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0" r:id="rId1"/>
  </p:sldMasterIdLst>
  <p:notesMasterIdLst>
    <p:notesMasterId r:id="rId263"/>
  </p:notesMasterIdLst>
  <p:sldIdLst>
    <p:sldId id="279" r:id="rId2"/>
    <p:sldId id="280" r:id="rId3"/>
    <p:sldId id="609" r:id="rId4"/>
    <p:sldId id="522" r:id="rId5"/>
    <p:sldId id="523" r:id="rId6"/>
    <p:sldId id="524" r:id="rId7"/>
    <p:sldId id="525" r:id="rId8"/>
    <p:sldId id="526" r:id="rId9"/>
    <p:sldId id="708" r:id="rId10"/>
    <p:sldId id="697" r:id="rId11"/>
    <p:sldId id="747" r:id="rId12"/>
    <p:sldId id="527" r:id="rId13"/>
    <p:sldId id="726" r:id="rId14"/>
    <p:sldId id="727" r:id="rId15"/>
    <p:sldId id="728" r:id="rId16"/>
    <p:sldId id="729" r:id="rId17"/>
    <p:sldId id="730" r:id="rId18"/>
    <p:sldId id="731" r:id="rId19"/>
    <p:sldId id="732" r:id="rId20"/>
    <p:sldId id="733" r:id="rId21"/>
    <p:sldId id="734" r:id="rId22"/>
    <p:sldId id="735" r:id="rId23"/>
    <p:sldId id="671" r:id="rId24"/>
    <p:sldId id="649" r:id="rId25"/>
    <p:sldId id="672" r:id="rId26"/>
    <p:sldId id="650" r:id="rId27"/>
    <p:sldId id="651" r:id="rId28"/>
    <p:sldId id="653" r:id="rId29"/>
    <p:sldId id="655" r:id="rId30"/>
    <p:sldId id="652" r:id="rId31"/>
    <p:sldId id="699" r:id="rId32"/>
    <p:sldId id="706" r:id="rId33"/>
    <p:sldId id="700" r:id="rId34"/>
    <p:sldId id="701" r:id="rId35"/>
    <p:sldId id="702" r:id="rId36"/>
    <p:sldId id="656" r:id="rId37"/>
    <p:sldId id="658" r:id="rId38"/>
    <p:sldId id="659" r:id="rId39"/>
    <p:sldId id="674" r:id="rId40"/>
    <p:sldId id="675" r:id="rId41"/>
    <p:sldId id="676" r:id="rId42"/>
    <p:sldId id="660" r:id="rId43"/>
    <p:sldId id="703" r:id="rId44"/>
    <p:sldId id="704" r:id="rId45"/>
    <p:sldId id="661" r:id="rId46"/>
    <p:sldId id="693" r:id="rId47"/>
    <p:sldId id="736" r:id="rId48"/>
    <p:sldId id="737" r:id="rId49"/>
    <p:sldId id="738" r:id="rId50"/>
    <p:sldId id="739" r:id="rId51"/>
    <p:sldId id="740" r:id="rId52"/>
    <p:sldId id="678" r:id="rId53"/>
    <p:sldId id="694" r:id="rId54"/>
    <p:sldId id="695" r:id="rId55"/>
    <p:sldId id="679" r:id="rId56"/>
    <p:sldId id="680" r:id="rId57"/>
    <p:sldId id="681" r:id="rId58"/>
    <p:sldId id="682" r:id="rId59"/>
    <p:sldId id="710" r:id="rId60"/>
    <p:sldId id="711" r:id="rId61"/>
    <p:sldId id="712" r:id="rId62"/>
    <p:sldId id="713" r:id="rId63"/>
    <p:sldId id="714" r:id="rId64"/>
    <p:sldId id="715" r:id="rId65"/>
    <p:sldId id="716" r:id="rId66"/>
    <p:sldId id="746" r:id="rId67"/>
    <p:sldId id="785" r:id="rId68"/>
    <p:sldId id="786" r:id="rId69"/>
    <p:sldId id="787" r:id="rId70"/>
    <p:sldId id="788" r:id="rId71"/>
    <p:sldId id="789" r:id="rId72"/>
    <p:sldId id="790" r:id="rId73"/>
    <p:sldId id="791" r:id="rId74"/>
    <p:sldId id="792" r:id="rId75"/>
    <p:sldId id="793" r:id="rId76"/>
    <p:sldId id="794" r:id="rId77"/>
    <p:sldId id="795" r:id="rId78"/>
    <p:sldId id="796" r:id="rId79"/>
    <p:sldId id="775" r:id="rId80"/>
    <p:sldId id="776" r:id="rId81"/>
    <p:sldId id="777" r:id="rId82"/>
    <p:sldId id="778" r:id="rId83"/>
    <p:sldId id="779" r:id="rId84"/>
    <p:sldId id="811" r:id="rId85"/>
    <p:sldId id="812" r:id="rId86"/>
    <p:sldId id="813" r:id="rId87"/>
    <p:sldId id="814" r:id="rId88"/>
    <p:sldId id="815" r:id="rId89"/>
    <p:sldId id="816" r:id="rId90"/>
    <p:sldId id="817" r:id="rId91"/>
    <p:sldId id="818" r:id="rId92"/>
    <p:sldId id="797" r:id="rId93"/>
    <p:sldId id="806" r:id="rId94"/>
    <p:sldId id="807" r:id="rId95"/>
    <p:sldId id="808" r:id="rId96"/>
    <p:sldId id="809" r:id="rId97"/>
    <p:sldId id="810" r:id="rId98"/>
    <p:sldId id="820" r:id="rId99"/>
    <p:sldId id="821" r:id="rId100"/>
    <p:sldId id="822" r:id="rId101"/>
    <p:sldId id="823" r:id="rId102"/>
    <p:sldId id="824" r:id="rId103"/>
    <p:sldId id="825" r:id="rId104"/>
    <p:sldId id="826" r:id="rId105"/>
    <p:sldId id="636" r:id="rId106"/>
    <p:sldId id="637" r:id="rId107"/>
    <p:sldId id="638" r:id="rId108"/>
    <p:sldId id="639" r:id="rId109"/>
    <p:sldId id="640" r:id="rId110"/>
    <p:sldId id="641" r:id="rId111"/>
    <p:sldId id="642" r:id="rId112"/>
    <p:sldId id="643" r:id="rId113"/>
    <p:sldId id="644" r:id="rId114"/>
    <p:sldId id="645" r:id="rId115"/>
    <p:sldId id="646" r:id="rId116"/>
    <p:sldId id="647" r:id="rId117"/>
    <p:sldId id="543" r:id="rId118"/>
    <p:sldId id="544" r:id="rId119"/>
    <p:sldId id="545" r:id="rId120"/>
    <p:sldId id="546" r:id="rId121"/>
    <p:sldId id="547" r:id="rId122"/>
    <p:sldId id="548" r:id="rId123"/>
    <p:sldId id="549" r:id="rId124"/>
    <p:sldId id="550" r:id="rId125"/>
    <p:sldId id="551" r:id="rId126"/>
    <p:sldId id="552" r:id="rId127"/>
    <p:sldId id="553" r:id="rId128"/>
    <p:sldId id="554" r:id="rId129"/>
    <p:sldId id="555" r:id="rId130"/>
    <p:sldId id="556" r:id="rId131"/>
    <p:sldId id="557" r:id="rId132"/>
    <p:sldId id="558" r:id="rId133"/>
    <p:sldId id="559" r:id="rId134"/>
    <p:sldId id="560" r:id="rId135"/>
    <p:sldId id="561" r:id="rId136"/>
    <p:sldId id="562" r:id="rId137"/>
    <p:sldId id="563" r:id="rId138"/>
    <p:sldId id="798" r:id="rId139"/>
    <p:sldId id="799" r:id="rId140"/>
    <p:sldId id="800" r:id="rId141"/>
    <p:sldId id="801" r:id="rId142"/>
    <p:sldId id="802" r:id="rId143"/>
    <p:sldId id="803" r:id="rId144"/>
    <p:sldId id="804" r:id="rId145"/>
    <p:sldId id="805" r:id="rId146"/>
    <p:sldId id="827" r:id="rId147"/>
    <p:sldId id="828" r:id="rId148"/>
    <p:sldId id="829" r:id="rId149"/>
    <p:sldId id="830" r:id="rId150"/>
    <p:sldId id="831" r:id="rId151"/>
    <p:sldId id="832" r:id="rId152"/>
    <p:sldId id="833" r:id="rId153"/>
    <p:sldId id="834" r:id="rId154"/>
    <p:sldId id="835" r:id="rId155"/>
    <p:sldId id="836" r:id="rId156"/>
    <p:sldId id="837" r:id="rId157"/>
    <p:sldId id="838" r:id="rId158"/>
    <p:sldId id="391" r:id="rId159"/>
    <p:sldId id="480" r:id="rId160"/>
    <p:sldId id="392" r:id="rId161"/>
    <p:sldId id="393" r:id="rId162"/>
    <p:sldId id="394" r:id="rId163"/>
    <p:sldId id="395" r:id="rId164"/>
    <p:sldId id="396" r:id="rId165"/>
    <p:sldId id="257" r:id="rId166"/>
    <p:sldId id="481" r:id="rId167"/>
    <p:sldId id="482" r:id="rId168"/>
    <p:sldId id="483" r:id="rId169"/>
    <p:sldId id="484" r:id="rId170"/>
    <p:sldId id="485" r:id="rId171"/>
    <p:sldId id="486" r:id="rId172"/>
    <p:sldId id="487" r:id="rId173"/>
    <p:sldId id="819" r:id="rId174"/>
    <p:sldId id="488" r:id="rId175"/>
    <p:sldId id="751" r:id="rId176"/>
    <p:sldId id="490" r:id="rId177"/>
    <p:sldId id="491" r:id="rId178"/>
    <p:sldId id="511" r:id="rId179"/>
    <p:sldId id="512" r:id="rId180"/>
    <p:sldId id="513" r:id="rId181"/>
    <p:sldId id="515" r:id="rId182"/>
    <p:sldId id="516" r:id="rId183"/>
    <p:sldId id="518" r:id="rId184"/>
    <p:sldId id="519" r:id="rId185"/>
    <p:sldId id="284" r:id="rId186"/>
    <p:sldId id="285" r:id="rId187"/>
    <p:sldId id="286" r:id="rId188"/>
    <p:sldId id="320" r:id="rId189"/>
    <p:sldId id="321" r:id="rId190"/>
    <p:sldId id="322" r:id="rId191"/>
    <p:sldId id="323" r:id="rId192"/>
    <p:sldId id="324" r:id="rId193"/>
    <p:sldId id="325" r:id="rId194"/>
    <p:sldId id="326" r:id="rId195"/>
    <p:sldId id="327" r:id="rId196"/>
    <p:sldId id="328" r:id="rId197"/>
    <p:sldId id="329" r:id="rId198"/>
    <p:sldId id="330" r:id="rId199"/>
    <p:sldId id="331" r:id="rId200"/>
    <p:sldId id="332" r:id="rId201"/>
    <p:sldId id="333" r:id="rId202"/>
    <p:sldId id="334" r:id="rId203"/>
    <p:sldId id="335" r:id="rId204"/>
    <p:sldId id="336" r:id="rId205"/>
    <p:sldId id="339" r:id="rId206"/>
    <p:sldId id="340" r:id="rId207"/>
    <p:sldId id="341" r:id="rId208"/>
    <p:sldId id="342" r:id="rId209"/>
    <p:sldId id="344" r:id="rId210"/>
    <p:sldId id="345" r:id="rId211"/>
    <p:sldId id="346" r:id="rId212"/>
    <p:sldId id="347" r:id="rId213"/>
    <p:sldId id="348" r:id="rId214"/>
    <p:sldId id="349" r:id="rId215"/>
    <p:sldId id="350" r:id="rId216"/>
    <p:sldId id="351" r:id="rId217"/>
    <p:sldId id="352" r:id="rId218"/>
    <p:sldId id="353" r:id="rId219"/>
    <p:sldId id="354" r:id="rId220"/>
    <p:sldId id="749" r:id="rId221"/>
    <p:sldId id="357" r:id="rId222"/>
    <p:sldId id="358" r:id="rId223"/>
    <p:sldId id="359" r:id="rId224"/>
    <p:sldId id="361" r:id="rId225"/>
    <p:sldId id="362" r:id="rId226"/>
    <p:sldId id="364" r:id="rId227"/>
    <p:sldId id="575" r:id="rId228"/>
    <p:sldId id="576" r:id="rId229"/>
    <p:sldId id="577" r:id="rId230"/>
    <p:sldId id="578" r:id="rId231"/>
    <p:sldId id="579" r:id="rId232"/>
    <p:sldId id="580" r:id="rId233"/>
    <p:sldId id="581" r:id="rId234"/>
    <p:sldId id="582" r:id="rId235"/>
    <p:sldId id="583" r:id="rId236"/>
    <p:sldId id="584" r:id="rId237"/>
    <p:sldId id="585" r:id="rId238"/>
    <p:sldId id="748" r:id="rId239"/>
    <p:sldId id="587" r:id="rId240"/>
    <p:sldId id="588" r:id="rId241"/>
    <p:sldId id="589" r:id="rId242"/>
    <p:sldId id="590" r:id="rId243"/>
    <p:sldId id="591" r:id="rId244"/>
    <p:sldId id="592" r:id="rId245"/>
    <p:sldId id="593" r:id="rId246"/>
    <p:sldId id="594" r:id="rId247"/>
    <p:sldId id="595" r:id="rId248"/>
    <p:sldId id="596" r:id="rId249"/>
    <p:sldId id="597" r:id="rId250"/>
    <p:sldId id="598" r:id="rId251"/>
    <p:sldId id="599" r:id="rId252"/>
    <p:sldId id="600" r:id="rId253"/>
    <p:sldId id="601" r:id="rId254"/>
    <p:sldId id="602" r:id="rId255"/>
    <p:sldId id="603" r:id="rId256"/>
    <p:sldId id="604" r:id="rId257"/>
    <p:sldId id="605" r:id="rId258"/>
    <p:sldId id="606" r:id="rId259"/>
    <p:sldId id="608" r:id="rId260"/>
    <p:sldId id="709" r:id="rId261"/>
    <p:sldId id="750" r:id="rId262"/>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42" d="100"/>
          <a:sy n="42" d="100"/>
        </p:scale>
        <p:origin x="756"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notesMaster" Target="notesMasters/notesMaster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viewProps" Target="viewProp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theme" Target="theme/theme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tableStyles" Target="tableStyles.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C75A243A-B40F-4667-B653-732653A08FB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a:extLst>
              <a:ext uri="{FF2B5EF4-FFF2-40B4-BE49-F238E27FC236}">
                <a16:creationId xmlns:a16="http://schemas.microsoft.com/office/drawing/2014/main" id="{B1B064BE-8B96-43DD-B984-7449CC04BB58}"/>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AF2116A6-EF29-442C-B683-ACCF5A6CA95D}" type="datetimeFigureOut">
              <a:rPr lang="zh-CN" altLang="en-US"/>
              <a:pPr>
                <a:defRPr/>
              </a:pPr>
              <a:t>2018/10/9</a:t>
            </a:fld>
            <a:endParaRPr lang="zh-CN" altLang="en-US"/>
          </a:p>
        </p:txBody>
      </p:sp>
      <p:sp>
        <p:nvSpPr>
          <p:cNvPr id="4" name="幻灯片图像占位符 3">
            <a:extLst>
              <a:ext uri="{FF2B5EF4-FFF2-40B4-BE49-F238E27FC236}">
                <a16:creationId xmlns:a16="http://schemas.microsoft.com/office/drawing/2014/main" id="{2D6708AF-4FC5-4C92-BAB7-317961D231A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2F67E53B-188D-4BB9-83B0-8CAF4252879B}"/>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75D61EC0-66B1-4095-8261-D8DBC2A90FCF}"/>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96F299B7-E4F4-4DC6-AB30-8117055DD81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ea typeface="+mn-ea"/>
              </a:defRPr>
            </a:lvl1pPr>
          </a:lstStyle>
          <a:p>
            <a:pPr>
              <a:defRPr/>
            </a:pPr>
            <a:fld id="{56DB6D7B-2196-429C-8E8A-B652A0C02A15}"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a:extLst>
              <a:ext uri="{FF2B5EF4-FFF2-40B4-BE49-F238E27FC236}">
                <a16:creationId xmlns:a16="http://schemas.microsoft.com/office/drawing/2014/main" id="{913DDA40-360C-4A71-9F5A-8547D793328D}"/>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a:extLst>
              <a:ext uri="{FF2B5EF4-FFF2-40B4-BE49-F238E27FC236}">
                <a16:creationId xmlns:a16="http://schemas.microsoft.com/office/drawing/2014/main" id="{CD650A13-E528-4025-BB7A-259B23EF798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zh-CN"/>
          </a:p>
        </p:txBody>
      </p:sp>
      <p:sp>
        <p:nvSpPr>
          <p:cNvPr id="4" name="Slide Number Placeholder 3">
            <a:extLst>
              <a:ext uri="{FF2B5EF4-FFF2-40B4-BE49-F238E27FC236}">
                <a16:creationId xmlns:a16="http://schemas.microsoft.com/office/drawing/2014/main" id="{1646EAD3-7EAF-4E75-9798-6117D15E3FB8}"/>
              </a:ext>
            </a:extLst>
          </p:cNvPr>
          <p:cNvSpPr>
            <a:spLocks noGrp="1"/>
          </p:cNvSpPr>
          <p:nvPr>
            <p:ph type="sldNum" sz="quarter" idx="5"/>
          </p:nvPr>
        </p:nvSpPr>
        <p:spPr/>
        <p:txBody>
          <a:bodyPr/>
          <a:lstStyle/>
          <a:p>
            <a:pPr>
              <a:defRPr/>
            </a:pPr>
            <a:fld id="{8BB0C70A-F491-496C-874B-F130D77095ED}" type="slidenum">
              <a:rPr lang="en-US" smtClean="0"/>
              <a:pPr>
                <a:defRPr/>
              </a:pPr>
              <a:t>9</a:t>
            </a:fld>
            <a:endParaRPr lang="en-US" dirty="0"/>
          </a:p>
        </p:txBody>
      </p:sp>
    </p:spTree>
  </p:cSld>
  <p:clrMapOvr>
    <a:masterClrMapping/>
  </p:clrMapOvr>
</p:notes>
</file>

<file path=ppt/notesSlides/notesSlide10.xml><?xml version="1.0" encoding="utf-8"?>
<p:notes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a:extLst>
              <a:ext uri="{FF2B5EF4-FFF2-40B4-BE49-F238E27FC236}">
                <a16:creationId xmlns:a16="http://schemas.microsoft.com/office/drawing/2014/main" id="{BD3F6F81-4E8A-40F1-9C7A-0744751C139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3" name="Notes Placeholder 2">
            <a:extLst>
              <a:ext uri="{FF2B5EF4-FFF2-40B4-BE49-F238E27FC236}">
                <a16:creationId xmlns:a16="http://schemas.microsoft.com/office/drawing/2014/main" id="{D56C4E75-01AC-4D3F-8D1C-798451F3ADD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序列图是交互关系图, 用于显示在特定的场景和顺序中, 对象如何彼此操作。序列图使用消息序列图构造来表示系统组件及其在时间序列中的交互。它们描述了场景中涉及的对象以及在执行方案功能所需的对象之间交换的消息序列。</a:t>
            </a:r>
          </a:p>
        </p:txBody>
      </p:sp>
      <p:sp>
        <p:nvSpPr>
          <p:cNvPr id="158724" name="Slide Number Placeholder 3">
            <a:extLst>
              <a:ext uri="{FF2B5EF4-FFF2-40B4-BE49-F238E27FC236}">
                <a16:creationId xmlns:a16="http://schemas.microsoft.com/office/drawing/2014/main" id="{825E5669-2959-463A-A4BE-8F0A0613C03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8BAAB9AA-CD88-4622-B53D-39E37AB4D0FB}" type="slidenum">
              <a:rPr lang="en-US" altLang="zh-CN" smtClean="0"/>
              <a:pPr fontAlgn="base">
                <a:spcBef>
                  <a:spcPct val="0"/>
                </a:spcBef>
                <a:spcAft>
                  <a:spcPct val="0"/>
                </a:spcAft>
              </a:pPr>
              <a:t>104</a:t>
            </a:fld>
            <a:endParaRPr lang="en-US" altLang="zh-CN"/>
          </a:p>
        </p:txBody>
      </p:sp>
    </p:spTree>
  </p:cSld>
  <p:clrMapOvr>
    <a:masterClrMapping/>
  </p:clrMapOvr>
</p:notes>
</file>

<file path=ppt/notesSlides/notesSlide11.xml><?xml version="1.0" encoding="utf-8"?>
<p:notes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a:extLst>
              <a:ext uri="{FF2B5EF4-FFF2-40B4-BE49-F238E27FC236}">
                <a16:creationId xmlns:a16="http://schemas.microsoft.com/office/drawing/2014/main" id="{712E4440-C265-47A2-A9CD-39238F12F8E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755" name="Notes Placeholder 2">
            <a:extLst>
              <a:ext uri="{FF2B5EF4-FFF2-40B4-BE49-F238E27FC236}">
                <a16:creationId xmlns:a16="http://schemas.microsoft.com/office/drawing/2014/main" id="{08D5457D-1B45-4D4E-B7F0-D962CE0CDB0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下面的幻灯片介绍了实现点生态工业园的一些常见问题, 并推荐解决方案以克服这些挑战。</a:t>
            </a:r>
          </a:p>
        </p:txBody>
      </p:sp>
      <p:sp>
        <p:nvSpPr>
          <p:cNvPr id="202756" name="Slide Number Placeholder 3">
            <a:extLst>
              <a:ext uri="{FF2B5EF4-FFF2-40B4-BE49-F238E27FC236}">
                <a16:creationId xmlns:a16="http://schemas.microsoft.com/office/drawing/2014/main" id="{BD7EAB68-0249-4D11-A6CF-A5ED7BC4811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7890E43A-AA97-45B0-9A99-AC791199BEF3}" type="slidenum">
              <a:rPr lang="en-US" altLang="zh-CN" smtClean="0"/>
              <a:pPr fontAlgn="base">
                <a:spcBef>
                  <a:spcPct val="0"/>
                </a:spcBef>
                <a:spcAft>
                  <a:spcPct val="0"/>
                </a:spcAft>
              </a:pPr>
              <a:t>146</a:t>
            </a:fld>
            <a:endParaRPr lang="en-US" altLang="zh-CN"/>
          </a:p>
        </p:txBody>
      </p:sp>
    </p:spTree>
  </p:cSld>
  <p:clrMapOvr>
    <a:masterClrMapping/>
  </p:clrMapOvr>
</p:notes>
</file>

<file path=ppt/notesSlides/notesSlide12.xml><?xml version="1.0" encoding="utf-8"?>
<p:notes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Slide Image Placeholder 1">
            <a:extLst>
              <a:ext uri="{FF2B5EF4-FFF2-40B4-BE49-F238E27FC236}">
                <a16:creationId xmlns:a16="http://schemas.microsoft.com/office/drawing/2014/main" id="{F903D03B-C2BE-4DAC-BC96-8BDC2CFE3B8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03" name="Notes Placeholder 2">
            <a:extLst>
              <a:ext uri="{FF2B5EF4-FFF2-40B4-BE49-F238E27FC236}">
                <a16:creationId xmlns:a16="http://schemas.microsoft.com/office/drawing/2014/main" id="{E6D5B4E7-D00B-4503-9E7D-CBEF6F6637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迁移到 microservices 不必遵循完整的应用程序重写方法。基于 Microservices 的系统是模块化的, 因此对于单片应用程序的增量重构来说, 这是一个完美的适应。单片应用程序服务可以逐步从单片机中迁移出来, 取而代之的是由 microservices 组成的新应用程序。新创建的服务将替换服务的遗留, 并与在单片应用程序上运行的其余服务保持交互。随着时间的推移, 单片应用程序实现的功能量会缩小, 直到它完全消失, 否则它就变成了另一个 microservice。这一策略类似于为您的汽车服务, 而在高速公路上行驶的时速为70英里, 这可能是一个挑战, 但它的风险远远低于尝试一个完整的 microservices 重写。</a:t>
            </a:r>
          </a:p>
        </p:txBody>
      </p:sp>
      <p:sp>
        <p:nvSpPr>
          <p:cNvPr id="204804" name="Slide Number Placeholder 3">
            <a:extLst>
              <a:ext uri="{FF2B5EF4-FFF2-40B4-BE49-F238E27FC236}">
                <a16:creationId xmlns:a16="http://schemas.microsoft.com/office/drawing/2014/main" id="{2E804D98-B047-4B93-B195-7999DCF875D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D0946A14-D7AD-4A0E-917D-2150E90DB8CD}" type="slidenum">
              <a:rPr lang="en-US" altLang="zh-CN" smtClean="0"/>
              <a:pPr fontAlgn="base">
                <a:spcBef>
                  <a:spcPct val="0"/>
                </a:spcBef>
                <a:spcAft>
                  <a:spcPct val="0"/>
                </a:spcAft>
              </a:pPr>
              <a:t>147</a:t>
            </a:fld>
            <a:endParaRPr lang="en-US" altLang="zh-CN"/>
          </a:p>
        </p:txBody>
      </p:sp>
    </p:spTree>
  </p:cSld>
  <p:clrMapOvr>
    <a:masterClrMapping/>
  </p:clrMapOvr>
</p:notes>
</file>

<file path=ppt/notesSlides/notesSlide13.xml><?xml version="1.0" encoding="utf-8"?>
<p:notes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Slide Image Placeholder 1">
            <a:extLst>
              <a:ext uri="{FF2B5EF4-FFF2-40B4-BE49-F238E27FC236}">
                <a16:creationId xmlns:a16="http://schemas.microsoft.com/office/drawing/2014/main" id="{FA64CE2A-C46A-4B34-A954-42537E52965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6851" name="Notes Placeholder 2">
            <a:extLst>
              <a:ext uri="{FF2B5EF4-FFF2-40B4-BE49-F238E27FC236}">
                <a16:creationId xmlns:a16="http://schemas.microsoft.com/office/drawing/2014/main" id="{AC64811D-93F4-476E-A0B2-058201AE49C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迁移到 microservices 不必遵循完整的应用程序重写方法。基于 Microservices 的系统是模块化的, 因此对于单片应用程序的增量重构来说, 这是一个完美的适应。单片应用程序服务可以逐步从单片机中迁移出来, 取而代之的是由 microservices 组成的新应用程序。新创建的服务将替换服务的遗留, 并与在单片应用程序上运行的其余服务保持交互。随着时间的推移, 单片应用程序实现的功能量会缩小, 直到它完全消失, 否则它就变成了另一个 microservice。这一策略类似于为您的汽车服务, 而在高速公路上行驶的时速为70英里, 这可能是一个挑战, 但它的风险远远低于尝试一个完整的 microservices 重写。</a:t>
            </a:r>
          </a:p>
        </p:txBody>
      </p:sp>
      <p:sp>
        <p:nvSpPr>
          <p:cNvPr id="206852" name="Slide Number Placeholder 3">
            <a:extLst>
              <a:ext uri="{FF2B5EF4-FFF2-40B4-BE49-F238E27FC236}">
                <a16:creationId xmlns:a16="http://schemas.microsoft.com/office/drawing/2014/main" id="{109A695B-F439-4EAA-9007-C9CE7D00DA1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8A9012FB-4629-49C1-A3C3-AFFD78F46AF6}" type="slidenum">
              <a:rPr lang="en-US" altLang="zh-CN" smtClean="0"/>
              <a:pPr fontAlgn="base">
                <a:spcBef>
                  <a:spcPct val="0"/>
                </a:spcBef>
                <a:spcAft>
                  <a:spcPct val="0"/>
                </a:spcAft>
              </a:pPr>
              <a:t>148</a:t>
            </a:fld>
            <a:endParaRPr lang="en-US" altLang="zh-CN"/>
          </a:p>
        </p:txBody>
      </p:sp>
    </p:spTree>
  </p:cSld>
  <p:clrMapOvr>
    <a:masterClrMapping/>
  </p:clrMapOvr>
</p:notes>
</file>

<file path=ppt/notesSlides/notesSlide14.xml><?xml version="1.0" encoding="utf-8"?>
<p:notes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Slide Image Placeholder 1">
            <a:extLst>
              <a:ext uri="{FF2B5EF4-FFF2-40B4-BE49-F238E27FC236}">
                <a16:creationId xmlns:a16="http://schemas.microsoft.com/office/drawing/2014/main" id="{A35EFB25-403B-408C-A9D5-28530E00292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8899" name="Notes Placeholder 2">
            <a:extLst>
              <a:ext uri="{FF2B5EF4-FFF2-40B4-BE49-F238E27FC236}">
                <a16:creationId xmlns:a16="http://schemas.microsoft.com/office/drawing/2014/main" id="{89921990-3D2D-421C-B34B-681A61770B3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迁移到 microservices 不必遵循完整的应用程序重写方法。基于 Microservices 的系统是模块化的, 因此对于单片应用程序的增量重构来说, 这是一个完美的适应。单片应用程序服务可以逐步从单片机中迁移出来, 取而代之的是由 microservices 组成的新应用程序。新创建的服务将替换服务的遗留, 并与在单片应用程序上运行的其余服务保持交互。随着时间的推移, 单片应用程序实现的功能量会缩小, 直到它完全消失, 否则它就变成了另一个 microservice。这一策略类似于为您的汽车服务, 而在高速公路上行驶的时速为70英里, 这可能是一个挑战, 但它的风险远远低于尝试一个完整的 microservices 重写。</a:t>
            </a:r>
          </a:p>
        </p:txBody>
      </p:sp>
      <p:sp>
        <p:nvSpPr>
          <p:cNvPr id="208900" name="Slide Number Placeholder 3">
            <a:extLst>
              <a:ext uri="{FF2B5EF4-FFF2-40B4-BE49-F238E27FC236}">
                <a16:creationId xmlns:a16="http://schemas.microsoft.com/office/drawing/2014/main" id="{08D7B9F3-F37B-49D4-BF1E-51CC5079BC2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444C8B52-566D-4176-8D00-0B8B85EF27B1}" type="slidenum">
              <a:rPr lang="en-US" altLang="zh-CN" smtClean="0"/>
              <a:pPr fontAlgn="base">
                <a:spcBef>
                  <a:spcPct val="0"/>
                </a:spcBef>
                <a:spcAft>
                  <a:spcPct val="0"/>
                </a:spcAft>
              </a:pPr>
              <a:t>149</a:t>
            </a:fld>
            <a:endParaRPr lang="en-US" altLang="zh-CN"/>
          </a:p>
        </p:txBody>
      </p:sp>
    </p:spTree>
  </p:cSld>
  <p:clrMapOvr>
    <a:masterClrMapping/>
  </p:clrMapOvr>
</p:notes>
</file>

<file path=ppt/notesSlides/notesSlide15.xml><?xml version="1.0" encoding="utf-8"?>
<p:notes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Slide Image Placeholder 1">
            <a:extLst>
              <a:ext uri="{FF2B5EF4-FFF2-40B4-BE49-F238E27FC236}">
                <a16:creationId xmlns:a16="http://schemas.microsoft.com/office/drawing/2014/main" id="{2A7A8FD7-2D54-4328-A149-A7B57459BAE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0947" name="Notes Placeholder 2">
            <a:extLst>
              <a:ext uri="{FF2B5EF4-FFF2-40B4-BE49-F238E27FC236}">
                <a16:creationId xmlns:a16="http://schemas.microsoft.com/office/drawing/2014/main" id="{053E2FDB-6C73-47C7-B8BD-3E8925861C1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提取模块的第一步是定义模块和 coarse‑grained 之间的接口。它很可能是双向 API, 因为巨石将需要服务所拥有的数据, 反之亦然。由于模块与应用程序的其余部分之间存在复杂的依赖关系和 fine‑grained 交互模式, 因此实施此类 API 通常具有挑战性。由于域模型类之间的许多关联, 业务逻辑通常对重构特别有挑战性。开发团队通常需要进行重大的代码更改以中断这些依赖关系。图5‑6显示了重构过程的描述。</a:t>
            </a:r>
          </a:p>
          <a:p>
            <a:pPr eaLnBrk="1" hangingPunct="1">
              <a:spcBef>
                <a:spcPct val="0"/>
              </a:spcBef>
            </a:pPr>
            <a:r>
              <a:rPr lang="en-US" altLang="zh-CN"/>
              <a:t>一旦开发团队实现了 coarse‑grained 接口, 团队就会将模块变成 free‑standing 服务。为此, 团队必须编写代码, 以使巨石和服务能够通过 API 机制进行通信。图5‑6在重构之前、期间和之后显示体系结构。</a:t>
            </a:r>
          </a:p>
          <a:p>
            <a:pPr eaLnBrk="1" hangingPunct="1">
              <a:spcBef>
                <a:spcPct val="0"/>
              </a:spcBef>
            </a:pPr>
            <a:r>
              <a:rPr lang="en-US" altLang="zh-CN"/>
              <a:t>在图5‑6中, 模块 Z 是要提取的候选模块。它的组件由模块 X 使用, 它使用模块 Y。第一个重构步骤是定义一对粗粒度 api。第一个接口是模块 X 用来调用模块 Z 的入站接口。第二个是模块 Z 用来调用模块 Y 的出站接口。</a:t>
            </a:r>
          </a:p>
          <a:p>
            <a:pPr eaLnBrk="1" hangingPunct="1">
              <a:spcBef>
                <a:spcPct val="0"/>
              </a:spcBef>
            </a:pPr>
            <a:r>
              <a:rPr lang="en-US" altLang="zh-CN"/>
              <a:t>第二个重构步骤是将模块转变为独立的服务。入站和出站接口由使用 API 机制的代码实现。开发团队现在需要通过将模块 Z 与处理 cross‑cutting 问题 (如服务发现) 的 microservice 框架相结合来构建服务。</a:t>
            </a:r>
          </a:p>
          <a:p>
            <a:pPr eaLnBrk="1" hangingPunct="1">
              <a:spcBef>
                <a:spcPct val="0"/>
              </a:spcBef>
            </a:pPr>
            <a:r>
              <a:rPr lang="en-US" altLang="zh-CN"/>
              <a:t>一旦模块被提取出来, 开发团队就有了另一种服务, 可以独立于巨石和任何其他服务开发、部署和扩展。团队甚至可以从头开始重写服务;在这种情况下, 将服务与巨集集成的 API 代码将成为在两个域模型之间转换的 anti‑corruption 层。每当团队提取服务时, 它就会朝着 microservices 的方向迈出另一步。随着时间的推移, 巨石将萎缩, 你将有越来越多的 microservices。</a:t>
            </a:r>
          </a:p>
          <a:p>
            <a:pPr eaLnBrk="1" hangingPunct="1">
              <a:spcBef>
                <a:spcPct val="0"/>
              </a:spcBef>
            </a:pPr>
            <a:endParaRPr lang="en-US" altLang="zh-CN"/>
          </a:p>
        </p:txBody>
      </p:sp>
      <p:sp>
        <p:nvSpPr>
          <p:cNvPr id="210948" name="Slide Number Placeholder 3">
            <a:extLst>
              <a:ext uri="{FF2B5EF4-FFF2-40B4-BE49-F238E27FC236}">
                <a16:creationId xmlns:a16="http://schemas.microsoft.com/office/drawing/2014/main" id="{4491EB74-79A3-4B39-BAD3-F324322C205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3AA9B2F0-7E24-48D2-BDF7-ECAFB3459FA1}" type="slidenum">
              <a:rPr lang="en-US" altLang="zh-CN" smtClean="0"/>
              <a:pPr fontAlgn="base">
                <a:spcBef>
                  <a:spcPct val="0"/>
                </a:spcBef>
                <a:spcAft>
                  <a:spcPct val="0"/>
                </a:spcAft>
              </a:pPr>
              <a:t>150</a:t>
            </a:fld>
            <a:endParaRPr lang="en-US" altLang="zh-CN"/>
          </a:p>
        </p:txBody>
      </p:sp>
    </p:spTree>
  </p:cSld>
  <p:clrMapOvr>
    <a:masterClrMapping/>
  </p:clrMapOvr>
</p:notes>
</file>

<file path=ppt/notesSlides/notesSlide16.xml><?xml version="1.0" encoding="utf-8"?>
<p:notes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Slide Image Placeholder 1">
            <a:extLst>
              <a:ext uri="{FF2B5EF4-FFF2-40B4-BE49-F238E27FC236}">
                <a16:creationId xmlns:a16="http://schemas.microsoft.com/office/drawing/2014/main" id="{A22BD1D1-B018-43F8-BA8A-131A4C7E027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4019" name="Notes Placeholder 2">
            <a:extLst>
              <a:ext uri="{FF2B5EF4-FFF2-40B4-BE49-F238E27FC236}">
                <a16:creationId xmlns:a16="http://schemas.microsoft.com/office/drawing/2014/main" id="{D0FB0B02-9404-44DC-98AE-7AB43F351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a:p>
        </p:txBody>
      </p:sp>
      <p:sp>
        <p:nvSpPr>
          <p:cNvPr id="214020" name="Slide Number Placeholder 3">
            <a:extLst>
              <a:ext uri="{FF2B5EF4-FFF2-40B4-BE49-F238E27FC236}">
                <a16:creationId xmlns:a16="http://schemas.microsoft.com/office/drawing/2014/main" id="{3C17DCF0-5166-4C37-8323-3A1C862BF8A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776B64D1-7032-4F10-B55F-16987D502B1E}" type="slidenum">
              <a:rPr lang="en-US" altLang="zh-CN" smtClean="0"/>
              <a:pPr fontAlgn="base">
                <a:spcBef>
                  <a:spcPct val="0"/>
                </a:spcBef>
                <a:spcAft>
                  <a:spcPct val="0"/>
                </a:spcAft>
              </a:pPr>
              <a:t>152</a:t>
            </a:fld>
            <a:endParaRPr lang="en-US" altLang="zh-CN"/>
          </a:p>
        </p:txBody>
      </p:sp>
    </p:spTree>
  </p:cSld>
  <p:clrMapOvr>
    <a:masterClrMapping/>
  </p:clrMapOvr>
</p:notes>
</file>

<file path=ppt/notesSlides/notesSlide17.xml><?xml version="1.0" encoding="utf-8"?>
<p:notes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Slide Image Placeholder 1">
            <a:extLst>
              <a:ext uri="{FF2B5EF4-FFF2-40B4-BE49-F238E27FC236}">
                <a16:creationId xmlns:a16="http://schemas.microsoft.com/office/drawing/2014/main" id="{32A0C2FF-8C38-4BB6-8BBC-AF105EAC7BF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8115" name="Notes Placeholder 2">
            <a:extLst>
              <a:ext uri="{FF2B5EF4-FFF2-40B4-BE49-F238E27FC236}">
                <a16:creationId xmlns:a16="http://schemas.microsoft.com/office/drawing/2014/main" id="{B497ED70-63A3-40FF-92D3-B15FBDECF81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a:p>
        </p:txBody>
      </p:sp>
      <p:sp>
        <p:nvSpPr>
          <p:cNvPr id="218116" name="Slide Number Placeholder 3">
            <a:extLst>
              <a:ext uri="{FF2B5EF4-FFF2-40B4-BE49-F238E27FC236}">
                <a16:creationId xmlns:a16="http://schemas.microsoft.com/office/drawing/2014/main" id="{BD2B9D87-2973-4890-8B2D-044C79195E5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DECA5BCE-8BAD-4919-BE38-25EA50C6573F}" type="slidenum">
              <a:rPr lang="en-US" altLang="zh-CN" smtClean="0"/>
              <a:pPr fontAlgn="base">
                <a:spcBef>
                  <a:spcPct val="0"/>
                </a:spcBef>
                <a:spcAft>
                  <a:spcPct val="0"/>
                </a:spcAft>
              </a:pPr>
              <a:t>155</a:t>
            </a:fld>
            <a:endParaRPr lang="en-US" altLang="zh-CN"/>
          </a:p>
        </p:txBody>
      </p:sp>
    </p:spTree>
  </p:cSld>
  <p:clrMapOvr>
    <a:masterClrMapping/>
  </p:clrMapOvr>
</p:notes>
</file>

<file path=ppt/notesSlides/notesSlide18.xml><?xml version="1.0" encoding="utf-8"?>
<p:notes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Slide Image Placeholder 1">
            <a:extLst>
              <a:ext uri="{FF2B5EF4-FFF2-40B4-BE49-F238E27FC236}">
                <a16:creationId xmlns:a16="http://schemas.microsoft.com/office/drawing/2014/main" id="{7CEC8329-5B48-4F00-B430-504EF6855C99}"/>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2211" name="Notes Placeholder 2">
            <a:extLst>
              <a:ext uri="{FF2B5EF4-FFF2-40B4-BE49-F238E27FC236}">
                <a16:creationId xmlns:a16="http://schemas.microsoft.com/office/drawing/2014/main" id="{3ECEBB8C-410E-4EFF-ACBE-BD8AAB89ABD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zh-CN"/>
          </a:p>
        </p:txBody>
      </p:sp>
      <p:sp>
        <p:nvSpPr>
          <p:cNvPr id="4" name="Slide Number Placeholder 3">
            <a:extLst>
              <a:ext uri="{FF2B5EF4-FFF2-40B4-BE49-F238E27FC236}">
                <a16:creationId xmlns:a16="http://schemas.microsoft.com/office/drawing/2014/main" id="{1C3E2F01-22D8-4DB2-87DC-0F326575C525}"/>
              </a:ext>
            </a:extLst>
          </p:cNvPr>
          <p:cNvSpPr>
            <a:spLocks noGrp="1"/>
          </p:cNvSpPr>
          <p:nvPr>
            <p:ph type="sldNum" sz="quarter" idx="5"/>
          </p:nvPr>
        </p:nvSpPr>
        <p:spPr/>
        <p:txBody>
          <a:bodyPr/>
          <a:lstStyle/>
          <a:p>
            <a:pPr>
              <a:defRPr/>
            </a:pPr>
            <a:fld id="{96D40B8A-CEFA-4CA6-A242-468BBDE75492}" type="slidenum">
              <a:rPr lang="en-US" smtClean="0"/>
              <a:pPr>
                <a:defRPr/>
              </a:pPr>
              <a:t>158</a:t>
            </a:fld>
            <a:endParaRPr lang="en-US" dirty="0"/>
          </a:p>
        </p:txBody>
      </p:sp>
    </p:spTree>
  </p:cSld>
  <p:clrMapOvr>
    <a:masterClrMapping/>
  </p:clrMapOvr>
</p:notes>
</file>

<file path=ppt/notesSlides/notesSlide19.xml><?xml version="1.0" encoding="utf-8"?>
<p:notes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28354" name="Shape 171">
            <a:extLst>
              <a:ext uri="{FF2B5EF4-FFF2-40B4-BE49-F238E27FC236}">
                <a16:creationId xmlns:a16="http://schemas.microsoft.com/office/drawing/2014/main" id="{298F57AD-7D52-41F1-9539-066E8E490C17}"/>
              </a:ext>
            </a:extLst>
          </p:cNvPr>
          <p:cNvSpPr>
            <a:spLocks noGrp="1" noRot="1" noChangeAspect="1" noTextEdit="1"/>
          </p:cNvSpPr>
          <p:nvPr>
            <p:ph type="sldImg" idx="2"/>
          </p:nvPr>
        </p:nvSpPr>
        <p:spPr bwMode="auto">
          <a:xfrm>
            <a:off x="381000" y="685800"/>
            <a:ext cx="6096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w="9525" cap="flat">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228355" name="Shape 172">
            <a:extLst>
              <a:ext uri="{FF2B5EF4-FFF2-40B4-BE49-F238E27FC236}">
                <a16:creationId xmlns:a16="http://schemas.microsoft.com/office/drawing/2014/main" id="{26EA5FC0-E9F0-4BE6-B442-3211C99A6227}"/>
              </a:ext>
            </a:extLst>
          </p:cNvPr>
          <p:cNvSpPr>
            <a:spLocks noGrp="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eaLnBrk="1" hangingPunct="1">
              <a:spcBef>
                <a:spcPct val="0"/>
              </a:spcBef>
            </a:pPr>
            <a:endParaRPr lang="zh-CN" altLang="zh-CN"/>
          </a:p>
        </p:txBody>
      </p:sp>
    </p:spTree>
  </p:cSld>
  <p:clrMapOvr>
    <a:masterClrMapping/>
  </p:clrMapOvr>
</p:notes>
</file>

<file path=ppt/notesSlides/notesSlide2.xml><?xml version="1.0" encoding="utf-8"?>
<p:notes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a:extLst>
              <a:ext uri="{FF2B5EF4-FFF2-40B4-BE49-F238E27FC236}">
                <a16:creationId xmlns:a16="http://schemas.microsoft.com/office/drawing/2014/main" id="{9FAC672D-16B0-4431-B879-7F5F20F0856B}"/>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a:extLst>
              <a:ext uri="{FF2B5EF4-FFF2-40B4-BE49-F238E27FC236}">
                <a16:creationId xmlns:a16="http://schemas.microsoft.com/office/drawing/2014/main" id="{56079EAA-8850-42CF-9FE1-D56B6B394F6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zh-CN"/>
          </a:p>
        </p:txBody>
      </p:sp>
      <p:sp>
        <p:nvSpPr>
          <p:cNvPr id="4" name="Slide Number Placeholder 3">
            <a:extLst>
              <a:ext uri="{FF2B5EF4-FFF2-40B4-BE49-F238E27FC236}">
                <a16:creationId xmlns:a16="http://schemas.microsoft.com/office/drawing/2014/main" id="{964F7A3D-9ADC-46E2-B162-636CFA717181}"/>
              </a:ext>
            </a:extLst>
          </p:cNvPr>
          <p:cNvSpPr>
            <a:spLocks noGrp="1"/>
          </p:cNvSpPr>
          <p:nvPr>
            <p:ph type="sldNum" sz="quarter" idx="5"/>
          </p:nvPr>
        </p:nvSpPr>
        <p:spPr/>
        <p:txBody>
          <a:bodyPr/>
          <a:lstStyle/>
          <a:p>
            <a:pPr>
              <a:defRPr/>
            </a:pPr>
            <a:fld id="{513978B0-7728-4489-A77A-B76206FC191B}" type="slidenum">
              <a:rPr lang="en-US" smtClean="0"/>
              <a:pPr>
                <a:defRPr/>
              </a:pPr>
              <a:t>11</a:t>
            </a:fld>
            <a:endParaRPr lang="en-US" dirty="0"/>
          </a:p>
        </p:txBody>
      </p:sp>
    </p:spTree>
  </p:cSld>
  <p:clrMapOvr>
    <a:masterClrMapping/>
  </p:clrMapOvr>
</p:notes>
</file>

<file path=ppt/notesSlides/notesSlide20.xml><?xml version="1.0" encoding="utf-8"?>
<p:notes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30402" name="Shape 476">
            <a:extLst>
              <a:ext uri="{FF2B5EF4-FFF2-40B4-BE49-F238E27FC236}">
                <a16:creationId xmlns:a16="http://schemas.microsoft.com/office/drawing/2014/main" id="{7FD78214-1F94-422B-9522-CD305C2149E2}"/>
              </a:ext>
            </a:extLst>
          </p:cNvPr>
          <p:cNvSpPr>
            <a:spLocks noGrp="1" noRot="1" noChangeAspect="1" noTextEdit="1"/>
          </p:cNvSpPr>
          <p:nvPr>
            <p:ph type="sldImg" idx="2"/>
          </p:nvPr>
        </p:nvSpPr>
        <p:spPr bwMode="auto">
          <a:xfrm>
            <a:off x="381000" y="685800"/>
            <a:ext cx="6096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w="9525" cap="flat">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230403" name="Shape 477">
            <a:extLst>
              <a:ext uri="{FF2B5EF4-FFF2-40B4-BE49-F238E27FC236}">
                <a16:creationId xmlns:a16="http://schemas.microsoft.com/office/drawing/2014/main" id="{3BA58DC5-80D8-4442-82DE-BFB2AC920161}"/>
              </a:ext>
            </a:extLst>
          </p:cNvPr>
          <p:cNvSpPr>
            <a:spLocks noGrp="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eaLnBrk="1" hangingPunct="1">
              <a:spcBef>
                <a:spcPct val="0"/>
              </a:spcBef>
            </a:pPr>
            <a:endParaRPr lang="zh-CN" altLang="zh-CN"/>
          </a:p>
        </p:txBody>
      </p:sp>
    </p:spTree>
  </p:cSld>
  <p:clrMapOvr>
    <a:masterClrMapping/>
  </p:clrMapOvr>
</p:notes>
</file>

<file path=ppt/notesSlides/notesSlide21.xml><?xml version="1.0" encoding="utf-8"?>
<p:notes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Slide Image Placeholder 1">
            <a:extLst>
              <a:ext uri="{FF2B5EF4-FFF2-40B4-BE49-F238E27FC236}">
                <a16:creationId xmlns:a16="http://schemas.microsoft.com/office/drawing/2014/main" id="{AB368F0F-6507-40CA-B141-79589375C0D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2451" name="Notes Placeholder 2">
            <a:extLst>
              <a:ext uri="{FF2B5EF4-FFF2-40B4-BE49-F238E27FC236}">
                <a16:creationId xmlns:a16="http://schemas.microsoft.com/office/drawing/2014/main" id="{84DF9FFE-211F-4279-8A81-5A7F6792292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一种将单个应用程序开发为一套小型服务的方法, 每个应用都运行在自己的过程中, 并与轻量级机制进行通信。每个服务都是独立的, 可以用不同的编程语言编写, 并使用不同的数据存储技术。服务是围绕业务能力构建的, 并且可通过完全自动化部署独立部署, 并且需要最低限度的集中管理。  https://martinfowler.com/articles/microservices.html</a:t>
            </a:r>
          </a:p>
          <a:p>
            <a:pPr eaLnBrk="1" hangingPunct="1">
              <a:spcBef>
                <a:spcPct val="0"/>
              </a:spcBef>
            </a:pPr>
            <a:endParaRPr lang="en-US" altLang="zh-CN"/>
          </a:p>
          <a:p>
            <a:pPr eaLnBrk="1" hangingPunct="1">
              <a:spcBef>
                <a:spcPct val="0"/>
              </a:spcBef>
            </a:pPr>
            <a:r>
              <a:rPr lang="en-US" altLang="zh-CN"/>
              <a:t>在单片机体系结构中, 软件组件作为应用程序的一部分紧密集成在一起, 通过服务器群集进行复制以允许应用程序伸缩性。在 microservices 体系结构中, 每个软件组件都是独立的, 并且与其他组件松散地集成在一起。每个组件单独部署在一个服务器群集上, 每个组件可以在整个群集上独立地进行缩放。这使得基于 microservice 体系结构的应用程序能够快速地响应和适应用户需求的变化, 而无需重新设计。</a:t>
            </a:r>
          </a:p>
          <a:p>
            <a:pPr eaLnBrk="1" hangingPunct="1">
              <a:spcBef>
                <a:spcPct val="0"/>
              </a:spcBef>
            </a:pPr>
            <a:endParaRPr lang="en-US" altLang="zh-CN"/>
          </a:p>
          <a:p>
            <a:pPr eaLnBrk="1" hangingPunct="1">
              <a:spcBef>
                <a:spcPct val="0"/>
              </a:spcBef>
            </a:pPr>
            <a:r>
              <a:rPr lang="en-US" altLang="zh-CN"/>
              <a:t>Microservices 体系结构严重依赖于集装箱化, 这使得 Microservices 可以通过不同的语言和库完全独立地开发。只有外部接口需要在所有 microservices 中进行标准化。</a:t>
            </a:r>
          </a:p>
          <a:p>
            <a:pPr eaLnBrk="1" hangingPunct="1">
              <a:spcBef>
                <a:spcPct val="0"/>
              </a:spcBef>
            </a:pPr>
            <a:endParaRPr lang="en-US" altLang="zh-CN"/>
          </a:p>
          <a:p>
            <a:pPr eaLnBrk="1" hangingPunct="1">
              <a:spcBef>
                <a:spcPct val="0"/>
              </a:spcBef>
            </a:pPr>
            <a:endParaRPr lang="en-US" altLang="zh-CN"/>
          </a:p>
          <a:p>
            <a:pPr eaLnBrk="1" hangingPunct="1">
              <a:spcBef>
                <a:spcPct val="0"/>
              </a:spcBef>
            </a:pPr>
            <a:endParaRPr lang="en-US" altLang="zh-CN"/>
          </a:p>
        </p:txBody>
      </p:sp>
      <p:sp>
        <p:nvSpPr>
          <p:cNvPr id="232452" name="Slide Number Placeholder 3">
            <a:extLst>
              <a:ext uri="{FF2B5EF4-FFF2-40B4-BE49-F238E27FC236}">
                <a16:creationId xmlns:a16="http://schemas.microsoft.com/office/drawing/2014/main" id="{42107F79-1683-45C1-84B2-254619CD9A4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23822056-B80C-40EE-8563-46F3CC4FF6CB}" type="slidenum">
              <a:rPr lang="en-US" altLang="zh-CN" smtClean="0"/>
              <a:pPr fontAlgn="base">
                <a:spcBef>
                  <a:spcPct val="0"/>
                </a:spcBef>
                <a:spcAft>
                  <a:spcPct val="0"/>
                </a:spcAft>
              </a:pPr>
              <a:t>165</a:t>
            </a:fld>
            <a:endParaRPr lang="en-US" altLang="zh-CN"/>
          </a:p>
        </p:txBody>
      </p:sp>
    </p:spTree>
  </p:cSld>
  <p:clrMapOvr>
    <a:masterClrMapping/>
  </p:clrMapOvr>
</p:notes>
</file>

<file path=ppt/notesSlides/notesSlide22.xml><?xml version="1.0" encoding="utf-8"?>
<p:notes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Slide Image Placeholder 1">
            <a:extLst>
              <a:ext uri="{FF2B5EF4-FFF2-40B4-BE49-F238E27FC236}">
                <a16:creationId xmlns:a16="http://schemas.microsoft.com/office/drawing/2014/main" id="{1F3BE6AC-F3FD-44EC-BF5D-B91E92C5D297}"/>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1667" name="Notes Placeholder 2">
            <a:extLst>
              <a:ext uri="{FF2B5EF4-FFF2-40B4-BE49-F238E27FC236}">
                <a16:creationId xmlns:a16="http://schemas.microsoft.com/office/drawing/2014/main" id="{A3E004B1-0E11-4659-9D9A-520BE86F59A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zh-CN"/>
          </a:p>
        </p:txBody>
      </p:sp>
      <p:sp>
        <p:nvSpPr>
          <p:cNvPr id="4" name="Slide Number Placeholder 3">
            <a:extLst>
              <a:ext uri="{FF2B5EF4-FFF2-40B4-BE49-F238E27FC236}">
                <a16:creationId xmlns:a16="http://schemas.microsoft.com/office/drawing/2014/main" id="{22DB5B88-966F-40BD-9ACC-7F331FB496E7}"/>
              </a:ext>
            </a:extLst>
          </p:cNvPr>
          <p:cNvSpPr>
            <a:spLocks noGrp="1"/>
          </p:cNvSpPr>
          <p:nvPr>
            <p:ph type="sldNum" sz="quarter" idx="5"/>
          </p:nvPr>
        </p:nvSpPr>
        <p:spPr/>
        <p:txBody>
          <a:bodyPr/>
          <a:lstStyle/>
          <a:p>
            <a:pPr>
              <a:defRPr/>
            </a:pPr>
            <a:fld id="{C5338AB7-F6A8-4376-98D7-A075EFBE0E59}" type="slidenum">
              <a:rPr lang="en-US" smtClean="0"/>
              <a:pPr>
                <a:defRPr/>
              </a:pPr>
              <a:t>173</a:t>
            </a:fld>
            <a:endParaRPr lang="en-US" dirty="0"/>
          </a:p>
        </p:txBody>
      </p:sp>
    </p:spTree>
  </p:cSld>
  <p:clrMapOvr>
    <a:masterClrMapping/>
  </p:clrMapOvr>
</p:notes>
</file>

<file path=ppt/notesSlides/notesSlide23.xml><?xml version="1.0" encoding="utf-8"?>
<p:notes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Slide Image Placeholder 1">
            <a:extLst>
              <a:ext uri="{FF2B5EF4-FFF2-40B4-BE49-F238E27FC236}">
                <a16:creationId xmlns:a16="http://schemas.microsoft.com/office/drawing/2014/main" id="{BBEB09A6-98A2-4617-8959-4C6FB5EAEF83}"/>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4739" name="Notes Placeholder 2">
            <a:extLst>
              <a:ext uri="{FF2B5EF4-FFF2-40B4-BE49-F238E27FC236}">
                <a16:creationId xmlns:a16="http://schemas.microsoft.com/office/drawing/2014/main" id="{3087DB30-4105-41F2-BADA-97BA0D0A69E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zh-CN"/>
          </a:p>
        </p:txBody>
      </p:sp>
      <p:sp>
        <p:nvSpPr>
          <p:cNvPr id="4" name="Slide Number Placeholder 3">
            <a:extLst>
              <a:ext uri="{FF2B5EF4-FFF2-40B4-BE49-F238E27FC236}">
                <a16:creationId xmlns:a16="http://schemas.microsoft.com/office/drawing/2014/main" id="{4754E447-F0DA-4FBA-B975-F8426826A6F3}"/>
              </a:ext>
            </a:extLst>
          </p:cNvPr>
          <p:cNvSpPr>
            <a:spLocks noGrp="1"/>
          </p:cNvSpPr>
          <p:nvPr>
            <p:ph type="sldNum" sz="quarter" idx="5"/>
          </p:nvPr>
        </p:nvSpPr>
        <p:spPr/>
        <p:txBody>
          <a:bodyPr/>
          <a:lstStyle/>
          <a:p>
            <a:pPr>
              <a:defRPr/>
            </a:pPr>
            <a:fld id="{EFB1C7B5-67C0-4E45-9FC0-55A0C18BADEE}" type="slidenum">
              <a:rPr lang="en-US" smtClean="0"/>
              <a:pPr>
                <a:defRPr/>
              </a:pPr>
              <a:t>175</a:t>
            </a:fld>
            <a:endParaRPr lang="en-US" dirty="0"/>
          </a:p>
        </p:txBody>
      </p:sp>
    </p:spTree>
  </p:cSld>
  <p:clrMapOvr>
    <a:masterClrMapping/>
  </p:clrMapOvr>
</p:notes>
</file>

<file path=ppt/notesSlides/notesSlide24.xml><?xml version="1.0" encoding="utf-8"?>
<p:notes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Slide Image Placeholder 1">
            <a:extLst>
              <a:ext uri="{FF2B5EF4-FFF2-40B4-BE49-F238E27FC236}">
                <a16:creationId xmlns:a16="http://schemas.microsoft.com/office/drawing/2014/main" id="{8B127B32-51EE-40E0-B7A7-C8EDA3BDCA16}"/>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03" name="Notes Placeholder 2">
            <a:extLst>
              <a:ext uri="{FF2B5EF4-FFF2-40B4-BE49-F238E27FC236}">
                <a16:creationId xmlns:a16="http://schemas.microsoft.com/office/drawing/2014/main" id="{AE74C13F-8EE3-4963-95B5-C0FEC36E118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zh-CN"/>
          </a:p>
        </p:txBody>
      </p:sp>
      <p:sp>
        <p:nvSpPr>
          <p:cNvPr id="4" name="Slide Number Placeholder 3">
            <a:extLst>
              <a:ext uri="{FF2B5EF4-FFF2-40B4-BE49-F238E27FC236}">
                <a16:creationId xmlns:a16="http://schemas.microsoft.com/office/drawing/2014/main" id="{4E698203-8A28-4EC0-9E80-F00829AADC76}"/>
              </a:ext>
            </a:extLst>
          </p:cNvPr>
          <p:cNvSpPr>
            <a:spLocks noGrp="1"/>
          </p:cNvSpPr>
          <p:nvPr>
            <p:ph type="sldNum" sz="quarter" idx="5"/>
          </p:nvPr>
        </p:nvSpPr>
        <p:spPr/>
        <p:txBody>
          <a:bodyPr/>
          <a:lstStyle/>
          <a:p>
            <a:pPr>
              <a:defRPr/>
            </a:pPr>
            <a:fld id="{46429C3B-916E-41A3-8784-584A3FDED9B9}" type="slidenum">
              <a:rPr lang="en-US" smtClean="0"/>
              <a:pPr>
                <a:defRPr/>
              </a:pPr>
              <a:t>185</a:t>
            </a:fld>
            <a:endParaRPr lang="en-US" dirty="0"/>
          </a:p>
        </p:txBody>
      </p:sp>
    </p:spTree>
  </p:cSld>
  <p:clrMapOvr>
    <a:masterClrMapping/>
  </p:clrMapOvr>
</p:notes>
</file>

<file path=ppt/notesSlides/notesSlide25.xml><?xml version="1.0" encoding="utf-8"?>
<p:notes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Slide Image Placeholder 1">
            <a:extLst>
              <a:ext uri="{FF2B5EF4-FFF2-40B4-BE49-F238E27FC236}">
                <a16:creationId xmlns:a16="http://schemas.microsoft.com/office/drawing/2014/main" id="{BC28C353-4924-4C86-B0E4-4AFFE22D43FA}"/>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8051" name="Notes Placeholder 2">
            <a:extLst>
              <a:ext uri="{FF2B5EF4-FFF2-40B4-BE49-F238E27FC236}">
                <a16:creationId xmlns:a16="http://schemas.microsoft.com/office/drawing/2014/main" id="{91298130-9D95-432C-B6F7-5C9086C9B97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zh-CN"/>
          </a:p>
        </p:txBody>
      </p:sp>
      <p:sp>
        <p:nvSpPr>
          <p:cNvPr id="4" name="Slide Number Placeholder 3">
            <a:extLst>
              <a:ext uri="{FF2B5EF4-FFF2-40B4-BE49-F238E27FC236}">
                <a16:creationId xmlns:a16="http://schemas.microsoft.com/office/drawing/2014/main" id="{B065974C-74F5-4364-9D2E-869E28D50D2F}"/>
              </a:ext>
            </a:extLst>
          </p:cNvPr>
          <p:cNvSpPr>
            <a:spLocks noGrp="1"/>
          </p:cNvSpPr>
          <p:nvPr>
            <p:ph type="sldNum" sz="quarter" idx="5"/>
          </p:nvPr>
        </p:nvSpPr>
        <p:spPr/>
        <p:txBody>
          <a:bodyPr/>
          <a:lstStyle/>
          <a:p>
            <a:pPr>
              <a:defRPr/>
            </a:pPr>
            <a:fld id="{C2D0B419-5E69-4B85-87D4-DA1A53534AD1}" type="slidenum">
              <a:rPr lang="en-US" smtClean="0"/>
              <a:pPr>
                <a:defRPr/>
              </a:pPr>
              <a:t>186</a:t>
            </a:fld>
            <a:endParaRPr lang="en-US" dirty="0"/>
          </a:p>
        </p:txBody>
      </p:sp>
    </p:spTree>
  </p:cSld>
  <p:clrMapOvr>
    <a:masterClrMapping/>
  </p:clrMapOvr>
</p:notes>
</file>

<file path=ppt/notesSlides/notesSlide26.xml><?xml version="1.0" encoding="utf-8"?>
<p:notes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62146" name="Shape 140">
            <a:extLst>
              <a:ext uri="{FF2B5EF4-FFF2-40B4-BE49-F238E27FC236}">
                <a16:creationId xmlns:a16="http://schemas.microsoft.com/office/drawing/2014/main" id="{AC715258-877E-4E9E-A172-BC409BAF00F2}"/>
              </a:ext>
            </a:extLst>
          </p:cNvPr>
          <p:cNvSpPr>
            <a:spLocks noGrp="1" noRot="1" noChangeAspect="1" noTextEdit="1"/>
          </p:cNvSpPr>
          <p:nvPr>
            <p:ph type="sldImg" idx="2"/>
          </p:nvPr>
        </p:nvSpPr>
        <p:spPr bwMode="auto">
          <a:xfrm>
            <a:off x="381000" y="685800"/>
            <a:ext cx="6096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w="9525" cap="flat">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262147" name="Shape 141">
            <a:extLst>
              <a:ext uri="{FF2B5EF4-FFF2-40B4-BE49-F238E27FC236}">
                <a16:creationId xmlns:a16="http://schemas.microsoft.com/office/drawing/2014/main" id="{6D45732A-B986-41D7-ABCB-F7C9C94542C7}"/>
              </a:ext>
            </a:extLst>
          </p:cNvPr>
          <p:cNvSpPr>
            <a:spLocks noGrp="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eaLnBrk="1" hangingPunct="1">
              <a:spcBef>
                <a:spcPct val="0"/>
              </a:spcBef>
            </a:pPr>
            <a:endParaRPr lang="zh-CN" altLang="zh-CN"/>
          </a:p>
        </p:txBody>
      </p:sp>
    </p:spTree>
  </p:cSld>
  <p:clrMapOvr>
    <a:masterClrMapping/>
  </p:clrMapOvr>
</p:notes>
</file>

<file path=ppt/notesSlides/notesSlide27.xml><?xml version="1.0" encoding="utf-8"?>
<p:notes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66242" name="Shape 147">
            <a:extLst>
              <a:ext uri="{FF2B5EF4-FFF2-40B4-BE49-F238E27FC236}">
                <a16:creationId xmlns:a16="http://schemas.microsoft.com/office/drawing/2014/main" id="{3B5F66EC-A889-4E58-9EDF-0A4FB7DC5402}"/>
              </a:ext>
            </a:extLst>
          </p:cNvPr>
          <p:cNvSpPr>
            <a:spLocks noGrp="1" noRot="1" noChangeAspect="1" noTextEdit="1"/>
          </p:cNvSpPr>
          <p:nvPr>
            <p:ph type="sldImg" idx="2"/>
          </p:nvPr>
        </p:nvSpPr>
        <p:spPr bwMode="auto">
          <a:xfrm>
            <a:off x="381000" y="685800"/>
            <a:ext cx="6096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w="9525" cap="flat">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266243" name="Shape 148">
            <a:extLst>
              <a:ext uri="{FF2B5EF4-FFF2-40B4-BE49-F238E27FC236}">
                <a16:creationId xmlns:a16="http://schemas.microsoft.com/office/drawing/2014/main" id="{3EAA9C14-F2D2-44ED-8AD9-D119B857339B}"/>
              </a:ext>
            </a:extLst>
          </p:cNvPr>
          <p:cNvSpPr>
            <a:spLocks noGrp="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eaLnBrk="1" hangingPunct="1">
              <a:spcBef>
                <a:spcPct val="0"/>
              </a:spcBef>
            </a:pPr>
            <a:endParaRPr lang="zh-CN" altLang="zh-CN"/>
          </a:p>
        </p:txBody>
      </p:sp>
    </p:spTree>
  </p:cSld>
  <p:clrMapOvr>
    <a:masterClrMapping/>
  </p:clrMapOvr>
</p:notes>
</file>

<file path=ppt/notesSlides/notesSlide28.xml><?xml version="1.0" encoding="utf-8"?>
<p:notes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70338" name="Shape 109">
            <a:extLst>
              <a:ext uri="{FF2B5EF4-FFF2-40B4-BE49-F238E27FC236}">
                <a16:creationId xmlns:a16="http://schemas.microsoft.com/office/drawing/2014/main" id="{9824C3EB-9FC1-4B52-97C5-F101E8C7DD4E}"/>
              </a:ext>
            </a:extLst>
          </p:cNvPr>
          <p:cNvSpPr>
            <a:spLocks noGrp="1" noRot="1" noChangeAspect="1" noTextEdit="1"/>
          </p:cNvSpPr>
          <p:nvPr>
            <p:ph type="sldImg" idx="2"/>
          </p:nvPr>
        </p:nvSpPr>
        <p:spPr bwMode="auto">
          <a:xfrm>
            <a:off x="381000" y="685800"/>
            <a:ext cx="6096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w="9525" cap="flat">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270339" name="Shape 110">
            <a:extLst>
              <a:ext uri="{FF2B5EF4-FFF2-40B4-BE49-F238E27FC236}">
                <a16:creationId xmlns:a16="http://schemas.microsoft.com/office/drawing/2014/main" id="{DDC72DE6-345F-4750-AB9E-076BF2A08610}"/>
              </a:ext>
            </a:extLst>
          </p:cNvPr>
          <p:cNvSpPr>
            <a:spLocks noGrp="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eaLnBrk="1" hangingPunct="1">
              <a:spcBef>
                <a:spcPct val="0"/>
              </a:spcBef>
            </a:pPr>
            <a:endParaRPr lang="zh-CN" altLang="zh-CN"/>
          </a:p>
        </p:txBody>
      </p:sp>
    </p:spTree>
  </p:cSld>
  <p:clrMapOvr>
    <a:masterClrMapping/>
  </p:clrMapOvr>
</p:notes>
</file>

<file path=ppt/notesSlides/notesSlide29.xml><?xml version="1.0" encoding="utf-8"?>
<p:notes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72386" name="Shape 115">
            <a:extLst>
              <a:ext uri="{FF2B5EF4-FFF2-40B4-BE49-F238E27FC236}">
                <a16:creationId xmlns:a16="http://schemas.microsoft.com/office/drawing/2014/main" id="{0552C6AF-3331-4443-8B43-1D89FB886B12}"/>
              </a:ext>
            </a:extLst>
          </p:cNvPr>
          <p:cNvSpPr>
            <a:spLocks noGrp="1" noRot="1" noChangeAspect="1" noTextEdit="1"/>
          </p:cNvSpPr>
          <p:nvPr>
            <p:ph type="sldImg" idx="2"/>
          </p:nvPr>
        </p:nvSpPr>
        <p:spPr bwMode="auto">
          <a:xfrm>
            <a:off x="381000" y="685800"/>
            <a:ext cx="6096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w="9525" cap="flat">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272387" name="Shape 116">
            <a:extLst>
              <a:ext uri="{FF2B5EF4-FFF2-40B4-BE49-F238E27FC236}">
                <a16:creationId xmlns:a16="http://schemas.microsoft.com/office/drawing/2014/main" id="{8DC80347-8CAC-4855-ACC4-B1C4BF0D3E88}"/>
              </a:ext>
            </a:extLst>
          </p:cNvPr>
          <p:cNvSpPr>
            <a:spLocks noGrp="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eaLnBrk="1" hangingPunct="1">
              <a:spcBef>
                <a:spcPct val="0"/>
              </a:spcBef>
            </a:pPr>
            <a:endParaRPr lang="zh-CN" altLang="zh-CN"/>
          </a:p>
        </p:txBody>
      </p:sp>
    </p:spTree>
  </p:cSld>
  <p:clrMapOvr>
    <a:masterClrMapping/>
  </p:clrMapOvr>
</p:notes>
</file>

<file path=ppt/notesSlides/notesSlide3.xml><?xml version="1.0" encoding="utf-8"?>
<p:notes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a:extLst>
              <a:ext uri="{FF2B5EF4-FFF2-40B4-BE49-F238E27FC236}">
                <a16:creationId xmlns:a16="http://schemas.microsoft.com/office/drawing/2014/main" id="{BA466B24-1499-4FE5-A5F6-2FCCB2DEB55F}"/>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Notes Placeholder 2">
            <a:extLst>
              <a:ext uri="{FF2B5EF4-FFF2-40B4-BE49-F238E27FC236}">
                <a16:creationId xmlns:a16="http://schemas.microsoft.com/office/drawing/2014/main" id="{E434EC70-403A-467E-9D4F-1164D0465C3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zh-CN"/>
          </a:p>
        </p:txBody>
      </p:sp>
      <p:sp>
        <p:nvSpPr>
          <p:cNvPr id="4" name="Slide Number Placeholder 3">
            <a:extLst>
              <a:ext uri="{FF2B5EF4-FFF2-40B4-BE49-F238E27FC236}">
                <a16:creationId xmlns:a16="http://schemas.microsoft.com/office/drawing/2014/main" id="{71E2596F-4E76-4870-84B6-51B9AD2B0FB1}"/>
              </a:ext>
            </a:extLst>
          </p:cNvPr>
          <p:cNvSpPr>
            <a:spLocks noGrp="1"/>
          </p:cNvSpPr>
          <p:nvPr>
            <p:ph type="sldNum" sz="quarter" idx="5"/>
          </p:nvPr>
        </p:nvSpPr>
        <p:spPr/>
        <p:txBody>
          <a:bodyPr/>
          <a:lstStyle/>
          <a:p>
            <a:pPr>
              <a:defRPr/>
            </a:pPr>
            <a:fld id="{FC17F609-4165-4A52-B11D-4BA975F33B59}" type="slidenum">
              <a:rPr lang="en-US" smtClean="0"/>
              <a:pPr>
                <a:defRPr/>
              </a:pPr>
              <a:t>46</a:t>
            </a:fld>
            <a:endParaRPr lang="en-US" dirty="0"/>
          </a:p>
        </p:txBody>
      </p:sp>
    </p:spTree>
  </p:cSld>
  <p:clrMapOvr>
    <a:masterClrMapping/>
  </p:clrMapOvr>
</p:notes>
</file>

<file path=ppt/notesSlides/notesSlide30.xml><?xml version="1.0" encoding="utf-8"?>
<p:notes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74434" name="Shape 127">
            <a:extLst>
              <a:ext uri="{FF2B5EF4-FFF2-40B4-BE49-F238E27FC236}">
                <a16:creationId xmlns:a16="http://schemas.microsoft.com/office/drawing/2014/main" id="{018225C5-99CB-4B40-9AF9-366FFDC194D6}"/>
              </a:ext>
            </a:extLst>
          </p:cNvPr>
          <p:cNvSpPr>
            <a:spLocks noGrp="1" noRot="1" noChangeAspect="1" noTextEdit="1"/>
          </p:cNvSpPr>
          <p:nvPr>
            <p:ph type="sldImg" idx="2"/>
          </p:nvPr>
        </p:nvSpPr>
        <p:spPr bwMode="auto">
          <a:xfrm>
            <a:off x="381000" y="685800"/>
            <a:ext cx="6096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w="9525" cap="flat">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274435" name="Shape 128">
            <a:extLst>
              <a:ext uri="{FF2B5EF4-FFF2-40B4-BE49-F238E27FC236}">
                <a16:creationId xmlns:a16="http://schemas.microsoft.com/office/drawing/2014/main" id="{B483BD2A-7DF5-4709-92B4-F739A4C660C3}"/>
              </a:ext>
            </a:extLst>
          </p:cNvPr>
          <p:cNvSpPr>
            <a:spLocks noGrp="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eaLnBrk="1" hangingPunct="1">
              <a:spcBef>
                <a:spcPct val="0"/>
              </a:spcBef>
            </a:pPr>
            <a:endParaRPr lang="zh-CN" altLang="zh-CN"/>
          </a:p>
        </p:txBody>
      </p:sp>
    </p:spTree>
  </p:cSld>
  <p:clrMapOvr>
    <a:masterClrMapping/>
  </p:clrMapOvr>
</p:notes>
</file>

<file path=ppt/notesSlides/notesSlide31.xml><?xml version="1.0" encoding="utf-8"?>
<p:notes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84674" name="Shape 507">
            <a:extLst>
              <a:ext uri="{FF2B5EF4-FFF2-40B4-BE49-F238E27FC236}">
                <a16:creationId xmlns:a16="http://schemas.microsoft.com/office/drawing/2014/main" id="{98034BED-5163-4A7D-91B5-9D5AD2E8B306}"/>
              </a:ext>
            </a:extLst>
          </p:cNvPr>
          <p:cNvSpPr>
            <a:spLocks noGrp="1" noRot="1" noChangeAspect="1" noTextEdit="1"/>
          </p:cNvSpPr>
          <p:nvPr>
            <p:ph type="sldImg" idx="2"/>
          </p:nvPr>
        </p:nvSpPr>
        <p:spPr bwMode="auto">
          <a:xfrm>
            <a:off x="381000" y="685800"/>
            <a:ext cx="6096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cap="flat">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284675" name="Shape 508">
            <a:extLst>
              <a:ext uri="{FF2B5EF4-FFF2-40B4-BE49-F238E27FC236}">
                <a16:creationId xmlns:a16="http://schemas.microsoft.com/office/drawing/2014/main" id="{13AB10BF-8AA8-4E1D-AB5A-96A4367029AC}"/>
              </a:ext>
            </a:extLst>
          </p:cNvPr>
          <p:cNvSpPr>
            <a:spLocks noGrp="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45700" rIns="91425" bIns="45700" numCol="1" anchor="t" anchorCtr="0" compatLnSpc="1">
            <a:prstTxWarp prst="textNoShape">
              <a:avLst/>
            </a:prstTxWarp>
          </a:bodyPr>
          <a:lstStyle/>
          <a:p>
            <a:pPr eaLnBrk="1" hangingPunct="1">
              <a:spcBef>
                <a:spcPct val="0"/>
              </a:spcBef>
            </a:pPr>
            <a:r>
              <a:rPr lang="en-US" altLang="zh-CN" sz="1800"/>
              <a:t>启动依赖项在放大事件上伤害了我们</a:t>
            </a:r>
          </a:p>
          <a:p>
            <a:pPr eaLnBrk="1" hangingPunct="1">
              <a:spcBef>
                <a:spcPct val="0"/>
              </a:spcBef>
            </a:pPr>
            <a:r>
              <a:rPr lang="en-US" altLang="zh-CN" sz="1800"/>
              <a:t>不知道就堕落是坏事</a:t>
            </a:r>
          </a:p>
          <a:p>
            <a:pPr eaLnBrk="1" hangingPunct="1">
              <a:spcBef>
                <a:spcPct val="0"/>
              </a:spcBef>
            </a:pPr>
            <a:endParaRPr lang="zh-CN" altLang="zh-CN" sz="1800"/>
          </a:p>
        </p:txBody>
      </p:sp>
      <p:sp>
        <p:nvSpPr>
          <p:cNvPr id="509" name="Shape 509">
            <a:extLst>
              <a:ext uri="{FF2B5EF4-FFF2-40B4-BE49-F238E27FC236}">
                <a16:creationId xmlns:a16="http://schemas.microsoft.com/office/drawing/2014/main" id="{AF95B5A4-4467-4490-9606-79E2940C6AFD}"/>
              </a:ext>
            </a:extLst>
          </p:cNvPr>
          <p:cNvSpPr>
            <a:spLocks noGrp="1"/>
          </p:cNvSpPr>
          <p:nvPr>
            <p:ph type="sldNum" sz="quarter" idx="5"/>
          </p:nvPr>
        </p:nvSpPr>
        <p:spPr>
          <a:xfrm>
            <a:off x="3884613" y="8685213"/>
            <a:ext cx="2971800" cy="457200"/>
          </a:xfrm>
        </p:spPr>
        <p:txBody>
          <a:bodyPr lIns="91425" tIns="45700" rIns="91425" bIns="45700" anchorCtr="0">
            <a:noAutofit/>
          </a:bodyPr>
          <a:lstStyle/>
          <a:p>
            <a:pPr>
              <a:buSzPct val="25000"/>
              <a:defRPr/>
            </a:pPr>
            <a:r>
              <a:rPr lang="en-US"/>
              <a:t> </a:t>
            </a:r>
          </a:p>
        </p:txBody>
      </p:sp>
    </p:spTree>
  </p:cSld>
  <p:clrMapOvr>
    <a:masterClrMapping/>
  </p:clrMapOvr>
</p:notes>
</file>

<file path=ppt/notesSlides/notesSlide32.xml><?xml version="1.0" encoding="utf-8"?>
<p:notes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Slide Image Placeholder 1">
            <a:extLst>
              <a:ext uri="{FF2B5EF4-FFF2-40B4-BE49-F238E27FC236}">
                <a16:creationId xmlns:a16="http://schemas.microsoft.com/office/drawing/2014/main" id="{73BF2A29-5EA8-4558-A62A-FE22881557EA}"/>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23" name="Notes Placeholder 2">
            <a:extLst>
              <a:ext uri="{FF2B5EF4-FFF2-40B4-BE49-F238E27FC236}">
                <a16:creationId xmlns:a16="http://schemas.microsoft.com/office/drawing/2014/main" id="{489E39D1-C9A8-4077-B9A6-FF2A8EB8723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zh-CN"/>
          </a:p>
        </p:txBody>
      </p:sp>
      <p:sp>
        <p:nvSpPr>
          <p:cNvPr id="4" name="Slide Number Placeholder 3">
            <a:extLst>
              <a:ext uri="{FF2B5EF4-FFF2-40B4-BE49-F238E27FC236}">
                <a16:creationId xmlns:a16="http://schemas.microsoft.com/office/drawing/2014/main" id="{96E357D0-E88F-4829-91B6-EA976853D92A}"/>
              </a:ext>
            </a:extLst>
          </p:cNvPr>
          <p:cNvSpPr>
            <a:spLocks noGrp="1"/>
          </p:cNvSpPr>
          <p:nvPr>
            <p:ph type="sldNum" sz="quarter" idx="5"/>
          </p:nvPr>
        </p:nvSpPr>
        <p:spPr/>
        <p:txBody>
          <a:bodyPr/>
          <a:lstStyle/>
          <a:p>
            <a:pPr>
              <a:defRPr/>
            </a:pPr>
            <a:fld id="{BDD887CF-11E7-4DFA-8E91-9040D247ED7E}" type="slidenum">
              <a:rPr lang="en-US" smtClean="0"/>
              <a:pPr>
                <a:defRPr/>
              </a:pPr>
              <a:t>207</a:t>
            </a:fld>
            <a:endParaRPr lang="en-US" dirty="0"/>
          </a:p>
        </p:txBody>
      </p:sp>
    </p:spTree>
  </p:cSld>
  <p:clrMapOvr>
    <a:masterClrMapping/>
  </p:clrMapOvr>
</p:notes>
</file>

<file path=ppt/notesSlides/notesSlide33.xml><?xml version="1.0" encoding="utf-8"?>
<p:notes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Slide Image Placeholder 1">
            <a:extLst>
              <a:ext uri="{FF2B5EF4-FFF2-40B4-BE49-F238E27FC236}">
                <a16:creationId xmlns:a16="http://schemas.microsoft.com/office/drawing/2014/main" id="{49DD6E4A-8981-4CFC-A461-9B30C73BE6B3}"/>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3891" name="Notes Placeholder 2">
            <a:extLst>
              <a:ext uri="{FF2B5EF4-FFF2-40B4-BE49-F238E27FC236}">
                <a16:creationId xmlns:a16="http://schemas.microsoft.com/office/drawing/2014/main" id="{CDF475CF-A465-4CAB-BE51-F4611A9F4E1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zh-CN"/>
          </a:p>
        </p:txBody>
      </p:sp>
      <p:sp>
        <p:nvSpPr>
          <p:cNvPr id="4" name="Slide Number Placeholder 3">
            <a:extLst>
              <a:ext uri="{FF2B5EF4-FFF2-40B4-BE49-F238E27FC236}">
                <a16:creationId xmlns:a16="http://schemas.microsoft.com/office/drawing/2014/main" id="{C0E89FBE-12B4-472F-A8EF-44362D5785F9}"/>
              </a:ext>
            </a:extLst>
          </p:cNvPr>
          <p:cNvSpPr>
            <a:spLocks noGrp="1"/>
          </p:cNvSpPr>
          <p:nvPr>
            <p:ph type="sldNum" sz="quarter" idx="5"/>
          </p:nvPr>
        </p:nvSpPr>
        <p:spPr/>
        <p:txBody>
          <a:bodyPr/>
          <a:lstStyle/>
          <a:p>
            <a:pPr>
              <a:defRPr/>
            </a:pPr>
            <a:fld id="{A668FF06-A580-4926-AC25-259E23905963}" type="slidenum">
              <a:rPr lang="en-US" smtClean="0"/>
              <a:pPr>
                <a:defRPr/>
              </a:pPr>
              <a:t>213</a:t>
            </a:fld>
            <a:endParaRPr lang="en-US" dirty="0"/>
          </a:p>
        </p:txBody>
      </p:sp>
    </p:spTree>
  </p:cSld>
  <p:clrMapOvr>
    <a:masterClrMapping/>
  </p:clrMapOvr>
</p:notes>
</file>

<file path=ppt/notesSlides/notesSlide34.xml><?xml version="1.0" encoding="utf-8"?>
<p:notes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Slide Image Placeholder 1">
            <a:extLst>
              <a:ext uri="{FF2B5EF4-FFF2-40B4-BE49-F238E27FC236}">
                <a16:creationId xmlns:a16="http://schemas.microsoft.com/office/drawing/2014/main" id="{FFADE962-CA6D-4C71-A5AB-69A7F4045C3E}"/>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7987" name="Notes Placeholder 2">
            <a:extLst>
              <a:ext uri="{FF2B5EF4-FFF2-40B4-BE49-F238E27FC236}">
                <a16:creationId xmlns:a16="http://schemas.microsoft.com/office/drawing/2014/main" id="{CF8B0E16-D375-4783-B078-D1C8CD58039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zh-CN"/>
          </a:p>
        </p:txBody>
      </p:sp>
      <p:sp>
        <p:nvSpPr>
          <p:cNvPr id="4" name="Slide Number Placeholder 3">
            <a:extLst>
              <a:ext uri="{FF2B5EF4-FFF2-40B4-BE49-F238E27FC236}">
                <a16:creationId xmlns:a16="http://schemas.microsoft.com/office/drawing/2014/main" id="{82FCB42D-8630-455B-B55D-FAD4E5BF27E2}"/>
              </a:ext>
            </a:extLst>
          </p:cNvPr>
          <p:cNvSpPr>
            <a:spLocks noGrp="1"/>
          </p:cNvSpPr>
          <p:nvPr>
            <p:ph type="sldNum" sz="quarter" idx="5"/>
          </p:nvPr>
        </p:nvSpPr>
        <p:spPr/>
        <p:txBody>
          <a:bodyPr/>
          <a:lstStyle/>
          <a:p>
            <a:pPr>
              <a:defRPr/>
            </a:pPr>
            <a:fld id="{3B013F1E-C19A-455C-86BA-E8905F4D74FB}" type="slidenum">
              <a:rPr lang="en-US" smtClean="0"/>
              <a:pPr>
                <a:defRPr/>
              </a:pPr>
              <a:t>216</a:t>
            </a:fld>
            <a:endParaRPr lang="en-US" dirty="0"/>
          </a:p>
        </p:txBody>
      </p:sp>
    </p:spTree>
  </p:cSld>
  <p:clrMapOvr>
    <a:masterClrMapping/>
  </p:clrMapOvr>
</p:notes>
</file>

<file path=ppt/notesSlides/notesSlide35.xml><?xml version="1.0" encoding="utf-8"?>
<p:notes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Slide Image Placeholder 1">
            <a:extLst>
              <a:ext uri="{FF2B5EF4-FFF2-40B4-BE49-F238E27FC236}">
                <a16:creationId xmlns:a16="http://schemas.microsoft.com/office/drawing/2014/main" id="{A8720A6B-095D-44AA-A02D-82C46BDD3B72}"/>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4131" name="Notes Placeholder 2">
            <a:extLst>
              <a:ext uri="{FF2B5EF4-FFF2-40B4-BE49-F238E27FC236}">
                <a16:creationId xmlns:a16="http://schemas.microsoft.com/office/drawing/2014/main" id="{D753A994-A898-4148-9879-41DD918EC3E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zh-CN"/>
          </a:p>
        </p:txBody>
      </p:sp>
      <p:sp>
        <p:nvSpPr>
          <p:cNvPr id="4" name="Slide Number Placeholder 3">
            <a:extLst>
              <a:ext uri="{FF2B5EF4-FFF2-40B4-BE49-F238E27FC236}">
                <a16:creationId xmlns:a16="http://schemas.microsoft.com/office/drawing/2014/main" id="{719865F7-1ECC-416B-9D3D-71E23AAB2570}"/>
              </a:ext>
            </a:extLst>
          </p:cNvPr>
          <p:cNvSpPr>
            <a:spLocks noGrp="1"/>
          </p:cNvSpPr>
          <p:nvPr>
            <p:ph type="sldNum" sz="quarter" idx="5"/>
          </p:nvPr>
        </p:nvSpPr>
        <p:spPr/>
        <p:txBody>
          <a:bodyPr/>
          <a:lstStyle/>
          <a:p>
            <a:pPr>
              <a:defRPr/>
            </a:pPr>
            <a:fld id="{1B7C15B9-601D-4801-894B-FAFEA1DB4E3E}" type="slidenum">
              <a:rPr lang="en-US" smtClean="0"/>
              <a:pPr>
                <a:defRPr/>
              </a:pPr>
              <a:t>221</a:t>
            </a:fld>
            <a:endParaRPr lang="en-US" dirty="0"/>
          </a:p>
        </p:txBody>
      </p:sp>
    </p:spTree>
  </p:cSld>
  <p:clrMapOvr>
    <a:masterClrMapping/>
  </p:clrMapOvr>
</p:notes>
</file>

<file path=ppt/notesSlides/notesSlide36.xml><?xml version="1.0" encoding="utf-8"?>
<p:notes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Slide Image Placeholder 1">
            <a:extLst>
              <a:ext uri="{FF2B5EF4-FFF2-40B4-BE49-F238E27FC236}">
                <a16:creationId xmlns:a16="http://schemas.microsoft.com/office/drawing/2014/main" id="{C6DEEB97-C845-4A16-9153-70500EA640C3}"/>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6179" name="Notes Placeholder 2">
            <a:extLst>
              <a:ext uri="{FF2B5EF4-FFF2-40B4-BE49-F238E27FC236}">
                <a16:creationId xmlns:a16="http://schemas.microsoft.com/office/drawing/2014/main" id="{A95BBE51-05EE-4EEE-94BE-56B1EF7FF88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zh-CN"/>
          </a:p>
        </p:txBody>
      </p:sp>
      <p:sp>
        <p:nvSpPr>
          <p:cNvPr id="4" name="Slide Number Placeholder 3">
            <a:extLst>
              <a:ext uri="{FF2B5EF4-FFF2-40B4-BE49-F238E27FC236}">
                <a16:creationId xmlns:a16="http://schemas.microsoft.com/office/drawing/2014/main" id="{6C5381E8-22D7-41F0-9628-1E50F43387ED}"/>
              </a:ext>
            </a:extLst>
          </p:cNvPr>
          <p:cNvSpPr>
            <a:spLocks noGrp="1"/>
          </p:cNvSpPr>
          <p:nvPr>
            <p:ph type="sldNum" sz="quarter" idx="5"/>
          </p:nvPr>
        </p:nvSpPr>
        <p:spPr/>
        <p:txBody>
          <a:bodyPr/>
          <a:lstStyle/>
          <a:p>
            <a:pPr>
              <a:defRPr/>
            </a:pPr>
            <a:fld id="{C5FD4D59-EFA9-4AB7-B5F8-953A08C2A182}" type="slidenum">
              <a:rPr lang="en-US" smtClean="0"/>
              <a:pPr>
                <a:defRPr/>
              </a:pPr>
              <a:t>222</a:t>
            </a:fld>
            <a:endParaRPr lang="en-US" dirty="0"/>
          </a:p>
        </p:txBody>
      </p:sp>
    </p:spTree>
  </p:cSld>
  <p:clrMapOvr>
    <a:masterClrMapping/>
  </p:clrMapOvr>
</p:notes>
</file>

<file path=ppt/notesSlides/notesSlide37.xml><?xml version="1.0" encoding="utf-8"?>
<p:notes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Slide Image Placeholder 1">
            <a:extLst>
              <a:ext uri="{FF2B5EF4-FFF2-40B4-BE49-F238E27FC236}">
                <a16:creationId xmlns:a16="http://schemas.microsoft.com/office/drawing/2014/main" id="{3572A9EC-91EB-4986-8CE4-0532994A4BF4}"/>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8227" name="Notes Placeholder 2">
            <a:extLst>
              <a:ext uri="{FF2B5EF4-FFF2-40B4-BE49-F238E27FC236}">
                <a16:creationId xmlns:a16="http://schemas.microsoft.com/office/drawing/2014/main" id="{56D4A140-49A7-413B-B529-DCD6914D4FB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zh-CN"/>
          </a:p>
        </p:txBody>
      </p:sp>
      <p:sp>
        <p:nvSpPr>
          <p:cNvPr id="4" name="Slide Number Placeholder 3">
            <a:extLst>
              <a:ext uri="{FF2B5EF4-FFF2-40B4-BE49-F238E27FC236}">
                <a16:creationId xmlns:a16="http://schemas.microsoft.com/office/drawing/2014/main" id="{397A50D3-3468-4A3A-A86E-E1677EDFBA7E}"/>
              </a:ext>
            </a:extLst>
          </p:cNvPr>
          <p:cNvSpPr>
            <a:spLocks noGrp="1"/>
          </p:cNvSpPr>
          <p:nvPr>
            <p:ph type="sldNum" sz="quarter" idx="5"/>
          </p:nvPr>
        </p:nvSpPr>
        <p:spPr/>
        <p:txBody>
          <a:bodyPr/>
          <a:lstStyle/>
          <a:p>
            <a:pPr>
              <a:defRPr/>
            </a:pPr>
            <a:fld id="{703DBEA1-456F-43C3-8DB1-9411B8885C10}" type="slidenum">
              <a:rPr lang="en-US" smtClean="0"/>
              <a:pPr>
                <a:defRPr/>
              </a:pPr>
              <a:t>223</a:t>
            </a:fld>
            <a:endParaRPr lang="en-US" dirty="0"/>
          </a:p>
        </p:txBody>
      </p:sp>
    </p:spTree>
  </p:cSld>
  <p:clrMapOvr>
    <a:masterClrMapping/>
  </p:clrMapOvr>
</p:notes>
</file>

<file path=ppt/notesSlides/notesSlide38.xml><?xml version="1.0" encoding="utf-8"?>
<p:notes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Slide Image Placeholder 1">
            <a:extLst>
              <a:ext uri="{FF2B5EF4-FFF2-40B4-BE49-F238E27FC236}">
                <a16:creationId xmlns:a16="http://schemas.microsoft.com/office/drawing/2014/main" id="{2D54F016-4534-4FF3-86ED-9263C2505629}"/>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0275" name="Notes Placeholder 2">
            <a:extLst>
              <a:ext uri="{FF2B5EF4-FFF2-40B4-BE49-F238E27FC236}">
                <a16:creationId xmlns:a16="http://schemas.microsoft.com/office/drawing/2014/main" id="{E0600127-D81A-4654-96FF-B4940330B79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zh-CN"/>
          </a:p>
        </p:txBody>
      </p:sp>
      <p:sp>
        <p:nvSpPr>
          <p:cNvPr id="4" name="Slide Number Placeholder 3">
            <a:extLst>
              <a:ext uri="{FF2B5EF4-FFF2-40B4-BE49-F238E27FC236}">
                <a16:creationId xmlns:a16="http://schemas.microsoft.com/office/drawing/2014/main" id="{D84A9373-5C9A-4300-8F02-F7CF15BC0336}"/>
              </a:ext>
            </a:extLst>
          </p:cNvPr>
          <p:cNvSpPr>
            <a:spLocks noGrp="1"/>
          </p:cNvSpPr>
          <p:nvPr>
            <p:ph type="sldNum" sz="quarter" idx="5"/>
          </p:nvPr>
        </p:nvSpPr>
        <p:spPr/>
        <p:txBody>
          <a:bodyPr/>
          <a:lstStyle/>
          <a:p>
            <a:pPr>
              <a:defRPr/>
            </a:pPr>
            <a:fld id="{F44D116E-CD9D-4CF4-9452-E63BBE08840D}" type="slidenum">
              <a:rPr lang="en-US" smtClean="0"/>
              <a:pPr>
                <a:defRPr/>
              </a:pPr>
              <a:t>224</a:t>
            </a:fld>
            <a:endParaRPr lang="en-US" dirty="0"/>
          </a:p>
        </p:txBody>
      </p:sp>
    </p:spTree>
  </p:cSld>
  <p:clrMapOvr>
    <a:masterClrMapping/>
  </p:clrMapOvr>
</p:notes>
</file>

<file path=ppt/notesSlides/notesSlide39.xml><?xml version="1.0" encoding="utf-8"?>
<p:notes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Slide Image Placeholder 1">
            <a:extLst>
              <a:ext uri="{FF2B5EF4-FFF2-40B4-BE49-F238E27FC236}">
                <a16:creationId xmlns:a16="http://schemas.microsoft.com/office/drawing/2014/main" id="{672F4F95-314A-4B2F-9A7A-D4B3CFCDDBA2}"/>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5635" name="Notes Placeholder 2">
            <a:extLst>
              <a:ext uri="{FF2B5EF4-FFF2-40B4-BE49-F238E27FC236}">
                <a16:creationId xmlns:a16="http://schemas.microsoft.com/office/drawing/2014/main" id="{664B0BA9-86B3-4DDF-8E63-88E0A59CDD8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zh-CN"/>
          </a:p>
        </p:txBody>
      </p:sp>
      <p:sp>
        <p:nvSpPr>
          <p:cNvPr id="4" name="Slide Number Placeholder 3">
            <a:extLst>
              <a:ext uri="{FF2B5EF4-FFF2-40B4-BE49-F238E27FC236}">
                <a16:creationId xmlns:a16="http://schemas.microsoft.com/office/drawing/2014/main" id="{5DC09809-726E-43A4-9C9B-74E58B6021B1}"/>
              </a:ext>
            </a:extLst>
          </p:cNvPr>
          <p:cNvSpPr>
            <a:spLocks noGrp="1"/>
          </p:cNvSpPr>
          <p:nvPr>
            <p:ph type="sldNum" sz="quarter" idx="5"/>
          </p:nvPr>
        </p:nvSpPr>
        <p:spPr/>
        <p:txBody>
          <a:bodyPr/>
          <a:lstStyle/>
          <a:p>
            <a:pPr>
              <a:defRPr/>
            </a:pPr>
            <a:fld id="{22492E68-34CE-45AF-8793-65838118D7EF}" type="slidenum">
              <a:rPr lang="en-US" smtClean="0"/>
              <a:pPr>
                <a:defRPr/>
              </a:pPr>
              <a:t>238</a:t>
            </a:fld>
            <a:endParaRPr lang="en-US" dirty="0"/>
          </a:p>
        </p:txBody>
      </p:sp>
    </p:spTree>
  </p:cSld>
  <p:clrMapOvr>
    <a:masterClrMapping/>
  </p:clrMapOvr>
</p:notes>
</file>

<file path=ppt/notesSlides/notesSlide4.xml><?xml version="1.0" encoding="utf-8"?>
<p:notes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a:extLst>
              <a:ext uri="{FF2B5EF4-FFF2-40B4-BE49-F238E27FC236}">
                <a16:creationId xmlns:a16="http://schemas.microsoft.com/office/drawing/2014/main" id="{290F06FF-760B-48A2-ADCF-92AEFE541528}"/>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Notes Placeholder 2">
            <a:extLst>
              <a:ext uri="{FF2B5EF4-FFF2-40B4-BE49-F238E27FC236}">
                <a16:creationId xmlns:a16="http://schemas.microsoft.com/office/drawing/2014/main" id="{9CB80251-A2F6-4A5B-A1F3-CF07BD76F8F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zh-CN"/>
          </a:p>
        </p:txBody>
      </p:sp>
      <p:sp>
        <p:nvSpPr>
          <p:cNvPr id="4" name="Slide Number Placeholder 3">
            <a:extLst>
              <a:ext uri="{FF2B5EF4-FFF2-40B4-BE49-F238E27FC236}">
                <a16:creationId xmlns:a16="http://schemas.microsoft.com/office/drawing/2014/main" id="{36700DB9-1DFD-4B8E-8008-EC18D023F7F0}"/>
              </a:ext>
            </a:extLst>
          </p:cNvPr>
          <p:cNvSpPr>
            <a:spLocks noGrp="1"/>
          </p:cNvSpPr>
          <p:nvPr>
            <p:ph type="sldNum" sz="quarter" idx="5"/>
          </p:nvPr>
        </p:nvSpPr>
        <p:spPr/>
        <p:txBody>
          <a:bodyPr/>
          <a:lstStyle/>
          <a:p>
            <a:pPr>
              <a:defRPr/>
            </a:pPr>
            <a:fld id="{A20326EF-88B6-4DC2-B8F7-53BDF4B90F06}" type="slidenum">
              <a:rPr lang="en-US" smtClean="0"/>
              <a:pPr>
                <a:defRPr/>
              </a:pPr>
              <a:t>66</a:t>
            </a:fld>
            <a:endParaRPr lang="en-US" dirty="0"/>
          </a:p>
        </p:txBody>
      </p:sp>
    </p:spTree>
  </p:cSld>
  <p:clrMapOvr>
    <a:masterClrMapping/>
  </p:clrMapOvr>
</p:notes>
</file>

<file path=ppt/notesSlides/notesSlide5.xml><?xml version="1.0" encoding="utf-8"?>
<p:notes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a:extLst>
              <a:ext uri="{FF2B5EF4-FFF2-40B4-BE49-F238E27FC236}">
                <a16:creationId xmlns:a16="http://schemas.microsoft.com/office/drawing/2014/main" id="{A0C4B233-11D9-41AC-A651-EFD8452111FA}"/>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a:extLst>
              <a:ext uri="{FF2B5EF4-FFF2-40B4-BE49-F238E27FC236}">
                <a16:creationId xmlns:a16="http://schemas.microsoft.com/office/drawing/2014/main" id="{1BD5F9B4-356C-48B0-8A18-6A0AFF31A7B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zh-CN"/>
          </a:p>
        </p:txBody>
      </p:sp>
      <p:sp>
        <p:nvSpPr>
          <p:cNvPr id="4" name="Slide Number Placeholder 3">
            <a:extLst>
              <a:ext uri="{FF2B5EF4-FFF2-40B4-BE49-F238E27FC236}">
                <a16:creationId xmlns:a16="http://schemas.microsoft.com/office/drawing/2014/main" id="{3975A40E-0D37-4720-8807-7781DFEA184F}"/>
              </a:ext>
            </a:extLst>
          </p:cNvPr>
          <p:cNvSpPr>
            <a:spLocks noGrp="1"/>
          </p:cNvSpPr>
          <p:nvPr>
            <p:ph type="sldNum" sz="quarter" idx="5"/>
          </p:nvPr>
        </p:nvSpPr>
        <p:spPr/>
        <p:txBody>
          <a:bodyPr/>
          <a:lstStyle/>
          <a:p>
            <a:pPr>
              <a:defRPr/>
            </a:pPr>
            <a:fld id="{5215EB28-654C-449C-89A9-DED212F607BD}" type="slidenum">
              <a:rPr lang="en-US" smtClean="0"/>
              <a:pPr>
                <a:defRPr/>
              </a:pPr>
              <a:t>84</a:t>
            </a:fld>
            <a:endParaRPr lang="en-US" dirty="0"/>
          </a:p>
        </p:txBody>
      </p:sp>
    </p:spTree>
  </p:cSld>
  <p:clrMapOvr>
    <a:masterClrMapping/>
  </p:clrMapOvr>
</p:notes>
</file>

<file path=ppt/notesSlides/notesSlide6.xml><?xml version="1.0" encoding="utf-8"?>
<p:notes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a:extLst>
              <a:ext uri="{FF2B5EF4-FFF2-40B4-BE49-F238E27FC236}">
                <a16:creationId xmlns:a16="http://schemas.microsoft.com/office/drawing/2014/main" id="{F8AFE42B-DCC1-4112-9DA5-9E9C860061E1}"/>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Notes Placeholder 2">
            <a:extLst>
              <a:ext uri="{FF2B5EF4-FFF2-40B4-BE49-F238E27FC236}">
                <a16:creationId xmlns:a16="http://schemas.microsoft.com/office/drawing/2014/main" id="{72377B5D-A338-4652-969E-995AA90AF9D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zh-CN"/>
          </a:p>
        </p:txBody>
      </p:sp>
      <p:sp>
        <p:nvSpPr>
          <p:cNvPr id="4" name="Slide Number Placeholder 3">
            <a:extLst>
              <a:ext uri="{FF2B5EF4-FFF2-40B4-BE49-F238E27FC236}">
                <a16:creationId xmlns:a16="http://schemas.microsoft.com/office/drawing/2014/main" id="{87F51885-B063-4FD0-9594-20913AE232C2}"/>
              </a:ext>
            </a:extLst>
          </p:cNvPr>
          <p:cNvSpPr>
            <a:spLocks noGrp="1"/>
          </p:cNvSpPr>
          <p:nvPr>
            <p:ph type="sldNum" sz="quarter" idx="5"/>
          </p:nvPr>
        </p:nvSpPr>
        <p:spPr/>
        <p:txBody>
          <a:bodyPr/>
          <a:lstStyle/>
          <a:p>
            <a:pPr>
              <a:defRPr/>
            </a:pPr>
            <a:fld id="{639B8687-40B6-4892-ADBC-9F2019F0DC0A}" type="slidenum">
              <a:rPr lang="en-US" smtClean="0"/>
              <a:pPr>
                <a:defRPr/>
              </a:pPr>
              <a:t>92</a:t>
            </a:fld>
            <a:endParaRPr lang="en-US" dirty="0"/>
          </a:p>
        </p:txBody>
      </p:sp>
    </p:spTree>
  </p:cSld>
  <p:clrMapOvr>
    <a:masterClrMapping/>
  </p:clrMapOvr>
</p:notes>
</file>

<file path=ppt/notesSlides/notesSlide7.xml><?xml version="1.0" encoding="utf-8"?>
<p:notes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a:extLst>
              <a:ext uri="{FF2B5EF4-FFF2-40B4-BE49-F238E27FC236}">
                <a16:creationId xmlns:a16="http://schemas.microsoft.com/office/drawing/2014/main" id="{EC8EA2B3-56D3-4A73-BBE9-F2696681656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Notes Placeholder 2">
            <a:extLst>
              <a:ext uri="{FF2B5EF4-FFF2-40B4-BE49-F238E27FC236}">
                <a16:creationId xmlns:a16="http://schemas.microsoft.com/office/drawing/2014/main" id="{4E0732A8-4A85-42EB-81CE-EA41E3D15B7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块定义图 (BDDs) 是为了传达有关系统的结构信息而创建的。此设计技术通过将服务的客户端与这些服务提供者的任何特定实现脱钩, 从而在系统设计中创建可扩展性。BDDs 不与系统生命周期或设计水平的任何特定阶段相关联。它们被创建和引用以支持利益干系人需求分析、需求定义、建筑设计、性能分析、测试用例开发和集成。BDDs 提供了对您的系统感兴趣的一个方面的互补视图。</a:t>
            </a:r>
          </a:p>
        </p:txBody>
      </p:sp>
      <p:sp>
        <p:nvSpPr>
          <p:cNvPr id="152580" name="Slide Number Placeholder 3">
            <a:extLst>
              <a:ext uri="{FF2B5EF4-FFF2-40B4-BE49-F238E27FC236}">
                <a16:creationId xmlns:a16="http://schemas.microsoft.com/office/drawing/2014/main" id="{5FEB325A-0C61-4F4A-8F89-BECA24436B1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5D170E22-5BB6-4185-9409-75838CF1980D}" type="slidenum">
              <a:rPr lang="en-US" altLang="zh-CN" smtClean="0"/>
              <a:pPr fontAlgn="base">
                <a:spcBef>
                  <a:spcPct val="0"/>
                </a:spcBef>
                <a:spcAft>
                  <a:spcPct val="0"/>
                </a:spcAft>
              </a:pPr>
              <a:t>101</a:t>
            </a:fld>
            <a:endParaRPr lang="en-US" altLang="zh-CN"/>
          </a:p>
        </p:txBody>
      </p:sp>
    </p:spTree>
  </p:cSld>
  <p:clrMapOvr>
    <a:masterClrMapping/>
  </p:clrMapOvr>
</p:notes>
</file>

<file path=ppt/notesSlides/notesSlide8.xml><?xml version="1.0" encoding="utf-8"?>
<p:notes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a:extLst>
              <a:ext uri="{FF2B5EF4-FFF2-40B4-BE49-F238E27FC236}">
                <a16:creationId xmlns:a16="http://schemas.microsoft.com/office/drawing/2014/main" id="{2C9EBB6E-1F09-4B43-8514-BB05E8631B8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Notes Placeholder 2">
            <a:extLst>
              <a:ext uri="{FF2B5EF4-FFF2-40B4-BE49-F238E27FC236}">
                <a16:creationId xmlns:a16="http://schemas.microsoft.com/office/drawing/2014/main" id="{84D54742-7F8C-4C37-B52C-294ED9833DB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数据流图旨在说明系统如何在输入和输出方面处理数据。顾名思义, 它的重点是信息的流动--数据来自何处、流向何处以及如何存储。Microservices 体系结构模式极大地增加了应用程序中的数据流, 以及组件之间交换数据的复杂性, 这使得数据流程图具有挑战性。组件和数据流图可能不会显示每个组件之间的每一个可能的组件或数据交换, 以实现清晰的目的。</a:t>
            </a:r>
          </a:p>
        </p:txBody>
      </p:sp>
      <p:sp>
        <p:nvSpPr>
          <p:cNvPr id="154628" name="Slide Number Placeholder 3">
            <a:extLst>
              <a:ext uri="{FF2B5EF4-FFF2-40B4-BE49-F238E27FC236}">
                <a16:creationId xmlns:a16="http://schemas.microsoft.com/office/drawing/2014/main" id="{ED52F9E2-BC4A-44F7-B738-8580CED8370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7509705A-1855-466F-93F0-A00EDD9F37F9}" type="slidenum">
              <a:rPr lang="en-US" altLang="zh-CN" smtClean="0"/>
              <a:pPr fontAlgn="base">
                <a:spcBef>
                  <a:spcPct val="0"/>
                </a:spcBef>
                <a:spcAft>
                  <a:spcPct val="0"/>
                </a:spcAft>
              </a:pPr>
              <a:t>102</a:t>
            </a:fld>
            <a:endParaRPr lang="en-US" altLang="zh-CN"/>
          </a:p>
        </p:txBody>
      </p:sp>
    </p:spTree>
  </p:cSld>
  <p:clrMapOvr>
    <a:masterClrMapping/>
  </p:clrMapOvr>
</p:notes>
</file>

<file path=ppt/notesSlides/notesSlide9.xml><?xml version="1.0" encoding="utf-8"?>
<p:notes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a:extLst>
              <a:ext uri="{FF2B5EF4-FFF2-40B4-BE49-F238E27FC236}">
                <a16:creationId xmlns:a16="http://schemas.microsoft.com/office/drawing/2014/main" id="{81A3F2AE-9DFF-4A23-ACAE-36C6E2FCC70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5" name="Notes Placeholder 2">
            <a:extLst>
              <a:ext uri="{FF2B5EF4-FFF2-40B4-BE49-F238E27FC236}">
                <a16:creationId xmlns:a16="http://schemas.microsoft.com/office/drawing/2014/main" id="{21A1FD3D-B6B3-438B-941B-8950E9A6C13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a:p>
        </p:txBody>
      </p:sp>
      <p:sp>
        <p:nvSpPr>
          <p:cNvPr id="156676" name="Slide Number Placeholder 3">
            <a:extLst>
              <a:ext uri="{FF2B5EF4-FFF2-40B4-BE49-F238E27FC236}">
                <a16:creationId xmlns:a16="http://schemas.microsoft.com/office/drawing/2014/main" id="{3BF6F5A9-E322-4B9F-82BA-3A1A3BF0742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BB4004C1-6AB1-4AFB-B9D0-01A458C2C760}" type="slidenum">
              <a:rPr lang="en-US" altLang="zh-CN" smtClean="0"/>
              <a:pPr fontAlgn="base">
                <a:spcBef>
                  <a:spcPct val="0"/>
                </a:spcBef>
                <a:spcAft>
                  <a:spcPct val="0"/>
                </a:spcAft>
              </a:pPr>
              <a:t>103</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039" indent="0" algn="ctr">
              <a:buNone/>
              <a:defRPr>
                <a:solidFill>
                  <a:schemeClr val="tx1">
                    <a:tint val="75000"/>
                  </a:schemeClr>
                </a:solidFill>
              </a:defRPr>
            </a:lvl2pPr>
            <a:lvl3pPr marL="914079" indent="0" algn="ctr">
              <a:buNone/>
              <a:defRPr>
                <a:solidFill>
                  <a:schemeClr val="tx1">
                    <a:tint val="75000"/>
                  </a:schemeClr>
                </a:solidFill>
              </a:defRPr>
            </a:lvl3pPr>
            <a:lvl4pPr marL="1371119" indent="0" algn="ctr">
              <a:buNone/>
              <a:defRPr>
                <a:solidFill>
                  <a:schemeClr val="tx1">
                    <a:tint val="75000"/>
                  </a:schemeClr>
                </a:solidFill>
              </a:defRPr>
            </a:lvl4pPr>
            <a:lvl5pPr marL="1828159" indent="0" algn="ctr">
              <a:buNone/>
              <a:defRPr>
                <a:solidFill>
                  <a:schemeClr val="tx1">
                    <a:tint val="75000"/>
                  </a:schemeClr>
                </a:solidFill>
              </a:defRPr>
            </a:lvl5pPr>
            <a:lvl6pPr marL="2285199" indent="0" algn="ctr">
              <a:buNone/>
              <a:defRPr>
                <a:solidFill>
                  <a:schemeClr val="tx1">
                    <a:tint val="75000"/>
                  </a:schemeClr>
                </a:solidFill>
              </a:defRPr>
            </a:lvl6pPr>
            <a:lvl7pPr marL="2742237" indent="0" algn="ctr">
              <a:buNone/>
              <a:defRPr>
                <a:solidFill>
                  <a:schemeClr val="tx1">
                    <a:tint val="75000"/>
                  </a:schemeClr>
                </a:solidFill>
              </a:defRPr>
            </a:lvl7pPr>
            <a:lvl8pPr marL="3199278" indent="0" algn="ctr">
              <a:buNone/>
              <a:defRPr>
                <a:solidFill>
                  <a:schemeClr val="tx1">
                    <a:tint val="75000"/>
                  </a:schemeClr>
                </a:solidFill>
              </a:defRPr>
            </a:lvl8pPr>
            <a:lvl9pPr marL="3656316" indent="0" algn="ctr">
              <a:buNone/>
              <a:defRPr>
                <a:solidFill>
                  <a:schemeClr val="tx1">
                    <a:tint val="75000"/>
                  </a:schemeClr>
                </a:solidFill>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79483338-DE47-40DE-812E-23259ECB1A12}"/>
              </a:ext>
            </a:extLst>
          </p:cNvPr>
          <p:cNvSpPr>
            <a:spLocks noGrp="1"/>
          </p:cNvSpPr>
          <p:nvPr>
            <p:ph type="dt" sz="half" idx="10"/>
          </p:nvPr>
        </p:nvSpPr>
        <p:spPr/>
        <p:txBody>
          <a:bodyPr/>
          <a:lstStyle>
            <a:lvl1pPr eaLnBrk="0" hangingPunct="0">
              <a:defRPr>
                <a:latin typeface="Calibri" pitchFamily="34" charset="0"/>
                <a:ea typeface="宋体" pitchFamily="2" charset="-122"/>
                <a:cs typeface="+mn-cs"/>
              </a:defRPr>
            </a:lvl1pPr>
          </a:lstStyle>
          <a:p>
            <a:pPr>
              <a:defRPr/>
            </a:pPr>
            <a:fld id="{4A3FBDFE-8F01-4BDE-AF76-0C37713EDBB7}" type="datetime1">
              <a:rPr lang="zh-CN" altLang="en-US"/>
              <a:pPr>
                <a:defRPr/>
              </a:pPr>
              <a:t>2018/10/9</a:t>
            </a:fld>
            <a:endParaRPr lang="zh-CN" altLang="en-US"/>
          </a:p>
        </p:txBody>
      </p:sp>
      <p:sp>
        <p:nvSpPr>
          <p:cNvPr id="5" name="页脚占位符 4">
            <a:extLst>
              <a:ext uri="{FF2B5EF4-FFF2-40B4-BE49-F238E27FC236}">
                <a16:creationId xmlns:a16="http://schemas.microsoft.com/office/drawing/2014/main" id="{D74D844F-C94B-4999-AC8D-B0A4BB95E32B}"/>
              </a:ext>
            </a:extLst>
          </p:cNvPr>
          <p:cNvSpPr>
            <a:spLocks noGrp="1"/>
          </p:cNvSpPr>
          <p:nvPr>
            <p:ph type="ftr" sz="quarter" idx="11"/>
          </p:nvPr>
        </p:nvSpPr>
        <p:spPr/>
        <p:txBody>
          <a:bodyPr/>
          <a:lstStyle>
            <a:lvl1pPr eaLnBrk="0" hangingPunct="0">
              <a:defRPr>
                <a:latin typeface="Calibri" pitchFamily="34" charset="0"/>
                <a:ea typeface="宋体" pitchFamily="2" charset="-122"/>
                <a:cs typeface="+mn-cs"/>
              </a:defRPr>
            </a:lvl1pPr>
          </a:lstStyle>
          <a:p>
            <a:pPr>
              <a:defRPr/>
            </a:pPr>
            <a:endParaRPr lang="zh-CN" altLang="en-US"/>
          </a:p>
        </p:txBody>
      </p:sp>
      <p:sp>
        <p:nvSpPr>
          <p:cNvPr id="6" name="灯片编号占位符 5">
            <a:extLst>
              <a:ext uri="{FF2B5EF4-FFF2-40B4-BE49-F238E27FC236}">
                <a16:creationId xmlns:a16="http://schemas.microsoft.com/office/drawing/2014/main" id="{EC385DD2-C7F0-4039-8F52-B75C59FBE16C}"/>
              </a:ext>
            </a:extLst>
          </p:cNvPr>
          <p:cNvSpPr>
            <a:spLocks noGrp="1"/>
          </p:cNvSpPr>
          <p:nvPr>
            <p:ph type="sldNum" sz="quarter" idx="12"/>
          </p:nvPr>
        </p:nvSpPr>
        <p:spPr/>
        <p:txBody>
          <a:bodyPr/>
          <a:lstStyle>
            <a:lvl1pPr eaLnBrk="0" hangingPunct="0">
              <a:defRPr>
                <a:latin typeface="Calibri" panose="020F0502020204030204" pitchFamily="34" charset="0"/>
              </a:defRPr>
            </a:lvl1pPr>
          </a:lstStyle>
          <a:p>
            <a:pPr>
              <a:defRPr/>
            </a:pPr>
            <a:fld id="{E4943FDE-0821-4878-B5B5-5691D27937BE}" type="slidenum">
              <a:rPr lang="zh-CN" altLang="en-US"/>
              <a:pPr>
                <a:defRPr/>
              </a:pPr>
              <a:t>‹#›</a:t>
            </a:fld>
            <a:endParaRPr lang="zh-CN" altLang="en-US"/>
          </a:p>
        </p:txBody>
      </p:sp>
    </p:spTree>
    <p:extLst>
      <p:ext uri="{BB962C8B-B14F-4D97-AF65-F5344CB8AC3E}">
        <p14:creationId xmlns:p14="http://schemas.microsoft.com/office/powerpoint/2010/main" val="1755784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EF3AE1D-53FC-44D0-AE45-75FD675167C4}"/>
              </a:ext>
            </a:extLst>
          </p:cNvPr>
          <p:cNvSpPr>
            <a:spLocks noGrp="1"/>
          </p:cNvSpPr>
          <p:nvPr>
            <p:ph type="dt" sz="half" idx="10"/>
          </p:nvPr>
        </p:nvSpPr>
        <p:spPr/>
        <p:txBody>
          <a:bodyPr/>
          <a:lstStyle>
            <a:lvl1pPr eaLnBrk="0" hangingPunct="0">
              <a:defRPr>
                <a:latin typeface="Calibri" pitchFamily="34" charset="0"/>
                <a:ea typeface="宋体" pitchFamily="2" charset="-122"/>
                <a:cs typeface="+mn-cs"/>
              </a:defRPr>
            </a:lvl1pPr>
          </a:lstStyle>
          <a:p>
            <a:pPr>
              <a:defRPr/>
            </a:pPr>
            <a:fld id="{55F465FD-4DE0-4BFA-9315-D1C4F2A4C311}" type="datetime1">
              <a:rPr lang="zh-CN" altLang="en-US"/>
              <a:pPr>
                <a:defRPr/>
              </a:pPr>
              <a:t>2018/10/9</a:t>
            </a:fld>
            <a:endParaRPr lang="zh-CN" altLang="en-US"/>
          </a:p>
        </p:txBody>
      </p:sp>
      <p:sp>
        <p:nvSpPr>
          <p:cNvPr id="5" name="页脚占位符 4">
            <a:extLst>
              <a:ext uri="{FF2B5EF4-FFF2-40B4-BE49-F238E27FC236}">
                <a16:creationId xmlns:a16="http://schemas.microsoft.com/office/drawing/2014/main" id="{5245065D-0C8A-4BE1-BBDB-5CBAFE6414C3}"/>
              </a:ext>
            </a:extLst>
          </p:cNvPr>
          <p:cNvSpPr>
            <a:spLocks noGrp="1"/>
          </p:cNvSpPr>
          <p:nvPr>
            <p:ph type="ftr" sz="quarter" idx="11"/>
          </p:nvPr>
        </p:nvSpPr>
        <p:spPr/>
        <p:txBody>
          <a:bodyPr/>
          <a:lstStyle>
            <a:lvl1pPr eaLnBrk="0" hangingPunct="0">
              <a:defRPr>
                <a:latin typeface="Calibri" pitchFamily="34" charset="0"/>
                <a:ea typeface="宋体" pitchFamily="2" charset="-122"/>
                <a:cs typeface="+mn-cs"/>
              </a:defRPr>
            </a:lvl1pPr>
          </a:lstStyle>
          <a:p>
            <a:pPr>
              <a:defRPr/>
            </a:pPr>
            <a:endParaRPr lang="zh-CN" altLang="en-US"/>
          </a:p>
        </p:txBody>
      </p:sp>
      <p:sp>
        <p:nvSpPr>
          <p:cNvPr id="6" name="灯片编号占位符 5">
            <a:extLst>
              <a:ext uri="{FF2B5EF4-FFF2-40B4-BE49-F238E27FC236}">
                <a16:creationId xmlns:a16="http://schemas.microsoft.com/office/drawing/2014/main" id="{02A8539B-33F4-4D85-9D0B-88D4CB1424A4}"/>
              </a:ext>
            </a:extLst>
          </p:cNvPr>
          <p:cNvSpPr>
            <a:spLocks noGrp="1"/>
          </p:cNvSpPr>
          <p:nvPr>
            <p:ph type="sldNum" sz="quarter" idx="12"/>
          </p:nvPr>
        </p:nvSpPr>
        <p:spPr/>
        <p:txBody>
          <a:bodyPr/>
          <a:lstStyle>
            <a:lvl1pPr eaLnBrk="0" hangingPunct="0">
              <a:defRPr>
                <a:latin typeface="Calibri" panose="020F0502020204030204" pitchFamily="34" charset="0"/>
              </a:defRPr>
            </a:lvl1pPr>
          </a:lstStyle>
          <a:p>
            <a:pPr>
              <a:defRPr/>
            </a:pPr>
            <a:fld id="{23ECF8F5-AE8E-4134-A151-65D2D90B48BB}" type="slidenum">
              <a:rPr lang="zh-CN" altLang="en-US"/>
              <a:pPr>
                <a:defRPr/>
              </a:pPr>
              <a:t>‹#›</a:t>
            </a:fld>
            <a:endParaRPr lang="zh-CN" altLang="en-US"/>
          </a:p>
        </p:txBody>
      </p:sp>
    </p:spTree>
    <p:extLst>
      <p:ext uri="{BB962C8B-B14F-4D97-AF65-F5344CB8AC3E}">
        <p14:creationId xmlns:p14="http://schemas.microsoft.com/office/powerpoint/2010/main" val="28180691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BBC5D20-0330-4C0F-AF26-52088CD9F0AB}"/>
              </a:ext>
            </a:extLst>
          </p:cNvPr>
          <p:cNvSpPr>
            <a:spLocks noGrp="1"/>
          </p:cNvSpPr>
          <p:nvPr>
            <p:ph type="dt" sz="half" idx="10"/>
          </p:nvPr>
        </p:nvSpPr>
        <p:spPr/>
        <p:txBody>
          <a:bodyPr/>
          <a:lstStyle>
            <a:lvl1pPr eaLnBrk="0" hangingPunct="0">
              <a:defRPr>
                <a:latin typeface="Calibri" pitchFamily="34" charset="0"/>
                <a:ea typeface="宋体" pitchFamily="2" charset="-122"/>
                <a:cs typeface="+mn-cs"/>
              </a:defRPr>
            </a:lvl1pPr>
          </a:lstStyle>
          <a:p>
            <a:pPr>
              <a:defRPr/>
            </a:pPr>
            <a:fld id="{F6888D0B-AC71-468F-89CF-E228A3FF716A}" type="datetime1">
              <a:rPr lang="zh-CN" altLang="en-US"/>
              <a:pPr>
                <a:defRPr/>
              </a:pPr>
              <a:t>2018/10/9</a:t>
            </a:fld>
            <a:endParaRPr lang="zh-CN" altLang="en-US"/>
          </a:p>
        </p:txBody>
      </p:sp>
      <p:sp>
        <p:nvSpPr>
          <p:cNvPr id="5" name="页脚占位符 4">
            <a:extLst>
              <a:ext uri="{FF2B5EF4-FFF2-40B4-BE49-F238E27FC236}">
                <a16:creationId xmlns:a16="http://schemas.microsoft.com/office/drawing/2014/main" id="{D389C34D-4234-42A3-9A44-CEABC22E7784}"/>
              </a:ext>
            </a:extLst>
          </p:cNvPr>
          <p:cNvSpPr>
            <a:spLocks noGrp="1"/>
          </p:cNvSpPr>
          <p:nvPr>
            <p:ph type="ftr" sz="quarter" idx="11"/>
          </p:nvPr>
        </p:nvSpPr>
        <p:spPr/>
        <p:txBody>
          <a:bodyPr/>
          <a:lstStyle>
            <a:lvl1pPr eaLnBrk="0" hangingPunct="0">
              <a:defRPr>
                <a:latin typeface="Calibri" pitchFamily="34" charset="0"/>
                <a:ea typeface="宋体" pitchFamily="2" charset="-122"/>
                <a:cs typeface="+mn-cs"/>
              </a:defRPr>
            </a:lvl1pPr>
          </a:lstStyle>
          <a:p>
            <a:pPr>
              <a:defRPr/>
            </a:pPr>
            <a:endParaRPr lang="zh-CN" altLang="en-US"/>
          </a:p>
        </p:txBody>
      </p:sp>
      <p:sp>
        <p:nvSpPr>
          <p:cNvPr id="6" name="灯片编号占位符 5">
            <a:extLst>
              <a:ext uri="{FF2B5EF4-FFF2-40B4-BE49-F238E27FC236}">
                <a16:creationId xmlns:a16="http://schemas.microsoft.com/office/drawing/2014/main" id="{19F4BC4F-0501-41FC-9D32-8FE912F0EB85}"/>
              </a:ext>
            </a:extLst>
          </p:cNvPr>
          <p:cNvSpPr>
            <a:spLocks noGrp="1"/>
          </p:cNvSpPr>
          <p:nvPr>
            <p:ph type="sldNum" sz="quarter" idx="12"/>
          </p:nvPr>
        </p:nvSpPr>
        <p:spPr/>
        <p:txBody>
          <a:bodyPr/>
          <a:lstStyle>
            <a:lvl1pPr eaLnBrk="0" hangingPunct="0">
              <a:defRPr>
                <a:latin typeface="Calibri" panose="020F0502020204030204" pitchFamily="34" charset="0"/>
              </a:defRPr>
            </a:lvl1pPr>
          </a:lstStyle>
          <a:p>
            <a:pPr>
              <a:defRPr/>
            </a:pPr>
            <a:fld id="{581F815D-AD19-40A5-A8EB-A5BB0361774B}" type="slidenum">
              <a:rPr lang="zh-CN" altLang="en-US"/>
              <a:pPr>
                <a:defRPr/>
              </a:pPr>
              <a:t>‹#›</a:t>
            </a:fld>
            <a:endParaRPr lang="zh-CN" altLang="en-US"/>
          </a:p>
        </p:txBody>
      </p:sp>
    </p:spTree>
    <p:extLst>
      <p:ext uri="{BB962C8B-B14F-4D97-AF65-F5344CB8AC3E}">
        <p14:creationId xmlns:p14="http://schemas.microsoft.com/office/powerpoint/2010/main" val="1995614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ext Box 10">
            <a:extLst>
              <a:ext uri="{FF2B5EF4-FFF2-40B4-BE49-F238E27FC236}">
                <a16:creationId xmlns:a16="http://schemas.microsoft.com/office/drawing/2014/main" id="{71FFAD5D-9B89-45C0-BDA9-55D3E8A43602}"/>
              </a:ext>
            </a:extLst>
          </p:cNvPr>
          <p:cNvSpPr txBox="1">
            <a:spLocks noChangeArrowheads="1"/>
          </p:cNvSpPr>
          <p:nvPr userDrawn="1"/>
        </p:nvSpPr>
        <p:spPr bwMode="auto">
          <a:xfrm>
            <a:off x="3136900" y="6451600"/>
            <a:ext cx="5364163" cy="246063"/>
          </a:xfrm>
          <a:prstGeom prst="rect">
            <a:avLst/>
          </a:prstGeom>
          <a:noFill/>
          <a:ln>
            <a:noFill/>
          </a:ln>
          <a:effectLst/>
          <a:extLst/>
        </p:spPr>
        <p:txBody>
          <a:bodyPr lIns="91407" tIns="45704" rIns="91407" bIns="45704">
            <a:spAutoFit/>
          </a:bodyPr>
          <a:lstStyle/>
          <a:p>
            <a:pPr algn="ctr" eaLnBrk="1" fontAlgn="auto" hangingPunct="1">
              <a:spcBef>
                <a:spcPts val="0"/>
              </a:spcBef>
              <a:spcAft>
                <a:spcPts val="0"/>
              </a:spcAft>
              <a:defRPr/>
            </a:pPr>
            <a:r>
              <a:rPr lang="en-US" altLang="zh-CN" sz="1000">
                <a:solidFill>
                  <a:prstClr val="black"/>
                </a:solidFill>
                <a:latin typeface="Calibri"/>
                <a:ea typeface="宋体"/>
                <a:cs typeface="Arial" pitchFamily="34" charset="0"/>
              </a:rPr>
              <a:t>Copyright © 2012, Elsevier Inc. All rights reserved.</a:t>
            </a:r>
            <a:endParaRPr lang="en-US" altLang="zh-CN" sz="1000">
              <a:solidFill>
                <a:prstClr val="black"/>
              </a:solidFill>
              <a:effectLst>
                <a:outerShdw blurRad="38100" dist="38100" dir="2700000" algn="tl">
                  <a:srgbClr val="000000"/>
                </a:outerShdw>
              </a:effectLst>
              <a:latin typeface="Calibri"/>
              <a:ea typeface="宋体"/>
              <a:cs typeface="Arial" pitchFamily="34" charset="0"/>
            </a:endParaRPr>
          </a:p>
        </p:txBody>
      </p:sp>
      <p:sp>
        <p:nvSpPr>
          <p:cNvPr id="3" name="Text Box 11">
            <a:extLst>
              <a:ext uri="{FF2B5EF4-FFF2-40B4-BE49-F238E27FC236}">
                <a16:creationId xmlns:a16="http://schemas.microsoft.com/office/drawing/2014/main" id="{401AF498-EE02-4117-86BF-609EBA04F119}"/>
              </a:ext>
            </a:extLst>
          </p:cNvPr>
          <p:cNvSpPr txBox="1">
            <a:spLocks noChangeArrowheads="1"/>
          </p:cNvSpPr>
          <p:nvPr userDrawn="1"/>
        </p:nvSpPr>
        <p:spPr bwMode="auto">
          <a:xfrm>
            <a:off x="11207750" y="6511925"/>
            <a:ext cx="984250" cy="246063"/>
          </a:xfrm>
          <a:prstGeom prst="rect">
            <a:avLst/>
          </a:prstGeom>
          <a:noFill/>
          <a:ln>
            <a:noFill/>
          </a:ln>
          <a:effectLst/>
          <a:extLst/>
        </p:spPr>
        <p:txBody>
          <a:bodyPr lIns="91407" tIns="45704" rIns="91407" bIns="45704">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1000">
                <a:solidFill>
                  <a:srgbClr val="000000"/>
                </a:solidFill>
                <a:effectLst>
                  <a:outerShdw blurRad="38100" dist="38100" dir="2700000" algn="tl">
                    <a:srgbClr val="C0C0C0"/>
                  </a:outerShdw>
                </a:effectLst>
                <a:latin typeface="Calibri" panose="020F0502020204030204" pitchFamily="34" charset="0"/>
                <a:cs typeface="Arial" panose="020B0604020202020204" pitchFamily="34" charset="0"/>
              </a:rPr>
              <a:t>4 - </a:t>
            </a:r>
            <a:fld id="{0CFAE61E-B66E-4F67-A0E3-4FDA9BF04B35}" type="slidenum">
              <a:rPr lang="en-US" altLang="zh-CN" sz="1000" smtClean="0">
                <a:solidFill>
                  <a:srgbClr val="000000"/>
                </a:solidFill>
                <a:effectLst>
                  <a:outerShdw blurRad="38100" dist="38100" dir="2700000" algn="tl">
                    <a:srgbClr val="C0C0C0"/>
                  </a:outerShdw>
                </a:effectLst>
                <a:latin typeface="Calibri" panose="020F0502020204030204" pitchFamily="34" charset="0"/>
                <a:cs typeface="Arial" panose="020B0604020202020204" pitchFamily="34" charset="0"/>
              </a:rPr>
              <a:pPr eaLnBrk="1" hangingPunct="1">
                <a:spcBef>
                  <a:spcPct val="50000"/>
                </a:spcBef>
                <a:defRPr/>
              </a:pPr>
              <a:t>‹#›</a:t>
            </a:fld>
            <a:endParaRPr lang="en-US" altLang="zh-CN" sz="1000">
              <a:solidFill>
                <a:srgbClr val="000000"/>
              </a:solidFill>
              <a:effectLst>
                <a:outerShdw blurRad="38100" dist="38100" dir="2700000" algn="tl">
                  <a:srgbClr val="C0C0C0"/>
                </a:outerShdw>
              </a:effectLst>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706538534"/>
      </p:ext>
    </p:extLst>
  </p:cSld>
  <p:clrMapOvr>
    <a:masterClrMapping/>
  </p:clrMapOvr>
  <p:transition>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US"/>
              <a:t>Click to edit Master title style</a:t>
            </a:r>
          </a:p>
        </p:txBody>
      </p:sp>
      <p:sp>
        <p:nvSpPr>
          <p:cNvPr id="3" name="Text Placeholder 2"/>
          <p:cNvSpPr>
            <a:spLocks noGrp="1"/>
          </p:cNvSpPr>
          <p:nvPr>
            <p:ph type="body" idx="1"/>
          </p:nvPr>
        </p:nvSpPr>
        <p:spPr/>
        <p:txBody>
          <a:bodyPr rtlCol="0"/>
          <a:lstStyle>
            <a:lvl1pPr>
              <a:defRPr sz="2800"/>
            </a:lvl1pPr>
            <a:lvl2pPr>
              <a:defRPr sz="2800"/>
            </a:lvl2pPr>
            <a:lvl3pPr>
              <a:defRPr sz="2800"/>
            </a:lvl3pPr>
            <a:lvl4pPr>
              <a:defRPr sz="2800"/>
            </a:lvl4pPr>
            <a:lvl5pPr>
              <a:defRPr sz="2800"/>
            </a:lvl5pPr>
          </a:lstStyle>
          <a:p>
            <a:pPr lvl="0"/>
            <a:r>
              <a:rPr lang="en-US"/>
              <a:t>Click to edit Master text styles</a:t>
            </a:r>
          </a:p>
          <a:p>
            <a:pPr lvl="0"/>
            <a:r>
              <a:rPr lang="en-US"/>
              <a:t>Second level</a:t>
            </a:r>
          </a:p>
          <a:p>
            <a:pPr lvl="0"/>
            <a:r>
              <a:rPr lang="en-US"/>
              <a:t>Third level</a:t>
            </a:r>
          </a:p>
          <a:p>
            <a:pPr lvl="0"/>
            <a:r>
              <a:rPr lang="en-US"/>
              <a:t>Fourth level</a:t>
            </a:r>
          </a:p>
          <a:p>
            <a:pPr lvl="0"/>
            <a:r>
              <a:rPr lang="en-US"/>
              <a:t>Fifth level</a:t>
            </a:r>
          </a:p>
        </p:txBody>
      </p:sp>
      <p:sp>
        <p:nvSpPr>
          <p:cNvPr id="4" name="Date Placeholder 1028">
            <a:extLst>
              <a:ext uri="{FF2B5EF4-FFF2-40B4-BE49-F238E27FC236}">
                <a16:creationId xmlns:a16="http://schemas.microsoft.com/office/drawing/2014/main" id="{7FE0C3E9-45E2-458C-BB83-F9ABA7165FA0}"/>
              </a:ext>
            </a:extLst>
          </p:cNvPr>
          <p:cNvSpPr>
            <a:spLocks noGrp="1" noChangeArrowheads="1"/>
          </p:cNvSpPr>
          <p:nvPr>
            <p:ph type="dt" sz="half" idx="10"/>
          </p:nvPr>
        </p:nvSpPr>
        <p:spPr/>
        <p:txBody>
          <a:bodyPr/>
          <a:lstStyle>
            <a:lvl1pPr eaLnBrk="0" hangingPunct="0">
              <a:defRPr>
                <a:latin typeface="Calibri" pitchFamily="34" charset="0"/>
                <a:ea typeface="宋体" pitchFamily="2" charset="-122"/>
                <a:cs typeface="+mn-cs"/>
              </a:defRPr>
            </a:lvl1pPr>
          </a:lstStyle>
          <a:p>
            <a:pPr>
              <a:defRPr/>
            </a:pPr>
            <a:fld id="{779E335C-B34C-4CED-8B7E-A427CC0C3722}" type="datetime1">
              <a:rPr lang="zh-CN" altLang="en-US"/>
              <a:pPr>
                <a:defRPr/>
              </a:pPr>
              <a:t>2018/10/9</a:t>
            </a:fld>
            <a:endParaRPr lang="zh-CN" altLang="zh-CN"/>
          </a:p>
        </p:txBody>
      </p:sp>
      <p:sp>
        <p:nvSpPr>
          <p:cNvPr id="5" name="Footer Placeholder 1029">
            <a:extLst>
              <a:ext uri="{FF2B5EF4-FFF2-40B4-BE49-F238E27FC236}">
                <a16:creationId xmlns:a16="http://schemas.microsoft.com/office/drawing/2014/main" id="{CF641607-962B-4394-9667-E5D5F234A5AB}"/>
              </a:ext>
            </a:extLst>
          </p:cNvPr>
          <p:cNvSpPr>
            <a:spLocks noGrp="1" noChangeArrowheads="1"/>
          </p:cNvSpPr>
          <p:nvPr>
            <p:ph type="ftr" sz="quarter" idx="11"/>
          </p:nvPr>
        </p:nvSpPr>
        <p:spPr/>
        <p:txBody>
          <a:bodyPr/>
          <a:lstStyle>
            <a:lvl1pPr eaLnBrk="0" hangingPunct="0">
              <a:defRPr>
                <a:latin typeface="Calibri" pitchFamily="34" charset="0"/>
                <a:ea typeface="宋体" pitchFamily="2" charset="-122"/>
                <a:cs typeface="+mn-cs"/>
              </a:defRPr>
            </a:lvl1pPr>
          </a:lstStyle>
          <a:p>
            <a:pPr>
              <a:defRPr/>
            </a:pPr>
            <a:endParaRPr lang="zh-CN" altLang="zh-CN"/>
          </a:p>
        </p:txBody>
      </p:sp>
      <p:sp>
        <p:nvSpPr>
          <p:cNvPr id="6" name="Slide Number Placeholder 704">
            <a:extLst>
              <a:ext uri="{FF2B5EF4-FFF2-40B4-BE49-F238E27FC236}">
                <a16:creationId xmlns:a16="http://schemas.microsoft.com/office/drawing/2014/main" id="{36931AF3-D825-4F7C-8F56-E5445BF3777B}"/>
              </a:ext>
            </a:extLst>
          </p:cNvPr>
          <p:cNvSpPr>
            <a:spLocks noGrp="1" noChangeArrowheads="1"/>
          </p:cNvSpPr>
          <p:nvPr>
            <p:ph type="sldNum" sz="quarter" idx="12"/>
          </p:nvPr>
        </p:nvSpPr>
        <p:spPr/>
        <p:txBody>
          <a:bodyPr/>
          <a:lstStyle>
            <a:lvl1pPr eaLnBrk="0" hangingPunct="0">
              <a:defRPr>
                <a:latin typeface="Calibri" panose="020F0502020204030204" pitchFamily="34" charset="0"/>
              </a:defRPr>
            </a:lvl1pPr>
          </a:lstStyle>
          <a:p>
            <a:pPr>
              <a:defRPr/>
            </a:pPr>
            <a:fld id="{9F398453-BF1F-47C2-AD9A-B10F8032C5AC}" type="slidenum">
              <a:rPr lang="en-US" altLang="zh-CN"/>
              <a:pPr>
                <a:defRPr/>
              </a:pPr>
              <a:t>‹#›</a:t>
            </a:fld>
            <a:endParaRPr lang="en-US" altLang="zh-CN"/>
          </a:p>
        </p:txBody>
      </p:sp>
      <p:sp>
        <p:nvSpPr>
          <p:cNvPr id="7" name="Slide Number Placeholder 492">
            <a:extLst>
              <a:ext uri="{FF2B5EF4-FFF2-40B4-BE49-F238E27FC236}">
                <a16:creationId xmlns:a16="http://schemas.microsoft.com/office/drawing/2014/main" id="{3F610BC4-A8D9-4799-BE36-658C704750EE}"/>
              </a:ext>
            </a:extLst>
          </p:cNvPr>
          <p:cNvSpPr>
            <a:spLocks noGrp="1" noChangeArrowheads="1"/>
          </p:cNvSpPr>
          <p:nvPr>
            <p:ph type="sldNum" sz="quarter" idx="13"/>
          </p:nvPr>
        </p:nvSpPr>
        <p:spPr/>
        <p:txBody>
          <a:bodyPr/>
          <a:lstStyle>
            <a:lvl1pPr eaLnBrk="0" hangingPunct="0">
              <a:defRPr>
                <a:latin typeface="Calibri" panose="020F0502020204030204" pitchFamily="34" charset="0"/>
              </a:defRPr>
            </a:lvl1pPr>
          </a:lstStyle>
          <a:p>
            <a:pPr>
              <a:defRPr/>
            </a:pPr>
            <a:fld id="{DD96249F-4D6B-4AD8-B1EF-05BEF5C5B86F}" type="slidenum">
              <a:rPr lang="en-US" altLang="zh-CN"/>
              <a:pPr>
                <a:defRPr/>
              </a:pPr>
              <a:t>‹#›</a:t>
            </a:fld>
            <a:endParaRPr lang="en-US" altLang="zh-CN"/>
          </a:p>
        </p:txBody>
      </p:sp>
    </p:spTree>
    <p:extLst>
      <p:ext uri="{BB962C8B-B14F-4D97-AF65-F5344CB8AC3E}">
        <p14:creationId xmlns:p14="http://schemas.microsoft.com/office/powerpoint/2010/main" val="99286052"/>
      </p:ext>
    </p:extLst>
  </p:cSld>
  <p:clrMapOvr>
    <a:masterClrMapping/>
  </p:clrMapOvr>
  <p:transition spd="slow" advClick="0" advTm="7000">
    <p:fade thruBlk="1"/>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640649"/>
            <a:ext cx="10972800" cy="565045"/>
          </a:xfrm>
        </p:spPr>
        <p:txBody>
          <a:bodyPr/>
          <a:lstStyle/>
          <a:p>
            <a:r>
              <a:rPr lang="en-US"/>
              <a:t>Click to edit Master title style</a:t>
            </a:r>
            <a:endParaRPr lang="en-US" dirty="0"/>
          </a:p>
        </p:txBody>
      </p:sp>
    </p:spTree>
    <p:extLst>
      <p:ext uri="{BB962C8B-B14F-4D97-AF65-F5344CB8AC3E}">
        <p14:creationId xmlns:p14="http://schemas.microsoft.com/office/powerpoint/2010/main" val="1025363012"/>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w/Sub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640649"/>
            <a:ext cx="10972800" cy="565045"/>
          </a:xfrm>
        </p:spPr>
        <p:txBody>
          <a:bodyPr/>
          <a:lstStyle/>
          <a:p>
            <a:r>
              <a:rPr lang="en-US"/>
              <a:t>Click to edit Master title style</a:t>
            </a:r>
            <a:endParaRPr lang="en-US" dirty="0"/>
          </a:p>
        </p:txBody>
      </p:sp>
      <p:sp>
        <p:nvSpPr>
          <p:cNvPr id="6" name="Content Placeholder 5"/>
          <p:cNvSpPr>
            <a:spLocks noGrp="1"/>
          </p:cNvSpPr>
          <p:nvPr>
            <p:ph sz="quarter" idx="12"/>
          </p:nvPr>
        </p:nvSpPr>
        <p:spPr>
          <a:xfrm>
            <a:off x="609600" y="1882708"/>
            <a:ext cx="10972800" cy="4083475"/>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p:cNvSpPr>
            <a:spLocks noGrp="1"/>
          </p:cNvSpPr>
          <p:nvPr>
            <p:ph type="body" sz="quarter" idx="13"/>
          </p:nvPr>
        </p:nvSpPr>
        <p:spPr>
          <a:xfrm>
            <a:off x="609600" y="1225547"/>
            <a:ext cx="10972800" cy="406400"/>
          </a:xfrm>
        </p:spPr>
        <p:txBody>
          <a:bodyPr>
            <a:noAutofit/>
          </a:bodyPr>
          <a:lstStyle>
            <a:lvl1pPr marL="0" indent="0">
              <a:spcAft>
                <a:spcPts val="0"/>
              </a:spcAft>
              <a:buFontTx/>
              <a:buNone/>
              <a:defRPr sz="2000">
                <a:solidFill>
                  <a:schemeClr val="accent1"/>
                </a:solidFill>
              </a:defRPr>
            </a:lvl1pPr>
            <a:lvl2pPr marL="457039" indent="0">
              <a:buFontTx/>
              <a:buNone/>
              <a:defRPr/>
            </a:lvl2pPr>
            <a:lvl3pPr marL="914079" indent="0">
              <a:buFontTx/>
              <a:buNone/>
              <a:defRPr/>
            </a:lvl3pPr>
            <a:lvl4pPr marL="1371119" indent="0">
              <a:buFontTx/>
              <a:buNone/>
              <a:defRPr/>
            </a:lvl4pPr>
            <a:lvl5pPr marL="1828159" indent="0">
              <a:buFontTx/>
              <a:buNone/>
              <a:defRPr/>
            </a:lvl5pPr>
          </a:lstStyle>
          <a:p>
            <a:pPr lvl="0"/>
            <a:r>
              <a:rPr lang="en-US"/>
              <a:t>Click to edit Master text styles</a:t>
            </a:r>
          </a:p>
        </p:txBody>
      </p:sp>
    </p:spTree>
    <p:extLst>
      <p:ext uri="{BB962C8B-B14F-4D97-AF65-F5344CB8AC3E}">
        <p14:creationId xmlns:p14="http://schemas.microsoft.com/office/powerpoint/2010/main" val="2424099603"/>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racle Logo">
    <p:spTree>
      <p:nvGrpSpPr>
        <p:cNvPr id="1" name=""/>
        <p:cNvGrpSpPr/>
        <p:nvPr/>
      </p:nvGrpSpPr>
      <p:grpSpPr>
        <a:xfrm>
          <a:off x="0" y="0"/>
          <a:ext cx="0" cy="0"/>
          <a:chOff x="0" y="0"/>
          <a:chExt cx="0" cy="0"/>
        </a:xfrm>
      </p:grpSpPr>
      <p:pic>
        <p:nvPicPr>
          <p:cNvPr id="2" name="Picture 23" descr="Java_clr.bmp">
            <a:extLst>
              <a:ext uri="{FF2B5EF4-FFF2-40B4-BE49-F238E27FC236}">
                <a16:creationId xmlns:a16="http://schemas.microsoft.com/office/drawing/2014/main" id="{1D9360F5-EFDD-456D-8B2E-0078F192387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76438" y="1624013"/>
            <a:ext cx="7737475" cy="332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7166004"/>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w/Subtitle">
    <p:spTree>
      <p:nvGrpSpPr>
        <p:cNvPr id="1" name=""/>
        <p:cNvGrpSpPr/>
        <p:nvPr/>
      </p:nvGrpSpPr>
      <p:grpSpPr>
        <a:xfrm>
          <a:off x="0" y="0"/>
          <a:ext cx="0" cy="0"/>
          <a:chOff x="0" y="0"/>
          <a:chExt cx="0" cy="0"/>
        </a:xfrm>
      </p:grpSpPr>
      <p:sp>
        <p:nvSpPr>
          <p:cNvPr id="5" name="Title 1"/>
          <p:cNvSpPr>
            <a:spLocks noGrp="1"/>
          </p:cNvSpPr>
          <p:nvPr>
            <p:ph type="title"/>
          </p:nvPr>
        </p:nvSpPr>
        <p:spPr>
          <a:xfrm>
            <a:off x="609600" y="640649"/>
            <a:ext cx="10972800" cy="565045"/>
          </a:xfrm>
        </p:spPr>
        <p:txBody>
          <a:bodyPr/>
          <a:lstStyle>
            <a:lvl1pPr>
              <a:defRPr/>
            </a:lvl1pPr>
          </a:lstStyle>
          <a:p>
            <a:r>
              <a:rPr lang="en-US"/>
              <a:t>Click to edit Master title style</a:t>
            </a:r>
            <a:endParaRPr lang="en-US" dirty="0"/>
          </a:p>
        </p:txBody>
      </p:sp>
      <p:sp>
        <p:nvSpPr>
          <p:cNvPr id="8" name="Text Placeholder 4"/>
          <p:cNvSpPr>
            <a:spLocks noGrp="1"/>
          </p:cNvSpPr>
          <p:nvPr>
            <p:ph type="body" sz="quarter" idx="13"/>
          </p:nvPr>
        </p:nvSpPr>
        <p:spPr>
          <a:xfrm>
            <a:off x="609600" y="1225547"/>
            <a:ext cx="10972800" cy="406400"/>
          </a:xfrm>
        </p:spPr>
        <p:txBody>
          <a:bodyPr>
            <a:noAutofit/>
          </a:bodyPr>
          <a:lstStyle>
            <a:lvl1pPr marL="0" indent="0">
              <a:spcAft>
                <a:spcPts val="0"/>
              </a:spcAft>
              <a:buFontTx/>
              <a:buNone/>
              <a:defRPr sz="2000">
                <a:solidFill>
                  <a:schemeClr val="accent1"/>
                </a:solidFill>
              </a:defRPr>
            </a:lvl1pPr>
            <a:lvl2pPr marL="457039" indent="0">
              <a:buFontTx/>
              <a:buNone/>
              <a:defRPr/>
            </a:lvl2pPr>
            <a:lvl3pPr marL="914079" indent="0">
              <a:buFontTx/>
              <a:buNone/>
              <a:defRPr/>
            </a:lvl3pPr>
            <a:lvl4pPr marL="1371119" indent="0">
              <a:buFontTx/>
              <a:buNone/>
              <a:defRPr/>
            </a:lvl4pPr>
            <a:lvl5pPr marL="1828159" indent="0">
              <a:buFontTx/>
              <a:buNone/>
              <a:defRPr/>
            </a:lvl5pPr>
          </a:lstStyle>
          <a:p>
            <a:pPr lvl="0"/>
            <a:r>
              <a:rPr lang="en-US"/>
              <a:t>Click to edit Master text styles</a:t>
            </a:r>
          </a:p>
        </p:txBody>
      </p:sp>
    </p:spTree>
    <p:extLst>
      <p:ext uri="{BB962C8B-B14F-4D97-AF65-F5344CB8AC3E}">
        <p14:creationId xmlns:p14="http://schemas.microsoft.com/office/powerpoint/2010/main" val="2139149611"/>
      </p:ext>
    </p:extLst>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with logo without Image">
    <p:spTree>
      <p:nvGrpSpPr>
        <p:cNvPr id="1" name=""/>
        <p:cNvGrpSpPr/>
        <p:nvPr/>
      </p:nvGrpSpPr>
      <p:grpSpPr>
        <a:xfrm>
          <a:off x="0" y="0"/>
          <a:ext cx="0" cy="0"/>
          <a:chOff x="0" y="0"/>
          <a:chExt cx="0" cy="0"/>
        </a:xfrm>
      </p:grpSpPr>
      <p:sp>
        <p:nvSpPr>
          <p:cNvPr id="6" name="Rectangle 12">
            <a:extLst>
              <a:ext uri="{FF2B5EF4-FFF2-40B4-BE49-F238E27FC236}">
                <a16:creationId xmlns:a16="http://schemas.microsoft.com/office/drawing/2014/main" id="{5D99AF2E-9CF3-4367-84A3-5FCE9DB1C0A3}"/>
              </a:ext>
            </a:extLst>
          </p:cNvPr>
          <p:cNvSpPr/>
          <p:nvPr userDrawn="1"/>
        </p:nvSpPr>
        <p:spPr>
          <a:xfrm>
            <a:off x="0" y="-33338"/>
            <a:ext cx="12192000" cy="689133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defRPr/>
            </a:pPr>
            <a:endParaRPr lang="zh-CN" altLang="zh-CN">
              <a:solidFill>
                <a:srgbClr val="FFFFFF"/>
              </a:solidFill>
            </a:endParaRPr>
          </a:p>
        </p:txBody>
      </p:sp>
      <p:sp>
        <p:nvSpPr>
          <p:cNvPr id="7" name="Rectangle 13">
            <a:extLst>
              <a:ext uri="{FF2B5EF4-FFF2-40B4-BE49-F238E27FC236}">
                <a16:creationId xmlns:a16="http://schemas.microsoft.com/office/drawing/2014/main" id="{483BCB21-6200-48B7-B3F1-DD3C9451457C}"/>
              </a:ext>
            </a:extLst>
          </p:cNvPr>
          <p:cNvSpPr/>
          <p:nvPr userDrawn="1"/>
        </p:nvSpPr>
        <p:spPr>
          <a:xfrm>
            <a:off x="0" y="-33338"/>
            <a:ext cx="12192000" cy="5543551"/>
          </a:xfrm>
          <a:prstGeom prst="rect">
            <a:avLst/>
          </a:prstGeom>
          <a:gradFill flip="none" rotWithShape="1">
            <a:gsLst>
              <a:gs pos="20000">
                <a:srgbClr val="355469"/>
              </a:gs>
              <a:gs pos="90000">
                <a:schemeClr val="accent1"/>
              </a:gs>
            </a:gsLst>
            <a:lin ang="16200000" scaled="0"/>
            <a:tileRect/>
          </a:gradFill>
          <a:ln>
            <a:noFill/>
          </a:ln>
          <a:effectLst>
            <a:outerShdw blurRad="152400" dist="635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defRPr/>
            </a:pPr>
            <a:endParaRPr lang="zh-CN" altLang="zh-CN">
              <a:solidFill>
                <a:srgbClr val="FFFFFF"/>
              </a:solidFill>
            </a:endParaRPr>
          </a:p>
        </p:txBody>
      </p:sp>
      <p:sp>
        <p:nvSpPr>
          <p:cNvPr id="8" name="Rectangle 17">
            <a:extLst>
              <a:ext uri="{FF2B5EF4-FFF2-40B4-BE49-F238E27FC236}">
                <a16:creationId xmlns:a16="http://schemas.microsoft.com/office/drawing/2014/main" id="{5F8ADE19-0B85-49DF-A9EA-CA96F60C7162}"/>
              </a:ext>
            </a:extLst>
          </p:cNvPr>
          <p:cNvSpPr/>
          <p:nvPr userDrawn="1"/>
        </p:nvSpPr>
        <p:spPr>
          <a:xfrm>
            <a:off x="7924800" y="-33338"/>
            <a:ext cx="4267200" cy="5543551"/>
          </a:xfrm>
          <a:prstGeom prst="rect">
            <a:avLst/>
          </a:prstGeom>
          <a:gradFill flip="none" rotWithShape="1">
            <a:gsLst>
              <a:gs pos="20000">
                <a:srgbClr val="355469"/>
              </a:gs>
              <a:gs pos="90000">
                <a:schemeClr val="accent1"/>
              </a:gs>
            </a:gsLst>
            <a:lin ang="16200000" scaled="0"/>
            <a:tileRect/>
          </a:gradFill>
          <a:ln>
            <a:noFill/>
          </a:ln>
          <a:effectLst>
            <a:outerShdw blurRad="635000" dir="10800000" algn="tl"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defRPr/>
            </a:pPr>
            <a:endParaRPr lang="zh-CN" altLang="zh-CN">
              <a:solidFill>
                <a:srgbClr val="FFFFFF"/>
              </a:solidFill>
            </a:endParaRPr>
          </a:p>
        </p:txBody>
      </p:sp>
      <p:pic>
        <p:nvPicPr>
          <p:cNvPr id="9" name="Picture 25" descr="O_signature_wht_rgb.png">
            <a:extLst>
              <a:ext uri="{FF2B5EF4-FFF2-40B4-BE49-F238E27FC236}">
                <a16:creationId xmlns:a16="http://schemas.microsoft.com/office/drawing/2014/main" id="{0008A6BD-080C-4367-BFA4-CF4840BB919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8313" y="442913"/>
            <a:ext cx="1784350" cy="55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4"/>
          </p:nvPr>
        </p:nvSpPr>
        <p:spPr>
          <a:xfrm>
            <a:off x="7924800" y="-33863"/>
            <a:ext cx="4267200" cy="5543551"/>
          </a:xfrm>
          <a:effectLst>
            <a:innerShdw blurRad="63500" dist="50800" dir="10800000">
              <a:prstClr val="black">
                <a:alpha val="50000"/>
              </a:prstClr>
            </a:innerShdw>
          </a:effectLst>
        </p:spPr>
        <p:txBody>
          <a:bodyPr rtlCol="0" anchor="ctr" anchorCtr="1">
            <a:noAutofit/>
          </a:bodyPr>
          <a:lstStyle>
            <a:lvl1pPr>
              <a:buFontTx/>
              <a:buNone/>
              <a:defRPr lang="en-US" baseline="0">
                <a:solidFill>
                  <a:schemeClr val="bg1"/>
                </a:solidFill>
              </a:defRPr>
            </a:lvl1pPr>
          </a:lstStyle>
          <a:p>
            <a:pPr lvl="0"/>
            <a:r>
              <a:rPr lang="en-US" noProof="0"/>
              <a:t>Click icon to add picture</a:t>
            </a:r>
            <a:endParaRPr lang="en-US" noProof="0" dirty="0"/>
          </a:p>
        </p:txBody>
      </p:sp>
      <p:sp>
        <p:nvSpPr>
          <p:cNvPr id="17" name="Title 1"/>
          <p:cNvSpPr>
            <a:spLocks noGrp="1"/>
          </p:cNvSpPr>
          <p:nvPr>
            <p:ph type="title"/>
          </p:nvPr>
        </p:nvSpPr>
        <p:spPr>
          <a:xfrm>
            <a:off x="601980" y="2738122"/>
            <a:ext cx="6182643" cy="1013779"/>
          </a:xfrm>
        </p:spPr>
        <p:txBody>
          <a:bodyPr/>
          <a:lstStyle>
            <a:lvl1pPr>
              <a:defRPr sz="2800">
                <a:solidFill>
                  <a:schemeClr val="bg1"/>
                </a:solidFill>
              </a:defRPr>
            </a:lvl1pPr>
          </a:lstStyle>
          <a:p>
            <a:r>
              <a:rPr lang="en-US"/>
              <a:t>Click to edit Master title style</a:t>
            </a:r>
            <a:endParaRPr lang="en-US" dirty="0"/>
          </a:p>
        </p:txBody>
      </p:sp>
      <p:sp>
        <p:nvSpPr>
          <p:cNvPr id="5" name="Text Placeholder 4"/>
          <p:cNvSpPr>
            <a:spLocks noGrp="1"/>
          </p:cNvSpPr>
          <p:nvPr>
            <p:ph type="body" sz="quarter" idx="13"/>
          </p:nvPr>
        </p:nvSpPr>
        <p:spPr>
          <a:xfrm>
            <a:off x="601133" y="3885702"/>
            <a:ext cx="6182643" cy="1397499"/>
          </a:xfrm>
        </p:spPr>
        <p:txBody>
          <a:bodyPr/>
          <a:lstStyle>
            <a:lvl1pPr marL="0" marR="0" indent="0" algn="l" defTabSz="228519" rtl="0" eaLnBrk="1" fontAlgn="auto" latinLnBrk="0" hangingPunct="1">
              <a:lnSpc>
                <a:spcPct val="100000"/>
              </a:lnSpc>
              <a:spcBef>
                <a:spcPts val="0"/>
              </a:spcBef>
              <a:spcAft>
                <a:spcPts val="0"/>
              </a:spcAft>
              <a:buClr>
                <a:srgbClr val="FF0000"/>
              </a:buClr>
              <a:buSzPct val="85000"/>
              <a:buFont typeface="Wingdings" pitchFamily="2" charset="2"/>
              <a:buNone/>
              <a:tabLst/>
              <a:defRPr>
                <a:solidFill>
                  <a:schemeClr val="bg1"/>
                </a:solidFill>
              </a:defRPr>
            </a:lvl1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96729115"/>
      </p:ext>
    </p:extLst>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Section Divider">
    <p:spTree>
      <p:nvGrpSpPr>
        <p:cNvPr id="1" name=""/>
        <p:cNvGrpSpPr/>
        <p:nvPr/>
      </p:nvGrpSpPr>
      <p:grpSpPr>
        <a:xfrm>
          <a:off x="0" y="0"/>
          <a:ext cx="0" cy="0"/>
          <a:chOff x="0" y="0"/>
          <a:chExt cx="0" cy="0"/>
        </a:xfrm>
      </p:grpSpPr>
      <p:sp>
        <p:nvSpPr>
          <p:cNvPr id="4" name="Rectangle 12">
            <a:extLst>
              <a:ext uri="{FF2B5EF4-FFF2-40B4-BE49-F238E27FC236}">
                <a16:creationId xmlns:a16="http://schemas.microsoft.com/office/drawing/2014/main" id="{760A0413-844D-44D1-AEDC-37166337A45D}"/>
              </a:ext>
            </a:extLst>
          </p:cNvPr>
          <p:cNvSpPr/>
          <p:nvPr userDrawn="1"/>
        </p:nvSpPr>
        <p:spPr>
          <a:xfrm>
            <a:off x="11329988" y="0"/>
            <a:ext cx="862012" cy="6175375"/>
          </a:xfrm>
          <a:prstGeom prst="rect">
            <a:avLst/>
          </a:prstGeom>
          <a:gradFill flip="none" rotWithShape="1">
            <a:gsLst>
              <a:gs pos="0">
                <a:srgbClr val="B3B3B3"/>
              </a:gs>
              <a:gs pos="100000">
                <a:srgbClr val="F3F3F3"/>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defRPr/>
            </a:pPr>
            <a:endParaRPr lang="zh-CN" altLang="zh-CN">
              <a:solidFill>
                <a:srgbClr val="FFFFFF"/>
              </a:solidFill>
            </a:endParaRPr>
          </a:p>
        </p:txBody>
      </p:sp>
      <p:sp>
        <p:nvSpPr>
          <p:cNvPr id="5" name="Rectangle 13">
            <a:extLst>
              <a:ext uri="{FF2B5EF4-FFF2-40B4-BE49-F238E27FC236}">
                <a16:creationId xmlns:a16="http://schemas.microsoft.com/office/drawing/2014/main" id="{25A01672-858D-4C1A-8BC1-3623F1EFD5AE}"/>
              </a:ext>
            </a:extLst>
          </p:cNvPr>
          <p:cNvSpPr/>
          <p:nvPr userDrawn="1"/>
        </p:nvSpPr>
        <p:spPr>
          <a:xfrm>
            <a:off x="7924800" y="-3175"/>
            <a:ext cx="427038" cy="6175375"/>
          </a:xfrm>
          <a:prstGeom prst="rect">
            <a:avLst/>
          </a:prstGeom>
          <a:gradFill flip="none" rotWithShape="1">
            <a:gsLst>
              <a:gs pos="10000">
                <a:srgbClr val="FFFFFF"/>
              </a:gs>
              <a:gs pos="80000">
                <a:srgbClr val="B3B3B3"/>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defRPr/>
            </a:pPr>
            <a:endParaRPr lang="zh-CN" altLang="zh-CN">
              <a:solidFill>
                <a:srgbClr val="FFFFFF"/>
              </a:solidFill>
            </a:endParaRPr>
          </a:p>
        </p:txBody>
      </p:sp>
      <p:sp>
        <p:nvSpPr>
          <p:cNvPr id="6" name="Rectangle 17">
            <a:extLst>
              <a:ext uri="{FF2B5EF4-FFF2-40B4-BE49-F238E27FC236}">
                <a16:creationId xmlns:a16="http://schemas.microsoft.com/office/drawing/2014/main" id="{9C96950E-F343-4608-8AF3-C68970CC7469}"/>
              </a:ext>
            </a:extLst>
          </p:cNvPr>
          <p:cNvSpPr/>
          <p:nvPr userDrawn="1"/>
        </p:nvSpPr>
        <p:spPr>
          <a:xfrm>
            <a:off x="8351838" y="-3175"/>
            <a:ext cx="2978150" cy="6175375"/>
          </a:xfrm>
          <a:prstGeom prst="rect">
            <a:avLst/>
          </a:prstGeom>
          <a:gradFill flip="none" rotWithShape="1">
            <a:gsLst>
              <a:gs pos="0">
                <a:srgbClr val="B3B3B3"/>
              </a:gs>
              <a:gs pos="100000">
                <a:srgbClr val="F3F3F3"/>
              </a:gs>
            </a:gsLst>
            <a:lin ang="16200000" scaled="0"/>
            <a:tileRect/>
          </a:gradFill>
          <a:ln>
            <a:noFill/>
          </a:ln>
          <a:effectLst>
            <a:outerShdw blurRad="152400" dist="635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defRPr/>
            </a:pPr>
            <a:endParaRPr lang="zh-CN" altLang="zh-CN">
              <a:solidFill>
                <a:srgbClr val="FFFFFF"/>
              </a:solidFill>
            </a:endParaRPr>
          </a:p>
        </p:txBody>
      </p:sp>
      <p:sp>
        <p:nvSpPr>
          <p:cNvPr id="7" name="Rectangle 19">
            <a:extLst>
              <a:ext uri="{FF2B5EF4-FFF2-40B4-BE49-F238E27FC236}">
                <a16:creationId xmlns:a16="http://schemas.microsoft.com/office/drawing/2014/main" id="{39BA067E-73BB-47BD-9BE8-EF5E64DBDB69}"/>
              </a:ext>
            </a:extLst>
          </p:cNvPr>
          <p:cNvSpPr/>
          <p:nvPr userDrawn="1"/>
        </p:nvSpPr>
        <p:spPr>
          <a:xfrm>
            <a:off x="8351838" y="-3175"/>
            <a:ext cx="2978150" cy="6175375"/>
          </a:xfrm>
          <a:prstGeom prst="rect">
            <a:avLst/>
          </a:prstGeom>
          <a:gradFill flip="none" rotWithShape="1">
            <a:gsLst>
              <a:gs pos="0">
                <a:srgbClr val="B3B3B3"/>
              </a:gs>
              <a:gs pos="100000">
                <a:srgbClr val="F3F3F3"/>
              </a:gs>
            </a:gsLst>
            <a:lin ang="16200000" scaled="0"/>
            <a:tileRect/>
          </a:gradFill>
          <a:ln>
            <a:noFill/>
          </a:ln>
          <a:effectLst>
            <a:outerShdw blurRad="152400" dist="63500" dir="105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defRPr/>
            </a:pPr>
            <a:endParaRPr lang="zh-CN" altLang="zh-CN">
              <a:solidFill>
                <a:srgbClr val="FFFFFF"/>
              </a:solidFill>
            </a:endParaRPr>
          </a:p>
        </p:txBody>
      </p:sp>
      <p:sp>
        <p:nvSpPr>
          <p:cNvPr id="8" name="Rectangle 20">
            <a:extLst>
              <a:ext uri="{FF2B5EF4-FFF2-40B4-BE49-F238E27FC236}">
                <a16:creationId xmlns:a16="http://schemas.microsoft.com/office/drawing/2014/main" id="{0C3AA02E-CAC9-4B59-9A8F-0A0C0726119D}"/>
              </a:ext>
            </a:extLst>
          </p:cNvPr>
          <p:cNvSpPr/>
          <p:nvPr userDrawn="1"/>
        </p:nvSpPr>
        <p:spPr>
          <a:xfrm>
            <a:off x="6864350" y="6175375"/>
            <a:ext cx="5327650" cy="6826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defRPr/>
            </a:pPr>
            <a:endParaRPr lang="zh-CN" altLang="zh-CN">
              <a:solidFill>
                <a:srgbClr val="FFFFFF"/>
              </a:solidFill>
            </a:endParaRPr>
          </a:p>
        </p:txBody>
      </p:sp>
      <p:grpSp>
        <p:nvGrpSpPr>
          <p:cNvPr id="9" name="Group 27">
            <a:extLst>
              <a:ext uri="{FF2B5EF4-FFF2-40B4-BE49-F238E27FC236}">
                <a16:creationId xmlns:a16="http://schemas.microsoft.com/office/drawing/2014/main" id="{02646317-5DA5-4A3F-94EB-093EEE16F0EF}"/>
              </a:ext>
            </a:extLst>
          </p:cNvPr>
          <p:cNvGrpSpPr>
            <a:grpSpLocks noChangeAspect="1"/>
          </p:cNvGrpSpPr>
          <p:nvPr userDrawn="1"/>
        </p:nvGrpSpPr>
        <p:grpSpPr bwMode="auto">
          <a:xfrm>
            <a:off x="9021763" y="6194425"/>
            <a:ext cx="2717800" cy="609600"/>
            <a:chOff x="6446993" y="4546600"/>
            <a:chExt cx="2374390" cy="532552"/>
          </a:xfrm>
        </p:grpSpPr>
        <p:pic>
          <p:nvPicPr>
            <p:cNvPr id="12" name="Picture 27" descr="O_signature_clr_rgb">
              <a:extLst>
                <a:ext uri="{FF2B5EF4-FFF2-40B4-BE49-F238E27FC236}">
                  <a16:creationId xmlns:a16="http://schemas.microsoft.com/office/drawing/2014/main" id="{5D5B6AF2-E2A5-400F-8073-6B7B2D5188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48770" y="4749944"/>
              <a:ext cx="1072613" cy="329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9" descr="Java_clr_hori.bmp">
              <a:extLst>
                <a:ext uri="{FF2B5EF4-FFF2-40B4-BE49-F238E27FC236}">
                  <a16:creationId xmlns:a16="http://schemas.microsoft.com/office/drawing/2014/main" id="{BC0F1517-69AC-4F03-BC3D-209A6D27426A}"/>
                </a:ext>
              </a:extLst>
            </p:cNvPr>
            <p:cNvPicPr>
              <a:picLocks noChangeAspect="1"/>
            </p:cNvPicPr>
            <p:nvPr userDrawn="1"/>
          </p:nvPicPr>
          <p:blipFill>
            <a:blip r:embed="rId3">
              <a:extLst>
                <a:ext uri="{28A0092B-C50C-407E-A947-70E740481C1C}">
                  <a14:useLocalDpi xmlns:a14="http://schemas.microsoft.com/office/drawing/2010/main" val="0"/>
                </a:ext>
              </a:extLst>
            </a:blip>
            <a:srcRect t="14159" b="15044"/>
            <a:stretch>
              <a:fillRect/>
            </a:stretch>
          </p:blipFill>
          <p:spPr bwMode="auto">
            <a:xfrm>
              <a:off x="6446993" y="4546600"/>
              <a:ext cx="1104733"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Title 1"/>
          <p:cNvSpPr>
            <a:spLocks noGrp="1"/>
          </p:cNvSpPr>
          <p:nvPr>
            <p:ph type="title"/>
          </p:nvPr>
        </p:nvSpPr>
        <p:spPr>
          <a:xfrm>
            <a:off x="607489" y="1565197"/>
            <a:ext cx="6707716" cy="1467631"/>
          </a:xfrm>
        </p:spPr>
        <p:txBody>
          <a:bodyPr anchor="t"/>
          <a:lstStyle>
            <a:lvl1pPr algn="l" defTabSz="914079" rtl="0" eaLnBrk="1" latinLnBrk="0" hangingPunct="1">
              <a:lnSpc>
                <a:spcPct val="90000"/>
              </a:lnSpc>
              <a:spcBef>
                <a:spcPct val="0"/>
              </a:spcBef>
              <a:buNone/>
              <a:defRPr lang="en-US" sz="2800" b="1" kern="1200" dirty="0">
                <a:ln w="0">
                  <a:noFill/>
                </a:ln>
                <a:solidFill>
                  <a:schemeClr val="tx2"/>
                </a:solidFill>
                <a:effectLst/>
                <a:latin typeface="Arial" pitchFamily="34" charset="0"/>
                <a:ea typeface="+mj-ea"/>
                <a:cs typeface="Arial" pitchFamily="34" charset="0"/>
              </a:defRPr>
            </a:lvl1pPr>
          </a:lstStyle>
          <a:p>
            <a:r>
              <a:rPr lang="en-US"/>
              <a:t>Click to edit Master title style</a:t>
            </a:r>
            <a:endParaRPr lang="en-US" dirty="0"/>
          </a:p>
        </p:txBody>
      </p:sp>
      <p:sp>
        <p:nvSpPr>
          <p:cNvPr id="10" name="Picture Placeholder 11"/>
          <p:cNvSpPr>
            <a:spLocks noGrp="1"/>
          </p:cNvSpPr>
          <p:nvPr>
            <p:ph type="pic" sz="quarter" idx="12"/>
          </p:nvPr>
        </p:nvSpPr>
        <p:spPr>
          <a:xfrm>
            <a:off x="8344184" y="0"/>
            <a:ext cx="2987040" cy="6172200"/>
          </a:xfrm>
          <a:ln>
            <a:noFill/>
          </a:ln>
          <a:effectLst/>
        </p:spPr>
        <p:txBody>
          <a:bodyPr rtlCol="0" anchor="ctr">
            <a:noAutofit/>
          </a:bodyPr>
          <a:lstStyle>
            <a:lvl1pPr marL="0" indent="0" algn="ctr">
              <a:buNone/>
              <a:defRPr>
                <a:ln>
                  <a:noFill/>
                </a:ln>
                <a:solidFill>
                  <a:schemeClr val="tx2"/>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034500763"/>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27385" y="-27384"/>
            <a:ext cx="10465163" cy="1143000"/>
          </a:xfrm>
        </p:spPr>
        <p:txBody>
          <a:bodyPr/>
          <a:lstStyle>
            <a:lvl1pPr algn="l">
              <a:defRPr>
                <a:solidFill>
                  <a:schemeClr val="bg1"/>
                </a:solidFill>
              </a:defRPr>
            </a:lvl1p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BA8BBE8-ABE7-4BFE-A1F7-3847EA7B6BDC}"/>
              </a:ext>
            </a:extLst>
          </p:cNvPr>
          <p:cNvSpPr>
            <a:spLocks noGrp="1"/>
          </p:cNvSpPr>
          <p:nvPr>
            <p:ph type="dt" sz="half" idx="10"/>
          </p:nvPr>
        </p:nvSpPr>
        <p:spPr/>
        <p:txBody>
          <a:bodyPr/>
          <a:lstStyle>
            <a:lvl1pPr eaLnBrk="0" hangingPunct="0">
              <a:defRPr>
                <a:latin typeface="Calibri" pitchFamily="34" charset="0"/>
                <a:ea typeface="宋体" pitchFamily="2" charset="-122"/>
                <a:cs typeface="+mn-cs"/>
              </a:defRPr>
            </a:lvl1pPr>
          </a:lstStyle>
          <a:p>
            <a:pPr>
              <a:defRPr/>
            </a:pPr>
            <a:fld id="{3B7E762B-7F1B-4306-A6A4-DEE8A914CB3C}" type="datetime1">
              <a:rPr lang="zh-CN" altLang="en-US"/>
              <a:pPr>
                <a:defRPr/>
              </a:pPr>
              <a:t>2018/10/9</a:t>
            </a:fld>
            <a:endParaRPr lang="zh-CN" altLang="en-US"/>
          </a:p>
        </p:txBody>
      </p:sp>
      <p:sp>
        <p:nvSpPr>
          <p:cNvPr id="5" name="页脚占位符 4">
            <a:extLst>
              <a:ext uri="{FF2B5EF4-FFF2-40B4-BE49-F238E27FC236}">
                <a16:creationId xmlns:a16="http://schemas.microsoft.com/office/drawing/2014/main" id="{D92AC0A9-5AFA-48E6-AFCA-3D9FEA6FFB47}"/>
              </a:ext>
            </a:extLst>
          </p:cNvPr>
          <p:cNvSpPr>
            <a:spLocks noGrp="1"/>
          </p:cNvSpPr>
          <p:nvPr>
            <p:ph type="ftr" sz="quarter" idx="11"/>
          </p:nvPr>
        </p:nvSpPr>
        <p:spPr/>
        <p:txBody>
          <a:bodyPr/>
          <a:lstStyle>
            <a:lvl1pPr eaLnBrk="0" hangingPunct="0">
              <a:defRPr>
                <a:latin typeface="Calibri" pitchFamily="34" charset="0"/>
                <a:ea typeface="宋体" pitchFamily="2" charset="-122"/>
                <a:cs typeface="+mn-cs"/>
              </a:defRPr>
            </a:lvl1pPr>
          </a:lstStyle>
          <a:p>
            <a:pPr>
              <a:defRPr/>
            </a:pPr>
            <a:endParaRPr lang="zh-CN" altLang="en-US"/>
          </a:p>
        </p:txBody>
      </p:sp>
      <p:sp>
        <p:nvSpPr>
          <p:cNvPr id="6" name="灯片编号占位符 5">
            <a:extLst>
              <a:ext uri="{FF2B5EF4-FFF2-40B4-BE49-F238E27FC236}">
                <a16:creationId xmlns:a16="http://schemas.microsoft.com/office/drawing/2014/main" id="{F51920C9-C232-4092-BACB-574E53A1F833}"/>
              </a:ext>
            </a:extLst>
          </p:cNvPr>
          <p:cNvSpPr>
            <a:spLocks noGrp="1"/>
          </p:cNvSpPr>
          <p:nvPr>
            <p:ph type="sldNum" sz="quarter" idx="12"/>
          </p:nvPr>
        </p:nvSpPr>
        <p:spPr/>
        <p:txBody>
          <a:bodyPr/>
          <a:lstStyle>
            <a:lvl1pPr eaLnBrk="0" hangingPunct="0">
              <a:defRPr>
                <a:latin typeface="Calibri" panose="020F0502020204030204" pitchFamily="34" charset="0"/>
              </a:defRPr>
            </a:lvl1pPr>
          </a:lstStyle>
          <a:p>
            <a:pPr>
              <a:defRPr/>
            </a:pPr>
            <a:fld id="{96D73236-8722-4C8B-A71E-2BF8D18FFFEB}" type="slidenum">
              <a:rPr lang="zh-CN" altLang="en-US"/>
              <a:pPr>
                <a:defRPr/>
              </a:pPr>
              <a:t>‹#›</a:t>
            </a:fld>
            <a:endParaRPr lang="zh-CN" altLang="en-US"/>
          </a:p>
        </p:txBody>
      </p:sp>
    </p:spTree>
    <p:extLst>
      <p:ext uri="{BB962C8B-B14F-4D97-AF65-F5344CB8AC3E}">
        <p14:creationId xmlns:p14="http://schemas.microsoft.com/office/powerpoint/2010/main" val="4979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nnouncement Slide">
    <p:spTree>
      <p:nvGrpSpPr>
        <p:cNvPr id="1" name=""/>
        <p:cNvGrpSpPr/>
        <p:nvPr/>
      </p:nvGrpSpPr>
      <p:grpSpPr>
        <a:xfrm>
          <a:off x="0" y="0"/>
          <a:ext cx="0" cy="0"/>
          <a:chOff x="0" y="0"/>
          <a:chExt cx="0" cy="0"/>
        </a:xfrm>
      </p:grpSpPr>
      <p:sp>
        <p:nvSpPr>
          <p:cNvPr id="3" name="Rectangle 12">
            <a:extLst>
              <a:ext uri="{FF2B5EF4-FFF2-40B4-BE49-F238E27FC236}">
                <a16:creationId xmlns:a16="http://schemas.microsoft.com/office/drawing/2014/main" id="{2350A252-0BB3-4400-88ED-3769022C0680}"/>
              </a:ext>
            </a:extLst>
          </p:cNvPr>
          <p:cNvSpPr/>
          <p:nvPr userDrawn="1"/>
        </p:nvSpPr>
        <p:spPr>
          <a:xfrm>
            <a:off x="0" y="1546225"/>
            <a:ext cx="12192000" cy="3962400"/>
          </a:xfrm>
          <a:prstGeom prst="rect">
            <a:avLst/>
          </a:prstGeom>
          <a:gradFill>
            <a:gsLst>
              <a:gs pos="100000">
                <a:srgbClr val="BFBFBF"/>
              </a:gs>
              <a:gs pos="0">
                <a:srgbClr val="595959"/>
              </a:gs>
            </a:gsLst>
            <a:lin ang="16200000" scaled="0"/>
          </a:gradFill>
          <a:ln>
            <a:noFill/>
          </a:ln>
          <a:effectLst>
            <a:outerShdw blurRad="152400" dist="63500" dir="54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defRPr/>
            </a:pPr>
            <a:endParaRPr lang="zh-CN" altLang="zh-CN">
              <a:solidFill>
                <a:srgbClr val="FFFFFF"/>
              </a:solidFill>
            </a:endParaRPr>
          </a:p>
        </p:txBody>
      </p:sp>
      <p:pic>
        <p:nvPicPr>
          <p:cNvPr id="4" name="Picture 23" descr="Java_blk_rgb.png">
            <a:extLst>
              <a:ext uri="{FF2B5EF4-FFF2-40B4-BE49-F238E27FC236}">
                <a16:creationId xmlns:a16="http://schemas.microsoft.com/office/drawing/2014/main" id="{B558BACC-95C3-4C06-A86E-D2D48974B5A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996113" y="2700338"/>
            <a:ext cx="4764087" cy="244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Placeholder 9"/>
          <p:cNvSpPr>
            <a:spLocks noGrp="1"/>
          </p:cNvSpPr>
          <p:nvPr>
            <p:ph type="body" sz="quarter" idx="11"/>
          </p:nvPr>
        </p:nvSpPr>
        <p:spPr>
          <a:xfrm>
            <a:off x="609600" y="2114998"/>
            <a:ext cx="6430051" cy="3213359"/>
          </a:xfrm>
        </p:spPr>
        <p:txBody>
          <a:bodyPr>
            <a:noAutofit/>
          </a:bodyPr>
          <a:lstStyle>
            <a:lvl1pPr marL="0" marR="0" indent="0" algn="l" defTabSz="228519" rtl="0" eaLnBrk="1" fontAlgn="auto" latinLnBrk="0" hangingPunct="1">
              <a:lnSpc>
                <a:spcPct val="80000"/>
              </a:lnSpc>
              <a:spcBef>
                <a:spcPts val="0"/>
              </a:spcBef>
              <a:spcAft>
                <a:spcPts val="0"/>
              </a:spcAft>
              <a:buClr>
                <a:srgbClr val="FF0000"/>
              </a:buClr>
              <a:buSzPct val="85000"/>
              <a:buFont typeface="Wingdings" pitchFamily="2" charset="2"/>
              <a:buNone/>
              <a:tabLst/>
              <a:defRPr sz="4400" b="1" cap="all" baseline="0">
                <a:gradFill>
                  <a:gsLst>
                    <a:gs pos="0">
                      <a:schemeClr val="bg1"/>
                    </a:gs>
                    <a:gs pos="100000">
                      <a:schemeClr val="bg1">
                        <a:lumMod val="90000"/>
                      </a:schemeClr>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1962780446"/>
      </p:ext>
    </p:extLst>
  </p:cSld>
  <p:clrMapOvr>
    <a:masterClrMapping/>
  </p:clrMapOvr>
  <p:transition spd="slow"/>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nnouncement Key Features">
    <p:spTree>
      <p:nvGrpSpPr>
        <p:cNvPr id="1" name=""/>
        <p:cNvGrpSpPr/>
        <p:nvPr/>
      </p:nvGrpSpPr>
      <p:grpSpPr>
        <a:xfrm>
          <a:off x="0" y="0"/>
          <a:ext cx="0" cy="0"/>
          <a:chOff x="0" y="0"/>
          <a:chExt cx="0" cy="0"/>
        </a:xfrm>
      </p:grpSpPr>
      <p:sp>
        <p:nvSpPr>
          <p:cNvPr id="5" name="Rectangle 12">
            <a:extLst>
              <a:ext uri="{FF2B5EF4-FFF2-40B4-BE49-F238E27FC236}">
                <a16:creationId xmlns:a16="http://schemas.microsoft.com/office/drawing/2014/main" id="{089F625B-292D-4FF1-B0E7-095C47A5875A}"/>
              </a:ext>
            </a:extLst>
          </p:cNvPr>
          <p:cNvSpPr/>
          <p:nvPr userDrawn="1"/>
        </p:nvSpPr>
        <p:spPr>
          <a:xfrm>
            <a:off x="3994150" y="1546225"/>
            <a:ext cx="8197850" cy="3962400"/>
          </a:xfrm>
          <a:prstGeom prst="rect">
            <a:avLst/>
          </a:prstGeom>
          <a:gradFill>
            <a:gsLst>
              <a:gs pos="100000">
                <a:srgbClr val="BFBFBF"/>
              </a:gs>
              <a:gs pos="0">
                <a:srgbClr val="595959"/>
              </a:gs>
            </a:gsLst>
            <a:lin ang="16200000" scaled="0"/>
          </a:gradFill>
          <a:ln>
            <a:noFill/>
          </a:ln>
          <a:effectLst>
            <a:outerShdw blurRad="152400" dist="63500" dir="36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defRPr/>
            </a:pPr>
            <a:endParaRPr lang="zh-CN" altLang="zh-CN">
              <a:solidFill>
                <a:srgbClr val="FFFFFF"/>
              </a:solidFill>
            </a:endParaRPr>
          </a:p>
        </p:txBody>
      </p:sp>
      <p:sp>
        <p:nvSpPr>
          <p:cNvPr id="10" name="Text Placeholder 9"/>
          <p:cNvSpPr>
            <a:spLocks noGrp="1"/>
          </p:cNvSpPr>
          <p:nvPr>
            <p:ph type="body" sz="quarter" idx="11"/>
          </p:nvPr>
        </p:nvSpPr>
        <p:spPr>
          <a:xfrm>
            <a:off x="4591767" y="1907042"/>
            <a:ext cx="7159972" cy="3364876"/>
          </a:xfrm>
        </p:spPr>
        <p:txBody>
          <a:bodyPr/>
          <a:lstStyle>
            <a:lvl1pPr marL="0" indent="0">
              <a:buNone/>
              <a:defRPr sz="2400" b="0" cap="all" baseline="0">
                <a:solidFill>
                  <a:schemeClr val="bg1"/>
                </a:solidFill>
              </a:defRPr>
            </a:lvl1pPr>
          </a:lstStyle>
          <a:p>
            <a:pPr lvl="0"/>
            <a:r>
              <a:rPr lang="en-US"/>
              <a:t>Click to edit Master text styles</a:t>
            </a:r>
          </a:p>
        </p:txBody>
      </p:sp>
      <p:sp>
        <p:nvSpPr>
          <p:cNvPr id="8" name="Title 1"/>
          <p:cNvSpPr>
            <a:spLocks noGrp="1"/>
          </p:cNvSpPr>
          <p:nvPr>
            <p:ph type="title"/>
          </p:nvPr>
        </p:nvSpPr>
        <p:spPr>
          <a:xfrm>
            <a:off x="609600" y="640649"/>
            <a:ext cx="10972800" cy="565045"/>
          </a:xfrm>
        </p:spPr>
        <p:txBody>
          <a:bodyPr/>
          <a:lstStyle>
            <a:lvl1pPr>
              <a:defRPr/>
            </a:lvl1pPr>
          </a:lstStyle>
          <a:p>
            <a:r>
              <a:rPr lang="en-US"/>
              <a:t>Click to edit Master title style</a:t>
            </a:r>
            <a:endParaRPr lang="en-US" dirty="0"/>
          </a:p>
        </p:txBody>
      </p:sp>
      <p:sp>
        <p:nvSpPr>
          <p:cNvPr id="6" name="Picture Placeholder 11"/>
          <p:cNvSpPr>
            <a:spLocks noGrp="1"/>
          </p:cNvSpPr>
          <p:nvPr>
            <p:ph type="pic" sz="quarter" idx="13"/>
          </p:nvPr>
        </p:nvSpPr>
        <p:spPr>
          <a:xfrm>
            <a:off x="8468" y="1546581"/>
            <a:ext cx="3925824" cy="3962400"/>
          </a:xfrm>
          <a:ln>
            <a:noFill/>
          </a:ln>
          <a:effectLst>
            <a:reflection stA="30000" endPos="4000" dir="5400000" sy="-100000" algn="bl" rotWithShape="0"/>
          </a:effectLst>
        </p:spPr>
        <p:txBody>
          <a:bodyPr rtlCol="0" anchor="ctr">
            <a:noAutofit/>
          </a:bodyPr>
          <a:lstStyle>
            <a:lvl1pPr marL="0" indent="0" algn="ctr">
              <a:buNone/>
              <a:defRPr>
                <a:ln>
                  <a:noFill/>
                </a:ln>
                <a:solidFill>
                  <a:schemeClr val="tx2"/>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3183603059"/>
      </p:ext>
    </p:extLst>
  </p:cSld>
  <p:clrMapOvr>
    <a:masterClrMapping/>
  </p:clrMapOvr>
  <p:transition spd="slow"/>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6" name="Rectangle 12">
            <a:extLst>
              <a:ext uri="{FF2B5EF4-FFF2-40B4-BE49-F238E27FC236}">
                <a16:creationId xmlns:a16="http://schemas.microsoft.com/office/drawing/2014/main" id="{EAAF0BC3-8A6E-4B94-9E9D-0B651AF54960}"/>
              </a:ext>
            </a:extLst>
          </p:cNvPr>
          <p:cNvSpPr/>
          <p:nvPr userDrawn="1"/>
        </p:nvSpPr>
        <p:spPr>
          <a:xfrm>
            <a:off x="0" y="2278063"/>
            <a:ext cx="5334000" cy="3225800"/>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defRPr/>
            </a:pPr>
            <a:endParaRPr lang="zh-CN" altLang="zh-CN">
              <a:solidFill>
                <a:srgbClr val="FFFFFF"/>
              </a:solidFill>
            </a:endParaRPr>
          </a:p>
        </p:txBody>
      </p:sp>
      <p:sp>
        <p:nvSpPr>
          <p:cNvPr id="7" name="Rectangle 13">
            <a:extLst>
              <a:ext uri="{FF2B5EF4-FFF2-40B4-BE49-F238E27FC236}">
                <a16:creationId xmlns:a16="http://schemas.microsoft.com/office/drawing/2014/main" id="{AE39E89D-E476-4CC5-B38F-27D593FE40A5}"/>
              </a:ext>
            </a:extLst>
          </p:cNvPr>
          <p:cNvSpPr/>
          <p:nvPr userDrawn="1"/>
        </p:nvSpPr>
        <p:spPr bwMode="auto">
          <a:xfrm>
            <a:off x="1588" y="1541463"/>
            <a:ext cx="5332412" cy="736600"/>
          </a:xfrm>
          <a:prstGeom prst="rect">
            <a:avLst/>
          </a:prstGeom>
          <a:gradFill>
            <a:gsLst>
              <a:gs pos="0">
                <a:schemeClr val="accent1"/>
              </a:gs>
              <a:gs pos="100000">
                <a:schemeClr val="accent1">
                  <a:lumMod val="75000"/>
                </a:schemeClr>
              </a:gs>
            </a:gsLst>
            <a:lin ang="5400000" scaled="1"/>
          </a:gradFill>
          <a:ln w="9525" cap="flat" cmpd="sng" algn="ctr">
            <a:noFill/>
            <a:prstDash val="solid"/>
            <a:round/>
            <a:headEnd type="none" w="med" len="med"/>
            <a:tailEnd type="none" w="med" len="med"/>
          </a:ln>
          <a:effectLst/>
        </p:spPr>
        <p:txBody>
          <a:bodyPr lIns="92042" tIns="46022" rIns="92042" bIns="46022" anchor="ctr"/>
          <a:lstStyle>
            <a:lvl1pPr marL="119063" indent="-119063">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zh-CN" sz="4000" b="1">
              <a:solidFill>
                <a:srgbClr val="FFFFFF"/>
              </a:solidFill>
              <a:latin typeface="Arial" panose="020B0604020202020204" pitchFamily="34" charset="0"/>
              <a:ea typeface="ＭＳ Ｐゴシック" panose="020B0600070205080204" pitchFamily="34" charset="-128"/>
              <a:cs typeface="Arial" panose="020B0604020202020204" pitchFamily="34" charset="0"/>
            </a:endParaRPr>
          </a:p>
        </p:txBody>
      </p:sp>
      <p:sp>
        <p:nvSpPr>
          <p:cNvPr id="26" name="Picture Placeholder 25"/>
          <p:cNvSpPr>
            <a:spLocks noGrp="1"/>
          </p:cNvSpPr>
          <p:nvPr>
            <p:ph type="pic" sz="quarter" idx="15"/>
          </p:nvPr>
        </p:nvSpPr>
        <p:spPr>
          <a:xfrm>
            <a:off x="5379159" y="1542197"/>
            <a:ext cx="6812843" cy="3962400"/>
          </a:xfrm>
          <a:effectLst>
            <a:reflection blurRad="63500" stA="50000" endPos="7000" dir="5400000" sy="-100000" algn="bl" rotWithShape="0"/>
          </a:effectLst>
        </p:spPr>
        <p:txBody>
          <a:bodyPr rtlCol="0" anchor="ctr" anchorCtr="1">
            <a:noAutofit/>
          </a:bodyPr>
          <a:lstStyle>
            <a:lvl1pPr marL="0" indent="0" algn="ctr">
              <a:buNone/>
              <a:defRPr/>
            </a:lvl1pPr>
          </a:lstStyle>
          <a:p>
            <a:pPr lvl="0"/>
            <a:r>
              <a:rPr lang="en-US" noProof="0"/>
              <a:t>Click icon to add picture</a:t>
            </a:r>
            <a:endParaRPr lang="en-US" noProof="0" dirty="0"/>
          </a:p>
        </p:txBody>
      </p:sp>
      <p:sp>
        <p:nvSpPr>
          <p:cNvPr id="23" name="Text Placeholder 22"/>
          <p:cNvSpPr>
            <a:spLocks noGrp="1"/>
          </p:cNvSpPr>
          <p:nvPr>
            <p:ph type="body" sz="quarter" idx="13"/>
          </p:nvPr>
        </p:nvSpPr>
        <p:spPr>
          <a:xfrm>
            <a:off x="541863" y="2479525"/>
            <a:ext cx="4175760" cy="2849880"/>
          </a:xfrm>
        </p:spPr>
        <p:txBody>
          <a:bodyPr>
            <a:normAutofit/>
          </a:bodyPr>
          <a:lstStyle>
            <a:lvl1pPr>
              <a:defRPr sz="1600"/>
            </a:lvl1pPr>
          </a:lstStyle>
          <a:p>
            <a:pPr lvl="0"/>
            <a:r>
              <a:rPr lang="en-US"/>
              <a:t>Click to edit Master text styles</a:t>
            </a:r>
          </a:p>
        </p:txBody>
      </p:sp>
      <p:sp>
        <p:nvSpPr>
          <p:cNvPr id="24" name="Text Placeholder 22"/>
          <p:cNvSpPr>
            <a:spLocks noGrp="1"/>
          </p:cNvSpPr>
          <p:nvPr>
            <p:ph type="body" sz="quarter" idx="14"/>
          </p:nvPr>
        </p:nvSpPr>
        <p:spPr>
          <a:xfrm>
            <a:off x="609601" y="1551498"/>
            <a:ext cx="4549424" cy="725801"/>
          </a:xfrm>
          <a:noFill/>
        </p:spPr>
        <p:txBody>
          <a:bodyPr anchor="ctr">
            <a:noAutofit/>
          </a:bodyPr>
          <a:lstStyle>
            <a:lvl1pPr marL="0" indent="0">
              <a:buNone/>
              <a:defRPr sz="2000" b="1" cap="none" baseline="0">
                <a:solidFill>
                  <a:schemeClr val="bg1"/>
                </a:solidFill>
              </a:defRPr>
            </a:lvl1pPr>
          </a:lstStyle>
          <a:p>
            <a:pPr lvl="0"/>
            <a:r>
              <a:rPr lang="en-US"/>
              <a:t>Click to edit Master text styles</a:t>
            </a:r>
          </a:p>
        </p:txBody>
      </p:sp>
      <p:sp>
        <p:nvSpPr>
          <p:cNvPr id="11" name="Title 1"/>
          <p:cNvSpPr>
            <a:spLocks noGrp="1"/>
          </p:cNvSpPr>
          <p:nvPr>
            <p:ph type="title"/>
          </p:nvPr>
        </p:nvSpPr>
        <p:spPr>
          <a:xfrm>
            <a:off x="609599" y="640649"/>
            <a:ext cx="11130845" cy="565045"/>
          </a:xfrm>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2705948890"/>
      </p:ext>
    </p:extLst>
  </p:cSld>
  <p:clrMapOvr>
    <a:masterClrMapping/>
  </p:clrMapOvr>
  <p:transition spd="slow"/>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5" name="Rectangle 12">
            <a:extLst>
              <a:ext uri="{FF2B5EF4-FFF2-40B4-BE49-F238E27FC236}">
                <a16:creationId xmlns:a16="http://schemas.microsoft.com/office/drawing/2014/main" id="{B7DBF0F4-7924-4DA6-B5CE-60E54F90C624}"/>
              </a:ext>
            </a:extLst>
          </p:cNvPr>
          <p:cNvSpPr/>
          <p:nvPr userDrawn="1"/>
        </p:nvSpPr>
        <p:spPr>
          <a:xfrm>
            <a:off x="0" y="1546225"/>
            <a:ext cx="12192000" cy="3962400"/>
          </a:xfrm>
          <a:prstGeom prst="rect">
            <a:avLst/>
          </a:prstGeom>
          <a:gradFill flip="none" rotWithShape="1">
            <a:gsLst>
              <a:gs pos="0">
                <a:srgbClr val="355469"/>
              </a:gs>
              <a:gs pos="100000">
                <a:schemeClr val="accent1"/>
              </a:gs>
            </a:gsLst>
            <a:lin ang="16200000" scaled="0"/>
            <a:tileRect/>
          </a:gradFill>
          <a:ln>
            <a:noFill/>
          </a:ln>
          <a:effectLst>
            <a:outerShdw blurRad="152400" dist="635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defRPr/>
            </a:pPr>
            <a:endParaRPr lang="zh-CN" altLang="zh-CN">
              <a:solidFill>
                <a:srgbClr val="FFFFFF"/>
              </a:solidFill>
            </a:endParaRPr>
          </a:p>
        </p:txBody>
      </p:sp>
      <p:sp>
        <p:nvSpPr>
          <p:cNvPr id="11" name="Text Placeholder 9"/>
          <p:cNvSpPr>
            <a:spLocks noGrp="1"/>
          </p:cNvSpPr>
          <p:nvPr>
            <p:ph type="body" sz="quarter" idx="11"/>
          </p:nvPr>
        </p:nvSpPr>
        <p:spPr>
          <a:xfrm>
            <a:off x="601142" y="1896543"/>
            <a:ext cx="10157175" cy="1806223"/>
          </a:xfrm>
        </p:spPr>
        <p:txBody>
          <a:bodyPr>
            <a:normAutofit/>
          </a:bodyPr>
          <a:lstStyle>
            <a:lvl1pPr marL="114261" indent="-114261">
              <a:lnSpc>
                <a:spcPct val="90000"/>
              </a:lnSpc>
              <a:spcBef>
                <a:spcPts val="0"/>
              </a:spcBef>
              <a:spcAft>
                <a:spcPts val="1800"/>
              </a:spcAft>
              <a:buNone/>
              <a:defRPr sz="2400" b="0" cap="none" baseline="0">
                <a:solidFill>
                  <a:schemeClr val="bg1"/>
                </a:solidFill>
              </a:defRPr>
            </a:lvl1pPr>
          </a:lstStyle>
          <a:p>
            <a:pPr lvl="0"/>
            <a:r>
              <a:rPr lang="en-US"/>
              <a:t>Click to edit Master text styles</a:t>
            </a:r>
          </a:p>
        </p:txBody>
      </p:sp>
      <p:sp>
        <p:nvSpPr>
          <p:cNvPr id="17" name="Text Placeholder 22"/>
          <p:cNvSpPr>
            <a:spLocks noGrp="1"/>
          </p:cNvSpPr>
          <p:nvPr>
            <p:ph type="body" sz="quarter" idx="16"/>
          </p:nvPr>
        </p:nvSpPr>
        <p:spPr>
          <a:xfrm>
            <a:off x="736609" y="3793073"/>
            <a:ext cx="5325532" cy="591937"/>
          </a:xfrm>
          <a:noFill/>
        </p:spPr>
        <p:txBody>
          <a:bodyPr anchor="b">
            <a:normAutofit/>
          </a:bodyPr>
          <a:lstStyle>
            <a:lvl1pPr marL="0" indent="0">
              <a:lnSpc>
                <a:spcPct val="90000"/>
              </a:lnSpc>
              <a:spcBef>
                <a:spcPts val="0"/>
              </a:spcBef>
              <a:spcAft>
                <a:spcPts val="1800"/>
              </a:spcAft>
              <a:buFont typeface="Arial" pitchFamily="34" charset="0"/>
              <a:buNone/>
              <a:defRPr lang="en-US" sz="2000" b="1" kern="1200" cap="none" baseline="0" dirty="0" smtClean="0">
                <a:gradFill>
                  <a:gsLst>
                    <a:gs pos="0">
                      <a:schemeClr val="bg1"/>
                    </a:gs>
                    <a:gs pos="100000">
                      <a:schemeClr val="bg1">
                        <a:lumMod val="90000"/>
                      </a:schemeClr>
                    </a:gs>
                  </a:gsLst>
                  <a:lin ang="5400000" scaled="0"/>
                </a:gradFill>
                <a:latin typeface="Arial" pitchFamily="34" charset="0"/>
                <a:ea typeface="+mn-ea"/>
                <a:cs typeface="Arial" pitchFamily="34" charset="0"/>
              </a:defRPr>
            </a:lvl1pPr>
          </a:lstStyle>
          <a:p>
            <a:pPr lvl="0"/>
            <a:r>
              <a:rPr lang="en-US"/>
              <a:t>Click to edit Master text styles</a:t>
            </a:r>
          </a:p>
        </p:txBody>
      </p:sp>
      <p:sp>
        <p:nvSpPr>
          <p:cNvPr id="8" name="Text Placeholder 22"/>
          <p:cNvSpPr>
            <a:spLocks noGrp="1"/>
          </p:cNvSpPr>
          <p:nvPr>
            <p:ph type="body" sz="quarter" idx="17"/>
          </p:nvPr>
        </p:nvSpPr>
        <p:spPr>
          <a:xfrm>
            <a:off x="736609" y="4458168"/>
            <a:ext cx="5325532" cy="937931"/>
          </a:xfrm>
          <a:noFill/>
        </p:spPr>
        <p:txBody>
          <a:bodyPr>
            <a:normAutofit/>
          </a:bodyPr>
          <a:lstStyle>
            <a:lvl1pPr marL="0" indent="0">
              <a:lnSpc>
                <a:spcPct val="90000"/>
              </a:lnSpc>
              <a:spcBef>
                <a:spcPts val="0"/>
              </a:spcBef>
              <a:spcAft>
                <a:spcPts val="1800"/>
              </a:spcAft>
              <a:buFont typeface="Arial" pitchFamily="34" charset="0"/>
              <a:buNone/>
              <a:defRPr lang="en-US" sz="1600" b="0" kern="1200" cap="none" baseline="0" dirty="0" smtClean="0">
                <a:gradFill>
                  <a:gsLst>
                    <a:gs pos="0">
                      <a:schemeClr val="bg1"/>
                    </a:gs>
                    <a:gs pos="100000">
                      <a:schemeClr val="bg1">
                        <a:lumMod val="90000"/>
                      </a:schemeClr>
                    </a:gs>
                  </a:gsLst>
                  <a:lin ang="5400000" scaled="0"/>
                </a:gradFill>
                <a:latin typeface="Arial" pitchFamily="34" charset="0"/>
                <a:ea typeface="+mn-ea"/>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353216985"/>
      </p:ext>
    </p:extLst>
  </p:cSld>
  <p:clrMapOvr>
    <a:masterClrMapping/>
  </p:clrMapOvr>
  <p:transition spd="slow"/>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5" name="Rectangle 26">
            <a:extLst>
              <a:ext uri="{FF2B5EF4-FFF2-40B4-BE49-F238E27FC236}">
                <a16:creationId xmlns:a16="http://schemas.microsoft.com/office/drawing/2014/main" id="{CD7D7040-8BDF-42ED-8EF8-1AE862239D3A}"/>
              </a:ext>
            </a:extLst>
          </p:cNvPr>
          <p:cNvSpPr>
            <a:spLocks noChangeArrowheads="1"/>
          </p:cNvSpPr>
          <p:nvPr userDrawn="1"/>
        </p:nvSpPr>
        <p:spPr bwMode="auto">
          <a:xfrm flipH="1">
            <a:off x="4229100" y="1490663"/>
            <a:ext cx="36513" cy="4206875"/>
          </a:xfrm>
          <a:prstGeom prst="rect">
            <a:avLst/>
          </a:prstGeom>
          <a:gradFill rotWithShape="1">
            <a:gsLst>
              <a:gs pos="0">
                <a:schemeClr val="accent1"/>
              </a:gs>
              <a:gs pos="100000">
                <a:schemeClr val="accent1">
                  <a:lumMod val="75000"/>
                </a:schemeClr>
              </a:gs>
            </a:gsLst>
            <a:lin ang="5400000" scaled="1"/>
          </a:gradFill>
          <a:ln>
            <a:noFill/>
          </a:ln>
          <a:effectLst/>
          <a:extLst/>
        </p:spPr>
        <p:txBody>
          <a:bodyPr wrap="none" lIns="34269" tIns="17134" rIns="34269" bIns="17134"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defRPr/>
            </a:pPr>
            <a:endParaRPr lang="zh-CN" altLang="zh-CN">
              <a:solidFill>
                <a:prstClr val="black"/>
              </a:solidFill>
              <a:ea typeface="宋体"/>
            </a:endParaRPr>
          </a:p>
        </p:txBody>
      </p:sp>
      <p:sp>
        <p:nvSpPr>
          <p:cNvPr id="12" name="Text Placeholder 22"/>
          <p:cNvSpPr>
            <a:spLocks noGrp="1"/>
          </p:cNvSpPr>
          <p:nvPr>
            <p:ph type="body" sz="quarter" idx="16"/>
          </p:nvPr>
        </p:nvSpPr>
        <p:spPr>
          <a:xfrm>
            <a:off x="609603" y="2023876"/>
            <a:ext cx="3476541" cy="3318248"/>
          </a:xfrm>
          <a:noFill/>
        </p:spPr>
        <p:txBody>
          <a:bodyPr anchor="ctr">
            <a:noAutofit/>
          </a:bodyPr>
          <a:lstStyle>
            <a:lvl1pPr marL="0" indent="0">
              <a:lnSpc>
                <a:spcPct val="90000"/>
              </a:lnSpc>
              <a:spcBef>
                <a:spcPts val="0"/>
              </a:spcBef>
              <a:spcAft>
                <a:spcPts val="1800"/>
              </a:spcAft>
              <a:buFont typeface="Arial" pitchFamily="34" charset="0"/>
              <a:buNone/>
              <a:defRPr sz="1800" b="0" cap="none" baseline="0">
                <a:solidFill>
                  <a:schemeClr val="tx1">
                    <a:lumMod val="65000"/>
                    <a:lumOff val="35000"/>
                  </a:schemeClr>
                </a:solidFill>
              </a:defRPr>
            </a:lvl1pPr>
          </a:lstStyle>
          <a:p>
            <a:pPr lvl="0"/>
            <a:r>
              <a:rPr lang="en-US"/>
              <a:t>Click to edit Master text styles</a:t>
            </a:r>
          </a:p>
        </p:txBody>
      </p:sp>
      <p:sp>
        <p:nvSpPr>
          <p:cNvPr id="3" name="Chart Placeholder 2"/>
          <p:cNvSpPr>
            <a:spLocks noGrp="1"/>
          </p:cNvSpPr>
          <p:nvPr>
            <p:ph type="chart" sz="quarter" idx="17"/>
          </p:nvPr>
        </p:nvSpPr>
        <p:spPr>
          <a:xfrm>
            <a:off x="4643968" y="1498600"/>
            <a:ext cx="6982080" cy="4379384"/>
          </a:xfrm>
        </p:spPr>
        <p:txBody>
          <a:bodyPr rtlCol="0" anchor="ctr" anchorCtr="1">
            <a:noAutofit/>
          </a:bodyPr>
          <a:lstStyle>
            <a:lvl1pPr marL="60304" indent="0" algn="ctr">
              <a:buNone/>
              <a:defRPr/>
            </a:lvl1pPr>
          </a:lstStyle>
          <a:p>
            <a:pPr lvl="0"/>
            <a:r>
              <a:rPr lang="en-US" noProof="0"/>
              <a:t>Click icon to add chart</a:t>
            </a:r>
            <a:endParaRPr lang="en-US" noProof="0" dirty="0"/>
          </a:p>
        </p:txBody>
      </p:sp>
      <p:sp>
        <p:nvSpPr>
          <p:cNvPr id="9" name="Title 1"/>
          <p:cNvSpPr>
            <a:spLocks noGrp="1"/>
          </p:cNvSpPr>
          <p:nvPr>
            <p:ph type="title"/>
          </p:nvPr>
        </p:nvSpPr>
        <p:spPr>
          <a:xfrm>
            <a:off x="609600" y="640649"/>
            <a:ext cx="10972800" cy="565045"/>
          </a:xfrm>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495677095"/>
      </p:ext>
    </p:extLst>
  </p:cSld>
  <p:clrMapOvr>
    <a:masterClrMapping/>
  </p:clrMapOvr>
  <p:transition spd="slow"/>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mplate Instruction, do not use">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602454"/>
            <a:ext cx="10972800" cy="3906519"/>
          </a:xfrm>
        </p:spPr>
        <p:txBody>
          <a:bodyPr>
            <a:noAutofit/>
          </a:bodyPr>
          <a:lstStyle>
            <a:lvl1pPr>
              <a:buClr>
                <a:schemeClr val="accent1"/>
              </a:buClr>
              <a:defRPr sz="1400"/>
            </a:lvl1pPr>
            <a:lvl2pPr>
              <a:buClr>
                <a:schemeClr val="accent1"/>
              </a:buClr>
              <a:defRPr sz="1100"/>
            </a:lvl2pPr>
            <a:lvl3pPr>
              <a:buClr>
                <a:schemeClr val="accent1"/>
              </a:buClr>
              <a:defRPr sz="1100"/>
            </a:lvl3pPr>
            <a:lvl4pPr>
              <a:buClr>
                <a:schemeClr val="accent1"/>
              </a:buClr>
              <a:defRPr sz="1100"/>
            </a:lvl4pPr>
            <a:lvl5pPr>
              <a:buClr>
                <a:schemeClr val="accent1"/>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p:nvPr>
        </p:nvSpPr>
        <p:spPr>
          <a:xfrm>
            <a:off x="609600" y="640649"/>
            <a:ext cx="10972800" cy="565045"/>
          </a:xfrm>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3175975287"/>
      </p:ext>
    </p:extLst>
  </p:cSld>
  <p:clrMapOvr>
    <a:masterClrMapping/>
  </p:clrMapOvr>
  <p:transition spd="slow"/>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mplate Instruction subhead, do not use">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884687"/>
            <a:ext cx="10972800" cy="3906519"/>
          </a:xfrm>
        </p:spPr>
        <p:txBody>
          <a:bodyPr>
            <a:noAutofit/>
          </a:bodyPr>
          <a:lstStyle>
            <a:lvl1pPr>
              <a:buClr>
                <a:schemeClr val="accent1"/>
              </a:buClr>
              <a:defRPr sz="1400"/>
            </a:lvl1pPr>
            <a:lvl2pPr>
              <a:buClr>
                <a:schemeClr val="accent1"/>
              </a:buClr>
              <a:defRPr sz="1100"/>
            </a:lvl2pPr>
            <a:lvl3pPr>
              <a:buClr>
                <a:schemeClr val="accent1"/>
              </a:buClr>
              <a:defRPr sz="1100"/>
            </a:lvl3pPr>
            <a:lvl4pPr>
              <a:buClr>
                <a:schemeClr val="accent1"/>
              </a:buClr>
              <a:defRPr sz="1100"/>
            </a:lvl4pPr>
            <a:lvl5pPr>
              <a:buClr>
                <a:schemeClr val="accent1"/>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p:cNvSpPr>
            <a:spLocks noGrp="1"/>
          </p:cNvSpPr>
          <p:nvPr>
            <p:ph type="title"/>
          </p:nvPr>
        </p:nvSpPr>
        <p:spPr>
          <a:xfrm>
            <a:off x="609600" y="640649"/>
            <a:ext cx="10972800" cy="565045"/>
          </a:xfrm>
        </p:spPr>
        <p:txBody>
          <a:bodyPr/>
          <a:lstStyle>
            <a:lvl1pPr>
              <a:defRPr/>
            </a:lvl1pPr>
          </a:lstStyle>
          <a:p>
            <a:r>
              <a:rPr lang="en-US"/>
              <a:t>Click to edit Master title style</a:t>
            </a:r>
            <a:endParaRPr lang="en-US" dirty="0"/>
          </a:p>
        </p:txBody>
      </p:sp>
      <p:sp>
        <p:nvSpPr>
          <p:cNvPr id="11" name="Text Placeholder 4"/>
          <p:cNvSpPr>
            <a:spLocks noGrp="1"/>
          </p:cNvSpPr>
          <p:nvPr>
            <p:ph type="body" sz="quarter" idx="13"/>
          </p:nvPr>
        </p:nvSpPr>
        <p:spPr>
          <a:xfrm>
            <a:off x="609600" y="1225547"/>
            <a:ext cx="10972800" cy="406400"/>
          </a:xfrm>
        </p:spPr>
        <p:txBody>
          <a:bodyPr>
            <a:noAutofit/>
          </a:bodyPr>
          <a:lstStyle>
            <a:lvl1pPr marL="0" indent="0">
              <a:spcAft>
                <a:spcPts val="0"/>
              </a:spcAft>
              <a:buFontTx/>
              <a:buNone/>
              <a:defRPr sz="2000">
                <a:solidFill>
                  <a:schemeClr val="accent1"/>
                </a:solidFill>
              </a:defRPr>
            </a:lvl1pPr>
            <a:lvl2pPr marL="457039" indent="0">
              <a:buFontTx/>
              <a:buNone/>
              <a:defRPr/>
            </a:lvl2pPr>
            <a:lvl3pPr marL="914079" indent="0">
              <a:buFontTx/>
              <a:buNone/>
              <a:defRPr/>
            </a:lvl3pPr>
            <a:lvl4pPr marL="1371119" indent="0">
              <a:buFontTx/>
              <a:buNone/>
              <a:defRPr/>
            </a:lvl4pPr>
            <a:lvl5pPr marL="1828159" indent="0">
              <a:buFontTx/>
              <a:buNone/>
              <a:defRPr/>
            </a:lvl5pPr>
          </a:lstStyle>
          <a:p>
            <a:pPr lvl="0"/>
            <a:r>
              <a:rPr lang="en-US"/>
              <a:t>Click to edit Master text styles</a:t>
            </a:r>
          </a:p>
        </p:txBody>
      </p:sp>
    </p:spTree>
    <p:extLst>
      <p:ext uri="{BB962C8B-B14F-4D97-AF65-F5344CB8AC3E}">
        <p14:creationId xmlns:p14="http://schemas.microsoft.com/office/powerpoint/2010/main" val="2377343217"/>
      </p:ext>
    </p:extLst>
  </p:cSld>
  <p:clrMapOvr>
    <a:masterClrMapping/>
  </p:clrMapOvr>
  <p:transition spd="slow"/>
</p:sldLayout>
</file>

<file path=ppt/slideLayouts/slideLayout2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946405" y="-334963"/>
            <a:ext cx="8938684" cy="1095376"/>
          </a:xfrm>
        </p:spPr>
        <p:txBody>
          <a:bodyPr/>
          <a:lstStyle/>
          <a:p>
            <a:r>
              <a:rPr lang="zh-CN" altLang="en-US"/>
              <a:t>单击此处编辑母版标题样式</a:t>
            </a:r>
          </a:p>
        </p:txBody>
      </p:sp>
      <p:sp>
        <p:nvSpPr>
          <p:cNvPr id="3" name="文本占位符 2"/>
          <p:cNvSpPr>
            <a:spLocks noGrp="1"/>
          </p:cNvSpPr>
          <p:nvPr>
            <p:ph type="body" sz="half" idx="1"/>
          </p:nvPr>
        </p:nvSpPr>
        <p:spPr>
          <a:xfrm>
            <a:off x="1219205" y="2209804"/>
            <a:ext cx="5230284" cy="37322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652684" y="2209804"/>
            <a:ext cx="5232400" cy="37322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4534677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4">
            <a:extLst>
              <a:ext uri="{FF2B5EF4-FFF2-40B4-BE49-F238E27FC236}">
                <a16:creationId xmlns:a16="http://schemas.microsoft.com/office/drawing/2014/main" id="{3B09A0C1-4541-40D6-A38E-0878D01C7A2F}"/>
              </a:ext>
            </a:extLst>
          </p:cNvPr>
          <p:cNvSpPr>
            <a:spLocks noGrp="1"/>
          </p:cNvSpPr>
          <p:nvPr>
            <p:ph type="ftr" sz="quarter" idx="10"/>
          </p:nvPr>
        </p:nvSpPr>
        <p:spPr/>
        <p:txBody>
          <a:bodyPr/>
          <a:lstStyle>
            <a:lvl1pPr eaLnBrk="0" hangingPunct="0">
              <a:defRPr>
                <a:solidFill>
                  <a:prstClr val="black">
                    <a:tint val="75000"/>
                  </a:prstClr>
                </a:solidFill>
                <a:latin typeface="Calibri" pitchFamily="34" charset="0"/>
                <a:ea typeface="宋体" pitchFamily="2" charset="-122"/>
                <a:cs typeface="+mn-cs"/>
              </a:defRPr>
            </a:lvl1pPr>
          </a:lstStyle>
          <a:p>
            <a:pPr>
              <a:defRPr/>
            </a:pPr>
            <a:endParaRPr/>
          </a:p>
        </p:txBody>
      </p:sp>
      <p:sp>
        <p:nvSpPr>
          <p:cNvPr id="3" name="Holder 5">
            <a:extLst>
              <a:ext uri="{FF2B5EF4-FFF2-40B4-BE49-F238E27FC236}">
                <a16:creationId xmlns:a16="http://schemas.microsoft.com/office/drawing/2014/main" id="{56828981-4AAC-440A-8449-2A0E0A2C0AB2}"/>
              </a:ext>
            </a:extLst>
          </p:cNvPr>
          <p:cNvSpPr>
            <a:spLocks noGrp="1"/>
          </p:cNvSpPr>
          <p:nvPr>
            <p:ph type="dt" sz="half" idx="11"/>
          </p:nvPr>
        </p:nvSpPr>
        <p:spPr/>
        <p:txBody>
          <a:bodyPr/>
          <a:lstStyle>
            <a:lvl1pPr eaLnBrk="0" hangingPunct="0">
              <a:defRPr>
                <a:solidFill>
                  <a:prstClr val="black">
                    <a:tint val="75000"/>
                  </a:prstClr>
                </a:solidFill>
                <a:latin typeface="Calibri" pitchFamily="34" charset="0"/>
                <a:ea typeface="宋体" pitchFamily="2" charset="-122"/>
                <a:cs typeface="+mn-cs"/>
              </a:defRPr>
            </a:lvl1pPr>
          </a:lstStyle>
          <a:p>
            <a:pPr>
              <a:defRPr/>
            </a:pPr>
            <a:fld id="{C011ABF1-626B-4BAF-AEDD-AC88ED4AF71E}" type="datetime1">
              <a:rPr lang="zh-CN" altLang="en-US"/>
              <a:pPr>
                <a:defRPr/>
              </a:pPr>
              <a:t>2018/10/9</a:t>
            </a:fld>
            <a:endParaRPr lang="en-US"/>
          </a:p>
        </p:txBody>
      </p:sp>
      <p:sp>
        <p:nvSpPr>
          <p:cNvPr id="4" name="Holder 6">
            <a:extLst>
              <a:ext uri="{FF2B5EF4-FFF2-40B4-BE49-F238E27FC236}">
                <a16:creationId xmlns:a16="http://schemas.microsoft.com/office/drawing/2014/main" id="{5C98AF62-324E-4CF8-BCEC-CFE59F3BD0DB}"/>
              </a:ext>
            </a:extLst>
          </p:cNvPr>
          <p:cNvSpPr>
            <a:spLocks noGrp="1"/>
          </p:cNvSpPr>
          <p:nvPr>
            <p:ph type="sldNum" sz="quarter" idx="12"/>
          </p:nvPr>
        </p:nvSpPr>
        <p:spPr/>
        <p:txBody>
          <a:bodyPr/>
          <a:lstStyle>
            <a:lvl1pPr eaLnBrk="0" hangingPunct="0">
              <a:defRPr>
                <a:latin typeface="Calibri" panose="020F0502020204030204" pitchFamily="34" charset="0"/>
              </a:defRPr>
            </a:lvl1pPr>
          </a:lstStyle>
          <a:p>
            <a:pPr>
              <a:defRPr/>
            </a:pPr>
            <a:fld id="{A22A9CD6-1B4D-485B-A4C8-2D50B165F138}" type="slidenum">
              <a:rPr lang="zh-CN" altLang="zh-CN"/>
              <a:pPr>
                <a:defRPr/>
              </a:pPr>
              <a:t>‹#›</a:t>
            </a:fld>
            <a:endParaRPr lang="zh-CN" altLang="zh-CN"/>
          </a:p>
        </p:txBody>
      </p:sp>
    </p:spTree>
    <p:extLst>
      <p:ext uri="{BB962C8B-B14F-4D97-AF65-F5344CB8AC3E}">
        <p14:creationId xmlns:p14="http://schemas.microsoft.com/office/powerpoint/2010/main" val="38158559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80" b="1" i="0">
                <a:solidFill>
                  <a:schemeClr val="tx1"/>
                </a:solidFill>
                <a:latin typeface="Verdana"/>
                <a:cs typeface="Verdana"/>
              </a:defRPr>
            </a:lvl1pPr>
          </a:lstStyle>
          <a:p>
            <a:endParaRPr/>
          </a:p>
        </p:txBody>
      </p:sp>
      <p:sp>
        <p:nvSpPr>
          <p:cNvPr id="3" name="Holder 3"/>
          <p:cNvSpPr>
            <a:spLocks noGrp="1"/>
          </p:cNvSpPr>
          <p:nvPr>
            <p:ph sz="half" idx="2"/>
          </p:nvPr>
        </p:nvSpPr>
        <p:spPr>
          <a:xfrm>
            <a:off x="609600" y="1577340"/>
            <a:ext cx="5303520" cy="492443"/>
          </a:xfrm>
          <a:prstGeom prst="rect">
            <a:avLst/>
          </a:prstGeom>
        </p:spPr>
        <p:txBody>
          <a:bodyPr lIns="0" tIns="0" rIns="0" bIns="0">
            <a:spAutoFit/>
          </a:bodyPr>
          <a:lstStyle>
            <a:lvl1pPr>
              <a:defRPr/>
            </a:lvl1pPr>
          </a:lstStyle>
          <a:p>
            <a:endParaRPr/>
          </a:p>
        </p:txBody>
      </p:sp>
      <p:sp>
        <p:nvSpPr>
          <p:cNvPr id="4" name="Holder 4"/>
          <p:cNvSpPr>
            <a:spLocks noGrp="1"/>
          </p:cNvSpPr>
          <p:nvPr>
            <p:ph sz="half" idx="3"/>
          </p:nvPr>
        </p:nvSpPr>
        <p:spPr>
          <a:xfrm>
            <a:off x="6278880" y="1577340"/>
            <a:ext cx="5303520" cy="492443"/>
          </a:xfrm>
          <a:prstGeom prst="rect">
            <a:avLst/>
          </a:prstGeom>
        </p:spPr>
        <p:txBody>
          <a:bodyPr lIns="0" tIns="0" rIns="0" bIns="0">
            <a:spAutoFit/>
          </a:bodyPr>
          <a:lstStyle>
            <a:lvl1pPr>
              <a:defRPr/>
            </a:lvl1pPr>
          </a:lstStyle>
          <a:p>
            <a:endParaRPr/>
          </a:p>
        </p:txBody>
      </p:sp>
      <p:sp>
        <p:nvSpPr>
          <p:cNvPr id="5" name="Holder 5">
            <a:extLst>
              <a:ext uri="{FF2B5EF4-FFF2-40B4-BE49-F238E27FC236}">
                <a16:creationId xmlns:a16="http://schemas.microsoft.com/office/drawing/2014/main" id="{79413834-C7CE-4346-80E2-0080E065DD78}"/>
              </a:ext>
            </a:extLst>
          </p:cNvPr>
          <p:cNvSpPr>
            <a:spLocks noGrp="1"/>
          </p:cNvSpPr>
          <p:nvPr>
            <p:ph type="ftr" sz="quarter" idx="10"/>
          </p:nvPr>
        </p:nvSpPr>
        <p:spPr/>
        <p:txBody>
          <a:bodyPr lIns="0" tIns="0" rIns="0" bIns="0"/>
          <a:lstStyle>
            <a:lvl1pPr algn="ctr">
              <a:defRPr>
                <a:solidFill>
                  <a:schemeClr val="tx1">
                    <a:tint val="75000"/>
                  </a:schemeClr>
                </a:solidFill>
              </a:defRPr>
            </a:lvl1pPr>
          </a:lstStyle>
          <a:p>
            <a:pPr>
              <a:defRPr/>
            </a:pPr>
            <a:endParaRPr/>
          </a:p>
        </p:txBody>
      </p:sp>
      <p:sp>
        <p:nvSpPr>
          <p:cNvPr id="6" name="Holder 6">
            <a:extLst>
              <a:ext uri="{FF2B5EF4-FFF2-40B4-BE49-F238E27FC236}">
                <a16:creationId xmlns:a16="http://schemas.microsoft.com/office/drawing/2014/main" id="{3B0CF007-D11A-45AE-AAC4-3CEB01293D50}"/>
              </a:ext>
            </a:extLst>
          </p:cNvPr>
          <p:cNvSpPr>
            <a:spLocks noGrp="1"/>
          </p:cNvSpPr>
          <p:nvPr>
            <p:ph type="dt" sz="half" idx="11"/>
          </p:nvPr>
        </p:nvSpPr>
        <p:spPr/>
        <p:txBody>
          <a:bodyPr lIns="0" tIns="0" rIns="0" bIns="0"/>
          <a:lstStyle>
            <a:lvl1pPr algn="l">
              <a:defRPr>
                <a:solidFill>
                  <a:schemeClr val="tx1">
                    <a:tint val="75000"/>
                  </a:schemeClr>
                </a:solidFill>
              </a:defRPr>
            </a:lvl1pPr>
          </a:lstStyle>
          <a:p>
            <a:pPr>
              <a:defRPr/>
            </a:pPr>
            <a:fld id="{1D8BD707-D9CF-40AE-B4C6-C98DA3205C09}" type="datetimeFigureOut">
              <a:rPr lang="en-US"/>
              <a:pPr>
                <a:defRPr/>
              </a:pPr>
              <a:t>10/9/2018</a:t>
            </a:fld>
            <a:endParaRPr lang="en-US"/>
          </a:p>
        </p:txBody>
      </p:sp>
      <p:sp>
        <p:nvSpPr>
          <p:cNvPr id="7" name="Holder 7">
            <a:extLst>
              <a:ext uri="{FF2B5EF4-FFF2-40B4-BE49-F238E27FC236}">
                <a16:creationId xmlns:a16="http://schemas.microsoft.com/office/drawing/2014/main" id="{661DC712-CE97-4DC7-873B-5AC76F3CDA3A}"/>
              </a:ext>
            </a:extLst>
          </p:cNvPr>
          <p:cNvSpPr>
            <a:spLocks noGrp="1"/>
          </p:cNvSpPr>
          <p:nvPr>
            <p:ph type="sldNum" sz="quarter" idx="12"/>
          </p:nvPr>
        </p:nvSpPr>
        <p:spPr/>
        <p:txBody>
          <a:bodyPr lIns="0" tIns="0" rIns="0" bIns="0"/>
          <a:lstStyle>
            <a:lvl1pPr marL="110944">
              <a:lnSpc>
                <a:spcPts val="1107"/>
              </a:lnSpc>
              <a:defRPr sz="1015" b="1" i="0" spc="18">
                <a:solidFill>
                  <a:schemeClr val="tx1"/>
                </a:solidFill>
                <a:latin typeface="Arial Black"/>
                <a:cs typeface="Arial Black"/>
              </a:defRPr>
            </a:lvl1pPr>
          </a:lstStyle>
          <a:p>
            <a:pPr>
              <a:defRPr/>
            </a:pPr>
            <a:fld id="{DC207865-8AEF-49F5-8AA0-0B8E264D41B1}" type="slidenum">
              <a:rPr lang="en-US" altLang="zh-CN"/>
              <a:pPr>
                <a:defRPr/>
              </a:pPr>
              <a:t>‹#›</a:t>
            </a:fld>
            <a:endParaRPr lang="en-US" altLang="zh-CN" dirty="0"/>
          </a:p>
        </p:txBody>
      </p:sp>
    </p:spTree>
    <p:extLst>
      <p:ext uri="{BB962C8B-B14F-4D97-AF65-F5344CB8AC3E}">
        <p14:creationId xmlns:p14="http://schemas.microsoft.com/office/powerpoint/2010/main" val="441976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4"/>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039" indent="0">
              <a:buNone/>
              <a:defRPr sz="1800">
                <a:solidFill>
                  <a:schemeClr val="tx1">
                    <a:tint val="75000"/>
                  </a:schemeClr>
                </a:solidFill>
              </a:defRPr>
            </a:lvl2pPr>
            <a:lvl3pPr marL="914079" indent="0">
              <a:buNone/>
              <a:defRPr sz="1600">
                <a:solidFill>
                  <a:schemeClr val="tx1">
                    <a:tint val="75000"/>
                  </a:schemeClr>
                </a:solidFill>
              </a:defRPr>
            </a:lvl3pPr>
            <a:lvl4pPr marL="1371119" indent="0">
              <a:buNone/>
              <a:defRPr sz="1400">
                <a:solidFill>
                  <a:schemeClr val="tx1">
                    <a:tint val="75000"/>
                  </a:schemeClr>
                </a:solidFill>
              </a:defRPr>
            </a:lvl4pPr>
            <a:lvl5pPr marL="1828159" indent="0">
              <a:buNone/>
              <a:defRPr sz="1400">
                <a:solidFill>
                  <a:schemeClr val="tx1">
                    <a:tint val="75000"/>
                  </a:schemeClr>
                </a:solidFill>
              </a:defRPr>
            </a:lvl5pPr>
            <a:lvl6pPr marL="2285199" indent="0">
              <a:buNone/>
              <a:defRPr sz="1400">
                <a:solidFill>
                  <a:schemeClr val="tx1">
                    <a:tint val="75000"/>
                  </a:schemeClr>
                </a:solidFill>
              </a:defRPr>
            </a:lvl6pPr>
            <a:lvl7pPr marL="2742237" indent="0">
              <a:buNone/>
              <a:defRPr sz="1400">
                <a:solidFill>
                  <a:schemeClr val="tx1">
                    <a:tint val="75000"/>
                  </a:schemeClr>
                </a:solidFill>
              </a:defRPr>
            </a:lvl7pPr>
            <a:lvl8pPr marL="3199278" indent="0">
              <a:buNone/>
              <a:defRPr sz="1400">
                <a:solidFill>
                  <a:schemeClr val="tx1">
                    <a:tint val="75000"/>
                  </a:schemeClr>
                </a:solidFill>
              </a:defRPr>
            </a:lvl8pPr>
            <a:lvl9pPr marL="3656316" indent="0">
              <a:buNone/>
              <a:defRPr sz="14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BD51E50-22A3-42B9-870A-4E6A70B2D0DC}"/>
              </a:ext>
            </a:extLst>
          </p:cNvPr>
          <p:cNvSpPr>
            <a:spLocks noGrp="1"/>
          </p:cNvSpPr>
          <p:nvPr>
            <p:ph type="dt" sz="half" idx="10"/>
          </p:nvPr>
        </p:nvSpPr>
        <p:spPr/>
        <p:txBody>
          <a:bodyPr/>
          <a:lstStyle>
            <a:lvl1pPr eaLnBrk="0" hangingPunct="0">
              <a:defRPr>
                <a:latin typeface="Calibri" pitchFamily="34" charset="0"/>
                <a:ea typeface="宋体" pitchFamily="2" charset="-122"/>
                <a:cs typeface="+mn-cs"/>
              </a:defRPr>
            </a:lvl1pPr>
          </a:lstStyle>
          <a:p>
            <a:pPr>
              <a:defRPr/>
            </a:pPr>
            <a:fld id="{93F76373-2E50-4ABE-8368-72F836F394C8}" type="datetime1">
              <a:rPr lang="zh-CN" altLang="en-US"/>
              <a:pPr>
                <a:defRPr/>
              </a:pPr>
              <a:t>2018/10/9</a:t>
            </a:fld>
            <a:endParaRPr lang="zh-CN" altLang="en-US"/>
          </a:p>
        </p:txBody>
      </p:sp>
      <p:sp>
        <p:nvSpPr>
          <p:cNvPr id="5" name="页脚占位符 4">
            <a:extLst>
              <a:ext uri="{FF2B5EF4-FFF2-40B4-BE49-F238E27FC236}">
                <a16:creationId xmlns:a16="http://schemas.microsoft.com/office/drawing/2014/main" id="{5A9331E7-1211-4297-9C57-D903C0F78618}"/>
              </a:ext>
            </a:extLst>
          </p:cNvPr>
          <p:cNvSpPr>
            <a:spLocks noGrp="1"/>
          </p:cNvSpPr>
          <p:nvPr>
            <p:ph type="ftr" sz="quarter" idx="11"/>
          </p:nvPr>
        </p:nvSpPr>
        <p:spPr/>
        <p:txBody>
          <a:bodyPr/>
          <a:lstStyle>
            <a:lvl1pPr eaLnBrk="0" hangingPunct="0">
              <a:defRPr>
                <a:latin typeface="Calibri" pitchFamily="34" charset="0"/>
                <a:ea typeface="宋体" pitchFamily="2" charset="-122"/>
                <a:cs typeface="+mn-cs"/>
              </a:defRPr>
            </a:lvl1pPr>
          </a:lstStyle>
          <a:p>
            <a:pPr>
              <a:defRPr/>
            </a:pPr>
            <a:endParaRPr lang="zh-CN" altLang="en-US"/>
          </a:p>
        </p:txBody>
      </p:sp>
      <p:sp>
        <p:nvSpPr>
          <p:cNvPr id="6" name="灯片编号占位符 5">
            <a:extLst>
              <a:ext uri="{FF2B5EF4-FFF2-40B4-BE49-F238E27FC236}">
                <a16:creationId xmlns:a16="http://schemas.microsoft.com/office/drawing/2014/main" id="{D8B35227-34E4-4323-AC69-E9F4E6128724}"/>
              </a:ext>
            </a:extLst>
          </p:cNvPr>
          <p:cNvSpPr>
            <a:spLocks noGrp="1"/>
          </p:cNvSpPr>
          <p:nvPr>
            <p:ph type="sldNum" sz="quarter" idx="12"/>
          </p:nvPr>
        </p:nvSpPr>
        <p:spPr/>
        <p:txBody>
          <a:bodyPr/>
          <a:lstStyle>
            <a:lvl1pPr eaLnBrk="0" hangingPunct="0">
              <a:defRPr>
                <a:latin typeface="Calibri" panose="020F0502020204030204" pitchFamily="34" charset="0"/>
              </a:defRPr>
            </a:lvl1pPr>
          </a:lstStyle>
          <a:p>
            <a:pPr>
              <a:defRPr/>
            </a:pPr>
            <a:fld id="{DCA8A79D-6B61-4CA2-B2B8-E0835FFB86FC}" type="slidenum">
              <a:rPr lang="zh-CN" altLang="en-US"/>
              <a:pPr>
                <a:defRPr/>
              </a:pPr>
              <a:t>‹#›</a:t>
            </a:fld>
            <a:endParaRPr lang="zh-CN" altLang="en-US"/>
          </a:p>
        </p:txBody>
      </p:sp>
    </p:spTree>
    <p:extLst>
      <p:ext uri="{BB962C8B-B14F-4D97-AF65-F5344CB8AC3E}">
        <p14:creationId xmlns:p14="http://schemas.microsoft.com/office/powerpoint/2010/main" val="7218149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5167"/>
            <a:ext cx="10972800" cy="1143000"/>
          </a:xfrm>
          <a:prstGeom prst="rect">
            <a:avLst/>
          </a:prstGeom>
        </p:spPr>
        <p:txBody>
          <a:bodyPr/>
          <a:lstStyle/>
          <a:p>
            <a:r>
              <a:rPr lang="en-US"/>
              <a:t>Click to edit Master title style</a:t>
            </a:r>
          </a:p>
        </p:txBody>
      </p:sp>
      <p:sp>
        <p:nvSpPr>
          <p:cNvPr id="3" name="Content Placeholder 5"/>
          <p:cNvSpPr>
            <a:spLocks noGrp="1"/>
          </p:cNvSpPr>
          <p:nvPr>
            <p:ph sz="quarter" idx="10"/>
          </p:nvPr>
        </p:nvSpPr>
        <p:spPr>
          <a:xfrm>
            <a:off x="461145" y="1507200"/>
            <a:ext cx="11279159" cy="42290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60005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0254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Section Header - Blu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B3184B-40D5-4EEE-A48B-15F9846AC95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0850" y="3763963"/>
            <a:ext cx="8751888" cy="186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2362201"/>
            <a:ext cx="10972800" cy="1362075"/>
          </a:xfrm>
        </p:spPr>
        <p:txBody>
          <a:bodyPr>
            <a:noAutofit/>
          </a:bodyPr>
          <a:lstStyle>
            <a:lvl1pPr algn="l">
              <a:defRPr sz="8800" b="1" cap="none"/>
            </a:lvl1pPr>
          </a:lstStyle>
          <a:p>
            <a:r>
              <a:rPr lang="zh-CN" altLang="en-US"/>
              <a:t>单击此处编辑母版标题样式</a:t>
            </a:r>
            <a:endParaRPr lang="en-US" dirty="0"/>
          </a:p>
        </p:txBody>
      </p:sp>
    </p:spTree>
    <p:extLst>
      <p:ext uri="{BB962C8B-B14F-4D97-AF65-F5344CB8AC3E}">
        <p14:creationId xmlns:p14="http://schemas.microsoft.com/office/powerpoint/2010/main" val="1934744584"/>
      </p:ext>
    </p:extLst>
  </p:cSld>
  <p:clrMapOvr>
    <a:masterClrMapping/>
  </p:clrMapOvr>
  <p:transition spd="slow">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6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5910261"/>
            <a:ext cx="11277600" cy="566739"/>
          </a:xfrm>
        </p:spPr>
        <p:txBody>
          <a:bodyPr anchor="b"/>
          <a:lstStyle>
            <a:lvl1pPr algn="ctr">
              <a:defRPr sz="2667" b="1"/>
            </a:lvl1pPr>
          </a:lstStyle>
          <a:p>
            <a:r>
              <a:rPr lang="en-US"/>
              <a:t>Click to edit Master title style</a:t>
            </a:r>
            <a:endParaRPr lang="en-US" dirty="0"/>
          </a:p>
        </p:txBody>
      </p:sp>
      <p:sp>
        <p:nvSpPr>
          <p:cNvPr id="3" name="Picture Placeholder 2"/>
          <p:cNvSpPr>
            <a:spLocks noGrp="1"/>
          </p:cNvSpPr>
          <p:nvPr>
            <p:ph type="pic" idx="1"/>
          </p:nvPr>
        </p:nvSpPr>
        <p:spPr>
          <a:xfrm>
            <a:off x="457201" y="228600"/>
            <a:ext cx="11277600" cy="55372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Drag picture to placeholder or click icon to add</a:t>
            </a:r>
          </a:p>
        </p:txBody>
      </p:sp>
    </p:spTree>
    <p:extLst>
      <p:ext uri="{BB962C8B-B14F-4D97-AF65-F5344CB8AC3E}">
        <p14:creationId xmlns:p14="http://schemas.microsoft.com/office/powerpoint/2010/main" val="3562531862"/>
      </p:ext>
    </p:extLst>
  </p:cSld>
  <p:clrMapOvr>
    <a:masterClrMapping/>
  </p:clrMapOvr>
  <p:transition spd="slow">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5910261"/>
            <a:ext cx="11277600" cy="566739"/>
          </a:xfrm>
        </p:spPr>
        <p:txBody>
          <a:bodyPr anchor="b"/>
          <a:lstStyle>
            <a:lvl1pPr algn="ctr">
              <a:defRPr sz="2667" b="1"/>
            </a:lvl1pPr>
          </a:lstStyle>
          <a:p>
            <a:r>
              <a:rPr lang="en-US"/>
              <a:t>Click to edit Master title style</a:t>
            </a:r>
            <a:endParaRPr lang="en-US" dirty="0"/>
          </a:p>
        </p:txBody>
      </p:sp>
      <p:sp>
        <p:nvSpPr>
          <p:cNvPr id="3" name="Picture Placeholder 2"/>
          <p:cNvSpPr>
            <a:spLocks noGrp="1"/>
          </p:cNvSpPr>
          <p:nvPr>
            <p:ph type="pic" idx="1"/>
          </p:nvPr>
        </p:nvSpPr>
        <p:spPr>
          <a:xfrm>
            <a:off x="457201" y="228600"/>
            <a:ext cx="11277600" cy="55372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Drag picture to placeholder or click icon to add</a:t>
            </a:r>
          </a:p>
        </p:txBody>
      </p:sp>
    </p:spTree>
    <p:extLst>
      <p:ext uri="{BB962C8B-B14F-4D97-AF65-F5344CB8AC3E}">
        <p14:creationId xmlns:p14="http://schemas.microsoft.com/office/powerpoint/2010/main" val="3487142855"/>
      </p:ext>
    </p:extLst>
  </p:cSld>
  <p:clrMapOvr>
    <a:masterClrMapping/>
  </p:clrMapOvr>
  <p:transition spd="slow">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2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5910261"/>
            <a:ext cx="11277600" cy="566739"/>
          </a:xfrm>
        </p:spPr>
        <p:txBody>
          <a:bodyPr anchor="b"/>
          <a:lstStyle>
            <a:lvl1pPr algn="ctr">
              <a:defRPr sz="2667" b="1"/>
            </a:lvl1pPr>
          </a:lstStyle>
          <a:p>
            <a:r>
              <a:rPr lang="en-US"/>
              <a:t>Click to edit Master title style</a:t>
            </a:r>
            <a:endParaRPr lang="en-US" dirty="0"/>
          </a:p>
        </p:txBody>
      </p:sp>
      <p:sp>
        <p:nvSpPr>
          <p:cNvPr id="3" name="Picture Placeholder 2"/>
          <p:cNvSpPr>
            <a:spLocks noGrp="1"/>
          </p:cNvSpPr>
          <p:nvPr>
            <p:ph type="pic" idx="1"/>
          </p:nvPr>
        </p:nvSpPr>
        <p:spPr>
          <a:xfrm>
            <a:off x="457201" y="228600"/>
            <a:ext cx="11277600" cy="55372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Drag picture to placeholder or click icon to add</a:t>
            </a:r>
          </a:p>
        </p:txBody>
      </p:sp>
    </p:spTree>
    <p:extLst>
      <p:ext uri="{BB962C8B-B14F-4D97-AF65-F5344CB8AC3E}">
        <p14:creationId xmlns:p14="http://schemas.microsoft.com/office/powerpoint/2010/main" val="982360570"/>
      </p:ext>
    </p:extLst>
  </p:cSld>
  <p:clrMapOvr>
    <a:masterClrMapping/>
  </p:clrMapOvr>
  <p:transition spd="slow">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3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5910261"/>
            <a:ext cx="11277600" cy="566739"/>
          </a:xfrm>
        </p:spPr>
        <p:txBody>
          <a:bodyPr anchor="b"/>
          <a:lstStyle>
            <a:lvl1pPr algn="ctr">
              <a:defRPr sz="2667" b="1"/>
            </a:lvl1pPr>
          </a:lstStyle>
          <a:p>
            <a:r>
              <a:rPr lang="en-US"/>
              <a:t>Click to edit Master title style</a:t>
            </a:r>
            <a:endParaRPr lang="en-US" dirty="0"/>
          </a:p>
        </p:txBody>
      </p:sp>
      <p:sp>
        <p:nvSpPr>
          <p:cNvPr id="3" name="Picture Placeholder 2"/>
          <p:cNvSpPr>
            <a:spLocks noGrp="1"/>
          </p:cNvSpPr>
          <p:nvPr>
            <p:ph type="pic" idx="1"/>
          </p:nvPr>
        </p:nvSpPr>
        <p:spPr>
          <a:xfrm>
            <a:off x="457201" y="228600"/>
            <a:ext cx="11277600" cy="55372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Drag picture to placeholder or click icon to add</a:t>
            </a:r>
          </a:p>
        </p:txBody>
      </p:sp>
    </p:spTree>
    <p:extLst>
      <p:ext uri="{BB962C8B-B14F-4D97-AF65-F5344CB8AC3E}">
        <p14:creationId xmlns:p14="http://schemas.microsoft.com/office/powerpoint/2010/main" val="2288924007"/>
      </p:ext>
    </p:extLst>
  </p:cSld>
  <p:clrMapOvr>
    <a:masterClrMapping/>
  </p:clrMapOvr>
  <p:transition spd="slow">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4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5910261"/>
            <a:ext cx="11277600" cy="566739"/>
          </a:xfrm>
        </p:spPr>
        <p:txBody>
          <a:bodyPr anchor="b"/>
          <a:lstStyle>
            <a:lvl1pPr algn="ctr">
              <a:defRPr sz="2667" b="1"/>
            </a:lvl1pPr>
          </a:lstStyle>
          <a:p>
            <a:r>
              <a:rPr lang="en-US"/>
              <a:t>Click to edit Master title style</a:t>
            </a:r>
            <a:endParaRPr lang="en-US" dirty="0"/>
          </a:p>
        </p:txBody>
      </p:sp>
      <p:sp>
        <p:nvSpPr>
          <p:cNvPr id="3" name="Picture Placeholder 2"/>
          <p:cNvSpPr>
            <a:spLocks noGrp="1"/>
          </p:cNvSpPr>
          <p:nvPr>
            <p:ph type="pic" idx="1"/>
          </p:nvPr>
        </p:nvSpPr>
        <p:spPr>
          <a:xfrm>
            <a:off x="457201" y="228600"/>
            <a:ext cx="11277600" cy="55372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Drag picture to placeholder or click icon to add</a:t>
            </a:r>
          </a:p>
        </p:txBody>
      </p:sp>
    </p:spTree>
    <p:extLst>
      <p:ext uri="{BB962C8B-B14F-4D97-AF65-F5344CB8AC3E}">
        <p14:creationId xmlns:p14="http://schemas.microsoft.com/office/powerpoint/2010/main" val="3871087086"/>
      </p:ext>
    </p:extLst>
  </p:cSld>
  <p:clrMapOvr>
    <a:masterClrMapping/>
  </p:clrMapOvr>
  <p:transition spd="slow">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5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5910261"/>
            <a:ext cx="11277600" cy="566739"/>
          </a:xfrm>
        </p:spPr>
        <p:txBody>
          <a:bodyPr anchor="b"/>
          <a:lstStyle>
            <a:lvl1pPr algn="ctr">
              <a:defRPr sz="2667" b="1"/>
            </a:lvl1pPr>
          </a:lstStyle>
          <a:p>
            <a:r>
              <a:rPr lang="en-US"/>
              <a:t>Click to edit Master title style</a:t>
            </a:r>
            <a:endParaRPr lang="en-US" dirty="0"/>
          </a:p>
        </p:txBody>
      </p:sp>
      <p:sp>
        <p:nvSpPr>
          <p:cNvPr id="3" name="Picture Placeholder 2"/>
          <p:cNvSpPr>
            <a:spLocks noGrp="1"/>
          </p:cNvSpPr>
          <p:nvPr>
            <p:ph type="pic" idx="1"/>
          </p:nvPr>
        </p:nvSpPr>
        <p:spPr>
          <a:xfrm>
            <a:off x="457201" y="228600"/>
            <a:ext cx="11277600" cy="55372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Drag picture to placeholder or click icon to add</a:t>
            </a:r>
          </a:p>
        </p:txBody>
      </p:sp>
    </p:spTree>
    <p:extLst>
      <p:ext uri="{BB962C8B-B14F-4D97-AF65-F5344CB8AC3E}">
        <p14:creationId xmlns:p14="http://schemas.microsoft.com/office/powerpoint/2010/main" val="3026233399"/>
      </p:ext>
    </p:extLst>
  </p:cSld>
  <p:clrMapOvr>
    <a:masterClrMapping/>
  </p:clrMapOvr>
  <p:transition spd="slow">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ullets">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509392" y="1419727"/>
            <a:ext cx="11118848" cy="4384175"/>
          </a:xfrm>
          <a:prstGeom prst="rect">
            <a:avLst/>
          </a:prstGeom>
        </p:spPr>
        <p:txBody>
          <a:bodyPr>
            <a:noAutofit/>
          </a:bodyPr>
          <a:lstStyle>
            <a:lvl1pPr marL="342891" indent="-342891">
              <a:lnSpc>
                <a:spcPct val="130000"/>
              </a:lnSpc>
              <a:spcBef>
                <a:spcPts val="0"/>
              </a:spcBef>
              <a:buFont typeface="Arial" panose="020B0604020202020204" pitchFamily="34" charset="0"/>
              <a:buChar char="•"/>
              <a:defRPr sz="2700" b="0">
                <a:solidFill>
                  <a:schemeClr val="tx2"/>
                </a:solidFill>
              </a:defRPr>
            </a:lvl1pPr>
            <a:lvl2pPr marL="457189" indent="0">
              <a:buNone/>
              <a:defRPr sz="3600" b="1"/>
            </a:lvl2pPr>
            <a:lvl3pPr marL="914377" indent="0">
              <a:buNone/>
              <a:defRPr sz="3600" b="1"/>
            </a:lvl3pPr>
            <a:lvl4pPr marL="1371566" indent="0">
              <a:buNone/>
              <a:defRPr sz="3600" b="1"/>
            </a:lvl4pPr>
            <a:lvl5pPr marL="1828754" indent="0">
              <a:buNone/>
              <a:defRPr sz="3600" b="1"/>
            </a:lvl5pPr>
          </a:lstStyle>
          <a:p>
            <a:pPr lvl="0"/>
            <a:r>
              <a:rPr lang="zh-CN" altLang="en-US"/>
              <a:t>单击此处编辑母版文本样式</a:t>
            </a:r>
          </a:p>
          <a:p>
            <a:pPr lvl="1"/>
            <a:r>
              <a:rPr lang="zh-CN" altLang="en-US"/>
              <a:t>第二级</a:t>
            </a:r>
          </a:p>
        </p:txBody>
      </p:sp>
      <p:sp>
        <p:nvSpPr>
          <p:cNvPr id="2" name="Title 1"/>
          <p:cNvSpPr>
            <a:spLocks noGrp="1"/>
          </p:cNvSpPr>
          <p:nvPr>
            <p:ph type="title"/>
          </p:nvPr>
        </p:nvSpPr>
        <p:spPr>
          <a:xfrm>
            <a:off x="509394" y="359263"/>
            <a:ext cx="11138625" cy="523220"/>
          </a:xfrm>
          <a:prstGeom prst="rect">
            <a:avLst/>
          </a:prstGeom>
        </p:spPr>
        <p:txBody>
          <a:bodyPr>
            <a:noAutofit/>
          </a:bodyPr>
          <a:lstStyle>
            <a:lvl1pPr algn="l">
              <a:defRPr sz="3400" b="1">
                <a:solidFill>
                  <a:srgbClr val="102A4C"/>
                </a:solidFill>
              </a:defRPr>
            </a:lvl1pPr>
          </a:lstStyle>
          <a:p>
            <a:r>
              <a:rPr lang="zh-CN" altLang="en-US"/>
              <a:t>单击此处编辑母版标题样式</a:t>
            </a:r>
            <a:endParaRPr lang="en-US" dirty="0"/>
          </a:p>
        </p:txBody>
      </p:sp>
    </p:spTree>
    <p:extLst>
      <p:ext uri="{BB962C8B-B14F-4D97-AF65-F5344CB8AC3E}">
        <p14:creationId xmlns:p14="http://schemas.microsoft.com/office/powerpoint/2010/main" val="1611451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D5020820-CECC-4544-908D-8616AD3AE680}"/>
              </a:ext>
            </a:extLst>
          </p:cNvPr>
          <p:cNvSpPr>
            <a:spLocks noGrp="1"/>
          </p:cNvSpPr>
          <p:nvPr>
            <p:ph type="dt" sz="half" idx="10"/>
          </p:nvPr>
        </p:nvSpPr>
        <p:spPr/>
        <p:txBody>
          <a:bodyPr/>
          <a:lstStyle>
            <a:lvl1pPr eaLnBrk="0" hangingPunct="0">
              <a:defRPr>
                <a:latin typeface="Calibri" pitchFamily="34" charset="0"/>
                <a:ea typeface="宋体" pitchFamily="2" charset="-122"/>
                <a:cs typeface="+mn-cs"/>
              </a:defRPr>
            </a:lvl1pPr>
          </a:lstStyle>
          <a:p>
            <a:pPr>
              <a:defRPr/>
            </a:pPr>
            <a:fld id="{3055DEDB-6230-4C55-AC5B-C5741844AA27}" type="datetime1">
              <a:rPr lang="zh-CN" altLang="en-US"/>
              <a:pPr>
                <a:defRPr/>
              </a:pPr>
              <a:t>2018/10/9</a:t>
            </a:fld>
            <a:endParaRPr lang="zh-CN" altLang="en-US"/>
          </a:p>
        </p:txBody>
      </p:sp>
      <p:sp>
        <p:nvSpPr>
          <p:cNvPr id="6" name="页脚占位符 4">
            <a:extLst>
              <a:ext uri="{FF2B5EF4-FFF2-40B4-BE49-F238E27FC236}">
                <a16:creationId xmlns:a16="http://schemas.microsoft.com/office/drawing/2014/main" id="{D9A1A3E8-DB07-4237-BD7A-C990F7394FC8}"/>
              </a:ext>
            </a:extLst>
          </p:cNvPr>
          <p:cNvSpPr>
            <a:spLocks noGrp="1"/>
          </p:cNvSpPr>
          <p:nvPr>
            <p:ph type="ftr" sz="quarter" idx="11"/>
          </p:nvPr>
        </p:nvSpPr>
        <p:spPr/>
        <p:txBody>
          <a:bodyPr/>
          <a:lstStyle>
            <a:lvl1pPr eaLnBrk="0" hangingPunct="0">
              <a:defRPr>
                <a:latin typeface="Calibri" pitchFamily="34" charset="0"/>
                <a:ea typeface="宋体" pitchFamily="2" charset="-122"/>
                <a:cs typeface="+mn-cs"/>
              </a:defRPr>
            </a:lvl1pPr>
          </a:lstStyle>
          <a:p>
            <a:pPr>
              <a:defRPr/>
            </a:pPr>
            <a:endParaRPr lang="zh-CN" altLang="en-US"/>
          </a:p>
        </p:txBody>
      </p:sp>
      <p:sp>
        <p:nvSpPr>
          <p:cNvPr id="7" name="灯片编号占位符 5">
            <a:extLst>
              <a:ext uri="{FF2B5EF4-FFF2-40B4-BE49-F238E27FC236}">
                <a16:creationId xmlns:a16="http://schemas.microsoft.com/office/drawing/2014/main" id="{2484FA2B-E00D-40B3-BE24-068AAE8BA2AE}"/>
              </a:ext>
            </a:extLst>
          </p:cNvPr>
          <p:cNvSpPr>
            <a:spLocks noGrp="1"/>
          </p:cNvSpPr>
          <p:nvPr>
            <p:ph type="sldNum" sz="quarter" idx="12"/>
          </p:nvPr>
        </p:nvSpPr>
        <p:spPr/>
        <p:txBody>
          <a:bodyPr/>
          <a:lstStyle>
            <a:lvl1pPr eaLnBrk="0" hangingPunct="0">
              <a:defRPr>
                <a:latin typeface="Calibri" panose="020F0502020204030204" pitchFamily="34" charset="0"/>
              </a:defRPr>
            </a:lvl1pPr>
          </a:lstStyle>
          <a:p>
            <a:pPr>
              <a:defRPr/>
            </a:pPr>
            <a:fld id="{C59F47A9-A731-4226-84DB-97F917A4CEAE}" type="slidenum">
              <a:rPr lang="zh-CN" altLang="en-US"/>
              <a:pPr>
                <a:defRPr/>
              </a:pPr>
              <a:t>‹#›</a:t>
            </a:fld>
            <a:endParaRPr lang="zh-CN" altLang="en-US"/>
          </a:p>
        </p:txBody>
      </p:sp>
    </p:spTree>
    <p:extLst>
      <p:ext uri="{BB962C8B-B14F-4D97-AF65-F5344CB8AC3E}">
        <p14:creationId xmlns:p14="http://schemas.microsoft.com/office/powerpoint/2010/main" val="1447931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2" y="1535113"/>
            <a:ext cx="5386917" cy="639762"/>
          </a:xfrm>
        </p:spPr>
        <p:txBody>
          <a:bodyPr anchor="b"/>
          <a:lstStyle>
            <a:lvl1pPr marL="0" indent="0">
              <a:buNone/>
              <a:defRPr sz="2400" b="1"/>
            </a:lvl1pPr>
            <a:lvl2pPr marL="457039" indent="0">
              <a:buNone/>
              <a:defRPr sz="2000" b="1"/>
            </a:lvl2pPr>
            <a:lvl3pPr marL="914079" indent="0">
              <a:buNone/>
              <a:defRPr sz="1800" b="1"/>
            </a:lvl3pPr>
            <a:lvl4pPr marL="1371119" indent="0">
              <a:buNone/>
              <a:defRPr sz="1600" b="1"/>
            </a:lvl4pPr>
            <a:lvl5pPr marL="1828159" indent="0">
              <a:buNone/>
              <a:defRPr sz="1600" b="1"/>
            </a:lvl5pPr>
            <a:lvl6pPr marL="2285199" indent="0">
              <a:buNone/>
              <a:defRPr sz="1600" b="1"/>
            </a:lvl6pPr>
            <a:lvl7pPr marL="2742237" indent="0">
              <a:buNone/>
              <a:defRPr sz="1600" b="1"/>
            </a:lvl7pPr>
            <a:lvl8pPr marL="3199278" indent="0">
              <a:buNone/>
              <a:defRPr sz="1600" b="1"/>
            </a:lvl8pPr>
            <a:lvl9pPr marL="3656316"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2"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72" y="1535113"/>
            <a:ext cx="5389033" cy="639762"/>
          </a:xfrm>
        </p:spPr>
        <p:txBody>
          <a:bodyPr anchor="b"/>
          <a:lstStyle>
            <a:lvl1pPr marL="0" indent="0">
              <a:buNone/>
              <a:defRPr sz="2400" b="1"/>
            </a:lvl1pPr>
            <a:lvl2pPr marL="457039" indent="0">
              <a:buNone/>
              <a:defRPr sz="2000" b="1"/>
            </a:lvl2pPr>
            <a:lvl3pPr marL="914079" indent="0">
              <a:buNone/>
              <a:defRPr sz="1800" b="1"/>
            </a:lvl3pPr>
            <a:lvl4pPr marL="1371119" indent="0">
              <a:buNone/>
              <a:defRPr sz="1600" b="1"/>
            </a:lvl4pPr>
            <a:lvl5pPr marL="1828159" indent="0">
              <a:buNone/>
              <a:defRPr sz="1600" b="1"/>
            </a:lvl5pPr>
            <a:lvl6pPr marL="2285199" indent="0">
              <a:buNone/>
              <a:defRPr sz="1600" b="1"/>
            </a:lvl6pPr>
            <a:lvl7pPr marL="2742237" indent="0">
              <a:buNone/>
              <a:defRPr sz="1600" b="1"/>
            </a:lvl7pPr>
            <a:lvl8pPr marL="3199278" indent="0">
              <a:buNone/>
              <a:defRPr sz="1600" b="1"/>
            </a:lvl8pPr>
            <a:lvl9pPr marL="3656316"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72"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2D51799D-1D3E-4DB5-B166-AF4F796DA9FA}"/>
              </a:ext>
            </a:extLst>
          </p:cNvPr>
          <p:cNvSpPr>
            <a:spLocks noGrp="1"/>
          </p:cNvSpPr>
          <p:nvPr>
            <p:ph type="dt" sz="half" idx="10"/>
          </p:nvPr>
        </p:nvSpPr>
        <p:spPr/>
        <p:txBody>
          <a:bodyPr/>
          <a:lstStyle>
            <a:lvl1pPr eaLnBrk="0" hangingPunct="0">
              <a:defRPr>
                <a:latin typeface="Calibri" pitchFamily="34" charset="0"/>
                <a:ea typeface="宋体" pitchFamily="2" charset="-122"/>
                <a:cs typeface="+mn-cs"/>
              </a:defRPr>
            </a:lvl1pPr>
          </a:lstStyle>
          <a:p>
            <a:pPr>
              <a:defRPr/>
            </a:pPr>
            <a:fld id="{F4A25176-6346-4344-8587-1363C95367F7}" type="datetime1">
              <a:rPr lang="zh-CN" altLang="en-US"/>
              <a:pPr>
                <a:defRPr/>
              </a:pPr>
              <a:t>2018/10/9</a:t>
            </a:fld>
            <a:endParaRPr lang="zh-CN" altLang="en-US"/>
          </a:p>
        </p:txBody>
      </p:sp>
      <p:sp>
        <p:nvSpPr>
          <p:cNvPr id="8" name="页脚占位符 4">
            <a:extLst>
              <a:ext uri="{FF2B5EF4-FFF2-40B4-BE49-F238E27FC236}">
                <a16:creationId xmlns:a16="http://schemas.microsoft.com/office/drawing/2014/main" id="{6DDC7757-1AB9-434E-B097-93D937A71E40}"/>
              </a:ext>
            </a:extLst>
          </p:cNvPr>
          <p:cNvSpPr>
            <a:spLocks noGrp="1"/>
          </p:cNvSpPr>
          <p:nvPr>
            <p:ph type="ftr" sz="quarter" idx="11"/>
          </p:nvPr>
        </p:nvSpPr>
        <p:spPr/>
        <p:txBody>
          <a:bodyPr/>
          <a:lstStyle>
            <a:lvl1pPr eaLnBrk="0" hangingPunct="0">
              <a:defRPr>
                <a:latin typeface="Calibri" pitchFamily="34" charset="0"/>
                <a:ea typeface="宋体" pitchFamily="2" charset="-122"/>
                <a:cs typeface="+mn-cs"/>
              </a:defRPr>
            </a:lvl1pPr>
          </a:lstStyle>
          <a:p>
            <a:pPr>
              <a:defRPr/>
            </a:pPr>
            <a:endParaRPr lang="zh-CN" altLang="en-US"/>
          </a:p>
        </p:txBody>
      </p:sp>
      <p:sp>
        <p:nvSpPr>
          <p:cNvPr id="9" name="灯片编号占位符 5">
            <a:extLst>
              <a:ext uri="{FF2B5EF4-FFF2-40B4-BE49-F238E27FC236}">
                <a16:creationId xmlns:a16="http://schemas.microsoft.com/office/drawing/2014/main" id="{A541085F-953A-45D7-93BD-6E67771A1335}"/>
              </a:ext>
            </a:extLst>
          </p:cNvPr>
          <p:cNvSpPr>
            <a:spLocks noGrp="1"/>
          </p:cNvSpPr>
          <p:nvPr>
            <p:ph type="sldNum" sz="quarter" idx="12"/>
          </p:nvPr>
        </p:nvSpPr>
        <p:spPr/>
        <p:txBody>
          <a:bodyPr/>
          <a:lstStyle>
            <a:lvl1pPr eaLnBrk="0" hangingPunct="0">
              <a:defRPr>
                <a:latin typeface="Calibri" panose="020F0502020204030204" pitchFamily="34" charset="0"/>
              </a:defRPr>
            </a:lvl1pPr>
          </a:lstStyle>
          <a:p>
            <a:pPr>
              <a:defRPr/>
            </a:pPr>
            <a:fld id="{AC86E73B-C872-4AB7-B8EB-21A44244A0B7}" type="slidenum">
              <a:rPr lang="zh-CN" altLang="en-US"/>
              <a:pPr>
                <a:defRPr/>
              </a:pPr>
              <a:t>‹#›</a:t>
            </a:fld>
            <a:endParaRPr lang="zh-CN" altLang="en-US"/>
          </a:p>
        </p:txBody>
      </p:sp>
    </p:spTree>
    <p:extLst>
      <p:ext uri="{BB962C8B-B14F-4D97-AF65-F5344CB8AC3E}">
        <p14:creationId xmlns:p14="http://schemas.microsoft.com/office/powerpoint/2010/main" val="2023002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65435EC5-AD41-486E-B0BB-33B84961AE54}"/>
              </a:ext>
            </a:extLst>
          </p:cNvPr>
          <p:cNvSpPr>
            <a:spLocks noGrp="1"/>
          </p:cNvSpPr>
          <p:nvPr>
            <p:ph type="dt" sz="half" idx="10"/>
          </p:nvPr>
        </p:nvSpPr>
        <p:spPr/>
        <p:txBody>
          <a:bodyPr/>
          <a:lstStyle>
            <a:lvl1pPr eaLnBrk="0" hangingPunct="0">
              <a:defRPr>
                <a:latin typeface="Calibri" pitchFamily="34" charset="0"/>
                <a:ea typeface="宋体" pitchFamily="2" charset="-122"/>
                <a:cs typeface="+mn-cs"/>
              </a:defRPr>
            </a:lvl1pPr>
          </a:lstStyle>
          <a:p>
            <a:pPr>
              <a:defRPr/>
            </a:pPr>
            <a:fld id="{167BA8DE-814B-4ED4-B52A-D3089F141517}" type="datetime1">
              <a:rPr lang="zh-CN" altLang="en-US"/>
              <a:pPr>
                <a:defRPr/>
              </a:pPr>
              <a:t>2018/10/9</a:t>
            </a:fld>
            <a:endParaRPr lang="zh-CN" altLang="en-US"/>
          </a:p>
        </p:txBody>
      </p:sp>
      <p:sp>
        <p:nvSpPr>
          <p:cNvPr id="4" name="页脚占位符 4">
            <a:extLst>
              <a:ext uri="{FF2B5EF4-FFF2-40B4-BE49-F238E27FC236}">
                <a16:creationId xmlns:a16="http://schemas.microsoft.com/office/drawing/2014/main" id="{303FB76D-0FFF-43F7-8674-916DDDB225B1}"/>
              </a:ext>
            </a:extLst>
          </p:cNvPr>
          <p:cNvSpPr>
            <a:spLocks noGrp="1"/>
          </p:cNvSpPr>
          <p:nvPr>
            <p:ph type="ftr" sz="quarter" idx="11"/>
          </p:nvPr>
        </p:nvSpPr>
        <p:spPr/>
        <p:txBody>
          <a:bodyPr/>
          <a:lstStyle>
            <a:lvl1pPr eaLnBrk="0" hangingPunct="0">
              <a:defRPr>
                <a:latin typeface="Calibri" pitchFamily="34" charset="0"/>
                <a:ea typeface="宋体" pitchFamily="2" charset="-122"/>
                <a:cs typeface="+mn-cs"/>
              </a:defRPr>
            </a:lvl1pPr>
          </a:lstStyle>
          <a:p>
            <a:pPr>
              <a:defRPr/>
            </a:pPr>
            <a:endParaRPr lang="zh-CN" altLang="en-US"/>
          </a:p>
        </p:txBody>
      </p:sp>
      <p:sp>
        <p:nvSpPr>
          <p:cNvPr id="5" name="灯片编号占位符 5">
            <a:extLst>
              <a:ext uri="{FF2B5EF4-FFF2-40B4-BE49-F238E27FC236}">
                <a16:creationId xmlns:a16="http://schemas.microsoft.com/office/drawing/2014/main" id="{56652E39-A13D-433A-8D81-7BE1A1EA362B}"/>
              </a:ext>
            </a:extLst>
          </p:cNvPr>
          <p:cNvSpPr>
            <a:spLocks noGrp="1"/>
          </p:cNvSpPr>
          <p:nvPr>
            <p:ph type="sldNum" sz="quarter" idx="12"/>
          </p:nvPr>
        </p:nvSpPr>
        <p:spPr/>
        <p:txBody>
          <a:bodyPr/>
          <a:lstStyle>
            <a:lvl1pPr eaLnBrk="0" hangingPunct="0">
              <a:defRPr>
                <a:latin typeface="Calibri" panose="020F0502020204030204" pitchFamily="34" charset="0"/>
              </a:defRPr>
            </a:lvl1pPr>
          </a:lstStyle>
          <a:p>
            <a:pPr>
              <a:defRPr/>
            </a:pPr>
            <a:fld id="{B8D938B7-3E6D-4745-AECD-D3C1E3B151A7}" type="slidenum">
              <a:rPr lang="zh-CN" altLang="en-US"/>
              <a:pPr>
                <a:defRPr/>
              </a:pPr>
              <a:t>‹#›</a:t>
            </a:fld>
            <a:endParaRPr lang="zh-CN" altLang="en-US"/>
          </a:p>
        </p:txBody>
      </p:sp>
    </p:spTree>
    <p:extLst>
      <p:ext uri="{BB962C8B-B14F-4D97-AF65-F5344CB8AC3E}">
        <p14:creationId xmlns:p14="http://schemas.microsoft.com/office/powerpoint/2010/main" val="2048703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1831D22A-CE9E-499E-931C-885E205E6F63}"/>
              </a:ext>
            </a:extLst>
          </p:cNvPr>
          <p:cNvSpPr>
            <a:spLocks noGrp="1"/>
          </p:cNvSpPr>
          <p:nvPr>
            <p:ph type="dt" sz="half" idx="10"/>
          </p:nvPr>
        </p:nvSpPr>
        <p:spPr/>
        <p:txBody>
          <a:bodyPr/>
          <a:lstStyle>
            <a:lvl1pPr eaLnBrk="0" hangingPunct="0">
              <a:defRPr>
                <a:latin typeface="Calibri" pitchFamily="34" charset="0"/>
                <a:ea typeface="宋体" pitchFamily="2" charset="-122"/>
                <a:cs typeface="+mn-cs"/>
              </a:defRPr>
            </a:lvl1pPr>
          </a:lstStyle>
          <a:p>
            <a:pPr>
              <a:defRPr/>
            </a:pPr>
            <a:fld id="{FE630FCE-3E04-4327-9507-690633C5E4BC}" type="datetime1">
              <a:rPr lang="zh-CN" altLang="en-US"/>
              <a:pPr>
                <a:defRPr/>
              </a:pPr>
              <a:t>2018/10/9</a:t>
            </a:fld>
            <a:endParaRPr lang="zh-CN" altLang="en-US"/>
          </a:p>
        </p:txBody>
      </p:sp>
      <p:sp>
        <p:nvSpPr>
          <p:cNvPr id="3" name="页脚占位符 4">
            <a:extLst>
              <a:ext uri="{FF2B5EF4-FFF2-40B4-BE49-F238E27FC236}">
                <a16:creationId xmlns:a16="http://schemas.microsoft.com/office/drawing/2014/main" id="{986A676F-9A0A-4616-8D42-966C8D8BAD9C}"/>
              </a:ext>
            </a:extLst>
          </p:cNvPr>
          <p:cNvSpPr>
            <a:spLocks noGrp="1"/>
          </p:cNvSpPr>
          <p:nvPr>
            <p:ph type="ftr" sz="quarter" idx="11"/>
          </p:nvPr>
        </p:nvSpPr>
        <p:spPr/>
        <p:txBody>
          <a:bodyPr/>
          <a:lstStyle>
            <a:lvl1pPr eaLnBrk="0" hangingPunct="0">
              <a:defRPr>
                <a:latin typeface="Calibri" pitchFamily="34" charset="0"/>
                <a:ea typeface="宋体" pitchFamily="2" charset="-122"/>
                <a:cs typeface="+mn-cs"/>
              </a:defRPr>
            </a:lvl1pPr>
          </a:lstStyle>
          <a:p>
            <a:pPr>
              <a:defRPr/>
            </a:pPr>
            <a:endParaRPr lang="zh-CN" altLang="en-US"/>
          </a:p>
        </p:txBody>
      </p:sp>
      <p:sp>
        <p:nvSpPr>
          <p:cNvPr id="4" name="灯片编号占位符 5">
            <a:extLst>
              <a:ext uri="{FF2B5EF4-FFF2-40B4-BE49-F238E27FC236}">
                <a16:creationId xmlns:a16="http://schemas.microsoft.com/office/drawing/2014/main" id="{AC7C56B4-80F0-41ED-9967-F8E367804536}"/>
              </a:ext>
            </a:extLst>
          </p:cNvPr>
          <p:cNvSpPr>
            <a:spLocks noGrp="1"/>
          </p:cNvSpPr>
          <p:nvPr>
            <p:ph type="sldNum" sz="quarter" idx="12"/>
          </p:nvPr>
        </p:nvSpPr>
        <p:spPr/>
        <p:txBody>
          <a:bodyPr/>
          <a:lstStyle>
            <a:lvl1pPr eaLnBrk="0" hangingPunct="0">
              <a:defRPr>
                <a:latin typeface="Calibri" panose="020F0502020204030204" pitchFamily="34" charset="0"/>
              </a:defRPr>
            </a:lvl1pPr>
          </a:lstStyle>
          <a:p>
            <a:pPr>
              <a:defRPr/>
            </a:pPr>
            <a:fld id="{695565F4-539A-430A-B72B-DEF4DC2F2BCE}" type="slidenum">
              <a:rPr lang="zh-CN" altLang="en-US"/>
              <a:pPr>
                <a:defRPr/>
              </a:pPr>
              <a:t>‹#›</a:t>
            </a:fld>
            <a:endParaRPr lang="zh-CN" altLang="en-US"/>
          </a:p>
        </p:txBody>
      </p:sp>
    </p:spTree>
    <p:extLst>
      <p:ext uri="{BB962C8B-B14F-4D97-AF65-F5344CB8AC3E}">
        <p14:creationId xmlns:p14="http://schemas.microsoft.com/office/powerpoint/2010/main" val="2072793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5"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5" y="1435101"/>
            <a:ext cx="4011084" cy="4691063"/>
          </a:xfrm>
        </p:spPr>
        <p:txBody>
          <a:bodyPr/>
          <a:lstStyle>
            <a:lvl1pPr marL="0" indent="0">
              <a:buNone/>
              <a:defRPr sz="1400"/>
            </a:lvl1pPr>
            <a:lvl2pPr marL="457039" indent="0">
              <a:buNone/>
              <a:defRPr sz="1200"/>
            </a:lvl2pPr>
            <a:lvl3pPr marL="914079" indent="0">
              <a:buNone/>
              <a:defRPr sz="1000"/>
            </a:lvl3pPr>
            <a:lvl4pPr marL="1371119" indent="0">
              <a:buNone/>
              <a:defRPr sz="900"/>
            </a:lvl4pPr>
            <a:lvl5pPr marL="1828159" indent="0">
              <a:buNone/>
              <a:defRPr sz="900"/>
            </a:lvl5pPr>
            <a:lvl6pPr marL="2285199" indent="0">
              <a:buNone/>
              <a:defRPr sz="900"/>
            </a:lvl6pPr>
            <a:lvl7pPr marL="2742237" indent="0">
              <a:buNone/>
              <a:defRPr sz="900"/>
            </a:lvl7pPr>
            <a:lvl8pPr marL="3199278" indent="0">
              <a:buNone/>
              <a:defRPr sz="900"/>
            </a:lvl8pPr>
            <a:lvl9pPr marL="3656316"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B5C920F5-9281-432E-9625-0C3DF2493A27}"/>
              </a:ext>
            </a:extLst>
          </p:cNvPr>
          <p:cNvSpPr>
            <a:spLocks noGrp="1"/>
          </p:cNvSpPr>
          <p:nvPr>
            <p:ph type="dt" sz="half" idx="10"/>
          </p:nvPr>
        </p:nvSpPr>
        <p:spPr/>
        <p:txBody>
          <a:bodyPr/>
          <a:lstStyle>
            <a:lvl1pPr eaLnBrk="0" hangingPunct="0">
              <a:defRPr>
                <a:latin typeface="Calibri" pitchFamily="34" charset="0"/>
                <a:ea typeface="宋体" pitchFamily="2" charset="-122"/>
                <a:cs typeface="+mn-cs"/>
              </a:defRPr>
            </a:lvl1pPr>
          </a:lstStyle>
          <a:p>
            <a:pPr>
              <a:defRPr/>
            </a:pPr>
            <a:fld id="{6FDFFC5E-B25D-4E92-9DF8-480F8903FA50}" type="datetime1">
              <a:rPr lang="zh-CN" altLang="en-US"/>
              <a:pPr>
                <a:defRPr/>
              </a:pPr>
              <a:t>2018/10/9</a:t>
            </a:fld>
            <a:endParaRPr lang="zh-CN" altLang="en-US"/>
          </a:p>
        </p:txBody>
      </p:sp>
      <p:sp>
        <p:nvSpPr>
          <p:cNvPr id="6" name="页脚占位符 4">
            <a:extLst>
              <a:ext uri="{FF2B5EF4-FFF2-40B4-BE49-F238E27FC236}">
                <a16:creationId xmlns:a16="http://schemas.microsoft.com/office/drawing/2014/main" id="{20287861-BD3C-4511-9767-0E3B9DEA3EA8}"/>
              </a:ext>
            </a:extLst>
          </p:cNvPr>
          <p:cNvSpPr>
            <a:spLocks noGrp="1"/>
          </p:cNvSpPr>
          <p:nvPr>
            <p:ph type="ftr" sz="quarter" idx="11"/>
          </p:nvPr>
        </p:nvSpPr>
        <p:spPr/>
        <p:txBody>
          <a:bodyPr/>
          <a:lstStyle>
            <a:lvl1pPr eaLnBrk="0" hangingPunct="0">
              <a:defRPr>
                <a:latin typeface="Calibri" pitchFamily="34" charset="0"/>
                <a:ea typeface="宋体" pitchFamily="2" charset="-122"/>
                <a:cs typeface="+mn-cs"/>
              </a:defRPr>
            </a:lvl1pPr>
          </a:lstStyle>
          <a:p>
            <a:pPr>
              <a:defRPr/>
            </a:pPr>
            <a:endParaRPr lang="zh-CN" altLang="en-US"/>
          </a:p>
        </p:txBody>
      </p:sp>
      <p:sp>
        <p:nvSpPr>
          <p:cNvPr id="7" name="灯片编号占位符 5">
            <a:extLst>
              <a:ext uri="{FF2B5EF4-FFF2-40B4-BE49-F238E27FC236}">
                <a16:creationId xmlns:a16="http://schemas.microsoft.com/office/drawing/2014/main" id="{A74B968C-CD3C-4C9C-A114-520780496431}"/>
              </a:ext>
            </a:extLst>
          </p:cNvPr>
          <p:cNvSpPr>
            <a:spLocks noGrp="1"/>
          </p:cNvSpPr>
          <p:nvPr>
            <p:ph type="sldNum" sz="quarter" idx="12"/>
          </p:nvPr>
        </p:nvSpPr>
        <p:spPr/>
        <p:txBody>
          <a:bodyPr/>
          <a:lstStyle>
            <a:lvl1pPr eaLnBrk="0" hangingPunct="0">
              <a:defRPr>
                <a:latin typeface="Calibri" panose="020F0502020204030204" pitchFamily="34" charset="0"/>
              </a:defRPr>
            </a:lvl1pPr>
          </a:lstStyle>
          <a:p>
            <a:pPr>
              <a:defRPr/>
            </a:pPr>
            <a:fld id="{962668FA-43B5-4E6A-82CE-2E6D5F07D5D4}" type="slidenum">
              <a:rPr lang="zh-CN" altLang="en-US"/>
              <a:pPr>
                <a:defRPr/>
              </a:pPr>
              <a:t>‹#›</a:t>
            </a:fld>
            <a:endParaRPr lang="zh-CN" altLang="en-US"/>
          </a:p>
        </p:txBody>
      </p:sp>
    </p:spTree>
    <p:extLst>
      <p:ext uri="{BB962C8B-B14F-4D97-AF65-F5344CB8AC3E}">
        <p14:creationId xmlns:p14="http://schemas.microsoft.com/office/powerpoint/2010/main" val="5286816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rtlCol="0">
            <a:normAutofit/>
          </a:bodyPr>
          <a:lstStyle>
            <a:lvl1pPr marL="0" indent="0">
              <a:buNone/>
              <a:defRPr sz="3200"/>
            </a:lvl1pPr>
            <a:lvl2pPr marL="457039" indent="0">
              <a:buNone/>
              <a:defRPr sz="2800"/>
            </a:lvl2pPr>
            <a:lvl3pPr marL="914079" indent="0">
              <a:buNone/>
              <a:defRPr sz="2400"/>
            </a:lvl3pPr>
            <a:lvl4pPr marL="1371119" indent="0">
              <a:buNone/>
              <a:defRPr sz="2000"/>
            </a:lvl4pPr>
            <a:lvl5pPr marL="1828159" indent="0">
              <a:buNone/>
              <a:defRPr sz="2000"/>
            </a:lvl5pPr>
            <a:lvl6pPr marL="2285199" indent="0">
              <a:buNone/>
              <a:defRPr sz="2000"/>
            </a:lvl6pPr>
            <a:lvl7pPr marL="2742237" indent="0">
              <a:buNone/>
              <a:defRPr sz="2000"/>
            </a:lvl7pPr>
            <a:lvl8pPr marL="3199278" indent="0">
              <a:buNone/>
              <a:defRPr sz="2000"/>
            </a:lvl8pPr>
            <a:lvl9pPr marL="3656316"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039" indent="0">
              <a:buNone/>
              <a:defRPr sz="1200"/>
            </a:lvl2pPr>
            <a:lvl3pPr marL="914079" indent="0">
              <a:buNone/>
              <a:defRPr sz="1000"/>
            </a:lvl3pPr>
            <a:lvl4pPr marL="1371119" indent="0">
              <a:buNone/>
              <a:defRPr sz="900"/>
            </a:lvl4pPr>
            <a:lvl5pPr marL="1828159" indent="0">
              <a:buNone/>
              <a:defRPr sz="900"/>
            </a:lvl5pPr>
            <a:lvl6pPr marL="2285199" indent="0">
              <a:buNone/>
              <a:defRPr sz="900"/>
            </a:lvl6pPr>
            <a:lvl7pPr marL="2742237" indent="0">
              <a:buNone/>
              <a:defRPr sz="900"/>
            </a:lvl7pPr>
            <a:lvl8pPr marL="3199278" indent="0">
              <a:buNone/>
              <a:defRPr sz="900"/>
            </a:lvl8pPr>
            <a:lvl9pPr marL="3656316"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C33B9970-9640-4C81-B0A3-CA435A0A7EE9}"/>
              </a:ext>
            </a:extLst>
          </p:cNvPr>
          <p:cNvSpPr>
            <a:spLocks noGrp="1"/>
          </p:cNvSpPr>
          <p:nvPr>
            <p:ph type="dt" sz="half" idx="10"/>
          </p:nvPr>
        </p:nvSpPr>
        <p:spPr/>
        <p:txBody>
          <a:bodyPr/>
          <a:lstStyle>
            <a:lvl1pPr eaLnBrk="0" hangingPunct="0">
              <a:defRPr>
                <a:latin typeface="Calibri" pitchFamily="34" charset="0"/>
                <a:ea typeface="宋体" pitchFamily="2" charset="-122"/>
                <a:cs typeface="+mn-cs"/>
              </a:defRPr>
            </a:lvl1pPr>
          </a:lstStyle>
          <a:p>
            <a:pPr>
              <a:defRPr/>
            </a:pPr>
            <a:fld id="{9F0268D8-E1FD-48B3-BC95-DE42CF3B305D}" type="datetime1">
              <a:rPr lang="zh-CN" altLang="en-US"/>
              <a:pPr>
                <a:defRPr/>
              </a:pPr>
              <a:t>2018/10/9</a:t>
            </a:fld>
            <a:endParaRPr lang="zh-CN" altLang="en-US"/>
          </a:p>
        </p:txBody>
      </p:sp>
      <p:sp>
        <p:nvSpPr>
          <p:cNvPr id="6" name="页脚占位符 4">
            <a:extLst>
              <a:ext uri="{FF2B5EF4-FFF2-40B4-BE49-F238E27FC236}">
                <a16:creationId xmlns:a16="http://schemas.microsoft.com/office/drawing/2014/main" id="{1E430DF4-9C83-4C4D-B782-D2C0B0B0F87A}"/>
              </a:ext>
            </a:extLst>
          </p:cNvPr>
          <p:cNvSpPr>
            <a:spLocks noGrp="1"/>
          </p:cNvSpPr>
          <p:nvPr>
            <p:ph type="ftr" sz="quarter" idx="11"/>
          </p:nvPr>
        </p:nvSpPr>
        <p:spPr/>
        <p:txBody>
          <a:bodyPr/>
          <a:lstStyle>
            <a:lvl1pPr eaLnBrk="0" hangingPunct="0">
              <a:defRPr>
                <a:latin typeface="Calibri" pitchFamily="34" charset="0"/>
                <a:ea typeface="宋体" pitchFamily="2" charset="-122"/>
                <a:cs typeface="+mn-cs"/>
              </a:defRPr>
            </a:lvl1pPr>
          </a:lstStyle>
          <a:p>
            <a:pPr>
              <a:defRPr/>
            </a:pPr>
            <a:endParaRPr lang="zh-CN" altLang="en-US"/>
          </a:p>
        </p:txBody>
      </p:sp>
      <p:sp>
        <p:nvSpPr>
          <p:cNvPr id="7" name="灯片编号占位符 5">
            <a:extLst>
              <a:ext uri="{FF2B5EF4-FFF2-40B4-BE49-F238E27FC236}">
                <a16:creationId xmlns:a16="http://schemas.microsoft.com/office/drawing/2014/main" id="{0277C6D5-2CA3-4EC2-8784-C102AA670DE0}"/>
              </a:ext>
            </a:extLst>
          </p:cNvPr>
          <p:cNvSpPr>
            <a:spLocks noGrp="1"/>
          </p:cNvSpPr>
          <p:nvPr>
            <p:ph type="sldNum" sz="quarter" idx="12"/>
          </p:nvPr>
        </p:nvSpPr>
        <p:spPr/>
        <p:txBody>
          <a:bodyPr/>
          <a:lstStyle>
            <a:lvl1pPr eaLnBrk="0" hangingPunct="0">
              <a:defRPr>
                <a:latin typeface="Calibri" panose="020F0502020204030204" pitchFamily="34" charset="0"/>
              </a:defRPr>
            </a:lvl1pPr>
          </a:lstStyle>
          <a:p>
            <a:pPr>
              <a:defRPr/>
            </a:pPr>
            <a:fld id="{B0C8A67C-A37A-4ABC-BDD5-3B46BD8E9D0A}" type="slidenum">
              <a:rPr lang="zh-CN" altLang="en-US"/>
              <a:pPr>
                <a:defRPr/>
              </a:pPr>
              <a:t>‹#›</a:t>
            </a:fld>
            <a:endParaRPr lang="zh-CN" altLang="en-US"/>
          </a:p>
        </p:txBody>
      </p:sp>
    </p:spTree>
    <p:extLst>
      <p:ext uri="{BB962C8B-B14F-4D97-AF65-F5344CB8AC3E}">
        <p14:creationId xmlns:p14="http://schemas.microsoft.com/office/powerpoint/2010/main" val="198261282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B6EB31C1-9182-4641-BD8F-E0378B65BCAA}"/>
              </a:ext>
            </a:extLst>
          </p:cNvPr>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id="{A987B5CA-646B-4029-8B89-519FB5D9FFAC}"/>
              </a:ext>
            </a:extLst>
          </p:cNvPr>
          <p:cNvSpPr>
            <a:spLocks noGrp="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1889A37-3D72-4611-83B1-5CB75ABA52E0}"/>
              </a:ext>
            </a:extLst>
          </p:cNvPr>
          <p:cNvSpPr>
            <a:spLocks noGrp="1"/>
          </p:cNvSpPr>
          <p:nvPr>
            <p:ph type="dt" sz="half" idx="2"/>
          </p:nvPr>
        </p:nvSpPr>
        <p:spPr>
          <a:xfrm>
            <a:off x="609600" y="6356350"/>
            <a:ext cx="2844800" cy="365125"/>
          </a:xfrm>
          <a:prstGeom prst="rect">
            <a:avLst/>
          </a:prstGeom>
        </p:spPr>
        <p:txBody>
          <a:bodyPr vert="horz" lIns="91429" tIns="45714" rIns="91429" bIns="45714" rtlCol="0" anchor="ctr"/>
          <a:lstStyle>
            <a:lvl1pPr algn="l" eaLnBrk="1" hangingPunct="1">
              <a:defRPr sz="1200">
                <a:solidFill>
                  <a:prstClr val="black">
                    <a:tint val="75000"/>
                  </a:prstClr>
                </a:solidFill>
                <a:latin typeface="Arial" pitchFamily="34" charset="0"/>
                <a:ea typeface="宋体"/>
                <a:cs typeface="Arial" pitchFamily="34" charset="0"/>
              </a:defRPr>
            </a:lvl1pPr>
          </a:lstStyle>
          <a:p>
            <a:pPr>
              <a:defRPr/>
            </a:pPr>
            <a:fld id="{1B9B259B-D5DE-4EE9-BEFF-6D0648D277E8}" type="datetime1">
              <a:rPr lang="zh-CN" altLang="en-US"/>
              <a:pPr>
                <a:defRPr/>
              </a:pPr>
              <a:t>2018/10/9</a:t>
            </a:fld>
            <a:endParaRPr lang="zh-CN" altLang="en-US"/>
          </a:p>
        </p:txBody>
      </p:sp>
      <p:sp>
        <p:nvSpPr>
          <p:cNvPr id="5" name="页脚占位符 4">
            <a:extLst>
              <a:ext uri="{FF2B5EF4-FFF2-40B4-BE49-F238E27FC236}">
                <a16:creationId xmlns:a16="http://schemas.microsoft.com/office/drawing/2014/main" id="{6D5A48AC-08C2-40F2-91B0-70D9F7A8DD4B}"/>
              </a:ext>
            </a:extLst>
          </p:cNvPr>
          <p:cNvSpPr>
            <a:spLocks noGrp="1"/>
          </p:cNvSpPr>
          <p:nvPr>
            <p:ph type="ftr" sz="quarter" idx="3"/>
          </p:nvPr>
        </p:nvSpPr>
        <p:spPr>
          <a:xfrm>
            <a:off x="4165600" y="6356350"/>
            <a:ext cx="3860800" cy="365125"/>
          </a:xfrm>
          <a:prstGeom prst="rect">
            <a:avLst/>
          </a:prstGeom>
        </p:spPr>
        <p:txBody>
          <a:bodyPr vert="horz" lIns="91429" tIns="45714" rIns="91429" bIns="45714" rtlCol="0" anchor="ctr"/>
          <a:lstStyle>
            <a:lvl1pPr algn="ctr" eaLnBrk="1" hangingPunct="1">
              <a:defRPr sz="1200">
                <a:solidFill>
                  <a:prstClr val="black">
                    <a:tint val="75000"/>
                  </a:prstClr>
                </a:solidFill>
                <a:latin typeface="Arial" pitchFamily="34" charset="0"/>
                <a:ea typeface="宋体"/>
                <a:cs typeface="Arial" pitchFamily="34" charset="0"/>
              </a:defRPr>
            </a:lvl1pPr>
          </a:lstStyle>
          <a:p>
            <a:pPr>
              <a:defRPr/>
            </a:pPr>
            <a:endParaRPr lang="zh-CN" altLang="en-US"/>
          </a:p>
        </p:txBody>
      </p:sp>
      <p:sp>
        <p:nvSpPr>
          <p:cNvPr id="6" name="灯片编号占位符 5">
            <a:extLst>
              <a:ext uri="{FF2B5EF4-FFF2-40B4-BE49-F238E27FC236}">
                <a16:creationId xmlns:a16="http://schemas.microsoft.com/office/drawing/2014/main" id="{EC3C23BA-0BF5-4293-8DA8-B300EEA71F20}"/>
              </a:ext>
            </a:extLst>
          </p:cNvPr>
          <p:cNvSpPr>
            <a:spLocks noGrp="1"/>
          </p:cNvSpPr>
          <p:nvPr>
            <p:ph type="sldNum" sz="quarter" idx="4"/>
          </p:nvPr>
        </p:nvSpPr>
        <p:spPr>
          <a:xfrm>
            <a:off x="8737600" y="6356350"/>
            <a:ext cx="2844800" cy="365125"/>
          </a:xfrm>
          <a:prstGeom prst="rect">
            <a:avLst/>
          </a:prstGeom>
        </p:spPr>
        <p:txBody>
          <a:bodyPr vert="horz" wrap="square" lIns="91429" tIns="45714" rIns="91429" bIns="45714" numCol="1" anchor="ctr" anchorCtr="0" compatLnSpc="1">
            <a:prstTxWarp prst="textNoShape">
              <a:avLst/>
            </a:prstTxWarp>
          </a:bodyPr>
          <a:lstStyle>
            <a:lvl1pPr algn="r" eaLnBrk="1" hangingPunct="1">
              <a:defRPr sz="1200">
                <a:solidFill>
                  <a:srgbClr val="898989"/>
                </a:solidFill>
                <a:cs typeface="Arial" panose="020B0604020202020204" pitchFamily="34" charset="0"/>
              </a:defRPr>
            </a:lvl1pPr>
          </a:lstStyle>
          <a:p>
            <a:pPr>
              <a:defRPr/>
            </a:pPr>
            <a:fld id="{0D48DA8B-4827-4766-AB7B-D34ECBC31EDE}" type="slidenum">
              <a:rPr lang="zh-CN" altLang="en-US"/>
              <a:pPr>
                <a:defRPr/>
              </a:pPr>
              <a:t>‹#›</a:t>
            </a:fld>
            <a:endParaRPr lang="zh-CN" altLang="en-US"/>
          </a:p>
        </p:txBody>
      </p:sp>
      <p:pic>
        <p:nvPicPr>
          <p:cNvPr id="1031" name="Picture 8" descr="PPT内页副本1">
            <a:extLst>
              <a:ext uri="{FF2B5EF4-FFF2-40B4-BE49-F238E27FC236}">
                <a16:creationId xmlns:a16="http://schemas.microsoft.com/office/drawing/2014/main" id="{44E4C17C-A657-4A4C-B191-CC82F15AA1DC}"/>
              </a:ext>
            </a:extLst>
          </p:cNvPr>
          <p:cNvPicPr>
            <a:picLocks noChangeAspect="1" noChangeArrowheads="1"/>
          </p:cNvPicPr>
          <p:nvPr userDrawn="1"/>
        </p:nvPicPr>
        <p:blipFill>
          <a:blip r:embed="rId41">
            <a:extLst>
              <a:ext uri="{28A0092B-C50C-407E-A947-70E740481C1C}">
                <a14:useLocalDpi xmlns:a14="http://schemas.microsoft.com/office/drawing/2010/main" val="0"/>
              </a:ext>
            </a:extLst>
          </a:blip>
          <a:srcRect/>
          <a:stretch>
            <a:fillRect/>
          </a:stretch>
        </p:blipFill>
        <p:spPr bwMode="auto">
          <a:xfrm>
            <a:off x="0" y="0"/>
            <a:ext cx="12192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54" r:id="rId1"/>
    <p:sldLayoutId id="2147484155" r:id="rId2"/>
    <p:sldLayoutId id="2147484156" r:id="rId3"/>
    <p:sldLayoutId id="2147484157" r:id="rId4"/>
    <p:sldLayoutId id="2147484158" r:id="rId5"/>
    <p:sldLayoutId id="2147484159" r:id="rId6"/>
    <p:sldLayoutId id="2147484160" r:id="rId7"/>
    <p:sldLayoutId id="2147484161" r:id="rId8"/>
    <p:sldLayoutId id="2147484162" r:id="rId9"/>
    <p:sldLayoutId id="2147484163" r:id="rId10"/>
    <p:sldLayoutId id="2147484164" r:id="rId11"/>
    <p:sldLayoutId id="2147484165" r:id="rId12"/>
    <p:sldLayoutId id="2147484166" r:id="rId13"/>
    <p:sldLayoutId id="2147484167" r:id="rId14"/>
    <p:sldLayoutId id="2147484168" r:id="rId15"/>
    <p:sldLayoutId id="2147484169" r:id="rId16"/>
    <p:sldLayoutId id="2147484170" r:id="rId17"/>
    <p:sldLayoutId id="2147484171" r:id="rId18"/>
    <p:sldLayoutId id="2147484172" r:id="rId19"/>
    <p:sldLayoutId id="2147484173" r:id="rId20"/>
    <p:sldLayoutId id="2147484174" r:id="rId21"/>
    <p:sldLayoutId id="2147484175" r:id="rId22"/>
    <p:sldLayoutId id="2147484176" r:id="rId23"/>
    <p:sldLayoutId id="2147484177" r:id="rId24"/>
    <p:sldLayoutId id="2147484178" r:id="rId25"/>
    <p:sldLayoutId id="2147484179" r:id="rId26"/>
    <p:sldLayoutId id="2147484180" r:id="rId27"/>
    <p:sldLayoutId id="2147484181" r:id="rId28"/>
    <p:sldLayoutId id="2147484182" r:id="rId29"/>
    <p:sldLayoutId id="2147484183" r:id="rId30"/>
    <p:sldLayoutId id="2147484184" r:id="rId31"/>
    <p:sldLayoutId id="2147484185" r:id="rId32"/>
    <p:sldLayoutId id="2147484186" r:id="rId33"/>
    <p:sldLayoutId id="2147484187" r:id="rId34"/>
    <p:sldLayoutId id="2147484188" r:id="rId35"/>
    <p:sldLayoutId id="2147484189" r:id="rId36"/>
    <p:sldLayoutId id="2147484190" r:id="rId37"/>
    <p:sldLayoutId id="2147484191" r:id="rId38"/>
    <p:sldLayoutId id="2147484192" r:id="rId39"/>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146" algn="ctr" rtl="0" fontAlgn="base">
        <a:spcBef>
          <a:spcPct val="0"/>
        </a:spcBef>
        <a:spcAft>
          <a:spcPct val="0"/>
        </a:spcAft>
        <a:defRPr sz="4400">
          <a:solidFill>
            <a:schemeClr val="tx1"/>
          </a:solidFill>
          <a:latin typeface="Calibri" pitchFamily="34" charset="0"/>
          <a:ea typeface="宋体" pitchFamily="2" charset="-122"/>
        </a:defRPr>
      </a:lvl6pPr>
      <a:lvl7pPr marL="914293" algn="ctr" rtl="0" fontAlgn="base">
        <a:spcBef>
          <a:spcPct val="0"/>
        </a:spcBef>
        <a:spcAft>
          <a:spcPct val="0"/>
        </a:spcAft>
        <a:defRPr sz="4400">
          <a:solidFill>
            <a:schemeClr val="tx1"/>
          </a:solidFill>
          <a:latin typeface="Calibri" pitchFamily="34" charset="0"/>
          <a:ea typeface="宋体" pitchFamily="2" charset="-122"/>
        </a:defRPr>
      </a:lvl7pPr>
      <a:lvl8pPr marL="1371440" algn="ctr" rtl="0" fontAlgn="base">
        <a:spcBef>
          <a:spcPct val="0"/>
        </a:spcBef>
        <a:spcAft>
          <a:spcPct val="0"/>
        </a:spcAft>
        <a:defRPr sz="4400">
          <a:solidFill>
            <a:schemeClr val="tx1"/>
          </a:solidFill>
          <a:latin typeface="Calibri" pitchFamily="34" charset="0"/>
          <a:ea typeface="宋体" pitchFamily="2" charset="-122"/>
        </a:defRPr>
      </a:lvl8pPr>
      <a:lvl9pPr marL="1828586"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1313" indent="-341313"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1363" indent="-284163"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1413" indent="-227013"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598613" indent="-227013"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5813" indent="-227013"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306" indent="-228573" algn="l" defTabSz="91429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53" indent="-228573" algn="l" defTabSz="91429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99" indent="-228573" algn="l" defTabSz="91429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46" indent="-228573" algn="l" defTabSz="91429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293" rtl="0" eaLnBrk="1" latinLnBrk="0" hangingPunct="1">
        <a:defRPr sz="1800" kern="1200">
          <a:solidFill>
            <a:schemeClr val="tx1"/>
          </a:solidFill>
          <a:latin typeface="+mn-lt"/>
          <a:ea typeface="+mn-ea"/>
          <a:cs typeface="+mn-cs"/>
        </a:defRPr>
      </a:lvl1pPr>
      <a:lvl2pPr marL="457146" algn="l" defTabSz="914293" rtl="0" eaLnBrk="1" latinLnBrk="0" hangingPunct="1">
        <a:defRPr sz="1800" kern="1200">
          <a:solidFill>
            <a:schemeClr val="tx1"/>
          </a:solidFill>
          <a:latin typeface="+mn-lt"/>
          <a:ea typeface="+mn-ea"/>
          <a:cs typeface="+mn-cs"/>
        </a:defRPr>
      </a:lvl2pPr>
      <a:lvl3pPr marL="914293" algn="l" defTabSz="914293" rtl="0" eaLnBrk="1" latinLnBrk="0" hangingPunct="1">
        <a:defRPr sz="1800" kern="1200">
          <a:solidFill>
            <a:schemeClr val="tx1"/>
          </a:solidFill>
          <a:latin typeface="+mn-lt"/>
          <a:ea typeface="+mn-ea"/>
          <a:cs typeface="+mn-cs"/>
        </a:defRPr>
      </a:lvl3pPr>
      <a:lvl4pPr marL="1371440" algn="l" defTabSz="914293" rtl="0" eaLnBrk="1" latinLnBrk="0" hangingPunct="1">
        <a:defRPr sz="1800" kern="1200">
          <a:solidFill>
            <a:schemeClr val="tx1"/>
          </a:solidFill>
          <a:latin typeface="+mn-lt"/>
          <a:ea typeface="+mn-ea"/>
          <a:cs typeface="+mn-cs"/>
        </a:defRPr>
      </a:lvl4pPr>
      <a:lvl5pPr marL="1828586" algn="l" defTabSz="914293" rtl="0" eaLnBrk="1" latinLnBrk="0" hangingPunct="1">
        <a:defRPr sz="1800" kern="1200">
          <a:solidFill>
            <a:schemeClr val="tx1"/>
          </a:solidFill>
          <a:latin typeface="+mn-lt"/>
          <a:ea typeface="+mn-ea"/>
          <a:cs typeface="+mn-cs"/>
        </a:defRPr>
      </a:lvl5pPr>
      <a:lvl6pPr marL="2285733" algn="l" defTabSz="914293" rtl="0" eaLnBrk="1" latinLnBrk="0" hangingPunct="1">
        <a:defRPr sz="1800" kern="1200">
          <a:solidFill>
            <a:schemeClr val="tx1"/>
          </a:solidFill>
          <a:latin typeface="+mn-lt"/>
          <a:ea typeface="+mn-ea"/>
          <a:cs typeface="+mn-cs"/>
        </a:defRPr>
      </a:lvl6pPr>
      <a:lvl7pPr marL="2742879" algn="l" defTabSz="914293" rtl="0" eaLnBrk="1" latinLnBrk="0" hangingPunct="1">
        <a:defRPr sz="1800" kern="1200">
          <a:solidFill>
            <a:schemeClr val="tx1"/>
          </a:solidFill>
          <a:latin typeface="+mn-lt"/>
          <a:ea typeface="+mn-ea"/>
          <a:cs typeface="+mn-cs"/>
        </a:defRPr>
      </a:lvl7pPr>
      <a:lvl8pPr marL="3200026" algn="l" defTabSz="914293" rtl="0" eaLnBrk="1" latinLnBrk="0" hangingPunct="1">
        <a:defRPr sz="1800" kern="1200">
          <a:solidFill>
            <a:schemeClr val="tx1"/>
          </a:solidFill>
          <a:latin typeface="+mn-lt"/>
          <a:ea typeface="+mn-ea"/>
          <a:cs typeface="+mn-cs"/>
        </a:defRPr>
      </a:lvl8pPr>
      <a:lvl9pPr marL="3657172" algn="l" defTabSz="91429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www.infoq.com/news/2016/02/Monolith-Microservices-Zalando" TargetMode="External"/><Relationship Id="rId3" Type="http://schemas.openxmlformats.org/officeDocument/2006/relationships/hyperlink" Target="http://www.slideshare.net/AmazonWebServices/arc308-nikes-journey-into-microservices-aws-reinvent-2014" TargetMode="External"/><Relationship Id="rId7" Type="http://schemas.openxmlformats.org/officeDocument/2006/relationships/hyperlink" Target="http://inside.autoscout24.com/project_tatsu/2015/01/04/autoscout24-changes-technology-aws-linux-jvm/" TargetMode="External"/><Relationship Id="rId2" Type="http://schemas.openxmlformats.org/officeDocument/2006/relationships/hyperlink" Target="http://www.infoq.com/presentations/scale-gilt" TargetMode="External"/><Relationship Id="rId1" Type="http://schemas.openxmlformats.org/officeDocument/2006/relationships/slideLayout" Target="../slideLayouts/slideLayout30.xml"/><Relationship Id="rId6" Type="http://schemas.openxmlformats.org/officeDocument/2006/relationships/hyperlink" Target="https://sudo.hailoapp.com/services/2015/03/09/journey-into-a-microservice-world-part-1/" TargetMode="External"/><Relationship Id="rId5" Type="http://schemas.openxmlformats.org/officeDocument/2006/relationships/hyperlink" Target="http://www.nextplatform.com/2015/07/28/lack-of-legacy-lets-capital-one-build-nimble-infrastructure/" TargetMode="External"/><Relationship Id="rId4" Type="http://schemas.openxmlformats.org/officeDocument/2006/relationships/hyperlink" Target="https://developers.soundcloud.com/blog/building-products-at-soundcloud-part-3-microservices-in-scala-and-finagle" TargetMode="External"/></Relationships>
</file>

<file path=ppt/slides/_rels/slide100.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39.xml"/></Relationships>
</file>

<file path=ppt/slides/_rels/slide101.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102.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103.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104.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6.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image" Target="../media/image293.png"/><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image" Target="../media/image295.png"/><Relationship Id="rId1" Type="http://schemas.openxmlformats.org/officeDocument/2006/relationships/slideLayout" Target="../slideLayouts/slideLayout30.xml"/></Relationships>
</file>

<file path=ppt/slides/_rels/slide108.xml.rels><?xml version="1.0" encoding="UTF-8" standalone="yes"?>
<Relationships xmlns="http://schemas.openxmlformats.org/package/2006/relationships"><Relationship Id="rId3" Type="http://schemas.openxmlformats.org/officeDocument/2006/relationships/image" Target="../media/image297.jpeg"/><Relationship Id="rId2" Type="http://schemas.openxmlformats.org/officeDocument/2006/relationships/hyperlink" Target="http://www.cs.nott.ac.uk/~pszcah/G51ISS/Documents/NoSilverBullet.html" TargetMode="External"/><Relationship Id="rId1" Type="http://schemas.openxmlformats.org/officeDocument/2006/relationships/slideLayout" Target="../slideLayouts/slideLayout30.xml"/></Relationships>
</file>

<file path=ppt/slides/_rels/slide109.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image" Target="../media/image298.png"/><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110.xml.rels><?xml version="1.0" encoding="UTF-8" standalone="yes"?>
<Relationships xmlns="http://schemas.openxmlformats.org/package/2006/relationships"><Relationship Id="rId3" Type="http://schemas.openxmlformats.org/officeDocument/2006/relationships/hyperlink" Target="http://www.cs.utexas.edu/users/EWD/ewd01xx/EWD196.PDF" TargetMode="External"/><Relationship Id="rId7" Type="http://schemas.openxmlformats.org/officeDocument/2006/relationships/image" Target="../media/image302.png"/><Relationship Id="rId2" Type="http://schemas.openxmlformats.org/officeDocument/2006/relationships/hyperlink" Target="http://www.cs.brandeis.edu/~cs146a/handouts/papers/simon-complexity.pdf" TargetMode="External"/><Relationship Id="rId1" Type="http://schemas.openxmlformats.org/officeDocument/2006/relationships/slideLayout" Target="../slideLayouts/slideLayout30.xml"/><Relationship Id="rId6" Type="http://schemas.openxmlformats.org/officeDocument/2006/relationships/image" Target="../media/image301.png"/><Relationship Id="rId5" Type="http://schemas.openxmlformats.org/officeDocument/2006/relationships/image" Target="../media/image300.png"/><Relationship Id="rId4" Type="http://schemas.openxmlformats.org/officeDocument/2006/relationships/hyperlink" Target="https://www.cs.umd.edu/class/spring2003/cmsc838p/Design/criteria.pdf"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hyperlink" Target="http://tuvalu.santafe.edu/~wbarthur/thenatureoftechnology.htm" TargetMode="External"/><Relationship Id="rId1" Type="http://schemas.openxmlformats.org/officeDocument/2006/relationships/slideLayout" Target="../slideLayouts/slideLayout30.xml"/></Relationships>
</file>

<file path=ppt/slides/_rels/slide112.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hyperlink" Target="https://www.slideshare.net/valtechuk/the-art-of-visualising-software-simon-brown" TargetMode="External"/><Relationship Id="rId1" Type="http://schemas.openxmlformats.org/officeDocument/2006/relationships/slideLayout" Target="../slideLayouts/slideLayout30.xml"/><Relationship Id="rId4" Type="http://schemas.openxmlformats.org/officeDocument/2006/relationships/image" Target="../media/image305.jpeg"/></Relationships>
</file>

<file path=ppt/slides/_rels/slide113.xml.rels><?xml version="1.0" encoding="UTF-8" standalone="yes"?>
<Relationships xmlns="http://schemas.openxmlformats.org/package/2006/relationships"><Relationship Id="rId3" Type="http://schemas.openxmlformats.org/officeDocument/2006/relationships/image" Target="../media/image306.jpeg"/><Relationship Id="rId2" Type="http://schemas.openxmlformats.org/officeDocument/2006/relationships/hyperlink" Target="https://honeycomb.io/blog/2017/08/observability-whats-in-a-name/" TargetMode="External"/><Relationship Id="rId1" Type="http://schemas.openxmlformats.org/officeDocument/2006/relationships/slideLayout" Target="../slideLayouts/slideLayout30.xml"/></Relationships>
</file>

<file path=ppt/slides/_rels/slide114.xml.rels><?xml version="1.0" encoding="UTF-8" standalone="yes"?>
<Relationships xmlns="http://schemas.openxmlformats.org/package/2006/relationships"><Relationship Id="rId3" Type="http://schemas.openxmlformats.org/officeDocument/2006/relationships/image" Target="../media/image307.jpeg"/><Relationship Id="rId2" Type="http://schemas.openxmlformats.org/officeDocument/2006/relationships/hyperlink" Target="https://www.slideshare.net/royfielding/rest-in-aem" TargetMode="External"/><Relationship Id="rId1" Type="http://schemas.openxmlformats.org/officeDocument/2006/relationships/slideLayout" Target="../slideLayouts/slideLayout30.xml"/></Relationships>
</file>

<file path=ppt/slides/_rels/slide115.xml.rels><?xml version="1.0" encoding="UTF-8" standalone="yes"?>
<Relationships xmlns="http://schemas.openxmlformats.org/package/2006/relationships"><Relationship Id="rId3" Type="http://schemas.openxmlformats.org/officeDocument/2006/relationships/image" Target="../media/image308.jpeg"/><Relationship Id="rId2" Type="http://schemas.openxmlformats.org/officeDocument/2006/relationships/hyperlink" Target="https://www.microservices.com/talks/dont-build-a-distributed-monolith/" TargetMode="External"/><Relationship Id="rId1" Type="http://schemas.openxmlformats.org/officeDocument/2006/relationships/slideLayout" Target="../slideLayouts/slideLayout30.xml"/></Relationships>
</file>

<file path=ppt/slides/_rels/slide116.xml.rels><?xml version="1.0" encoding="UTF-8" standalone="yes"?>
<Relationships xmlns="http://schemas.openxmlformats.org/package/2006/relationships"><Relationship Id="rId3" Type="http://schemas.openxmlformats.org/officeDocument/2006/relationships/image" Target="../media/image309.jpeg"/><Relationship Id="rId2" Type="http://schemas.openxmlformats.org/officeDocument/2006/relationships/hyperlink" Target="http://www.melconway.com/Home/Conways_Law.html" TargetMode="External"/><Relationship Id="rId1" Type="http://schemas.openxmlformats.org/officeDocument/2006/relationships/slideLayout" Target="../slideLayouts/slideLayout3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8.xml.rels><?xml version="1.0" encoding="UTF-8" standalone="yes"?>
<Relationships xmlns="http://schemas.openxmlformats.org/package/2006/relationships"><Relationship Id="rId3" Type="http://schemas.openxmlformats.org/officeDocument/2006/relationships/hyperlink" Target="https://docs.cloudfoundry.org/concepts/architecture/" TargetMode="External"/><Relationship Id="rId2" Type="http://schemas.openxmlformats.org/officeDocument/2006/relationships/hyperlink" Target="https://x-team.com/blog/introduction-kubernetes-architecture/" TargetMode="External"/><Relationship Id="rId1" Type="http://schemas.openxmlformats.org/officeDocument/2006/relationships/slideLayout" Target="../slideLayouts/slideLayout2.xml"/><Relationship Id="rId5" Type="http://schemas.openxmlformats.org/officeDocument/2006/relationships/image" Target="../media/image311.png"/><Relationship Id="rId4" Type="http://schemas.openxmlformats.org/officeDocument/2006/relationships/image" Target="../media/image310.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21.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29.xml"/></Relationships>
</file>

<file path=ppt/slides/_rels/slide122.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313.jpeg"/><Relationship Id="rId1" Type="http://schemas.openxmlformats.org/officeDocument/2006/relationships/slideLayout" Target="../slideLayouts/slideLayout30.xml"/><Relationship Id="rId4" Type="http://schemas.openxmlformats.org/officeDocument/2006/relationships/hyperlink" Target="http://martinfowler.com/bliki/BoundedContext.html" TargetMode="External"/></Relationships>
</file>

<file path=ppt/slides/_rels/slide123.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hyperlink" Target="http://www.apiacademy.co/designing-a-system-of-microservices/" TargetMode="External"/><Relationship Id="rId1" Type="http://schemas.openxmlformats.org/officeDocument/2006/relationships/slideLayout" Target="../slideLayouts/slideLayout30.xml"/><Relationship Id="rId6" Type="http://schemas.openxmlformats.org/officeDocument/2006/relationships/image" Target="../media/image318.png"/><Relationship Id="rId5" Type="http://schemas.openxmlformats.org/officeDocument/2006/relationships/image" Target="../media/image317.png"/><Relationship Id="rId4" Type="http://schemas.openxmlformats.org/officeDocument/2006/relationships/image" Target="../media/image316.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26.xml.rels><?xml version="1.0" encoding="UTF-8" standalone="yes"?>
<Relationships xmlns="http://schemas.openxmlformats.org/package/2006/relationships"><Relationship Id="rId2" Type="http://schemas.openxmlformats.org/officeDocument/2006/relationships/image" Target="../media/image319.jpeg"/><Relationship Id="rId1" Type="http://schemas.openxmlformats.org/officeDocument/2006/relationships/slideLayout" Target="../slideLayouts/slideLayout1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9.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20.png"/><Relationship Id="rId1" Type="http://schemas.openxmlformats.org/officeDocument/2006/relationships/slideLayout" Target="../slideLayouts/slideLayout30.xml"/><Relationship Id="rId4" Type="http://schemas.openxmlformats.org/officeDocument/2006/relationships/image" Target="../media/image322.png"/></Relationships>
</file>

<file path=ppt/slides/_rels/slide13.xml.rels><?xml version="1.0" encoding="UTF-8" standalone="yes"?>
<Relationships xmlns="http://schemas.openxmlformats.org/package/2006/relationships"><Relationship Id="rId3" Type="http://schemas.openxmlformats.org/officeDocument/2006/relationships/hyperlink" Target="http://beyondplm.com/2012/04/23/plm-and-the-death-of-complexity/" TargetMode="External"/><Relationship Id="rId2" Type="http://schemas.openxmlformats.org/officeDocument/2006/relationships/image" Target="../media/image18.jpeg"/><Relationship Id="rId1" Type="http://schemas.openxmlformats.org/officeDocument/2006/relationships/slideLayout" Target="../slideLayouts/slideLayout1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37.xml.rels><?xml version="1.0" encoding="UTF-8" standalone="yes"?>
<Relationships xmlns="http://schemas.openxmlformats.org/package/2006/relationships"><Relationship Id="rId2" Type="http://schemas.openxmlformats.org/officeDocument/2006/relationships/hyperlink" Target="http://www.apiacademy.co/the-microservice-design-canvas/" TargetMode="External"/><Relationship Id="rId1" Type="http://schemas.openxmlformats.org/officeDocument/2006/relationships/slideLayout" Target="../slideLayouts/slideLayout30.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39.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image" Target="../media/image323.png"/><Relationship Id="rId1" Type="http://schemas.openxmlformats.org/officeDocument/2006/relationships/slideLayout" Target="../slideLayouts/slideLayout30.xml"/><Relationship Id="rId6" Type="http://schemas.openxmlformats.org/officeDocument/2006/relationships/image" Target="../media/image326.png"/><Relationship Id="rId5" Type="http://schemas.openxmlformats.org/officeDocument/2006/relationships/image" Target="../media/image325.png"/><Relationship Id="rId4" Type="http://schemas.openxmlformats.org/officeDocument/2006/relationships/hyperlink" Target="http://www.codecentric.de/"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combio.gist.ac.kr/wp-content/uploads/2013/05/Gene-microRNA-Network3.2png" TargetMode="External"/><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1.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image" Target="../media/image327.png"/><Relationship Id="rId1" Type="http://schemas.openxmlformats.org/officeDocument/2006/relationships/slideLayout" Target="../slideLayouts/slideLayout30.xml"/><Relationship Id="rId4" Type="http://schemas.openxmlformats.org/officeDocument/2006/relationships/image" Target="../media/image329.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4.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image" Target="../media/image330.png"/><Relationship Id="rId1" Type="http://schemas.openxmlformats.org/officeDocument/2006/relationships/slideLayout" Target="../slideLayouts/slideLayout30.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50.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54.xml.rels><?xml version="1.0" encoding="UTF-8" standalone="yes"?>
<Relationships xmlns="http://schemas.openxmlformats.org/package/2006/relationships"><Relationship Id="rId2" Type="http://schemas.openxmlformats.org/officeDocument/2006/relationships/image" Target="../media/image333.png"/><Relationship Id="rId1" Type="http://schemas.openxmlformats.org/officeDocument/2006/relationships/slideLayout" Target="../slideLayouts/slideLayout39.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159.xml.rels><?xml version="1.0" encoding="UTF-8" standalone="yes"?>
<Relationships xmlns="http://schemas.openxmlformats.org/package/2006/relationships"><Relationship Id="rId3" Type="http://schemas.openxmlformats.org/officeDocument/2006/relationships/image" Target="../media/image335.jpeg"/><Relationship Id="rId2" Type="http://schemas.openxmlformats.org/officeDocument/2006/relationships/image" Target="../media/image334.png"/><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8.xml"/></Relationships>
</file>

<file path=ppt/slides/_rels/slide16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336.png"/><Relationship Id="rId1" Type="http://schemas.openxmlformats.org/officeDocument/2006/relationships/slideLayout" Target="../slideLayouts/slideLayout14.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3.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339.png"/></Relationships>
</file>

<file path=ppt/slides/_rels/slide165.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166.xml.rels><?xml version="1.0" encoding="UTF-8" standalone="yes"?>
<Relationships xmlns="http://schemas.openxmlformats.org/package/2006/relationships"><Relationship Id="rId2" Type="http://schemas.openxmlformats.org/officeDocument/2006/relationships/hyperlink" Target="http://martinfowler.com/bliki/MicroservicePrerequisites.html" TargetMode="External"/><Relationship Id="rId1" Type="http://schemas.openxmlformats.org/officeDocument/2006/relationships/slideLayout" Target="../slideLayouts/slideLayout30.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9.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image" Target="../media/image341.png"/><Relationship Id="rId1" Type="http://schemas.openxmlformats.org/officeDocument/2006/relationships/slideLayout" Target="../slideLayouts/slideLayout30.xml"/><Relationship Id="rId5" Type="http://schemas.openxmlformats.org/officeDocument/2006/relationships/image" Target="../media/image344.png"/><Relationship Id="rId4" Type="http://schemas.openxmlformats.org/officeDocument/2006/relationships/image" Target="../media/image343.png"/></Relationships>
</file>

<file path=ppt/slides/_rels/slide17.xml.rels><?xml version="1.0" encoding="UTF-8" standalone="yes"?>
<Relationships xmlns="http://schemas.openxmlformats.org/package/2006/relationships"><Relationship Id="rId3" Type="http://schemas.openxmlformats.org/officeDocument/2006/relationships/hyperlink" Target="http://www.clker.com35/" TargetMode="External"/><Relationship Id="rId2" Type="http://schemas.openxmlformats.org/officeDocument/2006/relationships/image" Target="../media/image22.png"/><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1.xml.rels><?xml version="1.0" encoding="UTF-8" standalone="yes"?>
<Relationships xmlns="http://schemas.openxmlformats.org/package/2006/relationships"><Relationship Id="rId2" Type="http://schemas.openxmlformats.org/officeDocument/2006/relationships/hyperlink" Target="http://bank.com/v2/accounts" TargetMode="External"/><Relationship Id="rId1" Type="http://schemas.openxmlformats.org/officeDocument/2006/relationships/slideLayout" Target="../slideLayouts/slideLayout30.xml"/></Relationships>
</file>

<file path=ppt/slides/_rels/slide172.xml.rels><?xml version="1.0" encoding="UTF-8" standalone="yes"?>
<Relationships xmlns="http://schemas.openxmlformats.org/package/2006/relationships"><Relationship Id="rId3" Type="http://schemas.openxmlformats.org/officeDocument/2006/relationships/hyperlink" Target="http://codebetter.com/howarddierking/2012/11/09/versioning-restful-services/" TargetMode="External"/><Relationship Id="rId2" Type="http://schemas.openxmlformats.org/officeDocument/2006/relationships/hyperlink" Target="http://www.troyhunt.com/2014/02/your-api-versioning-is-wrong-which-is.html" TargetMode="External"/><Relationship Id="rId1" Type="http://schemas.openxmlformats.org/officeDocument/2006/relationships/slideLayout" Target="../slideLayouts/slideLayout30.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8.xml.rels><?xml version="1.0" encoding="UTF-8" standalone="yes"?>
<Relationships xmlns="http://schemas.openxmlformats.org/package/2006/relationships"><Relationship Id="rId8" Type="http://schemas.openxmlformats.org/officeDocument/2006/relationships/image" Target="../media/image351.png"/><Relationship Id="rId13" Type="http://schemas.openxmlformats.org/officeDocument/2006/relationships/image" Target="../media/image356.png"/><Relationship Id="rId18" Type="http://schemas.openxmlformats.org/officeDocument/2006/relationships/image" Target="../media/image361.png"/><Relationship Id="rId26" Type="http://schemas.openxmlformats.org/officeDocument/2006/relationships/image" Target="../media/image369.png"/><Relationship Id="rId3" Type="http://schemas.openxmlformats.org/officeDocument/2006/relationships/image" Target="../media/image346.png"/><Relationship Id="rId21" Type="http://schemas.openxmlformats.org/officeDocument/2006/relationships/image" Target="../media/image364.png"/><Relationship Id="rId7" Type="http://schemas.openxmlformats.org/officeDocument/2006/relationships/image" Target="../media/image350.png"/><Relationship Id="rId12" Type="http://schemas.openxmlformats.org/officeDocument/2006/relationships/image" Target="../media/image355.png"/><Relationship Id="rId17" Type="http://schemas.openxmlformats.org/officeDocument/2006/relationships/image" Target="../media/image360.png"/><Relationship Id="rId25" Type="http://schemas.openxmlformats.org/officeDocument/2006/relationships/image" Target="../media/image368.png"/><Relationship Id="rId2" Type="http://schemas.openxmlformats.org/officeDocument/2006/relationships/image" Target="../media/image345.png"/><Relationship Id="rId16" Type="http://schemas.openxmlformats.org/officeDocument/2006/relationships/image" Target="../media/image359.png"/><Relationship Id="rId20" Type="http://schemas.openxmlformats.org/officeDocument/2006/relationships/image" Target="../media/image363.png"/><Relationship Id="rId1" Type="http://schemas.openxmlformats.org/officeDocument/2006/relationships/slideLayout" Target="../slideLayouts/slideLayout30.xml"/><Relationship Id="rId6" Type="http://schemas.openxmlformats.org/officeDocument/2006/relationships/image" Target="../media/image349.png"/><Relationship Id="rId11" Type="http://schemas.openxmlformats.org/officeDocument/2006/relationships/image" Target="../media/image354.png"/><Relationship Id="rId24" Type="http://schemas.openxmlformats.org/officeDocument/2006/relationships/image" Target="../media/image367.png"/><Relationship Id="rId5" Type="http://schemas.openxmlformats.org/officeDocument/2006/relationships/image" Target="../media/image348.png"/><Relationship Id="rId15" Type="http://schemas.openxmlformats.org/officeDocument/2006/relationships/image" Target="../media/image358.png"/><Relationship Id="rId23" Type="http://schemas.openxmlformats.org/officeDocument/2006/relationships/image" Target="../media/image366.png"/><Relationship Id="rId10" Type="http://schemas.openxmlformats.org/officeDocument/2006/relationships/image" Target="../media/image353.png"/><Relationship Id="rId19" Type="http://schemas.openxmlformats.org/officeDocument/2006/relationships/image" Target="../media/image362.png"/><Relationship Id="rId4" Type="http://schemas.openxmlformats.org/officeDocument/2006/relationships/image" Target="../media/image347.png"/><Relationship Id="rId9" Type="http://schemas.openxmlformats.org/officeDocument/2006/relationships/image" Target="../media/image352.png"/><Relationship Id="rId14" Type="http://schemas.openxmlformats.org/officeDocument/2006/relationships/image" Target="../media/image357.png"/><Relationship Id="rId22" Type="http://schemas.openxmlformats.org/officeDocument/2006/relationships/image" Target="../media/image365.png"/><Relationship Id="rId27" Type="http://schemas.openxmlformats.org/officeDocument/2006/relationships/image" Target="../media/image370.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8.xml"/></Relationships>
</file>

<file path=ppt/slides/_rels/slide180.xml.rels><?xml version="1.0" encoding="UTF-8" standalone="yes"?>
<Relationships xmlns="http://schemas.openxmlformats.org/package/2006/relationships"><Relationship Id="rId8" Type="http://schemas.openxmlformats.org/officeDocument/2006/relationships/image" Target="../media/image377.png"/><Relationship Id="rId3" Type="http://schemas.openxmlformats.org/officeDocument/2006/relationships/image" Target="../media/image372.png"/><Relationship Id="rId7" Type="http://schemas.openxmlformats.org/officeDocument/2006/relationships/image" Target="../media/image376.png"/><Relationship Id="rId2" Type="http://schemas.openxmlformats.org/officeDocument/2006/relationships/image" Target="../media/image371.png"/><Relationship Id="rId1" Type="http://schemas.openxmlformats.org/officeDocument/2006/relationships/slideLayout" Target="../slideLayouts/slideLayout29.xml"/><Relationship Id="rId6" Type="http://schemas.openxmlformats.org/officeDocument/2006/relationships/image" Target="../media/image375.png"/><Relationship Id="rId5" Type="http://schemas.openxmlformats.org/officeDocument/2006/relationships/image" Target="../media/image374.png"/><Relationship Id="rId10" Type="http://schemas.openxmlformats.org/officeDocument/2006/relationships/image" Target="../media/image379.png"/><Relationship Id="rId4" Type="http://schemas.openxmlformats.org/officeDocument/2006/relationships/image" Target="../media/image373.png"/><Relationship Id="rId9" Type="http://schemas.openxmlformats.org/officeDocument/2006/relationships/image" Target="../media/image378.png"/></Relationships>
</file>

<file path=ppt/slides/_rels/slide181.xml.rels><?xml version="1.0" encoding="UTF-8" standalone="yes"?>
<Relationships xmlns="http://schemas.openxmlformats.org/package/2006/relationships"><Relationship Id="rId8" Type="http://schemas.openxmlformats.org/officeDocument/2006/relationships/image" Target="../media/image386.png"/><Relationship Id="rId3" Type="http://schemas.openxmlformats.org/officeDocument/2006/relationships/image" Target="../media/image381.png"/><Relationship Id="rId7" Type="http://schemas.openxmlformats.org/officeDocument/2006/relationships/image" Target="../media/image385.png"/><Relationship Id="rId2" Type="http://schemas.openxmlformats.org/officeDocument/2006/relationships/image" Target="../media/image380.png"/><Relationship Id="rId1" Type="http://schemas.openxmlformats.org/officeDocument/2006/relationships/slideLayout" Target="../slideLayouts/slideLayout30.xml"/><Relationship Id="rId6" Type="http://schemas.openxmlformats.org/officeDocument/2006/relationships/image" Target="../media/image384.png"/><Relationship Id="rId5" Type="http://schemas.openxmlformats.org/officeDocument/2006/relationships/image" Target="../media/image383.png"/><Relationship Id="rId4" Type="http://schemas.openxmlformats.org/officeDocument/2006/relationships/image" Target="../media/image382.png"/><Relationship Id="rId9" Type="http://schemas.openxmlformats.org/officeDocument/2006/relationships/image" Target="../media/image387.png"/></Relationships>
</file>

<file path=ppt/slides/_rels/slide182.xml.rels><?xml version="1.0" encoding="UTF-8" standalone="yes"?>
<Relationships xmlns="http://schemas.openxmlformats.org/package/2006/relationships"><Relationship Id="rId13" Type="http://schemas.openxmlformats.org/officeDocument/2006/relationships/image" Target="../media/image399.png"/><Relationship Id="rId18" Type="http://schemas.openxmlformats.org/officeDocument/2006/relationships/image" Target="../media/image404.png"/><Relationship Id="rId26" Type="http://schemas.openxmlformats.org/officeDocument/2006/relationships/image" Target="../media/image412.png"/><Relationship Id="rId3" Type="http://schemas.openxmlformats.org/officeDocument/2006/relationships/image" Target="../media/image389.png"/><Relationship Id="rId21" Type="http://schemas.openxmlformats.org/officeDocument/2006/relationships/image" Target="../media/image407.png"/><Relationship Id="rId34" Type="http://schemas.openxmlformats.org/officeDocument/2006/relationships/image" Target="../media/image420.png"/><Relationship Id="rId7" Type="http://schemas.openxmlformats.org/officeDocument/2006/relationships/image" Target="../media/image393.png"/><Relationship Id="rId12" Type="http://schemas.openxmlformats.org/officeDocument/2006/relationships/image" Target="../media/image398.png"/><Relationship Id="rId17" Type="http://schemas.openxmlformats.org/officeDocument/2006/relationships/image" Target="../media/image403.png"/><Relationship Id="rId25" Type="http://schemas.openxmlformats.org/officeDocument/2006/relationships/image" Target="../media/image411.png"/><Relationship Id="rId33" Type="http://schemas.openxmlformats.org/officeDocument/2006/relationships/image" Target="../media/image419.png"/><Relationship Id="rId2" Type="http://schemas.openxmlformats.org/officeDocument/2006/relationships/image" Target="../media/image388.png"/><Relationship Id="rId16" Type="http://schemas.openxmlformats.org/officeDocument/2006/relationships/image" Target="../media/image402.png"/><Relationship Id="rId20" Type="http://schemas.openxmlformats.org/officeDocument/2006/relationships/image" Target="../media/image406.png"/><Relationship Id="rId29" Type="http://schemas.openxmlformats.org/officeDocument/2006/relationships/image" Target="../media/image415.png"/><Relationship Id="rId1" Type="http://schemas.openxmlformats.org/officeDocument/2006/relationships/slideLayout" Target="../slideLayouts/slideLayout30.xml"/><Relationship Id="rId6" Type="http://schemas.openxmlformats.org/officeDocument/2006/relationships/image" Target="../media/image392.png"/><Relationship Id="rId11" Type="http://schemas.openxmlformats.org/officeDocument/2006/relationships/image" Target="../media/image397.png"/><Relationship Id="rId24" Type="http://schemas.openxmlformats.org/officeDocument/2006/relationships/image" Target="../media/image410.png"/><Relationship Id="rId32" Type="http://schemas.openxmlformats.org/officeDocument/2006/relationships/image" Target="../media/image418.png"/><Relationship Id="rId5" Type="http://schemas.openxmlformats.org/officeDocument/2006/relationships/image" Target="../media/image391.png"/><Relationship Id="rId15" Type="http://schemas.openxmlformats.org/officeDocument/2006/relationships/image" Target="../media/image401.png"/><Relationship Id="rId23" Type="http://schemas.openxmlformats.org/officeDocument/2006/relationships/image" Target="../media/image409.png"/><Relationship Id="rId28" Type="http://schemas.openxmlformats.org/officeDocument/2006/relationships/image" Target="../media/image414.png"/><Relationship Id="rId36" Type="http://schemas.openxmlformats.org/officeDocument/2006/relationships/image" Target="../media/image422.png"/><Relationship Id="rId10" Type="http://schemas.openxmlformats.org/officeDocument/2006/relationships/image" Target="../media/image396.png"/><Relationship Id="rId19" Type="http://schemas.openxmlformats.org/officeDocument/2006/relationships/image" Target="../media/image405.png"/><Relationship Id="rId31" Type="http://schemas.openxmlformats.org/officeDocument/2006/relationships/image" Target="../media/image417.png"/><Relationship Id="rId4" Type="http://schemas.openxmlformats.org/officeDocument/2006/relationships/image" Target="../media/image390.png"/><Relationship Id="rId9" Type="http://schemas.openxmlformats.org/officeDocument/2006/relationships/image" Target="../media/image395.png"/><Relationship Id="rId14" Type="http://schemas.openxmlformats.org/officeDocument/2006/relationships/image" Target="../media/image400.png"/><Relationship Id="rId22" Type="http://schemas.openxmlformats.org/officeDocument/2006/relationships/image" Target="../media/image408.png"/><Relationship Id="rId27" Type="http://schemas.openxmlformats.org/officeDocument/2006/relationships/image" Target="../media/image413.png"/><Relationship Id="rId30" Type="http://schemas.openxmlformats.org/officeDocument/2006/relationships/image" Target="../media/image416.png"/><Relationship Id="rId35" Type="http://schemas.openxmlformats.org/officeDocument/2006/relationships/image" Target="../media/image421.png"/><Relationship Id="rId8" Type="http://schemas.openxmlformats.org/officeDocument/2006/relationships/image" Target="../media/image394.png"/></Relationships>
</file>

<file path=ppt/slides/_rels/slide183.xml.rels><?xml version="1.0" encoding="UTF-8" standalone="yes"?>
<Relationships xmlns="http://schemas.openxmlformats.org/package/2006/relationships"><Relationship Id="rId3" Type="http://schemas.openxmlformats.org/officeDocument/2006/relationships/image" Target="../media/image424.png"/><Relationship Id="rId2" Type="http://schemas.openxmlformats.org/officeDocument/2006/relationships/image" Target="../media/image423.png"/><Relationship Id="rId1" Type="http://schemas.openxmlformats.org/officeDocument/2006/relationships/slideLayout" Target="../slideLayouts/slideLayout30.xml"/><Relationship Id="rId6" Type="http://schemas.openxmlformats.org/officeDocument/2006/relationships/image" Target="../media/image427.png"/><Relationship Id="rId5" Type="http://schemas.openxmlformats.org/officeDocument/2006/relationships/image" Target="../media/image426.png"/><Relationship Id="rId4" Type="http://schemas.openxmlformats.org/officeDocument/2006/relationships/image" Target="../media/image425.png"/></Relationships>
</file>

<file path=ppt/slides/_rels/slide184.xml.rels><?xml version="1.0" encoding="UTF-8" standalone="yes"?>
<Relationships xmlns="http://schemas.openxmlformats.org/package/2006/relationships"><Relationship Id="rId3" Type="http://schemas.openxmlformats.org/officeDocument/2006/relationships/image" Target="../media/image429.png"/><Relationship Id="rId2" Type="http://schemas.openxmlformats.org/officeDocument/2006/relationships/image" Target="../media/image428.png"/><Relationship Id="rId1" Type="http://schemas.openxmlformats.org/officeDocument/2006/relationships/slideLayout" Target="../slideLayouts/slideLayout30.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2.xml"/></Relationships>
</file>

<file path=ppt/slides/_rels/slide186.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25.xml"/><Relationship Id="rId1" Type="http://schemas.openxmlformats.org/officeDocument/2006/relationships/slideLayout" Target="../slideLayouts/slideLayout29.xml"/><Relationship Id="rId5" Type="http://schemas.openxmlformats.org/officeDocument/2006/relationships/image" Target="../media/image432.png"/><Relationship Id="rId4" Type="http://schemas.openxmlformats.org/officeDocument/2006/relationships/image" Target="../media/image431.png"/></Relationships>
</file>

<file path=ppt/slides/_rels/slide187.xml.rels><?xml version="1.0" encoding="UTF-8" standalone="yes"?>
<Relationships xmlns="http://schemas.openxmlformats.org/package/2006/relationships"><Relationship Id="rId2" Type="http://schemas.openxmlformats.org/officeDocument/2006/relationships/image" Target="../media/image433.png"/><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2" Type="http://schemas.openxmlformats.org/officeDocument/2006/relationships/image" Target="../media/image434.png"/><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30.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2.xml.rels><?xml version="1.0" encoding="UTF-8" standalone="yes"?>
<Relationships xmlns="http://schemas.openxmlformats.org/package/2006/relationships"><Relationship Id="rId3" Type="http://schemas.openxmlformats.org/officeDocument/2006/relationships/hyperlink" Target="http://github.com/netflix/ribbon" TargetMode="External"/><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image" Target="../media/image437.png"/><Relationship Id="rId5" Type="http://schemas.openxmlformats.org/officeDocument/2006/relationships/image" Target="../media/image436.png"/><Relationship Id="rId4" Type="http://schemas.openxmlformats.org/officeDocument/2006/relationships/image" Target="../media/image435.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95.xml.rels><?xml version="1.0" encoding="UTF-8" standalone="yes"?>
<Relationships xmlns="http://schemas.openxmlformats.org/package/2006/relationships"><Relationship Id="rId3" Type="http://schemas.openxmlformats.org/officeDocument/2006/relationships/image" Target="../media/image438.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3" Type="http://schemas.openxmlformats.org/officeDocument/2006/relationships/image" Target="../media/image439.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14.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06.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notesSlide" Target="../notesSlides/notesSlide31.xml"/><Relationship Id="rId1" Type="http://schemas.openxmlformats.org/officeDocument/2006/relationships/slideLayout" Target="../slideLayouts/slideLayout30.xml"/></Relationships>
</file>

<file path=ppt/slides/_rels/slide207.xml.rels><?xml version="1.0" encoding="UTF-8" standalone="yes"?>
<Relationships xmlns="http://schemas.openxmlformats.org/package/2006/relationships"><Relationship Id="rId3" Type="http://schemas.openxmlformats.org/officeDocument/2006/relationships/hyperlink" Target="https://github.com/Netflix/SimianArmy" TargetMode="External"/><Relationship Id="rId2" Type="http://schemas.openxmlformats.org/officeDocument/2006/relationships/notesSlide" Target="../notesSlides/notesSlide32.xml"/><Relationship Id="rId1" Type="http://schemas.openxmlformats.org/officeDocument/2006/relationships/slideLayout" Target="../slideLayouts/slideLayout30.xml"/><Relationship Id="rId5" Type="http://schemas.openxmlformats.org/officeDocument/2006/relationships/image" Target="../media/image437.png"/><Relationship Id="rId4" Type="http://schemas.openxmlformats.org/officeDocument/2006/relationships/image" Target="../media/image442.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09.xml.rels><?xml version="1.0" encoding="UTF-8" standalone="yes"?>
<Relationships xmlns="http://schemas.openxmlformats.org/package/2006/relationships"><Relationship Id="rId2" Type="http://schemas.openxmlformats.org/officeDocument/2006/relationships/image" Target="../media/image44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hyperlink" Target="http://dret.net/lectures/summit-boulder-2017/" TargetMode="External"/><Relationship Id="rId1" Type="http://schemas.openxmlformats.org/officeDocument/2006/relationships/slideLayout" Target="../slideLayouts/slideLayout30.xml"/></Relationships>
</file>

<file path=ppt/slides/_rels/slide210.xml.rels><?xml version="1.0" encoding="UTF-8" standalone="yes"?>
<Relationships xmlns="http://schemas.openxmlformats.org/package/2006/relationships"><Relationship Id="rId2" Type="http://schemas.openxmlformats.org/officeDocument/2006/relationships/image" Target="../media/image444.png"/><Relationship Id="rId1" Type="http://schemas.openxmlformats.org/officeDocument/2006/relationships/slideLayout" Target="../slideLayouts/slideLayout3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12.xml.rels><?xml version="1.0" encoding="UTF-8" standalone="yes"?>
<Relationships xmlns="http://schemas.openxmlformats.org/package/2006/relationships"><Relationship Id="rId2" Type="http://schemas.openxmlformats.org/officeDocument/2006/relationships/image" Target="../media/image432.png"/><Relationship Id="rId1" Type="http://schemas.openxmlformats.org/officeDocument/2006/relationships/slideLayout" Target="../slideLayouts/slideLayout14.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214.xml.rels><?xml version="1.0" encoding="UTF-8" standalone="yes"?>
<Relationships xmlns="http://schemas.openxmlformats.org/package/2006/relationships"><Relationship Id="rId3" Type="http://schemas.openxmlformats.org/officeDocument/2006/relationships/image" Target="../media/image446.png"/><Relationship Id="rId2" Type="http://schemas.openxmlformats.org/officeDocument/2006/relationships/image" Target="../media/image445.png"/><Relationship Id="rId1" Type="http://schemas.openxmlformats.org/officeDocument/2006/relationships/slideLayout" Target="../slideLayouts/slideLayout14.xml"/></Relationships>
</file>

<file path=ppt/slides/_rels/slide215.xml.rels><?xml version="1.0" encoding="UTF-8" standalone="yes"?>
<Relationships xmlns="http://schemas.openxmlformats.org/package/2006/relationships"><Relationship Id="rId2" Type="http://schemas.openxmlformats.org/officeDocument/2006/relationships/image" Target="../media/image447.png"/><Relationship Id="rId1" Type="http://schemas.openxmlformats.org/officeDocument/2006/relationships/slideLayout" Target="../slideLayouts/slideLayout14.xml"/></Relationships>
</file>

<file path=ppt/slides/_rels/slide216.xml.rels><?xml version="1.0" encoding="UTF-8" standalone="yes"?>
<Relationships xmlns="http://schemas.openxmlformats.org/package/2006/relationships"><Relationship Id="rId3" Type="http://schemas.openxmlformats.org/officeDocument/2006/relationships/image" Target="../media/image448.png"/><Relationship Id="rId2" Type="http://schemas.openxmlformats.org/officeDocument/2006/relationships/notesSlide" Target="../notesSlides/notesSlide34.xml"/><Relationship Id="rId1" Type="http://schemas.openxmlformats.org/officeDocument/2006/relationships/slideLayout" Target="../slideLayouts/slideLayout30.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8.xml.rels><?xml version="1.0" encoding="UTF-8" standalone="yes"?>
<Relationships xmlns="http://schemas.openxmlformats.org/package/2006/relationships"><Relationship Id="rId2" Type="http://schemas.openxmlformats.org/officeDocument/2006/relationships/image" Target="../media/image449.png"/><Relationship Id="rId1" Type="http://schemas.openxmlformats.org/officeDocument/2006/relationships/slideLayout" Target="../slideLayouts/slideLayout30.xml"/></Relationships>
</file>

<file path=ppt/slides/_rels/slide219.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30.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1.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notesSlide" Target="../notesSlides/notesSlide35.xml"/><Relationship Id="rId1" Type="http://schemas.openxmlformats.org/officeDocument/2006/relationships/slideLayout" Target="../slideLayouts/slideLayout33.xml"/><Relationship Id="rId4" Type="http://schemas.openxmlformats.org/officeDocument/2006/relationships/image" Target="../media/image452.png"/></Relationships>
</file>

<file path=ppt/slides/_rels/slide222.xml.rels><?xml version="1.0" encoding="UTF-8" standalone="yes"?>
<Relationships xmlns="http://schemas.openxmlformats.org/package/2006/relationships"><Relationship Id="rId3" Type="http://schemas.openxmlformats.org/officeDocument/2006/relationships/image" Target="../media/image453.png"/><Relationship Id="rId2" Type="http://schemas.openxmlformats.org/officeDocument/2006/relationships/notesSlide" Target="../notesSlides/notesSlide36.xml"/><Relationship Id="rId1" Type="http://schemas.openxmlformats.org/officeDocument/2006/relationships/slideLayout" Target="../slideLayouts/slideLayout28.xml"/><Relationship Id="rId4" Type="http://schemas.openxmlformats.org/officeDocument/2006/relationships/image" Target="../media/image454.png"/></Relationships>
</file>

<file path=ppt/slides/_rels/slide223.xml.rels><?xml version="1.0" encoding="UTF-8" standalone="yes"?>
<Relationships xmlns="http://schemas.openxmlformats.org/package/2006/relationships"><Relationship Id="rId3" Type="http://schemas.openxmlformats.org/officeDocument/2006/relationships/image" Target="../media/image455.png"/><Relationship Id="rId2" Type="http://schemas.openxmlformats.org/officeDocument/2006/relationships/notesSlide" Target="../notesSlides/notesSlide37.xml"/><Relationship Id="rId1" Type="http://schemas.openxmlformats.org/officeDocument/2006/relationships/slideLayout" Target="../slideLayouts/slideLayout14.xml"/><Relationship Id="rId4" Type="http://schemas.openxmlformats.org/officeDocument/2006/relationships/hyperlink" Target="http://www.meetup.com/Netflix-Open-Source-Platform/events/184153592/" TargetMode="External"/></Relationships>
</file>

<file path=ppt/slides/_rels/slide224.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38.xml"/><Relationship Id="rId1" Type="http://schemas.openxmlformats.org/officeDocument/2006/relationships/slideLayout" Target="../slideLayouts/slideLayout14.xml"/><Relationship Id="rId4" Type="http://schemas.openxmlformats.org/officeDocument/2006/relationships/hyperlink" Target="http://netflix.github.co/" TargetMode="External"/></Relationships>
</file>

<file path=ppt/slides/_rels/slide225.xml.rels><?xml version="1.0" encoding="UTF-8" standalone="yes"?>
<Relationships xmlns="http://schemas.openxmlformats.org/package/2006/relationships"><Relationship Id="rId2" Type="http://schemas.openxmlformats.org/officeDocument/2006/relationships/image" Target="../media/image457.png"/><Relationship Id="rId1" Type="http://schemas.openxmlformats.org/officeDocument/2006/relationships/slideLayout" Target="../slideLayouts/slideLayout30.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8.xml.rels><?xml version="1.0" encoding="UTF-8" standalone="yes"?>
<Relationships xmlns="http://schemas.openxmlformats.org/package/2006/relationships"><Relationship Id="rId2" Type="http://schemas.openxmlformats.org/officeDocument/2006/relationships/image" Target="../media/image458.jpeg"/><Relationship Id="rId1" Type="http://schemas.openxmlformats.org/officeDocument/2006/relationships/slideLayout" Target="../slideLayouts/slideLayout28.xml"/></Relationships>
</file>

<file path=ppt/slides/_rels/slide229.xml.rels><?xml version="1.0" encoding="UTF-8" standalone="yes"?>
<Relationships xmlns="http://schemas.openxmlformats.org/package/2006/relationships"><Relationship Id="rId3" Type="http://schemas.openxmlformats.org/officeDocument/2006/relationships/image" Target="../media/image460.jpeg"/><Relationship Id="rId2" Type="http://schemas.openxmlformats.org/officeDocument/2006/relationships/image" Target="../media/image459.png"/><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0.xml"/></Relationships>
</file>

<file path=ppt/slides/_rels/slide230.xml.rels><?xml version="1.0" encoding="UTF-8" standalone="yes"?>
<Relationships xmlns="http://schemas.openxmlformats.org/package/2006/relationships"><Relationship Id="rId2" Type="http://schemas.openxmlformats.org/officeDocument/2006/relationships/image" Target="../media/image461.jpeg"/><Relationship Id="rId1" Type="http://schemas.openxmlformats.org/officeDocument/2006/relationships/slideLayout" Target="../slideLayouts/slideLayout28.xml"/></Relationships>
</file>

<file path=ppt/slides/_rels/slide231.xml.rels><?xml version="1.0" encoding="UTF-8" standalone="yes"?>
<Relationships xmlns="http://schemas.openxmlformats.org/package/2006/relationships"><Relationship Id="rId2" Type="http://schemas.openxmlformats.org/officeDocument/2006/relationships/image" Target="../media/image462.jpeg"/><Relationship Id="rId1" Type="http://schemas.openxmlformats.org/officeDocument/2006/relationships/slideLayout" Target="../slideLayouts/slideLayout30.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4.xml.rels><?xml version="1.0" encoding="UTF-8" standalone="yes"?>
<Relationships xmlns="http://schemas.openxmlformats.org/package/2006/relationships"><Relationship Id="rId8" Type="http://schemas.openxmlformats.org/officeDocument/2006/relationships/image" Target="../media/image468.png"/><Relationship Id="rId13" Type="http://schemas.openxmlformats.org/officeDocument/2006/relationships/image" Target="../media/image93.png"/><Relationship Id="rId3" Type="http://schemas.openxmlformats.org/officeDocument/2006/relationships/image" Target="../media/image464.png"/><Relationship Id="rId7" Type="http://schemas.openxmlformats.org/officeDocument/2006/relationships/image" Target="../media/image467.png"/><Relationship Id="rId12" Type="http://schemas.openxmlformats.org/officeDocument/2006/relationships/image" Target="../media/image92.png"/><Relationship Id="rId2" Type="http://schemas.openxmlformats.org/officeDocument/2006/relationships/image" Target="../media/image463.png"/><Relationship Id="rId16" Type="http://schemas.openxmlformats.org/officeDocument/2006/relationships/image" Target="../media/image96.png"/><Relationship Id="rId1" Type="http://schemas.openxmlformats.org/officeDocument/2006/relationships/slideLayout" Target="../slideLayouts/slideLayout30.xml"/><Relationship Id="rId6" Type="http://schemas.openxmlformats.org/officeDocument/2006/relationships/image" Target="../media/image466.png"/><Relationship Id="rId11" Type="http://schemas.openxmlformats.org/officeDocument/2006/relationships/image" Target="../media/image91.png"/><Relationship Id="rId5" Type="http://schemas.openxmlformats.org/officeDocument/2006/relationships/image" Target="../media/image86.png"/><Relationship Id="rId15" Type="http://schemas.openxmlformats.org/officeDocument/2006/relationships/image" Target="../media/image95.png"/><Relationship Id="rId10" Type="http://schemas.openxmlformats.org/officeDocument/2006/relationships/image" Target="../media/image88.png"/><Relationship Id="rId4" Type="http://schemas.openxmlformats.org/officeDocument/2006/relationships/image" Target="../media/image465.png"/><Relationship Id="rId9" Type="http://schemas.openxmlformats.org/officeDocument/2006/relationships/image" Target="../media/image469.png"/><Relationship Id="rId14" Type="http://schemas.openxmlformats.org/officeDocument/2006/relationships/image" Target="../media/image94.png"/></Relationships>
</file>

<file path=ppt/slides/_rels/slide235.xml.rels><?xml version="1.0" encoding="UTF-8" standalone="yes"?>
<Relationships xmlns="http://schemas.openxmlformats.org/package/2006/relationships"><Relationship Id="rId8" Type="http://schemas.openxmlformats.org/officeDocument/2006/relationships/image" Target="../media/image476.png"/><Relationship Id="rId3" Type="http://schemas.openxmlformats.org/officeDocument/2006/relationships/image" Target="../media/image471.png"/><Relationship Id="rId7" Type="http://schemas.openxmlformats.org/officeDocument/2006/relationships/image" Target="../media/image475.png"/><Relationship Id="rId2" Type="http://schemas.openxmlformats.org/officeDocument/2006/relationships/image" Target="../media/image470.png"/><Relationship Id="rId1" Type="http://schemas.openxmlformats.org/officeDocument/2006/relationships/slideLayout" Target="../slideLayouts/slideLayout30.xml"/><Relationship Id="rId6" Type="http://schemas.openxmlformats.org/officeDocument/2006/relationships/image" Target="../media/image474.png"/><Relationship Id="rId5" Type="http://schemas.openxmlformats.org/officeDocument/2006/relationships/image" Target="../media/image473.png"/><Relationship Id="rId10" Type="http://schemas.openxmlformats.org/officeDocument/2006/relationships/image" Target="../media/image478.png"/><Relationship Id="rId4" Type="http://schemas.openxmlformats.org/officeDocument/2006/relationships/image" Target="../media/image472.png"/><Relationship Id="rId9" Type="http://schemas.openxmlformats.org/officeDocument/2006/relationships/image" Target="../media/image477.png"/></Relationships>
</file>

<file path=ppt/slides/_rels/slide236.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2.png"/><Relationship Id="rId18" Type="http://schemas.openxmlformats.org/officeDocument/2006/relationships/image" Target="../media/image465.png"/><Relationship Id="rId3" Type="http://schemas.openxmlformats.org/officeDocument/2006/relationships/image" Target="../media/image480.png"/><Relationship Id="rId7" Type="http://schemas.openxmlformats.org/officeDocument/2006/relationships/image" Target="../media/image86.png"/><Relationship Id="rId12" Type="http://schemas.openxmlformats.org/officeDocument/2006/relationships/image" Target="../media/image91.png"/><Relationship Id="rId17" Type="http://schemas.openxmlformats.org/officeDocument/2006/relationships/image" Target="../media/image96.png"/><Relationship Id="rId2" Type="http://schemas.openxmlformats.org/officeDocument/2006/relationships/image" Target="../media/image479.png"/><Relationship Id="rId16" Type="http://schemas.openxmlformats.org/officeDocument/2006/relationships/image" Target="../media/image95.png"/><Relationship Id="rId1" Type="http://schemas.openxmlformats.org/officeDocument/2006/relationships/slideLayout" Target="../slideLayouts/slideLayout30.xml"/><Relationship Id="rId6" Type="http://schemas.openxmlformats.org/officeDocument/2006/relationships/image" Target="../media/image482.png"/><Relationship Id="rId11" Type="http://schemas.openxmlformats.org/officeDocument/2006/relationships/image" Target="../media/image484.png"/><Relationship Id="rId5" Type="http://schemas.openxmlformats.org/officeDocument/2006/relationships/image" Target="../media/image481.png"/><Relationship Id="rId15" Type="http://schemas.openxmlformats.org/officeDocument/2006/relationships/image" Target="../media/image94.png"/><Relationship Id="rId10" Type="http://schemas.openxmlformats.org/officeDocument/2006/relationships/image" Target="../media/image483.png"/><Relationship Id="rId4" Type="http://schemas.openxmlformats.org/officeDocument/2006/relationships/image" Target="../media/image83.png"/><Relationship Id="rId9" Type="http://schemas.openxmlformats.org/officeDocument/2006/relationships/image" Target="../media/image89.png"/><Relationship Id="rId14" Type="http://schemas.openxmlformats.org/officeDocument/2006/relationships/image" Target="../media/image93.png"/></Relationships>
</file>

<file path=ppt/slides/_rels/slide237.xml.rels><?xml version="1.0" encoding="UTF-8" standalone="yes"?>
<Relationships xmlns="http://schemas.openxmlformats.org/package/2006/relationships"><Relationship Id="rId3" Type="http://schemas.openxmlformats.org/officeDocument/2006/relationships/image" Target="../media/image486.jpeg"/><Relationship Id="rId2" Type="http://schemas.openxmlformats.org/officeDocument/2006/relationships/image" Target="../media/image485.jpeg"/><Relationship Id="rId1" Type="http://schemas.openxmlformats.org/officeDocument/2006/relationships/slideLayout" Target="../slideLayouts/slideLayout30.xml"/><Relationship Id="rId4" Type="http://schemas.openxmlformats.org/officeDocument/2006/relationships/image" Target="../media/image487.png"/></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41.xml.rels><?xml version="1.0" encoding="UTF-8" standalone="yes"?>
<Relationships xmlns="http://schemas.openxmlformats.org/package/2006/relationships"><Relationship Id="rId8" Type="http://schemas.openxmlformats.org/officeDocument/2006/relationships/image" Target="../media/image494.png"/><Relationship Id="rId13" Type="http://schemas.openxmlformats.org/officeDocument/2006/relationships/image" Target="../media/image499.png"/><Relationship Id="rId3" Type="http://schemas.openxmlformats.org/officeDocument/2006/relationships/image" Target="../media/image489.png"/><Relationship Id="rId7" Type="http://schemas.openxmlformats.org/officeDocument/2006/relationships/image" Target="../media/image493.png"/><Relationship Id="rId12" Type="http://schemas.openxmlformats.org/officeDocument/2006/relationships/image" Target="../media/image498.png"/><Relationship Id="rId2" Type="http://schemas.openxmlformats.org/officeDocument/2006/relationships/image" Target="../media/image488.png"/><Relationship Id="rId16" Type="http://schemas.openxmlformats.org/officeDocument/2006/relationships/image" Target="../media/image502.png"/><Relationship Id="rId1" Type="http://schemas.openxmlformats.org/officeDocument/2006/relationships/slideLayout" Target="../slideLayouts/slideLayout30.xml"/><Relationship Id="rId6" Type="http://schemas.openxmlformats.org/officeDocument/2006/relationships/image" Target="../media/image492.png"/><Relationship Id="rId11" Type="http://schemas.openxmlformats.org/officeDocument/2006/relationships/image" Target="../media/image497.png"/><Relationship Id="rId5" Type="http://schemas.openxmlformats.org/officeDocument/2006/relationships/image" Target="../media/image491.png"/><Relationship Id="rId15" Type="http://schemas.openxmlformats.org/officeDocument/2006/relationships/image" Target="../media/image501.png"/><Relationship Id="rId10" Type="http://schemas.openxmlformats.org/officeDocument/2006/relationships/image" Target="../media/image496.png"/><Relationship Id="rId4" Type="http://schemas.openxmlformats.org/officeDocument/2006/relationships/image" Target="../media/image490.png"/><Relationship Id="rId9" Type="http://schemas.openxmlformats.org/officeDocument/2006/relationships/image" Target="../media/image495.png"/><Relationship Id="rId14" Type="http://schemas.openxmlformats.org/officeDocument/2006/relationships/image" Target="../media/image500.png"/></Relationships>
</file>

<file path=ppt/slides/_rels/slide242.xml.rels><?xml version="1.0" encoding="UTF-8" standalone="yes"?>
<Relationships xmlns="http://schemas.openxmlformats.org/package/2006/relationships"><Relationship Id="rId8" Type="http://schemas.openxmlformats.org/officeDocument/2006/relationships/image" Target="../media/image505.png"/><Relationship Id="rId13" Type="http://schemas.openxmlformats.org/officeDocument/2006/relationships/image" Target="../media/image510.png"/><Relationship Id="rId18" Type="http://schemas.openxmlformats.org/officeDocument/2006/relationships/image" Target="../media/image515.png"/><Relationship Id="rId3" Type="http://schemas.openxmlformats.org/officeDocument/2006/relationships/image" Target="../media/image489.png"/><Relationship Id="rId21" Type="http://schemas.openxmlformats.org/officeDocument/2006/relationships/image" Target="../media/image518.png"/><Relationship Id="rId7" Type="http://schemas.openxmlformats.org/officeDocument/2006/relationships/image" Target="../media/image504.png"/><Relationship Id="rId12" Type="http://schemas.openxmlformats.org/officeDocument/2006/relationships/image" Target="../media/image509.png"/><Relationship Id="rId17" Type="http://schemas.openxmlformats.org/officeDocument/2006/relationships/image" Target="../media/image514.png"/><Relationship Id="rId2" Type="http://schemas.openxmlformats.org/officeDocument/2006/relationships/image" Target="../media/image488.png"/><Relationship Id="rId16" Type="http://schemas.openxmlformats.org/officeDocument/2006/relationships/image" Target="../media/image513.png"/><Relationship Id="rId20" Type="http://schemas.openxmlformats.org/officeDocument/2006/relationships/image" Target="../media/image517.png"/><Relationship Id="rId1" Type="http://schemas.openxmlformats.org/officeDocument/2006/relationships/slideLayout" Target="../slideLayouts/slideLayout30.xml"/><Relationship Id="rId6" Type="http://schemas.openxmlformats.org/officeDocument/2006/relationships/image" Target="../media/image503.png"/><Relationship Id="rId11" Type="http://schemas.openxmlformats.org/officeDocument/2006/relationships/image" Target="../media/image508.png"/><Relationship Id="rId5" Type="http://schemas.openxmlformats.org/officeDocument/2006/relationships/image" Target="../media/image491.png"/><Relationship Id="rId15" Type="http://schemas.openxmlformats.org/officeDocument/2006/relationships/image" Target="../media/image512.png"/><Relationship Id="rId10" Type="http://schemas.openxmlformats.org/officeDocument/2006/relationships/image" Target="../media/image507.png"/><Relationship Id="rId19" Type="http://schemas.openxmlformats.org/officeDocument/2006/relationships/image" Target="../media/image516.png"/><Relationship Id="rId4" Type="http://schemas.openxmlformats.org/officeDocument/2006/relationships/image" Target="../media/image490.png"/><Relationship Id="rId9" Type="http://schemas.openxmlformats.org/officeDocument/2006/relationships/image" Target="../media/image506.png"/><Relationship Id="rId14" Type="http://schemas.openxmlformats.org/officeDocument/2006/relationships/image" Target="../media/image511.png"/><Relationship Id="rId22" Type="http://schemas.openxmlformats.org/officeDocument/2006/relationships/image" Target="../media/image519.png"/></Relationships>
</file>

<file path=ppt/slides/_rels/slide243.xml.rels><?xml version="1.0" encoding="UTF-8" standalone="yes"?>
<Relationships xmlns="http://schemas.openxmlformats.org/package/2006/relationships"><Relationship Id="rId3" Type="http://schemas.openxmlformats.org/officeDocument/2006/relationships/image" Target="../media/image521.png"/><Relationship Id="rId7" Type="http://schemas.openxmlformats.org/officeDocument/2006/relationships/image" Target="../media/image525.png"/><Relationship Id="rId2" Type="http://schemas.openxmlformats.org/officeDocument/2006/relationships/image" Target="../media/image520.png"/><Relationship Id="rId1" Type="http://schemas.openxmlformats.org/officeDocument/2006/relationships/slideLayout" Target="../slideLayouts/slideLayout30.xml"/><Relationship Id="rId6" Type="http://schemas.openxmlformats.org/officeDocument/2006/relationships/image" Target="../media/image524.png"/><Relationship Id="rId5" Type="http://schemas.openxmlformats.org/officeDocument/2006/relationships/image" Target="../media/image523.png"/><Relationship Id="rId4" Type="http://schemas.openxmlformats.org/officeDocument/2006/relationships/image" Target="../media/image522.png"/></Relationships>
</file>

<file path=ppt/slides/_rels/slide244.xml.rels><?xml version="1.0" encoding="UTF-8" standalone="yes"?>
<Relationships xmlns="http://schemas.openxmlformats.org/package/2006/relationships"><Relationship Id="rId3" Type="http://schemas.openxmlformats.org/officeDocument/2006/relationships/image" Target="../media/image527.png"/><Relationship Id="rId2" Type="http://schemas.openxmlformats.org/officeDocument/2006/relationships/image" Target="../media/image526.png"/><Relationship Id="rId1" Type="http://schemas.openxmlformats.org/officeDocument/2006/relationships/slideLayout" Target="../slideLayouts/slideLayout30.xml"/><Relationship Id="rId5" Type="http://schemas.openxmlformats.org/officeDocument/2006/relationships/image" Target="../media/image529.png"/><Relationship Id="rId4" Type="http://schemas.openxmlformats.org/officeDocument/2006/relationships/image" Target="../media/image528.png"/></Relationships>
</file>

<file path=ppt/slides/_rels/slide245.xml.rels><?xml version="1.0" encoding="UTF-8" standalone="yes"?>
<Relationships xmlns="http://schemas.openxmlformats.org/package/2006/relationships"><Relationship Id="rId8" Type="http://schemas.openxmlformats.org/officeDocument/2006/relationships/image" Target="../media/image535.png"/><Relationship Id="rId13" Type="http://schemas.openxmlformats.org/officeDocument/2006/relationships/image" Target="../media/image540.png"/><Relationship Id="rId3" Type="http://schemas.openxmlformats.org/officeDocument/2006/relationships/image" Target="../media/image531.png"/><Relationship Id="rId7" Type="http://schemas.openxmlformats.org/officeDocument/2006/relationships/image" Target="../media/image534.png"/><Relationship Id="rId12" Type="http://schemas.openxmlformats.org/officeDocument/2006/relationships/image" Target="../media/image539.png"/><Relationship Id="rId2" Type="http://schemas.openxmlformats.org/officeDocument/2006/relationships/image" Target="../media/image530.png"/><Relationship Id="rId1" Type="http://schemas.openxmlformats.org/officeDocument/2006/relationships/slideLayout" Target="../slideLayouts/slideLayout28.xml"/><Relationship Id="rId6" Type="http://schemas.openxmlformats.org/officeDocument/2006/relationships/image" Target="../media/image533.png"/><Relationship Id="rId11" Type="http://schemas.openxmlformats.org/officeDocument/2006/relationships/image" Target="../media/image538.png"/><Relationship Id="rId5" Type="http://schemas.openxmlformats.org/officeDocument/2006/relationships/image" Target="../media/image532.png"/><Relationship Id="rId10" Type="http://schemas.openxmlformats.org/officeDocument/2006/relationships/image" Target="../media/image537.png"/><Relationship Id="rId4" Type="http://schemas.openxmlformats.org/officeDocument/2006/relationships/image" Target="../media/image529.png"/><Relationship Id="rId9" Type="http://schemas.openxmlformats.org/officeDocument/2006/relationships/image" Target="../media/image536.png"/></Relationships>
</file>

<file path=ppt/slides/_rels/slide246.xml.rels><?xml version="1.0" encoding="UTF-8" standalone="yes"?>
<Relationships xmlns="http://schemas.openxmlformats.org/package/2006/relationships"><Relationship Id="rId8" Type="http://schemas.openxmlformats.org/officeDocument/2006/relationships/image" Target="../media/image535.png"/><Relationship Id="rId3" Type="http://schemas.openxmlformats.org/officeDocument/2006/relationships/image" Target="../media/image531.png"/><Relationship Id="rId7" Type="http://schemas.openxmlformats.org/officeDocument/2006/relationships/image" Target="../media/image534.png"/><Relationship Id="rId12" Type="http://schemas.openxmlformats.org/officeDocument/2006/relationships/image" Target="../media/image543.jpeg"/><Relationship Id="rId2" Type="http://schemas.openxmlformats.org/officeDocument/2006/relationships/image" Target="../media/image530.png"/><Relationship Id="rId1" Type="http://schemas.openxmlformats.org/officeDocument/2006/relationships/slideLayout" Target="../slideLayouts/slideLayout28.xml"/><Relationship Id="rId6" Type="http://schemas.openxmlformats.org/officeDocument/2006/relationships/image" Target="../media/image533.png"/><Relationship Id="rId11" Type="http://schemas.openxmlformats.org/officeDocument/2006/relationships/image" Target="../media/image542.png"/><Relationship Id="rId5" Type="http://schemas.openxmlformats.org/officeDocument/2006/relationships/image" Target="../media/image532.png"/><Relationship Id="rId10" Type="http://schemas.openxmlformats.org/officeDocument/2006/relationships/image" Target="../media/image541.jpeg"/><Relationship Id="rId4" Type="http://schemas.openxmlformats.org/officeDocument/2006/relationships/image" Target="../media/image529.png"/><Relationship Id="rId9" Type="http://schemas.openxmlformats.org/officeDocument/2006/relationships/image" Target="../media/image536.png"/></Relationships>
</file>

<file path=ppt/slides/_rels/slide247.xml.rels><?xml version="1.0" encoding="UTF-8" standalone="yes"?>
<Relationships xmlns="http://schemas.openxmlformats.org/package/2006/relationships"><Relationship Id="rId2" Type="http://schemas.openxmlformats.org/officeDocument/2006/relationships/image" Target="../media/image544.png"/><Relationship Id="rId1" Type="http://schemas.openxmlformats.org/officeDocument/2006/relationships/slideLayout" Target="../slideLayouts/slideLayout30.xml"/></Relationships>
</file>

<file path=ppt/slides/_rels/slide248.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546.png"/><Relationship Id="rId7" Type="http://schemas.openxmlformats.org/officeDocument/2006/relationships/image" Target="../media/image549.png"/><Relationship Id="rId2" Type="http://schemas.openxmlformats.org/officeDocument/2006/relationships/image" Target="../media/image545.png"/><Relationship Id="rId1" Type="http://schemas.openxmlformats.org/officeDocument/2006/relationships/slideLayout" Target="../slideLayouts/slideLayout30.xml"/><Relationship Id="rId6" Type="http://schemas.openxmlformats.org/officeDocument/2006/relationships/image" Target="../media/image548.png"/><Relationship Id="rId5" Type="http://schemas.openxmlformats.org/officeDocument/2006/relationships/image" Target="../media/image547.png"/><Relationship Id="rId10" Type="http://schemas.openxmlformats.org/officeDocument/2006/relationships/image" Target="../media/image552.png"/><Relationship Id="rId4" Type="http://schemas.openxmlformats.org/officeDocument/2006/relationships/image" Target="../media/image531.png"/><Relationship Id="rId9" Type="http://schemas.openxmlformats.org/officeDocument/2006/relationships/image" Target="../media/image551.png"/></Relationships>
</file>

<file path=ppt/slides/_rels/slide249.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30.xml"/></Relationships>
</file>

<file path=ppt/slides/_rels/slide250.xml.rels><?xml version="1.0" encoding="UTF-8" standalone="yes"?>
<Relationships xmlns="http://schemas.openxmlformats.org/package/2006/relationships"><Relationship Id="rId2" Type="http://schemas.openxmlformats.org/officeDocument/2006/relationships/image" Target="../media/image553.png"/><Relationship Id="rId1" Type="http://schemas.openxmlformats.org/officeDocument/2006/relationships/slideLayout" Target="../slideLayouts/slideLayout3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52.xml.rels><?xml version="1.0" encoding="UTF-8" standalone="yes"?>
<Relationships xmlns="http://schemas.openxmlformats.org/package/2006/relationships"><Relationship Id="rId2" Type="http://schemas.openxmlformats.org/officeDocument/2006/relationships/image" Target="../media/image554.png"/><Relationship Id="rId1" Type="http://schemas.openxmlformats.org/officeDocument/2006/relationships/slideLayout" Target="../slideLayouts/slideLayout30.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5.xml.rels><?xml version="1.0" encoding="UTF-8" standalone="yes"?>
<Relationships xmlns="http://schemas.openxmlformats.org/package/2006/relationships"><Relationship Id="rId8" Type="http://schemas.openxmlformats.org/officeDocument/2006/relationships/image" Target="../media/image559.png"/><Relationship Id="rId13" Type="http://schemas.openxmlformats.org/officeDocument/2006/relationships/image" Target="../media/image564.png"/><Relationship Id="rId3" Type="http://schemas.openxmlformats.org/officeDocument/2006/relationships/image" Target="../media/image556.png"/><Relationship Id="rId7" Type="http://schemas.openxmlformats.org/officeDocument/2006/relationships/image" Target="../media/image547.png"/><Relationship Id="rId12" Type="http://schemas.openxmlformats.org/officeDocument/2006/relationships/image" Target="../media/image563.png"/><Relationship Id="rId2" Type="http://schemas.openxmlformats.org/officeDocument/2006/relationships/image" Target="../media/image555.png"/><Relationship Id="rId1" Type="http://schemas.openxmlformats.org/officeDocument/2006/relationships/slideLayout" Target="../slideLayouts/slideLayout29.xml"/><Relationship Id="rId6" Type="http://schemas.openxmlformats.org/officeDocument/2006/relationships/image" Target="../media/image531.png"/><Relationship Id="rId11" Type="http://schemas.openxmlformats.org/officeDocument/2006/relationships/image" Target="../media/image562.png"/><Relationship Id="rId5" Type="http://schemas.openxmlformats.org/officeDocument/2006/relationships/image" Target="../media/image558.png"/><Relationship Id="rId10" Type="http://schemas.openxmlformats.org/officeDocument/2006/relationships/image" Target="../media/image561.png"/><Relationship Id="rId4" Type="http://schemas.openxmlformats.org/officeDocument/2006/relationships/image" Target="../media/image557.png"/><Relationship Id="rId9" Type="http://schemas.openxmlformats.org/officeDocument/2006/relationships/image" Target="../media/image560.png"/></Relationships>
</file>

<file path=ppt/slides/_rels/slide256.xml.rels><?xml version="1.0" encoding="UTF-8" standalone="yes"?>
<Relationships xmlns="http://schemas.openxmlformats.org/package/2006/relationships"><Relationship Id="rId8" Type="http://schemas.openxmlformats.org/officeDocument/2006/relationships/image" Target="../media/image559.png"/><Relationship Id="rId13" Type="http://schemas.openxmlformats.org/officeDocument/2006/relationships/image" Target="../media/image554.png"/><Relationship Id="rId3" Type="http://schemas.openxmlformats.org/officeDocument/2006/relationships/image" Target="../media/image556.png"/><Relationship Id="rId7" Type="http://schemas.openxmlformats.org/officeDocument/2006/relationships/image" Target="../media/image547.png"/><Relationship Id="rId12" Type="http://schemas.openxmlformats.org/officeDocument/2006/relationships/image" Target="../media/image564.png"/><Relationship Id="rId2" Type="http://schemas.openxmlformats.org/officeDocument/2006/relationships/image" Target="../media/image555.png"/><Relationship Id="rId1" Type="http://schemas.openxmlformats.org/officeDocument/2006/relationships/slideLayout" Target="../slideLayouts/slideLayout29.xml"/><Relationship Id="rId6" Type="http://schemas.openxmlformats.org/officeDocument/2006/relationships/image" Target="../media/image531.png"/><Relationship Id="rId11" Type="http://schemas.openxmlformats.org/officeDocument/2006/relationships/image" Target="../media/image563.png"/><Relationship Id="rId5" Type="http://schemas.openxmlformats.org/officeDocument/2006/relationships/image" Target="../media/image558.png"/><Relationship Id="rId15" Type="http://schemas.openxmlformats.org/officeDocument/2006/relationships/image" Target="../media/image562.png"/><Relationship Id="rId10" Type="http://schemas.openxmlformats.org/officeDocument/2006/relationships/image" Target="../media/image561.png"/><Relationship Id="rId4" Type="http://schemas.openxmlformats.org/officeDocument/2006/relationships/image" Target="../media/image557.png"/><Relationship Id="rId9" Type="http://schemas.openxmlformats.org/officeDocument/2006/relationships/image" Target="../media/image560.png"/><Relationship Id="rId14" Type="http://schemas.openxmlformats.org/officeDocument/2006/relationships/image" Target="../media/image565.png"/></Relationships>
</file>

<file path=ppt/slides/_rels/slide257.xml.rels><?xml version="1.0" encoding="UTF-8" standalone="yes"?>
<Relationships xmlns="http://schemas.openxmlformats.org/package/2006/relationships"><Relationship Id="rId8" Type="http://schemas.openxmlformats.org/officeDocument/2006/relationships/image" Target="../media/image559.png"/><Relationship Id="rId13" Type="http://schemas.openxmlformats.org/officeDocument/2006/relationships/image" Target="../media/image564.png"/><Relationship Id="rId3" Type="http://schemas.openxmlformats.org/officeDocument/2006/relationships/image" Target="../media/image556.png"/><Relationship Id="rId7" Type="http://schemas.openxmlformats.org/officeDocument/2006/relationships/image" Target="../media/image547.png"/><Relationship Id="rId12" Type="http://schemas.openxmlformats.org/officeDocument/2006/relationships/image" Target="../media/image563.png"/><Relationship Id="rId17" Type="http://schemas.openxmlformats.org/officeDocument/2006/relationships/image" Target="../media/image566.png"/><Relationship Id="rId2" Type="http://schemas.openxmlformats.org/officeDocument/2006/relationships/image" Target="../media/image555.png"/><Relationship Id="rId16" Type="http://schemas.openxmlformats.org/officeDocument/2006/relationships/image" Target="../media/image562.png"/><Relationship Id="rId1" Type="http://schemas.openxmlformats.org/officeDocument/2006/relationships/slideLayout" Target="../slideLayouts/slideLayout29.xml"/><Relationship Id="rId6" Type="http://schemas.openxmlformats.org/officeDocument/2006/relationships/image" Target="../media/image531.png"/><Relationship Id="rId11" Type="http://schemas.openxmlformats.org/officeDocument/2006/relationships/image" Target="../media/image565.png"/><Relationship Id="rId5" Type="http://schemas.openxmlformats.org/officeDocument/2006/relationships/image" Target="../media/image558.png"/><Relationship Id="rId15" Type="http://schemas.openxmlformats.org/officeDocument/2006/relationships/image" Target="../media/image532.png"/><Relationship Id="rId10" Type="http://schemas.openxmlformats.org/officeDocument/2006/relationships/image" Target="../media/image561.png"/><Relationship Id="rId4" Type="http://schemas.openxmlformats.org/officeDocument/2006/relationships/image" Target="../media/image557.png"/><Relationship Id="rId9" Type="http://schemas.openxmlformats.org/officeDocument/2006/relationships/image" Target="../media/image560.png"/><Relationship Id="rId14" Type="http://schemas.openxmlformats.org/officeDocument/2006/relationships/image" Target="../media/image554.png"/></Relationships>
</file>

<file path=ppt/slides/_rels/slide258.xml.rels><?xml version="1.0" encoding="UTF-8" standalone="yes"?>
<Relationships xmlns="http://schemas.openxmlformats.org/package/2006/relationships"><Relationship Id="rId8" Type="http://schemas.openxmlformats.org/officeDocument/2006/relationships/image" Target="../media/image561.png"/><Relationship Id="rId13" Type="http://schemas.openxmlformats.org/officeDocument/2006/relationships/image" Target="../media/image562.png"/><Relationship Id="rId3" Type="http://schemas.openxmlformats.org/officeDocument/2006/relationships/image" Target="../media/image556.png"/><Relationship Id="rId7" Type="http://schemas.openxmlformats.org/officeDocument/2006/relationships/image" Target="../media/image560.png"/><Relationship Id="rId12" Type="http://schemas.openxmlformats.org/officeDocument/2006/relationships/image" Target="../media/image532.png"/><Relationship Id="rId2" Type="http://schemas.openxmlformats.org/officeDocument/2006/relationships/image" Target="../media/image555.png"/><Relationship Id="rId1" Type="http://schemas.openxmlformats.org/officeDocument/2006/relationships/slideLayout" Target="../slideLayouts/slideLayout29.xml"/><Relationship Id="rId6" Type="http://schemas.openxmlformats.org/officeDocument/2006/relationships/image" Target="../media/image559.png"/><Relationship Id="rId11" Type="http://schemas.openxmlformats.org/officeDocument/2006/relationships/image" Target="../media/image554.png"/><Relationship Id="rId5" Type="http://schemas.openxmlformats.org/officeDocument/2006/relationships/image" Target="../media/image547.png"/><Relationship Id="rId15" Type="http://schemas.openxmlformats.org/officeDocument/2006/relationships/image" Target="../media/image568.png"/><Relationship Id="rId10" Type="http://schemas.openxmlformats.org/officeDocument/2006/relationships/image" Target="../media/image567.png"/><Relationship Id="rId4" Type="http://schemas.openxmlformats.org/officeDocument/2006/relationships/image" Target="../media/image531.png"/><Relationship Id="rId9" Type="http://schemas.openxmlformats.org/officeDocument/2006/relationships/image" Target="../media/image565.png"/><Relationship Id="rId14" Type="http://schemas.openxmlformats.org/officeDocument/2006/relationships/image" Target="../media/image566.png"/></Relationships>
</file>

<file path=ppt/slides/_rels/slide259.xml.rels><?xml version="1.0" encoding="UTF-8" standalone="yes"?>
<Relationships xmlns="http://schemas.openxmlformats.org/package/2006/relationships"><Relationship Id="rId8" Type="http://schemas.openxmlformats.org/officeDocument/2006/relationships/image" Target="../media/image569.png"/><Relationship Id="rId13" Type="http://schemas.openxmlformats.org/officeDocument/2006/relationships/image" Target="../media/image571.png"/><Relationship Id="rId3" Type="http://schemas.openxmlformats.org/officeDocument/2006/relationships/image" Target="../media/image556.png"/><Relationship Id="rId7" Type="http://schemas.openxmlformats.org/officeDocument/2006/relationships/image" Target="../media/image565.png"/><Relationship Id="rId12" Type="http://schemas.openxmlformats.org/officeDocument/2006/relationships/image" Target="../media/image570.png"/><Relationship Id="rId2" Type="http://schemas.openxmlformats.org/officeDocument/2006/relationships/image" Target="../media/image555.png"/><Relationship Id="rId1" Type="http://schemas.openxmlformats.org/officeDocument/2006/relationships/slideLayout" Target="../slideLayouts/slideLayout29.xml"/><Relationship Id="rId6" Type="http://schemas.openxmlformats.org/officeDocument/2006/relationships/image" Target="../media/image561.png"/><Relationship Id="rId11" Type="http://schemas.openxmlformats.org/officeDocument/2006/relationships/image" Target="../media/image568.png"/><Relationship Id="rId5" Type="http://schemas.openxmlformats.org/officeDocument/2006/relationships/image" Target="../media/image560.png"/><Relationship Id="rId15" Type="http://schemas.openxmlformats.org/officeDocument/2006/relationships/image" Target="../media/image573.png"/><Relationship Id="rId10" Type="http://schemas.openxmlformats.org/officeDocument/2006/relationships/image" Target="../media/image530.png"/><Relationship Id="rId4" Type="http://schemas.openxmlformats.org/officeDocument/2006/relationships/image" Target="../media/image559.png"/><Relationship Id="rId9" Type="http://schemas.openxmlformats.org/officeDocument/2006/relationships/image" Target="../media/image554.png"/><Relationship Id="rId14" Type="http://schemas.openxmlformats.org/officeDocument/2006/relationships/image" Target="../media/image572.png"/></Relationships>
</file>

<file path=ppt/slides/_rels/slide2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13.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260.xml.rels><?xml version="1.0" encoding="UTF-8" standalone="yes"?>
<Relationships xmlns="http://schemas.openxmlformats.org/package/2006/relationships"><Relationship Id="rId8" Type="http://schemas.openxmlformats.org/officeDocument/2006/relationships/hyperlink" Target="http://yobriefca.se/blog/2013/04/29/" TargetMode="External"/><Relationship Id="rId3" Type="http://schemas.openxmlformats.org/officeDocument/2006/relationships/hyperlink" Target="http://leanandkanban.wordpress.com/2011/07/15/demings-14-points/" TargetMode="External"/><Relationship Id="rId7" Type="http://schemas.openxmlformats.org/officeDocument/2006/relationships/hyperlink" Target="http://www.infoq.com/presentations/Micro-Services" TargetMode="External"/><Relationship Id="rId2" Type="http://schemas.openxmlformats.org/officeDocument/2006/relationships/hyperlink" Target="http://www.laputan.org/mud/" TargetMode="External"/><Relationship Id="rId1" Type="http://schemas.openxmlformats.org/officeDocument/2006/relationships/slideLayout" Target="../slideLayouts/slideLayout30.xml"/><Relationship Id="rId6" Type="http://schemas.openxmlformats.org/officeDocument/2006/relationships/hyperlink" Target="http://www.ibm.com/developerworks/java/library/j-eaed1/" TargetMode="External"/><Relationship Id="rId11" Type="http://schemas.openxmlformats.org/officeDocument/2006/relationships/hyperlink" Target="http://highscalability.com/blog/2014/4/8/microservices-not-a-free-lunch.html" TargetMode="External"/><Relationship Id="rId5" Type="http://schemas.openxmlformats.org/officeDocument/2006/relationships/hyperlink" Target="http://devlicio.us/blogs/casey/archive/2009/05/14/commercial-suicide-integration-at-the-database-level.aspx" TargetMode="External"/><Relationship Id="rId10" Type="http://schemas.openxmlformats.org/officeDocument/2006/relationships/hyperlink" Target="http://martinfowler.com/articles/microservices.html" TargetMode="External"/><Relationship Id="rId4" Type="http://schemas.openxmlformats.org/officeDocument/2006/relationships/hyperlink" Target="http://www.codinghorror.com/blog/2007/11/the-big-ball-of-mud-and-other-architectural-" TargetMode="External"/><Relationship Id="rId9" Type="http://schemas.openxmlformats.org/officeDocument/2006/relationships/hyperlink" Target="http://davidmorgantini.blogspot.co.uk/2013/08/micro-services-what-are-micro-" TargetMode="External"/></Relationships>
</file>

<file path=ppt/slides/_rels/slide261.xml.rels><?xml version="1.0" encoding="UTF-8" standalone="yes"?>
<Relationships xmlns="http://schemas.openxmlformats.org/package/2006/relationships"><Relationship Id="rId8" Type="http://schemas.openxmlformats.org/officeDocument/2006/relationships/hyperlink" Target="http://www.activestate.com/blog/2014/09/microservices-and-paas-part-iii" TargetMode="External"/><Relationship Id="rId3" Type="http://schemas.openxmlformats.org/officeDocument/2006/relationships/hyperlink" Target="http://www.infoq.com/articles/microservices-intro" TargetMode="External"/><Relationship Id="rId7" Type="http://schemas.openxmlformats.org/officeDocument/2006/relationships/hyperlink" Target="https://rclayton.silvrback.com/failing-at-microservices" TargetMode="External"/><Relationship Id="rId2" Type="http://schemas.openxmlformats.org/officeDocument/2006/relationships/hyperlink" Target="http://martinfowler.com/articles/microservices.html" TargetMode="External"/><Relationship Id="rId1" Type="http://schemas.openxmlformats.org/officeDocument/2006/relationships/slideLayout" Target="../slideLayouts/slideLayout30.xml"/><Relationship Id="rId6" Type="http://schemas.openxmlformats.org/officeDocument/2006/relationships/hyperlink" Target="http://12factor.net/" TargetMode="External"/><Relationship Id="rId5" Type="http://schemas.openxmlformats.org/officeDocument/2006/relationships/hyperlink" Target="http://microservices.io/" TargetMode="External"/><Relationship Id="rId10" Type="http://schemas.openxmlformats.org/officeDocument/2006/relationships/hyperlink" Target="http://capgemini.github.io/architecture/microservices-reality-check/" TargetMode="External"/><Relationship Id="rId4" Type="http://schemas.openxmlformats.org/officeDocument/2006/relationships/hyperlink" Target="http://brandur.org/microservices" TargetMode="External"/><Relationship Id="rId9" Type="http://schemas.openxmlformats.org/officeDocument/2006/relationships/hyperlink" Target="http://highscalability.com/blog/2014/7/28/the-great-microservices-vs-monolithic-apps-twitter-melee.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30.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1.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image" Target="../media/image60.png"/><Relationship Id="rId1" Type="http://schemas.openxmlformats.org/officeDocument/2006/relationships/slideLayout" Target="../slideLayouts/slideLayout30.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57.png"/><Relationship Id="rId10" Type="http://schemas.openxmlformats.org/officeDocument/2006/relationships/image" Target="../media/image66.png"/><Relationship Id="rId4" Type="http://schemas.openxmlformats.org/officeDocument/2006/relationships/image" Target="../media/image56.png"/><Relationship Id="rId9" Type="http://schemas.openxmlformats.org/officeDocument/2006/relationships/image" Target="../media/image65.png"/></Relationships>
</file>

<file path=ppt/slides/_rels/slide3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74.png"/><Relationship Id="rId1" Type="http://schemas.openxmlformats.org/officeDocument/2006/relationships/slideLayout" Target="../slideLayouts/slideLayout14.xml"/><Relationship Id="rId4" Type="http://schemas.openxmlformats.org/officeDocument/2006/relationships/image" Target="../media/image7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7.xml"/></Relationships>
</file>

<file path=ppt/slides/_rels/slide4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8.xml"/></Relationships>
</file>

<file path=ppt/slides/_rels/slide4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13.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martinfowler.com/articles/microservices.html"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13.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2.png"/><Relationship Id="rId2" Type="http://schemas.openxmlformats.org/officeDocument/2006/relationships/image" Target="../media/image78.png"/><Relationship Id="rId1" Type="http://schemas.openxmlformats.org/officeDocument/2006/relationships/slideLayout" Target="../slideLayouts/slideLayout30.xml"/><Relationship Id="rId6" Type="http://schemas.openxmlformats.org/officeDocument/2006/relationships/image" Target="../media/image81.png"/><Relationship Id="rId5" Type="http://schemas.openxmlformats.org/officeDocument/2006/relationships/hyperlink" Target="http://bit.ly/1TOGZK8" TargetMode="External"/><Relationship Id="rId4" Type="http://schemas.openxmlformats.org/officeDocument/2006/relationships/image" Target="../media/image80.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18" Type="http://schemas.openxmlformats.org/officeDocument/2006/relationships/image" Target="../media/image99.png"/><Relationship Id="rId3" Type="http://schemas.openxmlformats.org/officeDocument/2006/relationships/image" Target="../media/image84.png"/><Relationship Id="rId21" Type="http://schemas.openxmlformats.org/officeDocument/2006/relationships/image" Target="../media/image102.png"/><Relationship Id="rId7" Type="http://schemas.openxmlformats.org/officeDocument/2006/relationships/image" Target="../media/image88.png"/><Relationship Id="rId12" Type="http://schemas.openxmlformats.org/officeDocument/2006/relationships/image" Target="../media/image93.png"/><Relationship Id="rId17" Type="http://schemas.openxmlformats.org/officeDocument/2006/relationships/image" Target="../media/image98.png"/><Relationship Id="rId2" Type="http://schemas.openxmlformats.org/officeDocument/2006/relationships/image" Target="../media/image83.png"/><Relationship Id="rId16" Type="http://schemas.openxmlformats.org/officeDocument/2006/relationships/image" Target="../media/image97.png"/><Relationship Id="rId20" Type="http://schemas.openxmlformats.org/officeDocument/2006/relationships/image" Target="../media/image101.png"/><Relationship Id="rId1" Type="http://schemas.openxmlformats.org/officeDocument/2006/relationships/slideLayout" Target="../slideLayouts/slideLayout28.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5" Type="http://schemas.openxmlformats.org/officeDocument/2006/relationships/image" Target="../media/image96.png"/><Relationship Id="rId10" Type="http://schemas.openxmlformats.org/officeDocument/2006/relationships/image" Target="../media/image91.png"/><Relationship Id="rId19" Type="http://schemas.openxmlformats.org/officeDocument/2006/relationships/image" Target="../media/image100.png"/><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95.png"/></Relationships>
</file>

<file path=ppt/slides/_rels/slide55.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30.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 Id="rId9" Type="http://schemas.openxmlformats.org/officeDocument/2006/relationships/image" Target="../media/image110.png"/></Relationships>
</file>

<file path=ppt/slides/_rels/slide56.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png"/><Relationship Id="rId1" Type="http://schemas.openxmlformats.org/officeDocument/2006/relationships/slideLayout" Target="../slideLayouts/slideLayout30.xml"/><Relationship Id="rId6" Type="http://schemas.openxmlformats.org/officeDocument/2006/relationships/image" Target="../media/image115.png"/><Relationship Id="rId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image" Target="../media/image113.png"/><Relationship Id="rId9" Type="http://schemas.openxmlformats.org/officeDocument/2006/relationships/image" Target="../media/image118.png"/></Relationships>
</file>

<file path=ppt/slides/_rels/slide57.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18.png"/><Relationship Id="rId7" Type="http://schemas.openxmlformats.org/officeDocument/2006/relationships/image" Target="../media/image113.png"/><Relationship Id="rId2" Type="http://schemas.openxmlformats.org/officeDocument/2006/relationships/image" Target="../media/image117.png"/><Relationship Id="rId1" Type="http://schemas.openxmlformats.org/officeDocument/2006/relationships/slideLayout" Target="../slideLayouts/slideLayout30.xml"/><Relationship Id="rId6" Type="http://schemas.openxmlformats.org/officeDocument/2006/relationships/image" Target="../media/image112.png"/><Relationship Id="rId11" Type="http://schemas.openxmlformats.org/officeDocument/2006/relationships/image" Target="../media/image120.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9.png"/><Relationship Id="rId9" Type="http://schemas.openxmlformats.org/officeDocument/2006/relationships/image" Target="../media/image115.png"/></Relationships>
</file>

<file path=ppt/slides/_rels/slide58.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7.png"/><Relationship Id="rId7" Type="http://schemas.openxmlformats.org/officeDocument/2006/relationships/image" Target="../media/image112.png"/><Relationship Id="rId12" Type="http://schemas.openxmlformats.org/officeDocument/2006/relationships/image" Target="../media/image122.png"/><Relationship Id="rId2" Type="http://schemas.openxmlformats.org/officeDocument/2006/relationships/image" Target="../media/image113.png"/><Relationship Id="rId1" Type="http://schemas.openxmlformats.org/officeDocument/2006/relationships/slideLayout" Target="../slideLayouts/slideLayout30.xml"/><Relationship Id="rId6" Type="http://schemas.openxmlformats.org/officeDocument/2006/relationships/image" Target="../media/image111.png"/><Relationship Id="rId11" Type="http://schemas.openxmlformats.org/officeDocument/2006/relationships/image" Target="../media/image116.png"/><Relationship Id="rId5" Type="http://schemas.openxmlformats.org/officeDocument/2006/relationships/image" Target="../media/image119.png"/><Relationship Id="rId10" Type="http://schemas.openxmlformats.org/officeDocument/2006/relationships/image" Target="../media/image115.png"/><Relationship Id="rId4" Type="http://schemas.openxmlformats.org/officeDocument/2006/relationships/image" Target="../media/image118.png"/><Relationship Id="rId9" Type="http://schemas.openxmlformats.org/officeDocument/2006/relationships/image" Target="../media/image11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shop.oreilly.com/product/0636920033158.do" TargetMode="External"/><Relationship Id="rId1" Type="http://schemas.openxmlformats.org/officeDocument/2006/relationships/slideLayout" Target="../slideLayouts/slideLayout30.xml"/><Relationship Id="rId4" Type="http://schemas.openxmlformats.org/officeDocument/2006/relationships/image" Target="../media/image13.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6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hyperlink" Target="http://shop.oreilly.com/product/0636920050308.do" TargetMode="External"/><Relationship Id="rId1" Type="http://schemas.openxmlformats.org/officeDocument/2006/relationships/slideLayout" Target="../slideLayouts/slideLayout30.xml"/></Relationships>
</file>

<file path=ppt/slides/_rels/slide70.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30.xml"/></Relationships>
</file>

<file path=ppt/slides/_rels/slide72.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18" Type="http://schemas.openxmlformats.org/officeDocument/2006/relationships/image" Target="../media/image145.png"/><Relationship Id="rId3" Type="http://schemas.openxmlformats.org/officeDocument/2006/relationships/image" Target="../media/image130.png"/><Relationship Id="rId7" Type="http://schemas.openxmlformats.org/officeDocument/2006/relationships/image" Target="../media/image134.png"/><Relationship Id="rId12" Type="http://schemas.openxmlformats.org/officeDocument/2006/relationships/image" Target="../media/image139.png"/><Relationship Id="rId17" Type="http://schemas.openxmlformats.org/officeDocument/2006/relationships/image" Target="../media/image144.png"/><Relationship Id="rId2" Type="http://schemas.openxmlformats.org/officeDocument/2006/relationships/image" Target="../media/image129.png"/><Relationship Id="rId16" Type="http://schemas.openxmlformats.org/officeDocument/2006/relationships/image" Target="../media/image143.png"/><Relationship Id="rId1" Type="http://schemas.openxmlformats.org/officeDocument/2006/relationships/slideLayout" Target="../slideLayouts/slideLayout29.xml"/><Relationship Id="rId6" Type="http://schemas.openxmlformats.org/officeDocument/2006/relationships/image" Target="../media/image133.png"/><Relationship Id="rId11" Type="http://schemas.openxmlformats.org/officeDocument/2006/relationships/image" Target="../media/image138.png"/><Relationship Id="rId5" Type="http://schemas.openxmlformats.org/officeDocument/2006/relationships/image" Target="../media/image132.png"/><Relationship Id="rId15" Type="http://schemas.openxmlformats.org/officeDocument/2006/relationships/image" Target="../media/image142.png"/><Relationship Id="rId10" Type="http://schemas.openxmlformats.org/officeDocument/2006/relationships/image" Target="../media/image137.png"/><Relationship Id="rId19" Type="http://schemas.openxmlformats.org/officeDocument/2006/relationships/image" Target="../media/image146.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41.png"/></Relationships>
</file>

<file path=ppt/slides/_rels/slide7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9.xml"/><Relationship Id="rId5" Type="http://schemas.openxmlformats.org/officeDocument/2006/relationships/image" Target="../media/image150.png"/><Relationship Id="rId4" Type="http://schemas.openxmlformats.org/officeDocument/2006/relationships/image" Target="../media/image149.png"/></Relationships>
</file>

<file path=ppt/slides/_rels/slide7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30.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7.xml.rels><?xml version="1.0" encoding="UTF-8" standalone="yes"?>
<Relationships xmlns="http://schemas.openxmlformats.org/package/2006/relationships"><Relationship Id="rId13" Type="http://schemas.openxmlformats.org/officeDocument/2006/relationships/image" Target="../media/image158.png"/><Relationship Id="rId18" Type="http://schemas.openxmlformats.org/officeDocument/2006/relationships/image" Target="../media/image163.png"/><Relationship Id="rId26" Type="http://schemas.openxmlformats.org/officeDocument/2006/relationships/image" Target="../media/image171.png"/><Relationship Id="rId39" Type="http://schemas.openxmlformats.org/officeDocument/2006/relationships/image" Target="../media/image184.png"/><Relationship Id="rId21" Type="http://schemas.openxmlformats.org/officeDocument/2006/relationships/image" Target="../media/image166.png"/><Relationship Id="rId34" Type="http://schemas.openxmlformats.org/officeDocument/2006/relationships/image" Target="../media/image179.png"/><Relationship Id="rId42" Type="http://schemas.openxmlformats.org/officeDocument/2006/relationships/image" Target="../media/image187.png"/><Relationship Id="rId47" Type="http://schemas.openxmlformats.org/officeDocument/2006/relationships/image" Target="../media/image192.png"/><Relationship Id="rId50" Type="http://schemas.openxmlformats.org/officeDocument/2006/relationships/image" Target="../media/image195.png"/><Relationship Id="rId7" Type="http://schemas.openxmlformats.org/officeDocument/2006/relationships/image" Target="../media/image135.png"/><Relationship Id="rId2" Type="http://schemas.openxmlformats.org/officeDocument/2006/relationships/image" Target="../media/image151.png"/><Relationship Id="rId16" Type="http://schemas.openxmlformats.org/officeDocument/2006/relationships/image" Target="../media/image161.png"/><Relationship Id="rId29" Type="http://schemas.openxmlformats.org/officeDocument/2006/relationships/image" Target="../media/image174.png"/><Relationship Id="rId11" Type="http://schemas.openxmlformats.org/officeDocument/2006/relationships/image" Target="../media/image156.png"/><Relationship Id="rId24" Type="http://schemas.openxmlformats.org/officeDocument/2006/relationships/image" Target="../media/image169.png"/><Relationship Id="rId32" Type="http://schemas.openxmlformats.org/officeDocument/2006/relationships/image" Target="../media/image177.png"/><Relationship Id="rId37" Type="http://schemas.openxmlformats.org/officeDocument/2006/relationships/image" Target="../media/image182.png"/><Relationship Id="rId40" Type="http://schemas.openxmlformats.org/officeDocument/2006/relationships/image" Target="../media/image185.png"/><Relationship Id="rId45" Type="http://schemas.openxmlformats.org/officeDocument/2006/relationships/image" Target="../media/image190.png"/><Relationship Id="rId5" Type="http://schemas.openxmlformats.org/officeDocument/2006/relationships/image" Target="../media/image134.png"/><Relationship Id="rId15" Type="http://schemas.openxmlformats.org/officeDocument/2006/relationships/image" Target="../media/image160.png"/><Relationship Id="rId23" Type="http://schemas.openxmlformats.org/officeDocument/2006/relationships/image" Target="../media/image168.png"/><Relationship Id="rId28" Type="http://schemas.openxmlformats.org/officeDocument/2006/relationships/image" Target="../media/image173.png"/><Relationship Id="rId36" Type="http://schemas.openxmlformats.org/officeDocument/2006/relationships/image" Target="../media/image181.png"/><Relationship Id="rId49" Type="http://schemas.openxmlformats.org/officeDocument/2006/relationships/image" Target="../media/image194.png"/><Relationship Id="rId10" Type="http://schemas.openxmlformats.org/officeDocument/2006/relationships/image" Target="../media/image155.png"/><Relationship Id="rId19" Type="http://schemas.openxmlformats.org/officeDocument/2006/relationships/image" Target="../media/image164.png"/><Relationship Id="rId31" Type="http://schemas.openxmlformats.org/officeDocument/2006/relationships/image" Target="../media/image176.png"/><Relationship Id="rId44" Type="http://schemas.openxmlformats.org/officeDocument/2006/relationships/image" Target="../media/image189.png"/><Relationship Id="rId52" Type="http://schemas.openxmlformats.org/officeDocument/2006/relationships/image" Target="../media/image197.png"/><Relationship Id="rId4" Type="http://schemas.openxmlformats.org/officeDocument/2006/relationships/image" Target="../media/image132.png"/><Relationship Id="rId9" Type="http://schemas.openxmlformats.org/officeDocument/2006/relationships/image" Target="../media/image154.png"/><Relationship Id="rId14" Type="http://schemas.openxmlformats.org/officeDocument/2006/relationships/image" Target="../media/image159.png"/><Relationship Id="rId22" Type="http://schemas.openxmlformats.org/officeDocument/2006/relationships/image" Target="../media/image167.png"/><Relationship Id="rId27" Type="http://schemas.openxmlformats.org/officeDocument/2006/relationships/image" Target="../media/image172.png"/><Relationship Id="rId30" Type="http://schemas.openxmlformats.org/officeDocument/2006/relationships/image" Target="../media/image175.png"/><Relationship Id="rId35" Type="http://schemas.openxmlformats.org/officeDocument/2006/relationships/image" Target="../media/image180.png"/><Relationship Id="rId43" Type="http://schemas.openxmlformats.org/officeDocument/2006/relationships/image" Target="../media/image188.png"/><Relationship Id="rId48" Type="http://schemas.openxmlformats.org/officeDocument/2006/relationships/image" Target="../media/image193.png"/><Relationship Id="rId8" Type="http://schemas.openxmlformats.org/officeDocument/2006/relationships/image" Target="../media/image153.png"/><Relationship Id="rId51" Type="http://schemas.openxmlformats.org/officeDocument/2006/relationships/image" Target="../media/image196.png"/><Relationship Id="rId3" Type="http://schemas.openxmlformats.org/officeDocument/2006/relationships/image" Target="../media/image152.png"/><Relationship Id="rId12" Type="http://schemas.openxmlformats.org/officeDocument/2006/relationships/image" Target="../media/image157.png"/><Relationship Id="rId17" Type="http://schemas.openxmlformats.org/officeDocument/2006/relationships/image" Target="../media/image162.png"/><Relationship Id="rId25" Type="http://schemas.openxmlformats.org/officeDocument/2006/relationships/image" Target="../media/image170.png"/><Relationship Id="rId33" Type="http://schemas.openxmlformats.org/officeDocument/2006/relationships/image" Target="../media/image178.png"/><Relationship Id="rId38" Type="http://schemas.openxmlformats.org/officeDocument/2006/relationships/image" Target="../media/image183.png"/><Relationship Id="rId46" Type="http://schemas.openxmlformats.org/officeDocument/2006/relationships/image" Target="../media/image191.png"/><Relationship Id="rId20" Type="http://schemas.openxmlformats.org/officeDocument/2006/relationships/image" Target="../media/image165.png"/><Relationship Id="rId41" Type="http://schemas.openxmlformats.org/officeDocument/2006/relationships/image" Target="../media/image186.png"/><Relationship Id="rId1" Type="http://schemas.openxmlformats.org/officeDocument/2006/relationships/slideLayout" Target="../slideLayouts/slideLayout30.xml"/><Relationship Id="rId6" Type="http://schemas.openxmlformats.org/officeDocument/2006/relationships/image" Target="../media/image13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shop.oreilly.com/product/0636920053675.do" TargetMode="External"/><Relationship Id="rId1" Type="http://schemas.openxmlformats.org/officeDocument/2006/relationships/slideLayout" Target="../slideLayouts/slideLayout30.xml"/><Relationship Id="rId5" Type="http://schemas.openxmlformats.org/officeDocument/2006/relationships/image" Target="../media/image17.jpeg"/><Relationship Id="rId4" Type="http://schemas.openxmlformats.org/officeDocument/2006/relationships/image" Target="../media/image16.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1.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3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85.xml.rels><?xml version="1.0" encoding="UTF-8" standalone="yes"?>
<Relationships xmlns="http://schemas.openxmlformats.org/package/2006/relationships"><Relationship Id="rId8" Type="http://schemas.openxmlformats.org/officeDocument/2006/relationships/image" Target="../media/image204.png"/><Relationship Id="rId13" Type="http://schemas.openxmlformats.org/officeDocument/2006/relationships/image" Target="../media/image209.png"/><Relationship Id="rId3" Type="http://schemas.openxmlformats.org/officeDocument/2006/relationships/image" Target="../media/image199.png"/><Relationship Id="rId7" Type="http://schemas.openxmlformats.org/officeDocument/2006/relationships/image" Target="../media/image203.png"/><Relationship Id="rId12" Type="http://schemas.openxmlformats.org/officeDocument/2006/relationships/image" Target="../media/image208.png"/><Relationship Id="rId2" Type="http://schemas.openxmlformats.org/officeDocument/2006/relationships/hyperlink" Target="https://www.youtube.com/watch?v=wgdBVIX9ifA" TargetMode="External"/><Relationship Id="rId1" Type="http://schemas.openxmlformats.org/officeDocument/2006/relationships/slideLayout" Target="../slideLayouts/slideLayout30.xml"/><Relationship Id="rId6" Type="http://schemas.openxmlformats.org/officeDocument/2006/relationships/image" Target="../media/image202.png"/><Relationship Id="rId11" Type="http://schemas.openxmlformats.org/officeDocument/2006/relationships/image" Target="../media/image207.png"/><Relationship Id="rId5" Type="http://schemas.openxmlformats.org/officeDocument/2006/relationships/image" Target="../media/image201.png"/><Relationship Id="rId10" Type="http://schemas.openxmlformats.org/officeDocument/2006/relationships/image" Target="../media/image206.png"/><Relationship Id="rId4" Type="http://schemas.openxmlformats.org/officeDocument/2006/relationships/image" Target="../media/image200.jpeg"/><Relationship Id="rId9" Type="http://schemas.openxmlformats.org/officeDocument/2006/relationships/image" Target="../media/image205.png"/></Relationships>
</file>

<file path=ppt/slides/_rels/slide86.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30.xml"/></Relationships>
</file>

<file path=ppt/slides/_rels/slide87.xml.rels><?xml version="1.0" encoding="UTF-8" standalone="yes"?>
<Relationships xmlns="http://schemas.openxmlformats.org/package/2006/relationships"><Relationship Id="rId8" Type="http://schemas.openxmlformats.org/officeDocument/2006/relationships/hyperlink" Target="http://bit.ly/25Dk7oE" TargetMode="External"/><Relationship Id="rId13" Type="http://schemas.openxmlformats.org/officeDocument/2006/relationships/hyperlink" Target="http://bit.ly/1c8nXQe" TargetMode="External"/><Relationship Id="rId3" Type="http://schemas.openxmlformats.org/officeDocument/2006/relationships/hyperlink" Target="http://bit.ly/18BvDIj" TargetMode="External"/><Relationship Id="rId7" Type="http://schemas.openxmlformats.org/officeDocument/2006/relationships/hyperlink" Target="http://bit.ly/1ssALZQ" TargetMode="External"/><Relationship Id="rId12" Type="http://schemas.openxmlformats.org/officeDocument/2006/relationships/hyperlink" Target="http://bit.ly/1o7AK8B" TargetMode="External"/><Relationship Id="rId17" Type="http://schemas.openxmlformats.org/officeDocument/2006/relationships/hyperlink" Target="http://bit.ly/1ZlSKeT" TargetMode="External"/><Relationship Id="rId2" Type="http://schemas.openxmlformats.org/officeDocument/2006/relationships/hyperlink" Target="http://bit.ly/1Gjr2Y0" TargetMode="External"/><Relationship Id="rId16" Type="http://schemas.openxmlformats.org/officeDocument/2006/relationships/hyperlink" Target="http://bit.ly/1X3RmzA" TargetMode="External"/><Relationship Id="rId1" Type="http://schemas.openxmlformats.org/officeDocument/2006/relationships/slideLayout" Target="../slideLayouts/slideLayout30.xml"/><Relationship Id="rId6" Type="http://schemas.openxmlformats.org/officeDocument/2006/relationships/hyperlink" Target="http://bit.ly/1U0SWil" TargetMode="External"/><Relationship Id="rId11" Type="http://schemas.openxmlformats.org/officeDocument/2006/relationships/hyperlink" Target="http://bit.ly/1O8mVpm" TargetMode="External"/><Relationship Id="rId5" Type="http://schemas.openxmlformats.org/officeDocument/2006/relationships/hyperlink" Target="http://bit.ly/1WTyNLJ" TargetMode="External"/><Relationship Id="rId15" Type="http://schemas.openxmlformats.org/officeDocument/2006/relationships/hyperlink" Target="http://bit.ly/1OunUyq" TargetMode="External"/><Relationship Id="rId10" Type="http://schemas.openxmlformats.org/officeDocument/2006/relationships/hyperlink" Target="http://bit.ly/1sVlqkc" TargetMode="External"/><Relationship Id="rId4" Type="http://schemas.openxmlformats.org/officeDocument/2006/relationships/hyperlink" Target="http://bit.ly/1XYiak2" TargetMode="External"/><Relationship Id="rId9" Type="http://schemas.openxmlformats.org/officeDocument/2006/relationships/hyperlink" Target="http://bit.ly/1r6KkfK" TargetMode="External"/><Relationship Id="rId14" Type="http://schemas.openxmlformats.org/officeDocument/2006/relationships/hyperlink" Target="http://bit.ly/1aa4mr9" TargetMode="External"/></Relationships>
</file>

<file path=ppt/slides/_rels/slide88.xml.rels><?xml version="1.0" encoding="UTF-8" standalone="yes"?>
<Relationships xmlns="http://schemas.openxmlformats.org/package/2006/relationships"><Relationship Id="rId8" Type="http://schemas.openxmlformats.org/officeDocument/2006/relationships/image" Target="../media/image218.png"/><Relationship Id="rId13" Type="http://schemas.openxmlformats.org/officeDocument/2006/relationships/image" Target="../media/image223.png"/><Relationship Id="rId18" Type="http://schemas.openxmlformats.org/officeDocument/2006/relationships/image" Target="../media/image228.png"/><Relationship Id="rId3" Type="http://schemas.openxmlformats.org/officeDocument/2006/relationships/image" Target="../media/image213.png"/><Relationship Id="rId21" Type="http://schemas.openxmlformats.org/officeDocument/2006/relationships/image" Target="../media/image231.png"/><Relationship Id="rId7" Type="http://schemas.openxmlformats.org/officeDocument/2006/relationships/image" Target="../media/image217.png"/><Relationship Id="rId12" Type="http://schemas.openxmlformats.org/officeDocument/2006/relationships/image" Target="../media/image222.png"/><Relationship Id="rId17" Type="http://schemas.openxmlformats.org/officeDocument/2006/relationships/image" Target="../media/image227.png"/><Relationship Id="rId2" Type="http://schemas.openxmlformats.org/officeDocument/2006/relationships/image" Target="../media/image212.png"/><Relationship Id="rId16" Type="http://schemas.openxmlformats.org/officeDocument/2006/relationships/image" Target="../media/image226.png"/><Relationship Id="rId20" Type="http://schemas.openxmlformats.org/officeDocument/2006/relationships/image" Target="../media/image230.png"/><Relationship Id="rId1" Type="http://schemas.openxmlformats.org/officeDocument/2006/relationships/slideLayout" Target="../slideLayouts/slideLayout30.xml"/><Relationship Id="rId6" Type="http://schemas.openxmlformats.org/officeDocument/2006/relationships/image" Target="../media/image216.png"/><Relationship Id="rId11" Type="http://schemas.openxmlformats.org/officeDocument/2006/relationships/image" Target="../media/image221.png"/><Relationship Id="rId24" Type="http://schemas.openxmlformats.org/officeDocument/2006/relationships/hyperlink" Target="http://martinfowler.com/bliki/BoundedContext.html" TargetMode="External"/><Relationship Id="rId5" Type="http://schemas.openxmlformats.org/officeDocument/2006/relationships/image" Target="../media/image215.png"/><Relationship Id="rId15" Type="http://schemas.openxmlformats.org/officeDocument/2006/relationships/image" Target="../media/image225.png"/><Relationship Id="rId23" Type="http://schemas.openxmlformats.org/officeDocument/2006/relationships/image" Target="../media/image232.png"/><Relationship Id="rId10" Type="http://schemas.openxmlformats.org/officeDocument/2006/relationships/image" Target="../media/image220.png"/><Relationship Id="rId19" Type="http://schemas.openxmlformats.org/officeDocument/2006/relationships/image" Target="../media/image229.png"/><Relationship Id="rId4" Type="http://schemas.openxmlformats.org/officeDocument/2006/relationships/image" Target="../media/image214.png"/><Relationship Id="rId9" Type="http://schemas.openxmlformats.org/officeDocument/2006/relationships/image" Target="../media/image219.png"/><Relationship Id="rId14" Type="http://schemas.openxmlformats.org/officeDocument/2006/relationships/image" Target="../media/image224.png"/><Relationship Id="rId22" Type="http://schemas.openxmlformats.org/officeDocument/2006/relationships/hyperlink" Target="http://bit.ly/1VDgw79" TargetMode="External"/></Relationships>
</file>

<file path=ppt/slides/_rels/slide89.xml.rels><?xml version="1.0" encoding="UTF-8" standalone="yes"?>
<Relationships xmlns="http://schemas.openxmlformats.org/package/2006/relationships"><Relationship Id="rId8" Type="http://schemas.openxmlformats.org/officeDocument/2006/relationships/image" Target="../media/image239.png"/><Relationship Id="rId13" Type="http://schemas.openxmlformats.org/officeDocument/2006/relationships/image" Target="../media/image244.png"/><Relationship Id="rId3" Type="http://schemas.openxmlformats.org/officeDocument/2006/relationships/image" Target="../media/image234.png"/><Relationship Id="rId7" Type="http://schemas.openxmlformats.org/officeDocument/2006/relationships/image" Target="../media/image238.png"/><Relationship Id="rId12" Type="http://schemas.openxmlformats.org/officeDocument/2006/relationships/image" Target="../media/image243.png"/><Relationship Id="rId2" Type="http://schemas.openxmlformats.org/officeDocument/2006/relationships/image" Target="../media/image233.png"/><Relationship Id="rId1" Type="http://schemas.openxmlformats.org/officeDocument/2006/relationships/slideLayout" Target="../slideLayouts/slideLayout30.xml"/><Relationship Id="rId6" Type="http://schemas.openxmlformats.org/officeDocument/2006/relationships/image" Target="../media/image237.png"/><Relationship Id="rId11" Type="http://schemas.openxmlformats.org/officeDocument/2006/relationships/image" Target="../media/image242.png"/><Relationship Id="rId5" Type="http://schemas.openxmlformats.org/officeDocument/2006/relationships/image" Target="../media/image236.png"/><Relationship Id="rId10" Type="http://schemas.openxmlformats.org/officeDocument/2006/relationships/image" Target="../media/image241.png"/><Relationship Id="rId4" Type="http://schemas.openxmlformats.org/officeDocument/2006/relationships/image" Target="../media/image235.png"/><Relationship Id="rId9" Type="http://schemas.openxmlformats.org/officeDocument/2006/relationships/image" Target="../media/image24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93.xml.rels><?xml version="1.0" encoding="UTF-8" standalone="yes"?>
<Relationships xmlns="http://schemas.openxmlformats.org/package/2006/relationships"><Relationship Id="rId8" Type="http://schemas.openxmlformats.org/officeDocument/2006/relationships/image" Target="../media/image251.png"/><Relationship Id="rId3" Type="http://schemas.openxmlformats.org/officeDocument/2006/relationships/image" Target="../media/image246.png"/><Relationship Id="rId7" Type="http://schemas.openxmlformats.org/officeDocument/2006/relationships/image" Target="../media/image250.png"/><Relationship Id="rId2" Type="http://schemas.openxmlformats.org/officeDocument/2006/relationships/image" Target="../media/image245.png"/><Relationship Id="rId1" Type="http://schemas.openxmlformats.org/officeDocument/2006/relationships/slideLayout" Target="../slideLayouts/slideLayout28.xml"/><Relationship Id="rId6" Type="http://schemas.openxmlformats.org/officeDocument/2006/relationships/image" Target="../media/image249.png"/><Relationship Id="rId5" Type="http://schemas.openxmlformats.org/officeDocument/2006/relationships/image" Target="../media/image248.png"/><Relationship Id="rId10" Type="http://schemas.openxmlformats.org/officeDocument/2006/relationships/image" Target="../media/image253.png"/><Relationship Id="rId4" Type="http://schemas.openxmlformats.org/officeDocument/2006/relationships/image" Target="../media/image247.png"/><Relationship Id="rId9" Type="http://schemas.openxmlformats.org/officeDocument/2006/relationships/image" Target="../media/image252.png"/></Relationships>
</file>

<file path=ppt/slides/_rels/slide94.xml.rels><?xml version="1.0" encoding="UTF-8" standalone="yes"?>
<Relationships xmlns="http://schemas.openxmlformats.org/package/2006/relationships"><Relationship Id="rId8" Type="http://schemas.openxmlformats.org/officeDocument/2006/relationships/hyperlink" Target="https://www.youtube.com/watch?v=PFQnNFe27kU" TargetMode="External"/><Relationship Id="rId3" Type="http://schemas.openxmlformats.org/officeDocument/2006/relationships/image" Target="../media/image255.png"/><Relationship Id="rId7" Type="http://schemas.openxmlformats.org/officeDocument/2006/relationships/image" Target="../media/image258.png"/><Relationship Id="rId2" Type="http://schemas.openxmlformats.org/officeDocument/2006/relationships/image" Target="../media/image254.png"/><Relationship Id="rId1" Type="http://schemas.openxmlformats.org/officeDocument/2006/relationships/slideLayout" Target="../slideLayouts/slideLayout29.xml"/><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hyperlink" Target="https://www.youtube.com/watch?v=yPvef9R3k-M" TargetMode="External"/><Relationship Id="rId9" Type="http://schemas.openxmlformats.org/officeDocument/2006/relationships/image" Target="../media/image259.png"/></Relationships>
</file>

<file path=ppt/slides/_rels/slide95.xml.rels><?xml version="1.0" encoding="UTF-8" standalone="yes"?>
<Relationships xmlns="http://schemas.openxmlformats.org/package/2006/relationships"><Relationship Id="rId8" Type="http://schemas.openxmlformats.org/officeDocument/2006/relationships/image" Target="../media/image266.png"/><Relationship Id="rId13" Type="http://schemas.openxmlformats.org/officeDocument/2006/relationships/image" Target="../media/image271.png"/><Relationship Id="rId18" Type="http://schemas.openxmlformats.org/officeDocument/2006/relationships/image" Target="../media/image276.png"/><Relationship Id="rId3" Type="http://schemas.openxmlformats.org/officeDocument/2006/relationships/image" Target="../media/image261.png"/><Relationship Id="rId21" Type="http://schemas.openxmlformats.org/officeDocument/2006/relationships/image" Target="../media/image279.png"/><Relationship Id="rId7" Type="http://schemas.openxmlformats.org/officeDocument/2006/relationships/image" Target="../media/image265.png"/><Relationship Id="rId12" Type="http://schemas.openxmlformats.org/officeDocument/2006/relationships/image" Target="../media/image270.png"/><Relationship Id="rId17" Type="http://schemas.openxmlformats.org/officeDocument/2006/relationships/image" Target="../media/image275.png"/><Relationship Id="rId25" Type="http://schemas.openxmlformats.org/officeDocument/2006/relationships/image" Target="../media/image283.png"/><Relationship Id="rId2" Type="http://schemas.openxmlformats.org/officeDocument/2006/relationships/image" Target="../media/image260.png"/><Relationship Id="rId16" Type="http://schemas.openxmlformats.org/officeDocument/2006/relationships/image" Target="../media/image274.png"/><Relationship Id="rId20" Type="http://schemas.openxmlformats.org/officeDocument/2006/relationships/image" Target="../media/image278.png"/><Relationship Id="rId1" Type="http://schemas.openxmlformats.org/officeDocument/2006/relationships/slideLayout" Target="../slideLayouts/slideLayout29.xml"/><Relationship Id="rId6" Type="http://schemas.openxmlformats.org/officeDocument/2006/relationships/image" Target="../media/image264.png"/><Relationship Id="rId11" Type="http://schemas.openxmlformats.org/officeDocument/2006/relationships/image" Target="../media/image269.png"/><Relationship Id="rId24" Type="http://schemas.openxmlformats.org/officeDocument/2006/relationships/image" Target="../media/image282.png"/><Relationship Id="rId5" Type="http://schemas.openxmlformats.org/officeDocument/2006/relationships/image" Target="../media/image263.png"/><Relationship Id="rId15" Type="http://schemas.openxmlformats.org/officeDocument/2006/relationships/image" Target="../media/image273.png"/><Relationship Id="rId23" Type="http://schemas.openxmlformats.org/officeDocument/2006/relationships/image" Target="../media/image281.png"/><Relationship Id="rId10" Type="http://schemas.openxmlformats.org/officeDocument/2006/relationships/image" Target="../media/image268.png"/><Relationship Id="rId19" Type="http://schemas.openxmlformats.org/officeDocument/2006/relationships/image" Target="../media/image277.png"/><Relationship Id="rId4" Type="http://schemas.openxmlformats.org/officeDocument/2006/relationships/image" Target="../media/image262.png"/><Relationship Id="rId9" Type="http://schemas.openxmlformats.org/officeDocument/2006/relationships/image" Target="../media/image267.png"/><Relationship Id="rId14" Type="http://schemas.openxmlformats.org/officeDocument/2006/relationships/image" Target="../media/image272.png"/><Relationship Id="rId22" Type="http://schemas.openxmlformats.org/officeDocument/2006/relationships/image" Target="../media/image280.png"/></Relationships>
</file>

<file path=ppt/slides/_rels/slide96.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284.png"/><Relationship Id="rId1" Type="http://schemas.openxmlformats.org/officeDocument/2006/relationships/slideLayout" Target="../slideLayouts/slideLayout30.xml"/><Relationship Id="rId5" Type="http://schemas.openxmlformats.org/officeDocument/2006/relationships/hyperlink" Target="http://tinyurl.com/msaspotify" TargetMode="External"/><Relationship Id="rId4" Type="http://schemas.openxmlformats.org/officeDocument/2006/relationships/image" Target="../media/image286.png"/></Relationships>
</file>

<file path=ppt/slides/_rels/slide97.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slide1.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10" descr="2">
            <a:extLst>
              <a:ext uri="{FF2B5EF4-FFF2-40B4-BE49-F238E27FC236}">
                <a16:creationId xmlns:a16="http://schemas.microsoft.com/office/drawing/2014/main" id="{0BC1C274-85C2-499E-BFF5-6445C56E7D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Rectangle 11">
            <a:extLst>
              <a:ext uri="{FF2B5EF4-FFF2-40B4-BE49-F238E27FC236}">
                <a16:creationId xmlns:a16="http://schemas.microsoft.com/office/drawing/2014/main" id="{8A44949C-4DA2-42A6-9FD9-3956EF7514D2}"/>
              </a:ext>
            </a:extLst>
          </p:cNvPr>
          <p:cNvSpPr>
            <a:spLocks noGrp="1" noChangeArrowheads="1"/>
          </p:cNvSpPr>
          <p:nvPr>
            <p:ph type="ctrTitle"/>
          </p:nvPr>
        </p:nvSpPr>
        <p:spPr>
          <a:xfrm>
            <a:off x="2286000" y="2362200"/>
            <a:ext cx="7772400" cy="1470025"/>
          </a:xfrm>
        </p:spPr>
        <p:txBody>
          <a:bodyPr/>
          <a:lstStyle/>
          <a:p>
            <a:pPr>
              <a:buFont typeface="Wingdings" panose="05000000000000000000" pitchFamily="2" charset="2"/>
              <a:buNone/>
            </a:pPr>
            <a:r>
              <a:rPr lang="en-US" altLang="zh-CN">
                <a:solidFill>
                  <a:schemeClr val="bg1"/>
                </a:solidFill>
              </a:rPr>
              <a:t>软件体系结构</a:t>
            </a:r>
          </a:p>
        </p:txBody>
      </p:sp>
      <p:sp>
        <p:nvSpPr>
          <p:cNvPr id="6156" name="Rectangle 12">
            <a:extLst>
              <a:ext uri="{FF2B5EF4-FFF2-40B4-BE49-F238E27FC236}">
                <a16:creationId xmlns:a16="http://schemas.microsoft.com/office/drawing/2014/main" id="{E8C91594-28EB-4B82-9705-496BDED1EDC5}"/>
              </a:ext>
            </a:extLst>
          </p:cNvPr>
          <p:cNvSpPr>
            <a:spLocks noGrp="1" noChangeArrowheads="1"/>
          </p:cNvSpPr>
          <p:nvPr>
            <p:ph type="subTitle" idx="1"/>
          </p:nvPr>
        </p:nvSpPr>
        <p:spPr>
          <a:xfrm>
            <a:off x="2895600" y="5181600"/>
            <a:ext cx="6400800" cy="1295400"/>
          </a:xfrm>
        </p:spPr>
        <p:txBody>
          <a:bodyPr rtlCol="0">
            <a:normAutofit fontScale="92500" lnSpcReduction="10000"/>
          </a:bodyPr>
          <a:lstStyle/>
          <a:p>
            <a:pPr fontAlgn="auto">
              <a:lnSpc>
                <a:spcPct val="80000"/>
              </a:lnSpc>
              <a:spcAft>
                <a:spcPts val="0"/>
              </a:spcAft>
              <a:defRPr/>
            </a:pPr>
            <a:r>
              <a:rPr lang="en-US" altLang="zh-CN" dirty="0"/>
              <a:t>SSE 科大</a:t>
            </a:r>
            <a:r>
              <a:rPr lang="zh-CN" altLang="en-US" dirty="0"/>
              <a:t>     </a:t>
            </a:r>
            <a:r>
              <a:rPr lang="en-US" altLang="zh-CN" dirty="0"/>
              <a:t>青鼎</a:t>
            </a:r>
          </a:p>
          <a:p>
            <a:pPr fontAlgn="auto">
              <a:lnSpc>
                <a:spcPct val="80000"/>
              </a:lnSpc>
              <a:spcAft>
                <a:spcPts val="0"/>
              </a:spcAft>
              <a:defRPr/>
            </a:pPr>
            <a:r>
              <a:rPr lang="en-US" altLang="zh-CN" dirty="0"/>
              <a:t>dingqing@ustc.edu.cn dingqing@ustc</a:t>
            </a:r>
          </a:p>
          <a:p>
            <a:pPr fontAlgn="auto">
              <a:lnSpc>
                <a:spcPct val="80000"/>
              </a:lnSpc>
              <a:spcAft>
                <a:spcPts val="0"/>
              </a:spcAft>
              <a:defRPr/>
            </a:pPr>
            <a:r>
              <a:rPr lang="en-US" altLang="zh-CN" dirty="0"/>
              <a:t>http://staff.ustc.edu.cn/~dingqing</a:t>
            </a:r>
          </a:p>
        </p:txBody>
      </p:sp>
    </p:spTree>
  </p:cSld>
  <p:clrMapOvr>
    <a:masterClrMapping/>
  </p:clrMapOvr>
</p:sld>
</file>

<file path=ppt/slides/slide10.xml><?xml version="1.0" encoding="utf-8"?>
<p:sld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64B27219-8C59-4C95-8D41-EADFCBEEEB73}"/>
              </a:ext>
            </a:extLst>
          </p:cNvPr>
          <p:cNvSpPr txBox="1">
            <a:spLocks noGrp="1"/>
          </p:cNvSpPr>
          <p:nvPr>
            <p:ph type="title"/>
          </p:nvPr>
        </p:nvSpPr>
        <p:spPr>
          <a:xfrm>
            <a:off x="554038" y="215900"/>
            <a:ext cx="5929312" cy="695325"/>
          </a:xfrm>
        </p:spPr>
        <p:txBody>
          <a:bodyPr lIns="0" tIns="16933" rIns="0" bIns="0" rtlCol="0">
            <a:spAutoFit/>
          </a:bodyPr>
          <a:lstStyle/>
          <a:p>
            <a:pPr marL="16933" algn="l">
              <a:spcBef>
                <a:spcPts val="133"/>
              </a:spcBef>
              <a:defRPr/>
            </a:pPr>
            <a:r>
              <a:rPr spc="-7" dirty="0">
                <a:solidFill>
                  <a:schemeClr val="bg1"/>
                </a:solidFill>
              </a:rPr>
              <a:t>为什么</a:t>
            </a:r>
            <a:r>
              <a:rPr spc="-20" dirty="0">
                <a:solidFill>
                  <a:schemeClr val="bg1"/>
                </a:solidFill>
              </a:rPr>
              <a:t> </a:t>
            </a:r>
            <a:r>
              <a:rPr spc="-7" dirty="0">
                <a:solidFill>
                  <a:schemeClr val="bg1"/>
                </a:solidFill>
              </a:rPr>
              <a:t>Microservices？</a:t>
            </a:r>
            <a:endParaRPr dirty="0">
              <a:solidFill>
                <a:schemeClr val="bg1"/>
              </a:solidFill>
            </a:endParaRPr>
          </a:p>
        </p:txBody>
      </p:sp>
      <p:sp>
        <p:nvSpPr>
          <p:cNvPr id="53251" name="object 3">
            <a:extLst>
              <a:ext uri="{FF2B5EF4-FFF2-40B4-BE49-F238E27FC236}">
                <a16:creationId xmlns:a16="http://schemas.microsoft.com/office/drawing/2014/main" id="{79022152-C128-42A6-943F-D009F0CF28F4}"/>
              </a:ext>
            </a:extLst>
          </p:cNvPr>
          <p:cNvSpPr>
            <a:spLocks noGrp="1"/>
          </p:cNvSpPr>
          <p:nvPr>
            <p:ph type="body" idx="4294967295"/>
          </p:nvPr>
        </p:nvSpPr>
        <p:spPr>
          <a:xfrm>
            <a:off x="531813" y="1285875"/>
            <a:ext cx="11128375" cy="5380038"/>
          </a:xfrm>
        </p:spPr>
        <p:txBody>
          <a:bodyPr lIns="0" tIns="17780" rIns="0" bIns="0">
            <a:spAutoFit/>
          </a:bodyPr>
          <a:lstStyle/>
          <a:p>
            <a:pPr marL="66675">
              <a:spcBef>
                <a:spcPts val="138"/>
              </a:spcBef>
            </a:pPr>
            <a:r>
              <a:rPr lang="zh-CN" altLang="zh-CN" sz="2800">
                <a:solidFill>
                  <a:srgbClr val="E88D30"/>
                </a:solidFill>
              </a:rPr>
              <a:t>镀金</a:t>
            </a:r>
            <a:r>
              <a:rPr lang="zh-CN" altLang="zh-CN" sz="2800"/>
              <a:t>: "从巨型红宝石应用程序到分布式 Scala 微服务" (</a:t>
            </a:r>
            <a:r>
              <a:rPr lang="zh-CN" altLang="zh-CN" sz="2800" i="1">
                <a:latin typeface="Arial" panose="020B0604020202020204" pitchFamily="34" charset="0"/>
                <a:cs typeface="Arial" panose="020B0604020202020204" pitchFamily="34" charset="0"/>
              </a:rPr>
              <a:t>纽约科技讲座</a:t>
            </a:r>
            <a:r>
              <a:rPr lang="zh-CN" altLang="zh-CN" sz="2800"/>
              <a:t>) [</a:t>
            </a:r>
            <a:r>
              <a:rPr lang="zh-CN" altLang="zh-CN" sz="2800" u="sng">
                <a:solidFill>
                  <a:srgbClr val="686CEA"/>
                </a:solidFill>
                <a:hlinkClick r:id="rId2"/>
              </a:rPr>
              <a:t>链接</a:t>
            </a:r>
            <a:r>
              <a:rPr lang="zh-CN" altLang="zh-CN" sz="2800"/>
              <a:t>]</a:t>
            </a:r>
          </a:p>
          <a:p>
            <a:pPr marL="66675">
              <a:spcBef>
                <a:spcPts val="638"/>
              </a:spcBef>
            </a:pPr>
            <a:r>
              <a:rPr lang="zh-CN" altLang="zh-CN" sz="2800">
                <a:solidFill>
                  <a:srgbClr val="E88D30"/>
                </a:solidFill>
              </a:rPr>
              <a:t>耐克</a:t>
            </a:r>
            <a:r>
              <a:rPr lang="zh-CN" altLang="zh-CN" sz="2800"/>
              <a:t>: "耐克的 Microservices 之旅" (</a:t>
            </a:r>
            <a:r>
              <a:rPr lang="zh-CN" altLang="zh-CN" sz="2800" i="1">
                <a:latin typeface="Arial" panose="020B0604020202020204" pitchFamily="34" charset="0"/>
                <a:cs typeface="Arial" panose="020B0604020202020204" pitchFamily="34" charset="0"/>
              </a:rPr>
              <a:t>AWS 重新: 发明2014</a:t>
            </a:r>
            <a:r>
              <a:rPr lang="zh-CN" altLang="zh-CN" sz="2800"/>
              <a:t>) [</a:t>
            </a:r>
            <a:r>
              <a:rPr lang="zh-CN" altLang="zh-CN" sz="2800" u="sng">
                <a:solidFill>
                  <a:srgbClr val="686CEA"/>
                </a:solidFill>
                <a:hlinkClick r:id="rId3"/>
              </a:rPr>
              <a:t>链接</a:t>
            </a:r>
            <a:r>
              <a:rPr lang="zh-CN" altLang="zh-CN" sz="2800"/>
              <a:t>]</a:t>
            </a:r>
          </a:p>
          <a:p>
            <a:pPr marL="66675">
              <a:spcBef>
                <a:spcPts val="638"/>
              </a:spcBef>
            </a:pPr>
            <a:r>
              <a:rPr lang="zh-CN" altLang="zh-CN" sz="2800">
                <a:solidFill>
                  <a:srgbClr val="E88D30"/>
                </a:solidFill>
              </a:rPr>
              <a:t>SoundCloud</a:t>
            </a:r>
            <a:r>
              <a:rPr lang="zh-CN" altLang="zh-CN" sz="2800"/>
              <a:t>: "建筑产品在 SoundCloud-第三部分: Microservices 在 Scala 和改用" [</a:t>
            </a:r>
            <a:r>
              <a:rPr lang="zh-CN" altLang="zh-CN" sz="2800" u="sng">
                <a:solidFill>
                  <a:srgbClr val="686CEA"/>
                </a:solidFill>
                <a:hlinkClick r:id="rId4"/>
              </a:rPr>
              <a:t>链接</a:t>
            </a:r>
            <a:r>
              <a:rPr lang="zh-CN" altLang="zh-CN" sz="2800"/>
              <a:t>]</a:t>
            </a:r>
          </a:p>
          <a:p>
            <a:pPr marL="66675">
              <a:spcBef>
                <a:spcPts val="638"/>
              </a:spcBef>
            </a:pPr>
            <a:r>
              <a:rPr lang="zh-CN" altLang="zh-CN" sz="2800">
                <a:solidFill>
                  <a:srgbClr val="E88D30"/>
                </a:solidFill>
              </a:rPr>
              <a:t>资本一</a:t>
            </a:r>
            <a:r>
              <a:rPr lang="zh-CN" altLang="zh-CN" sz="2800"/>
              <a:t>: "缺乏遗产让资本一建立灵活</a:t>
            </a:r>
          </a:p>
          <a:p>
            <a:pPr marL="66675"/>
            <a:r>
              <a:rPr lang="zh-CN" altLang="zh-CN" sz="2800"/>
              <a:t>基础结构 "[</a:t>
            </a:r>
            <a:r>
              <a:rPr lang="zh-CN" altLang="zh-CN" sz="2800" u="sng">
                <a:solidFill>
                  <a:srgbClr val="686CEA"/>
                </a:solidFill>
                <a:hlinkClick r:id="rId5"/>
              </a:rPr>
              <a:t>链接</a:t>
            </a:r>
            <a:r>
              <a:rPr lang="zh-CN" altLang="zh-CN" sz="2800"/>
              <a:t>]</a:t>
            </a:r>
          </a:p>
          <a:p>
            <a:pPr marL="66675">
              <a:spcBef>
                <a:spcPts val="638"/>
              </a:spcBef>
            </a:pPr>
            <a:r>
              <a:rPr lang="zh-CN" altLang="zh-CN" sz="2800">
                <a:solidFill>
                  <a:srgbClr val="E88D30"/>
                </a:solidFill>
              </a:rPr>
              <a:t>Hailo</a:t>
            </a:r>
            <a:r>
              <a:rPr lang="zh-CN" altLang="zh-CN" sz="2800"/>
              <a:t>: "进入 Microservices 的旅程" [</a:t>
            </a:r>
            <a:r>
              <a:rPr lang="zh-CN" altLang="zh-CN" sz="2800" u="sng">
                <a:solidFill>
                  <a:srgbClr val="686CEA"/>
                </a:solidFill>
                <a:hlinkClick r:id="rId6"/>
              </a:rPr>
              <a:t>链接</a:t>
            </a:r>
            <a:r>
              <a:rPr lang="zh-CN" altLang="zh-CN" sz="2800"/>
              <a:t>]</a:t>
            </a:r>
          </a:p>
          <a:p>
            <a:pPr marL="66675">
              <a:spcBef>
                <a:spcPts val="638"/>
              </a:spcBef>
            </a:pPr>
            <a:r>
              <a:rPr lang="zh-CN" altLang="zh-CN" sz="2800">
                <a:solidFill>
                  <a:srgbClr val="E88D30"/>
                </a:solidFill>
              </a:rPr>
              <a:t>Autoscout24</a:t>
            </a:r>
            <a:r>
              <a:rPr lang="zh-CN" altLang="zh-CN" sz="2800"/>
              <a:t>: "为什么 Autoscout24 改变它的技术" [</a:t>
            </a:r>
            <a:r>
              <a:rPr lang="zh-CN" altLang="zh-CN" sz="2800" u="sng">
                <a:solidFill>
                  <a:srgbClr val="686CEA"/>
                </a:solidFill>
                <a:hlinkClick r:id="rId7"/>
              </a:rPr>
              <a:t>链接</a:t>
            </a:r>
            <a:r>
              <a:rPr lang="zh-CN" altLang="zh-CN" sz="2800"/>
              <a:t>]</a:t>
            </a:r>
          </a:p>
          <a:p>
            <a:pPr marL="66675">
              <a:spcBef>
                <a:spcPts val="650"/>
              </a:spcBef>
            </a:pPr>
            <a:r>
              <a:rPr lang="zh-CN" altLang="zh-CN" sz="2800">
                <a:solidFill>
                  <a:srgbClr val="E88D30"/>
                </a:solidFill>
              </a:rPr>
              <a:t>Zalando</a:t>
            </a:r>
            <a:r>
              <a:rPr lang="zh-CN" altLang="zh-CN" sz="2800"/>
              <a:t>: "从巨石到 Microservices" [</a:t>
            </a:r>
            <a:r>
              <a:rPr lang="zh-CN" altLang="zh-CN" sz="2800" u="sng">
                <a:solidFill>
                  <a:srgbClr val="686CEA"/>
                </a:solidFill>
                <a:hlinkClick r:id="rId8"/>
              </a:rPr>
              <a:t>链接</a:t>
            </a:r>
            <a:r>
              <a:rPr lang="zh-CN" altLang="zh-CN" sz="2800"/>
              <a:t>]</a:t>
            </a:r>
          </a:p>
        </p:txBody>
      </p:sp>
    </p:spTree>
  </p:cSld>
  <p:clrMapOvr>
    <a:masterClrMapping/>
  </p:clrMapOvr>
</p:sld>
</file>

<file path=ppt/slides/slide100.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50D406-7F04-454D-BC93-254A9A21AA2D}"/>
              </a:ext>
            </a:extLst>
          </p:cNvPr>
          <p:cNvSpPr>
            <a:spLocks noGrp="1"/>
          </p:cNvSpPr>
          <p:nvPr>
            <p:ph type="body" sz="quarter" idx="12"/>
          </p:nvPr>
        </p:nvSpPr>
        <p:spPr>
          <a:xfrm>
            <a:off x="509588" y="1303338"/>
            <a:ext cx="5106987" cy="4384675"/>
          </a:xfrm>
        </p:spPr>
        <p:txBody>
          <a:bodyPr rtlCol="0"/>
          <a:lstStyle/>
          <a:p>
            <a:pPr marL="0" indent="0" fontAlgn="auto">
              <a:lnSpc>
                <a:spcPct val="100000"/>
              </a:lnSpc>
              <a:spcAft>
                <a:spcPts val="0"/>
              </a:spcAft>
              <a:buFont typeface="Arial" panose="020B0604020202020204" pitchFamily="34" charset="0"/>
              <a:buNone/>
              <a:defRPr/>
            </a:pPr>
            <a:r>
              <a:rPr lang="en-US" sz="1867" b="1" dirty="0"/>
              <a:t>用例图给出了一个图形概述</a:t>
            </a:r>
          </a:p>
          <a:p>
            <a:pPr marL="465127" indent="-231769" fontAlgn="auto">
              <a:lnSpc>
                <a:spcPct val="100000"/>
              </a:lnSpc>
              <a:spcBef>
                <a:spcPts val="600"/>
              </a:spcBef>
              <a:spcAft>
                <a:spcPts val="0"/>
              </a:spcAft>
              <a:defRPr/>
            </a:pPr>
            <a:r>
              <a:rPr lang="en-US" sz="1867" dirty="0"/>
              <a:t>参与系统的参与者</a:t>
            </a:r>
          </a:p>
          <a:p>
            <a:pPr marL="465127" indent="-231769" fontAlgn="auto">
              <a:lnSpc>
                <a:spcPct val="100000"/>
              </a:lnSpc>
              <a:spcAft>
                <a:spcPts val="0"/>
              </a:spcAft>
              <a:defRPr/>
            </a:pPr>
            <a:r>
              <a:rPr lang="en-US" sz="1867" dirty="0"/>
              <a:t>行动者需要的不同职能</a:t>
            </a:r>
          </a:p>
          <a:p>
            <a:pPr marL="465127" indent="-231769" fontAlgn="auto">
              <a:lnSpc>
                <a:spcPct val="100000"/>
              </a:lnSpc>
              <a:spcAft>
                <a:spcPts val="0"/>
              </a:spcAft>
              <a:defRPr/>
            </a:pPr>
            <a:r>
              <a:rPr lang="en-US" sz="1867" dirty="0"/>
              <a:t>这些不同函数的交互方式</a:t>
            </a:r>
          </a:p>
          <a:p>
            <a:pPr marL="0" indent="0" fontAlgn="auto">
              <a:lnSpc>
                <a:spcPct val="100000"/>
              </a:lnSpc>
              <a:spcAft>
                <a:spcPts val="0"/>
              </a:spcAft>
              <a:buFont typeface="Arial" panose="020B0604020202020204" pitchFamily="34" charset="0"/>
              <a:buNone/>
              <a:defRPr/>
            </a:pPr>
            <a:endParaRPr lang="en-US" sz="1867" dirty="0"/>
          </a:p>
          <a:p>
            <a:pPr marL="0" indent="0" fontAlgn="auto">
              <a:lnSpc>
                <a:spcPct val="100000"/>
              </a:lnSpc>
              <a:spcAft>
                <a:spcPts val="0"/>
              </a:spcAft>
              <a:buFont typeface="Arial" panose="020B0604020202020204" pitchFamily="34" charset="0"/>
              <a:buNone/>
              <a:defRPr/>
            </a:pPr>
            <a:r>
              <a:rPr lang="en-US" sz="1867" b="1" dirty="0"/>
              <a:t>资产管理用例图描述了</a:t>
            </a:r>
          </a:p>
          <a:p>
            <a:pPr marL="465127" indent="-231769" fontAlgn="auto">
              <a:lnSpc>
                <a:spcPct val="100000"/>
              </a:lnSpc>
              <a:spcBef>
                <a:spcPts val="600"/>
              </a:spcBef>
              <a:spcAft>
                <a:spcPts val="0"/>
              </a:spcAft>
              <a:defRPr/>
            </a:pPr>
            <a:r>
              <a:rPr lang="en-US" sz="1867" dirty="0"/>
              <a:t>5个参与者–公共实体、状态雇员、点操作人员、点维护人员和服务管理员</a:t>
            </a:r>
          </a:p>
          <a:p>
            <a:pPr marL="465127" indent="-231769" fontAlgn="auto">
              <a:lnSpc>
                <a:spcPct val="100000"/>
              </a:lnSpc>
              <a:spcAft>
                <a:spcPts val="0"/>
              </a:spcAft>
              <a:defRPr/>
            </a:pPr>
            <a:r>
              <a:rPr lang="en-US" sz="1867" dirty="0"/>
              <a:t>23操作从 "添加新资产" 到 "设置警报" 不等。</a:t>
            </a:r>
          </a:p>
        </p:txBody>
      </p:sp>
      <p:sp>
        <p:nvSpPr>
          <p:cNvPr id="150531" name="Title 2">
            <a:extLst>
              <a:ext uri="{FF2B5EF4-FFF2-40B4-BE49-F238E27FC236}">
                <a16:creationId xmlns:a16="http://schemas.microsoft.com/office/drawing/2014/main" id="{62E24DE9-0ACC-48DB-8069-358D3002A560}"/>
              </a:ext>
            </a:extLst>
          </p:cNvPr>
          <p:cNvSpPr>
            <a:spLocks noGrp="1"/>
          </p:cNvSpPr>
          <p:nvPr>
            <p:ph type="title"/>
          </p:nvPr>
        </p:nvSpPr>
        <p:spPr>
          <a:xfrm>
            <a:off x="509588" y="252413"/>
            <a:ext cx="11557000" cy="523875"/>
          </a:xfrm>
        </p:spPr>
        <p:txBody>
          <a:bodyPr/>
          <a:lstStyle/>
          <a:p>
            <a:pPr/>
            <a:r>
              <a:rPr lang="en-US" altLang="zh-CN" sz="4400" b="0">
                <a:solidFill>
                  <a:schemeClr val="bg1"/>
                </a:solidFill>
              </a:rPr>
              <a:t>资产管理服务用例图</a:t>
            </a:r>
          </a:p>
        </p:txBody>
      </p:sp>
      <p:pic>
        <p:nvPicPr>
          <p:cNvPr id="150532" name="Picture 5" descr="\\docs\home\codonnell\TRB\NCHRP\NCHRP 20-103\NCHRP_20_103_use_case_diagrams\Asset Management and Engineering Services use case diagram - Standard.png">
            <a:extLst>
              <a:ext uri="{FF2B5EF4-FFF2-40B4-BE49-F238E27FC236}">
                <a16:creationId xmlns:a16="http://schemas.microsoft.com/office/drawing/2014/main" id="{E5E48D6B-4918-4B47-AF07-3287650CC4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314" t="1839" b="2281"/>
          <a:stretch>
            <a:fillRect/>
          </a:stretch>
        </p:blipFill>
        <p:spPr bwMode="auto">
          <a:xfrm>
            <a:off x="5926138" y="1419225"/>
            <a:ext cx="5721350" cy="4384675"/>
          </a:xfrm>
          <a:prstGeom prst="rect">
            <a:avLst/>
          </a:prstGeom>
          <a:noFill/>
          <a:ln w="9525" algn="ctr">
            <a:solidFill>
              <a:srgbClr val="44546A"/>
            </a:solidFill>
            <a:round/>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1.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itle 1">
            <a:extLst>
              <a:ext uri="{FF2B5EF4-FFF2-40B4-BE49-F238E27FC236}">
                <a16:creationId xmlns:a16="http://schemas.microsoft.com/office/drawing/2014/main" id="{5562F27F-8B06-4491-8AEB-5E9439D08493}"/>
              </a:ext>
            </a:extLst>
          </p:cNvPr>
          <p:cNvSpPr>
            <a:spLocks noGrp="1"/>
          </p:cNvSpPr>
          <p:nvPr>
            <p:ph type="title"/>
          </p:nvPr>
        </p:nvSpPr>
        <p:spPr>
          <a:xfrm>
            <a:off x="334963" y="209550"/>
            <a:ext cx="11857037" cy="639763"/>
          </a:xfrm>
        </p:spPr>
        <p:txBody>
          <a:bodyPr/>
          <a:lstStyle/>
          <a:p>
            <a:pPr/>
            <a:r>
              <a:rPr lang="en-US" altLang="zh-CN" sz="4000">
                <a:solidFill>
                  <a:schemeClr val="bg1"/>
                </a:solidFill>
              </a:rPr>
              <a:t>资产管理服务的块定义图 (BDD)</a:t>
            </a:r>
          </a:p>
        </p:txBody>
      </p:sp>
      <p:pic>
        <p:nvPicPr>
          <p:cNvPr id="151555" name="Picture 20" descr="\\docs\home\codonnell\TRB\NCHRP\NCHRP 20-103\NCHRP_20_103_block_definition_diagrams\Asset Management and Engineering Services Block Definition Diagram - Data Flow.png">
            <a:extLst>
              <a:ext uri="{FF2B5EF4-FFF2-40B4-BE49-F238E27FC236}">
                <a16:creationId xmlns:a16="http://schemas.microsoft.com/office/drawing/2014/main" id="{AB1C9900-AC59-441A-9805-549C0CDD62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605" t="10384" r="4842" b="1682"/>
          <a:stretch>
            <a:fillRect/>
          </a:stretch>
        </p:blipFill>
        <p:spPr bwMode="auto">
          <a:xfrm>
            <a:off x="4430713" y="1303338"/>
            <a:ext cx="7581900" cy="460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1">
            <a:extLst>
              <a:ext uri="{FF2B5EF4-FFF2-40B4-BE49-F238E27FC236}">
                <a16:creationId xmlns:a16="http://schemas.microsoft.com/office/drawing/2014/main" id="{928098D3-434B-46E5-96B0-3E00B2058D07}"/>
              </a:ext>
            </a:extLst>
          </p:cNvPr>
          <p:cNvSpPr txBox="1">
            <a:spLocks/>
          </p:cNvSpPr>
          <p:nvPr/>
        </p:nvSpPr>
        <p:spPr>
          <a:xfrm>
            <a:off x="204788" y="1303338"/>
            <a:ext cx="4252912" cy="4692650"/>
          </a:xfrm>
          <a:prstGeom prst="rect">
            <a:avLst/>
          </a:prstGeom>
        </p:spPr>
        <p:txBody>
          <a:bodyPr/>
          <a:lstStyle>
            <a:defPPr>
              <a:defRPr lang="en-US"/>
            </a:defPPr>
            <a:lvl1pPr marL="0" algn="r" defTabSz="914400" rtl="0" eaLnBrk="1" latinLnBrk="0" hangingPunct="1">
              <a:defRPr sz="1000" kern="1200">
                <a:solidFill>
                  <a:srgbClr val="59595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594" indent="-228594" algn="l" fontAlgn="auto">
              <a:spcBef>
                <a:spcPts val="0"/>
              </a:spcBef>
              <a:spcAft>
                <a:spcPts val="600"/>
              </a:spcAft>
              <a:buFont typeface="Arial" panose="020B0604020202020204" pitchFamily="34" charset="0"/>
              <a:buChar char="•"/>
              <a:defRPr/>
            </a:pPr>
            <a:r>
              <a:rPr lang="en-US" sz="2400" dirty="0">
                <a:solidFill>
                  <a:schemeClr val="tx2"/>
                </a:solidFill>
              </a:rPr>
              <a:t>BDD 通信系统的结构信息</a:t>
            </a:r>
          </a:p>
          <a:p>
            <a:pPr marL="228594" indent="-228594" algn="l" fontAlgn="auto">
              <a:spcBef>
                <a:spcPts val="0"/>
              </a:spcBef>
              <a:spcAft>
                <a:spcPts val="600"/>
              </a:spcAft>
              <a:buFont typeface="Arial" panose="020B0604020202020204" pitchFamily="34" charset="0"/>
              <a:buChar char="•"/>
              <a:defRPr/>
            </a:pPr>
            <a:r>
              <a:rPr lang="en-US" sz="2400" dirty="0">
                <a:solidFill>
                  <a:schemeClr val="tx2"/>
                </a:solidFill>
              </a:rPr>
              <a:t>块可以代表任何内容、组件、服务等。</a:t>
            </a:r>
          </a:p>
          <a:p>
            <a:pPr marL="228594" indent="-228594" algn="l" fontAlgn="auto">
              <a:spcBef>
                <a:spcPts val="0"/>
              </a:spcBef>
              <a:spcAft>
                <a:spcPts val="600"/>
              </a:spcAft>
              <a:buFont typeface="Arial" panose="020B0604020202020204" pitchFamily="34" charset="0"/>
              <a:buChar char="•"/>
              <a:defRPr/>
            </a:pPr>
            <a:r>
              <a:rPr lang="en-US" sz="2400" dirty="0">
                <a:solidFill>
                  <a:schemeClr val="tx2"/>
                </a:solidFill>
              </a:rPr>
              <a:t>资产管理模块包括接口组件、业务服务和数据服务</a:t>
            </a:r>
          </a:p>
          <a:p>
            <a:pPr marL="228594" indent="-228594" algn="l" fontAlgn="auto">
              <a:spcBef>
                <a:spcPts val="0"/>
              </a:spcBef>
              <a:spcAft>
                <a:spcPts val="600"/>
              </a:spcAft>
              <a:buFont typeface="Arial" panose="020B0604020202020204" pitchFamily="34" charset="0"/>
              <a:buChar char="•"/>
              <a:defRPr/>
            </a:pPr>
            <a:r>
              <a:rPr lang="en-US" sz="2400" dirty="0">
                <a:solidFill>
                  <a:schemeClr val="tx2"/>
                </a:solidFill>
              </a:rPr>
              <a:t>注意堆积块表示缩放和复制的能力</a:t>
            </a:r>
          </a:p>
          <a:p>
            <a:pPr algn="l" fontAlgn="auto">
              <a:spcBef>
                <a:spcPts val="0"/>
              </a:spcBef>
              <a:spcAft>
                <a:spcPts val="0"/>
              </a:spcAft>
              <a:defRPr/>
            </a:pPr>
            <a:endParaRPr lang="en-US" sz="2400" dirty="0">
              <a:solidFill>
                <a:schemeClr val="tx2"/>
              </a:solidFill>
            </a:endParaRPr>
          </a:p>
        </p:txBody>
      </p:sp>
    </p:spTree>
  </p:cSld>
  <p:clrMapOvr>
    <a:masterClrMapping/>
  </p:clrMapOvr>
</p:sld>
</file>

<file path=ppt/slides/slide102.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a:extLst>
              <a:ext uri="{FF2B5EF4-FFF2-40B4-BE49-F238E27FC236}">
                <a16:creationId xmlns:a16="http://schemas.microsoft.com/office/drawing/2014/main" id="{142E9EEA-E8C9-4AC7-BCD2-66771D51AB56}"/>
              </a:ext>
            </a:extLst>
          </p:cNvPr>
          <p:cNvSpPr>
            <a:spLocks noGrp="1"/>
          </p:cNvSpPr>
          <p:nvPr>
            <p:ph type="title"/>
          </p:nvPr>
        </p:nvSpPr>
        <p:spPr>
          <a:xfrm>
            <a:off x="57150" y="274638"/>
            <a:ext cx="12134850" cy="647700"/>
          </a:xfrm>
        </p:spPr>
        <p:txBody>
          <a:bodyPr/>
          <a:lstStyle/>
          <a:p>
            <a:pPr/>
            <a:r>
              <a:rPr lang="en-US" altLang="zh-CN" sz="3600">
                <a:solidFill>
                  <a:schemeClr val="bg1"/>
                </a:solidFill>
              </a:rPr>
              <a:t>资产管理的组件和数据流 (CDF) 图</a:t>
            </a:r>
          </a:p>
        </p:txBody>
      </p:sp>
      <p:pic>
        <p:nvPicPr>
          <p:cNvPr id="153603" name="Picture 29" descr="\\docs\home\codonnell\TRB\NCHRP\NCHRP 20-103\NCHRP_20_103_data_flow_diagrams\Asset Management Services Data Flow Diagram - New Page.png">
            <a:extLst>
              <a:ext uri="{FF2B5EF4-FFF2-40B4-BE49-F238E27FC236}">
                <a16:creationId xmlns:a16="http://schemas.microsoft.com/office/drawing/2014/main" id="{7F4338D3-3A50-4F1F-B6C4-7D4AE60D27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935"/>
          <a:stretch>
            <a:fillRect/>
          </a:stretch>
        </p:blipFill>
        <p:spPr bwMode="auto">
          <a:xfrm>
            <a:off x="7143750" y="1111250"/>
            <a:ext cx="4827588" cy="574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4" name="Text Placeholder 1">
            <a:extLst>
              <a:ext uri="{FF2B5EF4-FFF2-40B4-BE49-F238E27FC236}">
                <a16:creationId xmlns:a16="http://schemas.microsoft.com/office/drawing/2014/main" id="{161FD562-AA86-4A8B-972A-49343FB9005C}"/>
              </a:ext>
            </a:extLst>
          </p:cNvPr>
          <p:cNvSpPr txBox="1">
            <a:spLocks/>
          </p:cNvSpPr>
          <p:nvPr/>
        </p:nvSpPr>
        <p:spPr bwMode="auto">
          <a:xfrm>
            <a:off x="509588" y="1744663"/>
            <a:ext cx="6246812" cy="413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1313" indent="-341313">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1363" indent="-22860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1413"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598613"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5813"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3013"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0213"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7413"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4613"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spcAft>
                <a:spcPts val="900"/>
              </a:spcAft>
            </a:pPr>
            <a:r>
              <a:rPr lang="en-US" altLang="zh-CN" sz="2400">
                <a:solidFill>
                  <a:schemeClr val="tx2"/>
                </a:solidFill>
              </a:rPr>
              <a:t>CDF 图表定义了通过系统进行的数据以及所需的任何处理</a:t>
            </a:r>
          </a:p>
          <a:p>
            <a:pPr eaLnBrk="1" hangingPunct="1">
              <a:spcBef>
                <a:spcPct val="0"/>
              </a:spcBef>
              <a:spcAft>
                <a:spcPts val="900"/>
              </a:spcAft>
            </a:pPr>
            <a:r>
              <a:rPr lang="en-US" altLang="zh-CN" sz="2400">
                <a:solidFill>
                  <a:schemeClr val="tx2"/>
                </a:solidFill>
              </a:rPr>
              <a:t>Microservices 体系结构极大地增加了应用程序内部的数据量和组件之间交换的数据的复杂性, 这使得数据流图表具有挑战性。</a:t>
            </a:r>
          </a:p>
          <a:p>
            <a:pPr eaLnBrk="1" hangingPunct="1">
              <a:spcBef>
                <a:spcPct val="0"/>
              </a:spcBef>
              <a:spcAft>
                <a:spcPts val="900"/>
              </a:spcAft>
            </a:pPr>
            <a:r>
              <a:rPr lang="en-US" altLang="zh-CN" sz="2400">
                <a:solidFill>
                  <a:schemeClr val="tx2"/>
                </a:solidFill>
              </a:rPr>
              <a:t>显示每个可能的组件或数据交换会使图表无法读取, 因此仅显示高级用例中涉及的服务组件之间的主要数据交换。</a:t>
            </a:r>
          </a:p>
        </p:txBody>
      </p:sp>
    </p:spTree>
  </p:cSld>
  <p:clrMapOvr>
    <a:masterClrMapping/>
  </p:clrMapOvr>
</p:sld>
</file>

<file path=ppt/slides/slide103.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a:extLst>
              <a:ext uri="{FF2B5EF4-FFF2-40B4-BE49-F238E27FC236}">
                <a16:creationId xmlns:a16="http://schemas.microsoft.com/office/drawing/2014/main" id="{028DBF5C-1438-4E3B-A0F7-DABE3442B61D}"/>
              </a:ext>
            </a:extLst>
          </p:cNvPr>
          <p:cNvSpPr>
            <a:spLocks noGrp="1"/>
          </p:cNvSpPr>
          <p:nvPr>
            <p:ph type="title"/>
          </p:nvPr>
        </p:nvSpPr>
        <p:spPr>
          <a:xfrm>
            <a:off x="609600" y="274638"/>
            <a:ext cx="10972800" cy="631825"/>
          </a:xfrm>
        </p:spPr>
        <p:txBody>
          <a:bodyPr/>
          <a:lstStyle/>
          <a:p>
            <a:pPr/>
            <a:r>
              <a:rPr lang="en-US" altLang="zh-CN">
                <a:solidFill>
                  <a:schemeClr val="bg1"/>
                </a:solidFill>
              </a:rPr>
              <a:t>资产管理服务活动图</a:t>
            </a:r>
          </a:p>
        </p:txBody>
      </p:sp>
      <p:pic>
        <p:nvPicPr>
          <p:cNvPr id="155651" name="Picture 14" descr="\\docs\home\codonnell\TRB\NCHRP\NCHRP 20-103\NCHRP_20_103_activity_diagrams\Asset Management Services Activity Diagram - New Page (Copy).png">
            <a:extLst>
              <a:ext uri="{FF2B5EF4-FFF2-40B4-BE49-F238E27FC236}">
                <a16:creationId xmlns:a16="http://schemas.microsoft.com/office/drawing/2014/main" id="{6B6AC760-0B18-4ADE-8347-32CD5CD99987}"/>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6050" r="4619"/>
          <a:stretch>
            <a:fillRect/>
          </a:stretch>
        </p:blipFill>
        <p:spPr bwMode="auto">
          <a:xfrm>
            <a:off x="5927725" y="1311275"/>
            <a:ext cx="6264275" cy="476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2" name="Text Placeholder 1">
            <a:extLst>
              <a:ext uri="{FF2B5EF4-FFF2-40B4-BE49-F238E27FC236}">
                <a16:creationId xmlns:a16="http://schemas.microsoft.com/office/drawing/2014/main" id="{E2B5060D-003A-4F3A-84DD-D2830F12C912}"/>
              </a:ext>
            </a:extLst>
          </p:cNvPr>
          <p:cNvSpPr txBox="1">
            <a:spLocks/>
          </p:cNvSpPr>
          <p:nvPr/>
        </p:nvSpPr>
        <p:spPr bwMode="auto">
          <a:xfrm>
            <a:off x="204788" y="1373188"/>
            <a:ext cx="5967412" cy="464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1313" indent="-341313">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spcAft>
                <a:spcPts val="900"/>
              </a:spcAft>
            </a:pPr>
            <a:r>
              <a:rPr lang="en-US" altLang="zh-CN" sz="2400">
                <a:solidFill>
                  <a:schemeClr val="tx2"/>
                </a:solidFill>
              </a:rPr>
              <a:t>活动图旨在表示支持选择、迭代和并发的逐步活动和操作的工作流。</a:t>
            </a:r>
          </a:p>
          <a:p>
            <a:pPr eaLnBrk="1" hangingPunct="1">
              <a:spcBef>
                <a:spcPct val="0"/>
              </a:spcBef>
              <a:spcAft>
                <a:spcPts val="900"/>
              </a:spcAft>
            </a:pPr>
            <a:r>
              <a:rPr lang="en-US" altLang="zh-CN" sz="2400">
                <a:solidFill>
                  <a:schemeClr val="tx2"/>
                </a:solidFill>
              </a:rPr>
              <a:t>它们旨在对计算和组织过程进行建模, 并显示总体控制流程。</a:t>
            </a:r>
          </a:p>
          <a:p>
            <a:pPr eaLnBrk="1" hangingPunct="1">
              <a:spcBef>
                <a:spcPct val="0"/>
              </a:spcBef>
              <a:spcAft>
                <a:spcPts val="900"/>
              </a:spcAft>
            </a:pPr>
            <a:r>
              <a:rPr lang="en-US" altLang="zh-CN" sz="2400">
                <a:solidFill>
                  <a:schemeClr val="tx2"/>
                </a:solidFill>
              </a:rPr>
              <a:t>此关系图表示侧重于需要遵循的高级别工作流, 以执行会话中发生的任务。</a:t>
            </a:r>
          </a:p>
          <a:p>
            <a:pPr eaLnBrk="1" hangingPunct="1">
              <a:spcBef>
                <a:spcPct val="0"/>
              </a:spcBef>
              <a:spcAft>
                <a:spcPts val="900"/>
              </a:spcAft>
            </a:pPr>
            <a:r>
              <a:rPr lang="en-US" altLang="zh-CN" sz="2400">
                <a:solidFill>
                  <a:schemeClr val="tx2"/>
                </a:solidFill>
              </a:rPr>
              <a:t>活动图设计不打算是详尽无遗的。</a:t>
            </a:r>
          </a:p>
        </p:txBody>
      </p:sp>
    </p:spTree>
  </p:cSld>
  <p:clrMapOvr>
    <a:masterClrMapping/>
  </p:clrMapOvr>
</p:sld>
</file>

<file path=ppt/slides/slide104.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itle 1">
            <a:extLst>
              <a:ext uri="{FF2B5EF4-FFF2-40B4-BE49-F238E27FC236}">
                <a16:creationId xmlns:a16="http://schemas.microsoft.com/office/drawing/2014/main" id="{9D075800-B6DD-4344-B019-BD7E2AF027A4}"/>
              </a:ext>
            </a:extLst>
          </p:cNvPr>
          <p:cNvSpPr>
            <a:spLocks noGrp="1"/>
          </p:cNvSpPr>
          <p:nvPr>
            <p:ph type="title"/>
          </p:nvPr>
        </p:nvSpPr>
        <p:spPr>
          <a:xfrm>
            <a:off x="0" y="187325"/>
            <a:ext cx="10972800" cy="727075"/>
          </a:xfrm>
        </p:spPr>
        <p:txBody>
          <a:bodyPr/>
          <a:lstStyle/>
          <a:p>
            <a:pPr/>
            <a:r>
              <a:rPr lang="en-US" altLang="zh-CN" sz="4000">
                <a:solidFill>
                  <a:schemeClr val="bg1"/>
                </a:solidFill>
              </a:rPr>
              <a:t>资产管理服务序列图</a:t>
            </a:r>
          </a:p>
        </p:txBody>
      </p:sp>
      <p:pic>
        <p:nvPicPr>
          <p:cNvPr id="157699" name="Picture 27" descr="\\docs\home\codonnell\TRB\NCHRP\NCHRP 20-103\NCHRP_20_103_sequence_diagrams\Asset Management and Engineering Services Sequence Diagram - New Page.png">
            <a:extLst>
              <a:ext uri="{FF2B5EF4-FFF2-40B4-BE49-F238E27FC236}">
                <a16:creationId xmlns:a16="http://schemas.microsoft.com/office/drawing/2014/main" id="{0A8D4E3F-0228-4DB9-8912-E52772018E5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7593"/>
          <a:stretch>
            <a:fillRect/>
          </a:stretch>
        </p:blipFill>
        <p:spPr bwMode="auto">
          <a:xfrm>
            <a:off x="4791075" y="1481138"/>
            <a:ext cx="7138988" cy="509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700" name="Text Placeholder 1">
            <a:extLst>
              <a:ext uri="{FF2B5EF4-FFF2-40B4-BE49-F238E27FC236}">
                <a16:creationId xmlns:a16="http://schemas.microsoft.com/office/drawing/2014/main" id="{88541220-8370-47F9-9911-CB18D526251C}"/>
              </a:ext>
            </a:extLst>
          </p:cNvPr>
          <p:cNvSpPr txBox="1">
            <a:spLocks/>
          </p:cNvSpPr>
          <p:nvPr/>
        </p:nvSpPr>
        <p:spPr bwMode="auto">
          <a:xfrm>
            <a:off x="509588" y="1241425"/>
            <a:ext cx="4281487" cy="464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1313" indent="-341313">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1363" indent="-22860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1413"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598613"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5813"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3013"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0213"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7413"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4613"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spcAft>
                <a:spcPts val="900"/>
              </a:spcAft>
            </a:pPr>
            <a:r>
              <a:rPr lang="en-US" altLang="zh-CN" sz="2400">
                <a:solidFill>
                  <a:schemeClr val="tx2"/>
                </a:solidFill>
              </a:rPr>
              <a:t>序列图显示了对象如何彼此操作以及在特定方案中的顺序。</a:t>
            </a:r>
          </a:p>
          <a:p>
            <a:pPr eaLnBrk="1" hangingPunct="1">
              <a:spcBef>
                <a:spcPct val="0"/>
              </a:spcBef>
              <a:spcAft>
                <a:spcPts val="900"/>
              </a:spcAft>
            </a:pPr>
            <a:r>
              <a:rPr lang="en-US" altLang="zh-CN" sz="2400">
                <a:solidFill>
                  <a:schemeClr val="tx2"/>
                </a:solidFill>
              </a:rPr>
              <a:t>序列图的一个重要特征是时间从上到下传递</a:t>
            </a:r>
          </a:p>
          <a:p>
            <a:pPr eaLnBrk="1" hangingPunct="1">
              <a:spcBef>
                <a:spcPct val="0"/>
              </a:spcBef>
              <a:spcAft>
                <a:spcPts val="900"/>
              </a:spcAft>
            </a:pPr>
            <a:r>
              <a:rPr lang="en-US" altLang="zh-CN" sz="2400">
                <a:solidFill>
                  <a:schemeClr val="tx2"/>
                </a:solidFill>
              </a:rPr>
              <a:t>插图场景专门针对 "点维护员工存档旧资产数据"。</a:t>
            </a:r>
          </a:p>
          <a:p>
            <a:pPr eaLnBrk="1" hangingPunct="1">
              <a:spcBef>
                <a:spcPct val="0"/>
              </a:spcBef>
              <a:spcAft>
                <a:spcPts val="900"/>
              </a:spcAft>
            </a:pPr>
            <a:endParaRPr lang="en-US" altLang="zh-CN" sz="2400">
              <a:solidFill>
                <a:schemeClr val="tx2"/>
              </a:solidFill>
            </a:endParaRPr>
          </a:p>
        </p:txBody>
      </p:sp>
    </p:spTree>
  </p:cSld>
  <p:clrMapOvr>
    <a:masterClrMapping/>
  </p:clrMapOvr>
</p:sld>
</file>

<file path=ppt/slides/slide105.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object 2">
            <a:extLst>
              <a:ext uri="{FF2B5EF4-FFF2-40B4-BE49-F238E27FC236}">
                <a16:creationId xmlns:a16="http://schemas.microsoft.com/office/drawing/2014/main" id="{76B12942-F0EF-4CC7-9AF5-FEEAA2779B00}"/>
              </a:ext>
            </a:extLst>
          </p:cNvPr>
          <p:cNvSpPr txBox="1">
            <a:spLocks noChangeArrowheads="1"/>
          </p:cNvSpPr>
          <p:nvPr/>
        </p:nvSpPr>
        <p:spPr bwMode="auto">
          <a:xfrm>
            <a:off x="2022475" y="2684463"/>
            <a:ext cx="8027988" cy="173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9380" rIns="0" bIns="0">
            <a:spAutoFit/>
          </a:bodyPr>
          <a:lstStyle>
            <a:lvl1pPr marL="1838325" indent="-18224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ts val="6338"/>
              </a:lnSpc>
              <a:spcBef>
                <a:spcPts val="938"/>
              </a:spcBef>
            </a:pPr>
            <a:r>
              <a:rPr lang="zh-CN" altLang="zh-CN" sz="5800" b="1">
                <a:solidFill>
                  <a:srgbClr val="38364D"/>
                </a:solidFill>
                <a:latin typeface="Arial" panose="020B0604020202020204" pitchFamily="34" charset="0"/>
                <a:cs typeface="Arial" panose="020B0604020202020204" pitchFamily="34" charset="0"/>
              </a:rPr>
              <a:t>你怎么能应付</a:t>
            </a:r>
            <a:r>
              <a:rPr lang="zh-CN" altLang="zh-CN" sz="5800" b="1">
                <a:solidFill>
                  <a:srgbClr val="0078E2"/>
                </a:solidFill>
                <a:latin typeface="Arial" panose="020B0604020202020204" pitchFamily="34" charset="0"/>
                <a:cs typeface="Arial" panose="020B0604020202020204" pitchFamily="34" charset="0"/>
              </a:rPr>
              <a:t>复杂性</a:t>
            </a:r>
            <a:r>
              <a:rPr lang="zh-CN" altLang="zh-CN" sz="5800" b="1">
                <a:solidFill>
                  <a:srgbClr val="38364D"/>
                </a:solidFill>
                <a:latin typeface="Arial" panose="020B0604020202020204" pitchFamily="34" charset="0"/>
                <a:cs typeface="Arial" panose="020B0604020202020204" pitchFamily="34" charset="0"/>
              </a:rPr>
              <a:t>?</a:t>
            </a:r>
            <a:endParaRPr lang="zh-CN" altLang="zh-CN" sz="5800">
              <a:latin typeface="Arial" panose="020B0604020202020204" pitchFamily="34" charset="0"/>
              <a:cs typeface="Arial" panose="020B0604020202020204" pitchFamily="34" charset="0"/>
            </a:endParaRPr>
          </a:p>
        </p:txBody>
      </p:sp>
    </p:spTree>
  </p:cSld>
  <p:clrMapOvr>
    <a:masterClrMapping/>
  </p:clrMapOvr>
</p:sld>
</file>

<file path=ppt/slides/slide106.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0174108D-7F8E-487F-9453-BE03ED8D0E97}"/>
              </a:ext>
            </a:extLst>
          </p:cNvPr>
          <p:cNvSpPr txBox="1">
            <a:spLocks noGrp="1"/>
          </p:cNvSpPr>
          <p:nvPr>
            <p:ph type="title"/>
          </p:nvPr>
        </p:nvSpPr>
        <p:spPr>
          <a:xfrm>
            <a:off x="155575" y="180975"/>
            <a:ext cx="7772400" cy="693738"/>
          </a:xfrm>
        </p:spPr>
        <p:txBody>
          <a:bodyPr lIns="0" tIns="16087" rIns="0" bIns="0" rtlCol="0">
            <a:spAutoFit/>
          </a:bodyPr>
          <a:lstStyle/>
          <a:p>
            <a:pPr marL="16933" algn="l">
              <a:spcBef>
                <a:spcPts val="127"/>
              </a:spcBef>
              <a:defRPr/>
            </a:pPr>
            <a:r>
              <a:rPr spc="-7" dirty="0">
                <a:solidFill>
                  <a:schemeClr val="bg1"/>
                </a:solidFill>
              </a:rPr>
              <a:t>区分了</a:t>
            </a:r>
            <a:r>
              <a:rPr spc="33" dirty="0">
                <a:solidFill>
                  <a:schemeClr val="bg1"/>
                </a:solidFill>
              </a:rPr>
              <a:t> </a:t>
            </a:r>
            <a:r>
              <a:rPr spc="-7" dirty="0">
                <a:solidFill>
                  <a:schemeClr val="bg1"/>
                </a:solidFill>
              </a:rPr>
              <a:t>复杂性</a:t>
            </a:r>
            <a:endParaRPr dirty="0">
              <a:solidFill>
                <a:schemeClr val="bg1"/>
              </a:solidFill>
            </a:endParaRPr>
          </a:p>
        </p:txBody>
      </p:sp>
      <p:sp>
        <p:nvSpPr>
          <p:cNvPr id="160771" name="object 3">
            <a:extLst>
              <a:ext uri="{FF2B5EF4-FFF2-40B4-BE49-F238E27FC236}">
                <a16:creationId xmlns:a16="http://schemas.microsoft.com/office/drawing/2014/main" id="{D19A94B9-5FA1-4D75-A9CE-D9C053EC271B}"/>
              </a:ext>
            </a:extLst>
          </p:cNvPr>
          <p:cNvSpPr>
            <a:spLocks noChangeArrowheads="1"/>
          </p:cNvSpPr>
          <p:nvPr/>
        </p:nvSpPr>
        <p:spPr bwMode="auto">
          <a:xfrm>
            <a:off x="2874963" y="1487488"/>
            <a:ext cx="2774950" cy="408305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60772" name="object 4">
            <a:extLst>
              <a:ext uri="{FF2B5EF4-FFF2-40B4-BE49-F238E27FC236}">
                <a16:creationId xmlns:a16="http://schemas.microsoft.com/office/drawing/2014/main" id="{4BD0A142-7544-465D-9EBD-E87A10439A83}"/>
              </a:ext>
            </a:extLst>
          </p:cNvPr>
          <p:cNvSpPr>
            <a:spLocks noChangeArrowheads="1"/>
          </p:cNvSpPr>
          <p:nvPr/>
        </p:nvSpPr>
        <p:spPr bwMode="auto">
          <a:xfrm>
            <a:off x="6350000" y="1487488"/>
            <a:ext cx="2995613" cy="40830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Tree>
  </p:cSld>
  <p:clrMapOvr>
    <a:masterClrMapping/>
  </p:clrMapOvr>
  <p:transition spd="med">
    <p:fade/>
  </p:transition>
</p:sld>
</file>

<file path=ppt/slides/slide107.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EF3711A3-0A66-40E6-B33A-30CF0A3073F1}"/>
              </a:ext>
            </a:extLst>
          </p:cNvPr>
          <p:cNvSpPr txBox="1">
            <a:spLocks noGrp="1"/>
          </p:cNvSpPr>
          <p:nvPr>
            <p:ph type="title"/>
          </p:nvPr>
        </p:nvSpPr>
        <p:spPr>
          <a:xfrm>
            <a:off x="130175" y="103188"/>
            <a:ext cx="8110538" cy="692150"/>
          </a:xfrm>
        </p:spPr>
        <p:txBody>
          <a:bodyPr lIns="0" tIns="16087" rIns="0" bIns="0" rtlCol="0">
            <a:spAutoFit/>
          </a:bodyPr>
          <a:lstStyle/>
          <a:p>
            <a:pPr marL="16933" algn="l">
              <a:spcBef>
                <a:spcPts val="127"/>
              </a:spcBef>
              <a:defRPr/>
            </a:pPr>
            <a:r>
              <a:rPr spc="-7" dirty="0">
                <a:solidFill>
                  <a:schemeClr val="bg1"/>
                </a:solidFill>
              </a:rPr>
              <a:t>本质与偶然</a:t>
            </a:r>
            <a:r>
              <a:rPr spc="-47" dirty="0">
                <a:solidFill>
                  <a:schemeClr val="bg1"/>
                </a:solidFill>
              </a:rPr>
              <a:t> </a:t>
            </a:r>
            <a:r>
              <a:rPr spc="-7" dirty="0">
                <a:solidFill>
                  <a:schemeClr val="bg1"/>
                </a:solidFill>
              </a:rPr>
              <a:t>复杂性</a:t>
            </a:r>
            <a:endParaRPr dirty="0">
              <a:solidFill>
                <a:schemeClr val="bg1"/>
              </a:solidFill>
            </a:endParaRPr>
          </a:p>
        </p:txBody>
      </p:sp>
      <p:sp>
        <p:nvSpPr>
          <p:cNvPr id="161795" name="object 3">
            <a:extLst>
              <a:ext uri="{FF2B5EF4-FFF2-40B4-BE49-F238E27FC236}">
                <a16:creationId xmlns:a16="http://schemas.microsoft.com/office/drawing/2014/main" id="{5C534935-C8FA-4582-8950-418230F80C1C}"/>
              </a:ext>
            </a:extLst>
          </p:cNvPr>
          <p:cNvSpPr>
            <a:spLocks noChangeArrowheads="1"/>
          </p:cNvSpPr>
          <p:nvPr/>
        </p:nvSpPr>
        <p:spPr bwMode="auto">
          <a:xfrm>
            <a:off x="350838" y="1393825"/>
            <a:ext cx="11174412" cy="11049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61796" name="object 4">
            <a:extLst>
              <a:ext uri="{FF2B5EF4-FFF2-40B4-BE49-F238E27FC236}">
                <a16:creationId xmlns:a16="http://schemas.microsoft.com/office/drawing/2014/main" id="{A04BEC7F-26C9-4CD8-8A13-9CA88B2BBA2E}"/>
              </a:ext>
            </a:extLst>
          </p:cNvPr>
          <p:cNvSpPr>
            <a:spLocks noChangeArrowheads="1"/>
          </p:cNvSpPr>
          <p:nvPr/>
        </p:nvSpPr>
        <p:spPr bwMode="auto">
          <a:xfrm>
            <a:off x="350838" y="3619500"/>
            <a:ext cx="11174412" cy="1103313"/>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61797" name="object 5">
            <a:extLst>
              <a:ext uri="{FF2B5EF4-FFF2-40B4-BE49-F238E27FC236}">
                <a16:creationId xmlns:a16="http://schemas.microsoft.com/office/drawing/2014/main" id="{E3CF1558-74A6-4E4D-B16B-9C43DC5B37F7}"/>
              </a:ext>
            </a:extLst>
          </p:cNvPr>
          <p:cNvSpPr txBox="1">
            <a:spLocks noChangeArrowheads="1"/>
          </p:cNvSpPr>
          <p:nvPr/>
        </p:nvSpPr>
        <p:spPr bwMode="auto">
          <a:xfrm>
            <a:off x="676275" y="1289050"/>
            <a:ext cx="10388600" cy="457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248920" rIns="0" bIns="0">
            <a:spAutoFit/>
          </a:bodyPr>
          <a:lstStyle>
            <a:lvl1pPr marL="1587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963"/>
              </a:spcBef>
            </a:pPr>
            <a:r>
              <a:rPr lang="zh-CN" altLang="zh-CN" sz="3800">
                <a:solidFill>
                  <a:srgbClr val="38364D"/>
                </a:solidFill>
                <a:latin typeface="Arial" panose="020B0604020202020204" pitchFamily="34" charset="0"/>
                <a:cs typeface="Arial" panose="020B0604020202020204" pitchFamily="34" charset="0"/>
              </a:rPr>
              <a:t>基本复杂性</a:t>
            </a:r>
            <a:endParaRPr lang="zh-CN" altLang="zh-CN" sz="3800">
              <a:latin typeface="Arial" panose="020B0604020202020204" pitchFamily="34" charset="0"/>
              <a:cs typeface="Arial" panose="020B0604020202020204" pitchFamily="34" charset="0"/>
            </a:endParaRPr>
          </a:p>
          <a:p>
            <a:pPr>
              <a:lnSpc>
                <a:spcPct val="86000"/>
              </a:lnSpc>
              <a:spcBef>
                <a:spcPts val="1963"/>
              </a:spcBef>
              <a:buFontTx/>
              <a:buChar char="•"/>
            </a:pPr>
            <a:r>
              <a:rPr lang="zh-CN" altLang="zh-CN" sz="3000">
                <a:solidFill>
                  <a:srgbClr val="38364D"/>
                </a:solidFill>
                <a:latin typeface="Arial" panose="020B0604020202020204" pitchFamily="34" charset="0"/>
                <a:cs typeface="Arial" panose="020B0604020202020204" pitchFamily="34" charset="0"/>
              </a:rPr>
              <a:t>软件功能范围的复杂性及其解决的问题 (例如实时关联和分析大量数据)</a:t>
            </a:r>
            <a:endParaRPr lang="zh-CN" altLang="zh-CN" sz="3000">
              <a:latin typeface="Arial" panose="020B0604020202020204" pitchFamily="34" charset="0"/>
              <a:cs typeface="Arial" panose="020B0604020202020204" pitchFamily="34" charset="0"/>
            </a:endParaRPr>
          </a:p>
          <a:p>
            <a:pPr>
              <a:spcBef>
                <a:spcPts val="1425"/>
              </a:spcBef>
            </a:pPr>
            <a:r>
              <a:rPr lang="zh-CN" altLang="zh-CN" sz="3800">
                <a:solidFill>
                  <a:srgbClr val="38364D"/>
                </a:solidFill>
                <a:latin typeface="Arial" panose="020B0604020202020204" pitchFamily="34" charset="0"/>
                <a:cs typeface="Arial" panose="020B0604020202020204" pitchFamily="34" charset="0"/>
              </a:rPr>
              <a:t>意外复杂性</a:t>
            </a:r>
            <a:endParaRPr lang="zh-CN" altLang="zh-CN" sz="3800">
              <a:latin typeface="Arial" panose="020B0604020202020204" pitchFamily="34" charset="0"/>
              <a:cs typeface="Arial" panose="020B0604020202020204" pitchFamily="34" charset="0"/>
            </a:endParaRPr>
          </a:p>
          <a:p>
            <a:pPr>
              <a:lnSpc>
                <a:spcPct val="86000"/>
              </a:lnSpc>
              <a:spcBef>
                <a:spcPts val="1963"/>
              </a:spcBef>
              <a:buFontTx/>
              <a:buChar char="•"/>
            </a:pPr>
            <a:r>
              <a:rPr lang="zh-CN" altLang="zh-CN" sz="3000">
                <a:solidFill>
                  <a:srgbClr val="38364D"/>
                </a:solidFill>
                <a:latin typeface="Arial" panose="020B0604020202020204" pitchFamily="34" charset="0"/>
                <a:cs typeface="Arial" panose="020B0604020202020204" pitchFamily="34" charset="0"/>
              </a:rPr>
              <a:t>软件实现细节的复杂性 (例如用于完成工作的语言、过程和消息)</a:t>
            </a:r>
            <a:endParaRPr lang="zh-CN" altLang="zh-CN" sz="3000">
              <a:latin typeface="Arial" panose="020B0604020202020204" pitchFamily="34" charset="0"/>
              <a:cs typeface="Arial" panose="020B0604020202020204" pitchFamily="34" charset="0"/>
            </a:endParaRPr>
          </a:p>
        </p:txBody>
      </p:sp>
    </p:spTree>
  </p:cSld>
  <p:clrMapOvr>
    <a:masterClrMapping/>
  </p:clrMapOvr>
</p:sld>
</file>

<file path=ppt/slides/slide108.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200FA396-61F4-4B50-A38C-7402AD0A2F21}"/>
              </a:ext>
            </a:extLst>
          </p:cNvPr>
          <p:cNvSpPr txBox="1">
            <a:spLocks noGrp="1"/>
          </p:cNvSpPr>
          <p:nvPr>
            <p:ph type="title"/>
          </p:nvPr>
        </p:nvSpPr>
        <p:spPr>
          <a:xfrm>
            <a:off x="163513" y="107950"/>
            <a:ext cx="8501062" cy="692150"/>
          </a:xfrm>
        </p:spPr>
        <p:txBody>
          <a:bodyPr lIns="0" tIns="16087" rIns="0" bIns="0" rtlCol="0">
            <a:spAutoFit/>
          </a:bodyPr>
          <a:lstStyle/>
          <a:p>
            <a:pPr marL="16933" algn="l">
              <a:spcBef>
                <a:spcPts val="127"/>
              </a:spcBef>
              <a:defRPr/>
            </a:pPr>
            <a:r>
              <a:rPr spc="-13" dirty="0">
                <a:solidFill>
                  <a:schemeClr val="bg1"/>
                </a:solidFill>
              </a:rPr>
              <a:t>的</a:t>
            </a:r>
            <a:r>
              <a:rPr spc="-47" dirty="0">
                <a:solidFill>
                  <a:schemeClr val="bg1"/>
                </a:solidFill>
              </a:rPr>
              <a:t>真理</a:t>
            </a:r>
            <a:r>
              <a:rPr spc="-7" dirty="0">
                <a:solidFill>
                  <a:schemeClr val="bg1"/>
                </a:solidFill>
              </a:rPr>
              <a:t>关于软件</a:t>
            </a:r>
            <a:r>
              <a:rPr spc="13" dirty="0">
                <a:solidFill>
                  <a:schemeClr val="bg1"/>
                </a:solidFill>
              </a:rPr>
              <a:t> </a:t>
            </a:r>
            <a:r>
              <a:rPr spc="-7" dirty="0">
                <a:solidFill>
                  <a:schemeClr val="bg1"/>
                </a:solidFill>
              </a:rPr>
              <a:t>复杂性</a:t>
            </a:r>
            <a:endParaRPr dirty="0">
              <a:solidFill>
                <a:schemeClr val="bg1"/>
              </a:solidFill>
            </a:endParaRPr>
          </a:p>
        </p:txBody>
      </p:sp>
      <p:sp>
        <p:nvSpPr>
          <p:cNvPr id="162819" name="object 3">
            <a:extLst>
              <a:ext uri="{FF2B5EF4-FFF2-40B4-BE49-F238E27FC236}">
                <a16:creationId xmlns:a16="http://schemas.microsoft.com/office/drawing/2014/main" id="{671F76FF-1257-45DA-8D75-723FD1DFCEDD}"/>
              </a:ext>
            </a:extLst>
          </p:cNvPr>
          <p:cNvSpPr txBox="1">
            <a:spLocks noChangeArrowheads="1"/>
          </p:cNvSpPr>
          <p:nvPr/>
        </p:nvSpPr>
        <p:spPr bwMode="auto">
          <a:xfrm>
            <a:off x="484188" y="1401763"/>
            <a:ext cx="7107237" cy="389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3547" rIns="0" bIns="0">
            <a:spAutoFit/>
          </a:bodyPr>
          <a:lstStyle>
            <a:lvl1pPr marL="15875">
              <a:tabLst>
                <a:tab pos="1052513" algn="l"/>
                <a:tab pos="1370013" algn="l"/>
                <a:tab pos="1914525" algn="l"/>
                <a:tab pos="2209800" algn="l"/>
                <a:tab pos="2722563" algn="l"/>
                <a:tab pos="3629025" algn="l"/>
                <a:tab pos="3678238" algn="l"/>
                <a:tab pos="3971925" algn="l"/>
                <a:tab pos="4486275" algn="l"/>
                <a:tab pos="4627563" algn="l"/>
                <a:tab pos="5756275" algn="l"/>
                <a:tab pos="6383338" algn="l"/>
                <a:tab pos="6677025" algn="l"/>
              </a:tabLst>
              <a:defRPr>
                <a:solidFill>
                  <a:schemeClr val="tx1"/>
                </a:solidFill>
                <a:latin typeface="Calibri" panose="020F0502020204030204" pitchFamily="34" charset="0"/>
                <a:ea typeface="宋体" panose="02010600030101010101" pitchFamily="2" charset="-122"/>
              </a:defRPr>
            </a:lvl1pPr>
            <a:lvl2pPr marL="742950" indent="-285750">
              <a:tabLst>
                <a:tab pos="1052513" algn="l"/>
                <a:tab pos="1370013" algn="l"/>
                <a:tab pos="1914525" algn="l"/>
                <a:tab pos="2209800" algn="l"/>
                <a:tab pos="2722563" algn="l"/>
                <a:tab pos="3629025" algn="l"/>
                <a:tab pos="3678238" algn="l"/>
                <a:tab pos="3971925" algn="l"/>
                <a:tab pos="4486275" algn="l"/>
                <a:tab pos="4627563" algn="l"/>
                <a:tab pos="5756275" algn="l"/>
                <a:tab pos="6383338" algn="l"/>
                <a:tab pos="6677025" algn="l"/>
              </a:tabLst>
              <a:defRPr>
                <a:solidFill>
                  <a:schemeClr val="tx1"/>
                </a:solidFill>
                <a:latin typeface="Calibri" panose="020F0502020204030204" pitchFamily="34" charset="0"/>
                <a:ea typeface="宋体" panose="02010600030101010101" pitchFamily="2" charset="-122"/>
              </a:defRPr>
            </a:lvl2pPr>
            <a:lvl3pPr marL="1143000" indent="-228600">
              <a:tabLst>
                <a:tab pos="1052513" algn="l"/>
                <a:tab pos="1370013" algn="l"/>
                <a:tab pos="1914525" algn="l"/>
                <a:tab pos="2209800" algn="l"/>
                <a:tab pos="2722563" algn="l"/>
                <a:tab pos="3629025" algn="l"/>
                <a:tab pos="3678238" algn="l"/>
                <a:tab pos="3971925" algn="l"/>
                <a:tab pos="4486275" algn="l"/>
                <a:tab pos="4627563" algn="l"/>
                <a:tab pos="5756275" algn="l"/>
                <a:tab pos="6383338" algn="l"/>
                <a:tab pos="6677025" algn="l"/>
              </a:tabLst>
              <a:defRPr>
                <a:solidFill>
                  <a:schemeClr val="tx1"/>
                </a:solidFill>
                <a:latin typeface="Calibri" panose="020F0502020204030204" pitchFamily="34" charset="0"/>
                <a:ea typeface="宋体" panose="02010600030101010101" pitchFamily="2" charset="-122"/>
              </a:defRPr>
            </a:lvl3pPr>
            <a:lvl4pPr marL="1600200" indent="-228600">
              <a:tabLst>
                <a:tab pos="1052513" algn="l"/>
                <a:tab pos="1370013" algn="l"/>
                <a:tab pos="1914525" algn="l"/>
                <a:tab pos="2209800" algn="l"/>
                <a:tab pos="2722563" algn="l"/>
                <a:tab pos="3629025" algn="l"/>
                <a:tab pos="3678238" algn="l"/>
                <a:tab pos="3971925" algn="l"/>
                <a:tab pos="4486275" algn="l"/>
                <a:tab pos="4627563" algn="l"/>
                <a:tab pos="5756275" algn="l"/>
                <a:tab pos="6383338" algn="l"/>
                <a:tab pos="6677025" algn="l"/>
              </a:tabLst>
              <a:defRPr>
                <a:solidFill>
                  <a:schemeClr val="tx1"/>
                </a:solidFill>
                <a:latin typeface="Calibri" panose="020F0502020204030204" pitchFamily="34" charset="0"/>
                <a:ea typeface="宋体" panose="02010600030101010101" pitchFamily="2" charset="-122"/>
              </a:defRPr>
            </a:lvl4pPr>
            <a:lvl5pPr marL="2057400" indent="-228600">
              <a:tabLst>
                <a:tab pos="1052513" algn="l"/>
                <a:tab pos="1370013" algn="l"/>
                <a:tab pos="1914525" algn="l"/>
                <a:tab pos="2209800" algn="l"/>
                <a:tab pos="2722563" algn="l"/>
                <a:tab pos="3629025" algn="l"/>
                <a:tab pos="3678238" algn="l"/>
                <a:tab pos="3971925" algn="l"/>
                <a:tab pos="4486275" algn="l"/>
                <a:tab pos="4627563" algn="l"/>
                <a:tab pos="5756275" algn="l"/>
                <a:tab pos="6383338" algn="l"/>
                <a:tab pos="6677025"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1052513" algn="l"/>
                <a:tab pos="1370013" algn="l"/>
                <a:tab pos="1914525" algn="l"/>
                <a:tab pos="2209800" algn="l"/>
                <a:tab pos="2722563" algn="l"/>
                <a:tab pos="3629025" algn="l"/>
                <a:tab pos="3678238" algn="l"/>
                <a:tab pos="3971925" algn="l"/>
                <a:tab pos="4486275" algn="l"/>
                <a:tab pos="4627563" algn="l"/>
                <a:tab pos="5756275" algn="l"/>
                <a:tab pos="6383338" algn="l"/>
                <a:tab pos="6677025"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1052513" algn="l"/>
                <a:tab pos="1370013" algn="l"/>
                <a:tab pos="1914525" algn="l"/>
                <a:tab pos="2209800" algn="l"/>
                <a:tab pos="2722563" algn="l"/>
                <a:tab pos="3629025" algn="l"/>
                <a:tab pos="3678238" algn="l"/>
                <a:tab pos="3971925" algn="l"/>
                <a:tab pos="4486275" algn="l"/>
                <a:tab pos="4627563" algn="l"/>
                <a:tab pos="5756275" algn="l"/>
                <a:tab pos="6383338" algn="l"/>
                <a:tab pos="6677025"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1052513" algn="l"/>
                <a:tab pos="1370013" algn="l"/>
                <a:tab pos="1914525" algn="l"/>
                <a:tab pos="2209800" algn="l"/>
                <a:tab pos="2722563" algn="l"/>
                <a:tab pos="3629025" algn="l"/>
                <a:tab pos="3678238" algn="l"/>
                <a:tab pos="3971925" algn="l"/>
                <a:tab pos="4486275" algn="l"/>
                <a:tab pos="4627563" algn="l"/>
                <a:tab pos="5756275" algn="l"/>
                <a:tab pos="6383338" algn="l"/>
                <a:tab pos="6677025"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1052513" algn="l"/>
                <a:tab pos="1370013" algn="l"/>
                <a:tab pos="1914525" algn="l"/>
                <a:tab pos="2209800" algn="l"/>
                <a:tab pos="2722563" algn="l"/>
                <a:tab pos="3629025" algn="l"/>
                <a:tab pos="3678238" algn="l"/>
                <a:tab pos="3971925" algn="l"/>
                <a:tab pos="4486275" algn="l"/>
                <a:tab pos="4627563" algn="l"/>
                <a:tab pos="5756275" algn="l"/>
                <a:tab pos="6383338" algn="l"/>
                <a:tab pos="6677025" algn="l"/>
              </a:tabLst>
              <a:defRPr>
                <a:solidFill>
                  <a:schemeClr val="tx1"/>
                </a:solidFill>
                <a:latin typeface="Calibri" panose="020F0502020204030204" pitchFamily="34" charset="0"/>
                <a:ea typeface="宋体" panose="02010600030101010101" pitchFamily="2" charset="-122"/>
              </a:defRPr>
            </a:lvl9pPr>
          </a:lstStyle>
          <a:p>
            <a:pPr>
              <a:lnSpc>
                <a:spcPct val="101000"/>
              </a:lnSpc>
              <a:spcBef>
                <a:spcPts val="113"/>
              </a:spcBef>
            </a:pPr>
            <a:r>
              <a:rPr lang="zh-CN" altLang="zh-CN" sz="3200">
                <a:solidFill>
                  <a:srgbClr val="38364D"/>
                </a:solidFill>
                <a:latin typeface="Arial" panose="020B0604020202020204" pitchFamily="34" charset="0"/>
                <a:cs typeface="Arial" panose="020B0604020202020204" pitchFamily="34" charset="0"/>
              </a:rPr>
              <a:t>"开发软件产品的许多经典问题源自于这个基本的复杂性和它的非线性增长与大小."</a:t>
            </a:r>
            <a:endParaRPr lang="zh-CN" altLang="zh-CN" sz="3200">
              <a:latin typeface="Arial" panose="020B0604020202020204" pitchFamily="34" charset="0"/>
              <a:cs typeface="Arial" panose="020B0604020202020204" pitchFamily="34" charset="0"/>
            </a:endParaRPr>
          </a:p>
          <a:p>
            <a:pPr>
              <a:spcBef>
                <a:spcPts val="2438"/>
              </a:spcBef>
            </a:pPr>
            <a:r>
              <a:rPr lang="zh-CN" altLang="zh-CN" sz="2400" b="1" i="1">
                <a:solidFill>
                  <a:srgbClr val="38364D"/>
                </a:solidFill>
                <a:latin typeface="Arial" panose="020B0604020202020204" pitchFamily="34" charset="0"/>
                <a:cs typeface="Arial" panose="020B0604020202020204" pitchFamily="34" charset="0"/>
              </a:rPr>
              <a:t>弗雷德布鲁克斯</a:t>
            </a:r>
            <a:endParaRPr lang="zh-CN" altLang="zh-CN" sz="2400">
              <a:latin typeface="Arial" panose="020B0604020202020204" pitchFamily="34" charset="0"/>
              <a:cs typeface="Arial" panose="020B0604020202020204" pitchFamily="34" charset="0"/>
            </a:endParaRPr>
          </a:p>
          <a:p>
            <a:pPr>
              <a:spcBef>
                <a:spcPts val="63"/>
              </a:spcBef>
            </a:pPr>
            <a:endParaRPr lang="zh-CN" altLang="zh-CN" sz="2200">
              <a:latin typeface="Times New Roman" panose="02020603050405020304" pitchFamily="18" charset="0"/>
              <a:cs typeface="Times New Roman" panose="02020603050405020304" pitchFamily="18" charset="0"/>
            </a:endParaRPr>
          </a:p>
          <a:p>
            <a:pPr/>
            <a:r>
              <a:rPr lang="zh-CN" altLang="zh-CN" sz="2400" u="sng">
                <a:solidFill>
                  <a:srgbClr val="0078E2"/>
                </a:solidFill>
                <a:latin typeface="Times New Roman" panose="02020603050405020304" pitchFamily="18" charset="0"/>
                <a:cs typeface="Times New Roman" panose="02020603050405020304" pitchFamily="18" charset="0"/>
                <a:hlinkClick r:id="rId2"/>
              </a:rPr>
              <a:t> </a:t>
            </a:r>
            <a:r>
              <a:rPr lang="zh-CN" altLang="zh-CN" sz="2400" b="1" i="1" u="sng">
                <a:solidFill>
                  <a:srgbClr val="0078E2"/>
                </a:solidFill>
                <a:latin typeface="Arial" panose="020B0604020202020204" pitchFamily="34" charset="0"/>
                <a:cs typeface="Arial" panose="020B0604020202020204" pitchFamily="34" charset="0"/>
                <a:hlinkClick r:id="rId2"/>
              </a:rPr>
              <a:t>"没有银子弹-本质和事故</a:t>
            </a:r>
            <a:endParaRPr lang="zh-CN" altLang="zh-CN" sz="2400">
              <a:latin typeface="Arial" panose="020B0604020202020204" pitchFamily="34" charset="0"/>
              <a:cs typeface="Arial" panose="020B0604020202020204" pitchFamily="34" charset="0"/>
            </a:endParaRPr>
          </a:p>
          <a:p>
            <a:pPr>
              <a:spcBef>
                <a:spcPts val="975"/>
              </a:spcBef>
            </a:pPr>
            <a:r>
              <a:rPr lang="zh-CN" altLang="zh-CN" sz="2400" u="sng">
                <a:solidFill>
                  <a:srgbClr val="0078E2"/>
                </a:solidFill>
                <a:latin typeface="Times New Roman" panose="02020603050405020304" pitchFamily="18" charset="0"/>
                <a:cs typeface="Times New Roman" panose="02020603050405020304" pitchFamily="18" charset="0"/>
                <a:hlinkClick r:id="rId2"/>
              </a:rPr>
              <a:t> </a:t>
            </a:r>
            <a:r>
              <a:rPr lang="zh-CN" altLang="zh-CN" sz="2400" b="1" i="1" u="sng">
                <a:solidFill>
                  <a:srgbClr val="0078E2"/>
                </a:solidFill>
                <a:latin typeface="Arial" panose="020B0604020202020204" pitchFamily="34" charset="0"/>
                <a:cs typeface="Arial" panose="020B0604020202020204" pitchFamily="34" charset="0"/>
                <a:hlinkClick r:id="rId2"/>
              </a:rPr>
              <a:t>软件工程 "</a:t>
            </a:r>
            <a:endParaRPr lang="zh-CN" altLang="zh-CN" sz="2400">
              <a:latin typeface="Arial" panose="020B0604020202020204" pitchFamily="34" charset="0"/>
              <a:cs typeface="Arial" panose="020B0604020202020204" pitchFamily="34" charset="0"/>
            </a:endParaRPr>
          </a:p>
        </p:txBody>
      </p:sp>
      <p:sp>
        <p:nvSpPr>
          <p:cNvPr id="162820" name="object 4">
            <a:extLst>
              <a:ext uri="{FF2B5EF4-FFF2-40B4-BE49-F238E27FC236}">
                <a16:creationId xmlns:a16="http://schemas.microsoft.com/office/drawing/2014/main" id="{4E25394D-3D2C-4011-89F7-A3611BB09CA3}"/>
              </a:ext>
            </a:extLst>
          </p:cNvPr>
          <p:cNvSpPr>
            <a:spLocks noChangeArrowheads="1"/>
          </p:cNvSpPr>
          <p:nvPr/>
        </p:nvSpPr>
        <p:spPr bwMode="auto">
          <a:xfrm>
            <a:off x="7861300" y="1395413"/>
            <a:ext cx="2765425" cy="36576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Tree>
  </p:cSld>
  <p:clrMapOvr>
    <a:masterClrMapping/>
  </p:clrMapOvr>
</p:sld>
</file>

<file path=ppt/slides/slide109.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67BB158F-CFF4-4C1D-9FD1-2642D19B5BAB}"/>
              </a:ext>
            </a:extLst>
          </p:cNvPr>
          <p:cNvSpPr txBox="1"/>
          <p:nvPr/>
        </p:nvSpPr>
        <p:spPr>
          <a:xfrm>
            <a:off x="138113" y="180975"/>
            <a:ext cx="11593512" cy="693738"/>
          </a:xfrm>
          <a:prstGeom prst="rect">
            <a:avLst/>
          </a:prstGeom>
        </p:spPr>
        <p:txBody>
          <a:bodyPr lIns="0" tIns="16087" rIns="0" bIns="0">
            <a:spAutoFit/>
          </a:bodyPr>
          <a:lstStyle/>
          <a:p>
            <a:pPr marL="16933">
              <a:spcBef>
                <a:spcPts val="127"/>
              </a:spcBef>
              <a:defRPr/>
            </a:pPr>
            <a:r>
              <a:rPr sz="4400" spc="-7" dirty="0">
                <a:solidFill>
                  <a:schemeClr val="bg1"/>
                </a:solidFill>
                <a:latin typeface="+mj-lt"/>
                <a:cs typeface="Arial"/>
              </a:rPr>
              <a:t>区分复杂性在</a:t>
            </a:r>
            <a:r>
              <a:rPr sz="4400" spc="147" dirty="0">
                <a:solidFill>
                  <a:schemeClr val="bg1"/>
                </a:solidFill>
                <a:latin typeface="+mj-lt"/>
                <a:cs typeface="Arial"/>
              </a:rPr>
              <a:t> </a:t>
            </a:r>
            <a:r>
              <a:rPr sz="4400" spc="-7" dirty="0">
                <a:solidFill>
                  <a:schemeClr val="bg1"/>
                </a:solidFill>
                <a:latin typeface="+mj-lt"/>
                <a:cs typeface="Arial"/>
              </a:rPr>
              <a:t>Microservices</a:t>
            </a:r>
            <a:endParaRPr sz="4400" dirty="0">
              <a:solidFill>
                <a:schemeClr val="bg1"/>
              </a:solidFill>
              <a:latin typeface="+mj-lt"/>
              <a:cs typeface="Arial"/>
            </a:endParaRPr>
          </a:p>
        </p:txBody>
      </p:sp>
      <p:sp>
        <p:nvSpPr>
          <p:cNvPr id="163843" name="object 3">
            <a:extLst>
              <a:ext uri="{FF2B5EF4-FFF2-40B4-BE49-F238E27FC236}">
                <a16:creationId xmlns:a16="http://schemas.microsoft.com/office/drawing/2014/main" id="{97A7387D-60A0-4AB1-AA58-50F87A5B7B91}"/>
              </a:ext>
            </a:extLst>
          </p:cNvPr>
          <p:cNvSpPr>
            <a:spLocks noChangeArrowheads="1"/>
          </p:cNvSpPr>
          <p:nvPr/>
        </p:nvSpPr>
        <p:spPr bwMode="auto">
          <a:xfrm>
            <a:off x="346075" y="1487488"/>
            <a:ext cx="11179175" cy="117157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4" name="object 4">
            <a:extLst>
              <a:ext uri="{FF2B5EF4-FFF2-40B4-BE49-F238E27FC236}">
                <a16:creationId xmlns:a16="http://schemas.microsoft.com/office/drawing/2014/main" id="{ED709899-E9EB-4EF6-81E9-3169C24044EE}"/>
              </a:ext>
            </a:extLst>
          </p:cNvPr>
          <p:cNvSpPr txBox="1">
            <a:spLocks noGrp="1"/>
          </p:cNvSpPr>
          <p:nvPr>
            <p:ph type="title"/>
          </p:nvPr>
        </p:nvSpPr>
        <p:spPr>
          <a:xfrm>
            <a:off x="688975" y="1628775"/>
            <a:ext cx="8809038" cy="652463"/>
          </a:xfrm>
        </p:spPr>
        <p:txBody>
          <a:bodyPr lIns="0" tIns="16087" rIns="0" bIns="0" rtlCol="0">
            <a:spAutoFit/>
          </a:bodyPr>
          <a:lstStyle/>
          <a:p>
            <a:pPr marL="16933">
              <a:spcBef>
                <a:spcPts val="127"/>
              </a:spcBef>
              <a:defRPr/>
            </a:pPr>
            <a:r>
              <a:rPr sz="4133" spc="-7" dirty="0">
                <a:latin typeface="Arial"/>
                <a:cs typeface="Arial"/>
              </a:rPr>
              <a:t>基本复杂性在</a:t>
            </a:r>
            <a:r>
              <a:rPr sz="4133" spc="20" dirty="0">
                <a:latin typeface="Arial"/>
                <a:cs typeface="Arial"/>
              </a:rPr>
              <a:t> </a:t>
            </a:r>
            <a:r>
              <a:rPr sz="4133" spc="-7" dirty="0">
                <a:latin typeface="Arial"/>
                <a:cs typeface="Arial"/>
              </a:rPr>
              <a:t>Microservices</a:t>
            </a:r>
            <a:endParaRPr sz="4133">
              <a:latin typeface="Arial"/>
              <a:cs typeface="Arial"/>
            </a:endParaRPr>
          </a:p>
        </p:txBody>
      </p:sp>
      <p:sp>
        <p:nvSpPr>
          <p:cNvPr id="163845" name="object 5">
            <a:extLst>
              <a:ext uri="{FF2B5EF4-FFF2-40B4-BE49-F238E27FC236}">
                <a16:creationId xmlns:a16="http://schemas.microsoft.com/office/drawing/2014/main" id="{2EFB4958-EF01-4E29-9AB4-2D33E4CAB01C}"/>
              </a:ext>
            </a:extLst>
          </p:cNvPr>
          <p:cNvSpPr>
            <a:spLocks noChangeArrowheads="1"/>
          </p:cNvSpPr>
          <p:nvPr/>
        </p:nvSpPr>
        <p:spPr bwMode="auto">
          <a:xfrm>
            <a:off x="346075" y="3822700"/>
            <a:ext cx="11179175" cy="1173163"/>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63846" name="object 6">
            <a:extLst>
              <a:ext uri="{FF2B5EF4-FFF2-40B4-BE49-F238E27FC236}">
                <a16:creationId xmlns:a16="http://schemas.microsoft.com/office/drawing/2014/main" id="{0BFCBE95-06B8-49B7-831B-E50EAD02C54B}"/>
              </a:ext>
            </a:extLst>
          </p:cNvPr>
          <p:cNvSpPr txBox="1">
            <a:spLocks noChangeArrowheads="1"/>
          </p:cNvSpPr>
          <p:nvPr/>
        </p:nvSpPr>
        <p:spPr bwMode="auto">
          <a:xfrm>
            <a:off x="688975" y="2452688"/>
            <a:ext cx="10128250" cy="329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83820" rIns="0" bIns="0">
            <a:spAutoFit/>
          </a:bodyPr>
          <a:lstStyle>
            <a:lvl1pPr marL="463550" indent="-303213">
              <a:tabLst>
                <a:tab pos="465138" algn="l"/>
              </a:tabLst>
              <a:defRPr>
                <a:solidFill>
                  <a:schemeClr val="tx1"/>
                </a:solidFill>
                <a:latin typeface="Calibri" panose="020F0502020204030204" pitchFamily="34" charset="0"/>
                <a:ea typeface="宋体" panose="02010600030101010101" pitchFamily="2" charset="-122"/>
              </a:defRPr>
            </a:lvl1pPr>
            <a:lvl2pPr marL="742950" indent="-285750">
              <a:tabLst>
                <a:tab pos="465138" algn="l"/>
              </a:tabLst>
              <a:defRPr>
                <a:solidFill>
                  <a:schemeClr val="tx1"/>
                </a:solidFill>
                <a:latin typeface="Calibri" panose="020F0502020204030204" pitchFamily="34" charset="0"/>
                <a:ea typeface="宋体" panose="02010600030101010101" pitchFamily="2" charset="-122"/>
              </a:defRPr>
            </a:lvl2pPr>
            <a:lvl3pPr marL="1143000" indent="-228600">
              <a:tabLst>
                <a:tab pos="465138" algn="l"/>
              </a:tabLst>
              <a:defRPr>
                <a:solidFill>
                  <a:schemeClr val="tx1"/>
                </a:solidFill>
                <a:latin typeface="Calibri" panose="020F0502020204030204" pitchFamily="34" charset="0"/>
                <a:ea typeface="宋体" panose="02010600030101010101" pitchFamily="2" charset="-122"/>
              </a:defRPr>
            </a:lvl3pPr>
            <a:lvl4pPr marL="1600200" indent="-228600">
              <a:tabLst>
                <a:tab pos="465138" algn="l"/>
              </a:tabLst>
              <a:defRPr>
                <a:solidFill>
                  <a:schemeClr val="tx1"/>
                </a:solidFill>
                <a:latin typeface="Calibri" panose="020F0502020204030204" pitchFamily="34" charset="0"/>
                <a:ea typeface="宋体" panose="02010600030101010101" pitchFamily="2" charset="-122"/>
              </a:defRPr>
            </a:lvl4pPr>
            <a:lvl5pPr marL="2057400" indent="-228600">
              <a:tabLst>
                <a:tab pos="465138"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465138"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465138"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465138"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465138" algn="l"/>
              </a:tabLst>
              <a:defRPr>
                <a:solidFill>
                  <a:schemeClr val="tx1"/>
                </a:solidFill>
                <a:latin typeface="Calibri" panose="020F0502020204030204" pitchFamily="34" charset="0"/>
                <a:ea typeface="宋体" panose="02010600030101010101" pitchFamily="2" charset="-122"/>
              </a:defRPr>
            </a:lvl9pPr>
          </a:lstStyle>
          <a:p>
            <a:pPr>
              <a:lnSpc>
                <a:spcPct val="86000"/>
              </a:lnSpc>
              <a:spcBef>
                <a:spcPts val="663"/>
              </a:spcBef>
              <a:buFontTx/>
              <a:buChar char="•"/>
            </a:pPr>
            <a:r>
              <a:rPr lang="zh-CN" altLang="zh-CN" sz="3200">
                <a:solidFill>
                  <a:srgbClr val="38364D"/>
                </a:solidFill>
                <a:latin typeface="Arial" panose="020B0604020202020204" pitchFamily="34" charset="0"/>
                <a:cs typeface="Arial" panose="020B0604020202020204" pitchFamily="34" charset="0"/>
              </a:rPr>
              <a:t>在 microservice 体系结构中, 实现系统的拓扑结构与系统的 "本质" 模型相似。</a:t>
            </a:r>
            <a:endParaRPr lang="zh-CN" altLang="zh-CN" sz="3200">
              <a:latin typeface="Arial" panose="020B0604020202020204" pitchFamily="34" charset="0"/>
              <a:cs typeface="Arial" panose="020B0604020202020204" pitchFamily="34" charset="0"/>
            </a:endParaRPr>
          </a:p>
          <a:p>
            <a:pPr>
              <a:spcBef>
                <a:spcPts val="1413"/>
              </a:spcBef>
            </a:pPr>
            <a:r>
              <a:rPr lang="zh-CN" altLang="zh-CN" sz="4100">
                <a:solidFill>
                  <a:srgbClr val="38364D"/>
                </a:solidFill>
                <a:latin typeface="Arial" panose="020B0604020202020204" pitchFamily="34" charset="0"/>
                <a:cs typeface="Arial" panose="020B0604020202020204" pitchFamily="34" charset="0"/>
              </a:rPr>
              <a:t>Microservices 中的意外复杂性</a:t>
            </a:r>
            <a:endParaRPr lang="zh-CN" altLang="zh-CN" sz="4100">
              <a:latin typeface="Arial" panose="020B0604020202020204" pitchFamily="34" charset="0"/>
              <a:cs typeface="Arial" panose="020B0604020202020204" pitchFamily="34" charset="0"/>
            </a:endParaRPr>
          </a:p>
          <a:p>
            <a:pPr>
              <a:lnSpc>
                <a:spcPts val="3575"/>
              </a:lnSpc>
              <a:spcBef>
                <a:spcPts val="1563"/>
              </a:spcBef>
              <a:buFontTx/>
              <a:buChar char="•"/>
            </a:pPr>
            <a:r>
              <a:rPr lang="zh-CN" altLang="zh-CN" sz="3200">
                <a:solidFill>
                  <a:srgbClr val="38364D"/>
                </a:solidFill>
                <a:latin typeface="Arial" panose="020B0604020202020204" pitchFamily="34" charset="0"/>
                <a:cs typeface="Arial" panose="020B0604020202020204" pitchFamily="34" charset="0"/>
              </a:rPr>
              <a:t>在 microservice 体系结构中, 意外复杂性</a:t>
            </a:r>
            <a:endParaRPr lang="zh-CN" altLang="zh-CN" sz="3200">
              <a:latin typeface="Arial" panose="020B0604020202020204" pitchFamily="34" charset="0"/>
              <a:cs typeface="Arial" panose="020B0604020202020204" pitchFamily="34" charset="0"/>
            </a:endParaRPr>
          </a:p>
          <a:p>
            <a:pPr>
              <a:lnSpc>
                <a:spcPts val="3575"/>
              </a:lnSpc>
            </a:pPr>
            <a:r>
              <a:rPr lang="zh-CN" altLang="zh-CN" sz="3200">
                <a:solidFill>
                  <a:srgbClr val="38364D"/>
                </a:solidFill>
                <a:latin typeface="Arial" panose="020B0604020202020204" pitchFamily="34" charset="0"/>
                <a:cs typeface="Arial" panose="020B0604020202020204" pitchFamily="34" charset="0"/>
              </a:rPr>
              <a:t>可通过自动化和分发最小化</a:t>
            </a:r>
            <a:endParaRPr lang="zh-CN" altLang="zh-CN" sz="3200">
              <a:latin typeface="Arial" panose="020B0604020202020204" pitchFamily="34" charset="0"/>
              <a:cs typeface="Arial" panose="020B0604020202020204" pitchFamily="34" charset="0"/>
            </a:endParaRPr>
          </a:p>
        </p:txBody>
      </p:sp>
    </p:spTree>
  </p:cSld>
  <p:clrMapOvr>
    <a:masterClrMapping/>
  </p:clrMapOvr>
</p:sld>
</file>

<file path=ppt/slides/slide11.xml><?xml version="1.0" encoding="utf-8"?>
<p:sld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2AC171DE-AC75-45B6-908E-BE3947E443BF}"/>
              </a:ext>
            </a:extLst>
          </p:cNvPr>
          <p:cNvSpPr>
            <a:spLocks noGrp="1"/>
          </p:cNvSpPr>
          <p:nvPr>
            <p:ph type="title"/>
          </p:nvPr>
        </p:nvSpPr>
        <p:spPr>
          <a:xfrm>
            <a:off x="536575" y="160338"/>
            <a:ext cx="10972800" cy="769937"/>
          </a:xfrm>
        </p:spPr>
        <p:txBody>
          <a:bodyPr/>
          <a:lstStyle/>
          <a:p>
            <a:pPr algn="l"/>
            <a:r>
              <a:rPr lang="en-US" altLang="zh-CN">
                <a:solidFill>
                  <a:schemeClr val="bg1"/>
                </a:solidFill>
              </a:rPr>
              <a:t>为什么？</a:t>
            </a:r>
          </a:p>
        </p:txBody>
      </p:sp>
      <p:sp>
        <p:nvSpPr>
          <p:cNvPr id="3" name="Content Placeholder 2">
            <a:extLst>
              <a:ext uri="{FF2B5EF4-FFF2-40B4-BE49-F238E27FC236}">
                <a16:creationId xmlns:a16="http://schemas.microsoft.com/office/drawing/2014/main" id="{99620F43-CE33-44AE-BD43-FB3ECC07ECC2}"/>
              </a:ext>
            </a:extLst>
          </p:cNvPr>
          <p:cNvSpPr>
            <a:spLocks noGrp="1"/>
          </p:cNvSpPr>
          <p:nvPr>
            <p:ph sz="quarter" idx="4294967295"/>
          </p:nvPr>
        </p:nvSpPr>
        <p:spPr>
          <a:xfrm>
            <a:off x="812800" y="1600200"/>
            <a:ext cx="10566400" cy="4114800"/>
          </a:xfrm>
        </p:spPr>
        <p:txBody>
          <a:bodyPr>
            <a:normAutofit fontScale="92500"/>
          </a:bodyPr>
          <a:lstStyle/>
          <a:p>
            <a:pPr>
              <a:defRPr/>
            </a:pPr>
            <a:r>
              <a:rPr lang="en-US" dirty="0"/>
              <a:t>更快、更简单的部署和回滚</a:t>
            </a:r>
          </a:p>
          <a:p>
            <a:pPr lvl="1">
              <a:defRPr/>
            </a:pPr>
            <a:r>
              <a:rPr lang="en-US" dirty="0"/>
              <a:t>独立的交货速度 (由不同的团队)</a:t>
            </a:r>
          </a:p>
          <a:p>
            <a:pPr>
              <a:defRPr/>
            </a:pPr>
            <a:r>
              <a:rPr lang="en-US" dirty="0"/>
              <a:t>适合每个域的框架/工具/语言</a:t>
            </a:r>
          </a:p>
          <a:p>
            <a:pPr lvl="1">
              <a:defRPr/>
            </a:pPr>
            <a:r>
              <a:rPr lang="en-US" dirty="0"/>
              <a:t>推荐组件使用 Python, 目录服务在 Java..。</a:t>
            </a:r>
          </a:p>
          <a:p>
            <a:pPr>
              <a:defRPr/>
            </a:pPr>
            <a:r>
              <a:rPr lang="en-US" dirty="0"/>
              <a:t>更大的弹性</a:t>
            </a:r>
          </a:p>
          <a:p>
            <a:pPr lvl="1">
              <a:defRPr/>
            </a:pPr>
            <a:r>
              <a:rPr lang="en-US" dirty="0"/>
              <a:t>故障隔离</a:t>
            </a:r>
          </a:p>
          <a:p>
            <a:pPr>
              <a:defRPr/>
            </a:pPr>
            <a:r>
              <a:rPr lang="en-US" dirty="0"/>
              <a:t>更好的可用性</a:t>
            </a:r>
          </a:p>
          <a:p>
            <a:pPr lvl="1">
              <a:defRPr/>
            </a:pPr>
            <a:r>
              <a:rPr lang="en-US" dirty="0"/>
              <a:t>如果架构正确</a:t>
            </a:r>
            <a:r>
              <a:rPr lang="en-US" dirty="0">
                <a:sym typeface="Wingdings"/>
              </a:rPr>
              <a:t></a:t>
            </a:r>
            <a:endParaRPr lang="en-US" dirty="0"/>
          </a:p>
          <a:p>
            <a:pPr>
              <a:defRPr/>
            </a:pPr>
            <a:endParaRPr lang="en-US" dirty="0"/>
          </a:p>
        </p:txBody>
      </p:sp>
    </p:spTree>
  </p:cSld>
  <p:clrMapOvr>
    <a:masterClrMapping/>
  </p:clrMapOvr>
  <p:transition spd="slow">
    <p:fade/>
  </p:transition>
</p:sld>
</file>

<file path=ppt/slides/slide110.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28576F8E-AFA6-4B67-A9E7-715E91E78AA0}"/>
              </a:ext>
            </a:extLst>
          </p:cNvPr>
          <p:cNvSpPr txBox="1">
            <a:spLocks noGrp="1"/>
          </p:cNvSpPr>
          <p:nvPr>
            <p:ph type="title"/>
          </p:nvPr>
        </p:nvSpPr>
        <p:spPr>
          <a:xfrm>
            <a:off x="498475" y="141288"/>
            <a:ext cx="7296150" cy="692150"/>
          </a:xfrm>
        </p:spPr>
        <p:txBody>
          <a:bodyPr lIns="0" tIns="16087" rIns="0" bIns="0" rtlCol="0">
            <a:spAutoFit/>
          </a:bodyPr>
          <a:lstStyle/>
          <a:p>
            <a:pPr marL="16933">
              <a:spcBef>
                <a:spcPts val="127"/>
              </a:spcBef>
              <a:defRPr/>
            </a:pPr>
            <a:r>
              <a:rPr spc="-7" dirty="0">
                <a:solidFill>
                  <a:schemeClr val="bg1"/>
                </a:solidFill>
              </a:rPr>
              <a:t>模块化的</a:t>
            </a:r>
            <a:r>
              <a:rPr spc="-13" dirty="0">
                <a:solidFill>
                  <a:schemeClr val="bg1"/>
                </a:solidFill>
              </a:rPr>
              <a:t>系统</a:t>
            </a:r>
            <a:endParaRPr dirty="0">
              <a:solidFill>
                <a:schemeClr val="bg1"/>
              </a:solidFill>
            </a:endParaRPr>
          </a:p>
        </p:txBody>
      </p:sp>
      <p:sp>
        <p:nvSpPr>
          <p:cNvPr id="164867" name="object 3">
            <a:extLst>
              <a:ext uri="{FF2B5EF4-FFF2-40B4-BE49-F238E27FC236}">
                <a16:creationId xmlns:a16="http://schemas.microsoft.com/office/drawing/2014/main" id="{5CDF8F0B-BCB7-4945-924B-5BEB3C0F8D08}"/>
              </a:ext>
            </a:extLst>
          </p:cNvPr>
          <p:cNvSpPr txBox="1">
            <a:spLocks noChangeArrowheads="1"/>
          </p:cNvSpPr>
          <p:nvPr/>
        </p:nvSpPr>
        <p:spPr bwMode="auto">
          <a:xfrm>
            <a:off x="341313" y="5199063"/>
            <a:ext cx="3295650"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933" rIns="0" bIns="0">
            <a:spAutoFit/>
          </a:bodyPr>
          <a:lstStyle>
            <a:lvl1pPr marL="473075" indent="-455613">
              <a:tabLst>
                <a:tab pos="473075" algn="l"/>
              </a:tabLst>
              <a:defRPr>
                <a:solidFill>
                  <a:schemeClr val="tx1"/>
                </a:solidFill>
                <a:latin typeface="Calibri" panose="020F0502020204030204" pitchFamily="34" charset="0"/>
                <a:ea typeface="宋体" panose="02010600030101010101" pitchFamily="2" charset="-122"/>
              </a:defRPr>
            </a:lvl1pPr>
            <a:lvl2pPr marL="742950" indent="-285750">
              <a:tabLst>
                <a:tab pos="473075" algn="l"/>
              </a:tabLst>
              <a:defRPr>
                <a:solidFill>
                  <a:schemeClr val="tx1"/>
                </a:solidFill>
                <a:latin typeface="Calibri" panose="020F0502020204030204" pitchFamily="34" charset="0"/>
                <a:ea typeface="宋体" panose="02010600030101010101" pitchFamily="2" charset="-122"/>
              </a:defRPr>
            </a:lvl2pPr>
            <a:lvl3pPr marL="1143000" indent="-228600">
              <a:tabLst>
                <a:tab pos="473075" algn="l"/>
              </a:tabLst>
              <a:defRPr>
                <a:solidFill>
                  <a:schemeClr val="tx1"/>
                </a:solidFill>
                <a:latin typeface="Calibri" panose="020F0502020204030204" pitchFamily="34" charset="0"/>
                <a:ea typeface="宋体" panose="02010600030101010101" pitchFamily="2" charset="-122"/>
              </a:defRPr>
            </a:lvl3pPr>
            <a:lvl4pPr marL="1600200" indent="-228600">
              <a:tabLst>
                <a:tab pos="473075" algn="l"/>
              </a:tabLst>
              <a:defRPr>
                <a:solidFill>
                  <a:schemeClr val="tx1"/>
                </a:solidFill>
                <a:latin typeface="Calibri" panose="020F0502020204030204" pitchFamily="34" charset="0"/>
                <a:ea typeface="宋体" panose="02010600030101010101" pitchFamily="2" charset="-122"/>
              </a:defRPr>
            </a:lvl4pPr>
            <a:lvl5pPr marL="2057400" indent="-228600">
              <a:tabLst>
                <a:tab pos="473075"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473075"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473075"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473075"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473075" algn="l"/>
              </a:tabLst>
              <a:defRPr>
                <a:solidFill>
                  <a:schemeClr val="tx1"/>
                </a:solidFill>
                <a:latin typeface="Calibri" panose="020F0502020204030204" pitchFamily="34" charset="0"/>
                <a:ea typeface="宋体" panose="02010600030101010101" pitchFamily="2" charset="-122"/>
              </a:defRPr>
            </a:lvl9pPr>
          </a:lstStyle>
          <a:p>
            <a:pPr>
              <a:spcBef>
                <a:spcPts val="138"/>
              </a:spcBef>
              <a:buSzPct val="107000"/>
              <a:buFontTx/>
              <a:buChar char="•"/>
            </a:pPr>
            <a:r>
              <a:rPr lang="zh-CN" altLang="zh-CN">
                <a:solidFill>
                  <a:srgbClr val="38364D"/>
                </a:solidFill>
                <a:latin typeface="Arial" panose="020B0604020202020204" pitchFamily="34" charset="0"/>
                <a:cs typeface="Arial" panose="020B0604020202020204" pitchFamily="34" charset="0"/>
                <a:hlinkClick r:id="rId2"/>
              </a:rPr>
              <a:t>赫伯特. 西蒙,</a:t>
            </a:r>
            <a:r>
              <a:rPr lang="zh-CN" altLang="zh-CN">
                <a:solidFill>
                  <a:srgbClr val="0078E2"/>
                </a:solidFill>
                <a:latin typeface="Arial" panose="020B0604020202020204" pitchFamily="34" charset="0"/>
                <a:cs typeface="Arial" panose="020B0604020202020204" pitchFamily="34" charset="0"/>
                <a:hlinkClick r:id="rId2"/>
              </a:rPr>
              <a:t> </a:t>
            </a:r>
            <a:r>
              <a:rPr lang="zh-CN" altLang="zh-CN" u="sng">
                <a:solidFill>
                  <a:srgbClr val="0078E2"/>
                </a:solidFill>
                <a:latin typeface="Arial" panose="020B0604020202020204" pitchFamily="34" charset="0"/>
                <a:cs typeface="Arial" panose="020B0604020202020204" pitchFamily="34" charset="0"/>
                <a:hlinkClick r:id="rId2"/>
              </a:rPr>
              <a:t>复杂性体系结构</a:t>
            </a:r>
            <a:r>
              <a:rPr lang="zh-CN" altLang="zh-CN">
                <a:solidFill>
                  <a:srgbClr val="38364D"/>
                </a:solidFill>
                <a:latin typeface="Arial" panose="020B0604020202020204" pitchFamily="34" charset="0"/>
                <a:cs typeface="Arial" panose="020B0604020202020204" pitchFamily="34" charset="0"/>
              </a:rPr>
              <a:t>, 1962</a:t>
            </a:r>
            <a:endParaRPr lang="zh-CN" altLang="zh-CN">
              <a:latin typeface="Arial" panose="020B0604020202020204" pitchFamily="34" charset="0"/>
              <a:cs typeface="Arial" panose="020B0604020202020204" pitchFamily="34" charset="0"/>
            </a:endParaRPr>
          </a:p>
        </p:txBody>
      </p:sp>
      <p:sp>
        <p:nvSpPr>
          <p:cNvPr id="164868" name="object 4">
            <a:extLst>
              <a:ext uri="{FF2B5EF4-FFF2-40B4-BE49-F238E27FC236}">
                <a16:creationId xmlns:a16="http://schemas.microsoft.com/office/drawing/2014/main" id="{97BC936C-DEF4-4DA6-AF6C-74915EBECD4F}"/>
              </a:ext>
            </a:extLst>
          </p:cNvPr>
          <p:cNvSpPr txBox="1">
            <a:spLocks noChangeArrowheads="1"/>
          </p:cNvSpPr>
          <p:nvPr/>
        </p:nvSpPr>
        <p:spPr bwMode="auto">
          <a:xfrm>
            <a:off x="4303713" y="5199063"/>
            <a:ext cx="3490912"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933" rIns="0" bIns="0">
            <a:spAutoFit/>
          </a:bodyPr>
          <a:lstStyle>
            <a:lvl1pPr marL="473075" indent="-455613">
              <a:tabLst>
                <a:tab pos="473075" algn="l"/>
              </a:tabLst>
              <a:defRPr>
                <a:solidFill>
                  <a:schemeClr val="tx1"/>
                </a:solidFill>
                <a:latin typeface="Calibri" panose="020F0502020204030204" pitchFamily="34" charset="0"/>
                <a:ea typeface="宋体" panose="02010600030101010101" pitchFamily="2" charset="-122"/>
              </a:defRPr>
            </a:lvl1pPr>
            <a:lvl2pPr marL="742950" indent="-285750">
              <a:tabLst>
                <a:tab pos="473075" algn="l"/>
              </a:tabLst>
              <a:defRPr>
                <a:solidFill>
                  <a:schemeClr val="tx1"/>
                </a:solidFill>
                <a:latin typeface="Calibri" panose="020F0502020204030204" pitchFamily="34" charset="0"/>
                <a:ea typeface="宋体" panose="02010600030101010101" pitchFamily="2" charset="-122"/>
              </a:defRPr>
            </a:lvl2pPr>
            <a:lvl3pPr marL="1143000" indent="-228600">
              <a:tabLst>
                <a:tab pos="473075" algn="l"/>
              </a:tabLst>
              <a:defRPr>
                <a:solidFill>
                  <a:schemeClr val="tx1"/>
                </a:solidFill>
                <a:latin typeface="Calibri" panose="020F0502020204030204" pitchFamily="34" charset="0"/>
                <a:ea typeface="宋体" panose="02010600030101010101" pitchFamily="2" charset="-122"/>
              </a:defRPr>
            </a:lvl3pPr>
            <a:lvl4pPr marL="1600200" indent="-228600">
              <a:tabLst>
                <a:tab pos="473075" algn="l"/>
              </a:tabLst>
              <a:defRPr>
                <a:solidFill>
                  <a:schemeClr val="tx1"/>
                </a:solidFill>
                <a:latin typeface="Calibri" panose="020F0502020204030204" pitchFamily="34" charset="0"/>
                <a:ea typeface="宋体" panose="02010600030101010101" pitchFamily="2" charset="-122"/>
              </a:defRPr>
            </a:lvl4pPr>
            <a:lvl5pPr marL="2057400" indent="-228600">
              <a:tabLst>
                <a:tab pos="473075"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473075"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473075"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473075"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473075" algn="l"/>
              </a:tabLst>
              <a:defRPr>
                <a:solidFill>
                  <a:schemeClr val="tx1"/>
                </a:solidFill>
                <a:latin typeface="Calibri" panose="020F0502020204030204" pitchFamily="34" charset="0"/>
                <a:ea typeface="宋体" panose="02010600030101010101" pitchFamily="2" charset="-122"/>
              </a:defRPr>
            </a:lvl9pPr>
          </a:lstStyle>
          <a:p>
            <a:pPr>
              <a:spcBef>
                <a:spcPts val="138"/>
              </a:spcBef>
              <a:buSzPct val="107000"/>
              <a:buFontTx/>
              <a:buChar char="•"/>
            </a:pPr>
            <a:r>
              <a:rPr lang="zh-CN" altLang="zh-CN">
                <a:solidFill>
                  <a:srgbClr val="38364D"/>
                </a:solidFill>
                <a:latin typeface="Arial" panose="020B0604020202020204" pitchFamily="34" charset="0"/>
                <a:cs typeface="Arial" panose="020B0604020202020204" pitchFamily="34" charset="0"/>
                <a:hlinkClick r:id="rId3"/>
              </a:rPr>
              <a:t>Edsger Dijkstra,</a:t>
            </a:r>
            <a:r>
              <a:rPr lang="zh-CN" altLang="zh-CN">
                <a:solidFill>
                  <a:srgbClr val="0078E2"/>
                </a:solidFill>
                <a:latin typeface="Arial" panose="020B0604020202020204" pitchFamily="34" charset="0"/>
                <a:cs typeface="Arial" panose="020B0604020202020204" pitchFamily="34" charset="0"/>
                <a:hlinkClick r:id="rId3"/>
              </a:rPr>
              <a:t> </a:t>
            </a:r>
            <a:r>
              <a:rPr lang="zh-CN" altLang="zh-CN" u="sng">
                <a:solidFill>
                  <a:srgbClr val="0078E2"/>
                </a:solidFill>
                <a:latin typeface="Arial" panose="020B0604020202020204" pitchFamily="34" charset="0"/>
                <a:cs typeface="Arial" panose="020B0604020202020204" pitchFamily="34" charset="0"/>
                <a:hlinkClick r:id="rId3"/>
              </a:rPr>
              <a:t>结构的</a:t>
            </a:r>
            <a:endParaRPr lang="zh-CN" altLang="zh-CN">
              <a:latin typeface="Arial" panose="020B0604020202020204" pitchFamily="34" charset="0"/>
              <a:cs typeface="Arial" panose="020B0604020202020204" pitchFamily="34" charset="0"/>
            </a:endParaRPr>
          </a:p>
          <a:p>
            <a:pPr>
              <a:spcBef>
                <a:spcPts val="13"/>
              </a:spcBef>
            </a:pPr>
            <a:r>
              <a:rPr lang="zh-CN" altLang="zh-CN" u="sng">
                <a:solidFill>
                  <a:srgbClr val="0078E2"/>
                </a:solidFill>
                <a:latin typeface="Times New Roman" panose="02020603050405020304" pitchFamily="18" charset="0"/>
                <a:cs typeface="Times New Roman" panose="02020603050405020304" pitchFamily="18" charset="0"/>
                <a:hlinkClick r:id="rId3"/>
              </a:rPr>
              <a:t> </a:t>
            </a:r>
            <a:r>
              <a:rPr lang="zh-CN" altLang="zh-CN" u="sng">
                <a:solidFill>
                  <a:srgbClr val="0078E2"/>
                </a:solidFill>
                <a:latin typeface="Arial" panose="020B0604020202020204" pitchFamily="34" charset="0"/>
                <a:cs typeface="Arial" panose="020B0604020202020204" pitchFamily="34" charset="0"/>
                <a:hlinkClick r:id="rId3"/>
              </a:rPr>
              <a:t>"" 的 "-多进程</a:t>
            </a:r>
            <a:r>
              <a:rPr lang="zh-CN" altLang="zh-CN">
                <a:solidFill>
                  <a:srgbClr val="0078E2"/>
                </a:solidFill>
                <a:latin typeface="Arial" panose="020B0604020202020204" pitchFamily="34" charset="0"/>
                <a:cs typeface="Arial" panose="020B0604020202020204" pitchFamily="34" charset="0"/>
                <a:hlinkClick r:id="rId3"/>
              </a:rPr>
              <a:t> </a:t>
            </a:r>
            <a:r>
              <a:rPr lang="zh-CN" altLang="zh-CN" u="sng">
                <a:solidFill>
                  <a:srgbClr val="0078E2"/>
                </a:solidFill>
                <a:latin typeface="Arial" panose="020B0604020202020204" pitchFamily="34" charset="0"/>
                <a:cs typeface="Arial" panose="020B0604020202020204" pitchFamily="34" charset="0"/>
                <a:hlinkClick r:id="rId3"/>
              </a:rPr>
              <a:t>语言</a:t>
            </a:r>
            <a:r>
              <a:rPr lang="zh-CN" altLang="zh-CN">
                <a:solidFill>
                  <a:srgbClr val="38364D"/>
                </a:solidFill>
                <a:latin typeface="Arial" panose="020B0604020202020204" pitchFamily="34" charset="0"/>
                <a:cs typeface="Arial" panose="020B0604020202020204" pitchFamily="34" charset="0"/>
                <a:hlinkClick r:id="rId3"/>
              </a:rPr>
              <a:t>, 1968</a:t>
            </a:r>
            <a:endParaRPr lang="zh-CN" altLang="zh-CN">
              <a:latin typeface="Arial" panose="020B0604020202020204" pitchFamily="34" charset="0"/>
              <a:cs typeface="Arial" panose="020B0604020202020204" pitchFamily="34" charset="0"/>
            </a:endParaRPr>
          </a:p>
        </p:txBody>
      </p:sp>
      <p:sp>
        <p:nvSpPr>
          <p:cNvPr id="164869" name="object 5">
            <a:extLst>
              <a:ext uri="{FF2B5EF4-FFF2-40B4-BE49-F238E27FC236}">
                <a16:creationId xmlns:a16="http://schemas.microsoft.com/office/drawing/2014/main" id="{46F5659D-7883-4C48-8029-B81D2AE4CCC0}"/>
              </a:ext>
            </a:extLst>
          </p:cNvPr>
          <p:cNvSpPr txBox="1">
            <a:spLocks noChangeArrowheads="1"/>
          </p:cNvSpPr>
          <p:nvPr/>
        </p:nvSpPr>
        <p:spPr bwMode="auto">
          <a:xfrm>
            <a:off x="8145463" y="5199063"/>
            <a:ext cx="3359150" cy="116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933" rIns="0" bIns="0">
            <a:spAutoFit/>
          </a:bodyPr>
          <a:lstStyle>
            <a:lvl1pPr marL="473075" indent="-455613">
              <a:tabLst>
                <a:tab pos="473075" algn="l"/>
              </a:tabLst>
              <a:defRPr>
                <a:solidFill>
                  <a:schemeClr val="tx1"/>
                </a:solidFill>
                <a:latin typeface="Calibri" panose="020F0502020204030204" pitchFamily="34" charset="0"/>
                <a:ea typeface="宋体" panose="02010600030101010101" pitchFamily="2" charset="-122"/>
              </a:defRPr>
            </a:lvl1pPr>
            <a:lvl2pPr marL="742950" indent="-285750">
              <a:tabLst>
                <a:tab pos="473075" algn="l"/>
              </a:tabLst>
              <a:defRPr>
                <a:solidFill>
                  <a:schemeClr val="tx1"/>
                </a:solidFill>
                <a:latin typeface="Calibri" panose="020F0502020204030204" pitchFamily="34" charset="0"/>
                <a:ea typeface="宋体" panose="02010600030101010101" pitchFamily="2" charset="-122"/>
              </a:defRPr>
            </a:lvl2pPr>
            <a:lvl3pPr marL="1143000" indent="-228600">
              <a:tabLst>
                <a:tab pos="473075" algn="l"/>
              </a:tabLst>
              <a:defRPr>
                <a:solidFill>
                  <a:schemeClr val="tx1"/>
                </a:solidFill>
                <a:latin typeface="Calibri" panose="020F0502020204030204" pitchFamily="34" charset="0"/>
                <a:ea typeface="宋体" panose="02010600030101010101" pitchFamily="2" charset="-122"/>
              </a:defRPr>
            </a:lvl3pPr>
            <a:lvl4pPr marL="1600200" indent="-228600">
              <a:tabLst>
                <a:tab pos="473075" algn="l"/>
              </a:tabLst>
              <a:defRPr>
                <a:solidFill>
                  <a:schemeClr val="tx1"/>
                </a:solidFill>
                <a:latin typeface="Calibri" panose="020F0502020204030204" pitchFamily="34" charset="0"/>
                <a:ea typeface="宋体" panose="02010600030101010101" pitchFamily="2" charset="-122"/>
              </a:defRPr>
            </a:lvl4pPr>
            <a:lvl5pPr marL="2057400" indent="-228600">
              <a:tabLst>
                <a:tab pos="473075"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473075"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473075"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473075"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473075" algn="l"/>
              </a:tabLst>
              <a:defRPr>
                <a:solidFill>
                  <a:schemeClr val="tx1"/>
                </a:solidFill>
                <a:latin typeface="Calibri" panose="020F0502020204030204" pitchFamily="34" charset="0"/>
                <a:ea typeface="宋体" panose="02010600030101010101" pitchFamily="2" charset="-122"/>
              </a:defRPr>
            </a:lvl9pPr>
          </a:lstStyle>
          <a:p>
            <a:pPr>
              <a:spcBef>
                <a:spcPts val="138"/>
              </a:spcBef>
              <a:buSzPct val="107000"/>
              <a:buFontTx/>
              <a:buChar char="•"/>
            </a:pPr>
            <a:r>
              <a:rPr lang="zh-CN" altLang="zh-CN">
                <a:solidFill>
                  <a:srgbClr val="38364D"/>
                </a:solidFill>
                <a:latin typeface="Arial" panose="020B0604020202020204" pitchFamily="34" charset="0"/>
                <a:cs typeface="Arial" panose="020B0604020202020204" pitchFamily="34" charset="0"/>
                <a:hlinkClick r:id="rId4"/>
              </a:rPr>
              <a:t>大卫格蓝德,</a:t>
            </a:r>
            <a:r>
              <a:rPr lang="zh-CN" altLang="zh-CN">
                <a:solidFill>
                  <a:srgbClr val="0078E2"/>
                </a:solidFill>
                <a:latin typeface="Arial" panose="020B0604020202020204" pitchFamily="34" charset="0"/>
                <a:cs typeface="Arial" panose="020B0604020202020204" pitchFamily="34" charset="0"/>
                <a:hlinkClick r:id="rId4"/>
              </a:rPr>
              <a:t> </a:t>
            </a:r>
            <a:r>
              <a:rPr lang="zh-CN" altLang="zh-CN" u="sng">
                <a:solidFill>
                  <a:srgbClr val="0078E2"/>
                </a:solidFill>
                <a:latin typeface="Arial" panose="020B0604020202020204" pitchFamily="34" charset="0"/>
                <a:cs typeface="Arial" panose="020B0604020202020204" pitchFamily="34" charset="0"/>
                <a:hlinkClick r:id="rId4"/>
              </a:rPr>
              <a:t>关于将系统分解为模块所用的标准</a:t>
            </a:r>
            <a:r>
              <a:rPr lang="zh-CN" altLang="zh-CN">
                <a:solidFill>
                  <a:srgbClr val="38364D"/>
                </a:solidFill>
                <a:latin typeface="Arial" panose="020B0604020202020204" pitchFamily="34" charset="0"/>
                <a:cs typeface="Arial" panose="020B0604020202020204" pitchFamily="34" charset="0"/>
                <a:hlinkClick r:id="rId4"/>
              </a:rPr>
              <a:t>, 1972</a:t>
            </a:r>
            <a:endParaRPr lang="zh-CN" altLang="zh-CN">
              <a:latin typeface="Arial" panose="020B0604020202020204" pitchFamily="34" charset="0"/>
              <a:cs typeface="Arial" panose="020B0604020202020204" pitchFamily="34" charset="0"/>
            </a:endParaRPr>
          </a:p>
        </p:txBody>
      </p:sp>
      <p:sp>
        <p:nvSpPr>
          <p:cNvPr id="164870" name="object 6">
            <a:extLst>
              <a:ext uri="{FF2B5EF4-FFF2-40B4-BE49-F238E27FC236}">
                <a16:creationId xmlns:a16="http://schemas.microsoft.com/office/drawing/2014/main" id="{7F8E9BF9-AE53-4869-8C65-FCD2B9F4F87E}"/>
              </a:ext>
            </a:extLst>
          </p:cNvPr>
          <p:cNvSpPr>
            <a:spLocks noChangeArrowheads="1"/>
          </p:cNvSpPr>
          <p:nvPr/>
        </p:nvSpPr>
        <p:spPr bwMode="auto">
          <a:xfrm>
            <a:off x="8143875" y="1641475"/>
            <a:ext cx="3686175" cy="3340100"/>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64871" name="object 7">
            <a:extLst>
              <a:ext uri="{FF2B5EF4-FFF2-40B4-BE49-F238E27FC236}">
                <a16:creationId xmlns:a16="http://schemas.microsoft.com/office/drawing/2014/main" id="{22CD239B-C4A7-4E11-A643-F1869076E9D5}"/>
              </a:ext>
            </a:extLst>
          </p:cNvPr>
          <p:cNvSpPr>
            <a:spLocks noChangeArrowheads="1"/>
          </p:cNvSpPr>
          <p:nvPr/>
        </p:nvSpPr>
        <p:spPr bwMode="auto">
          <a:xfrm>
            <a:off x="4181475" y="1641475"/>
            <a:ext cx="3838575" cy="3313113"/>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64872" name="object 8">
            <a:extLst>
              <a:ext uri="{FF2B5EF4-FFF2-40B4-BE49-F238E27FC236}">
                <a16:creationId xmlns:a16="http://schemas.microsoft.com/office/drawing/2014/main" id="{22AED4C0-4CB2-4151-BE3D-F18766290C60}"/>
              </a:ext>
            </a:extLst>
          </p:cNvPr>
          <p:cNvSpPr>
            <a:spLocks noChangeArrowheads="1"/>
          </p:cNvSpPr>
          <p:nvPr/>
        </p:nvSpPr>
        <p:spPr bwMode="auto">
          <a:xfrm>
            <a:off x="290513" y="1641475"/>
            <a:ext cx="3767137" cy="3351213"/>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Tree>
  </p:cSld>
  <p:clrMapOvr>
    <a:masterClrMapping/>
  </p:clrMapOvr>
</p:sld>
</file>

<file path=ppt/slides/slide111.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7AA3C89-A234-4AA8-9D41-98CD3DFCADF5}"/>
              </a:ext>
            </a:extLst>
          </p:cNvPr>
          <p:cNvSpPr txBox="1">
            <a:spLocks noGrp="1"/>
          </p:cNvSpPr>
          <p:nvPr>
            <p:ph type="title"/>
          </p:nvPr>
        </p:nvSpPr>
        <p:spPr>
          <a:xfrm>
            <a:off x="261938" y="173038"/>
            <a:ext cx="6858000" cy="693737"/>
          </a:xfrm>
        </p:spPr>
        <p:txBody>
          <a:bodyPr lIns="0" tIns="16087" rIns="0" bIns="0" rtlCol="0">
            <a:spAutoFit/>
          </a:bodyPr>
          <a:lstStyle/>
          <a:p>
            <a:pPr marL="16933">
              <a:spcBef>
                <a:spcPts val="127"/>
              </a:spcBef>
              <a:defRPr/>
            </a:pPr>
            <a:r>
              <a:rPr spc="-7" dirty="0">
                <a:solidFill>
                  <a:schemeClr val="bg1"/>
                </a:solidFill>
              </a:rPr>
              <a:t>模块化的</a:t>
            </a:r>
            <a:r>
              <a:rPr spc="-13" dirty="0">
                <a:solidFill>
                  <a:schemeClr val="bg1"/>
                </a:solidFill>
              </a:rPr>
              <a:t>系统</a:t>
            </a:r>
            <a:endParaRPr dirty="0">
              <a:solidFill>
                <a:schemeClr val="bg1"/>
              </a:solidFill>
            </a:endParaRPr>
          </a:p>
        </p:txBody>
      </p:sp>
      <p:sp>
        <p:nvSpPr>
          <p:cNvPr id="165891" name="object 3">
            <a:extLst>
              <a:ext uri="{FF2B5EF4-FFF2-40B4-BE49-F238E27FC236}">
                <a16:creationId xmlns:a16="http://schemas.microsoft.com/office/drawing/2014/main" id="{1EA30821-F994-46BE-A317-07DA6C3A1204}"/>
              </a:ext>
            </a:extLst>
          </p:cNvPr>
          <p:cNvSpPr txBox="1">
            <a:spLocks noChangeArrowheads="1"/>
          </p:cNvSpPr>
          <p:nvPr/>
        </p:nvSpPr>
        <p:spPr bwMode="auto">
          <a:xfrm>
            <a:off x="684213" y="2165350"/>
            <a:ext cx="6826250" cy="296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17463" indent="-1588">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lnSpc>
                <a:spcPct val="101000"/>
              </a:lnSpc>
              <a:spcBef>
                <a:spcPts val="100"/>
              </a:spcBef>
            </a:pPr>
            <a:r>
              <a:rPr lang="zh-CN" altLang="zh-CN" sz="3200" b="1">
                <a:solidFill>
                  <a:srgbClr val="38364D"/>
                </a:solidFill>
                <a:latin typeface="Arial" panose="020B0604020202020204" pitchFamily="34" charset="0"/>
                <a:cs typeface="Arial" panose="020B0604020202020204" pitchFamily="34" charset="0"/>
              </a:rPr>
              <a:t>"模块化...... 是一个技术经济的分工是一个制造业。</a:t>
            </a:r>
            <a:endParaRPr lang="zh-CN" altLang="zh-CN" sz="3200">
              <a:latin typeface="Arial" panose="020B0604020202020204" pitchFamily="34" charset="0"/>
              <a:cs typeface="Arial" panose="020B0604020202020204" pitchFamily="34" charset="0"/>
            </a:endParaRPr>
          </a:p>
          <a:p>
            <a:pPr algn="r">
              <a:lnSpc>
                <a:spcPts val="5463"/>
              </a:lnSpc>
              <a:spcBef>
                <a:spcPts val="450"/>
              </a:spcBef>
            </a:pPr>
            <a:r>
              <a:rPr lang="zh-CN" altLang="zh-CN" sz="3200" b="1" i="1">
                <a:solidFill>
                  <a:srgbClr val="38364D"/>
                </a:solidFill>
                <a:latin typeface="Arial" panose="020B0604020202020204" pitchFamily="34" charset="0"/>
                <a:cs typeface="Arial" panose="020B0604020202020204" pitchFamily="34" charset="0"/>
              </a:rPr>
              <a:t>w 布莱恩亚瑟</a:t>
            </a:r>
            <a:r>
              <a:rPr lang="zh-CN" altLang="zh-CN" sz="3200" b="1" i="1" u="sng">
                <a:solidFill>
                  <a:srgbClr val="0078E2"/>
                </a:solidFill>
                <a:latin typeface="Arial" panose="020B0604020202020204" pitchFamily="34" charset="0"/>
                <a:cs typeface="Arial" panose="020B0604020202020204" pitchFamily="34" charset="0"/>
                <a:hlinkClick r:id="rId2"/>
              </a:rPr>
              <a:t>技术的本质</a:t>
            </a:r>
            <a:endParaRPr lang="zh-CN" altLang="zh-CN" sz="3200">
              <a:latin typeface="Arial" panose="020B0604020202020204" pitchFamily="34" charset="0"/>
              <a:cs typeface="Arial" panose="020B0604020202020204" pitchFamily="34" charset="0"/>
            </a:endParaRPr>
          </a:p>
        </p:txBody>
      </p:sp>
      <p:sp>
        <p:nvSpPr>
          <p:cNvPr id="165892" name="object 4">
            <a:extLst>
              <a:ext uri="{FF2B5EF4-FFF2-40B4-BE49-F238E27FC236}">
                <a16:creationId xmlns:a16="http://schemas.microsoft.com/office/drawing/2014/main" id="{2CE235E4-4E29-427D-B593-D003EC4ED7E6}"/>
              </a:ext>
            </a:extLst>
          </p:cNvPr>
          <p:cNvSpPr>
            <a:spLocks noChangeArrowheads="1"/>
          </p:cNvSpPr>
          <p:nvPr/>
        </p:nvSpPr>
        <p:spPr bwMode="auto">
          <a:xfrm>
            <a:off x="8129588" y="1211263"/>
            <a:ext cx="3359150" cy="446087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Tree>
  </p:cSld>
  <p:clrMapOvr>
    <a:masterClrMapping/>
  </p:clrMapOvr>
</p:sld>
</file>

<file path=ppt/slides/slide112.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D8F2385F-A19E-4D31-9918-9B4FC99A83E7}"/>
              </a:ext>
            </a:extLst>
          </p:cNvPr>
          <p:cNvSpPr txBox="1">
            <a:spLocks noGrp="1"/>
          </p:cNvSpPr>
          <p:nvPr>
            <p:ph type="title"/>
          </p:nvPr>
        </p:nvSpPr>
        <p:spPr>
          <a:xfrm>
            <a:off x="515938" y="149225"/>
            <a:ext cx="4659312" cy="693738"/>
          </a:xfrm>
        </p:spPr>
        <p:txBody>
          <a:bodyPr lIns="0" tIns="16087" rIns="0" bIns="0" rtlCol="0">
            <a:spAutoFit/>
          </a:bodyPr>
          <a:lstStyle/>
          <a:p>
            <a:pPr marL="16933">
              <a:spcBef>
                <a:spcPts val="127"/>
              </a:spcBef>
              <a:defRPr/>
            </a:pPr>
            <a:r>
              <a:rPr spc="-13" dirty="0">
                <a:solidFill>
                  <a:schemeClr val="bg1"/>
                </a:solidFill>
              </a:rPr>
              <a:t>可视 化</a:t>
            </a:r>
            <a:r>
              <a:rPr spc="-7" dirty="0">
                <a:solidFill>
                  <a:schemeClr val="bg1"/>
                </a:solidFill>
              </a:rPr>
              <a:t>的</a:t>
            </a:r>
            <a:r>
              <a:rPr spc="-40" dirty="0">
                <a:solidFill>
                  <a:schemeClr val="bg1"/>
                </a:solidFill>
              </a:rPr>
              <a:t> </a:t>
            </a:r>
            <a:r>
              <a:rPr spc="-13" dirty="0">
                <a:solidFill>
                  <a:schemeClr val="bg1"/>
                </a:solidFill>
              </a:rPr>
              <a:t>系统</a:t>
            </a:r>
            <a:endParaRPr dirty="0">
              <a:solidFill>
                <a:schemeClr val="bg1"/>
              </a:solidFill>
            </a:endParaRPr>
          </a:p>
        </p:txBody>
      </p:sp>
      <p:sp>
        <p:nvSpPr>
          <p:cNvPr id="166915" name="object 3">
            <a:extLst>
              <a:ext uri="{FF2B5EF4-FFF2-40B4-BE49-F238E27FC236}">
                <a16:creationId xmlns:a16="http://schemas.microsoft.com/office/drawing/2014/main" id="{3414B8A7-8F8A-4CE1-9CAA-F7316B99B68C}"/>
              </a:ext>
            </a:extLst>
          </p:cNvPr>
          <p:cNvSpPr txBox="1">
            <a:spLocks noChangeArrowheads="1"/>
          </p:cNvSpPr>
          <p:nvPr/>
        </p:nvSpPr>
        <p:spPr bwMode="auto">
          <a:xfrm>
            <a:off x="4356100" y="1920875"/>
            <a:ext cx="6783388" cy="33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3547" rIns="0" bIns="0">
            <a:spAutoFit/>
          </a:bodyPr>
          <a:lstStyle>
            <a:lvl1pPr marL="1587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01000"/>
              </a:lnSpc>
              <a:spcBef>
                <a:spcPts val="113"/>
              </a:spcBef>
            </a:pPr>
            <a:r>
              <a:rPr lang="zh-CN" altLang="zh-CN" sz="3200" b="1">
                <a:solidFill>
                  <a:srgbClr val="38364D"/>
                </a:solidFill>
                <a:latin typeface="Arial" panose="020B0604020202020204" pitchFamily="34" charset="0"/>
                <a:cs typeface="Arial" panose="020B0604020202020204" pitchFamily="34" charset="0"/>
              </a:rPr>
              <a:t>"设计的不同视图可用于管理复杂性并突出显示解决方案的不同方面."</a:t>
            </a:r>
            <a:endParaRPr lang="zh-CN" altLang="zh-CN" sz="3200">
              <a:latin typeface="Arial" panose="020B0604020202020204" pitchFamily="34" charset="0"/>
              <a:cs typeface="Arial" panose="020B0604020202020204" pitchFamily="34" charset="0"/>
            </a:endParaRPr>
          </a:p>
          <a:p>
            <a:pPr>
              <a:spcBef>
                <a:spcPts val="1638"/>
              </a:spcBef>
            </a:pPr>
            <a:r>
              <a:rPr lang="zh-CN" altLang="zh-CN" sz="3200" b="1" i="1">
                <a:solidFill>
                  <a:srgbClr val="38364D"/>
                </a:solidFill>
                <a:latin typeface="Arial" panose="020B0604020202020204" pitchFamily="34" charset="0"/>
                <a:cs typeface="Arial" panose="020B0604020202020204" pitchFamily="34" charset="0"/>
              </a:rPr>
              <a:t>西蒙布朗</a:t>
            </a:r>
            <a:endParaRPr lang="zh-CN" altLang="zh-CN" sz="3200">
              <a:latin typeface="Arial" panose="020B0604020202020204" pitchFamily="34" charset="0"/>
              <a:cs typeface="Arial" panose="020B0604020202020204" pitchFamily="34" charset="0"/>
            </a:endParaRPr>
          </a:p>
          <a:p>
            <a:pPr>
              <a:spcBef>
                <a:spcPts val="1638"/>
              </a:spcBef>
            </a:pPr>
            <a:r>
              <a:rPr lang="zh-CN" altLang="zh-CN" sz="3200" u="sng">
                <a:solidFill>
                  <a:srgbClr val="0078E2"/>
                </a:solidFill>
                <a:latin typeface="Times New Roman" panose="02020603050405020304" pitchFamily="18" charset="0"/>
                <a:cs typeface="Times New Roman" panose="02020603050405020304" pitchFamily="18" charset="0"/>
                <a:hlinkClick r:id="rId2"/>
              </a:rPr>
              <a:t> </a:t>
            </a:r>
            <a:r>
              <a:rPr lang="zh-CN" altLang="zh-CN" sz="3200" b="1" i="1" u="sng">
                <a:solidFill>
                  <a:srgbClr val="0078E2"/>
                </a:solidFill>
                <a:latin typeface="Arial" panose="020B0604020202020204" pitchFamily="34" charset="0"/>
                <a:cs typeface="Arial" panose="020B0604020202020204" pitchFamily="34" charset="0"/>
                <a:hlinkClick r:id="rId2"/>
              </a:rPr>
              <a:t>"可视化软件的艺术"</a:t>
            </a:r>
            <a:endParaRPr lang="zh-CN" altLang="zh-CN" sz="3200">
              <a:latin typeface="Arial" panose="020B0604020202020204" pitchFamily="34" charset="0"/>
              <a:cs typeface="Arial" panose="020B0604020202020204" pitchFamily="34" charset="0"/>
            </a:endParaRPr>
          </a:p>
        </p:txBody>
      </p:sp>
      <p:sp>
        <p:nvSpPr>
          <p:cNvPr id="166916" name="object 4">
            <a:extLst>
              <a:ext uri="{FF2B5EF4-FFF2-40B4-BE49-F238E27FC236}">
                <a16:creationId xmlns:a16="http://schemas.microsoft.com/office/drawing/2014/main" id="{E518534A-02AA-469C-AF96-5DC516C8B6FF}"/>
              </a:ext>
            </a:extLst>
          </p:cNvPr>
          <p:cNvSpPr>
            <a:spLocks noChangeArrowheads="1"/>
          </p:cNvSpPr>
          <p:nvPr/>
        </p:nvSpPr>
        <p:spPr bwMode="auto">
          <a:xfrm>
            <a:off x="260350" y="1728788"/>
            <a:ext cx="3746500" cy="3748087"/>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66917" name="object 5">
            <a:extLst>
              <a:ext uri="{FF2B5EF4-FFF2-40B4-BE49-F238E27FC236}">
                <a16:creationId xmlns:a16="http://schemas.microsoft.com/office/drawing/2014/main" id="{78CADDAC-2567-4A59-935D-8439E39D5C5F}"/>
              </a:ext>
            </a:extLst>
          </p:cNvPr>
          <p:cNvSpPr>
            <a:spLocks noChangeArrowheads="1"/>
          </p:cNvSpPr>
          <p:nvPr/>
        </p:nvSpPr>
        <p:spPr bwMode="auto">
          <a:xfrm>
            <a:off x="515938" y="1985963"/>
            <a:ext cx="3252787" cy="3252787"/>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Tree>
  </p:cSld>
  <p:clrMapOvr>
    <a:masterClrMapping/>
  </p:clrMapOvr>
</p:sld>
</file>

<file path=ppt/slides/slide113.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265403E5-CC03-4AE5-9D47-2AD9C1B78C59}"/>
              </a:ext>
            </a:extLst>
          </p:cNvPr>
          <p:cNvSpPr txBox="1">
            <a:spLocks noGrp="1"/>
          </p:cNvSpPr>
          <p:nvPr>
            <p:ph type="title"/>
          </p:nvPr>
        </p:nvSpPr>
        <p:spPr>
          <a:xfrm>
            <a:off x="498475" y="141288"/>
            <a:ext cx="4659313" cy="692150"/>
          </a:xfrm>
        </p:spPr>
        <p:txBody>
          <a:bodyPr lIns="0" tIns="16087" rIns="0" bIns="0" rtlCol="0">
            <a:spAutoFit/>
          </a:bodyPr>
          <a:lstStyle/>
          <a:p>
            <a:pPr marL="16933">
              <a:spcBef>
                <a:spcPts val="127"/>
              </a:spcBef>
              <a:defRPr/>
            </a:pPr>
            <a:r>
              <a:rPr spc="-13" dirty="0">
                <a:solidFill>
                  <a:schemeClr val="bg1"/>
                </a:solidFill>
              </a:rPr>
              <a:t>可视 化</a:t>
            </a:r>
            <a:r>
              <a:rPr spc="-7" dirty="0">
                <a:solidFill>
                  <a:schemeClr val="bg1"/>
                </a:solidFill>
              </a:rPr>
              <a:t>的</a:t>
            </a:r>
            <a:r>
              <a:rPr spc="-40" dirty="0">
                <a:solidFill>
                  <a:schemeClr val="bg1"/>
                </a:solidFill>
              </a:rPr>
              <a:t> </a:t>
            </a:r>
            <a:r>
              <a:rPr spc="-13" dirty="0">
                <a:solidFill>
                  <a:schemeClr val="bg1"/>
                </a:solidFill>
              </a:rPr>
              <a:t>系统</a:t>
            </a:r>
            <a:endParaRPr dirty="0">
              <a:solidFill>
                <a:schemeClr val="bg1"/>
              </a:solidFill>
            </a:endParaRPr>
          </a:p>
        </p:txBody>
      </p:sp>
      <p:sp>
        <p:nvSpPr>
          <p:cNvPr id="167939" name="object 3">
            <a:extLst>
              <a:ext uri="{FF2B5EF4-FFF2-40B4-BE49-F238E27FC236}">
                <a16:creationId xmlns:a16="http://schemas.microsoft.com/office/drawing/2014/main" id="{771AF12C-C016-4199-8487-A2A18EE135A0}"/>
              </a:ext>
            </a:extLst>
          </p:cNvPr>
          <p:cNvSpPr txBox="1">
            <a:spLocks noChangeArrowheads="1"/>
          </p:cNvSpPr>
          <p:nvPr/>
        </p:nvSpPr>
        <p:spPr bwMode="auto">
          <a:xfrm>
            <a:off x="528638" y="1674813"/>
            <a:ext cx="6985000" cy="389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3547" rIns="0" bIns="0">
            <a:spAutoFit/>
          </a:bodyPr>
          <a:lstStyle>
            <a:lvl1pPr marL="15875" indent="5207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lnSpc>
                <a:spcPct val="101000"/>
              </a:lnSpc>
              <a:spcBef>
                <a:spcPts val="113"/>
              </a:spcBef>
            </a:pPr>
            <a:r>
              <a:rPr lang="zh-CN" altLang="zh-CN" sz="3200" b="1">
                <a:solidFill>
                  <a:srgbClr val="38364D"/>
                </a:solidFill>
                <a:latin typeface="Arial" panose="020B0604020202020204" pitchFamily="34" charset="0"/>
                <a:cs typeface="Arial" panose="020B0604020202020204" pitchFamily="34" charset="0"/>
              </a:rPr>
              <a:t>"在分布式系统中, 或者在任何成熟、复杂的应用中, 由优秀的工程师构建的规模......... 你的大多数问题趋向于</a:t>
            </a:r>
            <a:r>
              <a:rPr lang="zh-CN" altLang="zh-CN" sz="3200" b="1" i="1">
                <a:solidFill>
                  <a:srgbClr val="38364D"/>
                </a:solidFill>
                <a:latin typeface="Arial" panose="020B0604020202020204" pitchFamily="34" charset="0"/>
                <a:cs typeface="Arial" panose="020B0604020202020204" pitchFamily="34" charset="0"/>
              </a:rPr>
              <a:t>未知-未知</a:t>
            </a:r>
            <a:r>
              <a:rPr lang="zh-CN" altLang="zh-CN" sz="3200" b="1">
                <a:solidFill>
                  <a:srgbClr val="38364D"/>
                </a:solidFill>
                <a:latin typeface="Arial" panose="020B0604020202020204" pitchFamily="34" charset="0"/>
                <a:cs typeface="Arial" panose="020B0604020202020204" pitchFamily="34" charset="0"/>
              </a:rPr>
              <a:t>"</a:t>
            </a:r>
            <a:endParaRPr lang="zh-CN" altLang="zh-CN" sz="3200">
              <a:latin typeface="Arial" panose="020B0604020202020204" pitchFamily="34" charset="0"/>
              <a:cs typeface="Arial" panose="020B0604020202020204" pitchFamily="34" charset="0"/>
            </a:endParaRPr>
          </a:p>
          <a:p>
            <a:pPr algn="r">
              <a:spcBef>
                <a:spcPts val="1638"/>
              </a:spcBef>
            </a:pPr>
            <a:r>
              <a:rPr lang="zh-CN" altLang="zh-CN" sz="3200" b="1" i="1">
                <a:solidFill>
                  <a:srgbClr val="38364D"/>
                </a:solidFill>
                <a:latin typeface="Arial" panose="020B0604020202020204" pitchFamily="34" charset="0"/>
                <a:cs typeface="Arial" panose="020B0604020202020204" pitchFamily="34" charset="0"/>
              </a:rPr>
              <a:t>慈善专业</a:t>
            </a:r>
            <a:endParaRPr lang="zh-CN" altLang="zh-CN" sz="3200">
              <a:latin typeface="Arial" panose="020B0604020202020204" pitchFamily="34" charset="0"/>
              <a:cs typeface="Arial" panose="020B0604020202020204" pitchFamily="34" charset="0"/>
            </a:endParaRPr>
          </a:p>
          <a:p>
            <a:pPr algn="r">
              <a:spcBef>
                <a:spcPts val="1613"/>
              </a:spcBef>
            </a:pPr>
            <a:r>
              <a:rPr lang="zh-CN" altLang="zh-CN" sz="3200" u="sng">
                <a:solidFill>
                  <a:srgbClr val="0078E2"/>
                </a:solidFill>
                <a:latin typeface="Times New Roman" panose="02020603050405020304" pitchFamily="18" charset="0"/>
                <a:cs typeface="Times New Roman" panose="02020603050405020304" pitchFamily="18" charset="0"/>
                <a:hlinkClick r:id="rId2"/>
              </a:rPr>
              <a:t> </a:t>
            </a:r>
            <a:r>
              <a:rPr lang="zh-CN" altLang="zh-CN" sz="3200" b="1" i="1" u="sng">
                <a:solidFill>
                  <a:srgbClr val="0078E2"/>
                </a:solidFill>
                <a:latin typeface="Arial" panose="020B0604020202020204" pitchFamily="34" charset="0"/>
                <a:cs typeface="Arial" panose="020B0604020202020204" pitchFamily="34" charset="0"/>
                <a:hlinkClick r:id="rId2"/>
              </a:rPr>
              <a:t>"可观性: 什么是在一个名字？</a:t>
            </a:r>
            <a:endParaRPr lang="zh-CN" altLang="zh-CN" sz="3200">
              <a:latin typeface="Arial" panose="020B0604020202020204" pitchFamily="34" charset="0"/>
              <a:cs typeface="Arial" panose="020B0604020202020204" pitchFamily="34" charset="0"/>
            </a:endParaRPr>
          </a:p>
        </p:txBody>
      </p:sp>
      <p:sp>
        <p:nvSpPr>
          <p:cNvPr id="167940" name="object 4">
            <a:extLst>
              <a:ext uri="{FF2B5EF4-FFF2-40B4-BE49-F238E27FC236}">
                <a16:creationId xmlns:a16="http://schemas.microsoft.com/office/drawing/2014/main" id="{4FA82A35-4B6C-4ADA-9ABE-EAC0226C29CF}"/>
              </a:ext>
            </a:extLst>
          </p:cNvPr>
          <p:cNvSpPr>
            <a:spLocks noChangeArrowheads="1"/>
          </p:cNvSpPr>
          <p:nvPr/>
        </p:nvSpPr>
        <p:spPr bwMode="auto">
          <a:xfrm>
            <a:off x="8123238" y="1828800"/>
            <a:ext cx="3648075" cy="364807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Tree>
  </p:cSld>
  <p:clrMapOvr>
    <a:masterClrMapping/>
  </p:clrMapOvr>
</p:sld>
</file>

<file path=ppt/slides/slide114.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2E811D78-E5D3-4822-A671-00C7CBD017C8}"/>
              </a:ext>
            </a:extLst>
          </p:cNvPr>
          <p:cNvSpPr txBox="1">
            <a:spLocks noGrp="1"/>
          </p:cNvSpPr>
          <p:nvPr>
            <p:ph type="title"/>
          </p:nvPr>
        </p:nvSpPr>
        <p:spPr>
          <a:xfrm>
            <a:off x="188913" y="157163"/>
            <a:ext cx="7651750" cy="693737"/>
          </a:xfrm>
        </p:spPr>
        <p:txBody>
          <a:bodyPr lIns="0" tIns="16087" rIns="0" bIns="0" rtlCol="0">
            <a:spAutoFit/>
          </a:bodyPr>
          <a:lstStyle/>
          <a:p>
            <a:pPr marL="16933">
              <a:spcBef>
                <a:spcPts val="127"/>
              </a:spcBef>
              <a:defRPr/>
            </a:pPr>
            <a:r>
              <a:rPr spc="-7" dirty="0">
                <a:solidFill>
                  <a:schemeClr val="bg1"/>
                </a:solidFill>
              </a:rPr>
              <a:t>关注组件</a:t>
            </a:r>
            <a:r>
              <a:rPr spc="73" dirty="0">
                <a:solidFill>
                  <a:schemeClr val="bg1"/>
                </a:solidFill>
              </a:rPr>
              <a:t> </a:t>
            </a:r>
            <a:r>
              <a:rPr spc="-7" dirty="0">
                <a:solidFill>
                  <a:schemeClr val="bg1"/>
                </a:solidFill>
              </a:rPr>
              <a:t>相互 作用</a:t>
            </a:r>
            <a:endParaRPr dirty="0">
              <a:solidFill>
                <a:schemeClr val="bg1"/>
              </a:solidFill>
            </a:endParaRPr>
          </a:p>
        </p:txBody>
      </p:sp>
      <p:sp>
        <p:nvSpPr>
          <p:cNvPr id="168963" name="object 3">
            <a:extLst>
              <a:ext uri="{FF2B5EF4-FFF2-40B4-BE49-F238E27FC236}">
                <a16:creationId xmlns:a16="http://schemas.microsoft.com/office/drawing/2014/main" id="{9DEE4E15-74B0-43DC-923E-90779C947C25}"/>
              </a:ext>
            </a:extLst>
          </p:cNvPr>
          <p:cNvSpPr txBox="1">
            <a:spLocks noChangeArrowheads="1"/>
          </p:cNvSpPr>
          <p:nvPr/>
        </p:nvSpPr>
        <p:spPr bwMode="auto">
          <a:xfrm>
            <a:off x="4356100" y="2411413"/>
            <a:ext cx="6775450" cy="240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1587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01000"/>
              </a:lnSpc>
              <a:spcBef>
                <a:spcPts val="100"/>
              </a:spcBef>
            </a:pPr>
            <a:r>
              <a:rPr lang="zh-CN" altLang="zh-CN" sz="3200" b="1">
                <a:solidFill>
                  <a:srgbClr val="38364D"/>
                </a:solidFill>
                <a:latin typeface="Arial" panose="020B0604020202020204" pitchFamily="34" charset="0"/>
                <a:cs typeface="Arial" panose="020B0604020202020204" pitchFamily="34" charset="0"/>
              </a:rPr>
              <a:t>"休息强调进化维持一个无法控制的系统。</a:t>
            </a:r>
            <a:endParaRPr lang="zh-CN" altLang="zh-CN" sz="3200">
              <a:latin typeface="Arial" panose="020B0604020202020204" pitchFamily="34" charset="0"/>
              <a:cs typeface="Arial" panose="020B0604020202020204" pitchFamily="34" charset="0"/>
            </a:endParaRPr>
          </a:p>
          <a:p>
            <a:pPr>
              <a:spcBef>
                <a:spcPts val="1638"/>
              </a:spcBef>
            </a:pPr>
            <a:r>
              <a:rPr lang="zh-CN" altLang="zh-CN" sz="3200" b="1" i="1">
                <a:solidFill>
                  <a:srgbClr val="38364D"/>
                </a:solidFill>
                <a:latin typeface="Arial" panose="020B0604020202020204" pitchFamily="34" charset="0"/>
                <a:cs typeface="Arial" panose="020B0604020202020204" pitchFamily="34" charset="0"/>
              </a:rPr>
              <a:t>罗伊. 菲尔丁</a:t>
            </a:r>
            <a:endParaRPr lang="zh-CN" altLang="zh-CN" sz="3200">
              <a:latin typeface="Arial" panose="020B0604020202020204" pitchFamily="34" charset="0"/>
              <a:cs typeface="Arial" panose="020B0604020202020204" pitchFamily="34" charset="0"/>
            </a:endParaRPr>
          </a:p>
          <a:p>
            <a:pPr>
              <a:spcBef>
                <a:spcPts val="1625"/>
              </a:spcBef>
            </a:pPr>
            <a:r>
              <a:rPr lang="zh-CN" altLang="zh-CN" sz="3200" u="sng">
                <a:solidFill>
                  <a:srgbClr val="0078E2"/>
                </a:solidFill>
                <a:latin typeface="Times New Roman" panose="02020603050405020304" pitchFamily="18" charset="0"/>
                <a:cs typeface="Times New Roman" panose="02020603050405020304" pitchFamily="18" charset="0"/>
                <a:hlinkClick r:id="rId2"/>
              </a:rPr>
              <a:t> </a:t>
            </a:r>
            <a:r>
              <a:rPr lang="zh-CN" altLang="zh-CN" sz="3200" b="1" i="1" u="sng">
                <a:solidFill>
                  <a:srgbClr val="0078E2"/>
                </a:solidFill>
                <a:latin typeface="Arial" panose="020B0604020202020204" pitchFamily="34" charset="0"/>
                <a:cs typeface="Arial" panose="020B0604020202020204" pitchFamily="34" charset="0"/>
                <a:hlinkClick r:id="rId2"/>
              </a:rPr>
              <a:t>"在 AEM 休息"</a:t>
            </a:r>
            <a:endParaRPr lang="zh-CN" altLang="zh-CN" sz="3200">
              <a:latin typeface="Arial" panose="020B0604020202020204" pitchFamily="34" charset="0"/>
              <a:cs typeface="Arial" panose="020B0604020202020204" pitchFamily="34" charset="0"/>
            </a:endParaRPr>
          </a:p>
        </p:txBody>
      </p:sp>
      <p:sp>
        <p:nvSpPr>
          <p:cNvPr id="168964" name="object 4">
            <a:extLst>
              <a:ext uri="{FF2B5EF4-FFF2-40B4-BE49-F238E27FC236}">
                <a16:creationId xmlns:a16="http://schemas.microsoft.com/office/drawing/2014/main" id="{10B67A7D-A3F5-4953-A52C-DDEDCF56C47D}"/>
              </a:ext>
            </a:extLst>
          </p:cNvPr>
          <p:cNvSpPr>
            <a:spLocks noChangeArrowheads="1"/>
          </p:cNvSpPr>
          <p:nvPr/>
        </p:nvSpPr>
        <p:spPr bwMode="auto">
          <a:xfrm>
            <a:off x="515938" y="2205038"/>
            <a:ext cx="2863850" cy="2894012"/>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Tree>
  </p:cSld>
  <p:clrMapOvr>
    <a:masterClrMapping/>
  </p:clrMapOvr>
</p:sld>
</file>

<file path=ppt/slides/slide115.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11F22261-E09D-415A-B595-E859E058CA64}"/>
              </a:ext>
            </a:extLst>
          </p:cNvPr>
          <p:cNvSpPr txBox="1">
            <a:spLocks noGrp="1"/>
          </p:cNvSpPr>
          <p:nvPr>
            <p:ph type="title"/>
          </p:nvPr>
        </p:nvSpPr>
        <p:spPr>
          <a:xfrm>
            <a:off x="498475" y="141288"/>
            <a:ext cx="5256213" cy="692150"/>
          </a:xfrm>
        </p:spPr>
        <p:txBody>
          <a:bodyPr lIns="0" tIns="16087" rIns="0" bIns="0" rtlCol="0">
            <a:spAutoFit/>
          </a:bodyPr>
          <a:lstStyle/>
          <a:p>
            <a:pPr marL="16933">
              <a:spcBef>
                <a:spcPts val="127"/>
              </a:spcBef>
              <a:defRPr/>
            </a:pPr>
            <a:r>
              <a:rPr spc="-7" dirty="0">
                <a:solidFill>
                  <a:schemeClr val="bg1"/>
                </a:solidFill>
              </a:rPr>
              <a:t>规范</a:t>
            </a:r>
            <a:r>
              <a:rPr spc="20" dirty="0">
                <a:solidFill>
                  <a:schemeClr val="bg1"/>
                </a:solidFill>
              </a:rPr>
              <a:t> </a:t>
            </a:r>
            <a:r>
              <a:rPr spc="-7" dirty="0">
                <a:solidFill>
                  <a:schemeClr val="bg1"/>
                </a:solidFill>
              </a:rPr>
              <a:t>选择性</a:t>
            </a:r>
            <a:endParaRPr dirty="0">
              <a:solidFill>
                <a:schemeClr val="bg1"/>
              </a:solidFill>
            </a:endParaRPr>
          </a:p>
        </p:txBody>
      </p:sp>
      <p:sp>
        <p:nvSpPr>
          <p:cNvPr id="169987" name="object 3">
            <a:extLst>
              <a:ext uri="{FF2B5EF4-FFF2-40B4-BE49-F238E27FC236}">
                <a16:creationId xmlns:a16="http://schemas.microsoft.com/office/drawing/2014/main" id="{4A06F803-0426-4364-A4AF-3CC81C4FE928}"/>
              </a:ext>
            </a:extLst>
          </p:cNvPr>
          <p:cNvSpPr txBox="1">
            <a:spLocks noChangeArrowheads="1"/>
          </p:cNvSpPr>
          <p:nvPr/>
        </p:nvSpPr>
        <p:spPr bwMode="auto">
          <a:xfrm>
            <a:off x="501650" y="2165350"/>
            <a:ext cx="7011988" cy="366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933" rIns="0" bIns="0">
            <a:spAutoFit/>
          </a:bodyPr>
          <a:lstStyle>
            <a:lvl1pPr marL="173038">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sz="3200" b="1">
                <a:solidFill>
                  <a:srgbClr val="38364D"/>
                </a:solidFill>
                <a:latin typeface="Arial" panose="020B0604020202020204" pitchFamily="34" charset="0"/>
                <a:cs typeface="Arial" panose="020B0604020202020204" pitchFamily="34" charset="0"/>
              </a:rPr>
              <a:t>"通过网络协议进行标准化</a:t>
            </a:r>
            <a:endParaRPr lang="zh-CN" altLang="zh-CN" sz="3200">
              <a:latin typeface="Arial" panose="020B0604020202020204" pitchFamily="34" charset="0"/>
              <a:cs typeface="Arial" panose="020B0604020202020204" pitchFamily="34" charset="0"/>
            </a:endParaRPr>
          </a:p>
          <a:p>
            <a:pPr>
              <a:spcBef>
                <a:spcPts val="38"/>
              </a:spcBef>
            </a:pPr>
            <a:r>
              <a:rPr lang="zh-CN" altLang="zh-CN" sz="3200" b="1">
                <a:solidFill>
                  <a:srgbClr val="38364D"/>
                </a:solidFill>
                <a:latin typeface="Arial" panose="020B0604020202020204" pitchFamily="34" charset="0"/>
                <a:cs typeface="Arial" panose="020B0604020202020204" pitchFamily="34" charset="0"/>
              </a:rPr>
              <a:t>和数据合同, 就像</a:t>
            </a:r>
            <a:endParaRPr lang="zh-CN" altLang="zh-CN" sz="3200">
              <a:latin typeface="Arial" panose="020B0604020202020204" pitchFamily="34" charset="0"/>
              <a:cs typeface="Arial" panose="020B0604020202020204" pitchFamily="34" charset="0"/>
            </a:endParaRPr>
          </a:p>
          <a:p>
            <a:pPr>
              <a:spcBef>
                <a:spcPts val="38"/>
              </a:spcBef>
            </a:pPr>
            <a:r>
              <a:rPr lang="zh-CN" altLang="zh-CN" sz="3200" b="1">
                <a:solidFill>
                  <a:srgbClr val="38364D"/>
                </a:solidFill>
                <a:latin typeface="Arial" panose="020B0604020202020204" pitchFamily="34" charset="0"/>
                <a:cs typeface="Arial" panose="020B0604020202020204" pitchFamily="34" charset="0"/>
              </a:rPr>
              <a:t>互联网 "。</a:t>
            </a:r>
            <a:endParaRPr lang="zh-CN" altLang="zh-CN" sz="3200">
              <a:latin typeface="Arial" panose="020B0604020202020204" pitchFamily="34" charset="0"/>
              <a:cs typeface="Arial" panose="020B0604020202020204" pitchFamily="34" charset="0"/>
            </a:endParaRPr>
          </a:p>
          <a:p>
            <a:pPr algn="r">
              <a:lnSpc>
                <a:spcPts val="5463"/>
              </a:lnSpc>
              <a:spcBef>
                <a:spcPts val="450"/>
              </a:spcBef>
            </a:pPr>
            <a:r>
              <a:rPr lang="zh-CN" altLang="zh-CN" sz="3200" b="1" i="1">
                <a:solidFill>
                  <a:srgbClr val="38364D"/>
                </a:solidFill>
                <a:latin typeface="Arial" panose="020B0604020202020204" pitchFamily="34" charset="0"/>
                <a:cs typeface="Arial" panose="020B0604020202020204" pitchFamily="34" charset="0"/>
              </a:rPr>
              <a:t>本. 克里斯滕森</a:t>
            </a:r>
            <a:r>
              <a:rPr lang="zh-CN" altLang="zh-CN" sz="3200" b="1" i="1" u="sng">
                <a:solidFill>
                  <a:srgbClr val="0078E2"/>
                </a:solidFill>
                <a:latin typeface="Arial" panose="020B0604020202020204" pitchFamily="34" charset="0"/>
                <a:cs typeface="Arial" panose="020B0604020202020204" pitchFamily="34" charset="0"/>
                <a:hlinkClick r:id="rId2"/>
              </a:rPr>
              <a:t>"不要建造一个分布式的巨石"</a:t>
            </a:r>
            <a:endParaRPr lang="zh-CN" altLang="zh-CN" sz="3200">
              <a:latin typeface="Arial" panose="020B0604020202020204" pitchFamily="34" charset="0"/>
              <a:cs typeface="Arial" panose="020B0604020202020204" pitchFamily="34" charset="0"/>
            </a:endParaRPr>
          </a:p>
        </p:txBody>
      </p:sp>
      <p:sp>
        <p:nvSpPr>
          <p:cNvPr id="169988" name="object 4">
            <a:extLst>
              <a:ext uri="{FF2B5EF4-FFF2-40B4-BE49-F238E27FC236}">
                <a16:creationId xmlns:a16="http://schemas.microsoft.com/office/drawing/2014/main" id="{1F1F85C5-ECEF-4C35-AF8D-342A82D75B1F}"/>
              </a:ext>
            </a:extLst>
          </p:cNvPr>
          <p:cNvSpPr>
            <a:spLocks noChangeArrowheads="1"/>
          </p:cNvSpPr>
          <p:nvPr/>
        </p:nvSpPr>
        <p:spPr bwMode="auto">
          <a:xfrm>
            <a:off x="8045450" y="1930400"/>
            <a:ext cx="3443288" cy="344487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Tree>
  </p:cSld>
  <p:clrMapOvr>
    <a:masterClrMapping/>
  </p:clrMapOvr>
</p:sld>
</file>

<file path=ppt/slides/slide116.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D51AA4B8-DDB6-4E0F-ABEF-D29AD8E6CB44}"/>
              </a:ext>
            </a:extLst>
          </p:cNvPr>
          <p:cNvSpPr txBox="1">
            <a:spLocks noGrp="1"/>
          </p:cNvSpPr>
          <p:nvPr>
            <p:ph type="title"/>
          </p:nvPr>
        </p:nvSpPr>
        <p:spPr>
          <a:xfrm>
            <a:off x="498475" y="141288"/>
            <a:ext cx="7396163" cy="692150"/>
          </a:xfrm>
        </p:spPr>
        <p:txBody>
          <a:bodyPr lIns="0" tIns="16087" rIns="0" bIns="0" rtlCol="0">
            <a:spAutoFit/>
          </a:bodyPr>
          <a:lstStyle/>
          <a:p>
            <a:pPr marL="16933">
              <a:spcBef>
                <a:spcPts val="127"/>
              </a:spcBef>
              <a:defRPr/>
            </a:pPr>
            <a:r>
              <a:rPr spc="-7" dirty="0">
                <a:solidFill>
                  <a:schemeClr val="bg1"/>
                </a:solidFill>
              </a:rPr>
              <a:t>记住人类</a:t>
            </a:r>
            <a:r>
              <a:rPr spc="33" dirty="0">
                <a:solidFill>
                  <a:schemeClr val="bg1"/>
                </a:solidFill>
              </a:rPr>
              <a:t> </a:t>
            </a:r>
            <a:r>
              <a:rPr spc="-7" dirty="0">
                <a:solidFill>
                  <a:schemeClr val="bg1"/>
                </a:solidFill>
              </a:rPr>
              <a:t>元素</a:t>
            </a:r>
            <a:endParaRPr dirty="0">
              <a:solidFill>
                <a:schemeClr val="bg1"/>
              </a:solidFill>
            </a:endParaRPr>
          </a:p>
        </p:txBody>
      </p:sp>
      <p:sp>
        <p:nvSpPr>
          <p:cNvPr id="171011" name="object 3">
            <a:extLst>
              <a:ext uri="{FF2B5EF4-FFF2-40B4-BE49-F238E27FC236}">
                <a16:creationId xmlns:a16="http://schemas.microsoft.com/office/drawing/2014/main" id="{23C72806-EF8F-4574-8DC1-1F8DC8C4E599}"/>
              </a:ext>
            </a:extLst>
          </p:cNvPr>
          <p:cNvSpPr txBox="1">
            <a:spLocks noChangeArrowheads="1"/>
          </p:cNvSpPr>
          <p:nvPr/>
        </p:nvSpPr>
        <p:spPr bwMode="auto">
          <a:xfrm>
            <a:off x="3725863" y="1603375"/>
            <a:ext cx="7321550" cy="389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3547" rIns="0" bIns="0">
            <a:spAutoFit/>
          </a:bodyPr>
          <a:lstStyle>
            <a:lvl1pPr marL="1587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01000"/>
              </a:lnSpc>
              <a:spcBef>
                <a:spcPts val="113"/>
              </a:spcBef>
            </a:pPr>
            <a:r>
              <a:rPr lang="zh-CN" altLang="zh-CN" sz="3200" b="1">
                <a:solidFill>
                  <a:srgbClr val="38364D"/>
                </a:solidFill>
                <a:latin typeface="Arial" panose="020B0604020202020204" pitchFamily="34" charset="0"/>
                <a:cs typeface="Arial" panose="020B0604020202020204" pitchFamily="34" charset="0"/>
              </a:rPr>
              <a:t>"任何设计系统的组织 (广义地定义) 都会产生一个结构是组织的通信结构副本的设计."</a:t>
            </a:r>
            <a:endParaRPr lang="zh-CN" altLang="zh-CN" sz="3200">
              <a:latin typeface="Arial" panose="020B0604020202020204" pitchFamily="34" charset="0"/>
              <a:cs typeface="Arial" panose="020B0604020202020204" pitchFamily="34" charset="0"/>
            </a:endParaRPr>
          </a:p>
          <a:p>
            <a:pPr>
              <a:spcBef>
                <a:spcPts val="1638"/>
              </a:spcBef>
            </a:pPr>
            <a:r>
              <a:rPr lang="zh-CN" altLang="zh-CN" sz="3200" b="1" i="1">
                <a:solidFill>
                  <a:srgbClr val="38364D"/>
                </a:solidFill>
                <a:latin typeface="Arial" panose="020B0604020202020204" pitchFamily="34" charset="0"/>
                <a:cs typeface="Arial" panose="020B0604020202020204" pitchFamily="34" charset="0"/>
              </a:rPr>
              <a:t>梅尔康威</a:t>
            </a:r>
            <a:endParaRPr lang="zh-CN" altLang="zh-CN" sz="3200">
              <a:latin typeface="Arial" panose="020B0604020202020204" pitchFamily="34" charset="0"/>
              <a:cs typeface="Arial" panose="020B0604020202020204" pitchFamily="34" charset="0"/>
            </a:endParaRPr>
          </a:p>
          <a:p>
            <a:pPr>
              <a:spcBef>
                <a:spcPts val="1613"/>
              </a:spcBef>
            </a:pPr>
            <a:r>
              <a:rPr lang="zh-CN" altLang="zh-CN" sz="3200" u="sng">
                <a:solidFill>
                  <a:srgbClr val="0078E2"/>
                </a:solidFill>
                <a:latin typeface="Times New Roman" panose="02020603050405020304" pitchFamily="18" charset="0"/>
                <a:cs typeface="Times New Roman" panose="02020603050405020304" pitchFamily="18" charset="0"/>
                <a:hlinkClick r:id="rId2"/>
              </a:rPr>
              <a:t> </a:t>
            </a:r>
            <a:r>
              <a:rPr lang="zh-CN" altLang="zh-CN" sz="3200" b="1" i="1" u="sng">
                <a:solidFill>
                  <a:srgbClr val="0078E2"/>
                </a:solidFill>
                <a:latin typeface="Arial" panose="020B0604020202020204" pitchFamily="34" charset="0"/>
                <a:cs typeface="Arial" panose="020B0604020202020204" pitchFamily="34" charset="0"/>
                <a:hlinkClick r:id="rId2"/>
              </a:rPr>
              <a:t>"委员会是如何发明的？"</a:t>
            </a:r>
            <a:endParaRPr lang="zh-CN" altLang="zh-CN" sz="3200">
              <a:latin typeface="Arial" panose="020B0604020202020204" pitchFamily="34" charset="0"/>
              <a:cs typeface="Arial" panose="020B0604020202020204" pitchFamily="34" charset="0"/>
            </a:endParaRPr>
          </a:p>
        </p:txBody>
      </p:sp>
      <p:sp>
        <p:nvSpPr>
          <p:cNvPr id="171012" name="object 4">
            <a:extLst>
              <a:ext uri="{FF2B5EF4-FFF2-40B4-BE49-F238E27FC236}">
                <a16:creationId xmlns:a16="http://schemas.microsoft.com/office/drawing/2014/main" id="{76CBDED6-B3A3-4AD4-825E-6FA7A6E01320}"/>
              </a:ext>
            </a:extLst>
          </p:cNvPr>
          <p:cNvSpPr>
            <a:spLocks noChangeArrowheads="1"/>
          </p:cNvSpPr>
          <p:nvPr/>
        </p:nvSpPr>
        <p:spPr bwMode="auto">
          <a:xfrm>
            <a:off x="515938" y="1806575"/>
            <a:ext cx="2524125" cy="3548063"/>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Tree>
  </p:cSld>
  <p:clrMapOvr>
    <a:masterClrMapping/>
  </p:clrMapOvr>
</p:sld>
</file>

<file path=ppt/slides/slide117.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object 2">
            <a:extLst>
              <a:ext uri="{FF2B5EF4-FFF2-40B4-BE49-F238E27FC236}">
                <a16:creationId xmlns:a16="http://schemas.microsoft.com/office/drawing/2014/main" id="{046C2BCD-F3E3-4C0B-8552-2712B4A9D422}"/>
              </a:ext>
            </a:extLst>
          </p:cNvPr>
          <p:cNvSpPr txBox="1">
            <a:spLocks noChangeArrowheads="1"/>
          </p:cNvSpPr>
          <p:nvPr/>
        </p:nvSpPr>
        <p:spPr bwMode="auto">
          <a:xfrm>
            <a:off x="695325" y="2400300"/>
            <a:ext cx="10683875"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97367" rIns="0" bIns="0">
            <a:spAutoFit/>
          </a:bodyPr>
          <a:lstStyle>
            <a:lvl1pPr marL="15875" indent="-1588">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90000"/>
              </a:lnSpc>
              <a:spcBef>
                <a:spcPts val="763"/>
              </a:spcBef>
            </a:pPr>
            <a:r>
              <a:rPr lang="zh-CN" altLang="zh-CN" sz="5300" b="1">
                <a:solidFill>
                  <a:srgbClr val="38364D"/>
                </a:solidFill>
                <a:latin typeface="Arial" panose="020B0604020202020204" pitchFamily="34" charset="0"/>
                <a:cs typeface="Arial" panose="020B0604020202020204" pitchFamily="34" charset="0"/>
              </a:rPr>
              <a:t>你怎么能应付</a:t>
            </a:r>
            <a:r>
              <a:rPr lang="zh-CN" altLang="zh-CN" sz="5300" b="1">
                <a:solidFill>
                  <a:srgbClr val="0078E2"/>
                </a:solidFill>
                <a:latin typeface="Arial" panose="020B0604020202020204" pitchFamily="34" charset="0"/>
                <a:cs typeface="Arial" panose="020B0604020202020204" pitchFamily="34" charset="0"/>
              </a:rPr>
              <a:t>复杂性</a:t>
            </a:r>
            <a:r>
              <a:rPr lang="zh-CN" altLang="zh-CN" sz="5300" b="1">
                <a:solidFill>
                  <a:srgbClr val="38364D"/>
                </a:solidFill>
                <a:latin typeface="Arial" panose="020B0604020202020204" pitchFamily="34" charset="0"/>
                <a:cs typeface="Arial" panose="020B0604020202020204" pitchFamily="34" charset="0"/>
              </a:rPr>
              <a:t>在一个</a:t>
            </a:r>
            <a:r>
              <a:rPr lang="zh-CN" altLang="zh-CN" sz="5300" b="1">
                <a:solidFill>
                  <a:srgbClr val="0078E2"/>
                </a:solidFill>
                <a:latin typeface="Arial" panose="020B0604020202020204" pitchFamily="34" charset="0"/>
                <a:cs typeface="Arial" panose="020B0604020202020204" pitchFamily="34" charset="0"/>
              </a:rPr>
              <a:t>实际</a:t>
            </a:r>
            <a:r>
              <a:rPr lang="zh-CN" altLang="zh-CN" sz="5300" b="1">
                <a:solidFill>
                  <a:srgbClr val="38364D"/>
                </a:solidFill>
                <a:latin typeface="Arial" panose="020B0604020202020204" pitchFamily="34" charset="0"/>
                <a:cs typeface="Arial" panose="020B0604020202020204" pitchFamily="34" charset="0"/>
              </a:rPr>
              <a:t>方式使用</a:t>
            </a:r>
            <a:r>
              <a:rPr lang="zh-CN" altLang="zh-CN" sz="5300" b="1">
                <a:solidFill>
                  <a:srgbClr val="0078E2"/>
                </a:solidFill>
                <a:latin typeface="Arial" panose="020B0604020202020204" pitchFamily="34" charset="0"/>
                <a:cs typeface="Arial" panose="020B0604020202020204" pitchFamily="34" charset="0"/>
              </a:rPr>
              <a:t>microservice 体系结构</a:t>
            </a:r>
            <a:r>
              <a:rPr lang="zh-CN" altLang="zh-CN" sz="5300" b="1">
                <a:solidFill>
                  <a:srgbClr val="38364D"/>
                </a:solidFill>
                <a:latin typeface="Arial" panose="020B0604020202020204" pitchFamily="34" charset="0"/>
                <a:cs typeface="Arial" panose="020B0604020202020204" pitchFamily="34" charset="0"/>
              </a:rPr>
              <a:t>?</a:t>
            </a:r>
            <a:endParaRPr lang="zh-CN" altLang="zh-CN" sz="5300">
              <a:latin typeface="Arial" panose="020B0604020202020204" pitchFamily="34" charset="0"/>
              <a:cs typeface="Arial" panose="020B0604020202020204" pitchFamily="34" charset="0"/>
            </a:endParaRPr>
          </a:p>
        </p:txBody>
      </p:sp>
    </p:spTree>
  </p:cSld>
  <p:clrMapOvr>
    <a:masterClrMapping/>
  </p:clrMapOvr>
</p:sld>
</file>

<file path=ppt/slides/slide118.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DA6FE0AF-170E-4DE7-ACBB-EEFF70A15B93}"/>
              </a:ext>
            </a:extLst>
          </p:cNvPr>
          <p:cNvSpPr txBox="1"/>
          <p:nvPr/>
        </p:nvSpPr>
        <p:spPr>
          <a:xfrm>
            <a:off x="592138" y="284163"/>
            <a:ext cx="11474450" cy="631825"/>
          </a:xfrm>
          <a:prstGeom prst="rect">
            <a:avLst/>
          </a:prstGeom>
        </p:spPr>
        <p:txBody>
          <a:bodyPr lIns="0" tIns="16087" rIns="0" bIns="0">
            <a:spAutoFit/>
          </a:bodyPr>
          <a:lstStyle/>
          <a:p>
            <a:pPr marL="16933">
              <a:spcBef>
                <a:spcPts val="127"/>
              </a:spcBef>
              <a:defRPr/>
            </a:pPr>
            <a:r>
              <a:rPr sz="4000" b="1" spc="-7" dirty="0">
                <a:solidFill>
                  <a:schemeClr val="bg1"/>
                </a:solidFill>
                <a:latin typeface="Arial"/>
                <a:cs typeface="Arial"/>
              </a:rPr>
              <a:t>Microservice 的通用语言</a:t>
            </a:r>
            <a:r>
              <a:rPr sz="4000" b="1" spc="133" dirty="0">
                <a:solidFill>
                  <a:schemeClr val="bg1"/>
                </a:solidFill>
                <a:latin typeface="Arial"/>
                <a:cs typeface="Arial"/>
              </a:rPr>
              <a:t> </a:t>
            </a:r>
            <a:r>
              <a:rPr sz="4000" b="1" spc="-13" dirty="0">
                <a:solidFill>
                  <a:schemeClr val="bg1"/>
                </a:solidFill>
                <a:latin typeface="Arial"/>
                <a:cs typeface="Arial"/>
              </a:rPr>
              <a:t>系统？</a:t>
            </a:r>
            <a:endParaRPr sz="4000" dirty="0">
              <a:solidFill>
                <a:schemeClr val="bg1"/>
              </a:solidFill>
              <a:latin typeface="Arial"/>
              <a:cs typeface="Arial"/>
            </a:endParaRPr>
          </a:p>
        </p:txBody>
      </p:sp>
      <p:sp>
        <p:nvSpPr>
          <p:cNvPr id="3" name="object 3">
            <a:extLst>
              <a:ext uri="{FF2B5EF4-FFF2-40B4-BE49-F238E27FC236}">
                <a16:creationId xmlns:a16="http://schemas.microsoft.com/office/drawing/2014/main" id="{89C9AFE4-F695-4D18-AE41-E44472332B2A}"/>
              </a:ext>
            </a:extLst>
          </p:cNvPr>
          <p:cNvSpPr txBox="1"/>
          <p:nvPr/>
        </p:nvSpPr>
        <p:spPr>
          <a:xfrm>
            <a:off x="460375" y="1538288"/>
            <a:ext cx="8288338" cy="509587"/>
          </a:xfrm>
          <a:prstGeom prst="rect">
            <a:avLst/>
          </a:prstGeom>
        </p:spPr>
        <p:txBody>
          <a:bodyPr lIns="0" tIns="16933" rIns="0" bIns="0">
            <a:spAutoFit/>
          </a:bodyPr>
          <a:lstStyle/>
          <a:p>
            <a:pPr marL="16933">
              <a:spcBef>
                <a:spcPts val="133"/>
              </a:spcBef>
              <a:tabLst>
                <a:tab pos="5605640" algn="l"/>
              </a:tabLst>
              <a:defRPr/>
            </a:pPr>
            <a:r>
              <a:rPr sz="3200" spc="-7" dirty="0">
                <a:solidFill>
                  <a:srgbClr val="38364D"/>
                </a:solidFill>
                <a:latin typeface="Arial"/>
                <a:cs typeface="Arial"/>
              </a:rPr>
              <a:t>Kubernetes 云</a:t>
            </a:r>
            <a:r>
              <a:rPr sz="3200" spc="-53" dirty="0">
                <a:solidFill>
                  <a:srgbClr val="38364D"/>
                </a:solidFill>
                <a:latin typeface="Arial"/>
                <a:cs typeface="Arial"/>
              </a:rPr>
              <a:t> </a:t>
            </a:r>
            <a:r>
              <a:rPr sz="3200" spc="-7" dirty="0">
                <a:solidFill>
                  <a:srgbClr val="38364D"/>
                </a:solidFill>
                <a:latin typeface="Arial"/>
                <a:cs typeface="Arial"/>
              </a:rPr>
              <a:t>铸造</a:t>
            </a:r>
            <a:endParaRPr sz="3200">
              <a:latin typeface="Arial"/>
              <a:cs typeface="Arial"/>
            </a:endParaRPr>
          </a:p>
        </p:txBody>
      </p:sp>
      <p:sp>
        <p:nvSpPr>
          <p:cNvPr id="4" name="object 4">
            <a:extLst>
              <a:ext uri="{FF2B5EF4-FFF2-40B4-BE49-F238E27FC236}">
                <a16:creationId xmlns:a16="http://schemas.microsoft.com/office/drawing/2014/main" id="{427312C6-2AD4-42CB-BBE2-BBD84ADFE7A5}"/>
              </a:ext>
            </a:extLst>
          </p:cNvPr>
          <p:cNvSpPr txBox="1"/>
          <p:nvPr/>
        </p:nvSpPr>
        <p:spPr>
          <a:xfrm>
            <a:off x="596900" y="5973763"/>
            <a:ext cx="9245600" cy="220662"/>
          </a:xfrm>
          <a:prstGeom prst="rect">
            <a:avLst/>
          </a:prstGeom>
        </p:spPr>
        <p:txBody>
          <a:bodyPr lIns="0" tIns="16087" rIns="0" bIns="0">
            <a:spAutoFit/>
          </a:bodyPr>
          <a:lstStyle/>
          <a:p>
            <a:pPr marL="16933">
              <a:spcBef>
                <a:spcPts val="127"/>
              </a:spcBef>
              <a:defRPr/>
            </a:pPr>
            <a:r>
              <a:rPr sz="1333" spc="-7" dirty="0">
                <a:solidFill>
                  <a:srgbClr val="57676C"/>
                </a:solidFill>
                <a:latin typeface="Arial"/>
                <a:cs typeface="Arial"/>
              </a:rPr>
              <a:t>从</a:t>
            </a:r>
            <a:r>
              <a:rPr sz="1333" u="sng" spc="-7" dirty="0">
                <a:solidFill>
                  <a:srgbClr val="0078E2"/>
                </a:solidFill>
                <a:uFill>
                  <a:solidFill>
                    <a:srgbClr val="0078E2"/>
                  </a:solidFill>
                </a:uFill>
                <a:latin typeface="Arial"/>
                <a:cs typeface="Arial"/>
                <a:hlinkClick r:id="rId2"/>
              </a:rPr>
              <a:t>https://x-team.com/blog/introduction-kubernetes-architecture/</a:t>
            </a:r>
            <a:r>
              <a:rPr sz="1333" spc="-7" dirty="0">
                <a:solidFill>
                  <a:srgbClr val="0078E2"/>
                </a:solidFill>
                <a:latin typeface="Arial"/>
                <a:cs typeface="Arial"/>
                <a:hlinkClick r:id="rId2"/>
              </a:rPr>
              <a:t> </a:t>
            </a:r>
            <a:r>
              <a:rPr sz="1333" spc="-13" dirty="0">
                <a:solidFill>
                  <a:srgbClr val="57676C"/>
                </a:solidFill>
                <a:latin typeface="Arial"/>
                <a:cs typeface="Arial"/>
              </a:rPr>
              <a:t>和</a:t>
            </a:r>
            <a:r>
              <a:rPr sz="1333" spc="67" dirty="0">
                <a:solidFill>
                  <a:srgbClr val="57676C"/>
                </a:solidFill>
                <a:latin typeface="Arial"/>
                <a:cs typeface="Arial"/>
              </a:rPr>
              <a:t> </a:t>
            </a:r>
            <a:r>
              <a:rPr sz="1333" u="sng" spc="-7" dirty="0">
                <a:solidFill>
                  <a:srgbClr val="0078E2"/>
                </a:solidFill>
                <a:uFill>
                  <a:solidFill>
                    <a:srgbClr val="0078E2"/>
                  </a:solidFill>
                </a:uFill>
                <a:latin typeface="Arial"/>
                <a:cs typeface="Arial"/>
                <a:hlinkClick r:id="rId3"/>
              </a:rPr>
              <a:t>https://docs.cloudfoundry.org/concepts/architecture/</a:t>
            </a:r>
            <a:endParaRPr sz="1333">
              <a:latin typeface="Arial"/>
              <a:cs typeface="Arial"/>
            </a:endParaRPr>
          </a:p>
        </p:txBody>
      </p:sp>
      <p:sp>
        <p:nvSpPr>
          <p:cNvPr id="173061" name="object 5">
            <a:extLst>
              <a:ext uri="{FF2B5EF4-FFF2-40B4-BE49-F238E27FC236}">
                <a16:creationId xmlns:a16="http://schemas.microsoft.com/office/drawing/2014/main" id="{EE6E9CFE-0601-4D96-B34D-7A463D8A70FC}"/>
              </a:ext>
            </a:extLst>
          </p:cNvPr>
          <p:cNvSpPr>
            <a:spLocks noChangeArrowheads="1"/>
          </p:cNvSpPr>
          <p:nvPr/>
        </p:nvSpPr>
        <p:spPr bwMode="auto">
          <a:xfrm>
            <a:off x="731838" y="2108200"/>
            <a:ext cx="4421187" cy="3319463"/>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73062" name="object 6">
            <a:extLst>
              <a:ext uri="{FF2B5EF4-FFF2-40B4-BE49-F238E27FC236}">
                <a16:creationId xmlns:a16="http://schemas.microsoft.com/office/drawing/2014/main" id="{20B40B28-5703-4731-B2A9-32B0940C619A}"/>
              </a:ext>
            </a:extLst>
          </p:cNvPr>
          <p:cNvSpPr>
            <a:spLocks noChangeArrowheads="1"/>
          </p:cNvSpPr>
          <p:nvPr/>
        </p:nvSpPr>
        <p:spPr bwMode="auto">
          <a:xfrm>
            <a:off x="6065838" y="2305050"/>
            <a:ext cx="5170487" cy="3433763"/>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Tree>
  </p:cSld>
  <p:clrMapOvr>
    <a:masterClrMapping/>
  </p:clrMapOvr>
</p:sld>
</file>

<file path=ppt/slides/slide119.xml><?xml version="1.0" encoding="utf-8"?>
<p:sld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6A6D40DE-33CF-493D-8536-E3430FF83608}"/>
              </a:ext>
            </a:extLst>
          </p:cNvPr>
          <p:cNvSpPr txBox="1">
            <a:spLocks noGrp="1"/>
          </p:cNvSpPr>
          <p:nvPr>
            <p:ph type="title"/>
          </p:nvPr>
        </p:nvSpPr>
        <p:spPr>
          <a:xfrm>
            <a:off x="496888" y="141288"/>
            <a:ext cx="10337800" cy="692150"/>
          </a:xfrm>
        </p:spPr>
        <p:txBody>
          <a:bodyPr lIns="0" tIns="16087" rIns="0" bIns="0" rtlCol="0">
            <a:spAutoFit/>
          </a:bodyPr>
          <a:lstStyle/>
          <a:p>
            <a:pPr marL="16933">
              <a:spcBef>
                <a:spcPts val="127"/>
              </a:spcBef>
              <a:defRPr/>
            </a:pPr>
            <a:r>
              <a:rPr spc="-7" dirty="0">
                <a:solidFill>
                  <a:schemeClr val="bg1"/>
                </a:solidFill>
              </a:rPr>
              <a:t>Microservice 的通用语言</a:t>
            </a:r>
            <a:r>
              <a:rPr spc="133" dirty="0">
                <a:solidFill>
                  <a:schemeClr val="bg1"/>
                </a:solidFill>
              </a:rPr>
              <a:t> </a:t>
            </a:r>
            <a:r>
              <a:rPr spc="-13" dirty="0">
                <a:solidFill>
                  <a:schemeClr val="bg1"/>
                </a:solidFill>
              </a:rPr>
              <a:t>系统</a:t>
            </a:r>
            <a:endParaRPr dirty="0">
              <a:solidFill>
                <a:schemeClr val="bg1"/>
              </a:solidFill>
            </a:endParaRPr>
          </a:p>
        </p:txBody>
      </p:sp>
      <p:graphicFrame>
        <p:nvGraphicFramePr>
          <p:cNvPr id="3" name="object 3">
            <a:extLst>
              <a:ext uri="{FF2B5EF4-FFF2-40B4-BE49-F238E27FC236}">
                <a16:creationId xmlns:a16="http://schemas.microsoft.com/office/drawing/2014/main" id="{C1F8631A-6BDE-4288-ACE2-EFD0B636B533}"/>
              </a:ext>
            </a:extLst>
          </p:cNvPr>
          <p:cNvGraphicFramePr>
            <a:graphicFrameLocks noGrp="1"/>
          </p:cNvGraphicFramePr>
          <p:nvPr/>
        </p:nvGraphicFramePr>
        <p:xfrm>
          <a:off x="544513" y="1389063"/>
          <a:ext cx="10863262" cy="4903787"/>
        </p:xfrm>
        <a:graphic>
          <a:graphicData uri="http://schemas.openxmlformats.org/drawingml/2006/table">
            <a:tbl>
              <a:tblPr/>
              <a:tblGrid>
                <a:gridCol w="2852737">
                  <a:extLst>
                    <a:ext uri="{9D8B030D-6E8A-4147-A177-3AD203B41FA5}">
                      <a16:colId xmlns:a16="http://schemas.microsoft.com/office/drawing/2014/main" val="20000"/>
                    </a:ext>
                  </a:extLst>
                </a:gridCol>
                <a:gridCol w="8010525">
                  <a:extLst>
                    <a:ext uri="{9D8B030D-6E8A-4147-A177-3AD203B41FA5}">
                      <a16:colId xmlns:a16="http://schemas.microsoft.com/office/drawing/2014/main" val="20001"/>
                    </a:ext>
                  </a:extLst>
                </a:gridCol>
              </a:tblGrid>
              <a:tr h="401638">
                <a:tc>
                  <a:txBody>
                    <a:bodyPr/>
                    <a:lstStyle>
                      <a:lvl1pPr marL="69850"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69850" marR="0" lvl="0" indent="0" algn="l" defTabSz="912813" rtl="0" eaLnBrk="1" fontAlgn="base" latinLnBrk="0" hangingPunct="1">
                        <a:lnSpc>
                          <a:spcPct val="100000"/>
                        </a:lnSpc>
                        <a:spcBef>
                          <a:spcPts val="538"/>
                        </a:spcBef>
                        <a:spcAft>
                          <a:spcPct val="0"/>
                        </a:spcAft>
                        <a:buClrTx/>
                        <a:buSzTx/>
                        <a:buFontTx/>
                        <a:buNone/>
                        <a:tabLst/>
                      </a:pPr>
                      <a:r>
                        <a:rPr kumimoji="0" lang="zh-CN" altLang="zh-CN" sz="1300" b="1" i="0" u="none" strike="noStrike" cap="none" normalizeH="0" baseline="0">
                          <a:ln>
                            <a:noFill/>
                          </a:ln>
                          <a:solidFill>
                            <a:srgbClr val="38364D"/>
                          </a:solidFill>
                          <a:effectLst/>
                          <a:latin typeface="Arial" panose="020B0604020202020204" pitchFamily="34" charset="0"/>
                          <a:ea typeface="宋体" panose="02010600030101010101" pitchFamily="2" charset="-122"/>
                          <a:cs typeface="Arial" panose="020B0604020202020204" pitchFamily="34" charset="0"/>
                        </a:rPr>
                        <a:t>术语</a:t>
                      </a:r>
                      <a:endParaRPr kumimoji="0" lang="zh-CN"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90593"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BF9"/>
                    </a:solidFill>
                  </a:tcPr>
                </a:tc>
                <a:tc>
                  <a:txBody>
                    <a:bodyPr/>
                    <a:lstStyle>
                      <a:lvl1pPr marL="69850"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69850" marR="0" lvl="0" indent="0" algn="l" defTabSz="912813" rtl="0" eaLnBrk="1" fontAlgn="base" latinLnBrk="0" hangingPunct="1">
                        <a:lnSpc>
                          <a:spcPct val="100000"/>
                        </a:lnSpc>
                        <a:spcBef>
                          <a:spcPts val="538"/>
                        </a:spcBef>
                        <a:spcAft>
                          <a:spcPct val="0"/>
                        </a:spcAft>
                        <a:buClrTx/>
                        <a:buSzTx/>
                        <a:buFontTx/>
                        <a:buNone/>
                        <a:tabLst/>
                      </a:pPr>
                      <a:r>
                        <a:rPr kumimoji="0" lang="zh-CN" altLang="zh-CN" sz="1300" b="1" i="0" u="none" strike="noStrike" cap="none" normalizeH="0" baseline="0">
                          <a:ln>
                            <a:noFill/>
                          </a:ln>
                          <a:solidFill>
                            <a:srgbClr val="38364D"/>
                          </a:solidFill>
                          <a:effectLst/>
                          <a:latin typeface="Arial" panose="020B0604020202020204" pitchFamily="34" charset="0"/>
                          <a:ea typeface="宋体" panose="02010600030101010101" pitchFamily="2" charset="-122"/>
                          <a:cs typeface="Arial" panose="020B0604020202020204" pitchFamily="34" charset="0"/>
                        </a:rPr>
                        <a:t>定义</a:t>
                      </a:r>
                      <a:endParaRPr kumimoji="0" lang="zh-CN"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90593"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BF9"/>
                    </a:solidFill>
                  </a:tcPr>
                </a:tc>
                <a:extLst>
                  <a:ext uri="{0D108BD9-81ED-4DB2-BD59-A6C34878D82A}">
                    <a16:rowId xmlns:a16="http://schemas.microsoft.com/office/drawing/2014/main" val="10000"/>
                  </a:ext>
                </a:extLst>
              </a:tr>
              <a:tr h="449263">
                <a:tc>
                  <a:txBody>
                    <a:bodyPr/>
                    <a:lstStyle>
                      <a:lvl1pPr marL="69850"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69850" marR="0" lvl="0" indent="0" algn="l" defTabSz="912813" rtl="0" eaLnBrk="1" fontAlgn="base" latinLnBrk="0" hangingPunct="1">
                        <a:lnSpc>
                          <a:spcPct val="100000"/>
                        </a:lnSpc>
                        <a:spcBef>
                          <a:spcPts val="550"/>
                        </a:spcBef>
                        <a:spcAft>
                          <a:spcPct val="0"/>
                        </a:spcAft>
                        <a:buClrTx/>
                        <a:buSzTx/>
                        <a:buFontTx/>
                        <a:buNone/>
                        <a:tabLst/>
                      </a:pPr>
                      <a:r>
                        <a:rPr kumimoji="0" lang="zh-CN" altLang="zh-CN" sz="1600" b="0" i="1" u="none" strike="noStrike" cap="none" normalizeH="0" baseline="0">
                          <a:ln>
                            <a:noFill/>
                          </a:ln>
                          <a:solidFill>
                            <a:srgbClr val="38364D"/>
                          </a:solidFill>
                          <a:effectLst/>
                          <a:latin typeface="Arial" panose="020B0604020202020204" pitchFamily="34" charset="0"/>
                          <a:ea typeface="宋体" panose="02010600030101010101" pitchFamily="2" charset="-122"/>
                          <a:cs typeface="Arial" panose="020B0604020202020204" pitchFamily="34" charset="0"/>
                        </a:rPr>
                        <a:t>服务 (又名 Microservice)</a:t>
                      </a:r>
                      <a:endParaRPr kumimoji="0" lang="zh-CN"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93133"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BF9"/>
                    </a:solidFill>
                  </a:tcPr>
                </a:tc>
                <a:tc>
                  <a:txBody>
                    <a:bodyPr/>
                    <a:lstStyle>
                      <a:lvl1pPr marL="69850"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69850" marR="0" lvl="0" indent="0" algn="l" defTabSz="912813" rtl="0" eaLnBrk="1" fontAlgn="base" latinLnBrk="0" hangingPunct="1">
                        <a:lnSpc>
                          <a:spcPct val="100000"/>
                        </a:lnSpc>
                        <a:spcBef>
                          <a:spcPts val="538"/>
                        </a:spcBef>
                        <a:spcAft>
                          <a:spcPct val="0"/>
                        </a:spcAft>
                        <a:buClrTx/>
                        <a:buSzTx/>
                        <a:buFontTx/>
                        <a:buNone/>
                        <a:tabLst/>
                      </a:pPr>
                      <a:r>
                        <a:rPr kumimoji="0" lang="zh-CN" altLang="zh-CN" sz="1300" b="0" i="0" u="none" strike="noStrike" cap="none" normalizeH="0" baseline="0">
                          <a:ln>
                            <a:noFill/>
                          </a:ln>
                          <a:solidFill>
                            <a:srgbClr val="38364D"/>
                          </a:solidFill>
                          <a:effectLst/>
                          <a:latin typeface="Arial" panose="020B0604020202020204" pitchFamily="34" charset="0"/>
                          <a:ea typeface="宋体" panose="02010600030101010101" pitchFamily="2" charset="-122"/>
                          <a:cs typeface="Arial" panose="020B0604020202020204" pitchFamily="34" charset="0"/>
                        </a:rPr>
                        <a:t>通过接口提供功能的逻辑应用程序组件。</a:t>
                      </a:r>
                      <a:endParaRPr kumimoji="0" lang="zh-CN"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90593"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BF9"/>
                    </a:solidFill>
                  </a:tcPr>
                </a:tc>
                <a:extLst>
                  <a:ext uri="{0D108BD9-81ED-4DB2-BD59-A6C34878D82A}">
                    <a16:rowId xmlns:a16="http://schemas.microsoft.com/office/drawing/2014/main" val="10001"/>
                  </a:ext>
                </a:extLst>
              </a:tr>
              <a:tr h="636587">
                <a:tc>
                  <a:txBody>
                    <a:bodyPr/>
                    <a:lstStyle>
                      <a:lvl1pPr marL="69850"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69850" marR="0" lvl="0" indent="0" algn="l" defTabSz="912813" rtl="0" eaLnBrk="1" fontAlgn="base" latinLnBrk="0" hangingPunct="1">
                        <a:lnSpc>
                          <a:spcPct val="100000"/>
                        </a:lnSpc>
                        <a:spcBef>
                          <a:spcPts val="550"/>
                        </a:spcBef>
                        <a:spcAft>
                          <a:spcPct val="0"/>
                        </a:spcAft>
                        <a:buClrTx/>
                        <a:buSzTx/>
                        <a:buFontTx/>
                        <a:buNone/>
                        <a:tabLst/>
                      </a:pPr>
                      <a:r>
                        <a:rPr kumimoji="0" lang="zh-CN" altLang="zh-CN" sz="1600" b="0" i="1" u="none" strike="noStrike" cap="none" normalizeH="0" baseline="0">
                          <a:ln>
                            <a:noFill/>
                          </a:ln>
                          <a:solidFill>
                            <a:srgbClr val="38364D"/>
                          </a:solidFill>
                          <a:effectLst/>
                          <a:latin typeface="Arial" panose="020B0604020202020204" pitchFamily="34" charset="0"/>
                          <a:ea typeface="宋体" panose="02010600030101010101" pitchFamily="2" charset="-122"/>
                          <a:cs typeface="Arial" panose="020B0604020202020204" pitchFamily="34" charset="0"/>
                        </a:rPr>
                        <a:t>服务领域</a:t>
                      </a:r>
                      <a:endParaRPr kumimoji="0" lang="zh-CN"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93133"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BF9"/>
                    </a:solidFill>
                  </a:tcPr>
                </a:tc>
                <a:tc>
                  <a:txBody>
                    <a:bodyPr/>
                    <a:lstStyle>
                      <a:lvl1pPr marL="69850"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69850" marR="0" lvl="0" indent="0" algn="l" defTabSz="912813" rtl="0" eaLnBrk="1" fontAlgn="base" latinLnBrk="0" hangingPunct="1">
                        <a:lnSpc>
                          <a:spcPct val="115000"/>
                        </a:lnSpc>
                        <a:spcBef>
                          <a:spcPts val="350"/>
                        </a:spcBef>
                        <a:spcAft>
                          <a:spcPct val="0"/>
                        </a:spcAft>
                        <a:buClrTx/>
                        <a:buSzTx/>
                        <a:buFontTx/>
                        <a:buNone/>
                        <a:tabLst/>
                      </a:pPr>
                      <a:r>
                        <a:rPr kumimoji="0" lang="zh-CN" altLang="zh-CN" sz="1300" b="0" i="0" u="none" strike="noStrike" cap="none" normalizeH="0" baseline="0">
                          <a:ln>
                            <a:noFill/>
                          </a:ln>
                          <a:solidFill>
                            <a:srgbClr val="38364D"/>
                          </a:solidFill>
                          <a:effectLst/>
                          <a:latin typeface="Arial" panose="020B0604020202020204" pitchFamily="34" charset="0"/>
                          <a:ea typeface="宋体" panose="02010600030101010101" pitchFamily="2" charset="-122"/>
                          <a:cs typeface="Arial" panose="020B0604020202020204" pitchFamily="34" charset="0"/>
                        </a:rPr>
                        <a:t>一组定义的服务, 构成给定范围的逻辑 microservice 系统 (如公司、组织单位、有界上下文、应用程序)。</a:t>
                      </a:r>
                      <a:endParaRPr kumimoji="0" lang="zh-CN"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60113"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BF9"/>
                    </a:solidFill>
                  </a:tcPr>
                </a:tc>
                <a:extLst>
                  <a:ext uri="{0D108BD9-81ED-4DB2-BD59-A6C34878D82A}">
                    <a16:rowId xmlns:a16="http://schemas.microsoft.com/office/drawing/2014/main" val="10002"/>
                  </a:ext>
                </a:extLst>
              </a:tr>
              <a:tr h="869949">
                <a:tc>
                  <a:txBody>
                    <a:bodyPr/>
                    <a:lstStyle>
                      <a:lvl1pPr marL="69850"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69850" marR="0" lvl="0" indent="0" algn="l" defTabSz="912813" rtl="0" eaLnBrk="1" fontAlgn="base" latinLnBrk="0" hangingPunct="1">
                        <a:lnSpc>
                          <a:spcPct val="100000"/>
                        </a:lnSpc>
                        <a:spcBef>
                          <a:spcPts val="550"/>
                        </a:spcBef>
                        <a:spcAft>
                          <a:spcPct val="0"/>
                        </a:spcAft>
                        <a:buClrTx/>
                        <a:buSzTx/>
                        <a:buFontTx/>
                        <a:buNone/>
                        <a:tabLst/>
                      </a:pPr>
                      <a:r>
                        <a:rPr kumimoji="0" lang="zh-CN" altLang="zh-CN" sz="1600" b="0" i="1" u="none" strike="noStrike" cap="none" normalizeH="0" baseline="0">
                          <a:ln>
                            <a:noFill/>
                          </a:ln>
                          <a:solidFill>
                            <a:srgbClr val="38364D"/>
                          </a:solidFill>
                          <a:effectLst/>
                          <a:latin typeface="Arial" panose="020B0604020202020204" pitchFamily="34" charset="0"/>
                          <a:ea typeface="宋体" panose="02010600030101010101" pitchFamily="2" charset="-122"/>
                          <a:cs typeface="Arial" panose="020B0604020202020204" pitchFamily="34" charset="0"/>
                        </a:rPr>
                        <a:t>服务队列</a:t>
                      </a:r>
                      <a:endParaRPr kumimoji="0" lang="zh-CN"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93133"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BF9"/>
                    </a:solidFill>
                  </a:tcPr>
                </a:tc>
                <a:tc>
                  <a:txBody>
                    <a:bodyPr/>
                    <a:lstStyle>
                      <a:lvl1pPr marL="69850"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69850" marR="0" lvl="0" indent="0" algn="l" defTabSz="912813" rtl="0" eaLnBrk="1" fontAlgn="base" latinLnBrk="0" hangingPunct="1">
                        <a:lnSpc>
                          <a:spcPct val="115000"/>
                        </a:lnSpc>
                        <a:spcBef>
                          <a:spcPts val="350"/>
                        </a:spcBef>
                        <a:spcAft>
                          <a:spcPct val="0"/>
                        </a:spcAft>
                        <a:buClrTx/>
                        <a:buSzTx/>
                        <a:buFontTx/>
                        <a:buNone/>
                        <a:tabLst/>
                      </a:pPr>
                      <a:r>
                        <a:rPr kumimoji="0" lang="zh-CN" altLang="zh-CN" sz="1300" b="0" i="0" u="none" strike="noStrike" cap="none" normalizeH="0" baseline="0">
                          <a:ln>
                            <a:noFill/>
                          </a:ln>
                          <a:solidFill>
                            <a:srgbClr val="38364D"/>
                          </a:solidFill>
                          <a:effectLst/>
                          <a:latin typeface="Arial" panose="020B0604020202020204" pitchFamily="34" charset="0"/>
                          <a:ea typeface="宋体" panose="02010600030101010101" pitchFamily="2" charset="-122"/>
                          <a:cs typeface="Arial" panose="020B0604020202020204" pitchFamily="34" charset="0"/>
                        </a:rPr>
                        <a:t>可以独立部署的一组服务服务, 但相互依赖以完成用户任务。服务队列中的服务实例通常部署在同一服务节点中。</a:t>
                      </a:r>
                      <a:endParaRPr kumimoji="0" lang="zh-CN"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p>
                      <a:pPr marL="69850" marR="0" lvl="0" indent="0" algn="l" defTabSz="912813" rtl="0" eaLnBrk="1" fontAlgn="base" latinLnBrk="0" hangingPunct="1">
                        <a:lnSpc>
                          <a:spcPct val="100000"/>
                        </a:lnSpc>
                        <a:spcBef>
                          <a:spcPts val="175"/>
                        </a:spcBef>
                        <a:spcAft>
                          <a:spcPct val="0"/>
                        </a:spcAft>
                        <a:buClrTx/>
                        <a:buSzTx/>
                        <a:buFontTx/>
                        <a:buNone/>
                        <a:tabLst/>
                      </a:pPr>
                      <a:r>
                        <a:rPr kumimoji="0" lang="zh-CN" altLang="zh-CN" sz="1300" b="0" i="0" u="none" strike="noStrike" cap="none" normalizeH="0" baseline="0">
                          <a:ln>
                            <a:noFill/>
                          </a:ln>
                          <a:solidFill>
                            <a:srgbClr val="38364D"/>
                          </a:solidFill>
                          <a:effectLst/>
                          <a:latin typeface="Arial" panose="020B0604020202020204" pitchFamily="34" charset="0"/>
                          <a:ea typeface="宋体" panose="02010600030101010101" pitchFamily="2" charset="-122"/>
                          <a:cs typeface="Arial" panose="020B0604020202020204" pitchFamily="34" charset="0"/>
                        </a:rPr>
                        <a:t>Kubernetes 荚和中间层应用程序组是服务群的平台特定示例。</a:t>
                      </a:r>
                      <a:endParaRPr kumimoji="0" lang="zh-CN"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60113"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BF9"/>
                    </a:solidFill>
                  </a:tcPr>
                </a:tc>
                <a:extLst>
                  <a:ext uri="{0D108BD9-81ED-4DB2-BD59-A6C34878D82A}">
                    <a16:rowId xmlns:a16="http://schemas.microsoft.com/office/drawing/2014/main" val="10003"/>
                  </a:ext>
                </a:extLst>
              </a:tr>
              <a:tr h="636587">
                <a:tc>
                  <a:txBody>
                    <a:bodyPr/>
                    <a:lstStyle>
                      <a:lvl1pPr marL="69850"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69850" marR="0" lvl="0" indent="0" algn="l" defTabSz="912813" rtl="0" eaLnBrk="1" fontAlgn="base" latinLnBrk="0" hangingPunct="1">
                        <a:lnSpc>
                          <a:spcPct val="100000"/>
                        </a:lnSpc>
                        <a:spcBef>
                          <a:spcPts val="550"/>
                        </a:spcBef>
                        <a:spcAft>
                          <a:spcPct val="0"/>
                        </a:spcAft>
                        <a:buClrTx/>
                        <a:buSzTx/>
                        <a:buFontTx/>
                        <a:buNone/>
                        <a:tabLst/>
                      </a:pPr>
                      <a:r>
                        <a:rPr kumimoji="0" lang="zh-CN" altLang="zh-CN" sz="1600" b="0" i="1" u="none" strike="noStrike" cap="none" normalizeH="0" baseline="0">
                          <a:ln>
                            <a:noFill/>
                          </a:ln>
                          <a:solidFill>
                            <a:srgbClr val="38364D"/>
                          </a:solidFill>
                          <a:effectLst/>
                          <a:latin typeface="Arial" panose="020B0604020202020204" pitchFamily="34" charset="0"/>
                          <a:ea typeface="宋体" panose="02010600030101010101" pitchFamily="2" charset="-122"/>
                          <a:cs typeface="Arial" panose="020B0604020202020204" pitchFamily="34" charset="0"/>
                        </a:rPr>
                        <a:t>服务实例</a:t>
                      </a:r>
                      <a:endParaRPr kumimoji="0" lang="zh-CN"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9398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BF9"/>
                    </a:solidFill>
                  </a:tcPr>
                </a:tc>
                <a:tc>
                  <a:txBody>
                    <a:bodyPr/>
                    <a:lstStyle>
                      <a:lvl1pPr marL="69850"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69850" marR="0" lvl="0" indent="0" algn="l" defTabSz="912813" rtl="0" eaLnBrk="1" fontAlgn="base" latinLnBrk="0" hangingPunct="1">
                        <a:lnSpc>
                          <a:spcPct val="115000"/>
                        </a:lnSpc>
                        <a:spcBef>
                          <a:spcPts val="350"/>
                        </a:spcBef>
                        <a:spcAft>
                          <a:spcPct val="0"/>
                        </a:spcAft>
                        <a:buClrTx/>
                        <a:buSzTx/>
                        <a:buFontTx/>
                        <a:buNone/>
                        <a:tabLst/>
                      </a:pPr>
                      <a:r>
                        <a:rPr kumimoji="0" lang="zh-CN" altLang="zh-CN" sz="1300" b="0" i="0" u="none" strike="noStrike" cap="none" normalizeH="0" baseline="0">
                          <a:ln>
                            <a:noFill/>
                          </a:ln>
                          <a:solidFill>
                            <a:srgbClr val="38364D"/>
                          </a:solidFill>
                          <a:effectLst/>
                          <a:latin typeface="Arial" panose="020B0604020202020204" pitchFamily="34" charset="0"/>
                          <a:ea typeface="宋体" panose="02010600030101010101" pitchFamily="2" charset="-122"/>
                          <a:cs typeface="Arial" panose="020B0604020202020204" pitchFamily="34" charset="0"/>
                        </a:rPr>
                        <a:t>具有网络寻址接口的服务的运行时实例。请注意, 服务实例可以由多个容器组成。</a:t>
                      </a:r>
                      <a:endParaRPr kumimoji="0" lang="zh-CN"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60113"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BF9"/>
                    </a:solidFill>
                  </a:tcPr>
                </a:tc>
                <a:extLst>
                  <a:ext uri="{0D108BD9-81ED-4DB2-BD59-A6C34878D82A}">
                    <a16:rowId xmlns:a16="http://schemas.microsoft.com/office/drawing/2014/main" val="10004"/>
                  </a:ext>
                </a:extLst>
              </a:tr>
              <a:tr h="636587">
                <a:tc>
                  <a:txBody>
                    <a:bodyPr/>
                    <a:lstStyle>
                      <a:lvl1pPr marL="69850"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69850" marR="0" lvl="0" indent="0" algn="l" defTabSz="912813" rtl="0" eaLnBrk="1" fontAlgn="base" latinLnBrk="0" hangingPunct="1">
                        <a:lnSpc>
                          <a:spcPct val="100000"/>
                        </a:lnSpc>
                        <a:spcBef>
                          <a:spcPts val="550"/>
                        </a:spcBef>
                        <a:spcAft>
                          <a:spcPct val="0"/>
                        </a:spcAft>
                        <a:buClrTx/>
                        <a:buSzTx/>
                        <a:buFontTx/>
                        <a:buNone/>
                        <a:tabLst/>
                      </a:pPr>
                      <a:r>
                        <a:rPr kumimoji="0" lang="zh-CN" altLang="zh-CN" sz="1600" b="0" i="1" u="none" strike="noStrike" cap="none" normalizeH="0" baseline="0">
                          <a:ln>
                            <a:noFill/>
                          </a:ln>
                          <a:solidFill>
                            <a:srgbClr val="38364D"/>
                          </a:solidFill>
                          <a:effectLst/>
                          <a:latin typeface="Arial" panose="020B0604020202020204" pitchFamily="34" charset="0"/>
                          <a:ea typeface="宋体" panose="02010600030101010101" pitchFamily="2" charset="-122"/>
                          <a:cs typeface="Arial" panose="020B0604020202020204" pitchFamily="34" charset="0"/>
                        </a:rPr>
                        <a:t>服务网络</a:t>
                      </a:r>
                      <a:endParaRPr kumimoji="0" lang="zh-CN"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9398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BF9"/>
                    </a:solidFill>
                  </a:tcPr>
                </a:tc>
                <a:tc>
                  <a:txBody>
                    <a:bodyPr/>
                    <a:lstStyle>
                      <a:lvl1pPr marL="69850"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69850" marR="0" lvl="0" indent="0" algn="l" defTabSz="912813" rtl="0" eaLnBrk="1" fontAlgn="base" latinLnBrk="0" hangingPunct="1">
                        <a:lnSpc>
                          <a:spcPct val="100000"/>
                        </a:lnSpc>
                        <a:spcBef>
                          <a:spcPts val="538"/>
                        </a:spcBef>
                        <a:spcAft>
                          <a:spcPct val="0"/>
                        </a:spcAft>
                        <a:buClrTx/>
                        <a:buSzTx/>
                        <a:buFontTx/>
                        <a:buNone/>
                        <a:tabLst/>
                      </a:pPr>
                      <a:r>
                        <a:rPr kumimoji="0" lang="zh-CN" altLang="zh-CN" sz="1300" b="0" i="0" u="none" strike="noStrike" cap="none" normalizeH="0" baseline="0">
                          <a:ln>
                            <a:noFill/>
                          </a:ln>
                          <a:solidFill>
                            <a:srgbClr val="38364D"/>
                          </a:solidFill>
                          <a:effectLst/>
                          <a:latin typeface="Arial" panose="020B0604020202020204" pitchFamily="34" charset="0"/>
                          <a:ea typeface="宋体" panose="02010600030101010101" pitchFamily="2" charset="-122"/>
                          <a:cs typeface="Arial" panose="020B0604020202020204" pitchFamily="34" charset="0"/>
                        </a:rPr>
                        <a:t>服务域中服务相互通信的集体网络, 并</a:t>
                      </a:r>
                      <a:endParaRPr kumimoji="0" lang="zh-CN"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p>
                      <a:pPr marL="69850" marR="0" lvl="0" indent="0" algn="l" defTabSz="912813" rtl="0" eaLnBrk="1" fontAlgn="base" latinLnBrk="0" hangingPunct="1">
                        <a:lnSpc>
                          <a:spcPct val="100000"/>
                        </a:lnSpc>
                        <a:spcBef>
                          <a:spcPts val="175"/>
                        </a:spcBef>
                        <a:spcAft>
                          <a:spcPct val="0"/>
                        </a:spcAft>
                        <a:buClrTx/>
                        <a:buSzTx/>
                        <a:buFontTx/>
                        <a:buNone/>
                        <a:tabLst/>
                      </a:pPr>
                      <a:r>
                        <a:rPr kumimoji="0" lang="zh-CN" altLang="zh-CN" sz="1300" b="0" i="0" u="none" strike="noStrike" cap="none" normalizeH="0" baseline="0">
                          <a:ln>
                            <a:noFill/>
                          </a:ln>
                          <a:solidFill>
                            <a:srgbClr val="38364D"/>
                          </a:solidFill>
                          <a:effectLst/>
                          <a:latin typeface="Arial" panose="020B0604020202020204" pitchFamily="34" charset="0"/>
                          <a:ea typeface="宋体" panose="02010600030101010101" pitchFamily="2" charset="-122"/>
                          <a:cs typeface="Arial" panose="020B0604020202020204" pitchFamily="34" charset="0"/>
                        </a:rPr>
                        <a:t>与服务域之外的组件一起使用。服务网络可以跨越多个服务平台。</a:t>
                      </a:r>
                      <a:endParaRPr kumimoji="0" lang="zh-CN"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9144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BF9"/>
                    </a:solidFill>
                  </a:tcPr>
                </a:tc>
                <a:extLst>
                  <a:ext uri="{0D108BD9-81ED-4DB2-BD59-A6C34878D82A}">
                    <a16:rowId xmlns:a16="http://schemas.microsoft.com/office/drawing/2014/main" val="10005"/>
                  </a:ext>
                </a:extLst>
              </a:tr>
              <a:tr h="636587">
                <a:tc>
                  <a:txBody>
                    <a:bodyPr/>
                    <a:lstStyle>
                      <a:lvl1pPr marL="69850"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69850" marR="0" lvl="0" indent="0" algn="l" defTabSz="912813" rtl="0" eaLnBrk="1" fontAlgn="base" latinLnBrk="0" hangingPunct="1">
                        <a:lnSpc>
                          <a:spcPct val="100000"/>
                        </a:lnSpc>
                        <a:spcBef>
                          <a:spcPts val="550"/>
                        </a:spcBef>
                        <a:spcAft>
                          <a:spcPct val="0"/>
                        </a:spcAft>
                        <a:buClrTx/>
                        <a:buSzTx/>
                        <a:buFontTx/>
                        <a:buNone/>
                        <a:tabLst/>
                      </a:pPr>
                      <a:r>
                        <a:rPr kumimoji="0" lang="zh-CN" altLang="zh-CN" sz="1600" b="0" i="1" u="none" strike="noStrike" cap="none" normalizeH="0" baseline="0">
                          <a:ln>
                            <a:noFill/>
                          </a:ln>
                          <a:solidFill>
                            <a:srgbClr val="38364D"/>
                          </a:solidFill>
                          <a:effectLst/>
                          <a:latin typeface="Arial" panose="020B0604020202020204" pitchFamily="34" charset="0"/>
                          <a:ea typeface="宋体" panose="02010600030101010101" pitchFamily="2" charset="-122"/>
                          <a:cs typeface="Arial" panose="020B0604020202020204" pitchFamily="34" charset="0"/>
                        </a:rPr>
                        <a:t>服务节点</a:t>
                      </a:r>
                      <a:endParaRPr kumimoji="0" lang="zh-CN"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9398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BF9"/>
                    </a:solidFill>
                  </a:tcPr>
                </a:tc>
                <a:tc>
                  <a:txBody>
                    <a:bodyPr/>
                    <a:lstStyle>
                      <a:lvl1pPr marL="69850"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69850" marR="0" lvl="0" indent="0" algn="l" defTabSz="912813" rtl="0" eaLnBrk="1" fontAlgn="base" latinLnBrk="0" hangingPunct="1">
                        <a:lnSpc>
                          <a:spcPct val="115000"/>
                        </a:lnSpc>
                        <a:spcBef>
                          <a:spcPts val="363"/>
                        </a:spcBef>
                        <a:spcAft>
                          <a:spcPct val="0"/>
                        </a:spcAft>
                        <a:buClrTx/>
                        <a:buSzTx/>
                        <a:buFontTx/>
                        <a:buNone/>
                        <a:tabLst/>
                      </a:pPr>
                      <a:r>
                        <a:rPr kumimoji="0" lang="zh-CN" altLang="zh-CN" sz="1300" b="0" i="0" u="none" strike="noStrike" cap="none" normalizeH="0" baseline="0">
                          <a:ln>
                            <a:noFill/>
                          </a:ln>
                          <a:solidFill>
                            <a:srgbClr val="38364D"/>
                          </a:solidFill>
                          <a:effectLst/>
                          <a:latin typeface="Arial" panose="020B0604020202020204" pitchFamily="34" charset="0"/>
                          <a:ea typeface="宋体" panose="02010600030101010101" pitchFamily="2" charset="-122"/>
                          <a:cs typeface="Arial" panose="020B0604020202020204" pitchFamily="34" charset="0"/>
                        </a:rPr>
                        <a:t>用于承载服务的单个基础结构节点。泊坞窗主机和 AWS EC2 实例是特定于平台的服务节点示例。</a:t>
                      </a:r>
                      <a:endParaRPr kumimoji="0" lang="zh-CN"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6096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BF9"/>
                    </a:solidFill>
                  </a:tcPr>
                </a:tc>
                <a:extLst>
                  <a:ext uri="{0D108BD9-81ED-4DB2-BD59-A6C34878D82A}">
                    <a16:rowId xmlns:a16="http://schemas.microsoft.com/office/drawing/2014/main" val="10006"/>
                  </a:ext>
                </a:extLst>
              </a:tr>
              <a:tr h="636587">
                <a:tc>
                  <a:txBody>
                    <a:bodyPr/>
                    <a:lstStyle>
                      <a:lvl1pPr marL="69850"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69850" marR="0" lvl="0" indent="0" algn="l" defTabSz="912813" rtl="0" eaLnBrk="1" fontAlgn="base" latinLnBrk="0" hangingPunct="1">
                        <a:lnSpc>
                          <a:spcPct val="100000"/>
                        </a:lnSpc>
                        <a:spcBef>
                          <a:spcPts val="563"/>
                        </a:spcBef>
                        <a:spcAft>
                          <a:spcPct val="0"/>
                        </a:spcAft>
                        <a:buClrTx/>
                        <a:buSzTx/>
                        <a:buFontTx/>
                        <a:buNone/>
                        <a:tabLst/>
                      </a:pPr>
                      <a:r>
                        <a:rPr kumimoji="0" lang="zh-CN" altLang="zh-CN" sz="1600" b="0" i="1" u="none" strike="noStrike" cap="none" normalizeH="0" baseline="0">
                          <a:ln>
                            <a:noFill/>
                          </a:ln>
                          <a:solidFill>
                            <a:srgbClr val="38364D"/>
                          </a:solidFill>
                          <a:effectLst/>
                          <a:latin typeface="Arial" panose="020B0604020202020204" pitchFamily="34" charset="0"/>
                          <a:ea typeface="宋体" panose="02010600030101010101" pitchFamily="2" charset="-122"/>
                          <a:cs typeface="Arial" panose="020B0604020202020204" pitchFamily="34" charset="0"/>
                        </a:rPr>
                        <a:t>服务专区</a:t>
                      </a:r>
                      <a:endParaRPr kumimoji="0" lang="zh-CN"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94827"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BF9"/>
                    </a:solidFill>
                  </a:tcPr>
                </a:tc>
                <a:tc>
                  <a:txBody>
                    <a:bodyPr/>
                    <a:lstStyle>
                      <a:lvl1pPr marL="69850"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69850" marR="0" lvl="0" indent="0" algn="l" defTabSz="912813" rtl="0" eaLnBrk="1" fontAlgn="base" latinLnBrk="0" hangingPunct="1">
                        <a:lnSpc>
                          <a:spcPct val="115000"/>
                        </a:lnSpc>
                        <a:spcBef>
                          <a:spcPts val="363"/>
                        </a:spcBef>
                        <a:spcAft>
                          <a:spcPct val="0"/>
                        </a:spcAft>
                        <a:buClrTx/>
                        <a:buSzTx/>
                        <a:buFontTx/>
                        <a:buNone/>
                        <a:tabLst/>
                      </a:pPr>
                      <a:r>
                        <a:rPr kumimoji="0" lang="zh-CN" altLang="zh-CN" sz="1300" b="0" i="0" u="none" strike="noStrike" cap="none" normalizeH="0" baseline="0">
                          <a:ln>
                            <a:noFill/>
                          </a:ln>
                          <a:solidFill>
                            <a:srgbClr val="38364D"/>
                          </a:solidFill>
                          <a:effectLst/>
                          <a:latin typeface="Arial" panose="020B0604020202020204" pitchFamily="34" charset="0"/>
                          <a:ea typeface="宋体" panose="02010600030101010101" pitchFamily="2" charset="-122"/>
                          <a:cs typeface="Arial" panose="020B0604020202020204" pitchFamily="34" charset="0"/>
                        </a:rPr>
                        <a:t>服务网络的一个分部。AWS 可用性区域和 Kubernetes 群集是特定于平台的服务区域示例。</a:t>
                      </a:r>
                      <a:endParaRPr kumimoji="0" lang="zh-CN" altLang="zh-CN" sz="13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6096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BF9"/>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12.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C38A972A-C828-4A44-9520-9BF7B850048C}"/>
              </a:ext>
            </a:extLst>
          </p:cNvPr>
          <p:cNvSpPr txBox="1">
            <a:spLocks noGrp="1"/>
          </p:cNvSpPr>
          <p:nvPr>
            <p:ph type="title"/>
          </p:nvPr>
        </p:nvSpPr>
        <p:spPr>
          <a:xfrm>
            <a:off x="90488" y="139700"/>
            <a:ext cx="10383837" cy="693738"/>
          </a:xfrm>
        </p:spPr>
        <p:txBody>
          <a:bodyPr tIns="16087" rtlCol="0">
            <a:spAutoFit/>
          </a:bodyPr>
          <a:lstStyle/>
          <a:p>
            <a:pPr marL="16933" algn="l">
              <a:spcBef>
                <a:spcPts val="127"/>
              </a:spcBef>
              <a:defRPr/>
            </a:pPr>
            <a:r>
              <a:rPr sz="4400" spc="-7" dirty="0">
                <a:solidFill>
                  <a:schemeClr val="bg1"/>
                </a:solidFill>
              </a:rPr>
              <a:t>力量驾驶</a:t>
            </a:r>
            <a:r>
              <a:rPr sz="4400" spc="13" dirty="0">
                <a:solidFill>
                  <a:schemeClr val="bg1"/>
                </a:solidFill>
              </a:rPr>
              <a:t> </a:t>
            </a:r>
            <a:r>
              <a:rPr sz="4400" spc="-7" dirty="0">
                <a:solidFill>
                  <a:schemeClr val="bg1"/>
                </a:solidFill>
              </a:rPr>
              <a:t>microservices</a:t>
            </a:r>
            <a:endParaRPr sz="4400" dirty="0">
              <a:solidFill>
                <a:schemeClr val="bg1"/>
              </a:solidFill>
            </a:endParaRPr>
          </a:p>
        </p:txBody>
      </p:sp>
      <p:sp>
        <p:nvSpPr>
          <p:cNvPr id="56323" name="object 3">
            <a:extLst>
              <a:ext uri="{FF2B5EF4-FFF2-40B4-BE49-F238E27FC236}">
                <a16:creationId xmlns:a16="http://schemas.microsoft.com/office/drawing/2014/main" id="{4BC7D071-3FC4-4B3A-AA3A-F6B725E982A6}"/>
              </a:ext>
            </a:extLst>
          </p:cNvPr>
          <p:cNvSpPr>
            <a:spLocks/>
          </p:cNvSpPr>
          <p:nvPr/>
        </p:nvSpPr>
        <p:spPr bwMode="auto">
          <a:xfrm>
            <a:off x="5170488" y="3803650"/>
            <a:ext cx="1852612" cy="1851025"/>
          </a:xfrm>
          <a:custGeom>
            <a:avLst/>
            <a:gdLst>
              <a:gd name="T0" fmla="*/ 6740 w 1390014"/>
              <a:gd name="T1" fmla="*/ 2720308 h 1388745"/>
              <a:gd name="T2" fmla="*/ 59380 w 1390014"/>
              <a:gd name="T3" fmla="*/ 2331696 h 1388745"/>
              <a:gd name="T4" fmla="*/ 161312 w 1390014"/>
              <a:gd name="T5" fmla="*/ 1961030 h 1388745"/>
              <a:gd name="T6" fmla="*/ 309070 w 1390014"/>
              <a:gd name="T7" fmla="*/ 1611795 h 1388745"/>
              <a:gd name="T8" fmla="*/ 499151 w 1390014"/>
              <a:gd name="T9" fmla="*/ 1287464 h 1388745"/>
              <a:gd name="T10" fmla="*/ 728092 w 1390014"/>
              <a:gd name="T11" fmla="*/ 991524 h 1388745"/>
              <a:gd name="T12" fmla="*/ 992397 w 1390014"/>
              <a:gd name="T13" fmla="*/ 727445 h 1388745"/>
              <a:gd name="T14" fmla="*/ 1288588 w 1390014"/>
              <a:gd name="T15" fmla="*/ 498705 h 1388745"/>
              <a:gd name="T16" fmla="*/ 1613182 w 1390014"/>
              <a:gd name="T17" fmla="*/ 308786 h 1388745"/>
              <a:gd name="T18" fmla="*/ 1962696 w 1390014"/>
              <a:gd name="T19" fmla="*/ 161166 h 1388745"/>
              <a:gd name="T20" fmla="*/ 2333648 w 1390014"/>
              <a:gd name="T21" fmla="*/ 59325 h 1388745"/>
              <a:gd name="T22" fmla="*/ 2722550 w 1390014"/>
              <a:gd name="T23" fmla="*/ 6735 h 1388745"/>
              <a:gd name="T24" fmla="*/ 3122738 w 1390014"/>
              <a:gd name="T25" fmla="*/ 6735 h 1388745"/>
              <a:gd name="T26" fmla="*/ 3511643 w 1390014"/>
              <a:gd name="T27" fmla="*/ 59325 h 1388745"/>
              <a:gd name="T28" fmla="*/ 3882593 w 1390014"/>
              <a:gd name="T29" fmla="*/ 161166 h 1388745"/>
              <a:gd name="T30" fmla="*/ 4232108 w 1390014"/>
              <a:gd name="T31" fmla="*/ 308786 h 1388745"/>
              <a:gd name="T32" fmla="*/ 4556703 w 1390014"/>
              <a:gd name="T33" fmla="*/ 498705 h 1388745"/>
              <a:gd name="T34" fmla="*/ 4852892 w 1390014"/>
              <a:gd name="T35" fmla="*/ 727445 h 1388745"/>
              <a:gd name="T36" fmla="*/ 5117199 w 1390014"/>
              <a:gd name="T37" fmla="*/ 991524 h 1388745"/>
              <a:gd name="T38" fmla="*/ 5346137 w 1390014"/>
              <a:gd name="T39" fmla="*/ 1287464 h 1388745"/>
              <a:gd name="T40" fmla="*/ 5536219 w 1390014"/>
              <a:gd name="T41" fmla="*/ 1611795 h 1388745"/>
              <a:gd name="T42" fmla="*/ 5683974 w 1390014"/>
              <a:gd name="T43" fmla="*/ 1961030 h 1388745"/>
              <a:gd name="T44" fmla="*/ 5785910 w 1390014"/>
              <a:gd name="T45" fmla="*/ 2331696 h 1388745"/>
              <a:gd name="T46" fmla="*/ 5838548 w 1390014"/>
              <a:gd name="T47" fmla="*/ 2720308 h 1388745"/>
              <a:gd name="T48" fmla="*/ 5838548 w 1390014"/>
              <a:gd name="T49" fmla="*/ 3120206 h 1388745"/>
              <a:gd name="T50" fmla="*/ 5785910 w 1390014"/>
              <a:gd name="T51" fmla="*/ 3508803 h 1388745"/>
              <a:gd name="T52" fmla="*/ 5683974 w 1390014"/>
              <a:gd name="T53" fmla="*/ 3879456 h 1388745"/>
              <a:gd name="T54" fmla="*/ 5536219 w 1390014"/>
              <a:gd name="T55" fmla="*/ 4228684 h 1388745"/>
              <a:gd name="T56" fmla="*/ 5346137 w 1390014"/>
              <a:gd name="T57" fmla="*/ 4553013 h 1388745"/>
              <a:gd name="T58" fmla="*/ 5117199 w 1390014"/>
              <a:gd name="T59" fmla="*/ 4848962 h 1388745"/>
              <a:gd name="T60" fmla="*/ 4852892 w 1390014"/>
              <a:gd name="T61" fmla="*/ 5113051 h 1388745"/>
              <a:gd name="T62" fmla="*/ 4556703 w 1390014"/>
              <a:gd name="T63" fmla="*/ 5341795 h 1388745"/>
              <a:gd name="T64" fmla="*/ 4232108 w 1390014"/>
              <a:gd name="T65" fmla="*/ 5531717 h 1388745"/>
              <a:gd name="T66" fmla="*/ 3882593 w 1390014"/>
              <a:gd name="T67" fmla="*/ 5679348 h 1388745"/>
              <a:gd name="T68" fmla="*/ 3511643 w 1390014"/>
              <a:gd name="T69" fmla="*/ 5781195 h 1388745"/>
              <a:gd name="T70" fmla="*/ 3122738 w 1390014"/>
              <a:gd name="T71" fmla="*/ 5833791 h 1388745"/>
              <a:gd name="T72" fmla="*/ 2722550 w 1390014"/>
              <a:gd name="T73" fmla="*/ 5833791 h 1388745"/>
              <a:gd name="T74" fmla="*/ 2333648 w 1390014"/>
              <a:gd name="T75" fmla="*/ 5781195 h 1388745"/>
              <a:gd name="T76" fmla="*/ 1962696 w 1390014"/>
              <a:gd name="T77" fmla="*/ 5679348 h 1388745"/>
              <a:gd name="T78" fmla="*/ 1613182 w 1390014"/>
              <a:gd name="T79" fmla="*/ 5531717 h 1388745"/>
              <a:gd name="T80" fmla="*/ 1288588 w 1390014"/>
              <a:gd name="T81" fmla="*/ 5341795 h 1388745"/>
              <a:gd name="T82" fmla="*/ 992397 w 1390014"/>
              <a:gd name="T83" fmla="*/ 5113051 h 1388745"/>
              <a:gd name="T84" fmla="*/ 728092 w 1390014"/>
              <a:gd name="T85" fmla="*/ 4848962 h 1388745"/>
              <a:gd name="T86" fmla="*/ 499151 w 1390014"/>
              <a:gd name="T87" fmla="*/ 4553013 h 1388745"/>
              <a:gd name="T88" fmla="*/ 309070 w 1390014"/>
              <a:gd name="T89" fmla="*/ 4228684 h 1388745"/>
              <a:gd name="T90" fmla="*/ 161312 w 1390014"/>
              <a:gd name="T91" fmla="*/ 3879456 h 1388745"/>
              <a:gd name="T92" fmla="*/ 59380 w 1390014"/>
              <a:gd name="T93" fmla="*/ 3508803 h 1388745"/>
              <a:gd name="T94" fmla="*/ 6740 w 1390014"/>
              <a:gd name="T95" fmla="*/ 3120206 h 138874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390014" h="1388745">
                <a:moveTo>
                  <a:pt x="0" y="694181"/>
                </a:moveTo>
                <a:lnTo>
                  <a:pt x="1603" y="646650"/>
                </a:lnTo>
                <a:lnTo>
                  <a:pt x="6344" y="599979"/>
                </a:lnTo>
                <a:lnTo>
                  <a:pt x="14119" y="554272"/>
                </a:lnTo>
                <a:lnTo>
                  <a:pt x="24824" y="509631"/>
                </a:lnTo>
                <a:lnTo>
                  <a:pt x="38357" y="466160"/>
                </a:lnTo>
                <a:lnTo>
                  <a:pt x="54613" y="423963"/>
                </a:lnTo>
                <a:lnTo>
                  <a:pt x="73490" y="383143"/>
                </a:lnTo>
                <a:lnTo>
                  <a:pt x="94883" y="343803"/>
                </a:lnTo>
                <a:lnTo>
                  <a:pt x="118688" y="306046"/>
                </a:lnTo>
                <a:lnTo>
                  <a:pt x="144804" y="269976"/>
                </a:lnTo>
                <a:lnTo>
                  <a:pt x="173125" y="235697"/>
                </a:lnTo>
                <a:lnTo>
                  <a:pt x="203549" y="203311"/>
                </a:lnTo>
                <a:lnTo>
                  <a:pt x="235971" y="172922"/>
                </a:lnTo>
                <a:lnTo>
                  <a:pt x="270289" y="144633"/>
                </a:lnTo>
                <a:lnTo>
                  <a:pt x="306399" y="118548"/>
                </a:lnTo>
                <a:lnTo>
                  <a:pt x="344198" y="94770"/>
                </a:lnTo>
                <a:lnTo>
                  <a:pt x="383581" y="73402"/>
                </a:lnTo>
                <a:lnTo>
                  <a:pt x="424445" y="54548"/>
                </a:lnTo>
                <a:lnTo>
                  <a:pt x="466688" y="38311"/>
                </a:lnTo>
                <a:lnTo>
                  <a:pt x="510204" y="24794"/>
                </a:lnTo>
                <a:lnTo>
                  <a:pt x="554892" y="14102"/>
                </a:lnTo>
                <a:lnTo>
                  <a:pt x="600646" y="6336"/>
                </a:lnTo>
                <a:lnTo>
                  <a:pt x="647365" y="1601"/>
                </a:lnTo>
                <a:lnTo>
                  <a:pt x="694944" y="0"/>
                </a:lnTo>
                <a:lnTo>
                  <a:pt x="742522" y="1601"/>
                </a:lnTo>
                <a:lnTo>
                  <a:pt x="789241" y="6336"/>
                </a:lnTo>
                <a:lnTo>
                  <a:pt x="834995" y="14102"/>
                </a:lnTo>
                <a:lnTo>
                  <a:pt x="879683" y="24794"/>
                </a:lnTo>
                <a:lnTo>
                  <a:pt x="923199" y="38311"/>
                </a:lnTo>
                <a:lnTo>
                  <a:pt x="965442" y="54548"/>
                </a:lnTo>
                <a:lnTo>
                  <a:pt x="1006306" y="73402"/>
                </a:lnTo>
                <a:lnTo>
                  <a:pt x="1045689" y="94770"/>
                </a:lnTo>
                <a:lnTo>
                  <a:pt x="1083488" y="118548"/>
                </a:lnTo>
                <a:lnTo>
                  <a:pt x="1119598" y="144633"/>
                </a:lnTo>
                <a:lnTo>
                  <a:pt x="1153916" y="172922"/>
                </a:lnTo>
                <a:lnTo>
                  <a:pt x="1186338" y="203311"/>
                </a:lnTo>
                <a:lnTo>
                  <a:pt x="1216762" y="235697"/>
                </a:lnTo>
                <a:lnTo>
                  <a:pt x="1245083" y="269976"/>
                </a:lnTo>
                <a:lnTo>
                  <a:pt x="1271199" y="306046"/>
                </a:lnTo>
                <a:lnTo>
                  <a:pt x="1295004" y="343803"/>
                </a:lnTo>
                <a:lnTo>
                  <a:pt x="1316397" y="383143"/>
                </a:lnTo>
                <a:lnTo>
                  <a:pt x="1335274" y="423963"/>
                </a:lnTo>
                <a:lnTo>
                  <a:pt x="1351530" y="466160"/>
                </a:lnTo>
                <a:lnTo>
                  <a:pt x="1365063" y="509631"/>
                </a:lnTo>
                <a:lnTo>
                  <a:pt x="1375768" y="554272"/>
                </a:lnTo>
                <a:lnTo>
                  <a:pt x="1383543" y="599979"/>
                </a:lnTo>
                <a:lnTo>
                  <a:pt x="1388284" y="646650"/>
                </a:lnTo>
                <a:lnTo>
                  <a:pt x="1389888" y="694181"/>
                </a:lnTo>
                <a:lnTo>
                  <a:pt x="1388284" y="741710"/>
                </a:lnTo>
                <a:lnTo>
                  <a:pt x="1383543" y="788378"/>
                </a:lnTo>
                <a:lnTo>
                  <a:pt x="1375768" y="834084"/>
                </a:lnTo>
                <a:lnTo>
                  <a:pt x="1365063" y="878723"/>
                </a:lnTo>
                <a:lnTo>
                  <a:pt x="1351530" y="922193"/>
                </a:lnTo>
                <a:lnTo>
                  <a:pt x="1335274" y="964389"/>
                </a:lnTo>
                <a:lnTo>
                  <a:pt x="1316397" y="1005209"/>
                </a:lnTo>
                <a:lnTo>
                  <a:pt x="1295004" y="1044549"/>
                </a:lnTo>
                <a:lnTo>
                  <a:pt x="1271199" y="1082306"/>
                </a:lnTo>
                <a:lnTo>
                  <a:pt x="1245083" y="1118376"/>
                </a:lnTo>
                <a:lnTo>
                  <a:pt x="1216762" y="1152656"/>
                </a:lnTo>
                <a:lnTo>
                  <a:pt x="1186338" y="1185043"/>
                </a:lnTo>
                <a:lnTo>
                  <a:pt x="1153916" y="1215433"/>
                </a:lnTo>
                <a:lnTo>
                  <a:pt x="1119598" y="1243722"/>
                </a:lnTo>
                <a:lnTo>
                  <a:pt x="1083488" y="1269809"/>
                </a:lnTo>
                <a:lnTo>
                  <a:pt x="1045689" y="1293588"/>
                </a:lnTo>
                <a:lnTo>
                  <a:pt x="1006306" y="1314956"/>
                </a:lnTo>
                <a:lnTo>
                  <a:pt x="965442" y="1333811"/>
                </a:lnTo>
                <a:lnTo>
                  <a:pt x="923199" y="1350049"/>
                </a:lnTo>
                <a:lnTo>
                  <a:pt x="879683" y="1363567"/>
                </a:lnTo>
                <a:lnTo>
                  <a:pt x="834995" y="1374260"/>
                </a:lnTo>
                <a:lnTo>
                  <a:pt x="789241" y="1382026"/>
                </a:lnTo>
                <a:lnTo>
                  <a:pt x="742522" y="1386762"/>
                </a:lnTo>
                <a:lnTo>
                  <a:pt x="694944" y="1388364"/>
                </a:lnTo>
                <a:lnTo>
                  <a:pt x="647365" y="1386762"/>
                </a:lnTo>
                <a:lnTo>
                  <a:pt x="600646" y="1382026"/>
                </a:lnTo>
                <a:lnTo>
                  <a:pt x="554892" y="1374260"/>
                </a:lnTo>
                <a:lnTo>
                  <a:pt x="510204" y="1363567"/>
                </a:lnTo>
                <a:lnTo>
                  <a:pt x="466688" y="1350049"/>
                </a:lnTo>
                <a:lnTo>
                  <a:pt x="424445" y="1333811"/>
                </a:lnTo>
                <a:lnTo>
                  <a:pt x="383581" y="1314956"/>
                </a:lnTo>
                <a:lnTo>
                  <a:pt x="344198" y="1293588"/>
                </a:lnTo>
                <a:lnTo>
                  <a:pt x="306399" y="1269809"/>
                </a:lnTo>
                <a:lnTo>
                  <a:pt x="270289" y="1243722"/>
                </a:lnTo>
                <a:lnTo>
                  <a:pt x="235971" y="1215433"/>
                </a:lnTo>
                <a:lnTo>
                  <a:pt x="203549" y="1185043"/>
                </a:lnTo>
                <a:lnTo>
                  <a:pt x="173125" y="1152656"/>
                </a:lnTo>
                <a:lnTo>
                  <a:pt x="144804" y="1118376"/>
                </a:lnTo>
                <a:lnTo>
                  <a:pt x="118688" y="1082306"/>
                </a:lnTo>
                <a:lnTo>
                  <a:pt x="94883" y="1044549"/>
                </a:lnTo>
                <a:lnTo>
                  <a:pt x="73490" y="1005209"/>
                </a:lnTo>
                <a:lnTo>
                  <a:pt x="54613" y="964389"/>
                </a:lnTo>
                <a:lnTo>
                  <a:pt x="38357" y="922193"/>
                </a:lnTo>
                <a:lnTo>
                  <a:pt x="24824" y="878723"/>
                </a:lnTo>
                <a:lnTo>
                  <a:pt x="14119" y="834084"/>
                </a:lnTo>
                <a:lnTo>
                  <a:pt x="6344" y="788378"/>
                </a:lnTo>
                <a:lnTo>
                  <a:pt x="1603" y="741710"/>
                </a:lnTo>
                <a:lnTo>
                  <a:pt x="0" y="694181"/>
                </a:lnTo>
                <a:close/>
              </a:path>
            </a:pathLst>
          </a:custGeom>
          <a:noFill/>
          <a:ln w="25908">
            <a:solidFill>
              <a:srgbClr val="312F45"/>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4" name="object 4">
            <a:extLst>
              <a:ext uri="{FF2B5EF4-FFF2-40B4-BE49-F238E27FC236}">
                <a16:creationId xmlns:a16="http://schemas.microsoft.com/office/drawing/2014/main" id="{E93C21FE-0A7F-4357-9114-6D9F185A4980}"/>
              </a:ext>
            </a:extLst>
          </p:cNvPr>
          <p:cNvSpPr txBox="1"/>
          <p:nvPr/>
        </p:nvSpPr>
        <p:spPr>
          <a:xfrm>
            <a:off x="5467350" y="4445000"/>
            <a:ext cx="1262063" cy="503238"/>
          </a:xfrm>
          <a:prstGeom prst="rect">
            <a:avLst/>
          </a:prstGeom>
        </p:spPr>
        <p:txBody>
          <a:bodyPr lIns="0" tIns="16087" rIns="0" bIns="0">
            <a:spAutoFit/>
          </a:bodyPr>
          <a:lstStyle/>
          <a:p>
            <a:pPr marL="16933">
              <a:lnSpc>
                <a:spcPts val="1940"/>
              </a:lnSpc>
              <a:spcBef>
                <a:spcPts val="127"/>
              </a:spcBef>
              <a:defRPr/>
            </a:pPr>
            <a:r>
              <a:rPr sz="1733" spc="-27" dirty="0">
                <a:solidFill>
                  <a:srgbClr val="0078E2"/>
                </a:solidFill>
                <a:latin typeface="Arial"/>
                <a:cs typeface="Arial"/>
              </a:rPr>
              <a:t>M</a:t>
            </a:r>
            <a:r>
              <a:rPr sz="1733" spc="-7" dirty="0">
                <a:solidFill>
                  <a:srgbClr val="0078E2"/>
                </a:solidFill>
                <a:latin typeface="Arial"/>
                <a:cs typeface="Arial"/>
              </a:rPr>
              <a:t>icro</a:t>
            </a:r>
            <a:r>
              <a:rPr sz="1733" spc="-20" dirty="0">
                <a:solidFill>
                  <a:srgbClr val="0078E2"/>
                </a:solidFill>
                <a:latin typeface="Arial"/>
                <a:cs typeface="Arial"/>
              </a:rPr>
              <a:t>s</a:t>
            </a:r>
            <a:r>
              <a:rPr sz="1733" spc="-7" dirty="0">
                <a:solidFill>
                  <a:srgbClr val="0078E2"/>
                </a:solidFill>
                <a:latin typeface="Arial"/>
                <a:cs typeface="Arial"/>
              </a:rPr>
              <a:t>二</a:t>
            </a:r>
            <a:r>
              <a:rPr sz="1733" spc="-33" dirty="0">
                <a:solidFill>
                  <a:srgbClr val="0078E2"/>
                </a:solidFill>
                <a:latin typeface="Arial"/>
                <a:cs typeface="Arial"/>
              </a:rPr>
              <a:t>V</a:t>
            </a:r>
            <a:r>
              <a:rPr sz="1733" spc="-7" dirty="0">
                <a:solidFill>
                  <a:srgbClr val="0078E2"/>
                </a:solidFill>
                <a:latin typeface="Arial"/>
                <a:cs typeface="Arial"/>
              </a:rPr>
              <a:t>冰</a:t>
            </a:r>
            <a:endParaRPr sz="1733">
              <a:latin typeface="Arial"/>
              <a:cs typeface="Arial"/>
            </a:endParaRPr>
          </a:p>
          <a:p>
            <a:pPr marL="44872">
              <a:lnSpc>
                <a:spcPts val="1940"/>
              </a:lnSpc>
              <a:defRPr/>
            </a:pPr>
            <a:r>
              <a:rPr sz="1733" spc="-13" dirty="0">
                <a:solidFill>
                  <a:srgbClr val="0078E2"/>
                </a:solidFill>
                <a:latin typeface="Arial"/>
                <a:cs typeface="Arial"/>
              </a:rPr>
              <a:t>建筑</a:t>
            </a:r>
            <a:endParaRPr sz="1733">
              <a:latin typeface="Arial"/>
              <a:cs typeface="Arial"/>
            </a:endParaRPr>
          </a:p>
        </p:txBody>
      </p:sp>
      <p:sp>
        <p:nvSpPr>
          <p:cNvPr id="56325" name="object 5">
            <a:extLst>
              <a:ext uri="{FF2B5EF4-FFF2-40B4-BE49-F238E27FC236}">
                <a16:creationId xmlns:a16="http://schemas.microsoft.com/office/drawing/2014/main" id="{915C394E-30CF-4A48-8E22-2550DA442BB4}"/>
              </a:ext>
            </a:extLst>
          </p:cNvPr>
          <p:cNvSpPr>
            <a:spLocks/>
          </p:cNvSpPr>
          <p:nvPr/>
        </p:nvSpPr>
        <p:spPr bwMode="auto">
          <a:xfrm>
            <a:off x="3376613" y="4464050"/>
            <a:ext cx="1695450" cy="527050"/>
          </a:xfrm>
          <a:custGeom>
            <a:avLst/>
            <a:gdLst>
              <a:gd name="T0" fmla="*/ 4530039 w 1271270"/>
              <a:gd name="T1" fmla="*/ 0 h 394970"/>
              <a:gd name="T2" fmla="*/ 4530039 w 1271270"/>
              <a:gd name="T3" fmla="*/ 334220 h 394970"/>
              <a:gd name="T4" fmla="*/ 0 w 1271270"/>
              <a:gd name="T5" fmla="*/ 334220 h 394970"/>
              <a:gd name="T6" fmla="*/ 0 w 1271270"/>
              <a:gd name="T7" fmla="*/ 1335805 h 394970"/>
              <a:gd name="T8" fmla="*/ 4530039 w 1271270"/>
              <a:gd name="T9" fmla="*/ 1335805 h 394970"/>
              <a:gd name="T10" fmla="*/ 4530039 w 1271270"/>
              <a:gd name="T11" fmla="*/ 1670025 h 394970"/>
              <a:gd name="T12" fmla="*/ 5362738 w 1271270"/>
              <a:gd name="T13" fmla="*/ 835016 h 394970"/>
              <a:gd name="T14" fmla="*/ 4530039 w 1271270"/>
              <a:gd name="T15" fmla="*/ 0 h 39497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71270" h="394970">
                <a:moveTo>
                  <a:pt x="1073658" y="0"/>
                </a:moveTo>
                <a:lnTo>
                  <a:pt x="1073658" y="78994"/>
                </a:lnTo>
                <a:lnTo>
                  <a:pt x="0" y="78994"/>
                </a:lnTo>
                <a:lnTo>
                  <a:pt x="0" y="315722"/>
                </a:lnTo>
                <a:lnTo>
                  <a:pt x="1073658" y="315722"/>
                </a:lnTo>
                <a:lnTo>
                  <a:pt x="1073658" y="394716"/>
                </a:lnTo>
                <a:lnTo>
                  <a:pt x="1271015" y="197358"/>
                </a:lnTo>
                <a:lnTo>
                  <a:pt x="1073658" y="0"/>
                </a:lnTo>
                <a:close/>
              </a:path>
            </a:pathLst>
          </a:custGeom>
          <a:solidFill>
            <a:srgbClr val="ADADB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56326" name="object 6">
            <a:extLst>
              <a:ext uri="{FF2B5EF4-FFF2-40B4-BE49-F238E27FC236}">
                <a16:creationId xmlns:a16="http://schemas.microsoft.com/office/drawing/2014/main" id="{73D9E66E-603C-4B49-B5E3-7D38C09C03AE}"/>
              </a:ext>
            </a:extLst>
          </p:cNvPr>
          <p:cNvSpPr>
            <a:spLocks/>
          </p:cNvSpPr>
          <p:nvPr/>
        </p:nvSpPr>
        <p:spPr bwMode="auto">
          <a:xfrm>
            <a:off x="2498725" y="4024313"/>
            <a:ext cx="1760538" cy="1409700"/>
          </a:xfrm>
          <a:custGeom>
            <a:avLst/>
            <a:gdLst>
              <a:gd name="T0" fmla="*/ 5120933 w 1320164"/>
              <a:gd name="T1" fmla="*/ 0 h 1056639"/>
              <a:gd name="T2" fmla="*/ 445672 w 1320164"/>
              <a:gd name="T3" fmla="*/ 0 h 1056639"/>
              <a:gd name="T4" fmla="*/ 272081 w 1320164"/>
              <a:gd name="T5" fmla="*/ 35056 h 1056639"/>
              <a:gd name="T6" fmla="*/ 130429 w 1320164"/>
              <a:gd name="T7" fmla="*/ 130707 h 1056639"/>
              <a:gd name="T8" fmla="*/ 34985 w 1320164"/>
              <a:gd name="T9" fmla="*/ 272653 h 1056639"/>
              <a:gd name="T10" fmla="*/ 0 w 1320164"/>
              <a:gd name="T11" fmla="*/ 446606 h 1056639"/>
              <a:gd name="T12" fmla="*/ 0 w 1320164"/>
              <a:gd name="T13" fmla="*/ 4017543 h 1056639"/>
              <a:gd name="T14" fmla="*/ 34985 w 1320164"/>
              <a:gd name="T15" fmla="*/ 4191308 h 1056639"/>
              <a:gd name="T16" fmla="*/ 130429 w 1320164"/>
              <a:gd name="T17" fmla="*/ 4333197 h 1056639"/>
              <a:gd name="T18" fmla="*/ 272081 w 1320164"/>
              <a:gd name="T19" fmla="*/ 4428859 h 1056639"/>
              <a:gd name="T20" fmla="*/ 445672 w 1320164"/>
              <a:gd name="T21" fmla="*/ 4463941 h 1056639"/>
              <a:gd name="T22" fmla="*/ 5120933 w 1320164"/>
              <a:gd name="T23" fmla="*/ 4463941 h 1056639"/>
              <a:gd name="T24" fmla="*/ 5294519 w 1320164"/>
              <a:gd name="T25" fmla="*/ 4428859 h 1056639"/>
              <a:gd name="T26" fmla="*/ 5436169 w 1320164"/>
              <a:gd name="T27" fmla="*/ 4333197 h 1056639"/>
              <a:gd name="T28" fmla="*/ 5531619 w 1320164"/>
              <a:gd name="T29" fmla="*/ 4191308 h 1056639"/>
              <a:gd name="T30" fmla="*/ 5566606 w 1320164"/>
              <a:gd name="T31" fmla="*/ 4017543 h 1056639"/>
              <a:gd name="T32" fmla="*/ 5566606 w 1320164"/>
              <a:gd name="T33" fmla="*/ 446606 h 1056639"/>
              <a:gd name="T34" fmla="*/ 5531619 w 1320164"/>
              <a:gd name="T35" fmla="*/ 272653 h 1056639"/>
              <a:gd name="T36" fmla="*/ 5436169 w 1320164"/>
              <a:gd name="T37" fmla="*/ 130707 h 1056639"/>
              <a:gd name="T38" fmla="*/ 5294519 w 1320164"/>
              <a:gd name="T39" fmla="*/ 35056 h 1056639"/>
              <a:gd name="T40" fmla="*/ 5120933 w 1320164"/>
              <a:gd name="T41" fmla="*/ 0 h 10566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20164" h="1056639">
                <a:moveTo>
                  <a:pt x="1214120" y="0"/>
                </a:moveTo>
                <a:lnTo>
                  <a:pt x="105664" y="0"/>
                </a:lnTo>
                <a:lnTo>
                  <a:pt x="64508" y="8294"/>
                </a:lnTo>
                <a:lnTo>
                  <a:pt x="30924" y="30924"/>
                </a:lnTo>
                <a:lnTo>
                  <a:pt x="8294" y="64508"/>
                </a:lnTo>
                <a:lnTo>
                  <a:pt x="0" y="105663"/>
                </a:lnTo>
                <a:lnTo>
                  <a:pt x="0" y="950518"/>
                </a:lnTo>
                <a:lnTo>
                  <a:pt x="8294" y="991629"/>
                </a:lnTo>
                <a:lnTo>
                  <a:pt x="30924" y="1025199"/>
                </a:lnTo>
                <a:lnTo>
                  <a:pt x="64508" y="1047832"/>
                </a:lnTo>
                <a:lnTo>
                  <a:pt x="105664" y="1056132"/>
                </a:lnTo>
                <a:lnTo>
                  <a:pt x="1214120" y="1056132"/>
                </a:lnTo>
                <a:lnTo>
                  <a:pt x="1255275" y="1047832"/>
                </a:lnTo>
                <a:lnTo>
                  <a:pt x="1288859" y="1025199"/>
                </a:lnTo>
                <a:lnTo>
                  <a:pt x="1311489" y="991629"/>
                </a:lnTo>
                <a:lnTo>
                  <a:pt x="1319784" y="950518"/>
                </a:lnTo>
                <a:lnTo>
                  <a:pt x="1319784" y="105663"/>
                </a:lnTo>
                <a:lnTo>
                  <a:pt x="1311489" y="64508"/>
                </a:lnTo>
                <a:lnTo>
                  <a:pt x="1288859" y="30924"/>
                </a:lnTo>
                <a:lnTo>
                  <a:pt x="1255275" y="8294"/>
                </a:lnTo>
                <a:lnTo>
                  <a:pt x="121412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56327" name="object 7">
            <a:extLst>
              <a:ext uri="{FF2B5EF4-FFF2-40B4-BE49-F238E27FC236}">
                <a16:creationId xmlns:a16="http://schemas.microsoft.com/office/drawing/2014/main" id="{95B75F64-6CC0-41E3-B9C5-3F9A94260947}"/>
              </a:ext>
            </a:extLst>
          </p:cNvPr>
          <p:cNvSpPr>
            <a:spLocks/>
          </p:cNvSpPr>
          <p:nvPr/>
        </p:nvSpPr>
        <p:spPr bwMode="auto">
          <a:xfrm>
            <a:off x="2498725" y="4024313"/>
            <a:ext cx="1760538" cy="1409700"/>
          </a:xfrm>
          <a:custGeom>
            <a:avLst/>
            <a:gdLst>
              <a:gd name="T0" fmla="*/ 0 w 1320164"/>
              <a:gd name="T1" fmla="*/ 446606 h 1056639"/>
              <a:gd name="T2" fmla="*/ 34985 w 1320164"/>
              <a:gd name="T3" fmla="*/ 272653 h 1056639"/>
              <a:gd name="T4" fmla="*/ 130429 w 1320164"/>
              <a:gd name="T5" fmla="*/ 130707 h 1056639"/>
              <a:gd name="T6" fmla="*/ 272081 w 1320164"/>
              <a:gd name="T7" fmla="*/ 35056 h 1056639"/>
              <a:gd name="T8" fmla="*/ 445672 w 1320164"/>
              <a:gd name="T9" fmla="*/ 0 h 1056639"/>
              <a:gd name="T10" fmla="*/ 5120933 w 1320164"/>
              <a:gd name="T11" fmla="*/ 0 h 1056639"/>
              <a:gd name="T12" fmla="*/ 5294519 w 1320164"/>
              <a:gd name="T13" fmla="*/ 35056 h 1056639"/>
              <a:gd name="T14" fmla="*/ 5436169 w 1320164"/>
              <a:gd name="T15" fmla="*/ 130707 h 1056639"/>
              <a:gd name="T16" fmla="*/ 5531619 w 1320164"/>
              <a:gd name="T17" fmla="*/ 272653 h 1056639"/>
              <a:gd name="T18" fmla="*/ 5566606 w 1320164"/>
              <a:gd name="T19" fmla="*/ 446606 h 1056639"/>
              <a:gd name="T20" fmla="*/ 5566606 w 1320164"/>
              <a:gd name="T21" fmla="*/ 4017543 h 1056639"/>
              <a:gd name="T22" fmla="*/ 5531619 w 1320164"/>
              <a:gd name="T23" fmla="*/ 4191308 h 1056639"/>
              <a:gd name="T24" fmla="*/ 5436169 w 1320164"/>
              <a:gd name="T25" fmla="*/ 4333197 h 1056639"/>
              <a:gd name="T26" fmla="*/ 5294519 w 1320164"/>
              <a:gd name="T27" fmla="*/ 4428859 h 1056639"/>
              <a:gd name="T28" fmla="*/ 5120933 w 1320164"/>
              <a:gd name="T29" fmla="*/ 4463941 h 1056639"/>
              <a:gd name="T30" fmla="*/ 445672 w 1320164"/>
              <a:gd name="T31" fmla="*/ 4463941 h 1056639"/>
              <a:gd name="T32" fmla="*/ 272081 w 1320164"/>
              <a:gd name="T33" fmla="*/ 4428859 h 1056639"/>
              <a:gd name="T34" fmla="*/ 130429 w 1320164"/>
              <a:gd name="T35" fmla="*/ 4333197 h 1056639"/>
              <a:gd name="T36" fmla="*/ 34985 w 1320164"/>
              <a:gd name="T37" fmla="*/ 4191308 h 1056639"/>
              <a:gd name="T38" fmla="*/ 0 w 1320164"/>
              <a:gd name="T39" fmla="*/ 4017543 h 1056639"/>
              <a:gd name="T40" fmla="*/ 0 w 1320164"/>
              <a:gd name="T41" fmla="*/ 446606 h 10566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20164" h="1056639">
                <a:moveTo>
                  <a:pt x="0" y="105663"/>
                </a:moveTo>
                <a:lnTo>
                  <a:pt x="8294" y="64508"/>
                </a:lnTo>
                <a:lnTo>
                  <a:pt x="30924" y="30924"/>
                </a:lnTo>
                <a:lnTo>
                  <a:pt x="64508" y="8294"/>
                </a:lnTo>
                <a:lnTo>
                  <a:pt x="105664" y="0"/>
                </a:lnTo>
                <a:lnTo>
                  <a:pt x="1214120" y="0"/>
                </a:lnTo>
                <a:lnTo>
                  <a:pt x="1255275" y="8294"/>
                </a:lnTo>
                <a:lnTo>
                  <a:pt x="1288859" y="30924"/>
                </a:lnTo>
                <a:lnTo>
                  <a:pt x="1311489" y="64508"/>
                </a:lnTo>
                <a:lnTo>
                  <a:pt x="1319784" y="105663"/>
                </a:lnTo>
                <a:lnTo>
                  <a:pt x="1319784" y="950518"/>
                </a:lnTo>
                <a:lnTo>
                  <a:pt x="1311489" y="991629"/>
                </a:lnTo>
                <a:lnTo>
                  <a:pt x="1288859" y="1025199"/>
                </a:lnTo>
                <a:lnTo>
                  <a:pt x="1255275" y="1047832"/>
                </a:lnTo>
                <a:lnTo>
                  <a:pt x="1214120" y="1056132"/>
                </a:lnTo>
                <a:lnTo>
                  <a:pt x="105664" y="1056132"/>
                </a:lnTo>
                <a:lnTo>
                  <a:pt x="64508" y="1047832"/>
                </a:lnTo>
                <a:lnTo>
                  <a:pt x="30924" y="1025199"/>
                </a:lnTo>
                <a:lnTo>
                  <a:pt x="8294" y="991629"/>
                </a:lnTo>
                <a:lnTo>
                  <a:pt x="0" y="950518"/>
                </a:lnTo>
                <a:lnTo>
                  <a:pt x="0" y="105663"/>
                </a:lnTo>
                <a:close/>
              </a:path>
            </a:pathLst>
          </a:custGeom>
          <a:noFill/>
          <a:ln w="25908">
            <a:solidFill>
              <a:srgbClr val="312F45"/>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8" name="object 8">
            <a:extLst>
              <a:ext uri="{FF2B5EF4-FFF2-40B4-BE49-F238E27FC236}">
                <a16:creationId xmlns:a16="http://schemas.microsoft.com/office/drawing/2014/main" id="{3E66C056-2432-4BF4-97AA-E7B37DD2230C}"/>
              </a:ext>
            </a:extLst>
          </p:cNvPr>
          <p:cNvSpPr txBox="1"/>
          <p:nvPr/>
        </p:nvSpPr>
        <p:spPr>
          <a:xfrm>
            <a:off x="2624138" y="4422775"/>
            <a:ext cx="1501775" cy="557213"/>
          </a:xfrm>
          <a:prstGeom prst="rect">
            <a:avLst/>
          </a:prstGeom>
        </p:spPr>
        <p:txBody>
          <a:bodyPr lIns="0" tIns="17780" rIns="0" bIns="0">
            <a:spAutoFit/>
          </a:bodyPr>
          <a:lstStyle/>
          <a:p>
            <a:pPr marL="24553">
              <a:lnSpc>
                <a:spcPts val="2087"/>
              </a:lnSpc>
              <a:spcBef>
                <a:spcPts val="140"/>
              </a:spcBef>
              <a:defRPr/>
            </a:pPr>
            <a:r>
              <a:rPr sz="1867" dirty="0">
                <a:solidFill>
                  <a:srgbClr val="0078E2"/>
                </a:solidFill>
                <a:latin typeface="Arial"/>
                <a:cs typeface="Arial"/>
              </a:rPr>
              <a:t>分散</a:t>
            </a:r>
            <a:endParaRPr sz="1867">
              <a:latin typeface="Arial"/>
              <a:cs typeface="Arial"/>
            </a:endParaRPr>
          </a:p>
          <a:p>
            <a:pPr marL="16933">
              <a:lnSpc>
                <a:spcPts val="2087"/>
              </a:lnSpc>
              <a:defRPr/>
            </a:pPr>
            <a:r>
              <a:rPr sz="1867" dirty="0">
                <a:solidFill>
                  <a:srgbClr val="0078E2"/>
                </a:solidFill>
                <a:latin typeface="Arial"/>
                <a:cs typeface="Arial"/>
              </a:rPr>
              <a:t>组织</a:t>
            </a:r>
            <a:endParaRPr sz="1867">
              <a:latin typeface="Arial"/>
              <a:cs typeface="Arial"/>
            </a:endParaRPr>
          </a:p>
        </p:txBody>
      </p:sp>
      <p:sp>
        <p:nvSpPr>
          <p:cNvPr id="56329" name="object 9">
            <a:extLst>
              <a:ext uri="{FF2B5EF4-FFF2-40B4-BE49-F238E27FC236}">
                <a16:creationId xmlns:a16="http://schemas.microsoft.com/office/drawing/2014/main" id="{F543B437-07F1-4A90-BD7B-73D5F0D917DA}"/>
              </a:ext>
            </a:extLst>
          </p:cNvPr>
          <p:cNvSpPr>
            <a:spLocks/>
          </p:cNvSpPr>
          <p:nvPr/>
        </p:nvSpPr>
        <p:spPr bwMode="auto">
          <a:xfrm>
            <a:off x="4060825" y="2692400"/>
            <a:ext cx="1311275" cy="1311275"/>
          </a:xfrm>
          <a:custGeom>
            <a:avLst/>
            <a:gdLst>
              <a:gd name="T0" fmla="*/ 709223 w 982979"/>
              <a:gd name="T1" fmla="*/ 0 h 982980"/>
              <a:gd name="T2" fmla="*/ 0 w 982979"/>
              <a:gd name="T3" fmla="*/ 709750 h 982980"/>
              <a:gd name="T4" fmla="*/ 3205448 w 982979"/>
              <a:gd name="T5" fmla="*/ 3915187 h 982980"/>
              <a:gd name="T6" fmla="*/ 2968866 w 982979"/>
              <a:gd name="T7" fmla="*/ 4151773 h 982980"/>
              <a:gd name="T8" fmla="*/ 4151256 w 982979"/>
              <a:gd name="T9" fmla="*/ 4151773 h 982980"/>
              <a:gd name="T10" fmla="*/ 4151256 w 982979"/>
              <a:gd name="T11" fmla="*/ 3205436 h 982980"/>
              <a:gd name="T12" fmla="*/ 3914674 w 982979"/>
              <a:gd name="T13" fmla="*/ 3205436 h 982980"/>
              <a:gd name="T14" fmla="*/ 709223 w 982979"/>
              <a:gd name="T15" fmla="*/ 0 h 982980"/>
              <a:gd name="T16" fmla="*/ 4151256 w 982979"/>
              <a:gd name="T17" fmla="*/ 2968854 h 982980"/>
              <a:gd name="T18" fmla="*/ 3914674 w 982979"/>
              <a:gd name="T19" fmla="*/ 3205436 h 982980"/>
              <a:gd name="T20" fmla="*/ 4151256 w 982979"/>
              <a:gd name="T21" fmla="*/ 3205436 h 982980"/>
              <a:gd name="T22" fmla="*/ 4151256 w 982979"/>
              <a:gd name="T23" fmla="*/ 2968854 h 9829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82979" h="982980">
                <a:moveTo>
                  <a:pt x="167894" y="0"/>
                </a:moveTo>
                <a:lnTo>
                  <a:pt x="0" y="168020"/>
                </a:lnTo>
                <a:lnTo>
                  <a:pt x="758824" y="926845"/>
                </a:lnTo>
                <a:lnTo>
                  <a:pt x="702818" y="982852"/>
                </a:lnTo>
                <a:lnTo>
                  <a:pt x="982725" y="982852"/>
                </a:lnTo>
                <a:lnTo>
                  <a:pt x="982725" y="758825"/>
                </a:lnTo>
                <a:lnTo>
                  <a:pt x="926719" y="758825"/>
                </a:lnTo>
                <a:lnTo>
                  <a:pt x="167894" y="0"/>
                </a:lnTo>
                <a:close/>
              </a:path>
              <a:path w="982979" h="982980">
                <a:moveTo>
                  <a:pt x="982725" y="702818"/>
                </a:moveTo>
                <a:lnTo>
                  <a:pt x="926719" y="758825"/>
                </a:lnTo>
                <a:lnTo>
                  <a:pt x="982725" y="758825"/>
                </a:lnTo>
                <a:lnTo>
                  <a:pt x="982725" y="702818"/>
                </a:lnTo>
                <a:close/>
              </a:path>
            </a:pathLst>
          </a:custGeom>
          <a:solidFill>
            <a:srgbClr val="ADADB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56330" name="object 10">
            <a:extLst>
              <a:ext uri="{FF2B5EF4-FFF2-40B4-BE49-F238E27FC236}">
                <a16:creationId xmlns:a16="http://schemas.microsoft.com/office/drawing/2014/main" id="{01745615-3ED3-498B-A9A5-0EAE76DA7203}"/>
              </a:ext>
            </a:extLst>
          </p:cNvPr>
          <p:cNvSpPr>
            <a:spLocks/>
          </p:cNvSpPr>
          <p:nvPr/>
        </p:nvSpPr>
        <p:spPr bwMode="auto">
          <a:xfrm>
            <a:off x="3295650" y="2101850"/>
            <a:ext cx="1758950" cy="1409700"/>
          </a:xfrm>
          <a:custGeom>
            <a:avLst/>
            <a:gdLst>
              <a:gd name="T0" fmla="*/ 5097879 w 1320164"/>
              <a:gd name="T1" fmla="*/ 0 h 1056639"/>
              <a:gd name="T2" fmla="*/ 443659 w 1320164"/>
              <a:gd name="T3" fmla="*/ 0 h 1056639"/>
              <a:gd name="T4" fmla="*/ 270859 w 1320164"/>
              <a:gd name="T5" fmla="*/ 35056 h 1056639"/>
              <a:gd name="T6" fmla="*/ 129842 w 1320164"/>
              <a:gd name="T7" fmla="*/ 130707 h 1056639"/>
              <a:gd name="T8" fmla="*/ 34826 w 1320164"/>
              <a:gd name="T9" fmla="*/ 272653 h 1056639"/>
              <a:gd name="T10" fmla="*/ 0 w 1320164"/>
              <a:gd name="T11" fmla="*/ 446606 h 1056639"/>
              <a:gd name="T12" fmla="*/ 0 w 1320164"/>
              <a:gd name="T13" fmla="*/ 4017331 h 1056639"/>
              <a:gd name="T14" fmla="*/ 34826 w 1320164"/>
              <a:gd name="T15" fmla="*/ 4191281 h 1056639"/>
              <a:gd name="T16" fmla="*/ 129842 w 1320164"/>
              <a:gd name="T17" fmla="*/ 4333229 h 1056639"/>
              <a:gd name="T18" fmla="*/ 270859 w 1320164"/>
              <a:gd name="T19" fmla="*/ 4428883 h 1056639"/>
              <a:gd name="T20" fmla="*/ 443659 w 1320164"/>
              <a:gd name="T21" fmla="*/ 4463941 h 1056639"/>
              <a:gd name="T22" fmla="*/ 5097879 w 1320164"/>
              <a:gd name="T23" fmla="*/ 4463941 h 1056639"/>
              <a:gd name="T24" fmla="*/ 5270685 w 1320164"/>
              <a:gd name="T25" fmla="*/ 4428883 h 1056639"/>
              <a:gd name="T26" fmla="*/ 5411697 w 1320164"/>
              <a:gd name="T27" fmla="*/ 4333229 h 1056639"/>
              <a:gd name="T28" fmla="*/ 5506719 w 1320164"/>
              <a:gd name="T29" fmla="*/ 4191281 h 1056639"/>
              <a:gd name="T30" fmla="*/ 5541539 w 1320164"/>
              <a:gd name="T31" fmla="*/ 4017331 h 1056639"/>
              <a:gd name="T32" fmla="*/ 5541539 w 1320164"/>
              <a:gd name="T33" fmla="*/ 446606 h 1056639"/>
              <a:gd name="T34" fmla="*/ 5506719 w 1320164"/>
              <a:gd name="T35" fmla="*/ 272653 h 1056639"/>
              <a:gd name="T36" fmla="*/ 5411697 w 1320164"/>
              <a:gd name="T37" fmla="*/ 130707 h 1056639"/>
              <a:gd name="T38" fmla="*/ 5270685 w 1320164"/>
              <a:gd name="T39" fmla="*/ 35056 h 1056639"/>
              <a:gd name="T40" fmla="*/ 5097879 w 1320164"/>
              <a:gd name="T41" fmla="*/ 0 h 10566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20164" h="1056639">
                <a:moveTo>
                  <a:pt x="1214120" y="0"/>
                </a:moveTo>
                <a:lnTo>
                  <a:pt x="105663" y="0"/>
                </a:lnTo>
                <a:lnTo>
                  <a:pt x="64508" y="8294"/>
                </a:lnTo>
                <a:lnTo>
                  <a:pt x="30924" y="30924"/>
                </a:lnTo>
                <a:lnTo>
                  <a:pt x="8294" y="64508"/>
                </a:lnTo>
                <a:lnTo>
                  <a:pt x="0" y="105663"/>
                </a:lnTo>
                <a:lnTo>
                  <a:pt x="0" y="950468"/>
                </a:lnTo>
                <a:lnTo>
                  <a:pt x="8294" y="991623"/>
                </a:lnTo>
                <a:lnTo>
                  <a:pt x="30924" y="1025207"/>
                </a:lnTo>
                <a:lnTo>
                  <a:pt x="64508" y="1047837"/>
                </a:lnTo>
                <a:lnTo>
                  <a:pt x="105663" y="1056132"/>
                </a:lnTo>
                <a:lnTo>
                  <a:pt x="1214120" y="1056132"/>
                </a:lnTo>
                <a:lnTo>
                  <a:pt x="1255275" y="1047837"/>
                </a:lnTo>
                <a:lnTo>
                  <a:pt x="1288859" y="1025207"/>
                </a:lnTo>
                <a:lnTo>
                  <a:pt x="1311489" y="991623"/>
                </a:lnTo>
                <a:lnTo>
                  <a:pt x="1319783" y="950468"/>
                </a:lnTo>
                <a:lnTo>
                  <a:pt x="1319783" y="105663"/>
                </a:lnTo>
                <a:lnTo>
                  <a:pt x="1311489" y="64508"/>
                </a:lnTo>
                <a:lnTo>
                  <a:pt x="1288859" y="30924"/>
                </a:lnTo>
                <a:lnTo>
                  <a:pt x="1255275" y="8294"/>
                </a:lnTo>
                <a:lnTo>
                  <a:pt x="121412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56331" name="object 11">
            <a:extLst>
              <a:ext uri="{FF2B5EF4-FFF2-40B4-BE49-F238E27FC236}">
                <a16:creationId xmlns:a16="http://schemas.microsoft.com/office/drawing/2014/main" id="{9822E2FD-A785-4EAD-B524-6A4700ECFBE4}"/>
              </a:ext>
            </a:extLst>
          </p:cNvPr>
          <p:cNvSpPr>
            <a:spLocks/>
          </p:cNvSpPr>
          <p:nvPr/>
        </p:nvSpPr>
        <p:spPr bwMode="auto">
          <a:xfrm>
            <a:off x="3295650" y="2101850"/>
            <a:ext cx="1758950" cy="1409700"/>
          </a:xfrm>
          <a:custGeom>
            <a:avLst/>
            <a:gdLst>
              <a:gd name="T0" fmla="*/ 0 w 1320164"/>
              <a:gd name="T1" fmla="*/ 446606 h 1056639"/>
              <a:gd name="T2" fmla="*/ 34826 w 1320164"/>
              <a:gd name="T3" fmla="*/ 272653 h 1056639"/>
              <a:gd name="T4" fmla="*/ 129842 w 1320164"/>
              <a:gd name="T5" fmla="*/ 130707 h 1056639"/>
              <a:gd name="T6" fmla="*/ 270859 w 1320164"/>
              <a:gd name="T7" fmla="*/ 35056 h 1056639"/>
              <a:gd name="T8" fmla="*/ 443659 w 1320164"/>
              <a:gd name="T9" fmla="*/ 0 h 1056639"/>
              <a:gd name="T10" fmla="*/ 5097879 w 1320164"/>
              <a:gd name="T11" fmla="*/ 0 h 1056639"/>
              <a:gd name="T12" fmla="*/ 5270685 w 1320164"/>
              <a:gd name="T13" fmla="*/ 35056 h 1056639"/>
              <a:gd name="T14" fmla="*/ 5411697 w 1320164"/>
              <a:gd name="T15" fmla="*/ 130707 h 1056639"/>
              <a:gd name="T16" fmla="*/ 5506719 w 1320164"/>
              <a:gd name="T17" fmla="*/ 272653 h 1056639"/>
              <a:gd name="T18" fmla="*/ 5541539 w 1320164"/>
              <a:gd name="T19" fmla="*/ 446606 h 1056639"/>
              <a:gd name="T20" fmla="*/ 5541539 w 1320164"/>
              <a:gd name="T21" fmla="*/ 4017331 h 1056639"/>
              <a:gd name="T22" fmla="*/ 5506719 w 1320164"/>
              <a:gd name="T23" fmla="*/ 4191281 h 1056639"/>
              <a:gd name="T24" fmla="*/ 5411697 w 1320164"/>
              <a:gd name="T25" fmla="*/ 4333229 h 1056639"/>
              <a:gd name="T26" fmla="*/ 5270685 w 1320164"/>
              <a:gd name="T27" fmla="*/ 4428883 h 1056639"/>
              <a:gd name="T28" fmla="*/ 5097879 w 1320164"/>
              <a:gd name="T29" fmla="*/ 4463941 h 1056639"/>
              <a:gd name="T30" fmla="*/ 443659 w 1320164"/>
              <a:gd name="T31" fmla="*/ 4463941 h 1056639"/>
              <a:gd name="T32" fmla="*/ 270859 w 1320164"/>
              <a:gd name="T33" fmla="*/ 4428883 h 1056639"/>
              <a:gd name="T34" fmla="*/ 129842 w 1320164"/>
              <a:gd name="T35" fmla="*/ 4333229 h 1056639"/>
              <a:gd name="T36" fmla="*/ 34826 w 1320164"/>
              <a:gd name="T37" fmla="*/ 4191281 h 1056639"/>
              <a:gd name="T38" fmla="*/ 0 w 1320164"/>
              <a:gd name="T39" fmla="*/ 4017331 h 1056639"/>
              <a:gd name="T40" fmla="*/ 0 w 1320164"/>
              <a:gd name="T41" fmla="*/ 446606 h 10566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20164" h="1056639">
                <a:moveTo>
                  <a:pt x="0" y="105663"/>
                </a:moveTo>
                <a:lnTo>
                  <a:pt x="8294" y="64508"/>
                </a:lnTo>
                <a:lnTo>
                  <a:pt x="30924" y="30924"/>
                </a:lnTo>
                <a:lnTo>
                  <a:pt x="64508" y="8294"/>
                </a:lnTo>
                <a:lnTo>
                  <a:pt x="105663" y="0"/>
                </a:lnTo>
                <a:lnTo>
                  <a:pt x="1214120" y="0"/>
                </a:lnTo>
                <a:lnTo>
                  <a:pt x="1255275" y="8294"/>
                </a:lnTo>
                <a:lnTo>
                  <a:pt x="1288859" y="30924"/>
                </a:lnTo>
                <a:lnTo>
                  <a:pt x="1311489" y="64508"/>
                </a:lnTo>
                <a:lnTo>
                  <a:pt x="1319783" y="105663"/>
                </a:lnTo>
                <a:lnTo>
                  <a:pt x="1319783" y="950468"/>
                </a:lnTo>
                <a:lnTo>
                  <a:pt x="1311489" y="991623"/>
                </a:lnTo>
                <a:lnTo>
                  <a:pt x="1288859" y="1025207"/>
                </a:lnTo>
                <a:lnTo>
                  <a:pt x="1255275" y="1047837"/>
                </a:lnTo>
                <a:lnTo>
                  <a:pt x="1214120" y="1056132"/>
                </a:lnTo>
                <a:lnTo>
                  <a:pt x="105663" y="1056132"/>
                </a:lnTo>
                <a:lnTo>
                  <a:pt x="64508" y="1047837"/>
                </a:lnTo>
                <a:lnTo>
                  <a:pt x="30924" y="1025207"/>
                </a:lnTo>
                <a:lnTo>
                  <a:pt x="8294" y="991623"/>
                </a:lnTo>
                <a:lnTo>
                  <a:pt x="0" y="950468"/>
                </a:lnTo>
                <a:lnTo>
                  <a:pt x="0" y="105663"/>
                </a:lnTo>
                <a:close/>
              </a:path>
            </a:pathLst>
          </a:custGeom>
          <a:noFill/>
          <a:ln w="25908">
            <a:solidFill>
              <a:srgbClr val="312F45"/>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 name="object 12">
            <a:extLst>
              <a:ext uri="{FF2B5EF4-FFF2-40B4-BE49-F238E27FC236}">
                <a16:creationId xmlns:a16="http://schemas.microsoft.com/office/drawing/2014/main" id="{98C6D8B2-EF6E-4329-9008-DAB412B0679E}"/>
              </a:ext>
            </a:extLst>
          </p:cNvPr>
          <p:cNvSpPr txBox="1"/>
          <p:nvPr/>
        </p:nvSpPr>
        <p:spPr>
          <a:xfrm>
            <a:off x="3382963" y="2500313"/>
            <a:ext cx="1579562" cy="557212"/>
          </a:xfrm>
          <a:prstGeom prst="rect">
            <a:avLst/>
          </a:prstGeom>
        </p:spPr>
        <p:txBody>
          <a:bodyPr lIns="0" tIns="17780" rIns="0" bIns="0">
            <a:spAutoFit/>
          </a:bodyPr>
          <a:lstStyle/>
          <a:p>
            <a:pPr marL="1693" algn="ctr">
              <a:lnSpc>
                <a:spcPts val="2087"/>
              </a:lnSpc>
              <a:spcBef>
                <a:spcPts val="140"/>
              </a:spcBef>
              <a:defRPr/>
            </a:pPr>
            <a:r>
              <a:rPr sz="1867" spc="-7" dirty="0">
                <a:solidFill>
                  <a:srgbClr val="0078E2"/>
                </a:solidFill>
                <a:latin typeface="Arial"/>
                <a:cs typeface="Arial"/>
              </a:rPr>
              <a:t>敏捷</a:t>
            </a:r>
            <a:endParaRPr sz="1867">
              <a:latin typeface="Arial"/>
              <a:cs typeface="Arial"/>
            </a:endParaRPr>
          </a:p>
          <a:p>
            <a:pPr algn="ctr">
              <a:lnSpc>
                <a:spcPts val="2087"/>
              </a:lnSpc>
              <a:defRPr/>
            </a:pPr>
            <a:r>
              <a:rPr sz="1867" spc="-7" dirty="0">
                <a:solidFill>
                  <a:srgbClr val="0078E2"/>
                </a:solidFill>
                <a:latin typeface="Arial"/>
                <a:cs typeface="Arial"/>
              </a:rPr>
              <a:t>M</a:t>
            </a:r>
            <a:r>
              <a:rPr sz="1867" dirty="0">
                <a:solidFill>
                  <a:srgbClr val="0078E2"/>
                </a:solidFill>
                <a:latin typeface="Arial"/>
                <a:cs typeface="Arial"/>
              </a:rPr>
              <a:t>该方法</a:t>
            </a:r>
            <a:r>
              <a:rPr sz="1867" spc="-7" dirty="0">
                <a:solidFill>
                  <a:srgbClr val="0078E2"/>
                </a:solidFill>
                <a:latin typeface="Arial"/>
                <a:cs typeface="Arial"/>
              </a:rPr>
              <a:t>o</a:t>
            </a:r>
            <a:r>
              <a:rPr sz="1867" dirty="0">
                <a:solidFill>
                  <a:srgbClr val="0078E2"/>
                </a:solidFill>
                <a:latin typeface="Arial"/>
                <a:cs typeface="Arial"/>
              </a:rPr>
              <a:t>日志</a:t>
            </a:r>
            <a:r>
              <a:rPr sz="1867" spc="-7" dirty="0">
                <a:solidFill>
                  <a:srgbClr val="0078E2"/>
                </a:solidFill>
                <a:latin typeface="Arial"/>
                <a:cs typeface="Arial"/>
              </a:rPr>
              <a:t>我</a:t>
            </a:r>
            <a:r>
              <a:rPr sz="1867" dirty="0">
                <a:solidFill>
                  <a:srgbClr val="0078E2"/>
                </a:solidFill>
                <a:latin typeface="Arial"/>
                <a:cs typeface="Arial"/>
              </a:rPr>
              <a:t>es</a:t>
            </a:r>
            <a:endParaRPr sz="1867">
              <a:latin typeface="Arial"/>
              <a:cs typeface="Arial"/>
            </a:endParaRPr>
          </a:p>
        </p:txBody>
      </p:sp>
      <p:sp>
        <p:nvSpPr>
          <p:cNvPr id="56333" name="object 13">
            <a:extLst>
              <a:ext uri="{FF2B5EF4-FFF2-40B4-BE49-F238E27FC236}">
                <a16:creationId xmlns:a16="http://schemas.microsoft.com/office/drawing/2014/main" id="{50333621-DC2F-4DBA-B7B3-7994C26E16F0}"/>
              </a:ext>
            </a:extLst>
          </p:cNvPr>
          <p:cNvSpPr>
            <a:spLocks/>
          </p:cNvSpPr>
          <p:nvPr/>
        </p:nvSpPr>
        <p:spPr bwMode="auto">
          <a:xfrm>
            <a:off x="5832475" y="2008188"/>
            <a:ext cx="527050" cy="1693862"/>
          </a:xfrm>
          <a:custGeom>
            <a:avLst/>
            <a:gdLst>
              <a:gd name="T0" fmla="*/ 1649799 w 396239"/>
              <a:gd name="T1" fmla="*/ 4505659 h 1271270"/>
              <a:gd name="T2" fmla="*/ 0 w 396239"/>
              <a:gd name="T3" fmla="*/ 4505659 h 1271270"/>
              <a:gd name="T4" fmla="*/ 824901 w 396239"/>
              <a:gd name="T5" fmla="*/ 5337671 h 1271270"/>
              <a:gd name="T6" fmla="*/ 1649799 w 396239"/>
              <a:gd name="T7" fmla="*/ 4505659 h 1271270"/>
              <a:gd name="T8" fmla="*/ 1319839 w 396239"/>
              <a:gd name="T9" fmla="*/ 0 h 1271270"/>
              <a:gd name="T10" fmla="*/ 329958 w 396239"/>
              <a:gd name="T11" fmla="*/ 0 h 1271270"/>
              <a:gd name="T12" fmla="*/ 329958 w 396239"/>
              <a:gd name="T13" fmla="*/ 4505659 h 1271270"/>
              <a:gd name="T14" fmla="*/ 1319839 w 396239"/>
              <a:gd name="T15" fmla="*/ 4505659 h 1271270"/>
              <a:gd name="T16" fmla="*/ 1319839 w 396239"/>
              <a:gd name="T17" fmla="*/ 0 h 127127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96239" h="1271270">
                <a:moveTo>
                  <a:pt x="396240" y="1072895"/>
                </a:moveTo>
                <a:lnTo>
                  <a:pt x="0" y="1072895"/>
                </a:lnTo>
                <a:lnTo>
                  <a:pt x="198120" y="1271015"/>
                </a:lnTo>
                <a:lnTo>
                  <a:pt x="396240" y="1072895"/>
                </a:lnTo>
                <a:close/>
              </a:path>
              <a:path w="396239" h="1271270">
                <a:moveTo>
                  <a:pt x="316992" y="0"/>
                </a:moveTo>
                <a:lnTo>
                  <a:pt x="79248" y="0"/>
                </a:lnTo>
                <a:lnTo>
                  <a:pt x="79248" y="1072895"/>
                </a:lnTo>
                <a:lnTo>
                  <a:pt x="316992" y="1072895"/>
                </a:lnTo>
                <a:lnTo>
                  <a:pt x="316992" y="0"/>
                </a:lnTo>
                <a:close/>
              </a:path>
            </a:pathLst>
          </a:custGeom>
          <a:solidFill>
            <a:srgbClr val="ADADB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56334" name="object 14">
            <a:extLst>
              <a:ext uri="{FF2B5EF4-FFF2-40B4-BE49-F238E27FC236}">
                <a16:creationId xmlns:a16="http://schemas.microsoft.com/office/drawing/2014/main" id="{C7EB7D90-AFE0-4473-9FE0-624E6A71B324}"/>
              </a:ext>
            </a:extLst>
          </p:cNvPr>
          <p:cNvSpPr>
            <a:spLocks/>
          </p:cNvSpPr>
          <p:nvPr/>
        </p:nvSpPr>
        <p:spPr bwMode="auto">
          <a:xfrm>
            <a:off x="5216525" y="1304925"/>
            <a:ext cx="1760538" cy="1409700"/>
          </a:xfrm>
          <a:custGeom>
            <a:avLst/>
            <a:gdLst>
              <a:gd name="T0" fmla="*/ 5120930 w 1320164"/>
              <a:gd name="T1" fmla="*/ 0 h 1056639"/>
              <a:gd name="T2" fmla="*/ 445668 w 1320164"/>
              <a:gd name="T3" fmla="*/ 0 h 1056639"/>
              <a:gd name="T4" fmla="*/ 272081 w 1320164"/>
              <a:gd name="T5" fmla="*/ 35056 h 1056639"/>
              <a:gd name="T6" fmla="*/ 130429 w 1320164"/>
              <a:gd name="T7" fmla="*/ 130707 h 1056639"/>
              <a:gd name="T8" fmla="*/ 34985 w 1320164"/>
              <a:gd name="T9" fmla="*/ 272653 h 1056639"/>
              <a:gd name="T10" fmla="*/ 0 w 1320164"/>
              <a:gd name="T11" fmla="*/ 446606 h 1056639"/>
              <a:gd name="T12" fmla="*/ 0 w 1320164"/>
              <a:gd name="T13" fmla="*/ 4017330 h 1056639"/>
              <a:gd name="T14" fmla="*/ 34985 w 1320164"/>
              <a:gd name="T15" fmla="*/ 4191281 h 1056639"/>
              <a:gd name="T16" fmla="*/ 130429 w 1320164"/>
              <a:gd name="T17" fmla="*/ 4333229 h 1056639"/>
              <a:gd name="T18" fmla="*/ 272081 w 1320164"/>
              <a:gd name="T19" fmla="*/ 4428883 h 1056639"/>
              <a:gd name="T20" fmla="*/ 445668 w 1320164"/>
              <a:gd name="T21" fmla="*/ 4463937 h 1056639"/>
              <a:gd name="T22" fmla="*/ 5120930 w 1320164"/>
              <a:gd name="T23" fmla="*/ 4463937 h 1056639"/>
              <a:gd name="T24" fmla="*/ 5294519 w 1320164"/>
              <a:gd name="T25" fmla="*/ 4428883 h 1056639"/>
              <a:gd name="T26" fmla="*/ 5436169 w 1320164"/>
              <a:gd name="T27" fmla="*/ 4333229 h 1056639"/>
              <a:gd name="T28" fmla="*/ 5531619 w 1320164"/>
              <a:gd name="T29" fmla="*/ 4191281 h 1056639"/>
              <a:gd name="T30" fmla="*/ 5566600 w 1320164"/>
              <a:gd name="T31" fmla="*/ 4017330 h 1056639"/>
              <a:gd name="T32" fmla="*/ 5566600 w 1320164"/>
              <a:gd name="T33" fmla="*/ 446606 h 1056639"/>
              <a:gd name="T34" fmla="*/ 5531619 w 1320164"/>
              <a:gd name="T35" fmla="*/ 272653 h 1056639"/>
              <a:gd name="T36" fmla="*/ 5436169 w 1320164"/>
              <a:gd name="T37" fmla="*/ 130707 h 1056639"/>
              <a:gd name="T38" fmla="*/ 5294519 w 1320164"/>
              <a:gd name="T39" fmla="*/ 35056 h 1056639"/>
              <a:gd name="T40" fmla="*/ 5120930 w 1320164"/>
              <a:gd name="T41" fmla="*/ 0 h 10566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20164" h="1056639">
                <a:moveTo>
                  <a:pt x="1214119" y="0"/>
                </a:moveTo>
                <a:lnTo>
                  <a:pt x="105663" y="0"/>
                </a:lnTo>
                <a:lnTo>
                  <a:pt x="64508" y="8294"/>
                </a:lnTo>
                <a:lnTo>
                  <a:pt x="30924" y="30924"/>
                </a:lnTo>
                <a:lnTo>
                  <a:pt x="8294" y="64508"/>
                </a:lnTo>
                <a:lnTo>
                  <a:pt x="0" y="105663"/>
                </a:lnTo>
                <a:lnTo>
                  <a:pt x="0" y="950467"/>
                </a:lnTo>
                <a:lnTo>
                  <a:pt x="8294" y="991623"/>
                </a:lnTo>
                <a:lnTo>
                  <a:pt x="30924" y="1025207"/>
                </a:lnTo>
                <a:lnTo>
                  <a:pt x="64508" y="1047837"/>
                </a:lnTo>
                <a:lnTo>
                  <a:pt x="105663" y="1056131"/>
                </a:lnTo>
                <a:lnTo>
                  <a:pt x="1214119" y="1056131"/>
                </a:lnTo>
                <a:lnTo>
                  <a:pt x="1255275" y="1047837"/>
                </a:lnTo>
                <a:lnTo>
                  <a:pt x="1288859" y="1025207"/>
                </a:lnTo>
                <a:lnTo>
                  <a:pt x="1311489" y="991623"/>
                </a:lnTo>
                <a:lnTo>
                  <a:pt x="1319783" y="950467"/>
                </a:lnTo>
                <a:lnTo>
                  <a:pt x="1319783" y="105663"/>
                </a:lnTo>
                <a:lnTo>
                  <a:pt x="1311489" y="64508"/>
                </a:lnTo>
                <a:lnTo>
                  <a:pt x="1288859" y="30924"/>
                </a:lnTo>
                <a:lnTo>
                  <a:pt x="1255275" y="8294"/>
                </a:lnTo>
                <a:lnTo>
                  <a:pt x="12141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56335" name="object 15">
            <a:extLst>
              <a:ext uri="{FF2B5EF4-FFF2-40B4-BE49-F238E27FC236}">
                <a16:creationId xmlns:a16="http://schemas.microsoft.com/office/drawing/2014/main" id="{3C7C210C-CF7B-4EE8-B73B-0780AF7F9679}"/>
              </a:ext>
            </a:extLst>
          </p:cNvPr>
          <p:cNvSpPr>
            <a:spLocks/>
          </p:cNvSpPr>
          <p:nvPr/>
        </p:nvSpPr>
        <p:spPr bwMode="auto">
          <a:xfrm>
            <a:off x="5216525" y="1304925"/>
            <a:ext cx="1760538" cy="1409700"/>
          </a:xfrm>
          <a:custGeom>
            <a:avLst/>
            <a:gdLst>
              <a:gd name="T0" fmla="*/ 0 w 1320164"/>
              <a:gd name="T1" fmla="*/ 446606 h 1056639"/>
              <a:gd name="T2" fmla="*/ 34985 w 1320164"/>
              <a:gd name="T3" fmla="*/ 272653 h 1056639"/>
              <a:gd name="T4" fmla="*/ 130429 w 1320164"/>
              <a:gd name="T5" fmla="*/ 130707 h 1056639"/>
              <a:gd name="T6" fmla="*/ 272081 w 1320164"/>
              <a:gd name="T7" fmla="*/ 35056 h 1056639"/>
              <a:gd name="T8" fmla="*/ 445668 w 1320164"/>
              <a:gd name="T9" fmla="*/ 0 h 1056639"/>
              <a:gd name="T10" fmla="*/ 5120930 w 1320164"/>
              <a:gd name="T11" fmla="*/ 0 h 1056639"/>
              <a:gd name="T12" fmla="*/ 5294519 w 1320164"/>
              <a:gd name="T13" fmla="*/ 35056 h 1056639"/>
              <a:gd name="T14" fmla="*/ 5436169 w 1320164"/>
              <a:gd name="T15" fmla="*/ 130707 h 1056639"/>
              <a:gd name="T16" fmla="*/ 5531619 w 1320164"/>
              <a:gd name="T17" fmla="*/ 272653 h 1056639"/>
              <a:gd name="T18" fmla="*/ 5566600 w 1320164"/>
              <a:gd name="T19" fmla="*/ 446606 h 1056639"/>
              <a:gd name="T20" fmla="*/ 5566600 w 1320164"/>
              <a:gd name="T21" fmla="*/ 4017330 h 1056639"/>
              <a:gd name="T22" fmla="*/ 5531619 w 1320164"/>
              <a:gd name="T23" fmla="*/ 4191281 h 1056639"/>
              <a:gd name="T24" fmla="*/ 5436169 w 1320164"/>
              <a:gd name="T25" fmla="*/ 4333229 h 1056639"/>
              <a:gd name="T26" fmla="*/ 5294519 w 1320164"/>
              <a:gd name="T27" fmla="*/ 4428883 h 1056639"/>
              <a:gd name="T28" fmla="*/ 5120930 w 1320164"/>
              <a:gd name="T29" fmla="*/ 4463937 h 1056639"/>
              <a:gd name="T30" fmla="*/ 445668 w 1320164"/>
              <a:gd name="T31" fmla="*/ 4463937 h 1056639"/>
              <a:gd name="T32" fmla="*/ 272081 w 1320164"/>
              <a:gd name="T33" fmla="*/ 4428883 h 1056639"/>
              <a:gd name="T34" fmla="*/ 130429 w 1320164"/>
              <a:gd name="T35" fmla="*/ 4333229 h 1056639"/>
              <a:gd name="T36" fmla="*/ 34985 w 1320164"/>
              <a:gd name="T37" fmla="*/ 4191281 h 1056639"/>
              <a:gd name="T38" fmla="*/ 0 w 1320164"/>
              <a:gd name="T39" fmla="*/ 4017330 h 1056639"/>
              <a:gd name="T40" fmla="*/ 0 w 1320164"/>
              <a:gd name="T41" fmla="*/ 446606 h 10566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20164" h="1056639">
                <a:moveTo>
                  <a:pt x="0" y="105663"/>
                </a:moveTo>
                <a:lnTo>
                  <a:pt x="8294" y="64508"/>
                </a:lnTo>
                <a:lnTo>
                  <a:pt x="30924" y="30924"/>
                </a:lnTo>
                <a:lnTo>
                  <a:pt x="64508" y="8294"/>
                </a:lnTo>
                <a:lnTo>
                  <a:pt x="105663" y="0"/>
                </a:lnTo>
                <a:lnTo>
                  <a:pt x="1214119" y="0"/>
                </a:lnTo>
                <a:lnTo>
                  <a:pt x="1255275" y="8294"/>
                </a:lnTo>
                <a:lnTo>
                  <a:pt x="1288859" y="30924"/>
                </a:lnTo>
                <a:lnTo>
                  <a:pt x="1311489" y="64508"/>
                </a:lnTo>
                <a:lnTo>
                  <a:pt x="1319783" y="105663"/>
                </a:lnTo>
                <a:lnTo>
                  <a:pt x="1319783" y="950467"/>
                </a:lnTo>
                <a:lnTo>
                  <a:pt x="1311489" y="991623"/>
                </a:lnTo>
                <a:lnTo>
                  <a:pt x="1288859" y="1025207"/>
                </a:lnTo>
                <a:lnTo>
                  <a:pt x="1255275" y="1047837"/>
                </a:lnTo>
                <a:lnTo>
                  <a:pt x="1214119" y="1056131"/>
                </a:lnTo>
                <a:lnTo>
                  <a:pt x="105663" y="1056131"/>
                </a:lnTo>
                <a:lnTo>
                  <a:pt x="64508" y="1047837"/>
                </a:lnTo>
                <a:lnTo>
                  <a:pt x="30924" y="1025207"/>
                </a:lnTo>
                <a:lnTo>
                  <a:pt x="8294" y="991623"/>
                </a:lnTo>
                <a:lnTo>
                  <a:pt x="0" y="950467"/>
                </a:lnTo>
                <a:lnTo>
                  <a:pt x="0" y="105663"/>
                </a:lnTo>
                <a:close/>
              </a:path>
            </a:pathLst>
          </a:custGeom>
          <a:noFill/>
          <a:ln w="25908">
            <a:solidFill>
              <a:srgbClr val="312F45"/>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56336" name="object 16">
            <a:extLst>
              <a:ext uri="{FF2B5EF4-FFF2-40B4-BE49-F238E27FC236}">
                <a16:creationId xmlns:a16="http://schemas.microsoft.com/office/drawing/2014/main" id="{2AC31E2D-8B81-489E-9448-0EFAC26D53C2}"/>
              </a:ext>
            </a:extLst>
          </p:cNvPr>
          <p:cNvSpPr txBox="1">
            <a:spLocks noChangeArrowheads="1"/>
          </p:cNvSpPr>
          <p:nvPr/>
        </p:nvSpPr>
        <p:spPr bwMode="auto">
          <a:xfrm>
            <a:off x="5651500" y="1703388"/>
            <a:ext cx="8890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57573" rIns="0" bIns="0">
            <a:spAutoFit/>
          </a:bodyPr>
          <a:lstStyle>
            <a:lvl1pPr marL="60325" indent="-444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ts val="1938"/>
              </a:lnSpc>
              <a:spcBef>
                <a:spcPts val="450"/>
              </a:spcBef>
            </a:pPr>
            <a:r>
              <a:rPr lang="zh-CN" altLang="zh-CN">
                <a:solidFill>
                  <a:srgbClr val="0078E2"/>
                </a:solidFill>
                <a:latin typeface="Arial" panose="020B0604020202020204" pitchFamily="34" charset="0"/>
                <a:cs typeface="Arial" panose="020B0604020202020204" pitchFamily="34" charset="0"/>
              </a:rPr>
              <a:t>DevOps 文化</a:t>
            </a:r>
            <a:endParaRPr lang="zh-CN" altLang="zh-CN">
              <a:latin typeface="Arial" panose="020B0604020202020204" pitchFamily="34" charset="0"/>
              <a:cs typeface="Arial" panose="020B0604020202020204" pitchFamily="34" charset="0"/>
            </a:endParaRPr>
          </a:p>
        </p:txBody>
      </p:sp>
      <p:sp>
        <p:nvSpPr>
          <p:cNvPr id="56337" name="object 17">
            <a:extLst>
              <a:ext uri="{FF2B5EF4-FFF2-40B4-BE49-F238E27FC236}">
                <a16:creationId xmlns:a16="http://schemas.microsoft.com/office/drawing/2014/main" id="{5CDEDB88-7308-442A-BDA8-344868DA3C8F}"/>
              </a:ext>
            </a:extLst>
          </p:cNvPr>
          <p:cNvSpPr>
            <a:spLocks/>
          </p:cNvSpPr>
          <p:nvPr/>
        </p:nvSpPr>
        <p:spPr bwMode="auto">
          <a:xfrm>
            <a:off x="6819900" y="2692400"/>
            <a:ext cx="1311275" cy="1311275"/>
          </a:xfrm>
          <a:custGeom>
            <a:avLst/>
            <a:gdLst>
              <a:gd name="T0" fmla="*/ 0 w 982979"/>
              <a:gd name="T1" fmla="*/ 2968854 h 982980"/>
              <a:gd name="T2" fmla="*/ 0 w 982979"/>
              <a:gd name="T3" fmla="*/ 4151773 h 982980"/>
              <a:gd name="T4" fmla="*/ 1182391 w 982979"/>
              <a:gd name="T5" fmla="*/ 4151773 h 982980"/>
              <a:gd name="T6" fmla="*/ 945804 w 982979"/>
              <a:gd name="T7" fmla="*/ 3915187 h 982980"/>
              <a:gd name="T8" fmla="*/ 1655563 w 982979"/>
              <a:gd name="T9" fmla="*/ 3205436 h 982980"/>
              <a:gd name="T10" fmla="*/ 236583 w 982979"/>
              <a:gd name="T11" fmla="*/ 3205436 h 982980"/>
              <a:gd name="T12" fmla="*/ 0 w 982979"/>
              <a:gd name="T13" fmla="*/ 2968854 h 982980"/>
              <a:gd name="T14" fmla="*/ 3442037 w 982979"/>
              <a:gd name="T15" fmla="*/ 0 h 982980"/>
              <a:gd name="T16" fmla="*/ 236583 w 982979"/>
              <a:gd name="T17" fmla="*/ 3205436 h 982980"/>
              <a:gd name="T18" fmla="*/ 1655563 w 982979"/>
              <a:gd name="T19" fmla="*/ 3205436 h 982980"/>
              <a:gd name="T20" fmla="*/ 4151264 w 982979"/>
              <a:gd name="T21" fmla="*/ 709750 h 982980"/>
              <a:gd name="T22" fmla="*/ 3442037 w 982979"/>
              <a:gd name="T23" fmla="*/ 0 h 9829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82979" h="982980">
                <a:moveTo>
                  <a:pt x="0" y="702818"/>
                </a:moveTo>
                <a:lnTo>
                  <a:pt x="0" y="982852"/>
                </a:lnTo>
                <a:lnTo>
                  <a:pt x="279907" y="982852"/>
                </a:lnTo>
                <a:lnTo>
                  <a:pt x="223900" y="926845"/>
                </a:lnTo>
                <a:lnTo>
                  <a:pt x="391921" y="758825"/>
                </a:lnTo>
                <a:lnTo>
                  <a:pt x="56006" y="758825"/>
                </a:lnTo>
                <a:lnTo>
                  <a:pt x="0" y="702818"/>
                </a:lnTo>
                <a:close/>
              </a:path>
              <a:path w="982979" h="982980">
                <a:moveTo>
                  <a:pt x="814831" y="0"/>
                </a:moveTo>
                <a:lnTo>
                  <a:pt x="56006" y="758825"/>
                </a:lnTo>
                <a:lnTo>
                  <a:pt x="391921" y="758825"/>
                </a:lnTo>
                <a:lnTo>
                  <a:pt x="982726" y="168020"/>
                </a:lnTo>
                <a:lnTo>
                  <a:pt x="814831" y="0"/>
                </a:lnTo>
                <a:close/>
              </a:path>
            </a:pathLst>
          </a:custGeom>
          <a:solidFill>
            <a:srgbClr val="ADADB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56338" name="object 18">
            <a:extLst>
              <a:ext uri="{FF2B5EF4-FFF2-40B4-BE49-F238E27FC236}">
                <a16:creationId xmlns:a16="http://schemas.microsoft.com/office/drawing/2014/main" id="{03BA1F7A-BBCF-40F8-B352-58702B7C7DC1}"/>
              </a:ext>
            </a:extLst>
          </p:cNvPr>
          <p:cNvSpPr>
            <a:spLocks/>
          </p:cNvSpPr>
          <p:nvPr/>
        </p:nvSpPr>
        <p:spPr bwMode="auto">
          <a:xfrm>
            <a:off x="7138988" y="2101850"/>
            <a:ext cx="1760537" cy="1409700"/>
          </a:xfrm>
          <a:custGeom>
            <a:avLst/>
            <a:gdLst>
              <a:gd name="T0" fmla="*/ 5120899 w 1320165"/>
              <a:gd name="T1" fmla="*/ 0 h 1056639"/>
              <a:gd name="T2" fmla="*/ 445664 w 1320165"/>
              <a:gd name="T3" fmla="*/ 0 h 1056639"/>
              <a:gd name="T4" fmla="*/ 272080 w 1320165"/>
              <a:gd name="T5" fmla="*/ 35056 h 1056639"/>
              <a:gd name="T6" fmla="*/ 130429 w 1320165"/>
              <a:gd name="T7" fmla="*/ 130707 h 1056639"/>
              <a:gd name="T8" fmla="*/ 34985 w 1320165"/>
              <a:gd name="T9" fmla="*/ 272653 h 1056639"/>
              <a:gd name="T10" fmla="*/ 0 w 1320165"/>
              <a:gd name="T11" fmla="*/ 446606 h 1056639"/>
              <a:gd name="T12" fmla="*/ 0 w 1320165"/>
              <a:gd name="T13" fmla="*/ 4017331 h 1056639"/>
              <a:gd name="T14" fmla="*/ 34985 w 1320165"/>
              <a:gd name="T15" fmla="*/ 4191281 h 1056639"/>
              <a:gd name="T16" fmla="*/ 130429 w 1320165"/>
              <a:gd name="T17" fmla="*/ 4333229 h 1056639"/>
              <a:gd name="T18" fmla="*/ 272080 w 1320165"/>
              <a:gd name="T19" fmla="*/ 4428883 h 1056639"/>
              <a:gd name="T20" fmla="*/ 445664 w 1320165"/>
              <a:gd name="T21" fmla="*/ 4463941 h 1056639"/>
              <a:gd name="T22" fmla="*/ 5120899 w 1320165"/>
              <a:gd name="T23" fmla="*/ 4463941 h 1056639"/>
              <a:gd name="T24" fmla="*/ 5294481 w 1320165"/>
              <a:gd name="T25" fmla="*/ 4428883 h 1056639"/>
              <a:gd name="T26" fmla="*/ 5436133 w 1320165"/>
              <a:gd name="T27" fmla="*/ 4333229 h 1056639"/>
              <a:gd name="T28" fmla="*/ 5531583 w 1320165"/>
              <a:gd name="T29" fmla="*/ 4191281 h 1056639"/>
              <a:gd name="T30" fmla="*/ 5566566 w 1320165"/>
              <a:gd name="T31" fmla="*/ 4017331 h 1056639"/>
              <a:gd name="T32" fmla="*/ 5566566 w 1320165"/>
              <a:gd name="T33" fmla="*/ 446606 h 1056639"/>
              <a:gd name="T34" fmla="*/ 5531583 w 1320165"/>
              <a:gd name="T35" fmla="*/ 272653 h 1056639"/>
              <a:gd name="T36" fmla="*/ 5436133 w 1320165"/>
              <a:gd name="T37" fmla="*/ 130707 h 1056639"/>
              <a:gd name="T38" fmla="*/ 5294481 w 1320165"/>
              <a:gd name="T39" fmla="*/ 35056 h 1056639"/>
              <a:gd name="T40" fmla="*/ 5120899 w 1320165"/>
              <a:gd name="T41" fmla="*/ 0 h 10566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20165" h="1056639">
                <a:moveTo>
                  <a:pt x="1214120" y="0"/>
                </a:moveTo>
                <a:lnTo>
                  <a:pt x="105663" y="0"/>
                </a:lnTo>
                <a:lnTo>
                  <a:pt x="64508" y="8294"/>
                </a:lnTo>
                <a:lnTo>
                  <a:pt x="30924" y="30924"/>
                </a:lnTo>
                <a:lnTo>
                  <a:pt x="8294" y="64508"/>
                </a:lnTo>
                <a:lnTo>
                  <a:pt x="0" y="105663"/>
                </a:lnTo>
                <a:lnTo>
                  <a:pt x="0" y="950468"/>
                </a:lnTo>
                <a:lnTo>
                  <a:pt x="8294" y="991623"/>
                </a:lnTo>
                <a:lnTo>
                  <a:pt x="30924" y="1025207"/>
                </a:lnTo>
                <a:lnTo>
                  <a:pt x="64508" y="1047837"/>
                </a:lnTo>
                <a:lnTo>
                  <a:pt x="105663" y="1056132"/>
                </a:lnTo>
                <a:lnTo>
                  <a:pt x="1214120" y="1056132"/>
                </a:lnTo>
                <a:lnTo>
                  <a:pt x="1255275" y="1047837"/>
                </a:lnTo>
                <a:lnTo>
                  <a:pt x="1288859" y="1025207"/>
                </a:lnTo>
                <a:lnTo>
                  <a:pt x="1311489" y="991623"/>
                </a:lnTo>
                <a:lnTo>
                  <a:pt x="1319783" y="950468"/>
                </a:lnTo>
                <a:lnTo>
                  <a:pt x="1319783" y="105663"/>
                </a:lnTo>
                <a:lnTo>
                  <a:pt x="1311489" y="64508"/>
                </a:lnTo>
                <a:lnTo>
                  <a:pt x="1288859" y="30924"/>
                </a:lnTo>
                <a:lnTo>
                  <a:pt x="1255275" y="8294"/>
                </a:lnTo>
                <a:lnTo>
                  <a:pt x="121412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56339" name="object 19">
            <a:extLst>
              <a:ext uri="{FF2B5EF4-FFF2-40B4-BE49-F238E27FC236}">
                <a16:creationId xmlns:a16="http://schemas.microsoft.com/office/drawing/2014/main" id="{4DF7805F-91C0-4F04-82AE-92803CF99A3C}"/>
              </a:ext>
            </a:extLst>
          </p:cNvPr>
          <p:cNvSpPr>
            <a:spLocks/>
          </p:cNvSpPr>
          <p:nvPr/>
        </p:nvSpPr>
        <p:spPr bwMode="auto">
          <a:xfrm>
            <a:off x="7138988" y="2101850"/>
            <a:ext cx="1760537" cy="1409700"/>
          </a:xfrm>
          <a:custGeom>
            <a:avLst/>
            <a:gdLst>
              <a:gd name="T0" fmla="*/ 0 w 1320165"/>
              <a:gd name="T1" fmla="*/ 446606 h 1056639"/>
              <a:gd name="T2" fmla="*/ 34985 w 1320165"/>
              <a:gd name="T3" fmla="*/ 272653 h 1056639"/>
              <a:gd name="T4" fmla="*/ 130429 w 1320165"/>
              <a:gd name="T5" fmla="*/ 130707 h 1056639"/>
              <a:gd name="T6" fmla="*/ 272080 w 1320165"/>
              <a:gd name="T7" fmla="*/ 35056 h 1056639"/>
              <a:gd name="T8" fmla="*/ 445664 w 1320165"/>
              <a:gd name="T9" fmla="*/ 0 h 1056639"/>
              <a:gd name="T10" fmla="*/ 5120899 w 1320165"/>
              <a:gd name="T11" fmla="*/ 0 h 1056639"/>
              <a:gd name="T12" fmla="*/ 5294481 w 1320165"/>
              <a:gd name="T13" fmla="*/ 35056 h 1056639"/>
              <a:gd name="T14" fmla="*/ 5436133 w 1320165"/>
              <a:gd name="T15" fmla="*/ 130707 h 1056639"/>
              <a:gd name="T16" fmla="*/ 5531583 w 1320165"/>
              <a:gd name="T17" fmla="*/ 272653 h 1056639"/>
              <a:gd name="T18" fmla="*/ 5566566 w 1320165"/>
              <a:gd name="T19" fmla="*/ 446606 h 1056639"/>
              <a:gd name="T20" fmla="*/ 5566566 w 1320165"/>
              <a:gd name="T21" fmla="*/ 4017331 h 1056639"/>
              <a:gd name="T22" fmla="*/ 5531583 w 1320165"/>
              <a:gd name="T23" fmla="*/ 4191281 h 1056639"/>
              <a:gd name="T24" fmla="*/ 5436133 w 1320165"/>
              <a:gd name="T25" fmla="*/ 4333229 h 1056639"/>
              <a:gd name="T26" fmla="*/ 5294481 w 1320165"/>
              <a:gd name="T27" fmla="*/ 4428883 h 1056639"/>
              <a:gd name="T28" fmla="*/ 5120899 w 1320165"/>
              <a:gd name="T29" fmla="*/ 4463941 h 1056639"/>
              <a:gd name="T30" fmla="*/ 445664 w 1320165"/>
              <a:gd name="T31" fmla="*/ 4463941 h 1056639"/>
              <a:gd name="T32" fmla="*/ 272080 w 1320165"/>
              <a:gd name="T33" fmla="*/ 4428883 h 1056639"/>
              <a:gd name="T34" fmla="*/ 130429 w 1320165"/>
              <a:gd name="T35" fmla="*/ 4333229 h 1056639"/>
              <a:gd name="T36" fmla="*/ 34985 w 1320165"/>
              <a:gd name="T37" fmla="*/ 4191281 h 1056639"/>
              <a:gd name="T38" fmla="*/ 0 w 1320165"/>
              <a:gd name="T39" fmla="*/ 4017331 h 1056639"/>
              <a:gd name="T40" fmla="*/ 0 w 1320165"/>
              <a:gd name="T41" fmla="*/ 446606 h 10566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20165" h="1056639">
                <a:moveTo>
                  <a:pt x="0" y="105663"/>
                </a:moveTo>
                <a:lnTo>
                  <a:pt x="8294" y="64508"/>
                </a:lnTo>
                <a:lnTo>
                  <a:pt x="30924" y="30924"/>
                </a:lnTo>
                <a:lnTo>
                  <a:pt x="64508" y="8294"/>
                </a:lnTo>
                <a:lnTo>
                  <a:pt x="105663" y="0"/>
                </a:lnTo>
                <a:lnTo>
                  <a:pt x="1214120" y="0"/>
                </a:lnTo>
                <a:lnTo>
                  <a:pt x="1255275" y="8294"/>
                </a:lnTo>
                <a:lnTo>
                  <a:pt x="1288859" y="30924"/>
                </a:lnTo>
                <a:lnTo>
                  <a:pt x="1311489" y="64508"/>
                </a:lnTo>
                <a:lnTo>
                  <a:pt x="1319783" y="105663"/>
                </a:lnTo>
                <a:lnTo>
                  <a:pt x="1319783" y="950468"/>
                </a:lnTo>
                <a:lnTo>
                  <a:pt x="1311489" y="991623"/>
                </a:lnTo>
                <a:lnTo>
                  <a:pt x="1288859" y="1025207"/>
                </a:lnTo>
                <a:lnTo>
                  <a:pt x="1255275" y="1047837"/>
                </a:lnTo>
                <a:lnTo>
                  <a:pt x="1214120" y="1056132"/>
                </a:lnTo>
                <a:lnTo>
                  <a:pt x="105663" y="1056132"/>
                </a:lnTo>
                <a:lnTo>
                  <a:pt x="64508" y="1047837"/>
                </a:lnTo>
                <a:lnTo>
                  <a:pt x="30924" y="1025207"/>
                </a:lnTo>
                <a:lnTo>
                  <a:pt x="8294" y="991623"/>
                </a:lnTo>
                <a:lnTo>
                  <a:pt x="0" y="950468"/>
                </a:lnTo>
                <a:lnTo>
                  <a:pt x="0" y="105663"/>
                </a:lnTo>
                <a:close/>
              </a:path>
            </a:pathLst>
          </a:custGeom>
          <a:noFill/>
          <a:ln w="25907">
            <a:solidFill>
              <a:srgbClr val="312F45"/>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0" name="object 20">
            <a:extLst>
              <a:ext uri="{FF2B5EF4-FFF2-40B4-BE49-F238E27FC236}">
                <a16:creationId xmlns:a16="http://schemas.microsoft.com/office/drawing/2014/main" id="{4880304F-6FDF-45FC-B51B-4B7A49417CF1}"/>
              </a:ext>
            </a:extLst>
          </p:cNvPr>
          <p:cNvSpPr txBox="1"/>
          <p:nvPr/>
        </p:nvSpPr>
        <p:spPr>
          <a:xfrm>
            <a:off x="7308850" y="2500313"/>
            <a:ext cx="1422400" cy="557212"/>
          </a:xfrm>
          <a:prstGeom prst="rect">
            <a:avLst/>
          </a:prstGeom>
        </p:spPr>
        <p:txBody>
          <a:bodyPr lIns="0" tIns="17780" rIns="0" bIns="0">
            <a:spAutoFit/>
          </a:bodyPr>
          <a:lstStyle/>
          <a:p>
            <a:pPr marL="33019">
              <a:lnSpc>
                <a:spcPts val="2087"/>
              </a:lnSpc>
              <a:spcBef>
                <a:spcPts val="140"/>
              </a:spcBef>
              <a:defRPr/>
            </a:pPr>
            <a:r>
              <a:rPr sz="1867" spc="-7" dirty="0">
                <a:solidFill>
                  <a:srgbClr val="0078E2"/>
                </a:solidFill>
                <a:latin typeface="Arial"/>
                <a:cs typeface="Arial"/>
              </a:rPr>
              <a:t>云</a:t>
            </a:r>
            <a:r>
              <a:rPr sz="1867" spc="-100" dirty="0">
                <a:solidFill>
                  <a:srgbClr val="0078E2"/>
                </a:solidFill>
                <a:latin typeface="Arial"/>
                <a:cs typeface="Arial"/>
              </a:rPr>
              <a:t> </a:t>
            </a:r>
            <a:r>
              <a:rPr sz="1867" spc="-7" dirty="0">
                <a:solidFill>
                  <a:srgbClr val="0078E2"/>
                </a:solidFill>
                <a:latin typeface="Arial"/>
                <a:cs typeface="Arial"/>
              </a:rPr>
              <a:t>本地</a:t>
            </a:r>
            <a:endParaRPr sz="1867">
              <a:latin typeface="Arial"/>
              <a:cs typeface="Arial"/>
            </a:endParaRPr>
          </a:p>
          <a:p>
            <a:pPr marL="16933">
              <a:lnSpc>
                <a:spcPts val="2087"/>
              </a:lnSpc>
              <a:defRPr/>
            </a:pPr>
            <a:r>
              <a:rPr sz="1867" spc="-20" dirty="0">
                <a:solidFill>
                  <a:srgbClr val="0078E2"/>
                </a:solidFill>
                <a:latin typeface="Arial"/>
                <a:cs typeface="Arial"/>
              </a:rPr>
              <a:t>技术</a:t>
            </a:r>
            <a:endParaRPr sz="1867">
              <a:latin typeface="Arial"/>
              <a:cs typeface="Arial"/>
            </a:endParaRPr>
          </a:p>
        </p:txBody>
      </p:sp>
      <p:sp>
        <p:nvSpPr>
          <p:cNvPr id="56341" name="object 21">
            <a:extLst>
              <a:ext uri="{FF2B5EF4-FFF2-40B4-BE49-F238E27FC236}">
                <a16:creationId xmlns:a16="http://schemas.microsoft.com/office/drawing/2014/main" id="{AF182E90-8B05-4EEA-9470-6BA03D8888B8}"/>
              </a:ext>
            </a:extLst>
          </p:cNvPr>
          <p:cNvSpPr>
            <a:spLocks/>
          </p:cNvSpPr>
          <p:nvPr/>
        </p:nvSpPr>
        <p:spPr bwMode="auto">
          <a:xfrm>
            <a:off x="7119938" y="4464050"/>
            <a:ext cx="1695450" cy="527050"/>
          </a:xfrm>
          <a:custGeom>
            <a:avLst/>
            <a:gdLst>
              <a:gd name="T0" fmla="*/ 832700 w 1271270"/>
              <a:gd name="T1" fmla="*/ 0 h 394970"/>
              <a:gd name="T2" fmla="*/ 0 w 1271270"/>
              <a:gd name="T3" fmla="*/ 835016 h 394970"/>
              <a:gd name="T4" fmla="*/ 832700 w 1271270"/>
              <a:gd name="T5" fmla="*/ 1670025 h 394970"/>
              <a:gd name="T6" fmla="*/ 832700 w 1271270"/>
              <a:gd name="T7" fmla="*/ 1335805 h 394970"/>
              <a:gd name="T8" fmla="*/ 5362738 w 1271270"/>
              <a:gd name="T9" fmla="*/ 1335805 h 394970"/>
              <a:gd name="T10" fmla="*/ 5362738 w 1271270"/>
              <a:gd name="T11" fmla="*/ 334220 h 394970"/>
              <a:gd name="T12" fmla="*/ 832700 w 1271270"/>
              <a:gd name="T13" fmla="*/ 334220 h 394970"/>
              <a:gd name="T14" fmla="*/ 832700 w 1271270"/>
              <a:gd name="T15" fmla="*/ 0 h 39497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71270" h="394970">
                <a:moveTo>
                  <a:pt x="197357" y="0"/>
                </a:moveTo>
                <a:lnTo>
                  <a:pt x="0" y="197358"/>
                </a:lnTo>
                <a:lnTo>
                  <a:pt x="197357" y="394716"/>
                </a:lnTo>
                <a:lnTo>
                  <a:pt x="197357" y="315722"/>
                </a:lnTo>
                <a:lnTo>
                  <a:pt x="1271015" y="315722"/>
                </a:lnTo>
                <a:lnTo>
                  <a:pt x="1271015" y="78994"/>
                </a:lnTo>
                <a:lnTo>
                  <a:pt x="197357" y="78994"/>
                </a:lnTo>
                <a:lnTo>
                  <a:pt x="197357" y="0"/>
                </a:lnTo>
                <a:close/>
              </a:path>
            </a:pathLst>
          </a:custGeom>
          <a:solidFill>
            <a:srgbClr val="ADADB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56342" name="object 22">
            <a:extLst>
              <a:ext uri="{FF2B5EF4-FFF2-40B4-BE49-F238E27FC236}">
                <a16:creationId xmlns:a16="http://schemas.microsoft.com/office/drawing/2014/main" id="{2F9C0315-785A-4ADF-8511-2DD057A1BE88}"/>
              </a:ext>
            </a:extLst>
          </p:cNvPr>
          <p:cNvSpPr>
            <a:spLocks/>
          </p:cNvSpPr>
          <p:nvPr/>
        </p:nvSpPr>
        <p:spPr bwMode="auto">
          <a:xfrm>
            <a:off x="7935913" y="4024313"/>
            <a:ext cx="1760537" cy="1409700"/>
          </a:xfrm>
          <a:custGeom>
            <a:avLst/>
            <a:gdLst>
              <a:gd name="T0" fmla="*/ 5120894 w 1320165"/>
              <a:gd name="T1" fmla="*/ 0 h 1056639"/>
              <a:gd name="T2" fmla="*/ 445664 w 1320165"/>
              <a:gd name="T3" fmla="*/ 0 h 1056639"/>
              <a:gd name="T4" fmla="*/ 272080 w 1320165"/>
              <a:gd name="T5" fmla="*/ 35056 h 1056639"/>
              <a:gd name="T6" fmla="*/ 130429 w 1320165"/>
              <a:gd name="T7" fmla="*/ 130707 h 1056639"/>
              <a:gd name="T8" fmla="*/ 34985 w 1320165"/>
              <a:gd name="T9" fmla="*/ 272653 h 1056639"/>
              <a:gd name="T10" fmla="*/ 0 w 1320165"/>
              <a:gd name="T11" fmla="*/ 446606 h 1056639"/>
              <a:gd name="T12" fmla="*/ 0 w 1320165"/>
              <a:gd name="T13" fmla="*/ 4017543 h 1056639"/>
              <a:gd name="T14" fmla="*/ 34985 w 1320165"/>
              <a:gd name="T15" fmla="*/ 4191308 h 1056639"/>
              <a:gd name="T16" fmla="*/ 130429 w 1320165"/>
              <a:gd name="T17" fmla="*/ 4333197 h 1056639"/>
              <a:gd name="T18" fmla="*/ 272080 w 1320165"/>
              <a:gd name="T19" fmla="*/ 4428859 h 1056639"/>
              <a:gd name="T20" fmla="*/ 445664 w 1320165"/>
              <a:gd name="T21" fmla="*/ 4463941 h 1056639"/>
              <a:gd name="T22" fmla="*/ 5120894 w 1320165"/>
              <a:gd name="T23" fmla="*/ 4463941 h 1056639"/>
              <a:gd name="T24" fmla="*/ 5294481 w 1320165"/>
              <a:gd name="T25" fmla="*/ 4428859 h 1056639"/>
              <a:gd name="T26" fmla="*/ 5436133 w 1320165"/>
              <a:gd name="T27" fmla="*/ 4333197 h 1056639"/>
              <a:gd name="T28" fmla="*/ 5531583 w 1320165"/>
              <a:gd name="T29" fmla="*/ 4191308 h 1056639"/>
              <a:gd name="T30" fmla="*/ 5566570 w 1320165"/>
              <a:gd name="T31" fmla="*/ 4017543 h 1056639"/>
              <a:gd name="T32" fmla="*/ 5566570 w 1320165"/>
              <a:gd name="T33" fmla="*/ 446606 h 1056639"/>
              <a:gd name="T34" fmla="*/ 5531583 w 1320165"/>
              <a:gd name="T35" fmla="*/ 272653 h 1056639"/>
              <a:gd name="T36" fmla="*/ 5436133 w 1320165"/>
              <a:gd name="T37" fmla="*/ 130707 h 1056639"/>
              <a:gd name="T38" fmla="*/ 5294481 w 1320165"/>
              <a:gd name="T39" fmla="*/ 35056 h 1056639"/>
              <a:gd name="T40" fmla="*/ 5120894 w 1320165"/>
              <a:gd name="T41" fmla="*/ 0 h 10566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20165" h="1056639">
                <a:moveTo>
                  <a:pt x="1214119" y="0"/>
                </a:moveTo>
                <a:lnTo>
                  <a:pt x="105663" y="0"/>
                </a:lnTo>
                <a:lnTo>
                  <a:pt x="64508" y="8294"/>
                </a:lnTo>
                <a:lnTo>
                  <a:pt x="30924" y="30924"/>
                </a:lnTo>
                <a:lnTo>
                  <a:pt x="8294" y="64508"/>
                </a:lnTo>
                <a:lnTo>
                  <a:pt x="0" y="105663"/>
                </a:lnTo>
                <a:lnTo>
                  <a:pt x="0" y="950518"/>
                </a:lnTo>
                <a:lnTo>
                  <a:pt x="8294" y="991629"/>
                </a:lnTo>
                <a:lnTo>
                  <a:pt x="30924" y="1025199"/>
                </a:lnTo>
                <a:lnTo>
                  <a:pt x="64508" y="1047832"/>
                </a:lnTo>
                <a:lnTo>
                  <a:pt x="105663" y="1056132"/>
                </a:lnTo>
                <a:lnTo>
                  <a:pt x="1214119" y="1056132"/>
                </a:lnTo>
                <a:lnTo>
                  <a:pt x="1255275" y="1047832"/>
                </a:lnTo>
                <a:lnTo>
                  <a:pt x="1288859" y="1025199"/>
                </a:lnTo>
                <a:lnTo>
                  <a:pt x="1311489" y="991629"/>
                </a:lnTo>
                <a:lnTo>
                  <a:pt x="1319784" y="950518"/>
                </a:lnTo>
                <a:lnTo>
                  <a:pt x="1319784" y="105663"/>
                </a:lnTo>
                <a:lnTo>
                  <a:pt x="1311489" y="64508"/>
                </a:lnTo>
                <a:lnTo>
                  <a:pt x="1288859" y="30924"/>
                </a:lnTo>
                <a:lnTo>
                  <a:pt x="1255275" y="8294"/>
                </a:lnTo>
                <a:lnTo>
                  <a:pt x="12141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56343" name="object 23">
            <a:extLst>
              <a:ext uri="{FF2B5EF4-FFF2-40B4-BE49-F238E27FC236}">
                <a16:creationId xmlns:a16="http://schemas.microsoft.com/office/drawing/2014/main" id="{A33A7519-6419-4C8B-B7A5-76D8830A4F96}"/>
              </a:ext>
            </a:extLst>
          </p:cNvPr>
          <p:cNvSpPr>
            <a:spLocks/>
          </p:cNvSpPr>
          <p:nvPr/>
        </p:nvSpPr>
        <p:spPr bwMode="auto">
          <a:xfrm>
            <a:off x="7935913" y="4024313"/>
            <a:ext cx="1760537" cy="1409700"/>
          </a:xfrm>
          <a:custGeom>
            <a:avLst/>
            <a:gdLst>
              <a:gd name="T0" fmla="*/ 0 w 1320165"/>
              <a:gd name="T1" fmla="*/ 446606 h 1056639"/>
              <a:gd name="T2" fmla="*/ 34985 w 1320165"/>
              <a:gd name="T3" fmla="*/ 272653 h 1056639"/>
              <a:gd name="T4" fmla="*/ 130429 w 1320165"/>
              <a:gd name="T5" fmla="*/ 130707 h 1056639"/>
              <a:gd name="T6" fmla="*/ 272080 w 1320165"/>
              <a:gd name="T7" fmla="*/ 35056 h 1056639"/>
              <a:gd name="T8" fmla="*/ 445664 w 1320165"/>
              <a:gd name="T9" fmla="*/ 0 h 1056639"/>
              <a:gd name="T10" fmla="*/ 5120894 w 1320165"/>
              <a:gd name="T11" fmla="*/ 0 h 1056639"/>
              <a:gd name="T12" fmla="*/ 5294481 w 1320165"/>
              <a:gd name="T13" fmla="*/ 35056 h 1056639"/>
              <a:gd name="T14" fmla="*/ 5436133 w 1320165"/>
              <a:gd name="T15" fmla="*/ 130707 h 1056639"/>
              <a:gd name="T16" fmla="*/ 5531583 w 1320165"/>
              <a:gd name="T17" fmla="*/ 272653 h 1056639"/>
              <a:gd name="T18" fmla="*/ 5566570 w 1320165"/>
              <a:gd name="T19" fmla="*/ 446606 h 1056639"/>
              <a:gd name="T20" fmla="*/ 5566570 w 1320165"/>
              <a:gd name="T21" fmla="*/ 4017543 h 1056639"/>
              <a:gd name="T22" fmla="*/ 5531583 w 1320165"/>
              <a:gd name="T23" fmla="*/ 4191308 h 1056639"/>
              <a:gd name="T24" fmla="*/ 5436133 w 1320165"/>
              <a:gd name="T25" fmla="*/ 4333197 h 1056639"/>
              <a:gd name="T26" fmla="*/ 5294481 w 1320165"/>
              <a:gd name="T27" fmla="*/ 4428859 h 1056639"/>
              <a:gd name="T28" fmla="*/ 5120894 w 1320165"/>
              <a:gd name="T29" fmla="*/ 4463941 h 1056639"/>
              <a:gd name="T30" fmla="*/ 445664 w 1320165"/>
              <a:gd name="T31" fmla="*/ 4463941 h 1056639"/>
              <a:gd name="T32" fmla="*/ 272080 w 1320165"/>
              <a:gd name="T33" fmla="*/ 4428859 h 1056639"/>
              <a:gd name="T34" fmla="*/ 130429 w 1320165"/>
              <a:gd name="T35" fmla="*/ 4333197 h 1056639"/>
              <a:gd name="T36" fmla="*/ 34985 w 1320165"/>
              <a:gd name="T37" fmla="*/ 4191308 h 1056639"/>
              <a:gd name="T38" fmla="*/ 0 w 1320165"/>
              <a:gd name="T39" fmla="*/ 4017543 h 1056639"/>
              <a:gd name="T40" fmla="*/ 0 w 1320165"/>
              <a:gd name="T41" fmla="*/ 446606 h 10566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20165" h="1056639">
                <a:moveTo>
                  <a:pt x="0" y="105663"/>
                </a:moveTo>
                <a:lnTo>
                  <a:pt x="8294" y="64508"/>
                </a:lnTo>
                <a:lnTo>
                  <a:pt x="30924" y="30924"/>
                </a:lnTo>
                <a:lnTo>
                  <a:pt x="64508" y="8294"/>
                </a:lnTo>
                <a:lnTo>
                  <a:pt x="105663" y="0"/>
                </a:lnTo>
                <a:lnTo>
                  <a:pt x="1214119" y="0"/>
                </a:lnTo>
                <a:lnTo>
                  <a:pt x="1255275" y="8294"/>
                </a:lnTo>
                <a:lnTo>
                  <a:pt x="1288859" y="30924"/>
                </a:lnTo>
                <a:lnTo>
                  <a:pt x="1311489" y="64508"/>
                </a:lnTo>
                <a:lnTo>
                  <a:pt x="1319784" y="105663"/>
                </a:lnTo>
                <a:lnTo>
                  <a:pt x="1319784" y="950518"/>
                </a:lnTo>
                <a:lnTo>
                  <a:pt x="1311489" y="991629"/>
                </a:lnTo>
                <a:lnTo>
                  <a:pt x="1288859" y="1025199"/>
                </a:lnTo>
                <a:lnTo>
                  <a:pt x="1255275" y="1047832"/>
                </a:lnTo>
                <a:lnTo>
                  <a:pt x="1214119" y="1056132"/>
                </a:lnTo>
                <a:lnTo>
                  <a:pt x="105663" y="1056132"/>
                </a:lnTo>
                <a:lnTo>
                  <a:pt x="64508" y="1047832"/>
                </a:lnTo>
                <a:lnTo>
                  <a:pt x="30924" y="1025199"/>
                </a:lnTo>
                <a:lnTo>
                  <a:pt x="8294" y="991629"/>
                </a:lnTo>
                <a:lnTo>
                  <a:pt x="0" y="950518"/>
                </a:lnTo>
                <a:lnTo>
                  <a:pt x="0" y="105663"/>
                </a:lnTo>
                <a:close/>
              </a:path>
            </a:pathLst>
          </a:custGeom>
          <a:noFill/>
          <a:ln w="25908">
            <a:solidFill>
              <a:srgbClr val="312F45"/>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 name="object 24">
            <a:extLst>
              <a:ext uri="{FF2B5EF4-FFF2-40B4-BE49-F238E27FC236}">
                <a16:creationId xmlns:a16="http://schemas.microsoft.com/office/drawing/2014/main" id="{7061DF55-1C4F-4856-A04F-BF8D8A9D25BF}"/>
              </a:ext>
            </a:extLst>
          </p:cNvPr>
          <p:cNvSpPr txBox="1"/>
          <p:nvPr/>
        </p:nvSpPr>
        <p:spPr>
          <a:xfrm>
            <a:off x="8235950" y="4422775"/>
            <a:ext cx="1160463" cy="557213"/>
          </a:xfrm>
          <a:prstGeom prst="rect">
            <a:avLst/>
          </a:prstGeom>
        </p:spPr>
        <p:txBody>
          <a:bodyPr lIns="0" tIns="17780" rIns="0" bIns="0">
            <a:spAutoFit/>
          </a:bodyPr>
          <a:lstStyle/>
          <a:p>
            <a:pPr marL="22859">
              <a:lnSpc>
                <a:spcPts val="2087"/>
              </a:lnSpc>
              <a:spcBef>
                <a:spcPts val="140"/>
              </a:spcBef>
              <a:defRPr/>
            </a:pPr>
            <a:r>
              <a:rPr sz="1867" dirty="0">
                <a:solidFill>
                  <a:srgbClr val="0078E2"/>
                </a:solidFill>
                <a:latin typeface="Arial"/>
                <a:cs typeface="Arial"/>
              </a:rPr>
              <a:t>基于 API 的</a:t>
            </a:r>
            <a:endParaRPr sz="1867">
              <a:latin typeface="Arial"/>
              <a:cs typeface="Arial"/>
            </a:endParaRPr>
          </a:p>
          <a:p>
            <a:pPr marL="16933">
              <a:lnSpc>
                <a:spcPts val="2087"/>
              </a:lnSpc>
              <a:defRPr/>
            </a:pPr>
            <a:r>
              <a:rPr sz="1867" dirty="0">
                <a:solidFill>
                  <a:srgbClr val="0078E2"/>
                </a:solidFill>
                <a:latin typeface="Arial"/>
                <a:cs typeface="Arial"/>
              </a:rPr>
              <a:t>集成</a:t>
            </a:r>
            <a:endParaRPr sz="1867">
              <a:latin typeface="Arial"/>
              <a:cs typeface="Arial"/>
            </a:endParaRPr>
          </a:p>
        </p:txBody>
      </p:sp>
    </p:spTree>
  </p:cSld>
  <p:clrMapOvr>
    <a:masterClrMapping/>
  </p:clrMapOvr>
</p:sld>
</file>

<file path=ppt/slides/slide120.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267AB67C-4464-4EB2-B13C-E263A7F9E53B}"/>
              </a:ext>
            </a:extLst>
          </p:cNvPr>
          <p:cNvSpPr txBox="1">
            <a:spLocks noGrp="1"/>
          </p:cNvSpPr>
          <p:nvPr>
            <p:ph type="title"/>
          </p:nvPr>
        </p:nvSpPr>
        <p:spPr>
          <a:xfrm>
            <a:off x="592138" y="239713"/>
            <a:ext cx="6985000" cy="692150"/>
          </a:xfrm>
        </p:spPr>
        <p:txBody>
          <a:bodyPr lIns="0" tIns="16087" rIns="0" bIns="0" rtlCol="0">
            <a:spAutoFit/>
          </a:bodyPr>
          <a:lstStyle/>
          <a:p>
            <a:pPr marL="16933">
              <a:spcBef>
                <a:spcPts val="127"/>
              </a:spcBef>
              <a:defRPr/>
            </a:pPr>
            <a:r>
              <a:rPr spc="-7" dirty="0">
                <a:solidFill>
                  <a:schemeClr val="bg1"/>
                </a:solidFill>
              </a:rPr>
              <a:t>服务域–逻辑</a:t>
            </a:r>
            <a:r>
              <a:rPr spc="67" dirty="0">
                <a:solidFill>
                  <a:schemeClr val="bg1"/>
                </a:solidFill>
              </a:rPr>
              <a:t> </a:t>
            </a:r>
            <a:r>
              <a:rPr spc="-27" dirty="0">
                <a:solidFill>
                  <a:schemeClr val="bg1"/>
                </a:solidFill>
              </a:rPr>
              <a:t>视图</a:t>
            </a:r>
            <a:endParaRPr dirty="0">
              <a:solidFill>
                <a:schemeClr val="bg1"/>
              </a:solidFill>
            </a:endParaRPr>
          </a:p>
        </p:txBody>
      </p:sp>
      <p:sp>
        <p:nvSpPr>
          <p:cNvPr id="175107" name="object 3">
            <a:extLst>
              <a:ext uri="{FF2B5EF4-FFF2-40B4-BE49-F238E27FC236}">
                <a16:creationId xmlns:a16="http://schemas.microsoft.com/office/drawing/2014/main" id="{BEB98915-FD89-4363-AAE8-5FC2F24A39E3}"/>
              </a:ext>
            </a:extLst>
          </p:cNvPr>
          <p:cNvSpPr>
            <a:spLocks/>
          </p:cNvSpPr>
          <p:nvPr/>
        </p:nvSpPr>
        <p:spPr bwMode="auto">
          <a:xfrm>
            <a:off x="1365250" y="1663700"/>
            <a:ext cx="9644063" cy="4391025"/>
          </a:xfrm>
          <a:custGeom>
            <a:avLst/>
            <a:gdLst>
              <a:gd name="T0" fmla="*/ 8485 w 7233284"/>
              <a:gd name="T1" fmla="*/ 2111924 h 3293745"/>
              <a:gd name="T2" fmla="*/ 74319 w 7233284"/>
              <a:gd name="T3" fmla="*/ 1727882 h 3293745"/>
              <a:gd name="T4" fmla="*/ 200655 w 7233284"/>
              <a:gd name="T5" fmla="*/ 1368235 h 3293745"/>
              <a:gd name="T6" fmla="*/ 381943 w 7233284"/>
              <a:gd name="T7" fmla="*/ 1038536 h 3293745"/>
              <a:gd name="T8" fmla="*/ 612636 w 7233284"/>
              <a:gd name="T9" fmla="*/ 744331 h 3293745"/>
              <a:gd name="T10" fmla="*/ 887163 w 7233284"/>
              <a:gd name="T11" fmla="*/ 491170 h 3293745"/>
              <a:gd name="T12" fmla="*/ 1199989 w 7233284"/>
              <a:gd name="T13" fmla="*/ 284607 h 3293745"/>
              <a:gd name="T14" fmla="*/ 1545548 w 7233284"/>
              <a:gd name="T15" fmla="*/ 130191 h 3293745"/>
              <a:gd name="T16" fmla="*/ 1918285 w 7233284"/>
              <a:gd name="T17" fmla="*/ 33471 h 3293745"/>
              <a:gd name="T18" fmla="*/ 2312658 w 7233284"/>
              <a:gd name="T19" fmla="*/ 0 h 3293745"/>
              <a:gd name="T20" fmla="*/ 28361301 w 7233284"/>
              <a:gd name="T21" fmla="*/ 8479 h 3293745"/>
              <a:gd name="T22" fmla="*/ 28745558 w 7233284"/>
              <a:gd name="T23" fmla="*/ 74272 h 3293745"/>
              <a:gd name="T24" fmla="*/ 29105401 w 7233284"/>
              <a:gd name="T25" fmla="*/ 200534 h 3293745"/>
              <a:gd name="T26" fmla="*/ 29435287 w 7233284"/>
              <a:gd name="T27" fmla="*/ 381717 h 3293745"/>
              <a:gd name="T28" fmla="*/ 29729658 w 7233284"/>
              <a:gd name="T29" fmla="*/ 612274 h 3293745"/>
              <a:gd name="T30" fmla="*/ 29982964 w 7233284"/>
              <a:gd name="T31" fmla="*/ 886648 h 3293745"/>
              <a:gd name="T32" fmla="*/ 30189639 w 7233284"/>
              <a:gd name="T33" fmla="*/ 1199295 h 3293745"/>
              <a:gd name="T34" fmla="*/ 30344145 w 7233284"/>
              <a:gd name="T35" fmla="*/ 1544665 h 3293745"/>
              <a:gd name="T36" fmla="*/ 30440914 w 7233284"/>
              <a:gd name="T37" fmla="*/ 1917204 h 3293745"/>
              <a:gd name="T38" fmla="*/ 30474411 w 7233284"/>
              <a:gd name="T39" fmla="*/ 2311360 h 3293745"/>
              <a:gd name="T40" fmla="*/ 30465921 w 7233284"/>
              <a:gd name="T41" fmla="*/ 11756196 h 3293745"/>
              <a:gd name="T42" fmla="*/ 30400092 w 7233284"/>
              <a:gd name="T43" fmla="*/ 12140243 h 3293745"/>
              <a:gd name="T44" fmla="*/ 30273760 w 7233284"/>
              <a:gd name="T45" fmla="*/ 12499894 h 3293745"/>
              <a:gd name="T46" fmla="*/ 30092476 w 7233284"/>
              <a:gd name="T47" fmla="*/ 12829603 h 3293745"/>
              <a:gd name="T48" fmla="*/ 29861793 w 7233284"/>
              <a:gd name="T49" fmla="*/ 13123813 h 3293745"/>
              <a:gd name="T50" fmla="*/ 29587260 w 7233284"/>
              <a:gd name="T51" fmla="*/ 13376984 h 3293745"/>
              <a:gd name="T52" fmla="*/ 29274443 w 7233284"/>
              <a:gd name="T53" fmla="*/ 13583550 h 3293745"/>
              <a:gd name="T54" fmla="*/ 28928876 w 7233284"/>
              <a:gd name="T55" fmla="*/ 13737975 h 3293745"/>
              <a:gd name="T56" fmla="*/ 28556135 w 7233284"/>
              <a:gd name="T57" fmla="*/ 13834705 h 3293745"/>
              <a:gd name="T58" fmla="*/ 28161748 w 7233284"/>
              <a:gd name="T59" fmla="*/ 13868177 h 3293745"/>
              <a:gd name="T60" fmla="*/ 2113114 w 7233284"/>
              <a:gd name="T61" fmla="*/ 13859693 h 3293745"/>
              <a:gd name="T62" fmla="*/ 1728870 w 7233284"/>
              <a:gd name="T63" fmla="*/ 13793896 h 3293745"/>
              <a:gd name="T64" fmla="*/ 1369022 w 7233284"/>
              <a:gd name="T65" fmla="*/ 13667633 h 3293745"/>
              <a:gd name="T66" fmla="*/ 1039139 w 7233284"/>
              <a:gd name="T67" fmla="*/ 13486440 h 3293745"/>
              <a:gd name="T68" fmla="*/ 744769 w 7233284"/>
              <a:gd name="T69" fmla="*/ 13255878 h 3293745"/>
              <a:gd name="T70" fmla="*/ 491463 w 7233284"/>
              <a:gd name="T71" fmla="*/ 12981493 h 3293745"/>
              <a:gd name="T72" fmla="*/ 284776 w 7233284"/>
              <a:gd name="T73" fmla="*/ 12668837 h 3293745"/>
              <a:gd name="T74" fmla="*/ 130272 w 7233284"/>
              <a:gd name="T75" fmla="*/ 12323463 h 3293745"/>
              <a:gd name="T76" fmla="*/ 33490 w 7233284"/>
              <a:gd name="T77" fmla="*/ 11950922 h 3293745"/>
              <a:gd name="T78" fmla="*/ 0 w 7233284"/>
              <a:gd name="T79" fmla="*/ 11556761 h 329374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7233284" h="3293745">
                <a:moveTo>
                  <a:pt x="0" y="548893"/>
                </a:moveTo>
                <a:lnTo>
                  <a:pt x="2014" y="501532"/>
                </a:lnTo>
                <a:lnTo>
                  <a:pt x="7949" y="455290"/>
                </a:lnTo>
                <a:lnTo>
                  <a:pt x="17639" y="410331"/>
                </a:lnTo>
                <a:lnTo>
                  <a:pt x="30919" y="366821"/>
                </a:lnTo>
                <a:lnTo>
                  <a:pt x="47624" y="324924"/>
                </a:lnTo>
                <a:lnTo>
                  <a:pt x="67590" y="284804"/>
                </a:lnTo>
                <a:lnTo>
                  <a:pt x="90652" y="246628"/>
                </a:lnTo>
                <a:lnTo>
                  <a:pt x="116645" y="210558"/>
                </a:lnTo>
                <a:lnTo>
                  <a:pt x="145405" y="176761"/>
                </a:lnTo>
                <a:lnTo>
                  <a:pt x="176766" y="145400"/>
                </a:lnTo>
                <a:lnTo>
                  <a:pt x="210563" y="116641"/>
                </a:lnTo>
                <a:lnTo>
                  <a:pt x="246633" y="90649"/>
                </a:lnTo>
                <a:lnTo>
                  <a:pt x="284810" y="67588"/>
                </a:lnTo>
                <a:lnTo>
                  <a:pt x="324929" y="47622"/>
                </a:lnTo>
                <a:lnTo>
                  <a:pt x="366826" y="30917"/>
                </a:lnTo>
                <a:lnTo>
                  <a:pt x="410336" y="17638"/>
                </a:lnTo>
                <a:lnTo>
                  <a:pt x="455293" y="7949"/>
                </a:lnTo>
                <a:lnTo>
                  <a:pt x="501534" y="2014"/>
                </a:lnTo>
                <a:lnTo>
                  <a:pt x="548894" y="0"/>
                </a:lnTo>
                <a:lnTo>
                  <a:pt x="6684009" y="0"/>
                </a:lnTo>
                <a:lnTo>
                  <a:pt x="6731371" y="2014"/>
                </a:lnTo>
                <a:lnTo>
                  <a:pt x="6777613" y="7949"/>
                </a:lnTo>
                <a:lnTo>
                  <a:pt x="6822572" y="17638"/>
                </a:lnTo>
                <a:lnTo>
                  <a:pt x="6866082" y="30917"/>
                </a:lnTo>
                <a:lnTo>
                  <a:pt x="6907979" y="47622"/>
                </a:lnTo>
                <a:lnTo>
                  <a:pt x="6948099" y="67588"/>
                </a:lnTo>
                <a:lnTo>
                  <a:pt x="6986275" y="90649"/>
                </a:lnTo>
                <a:lnTo>
                  <a:pt x="7022345" y="116641"/>
                </a:lnTo>
                <a:lnTo>
                  <a:pt x="7056142" y="145400"/>
                </a:lnTo>
                <a:lnTo>
                  <a:pt x="7087503" y="176761"/>
                </a:lnTo>
                <a:lnTo>
                  <a:pt x="7116262" y="210558"/>
                </a:lnTo>
                <a:lnTo>
                  <a:pt x="7142254" y="246628"/>
                </a:lnTo>
                <a:lnTo>
                  <a:pt x="7165315" y="284804"/>
                </a:lnTo>
                <a:lnTo>
                  <a:pt x="7185281" y="324924"/>
                </a:lnTo>
                <a:lnTo>
                  <a:pt x="7201986" y="366821"/>
                </a:lnTo>
                <a:lnTo>
                  <a:pt x="7215265" y="410331"/>
                </a:lnTo>
                <a:lnTo>
                  <a:pt x="7224954" y="455290"/>
                </a:lnTo>
                <a:lnTo>
                  <a:pt x="7230889" y="501532"/>
                </a:lnTo>
                <a:lnTo>
                  <a:pt x="7232904" y="548893"/>
                </a:lnTo>
                <a:lnTo>
                  <a:pt x="7232904" y="2744457"/>
                </a:lnTo>
                <a:lnTo>
                  <a:pt x="7230889" y="2791818"/>
                </a:lnTo>
                <a:lnTo>
                  <a:pt x="7224954" y="2838061"/>
                </a:lnTo>
                <a:lnTo>
                  <a:pt x="7215265" y="2883020"/>
                </a:lnTo>
                <a:lnTo>
                  <a:pt x="7201986" y="2926531"/>
                </a:lnTo>
                <a:lnTo>
                  <a:pt x="7185281" y="2968429"/>
                </a:lnTo>
                <a:lnTo>
                  <a:pt x="7165315" y="3008549"/>
                </a:lnTo>
                <a:lnTo>
                  <a:pt x="7142254" y="3046727"/>
                </a:lnTo>
                <a:lnTo>
                  <a:pt x="7116262" y="3082797"/>
                </a:lnTo>
                <a:lnTo>
                  <a:pt x="7087503" y="3116595"/>
                </a:lnTo>
                <a:lnTo>
                  <a:pt x="7056142" y="3147957"/>
                </a:lnTo>
                <a:lnTo>
                  <a:pt x="7022345" y="3176717"/>
                </a:lnTo>
                <a:lnTo>
                  <a:pt x="6986275" y="3202710"/>
                </a:lnTo>
                <a:lnTo>
                  <a:pt x="6948099" y="3225772"/>
                </a:lnTo>
                <a:lnTo>
                  <a:pt x="6907979" y="3245739"/>
                </a:lnTo>
                <a:lnTo>
                  <a:pt x="6866082" y="3262444"/>
                </a:lnTo>
                <a:lnTo>
                  <a:pt x="6822572" y="3275724"/>
                </a:lnTo>
                <a:lnTo>
                  <a:pt x="6777613" y="3285414"/>
                </a:lnTo>
                <a:lnTo>
                  <a:pt x="6731371" y="3291349"/>
                </a:lnTo>
                <a:lnTo>
                  <a:pt x="6684009" y="3293364"/>
                </a:lnTo>
                <a:lnTo>
                  <a:pt x="548894" y="3293364"/>
                </a:lnTo>
                <a:lnTo>
                  <a:pt x="501534" y="3291349"/>
                </a:lnTo>
                <a:lnTo>
                  <a:pt x="455293" y="3285414"/>
                </a:lnTo>
                <a:lnTo>
                  <a:pt x="410336" y="3275724"/>
                </a:lnTo>
                <a:lnTo>
                  <a:pt x="366826" y="3262444"/>
                </a:lnTo>
                <a:lnTo>
                  <a:pt x="324929" y="3245739"/>
                </a:lnTo>
                <a:lnTo>
                  <a:pt x="284810" y="3225772"/>
                </a:lnTo>
                <a:lnTo>
                  <a:pt x="246633" y="3202710"/>
                </a:lnTo>
                <a:lnTo>
                  <a:pt x="210563" y="3176717"/>
                </a:lnTo>
                <a:lnTo>
                  <a:pt x="176766" y="3147957"/>
                </a:lnTo>
                <a:lnTo>
                  <a:pt x="145405" y="3116595"/>
                </a:lnTo>
                <a:lnTo>
                  <a:pt x="116645" y="3082797"/>
                </a:lnTo>
                <a:lnTo>
                  <a:pt x="90652" y="3046727"/>
                </a:lnTo>
                <a:lnTo>
                  <a:pt x="67590" y="3008549"/>
                </a:lnTo>
                <a:lnTo>
                  <a:pt x="47624" y="2968429"/>
                </a:lnTo>
                <a:lnTo>
                  <a:pt x="30919" y="2926531"/>
                </a:lnTo>
                <a:lnTo>
                  <a:pt x="17639" y="2883020"/>
                </a:lnTo>
                <a:lnTo>
                  <a:pt x="7949" y="2838061"/>
                </a:lnTo>
                <a:lnTo>
                  <a:pt x="2014" y="2791818"/>
                </a:lnTo>
                <a:lnTo>
                  <a:pt x="0" y="2744457"/>
                </a:lnTo>
                <a:lnTo>
                  <a:pt x="0" y="548893"/>
                </a:lnTo>
                <a:close/>
              </a:path>
            </a:pathLst>
          </a:custGeom>
          <a:noFill/>
          <a:ln w="28956">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75108" name="object 4">
            <a:extLst>
              <a:ext uri="{FF2B5EF4-FFF2-40B4-BE49-F238E27FC236}">
                <a16:creationId xmlns:a16="http://schemas.microsoft.com/office/drawing/2014/main" id="{ABB1C8F0-F1D6-4FAA-B75F-C872D691241C}"/>
              </a:ext>
            </a:extLst>
          </p:cNvPr>
          <p:cNvSpPr>
            <a:spLocks/>
          </p:cNvSpPr>
          <p:nvPr/>
        </p:nvSpPr>
        <p:spPr bwMode="auto">
          <a:xfrm>
            <a:off x="2854325" y="2560638"/>
            <a:ext cx="744538" cy="366712"/>
          </a:xfrm>
          <a:custGeom>
            <a:avLst/>
            <a:gdLst>
              <a:gd name="T0" fmla="*/ 0 w 558164"/>
              <a:gd name="T1" fmla="*/ 195187 h 274319"/>
              <a:gd name="T2" fmla="*/ 15154 w 558164"/>
              <a:gd name="T3" fmla="*/ 119170 h 274319"/>
              <a:gd name="T4" fmla="*/ 56511 w 558164"/>
              <a:gd name="T5" fmla="*/ 57129 h 274319"/>
              <a:gd name="T6" fmla="*/ 117883 w 558164"/>
              <a:gd name="T7" fmla="*/ 15323 h 274319"/>
              <a:gd name="T8" fmla="*/ 193073 w 558164"/>
              <a:gd name="T9" fmla="*/ 0 h 274319"/>
              <a:gd name="T10" fmla="*/ 2162466 w 558164"/>
              <a:gd name="T11" fmla="*/ 0 h 274319"/>
              <a:gd name="T12" fmla="*/ 2237657 w 558164"/>
              <a:gd name="T13" fmla="*/ 15323 h 274319"/>
              <a:gd name="T14" fmla="*/ 2299026 w 558164"/>
              <a:gd name="T15" fmla="*/ 57129 h 274319"/>
              <a:gd name="T16" fmla="*/ 2340382 w 558164"/>
              <a:gd name="T17" fmla="*/ 119170 h 274319"/>
              <a:gd name="T18" fmla="*/ 2355544 w 558164"/>
              <a:gd name="T19" fmla="*/ 195187 h 274319"/>
              <a:gd name="T20" fmla="*/ 2355544 w 558164"/>
              <a:gd name="T21" fmla="*/ 975937 h 274319"/>
              <a:gd name="T22" fmla="*/ 2340382 w 558164"/>
              <a:gd name="T23" fmla="*/ 1051949 h 274319"/>
              <a:gd name="T24" fmla="*/ 2299026 w 558164"/>
              <a:gd name="T25" fmla="*/ 1113992 h 274319"/>
              <a:gd name="T26" fmla="*/ 2237657 w 558164"/>
              <a:gd name="T27" fmla="*/ 1155799 h 274319"/>
              <a:gd name="T28" fmla="*/ 2162466 w 558164"/>
              <a:gd name="T29" fmla="*/ 1171125 h 274319"/>
              <a:gd name="T30" fmla="*/ 193073 w 558164"/>
              <a:gd name="T31" fmla="*/ 1171125 h 274319"/>
              <a:gd name="T32" fmla="*/ 117883 w 558164"/>
              <a:gd name="T33" fmla="*/ 1155799 h 274319"/>
              <a:gd name="T34" fmla="*/ 56511 w 558164"/>
              <a:gd name="T35" fmla="*/ 1113992 h 274319"/>
              <a:gd name="T36" fmla="*/ 15154 w 558164"/>
              <a:gd name="T37" fmla="*/ 1051949 h 274319"/>
              <a:gd name="T38" fmla="*/ 0 w 558164"/>
              <a:gd name="T39" fmla="*/ 975937 h 274319"/>
              <a:gd name="T40" fmla="*/ 0 w 558164"/>
              <a:gd name="T41" fmla="*/ 195187 h 27431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58164" h="274319">
                <a:moveTo>
                  <a:pt x="0" y="45720"/>
                </a:moveTo>
                <a:lnTo>
                  <a:pt x="3589" y="27914"/>
                </a:lnTo>
                <a:lnTo>
                  <a:pt x="13382" y="13382"/>
                </a:lnTo>
                <a:lnTo>
                  <a:pt x="27914" y="3589"/>
                </a:lnTo>
                <a:lnTo>
                  <a:pt x="45719" y="0"/>
                </a:lnTo>
                <a:lnTo>
                  <a:pt x="512064" y="0"/>
                </a:lnTo>
                <a:lnTo>
                  <a:pt x="529869" y="3589"/>
                </a:lnTo>
                <a:lnTo>
                  <a:pt x="544401" y="13382"/>
                </a:lnTo>
                <a:lnTo>
                  <a:pt x="554194" y="27914"/>
                </a:lnTo>
                <a:lnTo>
                  <a:pt x="557784" y="45720"/>
                </a:lnTo>
                <a:lnTo>
                  <a:pt x="557784" y="228600"/>
                </a:lnTo>
                <a:lnTo>
                  <a:pt x="554194" y="246405"/>
                </a:lnTo>
                <a:lnTo>
                  <a:pt x="544401" y="260937"/>
                </a:lnTo>
                <a:lnTo>
                  <a:pt x="529869" y="270730"/>
                </a:lnTo>
                <a:lnTo>
                  <a:pt x="512064" y="274320"/>
                </a:lnTo>
                <a:lnTo>
                  <a:pt x="45719" y="274320"/>
                </a:lnTo>
                <a:lnTo>
                  <a:pt x="27914" y="270730"/>
                </a:lnTo>
                <a:lnTo>
                  <a:pt x="13382" y="260937"/>
                </a:lnTo>
                <a:lnTo>
                  <a:pt x="3589" y="246405"/>
                </a:lnTo>
                <a:lnTo>
                  <a:pt x="0" y="228600"/>
                </a:lnTo>
                <a:lnTo>
                  <a:pt x="0" y="45720"/>
                </a:lnTo>
                <a:close/>
              </a:path>
            </a:pathLst>
          </a:custGeom>
          <a:noFill/>
          <a:ln w="28955">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5" name="object 5">
            <a:extLst>
              <a:ext uri="{FF2B5EF4-FFF2-40B4-BE49-F238E27FC236}">
                <a16:creationId xmlns:a16="http://schemas.microsoft.com/office/drawing/2014/main" id="{71039FC6-B1E3-46EE-8151-AAAA8DA908E4}"/>
              </a:ext>
            </a:extLst>
          </p:cNvPr>
          <p:cNvSpPr txBox="1"/>
          <p:nvPr/>
        </p:nvSpPr>
        <p:spPr>
          <a:xfrm>
            <a:off x="2976563" y="2643188"/>
            <a:ext cx="495300" cy="171450"/>
          </a:xfrm>
          <a:prstGeom prst="rect">
            <a:avLst/>
          </a:prstGeom>
        </p:spPr>
        <p:txBody>
          <a:bodyPr lIns="0" tIns="17780" rIns="0" bIns="0">
            <a:spAutoFit/>
          </a:bodyPr>
          <a:lstStyle/>
          <a:p>
            <a:pPr marL="16933">
              <a:spcBef>
                <a:spcPts val="140"/>
              </a:spcBef>
              <a:defRPr/>
            </a:pPr>
            <a:r>
              <a:rPr sz="1000" spc="-7" dirty="0">
                <a:solidFill>
                  <a:srgbClr val="38364D"/>
                </a:solidFill>
                <a:latin typeface="Calibri"/>
                <a:cs typeface="Calibri"/>
              </a:rPr>
              <a:t>服务</a:t>
            </a:r>
            <a:r>
              <a:rPr sz="1000" spc="-53" dirty="0">
                <a:solidFill>
                  <a:srgbClr val="38364D"/>
                </a:solidFill>
                <a:latin typeface="Calibri"/>
                <a:cs typeface="Calibri"/>
              </a:rPr>
              <a:t> </a:t>
            </a:r>
            <a:r>
              <a:rPr sz="1000" dirty="0">
                <a:solidFill>
                  <a:srgbClr val="38364D"/>
                </a:solidFill>
                <a:latin typeface="Calibri"/>
                <a:cs typeface="Calibri"/>
              </a:rPr>
              <a:t>一个</a:t>
            </a:r>
            <a:endParaRPr sz="1000">
              <a:latin typeface="Calibri"/>
              <a:cs typeface="Calibri"/>
            </a:endParaRPr>
          </a:p>
        </p:txBody>
      </p:sp>
      <p:sp>
        <p:nvSpPr>
          <p:cNvPr id="175110" name="object 6">
            <a:extLst>
              <a:ext uri="{FF2B5EF4-FFF2-40B4-BE49-F238E27FC236}">
                <a16:creationId xmlns:a16="http://schemas.microsoft.com/office/drawing/2014/main" id="{92CA1149-F080-4787-93B0-655B5B78CF7A}"/>
              </a:ext>
            </a:extLst>
          </p:cNvPr>
          <p:cNvSpPr>
            <a:spLocks/>
          </p:cNvSpPr>
          <p:nvPr/>
        </p:nvSpPr>
        <p:spPr bwMode="auto">
          <a:xfrm>
            <a:off x="1984375" y="4611688"/>
            <a:ext cx="746125" cy="365125"/>
          </a:xfrm>
          <a:custGeom>
            <a:avLst/>
            <a:gdLst>
              <a:gd name="T0" fmla="*/ 0 w 559435"/>
              <a:gd name="T1" fmla="*/ 190992 h 274320"/>
              <a:gd name="T2" fmla="*/ 15144 w 559435"/>
              <a:gd name="T3" fmla="*/ 116613 h 274320"/>
              <a:gd name="T4" fmla="*/ 56473 w 559435"/>
              <a:gd name="T5" fmla="*/ 55905 h 274320"/>
              <a:gd name="T6" fmla="*/ 117796 w 559435"/>
              <a:gd name="T7" fmla="*/ 14993 h 274320"/>
              <a:gd name="T8" fmla="*/ 192932 w 559435"/>
              <a:gd name="T9" fmla="*/ 0 h 274320"/>
              <a:gd name="T10" fmla="*/ 2167327 w 559435"/>
              <a:gd name="T11" fmla="*/ 0 h 274320"/>
              <a:gd name="T12" fmla="*/ 2242465 w 559435"/>
              <a:gd name="T13" fmla="*/ 14993 h 274320"/>
              <a:gd name="T14" fmla="*/ 2303791 w 559435"/>
              <a:gd name="T15" fmla="*/ 55905 h 274320"/>
              <a:gd name="T16" fmla="*/ 2345115 w 559435"/>
              <a:gd name="T17" fmla="*/ 116613 h 274320"/>
              <a:gd name="T18" fmla="*/ 2360262 w 559435"/>
              <a:gd name="T19" fmla="*/ 190992 h 274320"/>
              <a:gd name="T20" fmla="*/ 2360262 w 559435"/>
              <a:gd name="T21" fmla="*/ 954983 h 274320"/>
              <a:gd name="T22" fmla="*/ 2345115 w 559435"/>
              <a:gd name="T23" fmla="*/ 1029367 h 274320"/>
              <a:gd name="T24" fmla="*/ 2303791 w 559435"/>
              <a:gd name="T25" fmla="*/ 1090075 h 274320"/>
              <a:gd name="T26" fmla="*/ 2242465 w 559435"/>
              <a:gd name="T27" fmla="*/ 1130988 h 274320"/>
              <a:gd name="T28" fmla="*/ 2167327 w 559435"/>
              <a:gd name="T29" fmla="*/ 1145980 h 274320"/>
              <a:gd name="T30" fmla="*/ 192932 w 559435"/>
              <a:gd name="T31" fmla="*/ 1145980 h 274320"/>
              <a:gd name="T32" fmla="*/ 117796 w 559435"/>
              <a:gd name="T33" fmla="*/ 1130988 h 274320"/>
              <a:gd name="T34" fmla="*/ 56473 w 559435"/>
              <a:gd name="T35" fmla="*/ 1090075 h 274320"/>
              <a:gd name="T36" fmla="*/ 15144 w 559435"/>
              <a:gd name="T37" fmla="*/ 1029367 h 274320"/>
              <a:gd name="T38" fmla="*/ 0 w 559435"/>
              <a:gd name="T39" fmla="*/ 954983 h 274320"/>
              <a:gd name="T40" fmla="*/ 0 w 559435"/>
              <a:gd name="T41" fmla="*/ 190992 h 27432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59435" h="274320">
                <a:moveTo>
                  <a:pt x="0" y="45719"/>
                </a:moveTo>
                <a:lnTo>
                  <a:pt x="3589" y="27914"/>
                </a:lnTo>
                <a:lnTo>
                  <a:pt x="13382" y="13382"/>
                </a:lnTo>
                <a:lnTo>
                  <a:pt x="27914" y="3589"/>
                </a:lnTo>
                <a:lnTo>
                  <a:pt x="45719" y="0"/>
                </a:lnTo>
                <a:lnTo>
                  <a:pt x="513588" y="0"/>
                </a:lnTo>
                <a:lnTo>
                  <a:pt x="531393" y="3589"/>
                </a:lnTo>
                <a:lnTo>
                  <a:pt x="545925" y="13382"/>
                </a:lnTo>
                <a:lnTo>
                  <a:pt x="555718" y="27914"/>
                </a:lnTo>
                <a:lnTo>
                  <a:pt x="559307" y="45719"/>
                </a:lnTo>
                <a:lnTo>
                  <a:pt x="559307" y="228599"/>
                </a:lnTo>
                <a:lnTo>
                  <a:pt x="555718" y="246405"/>
                </a:lnTo>
                <a:lnTo>
                  <a:pt x="545925" y="260937"/>
                </a:lnTo>
                <a:lnTo>
                  <a:pt x="531393" y="270730"/>
                </a:lnTo>
                <a:lnTo>
                  <a:pt x="513588" y="274319"/>
                </a:lnTo>
                <a:lnTo>
                  <a:pt x="45719" y="274319"/>
                </a:lnTo>
                <a:lnTo>
                  <a:pt x="27914" y="270730"/>
                </a:lnTo>
                <a:lnTo>
                  <a:pt x="13382" y="260937"/>
                </a:lnTo>
                <a:lnTo>
                  <a:pt x="3589" y="246405"/>
                </a:lnTo>
                <a:lnTo>
                  <a:pt x="0" y="228599"/>
                </a:lnTo>
                <a:lnTo>
                  <a:pt x="0" y="45719"/>
                </a:lnTo>
                <a:close/>
              </a:path>
            </a:pathLst>
          </a:custGeom>
          <a:noFill/>
          <a:ln w="28956">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7" name="object 7">
            <a:extLst>
              <a:ext uri="{FF2B5EF4-FFF2-40B4-BE49-F238E27FC236}">
                <a16:creationId xmlns:a16="http://schemas.microsoft.com/office/drawing/2014/main" id="{0FEEA65A-7DF0-4A07-9825-BABF1AD2FD5C}"/>
              </a:ext>
            </a:extLst>
          </p:cNvPr>
          <p:cNvSpPr txBox="1"/>
          <p:nvPr/>
        </p:nvSpPr>
        <p:spPr>
          <a:xfrm>
            <a:off x="2122488" y="4700588"/>
            <a:ext cx="469900" cy="160337"/>
          </a:xfrm>
          <a:prstGeom prst="rect">
            <a:avLst/>
          </a:prstGeom>
        </p:spPr>
        <p:txBody>
          <a:bodyPr lIns="0" tIns="16087" rIns="0" bIns="0">
            <a:spAutoFit/>
          </a:bodyPr>
          <a:lstStyle/>
          <a:p>
            <a:pPr marL="16933">
              <a:spcBef>
                <a:spcPts val="127"/>
              </a:spcBef>
              <a:defRPr/>
            </a:pPr>
            <a:r>
              <a:rPr sz="933" spc="-7" dirty="0">
                <a:solidFill>
                  <a:srgbClr val="38364D"/>
                </a:solidFill>
                <a:latin typeface="Calibri"/>
                <a:cs typeface="Calibri"/>
              </a:rPr>
              <a:t>服务</a:t>
            </a:r>
            <a:r>
              <a:rPr sz="933" spc="-47" dirty="0">
                <a:solidFill>
                  <a:srgbClr val="38364D"/>
                </a:solidFill>
                <a:latin typeface="Calibri"/>
                <a:cs typeface="Calibri"/>
              </a:rPr>
              <a:t> </a:t>
            </a:r>
            <a:r>
              <a:rPr sz="933" spc="-7" dirty="0">
                <a:solidFill>
                  <a:srgbClr val="38364D"/>
                </a:solidFill>
                <a:latin typeface="Calibri"/>
                <a:cs typeface="Calibri"/>
              </a:rPr>
              <a:t>B</a:t>
            </a:r>
            <a:endParaRPr sz="933">
              <a:latin typeface="Calibri"/>
              <a:cs typeface="Calibri"/>
            </a:endParaRPr>
          </a:p>
        </p:txBody>
      </p:sp>
      <p:sp>
        <p:nvSpPr>
          <p:cNvPr id="175112" name="object 8">
            <a:extLst>
              <a:ext uri="{FF2B5EF4-FFF2-40B4-BE49-F238E27FC236}">
                <a16:creationId xmlns:a16="http://schemas.microsoft.com/office/drawing/2014/main" id="{5C201F91-8247-4D16-9A7B-2BB63798E4F2}"/>
              </a:ext>
            </a:extLst>
          </p:cNvPr>
          <p:cNvSpPr>
            <a:spLocks/>
          </p:cNvSpPr>
          <p:nvPr/>
        </p:nvSpPr>
        <p:spPr bwMode="auto">
          <a:xfrm>
            <a:off x="2854325" y="4611688"/>
            <a:ext cx="744538" cy="365125"/>
          </a:xfrm>
          <a:custGeom>
            <a:avLst/>
            <a:gdLst>
              <a:gd name="T0" fmla="*/ 0 w 558164"/>
              <a:gd name="T1" fmla="*/ 190992 h 274320"/>
              <a:gd name="T2" fmla="*/ 15154 w 558164"/>
              <a:gd name="T3" fmla="*/ 116613 h 274320"/>
              <a:gd name="T4" fmla="*/ 56511 w 558164"/>
              <a:gd name="T5" fmla="*/ 55905 h 274320"/>
              <a:gd name="T6" fmla="*/ 117883 w 558164"/>
              <a:gd name="T7" fmla="*/ 14993 h 274320"/>
              <a:gd name="T8" fmla="*/ 193073 w 558164"/>
              <a:gd name="T9" fmla="*/ 0 h 274320"/>
              <a:gd name="T10" fmla="*/ 2162466 w 558164"/>
              <a:gd name="T11" fmla="*/ 0 h 274320"/>
              <a:gd name="T12" fmla="*/ 2237657 w 558164"/>
              <a:gd name="T13" fmla="*/ 14993 h 274320"/>
              <a:gd name="T14" fmla="*/ 2299026 w 558164"/>
              <a:gd name="T15" fmla="*/ 55905 h 274320"/>
              <a:gd name="T16" fmla="*/ 2340382 w 558164"/>
              <a:gd name="T17" fmla="*/ 116613 h 274320"/>
              <a:gd name="T18" fmla="*/ 2355544 w 558164"/>
              <a:gd name="T19" fmla="*/ 190992 h 274320"/>
              <a:gd name="T20" fmla="*/ 2355544 w 558164"/>
              <a:gd name="T21" fmla="*/ 954983 h 274320"/>
              <a:gd name="T22" fmla="*/ 2340382 w 558164"/>
              <a:gd name="T23" fmla="*/ 1029367 h 274320"/>
              <a:gd name="T24" fmla="*/ 2299026 w 558164"/>
              <a:gd name="T25" fmla="*/ 1090075 h 274320"/>
              <a:gd name="T26" fmla="*/ 2237657 w 558164"/>
              <a:gd name="T27" fmla="*/ 1130988 h 274320"/>
              <a:gd name="T28" fmla="*/ 2162466 w 558164"/>
              <a:gd name="T29" fmla="*/ 1145980 h 274320"/>
              <a:gd name="T30" fmla="*/ 193073 w 558164"/>
              <a:gd name="T31" fmla="*/ 1145980 h 274320"/>
              <a:gd name="T32" fmla="*/ 117883 w 558164"/>
              <a:gd name="T33" fmla="*/ 1130988 h 274320"/>
              <a:gd name="T34" fmla="*/ 56511 w 558164"/>
              <a:gd name="T35" fmla="*/ 1090075 h 274320"/>
              <a:gd name="T36" fmla="*/ 15154 w 558164"/>
              <a:gd name="T37" fmla="*/ 1029367 h 274320"/>
              <a:gd name="T38" fmla="*/ 0 w 558164"/>
              <a:gd name="T39" fmla="*/ 954983 h 274320"/>
              <a:gd name="T40" fmla="*/ 0 w 558164"/>
              <a:gd name="T41" fmla="*/ 190992 h 27432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58164" h="274320">
                <a:moveTo>
                  <a:pt x="0" y="45719"/>
                </a:moveTo>
                <a:lnTo>
                  <a:pt x="3589" y="27914"/>
                </a:lnTo>
                <a:lnTo>
                  <a:pt x="13382" y="13382"/>
                </a:lnTo>
                <a:lnTo>
                  <a:pt x="27914" y="3589"/>
                </a:lnTo>
                <a:lnTo>
                  <a:pt x="45719" y="0"/>
                </a:lnTo>
                <a:lnTo>
                  <a:pt x="512064" y="0"/>
                </a:lnTo>
                <a:lnTo>
                  <a:pt x="529869" y="3589"/>
                </a:lnTo>
                <a:lnTo>
                  <a:pt x="544401" y="13382"/>
                </a:lnTo>
                <a:lnTo>
                  <a:pt x="554194" y="27914"/>
                </a:lnTo>
                <a:lnTo>
                  <a:pt x="557784" y="45719"/>
                </a:lnTo>
                <a:lnTo>
                  <a:pt x="557784" y="228599"/>
                </a:lnTo>
                <a:lnTo>
                  <a:pt x="554194" y="246405"/>
                </a:lnTo>
                <a:lnTo>
                  <a:pt x="544401" y="260937"/>
                </a:lnTo>
                <a:lnTo>
                  <a:pt x="529869" y="270730"/>
                </a:lnTo>
                <a:lnTo>
                  <a:pt x="512064" y="274319"/>
                </a:lnTo>
                <a:lnTo>
                  <a:pt x="45719" y="274319"/>
                </a:lnTo>
                <a:lnTo>
                  <a:pt x="27914" y="270730"/>
                </a:lnTo>
                <a:lnTo>
                  <a:pt x="13382" y="260937"/>
                </a:lnTo>
                <a:lnTo>
                  <a:pt x="3589" y="246405"/>
                </a:lnTo>
                <a:lnTo>
                  <a:pt x="0" y="228599"/>
                </a:lnTo>
                <a:lnTo>
                  <a:pt x="0" y="45719"/>
                </a:lnTo>
                <a:close/>
              </a:path>
            </a:pathLst>
          </a:custGeom>
          <a:noFill/>
          <a:ln w="28956">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9" name="object 9">
            <a:extLst>
              <a:ext uri="{FF2B5EF4-FFF2-40B4-BE49-F238E27FC236}">
                <a16:creationId xmlns:a16="http://schemas.microsoft.com/office/drawing/2014/main" id="{A9CAEAFD-52B2-407C-9230-78F14145EB1D}"/>
              </a:ext>
            </a:extLst>
          </p:cNvPr>
          <p:cNvSpPr txBox="1"/>
          <p:nvPr/>
        </p:nvSpPr>
        <p:spPr>
          <a:xfrm>
            <a:off x="2995613" y="4700588"/>
            <a:ext cx="457200" cy="160337"/>
          </a:xfrm>
          <a:prstGeom prst="rect">
            <a:avLst/>
          </a:prstGeom>
        </p:spPr>
        <p:txBody>
          <a:bodyPr lIns="0" tIns="16087" rIns="0" bIns="0">
            <a:spAutoFit/>
          </a:bodyPr>
          <a:lstStyle/>
          <a:p>
            <a:pPr marL="16933">
              <a:spcBef>
                <a:spcPts val="127"/>
              </a:spcBef>
              <a:defRPr/>
            </a:pPr>
            <a:r>
              <a:rPr sz="933" spc="-7" dirty="0">
                <a:solidFill>
                  <a:srgbClr val="38364D"/>
                </a:solidFill>
                <a:latin typeface="Calibri"/>
                <a:cs typeface="Calibri"/>
              </a:rPr>
              <a:t>服务</a:t>
            </a:r>
            <a:r>
              <a:rPr sz="933" spc="-40" dirty="0">
                <a:solidFill>
                  <a:srgbClr val="38364D"/>
                </a:solidFill>
                <a:latin typeface="Calibri"/>
                <a:cs typeface="Calibri"/>
              </a:rPr>
              <a:t> </a:t>
            </a:r>
            <a:r>
              <a:rPr sz="933" spc="-7" dirty="0">
                <a:solidFill>
                  <a:srgbClr val="38364D"/>
                </a:solidFill>
                <a:latin typeface="Calibri"/>
                <a:cs typeface="Calibri"/>
              </a:rPr>
              <a:t>C</a:t>
            </a:r>
            <a:endParaRPr sz="933">
              <a:latin typeface="Calibri"/>
              <a:cs typeface="Calibri"/>
            </a:endParaRPr>
          </a:p>
        </p:txBody>
      </p:sp>
      <p:sp>
        <p:nvSpPr>
          <p:cNvPr id="175114" name="object 10">
            <a:extLst>
              <a:ext uri="{FF2B5EF4-FFF2-40B4-BE49-F238E27FC236}">
                <a16:creationId xmlns:a16="http://schemas.microsoft.com/office/drawing/2014/main" id="{BB050276-167B-4623-8E99-005CC0267375}"/>
              </a:ext>
            </a:extLst>
          </p:cNvPr>
          <p:cNvSpPr>
            <a:spLocks/>
          </p:cNvSpPr>
          <p:nvPr/>
        </p:nvSpPr>
        <p:spPr bwMode="auto">
          <a:xfrm>
            <a:off x="3721100" y="4611688"/>
            <a:ext cx="746125" cy="365125"/>
          </a:xfrm>
          <a:custGeom>
            <a:avLst/>
            <a:gdLst>
              <a:gd name="T0" fmla="*/ 0 w 559435"/>
              <a:gd name="T1" fmla="*/ 190992 h 274320"/>
              <a:gd name="T2" fmla="*/ 15144 w 559435"/>
              <a:gd name="T3" fmla="*/ 116613 h 274320"/>
              <a:gd name="T4" fmla="*/ 56473 w 559435"/>
              <a:gd name="T5" fmla="*/ 55905 h 274320"/>
              <a:gd name="T6" fmla="*/ 117796 w 559435"/>
              <a:gd name="T7" fmla="*/ 14993 h 274320"/>
              <a:gd name="T8" fmla="*/ 192932 w 559435"/>
              <a:gd name="T9" fmla="*/ 0 h 274320"/>
              <a:gd name="T10" fmla="*/ 2167327 w 559435"/>
              <a:gd name="T11" fmla="*/ 0 h 274320"/>
              <a:gd name="T12" fmla="*/ 2242465 w 559435"/>
              <a:gd name="T13" fmla="*/ 14993 h 274320"/>
              <a:gd name="T14" fmla="*/ 2303791 w 559435"/>
              <a:gd name="T15" fmla="*/ 55905 h 274320"/>
              <a:gd name="T16" fmla="*/ 2345115 w 559435"/>
              <a:gd name="T17" fmla="*/ 116613 h 274320"/>
              <a:gd name="T18" fmla="*/ 2360262 w 559435"/>
              <a:gd name="T19" fmla="*/ 190992 h 274320"/>
              <a:gd name="T20" fmla="*/ 2360262 w 559435"/>
              <a:gd name="T21" fmla="*/ 954983 h 274320"/>
              <a:gd name="T22" fmla="*/ 2345115 w 559435"/>
              <a:gd name="T23" fmla="*/ 1029367 h 274320"/>
              <a:gd name="T24" fmla="*/ 2303791 w 559435"/>
              <a:gd name="T25" fmla="*/ 1090075 h 274320"/>
              <a:gd name="T26" fmla="*/ 2242465 w 559435"/>
              <a:gd name="T27" fmla="*/ 1130988 h 274320"/>
              <a:gd name="T28" fmla="*/ 2167327 w 559435"/>
              <a:gd name="T29" fmla="*/ 1145980 h 274320"/>
              <a:gd name="T30" fmla="*/ 192932 w 559435"/>
              <a:gd name="T31" fmla="*/ 1145980 h 274320"/>
              <a:gd name="T32" fmla="*/ 117796 w 559435"/>
              <a:gd name="T33" fmla="*/ 1130988 h 274320"/>
              <a:gd name="T34" fmla="*/ 56473 w 559435"/>
              <a:gd name="T35" fmla="*/ 1090075 h 274320"/>
              <a:gd name="T36" fmla="*/ 15144 w 559435"/>
              <a:gd name="T37" fmla="*/ 1029367 h 274320"/>
              <a:gd name="T38" fmla="*/ 0 w 559435"/>
              <a:gd name="T39" fmla="*/ 954983 h 274320"/>
              <a:gd name="T40" fmla="*/ 0 w 559435"/>
              <a:gd name="T41" fmla="*/ 190992 h 27432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59435" h="274320">
                <a:moveTo>
                  <a:pt x="0" y="45719"/>
                </a:moveTo>
                <a:lnTo>
                  <a:pt x="3589" y="27914"/>
                </a:lnTo>
                <a:lnTo>
                  <a:pt x="13382" y="13382"/>
                </a:lnTo>
                <a:lnTo>
                  <a:pt x="27914" y="3589"/>
                </a:lnTo>
                <a:lnTo>
                  <a:pt x="45719" y="0"/>
                </a:lnTo>
                <a:lnTo>
                  <a:pt x="513588" y="0"/>
                </a:lnTo>
                <a:lnTo>
                  <a:pt x="531393" y="3589"/>
                </a:lnTo>
                <a:lnTo>
                  <a:pt x="545925" y="13382"/>
                </a:lnTo>
                <a:lnTo>
                  <a:pt x="555718" y="27914"/>
                </a:lnTo>
                <a:lnTo>
                  <a:pt x="559307" y="45719"/>
                </a:lnTo>
                <a:lnTo>
                  <a:pt x="559307" y="228599"/>
                </a:lnTo>
                <a:lnTo>
                  <a:pt x="555718" y="246405"/>
                </a:lnTo>
                <a:lnTo>
                  <a:pt x="545925" y="260937"/>
                </a:lnTo>
                <a:lnTo>
                  <a:pt x="531393" y="270730"/>
                </a:lnTo>
                <a:lnTo>
                  <a:pt x="513588" y="274319"/>
                </a:lnTo>
                <a:lnTo>
                  <a:pt x="45719" y="274319"/>
                </a:lnTo>
                <a:lnTo>
                  <a:pt x="27914" y="270730"/>
                </a:lnTo>
                <a:lnTo>
                  <a:pt x="13382" y="260937"/>
                </a:lnTo>
                <a:lnTo>
                  <a:pt x="3589" y="246405"/>
                </a:lnTo>
                <a:lnTo>
                  <a:pt x="0" y="228599"/>
                </a:lnTo>
                <a:lnTo>
                  <a:pt x="0" y="45719"/>
                </a:lnTo>
                <a:close/>
              </a:path>
            </a:pathLst>
          </a:custGeom>
          <a:noFill/>
          <a:ln w="28956">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 name="object 11">
            <a:extLst>
              <a:ext uri="{FF2B5EF4-FFF2-40B4-BE49-F238E27FC236}">
                <a16:creationId xmlns:a16="http://schemas.microsoft.com/office/drawing/2014/main" id="{BC1B1F63-A44F-4276-91D6-4A71F8E40058}"/>
              </a:ext>
            </a:extLst>
          </p:cNvPr>
          <p:cNvSpPr txBox="1"/>
          <p:nvPr/>
        </p:nvSpPr>
        <p:spPr>
          <a:xfrm>
            <a:off x="3859213" y="4700588"/>
            <a:ext cx="469900" cy="160337"/>
          </a:xfrm>
          <a:prstGeom prst="rect">
            <a:avLst/>
          </a:prstGeom>
        </p:spPr>
        <p:txBody>
          <a:bodyPr lIns="0" tIns="16087" rIns="0" bIns="0">
            <a:spAutoFit/>
          </a:bodyPr>
          <a:lstStyle/>
          <a:p>
            <a:pPr marL="16933">
              <a:spcBef>
                <a:spcPts val="127"/>
              </a:spcBef>
              <a:defRPr/>
            </a:pPr>
            <a:r>
              <a:rPr sz="933" spc="-7" dirty="0">
                <a:solidFill>
                  <a:srgbClr val="38364D"/>
                </a:solidFill>
                <a:latin typeface="Calibri"/>
                <a:cs typeface="Calibri"/>
              </a:rPr>
              <a:t>服务</a:t>
            </a:r>
            <a:r>
              <a:rPr sz="933" spc="-47" dirty="0">
                <a:solidFill>
                  <a:srgbClr val="38364D"/>
                </a:solidFill>
                <a:latin typeface="Calibri"/>
                <a:cs typeface="Calibri"/>
              </a:rPr>
              <a:t> </a:t>
            </a:r>
            <a:r>
              <a:rPr sz="933" spc="-7" dirty="0">
                <a:solidFill>
                  <a:srgbClr val="38364D"/>
                </a:solidFill>
                <a:latin typeface="Calibri"/>
                <a:cs typeface="Calibri"/>
              </a:rPr>
              <a:t>D</a:t>
            </a:r>
            <a:endParaRPr sz="933">
              <a:latin typeface="Calibri"/>
              <a:cs typeface="Calibri"/>
            </a:endParaRPr>
          </a:p>
        </p:txBody>
      </p:sp>
      <p:sp>
        <p:nvSpPr>
          <p:cNvPr id="175116" name="object 12">
            <a:extLst>
              <a:ext uri="{FF2B5EF4-FFF2-40B4-BE49-F238E27FC236}">
                <a16:creationId xmlns:a16="http://schemas.microsoft.com/office/drawing/2014/main" id="{A0DE7085-27A3-4B73-84B7-D04E2CFF08DF}"/>
              </a:ext>
            </a:extLst>
          </p:cNvPr>
          <p:cNvSpPr>
            <a:spLocks/>
          </p:cNvSpPr>
          <p:nvPr/>
        </p:nvSpPr>
        <p:spPr bwMode="auto">
          <a:xfrm>
            <a:off x="5495925" y="3074988"/>
            <a:ext cx="744538" cy="365125"/>
          </a:xfrm>
          <a:custGeom>
            <a:avLst/>
            <a:gdLst>
              <a:gd name="T0" fmla="*/ 0 w 558164"/>
              <a:gd name="T1" fmla="*/ 194389 h 273050"/>
              <a:gd name="T2" fmla="*/ 15064 w 558164"/>
              <a:gd name="T3" fmla="*/ 118664 h 273050"/>
              <a:gd name="T4" fmla="*/ 56180 w 558164"/>
              <a:gd name="T5" fmla="*/ 56881 h 273050"/>
              <a:gd name="T6" fmla="*/ 117202 w 558164"/>
              <a:gd name="T7" fmla="*/ 15251 h 273050"/>
              <a:gd name="T8" fmla="*/ 192001 w 558164"/>
              <a:gd name="T9" fmla="*/ 0 h 273050"/>
              <a:gd name="T10" fmla="*/ 2163533 w 558164"/>
              <a:gd name="T11" fmla="*/ 0 h 273050"/>
              <a:gd name="T12" fmla="*/ 2238337 w 558164"/>
              <a:gd name="T13" fmla="*/ 15251 h 273050"/>
              <a:gd name="T14" fmla="*/ 2299362 w 558164"/>
              <a:gd name="T15" fmla="*/ 56881 h 273050"/>
              <a:gd name="T16" fmla="*/ 2340479 w 558164"/>
              <a:gd name="T17" fmla="*/ 118664 h 273050"/>
              <a:gd name="T18" fmla="*/ 2355542 w 558164"/>
              <a:gd name="T19" fmla="*/ 194389 h 273050"/>
              <a:gd name="T20" fmla="*/ 2355542 w 558164"/>
              <a:gd name="T21" fmla="*/ 971973 h 273050"/>
              <a:gd name="T22" fmla="*/ 2340479 w 558164"/>
              <a:gd name="T23" fmla="*/ 1047701 h 273050"/>
              <a:gd name="T24" fmla="*/ 2299362 w 558164"/>
              <a:gd name="T25" fmla="*/ 1109484 h 273050"/>
              <a:gd name="T26" fmla="*/ 2238337 w 558164"/>
              <a:gd name="T27" fmla="*/ 1151110 h 273050"/>
              <a:gd name="T28" fmla="*/ 2163533 w 558164"/>
              <a:gd name="T29" fmla="*/ 1166362 h 273050"/>
              <a:gd name="T30" fmla="*/ 192001 w 558164"/>
              <a:gd name="T31" fmla="*/ 1166362 h 273050"/>
              <a:gd name="T32" fmla="*/ 117202 w 558164"/>
              <a:gd name="T33" fmla="*/ 1151110 h 273050"/>
              <a:gd name="T34" fmla="*/ 56180 w 558164"/>
              <a:gd name="T35" fmla="*/ 1109484 h 273050"/>
              <a:gd name="T36" fmla="*/ 15064 w 558164"/>
              <a:gd name="T37" fmla="*/ 1047701 h 273050"/>
              <a:gd name="T38" fmla="*/ 0 w 558164"/>
              <a:gd name="T39" fmla="*/ 971973 h 273050"/>
              <a:gd name="T40" fmla="*/ 0 w 558164"/>
              <a:gd name="T41" fmla="*/ 194389 h 2730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58164" h="273050">
                <a:moveTo>
                  <a:pt x="0" y="45465"/>
                </a:moveTo>
                <a:lnTo>
                  <a:pt x="3567" y="27753"/>
                </a:lnTo>
                <a:lnTo>
                  <a:pt x="13303" y="13303"/>
                </a:lnTo>
                <a:lnTo>
                  <a:pt x="27753" y="3567"/>
                </a:lnTo>
                <a:lnTo>
                  <a:pt x="45465" y="0"/>
                </a:lnTo>
                <a:lnTo>
                  <a:pt x="512317" y="0"/>
                </a:lnTo>
                <a:lnTo>
                  <a:pt x="530030" y="3567"/>
                </a:lnTo>
                <a:lnTo>
                  <a:pt x="544480" y="13303"/>
                </a:lnTo>
                <a:lnTo>
                  <a:pt x="554216" y="27753"/>
                </a:lnTo>
                <a:lnTo>
                  <a:pt x="557783" y="45465"/>
                </a:lnTo>
                <a:lnTo>
                  <a:pt x="557783" y="227330"/>
                </a:lnTo>
                <a:lnTo>
                  <a:pt x="554216" y="245042"/>
                </a:lnTo>
                <a:lnTo>
                  <a:pt x="544480" y="259492"/>
                </a:lnTo>
                <a:lnTo>
                  <a:pt x="530030" y="269228"/>
                </a:lnTo>
                <a:lnTo>
                  <a:pt x="512317" y="272795"/>
                </a:lnTo>
                <a:lnTo>
                  <a:pt x="45465" y="272795"/>
                </a:lnTo>
                <a:lnTo>
                  <a:pt x="27753" y="269228"/>
                </a:lnTo>
                <a:lnTo>
                  <a:pt x="13303" y="259492"/>
                </a:lnTo>
                <a:lnTo>
                  <a:pt x="3567" y="245042"/>
                </a:lnTo>
                <a:lnTo>
                  <a:pt x="0" y="227330"/>
                </a:lnTo>
                <a:lnTo>
                  <a:pt x="0" y="45465"/>
                </a:lnTo>
                <a:close/>
              </a:path>
            </a:pathLst>
          </a:custGeom>
          <a:noFill/>
          <a:ln w="28956">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 name="object 13">
            <a:extLst>
              <a:ext uri="{FF2B5EF4-FFF2-40B4-BE49-F238E27FC236}">
                <a16:creationId xmlns:a16="http://schemas.microsoft.com/office/drawing/2014/main" id="{CA3E0D75-4CAD-4D18-BC92-BD06EBA55CD4}"/>
              </a:ext>
            </a:extLst>
          </p:cNvPr>
          <p:cNvSpPr txBox="1"/>
          <p:nvPr/>
        </p:nvSpPr>
        <p:spPr>
          <a:xfrm>
            <a:off x="5632450" y="3163888"/>
            <a:ext cx="466725" cy="158750"/>
          </a:xfrm>
          <a:prstGeom prst="rect">
            <a:avLst/>
          </a:prstGeom>
        </p:spPr>
        <p:txBody>
          <a:bodyPr lIns="0" tIns="16087" rIns="0" bIns="0">
            <a:spAutoFit/>
          </a:bodyPr>
          <a:lstStyle/>
          <a:p>
            <a:pPr marL="16933">
              <a:spcBef>
                <a:spcPts val="127"/>
              </a:spcBef>
              <a:defRPr/>
            </a:pPr>
            <a:r>
              <a:rPr sz="933" spc="-7" dirty="0">
                <a:solidFill>
                  <a:srgbClr val="38364D"/>
                </a:solidFill>
                <a:latin typeface="Calibri"/>
                <a:cs typeface="Calibri"/>
              </a:rPr>
              <a:t>服务</a:t>
            </a:r>
            <a:r>
              <a:rPr sz="933" spc="-47" dirty="0">
                <a:solidFill>
                  <a:srgbClr val="38364D"/>
                </a:solidFill>
                <a:latin typeface="Calibri"/>
                <a:cs typeface="Calibri"/>
              </a:rPr>
              <a:t> </a:t>
            </a:r>
            <a:r>
              <a:rPr sz="933" spc="-7" dirty="0">
                <a:solidFill>
                  <a:srgbClr val="38364D"/>
                </a:solidFill>
                <a:latin typeface="Calibri"/>
                <a:cs typeface="Calibri"/>
              </a:rPr>
              <a:t>电子邮件</a:t>
            </a:r>
            <a:endParaRPr sz="933">
              <a:latin typeface="Calibri"/>
              <a:cs typeface="Calibri"/>
            </a:endParaRPr>
          </a:p>
        </p:txBody>
      </p:sp>
      <p:sp>
        <p:nvSpPr>
          <p:cNvPr id="175118" name="object 14">
            <a:extLst>
              <a:ext uri="{FF2B5EF4-FFF2-40B4-BE49-F238E27FC236}">
                <a16:creationId xmlns:a16="http://schemas.microsoft.com/office/drawing/2014/main" id="{003F4EC7-9188-43E5-938C-E967AC9CE10B}"/>
              </a:ext>
            </a:extLst>
          </p:cNvPr>
          <p:cNvSpPr>
            <a:spLocks/>
          </p:cNvSpPr>
          <p:nvPr/>
        </p:nvSpPr>
        <p:spPr bwMode="auto">
          <a:xfrm>
            <a:off x="5495925" y="3587750"/>
            <a:ext cx="744538" cy="365125"/>
          </a:xfrm>
          <a:custGeom>
            <a:avLst/>
            <a:gdLst>
              <a:gd name="T0" fmla="*/ 0 w 558164"/>
              <a:gd name="T1" fmla="*/ 190997 h 274319"/>
              <a:gd name="T2" fmla="*/ 15154 w 558164"/>
              <a:gd name="T3" fmla="*/ 116614 h 274319"/>
              <a:gd name="T4" fmla="*/ 56511 w 558164"/>
              <a:gd name="T5" fmla="*/ 55906 h 274319"/>
              <a:gd name="T6" fmla="*/ 117883 w 558164"/>
              <a:gd name="T7" fmla="*/ 14993 h 274319"/>
              <a:gd name="T8" fmla="*/ 193073 w 558164"/>
              <a:gd name="T9" fmla="*/ 0 h 274319"/>
              <a:gd name="T10" fmla="*/ 2162465 w 558164"/>
              <a:gd name="T11" fmla="*/ 0 h 274319"/>
              <a:gd name="T12" fmla="*/ 2237657 w 558164"/>
              <a:gd name="T13" fmla="*/ 14993 h 274319"/>
              <a:gd name="T14" fmla="*/ 2299026 w 558164"/>
              <a:gd name="T15" fmla="*/ 55906 h 274319"/>
              <a:gd name="T16" fmla="*/ 2340382 w 558164"/>
              <a:gd name="T17" fmla="*/ 116614 h 274319"/>
              <a:gd name="T18" fmla="*/ 2355542 w 558164"/>
              <a:gd name="T19" fmla="*/ 190997 h 274319"/>
              <a:gd name="T20" fmla="*/ 2355542 w 558164"/>
              <a:gd name="T21" fmla="*/ 955003 h 274319"/>
              <a:gd name="T22" fmla="*/ 2340382 w 558164"/>
              <a:gd name="T23" fmla="*/ 1029386 h 274319"/>
              <a:gd name="T24" fmla="*/ 2299026 w 558164"/>
              <a:gd name="T25" fmla="*/ 1090093 h 274319"/>
              <a:gd name="T26" fmla="*/ 2237657 w 558164"/>
              <a:gd name="T27" fmla="*/ 1131006 h 274319"/>
              <a:gd name="T28" fmla="*/ 2162465 w 558164"/>
              <a:gd name="T29" fmla="*/ 1145999 h 274319"/>
              <a:gd name="T30" fmla="*/ 193073 w 558164"/>
              <a:gd name="T31" fmla="*/ 1145999 h 274319"/>
              <a:gd name="T32" fmla="*/ 117883 w 558164"/>
              <a:gd name="T33" fmla="*/ 1131006 h 274319"/>
              <a:gd name="T34" fmla="*/ 56511 w 558164"/>
              <a:gd name="T35" fmla="*/ 1090093 h 274319"/>
              <a:gd name="T36" fmla="*/ 15154 w 558164"/>
              <a:gd name="T37" fmla="*/ 1029386 h 274319"/>
              <a:gd name="T38" fmla="*/ 0 w 558164"/>
              <a:gd name="T39" fmla="*/ 955003 h 274319"/>
              <a:gd name="T40" fmla="*/ 0 w 558164"/>
              <a:gd name="T41" fmla="*/ 190997 h 27431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58164" h="274319">
                <a:moveTo>
                  <a:pt x="0" y="45719"/>
                </a:moveTo>
                <a:lnTo>
                  <a:pt x="3589" y="27914"/>
                </a:lnTo>
                <a:lnTo>
                  <a:pt x="13382" y="13382"/>
                </a:lnTo>
                <a:lnTo>
                  <a:pt x="27914" y="3589"/>
                </a:lnTo>
                <a:lnTo>
                  <a:pt x="45719" y="0"/>
                </a:lnTo>
                <a:lnTo>
                  <a:pt x="512063" y="0"/>
                </a:lnTo>
                <a:lnTo>
                  <a:pt x="529869" y="3589"/>
                </a:lnTo>
                <a:lnTo>
                  <a:pt x="544401" y="13382"/>
                </a:lnTo>
                <a:lnTo>
                  <a:pt x="554194" y="27914"/>
                </a:lnTo>
                <a:lnTo>
                  <a:pt x="557783" y="45719"/>
                </a:lnTo>
                <a:lnTo>
                  <a:pt x="557783" y="228600"/>
                </a:lnTo>
                <a:lnTo>
                  <a:pt x="554194" y="246405"/>
                </a:lnTo>
                <a:lnTo>
                  <a:pt x="544401" y="260937"/>
                </a:lnTo>
                <a:lnTo>
                  <a:pt x="529869" y="270730"/>
                </a:lnTo>
                <a:lnTo>
                  <a:pt x="512063" y="274319"/>
                </a:lnTo>
                <a:lnTo>
                  <a:pt x="45719" y="274319"/>
                </a:lnTo>
                <a:lnTo>
                  <a:pt x="27914" y="270730"/>
                </a:lnTo>
                <a:lnTo>
                  <a:pt x="13382" y="260937"/>
                </a:lnTo>
                <a:lnTo>
                  <a:pt x="3589" y="246405"/>
                </a:lnTo>
                <a:lnTo>
                  <a:pt x="0" y="228600"/>
                </a:lnTo>
                <a:lnTo>
                  <a:pt x="0" y="45719"/>
                </a:lnTo>
                <a:close/>
              </a:path>
            </a:pathLst>
          </a:custGeom>
          <a:noFill/>
          <a:ln w="28956">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5" name="object 15">
            <a:extLst>
              <a:ext uri="{FF2B5EF4-FFF2-40B4-BE49-F238E27FC236}">
                <a16:creationId xmlns:a16="http://schemas.microsoft.com/office/drawing/2014/main" id="{D245DAA4-93E1-4A3C-B186-6502DCE9BE8E}"/>
              </a:ext>
            </a:extLst>
          </p:cNvPr>
          <p:cNvSpPr txBox="1"/>
          <p:nvPr/>
        </p:nvSpPr>
        <p:spPr>
          <a:xfrm>
            <a:off x="5645150" y="3676650"/>
            <a:ext cx="442913" cy="158750"/>
          </a:xfrm>
          <a:prstGeom prst="rect">
            <a:avLst/>
          </a:prstGeom>
        </p:spPr>
        <p:txBody>
          <a:bodyPr lIns="0" tIns="16087" rIns="0" bIns="0">
            <a:spAutoFit/>
          </a:bodyPr>
          <a:lstStyle/>
          <a:p>
            <a:pPr marL="16933">
              <a:spcBef>
                <a:spcPts val="127"/>
              </a:spcBef>
              <a:defRPr/>
            </a:pPr>
            <a:r>
              <a:rPr sz="933" spc="-7" dirty="0">
                <a:solidFill>
                  <a:srgbClr val="38364D"/>
                </a:solidFill>
                <a:latin typeface="Calibri"/>
                <a:cs typeface="Calibri"/>
              </a:rPr>
              <a:t>服务</a:t>
            </a:r>
            <a:r>
              <a:rPr sz="933" spc="-47" dirty="0">
                <a:solidFill>
                  <a:srgbClr val="38364D"/>
                </a:solidFill>
                <a:latin typeface="Calibri"/>
                <a:cs typeface="Calibri"/>
              </a:rPr>
              <a:t> </a:t>
            </a:r>
            <a:r>
              <a:rPr sz="933" spc="-7" dirty="0">
                <a:solidFill>
                  <a:srgbClr val="38364D"/>
                </a:solidFill>
                <a:latin typeface="Calibri"/>
                <a:cs typeface="Calibri"/>
              </a:rPr>
              <a:t>F</a:t>
            </a:r>
            <a:endParaRPr sz="933">
              <a:latin typeface="Calibri"/>
              <a:cs typeface="Calibri"/>
            </a:endParaRPr>
          </a:p>
        </p:txBody>
      </p:sp>
      <p:sp>
        <p:nvSpPr>
          <p:cNvPr id="175120" name="object 16">
            <a:extLst>
              <a:ext uri="{FF2B5EF4-FFF2-40B4-BE49-F238E27FC236}">
                <a16:creationId xmlns:a16="http://schemas.microsoft.com/office/drawing/2014/main" id="{5141F3CA-EE63-4750-AA79-450D2AF4FD58}"/>
              </a:ext>
            </a:extLst>
          </p:cNvPr>
          <p:cNvSpPr>
            <a:spLocks/>
          </p:cNvSpPr>
          <p:nvPr/>
        </p:nvSpPr>
        <p:spPr bwMode="auto">
          <a:xfrm>
            <a:off x="5495925" y="4611688"/>
            <a:ext cx="744538" cy="365125"/>
          </a:xfrm>
          <a:custGeom>
            <a:avLst/>
            <a:gdLst>
              <a:gd name="T0" fmla="*/ 0 w 558164"/>
              <a:gd name="T1" fmla="*/ 190992 h 274320"/>
              <a:gd name="T2" fmla="*/ 15154 w 558164"/>
              <a:gd name="T3" fmla="*/ 116613 h 274320"/>
              <a:gd name="T4" fmla="*/ 56511 w 558164"/>
              <a:gd name="T5" fmla="*/ 55905 h 274320"/>
              <a:gd name="T6" fmla="*/ 117883 w 558164"/>
              <a:gd name="T7" fmla="*/ 14993 h 274320"/>
              <a:gd name="T8" fmla="*/ 193073 w 558164"/>
              <a:gd name="T9" fmla="*/ 0 h 274320"/>
              <a:gd name="T10" fmla="*/ 2162465 w 558164"/>
              <a:gd name="T11" fmla="*/ 0 h 274320"/>
              <a:gd name="T12" fmla="*/ 2237657 w 558164"/>
              <a:gd name="T13" fmla="*/ 14993 h 274320"/>
              <a:gd name="T14" fmla="*/ 2299026 w 558164"/>
              <a:gd name="T15" fmla="*/ 55905 h 274320"/>
              <a:gd name="T16" fmla="*/ 2340382 w 558164"/>
              <a:gd name="T17" fmla="*/ 116613 h 274320"/>
              <a:gd name="T18" fmla="*/ 2355542 w 558164"/>
              <a:gd name="T19" fmla="*/ 190992 h 274320"/>
              <a:gd name="T20" fmla="*/ 2355542 w 558164"/>
              <a:gd name="T21" fmla="*/ 954983 h 274320"/>
              <a:gd name="T22" fmla="*/ 2340382 w 558164"/>
              <a:gd name="T23" fmla="*/ 1029367 h 274320"/>
              <a:gd name="T24" fmla="*/ 2299026 w 558164"/>
              <a:gd name="T25" fmla="*/ 1090075 h 274320"/>
              <a:gd name="T26" fmla="*/ 2237657 w 558164"/>
              <a:gd name="T27" fmla="*/ 1130988 h 274320"/>
              <a:gd name="T28" fmla="*/ 2162465 w 558164"/>
              <a:gd name="T29" fmla="*/ 1145980 h 274320"/>
              <a:gd name="T30" fmla="*/ 193073 w 558164"/>
              <a:gd name="T31" fmla="*/ 1145980 h 274320"/>
              <a:gd name="T32" fmla="*/ 117883 w 558164"/>
              <a:gd name="T33" fmla="*/ 1130988 h 274320"/>
              <a:gd name="T34" fmla="*/ 56511 w 558164"/>
              <a:gd name="T35" fmla="*/ 1090075 h 274320"/>
              <a:gd name="T36" fmla="*/ 15154 w 558164"/>
              <a:gd name="T37" fmla="*/ 1029367 h 274320"/>
              <a:gd name="T38" fmla="*/ 0 w 558164"/>
              <a:gd name="T39" fmla="*/ 954983 h 274320"/>
              <a:gd name="T40" fmla="*/ 0 w 558164"/>
              <a:gd name="T41" fmla="*/ 190992 h 27432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58164" h="274320">
                <a:moveTo>
                  <a:pt x="0" y="45719"/>
                </a:moveTo>
                <a:lnTo>
                  <a:pt x="3589" y="27914"/>
                </a:lnTo>
                <a:lnTo>
                  <a:pt x="13382" y="13382"/>
                </a:lnTo>
                <a:lnTo>
                  <a:pt x="27914" y="3589"/>
                </a:lnTo>
                <a:lnTo>
                  <a:pt x="45719" y="0"/>
                </a:lnTo>
                <a:lnTo>
                  <a:pt x="512063" y="0"/>
                </a:lnTo>
                <a:lnTo>
                  <a:pt x="529869" y="3589"/>
                </a:lnTo>
                <a:lnTo>
                  <a:pt x="544401" y="13382"/>
                </a:lnTo>
                <a:lnTo>
                  <a:pt x="554194" y="27914"/>
                </a:lnTo>
                <a:lnTo>
                  <a:pt x="557783" y="45719"/>
                </a:lnTo>
                <a:lnTo>
                  <a:pt x="557783" y="228599"/>
                </a:lnTo>
                <a:lnTo>
                  <a:pt x="554194" y="246405"/>
                </a:lnTo>
                <a:lnTo>
                  <a:pt x="544401" y="260937"/>
                </a:lnTo>
                <a:lnTo>
                  <a:pt x="529869" y="270730"/>
                </a:lnTo>
                <a:lnTo>
                  <a:pt x="512063" y="274319"/>
                </a:lnTo>
                <a:lnTo>
                  <a:pt x="45719" y="274319"/>
                </a:lnTo>
                <a:lnTo>
                  <a:pt x="27914" y="270730"/>
                </a:lnTo>
                <a:lnTo>
                  <a:pt x="13382" y="260937"/>
                </a:lnTo>
                <a:lnTo>
                  <a:pt x="3589" y="246405"/>
                </a:lnTo>
                <a:lnTo>
                  <a:pt x="0" y="228599"/>
                </a:lnTo>
                <a:lnTo>
                  <a:pt x="0" y="45719"/>
                </a:lnTo>
                <a:close/>
              </a:path>
            </a:pathLst>
          </a:custGeom>
          <a:noFill/>
          <a:ln w="28956">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7" name="object 17">
            <a:extLst>
              <a:ext uri="{FF2B5EF4-FFF2-40B4-BE49-F238E27FC236}">
                <a16:creationId xmlns:a16="http://schemas.microsoft.com/office/drawing/2014/main" id="{3DA23AF5-981A-49DA-9DA3-17B567DE1601}"/>
              </a:ext>
            </a:extLst>
          </p:cNvPr>
          <p:cNvSpPr txBox="1"/>
          <p:nvPr/>
        </p:nvSpPr>
        <p:spPr>
          <a:xfrm>
            <a:off x="5632450" y="4700588"/>
            <a:ext cx="469900" cy="160337"/>
          </a:xfrm>
          <a:prstGeom prst="rect">
            <a:avLst/>
          </a:prstGeom>
        </p:spPr>
        <p:txBody>
          <a:bodyPr lIns="0" tIns="16087" rIns="0" bIns="0">
            <a:spAutoFit/>
          </a:bodyPr>
          <a:lstStyle/>
          <a:p>
            <a:pPr marL="16933">
              <a:spcBef>
                <a:spcPts val="127"/>
              </a:spcBef>
              <a:defRPr/>
            </a:pPr>
            <a:r>
              <a:rPr sz="933" spc="-7" dirty="0">
                <a:solidFill>
                  <a:srgbClr val="38364D"/>
                </a:solidFill>
                <a:latin typeface="Calibri"/>
                <a:cs typeface="Calibri"/>
              </a:rPr>
              <a:t>服务</a:t>
            </a:r>
            <a:r>
              <a:rPr sz="933" spc="-47" dirty="0">
                <a:solidFill>
                  <a:srgbClr val="38364D"/>
                </a:solidFill>
                <a:latin typeface="Calibri"/>
                <a:cs typeface="Calibri"/>
              </a:rPr>
              <a:t> </a:t>
            </a:r>
            <a:r>
              <a:rPr sz="933" spc="-7" dirty="0">
                <a:solidFill>
                  <a:srgbClr val="38364D"/>
                </a:solidFill>
                <a:latin typeface="Calibri"/>
                <a:cs typeface="Calibri"/>
              </a:rPr>
              <a:t>H</a:t>
            </a:r>
            <a:endParaRPr sz="933">
              <a:latin typeface="Calibri"/>
              <a:cs typeface="Calibri"/>
            </a:endParaRPr>
          </a:p>
        </p:txBody>
      </p:sp>
      <p:sp>
        <p:nvSpPr>
          <p:cNvPr id="175122" name="object 18">
            <a:extLst>
              <a:ext uri="{FF2B5EF4-FFF2-40B4-BE49-F238E27FC236}">
                <a16:creationId xmlns:a16="http://schemas.microsoft.com/office/drawing/2014/main" id="{1676E894-FA5C-48B1-B9AC-9A31D59C6E51}"/>
              </a:ext>
            </a:extLst>
          </p:cNvPr>
          <p:cNvSpPr>
            <a:spLocks/>
          </p:cNvSpPr>
          <p:nvPr/>
        </p:nvSpPr>
        <p:spPr bwMode="auto">
          <a:xfrm>
            <a:off x="6915150" y="2560638"/>
            <a:ext cx="744538" cy="366712"/>
          </a:xfrm>
          <a:custGeom>
            <a:avLst/>
            <a:gdLst>
              <a:gd name="T0" fmla="*/ 0 w 558164"/>
              <a:gd name="T1" fmla="*/ 195187 h 274319"/>
              <a:gd name="T2" fmla="*/ 15154 w 558164"/>
              <a:gd name="T3" fmla="*/ 119170 h 274319"/>
              <a:gd name="T4" fmla="*/ 56511 w 558164"/>
              <a:gd name="T5" fmla="*/ 57129 h 274319"/>
              <a:gd name="T6" fmla="*/ 117883 w 558164"/>
              <a:gd name="T7" fmla="*/ 15323 h 274319"/>
              <a:gd name="T8" fmla="*/ 193073 w 558164"/>
              <a:gd name="T9" fmla="*/ 0 h 274319"/>
              <a:gd name="T10" fmla="*/ 2162465 w 558164"/>
              <a:gd name="T11" fmla="*/ 0 h 274319"/>
              <a:gd name="T12" fmla="*/ 2237657 w 558164"/>
              <a:gd name="T13" fmla="*/ 15323 h 274319"/>
              <a:gd name="T14" fmla="*/ 2299026 w 558164"/>
              <a:gd name="T15" fmla="*/ 57129 h 274319"/>
              <a:gd name="T16" fmla="*/ 2340382 w 558164"/>
              <a:gd name="T17" fmla="*/ 119170 h 274319"/>
              <a:gd name="T18" fmla="*/ 2355542 w 558164"/>
              <a:gd name="T19" fmla="*/ 195187 h 274319"/>
              <a:gd name="T20" fmla="*/ 2355542 w 558164"/>
              <a:gd name="T21" fmla="*/ 975937 h 274319"/>
              <a:gd name="T22" fmla="*/ 2340382 w 558164"/>
              <a:gd name="T23" fmla="*/ 1051949 h 274319"/>
              <a:gd name="T24" fmla="*/ 2299026 w 558164"/>
              <a:gd name="T25" fmla="*/ 1113992 h 274319"/>
              <a:gd name="T26" fmla="*/ 2237657 w 558164"/>
              <a:gd name="T27" fmla="*/ 1155799 h 274319"/>
              <a:gd name="T28" fmla="*/ 2162465 w 558164"/>
              <a:gd name="T29" fmla="*/ 1171125 h 274319"/>
              <a:gd name="T30" fmla="*/ 193073 w 558164"/>
              <a:gd name="T31" fmla="*/ 1171125 h 274319"/>
              <a:gd name="T32" fmla="*/ 117883 w 558164"/>
              <a:gd name="T33" fmla="*/ 1155799 h 274319"/>
              <a:gd name="T34" fmla="*/ 56511 w 558164"/>
              <a:gd name="T35" fmla="*/ 1113992 h 274319"/>
              <a:gd name="T36" fmla="*/ 15154 w 558164"/>
              <a:gd name="T37" fmla="*/ 1051949 h 274319"/>
              <a:gd name="T38" fmla="*/ 0 w 558164"/>
              <a:gd name="T39" fmla="*/ 975937 h 274319"/>
              <a:gd name="T40" fmla="*/ 0 w 558164"/>
              <a:gd name="T41" fmla="*/ 195187 h 27431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58164" h="274319">
                <a:moveTo>
                  <a:pt x="0" y="45720"/>
                </a:moveTo>
                <a:lnTo>
                  <a:pt x="3589" y="27914"/>
                </a:lnTo>
                <a:lnTo>
                  <a:pt x="13382" y="13382"/>
                </a:lnTo>
                <a:lnTo>
                  <a:pt x="27914" y="3589"/>
                </a:lnTo>
                <a:lnTo>
                  <a:pt x="45719" y="0"/>
                </a:lnTo>
                <a:lnTo>
                  <a:pt x="512063" y="0"/>
                </a:lnTo>
                <a:lnTo>
                  <a:pt x="529869" y="3589"/>
                </a:lnTo>
                <a:lnTo>
                  <a:pt x="544401" y="13382"/>
                </a:lnTo>
                <a:lnTo>
                  <a:pt x="554194" y="27914"/>
                </a:lnTo>
                <a:lnTo>
                  <a:pt x="557783" y="45720"/>
                </a:lnTo>
                <a:lnTo>
                  <a:pt x="557783" y="228600"/>
                </a:lnTo>
                <a:lnTo>
                  <a:pt x="554194" y="246405"/>
                </a:lnTo>
                <a:lnTo>
                  <a:pt x="544401" y="260937"/>
                </a:lnTo>
                <a:lnTo>
                  <a:pt x="529869" y="270730"/>
                </a:lnTo>
                <a:lnTo>
                  <a:pt x="512063" y="274320"/>
                </a:lnTo>
                <a:lnTo>
                  <a:pt x="45719" y="274320"/>
                </a:lnTo>
                <a:lnTo>
                  <a:pt x="27914" y="270730"/>
                </a:lnTo>
                <a:lnTo>
                  <a:pt x="13382" y="260937"/>
                </a:lnTo>
                <a:lnTo>
                  <a:pt x="3589" y="246405"/>
                </a:lnTo>
                <a:lnTo>
                  <a:pt x="0" y="228600"/>
                </a:lnTo>
                <a:lnTo>
                  <a:pt x="0" y="45720"/>
                </a:lnTo>
                <a:close/>
              </a:path>
            </a:pathLst>
          </a:custGeom>
          <a:noFill/>
          <a:ln w="28956">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9" name="object 19">
            <a:extLst>
              <a:ext uri="{FF2B5EF4-FFF2-40B4-BE49-F238E27FC236}">
                <a16:creationId xmlns:a16="http://schemas.microsoft.com/office/drawing/2014/main" id="{CDF61D86-50D8-48F9-A020-0647F52CEE7C}"/>
              </a:ext>
            </a:extLst>
          </p:cNvPr>
          <p:cNvSpPr txBox="1"/>
          <p:nvPr/>
        </p:nvSpPr>
        <p:spPr>
          <a:xfrm>
            <a:off x="7070725" y="2649538"/>
            <a:ext cx="434975" cy="160337"/>
          </a:xfrm>
          <a:prstGeom prst="rect">
            <a:avLst/>
          </a:prstGeom>
        </p:spPr>
        <p:txBody>
          <a:bodyPr lIns="0" tIns="16087" rIns="0" bIns="0">
            <a:spAutoFit/>
          </a:bodyPr>
          <a:lstStyle/>
          <a:p>
            <a:pPr marL="16933">
              <a:spcBef>
                <a:spcPts val="127"/>
              </a:spcBef>
              <a:defRPr/>
            </a:pPr>
            <a:r>
              <a:rPr sz="933" spc="-7" dirty="0">
                <a:solidFill>
                  <a:srgbClr val="38364D"/>
                </a:solidFill>
                <a:latin typeface="Calibri"/>
                <a:cs typeface="Calibri"/>
              </a:rPr>
              <a:t>服务</a:t>
            </a:r>
            <a:r>
              <a:rPr sz="933" spc="-40" dirty="0">
                <a:solidFill>
                  <a:srgbClr val="38364D"/>
                </a:solidFill>
                <a:latin typeface="Calibri"/>
                <a:cs typeface="Calibri"/>
              </a:rPr>
              <a:t> </a:t>
            </a:r>
            <a:r>
              <a:rPr sz="933" spc="-7" dirty="0">
                <a:solidFill>
                  <a:srgbClr val="38364D"/>
                </a:solidFill>
                <a:latin typeface="Calibri"/>
                <a:cs typeface="Calibri"/>
              </a:rPr>
              <a:t>我</a:t>
            </a:r>
            <a:endParaRPr sz="933">
              <a:latin typeface="Calibri"/>
              <a:cs typeface="Calibri"/>
            </a:endParaRPr>
          </a:p>
        </p:txBody>
      </p:sp>
      <p:sp>
        <p:nvSpPr>
          <p:cNvPr id="175124" name="object 20">
            <a:extLst>
              <a:ext uri="{FF2B5EF4-FFF2-40B4-BE49-F238E27FC236}">
                <a16:creationId xmlns:a16="http://schemas.microsoft.com/office/drawing/2014/main" id="{E9F0A05C-C1C6-44BA-9DA2-CA2707FAF459}"/>
              </a:ext>
            </a:extLst>
          </p:cNvPr>
          <p:cNvSpPr>
            <a:spLocks/>
          </p:cNvSpPr>
          <p:nvPr/>
        </p:nvSpPr>
        <p:spPr bwMode="auto">
          <a:xfrm>
            <a:off x="6915150" y="5126038"/>
            <a:ext cx="744538" cy="363537"/>
          </a:xfrm>
          <a:custGeom>
            <a:avLst/>
            <a:gdLst>
              <a:gd name="T0" fmla="*/ 0 w 558164"/>
              <a:gd name="T1" fmla="*/ 190203 h 273050"/>
              <a:gd name="T2" fmla="*/ 15064 w 558164"/>
              <a:gd name="T3" fmla="*/ 116103 h 273050"/>
              <a:gd name="T4" fmla="*/ 56180 w 558164"/>
              <a:gd name="T5" fmla="*/ 55655 h 273050"/>
              <a:gd name="T6" fmla="*/ 117202 w 558164"/>
              <a:gd name="T7" fmla="*/ 14922 h 273050"/>
              <a:gd name="T8" fmla="*/ 192001 w 558164"/>
              <a:gd name="T9" fmla="*/ 0 h 273050"/>
              <a:gd name="T10" fmla="*/ 2163533 w 558164"/>
              <a:gd name="T11" fmla="*/ 0 h 273050"/>
              <a:gd name="T12" fmla="*/ 2238337 w 558164"/>
              <a:gd name="T13" fmla="*/ 14922 h 273050"/>
              <a:gd name="T14" fmla="*/ 2299362 w 558164"/>
              <a:gd name="T15" fmla="*/ 55655 h 273050"/>
              <a:gd name="T16" fmla="*/ 2340479 w 558164"/>
              <a:gd name="T17" fmla="*/ 116103 h 273050"/>
              <a:gd name="T18" fmla="*/ 2355542 w 558164"/>
              <a:gd name="T19" fmla="*/ 190203 h 273050"/>
              <a:gd name="T20" fmla="*/ 2355542 w 558164"/>
              <a:gd name="T21" fmla="*/ 951021 h 273050"/>
              <a:gd name="T22" fmla="*/ 2340479 w 558164"/>
              <a:gd name="T23" fmla="*/ 1025048 h 273050"/>
              <a:gd name="T24" fmla="*/ 2299362 w 558164"/>
              <a:gd name="T25" fmla="*/ 1085506 h 273050"/>
              <a:gd name="T26" fmla="*/ 2238337 w 558164"/>
              <a:gd name="T27" fmla="*/ 1126270 h 273050"/>
              <a:gd name="T28" fmla="*/ 2163533 w 558164"/>
              <a:gd name="T29" fmla="*/ 1141223 h 273050"/>
              <a:gd name="T30" fmla="*/ 192001 w 558164"/>
              <a:gd name="T31" fmla="*/ 1141223 h 273050"/>
              <a:gd name="T32" fmla="*/ 117202 w 558164"/>
              <a:gd name="T33" fmla="*/ 1126270 h 273050"/>
              <a:gd name="T34" fmla="*/ 56180 w 558164"/>
              <a:gd name="T35" fmla="*/ 1085506 h 273050"/>
              <a:gd name="T36" fmla="*/ 15064 w 558164"/>
              <a:gd name="T37" fmla="*/ 1025048 h 273050"/>
              <a:gd name="T38" fmla="*/ 0 w 558164"/>
              <a:gd name="T39" fmla="*/ 951021 h 273050"/>
              <a:gd name="T40" fmla="*/ 0 w 558164"/>
              <a:gd name="T41" fmla="*/ 190203 h 2730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58164" h="273050">
                <a:moveTo>
                  <a:pt x="0" y="45466"/>
                </a:moveTo>
                <a:lnTo>
                  <a:pt x="3567" y="27753"/>
                </a:lnTo>
                <a:lnTo>
                  <a:pt x="13303" y="13303"/>
                </a:lnTo>
                <a:lnTo>
                  <a:pt x="27753" y="3567"/>
                </a:lnTo>
                <a:lnTo>
                  <a:pt x="45465" y="0"/>
                </a:lnTo>
                <a:lnTo>
                  <a:pt x="512317" y="0"/>
                </a:lnTo>
                <a:lnTo>
                  <a:pt x="530030" y="3567"/>
                </a:lnTo>
                <a:lnTo>
                  <a:pt x="544480" y="13303"/>
                </a:lnTo>
                <a:lnTo>
                  <a:pt x="554216" y="27753"/>
                </a:lnTo>
                <a:lnTo>
                  <a:pt x="557783" y="45466"/>
                </a:lnTo>
                <a:lnTo>
                  <a:pt x="557783" y="227330"/>
                </a:lnTo>
                <a:lnTo>
                  <a:pt x="554216" y="245026"/>
                </a:lnTo>
                <a:lnTo>
                  <a:pt x="544480" y="259478"/>
                </a:lnTo>
                <a:lnTo>
                  <a:pt x="530030" y="269222"/>
                </a:lnTo>
                <a:lnTo>
                  <a:pt x="512317" y="272796"/>
                </a:lnTo>
                <a:lnTo>
                  <a:pt x="45465" y="272796"/>
                </a:lnTo>
                <a:lnTo>
                  <a:pt x="27753" y="269222"/>
                </a:lnTo>
                <a:lnTo>
                  <a:pt x="13303" y="259478"/>
                </a:lnTo>
                <a:lnTo>
                  <a:pt x="3567" y="245026"/>
                </a:lnTo>
                <a:lnTo>
                  <a:pt x="0" y="227330"/>
                </a:lnTo>
                <a:lnTo>
                  <a:pt x="0" y="45466"/>
                </a:lnTo>
                <a:close/>
              </a:path>
            </a:pathLst>
          </a:custGeom>
          <a:noFill/>
          <a:ln w="28956">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1" name="object 21">
            <a:extLst>
              <a:ext uri="{FF2B5EF4-FFF2-40B4-BE49-F238E27FC236}">
                <a16:creationId xmlns:a16="http://schemas.microsoft.com/office/drawing/2014/main" id="{4A867BC2-FBBF-4494-943C-34EE62E45127}"/>
              </a:ext>
            </a:extLst>
          </p:cNvPr>
          <p:cNvSpPr txBox="1"/>
          <p:nvPr/>
        </p:nvSpPr>
        <p:spPr>
          <a:xfrm>
            <a:off x="7058025" y="5214938"/>
            <a:ext cx="460375" cy="158750"/>
          </a:xfrm>
          <a:prstGeom prst="rect">
            <a:avLst/>
          </a:prstGeom>
        </p:spPr>
        <p:txBody>
          <a:bodyPr lIns="0" tIns="16087" rIns="0" bIns="0">
            <a:spAutoFit/>
          </a:bodyPr>
          <a:lstStyle/>
          <a:p>
            <a:pPr marL="16933">
              <a:spcBef>
                <a:spcPts val="127"/>
              </a:spcBef>
              <a:defRPr/>
            </a:pPr>
            <a:r>
              <a:rPr sz="933" spc="-7" dirty="0">
                <a:solidFill>
                  <a:srgbClr val="38364D"/>
                </a:solidFill>
                <a:latin typeface="Calibri"/>
                <a:cs typeface="Calibri"/>
              </a:rPr>
              <a:t>服务</a:t>
            </a:r>
            <a:r>
              <a:rPr sz="933" spc="-47" dirty="0">
                <a:solidFill>
                  <a:srgbClr val="38364D"/>
                </a:solidFill>
                <a:latin typeface="Calibri"/>
                <a:cs typeface="Calibri"/>
              </a:rPr>
              <a:t> </a:t>
            </a:r>
            <a:r>
              <a:rPr sz="933" spc="-7" dirty="0">
                <a:solidFill>
                  <a:srgbClr val="38364D"/>
                </a:solidFill>
                <a:latin typeface="Calibri"/>
                <a:cs typeface="Calibri"/>
              </a:rPr>
              <a:t>K</a:t>
            </a:r>
            <a:endParaRPr sz="933">
              <a:latin typeface="Calibri"/>
              <a:cs typeface="Calibri"/>
            </a:endParaRPr>
          </a:p>
        </p:txBody>
      </p:sp>
      <p:sp>
        <p:nvSpPr>
          <p:cNvPr id="175126" name="object 22">
            <a:extLst>
              <a:ext uri="{FF2B5EF4-FFF2-40B4-BE49-F238E27FC236}">
                <a16:creationId xmlns:a16="http://schemas.microsoft.com/office/drawing/2014/main" id="{835A7CD4-ED78-485A-834D-6343F0067189}"/>
              </a:ext>
            </a:extLst>
          </p:cNvPr>
          <p:cNvSpPr>
            <a:spLocks/>
          </p:cNvSpPr>
          <p:nvPr/>
        </p:nvSpPr>
        <p:spPr bwMode="auto">
          <a:xfrm>
            <a:off x="6915150" y="3074988"/>
            <a:ext cx="744538" cy="365125"/>
          </a:xfrm>
          <a:custGeom>
            <a:avLst/>
            <a:gdLst>
              <a:gd name="T0" fmla="*/ 0 w 558164"/>
              <a:gd name="T1" fmla="*/ 194389 h 273050"/>
              <a:gd name="T2" fmla="*/ 15064 w 558164"/>
              <a:gd name="T3" fmla="*/ 118664 h 273050"/>
              <a:gd name="T4" fmla="*/ 56180 w 558164"/>
              <a:gd name="T5" fmla="*/ 56881 h 273050"/>
              <a:gd name="T6" fmla="*/ 117202 w 558164"/>
              <a:gd name="T7" fmla="*/ 15251 h 273050"/>
              <a:gd name="T8" fmla="*/ 192001 w 558164"/>
              <a:gd name="T9" fmla="*/ 0 h 273050"/>
              <a:gd name="T10" fmla="*/ 2163533 w 558164"/>
              <a:gd name="T11" fmla="*/ 0 h 273050"/>
              <a:gd name="T12" fmla="*/ 2238337 w 558164"/>
              <a:gd name="T13" fmla="*/ 15251 h 273050"/>
              <a:gd name="T14" fmla="*/ 2299362 w 558164"/>
              <a:gd name="T15" fmla="*/ 56881 h 273050"/>
              <a:gd name="T16" fmla="*/ 2340479 w 558164"/>
              <a:gd name="T17" fmla="*/ 118664 h 273050"/>
              <a:gd name="T18" fmla="*/ 2355542 w 558164"/>
              <a:gd name="T19" fmla="*/ 194389 h 273050"/>
              <a:gd name="T20" fmla="*/ 2355542 w 558164"/>
              <a:gd name="T21" fmla="*/ 971973 h 273050"/>
              <a:gd name="T22" fmla="*/ 2340479 w 558164"/>
              <a:gd name="T23" fmla="*/ 1047701 h 273050"/>
              <a:gd name="T24" fmla="*/ 2299362 w 558164"/>
              <a:gd name="T25" fmla="*/ 1109484 h 273050"/>
              <a:gd name="T26" fmla="*/ 2238337 w 558164"/>
              <a:gd name="T27" fmla="*/ 1151110 h 273050"/>
              <a:gd name="T28" fmla="*/ 2163533 w 558164"/>
              <a:gd name="T29" fmla="*/ 1166362 h 273050"/>
              <a:gd name="T30" fmla="*/ 192001 w 558164"/>
              <a:gd name="T31" fmla="*/ 1166362 h 273050"/>
              <a:gd name="T32" fmla="*/ 117202 w 558164"/>
              <a:gd name="T33" fmla="*/ 1151110 h 273050"/>
              <a:gd name="T34" fmla="*/ 56180 w 558164"/>
              <a:gd name="T35" fmla="*/ 1109484 h 273050"/>
              <a:gd name="T36" fmla="*/ 15064 w 558164"/>
              <a:gd name="T37" fmla="*/ 1047701 h 273050"/>
              <a:gd name="T38" fmla="*/ 0 w 558164"/>
              <a:gd name="T39" fmla="*/ 971973 h 273050"/>
              <a:gd name="T40" fmla="*/ 0 w 558164"/>
              <a:gd name="T41" fmla="*/ 194389 h 2730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58164" h="273050">
                <a:moveTo>
                  <a:pt x="0" y="45465"/>
                </a:moveTo>
                <a:lnTo>
                  <a:pt x="3567" y="27753"/>
                </a:lnTo>
                <a:lnTo>
                  <a:pt x="13303" y="13303"/>
                </a:lnTo>
                <a:lnTo>
                  <a:pt x="27753" y="3567"/>
                </a:lnTo>
                <a:lnTo>
                  <a:pt x="45465" y="0"/>
                </a:lnTo>
                <a:lnTo>
                  <a:pt x="512317" y="0"/>
                </a:lnTo>
                <a:lnTo>
                  <a:pt x="530030" y="3567"/>
                </a:lnTo>
                <a:lnTo>
                  <a:pt x="544480" y="13303"/>
                </a:lnTo>
                <a:lnTo>
                  <a:pt x="554216" y="27753"/>
                </a:lnTo>
                <a:lnTo>
                  <a:pt x="557783" y="45465"/>
                </a:lnTo>
                <a:lnTo>
                  <a:pt x="557783" y="227330"/>
                </a:lnTo>
                <a:lnTo>
                  <a:pt x="554216" y="245042"/>
                </a:lnTo>
                <a:lnTo>
                  <a:pt x="544480" y="259492"/>
                </a:lnTo>
                <a:lnTo>
                  <a:pt x="530030" y="269228"/>
                </a:lnTo>
                <a:lnTo>
                  <a:pt x="512317" y="272795"/>
                </a:lnTo>
                <a:lnTo>
                  <a:pt x="45465" y="272795"/>
                </a:lnTo>
                <a:lnTo>
                  <a:pt x="27753" y="269228"/>
                </a:lnTo>
                <a:lnTo>
                  <a:pt x="13303" y="259492"/>
                </a:lnTo>
                <a:lnTo>
                  <a:pt x="3567" y="245042"/>
                </a:lnTo>
                <a:lnTo>
                  <a:pt x="0" y="227330"/>
                </a:lnTo>
                <a:lnTo>
                  <a:pt x="0" y="45465"/>
                </a:lnTo>
                <a:close/>
              </a:path>
            </a:pathLst>
          </a:custGeom>
          <a:noFill/>
          <a:ln w="28956">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3" name="object 23">
            <a:extLst>
              <a:ext uri="{FF2B5EF4-FFF2-40B4-BE49-F238E27FC236}">
                <a16:creationId xmlns:a16="http://schemas.microsoft.com/office/drawing/2014/main" id="{3E3CF7C4-8D88-4DDE-91F2-2661059E10BF}"/>
              </a:ext>
            </a:extLst>
          </p:cNvPr>
          <p:cNvSpPr txBox="1"/>
          <p:nvPr/>
        </p:nvSpPr>
        <p:spPr>
          <a:xfrm>
            <a:off x="7070725" y="3163888"/>
            <a:ext cx="434975" cy="158750"/>
          </a:xfrm>
          <a:prstGeom prst="rect">
            <a:avLst/>
          </a:prstGeom>
        </p:spPr>
        <p:txBody>
          <a:bodyPr lIns="0" tIns="16087" rIns="0" bIns="0">
            <a:spAutoFit/>
          </a:bodyPr>
          <a:lstStyle/>
          <a:p>
            <a:pPr marL="16933">
              <a:spcBef>
                <a:spcPts val="127"/>
              </a:spcBef>
              <a:defRPr/>
            </a:pPr>
            <a:r>
              <a:rPr sz="933" spc="-7" dirty="0">
                <a:solidFill>
                  <a:srgbClr val="38364D"/>
                </a:solidFill>
                <a:latin typeface="Calibri"/>
                <a:cs typeface="Calibri"/>
              </a:rPr>
              <a:t>服务</a:t>
            </a:r>
            <a:r>
              <a:rPr sz="933" spc="-40" dirty="0">
                <a:solidFill>
                  <a:srgbClr val="38364D"/>
                </a:solidFill>
                <a:latin typeface="Calibri"/>
                <a:cs typeface="Calibri"/>
              </a:rPr>
              <a:t> </a:t>
            </a:r>
            <a:r>
              <a:rPr sz="933" spc="-7" dirty="0">
                <a:solidFill>
                  <a:srgbClr val="38364D"/>
                </a:solidFill>
                <a:latin typeface="Calibri"/>
                <a:cs typeface="Calibri"/>
              </a:rPr>
              <a:t>J</a:t>
            </a:r>
            <a:endParaRPr sz="933">
              <a:latin typeface="Calibri"/>
              <a:cs typeface="Calibri"/>
            </a:endParaRPr>
          </a:p>
        </p:txBody>
      </p:sp>
      <p:sp>
        <p:nvSpPr>
          <p:cNvPr id="175128" name="object 24">
            <a:extLst>
              <a:ext uri="{FF2B5EF4-FFF2-40B4-BE49-F238E27FC236}">
                <a16:creationId xmlns:a16="http://schemas.microsoft.com/office/drawing/2014/main" id="{3E331008-1528-4809-83E9-1962032ED37E}"/>
              </a:ext>
            </a:extLst>
          </p:cNvPr>
          <p:cNvSpPr>
            <a:spLocks/>
          </p:cNvSpPr>
          <p:nvPr/>
        </p:nvSpPr>
        <p:spPr bwMode="auto">
          <a:xfrm>
            <a:off x="5495925" y="4098925"/>
            <a:ext cx="744538" cy="366713"/>
          </a:xfrm>
          <a:custGeom>
            <a:avLst/>
            <a:gdLst>
              <a:gd name="T0" fmla="*/ 0 w 558164"/>
              <a:gd name="T1" fmla="*/ 195182 h 274320"/>
              <a:gd name="T2" fmla="*/ 15154 w 558164"/>
              <a:gd name="T3" fmla="*/ 119170 h 274320"/>
              <a:gd name="T4" fmla="*/ 56511 w 558164"/>
              <a:gd name="T5" fmla="*/ 57128 h 274320"/>
              <a:gd name="T6" fmla="*/ 117883 w 558164"/>
              <a:gd name="T7" fmla="*/ 15322 h 274320"/>
              <a:gd name="T8" fmla="*/ 193073 w 558164"/>
              <a:gd name="T9" fmla="*/ 0 h 274320"/>
              <a:gd name="T10" fmla="*/ 2162465 w 558164"/>
              <a:gd name="T11" fmla="*/ 0 h 274320"/>
              <a:gd name="T12" fmla="*/ 2237657 w 558164"/>
              <a:gd name="T13" fmla="*/ 15322 h 274320"/>
              <a:gd name="T14" fmla="*/ 2299026 w 558164"/>
              <a:gd name="T15" fmla="*/ 57128 h 274320"/>
              <a:gd name="T16" fmla="*/ 2340382 w 558164"/>
              <a:gd name="T17" fmla="*/ 119170 h 274320"/>
              <a:gd name="T18" fmla="*/ 2355542 w 558164"/>
              <a:gd name="T19" fmla="*/ 195182 h 274320"/>
              <a:gd name="T20" fmla="*/ 2355542 w 558164"/>
              <a:gd name="T21" fmla="*/ 975934 h 274320"/>
              <a:gd name="T22" fmla="*/ 2340382 w 558164"/>
              <a:gd name="T23" fmla="*/ 1051946 h 274320"/>
              <a:gd name="T24" fmla="*/ 2299026 w 558164"/>
              <a:gd name="T25" fmla="*/ 1113987 h 274320"/>
              <a:gd name="T26" fmla="*/ 2237657 w 558164"/>
              <a:gd name="T27" fmla="*/ 1155793 h 274320"/>
              <a:gd name="T28" fmla="*/ 2162465 w 558164"/>
              <a:gd name="T29" fmla="*/ 1171117 h 274320"/>
              <a:gd name="T30" fmla="*/ 193073 w 558164"/>
              <a:gd name="T31" fmla="*/ 1171117 h 274320"/>
              <a:gd name="T32" fmla="*/ 117883 w 558164"/>
              <a:gd name="T33" fmla="*/ 1155793 h 274320"/>
              <a:gd name="T34" fmla="*/ 56511 w 558164"/>
              <a:gd name="T35" fmla="*/ 1113987 h 274320"/>
              <a:gd name="T36" fmla="*/ 15154 w 558164"/>
              <a:gd name="T37" fmla="*/ 1051946 h 274320"/>
              <a:gd name="T38" fmla="*/ 0 w 558164"/>
              <a:gd name="T39" fmla="*/ 975934 h 274320"/>
              <a:gd name="T40" fmla="*/ 0 w 558164"/>
              <a:gd name="T41" fmla="*/ 195182 h 27432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58164" h="274320">
                <a:moveTo>
                  <a:pt x="0" y="45719"/>
                </a:moveTo>
                <a:lnTo>
                  <a:pt x="3589" y="27914"/>
                </a:lnTo>
                <a:lnTo>
                  <a:pt x="13382" y="13382"/>
                </a:lnTo>
                <a:lnTo>
                  <a:pt x="27914" y="3589"/>
                </a:lnTo>
                <a:lnTo>
                  <a:pt x="45719" y="0"/>
                </a:lnTo>
                <a:lnTo>
                  <a:pt x="512063" y="0"/>
                </a:lnTo>
                <a:lnTo>
                  <a:pt x="529869" y="3589"/>
                </a:lnTo>
                <a:lnTo>
                  <a:pt x="544401" y="13382"/>
                </a:lnTo>
                <a:lnTo>
                  <a:pt x="554194" y="27914"/>
                </a:lnTo>
                <a:lnTo>
                  <a:pt x="557783" y="45719"/>
                </a:lnTo>
                <a:lnTo>
                  <a:pt x="557783" y="228600"/>
                </a:lnTo>
                <a:lnTo>
                  <a:pt x="554194" y="246405"/>
                </a:lnTo>
                <a:lnTo>
                  <a:pt x="544401" y="260937"/>
                </a:lnTo>
                <a:lnTo>
                  <a:pt x="529869" y="270730"/>
                </a:lnTo>
                <a:lnTo>
                  <a:pt x="512063" y="274319"/>
                </a:lnTo>
                <a:lnTo>
                  <a:pt x="45719" y="274319"/>
                </a:lnTo>
                <a:lnTo>
                  <a:pt x="27914" y="270730"/>
                </a:lnTo>
                <a:lnTo>
                  <a:pt x="13382" y="260937"/>
                </a:lnTo>
                <a:lnTo>
                  <a:pt x="3589" y="246405"/>
                </a:lnTo>
                <a:lnTo>
                  <a:pt x="0" y="228600"/>
                </a:lnTo>
                <a:lnTo>
                  <a:pt x="0" y="45719"/>
                </a:lnTo>
                <a:close/>
              </a:path>
            </a:pathLst>
          </a:custGeom>
          <a:noFill/>
          <a:ln w="28956">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 name="object 25">
            <a:extLst>
              <a:ext uri="{FF2B5EF4-FFF2-40B4-BE49-F238E27FC236}">
                <a16:creationId xmlns:a16="http://schemas.microsoft.com/office/drawing/2014/main" id="{161506B1-BB76-4FFA-908E-0E6CCC564722}"/>
              </a:ext>
            </a:extLst>
          </p:cNvPr>
          <p:cNvSpPr txBox="1"/>
          <p:nvPr/>
        </p:nvSpPr>
        <p:spPr>
          <a:xfrm>
            <a:off x="5634038" y="4189413"/>
            <a:ext cx="463550" cy="158750"/>
          </a:xfrm>
          <a:prstGeom prst="rect">
            <a:avLst/>
          </a:prstGeom>
        </p:spPr>
        <p:txBody>
          <a:bodyPr lIns="0" tIns="16087" rIns="0" bIns="0">
            <a:spAutoFit/>
          </a:bodyPr>
          <a:lstStyle/>
          <a:p>
            <a:pPr marL="16933">
              <a:spcBef>
                <a:spcPts val="127"/>
              </a:spcBef>
              <a:defRPr/>
            </a:pPr>
            <a:r>
              <a:rPr sz="933" spc="-7" dirty="0">
                <a:solidFill>
                  <a:srgbClr val="38364D"/>
                </a:solidFill>
                <a:latin typeface="Calibri"/>
                <a:cs typeface="Calibri"/>
              </a:rPr>
              <a:t>服务</a:t>
            </a:r>
            <a:r>
              <a:rPr sz="933" spc="-47" dirty="0">
                <a:solidFill>
                  <a:srgbClr val="38364D"/>
                </a:solidFill>
                <a:latin typeface="Calibri"/>
                <a:cs typeface="Calibri"/>
              </a:rPr>
              <a:t> </a:t>
            </a:r>
            <a:r>
              <a:rPr sz="933" spc="-7" dirty="0">
                <a:solidFill>
                  <a:srgbClr val="38364D"/>
                </a:solidFill>
                <a:latin typeface="Calibri"/>
                <a:cs typeface="Calibri"/>
              </a:rPr>
              <a:t>G</a:t>
            </a:r>
            <a:endParaRPr sz="933">
              <a:latin typeface="Calibri"/>
              <a:cs typeface="Calibri"/>
            </a:endParaRPr>
          </a:p>
        </p:txBody>
      </p:sp>
      <p:sp>
        <p:nvSpPr>
          <p:cNvPr id="175130" name="object 26">
            <a:extLst>
              <a:ext uri="{FF2B5EF4-FFF2-40B4-BE49-F238E27FC236}">
                <a16:creationId xmlns:a16="http://schemas.microsoft.com/office/drawing/2014/main" id="{F79FC524-637F-499B-BA3D-F2280D8BAC04}"/>
              </a:ext>
            </a:extLst>
          </p:cNvPr>
          <p:cNvSpPr>
            <a:spLocks/>
          </p:cNvSpPr>
          <p:nvPr/>
        </p:nvSpPr>
        <p:spPr bwMode="auto">
          <a:xfrm>
            <a:off x="6915150" y="4611688"/>
            <a:ext cx="744538" cy="365125"/>
          </a:xfrm>
          <a:custGeom>
            <a:avLst/>
            <a:gdLst>
              <a:gd name="T0" fmla="*/ 0 w 558164"/>
              <a:gd name="T1" fmla="*/ 190992 h 274320"/>
              <a:gd name="T2" fmla="*/ 15154 w 558164"/>
              <a:gd name="T3" fmla="*/ 116613 h 274320"/>
              <a:gd name="T4" fmla="*/ 56511 w 558164"/>
              <a:gd name="T5" fmla="*/ 55905 h 274320"/>
              <a:gd name="T6" fmla="*/ 117883 w 558164"/>
              <a:gd name="T7" fmla="*/ 14993 h 274320"/>
              <a:gd name="T8" fmla="*/ 193073 w 558164"/>
              <a:gd name="T9" fmla="*/ 0 h 274320"/>
              <a:gd name="T10" fmla="*/ 2162465 w 558164"/>
              <a:gd name="T11" fmla="*/ 0 h 274320"/>
              <a:gd name="T12" fmla="*/ 2237657 w 558164"/>
              <a:gd name="T13" fmla="*/ 14993 h 274320"/>
              <a:gd name="T14" fmla="*/ 2299026 w 558164"/>
              <a:gd name="T15" fmla="*/ 55905 h 274320"/>
              <a:gd name="T16" fmla="*/ 2340382 w 558164"/>
              <a:gd name="T17" fmla="*/ 116613 h 274320"/>
              <a:gd name="T18" fmla="*/ 2355542 w 558164"/>
              <a:gd name="T19" fmla="*/ 190992 h 274320"/>
              <a:gd name="T20" fmla="*/ 2355542 w 558164"/>
              <a:gd name="T21" fmla="*/ 954983 h 274320"/>
              <a:gd name="T22" fmla="*/ 2340382 w 558164"/>
              <a:gd name="T23" fmla="*/ 1029367 h 274320"/>
              <a:gd name="T24" fmla="*/ 2299026 w 558164"/>
              <a:gd name="T25" fmla="*/ 1090075 h 274320"/>
              <a:gd name="T26" fmla="*/ 2237657 w 558164"/>
              <a:gd name="T27" fmla="*/ 1130988 h 274320"/>
              <a:gd name="T28" fmla="*/ 2162465 w 558164"/>
              <a:gd name="T29" fmla="*/ 1145980 h 274320"/>
              <a:gd name="T30" fmla="*/ 193073 w 558164"/>
              <a:gd name="T31" fmla="*/ 1145980 h 274320"/>
              <a:gd name="T32" fmla="*/ 117883 w 558164"/>
              <a:gd name="T33" fmla="*/ 1130988 h 274320"/>
              <a:gd name="T34" fmla="*/ 56511 w 558164"/>
              <a:gd name="T35" fmla="*/ 1090075 h 274320"/>
              <a:gd name="T36" fmla="*/ 15154 w 558164"/>
              <a:gd name="T37" fmla="*/ 1029367 h 274320"/>
              <a:gd name="T38" fmla="*/ 0 w 558164"/>
              <a:gd name="T39" fmla="*/ 954983 h 274320"/>
              <a:gd name="T40" fmla="*/ 0 w 558164"/>
              <a:gd name="T41" fmla="*/ 190992 h 27432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58164" h="274320">
                <a:moveTo>
                  <a:pt x="0" y="45719"/>
                </a:moveTo>
                <a:lnTo>
                  <a:pt x="3589" y="27914"/>
                </a:lnTo>
                <a:lnTo>
                  <a:pt x="13382" y="13382"/>
                </a:lnTo>
                <a:lnTo>
                  <a:pt x="27914" y="3589"/>
                </a:lnTo>
                <a:lnTo>
                  <a:pt x="45719" y="0"/>
                </a:lnTo>
                <a:lnTo>
                  <a:pt x="512063" y="0"/>
                </a:lnTo>
                <a:lnTo>
                  <a:pt x="529869" y="3589"/>
                </a:lnTo>
                <a:lnTo>
                  <a:pt x="544401" y="13382"/>
                </a:lnTo>
                <a:lnTo>
                  <a:pt x="554194" y="27914"/>
                </a:lnTo>
                <a:lnTo>
                  <a:pt x="557783" y="45719"/>
                </a:lnTo>
                <a:lnTo>
                  <a:pt x="557783" y="228599"/>
                </a:lnTo>
                <a:lnTo>
                  <a:pt x="554194" y="246405"/>
                </a:lnTo>
                <a:lnTo>
                  <a:pt x="544401" y="260937"/>
                </a:lnTo>
                <a:lnTo>
                  <a:pt x="529869" y="270730"/>
                </a:lnTo>
                <a:lnTo>
                  <a:pt x="512063" y="274319"/>
                </a:lnTo>
                <a:lnTo>
                  <a:pt x="45719" y="274319"/>
                </a:lnTo>
                <a:lnTo>
                  <a:pt x="27914" y="270730"/>
                </a:lnTo>
                <a:lnTo>
                  <a:pt x="13382" y="260937"/>
                </a:lnTo>
                <a:lnTo>
                  <a:pt x="3589" y="246405"/>
                </a:lnTo>
                <a:lnTo>
                  <a:pt x="0" y="228599"/>
                </a:lnTo>
                <a:lnTo>
                  <a:pt x="0" y="45719"/>
                </a:lnTo>
                <a:close/>
              </a:path>
            </a:pathLst>
          </a:custGeom>
          <a:noFill/>
          <a:ln w="28956">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7" name="object 27">
            <a:extLst>
              <a:ext uri="{FF2B5EF4-FFF2-40B4-BE49-F238E27FC236}">
                <a16:creationId xmlns:a16="http://schemas.microsoft.com/office/drawing/2014/main" id="{60E297B7-34D3-44A2-9D89-57FABFEFEE17}"/>
              </a:ext>
            </a:extLst>
          </p:cNvPr>
          <p:cNvSpPr txBox="1"/>
          <p:nvPr/>
        </p:nvSpPr>
        <p:spPr>
          <a:xfrm>
            <a:off x="7069138" y="4700588"/>
            <a:ext cx="434975" cy="160337"/>
          </a:xfrm>
          <a:prstGeom prst="rect">
            <a:avLst/>
          </a:prstGeom>
        </p:spPr>
        <p:txBody>
          <a:bodyPr lIns="0" tIns="16087" rIns="0" bIns="0">
            <a:spAutoFit/>
          </a:bodyPr>
          <a:lstStyle/>
          <a:p>
            <a:pPr marL="16933">
              <a:spcBef>
                <a:spcPts val="127"/>
              </a:spcBef>
              <a:defRPr/>
            </a:pPr>
            <a:r>
              <a:rPr sz="933" spc="-7" dirty="0">
                <a:solidFill>
                  <a:srgbClr val="38364D"/>
                </a:solidFill>
                <a:latin typeface="Calibri"/>
                <a:cs typeface="Calibri"/>
              </a:rPr>
              <a:t>服务</a:t>
            </a:r>
            <a:r>
              <a:rPr sz="933" spc="-40" dirty="0">
                <a:solidFill>
                  <a:srgbClr val="38364D"/>
                </a:solidFill>
                <a:latin typeface="Calibri"/>
                <a:cs typeface="Calibri"/>
              </a:rPr>
              <a:t> </a:t>
            </a:r>
            <a:r>
              <a:rPr sz="933" spc="-7" dirty="0">
                <a:solidFill>
                  <a:srgbClr val="38364D"/>
                </a:solidFill>
                <a:latin typeface="Calibri"/>
                <a:cs typeface="Calibri"/>
              </a:rPr>
              <a:t>我</a:t>
            </a:r>
            <a:endParaRPr sz="933">
              <a:latin typeface="Calibri"/>
              <a:cs typeface="Calibri"/>
            </a:endParaRPr>
          </a:p>
        </p:txBody>
      </p:sp>
      <p:sp>
        <p:nvSpPr>
          <p:cNvPr id="28" name="object 28">
            <a:extLst>
              <a:ext uri="{FF2B5EF4-FFF2-40B4-BE49-F238E27FC236}">
                <a16:creationId xmlns:a16="http://schemas.microsoft.com/office/drawing/2014/main" id="{2F8AEB16-6A6D-4F61-A9CD-D2C98305F9DE}"/>
              </a:ext>
            </a:extLst>
          </p:cNvPr>
          <p:cNvSpPr txBox="1"/>
          <p:nvPr/>
        </p:nvSpPr>
        <p:spPr>
          <a:xfrm>
            <a:off x="2089150" y="1385888"/>
            <a:ext cx="1651000" cy="295275"/>
          </a:xfrm>
          <a:prstGeom prst="rect">
            <a:avLst/>
          </a:prstGeom>
        </p:spPr>
        <p:txBody>
          <a:bodyPr lIns="0" tIns="17780" rIns="0" bIns="0">
            <a:spAutoFit/>
          </a:bodyPr>
          <a:lstStyle/>
          <a:p>
            <a:pPr marL="16933">
              <a:spcBef>
                <a:spcPts val="140"/>
              </a:spcBef>
              <a:defRPr/>
            </a:pPr>
            <a:r>
              <a:rPr spc="-7" dirty="0">
                <a:solidFill>
                  <a:srgbClr val="38364D"/>
                </a:solidFill>
                <a:latin typeface="Arial"/>
                <a:cs typeface="Arial"/>
              </a:rPr>
              <a:t>服务</a:t>
            </a:r>
            <a:r>
              <a:rPr spc="-67" dirty="0">
                <a:solidFill>
                  <a:srgbClr val="38364D"/>
                </a:solidFill>
                <a:latin typeface="Arial"/>
                <a:cs typeface="Arial"/>
              </a:rPr>
              <a:t> </a:t>
            </a:r>
            <a:r>
              <a:rPr dirty="0">
                <a:solidFill>
                  <a:srgbClr val="38364D"/>
                </a:solidFill>
                <a:latin typeface="Arial"/>
                <a:cs typeface="Arial"/>
              </a:rPr>
              <a:t>域</a:t>
            </a:r>
            <a:endParaRPr>
              <a:latin typeface="Arial"/>
              <a:cs typeface="Arial"/>
            </a:endParaRPr>
          </a:p>
        </p:txBody>
      </p:sp>
      <p:sp>
        <p:nvSpPr>
          <p:cNvPr id="175133" name="object 29">
            <a:extLst>
              <a:ext uri="{FF2B5EF4-FFF2-40B4-BE49-F238E27FC236}">
                <a16:creationId xmlns:a16="http://schemas.microsoft.com/office/drawing/2014/main" id="{1FAEEBCA-A893-4634-8A02-CCF1E0714C8D}"/>
              </a:ext>
            </a:extLst>
          </p:cNvPr>
          <p:cNvSpPr>
            <a:spLocks/>
          </p:cNvSpPr>
          <p:nvPr/>
        </p:nvSpPr>
        <p:spPr bwMode="auto">
          <a:xfrm>
            <a:off x="1679575" y="4465638"/>
            <a:ext cx="3092450" cy="660400"/>
          </a:xfrm>
          <a:custGeom>
            <a:avLst/>
            <a:gdLst>
              <a:gd name="T0" fmla="*/ 0 w 2319654"/>
              <a:gd name="T1" fmla="*/ 347867 h 495300"/>
              <a:gd name="T2" fmla="*/ 27315 w 2319654"/>
              <a:gd name="T3" fmla="*/ 212459 h 495300"/>
              <a:gd name="T4" fmla="*/ 101814 w 2319654"/>
              <a:gd name="T5" fmla="*/ 101881 h 495300"/>
              <a:gd name="T6" fmla="*/ 212310 w 2319654"/>
              <a:gd name="T7" fmla="*/ 27333 h 495300"/>
              <a:gd name="T8" fmla="*/ 347630 w 2319654"/>
              <a:gd name="T9" fmla="*/ 0 h 495300"/>
              <a:gd name="T10" fmla="*/ 9420176 w 2319654"/>
              <a:gd name="T11" fmla="*/ 0 h 495300"/>
              <a:gd name="T12" fmla="*/ 9555488 w 2319654"/>
              <a:gd name="T13" fmla="*/ 27333 h 495300"/>
              <a:gd name="T14" fmla="*/ 9665989 w 2319654"/>
              <a:gd name="T15" fmla="*/ 101881 h 495300"/>
              <a:gd name="T16" fmla="*/ 9740488 w 2319654"/>
              <a:gd name="T17" fmla="*/ 212459 h 495300"/>
              <a:gd name="T18" fmla="*/ 9767806 w 2319654"/>
              <a:gd name="T19" fmla="*/ 347867 h 495300"/>
              <a:gd name="T20" fmla="*/ 9767806 w 2319654"/>
              <a:gd name="T21" fmla="*/ 1739323 h 495300"/>
              <a:gd name="T22" fmla="*/ 9740488 w 2319654"/>
              <a:gd name="T23" fmla="*/ 1874729 h 495300"/>
              <a:gd name="T24" fmla="*/ 9665989 w 2319654"/>
              <a:gd name="T25" fmla="*/ 1985307 h 495300"/>
              <a:gd name="T26" fmla="*/ 9555488 w 2319654"/>
              <a:gd name="T27" fmla="*/ 2059855 h 495300"/>
              <a:gd name="T28" fmla="*/ 9420176 w 2319654"/>
              <a:gd name="T29" fmla="*/ 2087189 h 495300"/>
              <a:gd name="T30" fmla="*/ 347630 w 2319654"/>
              <a:gd name="T31" fmla="*/ 2087189 h 495300"/>
              <a:gd name="T32" fmla="*/ 212310 w 2319654"/>
              <a:gd name="T33" fmla="*/ 2059855 h 495300"/>
              <a:gd name="T34" fmla="*/ 101814 w 2319654"/>
              <a:gd name="T35" fmla="*/ 1985307 h 495300"/>
              <a:gd name="T36" fmla="*/ 27315 w 2319654"/>
              <a:gd name="T37" fmla="*/ 1874729 h 495300"/>
              <a:gd name="T38" fmla="*/ 0 w 2319654"/>
              <a:gd name="T39" fmla="*/ 1739323 h 495300"/>
              <a:gd name="T40" fmla="*/ 0 w 2319654"/>
              <a:gd name="T41" fmla="*/ 347867 h 4953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319654" h="495300">
                <a:moveTo>
                  <a:pt x="0" y="82550"/>
                </a:moveTo>
                <a:lnTo>
                  <a:pt x="6486" y="50417"/>
                </a:lnTo>
                <a:lnTo>
                  <a:pt x="24177" y="24177"/>
                </a:lnTo>
                <a:lnTo>
                  <a:pt x="50417" y="6486"/>
                </a:lnTo>
                <a:lnTo>
                  <a:pt x="82550" y="0"/>
                </a:lnTo>
                <a:lnTo>
                  <a:pt x="2236978" y="0"/>
                </a:lnTo>
                <a:lnTo>
                  <a:pt x="2269110" y="6486"/>
                </a:lnTo>
                <a:lnTo>
                  <a:pt x="2295350" y="24177"/>
                </a:lnTo>
                <a:lnTo>
                  <a:pt x="2313041" y="50417"/>
                </a:lnTo>
                <a:lnTo>
                  <a:pt x="2319528" y="82550"/>
                </a:lnTo>
                <a:lnTo>
                  <a:pt x="2319528" y="412750"/>
                </a:lnTo>
                <a:lnTo>
                  <a:pt x="2313041" y="444882"/>
                </a:lnTo>
                <a:lnTo>
                  <a:pt x="2295350" y="471122"/>
                </a:lnTo>
                <a:lnTo>
                  <a:pt x="2269110" y="488813"/>
                </a:lnTo>
                <a:lnTo>
                  <a:pt x="2236978" y="495300"/>
                </a:lnTo>
                <a:lnTo>
                  <a:pt x="82550" y="495300"/>
                </a:lnTo>
                <a:lnTo>
                  <a:pt x="50417" y="488813"/>
                </a:lnTo>
                <a:lnTo>
                  <a:pt x="24177" y="471122"/>
                </a:lnTo>
                <a:lnTo>
                  <a:pt x="6486" y="444882"/>
                </a:lnTo>
                <a:lnTo>
                  <a:pt x="0" y="412750"/>
                </a:lnTo>
                <a:lnTo>
                  <a:pt x="0" y="82550"/>
                </a:lnTo>
                <a:close/>
              </a:path>
            </a:pathLst>
          </a:custGeom>
          <a:noFill/>
          <a:ln w="28956">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0" name="object 30">
            <a:extLst>
              <a:ext uri="{FF2B5EF4-FFF2-40B4-BE49-F238E27FC236}">
                <a16:creationId xmlns:a16="http://schemas.microsoft.com/office/drawing/2014/main" id="{86F275FE-32D5-4B8C-A4C3-48D46D6121F1}"/>
              </a:ext>
            </a:extLst>
          </p:cNvPr>
          <p:cNvSpPr txBox="1"/>
          <p:nvPr/>
        </p:nvSpPr>
        <p:spPr>
          <a:xfrm>
            <a:off x="1784350" y="4241800"/>
            <a:ext cx="1058863" cy="201613"/>
          </a:xfrm>
          <a:prstGeom prst="rect">
            <a:avLst/>
          </a:prstGeom>
        </p:spPr>
        <p:txBody>
          <a:bodyPr lIns="0" tIns="16933" rIns="0" bIns="0">
            <a:spAutoFit/>
          </a:bodyPr>
          <a:lstStyle/>
          <a:p>
            <a:pPr marL="16933">
              <a:spcBef>
                <a:spcPts val="133"/>
              </a:spcBef>
              <a:defRPr/>
            </a:pPr>
            <a:r>
              <a:rPr sz="1200" spc="-7" dirty="0">
                <a:solidFill>
                  <a:srgbClr val="38364D"/>
                </a:solidFill>
                <a:latin typeface="Calibri"/>
                <a:cs typeface="Calibri"/>
              </a:rPr>
              <a:t>服务队列</a:t>
            </a:r>
            <a:r>
              <a:rPr sz="1200" spc="-80" dirty="0">
                <a:solidFill>
                  <a:srgbClr val="38364D"/>
                </a:solidFill>
                <a:latin typeface="Calibri"/>
                <a:cs typeface="Calibri"/>
              </a:rPr>
              <a:t> </a:t>
            </a:r>
            <a:r>
              <a:rPr sz="1200" dirty="0">
                <a:solidFill>
                  <a:srgbClr val="38364D"/>
                </a:solidFill>
                <a:latin typeface="Calibri"/>
                <a:cs typeface="Calibri"/>
              </a:rPr>
              <a:t>一个</a:t>
            </a:r>
            <a:endParaRPr sz="1200">
              <a:latin typeface="Calibri"/>
              <a:cs typeface="Calibri"/>
            </a:endParaRPr>
          </a:p>
        </p:txBody>
      </p:sp>
      <p:sp>
        <p:nvSpPr>
          <p:cNvPr id="175135" name="object 31">
            <a:extLst>
              <a:ext uri="{FF2B5EF4-FFF2-40B4-BE49-F238E27FC236}">
                <a16:creationId xmlns:a16="http://schemas.microsoft.com/office/drawing/2014/main" id="{8669C3A1-2DC7-43B1-B783-F4CD940445C5}"/>
              </a:ext>
            </a:extLst>
          </p:cNvPr>
          <p:cNvSpPr>
            <a:spLocks/>
          </p:cNvSpPr>
          <p:nvPr/>
        </p:nvSpPr>
        <p:spPr bwMode="auto">
          <a:xfrm>
            <a:off x="5346700" y="2879725"/>
            <a:ext cx="1047750" cy="2246313"/>
          </a:xfrm>
          <a:custGeom>
            <a:avLst/>
            <a:gdLst>
              <a:gd name="T0" fmla="*/ 0 w 784860"/>
              <a:gd name="T1" fmla="*/ 552401 h 1684020"/>
              <a:gd name="T2" fmla="*/ 43569 w 784860"/>
              <a:gd name="T3" fmla="*/ 337344 h 1684020"/>
              <a:gd name="T4" fmla="*/ 162402 w 784860"/>
              <a:gd name="T5" fmla="*/ 161763 h 1684020"/>
              <a:gd name="T6" fmla="*/ 338679 w 784860"/>
              <a:gd name="T7" fmla="*/ 43397 h 1684020"/>
              <a:gd name="T8" fmla="*/ 554587 w 784860"/>
              <a:gd name="T9" fmla="*/ 0 h 1684020"/>
              <a:gd name="T10" fmla="*/ 2772924 w 784860"/>
              <a:gd name="T11" fmla="*/ 0 h 1684020"/>
              <a:gd name="T12" fmla="*/ 2988827 w 784860"/>
              <a:gd name="T13" fmla="*/ 43397 h 1684020"/>
              <a:gd name="T14" fmla="*/ 3165104 w 784860"/>
              <a:gd name="T15" fmla="*/ 161763 h 1684020"/>
              <a:gd name="T16" fmla="*/ 3283937 w 784860"/>
              <a:gd name="T17" fmla="*/ 337344 h 1684020"/>
              <a:gd name="T18" fmla="*/ 3327511 w 784860"/>
              <a:gd name="T19" fmla="*/ 552401 h 1684020"/>
              <a:gd name="T20" fmla="*/ 3327511 w 784860"/>
              <a:gd name="T21" fmla="*/ 6559116 h 1684020"/>
              <a:gd name="T22" fmla="*/ 3283937 w 784860"/>
              <a:gd name="T23" fmla="*/ 6774169 h 1684020"/>
              <a:gd name="T24" fmla="*/ 3165104 w 784860"/>
              <a:gd name="T25" fmla="*/ 6949750 h 1684020"/>
              <a:gd name="T26" fmla="*/ 2988827 w 784860"/>
              <a:gd name="T27" fmla="*/ 7068113 h 1684020"/>
              <a:gd name="T28" fmla="*/ 2772924 w 784860"/>
              <a:gd name="T29" fmla="*/ 7111520 h 1684020"/>
              <a:gd name="T30" fmla="*/ 554587 w 784860"/>
              <a:gd name="T31" fmla="*/ 7111520 h 1684020"/>
              <a:gd name="T32" fmla="*/ 338679 w 784860"/>
              <a:gd name="T33" fmla="*/ 7068113 h 1684020"/>
              <a:gd name="T34" fmla="*/ 162402 w 784860"/>
              <a:gd name="T35" fmla="*/ 6949750 h 1684020"/>
              <a:gd name="T36" fmla="*/ 43569 w 784860"/>
              <a:gd name="T37" fmla="*/ 6774169 h 1684020"/>
              <a:gd name="T38" fmla="*/ 0 w 784860"/>
              <a:gd name="T39" fmla="*/ 6559116 h 1684020"/>
              <a:gd name="T40" fmla="*/ 0 w 784860"/>
              <a:gd name="T41" fmla="*/ 552401 h 168402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84860" h="1684020">
                <a:moveTo>
                  <a:pt x="0" y="130810"/>
                </a:moveTo>
                <a:lnTo>
                  <a:pt x="10277" y="79884"/>
                </a:lnTo>
                <a:lnTo>
                  <a:pt x="38306" y="38306"/>
                </a:lnTo>
                <a:lnTo>
                  <a:pt x="79884" y="10277"/>
                </a:lnTo>
                <a:lnTo>
                  <a:pt x="130810" y="0"/>
                </a:lnTo>
                <a:lnTo>
                  <a:pt x="654050" y="0"/>
                </a:lnTo>
                <a:lnTo>
                  <a:pt x="704975" y="10277"/>
                </a:lnTo>
                <a:lnTo>
                  <a:pt x="746553" y="38306"/>
                </a:lnTo>
                <a:lnTo>
                  <a:pt x="774582" y="79884"/>
                </a:lnTo>
                <a:lnTo>
                  <a:pt x="784860" y="130810"/>
                </a:lnTo>
                <a:lnTo>
                  <a:pt x="784860" y="1553210"/>
                </a:lnTo>
                <a:lnTo>
                  <a:pt x="774582" y="1604135"/>
                </a:lnTo>
                <a:lnTo>
                  <a:pt x="746553" y="1645713"/>
                </a:lnTo>
                <a:lnTo>
                  <a:pt x="704975" y="1673742"/>
                </a:lnTo>
                <a:lnTo>
                  <a:pt x="654050" y="1684020"/>
                </a:lnTo>
                <a:lnTo>
                  <a:pt x="130810" y="1684020"/>
                </a:lnTo>
                <a:lnTo>
                  <a:pt x="79884" y="1673742"/>
                </a:lnTo>
                <a:lnTo>
                  <a:pt x="38306" y="1645713"/>
                </a:lnTo>
                <a:lnTo>
                  <a:pt x="10277" y="1604135"/>
                </a:lnTo>
                <a:lnTo>
                  <a:pt x="0" y="1553210"/>
                </a:lnTo>
                <a:lnTo>
                  <a:pt x="0" y="130810"/>
                </a:lnTo>
                <a:close/>
              </a:path>
            </a:pathLst>
          </a:custGeom>
          <a:noFill/>
          <a:ln w="28956">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2" name="object 32">
            <a:extLst>
              <a:ext uri="{FF2B5EF4-FFF2-40B4-BE49-F238E27FC236}">
                <a16:creationId xmlns:a16="http://schemas.microsoft.com/office/drawing/2014/main" id="{42A85D52-E7E2-405C-9025-FD5954B5E935}"/>
              </a:ext>
            </a:extLst>
          </p:cNvPr>
          <p:cNvSpPr txBox="1"/>
          <p:nvPr/>
        </p:nvSpPr>
        <p:spPr>
          <a:xfrm>
            <a:off x="5581650" y="2497138"/>
            <a:ext cx="576263" cy="387350"/>
          </a:xfrm>
          <a:prstGeom prst="rect">
            <a:avLst/>
          </a:prstGeom>
        </p:spPr>
        <p:txBody>
          <a:bodyPr lIns="0" tIns="16933" rIns="0" bIns="0">
            <a:spAutoFit/>
          </a:bodyPr>
          <a:lstStyle/>
          <a:p>
            <a:pPr marL="67732">
              <a:spcBef>
                <a:spcPts val="133"/>
              </a:spcBef>
              <a:defRPr/>
            </a:pPr>
            <a:r>
              <a:rPr sz="1200" spc="-7" dirty="0">
                <a:solidFill>
                  <a:srgbClr val="38364D"/>
                </a:solidFill>
                <a:latin typeface="Calibri"/>
                <a:cs typeface="Calibri"/>
              </a:rPr>
              <a:t>服务</a:t>
            </a:r>
            <a:endParaRPr sz="1200">
              <a:latin typeface="Calibri"/>
              <a:cs typeface="Calibri"/>
            </a:endParaRPr>
          </a:p>
          <a:p>
            <a:pPr marL="16933">
              <a:spcBef>
                <a:spcPts val="7"/>
              </a:spcBef>
              <a:defRPr/>
            </a:pPr>
            <a:r>
              <a:rPr sz="1200" spc="-7" dirty="0">
                <a:solidFill>
                  <a:srgbClr val="38364D"/>
                </a:solidFill>
                <a:latin typeface="Calibri"/>
                <a:cs typeface="Calibri"/>
              </a:rPr>
              <a:t>队列</a:t>
            </a:r>
            <a:r>
              <a:rPr sz="1200" spc="-93" dirty="0">
                <a:solidFill>
                  <a:srgbClr val="38364D"/>
                </a:solidFill>
                <a:latin typeface="Calibri"/>
                <a:cs typeface="Calibri"/>
              </a:rPr>
              <a:t> </a:t>
            </a:r>
            <a:r>
              <a:rPr sz="1200" dirty="0">
                <a:solidFill>
                  <a:srgbClr val="38364D"/>
                </a:solidFill>
                <a:latin typeface="Calibri"/>
                <a:cs typeface="Calibri"/>
              </a:rPr>
              <a:t>B</a:t>
            </a:r>
            <a:endParaRPr sz="1200">
              <a:latin typeface="Calibri"/>
              <a:cs typeface="Calibri"/>
            </a:endParaRPr>
          </a:p>
        </p:txBody>
      </p:sp>
      <p:sp>
        <p:nvSpPr>
          <p:cNvPr id="175137" name="object 33">
            <a:extLst>
              <a:ext uri="{FF2B5EF4-FFF2-40B4-BE49-F238E27FC236}">
                <a16:creationId xmlns:a16="http://schemas.microsoft.com/office/drawing/2014/main" id="{8A425338-0543-499C-A7D5-66E943EC3D57}"/>
              </a:ext>
            </a:extLst>
          </p:cNvPr>
          <p:cNvSpPr>
            <a:spLocks/>
          </p:cNvSpPr>
          <p:nvPr/>
        </p:nvSpPr>
        <p:spPr bwMode="auto">
          <a:xfrm>
            <a:off x="6762750" y="2405063"/>
            <a:ext cx="1047750" cy="1182687"/>
          </a:xfrm>
          <a:custGeom>
            <a:avLst/>
            <a:gdLst>
              <a:gd name="T0" fmla="*/ 0 w 784860"/>
              <a:gd name="T1" fmla="*/ 550988 h 887094"/>
              <a:gd name="T2" fmla="*/ 43569 w 784860"/>
              <a:gd name="T3" fmla="*/ 336482 h 887094"/>
              <a:gd name="T4" fmla="*/ 162402 w 784860"/>
              <a:gd name="T5" fmla="*/ 161350 h 887094"/>
              <a:gd name="T6" fmla="*/ 338679 w 784860"/>
              <a:gd name="T7" fmla="*/ 43287 h 887094"/>
              <a:gd name="T8" fmla="*/ 554587 w 784860"/>
              <a:gd name="T9" fmla="*/ 0 h 887094"/>
              <a:gd name="T10" fmla="*/ 2772924 w 784860"/>
              <a:gd name="T11" fmla="*/ 0 h 887094"/>
              <a:gd name="T12" fmla="*/ 2988827 w 784860"/>
              <a:gd name="T13" fmla="*/ 43287 h 887094"/>
              <a:gd name="T14" fmla="*/ 3165104 w 784860"/>
              <a:gd name="T15" fmla="*/ 161350 h 887094"/>
              <a:gd name="T16" fmla="*/ 3283937 w 784860"/>
              <a:gd name="T17" fmla="*/ 336482 h 887094"/>
              <a:gd name="T18" fmla="*/ 3327511 w 784860"/>
              <a:gd name="T19" fmla="*/ 550988 h 887094"/>
              <a:gd name="T20" fmla="*/ 3327511 w 784860"/>
              <a:gd name="T21" fmla="*/ 3185029 h 887094"/>
              <a:gd name="T22" fmla="*/ 3283937 w 784860"/>
              <a:gd name="T23" fmla="*/ 3399532 h 887094"/>
              <a:gd name="T24" fmla="*/ 3165104 w 784860"/>
              <a:gd name="T25" fmla="*/ 3574663 h 887094"/>
              <a:gd name="T26" fmla="*/ 2988827 w 784860"/>
              <a:gd name="T27" fmla="*/ 3692724 h 887094"/>
              <a:gd name="T28" fmla="*/ 2772924 w 784860"/>
              <a:gd name="T29" fmla="*/ 3736018 h 887094"/>
              <a:gd name="T30" fmla="*/ 554587 w 784860"/>
              <a:gd name="T31" fmla="*/ 3736018 h 887094"/>
              <a:gd name="T32" fmla="*/ 338679 w 784860"/>
              <a:gd name="T33" fmla="*/ 3692724 h 887094"/>
              <a:gd name="T34" fmla="*/ 162402 w 784860"/>
              <a:gd name="T35" fmla="*/ 3574663 h 887094"/>
              <a:gd name="T36" fmla="*/ 43569 w 784860"/>
              <a:gd name="T37" fmla="*/ 3399532 h 887094"/>
              <a:gd name="T38" fmla="*/ 0 w 784860"/>
              <a:gd name="T39" fmla="*/ 3185029 h 887094"/>
              <a:gd name="T40" fmla="*/ 0 w 784860"/>
              <a:gd name="T41" fmla="*/ 550988 h 8870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84860" h="887094">
                <a:moveTo>
                  <a:pt x="0" y="130810"/>
                </a:moveTo>
                <a:lnTo>
                  <a:pt x="10277" y="79884"/>
                </a:lnTo>
                <a:lnTo>
                  <a:pt x="38306" y="38306"/>
                </a:lnTo>
                <a:lnTo>
                  <a:pt x="79884" y="10277"/>
                </a:lnTo>
                <a:lnTo>
                  <a:pt x="130810" y="0"/>
                </a:lnTo>
                <a:lnTo>
                  <a:pt x="654050" y="0"/>
                </a:lnTo>
                <a:lnTo>
                  <a:pt x="704975" y="10277"/>
                </a:lnTo>
                <a:lnTo>
                  <a:pt x="746553" y="38306"/>
                </a:lnTo>
                <a:lnTo>
                  <a:pt x="774582" y="79884"/>
                </a:lnTo>
                <a:lnTo>
                  <a:pt x="784860" y="130810"/>
                </a:lnTo>
                <a:lnTo>
                  <a:pt x="784860" y="756158"/>
                </a:lnTo>
                <a:lnTo>
                  <a:pt x="774582" y="807083"/>
                </a:lnTo>
                <a:lnTo>
                  <a:pt x="746553" y="848661"/>
                </a:lnTo>
                <a:lnTo>
                  <a:pt x="704975" y="876690"/>
                </a:lnTo>
                <a:lnTo>
                  <a:pt x="654050" y="886968"/>
                </a:lnTo>
                <a:lnTo>
                  <a:pt x="130810" y="886968"/>
                </a:lnTo>
                <a:lnTo>
                  <a:pt x="79884" y="876690"/>
                </a:lnTo>
                <a:lnTo>
                  <a:pt x="38306" y="848661"/>
                </a:lnTo>
                <a:lnTo>
                  <a:pt x="10277" y="807083"/>
                </a:lnTo>
                <a:lnTo>
                  <a:pt x="0" y="756158"/>
                </a:lnTo>
                <a:lnTo>
                  <a:pt x="0" y="130810"/>
                </a:lnTo>
                <a:close/>
              </a:path>
            </a:pathLst>
          </a:custGeom>
          <a:noFill/>
          <a:ln w="28956">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75138" name="object 34">
            <a:extLst>
              <a:ext uri="{FF2B5EF4-FFF2-40B4-BE49-F238E27FC236}">
                <a16:creationId xmlns:a16="http://schemas.microsoft.com/office/drawing/2014/main" id="{09EB4378-56E2-41F3-BC51-F29E8B7A97E2}"/>
              </a:ext>
            </a:extLst>
          </p:cNvPr>
          <p:cNvSpPr txBox="1">
            <a:spLocks noChangeArrowheads="1"/>
          </p:cNvSpPr>
          <p:nvPr/>
        </p:nvSpPr>
        <p:spPr bwMode="auto">
          <a:xfrm>
            <a:off x="6999288" y="2020888"/>
            <a:ext cx="574675"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933" rIns="0" bIns="0">
            <a:spAutoFit/>
          </a:bodyPr>
          <a:lstStyle>
            <a:lvl1pPr marL="15875" indent="49213">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sz="1200">
                <a:solidFill>
                  <a:srgbClr val="38364D"/>
                </a:solidFill>
              </a:rPr>
              <a:t>服务队列 C</a:t>
            </a:r>
            <a:endParaRPr lang="zh-CN" altLang="zh-CN" sz="1200"/>
          </a:p>
        </p:txBody>
      </p:sp>
      <p:sp>
        <p:nvSpPr>
          <p:cNvPr id="175139" name="object 35">
            <a:extLst>
              <a:ext uri="{FF2B5EF4-FFF2-40B4-BE49-F238E27FC236}">
                <a16:creationId xmlns:a16="http://schemas.microsoft.com/office/drawing/2014/main" id="{77EB3A9D-6815-4B3F-B0A6-674E67111E07}"/>
              </a:ext>
            </a:extLst>
          </p:cNvPr>
          <p:cNvSpPr>
            <a:spLocks/>
          </p:cNvSpPr>
          <p:nvPr/>
        </p:nvSpPr>
        <p:spPr bwMode="auto">
          <a:xfrm>
            <a:off x="6762750" y="4465638"/>
            <a:ext cx="1047750" cy="1182687"/>
          </a:xfrm>
          <a:custGeom>
            <a:avLst/>
            <a:gdLst>
              <a:gd name="T0" fmla="*/ 0 w 784860"/>
              <a:gd name="T1" fmla="*/ 550985 h 887095"/>
              <a:gd name="T2" fmla="*/ 43569 w 784860"/>
              <a:gd name="T3" fmla="*/ 336478 h 887095"/>
              <a:gd name="T4" fmla="*/ 162402 w 784860"/>
              <a:gd name="T5" fmla="*/ 161348 h 887095"/>
              <a:gd name="T6" fmla="*/ 338679 w 784860"/>
              <a:gd name="T7" fmla="*/ 43284 h 887095"/>
              <a:gd name="T8" fmla="*/ 554587 w 784860"/>
              <a:gd name="T9" fmla="*/ 0 h 887095"/>
              <a:gd name="T10" fmla="*/ 2772924 w 784860"/>
              <a:gd name="T11" fmla="*/ 0 h 887095"/>
              <a:gd name="T12" fmla="*/ 2988827 w 784860"/>
              <a:gd name="T13" fmla="*/ 43284 h 887095"/>
              <a:gd name="T14" fmla="*/ 3165104 w 784860"/>
              <a:gd name="T15" fmla="*/ 161348 h 887095"/>
              <a:gd name="T16" fmla="*/ 3283937 w 784860"/>
              <a:gd name="T17" fmla="*/ 336478 h 887095"/>
              <a:gd name="T18" fmla="*/ 3327511 w 784860"/>
              <a:gd name="T19" fmla="*/ 550985 h 887095"/>
              <a:gd name="T20" fmla="*/ 3327511 w 784860"/>
              <a:gd name="T21" fmla="*/ 3185011 h 887095"/>
              <a:gd name="T22" fmla="*/ 3283937 w 784860"/>
              <a:gd name="T23" fmla="*/ 3399465 h 887095"/>
              <a:gd name="T24" fmla="*/ 3165104 w 784860"/>
              <a:gd name="T25" fmla="*/ 3574605 h 887095"/>
              <a:gd name="T26" fmla="*/ 2988827 w 784860"/>
              <a:gd name="T27" fmla="*/ 3692692 h 887095"/>
              <a:gd name="T28" fmla="*/ 2772924 w 784860"/>
              <a:gd name="T29" fmla="*/ 3735996 h 887095"/>
              <a:gd name="T30" fmla="*/ 554587 w 784860"/>
              <a:gd name="T31" fmla="*/ 3735996 h 887095"/>
              <a:gd name="T32" fmla="*/ 338679 w 784860"/>
              <a:gd name="T33" fmla="*/ 3692692 h 887095"/>
              <a:gd name="T34" fmla="*/ 162402 w 784860"/>
              <a:gd name="T35" fmla="*/ 3574605 h 887095"/>
              <a:gd name="T36" fmla="*/ 43569 w 784860"/>
              <a:gd name="T37" fmla="*/ 3399465 h 887095"/>
              <a:gd name="T38" fmla="*/ 0 w 784860"/>
              <a:gd name="T39" fmla="*/ 3185011 h 887095"/>
              <a:gd name="T40" fmla="*/ 0 w 784860"/>
              <a:gd name="T41" fmla="*/ 550985 h 88709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84860" h="887095">
                <a:moveTo>
                  <a:pt x="0" y="130810"/>
                </a:moveTo>
                <a:lnTo>
                  <a:pt x="10277" y="79884"/>
                </a:lnTo>
                <a:lnTo>
                  <a:pt x="38306" y="38306"/>
                </a:lnTo>
                <a:lnTo>
                  <a:pt x="79884" y="10277"/>
                </a:lnTo>
                <a:lnTo>
                  <a:pt x="130810" y="0"/>
                </a:lnTo>
                <a:lnTo>
                  <a:pt x="654050" y="0"/>
                </a:lnTo>
                <a:lnTo>
                  <a:pt x="704975" y="10277"/>
                </a:lnTo>
                <a:lnTo>
                  <a:pt x="746553" y="38306"/>
                </a:lnTo>
                <a:lnTo>
                  <a:pt x="774582" y="79884"/>
                </a:lnTo>
                <a:lnTo>
                  <a:pt x="784860" y="130810"/>
                </a:lnTo>
                <a:lnTo>
                  <a:pt x="784860" y="756158"/>
                </a:lnTo>
                <a:lnTo>
                  <a:pt x="774582" y="807072"/>
                </a:lnTo>
                <a:lnTo>
                  <a:pt x="746553" y="848652"/>
                </a:lnTo>
                <a:lnTo>
                  <a:pt x="704975" y="876687"/>
                </a:lnTo>
                <a:lnTo>
                  <a:pt x="654050" y="886968"/>
                </a:lnTo>
                <a:lnTo>
                  <a:pt x="130810" y="886968"/>
                </a:lnTo>
                <a:lnTo>
                  <a:pt x="79884" y="876687"/>
                </a:lnTo>
                <a:lnTo>
                  <a:pt x="38306" y="848652"/>
                </a:lnTo>
                <a:lnTo>
                  <a:pt x="10277" y="807072"/>
                </a:lnTo>
                <a:lnTo>
                  <a:pt x="0" y="756158"/>
                </a:lnTo>
                <a:lnTo>
                  <a:pt x="0" y="130810"/>
                </a:lnTo>
                <a:close/>
              </a:path>
            </a:pathLst>
          </a:custGeom>
          <a:noFill/>
          <a:ln w="28956">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75140" name="object 36">
            <a:extLst>
              <a:ext uri="{FF2B5EF4-FFF2-40B4-BE49-F238E27FC236}">
                <a16:creationId xmlns:a16="http://schemas.microsoft.com/office/drawing/2014/main" id="{D618C04F-D8C3-40BD-8940-59C08AB9A305}"/>
              </a:ext>
            </a:extLst>
          </p:cNvPr>
          <p:cNvSpPr txBox="1">
            <a:spLocks noChangeArrowheads="1"/>
          </p:cNvSpPr>
          <p:nvPr/>
        </p:nvSpPr>
        <p:spPr bwMode="auto">
          <a:xfrm>
            <a:off x="6992938" y="4084638"/>
            <a:ext cx="5873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933" rIns="0" bIns="0">
            <a:spAutoFit/>
          </a:bodyPr>
          <a:lstStyle>
            <a:lvl1pPr marL="15875" indent="55563">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sz="1200">
                <a:solidFill>
                  <a:srgbClr val="38364D"/>
                </a:solidFill>
              </a:rPr>
              <a:t>服务队列 D</a:t>
            </a:r>
            <a:endParaRPr lang="zh-CN" altLang="zh-CN" sz="1200"/>
          </a:p>
        </p:txBody>
      </p:sp>
    </p:spTree>
  </p:cSld>
  <p:clrMapOvr>
    <a:masterClrMapping/>
  </p:clrMapOvr>
</p:sld>
</file>

<file path=ppt/slides/slide121.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6A4C52B7-C1B6-4E25-81F8-D7147D7C11B0}"/>
              </a:ext>
            </a:extLst>
          </p:cNvPr>
          <p:cNvSpPr txBox="1">
            <a:spLocks noGrp="1"/>
          </p:cNvSpPr>
          <p:nvPr>
            <p:ph type="title"/>
          </p:nvPr>
        </p:nvSpPr>
        <p:spPr>
          <a:xfrm>
            <a:off x="592138" y="239713"/>
            <a:ext cx="10674350" cy="692150"/>
          </a:xfrm>
        </p:spPr>
        <p:txBody>
          <a:bodyPr tIns="16087" rtlCol="0">
            <a:spAutoFit/>
          </a:bodyPr>
          <a:lstStyle/>
          <a:p>
            <a:pPr marL="16933">
              <a:spcBef>
                <a:spcPts val="127"/>
              </a:spcBef>
              <a:defRPr/>
            </a:pPr>
            <a:r>
              <a:rPr sz="4400" spc="-7" dirty="0">
                <a:solidFill>
                  <a:schemeClr val="bg1"/>
                </a:solidFill>
              </a:rPr>
              <a:t>服务网络–</a:t>
            </a:r>
            <a:r>
              <a:rPr sz="4400" spc="-13" dirty="0">
                <a:solidFill>
                  <a:schemeClr val="bg1"/>
                </a:solidFill>
              </a:rPr>
              <a:t>物理</a:t>
            </a:r>
            <a:r>
              <a:rPr sz="4400" spc="133" dirty="0">
                <a:solidFill>
                  <a:schemeClr val="bg1"/>
                </a:solidFill>
              </a:rPr>
              <a:t> </a:t>
            </a:r>
            <a:r>
              <a:rPr sz="4400" spc="-27" dirty="0">
                <a:solidFill>
                  <a:schemeClr val="bg1"/>
                </a:solidFill>
              </a:rPr>
              <a:t>视图</a:t>
            </a:r>
            <a:endParaRPr sz="4400" dirty="0">
              <a:solidFill>
                <a:schemeClr val="bg1"/>
              </a:solidFill>
            </a:endParaRPr>
          </a:p>
        </p:txBody>
      </p:sp>
      <p:sp>
        <p:nvSpPr>
          <p:cNvPr id="176131" name="object 3">
            <a:extLst>
              <a:ext uri="{FF2B5EF4-FFF2-40B4-BE49-F238E27FC236}">
                <a16:creationId xmlns:a16="http://schemas.microsoft.com/office/drawing/2014/main" id="{36C76C1F-73D5-4FB7-B6A9-451624F9A3F0}"/>
              </a:ext>
            </a:extLst>
          </p:cNvPr>
          <p:cNvSpPr>
            <a:spLocks noChangeArrowheads="1"/>
          </p:cNvSpPr>
          <p:nvPr/>
        </p:nvSpPr>
        <p:spPr bwMode="auto">
          <a:xfrm>
            <a:off x="1344613" y="1644650"/>
            <a:ext cx="9683750" cy="442912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4" name="object 4">
            <a:extLst>
              <a:ext uri="{FF2B5EF4-FFF2-40B4-BE49-F238E27FC236}">
                <a16:creationId xmlns:a16="http://schemas.microsoft.com/office/drawing/2014/main" id="{A4A20731-4091-4523-A5F9-73462DF55A27}"/>
              </a:ext>
            </a:extLst>
          </p:cNvPr>
          <p:cNvSpPr txBox="1"/>
          <p:nvPr/>
        </p:nvSpPr>
        <p:spPr>
          <a:xfrm>
            <a:off x="2986088" y="2598738"/>
            <a:ext cx="477837" cy="141287"/>
          </a:xfrm>
          <a:prstGeom prst="rect">
            <a:avLst/>
          </a:prstGeom>
        </p:spPr>
        <p:txBody>
          <a:bodyPr lIns="0" tIns="16933" rIns="0" bIns="0">
            <a:spAutoFit/>
          </a:bodyPr>
          <a:lstStyle/>
          <a:p>
            <a:pPr marL="16933">
              <a:spcBef>
                <a:spcPts val="133"/>
              </a:spcBef>
              <a:defRPr/>
            </a:pPr>
            <a:r>
              <a:rPr sz="800" spc="-7" dirty="0">
                <a:solidFill>
                  <a:srgbClr val="38364D"/>
                </a:solidFill>
                <a:latin typeface="Calibri"/>
                <a:cs typeface="Calibri"/>
              </a:rPr>
              <a:t>服务</a:t>
            </a:r>
            <a:r>
              <a:rPr sz="800" dirty="0">
                <a:solidFill>
                  <a:srgbClr val="38364D"/>
                </a:solidFill>
                <a:latin typeface="Calibri"/>
                <a:cs typeface="Calibri"/>
              </a:rPr>
              <a:t>一个</a:t>
            </a:r>
            <a:r>
              <a:rPr sz="800" spc="-67" dirty="0">
                <a:solidFill>
                  <a:srgbClr val="38364D"/>
                </a:solidFill>
                <a:latin typeface="Calibri"/>
                <a:cs typeface="Calibri"/>
              </a:rPr>
              <a:t> </a:t>
            </a:r>
            <a:r>
              <a:rPr sz="800" dirty="0">
                <a:solidFill>
                  <a:srgbClr val="38364D"/>
                </a:solidFill>
                <a:latin typeface="Calibri"/>
                <a:cs typeface="Calibri"/>
              </a:rPr>
              <a:t>–</a:t>
            </a:r>
            <a:endParaRPr sz="800">
              <a:latin typeface="Calibri"/>
              <a:cs typeface="Calibri"/>
            </a:endParaRPr>
          </a:p>
        </p:txBody>
      </p:sp>
      <p:sp>
        <p:nvSpPr>
          <p:cNvPr id="5" name="object 5">
            <a:extLst>
              <a:ext uri="{FF2B5EF4-FFF2-40B4-BE49-F238E27FC236}">
                <a16:creationId xmlns:a16="http://schemas.microsoft.com/office/drawing/2014/main" id="{2AAA7139-4031-443E-A139-09CDCADE7674}"/>
              </a:ext>
            </a:extLst>
          </p:cNvPr>
          <p:cNvSpPr txBox="1"/>
          <p:nvPr/>
        </p:nvSpPr>
        <p:spPr>
          <a:xfrm>
            <a:off x="7062788" y="2598738"/>
            <a:ext cx="449262" cy="141287"/>
          </a:xfrm>
          <a:prstGeom prst="rect">
            <a:avLst/>
          </a:prstGeom>
        </p:spPr>
        <p:txBody>
          <a:bodyPr lIns="0" tIns="16933" rIns="0" bIns="0">
            <a:spAutoFit/>
          </a:bodyPr>
          <a:lstStyle/>
          <a:p>
            <a:pPr marL="16933">
              <a:spcBef>
                <a:spcPts val="133"/>
              </a:spcBef>
              <a:defRPr/>
            </a:pPr>
            <a:r>
              <a:rPr sz="800" spc="-7" dirty="0">
                <a:solidFill>
                  <a:srgbClr val="38364D"/>
                </a:solidFill>
                <a:latin typeface="Calibri"/>
                <a:cs typeface="Calibri"/>
              </a:rPr>
              <a:t>服务</a:t>
            </a:r>
            <a:r>
              <a:rPr sz="800" dirty="0">
                <a:solidFill>
                  <a:srgbClr val="38364D"/>
                </a:solidFill>
                <a:latin typeface="Calibri"/>
                <a:cs typeface="Calibri"/>
              </a:rPr>
              <a:t>我</a:t>
            </a:r>
            <a:r>
              <a:rPr sz="800" spc="-73" dirty="0">
                <a:solidFill>
                  <a:srgbClr val="38364D"/>
                </a:solidFill>
                <a:latin typeface="Calibri"/>
                <a:cs typeface="Calibri"/>
              </a:rPr>
              <a:t> </a:t>
            </a:r>
            <a:r>
              <a:rPr sz="800" dirty="0">
                <a:solidFill>
                  <a:srgbClr val="38364D"/>
                </a:solidFill>
                <a:latin typeface="Calibri"/>
                <a:cs typeface="Calibri"/>
              </a:rPr>
              <a:t>–</a:t>
            </a:r>
            <a:endParaRPr sz="800">
              <a:latin typeface="Calibri"/>
              <a:cs typeface="Calibri"/>
            </a:endParaRPr>
          </a:p>
        </p:txBody>
      </p:sp>
      <p:sp>
        <p:nvSpPr>
          <p:cNvPr id="6" name="object 6">
            <a:extLst>
              <a:ext uri="{FF2B5EF4-FFF2-40B4-BE49-F238E27FC236}">
                <a16:creationId xmlns:a16="http://schemas.microsoft.com/office/drawing/2014/main" id="{2288C177-6177-407D-9F23-06DA97D0AF22}"/>
              </a:ext>
            </a:extLst>
          </p:cNvPr>
          <p:cNvSpPr txBox="1"/>
          <p:nvPr/>
        </p:nvSpPr>
        <p:spPr>
          <a:xfrm>
            <a:off x="2089150" y="1385888"/>
            <a:ext cx="1701800" cy="295275"/>
          </a:xfrm>
          <a:prstGeom prst="rect">
            <a:avLst/>
          </a:prstGeom>
        </p:spPr>
        <p:txBody>
          <a:bodyPr lIns="0" tIns="17780" rIns="0" bIns="0">
            <a:spAutoFit/>
          </a:bodyPr>
          <a:lstStyle/>
          <a:p>
            <a:pPr marL="16933">
              <a:spcBef>
                <a:spcPts val="140"/>
              </a:spcBef>
              <a:defRPr/>
            </a:pPr>
            <a:r>
              <a:rPr spc="-7" dirty="0">
                <a:solidFill>
                  <a:srgbClr val="38364D"/>
                </a:solidFill>
                <a:latin typeface="Arial"/>
                <a:cs typeface="Arial"/>
              </a:rPr>
              <a:t>服务</a:t>
            </a:r>
            <a:r>
              <a:rPr spc="-73" dirty="0">
                <a:solidFill>
                  <a:srgbClr val="38364D"/>
                </a:solidFill>
                <a:latin typeface="Arial"/>
                <a:cs typeface="Arial"/>
              </a:rPr>
              <a:t> </a:t>
            </a:r>
            <a:r>
              <a:rPr dirty="0">
                <a:solidFill>
                  <a:srgbClr val="38364D"/>
                </a:solidFill>
                <a:latin typeface="Arial"/>
                <a:cs typeface="Arial"/>
              </a:rPr>
              <a:t>网络</a:t>
            </a:r>
            <a:endParaRPr>
              <a:latin typeface="Arial"/>
              <a:cs typeface="Arial"/>
            </a:endParaRPr>
          </a:p>
        </p:txBody>
      </p:sp>
      <p:sp>
        <p:nvSpPr>
          <p:cNvPr id="7" name="object 7">
            <a:extLst>
              <a:ext uri="{FF2B5EF4-FFF2-40B4-BE49-F238E27FC236}">
                <a16:creationId xmlns:a16="http://schemas.microsoft.com/office/drawing/2014/main" id="{DF2C5713-FF64-4020-A323-282202D633D7}"/>
              </a:ext>
            </a:extLst>
          </p:cNvPr>
          <p:cNvSpPr txBox="1"/>
          <p:nvPr/>
        </p:nvSpPr>
        <p:spPr>
          <a:xfrm>
            <a:off x="1981200" y="1878013"/>
            <a:ext cx="931863" cy="201612"/>
          </a:xfrm>
          <a:prstGeom prst="rect">
            <a:avLst/>
          </a:prstGeom>
        </p:spPr>
        <p:txBody>
          <a:bodyPr lIns="0" tIns="16933" rIns="0" bIns="0">
            <a:spAutoFit/>
          </a:bodyPr>
          <a:lstStyle/>
          <a:p>
            <a:pPr marL="16933">
              <a:spcBef>
                <a:spcPts val="133"/>
              </a:spcBef>
              <a:defRPr/>
            </a:pPr>
            <a:r>
              <a:rPr sz="1200" spc="-7" dirty="0">
                <a:solidFill>
                  <a:srgbClr val="38364D"/>
                </a:solidFill>
                <a:latin typeface="Calibri"/>
                <a:cs typeface="Calibri"/>
              </a:rPr>
              <a:t>服务专区</a:t>
            </a:r>
            <a:r>
              <a:rPr sz="1200" spc="-60" dirty="0">
                <a:solidFill>
                  <a:srgbClr val="38364D"/>
                </a:solidFill>
                <a:latin typeface="Calibri"/>
                <a:cs typeface="Calibri"/>
              </a:rPr>
              <a:t> </a:t>
            </a:r>
            <a:r>
              <a:rPr sz="1200" dirty="0">
                <a:solidFill>
                  <a:srgbClr val="38364D"/>
                </a:solidFill>
                <a:latin typeface="Calibri"/>
                <a:cs typeface="Calibri"/>
              </a:rPr>
              <a:t>1</a:t>
            </a:r>
            <a:endParaRPr sz="1200">
              <a:latin typeface="Calibri"/>
              <a:cs typeface="Calibri"/>
            </a:endParaRPr>
          </a:p>
        </p:txBody>
      </p:sp>
      <p:sp>
        <p:nvSpPr>
          <p:cNvPr id="8" name="object 8">
            <a:extLst>
              <a:ext uri="{FF2B5EF4-FFF2-40B4-BE49-F238E27FC236}">
                <a16:creationId xmlns:a16="http://schemas.microsoft.com/office/drawing/2014/main" id="{68E2D79E-71D7-4230-AED4-69FA7783C4B4}"/>
              </a:ext>
            </a:extLst>
          </p:cNvPr>
          <p:cNvSpPr txBox="1"/>
          <p:nvPr/>
        </p:nvSpPr>
        <p:spPr>
          <a:xfrm>
            <a:off x="1973263" y="2224088"/>
            <a:ext cx="914400" cy="171450"/>
          </a:xfrm>
          <a:prstGeom prst="rect">
            <a:avLst/>
          </a:prstGeom>
        </p:spPr>
        <p:txBody>
          <a:bodyPr lIns="0" tIns="17780" rIns="0" bIns="0">
            <a:spAutoFit/>
          </a:bodyPr>
          <a:lstStyle/>
          <a:p>
            <a:pPr marL="16933">
              <a:spcBef>
                <a:spcPts val="140"/>
              </a:spcBef>
              <a:defRPr/>
            </a:pPr>
            <a:r>
              <a:rPr sz="1000" spc="-7" dirty="0">
                <a:solidFill>
                  <a:srgbClr val="38364D"/>
                </a:solidFill>
                <a:latin typeface="Calibri"/>
                <a:cs typeface="Calibri"/>
              </a:rPr>
              <a:t>服务</a:t>
            </a:r>
            <a:r>
              <a:rPr sz="1000" dirty="0">
                <a:solidFill>
                  <a:srgbClr val="38364D"/>
                </a:solidFill>
                <a:latin typeface="Calibri"/>
                <a:cs typeface="Calibri"/>
              </a:rPr>
              <a:t>节点</a:t>
            </a:r>
            <a:r>
              <a:rPr sz="1000" spc="-60" dirty="0">
                <a:solidFill>
                  <a:srgbClr val="38364D"/>
                </a:solidFill>
                <a:latin typeface="Calibri"/>
                <a:cs typeface="Calibri"/>
              </a:rPr>
              <a:t> </a:t>
            </a:r>
            <a:r>
              <a:rPr sz="1000" dirty="0">
                <a:solidFill>
                  <a:srgbClr val="38364D"/>
                </a:solidFill>
                <a:latin typeface="Calibri"/>
                <a:cs typeface="Calibri"/>
              </a:rPr>
              <a:t>1-1</a:t>
            </a:r>
            <a:endParaRPr sz="1000">
              <a:latin typeface="Calibri"/>
              <a:cs typeface="Calibri"/>
            </a:endParaRPr>
          </a:p>
        </p:txBody>
      </p:sp>
      <p:sp>
        <p:nvSpPr>
          <p:cNvPr id="9" name="object 9">
            <a:extLst>
              <a:ext uri="{FF2B5EF4-FFF2-40B4-BE49-F238E27FC236}">
                <a16:creationId xmlns:a16="http://schemas.microsoft.com/office/drawing/2014/main" id="{92259A40-9D87-4535-BDC0-1ADAC74075CB}"/>
              </a:ext>
            </a:extLst>
          </p:cNvPr>
          <p:cNvSpPr txBox="1"/>
          <p:nvPr/>
        </p:nvSpPr>
        <p:spPr>
          <a:xfrm>
            <a:off x="5510213" y="1878013"/>
            <a:ext cx="931862" cy="201612"/>
          </a:xfrm>
          <a:prstGeom prst="rect">
            <a:avLst/>
          </a:prstGeom>
        </p:spPr>
        <p:txBody>
          <a:bodyPr lIns="0" tIns="16933" rIns="0" bIns="0">
            <a:spAutoFit/>
          </a:bodyPr>
          <a:lstStyle/>
          <a:p>
            <a:pPr marL="16933">
              <a:spcBef>
                <a:spcPts val="133"/>
              </a:spcBef>
              <a:defRPr/>
            </a:pPr>
            <a:r>
              <a:rPr sz="1200" spc="-7" dirty="0">
                <a:solidFill>
                  <a:srgbClr val="38364D"/>
                </a:solidFill>
                <a:latin typeface="Calibri"/>
                <a:cs typeface="Calibri"/>
              </a:rPr>
              <a:t>服务专区</a:t>
            </a:r>
            <a:r>
              <a:rPr sz="1200" spc="-60" dirty="0">
                <a:solidFill>
                  <a:srgbClr val="38364D"/>
                </a:solidFill>
                <a:latin typeface="Calibri"/>
                <a:cs typeface="Calibri"/>
              </a:rPr>
              <a:t> </a:t>
            </a:r>
            <a:r>
              <a:rPr sz="1200" dirty="0">
                <a:solidFill>
                  <a:srgbClr val="38364D"/>
                </a:solidFill>
                <a:latin typeface="Calibri"/>
                <a:cs typeface="Calibri"/>
              </a:rPr>
              <a:t>2</a:t>
            </a:r>
            <a:endParaRPr sz="1200">
              <a:latin typeface="Calibri"/>
              <a:cs typeface="Calibri"/>
            </a:endParaRPr>
          </a:p>
        </p:txBody>
      </p:sp>
      <p:sp>
        <p:nvSpPr>
          <p:cNvPr id="10" name="object 10">
            <a:extLst>
              <a:ext uri="{FF2B5EF4-FFF2-40B4-BE49-F238E27FC236}">
                <a16:creationId xmlns:a16="http://schemas.microsoft.com/office/drawing/2014/main" id="{09BFE571-4BA4-4808-B8D4-D497A5456F1C}"/>
              </a:ext>
            </a:extLst>
          </p:cNvPr>
          <p:cNvSpPr txBox="1"/>
          <p:nvPr/>
        </p:nvSpPr>
        <p:spPr>
          <a:xfrm>
            <a:off x="6829425" y="2209800"/>
            <a:ext cx="914400" cy="171450"/>
          </a:xfrm>
          <a:prstGeom prst="rect">
            <a:avLst/>
          </a:prstGeom>
        </p:spPr>
        <p:txBody>
          <a:bodyPr lIns="0" tIns="17780" rIns="0" bIns="0">
            <a:spAutoFit/>
          </a:bodyPr>
          <a:lstStyle/>
          <a:p>
            <a:pPr marL="16933">
              <a:spcBef>
                <a:spcPts val="140"/>
              </a:spcBef>
              <a:defRPr/>
            </a:pPr>
            <a:r>
              <a:rPr sz="1000" spc="-7" dirty="0">
                <a:solidFill>
                  <a:srgbClr val="38364D"/>
                </a:solidFill>
                <a:latin typeface="Calibri"/>
                <a:cs typeface="Calibri"/>
              </a:rPr>
              <a:t>服务</a:t>
            </a:r>
            <a:r>
              <a:rPr sz="1000" dirty="0">
                <a:solidFill>
                  <a:srgbClr val="38364D"/>
                </a:solidFill>
                <a:latin typeface="Calibri"/>
                <a:cs typeface="Calibri"/>
              </a:rPr>
              <a:t>节点</a:t>
            </a:r>
            <a:r>
              <a:rPr sz="1000" spc="-53" dirty="0">
                <a:solidFill>
                  <a:srgbClr val="38364D"/>
                </a:solidFill>
                <a:latin typeface="Calibri"/>
                <a:cs typeface="Calibri"/>
              </a:rPr>
              <a:t> </a:t>
            </a:r>
            <a:r>
              <a:rPr sz="1000" dirty="0">
                <a:solidFill>
                  <a:srgbClr val="38364D"/>
                </a:solidFill>
                <a:latin typeface="Calibri"/>
                <a:cs typeface="Calibri"/>
              </a:rPr>
              <a:t>2-2</a:t>
            </a:r>
            <a:endParaRPr sz="1000">
              <a:latin typeface="Calibri"/>
              <a:cs typeface="Calibri"/>
            </a:endParaRPr>
          </a:p>
        </p:txBody>
      </p:sp>
      <p:sp>
        <p:nvSpPr>
          <p:cNvPr id="11" name="object 11">
            <a:extLst>
              <a:ext uri="{FF2B5EF4-FFF2-40B4-BE49-F238E27FC236}">
                <a16:creationId xmlns:a16="http://schemas.microsoft.com/office/drawing/2014/main" id="{F30E9EFB-2F72-419B-96EA-2452977D5C20}"/>
              </a:ext>
            </a:extLst>
          </p:cNvPr>
          <p:cNvSpPr txBox="1"/>
          <p:nvPr/>
        </p:nvSpPr>
        <p:spPr>
          <a:xfrm>
            <a:off x="10033000" y="2590800"/>
            <a:ext cx="450850" cy="139700"/>
          </a:xfrm>
          <a:prstGeom prst="rect">
            <a:avLst/>
          </a:prstGeom>
        </p:spPr>
        <p:txBody>
          <a:bodyPr lIns="0" tIns="16933" rIns="0" bIns="0">
            <a:spAutoFit/>
          </a:bodyPr>
          <a:lstStyle/>
          <a:p>
            <a:pPr marL="16933">
              <a:spcBef>
                <a:spcPts val="133"/>
              </a:spcBef>
              <a:defRPr/>
            </a:pPr>
            <a:r>
              <a:rPr sz="800" spc="-7" dirty="0">
                <a:solidFill>
                  <a:srgbClr val="38364D"/>
                </a:solidFill>
                <a:latin typeface="Calibri"/>
                <a:cs typeface="Calibri"/>
              </a:rPr>
              <a:t>服务</a:t>
            </a:r>
            <a:r>
              <a:rPr sz="800" dirty="0">
                <a:solidFill>
                  <a:srgbClr val="38364D"/>
                </a:solidFill>
                <a:latin typeface="Calibri"/>
                <a:cs typeface="Calibri"/>
              </a:rPr>
              <a:t>我</a:t>
            </a:r>
            <a:r>
              <a:rPr sz="800" spc="-73" dirty="0">
                <a:solidFill>
                  <a:srgbClr val="38364D"/>
                </a:solidFill>
                <a:latin typeface="Calibri"/>
                <a:cs typeface="Calibri"/>
              </a:rPr>
              <a:t> </a:t>
            </a:r>
            <a:r>
              <a:rPr sz="800" dirty="0">
                <a:solidFill>
                  <a:srgbClr val="38364D"/>
                </a:solidFill>
                <a:latin typeface="Calibri"/>
                <a:cs typeface="Calibri"/>
              </a:rPr>
              <a:t>–</a:t>
            </a:r>
            <a:endParaRPr sz="800">
              <a:latin typeface="Calibri"/>
              <a:cs typeface="Calibri"/>
            </a:endParaRPr>
          </a:p>
        </p:txBody>
      </p:sp>
      <p:sp>
        <p:nvSpPr>
          <p:cNvPr id="12" name="object 12">
            <a:extLst>
              <a:ext uri="{FF2B5EF4-FFF2-40B4-BE49-F238E27FC236}">
                <a16:creationId xmlns:a16="http://schemas.microsoft.com/office/drawing/2014/main" id="{6143B789-34F9-401A-A2AE-3BB7258FC61B}"/>
              </a:ext>
            </a:extLst>
          </p:cNvPr>
          <p:cNvSpPr txBox="1"/>
          <p:nvPr/>
        </p:nvSpPr>
        <p:spPr>
          <a:xfrm>
            <a:off x="8482013" y="1868488"/>
            <a:ext cx="930275" cy="201612"/>
          </a:xfrm>
          <a:prstGeom prst="rect">
            <a:avLst/>
          </a:prstGeom>
        </p:spPr>
        <p:txBody>
          <a:bodyPr lIns="0" tIns="16933" rIns="0" bIns="0">
            <a:spAutoFit/>
          </a:bodyPr>
          <a:lstStyle/>
          <a:p>
            <a:pPr marL="16933">
              <a:spcBef>
                <a:spcPts val="133"/>
              </a:spcBef>
              <a:defRPr/>
            </a:pPr>
            <a:r>
              <a:rPr sz="1200" spc="-7" dirty="0">
                <a:solidFill>
                  <a:srgbClr val="38364D"/>
                </a:solidFill>
                <a:latin typeface="Calibri"/>
                <a:cs typeface="Calibri"/>
              </a:rPr>
              <a:t>服务专区</a:t>
            </a:r>
            <a:r>
              <a:rPr sz="1200" spc="-60" dirty="0">
                <a:solidFill>
                  <a:srgbClr val="38364D"/>
                </a:solidFill>
                <a:latin typeface="Calibri"/>
                <a:cs typeface="Calibri"/>
              </a:rPr>
              <a:t> </a:t>
            </a:r>
            <a:r>
              <a:rPr sz="1200" dirty="0">
                <a:solidFill>
                  <a:srgbClr val="38364D"/>
                </a:solidFill>
                <a:latin typeface="Calibri"/>
                <a:cs typeface="Calibri"/>
              </a:rPr>
              <a:t>3</a:t>
            </a:r>
            <a:endParaRPr sz="1200">
              <a:latin typeface="Calibri"/>
              <a:cs typeface="Calibri"/>
            </a:endParaRPr>
          </a:p>
        </p:txBody>
      </p:sp>
      <p:graphicFrame>
        <p:nvGraphicFramePr>
          <p:cNvPr id="13" name="object 13">
            <a:extLst>
              <a:ext uri="{FF2B5EF4-FFF2-40B4-BE49-F238E27FC236}">
                <a16:creationId xmlns:a16="http://schemas.microsoft.com/office/drawing/2014/main" id="{3EC8A004-C6FD-4D90-8D8E-7E3882BC7FFB}"/>
              </a:ext>
            </a:extLst>
          </p:cNvPr>
          <p:cNvGraphicFramePr>
            <a:graphicFrameLocks noGrp="1"/>
          </p:cNvGraphicFramePr>
          <p:nvPr/>
        </p:nvGraphicFramePr>
        <p:xfrm>
          <a:off x="1947863" y="2716213"/>
          <a:ext cx="8575675" cy="2706687"/>
        </p:xfrm>
        <a:graphic>
          <a:graphicData uri="http://schemas.openxmlformats.org/drawingml/2006/table">
            <a:tbl>
              <a:tblPr/>
              <a:tblGrid>
                <a:gridCol w="989012">
                  <a:extLst>
                    <a:ext uri="{9D8B030D-6E8A-4147-A177-3AD203B41FA5}">
                      <a16:colId xmlns:a16="http://schemas.microsoft.com/office/drawing/2014/main" val="20000"/>
                    </a:ext>
                  </a:extLst>
                </a:gridCol>
                <a:gridCol w="722313">
                  <a:extLst>
                    <a:ext uri="{9D8B030D-6E8A-4147-A177-3AD203B41FA5}">
                      <a16:colId xmlns:a16="http://schemas.microsoft.com/office/drawing/2014/main" val="20001"/>
                    </a:ext>
                  </a:extLst>
                </a:gridCol>
                <a:gridCol w="1212850">
                  <a:extLst>
                    <a:ext uri="{9D8B030D-6E8A-4147-A177-3AD203B41FA5}">
                      <a16:colId xmlns:a16="http://schemas.microsoft.com/office/drawing/2014/main" val="20002"/>
                    </a:ext>
                  </a:extLst>
                </a:gridCol>
                <a:gridCol w="1814512">
                  <a:extLst>
                    <a:ext uri="{9D8B030D-6E8A-4147-A177-3AD203B41FA5}">
                      <a16:colId xmlns:a16="http://schemas.microsoft.com/office/drawing/2014/main" val="20003"/>
                    </a:ext>
                  </a:extLst>
                </a:gridCol>
                <a:gridCol w="1266825">
                  <a:extLst>
                    <a:ext uri="{9D8B030D-6E8A-4147-A177-3AD203B41FA5}">
                      <a16:colId xmlns:a16="http://schemas.microsoft.com/office/drawing/2014/main" val="20004"/>
                    </a:ext>
                  </a:extLst>
                </a:gridCol>
                <a:gridCol w="1704975">
                  <a:extLst>
                    <a:ext uri="{9D8B030D-6E8A-4147-A177-3AD203B41FA5}">
                      <a16:colId xmlns:a16="http://schemas.microsoft.com/office/drawing/2014/main" val="20005"/>
                    </a:ext>
                  </a:extLst>
                </a:gridCol>
                <a:gridCol w="865188">
                  <a:extLst>
                    <a:ext uri="{9D8B030D-6E8A-4147-A177-3AD203B41FA5}">
                      <a16:colId xmlns:a16="http://schemas.microsoft.com/office/drawing/2014/main" val="20006"/>
                    </a:ext>
                  </a:extLst>
                </a:gridCol>
              </a:tblGrid>
              <a:tr h="280988">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a:noFill/>
                    </a:lnL>
                    <a:lnR>
                      <a:noFill/>
                    </a:lnR>
                    <a:lnT>
                      <a:noFill/>
                    </a:lnT>
                    <a:lnB>
                      <a:noFill/>
                    </a:lnB>
                    <a:lnTlToBr>
                      <a:noFill/>
                    </a:lnTlToBr>
                    <a:lnBlToTr>
                      <a:noFill/>
                    </a:lnBlToTr>
                    <a:noFill/>
                  </a:tcPr>
                </a:tc>
                <a:tc>
                  <a:txBody>
                    <a:bodyPr/>
                    <a:lstStyle>
                      <a:lvl1pPr marL="57150"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57150" marR="0" lvl="0" indent="0" algn="l" defTabSz="912813" rtl="0" eaLnBrk="1" fontAlgn="base" latinLnBrk="0" hangingPunct="1">
                        <a:lnSpc>
                          <a:spcPct val="100000"/>
                        </a:lnSpc>
                        <a:spcBef>
                          <a:spcPts val="125"/>
                        </a:spcBef>
                        <a:spcAft>
                          <a:spcPct val="0"/>
                        </a:spcAft>
                        <a:buClrTx/>
                        <a:buSzTx/>
                        <a:buFontTx/>
                        <a:buNone/>
                        <a:tabLst/>
                      </a:pPr>
                      <a:r>
                        <a:rPr kumimoji="0" lang="zh-CN" altLang="zh-CN" sz="800" b="0" i="0" u="none" strike="noStrike" cap="none" normalizeH="0" baseline="0">
                          <a:ln>
                            <a:noFill/>
                          </a:ln>
                          <a:solidFill>
                            <a:srgbClr val="38364D"/>
                          </a:solidFill>
                          <a:effectLst/>
                          <a:latin typeface="Calibri" panose="020F0502020204030204" pitchFamily="34" charset="0"/>
                          <a:ea typeface="宋体" panose="02010600030101010101" pitchFamily="2" charset="-122"/>
                        </a:rPr>
                        <a:t>实例1</a:t>
                      </a:r>
                      <a:endParaRPr kumimoji="0" lang="zh-CN" altLang="zh-CN" sz="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L="0" marR="0" marT="22013" marB="0" horzOverflow="overflow">
                    <a:lnL>
                      <a:noFill/>
                    </a:lnL>
                    <a:lnR>
                      <a:noFill/>
                    </a:lnR>
                    <a:lnT>
                      <a:noFill/>
                    </a:lnT>
                    <a:lnB>
                      <a:noFill/>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a:noFill/>
                    </a:lnL>
                    <a:lnR>
                      <a:noFill/>
                    </a:lnR>
                    <a:lnT>
                      <a:noFill/>
                    </a:lnT>
                    <a:lnB>
                      <a:noFill/>
                    </a:lnB>
                    <a:lnTlToBr>
                      <a:noFill/>
                    </a:lnTlToBr>
                    <a:lnBlToTr>
                      <a:noFill/>
                    </a:lnBlToTr>
                    <a:noFill/>
                  </a:tcPr>
                </a:tc>
                <a:tc>
                  <a:txBody>
                    <a:bodyPr/>
                    <a:lstStyle>
                      <a:lvl1pPr marL="128588"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128588" marR="0" lvl="0" indent="0" algn="ctr" defTabSz="912813" rtl="0" eaLnBrk="1" fontAlgn="base" latinLnBrk="0" hangingPunct="1">
                        <a:lnSpc>
                          <a:spcPts val="775"/>
                        </a:lnSpc>
                        <a:spcBef>
                          <a:spcPct val="0"/>
                        </a:spcBef>
                        <a:spcAft>
                          <a:spcPct val="0"/>
                        </a:spcAft>
                        <a:buClrTx/>
                        <a:buSzTx/>
                        <a:buFontTx/>
                        <a:buNone/>
                        <a:tabLst/>
                      </a:pPr>
                      <a:r>
                        <a:rPr kumimoji="0" lang="zh-CN" altLang="zh-CN" sz="1000" b="0" i="0" u="none" strike="noStrike" cap="none" normalizeH="0" baseline="0">
                          <a:ln>
                            <a:noFill/>
                          </a:ln>
                          <a:solidFill>
                            <a:srgbClr val="38364D"/>
                          </a:solidFill>
                          <a:effectLst/>
                          <a:latin typeface="Calibri" panose="020F0502020204030204" pitchFamily="34" charset="0"/>
                          <a:ea typeface="宋体" panose="02010600030101010101" pitchFamily="2" charset="-122"/>
                        </a:rPr>
                        <a:t>服务节点2-1</a:t>
                      </a:r>
                      <a:endParaRPr kumimoji="0" lang="zh-CN" altLang="zh-CN" sz="10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L="0" marR="0" marT="0" marB="0" horzOverflow="overflow">
                    <a:lnL>
                      <a:noFill/>
                    </a:lnL>
                    <a:lnR>
                      <a:noFill/>
                    </a:lnR>
                    <a:lnT>
                      <a:noFill/>
                    </a:lnT>
                    <a:lnB>
                      <a:noFill/>
                    </a:lnB>
                    <a:lnTlToBr>
                      <a:noFill/>
                    </a:lnTlToBr>
                    <a:lnBlToTr>
                      <a:noFill/>
                    </a:lnBlToTr>
                    <a:noFill/>
                  </a:tcPr>
                </a:tc>
                <a:tc>
                  <a:txBody>
                    <a:bodyPr/>
                    <a:lstStyle>
                      <a:lvl1pPr marL="292100"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292100" marR="0" lvl="0" indent="0" algn="l" defTabSz="912813" rtl="0" eaLnBrk="1" fontAlgn="base" latinLnBrk="0" hangingPunct="1">
                        <a:lnSpc>
                          <a:spcPct val="100000"/>
                        </a:lnSpc>
                        <a:spcBef>
                          <a:spcPts val="125"/>
                        </a:spcBef>
                        <a:spcAft>
                          <a:spcPct val="0"/>
                        </a:spcAft>
                        <a:buClrTx/>
                        <a:buSzTx/>
                        <a:buFontTx/>
                        <a:buNone/>
                        <a:tabLst/>
                      </a:pPr>
                      <a:r>
                        <a:rPr kumimoji="0" lang="zh-CN" altLang="zh-CN" sz="800" b="0" i="0" u="none" strike="noStrike" cap="none" normalizeH="0" baseline="0">
                          <a:ln>
                            <a:noFill/>
                          </a:ln>
                          <a:solidFill>
                            <a:srgbClr val="38364D"/>
                          </a:solidFill>
                          <a:effectLst/>
                          <a:latin typeface="Calibri" panose="020F0502020204030204" pitchFamily="34" charset="0"/>
                          <a:ea typeface="宋体" panose="02010600030101010101" pitchFamily="2" charset="-122"/>
                        </a:rPr>
                        <a:t>实例1</a:t>
                      </a:r>
                      <a:endParaRPr kumimoji="0" lang="zh-CN" altLang="zh-CN" sz="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L="0" marR="0" marT="22013" marB="0" horzOverflow="overflow">
                    <a:lnL>
                      <a:noFill/>
                    </a:lnL>
                    <a:lnR>
                      <a:noFill/>
                    </a:lnR>
                    <a:lnT>
                      <a:noFill/>
                    </a:lnT>
                    <a:lnB>
                      <a:noFill/>
                    </a:lnB>
                    <a:lnTlToBr>
                      <a:noFill/>
                    </a:lnTlToBr>
                    <a:lnBlToTr>
                      <a:noFill/>
                    </a:lnBlToTr>
                    <a:noFill/>
                  </a:tcPr>
                </a:tc>
                <a:tc>
                  <a:txBody>
                    <a:bodyPr/>
                    <a:lstStyle>
                      <a:lvl1pPr marL="44450"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44450" marR="0" lvl="0" indent="0" algn="ctr" defTabSz="912813" rtl="0" eaLnBrk="1" fontAlgn="base" latinLnBrk="0" hangingPunct="1">
                        <a:lnSpc>
                          <a:spcPts val="713"/>
                        </a:lnSpc>
                        <a:spcBef>
                          <a:spcPct val="0"/>
                        </a:spcBef>
                        <a:spcAft>
                          <a:spcPct val="0"/>
                        </a:spcAft>
                        <a:buClrTx/>
                        <a:buSzTx/>
                        <a:buFontTx/>
                        <a:buNone/>
                        <a:tabLst/>
                      </a:pPr>
                      <a:r>
                        <a:rPr kumimoji="0" lang="zh-CN" altLang="zh-CN" sz="1000" b="0" i="0" u="none" strike="noStrike" cap="none" normalizeH="0" baseline="0">
                          <a:ln>
                            <a:noFill/>
                          </a:ln>
                          <a:solidFill>
                            <a:srgbClr val="38364D"/>
                          </a:solidFill>
                          <a:effectLst/>
                          <a:latin typeface="Calibri" panose="020F0502020204030204" pitchFamily="34" charset="0"/>
                          <a:ea typeface="宋体" panose="02010600030101010101" pitchFamily="2" charset="-122"/>
                        </a:rPr>
                        <a:t>服务节点3-1</a:t>
                      </a:r>
                      <a:endParaRPr kumimoji="0" lang="zh-CN" altLang="zh-CN" sz="10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L="0" marR="0" marT="0" marB="0" horzOverflow="overflow">
                    <a:lnL>
                      <a:noFill/>
                    </a:lnL>
                    <a:lnR>
                      <a:noFill/>
                    </a:lnR>
                    <a:lnT>
                      <a:noFill/>
                    </a:lnT>
                    <a:lnB>
                      <a:noFill/>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r" defTabSz="912813" rtl="0" eaLnBrk="1" fontAlgn="base" latinLnBrk="0" hangingPunct="1">
                        <a:lnSpc>
                          <a:spcPct val="100000"/>
                        </a:lnSpc>
                        <a:spcBef>
                          <a:spcPts val="75"/>
                        </a:spcBef>
                        <a:spcAft>
                          <a:spcPct val="0"/>
                        </a:spcAft>
                        <a:buClrTx/>
                        <a:buSzTx/>
                        <a:buFontTx/>
                        <a:buNone/>
                        <a:tabLst/>
                      </a:pPr>
                      <a:r>
                        <a:rPr kumimoji="0" lang="zh-CN" altLang="zh-CN" sz="800" b="0" i="0" u="none" strike="noStrike" cap="none" normalizeH="0" baseline="0">
                          <a:ln>
                            <a:noFill/>
                          </a:ln>
                          <a:solidFill>
                            <a:srgbClr val="38364D"/>
                          </a:solidFill>
                          <a:effectLst/>
                          <a:latin typeface="Calibri" panose="020F0502020204030204" pitchFamily="34" charset="0"/>
                          <a:ea typeface="宋体" panose="02010600030101010101" pitchFamily="2" charset="-122"/>
                        </a:rPr>
                        <a:t>实例2</a:t>
                      </a:r>
                      <a:endParaRPr kumimoji="0" lang="zh-CN" altLang="zh-CN" sz="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L="0" marR="0" marT="1270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257175">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7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2813" rtl="0" eaLnBrk="1" fontAlgn="base" latinLnBrk="0" hangingPunct="1">
                        <a:lnSpc>
                          <a:spcPct val="100000"/>
                        </a:lnSpc>
                        <a:spcBef>
                          <a:spcPct val="0"/>
                        </a:spcBef>
                        <a:spcAft>
                          <a:spcPct val="0"/>
                        </a:spcAft>
                        <a:buClrTx/>
                        <a:buSzTx/>
                        <a:buFontTx/>
                        <a:buNone/>
                        <a:tabLst/>
                      </a:pPr>
                      <a:r>
                        <a:rPr kumimoji="0" lang="zh-CN" altLang="zh-CN" sz="800" b="0" i="0" u="none" strike="noStrike" cap="none" normalizeH="0" baseline="0">
                          <a:ln>
                            <a:noFill/>
                          </a:ln>
                          <a:solidFill>
                            <a:srgbClr val="38364D"/>
                          </a:solidFill>
                          <a:effectLst/>
                          <a:latin typeface="Calibri" panose="020F0502020204030204" pitchFamily="34" charset="0"/>
                          <a:ea typeface="宋体" panose="02010600030101010101" pitchFamily="2" charset="-122"/>
                        </a:rPr>
                        <a:t>服务 b-</a:t>
                      </a:r>
                      <a:endParaRPr kumimoji="0" lang="zh-CN" altLang="zh-CN" sz="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L="0" marR="0" marT="0" marB="0" horzOverflow="overflow">
                    <a:lnL>
                      <a:noFill/>
                    </a:lnL>
                    <a:lnR>
                      <a:noFill/>
                    </a:lnR>
                    <a:lnT>
                      <a:noFill/>
                    </a:lnT>
                    <a:lnB>
                      <a:noFill/>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7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2813" rtl="0" eaLnBrk="1" fontAlgn="base" latinLnBrk="0" hangingPunct="1">
                        <a:lnSpc>
                          <a:spcPct val="100000"/>
                        </a:lnSpc>
                        <a:spcBef>
                          <a:spcPct val="0"/>
                        </a:spcBef>
                        <a:spcAft>
                          <a:spcPct val="0"/>
                        </a:spcAft>
                        <a:buClrTx/>
                        <a:buSzTx/>
                        <a:buFontTx/>
                        <a:buNone/>
                        <a:tabLst/>
                      </a:pPr>
                      <a:r>
                        <a:rPr kumimoji="0" lang="zh-CN" altLang="zh-CN" sz="800" b="0" i="0" u="none" strike="noStrike" cap="none" normalizeH="0" baseline="0">
                          <a:ln>
                            <a:noFill/>
                          </a:ln>
                          <a:solidFill>
                            <a:srgbClr val="38364D"/>
                          </a:solidFill>
                          <a:effectLst/>
                          <a:latin typeface="Calibri" panose="020F0502020204030204" pitchFamily="34" charset="0"/>
                          <a:ea typeface="宋体" panose="02010600030101010101" pitchFamily="2" charset="-122"/>
                        </a:rPr>
                        <a:t>服务 c-</a:t>
                      </a:r>
                      <a:endParaRPr kumimoji="0" lang="zh-CN" altLang="zh-CN" sz="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L="0" marR="0" marT="0" marB="0" horzOverflow="overflow">
                    <a:lnL>
                      <a:noFill/>
                    </a:lnL>
                    <a:lnR>
                      <a:noFill/>
                    </a:lnR>
                    <a:lnT>
                      <a:noFill/>
                    </a:lnT>
                    <a:lnB>
                      <a:noFill/>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7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2813" rtl="0" eaLnBrk="1" fontAlgn="base" latinLnBrk="0" hangingPunct="1">
                        <a:lnSpc>
                          <a:spcPct val="100000"/>
                        </a:lnSpc>
                        <a:spcBef>
                          <a:spcPct val="0"/>
                        </a:spcBef>
                        <a:spcAft>
                          <a:spcPct val="0"/>
                        </a:spcAft>
                        <a:buClrTx/>
                        <a:buSzTx/>
                        <a:buFontTx/>
                        <a:buNone/>
                        <a:tabLst/>
                      </a:pPr>
                      <a:r>
                        <a:rPr kumimoji="0" lang="zh-CN" altLang="zh-CN" sz="800" b="0" i="0" u="none" strike="noStrike" cap="none" normalizeH="0" baseline="0">
                          <a:ln>
                            <a:noFill/>
                          </a:ln>
                          <a:solidFill>
                            <a:srgbClr val="38364D"/>
                          </a:solidFill>
                          <a:effectLst/>
                          <a:latin typeface="Calibri" panose="020F0502020204030204" pitchFamily="34" charset="0"/>
                          <a:ea typeface="宋体" panose="02010600030101010101" pitchFamily="2" charset="-122"/>
                        </a:rPr>
                        <a:t>服务 d –</a:t>
                      </a:r>
                      <a:endParaRPr kumimoji="0" lang="zh-CN" altLang="zh-CN" sz="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L="0" marR="0" marT="0" marB="0" horzOverflow="overflow">
                    <a:lnL>
                      <a:noFill/>
                    </a:lnL>
                    <a:lnR>
                      <a:noFill/>
                    </a:lnR>
                    <a:lnT>
                      <a:noFill/>
                    </a:lnT>
                    <a:lnB>
                      <a:noFill/>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ts val="25"/>
                        </a:spcBef>
                        <a:spcAft>
                          <a:spcPct val="0"/>
                        </a:spcAft>
                        <a:buClrTx/>
                        <a:buSzTx/>
                        <a:buFontTx/>
                        <a:buNone/>
                        <a:tabLst/>
                      </a:pPr>
                      <a:endParaRPr kumimoji="0" lang="zh-CN" altLang="zh-CN" sz="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2813" rtl="0" eaLnBrk="1" fontAlgn="base" latinLnBrk="0" hangingPunct="1">
                        <a:lnSpc>
                          <a:spcPts val="638"/>
                        </a:lnSpc>
                        <a:spcBef>
                          <a:spcPct val="0"/>
                        </a:spcBef>
                        <a:spcAft>
                          <a:spcPct val="0"/>
                        </a:spcAft>
                        <a:buClrTx/>
                        <a:buSzTx/>
                        <a:buFontTx/>
                        <a:buNone/>
                        <a:tabLst/>
                      </a:pPr>
                      <a:r>
                        <a:rPr kumimoji="0" lang="zh-CN" altLang="zh-CN" sz="800" b="0" i="0" u="none" strike="noStrike" cap="none" normalizeH="0" baseline="0">
                          <a:ln>
                            <a:noFill/>
                          </a:ln>
                          <a:solidFill>
                            <a:srgbClr val="38364D"/>
                          </a:solidFill>
                          <a:effectLst/>
                          <a:latin typeface="Calibri" panose="020F0502020204030204" pitchFamily="34" charset="0"/>
                          <a:ea typeface="宋体" panose="02010600030101010101" pitchFamily="2" charset="-122"/>
                        </a:rPr>
                        <a:t>服务 e-</a:t>
                      </a:r>
                      <a:endParaRPr kumimoji="0" lang="zh-CN" altLang="zh-CN" sz="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L="0" marR="0" marT="5080" marB="0" horzOverflow="overflow">
                    <a:lnL>
                      <a:noFill/>
                    </a:lnL>
                    <a:lnR>
                      <a:noFill/>
                    </a:lnR>
                    <a:lnT>
                      <a:noFill/>
                    </a:lnT>
                    <a:lnB>
                      <a:noFill/>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ts val="25"/>
                        </a:spcBef>
                        <a:spcAft>
                          <a:spcPct val="0"/>
                        </a:spcAft>
                        <a:buClrTx/>
                        <a:buSzTx/>
                        <a:buFontTx/>
                        <a:buNone/>
                        <a:tabLst/>
                      </a:pPr>
                      <a:endParaRPr kumimoji="0" lang="zh-CN" altLang="zh-CN" sz="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2813" rtl="0" eaLnBrk="1" fontAlgn="base" latinLnBrk="0" hangingPunct="1">
                        <a:lnSpc>
                          <a:spcPts val="638"/>
                        </a:lnSpc>
                        <a:spcBef>
                          <a:spcPct val="0"/>
                        </a:spcBef>
                        <a:spcAft>
                          <a:spcPct val="0"/>
                        </a:spcAft>
                        <a:buClrTx/>
                        <a:buSzTx/>
                        <a:buFontTx/>
                        <a:buNone/>
                        <a:tabLst/>
                      </a:pPr>
                      <a:r>
                        <a:rPr kumimoji="0" lang="zh-CN" altLang="zh-CN" sz="800" b="0" i="0" u="none" strike="noStrike" cap="none" normalizeH="0" baseline="0">
                          <a:ln>
                            <a:noFill/>
                          </a:ln>
                          <a:solidFill>
                            <a:srgbClr val="38364D"/>
                          </a:solidFill>
                          <a:effectLst/>
                          <a:latin typeface="Calibri" panose="020F0502020204030204" pitchFamily="34" charset="0"/>
                          <a:ea typeface="宋体" panose="02010600030101010101" pitchFamily="2" charset="-122"/>
                        </a:rPr>
                        <a:t>服务 j-</a:t>
                      </a:r>
                      <a:endParaRPr kumimoji="0" lang="zh-CN" altLang="zh-CN" sz="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L="0" marR="0" marT="4233" marB="0" horzOverflow="overflow">
                    <a:lnL>
                      <a:noFill/>
                    </a:lnL>
                    <a:lnR>
                      <a:noFill/>
                    </a:lnR>
                    <a:lnT>
                      <a:noFill/>
                    </a:lnT>
                    <a:lnB>
                      <a:noFill/>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ts val="25"/>
                        </a:spcBef>
                        <a:spcAft>
                          <a:spcPct val="0"/>
                        </a:spcAft>
                        <a:buClrTx/>
                        <a:buSzTx/>
                        <a:buFontTx/>
                        <a:buNone/>
                        <a:tabLst/>
                      </a:pPr>
                      <a:endParaRPr kumimoji="0" lang="zh-CN" altLang="zh-CN" sz="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2813" rtl="0" eaLnBrk="1" fontAlgn="base" latinLnBrk="0" hangingPunct="1">
                        <a:lnSpc>
                          <a:spcPts val="688"/>
                        </a:lnSpc>
                        <a:spcBef>
                          <a:spcPct val="0"/>
                        </a:spcBef>
                        <a:spcAft>
                          <a:spcPct val="0"/>
                        </a:spcAft>
                        <a:buClrTx/>
                        <a:buSzTx/>
                        <a:buFontTx/>
                        <a:buNone/>
                        <a:tabLst/>
                      </a:pPr>
                      <a:r>
                        <a:rPr kumimoji="0" lang="zh-CN" altLang="zh-CN" sz="800" b="0" i="0" u="none" strike="noStrike" cap="none" normalizeH="0" baseline="0">
                          <a:ln>
                            <a:noFill/>
                          </a:ln>
                          <a:solidFill>
                            <a:srgbClr val="38364D"/>
                          </a:solidFill>
                          <a:effectLst/>
                          <a:latin typeface="Calibri" panose="020F0502020204030204" pitchFamily="34" charset="0"/>
                          <a:ea typeface="宋体" panose="02010600030101010101" pitchFamily="2" charset="-122"/>
                        </a:rPr>
                        <a:t>服务 e-</a:t>
                      </a:r>
                      <a:endParaRPr kumimoji="0" lang="zh-CN" altLang="zh-CN" sz="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L="0" marR="0" marT="5080" marB="0" horzOverflow="overflow">
                    <a:lnL>
                      <a:noFill/>
                    </a:lnL>
                    <a:lnR>
                      <a:noFill/>
                    </a:lnR>
                    <a:lnT>
                      <a:noFill/>
                    </a:lnT>
                    <a:lnB>
                      <a:noFill/>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ts val="25"/>
                        </a:spcBef>
                        <a:spcAft>
                          <a:spcPct val="0"/>
                        </a:spcAft>
                        <a:buClrTx/>
                        <a:buSzTx/>
                        <a:buFontTx/>
                        <a:buNone/>
                        <a:tabLst/>
                      </a:pPr>
                      <a:endParaRPr kumimoji="0" lang="zh-CN" altLang="zh-CN" sz="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r" defTabSz="912813" rtl="0" eaLnBrk="1" fontAlgn="base" latinLnBrk="0" hangingPunct="1">
                        <a:lnSpc>
                          <a:spcPts val="700"/>
                        </a:lnSpc>
                        <a:spcBef>
                          <a:spcPct val="0"/>
                        </a:spcBef>
                        <a:spcAft>
                          <a:spcPct val="0"/>
                        </a:spcAft>
                        <a:buClrTx/>
                        <a:buSzTx/>
                        <a:buFontTx/>
                        <a:buNone/>
                        <a:tabLst/>
                      </a:pPr>
                      <a:r>
                        <a:rPr kumimoji="0" lang="zh-CN" altLang="zh-CN" sz="800" b="0" i="0" u="none" strike="noStrike" cap="none" normalizeH="0" baseline="0">
                          <a:ln>
                            <a:noFill/>
                          </a:ln>
                          <a:solidFill>
                            <a:srgbClr val="38364D"/>
                          </a:solidFill>
                          <a:effectLst/>
                          <a:latin typeface="Calibri" panose="020F0502020204030204" pitchFamily="34" charset="0"/>
                          <a:ea typeface="宋体" panose="02010600030101010101" pitchFamily="2" charset="-122"/>
                        </a:rPr>
                        <a:t>服务 j-</a:t>
                      </a:r>
                      <a:endParaRPr kumimoji="0" lang="zh-CN" altLang="zh-CN" sz="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L="0" marR="0" marT="508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263525">
                <a:tc>
                  <a:txBody>
                    <a:bodyPr/>
                    <a:lstStyle>
                      <a:lvl1pPr marL="147638"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147638" marR="0" lvl="0" indent="0" algn="l" defTabSz="912813" rtl="0" eaLnBrk="1" fontAlgn="base" latinLnBrk="0" hangingPunct="1">
                        <a:lnSpc>
                          <a:spcPts val="550"/>
                        </a:lnSpc>
                        <a:spcBef>
                          <a:spcPct val="0"/>
                        </a:spcBef>
                        <a:spcAft>
                          <a:spcPct val="0"/>
                        </a:spcAft>
                        <a:buClrTx/>
                        <a:buSzTx/>
                        <a:buFontTx/>
                        <a:buNone/>
                        <a:tabLst/>
                      </a:pPr>
                      <a:r>
                        <a:rPr kumimoji="0" lang="zh-CN" altLang="zh-CN" sz="800" b="0" i="0" u="none" strike="noStrike" cap="none" normalizeH="0" baseline="0">
                          <a:ln>
                            <a:noFill/>
                          </a:ln>
                          <a:solidFill>
                            <a:srgbClr val="38364D"/>
                          </a:solidFill>
                          <a:effectLst/>
                          <a:latin typeface="Calibri" panose="020F0502020204030204" pitchFamily="34" charset="0"/>
                          <a:ea typeface="宋体" panose="02010600030101010101" pitchFamily="2" charset="-122"/>
                        </a:rPr>
                        <a:t>实例2</a:t>
                      </a:r>
                      <a:endParaRPr kumimoji="0" lang="zh-CN" altLang="zh-CN" sz="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L="0" marR="0" marT="0" marB="0" horzOverflow="overflow">
                    <a:lnL>
                      <a:noFill/>
                    </a:lnL>
                    <a:lnR>
                      <a:noFill/>
                    </a:lnR>
                    <a:lnT>
                      <a:noFill/>
                    </a:lnT>
                    <a:lnB>
                      <a:noFill/>
                    </a:lnB>
                    <a:lnTlToBr>
                      <a:noFill/>
                    </a:lnTlToBr>
                    <a:lnBlToTr>
                      <a:noFill/>
                    </a:lnBlToTr>
                    <a:noFill/>
                  </a:tcPr>
                </a:tc>
                <a:tc>
                  <a:txBody>
                    <a:bodyPr/>
                    <a:lstStyle>
                      <a:lvl1pPr marL="57150"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57150" marR="0" lvl="0" indent="0" algn="l" defTabSz="912813" rtl="0" eaLnBrk="1" fontAlgn="base" latinLnBrk="0" hangingPunct="1">
                        <a:lnSpc>
                          <a:spcPts val="550"/>
                        </a:lnSpc>
                        <a:spcBef>
                          <a:spcPct val="0"/>
                        </a:spcBef>
                        <a:spcAft>
                          <a:spcPct val="0"/>
                        </a:spcAft>
                        <a:buClrTx/>
                        <a:buSzTx/>
                        <a:buFontTx/>
                        <a:buNone/>
                        <a:tabLst/>
                      </a:pPr>
                      <a:r>
                        <a:rPr kumimoji="0" lang="zh-CN" altLang="zh-CN" sz="800" b="0" i="0" u="none" strike="noStrike" cap="none" normalizeH="0" baseline="0">
                          <a:ln>
                            <a:noFill/>
                          </a:ln>
                          <a:solidFill>
                            <a:srgbClr val="38364D"/>
                          </a:solidFill>
                          <a:effectLst/>
                          <a:latin typeface="Calibri" panose="020F0502020204030204" pitchFamily="34" charset="0"/>
                          <a:ea typeface="宋体" panose="02010600030101010101" pitchFamily="2" charset="-122"/>
                        </a:rPr>
                        <a:t>实例2</a:t>
                      </a:r>
                      <a:endParaRPr kumimoji="0" lang="zh-CN" altLang="zh-CN" sz="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L="0" marR="0" marT="0" marB="0" horzOverflow="overflow">
                    <a:lnL>
                      <a:noFill/>
                    </a:lnL>
                    <a:lnR>
                      <a:noFill/>
                    </a:lnR>
                    <a:lnT>
                      <a:noFill/>
                    </a:lnT>
                    <a:lnB>
                      <a:noFill/>
                    </a:lnB>
                    <a:lnTlToBr>
                      <a:noFill/>
                    </a:lnTlToBr>
                    <a:lnBlToTr>
                      <a:noFill/>
                    </a:lnBlToTr>
                    <a:noFill/>
                  </a:tcPr>
                </a:tc>
                <a:tc>
                  <a:txBody>
                    <a:bodyPr/>
                    <a:lstStyle>
                      <a:lvl1pPr marL="166688"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166688" marR="0" lvl="0" indent="0" algn="l" defTabSz="912813" rtl="0" eaLnBrk="1" fontAlgn="base" latinLnBrk="0" hangingPunct="1">
                        <a:lnSpc>
                          <a:spcPts val="550"/>
                        </a:lnSpc>
                        <a:spcBef>
                          <a:spcPct val="0"/>
                        </a:spcBef>
                        <a:spcAft>
                          <a:spcPct val="0"/>
                        </a:spcAft>
                        <a:buClrTx/>
                        <a:buSzTx/>
                        <a:buFontTx/>
                        <a:buNone/>
                        <a:tabLst/>
                      </a:pPr>
                      <a:r>
                        <a:rPr kumimoji="0" lang="zh-CN" altLang="zh-CN" sz="800" b="0" i="0" u="none" strike="noStrike" cap="none" normalizeH="0" baseline="0">
                          <a:ln>
                            <a:noFill/>
                          </a:ln>
                          <a:solidFill>
                            <a:srgbClr val="38364D"/>
                          </a:solidFill>
                          <a:effectLst/>
                          <a:latin typeface="Calibri" panose="020F0502020204030204" pitchFamily="34" charset="0"/>
                          <a:ea typeface="宋体" panose="02010600030101010101" pitchFamily="2" charset="-122"/>
                        </a:rPr>
                        <a:t>实例2</a:t>
                      </a:r>
                      <a:endParaRPr kumimoji="0" lang="zh-CN" altLang="zh-CN" sz="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L="0" marR="0" marT="0" marB="0" horzOverflow="overflow">
                    <a:lnL>
                      <a:noFill/>
                    </a:lnL>
                    <a:lnR>
                      <a:noFill/>
                    </a:lnR>
                    <a:lnT>
                      <a:noFill/>
                    </a:lnT>
                    <a:lnB>
                      <a:noFill/>
                    </a:lnB>
                    <a:lnTlToBr>
                      <a:noFill/>
                    </a:lnTlToBr>
                    <a:lnBlToTr>
                      <a:noFill/>
                    </a:lnBlToTr>
                    <a:noFill/>
                  </a:tcPr>
                </a:tc>
                <a:tc>
                  <a:txBody>
                    <a:bodyPr/>
                    <a:lstStyle>
                      <a:lvl1pPr marL="128588"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128588" marR="0" lvl="0" indent="0" algn="ctr" defTabSz="912813" rtl="0" eaLnBrk="1" fontAlgn="base" latinLnBrk="0" hangingPunct="1">
                        <a:lnSpc>
                          <a:spcPts val="700"/>
                        </a:lnSpc>
                        <a:spcBef>
                          <a:spcPct val="0"/>
                        </a:spcBef>
                        <a:spcAft>
                          <a:spcPct val="0"/>
                        </a:spcAft>
                        <a:buClrTx/>
                        <a:buSzTx/>
                        <a:buFontTx/>
                        <a:buNone/>
                        <a:tabLst/>
                      </a:pPr>
                      <a:r>
                        <a:rPr kumimoji="0" lang="zh-CN" altLang="zh-CN" sz="800" b="0" i="0" u="none" strike="noStrike" cap="none" normalizeH="0" baseline="0">
                          <a:ln>
                            <a:noFill/>
                          </a:ln>
                          <a:solidFill>
                            <a:srgbClr val="38364D"/>
                          </a:solidFill>
                          <a:effectLst/>
                          <a:latin typeface="Calibri" panose="020F0502020204030204" pitchFamily="34" charset="0"/>
                          <a:ea typeface="宋体" panose="02010600030101010101" pitchFamily="2" charset="-122"/>
                        </a:rPr>
                        <a:t>实例1</a:t>
                      </a:r>
                      <a:endParaRPr kumimoji="0" lang="zh-CN" altLang="zh-CN" sz="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L="0" marR="0" marT="0" marB="0" horzOverflow="overflow">
                    <a:lnL>
                      <a:noFill/>
                    </a:lnL>
                    <a:lnR>
                      <a:noFill/>
                    </a:lnR>
                    <a:lnT>
                      <a:noFill/>
                    </a:lnT>
                    <a:lnB>
                      <a:noFill/>
                    </a:lnB>
                    <a:lnTlToBr>
                      <a:noFill/>
                    </a:lnTlToBr>
                    <a:lnBlToTr>
                      <a:noFill/>
                    </a:lnBlToTr>
                    <a:noFill/>
                  </a:tcPr>
                </a:tc>
                <a:tc>
                  <a:txBody>
                    <a:bodyPr/>
                    <a:lstStyle>
                      <a:lvl1pPr marL="292100"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292100" marR="0" lvl="0" indent="0" algn="l" defTabSz="912813" rtl="0" eaLnBrk="1" fontAlgn="base" latinLnBrk="0" hangingPunct="1">
                        <a:lnSpc>
                          <a:spcPts val="700"/>
                        </a:lnSpc>
                        <a:spcBef>
                          <a:spcPct val="0"/>
                        </a:spcBef>
                        <a:spcAft>
                          <a:spcPct val="0"/>
                        </a:spcAft>
                        <a:buClrTx/>
                        <a:buSzTx/>
                        <a:buFontTx/>
                        <a:buNone/>
                        <a:tabLst/>
                      </a:pPr>
                      <a:r>
                        <a:rPr kumimoji="0" lang="zh-CN" altLang="zh-CN" sz="800" b="0" i="0" u="none" strike="noStrike" cap="none" normalizeH="0" baseline="0">
                          <a:ln>
                            <a:noFill/>
                          </a:ln>
                          <a:solidFill>
                            <a:srgbClr val="38364D"/>
                          </a:solidFill>
                          <a:effectLst/>
                          <a:latin typeface="Calibri" panose="020F0502020204030204" pitchFamily="34" charset="0"/>
                          <a:ea typeface="宋体" panose="02010600030101010101" pitchFamily="2" charset="-122"/>
                        </a:rPr>
                        <a:t>实例1</a:t>
                      </a:r>
                      <a:endParaRPr kumimoji="0" lang="zh-CN" altLang="zh-CN" sz="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L="0" marR="0" marT="0" marB="0" horzOverflow="overflow">
                    <a:lnL>
                      <a:noFill/>
                    </a:lnL>
                    <a:lnR>
                      <a:noFill/>
                    </a:lnR>
                    <a:lnT>
                      <a:noFill/>
                    </a:lnT>
                    <a:lnB>
                      <a:noFill/>
                    </a:lnB>
                    <a:lnTlToBr>
                      <a:noFill/>
                    </a:lnTlToBr>
                    <a:lnBlToTr>
                      <a:noFill/>
                    </a:lnBlToTr>
                    <a:noFill/>
                  </a:tcPr>
                </a:tc>
                <a:tc>
                  <a:txBody>
                    <a:bodyPr/>
                    <a:lstStyle>
                      <a:lvl1pPr marL="44450"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44450" marR="0" lvl="0" indent="0" algn="ctr" defTabSz="912813" rtl="0" eaLnBrk="1" fontAlgn="base" latinLnBrk="0" hangingPunct="1">
                        <a:lnSpc>
                          <a:spcPts val="650"/>
                        </a:lnSpc>
                        <a:spcBef>
                          <a:spcPct val="0"/>
                        </a:spcBef>
                        <a:spcAft>
                          <a:spcPct val="0"/>
                        </a:spcAft>
                        <a:buClrTx/>
                        <a:buSzTx/>
                        <a:buFontTx/>
                        <a:buNone/>
                        <a:tabLst/>
                      </a:pPr>
                      <a:r>
                        <a:rPr kumimoji="0" lang="zh-CN" altLang="zh-CN" sz="800" b="0" i="0" u="none" strike="noStrike" cap="none" normalizeH="0" baseline="0">
                          <a:ln>
                            <a:noFill/>
                          </a:ln>
                          <a:solidFill>
                            <a:srgbClr val="38364D"/>
                          </a:solidFill>
                          <a:effectLst/>
                          <a:latin typeface="Calibri" panose="020F0502020204030204" pitchFamily="34" charset="0"/>
                          <a:ea typeface="宋体" panose="02010600030101010101" pitchFamily="2" charset="-122"/>
                        </a:rPr>
                        <a:t>实例2</a:t>
                      </a:r>
                      <a:endParaRPr kumimoji="0" lang="zh-CN" altLang="zh-CN" sz="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L="0" marR="0" marT="0" marB="0" horzOverflow="overflow">
                    <a:lnL>
                      <a:noFill/>
                    </a:lnL>
                    <a:lnR>
                      <a:noFill/>
                    </a:lnR>
                    <a:lnT>
                      <a:noFill/>
                    </a:lnT>
                    <a:lnB>
                      <a:noFill/>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r" defTabSz="912813" rtl="0" eaLnBrk="1" fontAlgn="base" latinLnBrk="0" hangingPunct="1">
                        <a:lnSpc>
                          <a:spcPts val="650"/>
                        </a:lnSpc>
                        <a:spcBef>
                          <a:spcPct val="0"/>
                        </a:spcBef>
                        <a:spcAft>
                          <a:spcPct val="0"/>
                        </a:spcAft>
                        <a:buClrTx/>
                        <a:buSzTx/>
                        <a:buFontTx/>
                        <a:buNone/>
                        <a:tabLst/>
                      </a:pPr>
                      <a:r>
                        <a:rPr kumimoji="0" lang="zh-CN" altLang="zh-CN" sz="800" b="0" i="0" u="none" strike="noStrike" cap="none" normalizeH="0" baseline="0">
                          <a:ln>
                            <a:noFill/>
                          </a:ln>
                          <a:solidFill>
                            <a:srgbClr val="38364D"/>
                          </a:solidFill>
                          <a:effectLst/>
                          <a:latin typeface="Calibri" panose="020F0502020204030204" pitchFamily="34" charset="0"/>
                          <a:ea typeface="宋体" panose="02010600030101010101" pitchFamily="2" charset="-122"/>
                        </a:rPr>
                        <a:t>实例2</a:t>
                      </a:r>
                      <a:endParaRPr kumimoji="0" lang="zh-CN" altLang="zh-CN" sz="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L="0" marR="0" marT="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255588">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a:noFill/>
                    </a:lnL>
                    <a:lnR>
                      <a:noFill/>
                    </a:lnR>
                    <a:lnT>
                      <a:noFill/>
                    </a:lnT>
                    <a:lnB>
                      <a:noFill/>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a:noFill/>
                    </a:lnL>
                    <a:lnR>
                      <a:noFill/>
                    </a:lnR>
                    <a:lnT>
                      <a:noFill/>
                    </a:lnT>
                    <a:lnB>
                      <a:noFill/>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a:noFill/>
                    </a:lnL>
                    <a:lnR>
                      <a:noFill/>
                    </a:lnR>
                    <a:lnT>
                      <a:noFill/>
                    </a:lnT>
                    <a:lnB>
                      <a:noFill/>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ts val="38"/>
                        </a:spcBef>
                        <a:spcAft>
                          <a:spcPct val="0"/>
                        </a:spcAft>
                        <a:buClrTx/>
                        <a:buSzTx/>
                        <a:buFontTx/>
                        <a:buNone/>
                        <a:tabLst/>
                      </a:pPr>
                      <a:endParaRPr kumimoji="0" lang="zh-CN" altLang="zh-CN" sz="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2813" rtl="0" eaLnBrk="1" fontAlgn="base" latinLnBrk="0" hangingPunct="1">
                        <a:lnSpc>
                          <a:spcPts val="688"/>
                        </a:lnSpc>
                        <a:spcBef>
                          <a:spcPct val="0"/>
                        </a:spcBef>
                        <a:spcAft>
                          <a:spcPct val="0"/>
                        </a:spcAft>
                        <a:buClrTx/>
                        <a:buSzTx/>
                        <a:buFontTx/>
                        <a:buNone/>
                        <a:tabLst/>
                      </a:pPr>
                      <a:r>
                        <a:rPr kumimoji="0" lang="zh-CN" altLang="zh-CN" sz="800" b="0" i="0" u="none" strike="noStrike" cap="none" normalizeH="0" baseline="0">
                          <a:ln>
                            <a:noFill/>
                          </a:ln>
                          <a:solidFill>
                            <a:srgbClr val="38364D"/>
                          </a:solidFill>
                          <a:effectLst/>
                          <a:latin typeface="Calibri" panose="020F0502020204030204" pitchFamily="34" charset="0"/>
                          <a:ea typeface="宋体" panose="02010600030101010101" pitchFamily="2" charset="-122"/>
                        </a:rPr>
                        <a:t>服务 f-</a:t>
                      </a:r>
                      <a:endParaRPr kumimoji="0" lang="zh-CN" altLang="zh-CN" sz="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L="0" marR="0" marT="6773" marB="0" horzOverflow="overflow">
                    <a:lnL>
                      <a:noFill/>
                    </a:lnL>
                    <a:lnR>
                      <a:noFill/>
                    </a:lnR>
                    <a:lnT>
                      <a:noFill/>
                    </a:lnT>
                    <a:lnB>
                      <a:noFill/>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a:noFill/>
                    </a:lnL>
                    <a:lnR>
                      <a:noFill/>
                    </a:lnR>
                    <a:lnT>
                      <a:noFill/>
                    </a:lnT>
                    <a:lnB>
                      <a:noFill/>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ts val="38"/>
                        </a:spcBef>
                        <a:spcAft>
                          <a:spcPct val="0"/>
                        </a:spcAft>
                        <a:buClrTx/>
                        <a:buSzTx/>
                        <a:buFontTx/>
                        <a:buNone/>
                        <a:tabLst/>
                      </a:pPr>
                      <a:endParaRPr kumimoji="0" lang="zh-CN" altLang="zh-CN" sz="7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2813" rtl="0" eaLnBrk="1" fontAlgn="base" latinLnBrk="0" hangingPunct="1">
                        <a:lnSpc>
                          <a:spcPct val="100000"/>
                        </a:lnSpc>
                        <a:spcBef>
                          <a:spcPct val="0"/>
                        </a:spcBef>
                        <a:spcAft>
                          <a:spcPct val="0"/>
                        </a:spcAft>
                        <a:buClrTx/>
                        <a:buSzTx/>
                        <a:buFontTx/>
                        <a:buNone/>
                        <a:tabLst/>
                      </a:pPr>
                      <a:r>
                        <a:rPr kumimoji="0" lang="zh-CN" altLang="zh-CN" sz="800" b="0" i="0" u="none" strike="noStrike" cap="none" normalizeH="0" baseline="0">
                          <a:ln>
                            <a:noFill/>
                          </a:ln>
                          <a:solidFill>
                            <a:srgbClr val="38364D"/>
                          </a:solidFill>
                          <a:effectLst/>
                          <a:latin typeface="Calibri" panose="020F0502020204030204" pitchFamily="34" charset="0"/>
                          <a:ea typeface="宋体" panose="02010600030101010101" pitchFamily="2" charset="-122"/>
                        </a:rPr>
                        <a:t>服务 f-</a:t>
                      </a:r>
                      <a:endParaRPr kumimoji="0" lang="zh-CN" altLang="zh-CN" sz="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L="0" marR="0" marT="6773" marB="0" horzOverflow="overflow">
                    <a:lnL>
                      <a:noFill/>
                    </a:lnL>
                    <a:lnR>
                      <a:noFill/>
                    </a:lnR>
                    <a:lnT>
                      <a:noFill/>
                    </a:lnT>
                    <a:lnB>
                      <a:noFill/>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276225">
                <a:tc>
                  <a:txBody>
                    <a:bodyPr/>
                    <a:lstStyle>
                      <a:lvl1pPr marL="31750"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31750" marR="0" lvl="0" indent="0" algn="l" defTabSz="912813"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38364D"/>
                          </a:solidFill>
                          <a:effectLst/>
                          <a:latin typeface="Calibri" panose="020F0502020204030204" pitchFamily="34" charset="0"/>
                          <a:ea typeface="宋体" panose="02010600030101010101" pitchFamily="2" charset="-122"/>
                        </a:rPr>
                        <a:t>服务节点1-2</a:t>
                      </a:r>
                      <a:endParaRPr kumimoji="0" lang="zh-CN" altLang="zh-CN" sz="10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L="0" marR="0" marT="0" marB="0" horzOverflow="overflow">
                    <a:lnL>
                      <a:noFill/>
                    </a:lnL>
                    <a:lnR>
                      <a:noFill/>
                    </a:lnR>
                    <a:lnT>
                      <a:noFill/>
                    </a:lnT>
                    <a:lnB>
                      <a:noFill/>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a:noFill/>
                    </a:lnL>
                    <a:lnR>
                      <a:noFill/>
                    </a:lnR>
                    <a:lnT>
                      <a:noFill/>
                    </a:lnT>
                    <a:lnB>
                      <a:noFill/>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a:noFill/>
                    </a:lnL>
                    <a:lnR>
                      <a:noFill/>
                    </a:lnR>
                    <a:lnT>
                      <a:noFill/>
                    </a:lnT>
                    <a:lnB>
                      <a:noFill/>
                    </a:lnB>
                    <a:lnTlToBr>
                      <a:noFill/>
                    </a:lnTlToBr>
                    <a:lnBlToTr>
                      <a:noFill/>
                    </a:lnBlToTr>
                    <a:noFill/>
                  </a:tcPr>
                </a:tc>
                <a:tc>
                  <a:txBody>
                    <a:bodyPr/>
                    <a:lstStyle>
                      <a:lvl1pPr marL="128588"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128588" marR="0" lvl="0" indent="0" algn="ctr" defTabSz="912813" rtl="0" eaLnBrk="1" fontAlgn="base" latinLnBrk="0" hangingPunct="1">
                        <a:lnSpc>
                          <a:spcPts val="650"/>
                        </a:lnSpc>
                        <a:spcBef>
                          <a:spcPct val="0"/>
                        </a:spcBef>
                        <a:spcAft>
                          <a:spcPct val="0"/>
                        </a:spcAft>
                        <a:buClrTx/>
                        <a:buSzTx/>
                        <a:buFontTx/>
                        <a:buNone/>
                        <a:tabLst/>
                      </a:pPr>
                      <a:r>
                        <a:rPr kumimoji="0" lang="zh-CN" altLang="zh-CN" sz="800" b="0" i="0" u="none" strike="noStrike" cap="none" normalizeH="0" baseline="0">
                          <a:ln>
                            <a:noFill/>
                          </a:ln>
                          <a:solidFill>
                            <a:srgbClr val="38364D"/>
                          </a:solidFill>
                          <a:effectLst/>
                          <a:latin typeface="Calibri" panose="020F0502020204030204" pitchFamily="34" charset="0"/>
                          <a:ea typeface="宋体" panose="02010600030101010101" pitchFamily="2" charset="-122"/>
                        </a:rPr>
                        <a:t>实例1</a:t>
                      </a:r>
                      <a:endParaRPr kumimoji="0" lang="zh-CN" altLang="zh-CN" sz="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L="0" marR="0" marT="0" marB="0" horzOverflow="overflow">
                    <a:lnL>
                      <a:noFill/>
                    </a:lnL>
                    <a:lnR>
                      <a:noFill/>
                    </a:lnR>
                    <a:lnT>
                      <a:noFill/>
                    </a:lnT>
                    <a:lnB>
                      <a:noFill/>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a:noFill/>
                    </a:lnL>
                    <a:lnR>
                      <a:noFill/>
                    </a:lnR>
                    <a:lnT>
                      <a:noFill/>
                    </a:lnT>
                    <a:lnB>
                      <a:noFill/>
                    </a:lnB>
                    <a:lnTlToBr>
                      <a:noFill/>
                    </a:lnTlToBr>
                    <a:lnBlToTr>
                      <a:noFill/>
                    </a:lnBlToTr>
                    <a:noFill/>
                  </a:tcPr>
                </a:tc>
                <a:tc>
                  <a:txBody>
                    <a:bodyPr/>
                    <a:lstStyle>
                      <a:lvl1pPr marL="44450"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44450" marR="0" lvl="0" indent="0" algn="ctr" defTabSz="912813" rtl="0" eaLnBrk="1" fontAlgn="base" latinLnBrk="0" hangingPunct="1">
                        <a:lnSpc>
                          <a:spcPts val="600"/>
                        </a:lnSpc>
                        <a:spcBef>
                          <a:spcPct val="0"/>
                        </a:spcBef>
                        <a:spcAft>
                          <a:spcPct val="0"/>
                        </a:spcAft>
                        <a:buClrTx/>
                        <a:buSzTx/>
                        <a:buFontTx/>
                        <a:buNone/>
                        <a:tabLst/>
                      </a:pPr>
                      <a:r>
                        <a:rPr kumimoji="0" lang="zh-CN" altLang="zh-CN" sz="800" b="0" i="0" u="none" strike="noStrike" cap="none" normalizeH="0" baseline="0">
                          <a:ln>
                            <a:noFill/>
                          </a:ln>
                          <a:solidFill>
                            <a:srgbClr val="38364D"/>
                          </a:solidFill>
                          <a:effectLst/>
                          <a:latin typeface="Calibri" panose="020F0502020204030204" pitchFamily="34" charset="0"/>
                          <a:ea typeface="宋体" panose="02010600030101010101" pitchFamily="2" charset="-122"/>
                        </a:rPr>
                        <a:t>实例2</a:t>
                      </a:r>
                      <a:endParaRPr kumimoji="0" lang="zh-CN" altLang="zh-CN" sz="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L="0" marR="0" marT="0" marB="0" horzOverflow="overflow">
                    <a:lnL>
                      <a:noFill/>
                    </a:lnL>
                    <a:lnR>
                      <a:noFill/>
                    </a:lnR>
                    <a:lnT>
                      <a:noFill/>
                    </a:lnT>
                    <a:lnB>
                      <a:noFill/>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500061">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a:noFill/>
                    </a:lnL>
                    <a:lnR>
                      <a:noFill/>
                    </a:lnR>
                    <a:lnT>
                      <a:noFill/>
                    </a:lnT>
                    <a:lnB>
                      <a:noFill/>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ts val="25"/>
                        </a:spcBef>
                        <a:spcAft>
                          <a:spcPct val="0"/>
                        </a:spcAft>
                        <a:buClrTx/>
                        <a:buSzTx/>
                        <a:buFontTx/>
                        <a:buNone/>
                        <a:tabLst/>
                      </a:pPr>
                      <a:endParaRPr kumimoji="0" lang="zh-CN" altLang="zh-CN" sz="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2813" rtl="0" eaLnBrk="1" fontAlgn="base" latinLnBrk="0" hangingPunct="1">
                        <a:lnSpc>
                          <a:spcPct val="100000"/>
                        </a:lnSpc>
                        <a:spcBef>
                          <a:spcPct val="0"/>
                        </a:spcBef>
                        <a:spcAft>
                          <a:spcPct val="0"/>
                        </a:spcAft>
                        <a:buClrTx/>
                        <a:buSzTx/>
                        <a:buFontTx/>
                        <a:buNone/>
                        <a:tabLst/>
                      </a:pPr>
                      <a:r>
                        <a:rPr kumimoji="0" lang="zh-CN" altLang="zh-CN" sz="800" b="0" i="0" u="none" strike="noStrike" cap="none" normalizeH="0" baseline="0">
                          <a:ln>
                            <a:noFill/>
                          </a:ln>
                          <a:solidFill>
                            <a:srgbClr val="38364D"/>
                          </a:solidFill>
                          <a:effectLst/>
                          <a:latin typeface="Calibri" panose="020F0502020204030204" pitchFamily="34" charset="0"/>
                          <a:ea typeface="宋体" panose="02010600030101010101" pitchFamily="2" charset="-122"/>
                        </a:rPr>
                        <a:t>服务 a-</a:t>
                      </a:r>
                      <a:endParaRPr kumimoji="0" lang="zh-CN" altLang="zh-CN" sz="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p>
                      <a:pPr marL="0" marR="0" lvl="0" indent="0" algn="l" defTabSz="912813" rtl="0" eaLnBrk="1" fontAlgn="base" latinLnBrk="0" hangingPunct="1">
                        <a:lnSpc>
                          <a:spcPct val="100000"/>
                        </a:lnSpc>
                        <a:spcBef>
                          <a:spcPct val="0"/>
                        </a:spcBef>
                        <a:spcAft>
                          <a:spcPct val="0"/>
                        </a:spcAft>
                        <a:buClrTx/>
                        <a:buSzTx/>
                        <a:buFontTx/>
                        <a:buNone/>
                        <a:tabLst/>
                      </a:pPr>
                      <a:r>
                        <a:rPr kumimoji="0" lang="zh-CN" altLang="zh-CN" sz="800" b="0" i="0" u="none" strike="noStrike" cap="none" normalizeH="0" baseline="0">
                          <a:ln>
                            <a:noFill/>
                          </a:ln>
                          <a:solidFill>
                            <a:srgbClr val="38364D"/>
                          </a:solidFill>
                          <a:effectLst/>
                          <a:latin typeface="Calibri" panose="020F0502020204030204" pitchFamily="34" charset="0"/>
                          <a:ea typeface="宋体" panose="02010600030101010101" pitchFamily="2" charset="-122"/>
                        </a:rPr>
                        <a:t>实例1</a:t>
                      </a:r>
                      <a:endParaRPr kumimoji="0" lang="zh-CN" altLang="zh-CN" sz="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L="0" marR="0" marT="4233" marB="0" horzOverflow="overflow">
                    <a:lnL>
                      <a:noFill/>
                    </a:lnL>
                    <a:lnR>
                      <a:noFill/>
                    </a:lnR>
                    <a:lnT>
                      <a:noFill/>
                    </a:lnT>
                    <a:lnB>
                      <a:noFill/>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a:noFill/>
                    </a:lnL>
                    <a:lnR>
                      <a:noFill/>
                    </a:lnR>
                    <a:lnT>
                      <a:noFill/>
                    </a:lnT>
                    <a:lnB>
                      <a:noFill/>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ts val="25"/>
                        </a:spcBef>
                        <a:spcAft>
                          <a:spcPct val="0"/>
                        </a:spcAft>
                        <a:buClrTx/>
                        <a:buSzTx/>
                        <a:buFontTx/>
                        <a:buNone/>
                        <a:tabLst/>
                      </a:pPr>
                      <a:endParaRPr kumimoji="0" lang="zh-CN" altLang="zh-CN" sz="7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2813" rtl="0" eaLnBrk="1" fontAlgn="base" latinLnBrk="0" hangingPunct="1">
                        <a:lnSpc>
                          <a:spcPct val="100000"/>
                        </a:lnSpc>
                        <a:spcBef>
                          <a:spcPct val="0"/>
                        </a:spcBef>
                        <a:spcAft>
                          <a:spcPct val="0"/>
                        </a:spcAft>
                        <a:buClrTx/>
                        <a:buSzTx/>
                        <a:buFontTx/>
                        <a:buNone/>
                        <a:tabLst/>
                      </a:pPr>
                      <a:r>
                        <a:rPr kumimoji="0" lang="zh-CN" altLang="zh-CN" sz="800" b="0" i="0" u="none" strike="noStrike" cap="none" normalizeH="0" baseline="0">
                          <a:ln>
                            <a:noFill/>
                          </a:ln>
                          <a:solidFill>
                            <a:srgbClr val="38364D"/>
                          </a:solidFill>
                          <a:effectLst/>
                          <a:latin typeface="Calibri" panose="020F0502020204030204" pitchFamily="34" charset="0"/>
                          <a:ea typeface="宋体" panose="02010600030101010101" pitchFamily="2" charset="-122"/>
                        </a:rPr>
                        <a:t>服务 g-</a:t>
                      </a:r>
                      <a:endParaRPr kumimoji="0" lang="zh-CN" altLang="zh-CN" sz="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p>
                      <a:pPr marL="0" marR="0" lvl="0" indent="0" algn="ctr" defTabSz="912813" rtl="0" eaLnBrk="1" fontAlgn="base" latinLnBrk="0" hangingPunct="1">
                        <a:lnSpc>
                          <a:spcPct val="100000"/>
                        </a:lnSpc>
                        <a:spcBef>
                          <a:spcPct val="0"/>
                        </a:spcBef>
                        <a:spcAft>
                          <a:spcPct val="0"/>
                        </a:spcAft>
                        <a:buClrTx/>
                        <a:buSzTx/>
                        <a:buFontTx/>
                        <a:buNone/>
                        <a:tabLst/>
                      </a:pPr>
                      <a:r>
                        <a:rPr kumimoji="0" lang="zh-CN" altLang="zh-CN" sz="800" b="0" i="0" u="none" strike="noStrike" cap="none" normalizeH="0" baseline="0">
                          <a:ln>
                            <a:noFill/>
                          </a:ln>
                          <a:solidFill>
                            <a:srgbClr val="38364D"/>
                          </a:solidFill>
                          <a:effectLst/>
                          <a:latin typeface="Calibri" panose="020F0502020204030204" pitchFamily="34" charset="0"/>
                          <a:ea typeface="宋体" panose="02010600030101010101" pitchFamily="2" charset="-122"/>
                        </a:rPr>
                        <a:t>实例1</a:t>
                      </a:r>
                      <a:endParaRPr kumimoji="0" lang="zh-CN" altLang="zh-CN" sz="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L="0" marR="0" marT="5080" marB="0" horzOverflow="overflow">
                    <a:lnL>
                      <a:noFill/>
                    </a:lnL>
                    <a:lnR>
                      <a:noFill/>
                    </a:lnR>
                    <a:lnT>
                      <a:noFill/>
                    </a:lnT>
                    <a:lnB>
                      <a:noFill/>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a:noFill/>
                    </a:lnL>
                    <a:lnR>
                      <a:noFill/>
                    </a:lnR>
                    <a:lnT>
                      <a:noFill/>
                    </a:lnT>
                    <a:lnB>
                      <a:noFill/>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ts val="25"/>
                        </a:spcBef>
                        <a:spcAft>
                          <a:spcPct val="0"/>
                        </a:spcAft>
                        <a:buClrTx/>
                        <a:buSzTx/>
                        <a:buFontTx/>
                        <a:buNone/>
                        <a:tabLst/>
                      </a:pPr>
                      <a:endParaRPr kumimoji="0" lang="zh-CN" altLang="zh-CN" sz="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2813" rtl="0" eaLnBrk="1" fontAlgn="base" latinLnBrk="0" hangingPunct="1">
                        <a:lnSpc>
                          <a:spcPct val="100000"/>
                        </a:lnSpc>
                        <a:spcBef>
                          <a:spcPct val="0"/>
                        </a:spcBef>
                        <a:spcAft>
                          <a:spcPct val="0"/>
                        </a:spcAft>
                        <a:buClrTx/>
                        <a:buSzTx/>
                        <a:buFontTx/>
                        <a:buNone/>
                        <a:tabLst/>
                      </a:pPr>
                      <a:r>
                        <a:rPr kumimoji="0" lang="zh-CN" altLang="zh-CN" sz="800" b="0" i="0" u="none" strike="noStrike" cap="none" normalizeH="0" baseline="0">
                          <a:ln>
                            <a:noFill/>
                          </a:ln>
                          <a:solidFill>
                            <a:srgbClr val="38364D"/>
                          </a:solidFill>
                          <a:effectLst/>
                          <a:latin typeface="Calibri" panose="020F0502020204030204" pitchFamily="34" charset="0"/>
                          <a:ea typeface="宋体" panose="02010600030101010101" pitchFamily="2" charset="-122"/>
                        </a:rPr>
                        <a:t>服务 g-</a:t>
                      </a:r>
                      <a:endParaRPr kumimoji="0" lang="zh-CN" altLang="zh-CN" sz="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p>
                      <a:pPr marL="0" marR="0" lvl="0" indent="0" algn="ctr" defTabSz="912813" rtl="0" eaLnBrk="1" fontAlgn="base" latinLnBrk="0" hangingPunct="1">
                        <a:lnSpc>
                          <a:spcPct val="100000"/>
                        </a:lnSpc>
                        <a:spcBef>
                          <a:spcPct val="0"/>
                        </a:spcBef>
                        <a:spcAft>
                          <a:spcPct val="0"/>
                        </a:spcAft>
                        <a:buClrTx/>
                        <a:buSzTx/>
                        <a:buFontTx/>
                        <a:buNone/>
                        <a:tabLst/>
                      </a:pPr>
                      <a:r>
                        <a:rPr kumimoji="0" lang="zh-CN" altLang="zh-CN" sz="800" b="0" i="0" u="none" strike="noStrike" cap="none" normalizeH="0" baseline="0">
                          <a:ln>
                            <a:noFill/>
                          </a:ln>
                          <a:solidFill>
                            <a:srgbClr val="38364D"/>
                          </a:solidFill>
                          <a:effectLst/>
                          <a:latin typeface="Calibri" panose="020F0502020204030204" pitchFamily="34" charset="0"/>
                          <a:ea typeface="宋体" panose="02010600030101010101" pitchFamily="2" charset="-122"/>
                        </a:rPr>
                        <a:t>实例2</a:t>
                      </a:r>
                      <a:endParaRPr kumimoji="0" lang="zh-CN" altLang="zh-CN" sz="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L="0" marR="0" marT="5080" marB="0" horzOverflow="overflow">
                    <a:lnL>
                      <a:noFill/>
                    </a:lnL>
                    <a:lnR>
                      <a:noFill/>
                    </a:lnR>
                    <a:lnT>
                      <a:noFill/>
                    </a:lnT>
                    <a:lnB>
                      <a:noFill/>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246063">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ts val="38"/>
                        </a:spcBef>
                        <a:spcAft>
                          <a:spcPct val="0"/>
                        </a:spcAft>
                        <a:buClrTx/>
                        <a:buSzTx/>
                        <a:buFontTx/>
                        <a:buNone/>
                        <a:tabLst/>
                      </a:pPr>
                      <a:endParaRPr kumimoji="0" lang="zh-CN" altLang="zh-CN" sz="7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2813" rtl="0" eaLnBrk="1" fontAlgn="base" latinLnBrk="0" hangingPunct="1">
                        <a:lnSpc>
                          <a:spcPts val="688"/>
                        </a:lnSpc>
                        <a:spcBef>
                          <a:spcPct val="0"/>
                        </a:spcBef>
                        <a:spcAft>
                          <a:spcPct val="0"/>
                        </a:spcAft>
                        <a:buClrTx/>
                        <a:buSzTx/>
                        <a:buFontTx/>
                        <a:buNone/>
                        <a:tabLst/>
                      </a:pPr>
                      <a:r>
                        <a:rPr kumimoji="0" lang="zh-CN" altLang="zh-CN" sz="800" b="0" i="0" u="none" strike="noStrike" cap="none" normalizeH="0" baseline="0">
                          <a:ln>
                            <a:noFill/>
                          </a:ln>
                          <a:solidFill>
                            <a:srgbClr val="38364D"/>
                          </a:solidFill>
                          <a:effectLst/>
                          <a:latin typeface="Calibri" panose="020F0502020204030204" pitchFamily="34" charset="0"/>
                          <a:ea typeface="宋体" panose="02010600030101010101" pitchFamily="2" charset="-122"/>
                        </a:rPr>
                        <a:t>服务 b-</a:t>
                      </a:r>
                      <a:endParaRPr kumimoji="0" lang="zh-CN" altLang="zh-CN" sz="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L="0" marR="0" marT="6773" marB="0" horzOverflow="overflow">
                    <a:lnL>
                      <a:noFill/>
                    </a:lnL>
                    <a:lnR>
                      <a:noFill/>
                    </a:lnR>
                    <a:lnT>
                      <a:noFill/>
                    </a:lnT>
                    <a:lnB>
                      <a:noFill/>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ts val="38"/>
                        </a:spcBef>
                        <a:spcAft>
                          <a:spcPct val="0"/>
                        </a:spcAft>
                        <a:buClrTx/>
                        <a:buSzTx/>
                        <a:buFontTx/>
                        <a:buNone/>
                        <a:tabLst/>
                      </a:pPr>
                      <a:endParaRPr kumimoji="0" lang="zh-CN" altLang="zh-CN" sz="7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2813" rtl="0" eaLnBrk="1" fontAlgn="base" latinLnBrk="0" hangingPunct="1">
                        <a:lnSpc>
                          <a:spcPts val="688"/>
                        </a:lnSpc>
                        <a:spcBef>
                          <a:spcPct val="0"/>
                        </a:spcBef>
                        <a:spcAft>
                          <a:spcPct val="0"/>
                        </a:spcAft>
                        <a:buClrTx/>
                        <a:buSzTx/>
                        <a:buFontTx/>
                        <a:buNone/>
                        <a:tabLst/>
                      </a:pPr>
                      <a:r>
                        <a:rPr kumimoji="0" lang="zh-CN" altLang="zh-CN" sz="800" b="0" i="0" u="none" strike="noStrike" cap="none" normalizeH="0" baseline="0">
                          <a:ln>
                            <a:noFill/>
                          </a:ln>
                          <a:solidFill>
                            <a:srgbClr val="38364D"/>
                          </a:solidFill>
                          <a:effectLst/>
                          <a:latin typeface="Calibri" panose="020F0502020204030204" pitchFamily="34" charset="0"/>
                          <a:ea typeface="宋体" panose="02010600030101010101" pitchFamily="2" charset="-122"/>
                        </a:rPr>
                        <a:t>服务 c-</a:t>
                      </a:r>
                      <a:endParaRPr kumimoji="0" lang="zh-CN" altLang="zh-CN" sz="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L="0" marR="0" marT="6773" marB="0" horzOverflow="overflow">
                    <a:lnL>
                      <a:noFill/>
                    </a:lnL>
                    <a:lnR>
                      <a:noFill/>
                    </a:lnR>
                    <a:lnT>
                      <a:noFill/>
                    </a:lnT>
                    <a:lnB>
                      <a:noFill/>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ts val="38"/>
                        </a:spcBef>
                        <a:spcAft>
                          <a:spcPct val="0"/>
                        </a:spcAft>
                        <a:buClrTx/>
                        <a:buSzTx/>
                        <a:buFontTx/>
                        <a:buNone/>
                        <a:tabLst/>
                      </a:pPr>
                      <a:endParaRPr kumimoji="0" lang="zh-CN" altLang="zh-CN" sz="7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2813" rtl="0" eaLnBrk="1" fontAlgn="base" latinLnBrk="0" hangingPunct="1">
                        <a:lnSpc>
                          <a:spcPts val="688"/>
                        </a:lnSpc>
                        <a:spcBef>
                          <a:spcPct val="0"/>
                        </a:spcBef>
                        <a:spcAft>
                          <a:spcPct val="0"/>
                        </a:spcAft>
                        <a:buClrTx/>
                        <a:buSzTx/>
                        <a:buFontTx/>
                        <a:buNone/>
                        <a:tabLst/>
                      </a:pPr>
                      <a:r>
                        <a:rPr kumimoji="0" lang="zh-CN" altLang="zh-CN" sz="800" b="0" i="0" u="none" strike="noStrike" cap="none" normalizeH="0" baseline="0">
                          <a:ln>
                            <a:noFill/>
                          </a:ln>
                          <a:solidFill>
                            <a:srgbClr val="38364D"/>
                          </a:solidFill>
                          <a:effectLst/>
                          <a:latin typeface="Calibri" panose="020F0502020204030204" pitchFamily="34" charset="0"/>
                          <a:ea typeface="宋体" panose="02010600030101010101" pitchFamily="2" charset="-122"/>
                        </a:rPr>
                        <a:t>服务 d –</a:t>
                      </a:r>
                      <a:endParaRPr kumimoji="0" lang="zh-CN" altLang="zh-CN" sz="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L="0" marR="0" marT="6773" marB="0" horzOverflow="overflow">
                    <a:lnL>
                      <a:noFill/>
                    </a:lnL>
                    <a:lnR>
                      <a:noFill/>
                    </a:lnR>
                    <a:lnT>
                      <a:noFill/>
                    </a:lnT>
                    <a:lnB>
                      <a:noFill/>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ts val="38"/>
                        </a:spcBef>
                        <a:spcAft>
                          <a:spcPct val="0"/>
                        </a:spcAft>
                        <a:buClrTx/>
                        <a:buSzTx/>
                        <a:buFontTx/>
                        <a:buNone/>
                        <a:tabLst/>
                      </a:pPr>
                      <a:endParaRPr kumimoji="0" lang="zh-CN" altLang="zh-CN" sz="7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2813" rtl="0" eaLnBrk="1" fontAlgn="base" latinLnBrk="0" hangingPunct="1">
                        <a:lnSpc>
                          <a:spcPts val="688"/>
                        </a:lnSpc>
                        <a:spcBef>
                          <a:spcPct val="0"/>
                        </a:spcBef>
                        <a:spcAft>
                          <a:spcPct val="0"/>
                        </a:spcAft>
                        <a:buClrTx/>
                        <a:buSzTx/>
                        <a:buFontTx/>
                        <a:buNone/>
                        <a:tabLst/>
                      </a:pPr>
                      <a:r>
                        <a:rPr kumimoji="0" lang="zh-CN" altLang="zh-CN" sz="800" b="0" i="0" u="none" strike="noStrike" cap="none" normalizeH="0" baseline="0">
                          <a:ln>
                            <a:noFill/>
                          </a:ln>
                          <a:solidFill>
                            <a:srgbClr val="38364D"/>
                          </a:solidFill>
                          <a:effectLst/>
                          <a:latin typeface="Calibri" panose="020F0502020204030204" pitchFamily="34" charset="0"/>
                          <a:ea typeface="宋体" panose="02010600030101010101" pitchFamily="2" charset="-122"/>
                        </a:rPr>
                        <a:t>服务 h-</a:t>
                      </a:r>
                      <a:endParaRPr kumimoji="0" lang="zh-CN" altLang="zh-CN" sz="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L="0" marR="0" marT="6773" marB="0" horzOverflow="overflow">
                    <a:lnL>
                      <a:noFill/>
                    </a:lnL>
                    <a:lnR>
                      <a:noFill/>
                    </a:lnR>
                    <a:lnT>
                      <a:noFill/>
                    </a:lnT>
                    <a:lnB>
                      <a:noFill/>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ts val="38"/>
                        </a:spcBef>
                        <a:spcAft>
                          <a:spcPct val="0"/>
                        </a:spcAft>
                        <a:buClrTx/>
                        <a:buSzTx/>
                        <a:buFontTx/>
                        <a:buNone/>
                        <a:tabLst/>
                      </a:pPr>
                      <a:endParaRPr kumimoji="0" lang="zh-CN" altLang="zh-CN" sz="7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2813" rtl="0" eaLnBrk="1" fontAlgn="base" latinLnBrk="0" hangingPunct="1">
                        <a:lnSpc>
                          <a:spcPts val="688"/>
                        </a:lnSpc>
                        <a:spcBef>
                          <a:spcPct val="0"/>
                        </a:spcBef>
                        <a:spcAft>
                          <a:spcPct val="0"/>
                        </a:spcAft>
                        <a:buClrTx/>
                        <a:buSzTx/>
                        <a:buFontTx/>
                        <a:buNone/>
                        <a:tabLst/>
                      </a:pPr>
                      <a:r>
                        <a:rPr kumimoji="0" lang="zh-CN" altLang="zh-CN" sz="800" b="0" i="0" u="none" strike="noStrike" cap="none" normalizeH="0" baseline="0">
                          <a:ln>
                            <a:noFill/>
                          </a:ln>
                          <a:solidFill>
                            <a:srgbClr val="38364D"/>
                          </a:solidFill>
                          <a:effectLst/>
                          <a:latin typeface="Calibri" panose="020F0502020204030204" pitchFamily="34" charset="0"/>
                          <a:ea typeface="宋体" panose="02010600030101010101" pitchFamily="2" charset="-122"/>
                        </a:rPr>
                        <a:t>服务 l-</a:t>
                      </a:r>
                      <a:endParaRPr kumimoji="0" lang="zh-CN" altLang="zh-CN" sz="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L="0" marR="0" marT="6773" marB="0" horzOverflow="overflow">
                    <a:lnL>
                      <a:noFill/>
                    </a:lnL>
                    <a:lnR>
                      <a:noFill/>
                    </a:lnR>
                    <a:lnT>
                      <a:noFill/>
                    </a:lnT>
                    <a:lnB>
                      <a:noFill/>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ts val="50"/>
                        </a:spcBef>
                        <a:spcAft>
                          <a:spcPct val="0"/>
                        </a:spcAft>
                        <a:buClrTx/>
                        <a:buSzTx/>
                        <a:buFontTx/>
                        <a:buNone/>
                        <a:tabLst/>
                      </a:pPr>
                      <a:endParaRPr kumimoji="0" lang="zh-CN" altLang="zh-CN" sz="7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2813" rtl="0" eaLnBrk="1" fontAlgn="base" latinLnBrk="0" hangingPunct="1">
                        <a:lnSpc>
                          <a:spcPct val="100000"/>
                        </a:lnSpc>
                        <a:spcBef>
                          <a:spcPct val="0"/>
                        </a:spcBef>
                        <a:spcAft>
                          <a:spcPct val="0"/>
                        </a:spcAft>
                        <a:buClrTx/>
                        <a:buSzTx/>
                        <a:buFontTx/>
                        <a:buNone/>
                        <a:tabLst/>
                      </a:pPr>
                      <a:r>
                        <a:rPr kumimoji="0" lang="zh-CN" altLang="zh-CN" sz="800" b="0" i="0" u="none" strike="noStrike" cap="none" normalizeH="0" baseline="0">
                          <a:ln>
                            <a:noFill/>
                          </a:ln>
                          <a:solidFill>
                            <a:srgbClr val="38364D"/>
                          </a:solidFill>
                          <a:effectLst/>
                          <a:latin typeface="Calibri" panose="020F0502020204030204" pitchFamily="34" charset="0"/>
                          <a:ea typeface="宋体" panose="02010600030101010101" pitchFamily="2" charset="-122"/>
                        </a:rPr>
                        <a:t>服务 h-</a:t>
                      </a:r>
                      <a:endParaRPr kumimoji="0" lang="zh-CN" altLang="zh-CN" sz="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L="0" marR="0" marT="7620" marB="0" horzOverflow="overflow">
                    <a:lnL>
                      <a:noFill/>
                    </a:lnL>
                    <a:lnR>
                      <a:noFill/>
                    </a:lnR>
                    <a:lnT>
                      <a:noFill/>
                    </a:lnT>
                    <a:lnB>
                      <a:noFill/>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ts val="50"/>
                        </a:spcBef>
                        <a:spcAft>
                          <a:spcPct val="0"/>
                        </a:spcAft>
                        <a:buClrTx/>
                        <a:buSzTx/>
                        <a:buFontTx/>
                        <a:buNone/>
                        <a:tabLst/>
                      </a:pPr>
                      <a:endParaRPr kumimoji="0" lang="zh-CN" altLang="zh-CN" sz="7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r" defTabSz="912813" rtl="0" eaLnBrk="1" fontAlgn="base" latinLnBrk="0" hangingPunct="1">
                        <a:lnSpc>
                          <a:spcPct val="100000"/>
                        </a:lnSpc>
                        <a:spcBef>
                          <a:spcPct val="0"/>
                        </a:spcBef>
                        <a:spcAft>
                          <a:spcPct val="0"/>
                        </a:spcAft>
                        <a:buClrTx/>
                        <a:buSzTx/>
                        <a:buFontTx/>
                        <a:buNone/>
                        <a:tabLst/>
                      </a:pPr>
                      <a:r>
                        <a:rPr kumimoji="0" lang="zh-CN" altLang="zh-CN" sz="800" b="0" i="0" u="none" strike="noStrike" cap="none" normalizeH="0" baseline="0">
                          <a:ln>
                            <a:noFill/>
                          </a:ln>
                          <a:solidFill>
                            <a:srgbClr val="38364D"/>
                          </a:solidFill>
                          <a:effectLst/>
                          <a:latin typeface="Calibri" panose="020F0502020204030204" pitchFamily="34" charset="0"/>
                          <a:ea typeface="宋体" panose="02010600030101010101" pitchFamily="2" charset="-122"/>
                        </a:rPr>
                        <a:t>服务 l-</a:t>
                      </a:r>
                      <a:endParaRPr kumimoji="0" lang="zh-CN" altLang="zh-CN" sz="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L="0" marR="0" marT="762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r h="255588">
                <a:tc>
                  <a:txBody>
                    <a:bodyPr/>
                    <a:lstStyle>
                      <a:lvl1pPr marL="147638"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147638" marR="0" lvl="0" indent="0" algn="l" defTabSz="912813" rtl="0" eaLnBrk="1" fontAlgn="base" latinLnBrk="0" hangingPunct="1">
                        <a:lnSpc>
                          <a:spcPts val="650"/>
                        </a:lnSpc>
                        <a:spcBef>
                          <a:spcPct val="0"/>
                        </a:spcBef>
                        <a:spcAft>
                          <a:spcPct val="0"/>
                        </a:spcAft>
                        <a:buClrTx/>
                        <a:buSzTx/>
                        <a:buFontTx/>
                        <a:buNone/>
                        <a:tabLst/>
                      </a:pPr>
                      <a:r>
                        <a:rPr kumimoji="0" lang="zh-CN" altLang="zh-CN" sz="800" b="0" i="0" u="none" strike="noStrike" cap="none" normalizeH="0" baseline="0">
                          <a:ln>
                            <a:noFill/>
                          </a:ln>
                          <a:solidFill>
                            <a:srgbClr val="38364D"/>
                          </a:solidFill>
                          <a:effectLst/>
                          <a:latin typeface="Calibri" panose="020F0502020204030204" pitchFamily="34" charset="0"/>
                          <a:ea typeface="宋体" panose="02010600030101010101" pitchFamily="2" charset="-122"/>
                        </a:rPr>
                        <a:t>实例2</a:t>
                      </a:r>
                      <a:endParaRPr kumimoji="0" lang="zh-CN" altLang="zh-CN" sz="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L="0" marR="0" marT="0" marB="0" horzOverflow="overflow">
                    <a:lnL>
                      <a:noFill/>
                    </a:lnL>
                    <a:lnR>
                      <a:noFill/>
                    </a:lnR>
                    <a:lnT>
                      <a:noFill/>
                    </a:lnT>
                    <a:lnB>
                      <a:noFill/>
                    </a:lnB>
                    <a:lnTlToBr>
                      <a:noFill/>
                    </a:lnTlToBr>
                    <a:lnBlToTr>
                      <a:noFill/>
                    </a:lnBlToTr>
                    <a:noFill/>
                  </a:tcPr>
                </a:tc>
                <a:tc>
                  <a:txBody>
                    <a:bodyPr/>
                    <a:lstStyle>
                      <a:lvl1pPr marL="57150"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57150" marR="0" lvl="0" indent="0" algn="l" defTabSz="912813" rtl="0" eaLnBrk="1" fontAlgn="base" latinLnBrk="0" hangingPunct="1">
                        <a:lnSpc>
                          <a:spcPts val="650"/>
                        </a:lnSpc>
                        <a:spcBef>
                          <a:spcPct val="0"/>
                        </a:spcBef>
                        <a:spcAft>
                          <a:spcPct val="0"/>
                        </a:spcAft>
                        <a:buClrTx/>
                        <a:buSzTx/>
                        <a:buFontTx/>
                        <a:buNone/>
                        <a:tabLst/>
                      </a:pPr>
                      <a:r>
                        <a:rPr kumimoji="0" lang="zh-CN" altLang="zh-CN" sz="800" b="0" i="0" u="none" strike="noStrike" cap="none" normalizeH="0" baseline="0">
                          <a:ln>
                            <a:noFill/>
                          </a:ln>
                          <a:solidFill>
                            <a:srgbClr val="38364D"/>
                          </a:solidFill>
                          <a:effectLst/>
                          <a:latin typeface="Calibri" panose="020F0502020204030204" pitchFamily="34" charset="0"/>
                          <a:ea typeface="宋体" panose="02010600030101010101" pitchFamily="2" charset="-122"/>
                        </a:rPr>
                        <a:t>实例2</a:t>
                      </a:r>
                      <a:endParaRPr kumimoji="0" lang="zh-CN" altLang="zh-CN" sz="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L="0" marR="0" marT="0" marB="0" horzOverflow="overflow">
                    <a:lnL>
                      <a:noFill/>
                    </a:lnL>
                    <a:lnR>
                      <a:noFill/>
                    </a:lnR>
                    <a:lnT>
                      <a:noFill/>
                    </a:lnT>
                    <a:lnB>
                      <a:noFill/>
                    </a:lnB>
                    <a:lnTlToBr>
                      <a:noFill/>
                    </a:lnTlToBr>
                    <a:lnBlToTr>
                      <a:noFill/>
                    </a:lnBlToTr>
                    <a:noFill/>
                  </a:tcPr>
                </a:tc>
                <a:tc>
                  <a:txBody>
                    <a:bodyPr/>
                    <a:lstStyle>
                      <a:lvl1pPr marL="166688"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166688" marR="0" lvl="0" indent="0" algn="l" defTabSz="912813" rtl="0" eaLnBrk="1" fontAlgn="base" latinLnBrk="0" hangingPunct="1">
                        <a:lnSpc>
                          <a:spcPts val="650"/>
                        </a:lnSpc>
                        <a:spcBef>
                          <a:spcPct val="0"/>
                        </a:spcBef>
                        <a:spcAft>
                          <a:spcPct val="0"/>
                        </a:spcAft>
                        <a:buClrTx/>
                        <a:buSzTx/>
                        <a:buFontTx/>
                        <a:buNone/>
                        <a:tabLst/>
                      </a:pPr>
                      <a:r>
                        <a:rPr kumimoji="0" lang="zh-CN" altLang="zh-CN" sz="800" b="0" i="0" u="none" strike="noStrike" cap="none" normalizeH="0" baseline="0">
                          <a:ln>
                            <a:noFill/>
                          </a:ln>
                          <a:solidFill>
                            <a:srgbClr val="38364D"/>
                          </a:solidFill>
                          <a:effectLst/>
                          <a:latin typeface="Calibri" panose="020F0502020204030204" pitchFamily="34" charset="0"/>
                          <a:ea typeface="宋体" panose="02010600030101010101" pitchFamily="2" charset="-122"/>
                        </a:rPr>
                        <a:t>实例2</a:t>
                      </a:r>
                      <a:endParaRPr kumimoji="0" lang="zh-CN" altLang="zh-CN" sz="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L="0" marR="0" marT="0" marB="0" horzOverflow="overflow">
                    <a:lnL>
                      <a:noFill/>
                    </a:lnL>
                    <a:lnR>
                      <a:noFill/>
                    </a:lnR>
                    <a:lnT>
                      <a:noFill/>
                    </a:lnT>
                    <a:lnB>
                      <a:noFill/>
                    </a:lnB>
                    <a:lnTlToBr>
                      <a:noFill/>
                    </a:lnTlToBr>
                    <a:lnBlToTr>
                      <a:noFill/>
                    </a:lnBlToTr>
                    <a:noFill/>
                  </a:tcPr>
                </a:tc>
                <a:tc>
                  <a:txBody>
                    <a:bodyPr/>
                    <a:lstStyle>
                      <a:lvl1pPr marL="128588"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128588" marR="0" lvl="0" indent="0" algn="ctr" defTabSz="912813" rtl="0" eaLnBrk="1" fontAlgn="base" latinLnBrk="0" hangingPunct="1">
                        <a:lnSpc>
                          <a:spcPts val="650"/>
                        </a:lnSpc>
                        <a:spcBef>
                          <a:spcPct val="0"/>
                        </a:spcBef>
                        <a:spcAft>
                          <a:spcPct val="0"/>
                        </a:spcAft>
                        <a:buClrTx/>
                        <a:buSzTx/>
                        <a:buFontTx/>
                        <a:buNone/>
                        <a:tabLst/>
                      </a:pPr>
                      <a:r>
                        <a:rPr kumimoji="0" lang="zh-CN" altLang="zh-CN" sz="800" b="0" i="0" u="none" strike="noStrike" cap="none" normalizeH="0" baseline="0">
                          <a:ln>
                            <a:noFill/>
                          </a:ln>
                          <a:solidFill>
                            <a:srgbClr val="38364D"/>
                          </a:solidFill>
                          <a:effectLst/>
                          <a:latin typeface="Calibri" panose="020F0502020204030204" pitchFamily="34" charset="0"/>
                          <a:ea typeface="宋体" panose="02010600030101010101" pitchFamily="2" charset="-122"/>
                        </a:rPr>
                        <a:t>实例1</a:t>
                      </a:r>
                      <a:endParaRPr kumimoji="0" lang="zh-CN" altLang="zh-CN" sz="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L="0" marR="0" marT="0" marB="0" horzOverflow="overflow">
                    <a:lnL>
                      <a:noFill/>
                    </a:lnL>
                    <a:lnR>
                      <a:noFill/>
                    </a:lnR>
                    <a:lnT>
                      <a:noFill/>
                    </a:lnT>
                    <a:lnB>
                      <a:noFill/>
                    </a:lnB>
                    <a:lnTlToBr>
                      <a:noFill/>
                    </a:lnTlToBr>
                    <a:lnBlToTr>
                      <a:noFill/>
                    </a:lnBlToTr>
                    <a:noFill/>
                  </a:tcPr>
                </a:tc>
                <a:tc>
                  <a:txBody>
                    <a:bodyPr/>
                    <a:lstStyle>
                      <a:lvl1pPr marL="290513"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290513" marR="0" lvl="0" indent="0" algn="l" defTabSz="912813" rtl="0" eaLnBrk="1" fontAlgn="base" latinLnBrk="0" hangingPunct="1">
                        <a:lnSpc>
                          <a:spcPts val="650"/>
                        </a:lnSpc>
                        <a:spcBef>
                          <a:spcPct val="0"/>
                        </a:spcBef>
                        <a:spcAft>
                          <a:spcPct val="0"/>
                        </a:spcAft>
                        <a:buClrTx/>
                        <a:buSzTx/>
                        <a:buFontTx/>
                        <a:buNone/>
                        <a:tabLst/>
                      </a:pPr>
                      <a:r>
                        <a:rPr kumimoji="0" lang="zh-CN" altLang="zh-CN" sz="800" b="0" i="0" u="none" strike="noStrike" cap="none" normalizeH="0" baseline="0">
                          <a:ln>
                            <a:noFill/>
                          </a:ln>
                          <a:solidFill>
                            <a:srgbClr val="38364D"/>
                          </a:solidFill>
                          <a:effectLst/>
                          <a:latin typeface="Calibri" panose="020F0502020204030204" pitchFamily="34" charset="0"/>
                          <a:ea typeface="宋体" panose="02010600030101010101" pitchFamily="2" charset="-122"/>
                        </a:rPr>
                        <a:t>实例1</a:t>
                      </a:r>
                      <a:endParaRPr kumimoji="0" lang="zh-CN" altLang="zh-CN" sz="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L="0" marR="0" marT="0" marB="0" horzOverflow="overflow">
                    <a:lnL>
                      <a:noFill/>
                    </a:lnL>
                    <a:lnR>
                      <a:noFill/>
                    </a:lnR>
                    <a:lnT>
                      <a:noFill/>
                    </a:lnT>
                    <a:lnB>
                      <a:noFill/>
                    </a:lnB>
                    <a:lnTlToBr>
                      <a:noFill/>
                    </a:lnTlToBr>
                    <a:lnBlToTr>
                      <a:noFill/>
                    </a:lnBlToTr>
                    <a:noFill/>
                  </a:tcPr>
                </a:tc>
                <a:tc>
                  <a:txBody>
                    <a:bodyPr/>
                    <a:lstStyle>
                      <a:lvl1pPr marL="44450"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44450" marR="0" lvl="0" indent="0" algn="ctr" defTabSz="912813" rtl="0" eaLnBrk="1" fontAlgn="base" latinLnBrk="0" hangingPunct="1">
                        <a:lnSpc>
                          <a:spcPts val="600"/>
                        </a:lnSpc>
                        <a:spcBef>
                          <a:spcPct val="0"/>
                        </a:spcBef>
                        <a:spcAft>
                          <a:spcPct val="0"/>
                        </a:spcAft>
                        <a:buClrTx/>
                        <a:buSzTx/>
                        <a:buFontTx/>
                        <a:buNone/>
                        <a:tabLst/>
                      </a:pPr>
                      <a:r>
                        <a:rPr kumimoji="0" lang="zh-CN" altLang="zh-CN" sz="800" b="0" i="0" u="none" strike="noStrike" cap="none" normalizeH="0" baseline="0">
                          <a:ln>
                            <a:noFill/>
                          </a:ln>
                          <a:solidFill>
                            <a:srgbClr val="38364D"/>
                          </a:solidFill>
                          <a:effectLst/>
                          <a:latin typeface="Calibri" panose="020F0502020204030204" pitchFamily="34" charset="0"/>
                          <a:ea typeface="宋体" panose="02010600030101010101" pitchFamily="2" charset="-122"/>
                        </a:rPr>
                        <a:t>实例2</a:t>
                      </a:r>
                      <a:endParaRPr kumimoji="0" lang="zh-CN" altLang="zh-CN" sz="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L="0" marR="0" marT="0" marB="0" horzOverflow="overflow">
                    <a:lnL>
                      <a:noFill/>
                    </a:lnL>
                    <a:lnR>
                      <a:noFill/>
                    </a:lnR>
                    <a:lnT>
                      <a:noFill/>
                    </a:lnT>
                    <a:lnB>
                      <a:noFill/>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r" defTabSz="912813" rtl="0" eaLnBrk="1" fontAlgn="base" latinLnBrk="0" hangingPunct="1">
                        <a:lnSpc>
                          <a:spcPts val="600"/>
                        </a:lnSpc>
                        <a:spcBef>
                          <a:spcPct val="0"/>
                        </a:spcBef>
                        <a:spcAft>
                          <a:spcPct val="0"/>
                        </a:spcAft>
                        <a:buClrTx/>
                        <a:buSzTx/>
                        <a:buFontTx/>
                        <a:buNone/>
                        <a:tabLst/>
                      </a:pPr>
                      <a:r>
                        <a:rPr kumimoji="0" lang="zh-CN" altLang="zh-CN" sz="800" b="0" i="0" u="none" strike="noStrike" cap="none" normalizeH="0" baseline="0">
                          <a:ln>
                            <a:noFill/>
                          </a:ln>
                          <a:solidFill>
                            <a:srgbClr val="38364D"/>
                          </a:solidFill>
                          <a:effectLst/>
                          <a:latin typeface="Calibri" panose="020F0502020204030204" pitchFamily="34" charset="0"/>
                          <a:ea typeface="宋体" panose="02010600030101010101" pitchFamily="2" charset="-122"/>
                        </a:rPr>
                        <a:t>实例2</a:t>
                      </a:r>
                      <a:endParaRPr kumimoji="0" lang="zh-CN" altLang="zh-CN" sz="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L="0" marR="0" marT="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7"/>
                  </a:ext>
                </a:extLst>
              </a:tr>
              <a:tr h="255588">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a:noFill/>
                    </a:lnL>
                    <a:lnR>
                      <a:noFill/>
                    </a:lnR>
                    <a:lnT>
                      <a:noFill/>
                    </a:lnT>
                    <a:lnB>
                      <a:noFill/>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a:noFill/>
                    </a:lnL>
                    <a:lnR>
                      <a:noFill/>
                    </a:lnR>
                    <a:lnT>
                      <a:noFill/>
                    </a:lnT>
                    <a:lnB>
                      <a:noFill/>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a:noFill/>
                    </a:lnL>
                    <a:lnR>
                      <a:noFill/>
                    </a:lnR>
                    <a:lnT>
                      <a:noFill/>
                    </a:lnT>
                    <a:lnB>
                      <a:noFill/>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a:noFill/>
                    </a:lnL>
                    <a:lnR>
                      <a:noFill/>
                    </a:lnR>
                    <a:lnT>
                      <a:noFill/>
                    </a:lnT>
                    <a:lnB>
                      <a:noFill/>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ts val="38"/>
                        </a:spcBef>
                        <a:spcAft>
                          <a:spcPct val="0"/>
                        </a:spcAft>
                        <a:buClrTx/>
                        <a:buSzTx/>
                        <a:buFontTx/>
                        <a:buNone/>
                        <a:tabLst/>
                      </a:pPr>
                      <a:endParaRPr kumimoji="0" lang="zh-CN" altLang="zh-CN" sz="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2813" rtl="0" eaLnBrk="1" fontAlgn="base" latinLnBrk="0" hangingPunct="1">
                        <a:lnSpc>
                          <a:spcPts val="675"/>
                        </a:lnSpc>
                        <a:spcBef>
                          <a:spcPct val="0"/>
                        </a:spcBef>
                        <a:spcAft>
                          <a:spcPct val="0"/>
                        </a:spcAft>
                        <a:buClrTx/>
                        <a:buSzTx/>
                        <a:buFontTx/>
                        <a:buNone/>
                        <a:tabLst/>
                      </a:pPr>
                      <a:r>
                        <a:rPr kumimoji="0" lang="zh-CN" altLang="zh-CN" sz="800" b="0" i="0" u="none" strike="noStrike" cap="none" normalizeH="0" baseline="0">
                          <a:ln>
                            <a:noFill/>
                          </a:ln>
                          <a:solidFill>
                            <a:srgbClr val="38364D"/>
                          </a:solidFill>
                          <a:effectLst/>
                          <a:latin typeface="Calibri" panose="020F0502020204030204" pitchFamily="34" charset="0"/>
                          <a:ea typeface="宋体" panose="02010600030101010101" pitchFamily="2" charset="-122"/>
                        </a:rPr>
                        <a:t>服务 k –</a:t>
                      </a:r>
                      <a:endParaRPr kumimoji="0" lang="zh-CN" altLang="zh-CN" sz="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L="0" marR="0" marT="6773" marB="0" horzOverflow="overflow">
                    <a:lnL>
                      <a:noFill/>
                    </a:lnL>
                    <a:lnR>
                      <a:noFill/>
                    </a:lnR>
                    <a:lnT>
                      <a:noFill/>
                    </a:lnT>
                    <a:lnB>
                      <a:noFill/>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a:noFill/>
                    </a:lnL>
                    <a:lnR>
                      <a:noFill/>
                    </a:lnR>
                    <a:lnT>
                      <a:noFill/>
                    </a:lnT>
                    <a:lnB>
                      <a:noFill/>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ts val="38"/>
                        </a:spcBef>
                        <a:spcAft>
                          <a:spcPct val="0"/>
                        </a:spcAft>
                        <a:buClrTx/>
                        <a:buSzTx/>
                        <a:buFontTx/>
                        <a:buNone/>
                        <a:tabLst/>
                      </a:pPr>
                      <a:endParaRPr kumimoji="0" lang="zh-CN" altLang="zh-CN" sz="7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r" defTabSz="912813" rtl="0" eaLnBrk="1" fontAlgn="base" latinLnBrk="0" hangingPunct="1">
                        <a:lnSpc>
                          <a:spcPct val="100000"/>
                        </a:lnSpc>
                        <a:spcBef>
                          <a:spcPct val="0"/>
                        </a:spcBef>
                        <a:spcAft>
                          <a:spcPct val="0"/>
                        </a:spcAft>
                        <a:buClrTx/>
                        <a:buSzTx/>
                        <a:buFontTx/>
                        <a:buNone/>
                        <a:tabLst/>
                      </a:pPr>
                      <a:r>
                        <a:rPr kumimoji="0" lang="zh-CN" altLang="zh-CN" sz="800" b="0" i="0" u="none" strike="noStrike" cap="none" normalizeH="0" baseline="0">
                          <a:ln>
                            <a:noFill/>
                          </a:ln>
                          <a:solidFill>
                            <a:srgbClr val="38364D"/>
                          </a:solidFill>
                          <a:effectLst/>
                          <a:latin typeface="Calibri" panose="020F0502020204030204" pitchFamily="34" charset="0"/>
                          <a:ea typeface="宋体" panose="02010600030101010101" pitchFamily="2" charset="-122"/>
                        </a:rPr>
                        <a:t>服务 k –</a:t>
                      </a:r>
                      <a:endParaRPr kumimoji="0" lang="zh-CN" altLang="zh-CN" sz="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L="0" marR="0" marT="6773"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8"/>
                  </a:ext>
                </a:extLst>
              </a:tr>
              <a:tr h="115888">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a:noFill/>
                    </a:lnL>
                    <a:lnR>
                      <a:noFill/>
                    </a:lnR>
                    <a:lnT>
                      <a:noFill/>
                    </a:lnT>
                    <a:lnB>
                      <a:noFill/>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a:noFill/>
                    </a:lnL>
                    <a:lnR>
                      <a:noFill/>
                    </a:lnR>
                    <a:lnT>
                      <a:noFill/>
                    </a:lnT>
                    <a:lnB>
                      <a:noFill/>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a:noFill/>
                    </a:lnL>
                    <a:lnR>
                      <a:noFill/>
                    </a:lnR>
                    <a:lnT>
                      <a:noFill/>
                    </a:lnT>
                    <a:lnB>
                      <a:noFill/>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a:noFill/>
                    </a:lnL>
                    <a:lnR>
                      <a:noFill/>
                    </a:lnR>
                    <a:lnT>
                      <a:noFill/>
                    </a:lnT>
                    <a:lnB>
                      <a:noFill/>
                    </a:lnB>
                    <a:lnTlToBr>
                      <a:noFill/>
                    </a:lnTlToBr>
                    <a:lnBlToTr>
                      <a:noFill/>
                    </a:lnBlToTr>
                    <a:noFill/>
                  </a:tcPr>
                </a:tc>
                <a:tc>
                  <a:txBody>
                    <a:bodyPr/>
                    <a:lstStyle>
                      <a:lvl1pPr marL="290513"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290513" marR="0" lvl="0" indent="0" algn="l" defTabSz="912813" rtl="0" eaLnBrk="1" fontAlgn="base" latinLnBrk="0" hangingPunct="1">
                        <a:lnSpc>
                          <a:spcPts val="588"/>
                        </a:lnSpc>
                        <a:spcBef>
                          <a:spcPct val="0"/>
                        </a:spcBef>
                        <a:spcAft>
                          <a:spcPct val="0"/>
                        </a:spcAft>
                        <a:buClrTx/>
                        <a:buSzTx/>
                        <a:buFontTx/>
                        <a:buNone/>
                        <a:tabLst/>
                      </a:pPr>
                      <a:r>
                        <a:rPr kumimoji="0" lang="zh-CN" altLang="zh-CN" sz="800" b="0" i="0" u="none" strike="noStrike" cap="none" normalizeH="0" baseline="0">
                          <a:ln>
                            <a:noFill/>
                          </a:ln>
                          <a:solidFill>
                            <a:srgbClr val="38364D"/>
                          </a:solidFill>
                          <a:effectLst/>
                          <a:latin typeface="Calibri" panose="020F0502020204030204" pitchFamily="34" charset="0"/>
                          <a:ea typeface="宋体" panose="02010600030101010101" pitchFamily="2" charset="-122"/>
                        </a:rPr>
                        <a:t>实例1</a:t>
                      </a:r>
                      <a:endParaRPr kumimoji="0" lang="zh-CN" altLang="zh-CN" sz="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L="0" marR="0" marT="0" marB="0" horzOverflow="overflow">
                    <a:lnL>
                      <a:noFill/>
                    </a:lnL>
                    <a:lnR>
                      <a:noFill/>
                    </a:lnR>
                    <a:lnT>
                      <a:noFill/>
                    </a:lnT>
                    <a:lnB>
                      <a:noFill/>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a:noFill/>
                    </a:lnL>
                    <a:lnR>
                      <a:noFill/>
                    </a:lnR>
                    <a:lnT>
                      <a:noFill/>
                    </a:lnT>
                    <a:lnB>
                      <a:noFill/>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r" defTabSz="912813" rtl="0" eaLnBrk="1" fontAlgn="base" latinLnBrk="0" hangingPunct="1">
                        <a:lnSpc>
                          <a:spcPts val="588"/>
                        </a:lnSpc>
                        <a:spcBef>
                          <a:spcPct val="0"/>
                        </a:spcBef>
                        <a:spcAft>
                          <a:spcPct val="0"/>
                        </a:spcAft>
                        <a:buClrTx/>
                        <a:buSzTx/>
                        <a:buFontTx/>
                        <a:buNone/>
                        <a:tabLst/>
                      </a:pPr>
                      <a:r>
                        <a:rPr kumimoji="0" lang="zh-CN" altLang="zh-CN" sz="800" b="0" i="0" u="none" strike="noStrike" cap="none" normalizeH="0" baseline="0">
                          <a:ln>
                            <a:noFill/>
                          </a:ln>
                          <a:solidFill>
                            <a:srgbClr val="38364D"/>
                          </a:solidFill>
                          <a:effectLst/>
                          <a:latin typeface="Calibri" panose="020F0502020204030204" pitchFamily="34" charset="0"/>
                          <a:ea typeface="宋体" panose="02010600030101010101" pitchFamily="2" charset="-122"/>
                        </a:rPr>
                        <a:t>实例2</a:t>
                      </a:r>
                      <a:endParaRPr kumimoji="0" lang="zh-CN" altLang="zh-CN" sz="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L="0" marR="0" marT="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9"/>
                  </a:ext>
                </a:extLst>
              </a:tr>
            </a:tbl>
          </a:graphicData>
        </a:graphic>
      </p:graphicFrame>
      <p:sp>
        <p:nvSpPr>
          <p:cNvPr id="14" name="object 14">
            <a:extLst>
              <a:ext uri="{FF2B5EF4-FFF2-40B4-BE49-F238E27FC236}">
                <a16:creationId xmlns:a16="http://schemas.microsoft.com/office/drawing/2014/main" id="{5ED0E271-DA46-4806-93FA-8E9307BBC4EE}"/>
              </a:ext>
            </a:extLst>
          </p:cNvPr>
          <p:cNvSpPr txBox="1"/>
          <p:nvPr/>
        </p:nvSpPr>
        <p:spPr>
          <a:xfrm>
            <a:off x="9799638" y="2200275"/>
            <a:ext cx="914400" cy="171450"/>
          </a:xfrm>
          <a:prstGeom prst="rect">
            <a:avLst/>
          </a:prstGeom>
        </p:spPr>
        <p:txBody>
          <a:bodyPr lIns="0" tIns="17780" rIns="0" bIns="0">
            <a:spAutoFit/>
          </a:bodyPr>
          <a:lstStyle/>
          <a:p>
            <a:pPr marL="16933">
              <a:spcBef>
                <a:spcPts val="140"/>
              </a:spcBef>
              <a:defRPr/>
            </a:pPr>
            <a:r>
              <a:rPr sz="1000" spc="-7" dirty="0">
                <a:solidFill>
                  <a:srgbClr val="38364D"/>
                </a:solidFill>
                <a:latin typeface="Calibri"/>
                <a:cs typeface="Calibri"/>
              </a:rPr>
              <a:t>服务</a:t>
            </a:r>
            <a:r>
              <a:rPr sz="1000" dirty="0">
                <a:solidFill>
                  <a:srgbClr val="38364D"/>
                </a:solidFill>
                <a:latin typeface="Calibri"/>
                <a:cs typeface="Calibri"/>
              </a:rPr>
              <a:t>节点</a:t>
            </a:r>
            <a:r>
              <a:rPr sz="1000" spc="-53" dirty="0">
                <a:solidFill>
                  <a:srgbClr val="38364D"/>
                </a:solidFill>
                <a:latin typeface="Calibri"/>
                <a:cs typeface="Calibri"/>
              </a:rPr>
              <a:t> </a:t>
            </a:r>
            <a:r>
              <a:rPr sz="1000" dirty="0">
                <a:solidFill>
                  <a:srgbClr val="38364D"/>
                </a:solidFill>
                <a:latin typeface="Calibri"/>
                <a:cs typeface="Calibri"/>
              </a:rPr>
              <a:t>3-2</a:t>
            </a:r>
            <a:endParaRPr sz="1000">
              <a:latin typeface="Calibri"/>
              <a:cs typeface="Calibri"/>
            </a:endParaRPr>
          </a:p>
        </p:txBody>
      </p:sp>
    </p:spTree>
  </p:cSld>
  <p:clrMapOvr>
    <a:masterClrMapping/>
  </p:clrMapOvr>
</p:sld>
</file>

<file path=ppt/slides/slide122.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91B41CF8-DB47-45BE-888A-01F79E4A3248}"/>
              </a:ext>
            </a:extLst>
          </p:cNvPr>
          <p:cNvSpPr txBox="1">
            <a:spLocks noGrp="1"/>
          </p:cNvSpPr>
          <p:nvPr>
            <p:ph type="title"/>
          </p:nvPr>
        </p:nvSpPr>
        <p:spPr>
          <a:xfrm>
            <a:off x="496888" y="141288"/>
            <a:ext cx="8596312" cy="692150"/>
          </a:xfrm>
        </p:spPr>
        <p:txBody>
          <a:bodyPr lIns="0" tIns="16087" rIns="0" bIns="0" rtlCol="0">
            <a:spAutoFit/>
          </a:bodyPr>
          <a:lstStyle/>
          <a:p>
            <a:pPr marL="16933">
              <a:spcBef>
                <a:spcPts val="127"/>
              </a:spcBef>
              <a:defRPr/>
            </a:pPr>
            <a:r>
              <a:rPr spc="-7" dirty="0">
                <a:solidFill>
                  <a:schemeClr val="bg1"/>
                </a:solidFill>
              </a:rPr>
              <a:t>用于建模服务的 DDD</a:t>
            </a:r>
            <a:r>
              <a:rPr spc="53" dirty="0">
                <a:solidFill>
                  <a:schemeClr val="bg1"/>
                </a:solidFill>
              </a:rPr>
              <a:t> </a:t>
            </a:r>
            <a:r>
              <a:rPr spc="-7" dirty="0">
                <a:solidFill>
                  <a:schemeClr val="bg1"/>
                </a:solidFill>
              </a:rPr>
              <a:t>边界</a:t>
            </a:r>
            <a:endParaRPr dirty="0">
              <a:solidFill>
                <a:schemeClr val="bg1"/>
              </a:solidFill>
            </a:endParaRPr>
          </a:p>
        </p:txBody>
      </p:sp>
      <p:sp>
        <p:nvSpPr>
          <p:cNvPr id="177155" name="object 3">
            <a:extLst>
              <a:ext uri="{FF2B5EF4-FFF2-40B4-BE49-F238E27FC236}">
                <a16:creationId xmlns:a16="http://schemas.microsoft.com/office/drawing/2014/main" id="{718EF1CC-E2BF-4F8E-A7AF-48C3E0D7BF0C}"/>
              </a:ext>
            </a:extLst>
          </p:cNvPr>
          <p:cNvSpPr txBox="1">
            <a:spLocks noChangeArrowheads="1"/>
          </p:cNvSpPr>
          <p:nvPr/>
        </p:nvSpPr>
        <p:spPr bwMode="auto">
          <a:xfrm>
            <a:off x="484188" y="1384300"/>
            <a:ext cx="7962900" cy="260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01600" rIns="0" bIns="0">
            <a:spAutoFit/>
          </a:bodyPr>
          <a:lstStyle>
            <a:lvl1pPr marL="473075" indent="-455613">
              <a:tabLst>
                <a:tab pos="473075" algn="l"/>
              </a:tabLst>
              <a:defRPr>
                <a:solidFill>
                  <a:schemeClr val="tx1"/>
                </a:solidFill>
                <a:latin typeface="Calibri" panose="020F0502020204030204" pitchFamily="34" charset="0"/>
                <a:ea typeface="宋体" panose="02010600030101010101" pitchFamily="2" charset="-122"/>
              </a:defRPr>
            </a:lvl1pPr>
            <a:lvl2pPr marL="742950" indent="-285750">
              <a:tabLst>
                <a:tab pos="473075" algn="l"/>
              </a:tabLst>
              <a:defRPr>
                <a:solidFill>
                  <a:schemeClr val="tx1"/>
                </a:solidFill>
                <a:latin typeface="Calibri" panose="020F0502020204030204" pitchFamily="34" charset="0"/>
                <a:ea typeface="宋体" panose="02010600030101010101" pitchFamily="2" charset="-122"/>
              </a:defRPr>
            </a:lvl2pPr>
            <a:lvl3pPr marL="1143000" indent="-228600">
              <a:tabLst>
                <a:tab pos="473075" algn="l"/>
              </a:tabLst>
              <a:defRPr>
                <a:solidFill>
                  <a:schemeClr val="tx1"/>
                </a:solidFill>
                <a:latin typeface="Calibri" panose="020F0502020204030204" pitchFamily="34" charset="0"/>
                <a:ea typeface="宋体" panose="02010600030101010101" pitchFamily="2" charset="-122"/>
              </a:defRPr>
            </a:lvl3pPr>
            <a:lvl4pPr marL="1600200" indent="-228600">
              <a:tabLst>
                <a:tab pos="473075" algn="l"/>
              </a:tabLst>
              <a:defRPr>
                <a:solidFill>
                  <a:schemeClr val="tx1"/>
                </a:solidFill>
                <a:latin typeface="Calibri" panose="020F0502020204030204" pitchFamily="34" charset="0"/>
                <a:ea typeface="宋体" panose="02010600030101010101" pitchFamily="2" charset="-122"/>
              </a:defRPr>
            </a:lvl4pPr>
            <a:lvl5pPr marL="2057400" indent="-228600">
              <a:tabLst>
                <a:tab pos="473075"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473075"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473075"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473075"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473075" algn="l"/>
              </a:tabLst>
              <a:defRPr>
                <a:solidFill>
                  <a:schemeClr val="tx1"/>
                </a:solidFill>
                <a:latin typeface="Calibri" panose="020F0502020204030204" pitchFamily="34" charset="0"/>
                <a:ea typeface="宋体" panose="02010600030101010101" pitchFamily="2" charset="-122"/>
              </a:defRPr>
            </a:lvl9pPr>
          </a:lstStyle>
          <a:p>
            <a:pPr>
              <a:spcBef>
                <a:spcPts val="800"/>
              </a:spcBef>
              <a:buSzPct val="110000"/>
              <a:buFontTx/>
              <a:buChar char="•"/>
            </a:pPr>
            <a:r>
              <a:rPr lang="zh-CN" altLang="zh-CN" sz="2600">
                <a:solidFill>
                  <a:srgbClr val="38364D"/>
                </a:solidFill>
                <a:latin typeface="Arial" panose="020B0604020202020204" pitchFamily="34" charset="0"/>
                <a:cs typeface="Arial" panose="020B0604020202020204" pitchFamily="34" charset="0"/>
              </a:rPr>
              <a:t>有效地建模基本复杂性减少了</a:t>
            </a:r>
            <a:endParaRPr lang="zh-CN" altLang="zh-CN" sz="2600">
              <a:latin typeface="Arial" panose="020B0604020202020204" pitchFamily="34" charset="0"/>
              <a:cs typeface="Arial" panose="020B0604020202020204" pitchFamily="34" charset="0"/>
            </a:endParaRPr>
          </a:p>
          <a:p>
            <a:pPr>
              <a:spcBef>
                <a:spcPts val="675"/>
              </a:spcBef>
            </a:pPr>
            <a:r>
              <a:rPr lang="zh-CN" altLang="zh-CN" sz="2600">
                <a:solidFill>
                  <a:srgbClr val="38364D"/>
                </a:solidFill>
                <a:latin typeface="Arial" panose="020B0604020202020204" pitchFamily="34" charset="0"/>
                <a:cs typeface="Arial" panose="020B0604020202020204" pitchFamily="34" charset="0"/>
              </a:rPr>
              <a:t>需要协调</a:t>
            </a:r>
            <a:endParaRPr lang="zh-CN" altLang="zh-CN" sz="2600">
              <a:latin typeface="Arial" panose="020B0604020202020204" pitchFamily="34" charset="0"/>
              <a:cs typeface="Arial" panose="020B0604020202020204" pitchFamily="34" charset="0"/>
            </a:endParaRPr>
          </a:p>
          <a:p>
            <a:pPr>
              <a:lnSpc>
                <a:spcPct val="121000"/>
              </a:lnSpc>
              <a:spcBef>
                <a:spcPts val="813"/>
              </a:spcBef>
              <a:buSzPct val="110000"/>
              <a:buFontTx/>
              <a:buChar char="•"/>
            </a:pPr>
            <a:r>
              <a:rPr lang="zh-CN" altLang="zh-CN" sz="2600">
                <a:solidFill>
                  <a:srgbClr val="38364D"/>
                </a:solidFill>
                <a:latin typeface="Arial" panose="020B0604020202020204" pitchFamily="34" charset="0"/>
                <a:cs typeface="Arial" panose="020B0604020202020204" pitchFamily="34" charset="0"/>
              </a:rPr>
              <a:t>Eric 埃文斯的域驱动设计为复杂软件系统的基本能力的定义和建模提供了框架</a:t>
            </a:r>
            <a:endParaRPr lang="zh-CN" altLang="zh-CN" sz="2600">
              <a:latin typeface="Arial" panose="020B0604020202020204" pitchFamily="34" charset="0"/>
              <a:cs typeface="Arial" panose="020B0604020202020204" pitchFamily="34" charset="0"/>
            </a:endParaRPr>
          </a:p>
        </p:txBody>
      </p:sp>
      <p:sp>
        <p:nvSpPr>
          <p:cNvPr id="177156" name="object 4">
            <a:extLst>
              <a:ext uri="{FF2B5EF4-FFF2-40B4-BE49-F238E27FC236}">
                <a16:creationId xmlns:a16="http://schemas.microsoft.com/office/drawing/2014/main" id="{810CF3B1-25B6-418E-9C0B-5B84C05AF0C1}"/>
              </a:ext>
            </a:extLst>
          </p:cNvPr>
          <p:cNvSpPr>
            <a:spLocks noChangeArrowheads="1"/>
          </p:cNvSpPr>
          <p:nvPr/>
        </p:nvSpPr>
        <p:spPr bwMode="auto">
          <a:xfrm>
            <a:off x="8934450" y="1395413"/>
            <a:ext cx="2617788" cy="3462337"/>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77157" name="object 5">
            <a:extLst>
              <a:ext uri="{FF2B5EF4-FFF2-40B4-BE49-F238E27FC236}">
                <a16:creationId xmlns:a16="http://schemas.microsoft.com/office/drawing/2014/main" id="{7DC01552-8885-4086-8E82-FC67C914D265}"/>
              </a:ext>
            </a:extLst>
          </p:cNvPr>
          <p:cNvSpPr>
            <a:spLocks noChangeArrowheads="1"/>
          </p:cNvSpPr>
          <p:nvPr/>
        </p:nvSpPr>
        <p:spPr bwMode="auto">
          <a:xfrm>
            <a:off x="3230563" y="4098925"/>
            <a:ext cx="3162300" cy="195897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6" name="object 6">
            <a:extLst>
              <a:ext uri="{FF2B5EF4-FFF2-40B4-BE49-F238E27FC236}">
                <a16:creationId xmlns:a16="http://schemas.microsoft.com/office/drawing/2014/main" id="{428E147C-EEE0-467B-9AE0-C004D69FB5BE}"/>
              </a:ext>
            </a:extLst>
          </p:cNvPr>
          <p:cNvSpPr txBox="1"/>
          <p:nvPr/>
        </p:nvSpPr>
        <p:spPr>
          <a:xfrm>
            <a:off x="2865438" y="6013450"/>
            <a:ext cx="3854450" cy="180975"/>
          </a:xfrm>
          <a:prstGeom prst="rect">
            <a:avLst/>
          </a:prstGeom>
        </p:spPr>
        <p:txBody>
          <a:bodyPr lIns="0" tIns="16933" rIns="0" bIns="0">
            <a:spAutoFit/>
          </a:bodyPr>
          <a:lstStyle/>
          <a:p>
            <a:pPr marL="16933">
              <a:spcBef>
                <a:spcPts val="133"/>
              </a:spcBef>
              <a:defRPr/>
            </a:pPr>
            <a:r>
              <a:rPr sz="1067" dirty="0">
                <a:solidFill>
                  <a:srgbClr val="38364D"/>
                </a:solidFill>
                <a:latin typeface="Arial"/>
                <a:cs typeface="Arial"/>
              </a:rPr>
              <a:t>图像</a:t>
            </a:r>
            <a:r>
              <a:rPr sz="1067" spc="-7" dirty="0">
                <a:solidFill>
                  <a:srgbClr val="38364D"/>
                </a:solidFill>
                <a:latin typeface="Arial"/>
                <a:cs typeface="Arial"/>
              </a:rPr>
              <a:t>信用：</a:t>
            </a:r>
            <a:r>
              <a:rPr sz="1067" spc="100" dirty="0">
                <a:solidFill>
                  <a:srgbClr val="38364D"/>
                </a:solidFill>
                <a:latin typeface="Arial"/>
                <a:cs typeface="Arial"/>
              </a:rPr>
              <a:t> </a:t>
            </a:r>
            <a:r>
              <a:rPr sz="1067" u="sng" spc="-7" dirty="0">
                <a:solidFill>
                  <a:srgbClr val="0078E2"/>
                </a:solidFill>
                <a:uFill>
                  <a:solidFill>
                    <a:srgbClr val="0078E2"/>
                  </a:solidFill>
                </a:uFill>
                <a:latin typeface="Arial"/>
                <a:cs typeface="Arial"/>
                <a:hlinkClick r:id="rId4"/>
              </a:rPr>
              <a:t>http://martinfowler.com/bliki/BoundedContext.htm</a:t>
            </a:r>
            <a:r>
              <a:rPr sz="1067" spc="-7" dirty="0">
                <a:solidFill>
                  <a:srgbClr val="0078E2"/>
                </a:solidFill>
                <a:latin typeface="Arial"/>
                <a:cs typeface="Arial"/>
                <a:hlinkClick r:id="rId4"/>
              </a:rPr>
              <a:t>我</a:t>
            </a:r>
            <a:endParaRPr sz="1067">
              <a:latin typeface="Arial"/>
              <a:cs typeface="Arial"/>
            </a:endParaRPr>
          </a:p>
        </p:txBody>
      </p:sp>
    </p:spTree>
  </p:cSld>
  <p:clrMapOvr>
    <a:masterClrMapping/>
  </p:clrMapOvr>
</p:sld>
</file>

<file path=ppt/slides/slide123.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DF9FDAB9-CF5F-4903-92BF-E9EDC60A87B6}"/>
              </a:ext>
            </a:extLst>
          </p:cNvPr>
          <p:cNvSpPr txBox="1">
            <a:spLocks noGrp="1"/>
          </p:cNvSpPr>
          <p:nvPr>
            <p:ph type="title"/>
          </p:nvPr>
        </p:nvSpPr>
        <p:spPr>
          <a:xfrm>
            <a:off x="592138" y="239713"/>
            <a:ext cx="7996237" cy="692150"/>
          </a:xfrm>
        </p:spPr>
        <p:txBody>
          <a:bodyPr lIns="0" tIns="16087" rIns="0" bIns="0" rtlCol="0">
            <a:spAutoFit/>
          </a:bodyPr>
          <a:lstStyle/>
          <a:p>
            <a:pPr marL="16933">
              <a:spcBef>
                <a:spcPts val="127"/>
              </a:spcBef>
              <a:defRPr/>
            </a:pPr>
            <a:r>
              <a:rPr spc="-7" dirty="0">
                <a:solidFill>
                  <a:schemeClr val="bg1"/>
                </a:solidFill>
              </a:rPr>
              <a:t>示例 Microservices 上下文</a:t>
            </a:r>
            <a:r>
              <a:rPr spc="67" dirty="0">
                <a:solidFill>
                  <a:schemeClr val="bg1"/>
                </a:solidFill>
              </a:rPr>
              <a:t> </a:t>
            </a:r>
            <a:r>
              <a:rPr spc="-7" dirty="0">
                <a:solidFill>
                  <a:schemeClr val="bg1"/>
                </a:solidFill>
              </a:rPr>
              <a:t>地图</a:t>
            </a:r>
            <a:endParaRPr dirty="0">
              <a:solidFill>
                <a:schemeClr val="bg1"/>
              </a:solidFill>
            </a:endParaRPr>
          </a:p>
        </p:txBody>
      </p:sp>
      <p:sp>
        <p:nvSpPr>
          <p:cNvPr id="3" name="object 3">
            <a:extLst>
              <a:ext uri="{FF2B5EF4-FFF2-40B4-BE49-F238E27FC236}">
                <a16:creationId xmlns:a16="http://schemas.microsoft.com/office/drawing/2014/main" id="{CD098E67-4978-47BE-8526-7AE081DAD362}"/>
              </a:ext>
            </a:extLst>
          </p:cNvPr>
          <p:cNvSpPr txBox="1"/>
          <p:nvPr/>
        </p:nvSpPr>
        <p:spPr>
          <a:xfrm>
            <a:off x="596900" y="5970588"/>
            <a:ext cx="6829425" cy="263525"/>
          </a:xfrm>
          <a:prstGeom prst="rect">
            <a:avLst/>
          </a:prstGeom>
        </p:spPr>
        <p:txBody>
          <a:bodyPr lIns="0" tIns="16933" rIns="0" bIns="0">
            <a:spAutoFit/>
          </a:bodyPr>
          <a:lstStyle/>
          <a:p>
            <a:pPr marL="16933">
              <a:spcBef>
                <a:spcPts val="133"/>
              </a:spcBef>
              <a:defRPr/>
            </a:pPr>
            <a:r>
              <a:rPr sz="1600" spc="-7" dirty="0">
                <a:solidFill>
                  <a:srgbClr val="57676C"/>
                </a:solidFill>
                <a:latin typeface="Arial"/>
                <a:cs typeface="Arial"/>
              </a:rPr>
              <a:t>更多内容:</a:t>
            </a:r>
            <a:r>
              <a:rPr sz="1600" spc="213" dirty="0">
                <a:solidFill>
                  <a:srgbClr val="57676C"/>
                </a:solidFill>
                <a:latin typeface="Arial"/>
                <a:cs typeface="Arial"/>
              </a:rPr>
              <a:t> </a:t>
            </a:r>
            <a:r>
              <a:rPr sz="1600" u="sng" spc="-13" dirty="0">
                <a:solidFill>
                  <a:srgbClr val="0078E2"/>
                </a:solidFill>
                <a:uFill>
                  <a:solidFill>
                    <a:srgbClr val="0078E2"/>
                  </a:solidFill>
                </a:uFill>
                <a:latin typeface="Arial"/>
                <a:cs typeface="Arial"/>
                <a:hlinkClick r:id="rId2"/>
              </a:rPr>
              <a:t>http://www.apiacademy.co/designing-a-system-of-microservices/</a:t>
            </a:r>
            <a:endParaRPr sz="1600">
              <a:latin typeface="Arial"/>
              <a:cs typeface="Arial"/>
            </a:endParaRPr>
          </a:p>
        </p:txBody>
      </p:sp>
      <p:sp>
        <p:nvSpPr>
          <p:cNvPr id="178180" name="object 4">
            <a:extLst>
              <a:ext uri="{FF2B5EF4-FFF2-40B4-BE49-F238E27FC236}">
                <a16:creationId xmlns:a16="http://schemas.microsoft.com/office/drawing/2014/main" id="{37642650-4834-44DD-9DC7-CEC379D8D860}"/>
              </a:ext>
            </a:extLst>
          </p:cNvPr>
          <p:cNvSpPr>
            <a:spLocks noChangeArrowheads="1"/>
          </p:cNvSpPr>
          <p:nvPr/>
        </p:nvSpPr>
        <p:spPr bwMode="auto">
          <a:xfrm>
            <a:off x="311150" y="1071563"/>
            <a:ext cx="11603038" cy="464502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5" name="object 5">
            <a:extLst>
              <a:ext uri="{FF2B5EF4-FFF2-40B4-BE49-F238E27FC236}">
                <a16:creationId xmlns:a16="http://schemas.microsoft.com/office/drawing/2014/main" id="{220D49A9-9367-4CC5-B866-4C9F2C4E7451}"/>
              </a:ext>
            </a:extLst>
          </p:cNvPr>
          <p:cNvSpPr txBox="1"/>
          <p:nvPr/>
        </p:nvSpPr>
        <p:spPr>
          <a:xfrm>
            <a:off x="1046163" y="1233488"/>
            <a:ext cx="1195387" cy="293687"/>
          </a:xfrm>
          <a:prstGeom prst="rect">
            <a:avLst/>
          </a:prstGeom>
        </p:spPr>
        <p:txBody>
          <a:bodyPr lIns="0" tIns="17780" rIns="0" bIns="0">
            <a:spAutoFit/>
          </a:bodyPr>
          <a:lstStyle/>
          <a:p>
            <a:pPr marL="16933">
              <a:spcBef>
                <a:spcPts val="140"/>
              </a:spcBef>
              <a:defRPr/>
            </a:pPr>
            <a:r>
              <a:rPr spc="-7" dirty="0">
                <a:solidFill>
                  <a:srgbClr val="FFFFFF"/>
                </a:solidFill>
                <a:latin typeface="Arial"/>
                <a:cs typeface="Arial"/>
              </a:rPr>
              <a:t>S</a:t>
            </a:r>
            <a:r>
              <a:rPr dirty="0">
                <a:solidFill>
                  <a:srgbClr val="FFFFFF"/>
                </a:solidFill>
                <a:latin typeface="Arial"/>
                <a:cs typeface="Arial"/>
              </a:rPr>
              <a:t>ubdomain</a:t>
            </a:r>
            <a:endParaRPr>
              <a:latin typeface="Arial"/>
              <a:cs typeface="Arial"/>
            </a:endParaRPr>
          </a:p>
        </p:txBody>
      </p:sp>
      <p:sp>
        <p:nvSpPr>
          <p:cNvPr id="178182" name="object 6">
            <a:extLst>
              <a:ext uri="{FF2B5EF4-FFF2-40B4-BE49-F238E27FC236}">
                <a16:creationId xmlns:a16="http://schemas.microsoft.com/office/drawing/2014/main" id="{5BD9DD02-ABE7-4B4E-97BC-2752AAAD83E6}"/>
              </a:ext>
            </a:extLst>
          </p:cNvPr>
          <p:cNvSpPr txBox="1">
            <a:spLocks noChangeArrowheads="1"/>
          </p:cNvSpPr>
          <p:nvPr/>
        </p:nvSpPr>
        <p:spPr bwMode="auto">
          <a:xfrm>
            <a:off x="4989513" y="1333500"/>
            <a:ext cx="1198562"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7780" rIns="0" bIns="0">
            <a:spAutoFit/>
          </a:bodyPr>
          <a:lstStyle>
            <a:lvl1pPr marL="1587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a:solidFill>
                  <a:srgbClr val="FFFFFF"/>
                </a:solidFill>
                <a:latin typeface="Arial" panose="020B0604020202020204" pitchFamily="34" charset="0"/>
                <a:cs typeface="Arial" panose="020B0604020202020204" pitchFamily="34" charset="0"/>
              </a:rPr>
              <a:t>子域</a:t>
            </a:r>
            <a:endParaRPr lang="zh-CN" altLang="zh-CN">
              <a:latin typeface="Arial" panose="020B0604020202020204" pitchFamily="34" charset="0"/>
              <a:cs typeface="Arial" panose="020B0604020202020204" pitchFamily="34" charset="0"/>
            </a:endParaRPr>
          </a:p>
        </p:txBody>
      </p:sp>
      <p:sp>
        <p:nvSpPr>
          <p:cNvPr id="178183" name="object 7">
            <a:extLst>
              <a:ext uri="{FF2B5EF4-FFF2-40B4-BE49-F238E27FC236}">
                <a16:creationId xmlns:a16="http://schemas.microsoft.com/office/drawing/2014/main" id="{6CCD4D5B-F2EC-43D3-925B-8679536404F6}"/>
              </a:ext>
            </a:extLst>
          </p:cNvPr>
          <p:cNvSpPr>
            <a:spLocks/>
          </p:cNvSpPr>
          <p:nvPr/>
        </p:nvSpPr>
        <p:spPr bwMode="auto">
          <a:xfrm>
            <a:off x="8245475" y="4824413"/>
            <a:ext cx="3668713" cy="892175"/>
          </a:xfrm>
          <a:custGeom>
            <a:avLst/>
            <a:gdLst>
              <a:gd name="T0" fmla="*/ 11136505 w 2750820"/>
              <a:gd name="T1" fmla="*/ 0 h 669289"/>
              <a:gd name="T2" fmla="*/ 470497 w 2750820"/>
              <a:gd name="T3" fmla="*/ 0 h 669289"/>
              <a:gd name="T4" fmla="*/ 287335 w 2750820"/>
              <a:gd name="T5" fmla="*/ 36875 h 669289"/>
              <a:gd name="T6" fmla="*/ 137784 w 2750820"/>
              <a:gd name="T7" fmla="*/ 137441 h 669289"/>
              <a:gd name="T8" fmla="*/ 36967 w 2750820"/>
              <a:gd name="T9" fmla="*/ 286624 h 669289"/>
              <a:gd name="T10" fmla="*/ 0 w 2750820"/>
              <a:gd name="T11" fmla="*/ 469332 h 669289"/>
              <a:gd name="T12" fmla="*/ 0 w 2750820"/>
              <a:gd name="T13" fmla="*/ 2346659 h 669289"/>
              <a:gd name="T14" fmla="*/ 36967 w 2750820"/>
              <a:gd name="T15" fmla="*/ 2529338 h 669289"/>
              <a:gd name="T16" fmla="*/ 137784 w 2750820"/>
              <a:gd name="T17" fmla="*/ 2678522 h 669289"/>
              <a:gd name="T18" fmla="*/ 287335 w 2750820"/>
              <a:gd name="T19" fmla="*/ 2779109 h 669289"/>
              <a:gd name="T20" fmla="*/ 470497 w 2750820"/>
              <a:gd name="T21" fmla="*/ 2815991 h 669289"/>
              <a:gd name="T22" fmla="*/ 11136505 w 2750820"/>
              <a:gd name="T23" fmla="*/ 2815991 h 669289"/>
              <a:gd name="T24" fmla="*/ 11319662 w 2750820"/>
              <a:gd name="T25" fmla="*/ 2779109 h 669289"/>
              <a:gd name="T26" fmla="*/ 11469215 w 2750820"/>
              <a:gd name="T27" fmla="*/ 2678522 h 669289"/>
              <a:gd name="T28" fmla="*/ 11570028 w 2750820"/>
              <a:gd name="T29" fmla="*/ 2529338 h 669289"/>
              <a:gd name="T30" fmla="*/ 11606996 w 2750820"/>
              <a:gd name="T31" fmla="*/ 2346659 h 669289"/>
              <a:gd name="T32" fmla="*/ 11606996 w 2750820"/>
              <a:gd name="T33" fmla="*/ 469332 h 669289"/>
              <a:gd name="T34" fmla="*/ 11570028 w 2750820"/>
              <a:gd name="T35" fmla="*/ 286624 h 669289"/>
              <a:gd name="T36" fmla="*/ 11469215 w 2750820"/>
              <a:gd name="T37" fmla="*/ 137441 h 669289"/>
              <a:gd name="T38" fmla="*/ 11319662 w 2750820"/>
              <a:gd name="T39" fmla="*/ 36875 h 669289"/>
              <a:gd name="T40" fmla="*/ 11136505 w 2750820"/>
              <a:gd name="T41" fmla="*/ 0 h 6692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750820" h="669289">
                <a:moveTo>
                  <a:pt x="2639314" y="0"/>
                </a:moveTo>
                <a:lnTo>
                  <a:pt x="111506" y="0"/>
                </a:lnTo>
                <a:lnTo>
                  <a:pt x="68097" y="8761"/>
                </a:lnTo>
                <a:lnTo>
                  <a:pt x="32654" y="32654"/>
                </a:lnTo>
                <a:lnTo>
                  <a:pt x="8761" y="68097"/>
                </a:lnTo>
                <a:lnTo>
                  <a:pt x="0" y="111506"/>
                </a:lnTo>
                <a:lnTo>
                  <a:pt x="0" y="557530"/>
                </a:lnTo>
                <a:lnTo>
                  <a:pt x="8761" y="600932"/>
                </a:lnTo>
                <a:lnTo>
                  <a:pt x="32654" y="636376"/>
                </a:lnTo>
                <a:lnTo>
                  <a:pt x="68097" y="660273"/>
                </a:lnTo>
                <a:lnTo>
                  <a:pt x="111506" y="669036"/>
                </a:lnTo>
                <a:lnTo>
                  <a:pt x="2639314" y="669036"/>
                </a:lnTo>
                <a:lnTo>
                  <a:pt x="2682722" y="660273"/>
                </a:lnTo>
                <a:lnTo>
                  <a:pt x="2718165" y="636376"/>
                </a:lnTo>
                <a:lnTo>
                  <a:pt x="2742058" y="600932"/>
                </a:lnTo>
                <a:lnTo>
                  <a:pt x="2750819" y="557530"/>
                </a:lnTo>
                <a:lnTo>
                  <a:pt x="2750819" y="111506"/>
                </a:lnTo>
                <a:lnTo>
                  <a:pt x="2742058" y="68097"/>
                </a:lnTo>
                <a:lnTo>
                  <a:pt x="2718165" y="32654"/>
                </a:lnTo>
                <a:lnTo>
                  <a:pt x="2682722" y="8761"/>
                </a:lnTo>
                <a:lnTo>
                  <a:pt x="2639314" y="0"/>
                </a:lnTo>
                <a:close/>
              </a:path>
            </a:pathLst>
          </a:custGeom>
          <a:solidFill>
            <a:srgbClr val="716D9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8" name="object 8">
            <a:extLst>
              <a:ext uri="{FF2B5EF4-FFF2-40B4-BE49-F238E27FC236}">
                <a16:creationId xmlns:a16="http://schemas.microsoft.com/office/drawing/2014/main" id="{05573D97-BE31-4F57-A021-A9C104E6F519}"/>
              </a:ext>
            </a:extLst>
          </p:cNvPr>
          <p:cNvSpPr txBox="1"/>
          <p:nvPr/>
        </p:nvSpPr>
        <p:spPr>
          <a:xfrm>
            <a:off x="3025775" y="2166938"/>
            <a:ext cx="1800225" cy="295275"/>
          </a:xfrm>
          <a:prstGeom prst="rect">
            <a:avLst/>
          </a:prstGeom>
        </p:spPr>
        <p:txBody>
          <a:bodyPr lIns="0" tIns="17780" rIns="0" bIns="0">
            <a:spAutoFit/>
          </a:bodyPr>
          <a:lstStyle/>
          <a:p>
            <a:pPr marL="16933">
              <a:spcBef>
                <a:spcPts val="140"/>
              </a:spcBef>
              <a:defRPr/>
            </a:pPr>
            <a:r>
              <a:rPr dirty="0">
                <a:solidFill>
                  <a:srgbClr val="A6A6A6"/>
                </a:solidFill>
                <a:latin typeface="Arial"/>
                <a:cs typeface="Arial"/>
              </a:rPr>
              <a:t>界</a:t>
            </a:r>
            <a:r>
              <a:rPr spc="-113" dirty="0">
                <a:solidFill>
                  <a:srgbClr val="A6A6A6"/>
                </a:solidFill>
                <a:latin typeface="Arial"/>
                <a:cs typeface="Arial"/>
              </a:rPr>
              <a:t> </a:t>
            </a:r>
            <a:r>
              <a:rPr spc="-7" dirty="0">
                <a:solidFill>
                  <a:srgbClr val="A6A6A6"/>
                </a:solidFill>
                <a:latin typeface="Arial"/>
                <a:cs typeface="Arial"/>
              </a:rPr>
              <a:t>上下文</a:t>
            </a:r>
            <a:endParaRPr>
              <a:latin typeface="Arial"/>
              <a:cs typeface="Arial"/>
            </a:endParaRPr>
          </a:p>
        </p:txBody>
      </p:sp>
      <p:sp>
        <p:nvSpPr>
          <p:cNvPr id="9" name="object 9">
            <a:extLst>
              <a:ext uri="{FF2B5EF4-FFF2-40B4-BE49-F238E27FC236}">
                <a16:creationId xmlns:a16="http://schemas.microsoft.com/office/drawing/2014/main" id="{D5EAB146-8E9F-4F7F-8C5B-4375F68FAE56}"/>
              </a:ext>
            </a:extLst>
          </p:cNvPr>
          <p:cNvSpPr txBox="1"/>
          <p:nvPr/>
        </p:nvSpPr>
        <p:spPr>
          <a:xfrm>
            <a:off x="5883275" y="2527300"/>
            <a:ext cx="1800225" cy="293688"/>
          </a:xfrm>
          <a:prstGeom prst="rect">
            <a:avLst/>
          </a:prstGeom>
        </p:spPr>
        <p:txBody>
          <a:bodyPr lIns="0" tIns="17780" rIns="0" bIns="0">
            <a:spAutoFit/>
          </a:bodyPr>
          <a:lstStyle/>
          <a:p>
            <a:pPr marL="16933">
              <a:spcBef>
                <a:spcPts val="140"/>
              </a:spcBef>
              <a:defRPr/>
            </a:pPr>
            <a:r>
              <a:rPr dirty="0">
                <a:solidFill>
                  <a:srgbClr val="A6A6A6"/>
                </a:solidFill>
                <a:latin typeface="Arial"/>
                <a:cs typeface="Arial"/>
              </a:rPr>
              <a:t>界</a:t>
            </a:r>
            <a:r>
              <a:rPr spc="-113" dirty="0">
                <a:solidFill>
                  <a:srgbClr val="A6A6A6"/>
                </a:solidFill>
                <a:latin typeface="Arial"/>
                <a:cs typeface="Arial"/>
              </a:rPr>
              <a:t> </a:t>
            </a:r>
            <a:r>
              <a:rPr spc="-7" dirty="0">
                <a:solidFill>
                  <a:srgbClr val="A6A6A6"/>
                </a:solidFill>
                <a:latin typeface="Arial"/>
                <a:cs typeface="Arial"/>
              </a:rPr>
              <a:t>上下文</a:t>
            </a:r>
            <a:endParaRPr>
              <a:latin typeface="Arial"/>
              <a:cs typeface="Arial"/>
            </a:endParaRPr>
          </a:p>
        </p:txBody>
      </p:sp>
      <p:sp>
        <p:nvSpPr>
          <p:cNvPr id="178186" name="object 10">
            <a:extLst>
              <a:ext uri="{FF2B5EF4-FFF2-40B4-BE49-F238E27FC236}">
                <a16:creationId xmlns:a16="http://schemas.microsoft.com/office/drawing/2014/main" id="{005D5F96-8429-4403-BBB4-2DC6F2F241EC}"/>
              </a:ext>
            </a:extLst>
          </p:cNvPr>
          <p:cNvSpPr>
            <a:spLocks/>
          </p:cNvSpPr>
          <p:nvPr/>
        </p:nvSpPr>
        <p:spPr bwMode="auto">
          <a:xfrm>
            <a:off x="8797925" y="5200650"/>
            <a:ext cx="2557463" cy="519113"/>
          </a:xfrm>
          <a:custGeom>
            <a:avLst/>
            <a:gdLst>
              <a:gd name="T0" fmla="*/ 1247026 w 1918334"/>
              <a:gd name="T1" fmla="*/ 1415378 h 388620"/>
              <a:gd name="T2" fmla="*/ 2837184 w 1918334"/>
              <a:gd name="T3" fmla="*/ 1482471 h 388620"/>
              <a:gd name="T4" fmla="*/ 3109706 w 1918334"/>
              <a:gd name="T5" fmla="*/ 1514593 h 388620"/>
              <a:gd name="T6" fmla="*/ 3397075 w 1918334"/>
              <a:gd name="T7" fmla="*/ 1543608 h 388620"/>
              <a:gd name="T8" fmla="*/ 3596040 w 1918334"/>
              <a:gd name="T9" fmla="*/ 1567576 h 388620"/>
              <a:gd name="T10" fmla="*/ 3850063 w 1918334"/>
              <a:gd name="T11" fmla="*/ 1587657 h 388620"/>
              <a:gd name="T12" fmla="*/ 5814982 w 1918334"/>
              <a:gd name="T13" fmla="*/ 1648017 h 388620"/>
              <a:gd name="T14" fmla="*/ 6775373 w 1918334"/>
              <a:gd name="T15" fmla="*/ 1644056 h 388620"/>
              <a:gd name="T16" fmla="*/ 7457368 w 1918334"/>
              <a:gd name="T17" fmla="*/ 1581105 h 388620"/>
              <a:gd name="T18" fmla="*/ 7721482 w 1918334"/>
              <a:gd name="T19" fmla="*/ 1459228 h 388620"/>
              <a:gd name="T20" fmla="*/ 7986013 w 1918334"/>
              <a:gd name="T21" fmla="*/ 1347105 h 388620"/>
              <a:gd name="T22" fmla="*/ 707601 w 1918334"/>
              <a:gd name="T23" fmla="*/ 1372729 h 388620"/>
              <a:gd name="T24" fmla="*/ 1013216 w 1918334"/>
              <a:gd name="T25" fmla="*/ 1415496 h 388620"/>
              <a:gd name="T26" fmla="*/ 7829523 w 1918334"/>
              <a:gd name="T27" fmla="*/ 1414744 h 388620"/>
              <a:gd name="T28" fmla="*/ 7958520 w 1918334"/>
              <a:gd name="T29" fmla="*/ 1372729 h 388620"/>
              <a:gd name="T30" fmla="*/ 2207234 w 1918334"/>
              <a:gd name="T31" fmla="*/ 0 h 388620"/>
              <a:gd name="T32" fmla="*/ 591542 w 1918334"/>
              <a:gd name="T33" fmla="*/ 76774 h 388620"/>
              <a:gd name="T34" fmla="*/ 525688 w 1918334"/>
              <a:gd name="T35" fmla="*/ 138954 h 388620"/>
              <a:gd name="T36" fmla="*/ 433297 w 1918334"/>
              <a:gd name="T37" fmla="*/ 236150 h 388620"/>
              <a:gd name="T38" fmla="*/ 235868 w 1918334"/>
              <a:gd name="T39" fmla="*/ 390417 h 388620"/>
              <a:gd name="T40" fmla="*/ 130945 w 1918334"/>
              <a:gd name="T41" fmla="*/ 496801 h 388620"/>
              <a:gd name="T42" fmla="*/ 72071 w 1918334"/>
              <a:gd name="T43" fmla="*/ 666545 h 388620"/>
              <a:gd name="T44" fmla="*/ 4289 w 1918334"/>
              <a:gd name="T45" fmla="*/ 844848 h 388620"/>
              <a:gd name="T46" fmla="*/ 172784 w 1918334"/>
              <a:gd name="T47" fmla="*/ 1266218 h 388620"/>
              <a:gd name="T48" fmla="*/ 407176 w 1918334"/>
              <a:gd name="T49" fmla="*/ 1340319 h 388620"/>
              <a:gd name="T50" fmla="*/ 7986013 w 1918334"/>
              <a:gd name="T51" fmla="*/ 1347105 h 388620"/>
              <a:gd name="T52" fmla="*/ 8047304 w 1918334"/>
              <a:gd name="T53" fmla="*/ 1283392 h 388620"/>
              <a:gd name="T54" fmla="*/ 8060616 w 1918334"/>
              <a:gd name="T55" fmla="*/ 941084 h 388620"/>
              <a:gd name="T56" fmla="*/ 8037140 w 1918334"/>
              <a:gd name="T57" fmla="*/ 801881 h 388620"/>
              <a:gd name="T58" fmla="*/ 7956382 w 1918334"/>
              <a:gd name="T59" fmla="*/ 740739 h 388620"/>
              <a:gd name="T60" fmla="*/ 7863668 w 1918334"/>
              <a:gd name="T61" fmla="*/ 650089 h 388620"/>
              <a:gd name="T62" fmla="*/ 7756945 w 1918334"/>
              <a:gd name="T63" fmla="*/ 571051 h 388620"/>
              <a:gd name="T64" fmla="*/ 7566809 w 1918334"/>
              <a:gd name="T65" fmla="*/ 465416 h 388620"/>
              <a:gd name="T66" fmla="*/ 7430090 w 1918334"/>
              <a:gd name="T67" fmla="*/ 376376 h 388620"/>
              <a:gd name="T68" fmla="*/ 7349329 w 1918334"/>
              <a:gd name="T69" fmla="*/ 340784 h 388620"/>
              <a:gd name="T70" fmla="*/ 7224366 w 1918334"/>
              <a:gd name="T71" fmla="*/ 264821 h 388620"/>
              <a:gd name="T72" fmla="*/ 6986168 w 1918334"/>
              <a:gd name="T73" fmla="*/ 211802 h 388620"/>
              <a:gd name="T74" fmla="*/ 6897383 w 1918334"/>
              <a:gd name="T75" fmla="*/ 182041 h 388620"/>
              <a:gd name="T76" fmla="*/ 6543852 w 1918334"/>
              <a:gd name="T77" fmla="*/ 122522 h 388620"/>
              <a:gd name="T78" fmla="*/ 6072115 w 1918334"/>
              <a:gd name="T79" fmla="*/ 63002 h 388620"/>
              <a:gd name="T80" fmla="*/ 5842158 w 1918334"/>
              <a:gd name="T81" fmla="*/ 35209 h 388620"/>
              <a:gd name="T82" fmla="*/ 2306282 w 1918334"/>
              <a:gd name="T83" fmla="*/ 26697 h 388620"/>
              <a:gd name="T84" fmla="*/ 1990890 w 1918334"/>
              <a:gd name="T85" fmla="*/ 13183 h 388620"/>
              <a:gd name="T86" fmla="*/ 5394463 w 1918334"/>
              <a:gd name="T87" fmla="*/ 3480 h 388620"/>
              <a:gd name="T88" fmla="*/ 5844461 w 1918334"/>
              <a:gd name="T89" fmla="*/ 32510 h 388620"/>
              <a:gd name="T90" fmla="*/ 5849571 w 1918334"/>
              <a:gd name="T91" fmla="*/ 32510 h 388620"/>
              <a:gd name="T92" fmla="*/ 5849571 w 1918334"/>
              <a:gd name="T93" fmla="*/ 32510 h 38862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918334" h="388620">
                <a:moveTo>
                  <a:pt x="1859129" y="332655"/>
                </a:moveTo>
                <a:lnTo>
                  <a:pt x="273512" y="332655"/>
                </a:lnTo>
                <a:lnTo>
                  <a:pt x="296108" y="332804"/>
                </a:lnTo>
                <a:lnTo>
                  <a:pt x="489966" y="336771"/>
                </a:lnTo>
                <a:lnTo>
                  <a:pt x="573913" y="343769"/>
                </a:lnTo>
                <a:lnTo>
                  <a:pt x="673693" y="348580"/>
                </a:lnTo>
                <a:lnTo>
                  <a:pt x="706882" y="350767"/>
                </a:lnTo>
                <a:lnTo>
                  <a:pt x="717468" y="352105"/>
                </a:lnTo>
                <a:lnTo>
                  <a:pt x="738403" y="356133"/>
                </a:lnTo>
                <a:lnTo>
                  <a:pt x="748919" y="357764"/>
                </a:lnTo>
                <a:lnTo>
                  <a:pt x="768159" y="359749"/>
                </a:lnTo>
                <a:lnTo>
                  <a:pt x="806640" y="362956"/>
                </a:lnTo>
                <a:lnTo>
                  <a:pt x="825881" y="364762"/>
                </a:lnTo>
                <a:lnTo>
                  <a:pt x="839918" y="366532"/>
                </a:lnTo>
                <a:lnTo>
                  <a:pt x="853884" y="368591"/>
                </a:lnTo>
                <a:lnTo>
                  <a:pt x="867850" y="370488"/>
                </a:lnTo>
                <a:lnTo>
                  <a:pt x="881888" y="371772"/>
                </a:lnTo>
                <a:lnTo>
                  <a:pt x="914202" y="373313"/>
                </a:lnTo>
                <a:lnTo>
                  <a:pt x="1280922" y="385768"/>
                </a:lnTo>
                <a:lnTo>
                  <a:pt x="1302839" y="385912"/>
                </a:lnTo>
                <a:lnTo>
                  <a:pt x="1380774" y="387505"/>
                </a:lnTo>
                <a:lnTo>
                  <a:pt x="1488884" y="388614"/>
                </a:lnTo>
                <a:lnTo>
                  <a:pt x="1548521" y="388154"/>
                </a:lnTo>
                <a:lnTo>
                  <a:pt x="1608820" y="386574"/>
                </a:lnTo>
                <a:lnTo>
                  <a:pt x="1667489" y="383539"/>
                </a:lnTo>
                <a:lnTo>
                  <a:pt x="1722234" y="378716"/>
                </a:lnTo>
                <a:lnTo>
                  <a:pt x="1770761" y="371772"/>
                </a:lnTo>
                <a:lnTo>
                  <a:pt x="1811345" y="356311"/>
                </a:lnTo>
                <a:lnTo>
                  <a:pt x="1822100" y="349362"/>
                </a:lnTo>
                <a:lnTo>
                  <a:pt x="1833475" y="343115"/>
                </a:lnTo>
                <a:lnTo>
                  <a:pt x="1847850" y="336771"/>
                </a:lnTo>
                <a:lnTo>
                  <a:pt x="1859129" y="332655"/>
                </a:lnTo>
                <a:close/>
              </a:path>
              <a:path w="1918334" h="388620">
                <a:moveTo>
                  <a:pt x="1896288" y="316751"/>
                </a:moveTo>
                <a:lnTo>
                  <a:pt x="100544" y="316751"/>
                </a:lnTo>
                <a:lnTo>
                  <a:pt x="118000" y="317760"/>
                </a:lnTo>
                <a:lnTo>
                  <a:pt x="168021" y="322776"/>
                </a:lnTo>
                <a:lnTo>
                  <a:pt x="213702" y="328295"/>
                </a:lnTo>
                <a:lnTo>
                  <a:pt x="239056" y="332637"/>
                </a:lnTo>
                <a:lnTo>
                  <a:pt x="240589" y="332832"/>
                </a:lnTo>
                <a:lnTo>
                  <a:pt x="243268" y="332845"/>
                </a:lnTo>
                <a:lnTo>
                  <a:pt x="258195" y="332670"/>
                </a:lnTo>
                <a:lnTo>
                  <a:pt x="1859129" y="332655"/>
                </a:lnTo>
                <a:lnTo>
                  <a:pt x="1860184" y="332270"/>
                </a:lnTo>
                <a:lnTo>
                  <a:pt x="1873948" y="327716"/>
                </a:lnTo>
                <a:lnTo>
                  <a:pt x="1889760" y="322776"/>
                </a:lnTo>
                <a:lnTo>
                  <a:pt x="1895215" y="317701"/>
                </a:lnTo>
                <a:lnTo>
                  <a:pt x="1896288" y="316751"/>
                </a:lnTo>
                <a:close/>
              </a:path>
              <a:path w="1918334" h="388620">
                <a:moveTo>
                  <a:pt x="524111" y="0"/>
                </a:moveTo>
                <a:lnTo>
                  <a:pt x="153924" y="7816"/>
                </a:lnTo>
                <a:lnTo>
                  <a:pt x="146939" y="12477"/>
                </a:lnTo>
                <a:lnTo>
                  <a:pt x="140462" y="18052"/>
                </a:lnTo>
                <a:lnTo>
                  <a:pt x="132969" y="21811"/>
                </a:lnTo>
                <a:lnTo>
                  <a:pt x="128712" y="25938"/>
                </a:lnTo>
                <a:lnTo>
                  <a:pt x="124825" y="32673"/>
                </a:lnTo>
                <a:lnTo>
                  <a:pt x="119770" y="40974"/>
                </a:lnTo>
                <a:lnTo>
                  <a:pt x="112014" y="49802"/>
                </a:lnTo>
                <a:lnTo>
                  <a:pt x="102887" y="55527"/>
                </a:lnTo>
                <a:lnTo>
                  <a:pt x="92630" y="59814"/>
                </a:lnTo>
                <a:lnTo>
                  <a:pt x="78063" y="69596"/>
                </a:lnTo>
                <a:lnTo>
                  <a:pt x="56007" y="91801"/>
                </a:lnTo>
                <a:lnTo>
                  <a:pt x="47924" y="100364"/>
                </a:lnTo>
                <a:lnTo>
                  <a:pt x="38687" y="109521"/>
                </a:lnTo>
                <a:lnTo>
                  <a:pt x="31093" y="116815"/>
                </a:lnTo>
                <a:lnTo>
                  <a:pt x="27940" y="119792"/>
                </a:lnTo>
                <a:lnTo>
                  <a:pt x="20252" y="145466"/>
                </a:lnTo>
                <a:lnTo>
                  <a:pt x="17113" y="156728"/>
                </a:lnTo>
                <a:lnTo>
                  <a:pt x="12402" y="163520"/>
                </a:lnTo>
                <a:lnTo>
                  <a:pt x="0" y="175786"/>
                </a:lnTo>
                <a:lnTo>
                  <a:pt x="1019" y="198653"/>
                </a:lnTo>
                <a:lnTo>
                  <a:pt x="3107" y="244379"/>
                </a:lnTo>
                <a:lnTo>
                  <a:pt x="21844" y="283171"/>
                </a:lnTo>
                <a:lnTo>
                  <a:pt x="41028" y="297731"/>
                </a:lnTo>
                <a:lnTo>
                  <a:pt x="50165" y="302176"/>
                </a:lnTo>
                <a:lnTo>
                  <a:pt x="76962" y="308768"/>
                </a:lnTo>
                <a:lnTo>
                  <a:pt x="96685" y="315155"/>
                </a:lnTo>
                <a:lnTo>
                  <a:pt x="98992" y="316850"/>
                </a:lnTo>
                <a:lnTo>
                  <a:pt x="100544" y="316751"/>
                </a:lnTo>
                <a:lnTo>
                  <a:pt x="1896288" y="316751"/>
                </a:lnTo>
                <a:lnTo>
                  <a:pt x="1900824" y="312740"/>
                </a:lnTo>
                <a:lnTo>
                  <a:pt x="1906172" y="307545"/>
                </a:lnTo>
                <a:lnTo>
                  <a:pt x="1910842" y="301770"/>
                </a:lnTo>
                <a:lnTo>
                  <a:pt x="1918182" y="277749"/>
                </a:lnTo>
                <a:lnTo>
                  <a:pt x="1917842" y="248427"/>
                </a:lnTo>
                <a:lnTo>
                  <a:pt x="1914003" y="221281"/>
                </a:lnTo>
                <a:lnTo>
                  <a:pt x="1910842" y="203790"/>
                </a:lnTo>
                <a:lnTo>
                  <a:pt x="1909699" y="196487"/>
                </a:lnTo>
                <a:lnTo>
                  <a:pt x="1908428" y="188550"/>
                </a:lnTo>
                <a:lnTo>
                  <a:pt x="1903857" y="182784"/>
                </a:lnTo>
                <a:lnTo>
                  <a:pt x="1898523" y="176218"/>
                </a:lnTo>
                <a:lnTo>
                  <a:pt x="1889252" y="174173"/>
                </a:lnTo>
                <a:lnTo>
                  <a:pt x="1882775" y="168788"/>
                </a:lnTo>
                <a:lnTo>
                  <a:pt x="1877357" y="163726"/>
                </a:lnTo>
                <a:lnTo>
                  <a:pt x="1867237" y="152858"/>
                </a:lnTo>
                <a:lnTo>
                  <a:pt x="1861820" y="147795"/>
                </a:lnTo>
                <a:lnTo>
                  <a:pt x="1850554" y="139141"/>
                </a:lnTo>
                <a:lnTo>
                  <a:pt x="1841896" y="134274"/>
                </a:lnTo>
                <a:lnTo>
                  <a:pt x="1832691" y="130920"/>
                </a:lnTo>
                <a:lnTo>
                  <a:pt x="1819783" y="126802"/>
                </a:lnTo>
                <a:lnTo>
                  <a:pt x="1796748" y="109435"/>
                </a:lnTo>
                <a:lnTo>
                  <a:pt x="1781867" y="98759"/>
                </a:lnTo>
                <a:lnTo>
                  <a:pt x="1770761" y="91801"/>
                </a:lnTo>
                <a:lnTo>
                  <a:pt x="1764284" y="88499"/>
                </a:lnTo>
                <a:lnTo>
                  <a:pt x="1756791" y="87140"/>
                </a:lnTo>
                <a:lnTo>
                  <a:pt x="1749806" y="84803"/>
                </a:lnTo>
                <a:lnTo>
                  <a:pt x="1745107" y="80130"/>
                </a:lnTo>
                <a:lnTo>
                  <a:pt x="1741677" y="73754"/>
                </a:lnTo>
                <a:lnTo>
                  <a:pt x="1735836" y="70808"/>
                </a:lnTo>
                <a:lnTo>
                  <a:pt x="1715434" y="62268"/>
                </a:lnTo>
                <a:lnTo>
                  <a:pt x="1697593" y="57552"/>
                </a:lnTo>
                <a:lnTo>
                  <a:pt x="1679632" y="54213"/>
                </a:lnTo>
                <a:lnTo>
                  <a:pt x="1658874" y="49802"/>
                </a:lnTo>
                <a:lnTo>
                  <a:pt x="1651635" y="48024"/>
                </a:lnTo>
                <a:lnTo>
                  <a:pt x="1645031" y="44252"/>
                </a:lnTo>
                <a:lnTo>
                  <a:pt x="1637792" y="42804"/>
                </a:lnTo>
                <a:lnTo>
                  <a:pt x="1616852" y="39053"/>
                </a:lnTo>
                <a:lnTo>
                  <a:pt x="1574784" y="32560"/>
                </a:lnTo>
                <a:lnTo>
                  <a:pt x="1553845" y="28809"/>
                </a:lnTo>
                <a:lnTo>
                  <a:pt x="1499606" y="19746"/>
                </a:lnTo>
                <a:lnTo>
                  <a:pt x="1461089" y="16593"/>
                </a:lnTo>
                <a:lnTo>
                  <a:pt x="1441831" y="14814"/>
                </a:lnTo>
                <a:lnTo>
                  <a:pt x="1411908" y="11546"/>
                </a:lnTo>
                <a:lnTo>
                  <a:pt x="1394790" y="9454"/>
                </a:lnTo>
                <a:lnTo>
                  <a:pt x="1387227" y="8279"/>
                </a:lnTo>
                <a:lnTo>
                  <a:pt x="1386101" y="7816"/>
                </a:lnTo>
                <a:lnTo>
                  <a:pt x="902970" y="7816"/>
                </a:lnTo>
                <a:lnTo>
                  <a:pt x="547629" y="6277"/>
                </a:lnTo>
                <a:lnTo>
                  <a:pt x="506357" y="5482"/>
                </a:lnTo>
                <a:lnTo>
                  <a:pt x="472312" y="3400"/>
                </a:lnTo>
                <a:lnTo>
                  <a:pt x="472739" y="3100"/>
                </a:lnTo>
                <a:lnTo>
                  <a:pt x="495347" y="1215"/>
                </a:lnTo>
                <a:lnTo>
                  <a:pt x="524111" y="0"/>
                </a:lnTo>
                <a:close/>
              </a:path>
              <a:path w="1918334" h="388620">
                <a:moveTo>
                  <a:pt x="1280922" y="818"/>
                </a:moveTo>
                <a:lnTo>
                  <a:pt x="902970" y="7816"/>
                </a:lnTo>
                <a:lnTo>
                  <a:pt x="1386101" y="7816"/>
                </a:lnTo>
                <a:lnTo>
                  <a:pt x="1387774" y="7644"/>
                </a:lnTo>
                <a:lnTo>
                  <a:pt x="1388988" y="7644"/>
                </a:lnTo>
                <a:lnTo>
                  <a:pt x="1280922" y="818"/>
                </a:lnTo>
                <a:close/>
              </a:path>
              <a:path w="1918334" h="388620">
                <a:moveTo>
                  <a:pt x="1388988" y="7644"/>
                </a:moveTo>
                <a:lnTo>
                  <a:pt x="1387774" y="7644"/>
                </a:lnTo>
                <a:lnTo>
                  <a:pt x="1389388" y="7666"/>
                </a:lnTo>
                <a:lnTo>
                  <a:pt x="1388988" y="76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78187" name="object 11">
            <a:extLst>
              <a:ext uri="{FF2B5EF4-FFF2-40B4-BE49-F238E27FC236}">
                <a16:creationId xmlns:a16="http://schemas.microsoft.com/office/drawing/2014/main" id="{ECB1E128-BB58-4254-81D5-B30B9CE35EBE}"/>
              </a:ext>
            </a:extLst>
          </p:cNvPr>
          <p:cNvSpPr>
            <a:spLocks/>
          </p:cNvSpPr>
          <p:nvPr/>
        </p:nvSpPr>
        <p:spPr bwMode="auto">
          <a:xfrm>
            <a:off x="8797925" y="5200650"/>
            <a:ext cx="2557463" cy="519113"/>
          </a:xfrm>
          <a:custGeom>
            <a:avLst/>
            <a:gdLst>
              <a:gd name="T0" fmla="*/ 390100 w 1918334"/>
              <a:gd name="T1" fmla="*/ 254408 h 388620"/>
              <a:gd name="T2" fmla="*/ 201826 w 1918334"/>
              <a:gd name="T3" fmla="*/ 426857 h 388620"/>
              <a:gd name="T4" fmla="*/ 117667 w 1918334"/>
              <a:gd name="T5" fmla="*/ 509482 h 388620"/>
              <a:gd name="T6" fmla="*/ 52231 w 1918334"/>
              <a:gd name="T7" fmla="*/ 695459 h 388620"/>
              <a:gd name="T8" fmla="*/ 13085 w 1918334"/>
              <a:gd name="T9" fmla="*/ 1039340 h 388620"/>
              <a:gd name="T10" fmla="*/ 172784 w 1918334"/>
              <a:gd name="T11" fmla="*/ 1266237 h 388620"/>
              <a:gd name="T12" fmla="*/ 324116 w 1918334"/>
              <a:gd name="T13" fmla="*/ 1313176 h 388620"/>
              <a:gd name="T14" fmla="*/ 423432 w 1918334"/>
              <a:gd name="T15" fmla="*/ 1347126 h 388620"/>
              <a:gd name="T16" fmla="*/ 1006760 w 1918334"/>
              <a:gd name="T17" fmla="*/ 1414686 h 388620"/>
              <a:gd name="T18" fmla="*/ 1047057 w 1918334"/>
              <a:gd name="T19" fmla="*/ 1415218 h 388620"/>
              <a:gd name="T20" fmla="*/ 1555163 w 1918334"/>
              <a:gd name="T21" fmla="*/ 1420230 h 388620"/>
              <a:gd name="T22" fmla="*/ 2416974 w 1918334"/>
              <a:gd name="T23" fmla="*/ 1462029 h 388620"/>
              <a:gd name="T24" fmla="*/ 3021539 w 1918334"/>
              <a:gd name="T25" fmla="*/ 1497481 h 388620"/>
              <a:gd name="T26" fmla="*/ 3235018 w 1918334"/>
              <a:gd name="T27" fmla="*/ 1529991 h 388620"/>
              <a:gd name="T28" fmla="*/ 3478111 w 1918334"/>
              <a:gd name="T29" fmla="*/ 1551313 h 388620"/>
              <a:gd name="T30" fmla="*/ 3654858 w 1918334"/>
              <a:gd name="T31" fmla="*/ 1575665 h 388620"/>
              <a:gd name="T32" fmla="*/ 4305107 w 1918334"/>
              <a:gd name="T33" fmla="*/ 1604828 h 388620"/>
              <a:gd name="T34" fmla="*/ 5086455 w 1918334"/>
              <a:gd name="T35" fmla="*/ 1630809 h 388620"/>
              <a:gd name="T36" fmla="*/ 5486764 w 1918334"/>
              <a:gd name="T37" fmla="*/ 1641260 h 388620"/>
              <a:gd name="T38" fmla="*/ 6031573 w 1918334"/>
              <a:gd name="T39" fmla="*/ 1651362 h 388620"/>
              <a:gd name="T40" fmla="*/ 6775373 w 1918334"/>
              <a:gd name="T41" fmla="*/ 1644077 h 388620"/>
              <a:gd name="T42" fmla="*/ 7457368 w 1918334"/>
              <a:gd name="T43" fmla="*/ 1581132 h 388620"/>
              <a:gd name="T44" fmla="*/ 7721482 w 1918334"/>
              <a:gd name="T45" fmla="*/ 1459250 h 388620"/>
              <a:gd name="T46" fmla="*/ 7981492 w 1918334"/>
              <a:gd name="T47" fmla="*/ 1351166 h 388620"/>
              <a:gd name="T48" fmla="*/ 8047304 w 1918334"/>
              <a:gd name="T49" fmla="*/ 1283417 h 388620"/>
              <a:gd name="T50" fmla="*/ 8060616 w 1918334"/>
              <a:gd name="T51" fmla="*/ 941109 h 388620"/>
              <a:gd name="T52" fmla="*/ 8037140 w 1918334"/>
              <a:gd name="T53" fmla="*/ 801903 h 388620"/>
              <a:gd name="T54" fmla="*/ 7956382 w 1918334"/>
              <a:gd name="T55" fmla="*/ 740756 h 388620"/>
              <a:gd name="T56" fmla="*/ 7884977 w 1918334"/>
              <a:gd name="T57" fmla="*/ 673220 h 388620"/>
              <a:gd name="T58" fmla="*/ 7663818 w 1918334"/>
              <a:gd name="T59" fmla="*/ 539298 h 388620"/>
              <a:gd name="T60" fmla="*/ 7398536 w 1918334"/>
              <a:gd name="T61" fmla="*/ 370618 h 388620"/>
              <a:gd name="T62" fmla="*/ 7334884 w 1918334"/>
              <a:gd name="T63" fmla="*/ 313689 h 388620"/>
              <a:gd name="T64" fmla="*/ 7149228 w 1918334"/>
              <a:gd name="T65" fmla="*/ 244785 h 388620"/>
              <a:gd name="T66" fmla="*/ 6955681 w 1918334"/>
              <a:gd name="T67" fmla="*/ 204260 h 388620"/>
              <a:gd name="T68" fmla="*/ 6809200 w 1918334"/>
              <a:gd name="T69" fmla="*/ 166110 h 388620"/>
              <a:gd name="T70" fmla="*/ 6543852 w 1918334"/>
              <a:gd name="T71" fmla="*/ 122542 h 388620"/>
              <a:gd name="T72" fmla="*/ 6433363 w 1918334"/>
              <a:gd name="T73" fmla="*/ 98678 h 388620"/>
              <a:gd name="T74" fmla="*/ 6234370 w 1918334"/>
              <a:gd name="T75" fmla="*/ 77094 h 388620"/>
              <a:gd name="T76" fmla="*/ 5946099 w 1918334"/>
              <a:gd name="T77" fmla="*/ 49126 h 388620"/>
              <a:gd name="T78" fmla="*/ 5836866 w 1918334"/>
              <a:gd name="T79" fmla="*/ 33033 h 388620"/>
              <a:gd name="T80" fmla="*/ 5843577 w 1918334"/>
              <a:gd name="T81" fmla="*/ 32218 h 388620"/>
              <a:gd name="T82" fmla="*/ 5596860 w 1918334"/>
              <a:gd name="T83" fmla="*/ 16944 h 388620"/>
              <a:gd name="T84" fmla="*/ 3599572 w 1918334"/>
              <a:gd name="T85" fmla="*/ 33197 h 388620"/>
              <a:gd name="T86" fmla="*/ 2931597 w 1918334"/>
              <a:gd name="T87" fmla="*/ 31736 h 388620"/>
              <a:gd name="T88" fmla="*/ 2306282 w 1918334"/>
              <a:gd name="T89" fmla="*/ 26717 h 388620"/>
              <a:gd name="T90" fmla="*/ 1990890 w 1918334"/>
              <a:gd name="T91" fmla="*/ 13207 h 388620"/>
              <a:gd name="T92" fmla="*/ 2204327 w 1918334"/>
              <a:gd name="T93" fmla="*/ 170 h 388620"/>
              <a:gd name="T94" fmla="*/ 2199385 w 1918334"/>
              <a:gd name="T95" fmla="*/ 112 h 388620"/>
              <a:gd name="T96" fmla="*/ 2145571 w 1918334"/>
              <a:gd name="T97" fmla="*/ 1340 h 388620"/>
              <a:gd name="T98" fmla="*/ 1908830 w 1918334"/>
              <a:gd name="T99" fmla="*/ 6742 h 388620"/>
              <a:gd name="T100" fmla="*/ 1158612 w 1918334"/>
              <a:gd name="T101" fmla="*/ 22814 h 388620"/>
              <a:gd name="T102" fmla="*/ 618816 w 1918334"/>
              <a:gd name="T103" fmla="*/ 53085 h 388620"/>
              <a:gd name="T104" fmla="*/ 542056 w 1918334"/>
              <a:gd name="T105" fmla="*/ 110332 h 388620"/>
              <a:gd name="T106" fmla="*/ 471736 w 1918334"/>
              <a:gd name="T107" fmla="*/ 211822 h 38862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18334" h="388620">
                <a:moveTo>
                  <a:pt x="112014" y="49807"/>
                </a:moveTo>
                <a:lnTo>
                  <a:pt x="102887" y="55532"/>
                </a:lnTo>
                <a:lnTo>
                  <a:pt x="92630" y="59820"/>
                </a:lnTo>
                <a:lnTo>
                  <a:pt x="78063" y="69601"/>
                </a:lnTo>
                <a:lnTo>
                  <a:pt x="56007" y="91806"/>
                </a:lnTo>
                <a:lnTo>
                  <a:pt x="47924" y="100369"/>
                </a:lnTo>
                <a:lnTo>
                  <a:pt x="38687" y="109526"/>
                </a:lnTo>
                <a:lnTo>
                  <a:pt x="31093" y="116820"/>
                </a:lnTo>
                <a:lnTo>
                  <a:pt x="27940" y="119797"/>
                </a:lnTo>
                <a:lnTo>
                  <a:pt x="20252" y="145471"/>
                </a:lnTo>
                <a:lnTo>
                  <a:pt x="17113" y="156733"/>
                </a:lnTo>
                <a:lnTo>
                  <a:pt x="12402" y="163526"/>
                </a:lnTo>
                <a:lnTo>
                  <a:pt x="0" y="175791"/>
                </a:lnTo>
                <a:lnTo>
                  <a:pt x="1019" y="198658"/>
                </a:lnTo>
                <a:lnTo>
                  <a:pt x="3107" y="244384"/>
                </a:lnTo>
                <a:lnTo>
                  <a:pt x="21844" y="283176"/>
                </a:lnTo>
                <a:lnTo>
                  <a:pt x="27940" y="287780"/>
                </a:lnTo>
                <a:lnTo>
                  <a:pt x="41028" y="297736"/>
                </a:lnTo>
                <a:lnTo>
                  <a:pt x="50165" y="302182"/>
                </a:lnTo>
                <a:lnTo>
                  <a:pt x="60444" y="304675"/>
                </a:lnTo>
                <a:lnTo>
                  <a:pt x="76962" y="308773"/>
                </a:lnTo>
                <a:lnTo>
                  <a:pt x="96685" y="315160"/>
                </a:lnTo>
                <a:lnTo>
                  <a:pt x="98992" y="316855"/>
                </a:lnTo>
                <a:lnTo>
                  <a:pt x="100544" y="316756"/>
                </a:lnTo>
                <a:lnTo>
                  <a:pt x="168021" y="322781"/>
                </a:lnTo>
                <a:lnTo>
                  <a:pt x="213702" y="328300"/>
                </a:lnTo>
                <a:lnTo>
                  <a:pt x="239056" y="332642"/>
                </a:lnTo>
                <a:lnTo>
                  <a:pt x="240589" y="332837"/>
                </a:lnTo>
                <a:lnTo>
                  <a:pt x="243268" y="332850"/>
                </a:lnTo>
                <a:lnTo>
                  <a:pt x="248625" y="332767"/>
                </a:lnTo>
                <a:lnTo>
                  <a:pt x="258195" y="332675"/>
                </a:lnTo>
                <a:lnTo>
                  <a:pt x="327518" y="333208"/>
                </a:lnTo>
                <a:lnTo>
                  <a:pt x="369275" y="333945"/>
                </a:lnTo>
                <a:lnTo>
                  <a:pt x="422913" y="335105"/>
                </a:lnTo>
                <a:lnTo>
                  <a:pt x="489966" y="336776"/>
                </a:lnTo>
                <a:lnTo>
                  <a:pt x="573913" y="343774"/>
                </a:lnTo>
                <a:lnTo>
                  <a:pt x="607173" y="345575"/>
                </a:lnTo>
                <a:lnTo>
                  <a:pt x="673693" y="348585"/>
                </a:lnTo>
                <a:lnTo>
                  <a:pt x="717468" y="352110"/>
                </a:lnTo>
                <a:lnTo>
                  <a:pt x="738403" y="356138"/>
                </a:lnTo>
                <a:lnTo>
                  <a:pt x="748919" y="357769"/>
                </a:lnTo>
                <a:lnTo>
                  <a:pt x="768159" y="359754"/>
                </a:lnTo>
                <a:lnTo>
                  <a:pt x="787400" y="361387"/>
                </a:lnTo>
                <a:lnTo>
                  <a:pt x="806640" y="362961"/>
                </a:lnTo>
                <a:lnTo>
                  <a:pt x="825881" y="364767"/>
                </a:lnTo>
                <a:lnTo>
                  <a:pt x="839918" y="366538"/>
                </a:lnTo>
                <a:lnTo>
                  <a:pt x="853884" y="368596"/>
                </a:lnTo>
                <a:lnTo>
                  <a:pt x="867850" y="370493"/>
                </a:lnTo>
                <a:lnTo>
                  <a:pt x="914202" y="373318"/>
                </a:lnTo>
                <a:lnTo>
                  <a:pt x="962882" y="375227"/>
                </a:lnTo>
                <a:lnTo>
                  <a:pt x="1022253" y="377350"/>
                </a:lnTo>
                <a:lnTo>
                  <a:pt x="1086643" y="379532"/>
                </a:lnTo>
                <a:lnTo>
                  <a:pt x="1150378" y="381620"/>
                </a:lnTo>
                <a:lnTo>
                  <a:pt x="1207785" y="383459"/>
                </a:lnTo>
                <a:lnTo>
                  <a:pt x="1253191" y="384895"/>
                </a:lnTo>
                <a:lnTo>
                  <a:pt x="1280922" y="385773"/>
                </a:lnTo>
                <a:lnTo>
                  <a:pt x="1302839" y="385917"/>
                </a:lnTo>
                <a:lnTo>
                  <a:pt x="1336888" y="386607"/>
                </a:lnTo>
                <a:lnTo>
                  <a:pt x="1380774" y="387510"/>
                </a:lnTo>
                <a:lnTo>
                  <a:pt x="1432204" y="388292"/>
                </a:lnTo>
                <a:lnTo>
                  <a:pt x="1488884" y="388619"/>
                </a:lnTo>
                <a:lnTo>
                  <a:pt x="1548521" y="388160"/>
                </a:lnTo>
                <a:lnTo>
                  <a:pt x="1608820" y="386579"/>
                </a:lnTo>
                <a:lnTo>
                  <a:pt x="1667489" y="383544"/>
                </a:lnTo>
                <a:lnTo>
                  <a:pt x="1722234" y="378721"/>
                </a:lnTo>
                <a:lnTo>
                  <a:pt x="1770761" y="371778"/>
                </a:lnTo>
                <a:lnTo>
                  <a:pt x="1791817" y="366605"/>
                </a:lnTo>
                <a:lnTo>
                  <a:pt x="1798827" y="364767"/>
                </a:lnTo>
                <a:lnTo>
                  <a:pt x="1833475" y="343120"/>
                </a:lnTo>
                <a:lnTo>
                  <a:pt x="1873948" y="327721"/>
                </a:lnTo>
                <a:lnTo>
                  <a:pt x="1889760" y="322781"/>
                </a:lnTo>
                <a:lnTo>
                  <a:pt x="1895215" y="317706"/>
                </a:lnTo>
                <a:lnTo>
                  <a:pt x="1900824" y="312745"/>
                </a:lnTo>
                <a:lnTo>
                  <a:pt x="1906172" y="307550"/>
                </a:lnTo>
                <a:lnTo>
                  <a:pt x="1910842" y="301775"/>
                </a:lnTo>
                <a:lnTo>
                  <a:pt x="1918182" y="277754"/>
                </a:lnTo>
                <a:lnTo>
                  <a:pt x="1917842" y="248432"/>
                </a:lnTo>
                <a:lnTo>
                  <a:pt x="1914003" y="221287"/>
                </a:lnTo>
                <a:lnTo>
                  <a:pt x="1910842" y="203795"/>
                </a:lnTo>
                <a:lnTo>
                  <a:pt x="1909699" y="196492"/>
                </a:lnTo>
                <a:lnTo>
                  <a:pt x="1908428" y="188555"/>
                </a:lnTo>
                <a:lnTo>
                  <a:pt x="1903857" y="182789"/>
                </a:lnTo>
                <a:lnTo>
                  <a:pt x="1898523" y="176223"/>
                </a:lnTo>
                <a:lnTo>
                  <a:pt x="1889252" y="174178"/>
                </a:lnTo>
                <a:lnTo>
                  <a:pt x="1882775" y="168793"/>
                </a:lnTo>
                <a:lnTo>
                  <a:pt x="1877357" y="163731"/>
                </a:lnTo>
                <a:lnTo>
                  <a:pt x="1872297" y="158297"/>
                </a:lnTo>
                <a:lnTo>
                  <a:pt x="1867237" y="152863"/>
                </a:lnTo>
                <a:lnTo>
                  <a:pt x="1832691" y="130925"/>
                </a:lnTo>
                <a:lnTo>
                  <a:pt x="1819783" y="126807"/>
                </a:lnTo>
                <a:lnTo>
                  <a:pt x="1810891" y="120049"/>
                </a:lnTo>
                <a:lnTo>
                  <a:pt x="1770761" y="91806"/>
                </a:lnTo>
                <a:lnTo>
                  <a:pt x="1756791" y="87145"/>
                </a:lnTo>
                <a:lnTo>
                  <a:pt x="1749806" y="84808"/>
                </a:lnTo>
                <a:lnTo>
                  <a:pt x="1745107" y="80135"/>
                </a:lnTo>
                <a:lnTo>
                  <a:pt x="1741677" y="73759"/>
                </a:lnTo>
                <a:lnTo>
                  <a:pt x="1735836" y="70813"/>
                </a:lnTo>
                <a:lnTo>
                  <a:pt x="1715434" y="62273"/>
                </a:lnTo>
                <a:lnTo>
                  <a:pt x="1697593" y="57557"/>
                </a:lnTo>
                <a:lnTo>
                  <a:pt x="1679632" y="54218"/>
                </a:lnTo>
                <a:lnTo>
                  <a:pt x="1658874" y="49807"/>
                </a:lnTo>
                <a:lnTo>
                  <a:pt x="1651635" y="48029"/>
                </a:lnTo>
                <a:lnTo>
                  <a:pt x="1645031" y="44257"/>
                </a:lnTo>
                <a:lnTo>
                  <a:pt x="1637792" y="42809"/>
                </a:lnTo>
                <a:lnTo>
                  <a:pt x="1616852" y="39058"/>
                </a:lnTo>
                <a:lnTo>
                  <a:pt x="1595818" y="35812"/>
                </a:lnTo>
                <a:lnTo>
                  <a:pt x="1574784" y="32565"/>
                </a:lnTo>
                <a:lnTo>
                  <a:pt x="1553845" y="28814"/>
                </a:lnTo>
                <a:lnTo>
                  <a:pt x="1545099" y="26942"/>
                </a:lnTo>
                <a:lnTo>
                  <a:pt x="1536366" y="24991"/>
                </a:lnTo>
                <a:lnTo>
                  <a:pt x="1527609" y="23203"/>
                </a:lnTo>
                <a:lnTo>
                  <a:pt x="1518793" y="21816"/>
                </a:lnTo>
                <a:lnTo>
                  <a:pt x="1499606" y="19751"/>
                </a:lnTo>
                <a:lnTo>
                  <a:pt x="1480359" y="18127"/>
                </a:lnTo>
                <a:lnTo>
                  <a:pt x="1461089" y="16598"/>
                </a:lnTo>
                <a:lnTo>
                  <a:pt x="1441831" y="14819"/>
                </a:lnTo>
                <a:lnTo>
                  <a:pt x="1411908" y="11551"/>
                </a:lnTo>
                <a:lnTo>
                  <a:pt x="1394790" y="9459"/>
                </a:lnTo>
                <a:lnTo>
                  <a:pt x="1387227" y="8284"/>
                </a:lnTo>
                <a:lnTo>
                  <a:pt x="1385971" y="7767"/>
                </a:lnTo>
                <a:lnTo>
                  <a:pt x="1387774" y="7649"/>
                </a:lnTo>
                <a:lnTo>
                  <a:pt x="1389388" y="7671"/>
                </a:lnTo>
                <a:lnTo>
                  <a:pt x="1387564" y="7575"/>
                </a:lnTo>
                <a:lnTo>
                  <a:pt x="1379054" y="7101"/>
                </a:lnTo>
                <a:lnTo>
                  <a:pt x="1360609" y="5990"/>
                </a:lnTo>
                <a:lnTo>
                  <a:pt x="1328981" y="3984"/>
                </a:lnTo>
                <a:lnTo>
                  <a:pt x="1280922" y="823"/>
                </a:lnTo>
                <a:lnTo>
                  <a:pt x="902970" y="7821"/>
                </a:lnTo>
                <a:lnTo>
                  <a:pt x="854723" y="7806"/>
                </a:lnTo>
                <a:lnTo>
                  <a:pt x="810039" y="7760"/>
                </a:lnTo>
                <a:lnTo>
                  <a:pt x="768791" y="7687"/>
                </a:lnTo>
                <a:lnTo>
                  <a:pt x="696111" y="7462"/>
                </a:lnTo>
                <a:lnTo>
                  <a:pt x="635687" y="7145"/>
                </a:lnTo>
                <a:lnTo>
                  <a:pt x="586525" y="6747"/>
                </a:lnTo>
                <a:lnTo>
                  <a:pt x="547629" y="6282"/>
                </a:lnTo>
                <a:lnTo>
                  <a:pt x="506357" y="5487"/>
                </a:lnTo>
                <a:lnTo>
                  <a:pt x="472312" y="3405"/>
                </a:lnTo>
                <a:lnTo>
                  <a:pt x="472739" y="3105"/>
                </a:lnTo>
                <a:lnTo>
                  <a:pt x="512734" y="453"/>
                </a:lnTo>
                <a:lnTo>
                  <a:pt x="521812" y="104"/>
                </a:lnTo>
                <a:lnTo>
                  <a:pt x="523420" y="40"/>
                </a:lnTo>
                <a:lnTo>
                  <a:pt x="524111" y="5"/>
                </a:lnTo>
                <a:lnTo>
                  <a:pt x="523762" y="0"/>
                </a:lnTo>
                <a:lnTo>
                  <a:pt x="522247" y="26"/>
                </a:lnTo>
                <a:lnTo>
                  <a:pt x="519443" y="87"/>
                </a:lnTo>
                <a:lnTo>
                  <a:pt x="515224" y="182"/>
                </a:lnTo>
                <a:lnTo>
                  <a:pt x="509468" y="315"/>
                </a:lnTo>
                <a:lnTo>
                  <a:pt x="502048" y="485"/>
                </a:lnTo>
                <a:lnTo>
                  <a:pt x="492841" y="696"/>
                </a:lnTo>
                <a:lnTo>
                  <a:pt x="453254" y="1585"/>
                </a:lnTo>
                <a:lnTo>
                  <a:pt x="393105" y="2893"/>
                </a:lnTo>
                <a:lnTo>
                  <a:pt x="339923" y="4020"/>
                </a:lnTo>
                <a:lnTo>
                  <a:pt x="275114" y="5365"/>
                </a:lnTo>
                <a:lnTo>
                  <a:pt x="197683" y="6942"/>
                </a:lnTo>
                <a:lnTo>
                  <a:pt x="153924" y="7821"/>
                </a:lnTo>
                <a:lnTo>
                  <a:pt x="146939" y="12482"/>
                </a:lnTo>
                <a:lnTo>
                  <a:pt x="140462" y="18057"/>
                </a:lnTo>
                <a:lnTo>
                  <a:pt x="132969" y="21816"/>
                </a:lnTo>
                <a:lnTo>
                  <a:pt x="128712" y="25943"/>
                </a:lnTo>
                <a:lnTo>
                  <a:pt x="124825" y="32678"/>
                </a:lnTo>
                <a:lnTo>
                  <a:pt x="119770" y="40979"/>
                </a:lnTo>
                <a:lnTo>
                  <a:pt x="112014" y="49807"/>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78188" name="object 12">
            <a:extLst>
              <a:ext uri="{FF2B5EF4-FFF2-40B4-BE49-F238E27FC236}">
                <a16:creationId xmlns:a16="http://schemas.microsoft.com/office/drawing/2014/main" id="{D53686BB-E74C-43D1-A610-25025ED83C8F}"/>
              </a:ext>
            </a:extLst>
          </p:cNvPr>
          <p:cNvSpPr txBox="1">
            <a:spLocks noChangeArrowheads="1"/>
          </p:cNvSpPr>
          <p:nvPr/>
        </p:nvSpPr>
        <p:spPr bwMode="auto">
          <a:xfrm>
            <a:off x="9112250" y="2058988"/>
            <a:ext cx="1798638"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087" rIns="0" bIns="0">
            <a:spAutoFit/>
          </a:bodyPr>
          <a:lstStyle>
            <a:lvl1pPr marL="15875" indent="37147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5000"/>
              </a:lnSpc>
              <a:spcBef>
                <a:spcPts val="125"/>
              </a:spcBef>
            </a:pPr>
            <a:r>
              <a:rPr lang="zh-CN" altLang="zh-CN">
                <a:solidFill>
                  <a:srgbClr val="FFFFFF"/>
                </a:solidFill>
                <a:latin typeface="Arial" panose="020B0604020202020204" pitchFamily="34" charset="0"/>
                <a:cs typeface="Arial" panose="020B0604020202020204" pitchFamily="34" charset="0"/>
              </a:rPr>
              <a:t>子域</a:t>
            </a:r>
            <a:r>
              <a:rPr lang="zh-CN" altLang="zh-CN">
                <a:solidFill>
                  <a:srgbClr val="A6A6A6"/>
                </a:solidFill>
                <a:latin typeface="Arial" panose="020B0604020202020204" pitchFamily="34" charset="0"/>
                <a:cs typeface="Arial" panose="020B0604020202020204" pitchFamily="34" charset="0"/>
              </a:rPr>
              <a:t>Bounde</a:t>
            </a:r>
            <a:r>
              <a:rPr lang="zh-CN" altLang="zh-CN" sz="1200">
                <a:solidFill>
                  <a:srgbClr val="38364D"/>
                </a:solidFill>
                <a:latin typeface="Arial" panose="020B0604020202020204" pitchFamily="34" charset="0"/>
                <a:cs typeface="Arial" panose="020B0604020202020204" pitchFamily="34" charset="0"/>
              </a:rPr>
              <a:t>S</a:t>
            </a:r>
            <a:r>
              <a:rPr lang="zh-CN" altLang="zh-CN">
                <a:solidFill>
                  <a:srgbClr val="A6A6A6"/>
                </a:solidFill>
                <a:latin typeface="Arial" panose="020B0604020202020204" pitchFamily="34" charset="0"/>
                <a:cs typeface="Arial" panose="020B0604020202020204" pitchFamily="34" charset="0"/>
              </a:rPr>
              <a:t>D</a:t>
            </a:r>
            <a:r>
              <a:rPr lang="zh-CN" altLang="zh-CN" sz="1200">
                <a:solidFill>
                  <a:srgbClr val="38364D"/>
                </a:solidFill>
                <a:latin typeface="Arial" panose="020B0604020202020204" pitchFamily="34" charset="0"/>
                <a:cs typeface="Arial" panose="020B0604020202020204" pitchFamily="34" charset="0"/>
              </a:rPr>
              <a:t>erv</a:t>
            </a:r>
            <a:r>
              <a:rPr lang="zh-CN" altLang="zh-CN">
                <a:solidFill>
                  <a:srgbClr val="A6A6A6"/>
                </a:solidFill>
                <a:latin typeface="Arial" panose="020B0604020202020204" pitchFamily="34" charset="0"/>
                <a:cs typeface="Arial" panose="020B0604020202020204" pitchFamily="34" charset="0"/>
              </a:rPr>
              <a:t>C</a:t>
            </a:r>
            <a:r>
              <a:rPr lang="zh-CN" altLang="zh-CN" sz="1200">
                <a:solidFill>
                  <a:srgbClr val="38364D"/>
                </a:solidFill>
                <a:latin typeface="Arial" panose="020B0604020202020204" pitchFamily="34" charset="0"/>
                <a:cs typeface="Arial" panose="020B0604020202020204" pitchFamily="34" charset="0"/>
              </a:rPr>
              <a:t>冰</a:t>
            </a:r>
            <a:r>
              <a:rPr lang="zh-CN" altLang="zh-CN">
                <a:solidFill>
                  <a:srgbClr val="A6A6A6"/>
                </a:solidFill>
                <a:latin typeface="Arial" panose="020B0604020202020204" pitchFamily="34" charset="0"/>
                <a:cs typeface="Arial" panose="020B0604020202020204" pitchFamily="34" charset="0"/>
              </a:rPr>
              <a:t>ontext</a:t>
            </a:r>
            <a:endParaRPr lang="zh-CN" altLang="zh-CN">
              <a:latin typeface="Arial" panose="020B0604020202020204" pitchFamily="34" charset="0"/>
              <a:cs typeface="Arial" panose="020B0604020202020204" pitchFamily="34" charset="0"/>
            </a:endParaRPr>
          </a:p>
        </p:txBody>
      </p:sp>
      <p:sp>
        <p:nvSpPr>
          <p:cNvPr id="178189" name="object 13">
            <a:extLst>
              <a:ext uri="{FF2B5EF4-FFF2-40B4-BE49-F238E27FC236}">
                <a16:creationId xmlns:a16="http://schemas.microsoft.com/office/drawing/2014/main" id="{CCFBB080-E026-4573-9A48-D9F8B3B7DDA6}"/>
              </a:ext>
            </a:extLst>
          </p:cNvPr>
          <p:cNvSpPr txBox="1">
            <a:spLocks noChangeArrowheads="1"/>
          </p:cNvSpPr>
          <p:nvPr/>
        </p:nvSpPr>
        <p:spPr bwMode="auto">
          <a:xfrm>
            <a:off x="9131300" y="2990850"/>
            <a:ext cx="1800225" cy="88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087" rIns="0" bIns="0">
            <a:spAutoFit/>
          </a:bodyPr>
          <a:lstStyle>
            <a:lvl1pPr marL="15875" indent="350838">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6000"/>
              </a:lnSpc>
              <a:spcBef>
                <a:spcPts val="125"/>
              </a:spcBef>
            </a:pPr>
            <a:r>
              <a:rPr lang="zh-CN" altLang="zh-CN">
                <a:solidFill>
                  <a:srgbClr val="FFFFFF"/>
                </a:solidFill>
                <a:latin typeface="Arial" panose="020B0604020202020204" pitchFamily="34" charset="0"/>
                <a:cs typeface="Arial" panose="020B0604020202020204" pitchFamily="34" charset="0"/>
              </a:rPr>
              <a:t>子域</a:t>
            </a:r>
            <a:r>
              <a:rPr lang="zh-CN" altLang="zh-CN">
                <a:solidFill>
                  <a:srgbClr val="A6A6A6"/>
                </a:solidFill>
                <a:latin typeface="Arial" panose="020B0604020202020204" pitchFamily="34" charset="0"/>
                <a:cs typeface="Arial" panose="020B0604020202020204" pitchFamily="34" charset="0"/>
              </a:rPr>
              <a:t>Bounde</a:t>
            </a:r>
            <a:r>
              <a:rPr lang="zh-CN" altLang="zh-CN" baseline="9000">
                <a:solidFill>
                  <a:srgbClr val="38364D"/>
                </a:solidFill>
                <a:latin typeface="Arial" panose="020B0604020202020204" pitchFamily="34" charset="0"/>
                <a:cs typeface="Arial" panose="020B0604020202020204" pitchFamily="34" charset="0"/>
              </a:rPr>
              <a:t>硒</a:t>
            </a:r>
            <a:r>
              <a:rPr lang="zh-CN" altLang="zh-CN">
                <a:solidFill>
                  <a:srgbClr val="A6A6A6"/>
                </a:solidFill>
                <a:latin typeface="Arial" panose="020B0604020202020204" pitchFamily="34" charset="0"/>
                <a:cs typeface="Arial" panose="020B0604020202020204" pitchFamily="34" charset="0"/>
              </a:rPr>
              <a:t>D</a:t>
            </a:r>
            <a:r>
              <a:rPr lang="zh-CN" altLang="zh-CN" baseline="9000">
                <a:solidFill>
                  <a:srgbClr val="38364D"/>
                </a:solidFill>
                <a:latin typeface="Arial" panose="020B0604020202020204" pitchFamily="34" charset="0"/>
                <a:cs typeface="Arial" panose="020B0604020202020204" pitchFamily="34" charset="0"/>
              </a:rPr>
              <a:t>Rv</a:t>
            </a:r>
            <a:r>
              <a:rPr lang="zh-CN" altLang="zh-CN">
                <a:solidFill>
                  <a:srgbClr val="A6A6A6"/>
                </a:solidFill>
                <a:latin typeface="Arial" panose="020B0604020202020204" pitchFamily="34" charset="0"/>
                <a:cs typeface="Arial" panose="020B0604020202020204" pitchFamily="34" charset="0"/>
              </a:rPr>
              <a:t>C</a:t>
            </a:r>
            <a:r>
              <a:rPr lang="zh-CN" altLang="zh-CN" baseline="9000">
                <a:solidFill>
                  <a:srgbClr val="38364D"/>
                </a:solidFill>
                <a:latin typeface="Arial" panose="020B0604020202020204" pitchFamily="34" charset="0"/>
                <a:cs typeface="Arial" panose="020B0604020202020204" pitchFamily="34" charset="0"/>
              </a:rPr>
              <a:t>冰</a:t>
            </a:r>
            <a:r>
              <a:rPr lang="zh-CN" altLang="zh-CN">
                <a:solidFill>
                  <a:srgbClr val="A6A6A6"/>
                </a:solidFill>
                <a:latin typeface="Arial" panose="020B0604020202020204" pitchFamily="34" charset="0"/>
                <a:cs typeface="Arial" panose="020B0604020202020204" pitchFamily="34" charset="0"/>
              </a:rPr>
              <a:t>ontext</a:t>
            </a:r>
            <a:endParaRPr lang="zh-CN" altLang="zh-CN">
              <a:latin typeface="Arial" panose="020B0604020202020204" pitchFamily="34" charset="0"/>
              <a:cs typeface="Arial" panose="020B0604020202020204" pitchFamily="34" charset="0"/>
            </a:endParaRPr>
          </a:p>
        </p:txBody>
      </p:sp>
      <p:sp>
        <p:nvSpPr>
          <p:cNvPr id="14" name="object 14">
            <a:extLst>
              <a:ext uri="{FF2B5EF4-FFF2-40B4-BE49-F238E27FC236}">
                <a16:creationId xmlns:a16="http://schemas.microsoft.com/office/drawing/2014/main" id="{1348C8A3-4C67-419E-A651-7D9ECD9C8A41}"/>
              </a:ext>
            </a:extLst>
          </p:cNvPr>
          <p:cNvSpPr txBox="1"/>
          <p:nvPr/>
        </p:nvSpPr>
        <p:spPr>
          <a:xfrm>
            <a:off x="9182100" y="4149725"/>
            <a:ext cx="1800225" cy="295275"/>
          </a:xfrm>
          <a:prstGeom prst="rect">
            <a:avLst/>
          </a:prstGeom>
        </p:spPr>
        <p:txBody>
          <a:bodyPr lIns="0" tIns="17780" rIns="0" bIns="0">
            <a:spAutoFit/>
          </a:bodyPr>
          <a:lstStyle/>
          <a:p>
            <a:pPr marL="16933">
              <a:spcBef>
                <a:spcPts val="140"/>
              </a:spcBef>
              <a:defRPr/>
            </a:pPr>
            <a:r>
              <a:rPr spc="-173" dirty="0">
                <a:solidFill>
                  <a:srgbClr val="A6A6A6"/>
                </a:solidFill>
                <a:latin typeface="Arial"/>
                <a:cs typeface="Arial"/>
              </a:rPr>
              <a:t>绑定</a:t>
            </a:r>
            <a:r>
              <a:rPr spc="-260" baseline="18518" dirty="0">
                <a:solidFill>
                  <a:srgbClr val="38364D"/>
                </a:solidFill>
                <a:latin typeface="Arial"/>
                <a:cs typeface="Arial"/>
              </a:rPr>
              <a:t>S</a:t>
            </a:r>
            <a:r>
              <a:rPr spc="-173" dirty="0">
                <a:solidFill>
                  <a:srgbClr val="A6A6A6"/>
                </a:solidFill>
                <a:latin typeface="Arial"/>
                <a:cs typeface="Arial"/>
              </a:rPr>
              <a:t>电子邮件</a:t>
            </a:r>
            <a:r>
              <a:rPr spc="-260" baseline="18518" dirty="0">
                <a:solidFill>
                  <a:srgbClr val="38364D"/>
                </a:solidFill>
                <a:latin typeface="Arial"/>
                <a:cs typeface="Arial"/>
              </a:rPr>
              <a:t>电子邮件</a:t>
            </a:r>
            <a:r>
              <a:rPr spc="-173" dirty="0">
                <a:solidFill>
                  <a:srgbClr val="A6A6A6"/>
                </a:solidFill>
                <a:latin typeface="Arial"/>
                <a:cs typeface="Arial"/>
              </a:rPr>
              <a:t>D</a:t>
            </a:r>
            <a:r>
              <a:rPr spc="-260" baseline="18518" dirty="0">
                <a:solidFill>
                  <a:srgbClr val="38364D"/>
                </a:solidFill>
                <a:latin typeface="Arial"/>
                <a:cs typeface="Arial"/>
              </a:rPr>
              <a:t>rvi</a:t>
            </a:r>
            <a:r>
              <a:rPr spc="-173" dirty="0">
                <a:solidFill>
                  <a:srgbClr val="A6A6A6"/>
                </a:solidFill>
                <a:latin typeface="Arial"/>
                <a:cs typeface="Arial"/>
              </a:rPr>
              <a:t>C</a:t>
            </a:r>
            <a:r>
              <a:rPr spc="-260" baseline="18518" dirty="0">
                <a:solidFill>
                  <a:srgbClr val="38364D"/>
                </a:solidFill>
                <a:latin typeface="Arial"/>
                <a:cs typeface="Arial"/>
              </a:rPr>
              <a:t>Ce</a:t>
            </a:r>
            <a:r>
              <a:rPr spc="-173" dirty="0">
                <a:solidFill>
                  <a:srgbClr val="A6A6A6"/>
                </a:solidFill>
                <a:latin typeface="Arial"/>
                <a:cs typeface="Arial"/>
              </a:rPr>
              <a:t>ontext</a:t>
            </a:r>
            <a:endParaRPr>
              <a:latin typeface="Arial"/>
              <a:cs typeface="Arial"/>
            </a:endParaRPr>
          </a:p>
        </p:txBody>
      </p:sp>
      <p:sp>
        <p:nvSpPr>
          <p:cNvPr id="15" name="object 15">
            <a:extLst>
              <a:ext uri="{FF2B5EF4-FFF2-40B4-BE49-F238E27FC236}">
                <a16:creationId xmlns:a16="http://schemas.microsoft.com/office/drawing/2014/main" id="{FDB3189D-8F9F-4E6B-8FF7-EE67364FAC08}"/>
              </a:ext>
            </a:extLst>
          </p:cNvPr>
          <p:cNvSpPr txBox="1"/>
          <p:nvPr/>
        </p:nvSpPr>
        <p:spPr>
          <a:xfrm>
            <a:off x="9002713" y="1084263"/>
            <a:ext cx="1800225" cy="703262"/>
          </a:xfrm>
          <a:prstGeom prst="rect">
            <a:avLst/>
          </a:prstGeom>
        </p:spPr>
        <p:txBody>
          <a:bodyPr lIns="0" tIns="83820" rIns="0" bIns="0">
            <a:spAutoFit/>
          </a:bodyPr>
          <a:lstStyle/>
          <a:p>
            <a:pPr marL="497828">
              <a:spcBef>
                <a:spcPts val="660"/>
              </a:spcBef>
              <a:defRPr/>
            </a:pPr>
            <a:r>
              <a:rPr dirty="0">
                <a:solidFill>
                  <a:srgbClr val="FFFFFF"/>
                </a:solidFill>
                <a:latin typeface="Arial"/>
                <a:cs typeface="Arial"/>
              </a:rPr>
              <a:t>子域</a:t>
            </a:r>
            <a:endParaRPr>
              <a:latin typeface="Arial"/>
              <a:cs typeface="Arial"/>
            </a:endParaRPr>
          </a:p>
          <a:p>
            <a:pPr marL="16933">
              <a:spcBef>
                <a:spcPts val="527"/>
              </a:spcBef>
              <a:defRPr/>
            </a:pPr>
            <a:r>
              <a:rPr spc="-173" dirty="0">
                <a:solidFill>
                  <a:srgbClr val="A6A6A6"/>
                </a:solidFill>
                <a:latin typeface="Arial"/>
                <a:cs typeface="Arial"/>
              </a:rPr>
              <a:t>界</a:t>
            </a:r>
            <a:r>
              <a:rPr sz="1200" spc="-173" dirty="0">
                <a:solidFill>
                  <a:srgbClr val="38364D"/>
                </a:solidFill>
                <a:latin typeface="Arial"/>
                <a:cs typeface="Arial"/>
              </a:rPr>
              <a:t>硒</a:t>
            </a:r>
            <a:r>
              <a:rPr spc="-173" dirty="0">
                <a:solidFill>
                  <a:srgbClr val="A6A6A6"/>
                </a:solidFill>
                <a:latin typeface="Arial"/>
                <a:cs typeface="Arial"/>
              </a:rPr>
              <a:t>C</a:t>
            </a:r>
            <a:r>
              <a:rPr sz="1200" spc="-173" dirty="0">
                <a:solidFill>
                  <a:srgbClr val="38364D"/>
                </a:solidFill>
                <a:latin typeface="Arial"/>
                <a:cs typeface="Arial"/>
              </a:rPr>
              <a:t>rvi</a:t>
            </a:r>
            <a:r>
              <a:rPr spc="-173" dirty="0">
                <a:solidFill>
                  <a:srgbClr val="A6A6A6"/>
                </a:solidFill>
                <a:latin typeface="Arial"/>
                <a:cs typeface="Arial"/>
              </a:rPr>
              <a:t>o</a:t>
            </a:r>
            <a:r>
              <a:rPr sz="1200" spc="-173" dirty="0">
                <a:solidFill>
                  <a:srgbClr val="38364D"/>
                </a:solidFill>
                <a:latin typeface="Arial"/>
                <a:cs typeface="Arial"/>
              </a:rPr>
              <a:t>Ce</a:t>
            </a:r>
            <a:r>
              <a:rPr spc="-173" dirty="0">
                <a:solidFill>
                  <a:srgbClr val="A6A6A6"/>
                </a:solidFill>
                <a:latin typeface="Arial"/>
                <a:cs typeface="Arial"/>
              </a:rPr>
              <a:t>ntext</a:t>
            </a:r>
            <a:endParaRPr>
              <a:latin typeface="Arial"/>
              <a:cs typeface="Arial"/>
            </a:endParaRPr>
          </a:p>
        </p:txBody>
      </p:sp>
      <p:sp>
        <p:nvSpPr>
          <p:cNvPr id="178192" name="object 16">
            <a:extLst>
              <a:ext uri="{FF2B5EF4-FFF2-40B4-BE49-F238E27FC236}">
                <a16:creationId xmlns:a16="http://schemas.microsoft.com/office/drawing/2014/main" id="{1C2D290C-FE4C-4F3F-8ACE-09332F002FAB}"/>
              </a:ext>
            </a:extLst>
          </p:cNvPr>
          <p:cNvSpPr>
            <a:spLocks/>
          </p:cNvSpPr>
          <p:nvPr/>
        </p:nvSpPr>
        <p:spPr bwMode="auto">
          <a:xfrm>
            <a:off x="9394825" y="5248275"/>
            <a:ext cx="1371600" cy="406400"/>
          </a:xfrm>
          <a:custGeom>
            <a:avLst/>
            <a:gdLst>
              <a:gd name="T0" fmla="*/ 4120863 w 1028700"/>
              <a:gd name="T1" fmla="*/ 0 h 304800"/>
              <a:gd name="T2" fmla="*/ 214071 w 1028700"/>
              <a:gd name="T3" fmla="*/ 0 h 304800"/>
              <a:gd name="T4" fmla="*/ 130721 w 1028700"/>
              <a:gd name="T5" fmla="*/ 16823 h 304800"/>
              <a:gd name="T6" fmla="*/ 62679 w 1028700"/>
              <a:gd name="T7" fmla="*/ 62700 h 304800"/>
              <a:gd name="T8" fmla="*/ 16812 w 1028700"/>
              <a:gd name="T9" fmla="*/ 130747 h 304800"/>
              <a:gd name="T10" fmla="*/ 0 w 1028700"/>
              <a:gd name="T11" fmla="*/ 214071 h 304800"/>
              <a:gd name="T12" fmla="*/ 0 w 1028700"/>
              <a:gd name="T13" fmla="*/ 1070356 h 304800"/>
              <a:gd name="T14" fmla="*/ 16812 w 1028700"/>
              <a:gd name="T15" fmla="*/ 1153671 h 304800"/>
              <a:gd name="T16" fmla="*/ 62679 w 1028700"/>
              <a:gd name="T17" fmla="*/ 1221719 h 304800"/>
              <a:gd name="T18" fmla="*/ 130721 w 1028700"/>
              <a:gd name="T19" fmla="*/ 1267599 h 304800"/>
              <a:gd name="T20" fmla="*/ 214071 w 1028700"/>
              <a:gd name="T21" fmla="*/ 1284425 h 304800"/>
              <a:gd name="T22" fmla="*/ 4120863 w 1028700"/>
              <a:gd name="T23" fmla="*/ 1284425 h 304800"/>
              <a:gd name="T24" fmla="*/ 4204204 w 1028700"/>
              <a:gd name="T25" fmla="*/ 1267599 h 304800"/>
              <a:gd name="T26" fmla="*/ 4272251 w 1028700"/>
              <a:gd name="T27" fmla="*/ 1221719 h 304800"/>
              <a:gd name="T28" fmla="*/ 4318116 w 1028700"/>
              <a:gd name="T29" fmla="*/ 1153671 h 304800"/>
              <a:gd name="T30" fmla="*/ 4334933 w 1028700"/>
              <a:gd name="T31" fmla="*/ 1070356 h 304800"/>
              <a:gd name="T32" fmla="*/ 4334933 w 1028700"/>
              <a:gd name="T33" fmla="*/ 214071 h 304800"/>
              <a:gd name="T34" fmla="*/ 4318116 w 1028700"/>
              <a:gd name="T35" fmla="*/ 130747 h 304800"/>
              <a:gd name="T36" fmla="*/ 4272251 w 1028700"/>
              <a:gd name="T37" fmla="*/ 62700 h 304800"/>
              <a:gd name="T38" fmla="*/ 4204204 w 1028700"/>
              <a:gd name="T39" fmla="*/ 16823 h 304800"/>
              <a:gd name="T40" fmla="*/ 4120863 w 1028700"/>
              <a:gd name="T41" fmla="*/ 0 h 3048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28700" h="304800">
                <a:moveTo>
                  <a:pt x="977900" y="0"/>
                </a:moveTo>
                <a:lnTo>
                  <a:pt x="50800" y="0"/>
                </a:lnTo>
                <a:lnTo>
                  <a:pt x="31021" y="3992"/>
                </a:lnTo>
                <a:lnTo>
                  <a:pt x="14874" y="14879"/>
                </a:lnTo>
                <a:lnTo>
                  <a:pt x="3990" y="31027"/>
                </a:lnTo>
                <a:lnTo>
                  <a:pt x="0" y="50800"/>
                </a:lnTo>
                <a:lnTo>
                  <a:pt x="0" y="254000"/>
                </a:lnTo>
                <a:lnTo>
                  <a:pt x="3990" y="273772"/>
                </a:lnTo>
                <a:lnTo>
                  <a:pt x="14874" y="289920"/>
                </a:lnTo>
                <a:lnTo>
                  <a:pt x="31021" y="300807"/>
                </a:lnTo>
                <a:lnTo>
                  <a:pt x="50800" y="304800"/>
                </a:lnTo>
                <a:lnTo>
                  <a:pt x="977900" y="304800"/>
                </a:lnTo>
                <a:lnTo>
                  <a:pt x="997678" y="300807"/>
                </a:lnTo>
                <a:lnTo>
                  <a:pt x="1013825" y="289920"/>
                </a:lnTo>
                <a:lnTo>
                  <a:pt x="1024709" y="273772"/>
                </a:lnTo>
                <a:lnTo>
                  <a:pt x="1028700" y="254000"/>
                </a:lnTo>
                <a:lnTo>
                  <a:pt x="1028700" y="50800"/>
                </a:lnTo>
                <a:lnTo>
                  <a:pt x="1024709" y="31027"/>
                </a:lnTo>
                <a:lnTo>
                  <a:pt x="1013825" y="14879"/>
                </a:lnTo>
                <a:lnTo>
                  <a:pt x="997678" y="3992"/>
                </a:lnTo>
                <a:lnTo>
                  <a:pt x="97790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78193" name="object 17">
            <a:extLst>
              <a:ext uri="{FF2B5EF4-FFF2-40B4-BE49-F238E27FC236}">
                <a16:creationId xmlns:a16="http://schemas.microsoft.com/office/drawing/2014/main" id="{D7CFE811-3EAF-49E5-B0E7-4A558440FEC1}"/>
              </a:ext>
            </a:extLst>
          </p:cNvPr>
          <p:cNvSpPr>
            <a:spLocks/>
          </p:cNvSpPr>
          <p:nvPr/>
        </p:nvSpPr>
        <p:spPr bwMode="auto">
          <a:xfrm>
            <a:off x="9394825" y="5248275"/>
            <a:ext cx="1371600" cy="406400"/>
          </a:xfrm>
          <a:custGeom>
            <a:avLst/>
            <a:gdLst>
              <a:gd name="T0" fmla="*/ 0 w 1028700"/>
              <a:gd name="T1" fmla="*/ 214071 h 304800"/>
              <a:gd name="T2" fmla="*/ 16812 w 1028700"/>
              <a:gd name="T3" fmla="*/ 130747 h 304800"/>
              <a:gd name="T4" fmla="*/ 62679 w 1028700"/>
              <a:gd name="T5" fmla="*/ 62700 h 304800"/>
              <a:gd name="T6" fmla="*/ 130721 w 1028700"/>
              <a:gd name="T7" fmla="*/ 16823 h 304800"/>
              <a:gd name="T8" fmla="*/ 214071 w 1028700"/>
              <a:gd name="T9" fmla="*/ 0 h 304800"/>
              <a:gd name="T10" fmla="*/ 4120863 w 1028700"/>
              <a:gd name="T11" fmla="*/ 0 h 304800"/>
              <a:gd name="T12" fmla="*/ 4204204 w 1028700"/>
              <a:gd name="T13" fmla="*/ 16823 h 304800"/>
              <a:gd name="T14" fmla="*/ 4272251 w 1028700"/>
              <a:gd name="T15" fmla="*/ 62700 h 304800"/>
              <a:gd name="T16" fmla="*/ 4318116 w 1028700"/>
              <a:gd name="T17" fmla="*/ 130747 h 304800"/>
              <a:gd name="T18" fmla="*/ 4334933 w 1028700"/>
              <a:gd name="T19" fmla="*/ 214071 h 304800"/>
              <a:gd name="T20" fmla="*/ 4334933 w 1028700"/>
              <a:gd name="T21" fmla="*/ 1070356 h 304800"/>
              <a:gd name="T22" fmla="*/ 4318116 w 1028700"/>
              <a:gd name="T23" fmla="*/ 1153671 h 304800"/>
              <a:gd name="T24" fmla="*/ 4272251 w 1028700"/>
              <a:gd name="T25" fmla="*/ 1221719 h 304800"/>
              <a:gd name="T26" fmla="*/ 4204204 w 1028700"/>
              <a:gd name="T27" fmla="*/ 1267599 h 304800"/>
              <a:gd name="T28" fmla="*/ 4120863 w 1028700"/>
              <a:gd name="T29" fmla="*/ 1284425 h 304800"/>
              <a:gd name="T30" fmla="*/ 214071 w 1028700"/>
              <a:gd name="T31" fmla="*/ 1284425 h 304800"/>
              <a:gd name="T32" fmla="*/ 130721 w 1028700"/>
              <a:gd name="T33" fmla="*/ 1267599 h 304800"/>
              <a:gd name="T34" fmla="*/ 62679 w 1028700"/>
              <a:gd name="T35" fmla="*/ 1221719 h 304800"/>
              <a:gd name="T36" fmla="*/ 16812 w 1028700"/>
              <a:gd name="T37" fmla="*/ 1153671 h 304800"/>
              <a:gd name="T38" fmla="*/ 0 w 1028700"/>
              <a:gd name="T39" fmla="*/ 1070356 h 304800"/>
              <a:gd name="T40" fmla="*/ 0 w 1028700"/>
              <a:gd name="T41" fmla="*/ 214071 h 3048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28700" h="304800">
                <a:moveTo>
                  <a:pt x="0" y="50800"/>
                </a:moveTo>
                <a:lnTo>
                  <a:pt x="3990" y="31027"/>
                </a:lnTo>
                <a:lnTo>
                  <a:pt x="14874" y="14879"/>
                </a:lnTo>
                <a:lnTo>
                  <a:pt x="31021" y="3992"/>
                </a:lnTo>
                <a:lnTo>
                  <a:pt x="50800" y="0"/>
                </a:lnTo>
                <a:lnTo>
                  <a:pt x="977900" y="0"/>
                </a:lnTo>
                <a:lnTo>
                  <a:pt x="997678" y="3992"/>
                </a:lnTo>
                <a:lnTo>
                  <a:pt x="1013825" y="14879"/>
                </a:lnTo>
                <a:lnTo>
                  <a:pt x="1024709" y="31027"/>
                </a:lnTo>
                <a:lnTo>
                  <a:pt x="1028700" y="50800"/>
                </a:lnTo>
                <a:lnTo>
                  <a:pt x="1028700" y="254000"/>
                </a:lnTo>
                <a:lnTo>
                  <a:pt x="1024709" y="273772"/>
                </a:lnTo>
                <a:lnTo>
                  <a:pt x="1013825" y="289920"/>
                </a:lnTo>
                <a:lnTo>
                  <a:pt x="997678" y="300807"/>
                </a:lnTo>
                <a:lnTo>
                  <a:pt x="977900" y="304800"/>
                </a:lnTo>
                <a:lnTo>
                  <a:pt x="50800" y="304800"/>
                </a:lnTo>
                <a:lnTo>
                  <a:pt x="31021" y="300807"/>
                </a:lnTo>
                <a:lnTo>
                  <a:pt x="14874" y="289920"/>
                </a:lnTo>
                <a:lnTo>
                  <a:pt x="3990" y="273772"/>
                </a:lnTo>
                <a:lnTo>
                  <a:pt x="0" y="254000"/>
                </a:lnTo>
                <a:lnTo>
                  <a:pt x="0" y="50800"/>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78194" name="object 18">
            <a:extLst>
              <a:ext uri="{FF2B5EF4-FFF2-40B4-BE49-F238E27FC236}">
                <a16:creationId xmlns:a16="http://schemas.microsoft.com/office/drawing/2014/main" id="{7D0194A9-2A3C-4B11-980D-0C11781EFA3A}"/>
              </a:ext>
            </a:extLst>
          </p:cNvPr>
          <p:cNvSpPr txBox="1">
            <a:spLocks noChangeArrowheads="1"/>
          </p:cNvSpPr>
          <p:nvPr/>
        </p:nvSpPr>
        <p:spPr bwMode="auto">
          <a:xfrm>
            <a:off x="9177338" y="4786313"/>
            <a:ext cx="180022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087" rIns="0" bIns="0">
            <a:spAutoFit/>
          </a:bodyPr>
          <a:lstStyle>
            <a:lvl1pPr marL="15875" indent="306388">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43000"/>
              </a:lnSpc>
              <a:spcBef>
                <a:spcPts val="125"/>
              </a:spcBef>
            </a:pPr>
            <a:r>
              <a:rPr lang="zh-CN" altLang="zh-CN">
                <a:solidFill>
                  <a:srgbClr val="FFFFFF"/>
                </a:solidFill>
                <a:latin typeface="Arial" panose="020B0604020202020204" pitchFamily="34" charset="0"/>
                <a:cs typeface="Arial" panose="020B0604020202020204" pitchFamily="34" charset="0"/>
              </a:rPr>
              <a:t>子域</a:t>
            </a:r>
            <a:r>
              <a:rPr lang="zh-CN" altLang="zh-CN">
                <a:solidFill>
                  <a:srgbClr val="A6A6A6"/>
                </a:solidFill>
                <a:latin typeface="Arial" panose="020B0604020202020204" pitchFamily="34" charset="0"/>
                <a:cs typeface="Arial" panose="020B0604020202020204" pitchFamily="34" charset="0"/>
              </a:rPr>
              <a:t>绑定</a:t>
            </a:r>
            <a:r>
              <a:rPr lang="zh-CN" altLang="zh-CN" baseline="12000">
                <a:solidFill>
                  <a:srgbClr val="38364D"/>
                </a:solidFill>
                <a:latin typeface="Arial" panose="020B0604020202020204" pitchFamily="34" charset="0"/>
                <a:cs typeface="Arial" panose="020B0604020202020204" pitchFamily="34" charset="0"/>
              </a:rPr>
              <a:t>S</a:t>
            </a:r>
            <a:r>
              <a:rPr lang="zh-CN" altLang="zh-CN">
                <a:solidFill>
                  <a:srgbClr val="A6A6A6"/>
                </a:solidFill>
                <a:latin typeface="Arial" panose="020B0604020202020204" pitchFamily="34" charset="0"/>
                <a:cs typeface="Arial" panose="020B0604020202020204" pitchFamily="34" charset="0"/>
              </a:rPr>
              <a:t>电子邮件</a:t>
            </a:r>
            <a:r>
              <a:rPr lang="zh-CN" altLang="zh-CN" baseline="12000">
                <a:solidFill>
                  <a:srgbClr val="38364D"/>
                </a:solidFill>
                <a:latin typeface="Arial" panose="020B0604020202020204" pitchFamily="34" charset="0"/>
                <a:cs typeface="Arial" panose="020B0604020202020204" pitchFamily="34" charset="0"/>
              </a:rPr>
              <a:t>电子邮件</a:t>
            </a:r>
            <a:r>
              <a:rPr lang="zh-CN" altLang="zh-CN">
                <a:solidFill>
                  <a:srgbClr val="A6A6A6"/>
                </a:solidFill>
                <a:latin typeface="Arial" panose="020B0604020202020204" pitchFamily="34" charset="0"/>
                <a:cs typeface="Arial" panose="020B0604020202020204" pitchFamily="34" charset="0"/>
              </a:rPr>
              <a:t>D</a:t>
            </a:r>
            <a:r>
              <a:rPr lang="zh-CN" altLang="zh-CN" baseline="12000">
                <a:solidFill>
                  <a:srgbClr val="38364D"/>
                </a:solidFill>
                <a:latin typeface="Arial" panose="020B0604020202020204" pitchFamily="34" charset="0"/>
                <a:cs typeface="Arial" panose="020B0604020202020204" pitchFamily="34" charset="0"/>
              </a:rPr>
              <a:t>rvi</a:t>
            </a:r>
            <a:r>
              <a:rPr lang="zh-CN" altLang="zh-CN">
                <a:solidFill>
                  <a:srgbClr val="A6A6A6"/>
                </a:solidFill>
                <a:latin typeface="Arial" panose="020B0604020202020204" pitchFamily="34" charset="0"/>
                <a:cs typeface="Arial" panose="020B0604020202020204" pitchFamily="34" charset="0"/>
              </a:rPr>
              <a:t>C</a:t>
            </a:r>
            <a:r>
              <a:rPr lang="zh-CN" altLang="zh-CN" baseline="12000">
                <a:solidFill>
                  <a:srgbClr val="38364D"/>
                </a:solidFill>
                <a:latin typeface="Arial" panose="020B0604020202020204" pitchFamily="34" charset="0"/>
                <a:cs typeface="Arial" panose="020B0604020202020204" pitchFamily="34" charset="0"/>
              </a:rPr>
              <a:t>Ce</a:t>
            </a:r>
            <a:r>
              <a:rPr lang="zh-CN" altLang="zh-CN">
                <a:solidFill>
                  <a:srgbClr val="A6A6A6"/>
                </a:solidFill>
                <a:latin typeface="Arial" panose="020B0604020202020204" pitchFamily="34" charset="0"/>
                <a:cs typeface="Arial" panose="020B0604020202020204" pitchFamily="34" charset="0"/>
              </a:rPr>
              <a:t>ontext</a:t>
            </a:r>
            <a:endParaRPr lang="zh-CN" altLang="zh-CN">
              <a:latin typeface="Arial" panose="020B0604020202020204" pitchFamily="34" charset="0"/>
              <a:cs typeface="Arial" panose="020B0604020202020204" pitchFamily="34" charset="0"/>
            </a:endParaRPr>
          </a:p>
        </p:txBody>
      </p:sp>
      <p:sp>
        <p:nvSpPr>
          <p:cNvPr id="19" name="object 19">
            <a:extLst>
              <a:ext uri="{FF2B5EF4-FFF2-40B4-BE49-F238E27FC236}">
                <a16:creationId xmlns:a16="http://schemas.microsoft.com/office/drawing/2014/main" id="{98C12C37-D610-459B-A09B-994C10FFFDB1}"/>
              </a:ext>
            </a:extLst>
          </p:cNvPr>
          <p:cNvSpPr txBox="1"/>
          <p:nvPr/>
        </p:nvSpPr>
        <p:spPr>
          <a:xfrm>
            <a:off x="4294188" y="3211513"/>
            <a:ext cx="542925" cy="201612"/>
          </a:xfrm>
          <a:prstGeom prst="rect">
            <a:avLst/>
          </a:prstGeom>
        </p:spPr>
        <p:txBody>
          <a:bodyPr lIns="0" tIns="16933" rIns="0" bIns="0">
            <a:spAutoFit/>
          </a:bodyPr>
          <a:lstStyle/>
          <a:p>
            <a:pPr marL="16933">
              <a:spcBef>
                <a:spcPts val="133"/>
              </a:spcBef>
              <a:defRPr/>
            </a:pPr>
            <a:r>
              <a:rPr sz="1200" spc="-7" dirty="0">
                <a:solidFill>
                  <a:srgbClr val="38364D"/>
                </a:solidFill>
                <a:latin typeface="Arial"/>
                <a:cs typeface="Arial"/>
              </a:rPr>
              <a:t>服务</a:t>
            </a:r>
            <a:endParaRPr sz="1200">
              <a:latin typeface="Arial"/>
              <a:cs typeface="Arial"/>
            </a:endParaRPr>
          </a:p>
        </p:txBody>
      </p:sp>
      <p:sp>
        <p:nvSpPr>
          <p:cNvPr id="20" name="object 20">
            <a:extLst>
              <a:ext uri="{FF2B5EF4-FFF2-40B4-BE49-F238E27FC236}">
                <a16:creationId xmlns:a16="http://schemas.microsoft.com/office/drawing/2014/main" id="{57518607-6FFD-4B18-91D1-B0F55AD1D346}"/>
              </a:ext>
            </a:extLst>
          </p:cNvPr>
          <p:cNvSpPr txBox="1"/>
          <p:nvPr/>
        </p:nvSpPr>
        <p:spPr>
          <a:xfrm>
            <a:off x="6340475" y="4391025"/>
            <a:ext cx="542925" cy="201613"/>
          </a:xfrm>
          <a:prstGeom prst="rect">
            <a:avLst/>
          </a:prstGeom>
        </p:spPr>
        <p:txBody>
          <a:bodyPr lIns="0" tIns="16933" rIns="0" bIns="0">
            <a:spAutoFit/>
          </a:bodyPr>
          <a:lstStyle/>
          <a:p>
            <a:pPr marL="16933">
              <a:spcBef>
                <a:spcPts val="133"/>
              </a:spcBef>
              <a:defRPr/>
            </a:pPr>
            <a:r>
              <a:rPr sz="1200" spc="-7" dirty="0">
                <a:solidFill>
                  <a:srgbClr val="38364D"/>
                </a:solidFill>
                <a:latin typeface="Arial"/>
                <a:cs typeface="Arial"/>
              </a:rPr>
              <a:t>服务</a:t>
            </a:r>
            <a:endParaRPr sz="1200">
              <a:latin typeface="Arial"/>
              <a:cs typeface="Arial"/>
            </a:endParaRPr>
          </a:p>
        </p:txBody>
      </p:sp>
      <p:sp>
        <p:nvSpPr>
          <p:cNvPr id="21" name="object 21">
            <a:extLst>
              <a:ext uri="{FF2B5EF4-FFF2-40B4-BE49-F238E27FC236}">
                <a16:creationId xmlns:a16="http://schemas.microsoft.com/office/drawing/2014/main" id="{85BC077F-5ABE-4C69-A1A7-C7DFCB359C90}"/>
              </a:ext>
            </a:extLst>
          </p:cNvPr>
          <p:cNvSpPr txBox="1"/>
          <p:nvPr/>
        </p:nvSpPr>
        <p:spPr>
          <a:xfrm>
            <a:off x="6340475" y="3176588"/>
            <a:ext cx="542925" cy="203200"/>
          </a:xfrm>
          <a:prstGeom prst="rect">
            <a:avLst/>
          </a:prstGeom>
        </p:spPr>
        <p:txBody>
          <a:bodyPr lIns="0" tIns="16933" rIns="0" bIns="0">
            <a:spAutoFit/>
          </a:bodyPr>
          <a:lstStyle/>
          <a:p>
            <a:pPr marL="16933">
              <a:spcBef>
                <a:spcPts val="133"/>
              </a:spcBef>
              <a:defRPr/>
            </a:pPr>
            <a:r>
              <a:rPr sz="1200" spc="-7" dirty="0">
                <a:solidFill>
                  <a:srgbClr val="38364D"/>
                </a:solidFill>
                <a:latin typeface="Arial"/>
                <a:cs typeface="Arial"/>
              </a:rPr>
              <a:t>服务</a:t>
            </a:r>
            <a:endParaRPr sz="1200">
              <a:latin typeface="Arial"/>
              <a:cs typeface="Arial"/>
            </a:endParaRPr>
          </a:p>
        </p:txBody>
      </p:sp>
      <p:sp>
        <p:nvSpPr>
          <p:cNvPr id="22" name="object 22">
            <a:extLst>
              <a:ext uri="{FF2B5EF4-FFF2-40B4-BE49-F238E27FC236}">
                <a16:creationId xmlns:a16="http://schemas.microsoft.com/office/drawing/2014/main" id="{0843CCEA-E79A-4139-9C3E-F0A906EE68B2}"/>
              </a:ext>
            </a:extLst>
          </p:cNvPr>
          <p:cNvSpPr txBox="1"/>
          <p:nvPr/>
        </p:nvSpPr>
        <p:spPr>
          <a:xfrm>
            <a:off x="6340475" y="2027238"/>
            <a:ext cx="542925" cy="201612"/>
          </a:xfrm>
          <a:prstGeom prst="rect">
            <a:avLst/>
          </a:prstGeom>
        </p:spPr>
        <p:txBody>
          <a:bodyPr lIns="0" tIns="16933" rIns="0" bIns="0">
            <a:spAutoFit/>
          </a:bodyPr>
          <a:lstStyle/>
          <a:p>
            <a:pPr marL="16933">
              <a:spcBef>
                <a:spcPts val="133"/>
              </a:spcBef>
              <a:defRPr/>
            </a:pPr>
            <a:r>
              <a:rPr sz="1200" spc="-7" dirty="0">
                <a:solidFill>
                  <a:srgbClr val="38364D"/>
                </a:solidFill>
                <a:latin typeface="Arial"/>
                <a:cs typeface="Arial"/>
              </a:rPr>
              <a:t>服务</a:t>
            </a:r>
            <a:endParaRPr sz="1200">
              <a:latin typeface="Arial"/>
              <a:cs typeface="Arial"/>
            </a:endParaRPr>
          </a:p>
        </p:txBody>
      </p:sp>
      <p:sp>
        <p:nvSpPr>
          <p:cNvPr id="178199" name="object 23">
            <a:extLst>
              <a:ext uri="{FF2B5EF4-FFF2-40B4-BE49-F238E27FC236}">
                <a16:creationId xmlns:a16="http://schemas.microsoft.com/office/drawing/2014/main" id="{62AB2BB8-662A-4C31-8E3A-F4D7C68D0BAF}"/>
              </a:ext>
            </a:extLst>
          </p:cNvPr>
          <p:cNvSpPr txBox="1">
            <a:spLocks noChangeArrowheads="1"/>
          </p:cNvSpPr>
          <p:nvPr/>
        </p:nvSpPr>
        <p:spPr bwMode="auto">
          <a:xfrm>
            <a:off x="901700" y="1935163"/>
            <a:ext cx="7413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933" rIns="0" bIns="0">
            <a:spAutoFit/>
          </a:bodyPr>
          <a:lstStyle>
            <a:lvl1pPr marL="15875" indent="96838">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sz="1200">
                <a:solidFill>
                  <a:srgbClr val="38364D"/>
                </a:solidFill>
                <a:latin typeface="Arial" panose="020B0604020202020204" pitchFamily="34" charset="0"/>
                <a:cs typeface="Arial" panose="020B0604020202020204" pitchFamily="34" charset="0"/>
              </a:rPr>
              <a:t>服务使用者</a:t>
            </a:r>
            <a:endParaRPr lang="zh-CN" altLang="zh-CN" sz="1200">
              <a:latin typeface="Arial" panose="020B0604020202020204" pitchFamily="34" charset="0"/>
              <a:cs typeface="Arial" panose="020B0604020202020204" pitchFamily="34" charset="0"/>
            </a:endParaRPr>
          </a:p>
        </p:txBody>
      </p:sp>
      <p:sp>
        <p:nvSpPr>
          <p:cNvPr id="178200" name="object 24">
            <a:extLst>
              <a:ext uri="{FF2B5EF4-FFF2-40B4-BE49-F238E27FC236}">
                <a16:creationId xmlns:a16="http://schemas.microsoft.com/office/drawing/2014/main" id="{0742904D-DFDC-44EC-8DC5-97568D5C2745}"/>
              </a:ext>
            </a:extLst>
          </p:cNvPr>
          <p:cNvSpPr txBox="1">
            <a:spLocks noChangeArrowheads="1"/>
          </p:cNvSpPr>
          <p:nvPr/>
        </p:nvSpPr>
        <p:spPr bwMode="auto">
          <a:xfrm>
            <a:off x="774700" y="2444750"/>
            <a:ext cx="95250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7780" rIns="0" bIns="0">
            <a:spAutoFit/>
          </a:bodyPr>
          <a:lstStyle>
            <a:lvl1pPr marL="1587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ts val="138"/>
              </a:spcBef>
            </a:pPr>
            <a:r>
              <a:rPr lang="zh-CN" altLang="zh-CN">
                <a:solidFill>
                  <a:srgbClr val="A6A6A6"/>
                </a:solidFill>
                <a:latin typeface="Arial" panose="020B0604020202020204" pitchFamily="34" charset="0"/>
                <a:cs typeface="Arial" panose="020B0604020202020204" pitchFamily="34" charset="0"/>
              </a:rPr>
              <a:t>有界上下文</a:t>
            </a:r>
            <a:endParaRPr lang="zh-CN" altLang="zh-CN">
              <a:latin typeface="Arial" panose="020B0604020202020204" pitchFamily="34" charset="0"/>
              <a:cs typeface="Arial" panose="020B0604020202020204" pitchFamily="34" charset="0"/>
            </a:endParaRPr>
          </a:p>
          <a:p>
            <a:pPr algn="ctr">
              <a:spcBef>
                <a:spcPts val="975"/>
              </a:spcBef>
            </a:pPr>
            <a:r>
              <a:rPr lang="zh-CN" altLang="zh-CN" sz="1200">
                <a:solidFill>
                  <a:srgbClr val="38364D"/>
                </a:solidFill>
                <a:latin typeface="Arial" panose="020B0604020202020204" pitchFamily="34" charset="0"/>
                <a:cs typeface="Arial" panose="020B0604020202020204" pitchFamily="34" charset="0"/>
              </a:rPr>
              <a:t>服务使用者</a:t>
            </a:r>
            <a:endParaRPr lang="zh-CN" altLang="zh-CN" sz="1200">
              <a:latin typeface="Arial" panose="020B0604020202020204" pitchFamily="34" charset="0"/>
              <a:cs typeface="Arial" panose="020B0604020202020204" pitchFamily="34" charset="0"/>
            </a:endParaRPr>
          </a:p>
        </p:txBody>
      </p:sp>
      <p:sp>
        <p:nvSpPr>
          <p:cNvPr id="25" name="object 25">
            <a:extLst>
              <a:ext uri="{FF2B5EF4-FFF2-40B4-BE49-F238E27FC236}">
                <a16:creationId xmlns:a16="http://schemas.microsoft.com/office/drawing/2014/main" id="{64350186-37C0-4681-9C7D-9D96E818F72D}"/>
              </a:ext>
            </a:extLst>
          </p:cNvPr>
          <p:cNvSpPr txBox="1"/>
          <p:nvPr/>
        </p:nvSpPr>
        <p:spPr>
          <a:xfrm>
            <a:off x="1000125" y="4303713"/>
            <a:ext cx="542925" cy="201612"/>
          </a:xfrm>
          <a:prstGeom prst="rect">
            <a:avLst/>
          </a:prstGeom>
        </p:spPr>
        <p:txBody>
          <a:bodyPr lIns="0" tIns="16933" rIns="0" bIns="0">
            <a:spAutoFit/>
          </a:bodyPr>
          <a:lstStyle/>
          <a:p>
            <a:pPr marL="16933">
              <a:spcBef>
                <a:spcPts val="133"/>
              </a:spcBef>
              <a:defRPr/>
            </a:pPr>
            <a:r>
              <a:rPr sz="1200" spc="-7" dirty="0">
                <a:solidFill>
                  <a:srgbClr val="38364D"/>
                </a:solidFill>
                <a:latin typeface="Arial"/>
                <a:cs typeface="Arial"/>
              </a:rPr>
              <a:t>服务</a:t>
            </a:r>
            <a:endParaRPr sz="1200">
              <a:latin typeface="Arial"/>
              <a:cs typeface="Arial"/>
            </a:endParaRPr>
          </a:p>
        </p:txBody>
      </p:sp>
      <p:sp>
        <p:nvSpPr>
          <p:cNvPr id="26" name="object 26">
            <a:extLst>
              <a:ext uri="{FF2B5EF4-FFF2-40B4-BE49-F238E27FC236}">
                <a16:creationId xmlns:a16="http://schemas.microsoft.com/office/drawing/2014/main" id="{F5AEAABA-5267-433E-9B9A-3B9F3DB3AD79}"/>
              </a:ext>
            </a:extLst>
          </p:cNvPr>
          <p:cNvSpPr txBox="1"/>
          <p:nvPr/>
        </p:nvSpPr>
        <p:spPr>
          <a:xfrm>
            <a:off x="901700" y="4410075"/>
            <a:ext cx="974725" cy="530225"/>
          </a:xfrm>
          <a:prstGeom prst="rect">
            <a:avLst/>
          </a:prstGeom>
        </p:spPr>
        <p:txBody>
          <a:bodyPr lIns="0" tIns="17780" rIns="0" bIns="0">
            <a:spAutoFit/>
          </a:bodyPr>
          <a:lstStyle/>
          <a:p>
            <a:pPr algn="ctr">
              <a:lnSpc>
                <a:spcPts val="2000"/>
              </a:lnSpc>
              <a:spcBef>
                <a:spcPts val="140"/>
              </a:spcBef>
              <a:defRPr/>
            </a:pPr>
            <a:r>
              <a:rPr sz="1200" spc="-720" dirty="0">
                <a:solidFill>
                  <a:srgbClr val="38364D"/>
                </a:solidFill>
                <a:latin typeface="Arial"/>
                <a:cs typeface="Arial"/>
              </a:rPr>
              <a:t>C</a:t>
            </a:r>
            <a:r>
              <a:rPr sz="2700" spc="-749" baseline="10288" dirty="0">
                <a:solidFill>
                  <a:srgbClr val="A6A6A6"/>
                </a:solidFill>
                <a:latin typeface="Arial"/>
                <a:cs typeface="Arial"/>
              </a:rPr>
              <a:t>B</a:t>
            </a:r>
            <a:r>
              <a:rPr sz="1200" spc="-180" dirty="0">
                <a:solidFill>
                  <a:srgbClr val="38364D"/>
                </a:solidFill>
                <a:latin typeface="Arial"/>
                <a:cs typeface="Arial"/>
              </a:rPr>
              <a:t>o</a:t>
            </a:r>
            <a:r>
              <a:rPr sz="2700" spc="-1259" baseline="10288" dirty="0">
                <a:solidFill>
                  <a:srgbClr val="A6A6A6"/>
                </a:solidFill>
                <a:latin typeface="Arial"/>
                <a:cs typeface="Arial"/>
              </a:rPr>
              <a:t>o</a:t>
            </a:r>
            <a:r>
              <a:rPr sz="1200" spc="-7" dirty="0">
                <a:solidFill>
                  <a:srgbClr val="38364D"/>
                </a:solidFill>
                <a:latin typeface="Arial"/>
                <a:cs typeface="Arial"/>
              </a:rPr>
              <a:t>n</a:t>
            </a:r>
            <a:r>
              <a:rPr sz="1200" spc="-440" dirty="0">
                <a:solidFill>
                  <a:srgbClr val="38364D"/>
                </a:solidFill>
                <a:latin typeface="Arial"/>
                <a:cs typeface="Arial"/>
              </a:rPr>
              <a:t>s</a:t>
            </a:r>
            <a:r>
              <a:rPr sz="2700" spc="-840" baseline="10288" dirty="0">
                <a:solidFill>
                  <a:srgbClr val="A6A6A6"/>
                </a:solidFill>
                <a:latin typeface="Arial"/>
                <a:cs typeface="Arial"/>
              </a:rPr>
              <a:t>美国</a:t>
            </a:r>
            <a:r>
              <a:rPr sz="1200" spc="-120" dirty="0">
                <a:solidFill>
                  <a:srgbClr val="38364D"/>
                </a:solidFill>
                <a:latin typeface="Arial"/>
                <a:cs typeface="Arial"/>
              </a:rPr>
              <a:t>美国</a:t>
            </a:r>
            <a:r>
              <a:rPr sz="2700" spc="-1349" baseline="10288" dirty="0">
                <a:solidFill>
                  <a:srgbClr val="A6A6A6"/>
                </a:solidFill>
                <a:latin typeface="Arial"/>
                <a:cs typeface="Arial"/>
              </a:rPr>
              <a:t>n</a:t>
            </a:r>
            <a:r>
              <a:rPr sz="1200" spc="-107" dirty="0">
                <a:solidFill>
                  <a:srgbClr val="38364D"/>
                </a:solidFill>
                <a:latin typeface="Arial"/>
                <a:cs typeface="Arial"/>
              </a:rPr>
              <a:t>m</a:t>
            </a:r>
            <a:r>
              <a:rPr sz="2700" spc="-1349" baseline="10288" dirty="0">
                <a:solidFill>
                  <a:srgbClr val="A6A6A6"/>
                </a:solidFill>
                <a:latin typeface="Arial"/>
                <a:cs typeface="Arial"/>
              </a:rPr>
              <a:t>D</a:t>
            </a:r>
            <a:r>
              <a:rPr sz="1200" spc="-7" dirty="0">
                <a:solidFill>
                  <a:srgbClr val="38364D"/>
                </a:solidFill>
                <a:latin typeface="Arial"/>
                <a:cs typeface="Arial"/>
              </a:rPr>
              <a:t>电子邮件</a:t>
            </a:r>
            <a:r>
              <a:rPr sz="1200" spc="-180" dirty="0">
                <a:solidFill>
                  <a:srgbClr val="38364D"/>
                </a:solidFill>
                <a:latin typeface="Arial"/>
                <a:cs typeface="Arial"/>
              </a:rPr>
              <a:t>R</a:t>
            </a:r>
            <a:r>
              <a:rPr sz="2700" baseline="10288" dirty="0">
                <a:solidFill>
                  <a:srgbClr val="A6A6A6"/>
                </a:solidFill>
                <a:latin typeface="Arial"/>
                <a:cs typeface="Arial"/>
              </a:rPr>
              <a:t>ed</a:t>
            </a:r>
            <a:endParaRPr sz="2700" baseline="10288">
              <a:latin typeface="Arial"/>
              <a:cs typeface="Arial"/>
            </a:endParaRPr>
          </a:p>
          <a:p>
            <a:pPr marL="18626" algn="ctr">
              <a:lnSpc>
                <a:spcPts val="2000"/>
              </a:lnSpc>
              <a:defRPr/>
            </a:pPr>
            <a:r>
              <a:rPr spc="-7" dirty="0">
                <a:solidFill>
                  <a:srgbClr val="A6A6A6"/>
                </a:solidFill>
                <a:latin typeface="Arial"/>
                <a:cs typeface="Arial"/>
              </a:rPr>
              <a:t>上下文</a:t>
            </a:r>
            <a:endParaRPr>
              <a:latin typeface="Arial"/>
              <a:cs typeface="Arial"/>
            </a:endParaRPr>
          </a:p>
        </p:txBody>
      </p:sp>
      <p:sp>
        <p:nvSpPr>
          <p:cNvPr id="27" name="object 27">
            <a:extLst>
              <a:ext uri="{FF2B5EF4-FFF2-40B4-BE49-F238E27FC236}">
                <a16:creationId xmlns:a16="http://schemas.microsoft.com/office/drawing/2014/main" id="{4AC4FECA-4D31-45C3-8AF0-E5EBFDF19F24}"/>
              </a:ext>
            </a:extLst>
          </p:cNvPr>
          <p:cNvSpPr txBox="1"/>
          <p:nvPr/>
        </p:nvSpPr>
        <p:spPr>
          <a:xfrm>
            <a:off x="4292600" y="2027238"/>
            <a:ext cx="542925" cy="201612"/>
          </a:xfrm>
          <a:prstGeom prst="rect">
            <a:avLst/>
          </a:prstGeom>
        </p:spPr>
        <p:txBody>
          <a:bodyPr lIns="0" tIns="16933" rIns="0" bIns="0">
            <a:spAutoFit/>
          </a:bodyPr>
          <a:lstStyle/>
          <a:p>
            <a:pPr marL="16933">
              <a:spcBef>
                <a:spcPts val="133"/>
              </a:spcBef>
              <a:defRPr/>
            </a:pPr>
            <a:r>
              <a:rPr sz="1200" spc="-7" dirty="0">
                <a:solidFill>
                  <a:srgbClr val="38364D"/>
                </a:solidFill>
                <a:latin typeface="Arial"/>
                <a:cs typeface="Arial"/>
              </a:rPr>
              <a:t>服务</a:t>
            </a:r>
            <a:endParaRPr sz="1200">
              <a:latin typeface="Arial"/>
              <a:cs typeface="Arial"/>
            </a:endParaRPr>
          </a:p>
        </p:txBody>
      </p:sp>
      <p:sp>
        <p:nvSpPr>
          <p:cNvPr id="28" name="object 28">
            <a:extLst>
              <a:ext uri="{FF2B5EF4-FFF2-40B4-BE49-F238E27FC236}">
                <a16:creationId xmlns:a16="http://schemas.microsoft.com/office/drawing/2014/main" id="{7EC18748-7E5A-4C2D-883A-A8A4A44113D3}"/>
              </a:ext>
            </a:extLst>
          </p:cNvPr>
          <p:cNvSpPr txBox="1"/>
          <p:nvPr/>
        </p:nvSpPr>
        <p:spPr>
          <a:xfrm>
            <a:off x="7698783" y="2360761"/>
            <a:ext cx="184666" cy="331047"/>
          </a:xfrm>
          <a:prstGeom prst="rect">
            <a:avLst/>
          </a:prstGeom>
        </p:spPr>
        <p:txBody>
          <a:bodyPr vert="vert270" lIns="0" tIns="2540" rIns="0" bIns="0">
            <a:spAutoFit/>
          </a:bodyPr>
          <a:lstStyle/>
          <a:p>
            <a:pPr marL="16933">
              <a:spcBef>
                <a:spcPts val="20"/>
              </a:spcBef>
              <a:defRPr/>
            </a:pPr>
            <a:r>
              <a:rPr sz="1200" dirty="0">
                <a:solidFill>
                  <a:srgbClr val="38364D"/>
                </a:solidFill>
                <a:latin typeface="Arial"/>
                <a:cs typeface="Arial"/>
              </a:rPr>
              <a:t>Acl</a:t>
            </a:r>
            <a:endParaRPr sz="1200">
              <a:latin typeface="Arial"/>
              <a:cs typeface="Arial"/>
            </a:endParaRPr>
          </a:p>
        </p:txBody>
      </p:sp>
      <p:sp>
        <p:nvSpPr>
          <p:cNvPr id="29" name="object 29">
            <a:extLst>
              <a:ext uri="{FF2B5EF4-FFF2-40B4-BE49-F238E27FC236}">
                <a16:creationId xmlns:a16="http://schemas.microsoft.com/office/drawing/2014/main" id="{A06B417D-3679-4226-98B5-13F67C7D0206}"/>
              </a:ext>
            </a:extLst>
          </p:cNvPr>
          <p:cNvSpPr txBox="1"/>
          <p:nvPr/>
        </p:nvSpPr>
        <p:spPr>
          <a:xfrm>
            <a:off x="7750429" y="4350427"/>
            <a:ext cx="184666" cy="331047"/>
          </a:xfrm>
          <a:prstGeom prst="rect">
            <a:avLst/>
          </a:prstGeom>
        </p:spPr>
        <p:txBody>
          <a:bodyPr vert="vert270" lIns="0" tIns="2540" rIns="0" bIns="0">
            <a:spAutoFit/>
          </a:bodyPr>
          <a:lstStyle/>
          <a:p>
            <a:pPr marL="16933">
              <a:spcBef>
                <a:spcPts val="20"/>
              </a:spcBef>
              <a:defRPr/>
            </a:pPr>
            <a:r>
              <a:rPr sz="1200" dirty="0">
                <a:solidFill>
                  <a:srgbClr val="38364D"/>
                </a:solidFill>
                <a:latin typeface="Arial"/>
                <a:cs typeface="Arial"/>
              </a:rPr>
              <a:t>Acl</a:t>
            </a:r>
            <a:endParaRPr sz="1200">
              <a:latin typeface="Arial"/>
              <a:cs typeface="Arial"/>
            </a:endParaRPr>
          </a:p>
        </p:txBody>
      </p:sp>
      <p:sp>
        <p:nvSpPr>
          <p:cNvPr id="30" name="object 30">
            <a:extLst>
              <a:ext uri="{FF2B5EF4-FFF2-40B4-BE49-F238E27FC236}">
                <a16:creationId xmlns:a16="http://schemas.microsoft.com/office/drawing/2014/main" id="{4BF5E388-54A2-438C-B5EB-358AC310055B}"/>
              </a:ext>
            </a:extLst>
          </p:cNvPr>
          <p:cNvSpPr txBox="1"/>
          <p:nvPr/>
        </p:nvSpPr>
        <p:spPr>
          <a:xfrm>
            <a:off x="5492369" y="3256534"/>
            <a:ext cx="184666" cy="331047"/>
          </a:xfrm>
          <a:prstGeom prst="rect">
            <a:avLst/>
          </a:prstGeom>
        </p:spPr>
        <p:txBody>
          <a:bodyPr vert="vert270" lIns="0" tIns="2540" rIns="0" bIns="0">
            <a:spAutoFit/>
          </a:bodyPr>
          <a:lstStyle/>
          <a:p>
            <a:pPr marL="16933">
              <a:spcBef>
                <a:spcPts val="20"/>
              </a:spcBef>
              <a:defRPr/>
            </a:pPr>
            <a:r>
              <a:rPr sz="1200" dirty="0">
                <a:solidFill>
                  <a:srgbClr val="38364D"/>
                </a:solidFill>
                <a:latin typeface="Arial"/>
                <a:cs typeface="Arial"/>
              </a:rPr>
              <a:t>Acl</a:t>
            </a:r>
            <a:endParaRPr sz="1200">
              <a:latin typeface="Arial"/>
              <a:cs typeface="Arial"/>
            </a:endParaRPr>
          </a:p>
        </p:txBody>
      </p:sp>
      <p:sp>
        <p:nvSpPr>
          <p:cNvPr id="31" name="object 31">
            <a:extLst>
              <a:ext uri="{FF2B5EF4-FFF2-40B4-BE49-F238E27FC236}">
                <a16:creationId xmlns:a16="http://schemas.microsoft.com/office/drawing/2014/main" id="{9389105C-4D6D-441F-B6FA-8CA6C50DC132}"/>
              </a:ext>
            </a:extLst>
          </p:cNvPr>
          <p:cNvSpPr txBox="1"/>
          <p:nvPr/>
        </p:nvSpPr>
        <p:spPr>
          <a:xfrm>
            <a:off x="2662238" y="2376488"/>
            <a:ext cx="512762" cy="139700"/>
          </a:xfrm>
          <a:prstGeom prst="rect">
            <a:avLst/>
          </a:prstGeom>
        </p:spPr>
        <p:txBody>
          <a:bodyPr lIns="0" tIns="16933" rIns="0" bIns="0">
            <a:spAutoFit/>
          </a:bodyPr>
          <a:lstStyle/>
          <a:p>
            <a:pPr marL="16933">
              <a:spcBef>
                <a:spcPts val="133"/>
              </a:spcBef>
              <a:defRPr/>
            </a:pPr>
            <a:r>
              <a:rPr sz="800" dirty="0">
                <a:solidFill>
                  <a:srgbClr val="38364D"/>
                </a:solidFill>
                <a:latin typeface="Arial"/>
                <a:cs typeface="Arial"/>
              </a:rPr>
              <a:t>国米</a:t>
            </a:r>
            <a:r>
              <a:rPr sz="800" spc="-7" dirty="0">
                <a:solidFill>
                  <a:srgbClr val="38364D"/>
                </a:solidFill>
                <a:latin typeface="Arial"/>
                <a:cs typeface="Arial"/>
              </a:rPr>
              <a:t>行为</a:t>
            </a:r>
            <a:r>
              <a:rPr sz="800" spc="7" dirty="0">
                <a:solidFill>
                  <a:srgbClr val="38364D"/>
                </a:solidFill>
                <a:latin typeface="Arial"/>
                <a:cs typeface="Arial"/>
              </a:rPr>
              <a:t>我</a:t>
            </a:r>
            <a:r>
              <a:rPr sz="800" spc="-7" dirty="0">
                <a:solidFill>
                  <a:srgbClr val="38364D"/>
                </a:solidFill>
                <a:latin typeface="Arial"/>
                <a:cs typeface="Arial"/>
              </a:rPr>
              <a:t>上</a:t>
            </a:r>
            <a:endParaRPr sz="800">
              <a:latin typeface="Arial"/>
              <a:cs typeface="Arial"/>
            </a:endParaRPr>
          </a:p>
        </p:txBody>
      </p:sp>
      <p:sp>
        <p:nvSpPr>
          <p:cNvPr id="32" name="object 32">
            <a:extLst>
              <a:ext uri="{FF2B5EF4-FFF2-40B4-BE49-F238E27FC236}">
                <a16:creationId xmlns:a16="http://schemas.microsoft.com/office/drawing/2014/main" id="{10F80C5B-32F6-4C1E-80C2-DE6024DE7581}"/>
              </a:ext>
            </a:extLst>
          </p:cNvPr>
          <p:cNvSpPr txBox="1"/>
          <p:nvPr/>
        </p:nvSpPr>
        <p:spPr>
          <a:xfrm>
            <a:off x="2862263" y="4065588"/>
            <a:ext cx="512762" cy="139700"/>
          </a:xfrm>
          <a:prstGeom prst="rect">
            <a:avLst/>
          </a:prstGeom>
        </p:spPr>
        <p:txBody>
          <a:bodyPr lIns="0" tIns="16933" rIns="0" bIns="0">
            <a:spAutoFit/>
          </a:bodyPr>
          <a:lstStyle/>
          <a:p>
            <a:pPr marL="16933">
              <a:spcBef>
                <a:spcPts val="133"/>
              </a:spcBef>
              <a:defRPr/>
            </a:pPr>
            <a:r>
              <a:rPr sz="800" dirty="0">
                <a:solidFill>
                  <a:srgbClr val="38364D"/>
                </a:solidFill>
                <a:latin typeface="Arial"/>
                <a:cs typeface="Arial"/>
              </a:rPr>
              <a:t>国米</a:t>
            </a:r>
            <a:r>
              <a:rPr sz="800" spc="-7" dirty="0">
                <a:solidFill>
                  <a:srgbClr val="38364D"/>
                </a:solidFill>
                <a:latin typeface="Arial"/>
                <a:cs typeface="Arial"/>
              </a:rPr>
              <a:t>行为</a:t>
            </a:r>
            <a:r>
              <a:rPr sz="800" spc="7" dirty="0">
                <a:solidFill>
                  <a:srgbClr val="38364D"/>
                </a:solidFill>
                <a:latin typeface="Arial"/>
                <a:cs typeface="Arial"/>
              </a:rPr>
              <a:t>我</a:t>
            </a:r>
            <a:r>
              <a:rPr sz="800" spc="-7" dirty="0">
                <a:solidFill>
                  <a:srgbClr val="38364D"/>
                </a:solidFill>
                <a:latin typeface="Arial"/>
                <a:cs typeface="Arial"/>
              </a:rPr>
              <a:t>上</a:t>
            </a:r>
            <a:endParaRPr sz="800">
              <a:latin typeface="Arial"/>
              <a:cs typeface="Arial"/>
            </a:endParaRPr>
          </a:p>
        </p:txBody>
      </p:sp>
      <p:sp>
        <p:nvSpPr>
          <p:cNvPr id="178209" name="object 33">
            <a:extLst>
              <a:ext uri="{FF2B5EF4-FFF2-40B4-BE49-F238E27FC236}">
                <a16:creationId xmlns:a16="http://schemas.microsoft.com/office/drawing/2014/main" id="{822D52C1-0EE3-412F-A4E8-094CC3C1F73C}"/>
              </a:ext>
            </a:extLst>
          </p:cNvPr>
          <p:cNvSpPr>
            <a:spLocks/>
          </p:cNvSpPr>
          <p:nvPr/>
        </p:nvSpPr>
        <p:spPr bwMode="auto">
          <a:xfrm>
            <a:off x="8008938" y="2525713"/>
            <a:ext cx="1392237" cy="2928937"/>
          </a:xfrm>
          <a:custGeom>
            <a:avLst/>
            <a:gdLst>
              <a:gd name="T0" fmla="*/ 169556 w 1043940"/>
              <a:gd name="T1" fmla="*/ 278946 h 2196465"/>
              <a:gd name="T2" fmla="*/ 121038 w 1043940"/>
              <a:gd name="T3" fmla="*/ 301935 h 2196465"/>
              <a:gd name="T4" fmla="*/ 4353799 w 1043940"/>
              <a:gd name="T5" fmla="*/ 9260466 h 2196465"/>
              <a:gd name="T6" fmla="*/ 4402018 w 1043940"/>
              <a:gd name="T7" fmla="*/ 9237601 h 2196465"/>
              <a:gd name="T8" fmla="*/ 169556 w 1043940"/>
              <a:gd name="T9" fmla="*/ 278946 h 2196465"/>
              <a:gd name="T10" fmla="*/ 8039 w 1043940"/>
              <a:gd name="T11" fmla="*/ 0 h 2196465"/>
              <a:gd name="T12" fmla="*/ 0 w 1043940"/>
              <a:gd name="T13" fmla="*/ 359299 h 2196465"/>
              <a:gd name="T14" fmla="*/ 121038 w 1043940"/>
              <a:gd name="T15" fmla="*/ 301935 h 2196465"/>
              <a:gd name="T16" fmla="*/ 98046 w 1043940"/>
              <a:gd name="T17" fmla="*/ 253271 h 2196465"/>
              <a:gd name="T18" fmla="*/ 146804 w 1043940"/>
              <a:gd name="T19" fmla="*/ 230788 h 2196465"/>
              <a:gd name="T20" fmla="*/ 271183 w 1043940"/>
              <a:gd name="T21" fmla="*/ 230788 h 2196465"/>
              <a:gd name="T22" fmla="*/ 290399 w 1043940"/>
              <a:gd name="T23" fmla="*/ 221685 h 2196465"/>
              <a:gd name="T24" fmla="*/ 8039 w 1043940"/>
              <a:gd name="T25" fmla="*/ 0 h 2196465"/>
              <a:gd name="T26" fmla="*/ 146804 w 1043940"/>
              <a:gd name="T27" fmla="*/ 230788 h 2196465"/>
              <a:gd name="T28" fmla="*/ 98046 w 1043940"/>
              <a:gd name="T29" fmla="*/ 253271 h 2196465"/>
              <a:gd name="T30" fmla="*/ 121038 w 1043940"/>
              <a:gd name="T31" fmla="*/ 301935 h 2196465"/>
              <a:gd name="T32" fmla="*/ 169556 w 1043940"/>
              <a:gd name="T33" fmla="*/ 278946 h 2196465"/>
              <a:gd name="T34" fmla="*/ 146804 w 1043940"/>
              <a:gd name="T35" fmla="*/ 230788 h 2196465"/>
              <a:gd name="T36" fmla="*/ 271183 w 1043940"/>
              <a:gd name="T37" fmla="*/ 230788 h 2196465"/>
              <a:gd name="T38" fmla="*/ 146804 w 1043940"/>
              <a:gd name="T39" fmla="*/ 230788 h 2196465"/>
              <a:gd name="T40" fmla="*/ 169556 w 1043940"/>
              <a:gd name="T41" fmla="*/ 278946 h 2196465"/>
              <a:gd name="T42" fmla="*/ 271183 w 1043940"/>
              <a:gd name="T43" fmla="*/ 230788 h 219646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043940" h="2196465">
                <a:moveTo>
                  <a:pt x="40191" y="66159"/>
                </a:moveTo>
                <a:lnTo>
                  <a:pt x="28690" y="71612"/>
                </a:lnTo>
                <a:lnTo>
                  <a:pt x="1032001" y="2196363"/>
                </a:lnTo>
                <a:lnTo>
                  <a:pt x="1043431" y="2190940"/>
                </a:lnTo>
                <a:lnTo>
                  <a:pt x="40191" y="66159"/>
                </a:lnTo>
                <a:close/>
              </a:path>
              <a:path w="1043940" h="2196465">
                <a:moveTo>
                  <a:pt x="1905" y="0"/>
                </a:moveTo>
                <a:lnTo>
                  <a:pt x="0" y="85217"/>
                </a:lnTo>
                <a:lnTo>
                  <a:pt x="28690" y="71612"/>
                </a:lnTo>
                <a:lnTo>
                  <a:pt x="23240" y="60070"/>
                </a:lnTo>
                <a:lnTo>
                  <a:pt x="34798" y="54737"/>
                </a:lnTo>
                <a:lnTo>
                  <a:pt x="64280" y="54737"/>
                </a:lnTo>
                <a:lnTo>
                  <a:pt x="68834" y="52578"/>
                </a:lnTo>
                <a:lnTo>
                  <a:pt x="1905" y="0"/>
                </a:lnTo>
                <a:close/>
              </a:path>
              <a:path w="1043940" h="2196465">
                <a:moveTo>
                  <a:pt x="34798" y="54737"/>
                </a:moveTo>
                <a:lnTo>
                  <a:pt x="23240" y="60070"/>
                </a:lnTo>
                <a:lnTo>
                  <a:pt x="28690" y="71612"/>
                </a:lnTo>
                <a:lnTo>
                  <a:pt x="40191" y="66159"/>
                </a:lnTo>
                <a:lnTo>
                  <a:pt x="34798" y="54737"/>
                </a:lnTo>
                <a:close/>
              </a:path>
              <a:path w="1043940" h="2196465">
                <a:moveTo>
                  <a:pt x="64280" y="54737"/>
                </a:moveTo>
                <a:lnTo>
                  <a:pt x="34798" y="54737"/>
                </a:lnTo>
                <a:lnTo>
                  <a:pt x="40191" y="66159"/>
                </a:lnTo>
                <a:lnTo>
                  <a:pt x="64280" y="54737"/>
                </a:lnTo>
                <a:close/>
              </a:path>
            </a:pathLst>
          </a:custGeom>
          <a:solidFill>
            <a:srgbClr val="38364D"/>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78210" name="object 34">
            <a:extLst>
              <a:ext uri="{FF2B5EF4-FFF2-40B4-BE49-F238E27FC236}">
                <a16:creationId xmlns:a16="http://schemas.microsoft.com/office/drawing/2014/main" id="{B4CB44E2-E31C-4CBB-A5FB-9F5438DF88EC}"/>
              </a:ext>
            </a:extLst>
          </p:cNvPr>
          <p:cNvSpPr>
            <a:spLocks/>
          </p:cNvSpPr>
          <p:nvPr/>
        </p:nvSpPr>
        <p:spPr bwMode="auto">
          <a:xfrm>
            <a:off x="5245100" y="3786188"/>
            <a:ext cx="347663" cy="720725"/>
          </a:xfrm>
          <a:custGeom>
            <a:avLst/>
            <a:gdLst>
              <a:gd name="T0" fmla="*/ 925513 w 260985"/>
              <a:gd name="T1" fmla="*/ 279597 h 540385"/>
              <a:gd name="T2" fmla="*/ 0 w 260985"/>
              <a:gd name="T3" fmla="*/ 2255332 h 540385"/>
              <a:gd name="T4" fmla="*/ 47944 w 260985"/>
              <a:gd name="T5" fmla="*/ 2278374 h 540385"/>
              <a:gd name="T6" fmla="*/ 974007 w 260985"/>
              <a:gd name="T7" fmla="*/ 302596 h 540385"/>
              <a:gd name="T8" fmla="*/ 925513 w 260985"/>
              <a:gd name="T9" fmla="*/ 279597 h 540385"/>
              <a:gd name="T10" fmla="*/ 1091204 w 260985"/>
              <a:gd name="T11" fmla="*/ 231000 h 540385"/>
              <a:gd name="T12" fmla="*/ 948285 w 260985"/>
              <a:gd name="T13" fmla="*/ 231000 h 540385"/>
              <a:gd name="T14" fmla="*/ 996760 w 260985"/>
              <a:gd name="T15" fmla="*/ 254048 h 540385"/>
              <a:gd name="T16" fmla="*/ 974007 w 260985"/>
              <a:gd name="T17" fmla="*/ 302596 h 540385"/>
              <a:gd name="T18" fmla="*/ 1094256 w 260985"/>
              <a:gd name="T19" fmla="*/ 359632 h 540385"/>
              <a:gd name="T20" fmla="*/ 1091204 w 260985"/>
              <a:gd name="T21" fmla="*/ 231000 h 540385"/>
              <a:gd name="T22" fmla="*/ 948285 w 260985"/>
              <a:gd name="T23" fmla="*/ 231000 h 540385"/>
              <a:gd name="T24" fmla="*/ 925513 w 260985"/>
              <a:gd name="T25" fmla="*/ 279597 h 540385"/>
              <a:gd name="T26" fmla="*/ 974007 w 260985"/>
              <a:gd name="T27" fmla="*/ 302596 h 540385"/>
              <a:gd name="T28" fmla="*/ 996760 w 260985"/>
              <a:gd name="T29" fmla="*/ 254048 h 540385"/>
              <a:gd name="T30" fmla="*/ 948285 w 260985"/>
              <a:gd name="T31" fmla="*/ 231000 h 540385"/>
              <a:gd name="T32" fmla="*/ 1085730 w 260985"/>
              <a:gd name="T33" fmla="*/ 0 h 540385"/>
              <a:gd name="T34" fmla="*/ 804978 w 260985"/>
              <a:gd name="T35" fmla="*/ 222425 h 540385"/>
              <a:gd name="T36" fmla="*/ 925513 w 260985"/>
              <a:gd name="T37" fmla="*/ 279597 h 540385"/>
              <a:gd name="T38" fmla="*/ 948285 w 260985"/>
              <a:gd name="T39" fmla="*/ 231000 h 540385"/>
              <a:gd name="T40" fmla="*/ 1091204 w 260985"/>
              <a:gd name="T41" fmla="*/ 231000 h 540385"/>
              <a:gd name="T42" fmla="*/ 1085730 w 260985"/>
              <a:gd name="T43" fmla="*/ 0 h 54038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60985" h="540385">
                <a:moveTo>
                  <a:pt x="220632" y="66252"/>
                </a:moveTo>
                <a:lnTo>
                  <a:pt x="0" y="534415"/>
                </a:lnTo>
                <a:lnTo>
                  <a:pt x="11429" y="539876"/>
                </a:lnTo>
                <a:lnTo>
                  <a:pt x="232192" y="71702"/>
                </a:lnTo>
                <a:lnTo>
                  <a:pt x="220632" y="66252"/>
                </a:lnTo>
                <a:close/>
              </a:path>
              <a:path w="260985" h="540385">
                <a:moveTo>
                  <a:pt x="260131" y="54737"/>
                </a:moveTo>
                <a:lnTo>
                  <a:pt x="226060" y="54737"/>
                </a:lnTo>
                <a:lnTo>
                  <a:pt x="237616" y="60198"/>
                </a:lnTo>
                <a:lnTo>
                  <a:pt x="232192" y="71702"/>
                </a:lnTo>
                <a:lnTo>
                  <a:pt x="260858" y="85217"/>
                </a:lnTo>
                <a:lnTo>
                  <a:pt x="260131" y="54737"/>
                </a:lnTo>
                <a:close/>
              </a:path>
              <a:path w="260985" h="540385">
                <a:moveTo>
                  <a:pt x="226060" y="54737"/>
                </a:moveTo>
                <a:lnTo>
                  <a:pt x="220632" y="66252"/>
                </a:lnTo>
                <a:lnTo>
                  <a:pt x="232192" y="71702"/>
                </a:lnTo>
                <a:lnTo>
                  <a:pt x="237616" y="60198"/>
                </a:lnTo>
                <a:lnTo>
                  <a:pt x="226060" y="54737"/>
                </a:lnTo>
                <a:close/>
              </a:path>
              <a:path w="260985" h="540385">
                <a:moveTo>
                  <a:pt x="258825" y="0"/>
                </a:moveTo>
                <a:lnTo>
                  <a:pt x="191897" y="52705"/>
                </a:lnTo>
                <a:lnTo>
                  <a:pt x="220632" y="66252"/>
                </a:lnTo>
                <a:lnTo>
                  <a:pt x="226060" y="54737"/>
                </a:lnTo>
                <a:lnTo>
                  <a:pt x="260131" y="54737"/>
                </a:lnTo>
                <a:lnTo>
                  <a:pt x="258825" y="0"/>
                </a:lnTo>
                <a:close/>
              </a:path>
            </a:pathLst>
          </a:custGeom>
          <a:solidFill>
            <a:srgbClr val="38364D"/>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78211" name="object 35">
            <a:extLst>
              <a:ext uri="{FF2B5EF4-FFF2-40B4-BE49-F238E27FC236}">
                <a16:creationId xmlns:a16="http://schemas.microsoft.com/office/drawing/2014/main" id="{3A820E53-7F94-41D6-A6A9-9E8D1C7E47DE}"/>
              </a:ext>
            </a:extLst>
          </p:cNvPr>
          <p:cNvSpPr>
            <a:spLocks/>
          </p:cNvSpPr>
          <p:nvPr/>
        </p:nvSpPr>
        <p:spPr bwMode="auto">
          <a:xfrm>
            <a:off x="5581650" y="2138363"/>
            <a:ext cx="357188" cy="917575"/>
          </a:xfrm>
          <a:custGeom>
            <a:avLst/>
            <a:gdLst>
              <a:gd name="T0" fmla="*/ 950892 w 267970"/>
              <a:gd name="T1" fmla="*/ 290622 h 688975"/>
              <a:gd name="T2" fmla="*/ 0 w 267970"/>
              <a:gd name="T3" fmla="*/ 2868558 h 688975"/>
              <a:gd name="T4" fmla="*/ 50227 w 267970"/>
              <a:gd name="T5" fmla="*/ 2886649 h 688975"/>
              <a:gd name="T6" fmla="*/ 1001199 w 267970"/>
              <a:gd name="T7" fmla="*/ 309044 h 688975"/>
              <a:gd name="T8" fmla="*/ 950892 w 267970"/>
              <a:gd name="T9" fmla="*/ 290622 h 688975"/>
              <a:gd name="T10" fmla="*/ 1113744 w 267970"/>
              <a:gd name="T11" fmla="*/ 240507 h 688975"/>
              <a:gd name="T12" fmla="*/ 969381 w 267970"/>
              <a:gd name="T13" fmla="*/ 240507 h 688975"/>
              <a:gd name="T14" fmla="*/ 1019614 w 267970"/>
              <a:gd name="T15" fmla="*/ 259132 h 688975"/>
              <a:gd name="T16" fmla="*/ 1001199 w 267970"/>
              <a:gd name="T17" fmla="*/ 309044 h 688975"/>
              <a:gd name="T18" fmla="*/ 1126489 w 267970"/>
              <a:gd name="T19" fmla="*/ 354912 h 688975"/>
              <a:gd name="T20" fmla="*/ 1113744 w 267970"/>
              <a:gd name="T21" fmla="*/ 240507 h 688975"/>
              <a:gd name="T22" fmla="*/ 969381 w 267970"/>
              <a:gd name="T23" fmla="*/ 240507 h 688975"/>
              <a:gd name="T24" fmla="*/ 950892 w 267970"/>
              <a:gd name="T25" fmla="*/ 290622 h 688975"/>
              <a:gd name="T26" fmla="*/ 1001199 w 267970"/>
              <a:gd name="T27" fmla="*/ 309044 h 688975"/>
              <a:gd name="T28" fmla="*/ 1019614 w 267970"/>
              <a:gd name="T29" fmla="*/ 259132 h 688975"/>
              <a:gd name="T30" fmla="*/ 969381 w 267970"/>
              <a:gd name="T31" fmla="*/ 240507 h 688975"/>
              <a:gd name="T32" fmla="*/ 1086946 w 267970"/>
              <a:gd name="T33" fmla="*/ 0 h 688975"/>
              <a:gd name="T34" fmla="*/ 825630 w 267970"/>
              <a:gd name="T35" fmla="*/ 244762 h 688975"/>
              <a:gd name="T36" fmla="*/ 950892 w 267970"/>
              <a:gd name="T37" fmla="*/ 290622 h 688975"/>
              <a:gd name="T38" fmla="*/ 969381 w 267970"/>
              <a:gd name="T39" fmla="*/ 240507 h 688975"/>
              <a:gd name="T40" fmla="*/ 1113744 w 267970"/>
              <a:gd name="T41" fmla="*/ 240507 h 688975"/>
              <a:gd name="T42" fmla="*/ 1086946 w 267970"/>
              <a:gd name="T43" fmla="*/ 0 h 68897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67970" h="688975">
                <a:moveTo>
                  <a:pt x="225984" y="69365"/>
                </a:moveTo>
                <a:lnTo>
                  <a:pt x="0" y="684657"/>
                </a:lnTo>
                <a:lnTo>
                  <a:pt x="11937" y="688975"/>
                </a:lnTo>
                <a:lnTo>
                  <a:pt x="237940" y="73761"/>
                </a:lnTo>
                <a:lnTo>
                  <a:pt x="225984" y="69365"/>
                </a:lnTo>
                <a:close/>
              </a:path>
              <a:path w="267970" h="688975">
                <a:moveTo>
                  <a:pt x="264686" y="57403"/>
                </a:moveTo>
                <a:lnTo>
                  <a:pt x="230378" y="57403"/>
                </a:lnTo>
                <a:lnTo>
                  <a:pt x="242316" y="61849"/>
                </a:lnTo>
                <a:lnTo>
                  <a:pt x="237940" y="73761"/>
                </a:lnTo>
                <a:lnTo>
                  <a:pt x="267716" y="84709"/>
                </a:lnTo>
                <a:lnTo>
                  <a:pt x="264686" y="57403"/>
                </a:lnTo>
                <a:close/>
              </a:path>
              <a:path w="267970" h="688975">
                <a:moveTo>
                  <a:pt x="230378" y="57403"/>
                </a:moveTo>
                <a:lnTo>
                  <a:pt x="225984" y="69365"/>
                </a:lnTo>
                <a:lnTo>
                  <a:pt x="237940" y="73761"/>
                </a:lnTo>
                <a:lnTo>
                  <a:pt x="242316" y="61849"/>
                </a:lnTo>
                <a:lnTo>
                  <a:pt x="230378" y="57403"/>
                </a:lnTo>
                <a:close/>
              </a:path>
              <a:path w="267970" h="688975">
                <a:moveTo>
                  <a:pt x="258318" y="0"/>
                </a:moveTo>
                <a:lnTo>
                  <a:pt x="196215" y="58419"/>
                </a:lnTo>
                <a:lnTo>
                  <a:pt x="225984" y="69365"/>
                </a:lnTo>
                <a:lnTo>
                  <a:pt x="230378" y="57403"/>
                </a:lnTo>
                <a:lnTo>
                  <a:pt x="264686" y="57403"/>
                </a:lnTo>
                <a:lnTo>
                  <a:pt x="258318" y="0"/>
                </a:lnTo>
                <a:close/>
              </a:path>
            </a:pathLst>
          </a:custGeom>
          <a:solidFill>
            <a:srgbClr val="38364D"/>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78212" name="object 36">
            <a:extLst>
              <a:ext uri="{FF2B5EF4-FFF2-40B4-BE49-F238E27FC236}">
                <a16:creationId xmlns:a16="http://schemas.microsoft.com/office/drawing/2014/main" id="{52B8E7E9-A918-4393-99A1-4F95652E6E66}"/>
              </a:ext>
            </a:extLst>
          </p:cNvPr>
          <p:cNvSpPr>
            <a:spLocks/>
          </p:cNvSpPr>
          <p:nvPr/>
        </p:nvSpPr>
        <p:spPr bwMode="auto">
          <a:xfrm>
            <a:off x="8058150" y="2655888"/>
            <a:ext cx="1336675" cy="1863725"/>
          </a:xfrm>
          <a:custGeom>
            <a:avLst/>
            <a:gdLst>
              <a:gd name="T0" fmla="*/ 4011841 w 1002665"/>
              <a:gd name="T1" fmla="*/ 245649 h 1397635"/>
              <a:gd name="T2" fmla="*/ 0 w 1002665"/>
              <a:gd name="T3" fmla="*/ 5860836 h 1397635"/>
              <a:gd name="T4" fmla="*/ 43845 w 1002665"/>
              <a:gd name="T5" fmla="*/ 5892436 h 1397635"/>
              <a:gd name="T6" fmla="*/ 4055486 w 1002665"/>
              <a:gd name="T7" fmla="*/ 277002 h 1397635"/>
              <a:gd name="T8" fmla="*/ 4011841 w 1002665"/>
              <a:gd name="T9" fmla="*/ 245649 h 1397635"/>
              <a:gd name="T10" fmla="*/ 4188258 w 1002665"/>
              <a:gd name="T11" fmla="*/ 202411 h 1397635"/>
              <a:gd name="T12" fmla="*/ 4042733 w 1002665"/>
              <a:gd name="T13" fmla="*/ 202411 h 1397635"/>
              <a:gd name="T14" fmla="*/ 4086584 w 1002665"/>
              <a:gd name="T15" fmla="*/ 233465 h 1397635"/>
              <a:gd name="T16" fmla="*/ 4055486 w 1002665"/>
              <a:gd name="T17" fmla="*/ 277002 h 1397635"/>
              <a:gd name="T18" fmla="*/ 4164125 w 1002665"/>
              <a:gd name="T19" fmla="*/ 355018 h 1397635"/>
              <a:gd name="T20" fmla="*/ 4188258 w 1002665"/>
              <a:gd name="T21" fmla="*/ 202411 h 1397635"/>
              <a:gd name="T22" fmla="*/ 4042733 w 1002665"/>
              <a:gd name="T23" fmla="*/ 202411 h 1397635"/>
              <a:gd name="T24" fmla="*/ 4011841 w 1002665"/>
              <a:gd name="T25" fmla="*/ 245649 h 1397635"/>
              <a:gd name="T26" fmla="*/ 4055486 w 1002665"/>
              <a:gd name="T27" fmla="*/ 277002 h 1397635"/>
              <a:gd name="T28" fmla="*/ 4086584 w 1002665"/>
              <a:gd name="T29" fmla="*/ 233465 h 1397635"/>
              <a:gd name="T30" fmla="*/ 4042733 w 1002665"/>
              <a:gd name="T31" fmla="*/ 202411 h 1397635"/>
              <a:gd name="T32" fmla="*/ 4220272 w 1002665"/>
              <a:gd name="T33" fmla="*/ 0 h 1397635"/>
              <a:gd name="T34" fmla="*/ 3903166 w 1002665"/>
              <a:gd name="T35" fmla="*/ 167603 h 1397635"/>
              <a:gd name="T36" fmla="*/ 4011841 w 1002665"/>
              <a:gd name="T37" fmla="*/ 245649 h 1397635"/>
              <a:gd name="T38" fmla="*/ 4042733 w 1002665"/>
              <a:gd name="T39" fmla="*/ 202411 h 1397635"/>
              <a:gd name="T40" fmla="*/ 4188258 w 1002665"/>
              <a:gd name="T41" fmla="*/ 202411 h 1397635"/>
              <a:gd name="T42" fmla="*/ 4220272 w 1002665"/>
              <a:gd name="T43" fmla="*/ 0 h 139763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002665" h="1397635">
                <a:moveTo>
                  <a:pt x="952782" y="58261"/>
                </a:moveTo>
                <a:lnTo>
                  <a:pt x="0" y="1390014"/>
                </a:lnTo>
                <a:lnTo>
                  <a:pt x="10413" y="1397508"/>
                </a:lnTo>
                <a:lnTo>
                  <a:pt x="963148" y="65696"/>
                </a:lnTo>
                <a:lnTo>
                  <a:pt x="952782" y="58261"/>
                </a:lnTo>
                <a:close/>
              </a:path>
              <a:path w="1002665" h="1397635">
                <a:moveTo>
                  <a:pt x="994681" y="48006"/>
                </a:moveTo>
                <a:lnTo>
                  <a:pt x="960120" y="48006"/>
                </a:lnTo>
                <a:lnTo>
                  <a:pt x="970533" y="55371"/>
                </a:lnTo>
                <a:lnTo>
                  <a:pt x="963148" y="65696"/>
                </a:lnTo>
                <a:lnTo>
                  <a:pt x="988949" y="84200"/>
                </a:lnTo>
                <a:lnTo>
                  <a:pt x="994681" y="48006"/>
                </a:lnTo>
                <a:close/>
              </a:path>
              <a:path w="1002665" h="1397635">
                <a:moveTo>
                  <a:pt x="960120" y="48006"/>
                </a:moveTo>
                <a:lnTo>
                  <a:pt x="952782" y="58261"/>
                </a:lnTo>
                <a:lnTo>
                  <a:pt x="963148" y="65696"/>
                </a:lnTo>
                <a:lnTo>
                  <a:pt x="970533" y="55371"/>
                </a:lnTo>
                <a:lnTo>
                  <a:pt x="960120" y="48006"/>
                </a:lnTo>
                <a:close/>
              </a:path>
              <a:path w="1002665" h="1397635">
                <a:moveTo>
                  <a:pt x="1002283" y="0"/>
                </a:moveTo>
                <a:lnTo>
                  <a:pt x="926973" y="39750"/>
                </a:lnTo>
                <a:lnTo>
                  <a:pt x="952782" y="58261"/>
                </a:lnTo>
                <a:lnTo>
                  <a:pt x="960120" y="48006"/>
                </a:lnTo>
                <a:lnTo>
                  <a:pt x="994681" y="48006"/>
                </a:lnTo>
                <a:lnTo>
                  <a:pt x="1002283" y="0"/>
                </a:lnTo>
                <a:close/>
              </a:path>
            </a:pathLst>
          </a:custGeom>
          <a:solidFill>
            <a:srgbClr val="38364D"/>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78213" name="object 37">
            <a:extLst>
              <a:ext uri="{FF2B5EF4-FFF2-40B4-BE49-F238E27FC236}">
                <a16:creationId xmlns:a16="http://schemas.microsoft.com/office/drawing/2014/main" id="{1F89AD29-A9C2-4E11-9F18-3FE8CC54DDA2}"/>
              </a:ext>
            </a:extLst>
          </p:cNvPr>
          <p:cNvSpPr>
            <a:spLocks/>
          </p:cNvSpPr>
          <p:nvPr/>
        </p:nvSpPr>
        <p:spPr bwMode="auto">
          <a:xfrm>
            <a:off x="8061325" y="3732213"/>
            <a:ext cx="1333500" cy="788987"/>
          </a:xfrm>
          <a:custGeom>
            <a:avLst/>
            <a:gdLst>
              <a:gd name="T0" fmla="*/ 3912153 w 1000759"/>
              <a:gd name="T1" fmla="*/ 139993 h 591185"/>
              <a:gd name="T2" fmla="*/ 0 w 1000759"/>
              <a:gd name="T3" fmla="*/ 2454578 h 591185"/>
              <a:gd name="T4" fmla="*/ 26672 w 1000759"/>
              <a:gd name="T5" fmla="*/ 2500817 h 591185"/>
              <a:gd name="T6" fmla="*/ 3939118 w 1000759"/>
              <a:gd name="T7" fmla="*/ 186370 h 591185"/>
              <a:gd name="T8" fmla="*/ 3912153 w 1000759"/>
              <a:gd name="T9" fmla="*/ 139993 h 591185"/>
              <a:gd name="T10" fmla="*/ 4128756 w 1000759"/>
              <a:gd name="T11" fmla="*/ 112913 h 591185"/>
              <a:gd name="T12" fmla="*/ 3957915 w 1000759"/>
              <a:gd name="T13" fmla="*/ 112913 h 591185"/>
              <a:gd name="T14" fmla="*/ 3985126 w 1000759"/>
              <a:gd name="T15" fmla="*/ 159159 h 591185"/>
              <a:gd name="T16" fmla="*/ 3939118 w 1000759"/>
              <a:gd name="T17" fmla="*/ 186370 h 591185"/>
              <a:gd name="T18" fmla="*/ 4006466 w 1000759"/>
              <a:gd name="T19" fmla="*/ 302186 h 591185"/>
              <a:gd name="T20" fmla="*/ 4128756 w 1000759"/>
              <a:gd name="T21" fmla="*/ 112913 h 591185"/>
              <a:gd name="T22" fmla="*/ 3957915 w 1000759"/>
              <a:gd name="T23" fmla="*/ 112913 h 591185"/>
              <a:gd name="T24" fmla="*/ 3912153 w 1000759"/>
              <a:gd name="T25" fmla="*/ 139993 h 591185"/>
              <a:gd name="T26" fmla="*/ 3939118 w 1000759"/>
              <a:gd name="T27" fmla="*/ 186370 h 591185"/>
              <a:gd name="T28" fmla="*/ 3985126 w 1000759"/>
              <a:gd name="T29" fmla="*/ 159159 h 591185"/>
              <a:gd name="T30" fmla="*/ 3957915 w 1000759"/>
              <a:gd name="T31" fmla="*/ 112913 h 591185"/>
              <a:gd name="T32" fmla="*/ 4201716 w 1000759"/>
              <a:gd name="T33" fmla="*/ 0 h 591185"/>
              <a:gd name="T34" fmla="*/ 3844819 w 1000759"/>
              <a:gd name="T35" fmla="*/ 24193 h 591185"/>
              <a:gd name="T36" fmla="*/ 3912153 w 1000759"/>
              <a:gd name="T37" fmla="*/ 139993 h 591185"/>
              <a:gd name="T38" fmla="*/ 3957915 w 1000759"/>
              <a:gd name="T39" fmla="*/ 112913 h 591185"/>
              <a:gd name="T40" fmla="*/ 4128756 w 1000759"/>
              <a:gd name="T41" fmla="*/ 112913 h 591185"/>
              <a:gd name="T42" fmla="*/ 4201716 w 1000759"/>
              <a:gd name="T43" fmla="*/ 0 h 59118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000759" h="591185">
                <a:moveTo>
                  <a:pt x="931318" y="33065"/>
                </a:moveTo>
                <a:lnTo>
                  <a:pt x="0" y="579755"/>
                </a:lnTo>
                <a:lnTo>
                  <a:pt x="6350" y="590676"/>
                </a:lnTo>
                <a:lnTo>
                  <a:pt x="937738" y="44019"/>
                </a:lnTo>
                <a:lnTo>
                  <a:pt x="931318" y="33065"/>
                </a:lnTo>
                <a:close/>
              </a:path>
              <a:path w="1000759" h="591185">
                <a:moveTo>
                  <a:pt x="982883" y="26669"/>
                </a:moveTo>
                <a:lnTo>
                  <a:pt x="942213" y="26669"/>
                </a:lnTo>
                <a:lnTo>
                  <a:pt x="948690" y="37592"/>
                </a:lnTo>
                <a:lnTo>
                  <a:pt x="937738" y="44019"/>
                </a:lnTo>
                <a:lnTo>
                  <a:pt x="953770" y="71374"/>
                </a:lnTo>
                <a:lnTo>
                  <a:pt x="982883" y="26669"/>
                </a:lnTo>
                <a:close/>
              </a:path>
              <a:path w="1000759" h="591185">
                <a:moveTo>
                  <a:pt x="942213" y="26669"/>
                </a:moveTo>
                <a:lnTo>
                  <a:pt x="931318" y="33065"/>
                </a:lnTo>
                <a:lnTo>
                  <a:pt x="937738" y="44019"/>
                </a:lnTo>
                <a:lnTo>
                  <a:pt x="948690" y="37592"/>
                </a:lnTo>
                <a:lnTo>
                  <a:pt x="942213" y="26669"/>
                </a:lnTo>
                <a:close/>
              </a:path>
              <a:path w="1000759" h="591185">
                <a:moveTo>
                  <a:pt x="1000251" y="0"/>
                </a:moveTo>
                <a:lnTo>
                  <a:pt x="915289" y="5714"/>
                </a:lnTo>
                <a:lnTo>
                  <a:pt x="931318" y="33065"/>
                </a:lnTo>
                <a:lnTo>
                  <a:pt x="942213" y="26669"/>
                </a:lnTo>
                <a:lnTo>
                  <a:pt x="982883" y="26669"/>
                </a:lnTo>
                <a:lnTo>
                  <a:pt x="1000251" y="0"/>
                </a:lnTo>
                <a:close/>
              </a:path>
            </a:pathLst>
          </a:custGeom>
          <a:solidFill>
            <a:srgbClr val="38364D"/>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78214" name="object 38">
            <a:extLst>
              <a:ext uri="{FF2B5EF4-FFF2-40B4-BE49-F238E27FC236}">
                <a16:creationId xmlns:a16="http://schemas.microsoft.com/office/drawing/2014/main" id="{F8306A69-A558-4347-BB6A-F98A49F74551}"/>
              </a:ext>
            </a:extLst>
          </p:cNvPr>
          <p:cNvSpPr>
            <a:spLocks/>
          </p:cNvSpPr>
          <p:nvPr/>
        </p:nvSpPr>
        <p:spPr bwMode="auto">
          <a:xfrm>
            <a:off x="8062913" y="4254500"/>
            <a:ext cx="1336675" cy="266700"/>
          </a:xfrm>
          <a:custGeom>
            <a:avLst/>
            <a:gdLst>
              <a:gd name="T0" fmla="*/ 3908944 w 1002029"/>
              <a:gd name="T1" fmla="*/ 129917 h 200660"/>
              <a:gd name="T2" fmla="*/ 0 w 1002029"/>
              <a:gd name="T3" fmla="*/ 779076 h 200660"/>
              <a:gd name="T4" fmla="*/ 8584 w 1002029"/>
              <a:gd name="T5" fmla="*/ 831229 h 200660"/>
              <a:gd name="T6" fmla="*/ 3917921 w 1002029"/>
              <a:gd name="T7" fmla="*/ 182085 h 200660"/>
              <a:gd name="T8" fmla="*/ 3908944 w 1002029"/>
              <a:gd name="T9" fmla="*/ 129917 h 200660"/>
              <a:gd name="T10" fmla="*/ 4206037 w 1002029"/>
              <a:gd name="T11" fmla="*/ 121151 h 200660"/>
              <a:gd name="T12" fmla="*/ 3961699 w 1002029"/>
              <a:gd name="T13" fmla="*/ 121151 h 200660"/>
              <a:gd name="T14" fmla="*/ 3970821 w 1002029"/>
              <a:gd name="T15" fmla="*/ 173302 h 200660"/>
              <a:gd name="T16" fmla="*/ 3917921 w 1002029"/>
              <a:gd name="T17" fmla="*/ 182085 h 200660"/>
              <a:gd name="T18" fmla="*/ 3940240 w 1002029"/>
              <a:gd name="T19" fmla="*/ 311839 h 200660"/>
              <a:gd name="T20" fmla="*/ 4206037 w 1002029"/>
              <a:gd name="T21" fmla="*/ 121151 h 200660"/>
              <a:gd name="T22" fmla="*/ 3961699 w 1002029"/>
              <a:gd name="T23" fmla="*/ 121151 h 200660"/>
              <a:gd name="T24" fmla="*/ 3908944 w 1002029"/>
              <a:gd name="T25" fmla="*/ 129917 h 200660"/>
              <a:gd name="T26" fmla="*/ 3917921 w 1002029"/>
              <a:gd name="T27" fmla="*/ 182085 h 200660"/>
              <a:gd name="T28" fmla="*/ 3970821 w 1002029"/>
              <a:gd name="T29" fmla="*/ 173302 h 200660"/>
              <a:gd name="T30" fmla="*/ 3961699 w 1002029"/>
              <a:gd name="T31" fmla="*/ 121151 h 200660"/>
              <a:gd name="T32" fmla="*/ 3886596 w 1002029"/>
              <a:gd name="T33" fmla="*/ 0 h 200660"/>
              <a:gd name="T34" fmla="*/ 3908944 w 1002029"/>
              <a:gd name="T35" fmla="*/ 129917 h 200660"/>
              <a:gd name="T36" fmla="*/ 3961699 w 1002029"/>
              <a:gd name="T37" fmla="*/ 121151 h 200660"/>
              <a:gd name="T38" fmla="*/ 4206037 w 1002029"/>
              <a:gd name="T39" fmla="*/ 121151 h 200660"/>
              <a:gd name="T40" fmla="*/ 4231002 w 1002029"/>
              <a:gd name="T41" fmla="*/ 103240 h 200660"/>
              <a:gd name="T42" fmla="*/ 3886596 w 1002029"/>
              <a:gd name="T43" fmla="*/ 0 h 2006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002029" h="200660">
                <a:moveTo>
                  <a:pt x="925405" y="31322"/>
                </a:moveTo>
                <a:lnTo>
                  <a:pt x="0" y="187832"/>
                </a:lnTo>
                <a:lnTo>
                  <a:pt x="2032" y="200406"/>
                </a:lnTo>
                <a:lnTo>
                  <a:pt x="927530" y="43900"/>
                </a:lnTo>
                <a:lnTo>
                  <a:pt x="925405" y="31322"/>
                </a:lnTo>
                <a:close/>
              </a:path>
              <a:path w="1002029" h="200660">
                <a:moveTo>
                  <a:pt x="995739" y="29209"/>
                </a:moveTo>
                <a:lnTo>
                  <a:pt x="937894" y="29209"/>
                </a:lnTo>
                <a:lnTo>
                  <a:pt x="940054" y="41782"/>
                </a:lnTo>
                <a:lnTo>
                  <a:pt x="927530" y="43900"/>
                </a:lnTo>
                <a:lnTo>
                  <a:pt x="932814" y="75183"/>
                </a:lnTo>
                <a:lnTo>
                  <a:pt x="995739" y="29209"/>
                </a:lnTo>
                <a:close/>
              </a:path>
              <a:path w="1002029" h="200660">
                <a:moveTo>
                  <a:pt x="937894" y="29209"/>
                </a:moveTo>
                <a:lnTo>
                  <a:pt x="925405" y="31322"/>
                </a:lnTo>
                <a:lnTo>
                  <a:pt x="927530" y="43900"/>
                </a:lnTo>
                <a:lnTo>
                  <a:pt x="940054" y="41782"/>
                </a:lnTo>
                <a:lnTo>
                  <a:pt x="937894" y="29209"/>
                </a:lnTo>
                <a:close/>
              </a:path>
              <a:path w="1002029" h="200660">
                <a:moveTo>
                  <a:pt x="920114" y="0"/>
                </a:moveTo>
                <a:lnTo>
                  <a:pt x="925405" y="31322"/>
                </a:lnTo>
                <a:lnTo>
                  <a:pt x="937894" y="29209"/>
                </a:lnTo>
                <a:lnTo>
                  <a:pt x="995739" y="29209"/>
                </a:lnTo>
                <a:lnTo>
                  <a:pt x="1001649" y="24891"/>
                </a:lnTo>
                <a:lnTo>
                  <a:pt x="920114" y="0"/>
                </a:lnTo>
                <a:close/>
              </a:path>
            </a:pathLst>
          </a:custGeom>
          <a:solidFill>
            <a:srgbClr val="38364D"/>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78215" name="object 39">
            <a:extLst>
              <a:ext uri="{FF2B5EF4-FFF2-40B4-BE49-F238E27FC236}">
                <a16:creationId xmlns:a16="http://schemas.microsoft.com/office/drawing/2014/main" id="{0E693948-7671-456F-A099-6E6DB20AB696}"/>
              </a:ext>
            </a:extLst>
          </p:cNvPr>
          <p:cNvSpPr>
            <a:spLocks/>
          </p:cNvSpPr>
          <p:nvPr/>
        </p:nvSpPr>
        <p:spPr bwMode="auto">
          <a:xfrm>
            <a:off x="2044700" y="3470275"/>
            <a:ext cx="1517650" cy="347663"/>
          </a:xfrm>
          <a:custGeom>
            <a:avLst/>
            <a:gdLst>
              <a:gd name="T0" fmla="*/ 2395316 w 1138555"/>
              <a:gd name="T1" fmla="*/ 0 h 260985"/>
              <a:gd name="T2" fmla="*/ 2094888 w 1138555"/>
              <a:gd name="T3" fmla="*/ 4255 h 260985"/>
              <a:gd name="T4" fmla="*/ 1805586 w 1138555"/>
              <a:gd name="T5" fmla="*/ 16679 h 260985"/>
              <a:gd name="T6" fmla="*/ 1529659 w 1138555"/>
              <a:gd name="T7" fmla="*/ 36768 h 260985"/>
              <a:gd name="T8" fmla="*/ 1269345 w 1138555"/>
              <a:gd name="T9" fmla="*/ 64003 h 260985"/>
              <a:gd name="T10" fmla="*/ 1026899 w 1138555"/>
              <a:gd name="T11" fmla="*/ 97876 h 260985"/>
              <a:gd name="T12" fmla="*/ 804562 w 1138555"/>
              <a:gd name="T13" fmla="*/ 137878 h 260985"/>
              <a:gd name="T14" fmla="*/ 604585 w 1138555"/>
              <a:gd name="T15" fmla="*/ 183505 h 260985"/>
              <a:gd name="T16" fmla="*/ 429206 w 1138555"/>
              <a:gd name="T17" fmla="*/ 234229 h 260985"/>
              <a:gd name="T18" fmla="*/ 161252 w 1138555"/>
              <a:gd name="T19" fmla="*/ 348958 h 260985"/>
              <a:gd name="T20" fmla="*/ 18663 w 1138555"/>
              <a:gd name="T21" fmla="*/ 477992 h 260985"/>
              <a:gd name="T22" fmla="*/ 0 w 1138555"/>
              <a:gd name="T23" fmla="*/ 546591 h 260985"/>
              <a:gd name="T24" fmla="*/ 18663 w 1138555"/>
              <a:gd name="T25" fmla="*/ 615192 h 260985"/>
              <a:gd name="T26" fmla="*/ 161252 w 1138555"/>
              <a:gd name="T27" fmla="*/ 744227 h 260985"/>
              <a:gd name="T28" fmla="*/ 429206 w 1138555"/>
              <a:gd name="T29" fmla="*/ 858961 h 260985"/>
              <a:gd name="T30" fmla="*/ 604585 w 1138555"/>
              <a:gd name="T31" fmla="*/ 909684 h 260985"/>
              <a:gd name="T32" fmla="*/ 804562 w 1138555"/>
              <a:gd name="T33" fmla="*/ 955308 h 260985"/>
              <a:gd name="T34" fmla="*/ 1026899 w 1138555"/>
              <a:gd name="T35" fmla="*/ 995307 h 260985"/>
              <a:gd name="T36" fmla="*/ 1269345 w 1138555"/>
              <a:gd name="T37" fmla="*/ 1029182 h 260985"/>
              <a:gd name="T38" fmla="*/ 1529659 w 1138555"/>
              <a:gd name="T39" fmla="*/ 1056419 h 260985"/>
              <a:gd name="T40" fmla="*/ 1805586 w 1138555"/>
              <a:gd name="T41" fmla="*/ 1076506 h 260985"/>
              <a:gd name="T42" fmla="*/ 2094888 w 1138555"/>
              <a:gd name="T43" fmla="*/ 1088932 h 260985"/>
              <a:gd name="T44" fmla="*/ 2395316 w 1138555"/>
              <a:gd name="T45" fmla="*/ 1093185 h 260985"/>
              <a:gd name="T46" fmla="*/ 2695745 w 1138555"/>
              <a:gd name="T47" fmla="*/ 1088932 h 260985"/>
              <a:gd name="T48" fmla="*/ 2985049 w 1138555"/>
              <a:gd name="T49" fmla="*/ 1076506 h 260985"/>
              <a:gd name="T50" fmla="*/ 3260977 w 1138555"/>
              <a:gd name="T51" fmla="*/ 1056419 h 260985"/>
              <a:gd name="T52" fmla="*/ 3521290 w 1138555"/>
              <a:gd name="T53" fmla="*/ 1029182 h 260985"/>
              <a:gd name="T54" fmla="*/ 3763734 w 1138555"/>
              <a:gd name="T55" fmla="*/ 995307 h 260985"/>
              <a:gd name="T56" fmla="*/ 3986073 w 1138555"/>
              <a:gd name="T57" fmla="*/ 955308 h 260985"/>
              <a:gd name="T58" fmla="*/ 4186050 w 1138555"/>
              <a:gd name="T59" fmla="*/ 909684 h 260985"/>
              <a:gd name="T60" fmla="*/ 4361430 w 1138555"/>
              <a:gd name="T61" fmla="*/ 858961 h 260985"/>
              <a:gd name="T62" fmla="*/ 4629387 w 1138555"/>
              <a:gd name="T63" fmla="*/ 744227 h 260985"/>
              <a:gd name="T64" fmla="*/ 4771976 w 1138555"/>
              <a:gd name="T65" fmla="*/ 615192 h 260985"/>
              <a:gd name="T66" fmla="*/ 4790642 w 1138555"/>
              <a:gd name="T67" fmla="*/ 546591 h 260985"/>
              <a:gd name="T68" fmla="*/ 4771976 w 1138555"/>
              <a:gd name="T69" fmla="*/ 477992 h 260985"/>
              <a:gd name="T70" fmla="*/ 4629387 w 1138555"/>
              <a:gd name="T71" fmla="*/ 348958 h 260985"/>
              <a:gd name="T72" fmla="*/ 4361430 w 1138555"/>
              <a:gd name="T73" fmla="*/ 234229 h 260985"/>
              <a:gd name="T74" fmla="*/ 4186050 w 1138555"/>
              <a:gd name="T75" fmla="*/ 183505 h 260985"/>
              <a:gd name="T76" fmla="*/ 3986073 w 1138555"/>
              <a:gd name="T77" fmla="*/ 137878 h 260985"/>
              <a:gd name="T78" fmla="*/ 3763734 w 1138555"/>
              <a:gd name="T79" fmla="*/ 97876 h 260985"/>
              <a:gd name="T80" fmla="*/ 3521290 w 1138555"/>
              <a:gd name="T81" fmla="*/ 64003 h 260985"/>
              <a:gd name="T82" fmla="*/ 3260977 w 1138555"/>
              <a:gd name="T83" fmla="*/ 36768 h 260985"/>
              <a:gd name="T84" fmla="*/ 2985049 w 1138555"/>
              <a:gd name="T85" fmla="*/ 16679 h 260985"/>
              <a:gd name="T86" fmla="*/ 2695745 w 1138555"/>
              <a:gd name="T87" fmla="*/ 4255 h 260985"/>
              <a:gd name="T88" fmla="*/ 2395316 w 1138555"/>
              <a:gd name="T89" fmla="*/ 0 h 26098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138555" h="260985">
                <a:moveTo>
                  <a:pt x="569213" y="0"/>
                </a:moveTo>
                <a:lnTo>
                  <a:pt x="497821" y="1014"/>
                </a:lnTo>
                <a:lnTo>
                  <a:pt x="429072" y="3976"/>
                </a:lnTo>
                <a:lnTo>
                  <a:pt x="363502" y="8765"/>
                </a:lnTo>
                <a:lnTo>
                  <a:pt x="301642" y="15258"/>
                </a:lnTo>
                <a:lnTo>
                  <a:pt x="244028" y="23333"/>
                </a:lnTo>
                <a:lnTo>
                  <a:pt x="191193" y="32869"/>
                </a:lnTo>
                <a:lnTo>
                  <a:pt x="143671" y="43745"/>
                </a:lnTo>
                <a:lnTo>
                  <a:pt x="101995" y="55837"/>
                </a:lnTo>
                <a:lnTo>
                  <a:pt x="38319" y="83188"/>
                </a:lnTo>
                <a:lnTo>
                  <a:pt x="4435" y="113948"/>
                </a:lnTo>
                <a:lnTo>
                  <a:pt x="0" y="130301"/>
                </a:lnTo>
                <a:lnTo>
                  <a:pt x="4435" y="146655"/>
                </a:lnTo>
                <a:lnTo>
                  <a:pt x="38319" y="177415"/>
                </a:lnTo>
                <a:lnTo>
                  <a:pt x="101995" y="204766"/>
                </a:lnTo>
                <a:lnTo>
                  <a:pt x="143671" y="216858"/>
                </a:lnTo>
                <a:lnTo>
                  <a:pt x="191193" y="227734"/>
                </a:lnTo>
                <a:lnTo>
                  <a:pt x="244028" y="237270"/>
                </a:lnTo>
                <a:lnTo>
                  <a:pt x="301642" y="245345"/>
                </a:lnTo>
                <a:lnTo>
                  <a:pt x="363502" y="251838"/>
                </a:lnTo>
                <a:lnTo>
                  <a:pt x="429072" y="256627"/>
                </a:lnTo>
                <a:lnTo>
                  <a:pt x="497821" y="259589"/>
                </a:lnTo>
                <a:lnTo>
                  <a:pt x="569213" y="260603"/>
                </a:lnTo>
                <a:lnTo>
                  <a:pt x="640606" y="259589"/>
                </a:lnTo>
                <a:lnTo>
                  <a:pt x="709355" y="256627"/>
                </a:lnTo>
                <a:lnTo>
                  <a:pt x="774925" y="251838"/>
                </a:lnTo>
                <a:lnTo>
                  <a:pt x="836785" y="245345"/>
                </a:lnTo>
                <a:lnTo>
                  <a:pt x="894399" y="237270"/>
                </a:lnTo>
                <a:lnTo>
                  <a:pt x="947234" y="227734"/>
                </a:lnTo>
                <a:lnTo>
                  <a:pt x="994756" y="216858"/>
                </a:lnTo>
                <a:lnTo>
                  <a:pt x="1036432" y="204766"/>
                </a:lnTo>
                <a:lnTo>
                  <a:pt x="1100108" y="177415"/>
                </a:lnTo>
                <a:lnTo>
                  <a:pt x="1133992" y="146655"/>
                </a:lnTo>
                <a:lnTo>
                  <a:pt x="1138428" y="130301"/>
                </a:lnTo>
                <a:lnTo>
                  <a:pt x="1133992" y="113948"/>
                </a:lnTo>
                <a:lnTo>
                  <a:pt x="1100108" y="83188"/>
                </a:lnTo>
                <a:lnTo>
                  <a:pt x="1036432" y="55837"/>
                </a:lnTo>
                <a:lnTo>
                  <a:pt x="994756" y="43745"/>
                </a:lnTo>
                <a:lnTo>
                  <a:pt x="947234" y="32869"/>
                </a:lnTo>
                <a:lnTo>
                  <a:pt x="894399" y="23333"/>
                </a:lnTo>
                <a:lnTo>
                  <a:pt x="836785" y="15258"/>
                </a:lnTo>
                <a:lnTo>
                  <a:pt x="774925" y="8765"/>
                </a:lnTo>
                <a:lnTo>
                  <a:pt x="709355" y="3976"/>
                </a:lnTo>
                <a:lnTo>
                  <a:pt x="640606" y="1014"/>
                </a:lnTo>
                <a:lnTo>
                  <a:pt x="569213"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78216" name="object 40">
            <a:extLst>
              <a:ext uri="{FF2B5EF4-FFF2-40B4-BE49-F238E27FC236}">
                <a16:creationId xmlns:a16="http://schemas.microsoft.com/office/drawing/2014/main" id="{C10CA5E2-14BA-44BB-95E2-111A9147D2E2}"/>
              </a:ext>
            </a:extLst>
          </p:cNvPr>
          <p:cNvSpPr>
            <a:spLocks/>
          </p:cNvSpPr>
          <p:nvPr/>
        </p:nvSpPr>
        <p:spPr bwMode="auto">
          <a:xfrm>
            <a:off x="2044700" y="3470275"/>
            <a:ext cx="1517650" cy="347663"/>
          </a:xfrm>
          <a:custGeom>
            <a:avLst/>
            <a:gdLst>
              <a:gd name="T0" fmla="*/ 0 w 1138555"/>
              <a:gd name="T1" fmla="*/ 546591 h 260985"/>
              <a:gd name="T2" fmla="*/ 161252 w 1138555"/>
              <a:gd name="T3" fmla="*/ 348958 h 260985"/>
              <a:gd name="T4" fmla="*/ 429206 w 1138555"/>
              <a:gd name="T5" fmla="*/ 234229 h 260985"/>
              <a:gd name="T6" fmla="*/ 604585 w 1138555"/>
              <a:gd name="T7" fmla="*/ 183505 h 260985"/>
              <a:gd name="T8" fmla="*/ 804562 w 1138555"/>
              <a:gd name="T9" fmla="*/ 137878 h 260985"/>
              <a:gd name="T10" fmla="*/ 1026899 w 1138555"/>
              <a:gd name="T11" fmla="*/ 97876 h 260985"/>
              <a:gd name="T12" fmla="*/ 1269345 w 1138555"/>
              <a:gd name="T13" fmla="*/ 64003 h 260985"/>
              <a:gd name="T14" fmla="*/ 1529659 w 1138555"/>
              <a:gd name="T15" fmla="*/ 36768 h 260985"/>
              <a:gd name="T16" fmla="*/ 1805586 w 1138555"/>
              <a:gd name="T17" fmla="*/ 16679 h 260985"/>
              <a:gd name="T18" fmla="*/ 2094888 w 1138555"/>
              <a:gd name="T19" fmla="*/ 4255 h 260985"/>
              <a:gd name="T20" fmla="*/ 2395316 w 1138555"/>
              <a:gd name="T21" fmla="*/ 0 h 260985"/>
              <a:gd name="T22" fmla="*/ 2695745 w 1138555"/>
              <a:gd name="T23" fmla="*/ 4255 h 260985"/>
              <a:gd name="T24" fmla="*/ 2985049 w 1138555"/>
              <a:gd name="T25" fmla="*/ 16679 h 260985"/>
              <a:gd name="T26" fmla="*/ 3260977 w 1138555"/>
              <a:gd name="T27" fmla="*/ 36768 h 260985"/>
              <a:gd name="T28" fmla="*/ 3521290 w 1138555"/>
              <a:gd name="T29" fmla="*/ 64003 h 260985"/>
              <a:gd name="T30" fmla="*/ 3763734 w 1138555"/>
              <a:gd name="T31" fmla="*/ 97876 h 260985"/>
              <a:gd name="T32" fmla="*/ 3986073 w 1138555"/>
              <a:gd name="T33" fmla="*/ 137878 h 260985"/>
              <a:gd name="T34" fmla="*/ 4186050 w 1138555"/>
              <a:gd name="T35" fmla="*/ 183505 h 260985"/>
              <a:gd name="T36" fmla="*/ 4361430 w 1138555"/>
              <a:gd name="T37" fmla="*/ 234229 h 260985"/>
              <a:gd name="T38" fmla="*/ 4629387 w 1138555"/>
              <a:gd name="T39" fmla="*/ 348958 h 260985"/>
              <a:gd name="T40" fmla="*/ 4771976 w 1138555"/>
              <a:gd name="T41" fmla="*/ 477992 h 260985"/>
              <a:gd name="T42" fmla="*/ 4790642 w 1138555"/>
              <a:gd name="T43" fmla="*/ 546591 h 260985"/>
              <a:gd name="T44" fmla="*/ 4771976 w 1138555"/>
              <a:gd name="T45" fmla="*/ 615192 h 260985"/>
              <a:gd name="T46" fmla="*/ 4629387 w 1138555"/>
              <a:gd name="T47" fmla="*/ 744227 h 260985"/>
              <a:gd name="T48" fmla="*/ 4361430 w 1138555"/>
              <a:gd name="T49" fmla="*/ 858961 h 260985"/>
              <a:gd name="T50" fmla="*/ 4186050 w 1138555"/>
              <a:gd name="T51" fmla="*/ 909684 h 260985"/>
              <a:gd name="T52" fmla="*/ 3986073 w 1138555"/>
              <a:gd name="T53" fmla="*/ 955308 h 260985"/>
              <a:gd name="T54" fmla="*/ 3763734 w 1138555"/>
              <a:gd name="T55" fmla="*/ 995307 h 260985"/>
              <a:gd name="T56" fmla="*/ 3521290 w 1138555"/>
              <a:gd name="T57" fmla="*/ 1029182 h 260985"/>
              <a:gd name="T58" fmla="*/ 3260977 w 1138555"/>
              <a:gd name="T59" fmla="*/ 1056419 h 260985"/>
              <a:gd name="T60" fmla="*/ 2985049 w 1138555"/>
              <a:gd name="T61" fmla="*/ 1076506 h 260985"/>
              <a:gd name="T62" fmla="*/ 2695745 w 1138555"/>
              <a:gd name="T63" fmla="*/ 1088932 h 260985"/>
              <a:gd name="T64" fmla="*/ 2395316 w 1138555"/>
              <a:gd name="T65" fmla="*/ 1093185 h 260985"/>
              <a:gd name="T66" fmla="*/ 2094888 w 1138555"/>
              <a:gd name="T67" fmla="*/ 1088932 h 260985"/>
              <a:gd name="T68" fmla="*/ 1805586 w 1138555"/>
              <a:gd name="T69" fmla="*/ 1076506 h 260985"/>
              <a:gd name="T70" fmla="*/ 1529659 w 1138555"/>
              <a:gd name="T71" fmla="*/ 1056419 h 260985"/>
              <a:gd name="T72" fmla="*/ 1269345 w 1138555"/>
              <a:gd name="T73" fmla="*/ 1029182 h 260985"/>
              <a:gd name="T74" fmla="*/ 1026899 w 1138555"/>
              <a:gd name="T75" fmla="*/ 995307 h 260985"/>
              <a:gd name="T76" fmla="*/ 804562 w 1138555"/>
              <a:gd name="T77" fmla="*/ 955308 h 260985"/>
              <a:gd name="T78" fmla="*/ 604585 w 1138555"/>
              <a:gd name="T79" fmla="*/ 909684 h 260985"/>
              <a:gd name="T80" fmla="*/ 429206 w 1138555"/>
              <a:gd name="T81" fmla="*/ 858961 h 260985"/>
              <a:gd name="T82" fmla="*/ 161252 w 1138555"/>
              <a:gd name="T83" fmla="*/ 744227 h 260985"/>
              <a:gd name="T84" fmla="*/ 18663 w 1138555"/>
              <a:gd name="T85" fmla="*/ 615192 h 260985"/>
              <a:gd name="T86" fmla="*/ 0 w 1138555"/>
              <a:gd name="T87" fmla="*/ 546591 h 26098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38555" h="260985">
                <a:moveTo>
                  <a:pt x="0" y="130301"/>
                </a:moveTo>
                <a:lnTo>
                  <a:pt x="38319" y="83188"/>
                </a:lnTo>
                <a:lnTo>
                  <a:pt x="101995" y="55837"/>
                </a:lnTo>
                <a:lnTo>
                  <a:pt x="143671" y="43745"/>
                </a:lnTo>
                <a:lnTo>
                  <a:pt x="191193" y="32869"/>
                </a:lnTo>
                <a:lnTo>
                  <a:pt x="244028" y="23333"/>
                </a:lnTo>
                <a:lnTo>
                  <a:pt x="301642" y="15258"/>
                </a:lnTo>
                <a:lnTo>
                  <a:pt x="363502" y="8765"/>
                </a:lnTo>
                <a:lnTo>
                  <a:pt x="429072" y="3976"/>
                </a:lnTo>
                <a:lnTo>
                  <a:pt x="497821" y="1014"/>
                </a:lnTo>
                <a:lnTo>
                  <a:pt x="569213" y="0"/>
                </a:lnTo>
                <a:lnTo>
                  <a:pt x="640606" y="1014"/>
                </a:lnTo>
                <a:lnTo>
                  <a:pt x="709355" y="3976"/>
                </a:lnTo>
                <a:lnTo>
                  <a:pt x="774925" y="8765"/>
                </a:lnTo>
                <a:lnTo>
                  <a:pt x="836785" y="15258"/>
                </a:lnTo>
                <a:lnTo>
                  <a:pt x="894399" y="23333"/>
                </a:lnTo>
                <a:lnTo>
                  <a:pt x="947234" y="32869"/>
                </a:lnTo>
                <a:lnTo>
                  <a:pt x="994756" y="43745"/>
                </a:lnTo>
                <a:lnTo>
                  <a:pt x="1036432" y="55837"/>
                </a:lnTo>
                <a:lnTo>
                  <a:pt x="1100108" y="83188"/>
                </a:lnTo>
                <a:lnTo>
                  <a:pt x="1133992" y="113948"/>
                </a:lnTo>
                <a:lnTo>
                  <a:pt x="1138428" y="130301"/>
                </a:lnTo>
                <a:lnTo>
                  <a:pt x="1133992" y="146655"/>
                </a:lnTo>
                <a:lnTo>
                  <a:pt x="1100108" y="177415"/>
                </a:lnTo>
                <a:lnTo>
                  <a:pt x="1036432" y="204766"/>
                </a:lnTo>
                <a:lnTo>
                  <a:pt x="994756" y="216858"/>
                </a:lnTo>
                <a:lnTo>
                  <a:pt x="947234" y="227734"/>
                </a:lnTo>
                <a:lnTo>
                  <a:pt x="894399" y="237270"/>
                </a:lnTo>
                <a:lnTo>
                  <a:pt x="836785" y="245345"/>
                </a:lnTo>
                <a:lnTo>
                  <a:pt x="774925" y="251838"/>
                </a:lnTo>
                <a:lnTo>
                  <a:pt x="709355" y="256627"/>
                </a:lnTo>
                <a:lnTo>
                  <a:pt x="640606" y="259589"/>
                </a:lnTo>
                <a:lnTo>
                  <a:pt x="569213" y="260603"/>
                </a:lnTo>
                <a:lnTo>
                  <a:pt x="497821" y="259589"/>
                </a:lnTo>
                <a:lnTo>
                  <a:pt x="429072" y="256627"/>
                </a:lnTo>
                <a:lnTo>
                  <a:pt x="363502" y="251838"/>
                </a:lnTo>
                <a:lnTo>
                  <a:pt x="301642" y="245345"/>
                </a:lnTo>
                <a:lnTo>
                  <a:pt x="244028" y="237270"/>
                </a:lnTo>
                <a:lnTo>
                  <a:pt x="191193" y="227734"/>
                </a:lnTo>
                <a:lnTo>
                  <a:pt x="143671" y="216858"/>
                </a:lnTo>
                <a:lnTo>
                  <a:pt x="101995" y="204766"/>
                </a:lnTo>
                <a:lnTo>
                  <a:pt x="38319" y="177415"/>
                </a:lnTo>
                <a:lnTo>
                  <a:pt x="4435" y="146655"/>
                </a:lnTo>
                <a:lnTo>
                  <a:pt x="0" y="130301"/>
                </a:lnTo>
                <a:close/>
              </a:path>
            </a:pathLst>
          </a:custGeom>
          <a:noFill/>
          <a:ln w="9144">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41" name="object 41">
            <a:extLst>
              <a:ext uri="{FF2B5EF4-FFF2-40B4-BE49-F238E27FC236}">
                <a16:creationId xmlns:a16="http://schemas.microsoft.com/office/drawing/2014/main" id="{35CB934B-35B0-45AF-88C2-BFFB9C6F3A35}"/>
              </a:ext>
            </a:extLst>
          </p:cNvPr>
          <p:cNvSpPr txBox="1"/>
          <p:nvPr/>
        </p:nvSpPr>
        <p:spPr>
          <a:xfrm>
            <a:off x="2546350" y="3565525"/>
            <a:ext cx="512763" cy="139700"/>
          </a:xfrm>
          <a:prstGeom prst="rect">
            <a:avLst/>
          </a:prstGeom>
        </p:spPr>
        <p:txBody>
          <a:bodyPr lIns="0" tIns="16933" rIns="0" bIns="0">
            <a:spAutoFit/>
          </a:bodyPr>
          <a:lstStyle/>
          <a:p>
            <a:pPr marL="16933">
              <a:spcBef>
                <a:spcPts val="133"/>
              </a:spcBef>
              <a:defRPr/>
            </a:pPr>
            <a:r>
              <a:rPr sz="800" dirty="0">
                <a:solidFill>
                  <a:srgbClr val="38364D"/>
                </a:solidFill>
                <a:latin typeface="Arial"/>
                <a:cs typeface="Arial"/>
              </a:rPr>
              <a:t>国米</a:t>
            </a:r>
            <a:r>
              <a:rPr sz="800" spc="-7" dirty="0">
                <a:solidFill>
                  <a:srgbClr val="38364D"/>
                </a:solidFill>
                <a:latin typeface="Arial"/>
                <a:cs typeface="Arial"/>
              </a:rPr>
              <a:t>行为</a:t>
            </a:r>
            <a:r>
              <a:rPr sz="800" spc="7" dirty="0">
                <a:solidFill>
                  <a:srgbClr val="38364D"/>
                </a:solidFill>
                <a:latin typeface="Arial"/>
                <a:cs typeface="Arial"/>
              </a:rPr>
              <a:t>我</a:t>
            </a:r>
            <a:r>
              <a:rPr sz="800" spc="-7" dirty="0">
                <a:solidFill>
                  <a:srgbClr val="38364D"/>
                </a:solidFill>
                <a:latin typeface="Arial"/>
                <a:cs typeface="Arial"/>
              </a:rPr>
              <a:t>上</a:t>
            </a:r>
            <a:endParaRPr sz="800">
              <a:latin typeface="Arial"/>
              <a:cs typeface="Arial"/>
            </a:endParaRPr>
          </a:p>
        </p:txBody>
      </p:sp>
      <p:sp>
        <p:nvSpPr>
          <p:cNvPr id="178218" name="object 42">
            <a:extLst>
              <a:ext uri="{FF2B5EF4-FFF2-40B4-BE49-F238E27FC236}">
                <a16:creationId xmlns:a16="http://schemas.microsoft.com/office/drawing/2014/main" id="{57844461-EE02-4E27-B846-14575D107C64}"/>
              </a:ext>
            </a:extLst>
          </p:cNvPr>
          <p:cNvSpPr>
            <a:spLocks noChangeArrowheads="1"/>
          </p:cNvSpPr>
          <p:nvPr/>
        </p:nvSpPr>
        <p:spPr bwMode="auto">
          <a:xfrm>
            <a:off x="7296150" y="4460875"/>
            <a:ext cx="333375" cy="10160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78219" name="object 43">
            <a:extLst>
              <a:ext uri="{FF2B5EF4-FFF2-40B4-BE49-F238E27FC236}">
                <a16:creationId xmlns:a16="http://schemas.microsoft.com/office/drawing/2014/main" id="{464A34D9-9B90-4B2C-B7F5-27ADDF4DD4E9}"/>
              </a:ext>
            </a:extLst>
          </p:cNvPr>
          <p:cNvSpPr>
            <a:spLocks/>
          </p:cNvSpPr>
          <p:nvPr/>
        </p:nvSpPr>
        <p:spPr bwMode="auto">
          <a:xfrm>
            <a:off x="5253038" y="4451350"/>
            <a:ext cx="673100" cy="101600"/>
          </a:xfrm>
          <a:custGeom>
            <a:avLst/>
            <a:gdLst>
              <a:gd name="T0" fmla="*/ 1797566 w 505460"/>
              <a:gd name="T1" fmla="*/ 0 h 76200"/>
              <a:gd name="T2" fmla="*/ 1797566 w 505460"/>
              <a:gd name="T3" fmla="*/ 321108 h 76200"/>
              <a:gd name="T4" fmla="*/ 2063476 w 505460"/>
              <a:gd name="T5" fmla="*/ 187313 h 76200"/>
              <a:gd name="T6" fmla="*/ 1850747 w 505460"/>
              <a:gd name="T7" fmla="*/ 187313 h 76200"/>
              <a:gd name="T8" fmla="*/ 1850747 w 505460"/>
              <a:gd name="T9" fmla="*/ 133793 h 76200"/>
              <a:gd name="T10" fmla="*/ 2063476 w 505460"/>
              <a:gd name="T11" fmla="*/ 133793 h 76200"/>
              <a:gd name="T12" fmla="*/ 1797566 w 505460"/>
              <a:gd name="T13" fmla="*/ 0 h 76200"/>
              <a:gd name="T14" fmla="*/ 1797566 w 505460"/>
              <a:gd name="T15" fmla="*/ 133793 h 76200"/>
              <a:gd name="T16" fmla="*/ 0 w 505460"/>
              <a:gd name="T17" fmla="*/ 133793 h 76200"/>
              <a:gd name="T18" fmla="*/ 0 w 505460"/>
              <a:gd name="T19" fmla="*/ 187313 h 76200"/>
              <a:gd name="T20" fmla="*/ 1797566 w 505460"/>
              <a:gd name="T21" fmla="*/ 187313 h 76200"/>
              <a:gd name="T22" fmla="*/ 1797566 w 505460"/>
              <a:gd name="T23" fmla="*/ 133793 h 76200"/>
              <a:gd name="T24" fmla="*/ 2063476 w 505460"/>
              <a:gd name="T25" fmla="*/ 133793 h 76200"/>
              <a:gd name="T26" fmla="*/ 1850747 w 505460"/>
              <a:gd name="T27" fmla="*/ 133793 h 76200"/>
              <a:gd name="T28" fmla="*/ 1850747 w 505460"/>
              <a:gd name="T29" fmla="*/ 187313 h 76200"/>
              <a:gd name="T30" fmla="*/ 2063476 w 505460"/>
              <a:gd name="T31" fmla="*/ 187313 h 76200"/>
              <a:gd name="T32" fmla="*/ 2116658 w 505460"/>
              <a:gd name="T33" fmla="*/ 160553 h 76200"/>
              <a:gd name="T34" fmla="*/ 2063476 w 505460"/>
              <a:gd name="T35" fmla="*/ 133793 h 762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05460" h="76200">
                <a:moveTo>
                  <a:pt x="429260" y="0"/>
                </a:moveTo>
                <a:lnTo>
                  <a:pt x="429260" y="76200"/>
                </a:lnTo>
                <a:lnTo>
                  <a:pt x="492760" y="44450"/>
                </a:lnTo>
                <a:lnTo>
                  <a:pt x="441960" y="44450"/>
                </a:lnTo>
                <a:lnTo>
                  <a:pt x="441960" y="31750"/>
                </a:lnTo>
                <a:lnTo>
                  <a:pt x="492760" y="31750"/>
                </a:lnTo>
                <a:lnTo>
                  <a:pt x="429260" y="0"/>
                </a:lnTo>
                <a:close/>
              </a:path>
              <a:path w="505460" h="76200">
                <a:moveTo>
                  <a:pt x="429260" y="31750"/>
                </a:moveTo>
                <a:lnTo>
                  <a:pt x="0" y="31750"/>
                </a:lnTo>
                <a:lnTo>
                  <a:pt x="0" y="44450"/>
                </a:lnTo>
                <a:lnTo>
                  <a:pt x="429260" y="44450"/>
                </a:lnTo>
                <a:lnTo>
                  <a:pt x="429260" y="31750"/>
                </a:lnTo>
                <a:close/>
              </a:path>
              <a:path w="505460" h="76200">
                <a:moveTo>
                  <a:pt x="492760" y="31750"/>
                </a:moveTo>
                <a:lnTo>
                  <a:pt x="441960" y="31750"/>
                </a:lnTo>
                <a:lnTo>
                  <a:pt x="441960" y="44450"/>
                </a:lnTo>
                <a:lnTo>
                  <a:pt x="492760" y="44450"/>
                </a:lnTo>
                <a:lnTo>
                  <a:pt x="505460" y="38100"/>
                </a:lnTo>
                <a:lnTo>
                  <a:pt x="492760" y="31750"/>
                </a:lnTo>
                <a:close/>
              </a:path>
            </a:pathLst>
          </a:custGeom>
          <a:solidFill>
            <a:srgbClr val="38364D"/>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78220" name="object 44">
            <a:extLst>
              <a:ext uri="{FF2B5EF4-FFF2-40B4-BE49-F238E27FC236}">
                <a16:creationId xmlns:a16="http://schemas.microsoft.com/office/drawing/2014/main" id="{F0479D9C-8D15-41C9-BA7A-C94A9AA0D2AE}"/>
              </a:ext>
            </a:extLst>
          </p:cNvPr>
          <p:cNvSpPr>
            <a:spLocks/>
          </p:cNvSpPr>
          <p:nvPr/>
        </p:nvSpPr>
        <p:spPr bwMode="auto">
          <a:xfrm>
            <a:off x="4660900" y="3808413"/>
            <a:ext cx="1519238" cy="344487"/>
          </a:xfrm>
          <a:custGeom>
            <a:avLst/>
            <a:gdLst>
              <a:gd name="T0" fmla="*/ 2407888 w 1138554"/>
              <a:gd name="T1" fmla="*/ 0 h 259080"/>
              <a:gd name="T2" fmla="*/ 2105882 w 1138554"/>
              <a:gd name="T3" fmla="*/ 4194 h 259080"/>
              <a:gd name="T4" fmla="*/ 1815058 w 1138554"/>
              <a:gd name="T5" fmla="*/ 16450 h 259080"/>
              <a:gd name="T6" fmla="*/ 1537685 w 1138554"/>
              <a:gd name="T7" fmla="*/ 36260 h 259080"/>
              <a:gd name="T8" fmla="*/ 1276005 w 1138554"/>
              <a:gd name="T9" fmla="*/ 63112 h 259080"/>
              <a:gd name="T10" fmla="*/ 1032290 w 1138554"/>
              <a:gd name="T11" fmla="*/ 96508 h 259080"/>
              <a:gd name="T12" fmla="*/ 808785 w 1138554"/>
              <a:gd name="T13" fmla="*/ 135935 h 259080"/>
              <a:gd name="T14" fmla="*/ 607756 w 1138554"/>
              <a:gd name="T15" fmla="*/ 180894 h 259080"/>
              <a:gd name="T16" fmla="*/ 431458 w 1138554"/>
              <a:gd name="T17" fmla="*/ 230872 h 259080"/>
              <a:gd name="T18" fmla="*/ 162096 w 1138554"/>
              <a:gd name="T19" fmla="*/ 343871 h 259080"/>
              <a:gd name="T20" fmla="*/ 18761 w 1138554"/>
              <a:gd name="T21" fmla="*/ 470893 h 259080"/>
              <a:gd name="T22" fmla="*/ 0 w 1138554"/>
              <a:gd name="T23" fmla="*/ 538393 h 259080"/>
              <a:gd name="T24" fmla="*/ 18761 w 1138554"/>
              <a:gd name="T25" fmla="*/ 605888 h 259080"/>
              <a:gd name="T26" fmla="*/ 162096 w 1138554"/>
              <a:gd name="T27" fmla="*/ 732911 h 259080"/>
              <a:gd name="T28" fmla="*/ 431458 w 1138554"/>
              <a:gd name="T29" fmla="*/ 845909 h 259080"/>
              <a:gd name="T30" fmla="*/ 607756 w 1138554"/>
              <a:gd name="T31" fmla="*/ 895888 h 259080"/>
              <a:gd name="T32" fmla="*/ 808785 w 1138554"/>
              <a:gd name="T33" fmla="*/ 940844 h 259080"/>
              <a:gd name="T34" fmla="*/ 1032290 w 1138554"/>
              <a:gd name="T35" fmla="*/ 980272 h 259080"/>
              <a:gd name="T36" fmla="*/ 1276005 w 1138554"/>
              <a:gd name="T37" fmla="*/ 1013668 h 259080"/>
              <a:gd name="T38" fmla="*/ 1537685 w 1138554"/>
              <a:gd name="T39" fmla="*/ 1040523 h 259080"/>
              <a:gd name="T40" fmla="*/ 1815058 w 1138554"/>
              <a:gd name="T41" fmla="*/ 1060332 h 259080"/>
              <a:gd name="T42" fmla="*/ 2105882 w 1138554"/>
              <a:gd name="T43" fmla="*/ 1072585 h 259080"/>
              <a:gd name="T44" fmla="*/ 2407888 w 1138554"/>
              <a:gd name="T45" fmla="*/ 1076784 h 259080"/>
              <a:gd name="T46" fmla="*/ 2709892 w 1138554"/>
              <a:gd name="T47" fmla="*/ 1072585 h 259080"/>
              <a:gd name="T48" fmla="*/ 3000712 w 1138554"/>
              <a:gd name="T49" fmla="*/ 1060332 h 259080"/>
              <a:gd name="T50" fmla="*/ 3278089 w 1138554"/>
              <a:gd name="T51" fmla="*/ 1040523 h 259080"/>
              <a:gd name="T52" fmla="*/ 3539766 w 1138554"/>
              <a:gd name="T53" fmla="*/ 1013668 h 259080"/>
              <a:gd name="T54" fmla="*/ 3783488 w 1138554"/>
              <a:gd name="T55" fmla="*/ 980272 h 259080"/>
              <a:gd name="T56" fmla="*/ 4006991 w 1138554"/>
              <a:gd name="T57" fmla="*/ 940844 h 259080"/>
              <a:gd name="T58" fmla="*/ 4208018 w 1138554"/>
              <a:gd name="T59" fmla="*/ 895888 h 259080"/>
              <a:gd name="T60" fmla="*/ 4384317 w 1138554"/>
              <a:gd name="T61" fmla="*/ 845909 h 259080"/>
              <a:gd name="T62" fmla="*/ 4653677 w 1138554"/>
              <a:gd name="T63" fmla="*/ 732911 h 259080"/>
              <a:gd name="T64" fmla="*/ 4797014 w 1138554"/>
              <a:gd name="T65" fmla="*/ 605888 h 259080"/>
              <a:gd name="T66" fmla="*/ 4815779 w 1138554"/>
              <a:gd name="T67" fmla="*/ 538393 h 259080"/>
              <a:gd name="T68" fmla="*/ 4797014 w 1138554"/>
              <a:gd name="T69" fmla="*/ 470893 h 259080"/>
              <a:gd name="T70" fmla="*/ 4653677 w 1138554"/>
              <a:gd name="T71" fmla="*/ 343871 h 259080"/>
              <a:gd name="T72" fmla="*/ 4384317 w 1138554"/>
              <a:gd name="T73" fmla="*/ 230872 h 259080"/>
              <a:gd name="T74" fmla="*/ 4208018 w 1138554"/>
              <a:gd name="T75" fmla="*/ 180894 h 259080"/>
              <a:gd name="T76" fmla="*/ 4006991 w 1138554"/>
              <a:gd name="T77" fmla="*/ 135935 h 259080"/>
              <a:gd name="T78" fmla="*/ 3783488 w 1138554"/>
              <a:gd name="T79" fmla="*/ 96508 h 259080"/>
              <a:gd name="T80" fmla="*/ 3539766 w 1138554"/>
              <a:gd name="T81" fmla="*/ 63112 h 259080"/>
              <a:gd name="T82" fmla="*/ 3278089 w 1138554"/>
              <a:gd name="T83" fmla="*/ 36260 h 259080"/>
              <a:gd name="T84" fmla="*/ 3000712 w 1138554"/>
              <a:gd name="T85" fmla="*/ 16450 h 259080"/>
              <a:gd name="T86" fmla="*/ 2709892 w 1138554"/>
              <a:gd name="T87" fmla="*/ 4194 h 259080"/>
              <a:gd name="T88" fmla="*/ 2407888 w 1138554"/>
              <a:gd name="T89" fmla="*/ 0 h 2590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138554" h="259080">
                <a:moveTo>
                  <a:pt x="569214" y="0"/>
                </a:moveTo>
                <a:lnTo>
                  <a:pt x="497821" y="1009"/>
                </a:lnTo>
                <a:lnTo>
                  <a:pt x="429072" y="3958"/>
                </a:lnTo>
                <a:lnTo>
                  <a:pt x="363502" y="8724"/>
                </a:lnTo>
                <a:lnTo>
                  <a:pt x="301642" y="15185"/>
                </a:lnTo>
                <a:lnTo>
                  <a:pt x="244028" y="23220"/>
                </a:lnTo>
                <a:lnTo>
                  <a:pt x="191193" y="32707"/>
                </a:lnTo>
                <a:lnTo>
                  <a:pt x="143671" y="43524"/>
                </a:lnTo>
                <a:lnTo>
                  <a:pt x="101995" y="55549"/>
                </a:lnTo>
                <a:lnTo>
                  <a:pt x="38319" y="82737"/>
                </a:lnTo>
                <a:lnTo>
                  <a:pt x="4435" y="113299"/>
                </a:lnTo>
                <a:lnTo>
                  <a:pt x="0" y="129540"/>
                </a:lnTo>
                <a:lnTo>
                  <a:pt x="4435" y="145780"/>
                </a:lnTo>
                <a:lnTo>
                  <a:pt x="38319" y="176342"/>
                </a:lnTo>
                <a:lnTo>
                  <a:pt x="101995" y="203530"/>
                </a:lnTo>
                <a:lnTo>
                  <a:pt x="143671" y="215555"/>
                </a:lnTo>
                <a:lnTo>
                  <a:pt x="191193" y="226372"/>
                </a:lnTo>
                <a:lnTo>
                  <a:pt x="244028" y="235859"/>
                </a:lnTo>
                <a:lnTo>
                  <a:pt x="301642" y="243894"/>
                </a:lnTo>
                <a:lnTo>
                  <a:pt x="363502" y="250355"/>
                </a:lnTo>
                <a:lnTo>
                  <a:pt x="429072" y="255121"/>
                </a:lnTo>
                <a:lnTo>
                  <a:pt x="497821" y="258070"/>
                </a:lnTo>
                <a:lnTo>
                  <a:pt x="569214" y="259080"/>
                </a:lnTo>
                <a:lnTo>
                  <a:pt x="640606" y="258070"/>
                </a:lnTo>
                <a:lnTo>
                  <a:pt x="709355" y="255121"/>
                </a:lnTo>
                <a:lnTo>
                  <a:pt x="774925" y="250355"/>
                </a:lnTo>
                <a:lnTo>
                  <a:pt x="836785" y="243894"/>
                </a:lnTo>
                <a:lnTo>
                  <a:pt x="894399" y="235859"/>
                </a:lnTo>
                <a:lnTo>
                  <a:pt x="947234" y="226372"/>
                </a:lnTo>
                <a:lnTo>
                  <a:pt x="994756" y="215555"/>
                </a:lnTo>
                <a:lnTo>
                  <a:pt x="1036432" y="203530"/>
                </a:lnTo>
                <a:lnTo>
                  <a:pt x="1100108" y="176342"/>
                </a:lnTo>
                <a:lnTo>
                  <a:pt x="1133992" y="145780"/>
                </a:lnTo>
                <a:lnTo>
                  <a:pt x="1138428" y="129540"/>
                </a:lnTo>
                <a:lnTo>
                  <a:pt x="1133992" y="113299"/>
                </a:lnTo>
                <a:lnTo>
                  <a:pt x="1100108" y="82737"/>
                </a:lnTo>
                <a:lnTo>
                  <a:pt x="1036432" y="55549"/>
                </a:lnTo>
                <a:lnTo>
                  <a:pt x="994756" y="43524"/>
                </a:lnTo>
                <a:lnTo>
                  <a:pt x="947234" y="32707"/>
                </a:lnTo>
                <a:lnTo>
                  <a:pt x="894399" y="23220"/>
                </a:lnTo>
                <a:lnTo>
                  <a:pt x="836785" y="15185"/>
                </a:lnTo>
                <a:lnTo>
                  <a:pt x="774925" y="8724"/>
                </a:lnTo>
                <a:lnTo>
                  <a:pt x="709355" y="3958"/>
                </a:lnTo>
                <a:lnTo>
                  <a:pt x="640606" y="1009"/>
                </a:lnTo>
                <a:lnTo>
                  <a:pt x="569214"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78221" name="object 45">
            <a:extLst>
              <a:ext uri="{FF2B5EF4-FFF2-40B4-BE49-F238E27FC236}">
                <a16:creationId xmlns:a16="http://schemas.microsoft.com/office/drawing/2014/main" id="{556B8847-BBB0-4188-8BDE-10B58F11F932}"/>
              </a:ext>
            </a:extLst>
          </p:cNvPr>
          <p:cNvSpPr>
            <a:spLocks/>
          </p:cNvSpPr>
          <p:nvPr/>
        </p:nvSpPr>
        <p:spPr bwMode="auto">
          <a:xfrm>
            <a:off x="4660900" y="3808413"/>
            <a:ext cx="1519238" cy="344487"/>
          </a:xfrm>
          <a:custGeom>
            <a:avLst/>
            <a:gdLst>
              <a:gd name="T0" fmla="*/ 0 w 1138554"/>
              <a:gd name="T1" fmla="*/ 538393 h 259080"/>
              <a:gd name="T2" fmla="*/ 162096 w 1138554"/>
              <a:gd name="T3" fmla="*/ 343871 h 259080"/>
              <a:gd name="T4" fmla="*/ 431458 w 1138554"/>
              <a:gd name="T5" fmla="*/ 230872 h 259080"/>
              <a:gd name="T6" fmla="*/ 607756 w 1138554"/>
              <a:gd name="T7" fmla="*/ 180894 h 259080"/>
              <a:gd name="T8" fmla="*/ 808785 w 1138554"/>
              <a:gd name="T9" fmla="*/ 135935 h 259080"/>
              <a:gd name="T10" fmla="*/ 1032290 w 1138554"/>
              <a:gd name="T11" fmla="*/ 96508 h 259080"/>
              <a:gd name="T12" fmla="*/ 1276005 w 1138554"/>
              <a:gd name="T13" fmla="*/ 63112 h 259080"/>
              <a:gd name="T14" fmla="*/ 1537685 w 1138554"/>
              <a:gd name="T15" fmla="*/ 36260 h 259080"/>
              <a:gd name="T16" fmla="*/ 1815058 w 1138554"/>
              <a:gd name="T17" fmla="*/ 16450 h 259080"/>
              <a:gd name="T18" fmla="*/ 2105882 w 1138554"/>
              <a:gd name="T19" fmla="*/ 4194 h 259080"/>
              <a:gd name="T20" fmla="*/ 2407888 w 1138554"/>
              <a:gd name="T21" fmla="*/ 0 h 259080"/>
              <a:gd name="T22" fmla="*/ 2709892 w 1138554"/>
              <a:gd name="T23" fmla="*/ 4194 h 259080"/>
              <a:gd name="T24" fmla="*/ 3000712 w 1138554"/>
              <a:gd name="T25" fmla="*/ 16450 h 259080"/>
              <a:gd name="T26" fmla="*/ 3278089 w 1138554"/>
              <a:gd name="T27" fmla="*/ 36260 h 259080"/>
              <a:gd name="T28" fmla="*/ 3539766 w 1138554"/>
              <a:gd name="T29" fmla="*/ 63112 h 259080"/>
              <a:gd name="T30" fmla="*/ 3783488 w 1138554"/>
              <a:gd name="T31" fmla="*/ 96508 h 259080"/>
              <a:gd name="T32" fmla="*/ 4006991 w 1138554"/>
              <a:gd name="T33" fmla="*/ 135935 h 259080"/>
              <a:gd name="T34" fmla="*/ 4208018 w 1138554"/>
              <a:gd name="T35" fmla="*/ 180894 h 259080"/>
              <a:gd name="T36" fmla="*/ 4384317 w 1138554"/>
              <a:gd name="T37" fmla="*/ 230872 h 259080"/>
              <a:gd name="T38" fmla="*/ 4653677 w 1138554"/>
              <a:gd name="T39" fmla="*/ 343871 h 259080"/>
              <a:gd name="T40" fmla="*/ 4797014 w 1138554"/>
              <a:gd name="T41" fmla="*/ 470893 h 259080"/>
              <a:gd name="T42" fmla="*/ 4815779 w 1138554"/>
              <a:gd name="T43" fmla="*/ 538393 h 259080"/>
              <a:gd name="T44" fmla="*/ 4797014 w 1138554"/>
              <a:gd name="T45" fmla="*/ 605888 h 259080"/>
              <a:gd name="T46" fmla="*/ 4653677 w 1138554"/>
              <a:gd name="T47" fmla="*/ 732911 h 259080"/>
              <a:gd name="T48" fmla="*/ 4384317 w 1138554"/>
              <a:gd name="T49" fmla="*/ 845909 h 259080"/>
              <a:gd name="T50" fmla="*/ 4208018 w 1138554"/>
              <a:gd name="T51" fmla="*/ 895888 h 259080"/>
              <a:gd name="T52" fmla="*/ 4006991 w 1138554"/>
              <a:gd name="T53" fmla="*/ 940844 h 259080"/>
              <a:gd name="T54" fmla="*/ 3783488 w 1138554"/>
              <a:gd name="T55" fmla="*/ 980272 h 259080"/>
              <a:gd name="T56" fmla="*/ 3539766 w 1138554"/>
              <a:gd name="T57" fmla="*/ 1013668 h 259080"/>
              <a:gd name="T58" fmla="*/ 3278089 w 1138554"/>
              <a:gd name="T59" fmla="*/ 1040523 h 259080"/>
              <a:gd name="T60" fmla="*/ 3000712 w 1138554"/>
              <a:gd name="T61" fmla="*/ 1060332 h 259080"/>
              <a:gd name="T62" fmla="*/ 2709892 w 1138554"/>
              <a:gd name="T63" fmla="*/ 1072585 h 259080"/>
              <a:gd name="T64" fmla="*/ 2407888 w 1138554"/>
              <a:gd name="T65" fmla="*/ 1076784 h 259080"/>
              <a:gd name="T66" fmla="*/ 2105882 w 1138554"/>
              <a:gd name="T67" fmla="*/ 1072585 h 259080"/>
              <a:gd name="T68" fmla="*/ 1815058 w 1138554"/>
              <a:gd name="T69" fmla="*/ 1060332 h 259080"/>
              <a:gd name="T70" fmla="*/ 1537685 w 1138554"/>
              <a:gd name="T71" fmla="*/ 1040523 h 259080"/>
              <a:gd name="T72" fmla="*/ 1276005 w 1138554"/>
              <a:gd name="T73" fmla="*/ 1013668 h 259080"/>
              <a:gd name="T74" fmla="*/ 1032290 w 1138554"/>
              <a:gd name="T75" fmla="*/ 980272 h 259080"/>
              <a:gd name="T76" fmla="*/ 808785 w 1138554"/>
              <a:gd name="T77" fmla="*/ 940844 h 259080"/>
              <a:gd name="T78" fmla="*/ 607756 w 1138554"/>
              <a:gd name="T79" fmla="*/ 895888 h 259080"/>
              <a:gd name="T80" fmla="*/ 431458 w 1138554"/>
              <a:gd name="T81" fmla="*/ 845909 h 259080"/>
              <a:gd name="T82" fmla="*/ 162096 w 1138554"/>
              <a:gd name="T83" fmla="*/ 732911 h 259080"/>
              <a:gd name="T84" fmla="*/ 18761 w 1138554"/>
              <a:gd name="T85" fmla="*/ 605888 h 259080"/>
              <a:gd name="T86" fmla="*/ 0 w 1138554"/>
              <a:gd name="T87" fmla="*/ 538393 h 2590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38554" h="259080">
                <a:moveTo>
                  <a:pt x="0" y="129540"/>
                </a:moveTo>
                <a:lnTo>
                  <a:pt x="38319" y="82737"/>
                </a:lnTo>
                <a:lnTo>
                  <a:pt x="101995" y="55549"/>
                </a:lnTo>
                <a:lnTo>
                  <a:pt x="143671" y="43524"/>
                </a:lnTo>
                <a:lnTo>
                  <a:pt x="191193" y="32707"/>
                </a:lnTo>
                <a:lnTo>
                  <a:pt x="244028" y="23220"/>
                </a:lnTo>
                <a:lnTo>
                  <a:pt x="301642" y="15185"/>
                </a:lnTo>
                <a:lnTo>
                  <a:pt x="363502" y="8724"/>
                </a:lnTo>
                <a:lnTo>
                  <a:pt x="429072" y="3958"/>
                </a:lnTo>
                <a:lnTo>
                  <a:pt x="497821" y="1009"/>
                </a:lnTo>
                <a:lnTo>
                  <a:pt x="569214" y="0"/>
                </a:lnTo>
                <a:lnTo>
                  <a:pt x="640606" y="1009"/>
                </a:lnTo>
                <a:lnTo>
                  <a:pt x="709355" y="3958"/>
                </a:lnTo>
                <a:lnTo>
                  <a:pt x="774925" y="8724"/>
                </a:lnTo>
                <a:lnTo>
                  <a:pt x="836785" y="15185"/>
                </a:lnTo>
                <a:lnTo>
                  <a:pt x="894399" y="23220"/>
                </a:lnTo>
                <a:lnTo>
                  <a:pt x="947234" y="32707"/>
                </a:lnTo>
                <a:lnTo>
                  <a:pt x="994756" y="43524"/>
                </a:lnTo>
                <a:lnTo>
                  <a:pt x="1036432" y="55549"/>
                </a:lnTo>
                <a:lnTo>
                  <a:pt x="1100108" y="82737"/>
                </a:lnTo>
                <a:lnTo>
                  <a:pt x="1133992" y="113299"/>
                </a:lnTo>
                <a:lnTo>
                  <a:pt x="1138428" y="129540"/>
                </a:lnTo>
                <a:lnTo>
                  <a:pt x="1133992" y="145780"/>
                </a:lnTo>
                <a:lnTo>
                  <a:pt x="1100108" y="176342"/>
                </a:lnTo>
                <a:lnTo>
                  <a:pt x="1036432" y="203530"/>
                </a:lnTo>
                <a:lnTo>
                  <a:pt x="994756" y="215555"/>
                </a:lnTo>
                <a:lnTo>
                  <a:pt x="947234" y="226372"/>
                </a:lnTo>
                <a:lnTo>
                  <a:pt x="894399" y="235859"/>
                </a:lnTo>
                <a:lnTo>
                  <a:pt x="836785" y="243894"/>
                </a:lnTo>
                <a:lnTo>
                  <a:pt x="774925" y="250355"/>
                </a:lnTo>
                <a:lnTo>
                  <a:pt x="709355" y="255121"/>
                </a:lnTo>
                <a:lnTo>
                  <a:pt x="640606" y="258070"/>
                </a:lnTo>
                <a:lnTo>
                  <a:pt x="569214" y="259080"/>
                </a:lnTo>
                <a:lnTo>
                  <a:pt x="497821" y="258070"/>
                </a:lnTo>
                <a:lnTo>
                  <a:pt x="429072" y="255121"/>
                </a:lnTo>
                <a:lnTo>
                  <a:pt x="363502" y="250355"/>
                </a:lnTo>
                <a:lnTo>
                  <a:pt x="301642" y="243894"/>
                </a:lnTo>
                <a:lnTo>
                  <a:pt x="244028" y="235859"/>
                </a:lnTo>
                <a:lnTo>
                  <a:pt x="191193" y="226372"/>
                </a:lnTo>
                <a:lnTo>
                  <a:pt x="143671" y="215555"/>
                </a:lnTo>
                <a:lnTo>
                  <a:pt x="101995" y="203530"/>
                </a:lnTo>
                <a:lnTo>
                  <a:pt x="38319" y="176342"/>
                </a:lnTo>
                <a:lnTo>
                  <a:pt x="4435" y="145780"/>
                </a:lnTo>
                <a:lnTo>
                  <a:pt x="0" y="129540"/>
                </a:lnTo>
                <a:close/>
              </a:path>
            </a:pathLst>
          </a:custGeom>
          <a:noFill/>
          <a:ln w="9144">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46" name="object 46">
            <a:extLst>
              <a:ext uri="{FF2B5EF4-FFF2-40B4-BE49-F238E27FC236}">
                <a16:creationId xmlns:a16="http://schemas.microsoft.com/office/drawing/2014/main" id="{9529C5B2-CD40-41FB-B4C8-4716D7ADC1D3}"/>
              </a:ext>
            </a:extLst>
          </p:cNvPr>
          <p:cNvSpPr txBox="1"/>
          <p:nvPr/>
        </p:nvSpPr>
        <p:spPr>
          <a:xfrm>
            <a:off x="4189413" y="3900488"/>
            <a:ext cx="1800225" cy="703262"/>
          </a:xfrm>
          <a:prstGeom prst="rect">
            <a:avLst/>
          </a:prstGeom>
        </p:spPr>
        <p:txBody>
          <a:bodyPr lIns="0" tIns="16933" rIns="0" bIns="0">
            <a:spAutoFit/>
          </a:bodyPr>
          <a:lstStyle/>
          <a:p>
            <a:pPr marL="989729">
              <a:lnSpc>
                <a:spcPts val="767"/>
              </a:lnSpc>
              <a:spcBef>
                <a:spcPts val="133"/>
              </a:spcBef>
              <a:defRPr/>
            </a:pPr>
            <a:r>
              <a:rPr sz="800" dirty="0">
                <a:solidFill>
                  <a:srgbClr val="38364D"/>
                </a:solidFill>
                <a:latin typeface="Arial"/>
                <a:cs typeface="Arial"/>
              </a:rPr>
              <a:t>互动</a:t>
            </a:r>
            <a:endParaRPr sz="800">
              <a:latin typeface="Arial"/>
              <a:cs typeface="Arial"/>
            </a:endParaRPr>
          </a:p>
          <a:p>
            <a:pPr marL="16933">
              <a:lnSpc>
                <a:spcPts val="1967"/>
              </a:lnSpc>
              <a:defRPr/>
            </a:pPr>
            <a:r>
              <a:rPr dirty="0">
                <a:solidFill>
                  <a:srgbClr val="A6A6A6"/>
                </a:solidFill>
                <a:latin typeface="Arial"/>
                <a:cs typeface="Arial"/>
              </a:rPr>
              <a:t>界</a:t>
            </a:r>
            <a:r>
              <a:rPr spc="-113" dirty="0">
                <a:solidFill>
                  <a:srgbClr val="A6A6A6"/>
                </a:solidFill>
                <a:latin typeface="Arial"/>
                <a:cs typeface="Arial"/>
              </a:rPr>
              <a:t> </a:t>
            </a:r>
            <a:r>
              <a:rPr spc="-7" dirty="0">
                <a:solidFill>
                  <a:srgbClr val="A6A6A6"/>
                </a:solidFill>
                <a:latin typeface="Arial"/>
                <a:cs typeface="Arial"/>
              </a:rPr>
              <a:t>上下文</a:t>
            </a:r>
            <a:endParaRPr>
              <a:latin typeface="Arial"/>
              <a:cs typeface="Arial"/>
            </a:endParaRPr>
          </a:p>
          <a:p>
            <a:pPr marL="121070">
              <a:spcBef>
                <a:spcPts val="1120"/>
              </a:spcBef>
              <a:defRPr/>
            </a:pPr>
            <a:r>
              <a:rPr sz="1200" spc="-7" dirty="0">
                <a:solidFill>
                  <a:srgbClr val="38364D"/>
                </a:solidFill>
                <a:latin typeface="Arial"/>
                <a:cs typeface="Arial"/>
              </a:rPr>
              <a:t>服务</a:t>
            </a:r>
            <a:endParaRPr sz="1200">
              <a:latin typeface="Arial"/>
              <a:cs typeface="Arial"/>
            </a:endParaRPr>
          </a:p>
        </p:txBody>
      </p:sp>
      <p:sp>
        <p:nvSpPr>
          <p:cNvPr id="178223" name="object 47">
            <a:extLst>
              <a:ext uri="{FF2B5EF4-FFF2-40B4-BE49-F238E27FC236}">
                <a16:creationId xmlns:a16="http://schemas.microsoft.com/office/drawing/2014/main" id="{9066936E-B536-448A-8FA6-3F3B61E7C94A}"/>
              </a:ext>
            </a:extLst>
          </p:cNvPr>
          <p:cNvSpPr>
            <a:spLocks noChangeArrowheads="1"/>
          </p:cNvSpPr>
          <p:nvPr/>
        </p:nvSpPr>
        <p:spPr bwMode="auto">
          <a:xfrm>
            <a:off x="5800725" y="3287713"/>
            <a:ext cx="125413" cy="138112"/>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78224" name="object 48">
            <a:extLst>
              <a:ext uri="{FF2B5EF4-FFF2-40B4-BE49-F238E27FC236}">
                <a16:creationId xmlns:a16="http://schemas.microsoft.com/office/drawing/2014/main" id="{7B3E445B-A3F7-4967-B46D-553CB7E6E55C}"/>
              </a:ext>
            </a:extLst>
          </p:cNvPr>
          <p:cNvSpPr>
            <a:spLocks/>
          </p:cNvSpPr>
          <p:nvPr/>
        </p:nvSpPr>
        <p:spPr bwMode="auto">
          <a:xfrm>
            <a:off x="7648575" y="3800475"/>
            <a:ext cx="1517650" cy="347663"/>
          </a:xfrm>
          <a:custGeom>
            <a:avLst/>
            <a:gdLst>
              <a:gd name="T0" fmla="*/ 2395327 w 1138554"/>
              <a:gd name="T1" fmla="*/ 0 h 260985"/>
              <a:gd name="T2" fmla="*/ 2094899 w 1138554"/>
              <a:gd name="T3" fmla="*/ 4255 h 260985"/>
              <a:gd name="T4" fmla="*/ 1805595 w 1138554"/>
              <a:gd name="T5" fmla="*/ 16679 h 260985"/>
              <a:gd name="T6" fmla="*/ 1529668 w 1138554"/>
              <a:gd name="T7" fmla="*/ 36768 h 260985"/>
              <a:gd name="T8" fmla="*/ 1269352 w 1138554"/>
              <a:gd name="T9" fmla="*/ 64003 h 260985"/>
              <a:gd name="T10" fmla="*/ 1026902 w 1138554"/>
              <a:gd name="T11" fmla="*/ 97876 h 260985"/>
              <a:gd name="T12" fmla="*/ 804567 w 1138554"/>
              <a:gd name="T13" fmla="*/ 137878 h 260985"/>
              <a:gd name="T14" fmla="*/ 604587 w 1138554"/>
              <a:gd name="T15" fmla="*/ 183505 h 260985"/>
              <a:gd name="T16" fmla="*/ 429210 w 1138554"/>
              <a:gd name="T17" fmla="*/ 234229 h 260985"/>
              <a:gd name="T18" fmla="*/ 161252 w 1138554"/>
              <a:gd name="T19" fmla="*/ 348958 h 260985"/>
              <a:gd name="T20" fmla="*/ 18663 w 1138554"/>
              <a:gd name="T21" fmla="*/ 477992 h 260985"/>
              <a:gd name="T22" fmla="*/ 0 w 1138554"/>
              <a:gd name="T23" fmla="*/ 546591 h 260985"/>
              <a:gd name="T24" fmla="*/ 18663 w 1138554"/>
              <a:gd name="T25" fmla="*/ 615192 h 260985"/>
              <a:gd name="T26" fmla="*/ 161252 w 1138554"/>
              <a:gd name="T27" fmla="*/ 744227 h 260985"/>
              <a:gd name="T28" fmla="*/ 429210 w 1138554"/>
              <a:gd name="T29" fmla="*/ 858961 h 260985"/>
              <a:gd name="T30" fmla="*/ 604587 w 1138554"/>
              <a:gd name="T31" fmla="*/ 909684 h 260985"/>
              <a:gd name="T32" fmla="*/ 804567 w 1138554"/>
              <a:gd name="T33" fmla="*/ 955308 h 260985"/>
              <a:gd name="T34" fmla="*/ 1026902 w 1138554"/>
              <a:gd name="T35" fmla="*/ 995307 h 260985"/>
              <a:gd name="T36" fmla="*/ 1269352 w 1138554"/>
              <a:gd name="T37" fmla="*/ 1029182 h 260985"/>
              <a:gd name="T38" fmla="*/ 1529668 w 1138554"/>
              <a:gd name="T39" fmla="*/ 1056419 h 260985"/>
              <a:gd name="T40" fmla="*/ 1805595 w 1138554"/>
              <a:gd name="T41" fmla="*/ 1076506 h 260985"/>
              <a:gd name="T42" fmla="*/ 2094899 w 1138554"/>
              <a:gd name="T43" fmla="*/ 1088932 h 260985"/>
              <a:gd name="T44" fmla="*/ 2395327 w 1138554"/>
              <a:gd name="T45" fmla="*/ 1093185 h 260985"/>
              <a:gd name="T46" fmla="*/ 2695757 w 1138554"/>
              <a:gd name="T47" fmla="*/ 1088932 h 260985"/>
              <a:gd name="T48" fmla="*/ 2985065 w 1138554"/>
              <a:gd name="T49" fmla="*/ 1076506 h 260985"/>
              <a:gd name="T50" fmla="*/ 3260989 w 1138554"/>
              <a:gd name="T51" fmla="*/ 1056419 h 260985"/>
              <a:gd name="T52" fmla="*/ 3521308 w 1138554"/>
              <a:gd name="T53" fmla="*/ 1029182 h 260985"/>
              <a:gd name="T54" fmla="*/ 3763752 w 1138554"/>
              <a:gd name="T55" fmla="*/ 995307 h 260985"/>
              <a:gd name="T56" fmla="*/ 3986092 w 1138554"/>
              <a:gd name="T57" fmla="*/ 955308 h 260985"/>
              <a:gd name="T58" fmla="*/ 4186073 w 1138554"/>
              <a:gd name="T59" fmla="*/ 909684 h 260985"/>
              <a:gd name="T60" fmla="*/ 4361449 w 1138554"/>
              <a:gd name="T61" fmla="*/ 858961 h 260985"/>
              <a:gd name="T62" fmla="*/ 4629406 w 1138554"/>
              <a:gd name="T63" fmla="*/ 744227 h 260985"/>
              <a:gd name="T64" fmla="*/ 4771994 w 1138554"/>
              <a:gd name="T65" fmla="*/ 615192 h 260985"/>
              <a:gd name="T66" fmla="*/ 4790661 w 1138554"/>
              <a:gd name="T67" fmla="*/ 546591 h 260985"/>
              <a:gd name="T68" fmla="*/ 4771994 w 1138554"/>
              <a:gd name="T69" fmla="*/ 477992 h 260985"/>
              <a:gd name="T70" fmla="*/ 4629406 w 1138554"/>
              <a:gd name="T71" fmla="*/ 348958 h 260985"/>
              <a:gd name="T72" fmla="*/ 4361449 w 1138554"/>
              <a:gd name="T73" fmla="*/ 234229 h 260985"/>
              <a:gd name="T74" fmla="*/ 4186073 w 1138554"/>
              <a:gd name="T75" fmla="*/ 183505 h 260985"/>
              <a:gd name="T76" fmla="*/ 3986092 w 1138554"/>
              <a:gd name="T77" fmla="*/ 137878 h 260985"/>
              <a:gd name="T78" fmla="*/ 3763752 w 1138554"/>
              <a:gd name="T79" fmla="*/ 97876 h 260985"/>
              <a:gd name="T80" fmla="*/ 3521308 w 1138554"/>
              <a:gd name="T81" fmla="*/ 64003 h 260985"/>
              <a:gd name="T82" fmla="*/ 3260989 w 1138554"/>
              <a:gd name="T83" fmla="*/ 36768 h 260985"/>
              <a:gd name="T84" fmla="*/ 2985065 w 1138554"/>
              <a:gd name="T85" fmla="*/ 16679 h 260985"/>
              <a:gd name="T86" fmla="*/ 2695757 w 1138554"/>
              <a:gd name="T87" fmla="*/ 4255 h 260985"/>
              <a:gd name="T88" fmla="*/ 2395327 w 1138554"/>
              <a:gd name="T89" fmla="*/ 0 h 26098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138554" h="260985">
                <a:moveTo>
                  <a:pt x="569213" y="0"/>
                </a:moveTo>
                <a:lnTo>
                  <a:pt x="497821" y="1014"/>
                </a:lnTo>
                <a:lnTo>
                  <a:pt x="429072" y="3976"/>
                </a:lnTo>
                <a:lnTo>
                  <a:pt x="363502" y="8765"/>
                </a:lnTo>
                <a:lnTo>
                  <a:pt x="301642" y="15258"/>
                </a:lnTo>
                <a:lnTo>
                  <a:pt x="244028" y="23333"/>
                </a:lnTo>
                <a:lnTo>
                  <a:pt x="191193" y="32869"/>
                </a:lnTo>
                <a:lnTo>
                  <a:pt x="143671" y="43745"/>
                </a:lnTo>
                <a:lnTo>
                  <a:pt x="101995" y="55837"/>
                </a:lnTo>
                <a:lnTo>
                  <a:pt x="38319" y="83188"/>
                </a:lnTo>
                <a:lnTo>
                  <a:pt x="4435" y="113948"/>
                </a:lnTo>
                <a:lnTo>
                  <a:pt x="0" y="130301"/>
                </a:lnTo>
                <a:lnTo>
                  <a:pt x="4435" y="146655"/>
                </a:lnTo>
                <a:lnTo>
                  <a:pt x="38319" y="177415"/>
                </a:lnTo>
                <a:lnTo>
                  <a:pt x="101995" y="204766"/>
                </a:lnTo>
                <a:lnTo>
                  <a:pt x="143671" y="216858"/>
                </a:lnTo>
                <a:lnTo>
                  <a:pt x="191193" y="227734"/>
                </a:lnTo>
                <a:lnTo>
                  <a:pt x="244028" y="237270"/>
                </a:lnTo>
                <a:lnTo>
                  <a:pt x="301642" y="245345"/>
                </a:lnTo>
                <a:lnTo>
                  <a:pt x="363502" y="251838"/>
                </a:lnTo>
                <a:lnTo>
                  <a:pt x="429072" y="256627"/>
                </a:lnTo>
                <a:lnTo>
                  <a:pt x="497821" y="259589"/>
                </a:lnTo>
                <a:lnTo>
                  <a:pt x="569213" y="260603"/>
                </a:lnTo>
                <a:lnTo>
                  <a:pt x="640606" y="259589"/>
                </a:lnTo>
                <a:lnTo>
                  <a:pt x="709355" y="256627"/>
                </a:lnTo>
                <a:lnTo>
                  <a:pt x="774925" y="251838"/>
                </a:lnTo>
                <a:lnTo>
                  <a:pt x="836785" y="245345"/>
                </a:lnTo>
                <a:lnTo>
                  <a:pt x="894399" y="237270"/>
                </a:lnTo>
                <a:lnTo>
                  <a:pt x="947234" y="227734"/>
                </a:lnTo>
                <a:lnTo>
                  <a:pt x="994756" y="216858"/>
                </a:lnTo>
                <a:lnTo>
                  <a:pt x="1036432" y="204766"/>
                </a:lnTo>
                <a:lnTo>
                  <a:pt x="1100108" y="177415"/>
                </a:lnTo>
                <a:lnTo>
                  <a:pt x="1133992" y="146655"/>
                </a:lnTo>
                <a:lnTo>
                  <a:pt x="1138428" y="130301"/>
                </a:lnTo>
                <a:lnTo>
                  <a:pt x="1133992" y="113948"/>
                </a:lnTo>
                <a:lnTo>
                  <a:pt x="1100108" y="83188"/>
                </a:lnTo>
                <a:lnTo>
                  <a:pt x="1036432" y="55837"/>
                </a:lnTo>
                <a:lnTo>
                  <a:pt x="994756" y="43745"/>
                </a:lnTo>
                <a:lnTo>
                  <a:pt x="947234" y="32869"/>
                </a:lnTo>
                <a:lnTo>
                  <a:pt x="894399" y="23333"/>
                </a:lnTo>
                <a:lnTo>
                  <a:pt x="836785" y="15258"/>
                </a:lnTo>
                <a:lnTo>
                  <a:pt x="774925" y="8765"/>
                </a:lnTo>
                <a:lnTo>
                  <a:pt x="709355" y="3976"/>
                </a:lnTo>
                <a:lnTo>
                  <a:pt x="640606" y="1014"/>
                </a:lnTo>
                <a:lnTo>
                  <a:pt x="569213"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78225" name="object 49">
            <a:extLst>
              <a:ext uri="{FF2B5EF4-FFF2-40B4-BE49-F238E27FC236}">
                <a16:creationId xmlns:a16="http://schemas.microsoft.com/office/drawing/2014/main" id="{00F3CC13-CE25-44B0-BA0D-DB627D0A3293}"/>
              </a:ext>
            </a:extLst>
          </p:cNvPr>
          <p:cNvSpPr>
            <a:spLocks/>
          </p:cNvSpPr>
          <p:nvPr/>
        </p:nvSpPr>
        <p:spPr bwMode="auto">
          <a:xfrm>
            <a:off x="7648575" y="3800475"/>
            <a:ext cx="1517650" cy="347663"/>
          </a:xfrm>
          <a:custGeom>
            <a:avLst/>
            <a:gdLst>
              <a:gd name="T0" fmla="*/ 0 w 1138554"/>
              <a:gd name="T1" fmla="*/ 546591 h 260985"/>
              <a:gd name="T2" fmla="*/ 161252 w 1138554"/>
              <a:gd name="T3" fmla="*/ 348958 h 260985"/>
              <a:gd name="T4" fmla="*/ 429210 w 1138554"/>
              <a:gd name="T5" fmla="*/ 234229 h 260985"/>
              <a:gd name="T6" fmla="*/ 604587 w 1138554"/>
              <a:gd name="T7" fmla="*/ 183505 h 260985"/>
              <a:gd name="T8" fmla="*/ 804567 w 1138554"/>
              <a:gd name="T9" fmla="*/ 137878 h 260985"/>
              <a:gd name="T10" fmla="*/ 1026902 w 1138554"/>
              <a:gd name="T11" fmla="*/ 97876 h 260985"/>
              <a:gd name="T12" fmla="*/ 1269352 w 1138554"/>
              <a:gd name="T13" fmla="*/ 64003 h 260985"/>
              <a:gd name="T14" fmla="*/ 1529668 w 1138554"/>
              <a:gd name="T15" fmla="*/ 36768 h 260985"/>
              <a:gd name="T16" fmla="*/ 1805595 w 1138554"/>
              <a:gd name="T17" fmla="*/ 16679 h 260985"/>
              <a:gd name="T18" fmla="*/ 2094899 w 1138554"/>
              <a:gd name="T19" fmla="*/ 4255 h 260985"/>
              <a:gd name="T20" fmla="*/ 2395327 w 1138554"/>
              <a:gd name="T21" fmla="*/ 0 h 260985"/>
              <a:gd name="T22" fmla="*/ 2695757 w 1138554"/>
              <a:gd name="T23" fmla="*/ 4255 h 260985"/>
              <a:gd name="T24" fmla="*/ 2985065 w 1138554"/>
              <a:gd name="T25" fmla="*/ 16679 h 260985"/>
              <a:gd name="T26" fmla="*/ 3260989 w 1138554"/>
              <a:gd name="T27" fmla="*/ 36768 h 260985"/>
              <a:gd name="T28" fmla="*/ 3521308 w 1138554"/>
              <a:gd name="T29" fmla="*/ 64003 h 260985"/>
              <a:gd name="T30" fmla="*/ 3763752 w 1138554"/>
              <a:gd name="T31" fmla="*/ 97876 h 260985"/>
              <a:gd name="T32" fmla="*/ 3986092 w 1138554"/>
              <a:gd name="T33" fmla="*/ 137878 h 260985"/>
              <a:gd name="T34" fmla="*/ 4186073 w 1138554"/>
              <a:gd name="T35" fmla="*/ 183505 h 260985"/>
              <a:gd name="T36" fmla="*/ 4361449 w 1138554"/>
              <a:gd name="T37" fmla="*/ 234229 h 260985"/>
              <a:gd name="T38" fmla="*/ 4629406 w 1138554"/>
              <a:gd name="T39" fmla="*/ 348958 h 260985"/>
              <a:gd name="T40" fmla="*/ 4771994 w 1138554"/>
              <a:gd name="T41" fmla="*/ 477992 h 260985"/>
              <a:gd name="T42" fmla="*/ 4790661 w 1138554"/>
              <a:gd name="T43" fmla="*/ 546591 h 260985"/>
              <a:gd name="T44" fmla="*/ 4771994 w 1138554"/>
              <a:gd name="T45" fmla="*/ 615192 h 260985"/>
              <a:gd name="T46" fmla="*/ 4629406 w 1138554"/>
              <a:gd name="T47" fmla="*/ 744227 h 260985"/>
              <a:gd name="T48" fmla="*/ 4361449 w 1138554"/>
              <a:gd name="T49" fmla="*/ 858961 h 260985"/>
              <a:gd name="T50" fmla="*/ 4186073 w 1138554"/>
              <a:gd name="T51" fmla="*/ 909684 h 260985"/>
              <a:gd name="T52" fmla="*/ 3986092 w 1138554"/>
              <a:gd name="T53" fmla="*/ 955308 h 260985"/>
              <a:gd name="T54" fmla="*/ 3763752 w 1138554"/>
              <a:gd name="T55" fmla="*/ 995307 h 260985"/>
              <a:gd name="T56" fmla="*/ 3521308 w 1138554"/>
              <a:gd name="T57" fmla="*/ 1029182 h 260985"/>
              <a:gd name="T58" fmla="*/ 3260989 w 1138554"/>
              <a:gd name="T59" fmla="*/ 1056419 h 260985"/>
              <a:gd name="T60" fmla="*/ 2985065 w 1138554"/>
              <a:gd name="T61" fmla="*/ 1076506 h 260985"/>
              <a:gd name="T62" fmla="*/ 2695757 w 1138554"/>
              <a:gd name="T63" fmla="*/ 1088932 h 260985"/>
              <a:gd name="T64" fmla="*/ 2395327 w 1138554"/>
              <a:gd name="T65" fmla="*/ 1093185 h 260985"/>
              <a:gd name="T66" fmla="*/ 2094899 w 1138554"/>
              <a:gd name="T67" fmla="*/ 1088932 h 260985"/>
              <a:gd name="T68" fmla="*/ 1805595 w 1138554"/>
              <a:gd name="T69" fmla="*/ 1076506 h 260985"/>
              <a:gd name="T70" fmla="*/ 1529668 w 1138554"/>
              <a:gd name="T71" fmla="*/ 1056419 h 260985"/>
              <a:gd name="T72" fmla="*/ 1269352 w 1138554"/>
              <a:gd name="T73" fmla="*/ 1029182 h 260985"/>
              <a:gd name="T74" fmla="*/ 1026902 w 1138554"/>
              <a:gd name="T75" fmla="*/ 995307 h 260985"/>
              <a:gd name="T76" fmla="*/ 804567 w 1138554"/>
              <a:gd name="T77" fmla="*/ 955308 h 260985"/>
              <a:gd name="T78" fmla="*/ 604587 w 1138554"/>
              <a:gd name="T79" fmla="*/ 909684 h 260985"/>
              <a:gd name="T80" fmla="*/ 429210 w 1138554"/>
              <a:gd name="T81" fmla="*/ 858961 h 260985"/>
              <a:gd name="T82" fmla="*/ 161252 w 1138554"/>
              <a:gd name="T83" fmla="*/ 744227 h 260985"/>
              <a:gd name="T84" fmla="*/ 18663 w 1138554"/>
              <a:gd name="T85" fmla="*/ 615192 h 260985"/>
              <a:gd name="T86" fmla="*/ 0 w 1138554"/>
              <a:gd name="T87" fmla="*/ 546591 h 26098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38554" h="260985">
                <a:moveTo>
                  <a:pt x="0" y="130301"/>
                </a:moveTo>
                <a:lnTo>
                  <a:pt x="38319" y="83188"/>
                </a:lnTo>
                <a:lnTo>
                  <a:pt x="101995" y="55837"/>
                </a:lnTo>
                <a:lnTo>
                  <a:pt x="143671" y="43745"/>
                </a:lnTo>
                <a:lnTo>
                  <a:pt x="191193" y="32869"/>
                </a:lnTo>
                <a:lnTo>
                  <a:pt x="244028" y="23333"/>
                </a:lnTo>
                <a:lnTo>
                  <a:pt x="301642" y="15258"/>
                </a:lnTo>
                <a:lnTo>
                  <a:pt x="363502" y="8765"/>
                </a:lnTo>
                <a:lnTo>
                  <a:pt x="429072" y="3976"/>
                </a:lnTo>
                <a:lnTo>
                  <a:pt x="497821" y="1014"/>
                </a:lnTo>
                <a:lnTo>
                  <a:pt x="569213" y="0"/>
                </a:lnTo>
                <a:lnTo>
                  <a:pt x="640606" y="1014"/>
                </a:lnTo>
                <a:lnTo>
                  <a:pt x="709355" y="3976"/>
                </a:lnTo>
                <a:lnTo>
                  <a:pt x="774925" y="8765"/>
                </a:lnTo>
                <a:lnTo>
                  <a:pt x="836785" y="15258"/>
                </a:lnTo>
                <a:lnTo>
                  <a:pt x="894399" y="23333"/>
                </a:lnTo>
                <a:lnTo>
                  <a:pt x="947234" y="32869"/>
                </a:lnTo>
                <a:lnTo>
                  <a:pt x="994756" y="43745"/>
                </a:lnTo>
                <a:lnTo>
                  <a:pt x="1036432" y="55837"/>
                </a:lnTo>
                <a:lnTo>
                  <a:pt x="1100108" y="83188"/>
                </a:lnTo>
                <a:lnTo>
                  <a:pt x="1133992" y="113948"/>
                </a:lnTo>
                <a:lnTo>
                  <a:pt x="1138428" y="130301"/>
                </a:lnTo>
                <a:lnTo>
                  <a:pt x="1133992" y="146655"/>
                </a:lnTo>
                <a:lnTo>
                  <a:pt x="1100108" y="177415"/>
                </a:lnTo>
                <a:lnTo>
                  <a:pt x="1036432" y="204766"/>
                </a:lnTo>
                <a:lnTo>
                  <a:pt x="994756" y="216858"/>
                </a:lnTo>
                <a:lnTo>
                  <a:pt x="947234" y="227734"/>
                </a:lnTo>
                <a:lnTo>
                  <a:pt x="894399" y="237270"/>
                </a:lnTo>
                <a:lnTo>
                  <a:pt x="836785" y="245345"/>
                </a:lnTo>
                <a:lnTo>
                  <a:pt x="774925" y="251838"/>
                </a:lnTo>
                <a:lnTo>
                  <a:pt x="709355" y="256627"/>
                </a:lnTo>
                <a:lnTo>
                  <a:pt x="640606" y="259589"/>
                </a:lnTo>
                <a:lnTo>
                  <a:pt x="569213" y="260603"/>
                </a:lnTo>
                <a:lnTo>
                  <a:pt x="497821" y="259589"/>
                </a:lnTo>
                <a:lnTo>
                  <a:pt x="429072" y="256627"/>
                </a:lnTo>
                <a:lnTo>
                  <a:pt x="363502" y="251838"/>
                </a:lnTo>
                <a:lnTo>
                  <a:pt x="301642" y="245345"/>
                </a:lnTo>
                <a:lnTo>
                  <a:pt x="244028" y="237270"/>
                </a:lnTo>
                <a:lnTo>
                  <a:pt x="191193" y="227734"/>
                </a:lnTo>
                <a:lnTo>
                  <a:pt x="143671" y="216858"/>
                </a:lnTo>
                <a:lnTo>
                  <a:pt x="101995" y="204766"/>
                </a:lnTo>
                <a:lnTo>
                  <a:pt x="38319" y="177415"/>
                </a:lnTo>
                <a:lnTo>
                  <a:pt x="4435" y="146655"/>
                </a:lnTo>
                <a:lnTo>
                  <a:pt x="0" y="130301"/>
                </a:lnTo>
                <a:close/>
              </a:path>
            </a:pathLst>
          </a:custGeom>
          <a:noFill/>
          <a:ln w="9143">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50" name="object 50">
            <a:extLst>
              <a:ext uri="{FF2B5EF4-FFF2-40B4-BE49-F238E27FC236}">
                <a16:creationId xmlns:a16="http://schemas.microsoft.com/office/drawing/2014/main" id="{A1F7917E-5C38-46CD-9187-E64333A1993F}"/>
              </a:ext>
            </a:extLst>
          </p:cNvPr>
          <p:cNvSpPr txBox="1"/>
          <p:nvPr/>
        </p:nvSpPr>
        <p:spPr>
          <a:xfrm>
            <a:off x="8151813" y="3894138"/>
            <a:ext cx="512762" cy="141287"/>
          </a:xfrm>
          <a:prstGeom prst="rect">
            <a:avLst/>
          </a:prstGeom>
        </p:spPr>
        <p:txBody>
          <a:bodyPr lIns="0" tIns="16933" rIns="0" bIns="0">
            <a:spAutoFit/>
          </a:bodyPr>
          <a:lstStyle/>
          <a:p>
            <a:pPr marL="16933">
              <a:spcBef>
                <a:spcPts val="133"/>
              </a:spcBef>
              <a:defRPr/>
            </a:pPr>
            <a:r>
              <a:rPr sz="800" dirty="0">
                <a:solidFill>
                  <a:srgbClr val="38364D"/>
                </a:solidFill>
                <a:latin typeface="Arial"/>
                <a:cs typeface="Arial"/>
              </a:rPr>
              <a:t>国米</a:t>
            </a:r>
            <a:r>
              <a:rPr sz="800" spc="-7" dirty="0">
                <a:solidFill>
                  <a:srgbClr val="38364D"/>
                </a:solidFill>
                <a:latin typeface="Arial"/>
                <a:cs typeface="Arial"/>
              </a:rPr>
              <a:t>行为</a:t>
            </a:r>
            <a:r>
              <a:rPr sz="800" spc="7" dirty="0">
                <a:solidFill>
                  <a:srgbClr val="38364D"/>
                </a:solidFill>
                <a:latin typeface="Arial"/>
                <a:cs typeface="Arial"/>
              </a:rPr>
              <a:t>我</a:t>
            </a:r>
            <a:r>
              <a:rPr sz="800" spc="-7" dirty="0">
                <a:solidFill>
                  <a:srgbClr val="38364D"/>
                </a:solidFill>
                <a:latin typeface="Arial"/>
                <a:cs typeface="Arial"/>
              </a:rPr>
              <a:t>上</a:t>
            </a:r>
            <a:endParaRPr sz="800">
              <a:latin typeface="Arial"/>
              <a:cs typeface="Arial"/>
            </a:endParaRPr>
          </a:p>
        </p:txBody>
      </p:sp>
      <p:sp>
        <p:nvSpPr>
          <p:cNvPr id="178227" name="object 51">
            <a:extLst>
              <a:ext uri="{FF2B5EF4-FFF2-40B4-BE49-F238E27FC236}">
                <a16:creationId xmlns:a16="http://schemas.microsoft.com/office/drawing/2014/main" id="{CE7AF5F2-CAF3-4BFE-80FA-6A38A40933AA}"/>
              </a:ext>
            </a:extLst>
          </p:cNvPr>
          <p:cNvSpPr>
            <a:spLocks/>
          </p:cNvSpPr>
          <p:nvPr/>
        </p:nvSpPr>
        <p:spPr bwMode="auto">
          <a:xfrm>
            <a:off x="7292975" y="2684463"/>
            <a:ext cx="1517650" cy="344487"/>
          </a:xfrm>
          <a:custGeom>
            <a:avLst/>
            <a:gdLst>
              <a:gd name="T0" fmla="*/ 2395327 w 1138554"/>
              <a:gd name="T1" fmla="*/ 0 h 259080"/>
              <a:gd name="T2" fmla="*/ 2094899 w 1138554"/>
              <a:gd name="T3" fmla="*/ 4194 h 259080"/>
              <a:gd name="T4" fmla="*/ 1805595 w 1138554"/>
              <a:gd name="T5" fmla="*/ 16450 h 259080"/>
              <a:gd name="T6" fmla="*/ 1529668 w 1138554"/>
              <a:gd name="T7" fmla="*/ 36260 h 259080"/>
              <a:gd name="T8" fmla="*/ 1269352 w 1138554"/>
              <a:gd name="T9" fmla="*/ 63112 h 259080"/>
              <a:gd name="T10" fmla="*/ 1026902 w 1138554"/>
              <a:gd name="T11" fmla="*/ 96508 h 259080"/>
              <a:gd name="T12" fmla="*/ 804567 w 1138554"/>
              <a:gd name="T13" fmla="*/ 135935 h 259080"/>
              <a:gd name="T14" fmla="*/ 604587 w 1138554"/>
              <a:gd name="T15" fmla="*/ 180894 h 259080"/>
              <a:gd name="T16" fmla="*/ 429210 w 1138554"/>
              <a:gd name="T17" fmla="*/ 230872 h 259080"/>
              <a:gd name="T18" fmla="*/ 161252 w 1138554"/>
              <a:gd name="T19" fmla="*/ 343871 h 259080"/>
              <a:gd name="T20" fmla="*/ 18663 w 1138554"/>
              <a:gd name="T21" fmla="*/ 470893 h 259080"/>
              <a:gd name="T22" fmla="*/ 0 w 1138554"/>
              <a:gd name="T23" fmla="*/ 538387 h 259080"/>
              <a:gd name="T24" fmla="*/ 18663 w 1138554"/>
              <a:gd name="T25" fmla="*/ 605888 h 259080"/>
              <a:gd name="T26" fmla="*/ 161252 w 1138554"/>
              <a:gd name="T27" fmla="*/ 732911 h 259080"/>
              <a:gd name="T28" fmla="*/ 429210 w 1138554"/>
              <a:gd name="T29" fmla="*/ 845909 h 259080"/>
              <a:gd name="T30" fmla="*/ 604587 w 1138554"/>
              <a:gd name="T31" fmla="*/ 895888 h 259080"/>
              <a:gd name="T32" fmla="*/ 804567 w 1138554"/>
              <a:gd name="T33" fmla="*/ 940844 h 259080"/>
              <a:gd name="T34" fmla="*/ 1026902 w 1138554"/>
              <a:gd name="T35" fmla="*/ 980272 h 259080"/>
              <a:gd name="T36" fmla="*/ 1269352 w 1138554"/>
              <a:gd name="T37" fmla="*/ 1013668 h 259080"/>
              <a:gd name="T38" fmla="*/ 1529668 w 1138554"/>
              <a:gd name="T39" fmla="*/ 1040523 h 259080"/>
              <a:gd name="T40" fmla="*/ 1805595 w 1138554"/>
              <a:gd name="T41" fmla="*/ 1060332 h 259080"/>
              <a:gd name="T42" fmla="*/ 2094899 w 1138554"/>
              <a:gd name="T43" fmla="*/ 1072585 h 259080"/>
              <a:gd name="T44" fmla="*/ 2395327 w 1138554"/>
              <a:gd name="T45" fmla="*/ 1076782 h 259080"/>
              <a:gd name="T46" fmla="*/ 2695757 w 1138554"/>
              <a:gd name="T47" fmla="*/ 1072585 h 259080"/>
              <a:gd name="T48" fmla="*/ 2985065 w 1138554"/>
              <a:gd name="T49" fmla="*/ 1060332 h 259080"/>
              <a:gd name="T50" fmla="*/ 3260989 w 1138554"/>
              <a:gd name="T51" fmla="*/ 1040523 h 259080"/>
              <a:gd name="T52" fmla="*/ 3521308 w 1138554"/>
              <a:gd name="T53" fmla="*/ 1013668 h 259080"/>
              <a:gd name="T54" fmla="*/ 3763752 w 1138554"/>
              <a:gd name="T55" fmla="*/ 980272 h 259080"/>
              <a:gd name="T56" fmla="*/ 3986092 w 1138554"/>
              <a:gd name="T57" fmla="*/ 940844 h 259080"/>
              <a:gd name="T58" fmla="*/ 4186073 w 1138554"/>
              <a:gd name="T59" fmla="*/ 895888 h 259080"/>
              <a:gd name="T60" fmla="*/ 4361449 w 1138554"/>
              <a:gd name="T61" fmla="*/ 845909 h 259080"/>
              <a:gd name="T62" fmla="*/ 4629406 w 1138554"/>
              <a:gd name="T63" fmla="*/ 732911 h 259080"/>
              <a:gd name="T64" fmla="*/ 4771994 w 1138554"/>
              <a:gd name="T65" fmla="*/ 605888 h 259080"/>
              <a:gd name="T66" fmla="*/ 4790661 w 1138554"/>
              <a:gd name="T67" fmla="*/ 538387 h 259080"/>
              <a:gd name="T68" fmla="*/ 4771994 w 1138554"/>
              <a:gd name="T69" fmla="*/ 470893 h 259080"/>
              <a:gd name="T70" fmla="*/ 4629406 w 1138554"/>
              <a:gd name="T71" fmla="*/ 343871 h 259080"/>
              <a:gd name="T72" fmla="*/ 4361449 w 1138554"/>
              <a:gd name="T73" fmla="*/ 230872 h 259080"/>
              <a:gd name="T74" fmla="*/ 4186073 w 1138554"/>
              <a:gd name="T75" fmla="*/ 180894 h 259080"/>
              <a:gd name="T76" fmla="*/ 3986092 w 1138554"/>
              <a:gd name="T77" fmla="*/ 135935 h 259080"/>
              <a:gd name="T78" fmla="*/ 3763752 w 1138554"/>
              <a:gd name="T79" fmla="*/ 96508 h 259080"/>
              <a:gd name="T80" fmla="*/ 3521308 w 1138554"/>
              <a:gd name="T81" fmla="*/ 63112 h 259080"/>
              <a:gd name="T82" fmla="*/ 3260989 w 1138554"/>
              <a:gd name="T83" fmla="*/ 36260 h 259080"/>
              <a:gd name="T84" fmla="*/ 2985065 w 1138554"/>
              <a:gd name="T85" fmla="*/ 16450 h 259080"/>
              <a:gd name="T86" fmla="*/ 2695757 w 1138554"/>
              <a:gd name="T87" fmla="*/ 4194 h 259080"/>
              <a:gd name="T88" fmla="*/ 2395327 w 1138554"/>
              <a:gd name="T89" fmla="*/ 0 h 2590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138554" h="259080">
                <a:moveTo>
                  <a:pt x="569213" y="0"/>
                </a:moveTo>
                <a:lnTo>
                  <a:pt x="497821" y="1009"/>
                </a:lnTo>
                <a:lnTo>
                  <a:pt x="429072" y="3958"/>
                </a:lnTo>
                <a:lnTo>
                  <a:pt x="363502" y="8724"/>
                </a:lnTo>
                <a:lnTo>
                  <a:pt x="301642" y="15185"/>
                </a:lnTo>
                <a:lnTo>
                  <a:pt x="244028" y="23220"/>
                </a:lnTo>
                <a:lnTo>
                  <a:pt x="191193" y="32707"/>
                </a:lnTo>
                <a:lnTo>
                  <a:pt x="143671" y="43524"/>
                </a:lnTo>
                <a:lnTo>
                  <a:pt x="101995" y="55549"/>
                </a:lnTo>
                <a:lnTo>
                  <a:pt x="38319" y="82737"/>
                </a:lnTo>
                <a:lnTo>
                  <a:pt x="4435" y="113299"/>
                </a:lnTo>
                <a:lnTo>
                  <a:pt x="0" y="129539"/>
                </a:lnTo>
                <a:lnTo>
                  <a:pt x="4435" y="145780"/>
                </a:lnTo>
                <a:lnTo>
                  <a:pt x="38319" y="176342"/>
                </a:lnTo>
                <a:lnTo>
                  <a:pt x="101995" y="203530"/>
                </a:lnTo>
                <a:lnTo>
                  <a:pt x="143671" y="215555"/>
                </a:lnTo>
                <a:lnTo>
                  <a:pt x="191193" y="226372"/>
                </a:lnTo>
                <a:lnTo>
                  <a:pt x="244028" y="235859"/>
                </a:lnTo>
                <a:lnTo>
                  <a:pt x="301642" y="243894"/>
                </a:lnTo>
                <a:lnTo>
                  <a:pt x="363502" y="250355"/>
                </a:lnTo>
                <a:lnTo>
                  <a:pt x="429072" y="255121"/>
                </a:lnTo>
                <a:lnTo>
                  <a:pt x="497821" y="258070"/>
                </a:lnTo>
                <a:lnTo>
                  <a:pt x="569213" y="259079"/>
                </a:lnTo>
                <a:lnTo>
                  <a:pt x="640606" y="258070"/>
                </a:lnTo>
                <a:lnTo>
                  <a:pt x="709355" y="255121"/>
                </a:lnTo>
                <a:lnTo>
                  <a:pt x="774925" y="250355"/>
                </a:lnTo>
                <a:lnTo>
                  <a:pt x="836785" y="243894"/>
                </a:lnTo>
                <a:lnTo>
                  <a:pt x="894399" y="235859"/>
                </a:lnTo>
                <a:lnTo>
                  <a:pt x="947234" y="226372"/>
                </a:lnTo>
                <a:lnTo>
                  <a:pt x="994756" y="215555"/>
                </a:lnTo>
                <a:lnTo>
                  <a:pt x="1036432" y="203530"/>
                </a:lnTo>
                <a:lnTo>
                  <a:pt x="1100108" y="176342"/>
                </a:lnTo>
                <a:lnTo>
                  <a:pt x="1133992" y="145780"/>
                </a:lnTo>
                <a:lnTo>
                  <a:pt x="1138428" y="129539"/>
                </a:lnTo>
                <a:lnTo>
                  <a:pt x="1133992" y="113299"/>
                </a:lnTo>
                <a:lnTo>
                  <a:pt x="1100108" y="82737"/>
                </a:lnTo>
                <a:lnTo>
                  <a:pt x="1036432" y="55549"/>
                </a:lnTo>
                <a:lnTo>
                  <a:pt x="994756" y="43524"/>
                </a:lnTo>
                <a:lnTo>
                  <a:pt x="947234" y="32707"/>
                </a:lnTo>
                <a:lnTo>
                  <a:pt x="894399" y="23220"/>
                </a:lnTo>
                <a:lnTo>
                  <a:pt x="836785" y="15185"/>
                </a:lnTo>
                <a:lnTo>
                  <a:pt x="774925" y="8724"/>
                </a:lnTo>
                <a:lnTo>
                  <a:pt x="709355" y="3958"/>
                </a:lnTo>
                <a:lnTo>
                  <a:pt x="640606" y="1009"/>
                </a:lnTo>
                <a:lnTo>
                  <a:pt x="569213"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78228" name="object 52">
            <a:extLst>
              <a:ext uri="{FF2B5EF4-FFF2-40B4-BE49-F238E27FC236}">
                <a16:creationId xmlns:a16="http://schemas.microsoft.com/office/drawing/2014/main" id="{F37ADB89-7E87-42C8-9419-56D92775D556}"/>
              </a:ext>
            </a:extLst>
          </p:cNvPr>
          <p:cNvSpPr>
            <a:spLocks/>
          </p:cNvSpPr>
          <p:nvPr/>
        </p:nvSpPr>
        <p:spPr bwMode="auto">
          <a:xfrm>
            <a:off x="7292975" y="2684463"/>
            <a:ext cx="1517650" cy="344487"/>
          </a:xfrm>
          <a:custGeom>
            <a:avLst/>
            <a:gdLst>
              <a:gd name="T0" fmla="*/ 0 w 1138554"/>
              <a:gd name="T1" fmla="*/ 538387 h 259080"/>
              <a:gd name="T2" fmla="*/ 161252 w 1138554"/>
              <a:gd name="T3" fmla="*/ 343871 h 259080"/>
              <a:gd name="T4" fmla="*/ 429210 w 1138554"/>
              <a:gd name="T5" fmla="*/ 230872 h 259080"/>
              <a:gd name="T6" fmla="*/ 604587 w 1138554"/>
              <a:gd name="T7" fmla="*/ 180894 h 259080"/>
              <a:gd name="T8" fmla="*/ 804567 w 1138554"/>
              <a:gd name="T9" fmla="*/ 135935 h 259080"/>
              <a:gd name="T10" fmla="*/ 1026902 w 1138554"/>
              <a:gd name="T11" fmla="*/ 96508 h 259080"/>
              <a:gd name="T12" fmla="*/ 1269352 w 1138554"/>
              <a:gd name="T13" fmla="*/ 63112 h 259080"/>
              <a:gd name="T14" fmla="*/ 1529668 w 1138554"/>
              <a:gd name="T15" fmla="*/ 36260 h 259080"/>
              <a:gd name="T16" fmla="*/ 1805595 w 1138554"/>
              <a:gd name="T17" fmla="*/ 16450 h 259080"/>
              <a:gd name="T18" fmla="*/ 2094899 w 1138554"/>
              <a:gd name="T19" fmla="*/ 4194 h 259080"/>
              <a:gd name="T20" fmla="*/ 2395327 w 1138554"/>
              <a:gd name="T21" fmla="*/ 0 h 259080"/>
              <a:gd name="T22" fmla="*/ 2695757 w 1138554"/>
              <a:gd name="T23" fmla="*/ 4194 h 259080"/>
              <a:gd name="T24" fmla="*/ 2985065 w 1138554"/>
              <a:gd name="T25" fmla="*/ 16450 h 259080"/>
              <a:gd name="T26" fmla="*/ 3260989 w 1138554"/>
              <a:gd name="T27" fmla="*/ 36260 h 259080"/>
              <a:gd name="T28" fmla="*/ 3521308 w 1138554"/>
              <a:gd name="T29" fmla="*/ 63112 h 259080"/>
              <a:gd name="T30" fmla="*/ 3763752 w 1138554"/>
              <a:gd name="T31" fmla="*/ 96508 h 259080"/>
              <a:gd name="T32" fmla="*/ 3986092 w 1138554"/>
              <a:gd name="T33" fmla="*/ 135935 h 259080"/>
              <a:gd name="T34" fmla="*/ 4186073 w 1138554"/>
              <a:gd name="T35" fmla="*/ 180894 h 259080"/>
              <a:gd name="T36" fmla="*/ 4361449 w 1138554"/>
              <a:gd name="T37" fmla="*/ 230872 h 259080"/>
              <a:gd name="T38" fmla="*/ 4629406 w 1138554"/>
              <a:gd name="T39" fmla="*/ 343871 h 259080"/>
              <a:gd name="T40" fmla="*/ 4771994 w 1138554"/>
              <a:gd name="T41" fmla="*/ 470893 h 259080"/>
              <a:gd name="T42" fmla="*/ 4790661 w 1138554"/>
              <a:gd name="T43" fmla="*/ 538387 h 259080"/>
              <a:gd name="T44" fmla="*/ 4771994 w 1138554"/>
              <a:gd name="T45" fmla="*/ 605888 h 259080"/>
              <a:gd name="T46" fmla="*/ 4629406 w 1138554"/>
              <a:gd name="T47" fmla="*/ 732911 h 259080"/>
              <a:gd name="T48" fmla="*/ 4361449 w 1138554"/>
              <a:gd name="T49" fmla="*/ 845909 h 259080"/>
              <a:gd name="T50" fmla="*/ 4186073 w 1138554"/>
              <a:gd name="T51" fmla="*/ 895888 h 259080"/>
              <a:gd name="T52" fmla="*/ 3986092 w 1138554"/>
              <a:gd name="T53" fmla="*/ 940844 h 259080"/>
              <a:gd name="T54" fmla="*/ 3763752 w 1138554"/>
              <a:gd name="T55" fmla="*/ 980272 h 259080"/>
              <a:gd name="T56" fmla="*/ 3521308 w 1138554"/>
              <a:gd name="T57" fmla="*/ 1013668 h 259080"/>
              <a:gd name="T58" fmla="*/ 3260989 w 1138554"/>
              <a:gd name="T59" fmla="*/ 1040523 h 259080"/>
              <a:gd name="T60" fmla="*/ 2985065 w 1138554"/>
              <a:gd name="T61" fmla="*/ 1060332 h 259080"/>
              <a:gd name="T62" fmla="*/ 2695757 w 1138554"/>
              <a:gd name="T63" fmla="*/ 1072585 h 259080"/>
              <a:gd name="T64" fmla="*/ 2395327 w 1138554"/>
              <a:gd name="T65" fmla="*/ 1076782 h 259080"/>
              <a:gd name="T66" fmla="*/ 2094899 w 1138554"/>
              <a:gd name="T67" fmla="*/ 1072585 h 259080"/>
              <a:gd name="T68" fmla="*/ 1805595 w 1138554"/>
              <a:gd name="T69" fmla="*/ 1060332 h 259080"/>
              <a:gd name="T70" fmla="*/ 1529668 w 1138554"/>
              <a:gd name="T71" fmla="*/ 1040523 h 259080"/>
              <a:gd name="T72" fmla="*/ 1269352 w 1138554"/>
              <a:gd name="T73" fmla="*/ 1013668 h 259080"/>
              <a:gd name="T74" fmla="*/ 1026902 w 1138554"/>
              <a:gd name="T75" fmla="*/ 980272 h 259080"/>
              <a:gd name="T76" fmla="*/ 804567 w 1138554"/>
              <a:gd name="T77" fmla="*/ 940844 h 259080"/>
              <a:gd name="T78" fmla="*/ 604587 w 1138554"/>
              <a:gd name="T79" fmla="*/ 895888 h 259080"/>
              <a:gd name="T80" fmla="*/ 429210 w 1138554"/>
              <a:gd name="T81" fmla="*/ 845909 h 259080"/>
              <a:gd name="T82" fmla="*/ 161252 w 1138554"/>
              <a:gd name="T83" fmla="*/ 732911 h 259080"/>
              <a:gd name="T84" fmla="*/ 18663 w 1138554"/>
              <a:gd name="T85" fmla="*/ 605888 h 259080"/>
              <a:gd name="T86" fmla="*/ 0 w 1138554"/>
              <a:gd name="T87" fmla="*/ 538387 h 2590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38554" h="259080">
                <a:moveTo>
                  <a:pt x="0" y="129539"/>
                </a:moveTo>
                <a:lnTo>
                  <a:pt x="38319" y="82737"/>
                </a:lnTo>
                <a:lnTo>
                  <a:pt x="101995" y="55549"/>
                </a:lnTo>
                <a:lnTo>
                  <a:pt x="143671" y="43524"/>
                </a:lnTo>
                <a:lnTo>
                  <a:pt x="191193" y="32707"/>
                </a:lnTo>
                <a:lnTo>
                  <a:pt x="244028" y="23220"/>
                </a:lnTo>
                <a:lnTo>
                  <a:pt x="301642" y="15185"/>
                </a:lnTo>
                <a:lnTo>
                  <a:pt x="363502" y="8724"/>
                </a:lnTo>
                <a:lnTo>
                  <a:pt x="429072" y="3958"/>
                </a:lnTo>
                <a:lnTo>
                  <a:pt x="497821" y="1009"/>
                </a:lnTo>
                <a:lnTo>
                  <a:pt x="569213" y="0"/>
                </a:lnTo>
                <a:lnTo>
                  <a:pt x="640606" y="1009"/>
                </a:lnTo>
                <a:lnTo>
                  <a:pt x="709355" y="3958"/>
                </a:lnTo>
                <a:lnTo>
                  <a:pt x="774925" y="8724"/>
                </a:lnTo>
                <a:lnTo>
                  <a:pt x="836785" y="15185"/>
                </a:lnTo>
                <a:lnTo>
                  <a:pt x="894399" y="23220"/>
                </a:lnTo>
                <a:lnTo>
                  <a:pt x="947234" y="32707"/>
                </a:lnTo>
                <a:lnTo>
                  <a:pt x="994756" y="43524"/>
                </a:lnTo>
                <a:lnTo>
                  <a:pt x="1036432" y="55549"/>
                </a:lnTo>
                <a:lnTo>
                  <a:pt x="1100108" y="82737"/>
                </a:lnTo>
                <a:lnTo>
                  <a:pt x="1133992" y="113299"/>
                </a:lnTo>
                <a:lnTo>
                  <a:pt x="1138428" y="129539"/>
                </a:lnTo>
                <a:lnTo>
                  <a:pt x="1133992" y="145780"/>
                </a:lnTo>
                <a:lnTo>
                  <a:pt x="1100108" y="176342"/>
                </a:lnTo>
                <a:lnTo>
                  <a:pt x="1036432" y="203530"/>
                </a:lnTo>
                <a:lnTo>
                  <a:pt x="994756" y="215555"/>
                </a:lnTo>
                <a:lnTo>
                  <a:pt x="947234" y="226372"/>
                </a:lnTo>
                <a:lnTo>
                  <a:pt x="894399" y="235859"/>
                </a:lnTo>
                <a:lnTo>
                  <a:pt x="836785" y="243894"/>
                </a:lnTo>
                <a:lnTo>
                  <a:pt x="774925" y="250355"/>
                </a:lnTo>
                <a:lnTo>
                  <a:pt x="709355" y="255121"/>
                </a:lnTo>
                <a:lnTo>
                  <a:pt x="640606" y="258070"/>
                </a:lnTo>
                <a:lnTo>
                  <a:pt x="569213" y="259079"/>
                </a:lnTo>
                <a:lnTo>
                  <a:pt x="497821" y="258070"/>
                </a:lnTo>
                <a:lnTo>
                  <a:pt x="429072" y="255121"/>
                </a:lnTo>
                <a:lnTo>
                  <a:pt x="363502" y="250355"/>
                </a:lnTo>
                <a:lnTo>
                  <a:pt x="301642" y="243894"/>
                </a:lnTo>
                <a:lnTo>
                  <a:pt x="244028" y="235859"/>
                </a:lnTo>
                <a:lnTo>
                  <a:pt x="191193" y="226372"/>
                </a:lnTo>
                <a:lnTo>
                  <a:pt x="143671" y="215555"/>
                </a:lnTo>
                <a:lnTo>
                  <a:pt x="101995" y="203530"/>
                </a:lnTo>
                <a:lnTo>
                  <a:pt x="38319" y="176342"/>
                </a:lnTo>
                <a:lnTo>
                  <a:pt x="4435" y="145780"/>
                </a:lnTo>
                <a:lnTo>
                  <a:pt x="0" y="129539"/>
                </a:lnTo>
                <a:close/>
              </a:path>
            </a:pathLst>
          </a:custGeom>
          <a:noFill/>
          <a:ln w="9144">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53" name="object 53">
            <a:extLst>
              <a:ext uri="{FF2B5EF4-FFF2-40B4-BE49-F238E27FC236}">
                <a16:creationId xmlns:a16="http://schemas.microsoft.com/office/drawing/2014/main" id="{73F410C0-59A4-43C0-8165-79BDD9B9AA8D}"/>
              </a:ext>
            </a:extLst>
          </p:cNvPr>
          <p:cNvSpPr txBox="1"/>
          <p:nvPr/>
        </p:nvSpPr>
        <p:spPr>
          <a:xfrm>
            <a:off x="7794625" y="2776538"/>
            <a:ext cx="512763" cy="139700"/>
          </a:xfrm>
          <a:prstGeom prst="rect">
            <a:avLst/>
          </a:prstGeom>
        </p:spPr>
        <p:txBody>
          <a:bodyPr lIns="0" tIns="16933" rIns="0" bIns="0">
            <a:spAutoFit/>
          </a:bodyPr>
          <a:lstStyle/>
          <a:p>
            <a:pPr marL="16933">
              <a:spcBef>
                <a:spcPts val="133"/>
              </a:spcBef>
              <a:defRPr/>
            </a:pPr>
            <a:r>
              <a:rPr sz="800" dirty="0">
                <a:solidFill>
                  <a:srgbClr val="38364D"/>
                </a:solidFill>
                <a:latin typeface="Arial"/>
                <a:cs typeface="Arial"/>
              </a:rPr>
              <a:t>互动</a:t>
            </a:r>
            <a:r>
              <a:rPr sz="800" spc="7" dirty="0">
                <a:solidFill>
                  <a:srgbClr val="38364D"/>
                </a:solidFill>
                <a:latin typeface="Arial"/>
                <a:cs typeface="Arial"/>
              </a:rPr>
              <a:t>我</a:t>
            </a:r>
            <a:r>
              <a:rPr sz="800" dirty="0">
                <a:solidFill>
                  <a:srgbClr val="38364D"/>
                </a:solidFill>
                <a:latin typeface="Arial"/>
                <a:cs typeface="Arial"/>
              </a:rPr>
              <a:t>上</a:t>
            </a:r>
            <a:endParaRPr sz="800">
              <a:latin typeface="Arial"/>
              <a:cs typeface="Arial"/>
            </a:endParaRPr>
          </a:p>
        </p:txBody>
      </p:sp>
      <p:sp>
        <p:nvSpPr>
          <p:cNvPr id="178230" name="object 54">
            <a:extLst>
              <a:ext uri="{FF2B5EF4-FFF2-40B4-BE49-F238E27FC236}">
                <a16:creationId xmlns:a16="http://schemas.microsoft.com/office/drawing/2014/main" id="{E5128BAD-25C8-4F9C-A9C9-969346C718FE}"/>
              </a:ext>
            </a:extLst>
          </p:cNvPr>
          <p:cNvSpPr>
            <a:spLocks noChangeArrowheads="1"/>
          </p:cNvSpPr>
          <p:nvPr/>
        </p:nvSpPr>
        <p:spPr bwMode="auto">
          <a:xfrm>
            <a:off x="5246688" y="3316288"/>
            <a:ext cx="125412" cy="103187"/>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78231" name="object 55">
            <a:extLst>
              <a:ext uri="{FF2B5EF4-FFF2-40B4-BE49-F238E27FC236}">
                <a16:creationId xmlns:a16="http://schemas.microsoft.com/office/drawing/2014/main" id="{3A8B80F3-6555-4AF3-9B8C-07BAC51EE6F7}"/>
              </a:ext>
            </a:extLst>
          </p:cNvPr>
          <p:cNvSpPr>
            <a:spLocks/>
          </p:cNvSpPr>
          <p:nvPr/>
        </p:nvSpPr>
        <p:spPr bwMode="auto">
          <a:xfrm>
            <a:off x="7289800" y="2132013"/>
            <a:ext cx="288925" cy="392112"/>
          </a:xfrm>
          <a:custGeom>
            <a:avLst/>
            <a:gdLst>
              <a:gd name="T0" fmla="*/ 710398 w 215900"/>
              <a:gd name="T1" fmla="*/ 1004407 h 293369"/>
              <a:gd name="T2" fmla="*/ 600138 w 215900"/>
              <a:gd name="T3" fmla="*/ 1083997 h 293369"/>
              <a:gd name="T4" fmla="*/ 925014 w 215900"/>
              <a:gd name="T5" fmla="*/ 1251397 h 293369"/>
              <a:gd name="T6" fmla="*/ 891045 w 215900"/>
              <a:gd name="T7" fmla="*/ 1048250 h 293369"/>
              <a:gd name="T8" fmla="*/ 742410 w 215900"/>
              <a:gd name="T9" fmla="*/ 1048250 h 293369"/>
              <a:gd name="T10" fmla="*/ 710398 w 215900"/>
              <a:gd name="T11" fmla="*/ 1004407 h 293369"/>
              <a:gd name="T12" fmla="*/ 754568 w 215900"/>
              <a:gd name="T13" fmla="*/ 972527 h 293369"/>
              <a:gd name="T14" fmla="*/ 710398 w 215900"/>
              <a:gd name="T15" fmla="*/ 1004407 h 293369"/>
              <a:gd name="T16" fmla="*/ 742410 w 215900"/>
              <a:gd name="T17" fmla="*/ 1048250 h 293369"/>
              <a:gd name="T18" fmla="*/ 786561 w 215900"/>
              <a:gd name="T19" fmla="*/ 1016282 h 293369"/>
              <a:gd name="T20" fmla="*/ 754568 w 215900"/>
              <a:gd name="T21" fmla="*/ 972527 h 293369"/>
              <a:gd name="T22" fmla="*/ 865054 w 215900"/>
              <a:gd name="T23" fmla="*/ 892769 h 293369"/>
              <a:gd name="T24" fmla="*/ 754568 w 215900"/>
              <a:gd name="T25" fmla="*/ 972527 h 293369"/>
              <a:gd name="T26" fmla="*/ 786561 w 215900"/>
              <a:gd name="T27" fmla="*/ 1016282 h 293369"/>
              <a:gd name="T28" fmla="*/ 742410 w 215900"/>
              <a:gd name="T29" fmla="*/ 1048250 h 293369"/>
              <a:gd name="T30" fmla="*/ 891045 w 215900"/>
              <a:gd name="T31" fmla="*/ 1048250 h 293369"/>
              <a:gd name="T32" fmla="*/ 865054 w 215900"/>
              <a:gd name="T33" fmla="*/ 892769 h 293369"/>
              <a:gd name="T34" fmla="*/ 43606 w 215900"/>
              <a:gd name="T35" fmla="*/ 0 h 293369"/>
              <a:gd name="T36" fmla="*/ 0 w 215900"/>
              <a:gd name="T37" fmla="*/ 31415 h 293369"/>
              <a:gd name="T38" fmla="*/ 710398 w 215900"/>
              <a:gd name="T39" fmla="*/ 1004407 h 293369"/>
              <a:gd name="T40" fmla="*/ 754568 w 215900"/>
              <a:gd name="T41" fmla="*/ 972527 h 293369"/>
              <a:gd name="T42" fmla="*/ 43606 w 215900"/>
              <a:gd name="T43" fmla="*/ 0 h 29336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15900" h="293369">
                <a:moveTo>
                  <a:pt x="165516" y="235467"/>
                </a:moveTo>
                <a:lnTo>
                  <a:pt x="139826" y="254126"/>
                </a:lnTo>
                <a:lnTo>
                  <a:pt x="215519" y="293370"/>
                </a:lnTo>
                <a:lnTo>
                  <a:pt x="207605" y="245745"/>
                </a:lnTo>
                <a:lnTo>
                  <a:pt x="172974" y="245745"/>
                </a:lnTo>
                <a:lnTo>
                  <a:pt x="165516" y="235467"/>
                </a:lnTo>
                <a:close/>
              </a:path>
              <a:path w="215900" h="293369">
                <a:moveTo>
                  <a:pt x="175807" y="227993"/>
                </a:moveTo>
                <a:lnTo>
                  <a:pt x="165516" y="235467"/>
                </a:lnTo>
                <a:lnTo>
                  <a:pt x="172974" y="245745"/>
                </a:lnTo>
                <a:lnTo>
                  <a:pt x="183261" y="238251"/>
                </a:lnTo>
                <a:lnTo>
                  <a:pt x="175807" y="227993"/>
                </a:lnTo>
                <a:close/>
              </a:path>
              <a:path w="215900" h="293369">
                <a:moveTo>
                  <a:pt x="201549" y="209296"/>
                </a:moveTo>
                <a:lnTo>
                  <a:pt x="175807" y="227993"/>
                </a:lnTo>
                <a:lnTo>
                  <a:pt x="183261" y="238251"/>
                </a:lnTo>
                <a:lnTo>
                  <a:pt x="172974" y="245745"/>
                </a:lnTo>
                <a:lnTo>
                  <a:pt x="207605" y="245745"/>
                </a:lnTo>
                <a:lnTo>
                  <a:pt x="201549" y="209296"/>
                </a:lnTo>
                <a:close/>
              </a:path>
              <a:path w="215900" h="293369">
                <a:moveTo>
                  <a:pt x="10160" y="0"/>
                </a:moveTo>
                <a:lnTo>
                  <a:pt x="0" y="7365"/>
                </a:lnTo>
                <a:lnTo>
                  <a:pt x="165516" y="235467"/>
                </a:lnTo>
                <a:lnTo>
                  <a:pt x="175807" y="227993"/>
                </a:lnTo>
                <a:lnTo>
                  <a:pt x="10160" y="0"/>
                </a:lnTo>
                <a:close/>
              </a:path>
            </a:pathLst>
          </a:custGeom>
          <a:solidFill>
            <a:srgbClr val="38364D"/>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Tree>
  </p:cSld>
  <p:clrMapOvr>
    <a:masterClrMapping/>
  </p:clrMapOvr>
</p:sld>
</file>

<file path=ppt/slides/slide124.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606D2B9D-4470-44BA-9D54-CEAD8B1307E4}"/>
              </a:ext>
            </a:extLst>
          </p:cNvPr>
          <p:cNvSpPr txBox="1">
            <a:spLocks noGrp="1"/>
          </p:cNvSpPr>
          <p:nvPr>
            <p:ph type="title"/>
          </p:nvPr>
        </p:nvSpPr>
        <p:spPr>
          <a:xfrm>
            <a:off x="592138" y="239713"/>
            <a:ext cx="7737475" cy="692150"/>
          </a:xfrm>
        </p:spPr>
        <p:txBody>
          <a:bodyPr lIns="0" tIns="16087" rIns="0" bIns="0" rtlCol="0">
            <a:spAutoFit/>
          </a:bodyPr>
          <a:lstStyle/>
          <a:p>
            <a:pPr marL="16933">
              <a:spcBef>
                <a:spcPts val="127"/>
              </a:spcBef>
              <a:defRPr/>
            </a:pPr>
            <a:r>
              <a:rPr spc="-7" dirty="0">
                <a:solidFill>
                  <a:schemeClr val="bg1"/>
                </a:solidFill>
              </a:rPr>
              <a:t>多云访问控制</a:t>
            </a:r>
            <a:r>
              <a:rPr spc="-73" dirty="0">
                <a:solidFill>
                  <a:schemeClr val="bg1"/>
                </a:solidFill>
              </a:rPr>
              <a:t> </a:t>
            </a:r>
            <a:r>
              <a:rPr spc="-7" dirty="0">
                <a:solidFill>
                  <a:schemeClr val="bg1"/>
                </a:solidFill>
              </a:rPr>
              <a:t>模型</a:t>
            </a:r>
            <a:endParaRPr dirty="0">
              <a:solidFill>
                <a:schemeClr val="bg1"/>
              </a:solidFill>
            </a:endParaRPr>
          </a:p>
        </p:txBody>
      </p:sp>
      <p:sp>
        <p:nvSpPr>
          <p:cNvPr id="179203" name="object 3">
            <a:extLst>
              <a:ext uri="{FF2B5EF4-FFF2-40B4-BE49-F238E27FC236}">
                <a16:creationId xmlns:a16="http://schemas.microsoft.com/office/drawing/2014/main" id="{3B981107-0AA5-42BB-9906-00462241B704}"/>
              </a:ext>
            </a:extLst>
          </p:cNvPr>
          <p:cNvSpPr>
            <a:spLocks/>
          </p:cNvSpPr>
          <p:nvPr/>
        </p:nvSpPr>
        <p:spPr bwMode="auto">
          <a:xfrm>
            <a:off x="612775" y="1554163"/>
            <a:ext cx="10969625" cy="654050"/>
          </a:xfrm>
          <a:custGeom>
            <a:avLst/>
            <a:gdLst>
              <a:gd name="T0" fmla="*/ 34325300 w 8227059"/>
              <a:gd name="T1" fmla="*/ 0 h 490855"/>
              <a:gd name="T2" fmla="*/ 344681 w 8227059"/>
              <a:gd name="T3" fmla="*/ 0 h 490855"/>
              <a:gd name="T4" fmla="*/ 210508 w 8227059"/>
              <a:gd name="T5" fmla="*/ 26973 h 490855"/>
              <a:gd name="T6" fmla="*/ 100947 w 8227059"/>
              <a:gd name="T7" fmla="*/ 100552 h 490855"/>
              <a:gd name="T8" fmla="*/ 27081 w 8227059"/>
              <a:gd name="T9" fmla="*/ 209743 h 490855"/>
              <a:gd name="T10" fmla="*/ 0 w 8227059"/>
              <a:gd name="T11" fmla="*/ 343535 h 490855"/>
              <a:gd name="T12" fmla="*/ 0 w 8227059"/>
              <a:gd name="T13" fmla="*/ 1717698 h 490855"/>
              <a:gd name="T14" fmla="*/ 27081 w 8227059"/>
              <a:gd name="T15" fmla="*/ 1851499 h 490855"/>
              <a:gd name="T16" fmla="*/ 100947 w 8227059"/>
              <a:gd name="T17" fmla="*/ 1960688 h 490855"/>
              <a:gd name="T18" fmla="*/ 210508 w 8227059"/>
              <a:gd name="T19" fmla="*/ 2034269 h 490855"/>
              <a:gd name="T20" fmla="*/ 344681 w 8227059"/>
              <a:gd name="T21" fmla="*/ 2061241 h 490855"/>
              <a:gd name="T22" fmla="*/ 34325300 w 8227059"/>
              <a:gd name="T23" fmla="*/ 2061241 h 490855"/>
              <a:gd name="T24" fmla="*/ 34459542 w 8227059"/>
              <a:gd name="T25" fmla="*/ 2034269 h 490855"/>
              <a:gd name="T26" fmla="*/ 34569094 w 8227059"/>
              <a:gd name="T27" fmla="*/ 1960688 h 490855"/>
              <a:gd name="T28" fmla="*/ 34642923 w 8227059"/>
              <a:gd name="T29" fmla="*/ 1851499 h 490855"/>
              <a:gd name="T30" fmla="*/ 34669988 w 8227059"/>
              <a:gd name="T31" fmla="*/ 1717698 h 490855"/>
              <a:gd name="T32" fmla="*/ 34669988 w 8227059"/>
              <a:gd name="T33" fmla="*/ 343535 h 490855"/>
              <a:gd name="T34" fmla="*/ 34642923 w 8227059"/>
              <a:gd name="T35" fmla="*/ 209743 h 490855"/>
              <a:gd name="T36" fmla="*/ 34569094 w 8227059"/>
              <a:gd name="T37" fmla="*/ 100552 h 490855"/>
              <a:gd name="T38" fmla="*/ 34459542 w 8227059"/>
              <a:gd name="T39" fmla="*/ 26973 h 490855"/>
              <a:gd name="T40" fmla="*/ 34325300 w 8227059"/>
              <a:gd name="T41" fmla="*/ 0 h 49085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227059" h="490855">
                <a:moveTo>
                  <a:pt x="8144764" y="0"/>
                </a:moveTo>
                <a:lnTo>
                  <a:pt x="81787" y="0"/>
                </a:lnTo>
                <a:lnTo>
                  <a:pt x="49950" y="6421"/>
                </a:lnTo>
                <a:lnTo>
                  <a:pt x="23953" y="23939"/>
                </a:lnTo>
                <a:lnTo>
                  <a:pt x="6426" y="49934"/>
                </a:lnTo>
                <a:lnTo>
                  <a:pt x="0" y="81787"/>
                </a:lnTo>
                <a:lnTo>
                  <a:pt x="0" y="408939"/>
                </a:lnTo>
                <a:lnTo>
                  <a:pt x="6426" y="440793"/>
                </a:lnTo>
                <a:lnTo>
                  <a:pt x="23953" y="466788"/>
                </a:lnTo>
                <a:lnTo>
                  <a:pt x="49950" y="484306"/>
                </a:lnTo>
                <a:lnTo>
                  <a:pt x="81787" y="490727"/>
                </a:lnTo>
                <a:lnTo>
                  <a:pt x="8144764" y="490727"/>
                </a:lnTo>
                <a:lnTo>
                  <a:pt x="8176617" y="484306"/>
                </a:lnTo>
                <a:lnTo>
                  <a:pt x="8202612" y="466788"/>
                </a:lnTo>
                <a:lnTo>
                  <a:pt x="8220130" y="440793"/>
                </a:lnTo>
                <a:lnTo>
                  <a:pt x="8226552" y="408939"/>
                </a:lnTo>
                <a:lnTo>
                  <a:pt x="8226552" y="81787"/>
                </a:lnTo>
                <a:lnTo>
                  <a:pt x="8220130" y="49934"/>
                </a:lnTo>
                <a:lnTo>
                  <a:pt x="8202612" y="23939"/>
                </a:lnTo>
                <a:lnTo>
                  <a:pt x="8176617" y="6421"/>
                </a:lnTo>
                <a:lnTo>
                  <a:pt x="8144764" y="0"/>
                </a:lnTo>
                <a:close/>
              </a:path>
            </a:pathLst>
          </a:custGeom>
          <a:solidFill>
            <a:srgbClr val="0078E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79204" name="object 4">
            <a:extLst>
              <a:ext uri="{FF2B5EF4-FFF2-40B4-BE49-F238E27FC236}">
                <a16:creationId xmlns:a16="http://schemas.microsoft.com/office/drawing/2014/main" id="{1F23DF00-62F3-44D7-9E05-54E53BC58157}"/>
              </a:ext>
            </a:extLst>
          </p:cNvPr>
          <p:cNvSpPr>
            <a:spLocks/>
          </p:cNvSpPr>
          <p:nvPr/>
        </p:nvSpPr>
        <p:spPr bwMode="auto">
          <a:xfrm>
            <a:off x="612775" y="1554163"/>
            <a:ext cx="10969625" cy="654050"/>
          </a:xfrm>
          <a:custGeom>
            <a:avLst/>
            <a:gdLst>
              <a:gd name="T0" fmla="*/ 0 w 8227059"/>
              <a:gd name="T1" fmla="*/ 343535 h 490855"/>
              <a:gd name="T2" fmla="*/ 27081 w 8227059"/>
              <a:gd name="T3" fmla="*/ 209743 h 490855"/>
              <a:gd name="T4" fmla="*/ 100947 w 8227059"/>
              <a:gd name="T5" fmla="*/ 100552 h 490855"/>
              <a:gd name="T6" fmla="*/ 210508 w 8227059"/>
              <a:gd name="T7" fmla="*/ 26973 h 490855"/>
              <a:gd name="T8" fmla="*/ 344681 w 8227059"/>
              <a:gd name="T9" fmla="*/ 0 h 490855"/>
              <a:gd name="T10" fmla="*/ 34325300 w 8227059"/>
              <a:gd name="T11" fmla="*/ 0 h 490855"/>
              <a:gd name="T12" fmla="*/ 34459542 w 8227059"/>
              <a:gd name="T13" fmla="*/ 26973 h 490855"/>
              <a:gd name="T14" fmla="*/ 34569094 w 8227059"/>
              <a:gd name="T15" fmla="*/ 100552 h 490855"/>
              <a:gd name="T16" fmla="*/ 34642923 w 8227059"/>
              <a:gd name="T17" fmla="*/ 209743 h 490855"/>
              <a:gd name="T18" fmla="*/ 34669988 w 8227059"/>
              <a:gd name="T19" fmla="*/ 343535 h 490855"/>
              <a:gd name="T20" fmla="*/ 34669988 w 8227059"/>
              <a:gd name="T21" fmla="*/ 1717698 h 490855"/>
              <a:gd name="T22" fmla="*/ 34642923 w 8227059"/>
              <a:gd name="T23" fmla="*/ 1851499 h 490855"/>
              <a:gd name="T24" fmla="*/ 34569094 w 8227059"/>
              <a:gd name="T25" fmla="*/ 1960688 h 490855"/>
              <a:gd name="T26" fmla="*/ 34459542 w 8227059"/>
              <a:gd name="T27" fmla="*/ 2034269 h 490855"/>
              <a:gd name="T28" fmla="*/ 34325300 w 8227059"/>
              <a:gd name="T29" fmla="*/ 2061241 h 490855"/>
              <a:gd name="T30" fmla="*/ 344681 w 8227059"/>
              <a:gd name="T31" fmla="*/ 2061241 h 490855"/>
              <a:gd name="T32" fmla="*/ 210508 w 8227059"/>
              <a:gd name="T33" fmla="*/ 2034269 h 490855"/>
              <a:gd name="T34" fmla="*/ 100947 w 8227059"/>
              <a:gd name="T35" fmla="*/ 1960688 h 490855"/>
              <a:gd name="T36" fmla="*/ 27081 w 8227059"/>
              <a:gd name="T37" fmla="*/ 1851499 h 490855"/>
              <a:gd name="T38" fmla="*/ 0 w 8227059"/>
              <a:gd name="T39" fmla="*/ 1717698 h 490855"/>
              <a:gd name="T40" fmla="*/ 0 w 8227059"/>
              <a:gd name="T41" fmla="*/ 343535 h 49085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227059" h="490855">
                <a:moveTo>
                  <a:pt x="0" y="81787"/>
                </a:moveTo>
                <a:lnTo>
                  <a:pt x="6426" y="49934"/>
                </a:lnTo>
                <a:lnTo>
                  <a:pt x="23953" y="23939"/>
                </a:lnTo>
                <a:lnTo>
                  <a:pt x="49950" y="6421"/>
                </a:lnTo>
                <a:lnTo>
                  <a:pt x="81787" y="0"/>
                </a:lnTo>
                <a:lnTo>
                  <a:pt x="8144764" y="0"/>
                </a:lnTo>
                <a:lnTo>
                  <a:pt x="8176617" y="6421"/>
                </a:lnTo>
                <a:lnTo>
                  <a:pt x="8202612" y="23939"/>
                </a:lnTo>
                <a:lnTo>
                  <a:pt x="8220130" y="49934"/>
                </a:lnTo>
                <a:lnTo>
                  <a:pt x="8226552" y="81787"/>
                </a:lnTo>
                <a:lnTo>
                  <a:pt x="8226552" y="408939"/>
                </a:lnTo>
                <a:lnTo>
                  <a:pt x="8220130" y="440793"/>
                </a:lnTo>
                <a:lnTo>
                  <a:pt x="8202612" y="466788"/>
                </a:lnTo>
                <a:lnTo>
                  <a:pt x="8176617" y="484306"/>
                </a:lnTo>
                <a:lnTo>
                  <a:pt x="8144764" y="490727"/>
                </a:lnTo>
                <a:lnTo>
                  <a:pt x="81787" y="490727"/>
                </a:lnTo>
                <a:lnTo>
                  <a:pt x="49950" y="484306"/>
                </a:lnTo>
                <a:lnTo>
                  <a:pt x="23953" y="466788"/>
                </a:lnTo>
                <a:lnTo>
                  <a:pt x="6426" y="440793"/>
                </a:lnTo>
                <a:lnTo>
                  <a:pt x="0" y="408939"/>
                </a:lnTo>
                <a:lnTo>
                  <a:pt x="0" y="81787"/>
                </a:lnTo>
                <a:close/>
              </a:path>
            </a:pathLst>
          </a:custGeom>
          <a:noFill/>
          <a:ln w="25907">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79205" name="object 5">
            <a:extLst>
              <a:ext uri="{FF2B5EF4-FFF2-40B4-BE49-F238E27FC236}">
                <a16:creationId xmlns:a16="http://schemas.microsoft.com/office/drawing/2014/main" id="{B792935D-735D-4764-9878-2804BC5543A6}"/>
              </a:ext>
            </a:extLst>
          </p:cNvPr>
          <p:cNvSpPr>
            <a:spLocks/>
          </p:cNvSpPr>
          <p:nvPr/>
        </p:nvSpPr>
        <p:spPr bwMode="auto">
          <a:xfrm>
            <a:off x="612775" y="2671763"/>
            <a:ext cx="10969625" cy="655637"/>
          </a:xfrm>
          <a:custGeom>
            <a:avLst/>
            <a:gdLst>
              <a:gd name="T0" fmla="*/ 34324233 w 8227059"/>
              <a:gd name="T1" fmla="*/ 0 h 492760"/>
              <a:gd name="T2" fmla="*/ 345756 w 8227059"/>
              <a:gd name="T3" fmla="*/ 0 h 492760"/>
              <a:gd name="T4" fmla="*/ 211165 w 8227059"/>
              <a:gd name="T5" fmla="*/ 26869 h 492760"/>
              <a:gd name="T6" fmla="*/ 101262 w 8227059"/>
              <a:gd name="T7" fmla="*/ 100156 h 492760"/>
              <a:gd name="T8" fmla="*/ 27166 w 8227059"/>
              <a:gd name="T9" fmla="*/ 208896 h 492760"/>
              <a:gd name="T10" fmla="*/ 0 w 8227059"/>
              <a:gd name="T11" fmla="*/ 342114 h 492760"/>
              <a:gd name="T12" fmla="*/ 0 w 8227059"/>
              <a:gd name="T13" fmla="*/ 1710588 h 492760"/>
              <a:gd name="T14" fmla="*/ 27166 w 8227059"/>
              <a:gd name="T15" fmla="*/ 1843807 h 492760"/>
              <a:gd name="T16" fmla="*/ 101262 w 8227059"/>
              <a:gd name="T17" fmla="*/ 1952550 h 492760"/>
              <a:gd name="T18" fmla="*/ 211165 w 8227059"/>
              <a:gd name="T19" fmla="*/ 2025838 h 492760"/>
              <a:gd name="T20" fmla="*/ 345756 w 8227059"/>
              <a:gd name="T21" fmla="*/ 2052708 h 492760"/>
              <a:gd name="T22" fmla="*/ 34324233 w 8227059"/>
              <a:gd name="T23" fmla="*/ 2052708 h 492760"/>
              <a:gd name="T24" fmla="*/ 34458864 w 8227059"/>
              <a:gd name="T25" fmla="*/ 2025838 h 492760"/>
              <a:gd name="T26" fmla="*/ 34568763 w 8227059"/>
              <a:gd name="T27" fmla="*/ 1952550 h 492760"/>
              <a:gd name="T28" fmla="*/ 34642831 w 8227059"/>
              <a:gd name="T29" fmla="*/ 1843807 h 492760"/>
              <a:gd name="T30" fmla="*/ 34669988 w 8227059"/>
              <a:gd name="T31" fmla="*/ 1710588 h 492760"/>
              <a:gd name="T32" fmla="*/ 34669988 w 8227059"/>
              <a:gd name="T33" fmla="*/ 342114 h 492760"/>
              <a:gd name="T34" fmla="*/ 34642831 w 8227059"/>
              <a:gd name="T35" fmla="*/ 208896 h 492760"/>
              <a:gd name="T36" fmla="*/ 34568763 w 8227059"/>
              <a:gd name="T37" fmla="*/ 100156 h 492760"/>
              <a:gd name="T38" fmla="*/ 34458864 w 8227059"/>
              <a:gd name="T39" fmla="*/ 26869 h 492760"/>
              <a:gd name="T40" fmla="*/ 34324233 w 8227059"/>
              <a:gd name="T41" fmla="*/ 0 h 49276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227059" h="492760">
                <a:moveTo>
                  <a:pt x="8144510" y="0"/>
                </a:moveTo>
                <a:lnTo>
                  <a:pt x="82042" y="0"/>
                </a:lnTo>
                <a:lnTo>
                  <a:pt x="50106" y="6443"/>
                </a:lnTo>
                <a:lnTo>
                  <a:pt x="24028" y="24018"/>
                </a:lnTo>
                <a:lnTo>
                  <a:pt x="6446" y="50095"/>
                </a:lnTo>
                <a:lnTo>
                  <a:pt x="0" y="82041"/>
                </a:lnTo>
                <a:lnTo>
                  <a:pt x="0" y="410209"/>
                </a:lnTo>
                <a:lnTo>
                  <a:pt x="6446" y="442156"/>
                </a:lnTo>
                <a:lnTo>
                  <a:pt x="24028" y="468233"/>
                </a:lnTo>
                <a:lnTo>
                  <a:pt x="50106" y="485808"/>
                </a:lnTo>
                <a:lnTo>
                  <a:pt x="82042" y="492251"/>
                </a:lnTo>
                <a:lnTo>
                  <a:pt x="8144510" y="492251"/>
                </a:lnTo>
                <a:lnTo>
                  <a:pt x="8176456" y="485808"/>
                </a:lnTo>
                <a:lnTo>
                  <a:pt x="8202533" y="468233"/>
                </a:lnTo>
                <a:lnTo>
                  <a:pt x="8220108" y="442156"/>
                </a:lnTo>
                <a:lnTo>
                  <a:pt x="8226552" y="410209"/>
                </a:lnTo>
                <a:lnTo>
                  <a:pt x="8226552" y="82041"/>
                </a:lnTo>
                <a:lnTo>
                  <a:pt x="8220108" y="50095"/>
                </a:lnTo>
                <a:lnTo>
                  <a:pt x="8202533" y="24018"/>
                </a:lnTo>
                <a:lnTo>
                  <a:pt x="8176456" y="6443"/>
                </a:lnTo>
                <a:lnTo>
                  <a:pt x="8144510" y="0"/>
                </a:lnTo>
                <a:close/>
              </a:path>
            </a:pathLst>
          </a:custGeom>
          <a:solidFill>
            <a:srgbClr val="0078E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79206" name="object 6">
            <a:extLst>
              <a:ext uri="{FF2B5EF4-FFF2-40B4-BE49-F238E27FC236}">
                <a16:creationId xmlns:a16="http://schemas.microsoft.com/office/drawing/2014/main" id="{615C04C3-FEFE-4B3B-97C7-D92C54EC6463}"/>
              </a:ext>
            </a:extLst>
          </p:cNvPr>
          <p:cNvSpPr>
            <a:spLocks/>
          </p:cNvSpPr>
          <p:nvPr/>
        </p:nvSpPr>
        <p:spPr bwMode="auto">
          <a:xfrm>
            <a:off x="612775" y="2671763"/>
            <a:ext cx="10969625" cy="655637"/>
          </a:xfrm>
          <a:custGeom>
            <a:avLst/>
            <a:gdLst>
              <a:gd name="T0" fmla="*/ 0 w 8227059"/>
              <a:gd name="T1" fmla="*/ 342114 h 492760"/>
              <a:gd name="T2" fmla="*/ 27166 w 8227059"/>
              <a:gd name="T3" fmla="*/ 208896 h 492760"/>
              <a:gd name="T4" fmla="*/ 101262 w 8227059"/>
              <a:gd name="T5" fmla="*/ 100156 h 492760"/>
              <a:gd name="T6" fmla="*/ 211165 w 8227059"/>
              <a:gd name="T7" fmla="*/ 26869 h 492760"/>
              <a:gd name="T8" fmla="*/ 345756 w 8227059"/>
              <a:gd name="T9" fmla="*/ 0 h 492760"/>
              <a:gd name="T10" fmla="*/ 34324233 w 8227059"/>
              <a:gd name="T11" fmla="*/ 0 h 492760"/>
              <a:gd name="T12" fmla="*/ 34458864 w 8227059"/>
              <a:gd name="T13" fmla="*/ 26869 h 492760"/>
              <a:gd name="T14" fmla="*/ 34568763 w 8227059"/>
              <a:gd name="T15" fmla="*/ 100156 h 492760"/>
              <a:gd name="T16" fmla="*/ 34642831 w 8227059"/>
              <a:gd name="T17" fmla="*/ 208896 h 492760"/>
              <a:gd name="T18" fmla="*/ 34669988 w 8227059"/>
              <a:gd name="T19" fmla="*/ 342114 h 492760"/>
              <a:gd name="T20" fmla="*/ 34669988 w 8227059"/>
              <a:gd name="T21" fmla="*/ 1710588 h 492760"/>
              <a:gd name="T22" fmla="*/ 34642831 w 8227059"/>
              <a:gd name="T23" fmla="*/ 1843807 h 492760"/>
              <a:gd name="T24" fmla="*/ 34568763 w 8227059"/>
              <a:gd name="T25" fmla="*/ 1952550 h 492760"/>
              <a:gd name="T26" fmla="*/ 34458864 w 8227059"/>
              <a:gd name="T27" fmla="*/ 2025838 h 492760"/>
              <a:gd name="T28" fmla="*/ 34324233 w 8227059"/>
              <a:gd name="T29" fmla="*/ 2052708 h 492760"/>
              <a:gd name="T30" fmla="*/ 345756 w 8227059"/>
              <a:gd name="T31" fmla="*/ 2052708 h 492760"/>
              <a:gd name="T32" fmla="*/ 211165 w 8227059"/>
              <a:gd name="T33" fmla="*/ 2025838 h 492760"/>
              <a:gd name="T34" fmla="*/ 101262 w 8227059"/>
              <a:gd name="T35" fmla="*/ 1952550 h 492760"/>
              <a:gd name="T36" fmla="*/ 27166 w 8227059"/>
              <a:gd name="T37" fmla="*/ 1843807 h 492760"/>
              <a:gd name="T38" fmla="*/ 0 w 8227059"/>
              <a:gd name="T39" fmla="*/ 1710588 h 492760"/>
              <a:gd name="T40" fmla="*/ 0 w 8227059"/>
              <a:gd name="T41" fmla="*/ 342114 h 49276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227059" h="492760">
                <a:moveTo>
                  <a:pt x="0" y="82041"/>
                </a:moveTo>
                <a:lnTo>
                  <a:pt x="6446" y="50095"/>
                </a:lnTo>
                <a:lnTo>
                  <a:pt x="24028" y="24018"/>
                </a:lnTo>
                <a:lnTo>
                  <a:pt x="50106" y="6443"/>
                </a:lnTo>
                <a:lnTo>
                  <a:pt x="82042" y="0"/>
                </a:lnTo>
                <a:lnTo>
                  <a:pt x="8144510" y="0"/>
                </a:lnTo>
                <a:lnTo>
                  <a:pt x="8176456" y="6443"/>
                </a:lnTo>
                <a:lnTo>
                  <a:pt x="8202533" y="24018"/>
                </a:lnTo>
                <a:lnTo>
                  <a:pt x="8220108" y="50095"/>
                </a:lnTo>
                <a:lnTo>
                  <a:pt x="8226552" y="82041"/>
                </a:lnTo>
                <a:lnTo>
                  <a:pt x="8226552" y="410209"/>
                </a:lnTo>
                <a:lnTo>
                  <a:pt x="8220108" y="442156"/>
                </a:lnTo>
                <a:lnTo>
                  <a:pt x="8202533" y="468233"/>
                </a:lnTo>
                <a:lnTo>
                  <a:pt x="8176456" y="485808"/>
                </a:lnTo>
                <a:lnTo>
                  <a:pt x="8144510" y="492251"/>
                </a:lnTo>
                <a:lnTo>
                  <a:pt x="82042" y="492251"/>
                </a:lnTo>
                <a:lnTo>
                  <a:pt x="50106" y="485808"/>
                </a:lnTo>
                <a:lnTo>
                  <a:pt x="24028" y="468233"/>
                </a:lnTo>
                <a:lnTo>
                  <a:pt x="6446" y="442156"/>
                </a:lnTo>
                <a:lnTo>
                  <a:pt x="0" y="410209"/>
                </a:lnTo>
                <a:lnTo>
                  <a:pt x="0" y="82041"/>
                </a:lnTo>
                <a:close/>
              </a:path>
            </a:pathLst>
          </a:custGeom>
          <a:noFill/>
          <a:ln w="25907">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79207" name="object 7">
            <a:extLst>
              <a:ext uri="{FF2B5EF4-FFF2-40B4-BE49-F238E27FC236}">
                <a16:creationId xmlns:a16="http://schemas.microsoft.com/office/drawing/2014/main" id="{F0997D5D-CE1C-49EE-8BBF-F48A31F09D09}"/>
              </a:ext>
            </a:extLst>
          </p:cNvPr>
          <p:cNvSpPr>
            <a:spLocks/>
          </p:cNvSpPr>
          <p:nvPr/>
        </p:nvSpPr>
        <p:spPr bwMode="auto">
          <a:xfrm>
            <a:off x="612775" y="3790950"/>
            <a:ext cx="10969625" cy="657225"/>
          </a:xfrm>
          <a:custGeom>
            <a:avLst/>
            <a:gdLst>
              <a:gd name="T0" fmla="*/ 34324233 w 8227059"/>
              <a:gd name="T1" fmla="*/ 0 h 492760"/>
              <a:gd name="T2" fmla="*/ 345756 w 8227059"/>
              <a:gd name="T3" fmla="*/ 0 h 492760"/>
              <a:gd name="T4" fmla="*/ 211165 w 8227059"/>
              <a:gd name="T5" fmla="*/ 27193 h 492760"/>
              <a:gd name="T6" fmla="*/ 101262 w 8227059"/>
              <a:gd name="T7" fmla="*/ 101374 h 492760"/>
              <a:gd name="T8" fmla="*/ 27166 w 8227059"/>
              <a:gd name="T9" fmla="*/ 211439 h 492760"/>
              <a:gd name="T10" fmla="*/ 0 w 8227059"/>
              <a:gd name="T11" fmla="*/ 346277 h 492760"/>
              <a:gd name="T12" fmla="*/ 0 w 8227059"/>
              <a:gd name="T13" fmla="*/ 1731404 h 492760"/>
              <a:gd name="T14" fmla="*/ 27166 w 8227059"/>
              <a:gd name="T15" fmla="*/ 1866244 h 492760"/>
              <a:gd name="T16" fmla="*/ 101262 w 8227059"/>
              <a:gd name="T17" fmla="*/ 1976311 h 492760"/>
              <a:gd name="T18" fmla="*/ 211165 w 8227059"/>
              <a:gd name="T19" fmla="*/ 2050492 h 492760"/>
              <a:gd name="T20" fmla="*/ 345756 w 8227059"/>
              <a:gd name="T21" fmla="*/ 2077685 h 492760"/>
              <a:gd name="T22" fmla="*/ 34324233 w 8227059"/>
              <a:gd name="T23" fmla="*/ 2077685 h 492760"/>
              <a:gd name="T24" fmla="*/ 34458864 w 8227059"/>
              <a:gd name="T25" fmla="*/ 2050492 h 492760"/>
              <a:gd name="T26" fmla="*/ 34568763 w 8227059"/>
              <a:gd name="T27" fmla="*/ 1976311 h 492760"/>
              <a:gd name="T28" fmla="*/ 34642831 w 8227059"/>
              <a:gd name="T29" fmla="*/ 1866244 h 492760"/>
              <a:gd name="T30" fmla="*/ 34669988 w 8227059"/>
              <a:gd name="T31" fmla="*/ 1731404 h 492760"/>
              <a:gd name="T32" fmla="*/ 34669988 w 8227059"/>
              <a:gd name="T33" fmla="*/ 346277 h 492760"/>
              <a:gd name="T34" fmla="*/ 34642831 w 8227059"/>
              <a:gd name="T35" fmla="*/ 211439 h 492760"/>
              <a:gd name="T36" fmla="*/ 34568763 w 8227059"/>
              <a:gd name="T37" fmla="*/ 101374 h 492760"/>
              <a:gd name="T38" fmla="*/ 34458864 w 8227059"/>
              <a:gd name="T39" fmla="*/ 27193 h 492760"/>
              <a:gd name="T40" fmla="*/ 34324233 w 8227059"/>
              <a:gd name="T41" fmla="*/ 0 h 49276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227059" h="492760">
                <a:moveTo>
                  <a:pt x="8144510" y="0"/>
                </a:moveTo>
                <a:lnTo>
                  <a:pt x="82042" y="0"/>
                </a:lnTo>
                <a:lnTo>
                  <a:pt x="50106" y="6443"/>
                </a:lnTo>
                <a:lnTo>
                  <a:pt x="24028" y="24018"/>
                </a:lnTo>
                <a:lnTo>
                  <a:pt x="6446" y="50095"/>
                </a:lnTo>
                <a:lnTo>
                  <a:pt x="0" y="82041"/>
                </a:lnTo>
                <a:lnTo>
                  <a:pt x="0" y="410209"/>
                </a:lnTo>
                <a:lnTo>
                  <a:pt x="6446" y="442156"/>
                </a:lnTo>
                <a:lnTo>
                  <a:pt x="24028" y="468233"/>
                </a:lnTo>
                <a:lnTo>
                  <a:pt x="50106" y="485808"/>
                </a:lnTo>
                <a:lnTo>
                  <a:pt x="82042" y="492251"/>
                </a:lnTo>
                <a:lnTo>
                  <a:pt x="8144510" y="492251"/>
                </a:lnTo>
                <a:lnTo>
                  <a:pt x="8176456" y="485808"/>
                </a:lnTo>
                <a:lnTo>
                  <a:pt x="8202533" y="468233"/>
                </a:lnTo>
                <a:lnTo>
                  <a:pt x="8220108" y="442156"/>
                </a:lnTo>
                <a:lnTo>
                  <a:pt x="8226552" y="410209"/>
                </a:lnTo>
                <a:lnTo>
                  <a:pt x="8226552" y="82041"/>
                </a:lnTo>
                <a:lnTo>
                  <a:pt x="8220108" y="50095"/>
                </a:lnTo>
                <a:lnTo>
                  <a:pt x="8202533" y="24018"/>
                </a:lnTo>
                <a:lnTo>
                  <a:pt x="8176456" y="6443"/>
                </a:lnTo>
                <a:lnTo>
                  <a:pt x="8144510" y="0"/>
                </a:lnTo>
                <a:close/>
              </a:path>
            </a:pathLst>
          </a:custGeom>
          <a:solidFill>
            <a:srgbClr val="0078E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79208" name="object 8">
            <a:extLst>
              <a:ext uri="{FF2B5EF4-FFF2-40B4-BE49-F238E27FC236}">
                <a16:creationId xmlns:a16="http://schemas.microsoft.com/office/drawing/2014/main" id="{D77788EA-4E1A-454F-8B5E-8D5046694148}"/>
              </a:ext>
            </a:extLst>
          </p:cNvPr>
          <p:cNvSpPr>
            <a:spLocks/>
          </p:cNvSpPr>
          <p:nvPr/>
        </p:nvSpPr>
        <p:spPr bwMode="auto">
          <a:xfrm>
            <a:off x="612775" y="3790950"/>
            <a:ext cx="10969625" cy="657225"/>
          </a:xfrm>
          <a:custGeom>
            <a:avLst/>
            <a:gdLst>
              <a:gd name="T0" fmla="*/ 0 w 8227059"/>
              <a:gd name="T1" fmla="*/ 346277 h 492760"/>
              <a:gd name="T2" fmla="*/ 27166 w 8227059"/>
              <a:gd name="T3" fmla="*/ 211439 h 492760"/>
              <a:gd name="T4" fmla="*/ 101262 w 8227059"/>
              <a:gd name="T5" fmla="*/ 101374 h 492760"/>
              <a:gd name="T6" fmla="*/ 211165 w 8227059"/>
              <a:gd name="T7" fmla="*/ 27193 h 492760"/>
              <a:gd name="T8" fmla="*/ 345756 w 8227059"/>
              <a:gd name="T9" fmla="*/ 0 h 492760"/>
              <a:gd name="T10" fmla="*/ 34324233 w 8227059"/>
              <a:gd name="T11" fmla="*/ 0 h 492760"/>
              <a:gd name="T12" fmla="*/ 34458864 w 8227059"/>
              <a:gd name="T13" fmla="*/ 27193 h 492760"/>
              <a:gd name="T14" fmla="*/ 34568763 w 8227059"/>
              <a:gd name="T15" fmla="*/ 101374 h 492760"/>
              <a:gd name="T16" fmla="*/ 34642831 w 8227059"/>
              <a:gd name="T17" fmla="*/ 211439 h 492760"/>
              <a:gd name="T18" fmla="*/ 34669988 w 8227059"/>
              <a:gd name="T19" fmla="*/ 346277 h 492760"/>
              <a:gd name="T20" fmla="*/ 34669988 w 8227059"/>
              <a:gd name="T21" fmla="*/ 1731404 h 492760"/>
              <a:gd name="T22" fmla="*/ 34642831 w 8227059"/>
              <a:gd name="T23" fmla="*/ 1866244 h 492760"/>
              <a:gd name="T24" fmla="*/ 34568763 w 8227059"/>
              <a:gd name="T25" fmla="*/ 1976311 h 492760"/>
              <a:gd name="T26" fmla="*/ 34458864 w 8227059"/>
              <a:gd name="T27" fmla="*/ 2050492 h 492760"/>
              <a:gd name="T28" fmla="*/ 34324233 w 8227059"/>
              <a:gd name="T29" fmla="*/ 2077685 h 492760"/>
              <a:gd name="T30" fmla="*/ 345756 w 8227059"/>
              <a:gd name="T31" fmla="*/ 2077685 h 492760"/>
              <a:gd name="T32" fmla="*/ 211165 w 8227059"/>
              <a:gd name="T33" fmla="*/ 2050492 h 492760"/>
              <a:gd name="T34" fmla="*/ 101262 w 8227059"/>
              <a:gd name="T35" fmla="*/ 1976311 h 492760"/>
              <a:gd name="T36" fmla="*/ 27166 w 8227059"/>
              <a:gd name="T37" fmla="*/ 1866244 h 492760"/>
              <a:gd name="T38" fmla="*/ 0 w 8227059"/>
              <a:gd name="T39" fmla="*/ 1731404 h 492760"/>
              <a:gd name="T40" fmla="*/ 0 w 8227059"/>
              <a:gd name="T41" fmla="*/ 346277 h 49276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227059" h="492760">
                <a:moveTo>
                  <a:pt x="0" y="82041"/>
                </a:moveTo>
                <a:lnTo>
                  <a:pt x="6446" y="50095"/>
                </a:lnTo>
                <a:lnTo>
                  <a:pt x="24028" y="24018"/>
                </a:lnTo>
                <a:lnTo>
                  <a:pt x="50106" y="6443"/>
                </a:lnTo>
                <a:lnTo>
                  <a:pt x="82042" y="0"/>
                </a:lnTo>
                <a:lnTo>
                  <a:pt x="8144510" y="0"/>
                </a:lnTo>
                <a:lnTo>
                  <a:pt x="8176456" y="6443"/>
                </a:lnTo>
                <a:lnTo>
                  <a:pt x="8202533" y="24018"/>
                </a:lnTo>
                <a:lnTo>
                  <a:pt x="8220108" y="50095"/>
                </a:lnTo>
                <a:lnTo>
                  <a:pt x="8226552" y="82041"/>
                </a:lnTo>
                <a:lnTo>
                  <a:pt x="8226552" y="410209"/>
                </a:lnTo>
                <a:lnTo>
                  <a:pt x="8220108" y="442156"/>
                </a:lnTo>
                <a:lnTo>
                  <a:pt x="8202533" y="468233"/>
                </a:lnTo>
                <a:lnTo>
                  <a:pt x="8176456" y="485808"/>
                </a:lnTo>
                <a:lnTo>
                  <a:pt x="8144510" y="492251"/>
                </a:lnTo>
                <a:lnTo>
                  <a:pt x="82042" y="492251"/>
                </a:lnTo>
                <a:lnTo>
                  <a:pt x="50106" y="485808"/>
                </a:lnTo>
                <a:lnTo>
                  <a:pt x="24028" y="468233"/>
                </a:lnTo>
                <a:lnTo>
                  <a:pt x="6446" y="442156"/>
                </a:lnTo>
                <a:lnTo>
                  <a:pt x="0" y="410209"/>
                </a:lnTo>
                <a:lnTo>
                  <a:pt x="0" y="82041"/>
                </a:lnTo>
                <a:close/>
              </a:path>
            </a:pathLst>
          </a:custGeom>
          <a:noFill/>
          <a:ln w="25907">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79209" name="object 9">
            <a:extLst>
              <a:ext uri="{FF2B5EF4-FFF2-40B4-BE49-F238E27FC236}">
                <a16:creationId xmlns:a16="http://schemas.microsoft.com/office/drawing/2014/main" id="{80175290-12DD-43E1-B6BE-734BAE498413}"/>
              </a:ext>
            </a:extLst>
          </p:cNvPr>
          <p:cNvSpPr>
            <a:spLocks/>
          </p:cNvSpPr>
          <p:nvPr/>
        </p:nvSpPr>
        <p:spPr bwMode="auto">
          <a:xfrm>
            <a:off x="612775" y="4910138"/>
            <a:ext cx="10969625" cy="654050"/>
          </a:xfrm>
          <a:custGeom>
            <a:avLst/>
            <a:gdLst>
              <a:gd name="T0" fmla="*/ 34325300 w 8227059"/>
              <a:gd name="T1" fmla="*/ 0 h 490854"/>
              <a:gd name="T2" fmla="*/ 344681 w 8227059"/>
              <a:gd name="T3" fmla="*/ 0 h 490854"/>
              <a:gd name="T4" fmla="*/ 210508 w 8227059"/>
              <a:gd name="T5" fmla="*/ 26973 h 490854"/>
              <a:gd name="T6" fmla="*/ 100947 w 8227059"/>
              <a:gd name="T7" fmla="*/ 100552 h 490854"/>
              <a:gd name="T8" fmla="*/ 27081 w 8227059"/>
              <a:gd name="T9" fmla="*/ 209743 h 490854"/>
              <a:gd name="T10" fmla="*/ 0 w 8227059"/>
              <a:gd name="T11" fmla="*/ 343541 h 490854"/>
              <a:gd name="T12" fmla="*/ 0 w 8227059"/>
              <a:gd name="T13" fmla="*/ 1717716 h 490854"/>
              <a:gd name="T14" fmla="*/ 27081 w 8227059"/>
              <a:gd name="T15" fmla="*/ 1851452 h 490854"/>
              <a:gd name="T16" fmla="*/ 100947 w 8227059"/>
              <a:gd name="T17" fmla="*/ 1960650 h 490854"/>
              <a:gd name="T18" fmla="*/ 210508 w 8227059"/>
              <a:gd name="T19" fmla="*/ 2034269 h 490854"/>
              <a:gd name="T20" fmla="*/ 344681 w 8227059"/>
              <a:gd name="T21" fmla="*/ 2061261 h 490854"/>
              <a:gd name="T22" fmla="*/ 34325300 w 8227059"/>
              <a:gd name="T23" fmla="*/ 2061261 h 490854"/>
              <a:gd name="T24" fmla="*/ 34459542 w 8227059"/>
              <a:gd name="T25" fmla="*/ 2034269 h 490854"/>
              <a:gd name="T26" fmla="*/ 34569094 w 8227059"/>
              <a:gd name="T27" fmla="*/ 1960650 h 490854"/>
              <a:gd name="T28" fmla="*/ 34642923 w 8227059"/>
              <a:gd name="T29" fmla="*/ 1851452 h 490854"/>
              <a:gd name="T30" fmla="*/ 34669988 w 8227059"/>
              <a:gd name="T31" fmla="*/ 1717716 h 490854"/>
              <a:gd name="T32" fmla="*/ 34669988 w 8227059"/>
              <a:gd name="T33" fmla="*/ 343541 h 490854"/>
              <a:gd name="T34" fmla="*/ 34642923 w 8227059"/>
              <a:gd name="T35" fmla="*/ 209743 h 490854"/>
              <a:gd name="T36" fmla="*/ 34569094 w 8227059"/>
              <a:gd name="T37" fmla="*/ 100552 h 490854"/>
              <a:gd name="T38" fmla="*/ 34459542 w 8227059"/>
              <a:gd name="T39" fmla="*/ 26973 h 490854"/>
              <a:gd name="T40" fmla="*/ 34325300 w 8227059"/>
              <a:gd name="T41" fmla="*/ 0 h 49085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227059" h="490854">
                <a:moveTo>
                  <a:pt x="8144764" y="0"/>
                </a:moveTo>
                <a:lnTo>
                  <a:pt x="81787" y="0"/>
                </a:lnTo>
                <a:lnTo>
                  <a:pt x="49950" y="6421"/>
                </a:lnTo>
                <a:lnTo>
                  <a:pt x="23953" y="23939"/>
                </a:lnTo>
                <a:lnTo>
                  <a:pt x="6426" y="49934"/>
                </a:lnTo>
                <a:lnTo>
                  <a:pt x="0" y="81787"/>
                </a:lnTo>
                <a:lnTo>
                  <a:pt x="0" y="408939"/>
                </a:lnTo>
                <a:lnTo>
                  <a:pt x="6426" y="440777"/>
                </a:lnTo>
                <a:lnTo>
                  <a:pt x="23953" y="466774"/>
                </a:lnTo>
                <a:lnTo>
                  <a:pt x="49950" y="484301"/>
                </a:lnTo>
                <a:lnTo>
                  <a:pt x="81787" y="490727"/>
                </a:lnTo>
                <a:lnTo>
                  <a:pt x="8144764" y="490727"/>
                </a:lnTo>
                <a:lnTo>
                  <a:pt x="8176617" y="484301"/>
                </a:lnTo>
                <a:lnTo>
                  <a:pt x="8202612" y="466774"/>
                </a:lnTo>
                <a:lnTo>
                  <a:pt x="8220130" y="440777"/>
                </a:lnTo>
                <a:lnTo>
                  <a:pt x="8226552" y="408939"/>
                </a:lnTo>
                <a:lnTo>
                  <a:pt x="8226552" y="81787"/>
                </a:lnTo>
                <a:lnTo>
                  <a:pt x="8220130" y="49934"/>
                </a:lnTo>
                <a:lnTo>
                  <a:pt x="8202612" y="23939"/>
                </a:lnTo>
                <a:lnTo>
                  <a:pt x="8176617" y="6421"/>
                </a:lnTo>
                <a:lnTo>
                  <a:pt x="8144764" y="0"/>
                </a:lnTo>
                <a:close/>
              </a:path>
            </a:pathLst>
          </a:custGeom>
          <a:solidFill>
            <a:srgbClr val="0078E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79210" name="object 10">
            <a:extLst>
              <a:ext uri="{FF2B5EF4-FFF2-40B4-BE49-F238E27FC236}">
                <a16:creationId xmlns:a16="http://schemas.microsoft.com/office/drawing/2014/main" id="{C10D61AF-6418-4B8E-92B2-D3D6AA577469}"/>
              </a:ext>
            </a:extLst>
          </p:cNvPr>
          <p:cNvSpPr>
            <a:spLocks/>
          </p:cNvSpPr>
          <p:nvPr/>
        </p:nvSpPr>
        <p:spPr bwMode="auto">
          <a:xfrm>
            <a:off x="612775" y="4910138"/>
            <a:ext cx="10969625" cy="654050"/>
          </a:xfrm>
          <a:custGeom>
            <a:avLst/>
            <a:gdLst>
              <a:gd name="T0" fmla="*/ 0 w 8227059"/>
              <a:gd name="T1" fmla="*/ 343541 h 490854"/>
              <a:gd name="T2" fmla="*/ 27081 w 8227059"/>
              <a:gd name="T3" fmla="*/ 209743 h 490854"/>
              <a:gd name="T4" fmla="*/ 100947 w 8227059"/>
              <a:gd name="T5" fmla="*/ 100552 h 490854"/>
              <a:gd name="T6" fmla="*/ 210508 w 8227059"/>
              <a:gd name="T7" fmla="*/ 26973 h 490854"/>
              <a:gd name="T8" fmla="*/ 344681 w 8227059"/>
              <a:gd name="T9" fmla="*/ 0 h 490854"/>
              <a:gd name="T10" fmla="*/ 34325300 w 8227059"/>
              <a:gd name="T11" fmla="*/ 0 h 490854"/>
              <a:gd name="T12" fmla="*/ 34459542 w 8227059"/>
              <a:gd name="T13" fmla="*/ 26973 h 490854"/>
              <a:gd name="T14" fmla="*/ 34569094 w 8227059"/>
              <a:gd name="T15" fmla="*/ 100552 h 490854"/>
              <a:gd name="T16" fmla="*/ 34642923 w 8227059"/>
              <a:gd name="T17" fmla="*/ 209743 h 490854"/>
              <a:gd name="T18" fmla="*/ 34669988 w 8227059"/>
              <a:gd name="T19" fmla="*/ 343541 h 490854"/>
              <a:gd name="T20" fmla="*/ 34669988 w 8227059"/>
              <a:gd name="T21" fmla="*/ 1717716 h 490854"/>
              <a:gd name="T22" fmla="*/ 34642923 w 8227059"/>
              <a:gd name="T23" fmla="*/ 1851452 h 490854"/>
              <a:gd name="T24" fmla="*/ 34569094 w 8227059"/>
              <a:gd name="T25" fmla="*/ 1960650 h 490854"/>
              <a:gd name="T26" fmla="*/ 34459542 w 8227059"/>
              <a:gd name="T27" fmla="*/ 2034269 h 490854"/>
              <a:gd name="T28" fmla="*/ 34325300 w 8227059"/>
              <a:gd name="T29" fmla="*/ 2061261 h 490854"/>
              <a:gd name="T30" fmla="*/ 344681 w 8227059"/>
              <a:gd name="T31" fmla="*/ 2061261 h 490854"/>
              <a:gd name="T32" fmla="*/ 210508 w 8227059"/>
              <a:gd name="T33" fmla="*/ 2034269 h 490854"/>
              <a:gd name="T34" fmla="*/ 100947 w 8227059"/>
              <a:gd name="T35" fmla="*/ 1960650 h 490854"/>
              <a:gd name="T36" fmla="*/ 27081 w 8227059"/>
              <a:gd name="T37" fmla="*/ 1851452 h 490854"/>
              <a:gd name="T38" fmla="*/ 0 w 8227059"/>
              <a:gd name="T39" fmla="*/ 1717716 h 490854"/>
              <a:gd name="T40" fmla="*/ 0 w 8227059"/>
              <a:gd name="T41" fmla="*/ 343541 h 49085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227059" h="490854">
                <a:moveTo>
                  <a:pt x="0" y="81787"/>
                </a:moveTo>
                <a:lnTo>
                  <a:pt x="6426" y="49934"/>
                </a:lnTo>
                <a:lnTo>
                  <a:pt x="23953" y="23939"/>
                </a:lnTo>
                <a:lnTo>
                  <a:pt x="49950" y="6421"/>
                </a:lnTo>
                <a:lnTo>
                  <a:pt x="81787" y="0"/>
                </a:lnTo>
                <a:lnTo>
                  <a:pt x="8144764" y="0"/>
                </a:lnTo>
                <a:lnTo>
                  <a:pt x="8176617" y="6421"/>
                </a:lnTo>
                <a:lnTo>
                  <a:pt x="8202612" y="23939"/>
                </a:lnTo>
                <a:lnTo>
                  <a:pt x="8220130" y="49934"/>
                </a:lnTo>
                <a:lnTo>
                  <a:pt x="8226552" y="81787"/>
                </a:lnTo>
                <a:lnTo>
                  <a:pt x="8226552" y="408939"/>
                </a:lnTo>
                <a:lnTo>
                  <a:pt x="8220130" y="440777"/>
                </a:lnTo>
                <a:lnTo>
                  <a:pt x="8202612" y="466774"/>
                </a:lnTo>
                <a:lnTo>
                  <a:pt x="8176617" y="484301"/>
                </a:lnTo>
                <a:lnTo>
                  <a:pt x="8144764" y="490727"/>
                </a:lnTo>
                <a:lnTo>
                  <a:pt x="81787" y="490727"/>
                </a:lnTo>
                <a:lnTo>
                  <a:pt x="49950" y="484301"/>
                </a:lnTo>
                <a:lnTo>
                  <a:pt x="23953" y="466774"/>
                </a:lnTo>
                <a:lnTo>
                  <a:pt x="6426" y="440777"/>
                </a:lnTo>
                <a:lnTo>
                  <a:pt x="0" y="408939"/>
                </a:lnTo>
                <a:lnTo>
                  <a:pt x="0" y="81787"/>
                </a:lnTo>
                <a:close/>
              </a:path>
            </a:pathLst>
          </a:custGeom>
          <a:noFill/>
          <a:ln w="25907">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 name="object 11">
            <a:extLst>
              <a:ext uri="{FF2B5EF4-FFF2-40B4-BE49-F238E27FC236}">
                <a16:creationId xmlns:a16="http://schemas.microsoft.com/office/drawing/2014/main" id="{B792F86E-4280-4B81-BE3E-2DC01CF0550B}"/>
              </a:ext>
            </a:extLst>
          </p:cNvPr>
          <p:cNvSpPr txBox="1"/>
          <p:nvPr/>
        </p:nvSpPr>
        <p:spPr>
          <a:xfrm>
            <a:off x="733425" y="1436688"/>
            <a:ext cx="4508500" cy="4491037"/>
          </a:xfrm>
          <a:prstGeom prst="rect">
            <a:avLst/>
          </a:prstGeom>
        </p:spPr>
        <p:txBody>
          <a:bodyPr lIns="0" tIns="196427" rIns="0" bIns="0">
            <a:spAutoFit/>
          </a:bodyPr>
          <a:lstStyle/>
          <a:p>
            <a:pPr marL="16933">
              <a:spcBef>
                <a:spcPts val="1547"/>
              </a:spcBef>
              <a:defRPr/>
            </a:pPr>
            <a:r>
              <a:rPr sz="2800" spc="-7" dirty="0">
                <a:solidFill>
                  <a:srgbClr val="FFFFFF"/>
                </a:solidFill>
                <a:latin typeface="Arial"/>
                <a:cs typeface="Arial"/>
              </a:rPr>
              <a:t>基于网络的</a:t>
            </a:r>
            <a:r>
              <a:rPr sz="2800" spc="20" dirty="0">
                <a:solidFill>
                  <a:srgbClr val="FFFFFF"/>
                </a:solidFill>
                <a:latin typeface="Arial"/>
                <a:cs typeface="Arial"/>
              </a:rPr>
              <a:t> </a:t>
            </a:r>
            <a:r>
              <a:rPr sz="2800" spc="-7" dirty="0">
                <a:solidFill>
                  <a:srgbClr val="FFFFFF"/>
                </a:solidFill>
                <a:latin typeface="Arial"/>
                <a:cs typeface="Arial"/>
              </a:rPr>
              <a:t>控制</a:t>
            </a:r>
            <a:endParaRPr sz="2800">
              <a:latin typeface="Arial"/>
              <a:cs typeface="Arial"/>
            </a:endParaRPr>
          </a:p>
          <a:p>
            <a:pPr marL="455495" indent="-229441">
              <a:spcBef>
                <a:spcPts val="1073"/>
              </a:spcBef>
              <a:buFontTx/>
              <a:buChar char="•"/>
              <a:tabLst>
                <a:tab pos="456342" algn="l"/>
              </a:tabLst>
              <a:defRPr/>
            </a:pPr>
            <a:r>
              <a:rPr sz="2133" spc="-7" dirty="0">
                <a:solidFill>
                  <a:srgbClr val="38364D"/>
                </a:solidFill>
                <a:latin typeface="Arial"/>
                <a:cs typeface="Arial"/>
              </a:rPr>
              <a:t>TLS/SSL,</a:t>
            </a:r>
            <a:r>
              <a:rPr sz="2133" spc="-120" dirty="0">
                <a:solidFill>
                  <a:srgbClr val="38364D"/>
                </a:solidFill>
                <a:latin typeface="Arial"/>
                <a:cs typeface="Arial"/>
              </a:rPr>
              <a:t> </a:t>
            </a:r>
            <a:r>
              <a:rPr sz="2133" spc="-33" dirty="0">
                <a:solidFill>
                  <a:srgbClr val="38364D"/>
                </a:solidFill>
                <a:latin typeface="Arial"/>
                <a:cs typeface="Arial"/>
              </a:rPr>
              <a:t>ACL 的</a:t>
            </a:r>
            <a:endParaRPr sz="2133">
              <a:latin typeface="Arial"/>
              <a:cs typeface="Arial"/>
            </a:endParaRPr>
          </a:p>
          <a:p>
            <a:pPr marL="16933">
              <a:spcBef>
                <a:spcPts val="1820"/>
              </a:spcBef>
              <a:defRPr/>
            </a:pPr>
            <a:r>
              <a:rPr sz="2800" spc="-13" dirty="0">
                <a:solidFill>
                  <a:srgbClr val="FFFFFF"/>
                </a:solidFill>
                <a:latin typeface="Arial"/>
                <a:cs typeface="Arial"/>
              </a:rPr>
              <a:t>基于信任的</a:t>
            </a:r>
            <a:r>
              <a:rPr sz="2800" spc="-7" dirty="0">
                <a:solidFill>
                  <a:srgbClr val="FFFFFF"/>
                </a:solidFill>
                <a:latin typeface="Arial"/>
                <a:cs typeface="Arial"/>
              </a:rPr>
              <a:t>控制</a:t>
            </a:r>
            <a:endParaRPr sz="2800">
              <a:latin typeface="Arial"/>
              <a:cs typeface="Arial"/>
            </a:endParaRPr>
          </a:p>
          <a:p>
            <a:pPr marL="455495" indent="-229441">
              <a:spcBef>
                <a:spcPts val="1073"/>
              </a:spcBef>
              <a:buFontTx/>
              <a:buChar char="•"/>
              <a:tabLst>
                <a:tab pos="456342" algn="l"/>
              </a:tabLst>
              <a:defRPr/>
            </a:pPr>
            <a:r>
              <a:rPr sz="2133" spc="-7" dirty="0">
                <a:solidFill>
                  <a:srgbClr val="38364D"/>
                </a:solidFill>
                <a:latin typeface="Arial"/>
                <a:cs typeface="Arial"/>
              </a:rPr>
              <a:t>Pki</a:t>
            </a:r>
            <a:endParaRPr sz="2133">
              <a:latin typeface="Arial"/>
              <a:cs typeface="Arial"/>
            </a:endParaRPr>
          </a:p>
          <a:p>
            <a:pPr marL="16933">
              <a:spcBef>
                <a:spcPts val="1820"/>
              </a:spcBef>
              <a:defRPr/>
            </a:pPr>
            <a:r>
              <a:rPr sz="2800" spc="-33" dirty="0">
                <a:solidFill>
                  <a:srgbClr val="FFFFFF"/>
                </a:solidFill>
                <a:latin typeface="Arial"/>
                <a:cs typeface="Arial"/>
              </a:rPr>
              <a:t>基于标记的</a:t>
            </a:r>
            <a:r>
              <a:rPr sz="2800" dirty="0">
                <a:solidFill>
                  <a:srgbClr val="FFFFFF"/>
                </a:solidFill>
                <a:latin typeface="Arial"/>
                <a:cs typeface="Arial"/>
              </a:rPr>
              <a:t> </a:t>
            </a:r>
            <a:r>
              <a:rPr sz="2800" spc="-7" dirty="0">
                <a:solidFill>
                  <a:srgbClr val="FFFFFF"/>
                </a:solidFill>
                <a:latin typeface="Arial"/>
                <a:cs typeface="Arial"/>
              </a:rPr>
              <a:t>控制</a:t>
            </a:r>
            <a:endParaRPr sz="2800">
              <a:latin typeface="Arial"/>
              <a:cs typeface="Arial"/>
            </a:endParaRPr>
          </a:p>
          <a:p>
            <a:pPr marL="455495" indent="-229441">
              <a:spcBef>
                <a:spcPts val="1073"/>
              </a:spcBef>
              <a:buFontTx/>
              <a:buChar char="•"/>
              <a:tabLst>
                <a:tab pos="456342" algn="l"/>
              </a:tabLst>
              <a:defRPr/>
            </a:pPr>
            <a:r>
              <a:rPr sz="2133" spc="-7" dirty="0">
                <a:solidFill>
                  <a:srgbClr val="38364D"/>
                </a:solidFill>
                <a:latin typeface="Arial"/>
                <a:cs typeface="Arial"/>
              </a:rPr>
              <a:t>Oauth</a:t>
            </a:r>
            <a:r>
              <a:rPr sz="2133" spc="-67" dirty="0">
                <a:solidFill>
                  <a:srgbClr val="38364D"/>
                </a:solidFill>
                <a:latin typeface="Arial"/>
                <a:cs typeface="Arial"/>
              </a:rPr>
              <a:t>JWT</a:t>
            </a:r>
            <a:r>
              <a:rPr sz="2133" spc="-7" dirty="0">
                <a:solidFill>
                  <a:srgbClr val="38364D"/>
                </a:solidFill>
                <a:latin typeface="Arial"/>
                <a:cs typeface="Arial"/>
              </a:rPr>
              <a:t>Openid</a:t>
            </a:r>
            <a:r>
              <a:rPr sz="2133" spc="73" dirty="0">
                <a:solidFill>
                  <a:srgbClr val="38364D"/>
                </a:solidFill>
                <a:latin typeface="Arial"/>
                <a:cs typeface="Arial"/>
              </a:rPr>
              <a:t> </a:t>
            </a:r>
            <a:r>
              <a:rPr sz="2133" spc="-7" dirty="0">
                <a:solidFill>
                  <a:srgbClr val="38364D"/>
                </a:solidFill>
                <a:latin typeface="Arial"/>
                <a:cs typeface="Arial"/>
              </a:rPr>
              <a:t>连接</a:t>
            </a:r>
            <a:endParaRPr sz="2133">
              <a:latin typeface="Arial"/>
              <a:cs typeface="Arial"/>
            </a:endParaRPr>
          </a:p>
          <a:p>
            <a:pPr marL="16933">
              <a:spcBef>
                <a:spcPts val="1820"/>
              </a:spcBef>
              <a:defRPr/>
            </a:pPr>
            <a:r>
              <a:rPr sz="2800" spc="-7" dirty="0">
                <a:solidFill>
                  <a:srgbClr val="FFFFFF"/>
                </a:solidFill>
                <a:latin typeface="Arial"/>
                <a:cs typeface="Arial"/>
              </a:rPr>
              <a:t>基于平台的控件</a:t>
            </a:r>
            <a:endParaRPr sz="2800">
              <a:latin typeface="Arial"/>
              <a:cs typeface="Arial"/>
            </a:endParaRPr>
          </a:p>
          <a:p>
            <a:pPr marL="455495" indent="-229441">
              <a:spcBef>
                <a:spcPts val="1073"/>
              </a:spcBef>
              <a:buFontTx/>
              <a:buChar char="•"/>
              <a:tabLst>
                <a:tab pos="456342" algn="l"/>
              </a:tabLst>
              <a:defRPr/>
            </a:pPr>
            <a:r>
              <a:rPr sz="2133" spc="-7" dirty="0">
                <a:solidFill>
                  <a:srgbClr val="38364D"/>
                </a:solidFill>
                <a:latin typeface="Arial"/>
                <a:cs typeface="Arial"/>
              </a:rPr>
              <a:t>Kubernetes, 云</a:t>
            </a:r>
            <a:r>
              <a:rPr sz="2133" spc="-33" dirty="0">
                <a:solidFill>
                  <a:srgbClr val="38364D"/>
                </a:solidFill>
                <a:latin typeface="Arial"/>
                <a:cs typeface="Arial"/>
              </a:rPr>
              <a:t>铸造</a:t>
            </a:r>
            <a:r>
              <a:rPr sz="2133" spc="-40" dirty="0">
                <a:solidFill>
                  <a:srgbClr val="38364D"/>
                </a:solidFill>
                <a:latin typeface="Arial"/>
                <a:cs typeface="Arial"/>
              </a:rPr>
              <a:t> </a:t>
            </a:r>
            <a:r>
              <a:rPr sz="2133" spc="-33" dirty="0">
                <a:solidFill>
                  <a:srgbClr val="38364D"/>
                </a:solidFill>
                <a:latin typeface="Arial"/>
                <a:cs typeface="Arial"/>
              </a:rPr>
              <a:t>Aws</a:t>
            </a:r>
            <a:endParaRPr sz="2133">
              <a:latin typeface="Arial"/>
              <a:cs typeface="Arial"/>
            </a:endParaRPr>
          </a:p>
        </p:txBody>
      </p:sp>
    </p:spTree>
  </p:cSld>
  <p:clrMapOvr>
    <a:masterClrMapping/>
  </p:clrMapOvr>
</p:sld>
</file>

<file path=ppt/slides/slide125.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35A2FE66-88F4-4F6E-939A-F6D2625BEBB6}"/>
              </a:ext>
            </a:extLst>
          </p:cNvPr>
          <p:cNvSpPr txBox="1"/>
          <p:nvPr/>
        </p:nvSpPr>
        <p:spPr>
          <a:xfrm>
            <a:off x="592138" y="284163"/>
            <a:ext cx="10593387" cy="693737"/>
          </a:xfrm>
          <a:prstGeom prst="rect">
            <a:avLst/>
          </a:prstGeom>
        </p:spPr>
        <p:txBody>
          <a:bodyPr lIns="0" tIns="16087" rIns="0" bIns="0">
            <a:spAutoFit/>
          </a:bodyPr>
          <a:lstStyle/>
          <a:p>
            <a:pPr marL="16933">
              <a:spcBef>
                <a:spcPts val="127"/>
              </a:spcBef>
              <a:defRPr/>
            </a:pPr>
            <a:r>
              <a:rPr sz="4400" b="1" spc="-7" dirty="0">
                <a:solidFill>
                  <a:schemeClr val="bg1"/>
                </a:solidFill>
                <a:latin typeface="Arial"/>
                <a:cs typeface="Arial"/>
              </a:rPr>
              <a:t>Microservice 互动</a:t>
            </a:r>
            <a:r>
              <a:rPr sz="4400" b="1" spc="67" dirty="0">
                <a:solidFill>
                  <a:schemeClr val="bg1"/>
                </a:solidFill>
                <a:latin typeface="Arial"/>
                <a:cs typeface="Arial"/>
              </a:rPr>
              <a:t> </a:t>
            </a:r>
            <a:r>
              <a:rPr sz="4400" b="1" spc="-7" dirty="0">
                <a:solidFill>
                  <a:schemeClr val="bg1"/>
                </a:solidFill>
                <a:latin typeface="Arial"/>
                <a:cs typeface="Arial"/>
              </a:rPr>
              <a:t>模式</a:t>
            </a:r>
            <a:endParaRPr sz="4400" dirty="0">
              <a:solidFill>
                <a:schemeClr val="bg1"/>
              </a:solidFill>
              <a:latin typeface="Arial"/>
              <a:cs typeface="Arial"/>
            </a:endParaRPr>
          </a:p>
        </p:txBody>
      </p:sp>
      <p:sp>
        <p:nvSpPr>
          <p:cNvPr id="180227" name="object 3">
            <a:extLst>
              <a:ext uri="{FF2B5EF4-FFF2-40B4-BE49-F238E27FC236}">
                <a16:creationId xmlns:a16="http://schemas.microsoft.com/office/drawing/2014/main" id="{0D0524B6-C930-4CD3-ADF0-45C1D92E1445}"/>
              </a:ext>
            </a:extLst>
          </p:cNvPr>
          <p:cNvSpPr>
            <a:spLocks/>
          </p:cNvSpPr>
          <p:nvPr/>
        </p:nvSpPr>
        <p:spPr bwMode="auto">
          <a:xfrm>
            <a:off x="4057650" y="1535113"/>
            <a:ext cx="4079875" cy="1087437"/>
          </a:xfrm>
          <a:custGeom>
            <a:avLst/>
            <a:gdLst>
              <a:gd name="T0" fmla="*/ 0 w 3060700"/>
              <a:gd name="T1" fmla="*/ 3440866 h 815339"/>
              <a:gd name="T2" fmla="*/ 12878910 w 3060700"/>
              <a:gd name="T3" fmla="*/ 3440866 h 815339"/>
              <a:gd name="T4" fmla="*/ 12878910 w 3060700"/>
              <a:gd name="T5" fmla="*/ 0 h 815339"/>
              <a:gd name="T6" fmla="*/ 0 w 3060700"/>
              <a:gd name="T7" fmla="*/ 0 h 815339"/>
              <a:gd name="T8" fmla="*/ 0 w 3060700"/>
              <a:gd name="T9" fmla="*/ 3440866 h 815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0700" h="815339">
                <a:moveTo>
                  <a:pt x="0" y="815339"/>
                </a:moveTo>
                <a:lnTo>
                  <a:pt x="3060192" y="815339"/>
                </a:lnTo>
                <a:lnTo>
                  <a:pt x="3060192" y="0"/>
                </a:lnTo>
                <a:lnTo>
                  <a:pt x="0" y="0"/>
                </a:lnTo>
                <a:lnTo>
                  <a:pt x="0" y="815339"/>
                </a:lnTo>
                <a:close/>
              </a:path>
            </a:pathLst>
          </a:custGeom>
          <a:solidFill>
            <a:srgbClr val="0078E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0228" name="object 4">
            <a:extLst>
              <a:ext uri="{FF2B5EF4-FFF2-40B4-BE49-F238E27FC236}">
                <a16:creationId xmlns:a16="http://schemas.microsoft.com/office/drawing/2014/main" id="{34E6125C-174F-4562-B997-71B096B28B09}"/>
              </a:ext>
            </a:extLst>
          </p:cNvPr>
          <p:cNvSpPr>
            <a:spLocks/>
          </p:cNvSpPr>
          <p:nvPr/>
        </p:nvSpPr>
        <p:spPr bwMode="auto">
          <a:xfrm>
            <a:off x="4057650" y="1535113"/>
            <a:ext cx="4079875" cy="1087437"/>
          </a:xfrm>
          <a:custGeom>
            <a:avLst/>
            <a:gdLst>
              <a:gd name="T0" fmla="*/ 0 w 3060700"/>
              <a:gd name="T1" fmla="*/ 3440866 h 815339"/>
              <a:gd name="T2" fmla="*/ 12878910 w 3060700"/>
              <a:gd name="T3" fmla="*/ 3440866 h 815339"/>
              <a:gd name="T4" fmla="*/ 12878910 w 3060700"/>
              <a:gd name="T5" fmla="*/ 0 h 815339"/>
              <a:gd name="T6" fmla="*/ 0 w 3060700"/>
              <a:gd name="T7" fmla="*/ 0 h 815339"/>
              <a:gd name="T8" fmla="*/ 0 w 3060700"/>
              <a:gd name="T9" fmla="*/ 3440866 h 815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0700" h="815339">
                <a:moveTo>
                  <a:pt x="0" y="815339"/>
                </a:moveTo>
                <a:lnTo>
                  <a:pt x="3060192" y="815339"/>
                </a:lnTo>
                <a:lnTo>
                  <a:pt x="3060192" y="0"/>
                </a:lnTo>
                <a:lnTo>
                  <a:pt x="0" y="0"/>
                </a:lnTo>
                <a:lnTo>
                  <a:pt x="0" y="815339"/>
                </a:lnTo>
                <a:close/>
              </a:path>
            </a:pathLst>
          </a:custGeom>
          <a:noFill/>
          <a:ln w="259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5" name="object 5">
            <a:extLst>
              <a:ext uri="{FF2B5EF4-FFF2-40B4-BE49-F238E27FC236}">
                <a16:creationId xmlns:a16="http://schemas.microsoft.com/office/drawing/2014/main" id="{2EB8F981-CFE0-469F-8B86-B0B1B37437C2}"/>
              </a:ext>
            </a:extLst>
          </p:cNvPr>
          <p:cNvSpPr txBox="1">
            <a:spLocks noGrp="1"/>
          </p:cNvSpPr>
          <p:nvPr>
            <p:ph type="title"/>
          </p:nvPr>
        </p:nvSpPr>
        <p:spPr>
          <a:xfrm>
            <a:off x="4195763" y="1547813"/>
            <a:ext cx="3802062" cy="920750"/>
          </a:xfrm>
        </p:spPr>
        <p:txBody>
          <a:bodyPr lIns="0" tIns="17780" rIns="0" bIns="0" rtlCol="0">
            <a:spAutoFit/>
          </a:bodyPr>
          <a:lstStyle/>
          <a:p>
            <a:pPr marL="16933">
              <a:spcBef>
                <a:spcPts val="140"/>
              </a:spcBef>
              <a:defRPr/>
            </a:pPr>
            <a:r>
              <a:rPr sz="5867" dirty="0">
                <a:solidFill>
                  <a:srgbClr val="FFFFFF"/>
                </a:solidFill>
                <a:latin typeface="Arial"/>
                <a:cs typeface="Arial"/>
              </a:rPr>
              <a:t>查询</a:t>
            </a:r>
            <a:r>
              <a:rPr sz="5867" spc="-133" dirty="0">
                <a:solidFill>
                  <a:srgbClr val="FFFFFF"/>
                </a:solidFill>
                <a:latin typeface="Arial"/>
                <a:cs typeface="Arial"/>
              </a:rPr>
              <a:t> </a:t>
            </a:r>
            <a:r>
              <a:rPr sz="5867" dirty="0">
                <a:solidFill>
                  <a:srgbClr val="FFFFFF"/>
                </a:solidFill>
                <a:latin typeface="Arial"/>
                <a:cs typeface="Arial"/>
              </a:rPr>
              <a:t>只</a:t>
            </a:r>
            <a:endParaRPr sz="5867">
              <a:latin typeface="Arial"/>
              <a:cs typeface="Arial"/>
            </a:endParaRPr>
          </a:p>
        </p:txBody>
      </p:sp>
      <p:sp>
        <p:nvSpPr>
          <p:cNvPr id="180230" name="object 6">
            <a:extLst>
              <a:ext uri="{FF2B5EF4-FFF2-40B4-BE49-F238E27FC236}">
                <a16:creationId xmlns:a16="http://schemas.microsoft.com/office/drawing/2014/main" id="{C470FB68-F88E-4541-B1D2-76121907D0B8}"/>
              </a:ext>
            </a:extLst>
          </p:cNvPr>
          <p:cNvSpPr>
            <a:spLocks/>
          </p:cNvSpPr>
          <p:nvPr/>
        </p:nvSpPr>
        <p:spPr bwMode="auto">
          <a:xfrm>
            <a:off x="2736850" y="2676525"/>
            <a:ext cx="6721475" cy="1087438"/>
          </a:xfrm>
          <a:custGeom>
            <a:avLst/>
            <a:gdLst>
              <a:gd name="T0" fmla="*/ 0 w 5041900"/>
              <a:gd name="T1" fmla="*/ 3440881 h 815339"/>
              <a:gd name="T2" fmla="*/ 21227663 w 5041900"/>
              <a:gd name="T3" fmla="*/ 3440881 h 815339"/>
              <a:gd name="T4" fmla="*/ 21227663 w 5041900"/>
              <a:gd name="T5" fmla="*/ 0 h 815339"/>
              <a:gd name="T6" fmla="*/ 0 w 5041900"/>
              <a:gd name="T7" fmla="*/ 0 h 815339"/>
              <a:gd name="T8" fmla="*/ 0 w 5041900"/>
              <a:gd name="T9" fmla="*/ 3440881 h 815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41900" h="815339">
                <a:moveTo>
                  <a:pt x="0" y="815339"/>
                </a:moveTo>
                <a:lnTo>
                  <a:pt x="5041391" y="815339"/>
                </a:lnTo>
                <a:lnTo>
                  <a:pt x="5041391" y="0"/>
                </a:lnTo>
                <a:lnTo>
                  <a:pt x="0" y="0"/>
                </a:lnTo>
                <a:lnTo>
                  <a:pt x="0" y="815339"/>
                </a:lnTo>
                <a:close/>
              </a:path>
            </a:pathLst>
          </a:custGeom>
          <a:solidFill>
            <a:srgbClr val="0078E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0231" name="object 7">
            <a:extLst>
              <a:ext uri="{FF2B5EF4-FFF2-40B4-BE49-F238E27FC236}">
                <a16:creationId xmlns:a16="http://schemas.microsoft.com/office/drawing/2014/main" id="{CC029E1A-72CF-4CE2-A769-A94E6AD5349C}"/>
              </a:ext>
            </a:extLst>
          </p:cNvPr>
          <p:cNvSpPr>
            <a:spLocks/>
          </p:cNvSpPr>
          <p:nvPr/>
        </p:nvSpPr>
        <p:spPr bwMode="auto">
          <a:xfrm>
            <a:off x="2736850" y="2676525"/>
            <a:ext cx="6721475" cy="1087438"/>
          </a:xfrm>
          <a:custGeom>
            <a:avLst/>
            <a:gdLst>
              <a:gd name="T0" fmla="*/ 0 w 5041900"/>
              <a:gd name="T1" fmla="*/ 3440881 h 815339"/>
              <a:gd name="T2" fmla="*/ 21227663 w 5041900"/>
              <a:gd name="T3" fmla="*/ 3440881 h 815339"/>
              <a:gd name="T4" fmla="*/ 21227663 w 5041900"/>
              <a:gd name="T5" fmla="*/ 0 h 815339"/>
              <a:gd name="T6" fmla="*/ 0 w 5041900"/>
              <a:gd name="T7" fmla="*/ 0 h 815339"/>
              <a:gd name="T8" fmla="*/ 0 w 5041900"/>
              <a:gd name="T9" fmla="*/ 3440881 h 815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41900" h="815339">
                <a:moveTo>
                  <a:pt x="0" y="815339"/>
                </a:moveTo>
                <a:lnTo>
                  <a:pt x="5041391" y="815339"/>
                </a:lnTo>
                <a:lnTo>
                  <a:pt x="5041391" y="0"/>
                </a:lnTo>
                <a:lnTo>
                  <a:pt x="0" y="0"/>
                </a:lnTo>
                <a:lnTo>
                  <a:pt x="0" y="815339"/>
                </a:lnTo>
                <a:close/>
              </a:path>
            </a:pathLst>
          </a:custGeom>
          <a:noFill/>
          <a:ln w="259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80232" name="object 8">
            <a:extLst>
              <a:ext uri="{FF2B5EF4-FFF2-40B4-BE49-F238E27FC236}">
                <a16:creationId xmlns:a16="http://schemas.microsoft.com/office/drawing/2014/main" id="{77668029-04CA-4005-BA81-0CC0AF645B52}"/>
              </a:ext>
            </a:extLst>
          </p:cNvPr>
          <p:cNvSpPr>
            <a:spLocks/>
          </p:cNvSpPr>
          <p:nvPr/>
        </p:nvSpPr>
        <p:spPr bwMode="auto">
          <a:xfrm>
            <a:off x="2319338" y="3816350"/>
            <a:ext cx="7556500" cy="1087438"/>
          </a:xfrm>
          <a:custGeom>
            <a:avLst/>
            <a:gdLst>
              <a:gd name="T0" fmla="*/ 0 w 5666740"/>
              <a:gd name="T1" fmla="*/ 3440881 h 815339"/>
              <a:gd name="T2" fmla="*/ 23890838 w 5666740"/>
              <a:gd name="T3" fmla="*/ 3440881 h 815339"/>
              <a:gd name="T4" fmla="*/ 23890838 w 5666740"/>
              <a:gd name="T5" fmla="*/ 0 h 815339"/>
              <a:gd name="T6" fmla="*/ 0 w 5666740"/>
              <a:gd name="T7" fmla="*/ 0 h 815339"/>
              <a:gd name="T8" fmla="*/ 0 w 5666740"/>
              <a:gd name="T9" fmla="*/ 3440881 h 815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6740" h="815339">
                <a:moveTo>
                  <a:pt x="0" y="815339"/>
                </a:moveTo>
                <a:lnTo>
                  <a:pt x="5666232" y="815339"/>
                </a:lnTo>
                <a:lnTo>
                  <a:pt x="5666232" y="0"/>
                </a:lnTo>
                <a:lnTo>
                  <a:pt x="0" y="0"/>
                </a:lnTo>
                <a:lnTo>
                  <a:pt x="0" y="815339"/>
                </a:lnTo>
                <a:close/>
              </a:path>
            </a:pathLst>
          </a:custGeom>
          <a:solidFill>
            <a:srgbClr val="0078E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0233" name="object 9">
            <a:extLst>
              <a:ext uri="{FF2B5EF4-FFF2-40B4-BE49-F238E27FC236}">
                <a16:creationId xmlns:a16="http://schemas.microsoft.com/office/drawing/2014/main" id="{D67BB198-A8E2-4C86-8A47-AE70CBAE262D}"/>
              </a:ext>
            </a:extLst>
          </p:cNvPr>
          <p:cNvSpPr>
            <a:spLocks/>
          </p:cNvSpPr>
          <p:nvPr/>
        </p:nvSpPr>
        <p:spPr bwMode="auto">
          <a:xfrm>
            <a:off x="2319338" y="3816350"/>
            <a:ext cx="7556500" cy="1087438"/>
          </a:xfrm>
          <a:custGeom>
            <a:avLst/>
            <a:gdLst>
              <a:gd name="T0" fmla="*/ 0 w 5666740"/>
              <a:gd name="T1" fmla="*/ 3440881 h 815339"/>
              <a:gd name="T2" fmla="*/ 23890838 w 5666740"/>
              <a:gd name="T3" fmla="*/ 3440881 h 815339"/>
              <a:gd name="T4" fmla="*/ 23890838 w 5666740"/>
              <a:gd name="T5" fmla="*/ 0 h 815339"/>
              <a:gd name="T6" fmla="*/ 0 w 5666740"/>
              <a:gd name="T7" fmla="*/ 0 h 815339"/>
              <a:gd name="T8" fmla="*/ 0 w 5666740"/>
              <a:gd name="T9" fmla="*/ 3440881 h 815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6740" h="815339">
                <a:moveTo>
                  <a:pt x="0" y="815339"/>
                </a:moveTo>
                <a:lnTo>
                  <a:pt x="5666232" y="815339"/>
                </a:lnTo>
                <a:lnTo>
                  <a:pt x="5666232" y="0"/>
                </a:lnTo>
                <a:lnTo>
                  <a:pt x="0" y="0"/>
                </a:lnTo>
                <a:lnTo>
                  <a:pt x="0" y="815339"/>
                </a:lnTo>
                <a:close/>
              </a:path>
            </a:pathLst>
          </a:custGeom>
          <a:noFill/>
          <a:ln w="259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80234" name="object 10">
            <a:extLst>
              <a:ext uri="{FF2B5EF4-FFF2-40B4-BE49-F238E27FC236}">
                <a16:creationId xmlns:a16="http://schemas.microsoft.com/office/drawing/2014/main" id="{79062A3B-CD72-4276-B9B9-2627C0E081A5}"/>
              </a:ext>
            </a:extLst>
          </p:cNvPr>
          <p:cNvSpPr>
            <a:spLocks/>
          </p:cNvSpPr>
          <p:nvPr/>
        </p:nvSpPr>
        <p:spPr bwMode="auto">
          <a:xfrm>
            <a:off x="4476750" y="4959350"/>
            <a:ext cx="3240088" cy="1087438"/>
          </a:xfrm>
          <a:custGeom>
            <a:avLst/>
            <a:gdLst>
              <a:gd name="T0" fmla="*/ 0 w 2429510"/>
              <a:gd name="T1" fmla="*/ 3440881 h 815339"/>
              <a:gd name="T2" fmla="*/ 10248582 w 2429510"/>
              <a:gd name="T3" fmla="*/ 3440881 h 815339"/>
              <a:gd name="T4" fmla="*/ 10248582 w 2429510"/>
              <a:gd name="T5" fmla="*/ 0 h 815339"/>
              <a:gd name="T6" fmla="*/ 0 w 2429510"/>
              <a:gd name="T7" fmla="*/ 0 h 815339"/>
              <a:gd name="T8" fmla="*/ 0 w 2429510"/>
              <a:gd name="T9" fmla="*/ 3440881 h 815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29510" h="815339">
                <a:moveTo>
                  <a:pt x="0" y="815339"/>
                </a:moveTo>
                <a:lnTo>
                  <a:pt x="2429256" y="815339"/>
                </a:lnTo>
                <a:lnTo>
                  <a:pt x="2429256" y="0"/>
                </a:lnTo>
                <a:lnTo>
                  <a:pt x="0" y="0"/>
                </a:lnTo>
                <a:lnTo>
                  <a:pt x="0" y="815339"/>
                </a:lnTo>
                <a:close/>
              </a:path>
            </a:pathLst>
          </a:custGeom>
          <a:solidFill>
            <a:srgbClr val="0078E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0235" name="object 11">
            <a:extLst>
              <a:ext uri="{FF2B5EF4-FFF2-40B4-BE49-F238E27FC236}">
                <a16:creationId xmlns:a16="http://schemas.microsoft.com/office/drawing/2014/main" id="{6ED9BB81-520D-438E-A55B-658B47C0919A}"/>
              </a:ext>
            </a:extLst>
          </p:cNvPr>
          <p:cNvSpPr>
            <a:spLocks/>
          </p:cNvSpPr>
          <p:nvPr/>
        </p:nvSpPr>
        <p:spPr bwMode="auto">
          <a:xfrm>
            <a:off x="4476750" y="4959350"/>
            <a:ext cx="3240088" cy="1087438"/>
          </a:xfrm>
          <a:custGeom>
            <a:avLst/>
            <a:gdLst>
              <a:gd name="T0" fmla="*/ 0 w 2429510"/>
              <a:gd name="T1" fmla="*/ 3440881 h 815339"/>
              <a:gd name="T2" fmla="*/ 10248582 w 2429510"/>
              <a:gd name="T3" fmla="*/ 3440881 h 815339"/>
              <a:gd name="T4" fmla="*/ 10248582 w 2429510"/>
              <a:gd name="T5" fmla="*/ 0 h 815339"/>
              <a:gd name="T6" fmla="*/ 0 w 2429510"/>
              <a:gd name="T7" fmla="*/ 0 h 815339"/>
              <a:gd name="T8" fmla="*/ 0 w 2429510"/>
              <a:gd name="T9" fmla="*/ 3440881 h 815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29510" h="815339">
                <a:moveTo>
                  <a:pt x="0" y="815339"/>
                </a:moveTo>
                <a:lnTo>
                  <a:pt x="2429256" y="815339"/>
                </a:lnTo>
                <a:lnTo>
                  <a:pt x="2429256" y="0"/>
                </a:lnTo>
                <a:lnTo>
                  <a:pt x="0" y="0"/>
                </a:lnTo>
                <a:lnTo>
                  <a:pt x="0" y="815339"/>
                </a:lnTo>
                <a:close/>
              </a:path>
            </a:pathLst>
          </a:custGeom>
          <a:noFill/>
          <a:ln w="259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80236" name="object 12">
            <a:extLst>
              <a:ext uri="{FF2B5EF4-FFF2-40B4-BE49-F238E27FC236}">
                <a16:creationId xmlns:a16="http://schemas.microsoft.com/office/drawing/2014/main" id="{A543BFCA-E17C-4170-8879-48E80465BBFE}"/>
              </a:ext>
            </a:extLst>
          </p:cNvPr>
          <p:cNvSpPr txBox="1">
            <a:spLocks noChangeArrowheads="1"/>
          </p:cNvSpPr>
          <p:nvPr/>
        </p:nvSpPr>
        <p:spPr bwMode="auto">
          <a:xfrm>
            <a:off x="2493963" y="2439988"/>
            <a:ext cx="7205662" cy="348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087" rIns="0" bIns="0">
            <a:spAutoFit/>
          </a:bodyPr>
          <a:lstStyle>
            <a:lvl1pPr marL="15875" indent="-1588">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28000"/>
              </a:lnSpc>
              <a:spcBef>
                <a:spcPts val="125"/>
              </a:spcBef>
            </a:pPr>
            <a:r>
              <a:rPr lang="zh-CN" altLang="zh-CN" sz="5800">
                <a:solidFill>
                  <a:srgbClr val="FFFFFF"/>
                </a:solidFill>
                <a:latin typeface="Arial" panose="020B0604020202020204" pitchFamily="34" charset="0"/>
                <a:cs typeface="Arial" panose="020B0604020202020204" pitchFamily="34" charset="0"/>
              </a:rPr>
              <a:t>请求-响应 CQRS/事件来源的反应</a:t>
            </a:r>
            <a:endParaRPr lang="zh-CN" altLang="zh-CN" sz="5800">
              <a:latin typeface="Arial" panose="020B0604020202020204" pitchFamily="34" charset="0"/>
              <a:cs typeface="Arial" panose="020B0604020202020204" pitchFamily="34" charset="0"/>
            </a:endParaRPr>
          </a:p>
        </p:txBody>
      </p:sp>
    </p:spTree>
  </p:cSld>
  <p:clrMapOvr>
    <a:masterClrMapping/>
  </p:clrMapOvr>
</p:sld>
</file>

<file path=ppt/slides/slide126.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46BB5889-8879-4883-B03E-CA8711F486AD}"/>
              </a:ext>
            </a:extLst>
          </p:cNvPr>
          <p:cNvSpPr txBox="1">
            <a:spLocks noGrp="1"/>
          </p:cNvSpPr>
          <p:nvPr>
            <p:ph type="title"/>
          </p:nvPr>
        </p:nvSpPr>
        <p:spPr>
          <a:xfrm>
            <a:off x="233363" y="114300"/>
            <a:ext cx="9277350" cy="693738"/>
          </a:xfrm>
        </p:spPr>
        <p:txBody>
          <a:bodyPr lIns="0" tIns="16087" rIns="0" bIns="0" rtlCol="0">
            <a:spAutoFit/>
          </a:bodyPr>
          <a:lstStyle/>
          <a:p>
            <a:pPr marL="16933">
              <a:spcBef>
                <a:spcPts val="127"/>
              </a:spcBef>
              <a:defRPr/>
            </a:pPr>
            <a:r>
              <a:rPr spc="-7" dirty="0">
                <a:solidFill>
                  <a:schemeClr val="bg1"/>
                </a:solidFill>
              </a:rPr>
              <a:t>Microservices</a:t>
            </a:r>
            <a:r>
              <a:rPr spc="-27" dirty="0">
                <a:solidFill>
                  <a:schemeClr val="bg1"/>
                </a:solidFill>
              </a:rPr>
              <a:t>技术</a:t>
            </a:r>
            <a:r>
              <a:rPr spc="80" dirty="0">
                <a:solidFill>
                  <a:schemeClr val="bg1"/>
                </a:solidFill>
              </a:rPr>
              <a:t> </a:t>
            </a:r>
            <a:r>
              <a:rPr spc="-7" dirty="0">
                <a:solidFill>
                  <a:schemeClr val="bg1"/>
                </a:solidFill>
              </a:rPr>
              <a:t>能力</a:t>
            </a:r>
            <a:endParaRPr dirty="0">
              <a:solidFill>
                <a:schemeClr val="bg1"/>
              </a:solidFill>
            </a:endParaRPr>
          </a:p>
        </p:txBody>
      </p:sp>
      <p:sp>
        <p:nvSpPr>
          <p:cNvPr id="181251" name="object 3">
            <a:extLst>
              <a:ext uri="{FF2B5EF4-FFF2-40B4-BE49-F238E27FC236}">
                <a16:creationId xmlns:a16="http://schemas.microsoft.com/office/drawing/2014/main" id="{65C68C38-324C-42BA-9CCC-2B467380F843}"/>
              </a:ext>
            </a:extLst>
          </p:cNvPr>
          <p:cNvSpPr>
            <a:spLocks noChangeArrowheads="1"/>
          </p:cNvSpPr>
          <p:nvPr/>
        </p:nvSpPr>
        <p:spPr bwMode="auto">
          <a:xfrm>
            <a:off x="3430588" y="1419225"/>
            <a:ext cx="4618037" cy="517842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Tree>
  </p:cSld>
  <p:clrMapOvr>
    <a:masterClrMapping/>
  </p:clrMapOvr>
  <p:transition spd="med">
    <p:fade/>
  </p:transition>
</p:sld>
</file>

<file path=ppt/slides/slide127.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8278C1A6-0F8E-422A-A78B-0EA9052A9899}"/>
              </a:ext>
            </a:extLst>
          </p:cNvPr>
          <p:cNvSpPr txBox="1">
            <a:spLocks noGrp="1"/>
          </p:cNvSpPr>
          <p:nvPr>
            <p:ph type="title"/>
          </p:nvPr>
        </p:nvSpPr>
        <p:spPr>
          <a:xfrm>
            <a:off x="592138" y="239713"/>
            <a:ext cx="6494462" cy="692150"/>
          </a:xfrm>
        </p:spPr>
        <p:txBody>
          <a:bodyPr lIns="0" tIns="16087" rIns="0" bIns="0" rtlCol="0">
            <a:spAutoFit/>
          </a:bodyPr>
          <a:lstStyle/>
          <a:p>
            <a:pPr marL="16933">
              <a:spcBef>
                <a:spcPts val="127"/>
              </a:spcBef>
              <a:defRPr/>
            </a:pPr>
            <a:r>
              <a:rPr spc="-7" dirty="0">
                <a:solidFill>
                  <a:schemeClr val="bg1"/>
                </a:solidFill>
              </a:rPr>
              <a:t>基于激励的</a:t>
            </a:r>
            <a:r>
              <a:rPr spc="33" dirty="0">
                <a:solidFill>
                  <a:schemeClr val="bg1"/>
                </a:solidFill>
              </a:rPr>
              <a:t> </a:t>
            </a:r>
            <a:r>
              <a:rPr spc="-7" dirty="0">
                <a:solidFill>
                  <a:schemeClr val="bg1"/>
                </a:solidFill>
              </a:rPr>
              <a:t>治理</a:t>
            </a:r>
            <a:endParaRPr dirty="0">
              <a:solidFill>
                <a:schemeClr val="bg1"/>
              </a:solidFill>
            </a:endParaRPr>
          </a:p>
        </p:txBody>
      </p:sp>
      <p:sp>
        <p:nvSpPr>
          <p:cNvPr id="182275" name="object 3">
            <a:extLst>
              <a:ext uri="{FF2B5EF4-FFF2-40B4-BE49-F238E27FC236}">
                <a16:creationId xmlns:a16="http://schemas.microsoft.com/office/drawing/2014/main" id="{FB5938E3-B634-4006-8129-29EAD4A82B9B}"/>
              </a:ext>
            </a:extLst>
          </p:cNvPr>
          <p:cNvSpPr>
            <a:spLocks/>
          </p:cNvSpPr>
          <p:nvPr/>
        </p:nvSpPr>
        <p:spPr bwMode="auto">
          <a:xfrm>
            <a:off x="612775" y="1563688"/>
            <a:ext cx="3427413" cy="2055812"/>
          </a:xfrm>
          <a:custGeom>
            <a:avLst/>
            <a:gdLst>
              <a:gd name="T0" fmla="*/ 0 w 2571115"/>
              <a:gd name="T1" fmla="*/ 6487501 h 1542414"/>
              <a:gd name="T2" fmla="*/ 10822430 w 2571115"/>
              <a:gd name="T3" fmla="*/ 6487501 h 1542414"/>
              <a:gd name="T4" fmla="*/ 10822430 w 2571115"/>
              <a:gd name="T5" fmla="*/ 0 h 1542414"/>
              <a:gd name="T6" fmla="*/ 0 w 2571115"/>
              <a:gd name="T7" fmla="*/ 0 h 1542414"/>
              <a:gd name="T8" fmla="*/ 0 w 2571115"/>
              <a:gd name="T9" fmla="*/ 6487501 h 15424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71115" h="1542414">
                <a:moveTo>
                  <a:pt x="0" y="1542287"/>
                </a:moveTo>
                <a:lnTo>
                  <a:pt x="2570988" y="1542287"/>
                </a:lnTo>
                <a:lnTo>
                  <a:pt x="2570988" y="0"/>
                </a:lnTo>
                <a:lnTo>
                  <a:pt x="0" y="0"/>
                </a:lnTo>
                <a:lnTo>
                  <a:pt x="0" y="1542287"/>
                </a:lnTo>
                <a:close/>
              </a:path>
            </a:pathLst>
          </a:custGeom>
          <a:solidFill>
            <a:srgbClr val="0078E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2276" name="object 4">
            <a:extLst>
              <a:ext uri="{FF2B5EF4-FFF2-40B4-BE49-F238E27FC236}">
                <a16:creationId xmlns:a16="http://schemas.microsoft.com/office/drawing/2014/main" id="{B1339FD9-3221-4A71-A953-FE51CC9DCA08}"/>
              </a:ext>
            </a:extLst>
          </p:cNvPr>
          <p:cNvSpPr>
            <a:spLocks/>
          </p:cNvSpPr>
          <p:nvPr/>
        </p:nvSpPr>
        <p:spPr bwMode="auto">
          <a:xfrm>
            <a:off x="612775" y="1563688"/>
            <a:ext cx="3427413" cy="2055812"/>
          </a:xfrm>
          <a:custGeom>
            <a:avLst/>
            <a:gdLst>
              <a:gd name="T0" fmla="*/ 0 w 2571115"/>
              <a:gd name="T1" fmla="*/ 6487501 h 1542414"/>
              <a:gd name="T2" fmla="*/ 10822430 w 2571115"/>
              <a:gd name="T3" fmla="*/ 6487501 h 1542414"/>
              <a:gd name="T4" fmla="*/ 10822430 w 2571115"/>
              <a:gd name="T5" fmla="*/ 0 h 1542414"/>
              <a:gd name="T6" fmla="*/ 0 w 2571115"/>
              <a:gd name="T7" fmla="*/ 0 h 1542414"/>
              <a:gd name="T8" fmla="*/ 0 w 2571115"/>
              <a:gd name="T9" fmla="*/ 6487501 h 15424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71115" h="1542414">
                <a:moveTo>
                  <a:pt x="0" y="1542287"/>
                </a:moveTo>
                <a:lnTo>
                  <a:pt x="2570988" y="1542287"/>
                </a:lnTo>
                <a:lnTo>
                  <a:pt x="2570988" y="0"/>
                </a:lnTo>
                <a:lnTo>
                  <a:pt x="0" y="0"/>
                </a:lnTo>
                <a:lnTo>
                  <a:pt x="0" y="1542287"/>
                </a:lnTo>
                <a:close/>
              </a:path>
            </a:pathLst>
          </a:custGeom>
          <a:noFill/>
          <a:ln w="259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82277" name="object 5">
            <a:extLst>
              <a:ext uri="{FF2B5EF4-FFF2-40B4-BE49-F238E27FC236}">
                <a16:creationId xmlns:a16="http://schemas.microsoft.com/office/drawing/2014/main" id="{1D94CD62-7C40-4507-8531-D2C99121548C}"/>
              </a:ext>
            </a:extLst>
          </p:cNvPr>
          <p:cNvSpPr txBox="1">
            <a:spLocks noChangeArrowheads="1"/>
          </p:cNvSpPr>
          <p:nvPr/>
        </p:nvSpPr>
        <p:spPr bwMode="auto">
          <a:xfrm>
            <a:off x="612775" y="1939925"/>
            <a:ext cx="3427413" cy="121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07527" rIns="0" bIns="0">
            <a:spAutoFit/>
          </a:bodyPr>
          <a:lstStyle>
            <a:lvl1pPr marL="519113" indent="128588">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ts val="4263"/>
              </a:lnSpc>
              <a:spcBef>
                <a:spcPts val="850"/>
              </a:spcBef>
            </a:pPr>
            <a:r>
              <a:rPr lang="zh-CN" altLang="zh-CN" sz="4100">
                <a:solidFill>
                  <a:srgbClr val="FFFFFF"/>
                </a:solidFill>
                <a:latin typeface="Arial" panose="020B0604020202020204" pitchFamily="34" charset="0"/>
                <a:cs typeface="Arial" panose="020B0604020202020204" pitchFamily="34" charset="0"/>
              </a:rPr>
              <a:t>选择性标准</a:t>
            </a:r>
            <a:endParaRPr lang="zh-CN" altLang="zh-CN" sz="4100">
              <a:latin typeface="Arial" panose="020B0604020202020204" pitchFamily="34" charset="0"/>
              <a:cs typeface="Arial" panose="020B0604020202020204" pitchFamily="34" charset="0"/>
            </a:endParaRPr>
          </a:p>
        </p:txBody>
      </p:sp>
      <p:sp>
        <p:nvSpPr>
          <p:cNvPr id="182278" name="object 6">
            <a:extLst>
              <a:ext uri="{FF2B5EF4-FFF2-40B4-BE49-F238E27FC236}">
                <a16:creationId xmlns:a16="http://schemas.microsoft.com/office/drawing/2014/main" id="{B822C43B-20A2-4427-A957-895E27F40325}"/>
              </a:ext>
            </a:extLst>
          </p:cNvPr>
          <p:cNvSpPr>
            <a:spLocks/>
          </p:cNvSpPr>
          <p:nvPr/>
        </p:nvSpPr>
        <p:spPr bwMode="auto">
          <a:xfrm>
            <a:off x="4384675" y="1563688"/>
            <a:ext cx="3425825" cy="2055812"/>
          </a:xfrm>
          <a:custGeom>
            <a:avLst/>
            <a:gdLst>
              <a:gd name="T0" fmla="*/ 0 w 2569845"/>
              <a:gd name="T1" fmla="*/ 6487501 h 1542414"/>
              <a:gd name="T2" fmla="*/ 10817671 w 2569845"/>
              <a:gd name="T3" fmla="*/ 6487501 h 1542414"/>
              <a:gd name="T4" fmla="*/ 10817671 w 2569845"/>
              <a:gd name="T5" fmla="*/ 0 h 1542414"/>
              <a:gd name="T6" fmla="*/ 0 w 2569845"/>
              <a:gd name="T7" fmla="*/ 0 h 1542414"/>
              <a:gd name="T8" fmla="*/ 0 w 2569845"/>
              <a:gd name="T9" fmla="*/ 6487501 h 15424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69845" h="1542414">
                <a:moveTo>
                  <a:pt x="0" y="1542287"/>
                </a:moveTo>
                <a:lnTo>
                  <a:pt x="2569464" y="1542287"/>
                </a:lnTo>
                <a:lnTo>
                  <a:pt x="2569464" y="0"/>
                </a:lnTo>
                <a:lnTo>
                  <a:pt x="0" y="0"/>
                </a:lnTo>
                <a:lnTo>
                  <a:pt x="0" y="1542287"/>
                </a:lnTo>
                <a:close/>
              </a:path>
            </a:pathLst>
          </a:custGeom>
          <a:solidFill>
            <a:srgbClr val="0078E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2279" name="object 7">
            <a:extLst>
              <a:ext uri="{FF2B5EF4-FFF2-40B4-BE49-F238E27FC236}">
                <a16:creationId xmlns:a16="http://schemas.microsoft.com/office/drawing/2014/main" id="{AE32989E-5224-4E05-9573-12A5681A022B}"/>
              </a:ext>
            </a:extLst>
          </p:cNvPr>
          <p:cNvSpPr>
            <a:spLocks/>
          </p:cNvSpPr>
          <p:nvPr/>
        </p:nvSpPr>
        <p:spPr bwMode="auto">
          <a:xfrm>
            <a:off x="4384675" y="1563688"/>
            <a:ext cx="3425825" cy="2055812"/>
          </a:xfrm>
          <a:custGeom>
            <a:avLst/>
            <a:gdLst>
              <a:gd name="T0" fmla="*/ 0 w 2569845"/>
              <a:gd name="T1" fmla="*/ 6487501 h 1542414"/>
              <a:gd name="T2" fmla="*/ 10817671 w 2569845"/>
              <a:gd name="T3" fmla="*/ 6487501 h 1542414"/>
              <a:gd name="T4" fmla="*/ 10817671 w 2569845"/>
              <a:gd name="T5" fmla="*/ 0 h 1542414"/>
              <a:gd name="T6" fmla="*/ 0 w 2569845"/>
              <a:gd name="T7" fmla="*/ 0 h 1542414"/>
              <a:gd name="T8" fmla="*/ 0 w 2569845"/>
              <a:gd name="T9" fmla="*/ 6487501 h 15424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69845" h="1542414">
                <a:moveTo>
                  <a:pt x="0" y="1542287"/>
                </a:moveTo>
                <a:lnTo>
                  <a:pt x="2569464" y="1542287"/>
                </a:lnTo>
                <a:lnTo>
                  <a:pt x="2569464" y="0"/>
                </a:lnTo>
                <a:lnTo>
                  <a:pt x="0" y="0"/>
                </a:lnTo>
                <a:lnTo>
                  <a:pt x="0" y="1542287"/>
                </a:lnTo>
                <a:close/>
              </a:path>
            </a:pathLst>
          </a:custGeom>
          <a:noFill/>
          <a:ln w="259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82280" name="object 8">
            <a:extLst>
              <a:ext uri="{FF2B5EF4-FFF2-40B4-BE49-F238E27FC236}">
                <a16:creationId xmlns:a16="http://schemas.microsoft.com/office/drawing/2014/main" id="{69FAEE8A-1B46-4D2E-A97A-F12C5A273FA2}"/>
              </a:ext>
            </a:extLst>
          </p:cNvPr>
          <p:cNvSpPr txBox="1">
            <a:spLocks noChangeArrowheads="1"/>
          </p:cNvSpPr>
          <p:nvPr/>
        </p:nvSpPr>
        <p:spPr bwMode="auto">
          <a:xfrm>
            <a:off x="4384675" y="1939925"/>
            <a:ext cx="3425825" cy="121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07527" rIns="0" bIns="0">
            <a:spAutoFit/>
          </a:bodyPr>
          <a:lstStyle>
            <a:lvl1pPr marL="476250" indent="115888">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ts val="4263"/>
              </a:lnSpc>
              <a:spcBef>
                <a:spcPts val="850"/>
              </a:spcBef>
            </a:pPr>
            <a:r>
              <a:rPr lang="zh-CN" altLang="zh-CN" sz="4100">
                <a:solidFill>
                  <a:srgbClr val="FFFFFF"/>
                </a:solidFill>
                <a:latin typeface="Arial" panose="020B0604020202020204" pitchFamily="34" charset="0"/>
                <a:cs typeface="Arial" panose="020B0604020202020204" pitchFamily="34" charset="0"/>
              </a:rPr>
              <a:t>丰富的指导方针</a:t>
            </a:r>
            <a:endParaRPr lang="zh-CN" altLang="zh-CN" sz="4100">
              <a:latin typeface="Arial" panose="020B0604020202020204" pitchFamily="34" charset="0"/>
              <a:cs typeface="Arial" panose="020B0604020202020204" pitchFamily="34" charset="0"/>
            </a:endParaRPr>
          </a:p>
        </p:txBody>
      </p:sp>
      <p:sp>
        <p:nvSpPr>
          <p:cNvPr id="182281" name="object 9">
            <a:extLst>
              <a:ext uri="{FF2B5EF4-FFF2-40B4-BE49-F238E27FC236}">
                <a16:creationId xmlns:a16="http://schemas.microsoft.com/office/drawing/2014/main" id="{69118547-BAD7-44F8-8979-FBF023C1B038}"/>
              </a:ext>
            </a:extLst>
          </p:cNvPr>
          <p:cNvSpPr>
            <a:spLocks/>
          </p:cNvSpPr>
          <p:nvPr/>
        </p:nvSpPr>
        <p:spPr bwMode="auto">
          <a:xfrm>
            <a:off x="8153400" y="1563688"/>
            <a:ext cx="3427413" cy="2055812"/>
          </a:xfrm>
          <a:custGeom>
            <a:avLst/>
            <a:gdLst>
              <a:gd name="T0" fmla="*/ 0 w 2571115"/>
              <a:gd name="T1" fmla="*/ 6487501 h 1542414"/>
              <a:gd name="T2" fmla="*/ 10822430 w 2571115"/>
              <a:gd name="T3" fmla="*/ 6487501 h 1542414"/>
              <a:gd name="T4" fmla="*/ 10822430 w 2571115"/>
              <a:gd name="T5" fmla="*/ 0 h 1542414"/>
              <a:gd name="T6" fmla="*/ 0 w 2571115"/>
              <a:gd name="T7" fmla="*/ 0 h 1542414"/>
              <a:gd name="T8" fmla="*/ 0 w 2571115"/>
              <a:gd name="T9" fmla="*/ 6487501 h 15424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71115" h="1542414">
                <a:moveTo>
                  <a:pt x="0" y="1542287"/>
                </a:moveTo>
                <a:lnTo>
                  <a:pt x="2570988" y="1542287"/>
                </a:lnTo>
                <a:lnTo>
                  <a:pt x="2570988" y="0"/>
                </a:lnTo>
                <a:lnTo>
                  <a:pt x="0" y="0"/>
                </a:lnTo>
                <a:lnTo>
                  <a:pt x="0" y="1542287"/>
                </a:lnTo>
                <a:close/>
              </a:path>
            </a:pathLst>
          </a:custGeom>
          <a:solidFill>
            <a:srgbClr val="0078E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2282" name="object 10">
            <a:extLst>
              <a:ext uri="{FF2B5EF4-FFF2-40B4-BE49-F238E27FC236}">
                <a16:creationId xmlns:a16="http://schemas.microsoft.com/office/drawing/2014/main" id="{424216A7-9ACF-4534-82EB-DAF5CC4EDE92}"/>
              </a:ext>
            </a:extLst>
          </p:cNvPr>
          <p:cNvSpPr>
            <a:spLocks/>
          </p:cNvSpPr>
          <p:nvPr/>
        </p:nvSpPr>
        <p:spPr bwMode="auto">
          <a:xfrm>
            <a:off x="8153400" y="1563688"/>
            <a:ext cx="3427413" cy="2055812"/>
          </a:xfrm>
          <a:custGeom>
            <a:avLst/>
            <a:gdLst>
              <a:gd name="T0" fmla="*/ 0 w 2571115"/>
              <a:gd name="T1" fmla="*/ 6487501 h 1542414"/>
              <a:gd name="T2" fmla="*/ 10822430 w 2571115"/>
              <a:gd name="T3" fmla="*/ 6487501 h 1542414"/>
              <a:gd name="T4" fmla="*/ 10822430 w 2571115"/>
              <a:gd name="T5" fmla="*/ 0 h 1542414"/>
              <a:gd name="T6" fmla="*/ 0 w 2571115"/>
              <a:gd name="T7" fmla="*/ 0 h 1542414"/>
              <a:gd name="T8" fmla="*/ 0 w 2571115"/>
              <a:gd name="T9" fmla="*/ 6487501 h 15424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71115" h="1542414">
                <a:moveTo>
                  <a:pt x="0" y="1542287"/>
                </a:moveTo>
                <a:lnTo>
                  <a:pt x="2570988" y="1542287"/>
                </a:lnTo>
                <a:lnTo>
                  <a:pt x="2570988" y="0"/>
                </a:lnTo>
                <a:lnTo>
                  <a:pt x="0" y="0"/>
                </a:lnTo>
                <a:lnTo>
                  <a:pt x="0" y="1542287"/>
                </a:lnTo>
                <a:close/>
              </a:path>
            </a:pathLst>
          </a:custGeom>
          <a:noFill/>
          <a:ln w="259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82283" name="object 11">
            <a:extLst>
              <a:ext uri="{FF2B5EF4-FFF2-40B4-BE49-F238E27FC236}">
                <a16:creationId xmlns:a16="http://schemas.microsoft.com/office/drawing/2014/main" id="{3708D8E1-06D6-4098-B7D5-6E5406DB3935}"/>
              </a:ext>
            </a:extLst>
          </p:cNvPr>
          <p:cNvSpPr txBox="1">
            <a:spLocks noChangeArrowheads="1"/>
          </p:cNvSpPr>
          <p:nvPr/>
        </p:nvSpPr>
        <p:spPr bwMode="auto">
          <a:xfrm>
            <a:off x="8153400" y="1939925"/>
            <a:ext cx="3427413" cy="121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07527" rIns="0" bIns="0">
            <a:spAutoFit/>
          </a:bodyPr>
          <a:lstStyle>
            <a:lvl1pPr marL="390525" indent="20002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ts val="4263"/>
              </a:lnSpc>
              <a:spcBef>
                <a:spcPts val="850"/>
              </a:spcBef>
            </a:pPr>
            <a:r>
              <a:rPr lang="zh-CN" altLang="zh-CN" sz="4100">
                <a:solidFill>
                  <a:srgbClr val="FFFFFF"/>
                </a:solidFill>
                <a:latin typeface="Arial" panose="020B0604020202020204" pitchFamily="34" charset="0"/>
                <a:cs typeface="Arial" panose="020B0604020202020204" pitchFamily="34" charset="0"/>
              </a:rPr>
              <a:t>工具和工具制造</a:t>
            </a:r>
            <a:endParaRPr lang="zh-CN" altLang="zh-CN" sz="4100">
              <a:latin typeface="Arial" panose="020B0604020202020204" pitchFamily="34" charset="0"/>
              <a:cs typeface="Arial" panose="020B0604020202020204" pitchFamily="34" charset="0"/>
            </a:endParaRPr>
          </a:p>
        </p:txBody>
      </p:sp>
      <p:sp>
        <p:nvSpPr>
          <p:cNvPr id="182284" name="object 12">
            <a:extLst>
              <a:ext uri="{FF2B5EF4-FFF2-40B4-BE49-F238E27FC236}">
                <a16:creationId xmlns:a16="http://schemas.microsoft.com/office/drawing/2014/main" id="{65534570-4DEF-464C-A63F-A087291C17C7}"/>
              </a:ext>
            </a:extLst>
          </p:cNvPr>
          <p:cNvSpPr>
            <a:spLocks/>
          </p:cNvSpPr>
          <p:nvPr/>
        </p:nvSpPr>
        <p:spPr bwMode="auto">
          <a:xfrm>
            <a:off x="612775" y="3960813"/>
            <a:ext cx="3427413" cy="2058987"/>
          </a:xfrm>
          <a:custGeom>
            <a:avLst/>
            <a:gdLst>
              <a:gd name="T0" fmla="*/ 0 w 2571115"/>
              <a:gd name="T1" fmla="*/ 6503932 h 1544320"/>
              <a:gd name="T2" fmla="*/ 10822430 w 2571115"/>
              <a:gd name="T3" fmla="*/ 6503932 h 1544320"/>
              <a:gd name="T4" fmla="*/ 10822430 w 2571115"/>
              <a:gd name="T5" fmla="*/ 0 h 1544320"/>
              <a:gd name="T6" fmla="*/ 0 w 2571115"/>
              <a:gd name="T7" fmla="*/ 0 h 1544320"/>
              <a:gd name="T8" fmla="*/ 0 w 2571115"/>
              <a:gd name="T9" fmla="*/ 6503932 h 15443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71115" h="1544320">
                <a:moveTo>
                  <a:pt x="0" y="1543812"/>
                </a:moveTo>
                <a:lnTo>
                  <a:pt x="2570988" y="1543812"/>
                </a:lnTo>
                <a:lnTo>
                  <a:pt x="2570988" y="0"/>
                </a:lnTo>
                <a:lnTo>
                  <a:pt x="0" y="0"/>
                </a:lnTo>
                <a:lnTo>
                  <a:pt x="0" y="1543812"/>
                </a:lnTo>
                <a:close/>
              </a:path>
            </a:pathLst>
          </a:custGeom>
          <a:solidFill>
            <a:srgbClr val="0078E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2285" name="object 13">
            <a:extLst>
              <a:ext uri="{FF2B5EF4-FFF2-40B4-BE49-F238E27FC236}">
                <a16:creationId xmlns:a16="http://schemas.microsoft.com/office/drawing/2014/main" id="{F7367F1D-C489-4461-AB77-75A9B6C8D37C}"/>
              </a:ext>
            </a:extLst>
          </p:cNvPr>
          <p:cNvSpPr>
            <a:spLocks/>
          </p:cNvSpPr>
          <p:nvPr/>
        </p:nvSpPr>
        <p:spPr bwMode="auto">
          <a:xfrm>
            <a:off x="612775" y="3960813"/>
            <a:ext cx="3427413" cy="2058987"/>
          </a:xfrm>
          <a:custGeom>
            <a:avLst/>
            <a:gdLst>
              <a:gd name="T0" fmla="*/ 0 w 2571115"/>
              <a:gd name="T1" fmla="*/ 6503932 h 1544320"/>
              <a:gd name="T2" fmla="*/ 10822430 w 2571115"/>
              <a:gd name="T3" fmla="*/ 6503932 h 1544320"/>
              <a:gd name="T4" fmla="*/ 10822430 w 2571115"/>
              <a:gd name="T5" fmla="*/ 0 h 1544320"/>
              <a:gd name="T6" fmla="*/ 0 w 2571115"/>
              <a:gd name="T7" fmla="*/ 0 h 1544320"/>
              <a:gd name="T8" fmla="*/ 0 w 2571115"/>
              <a:gd name="T9" fmla="*/ 6503932 h 15443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71115" h="1544320">
                <a:moveTo>
                  <a:pt x="0" y="1543812"/>
                </a:moveTo>
                <a:lnTo>
                  <a:pt x="2570988" y="1543812"/>
                </a:lnTo>
                <a:lnTo>
                  <a:pt x="2570988" y="0"/>
                </a:lnTo>
                <a:lnTo>
                  <a:pt x="0" y="0"/>
                </a:lnTo>
                <a:lnTo>
                  <a:pt x="0" y="1543812"/>
                </a:lnTo>
                <a:close/>
              </a:path>
            </a:pathLst>
          </a:custGeom>
          <a:noFill/>
          <a:ln w="259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82286" name="object 14">
            <a:extLst>
              <a:ext uri="{FF2B5EF4-FFF2-40B4-BE49-F238E27FC236}">
                <a16:creationId xmlns:a16="http://schemas.microsoft.com/office/drawing/2014/main" id="{03B25A6F-C716-4AE7-A132-EE95B9DC378A}"/>
              </a:ext>
            </a:extLst>
          </p:cNvPr>
          <p:cNvSpPr txBox="1">
            <a:spLocks noChangeArrowheads="1"/>
          </p:cNvSpPr>
          <p:nvPr/>
        </p:nvSpPr>
        <p:spPr bwMode="auto">
          <a:xfrm>
            <a:off x="612775" y="4340225"/>
            <a:ext cx="3427413" cy="121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07527" rIns="0" bIns="0">
            <a:spAutoFit/>
          </a:bodyPr>
          <a:lstStyle>
            <a:lvl1pPr marL="169863" indent="128588">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ts val="4263"/>
              </a:lnSpc>
              <a:spcBef>
                <a:spcPts val="850"/>
              </a:spcBef>
            </a:pPr>
            <a:r>
              <a:rPr lang="zh-CN" altLang="zh-CN" sz="4100">
                <a:solidFill>
                  <a:srgbClr val="FFFFFF"/>
                </a:solidFill>
                <a:latin typeface="Arial" panose="020B0604020202020204" pitchFamily="34" charset="0"/>
                <a:cs typeface="Arial" panose="020B0604020202020204" pitchFamily="34" charset="0"/>
              </a:rPr>
              <a:t>跨团队协作</a:t>
            </a:r>
            <a:endParaRPr lang="zh-CN" altLang="zh-CN" sz="4100">
              <a:latin typeface="Arial" panose="020B0604020202020204" pitchFamily="34" charset="0"/>
              <a:cs typeface="Arial" panose="020B0604020202020204" pitchFamily="34" charset="0"/>
            </a:endParaRPr>
          </a:p>
        </p:txBody>
      </p:sp>
      <p:sp>
        <p:nvSpPr>
          <p:cNvPr id="182287" name="object 15">
            <a:extLst>
              <a:ext uri="{FF2B5EF4-FFF2-40B4-BE49-F238E27FC236}">
                <a16:creationId xmlns:a16="http://schemas.microsoft.com/office/drawing/2014/main" id="{76E0DEEC-B2B2-4916-9232-09F34EA354AE}"/>
              </a:ext>
            </a:extLst>
          </p:cNvPr>
          <p:cNvSpPr>
            <a:spLocks/>
          </p:cNvSpPr>
          <p:nvPr/>
        </p:nvSpPr>
        <p:spPr bwMode="auto">
          <a:xfrm>
            <a:off x="4384675" y="3960813"/>
            <a:ext cx="3425825" cy="2058987"/>
          </a:xfrm>
          <a:custGeom>
            <a:avLst/>
            <a:gdLst>
              <a:gd name="T0" fmla="*/ 0 w 2569845"/>
              <a:gd name="T1" fmla="*/ 6503932 h 1544320"/>
              <a:gd name="T2" fmla="*/ 10817671 w 2569845"/>
              <a:gd name="T3" fmla="*/ 6503932 h 1544320"/>
              <a:gd name="T4" fmla="*/ 10817671 w 2569845"/>
              <a:gd name="T5" fmla="*/ 0 h 1544320"/>
              <a:gd name="T6" fmla="*/ 0 w 2569845"/>
              <a:gd name="T7" fmla="*/ 0 h 1544320"/>
              <a:gd name="T8" fmla="*/ 0 w 2569845"/>
              <a:gd name="T9" fmla="*/ 6503932 h 15443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69845" h="1544320">
                <a:moveTo>
                  <a:pt x="0" y="1543812"/>
                </a:moveTo>
                <a:lnTo>
                  <a:pt x="2569464" y="1543812"/>
                </a:lnTo>
                <a:lnTo>
                  <a:pt x="2569464" y="0"/>
                </a:lnTo>
                <a:lnTo>
                  <a:pt x="0" y="0"/>
                </a:lnTo>
                <a:lnTo>
                  <a:pt x="0" y="1543812"/>
                </a:lnTo>
                <a:close/>
              </a:path>
            </a:pathLst>
          </a:custGeom>
          <a:solidFill>
            <a:srgbClr val="0078E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2288" name="object 16">
            <a:extLst>
              <a:ext uri="{FF2B5EF4-FFF2-40B4-BE49-F238E27FC236}">
                <a16:creationId xmlns:a16="http://schemas.microsoft.com/office/drawing/2014/main" id="{BADC9F3D-0A7E-4B8A-93AF-DA02DAE66860}"/>
              </a:ext>
            </a:extLst>
          </p:cNvPr>
          <p:cNvSpPr>
            <a:spLocks/>
          </p:cNvSpPr>
          <p:nvPr/>
        </p:nvSpPr>
        <p:spPr bwMode="auto">
          <a:xfrm>
            <a:off x="4384675" y="3960813"/>
            <a:ext cx="3425825" cy="2058987"/>
          </a:xfrm>
          <a:custGeom>
            <a:avLst/>
            <a:gdLst>
              <a:gd name="T0" fmla="*/ 0 w 2569845"/>
              <a:gd name="T1" fmla="*/ 6503932 h 1544320"/>
              <a:gd name="T2" fmla="*/ 10817671 w 2569845"/>
              <a:gd name="T3" fmla="*/ 6503932 h 1544320"/>
              <a:gd name="T4" fmla="*/ 10817671 w 2569845"/>
              <a:gd name="T5" fmla="*/ 0 h 1544320"/>
              <a:gd name="T6" fmla="*/ 0 w 2569845"/>
              <a:gd name="T7" fmla="*/ 0 h 1544320"/>
              <a:gd name="T8" fmla="*/ 0 w 2569845"/>
              <a:gd name="T9" fmla="*/ 6503932 h 15443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69845" h="1544320">
                <a:moveTo>
                  <a:pt x="0" y="1543812"/>
                </a:moveTo>
                <a:lnTo>
                  <a:pt x="2569464" y="1543812"/>
                </a:lnTo>
                <a:lnTo>
                  <a:pt x="2569464" y="0"/>
                </a:lnTo>
                <a:lnTo>
                  <a:pt x="0" y="0"/>
                </a:lnTo>
                <a:lnTo>
                  <a:pt x="0" y="1543812"/>
                </a:lnTo>
                <a:close/>
              </a:path>
            </a:pathLst>
          </a:custGeom>
          <a:noFill/>
          <a:ln w="259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82289" name="object 17">
            <a:extLst>
              <a:ext uri="{FF2B5EF4-FFF2-40B4-BE49-F238E27FC236}">
                <a16:creationId xmlns:a16="http://schemas.microsoft.com/office/drawing/2014/main" id="{0631C4D4-411E-48EC-93D9-A9C7425DE7A5}"/>
              </a:ext>
            </a:extLst>
          </p:cNvPr>
          <p:cNvSpPr txBox="1">
            <a:spLocks noChangeArrowheads="1"/>
          </p:cNvSpPr>
          <p:nvPr/>
        </p:nvSpPr>
        <p:spPr bwMode="auto">
          <a:xfrm>
            <a:off x="4384675" y="4340225"/>
            <a:ext cx="3425825" cy="121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07527" rIns="0" bIns="0">
            <a:spAutoFit/>
          </a:bodyPr>
          <a:lstStyle>
            <a:lvl1pPr marL="404813" indent="-88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ts val="4263"/>
              </a:lnSpc>
              <a:spcBef>
                <a:spcPts val="850"/>
              </a:spcBef>
            </a:pPr>
            <a:r>
              <a:rPr lang="zh-CN" altLang="zh-CN" sz="4100">
                <a:solidFill>
                  <a:srgbClr val="FFFFFF"/>
                </a:solidFill>
                <a:latin typeface="Arial" panose="020B0604020202020204" pitchFamily="34" charset="0"/>
                <a:cs typeface="Arial" panose="020B0604020202020204" pitchFamily="34" charset="0"/>
              </a:rPr>
              <a:t>授权开发团队</a:t>
            </a:r>
            <a:endParaRPr lang="zh-CN" altLang="zh-CN" sz="4100">
              <a:latin typeface="Arial" panose="020B0604020202020204" pitchFamily="34" charset="0"/>
              <a:cs typeface="Arial" panose="020B0604020202020204" pitchFamily="34" charset="0"/>
            </a:endParaRPr>
          </a:p>
        </p:txBody>
      </p:sp>
      <p:sp>
        <p:nvSpPr>
          <p:cNvPr id="182290" name="object 18">
            <a:extLst>
              <a:ext uri="{FF2B5EF4-FFF2-40B4-BE49-F238E27FC236}">
                <a16:creationId xmlns:a16="http://schemas.microsoft.com/office/drawing/2014/main" id="{E0FB89E5-1B27-44E9-AF46-B18B559B583C}"/>
              </a:ext>
            </a:extLst>
          </p:cNvPr>
          <p:cNvSpPr>
            <a:spLocks/>
          </p:cNvSpPr>
          <p:nvPr/>
        </p:nvSpPr>
        <p:spPr bwMode="auto">
          <a:xfrm>
            <a:off x="8153400" y="3960813"/>
            <a:ext cx="3427413" cy="2058987"/>
          </a:xfrm>
          <a:custGeom>
            <a:avLst/>
            <a:gdLst>
              <a:gd name="T0" fmla="*/ 0 w 2571115"/>
              <a:gd name="T1" fmla="*/ 6503932 h 1544320"/>
              <a:gd name="T2" fmla="*/ 10822430 w 2571115"/>
              <a:gd name="T3" fmla="*/ 6503932 h 1544320"/>
              <a:gd name="T4" fmla="*/ 10822430 w 2571115"/>
              <a:gd name="T5" fmla="*/ 0 h 1544320"/>
              <a:gd name="T6" fmla="*/ 0 w 2571115"/>
              <a:gd name="T7" fmla="*/ 0 h 1544320"/>
              <a:gd name="T8" fmla="*/ 0 w 2571115"/>
              <a:gd name="T9" fmla="*/ 6503932 h 15443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71115" h="1544320">
                <a:moveTo>
                  <a:pt x="0" y="1543812"/>
                </a:moveTo>
                <a:lnTo>
                  <a:pt x="2570988" y="1543812"/>
                </a:lnTo>
                <a:lnTo>
                  <a:pt x="2570988" y="0"/>
                </a:lnTo>
                <a:lnTo>
                  <a:pt x="0" y="0"/>
                </a:lnTo>
                <a:lnTo>
                  <a:pt x="0" y="1543812"/>
                </a:lnTo>
                <a:close/>
              </a:path>
            </a:pathLst>
          </a:custGeom>
          <a:solidFill>
            <a:srgbClr val="0078E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2291" name="object 19">
            <a:extLst>
              <a:ext uri="{FF2B5EF4-FFF2-40B4-BE49-F238E27FC236}">
                <a16:creationId xmlns:a16="http://schemas.microsoft.com/office/drawing/2014/main" id="{66E20C95-299F-4615-A2EF-647A2CA133CD}"/>
              </a:ext>
            </a:extLst>
          </p:cNvPr>
          <p:cNvSpPr>
            <a:spLocks/>
          </p:cNvSpPr>
          <p:nvPr/>
        </p:nvSpPr>
        <p:spPr bwMode="auto">
          <a:xfrm>
            <a:off x="8153400" y="3960813"/>
            <a:ext cx="3427413" cy="2058987"/>
          </a:xfrm>
          <a:custGeom>
            <a:avLst/>
            <a:gdLst>
              <a:gd name="T0" fmla="*/ 0 w 2571115"/>
              <a:gd name="T1" fmla="*/ 6503932 h 1544320"/>
              <a:gd name="T2" fmla="*/ 10822430 w 2571115"/>
              <a:gd name="T3" fmla="*/ 6503932 h 1544320"/>
              <a:gd name="T4" fmla="*/ 10822430 w 2571115"/>
              <a:gd name="T5" fmla="*/ 0 h 1544320"/>
              <a:gd name="T6" fmla="*/ 0 w 2571115"/>
              <a:gd name="T7" fmla="*/ 0 h 1544320"/>
              <a:gd name="T8" fmla="*/ 0 w 2571115"/>
              <a:gd name="T9" fmla="*/ 6503932 h 15443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71115" h="1544320">
                <a:moveTo>
                  <a:pt x="0" y="1543812"/>
                </a:moveTo>
                <a:lnTo>
                  <a:pt x="2570988" y="1543812"/>
                </a:lnTo>
                <a:lnTo>
                  <a:pt x="2570988" y="0"/>
                </a:lnTo>
                <a:lnTo>
                  <a:pt x="0" y="0"/>
                </a:lnTo>
                <a:lnTo>
                  <a:pt x="0" y="1543812"/>
                </a:lnTo>
                <a:close/>
              </a:path>
            </a:pathLst>
          </a:custGeom>
          <a:noFill/>
          <a:ln w="259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82292" name="object 20">
            <a:extLst>
              <a:ext uri="{FF2B5EF4-FFF2-40B4-BE49-F238E27FC236}">
                <a16:creationId xmlns:a16="http://schemas.microsoft.com/office/drawing/2014/main" id="{7ECFE2CE-3B11-45F9-9CDC-26EA8BB049E5}"/>
              </a:ext>
            </a:extLst>
          </p:cNvPr>
          <p:cNvSpPr txBox="1">
            <a:spLocks noChangeArrowheads="1"/>
          </p:cNvSpPr>
          <p:nvPr/>
        </p:nvSpPr>
        <p:spPr bwMode="auto">
          <a:xfrm>
            <a:off x="8153400" y="4340225"/>
            <a:ext cx="3427413" cy="121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07527" rIns="0" bIns="0">
            <a:spAutoFit/>
          </a:bodyPr>
          <a:lstStyle>
            <a:lvl1pPr marL="665163" indent="-2730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ts val="4263"/>
              </a:lnSpc>
              <a:spcBef>
                <a:spcPts val="850"/>
              </a:spcBef>
            </a:pPr>
            <a:r>
              <a:rPr lang="zh-CN" altLang="zh-CN" sz="4100">
                <a:solidFill>
                  <a:srgbClr val="FFFFFF"/>
                </a:solidFill>
                <a:latin typeface="Arial" panose="020B0604020202020204" pitchFamily="34" charset="0"/>
                <a:cs typeface="Arial" panose="020B0604020202020204" pitchFamily="34" charset="0"/>
              </a:rPr>
              <a:t>集中式支持</a:t>
            </a:r>
            <a:endParaRPr lang="zh-CN" altLang="zh-CN" sz="4100">
              <a:latin typeface="Arial" panose="020B0604020202020204" pitchFamily="34" charset="0"/>
              <a:cs typeface="Arial" panose="020B0604020202020204" pitchFamily="34" charset="0"/>
            </a:endParaRPr>
          </a:p>
        </p:txBody>
      </p:sp>
    </p:spTree>
  </p:cSld>
  <p:clrMapOvr>
    <a:masterClrMapping/>
  </p:clrMapOvr>
</p:sld>
</file>

<file path=ppt/slides/slide128.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3CC7216D-9E93-42FA-9D76-C7E3CF0ED67D}"/>
              </a:ext>
            </a:extLst>
          </p:cNvPr>
          <p:cNvSpPr txBox="1">
            <a:spLocks noGrp="1"/>
          </p:cNvSpPr>
          <p:nvPr>
            <p:ph type="title"/>
          </p:nvPr>
        </p:nvSpPr>
        <p:spPr>
          <a:xfrm>
            <a:off x="496888" y="141288"/>
            <a:ext cx="9234487" cy="692150"/>
          </a:xfrm>
        </p:spPr>
        <p:txBody>
          <a:bodyPr tIns="16087" rtlCol="0">
            <a:spAutoFit/>
          </a:bodyPr>
          <a:lstStyle/>
          <a:p>
            <a:pPr marL="16933">
              <a:spcBef>
                <a:spcPts val="127"/>
              </a:spcBef>
              <a:defRPr/>
            </a:pPr>
            <a:r>
              <a:rPr sz="4400" spc="-7" dirty="0">
                <a:solidFill>
                  <a:schemeClr val="bg1"/>
                </a:solidFill>
              </a:rPr>
              <a:t>api 与 Microservices</a:t>
            </a:r>
            <a:endParaRPr sz="4400" dirty="0">
              <a:solidFill>
                <a:schemeClr val="bg1"/>
              </a:solidFill>
            </a:endParaRPr>
          </a:p>
        </p:txBody>
      </p:sp>
      <p:sp>
        <p:nvSpPr>
          <p:cNvPr id="183299" name="object 3">
            <a:extLst>
              <a:ext uri="{FF2B5EF4-FFF2-40B4-BE49-F238E27FC236}">
                <a16:creationId xmlns:a16="http://schemas.microsoft.com/office/drawing/2014/main" id="{364BA43D-7A06-4F74-9F6D-5590C8DFE115}"/>
              </a:ext>
            </a:extLst>
          </p:cNvPr>
          <p:cNvSpPr>
            <a:spLocks noGrp="1"/>
          </p:cNvSpPr>
          <p:nvPr>
            <p:ph sz="half" idx="2"/>
          </p:nvPr>
        </p:nvSpPr>
        <p:spPr>
          <a:xfrm>
            <a:off x="176213" y="1352550"/>
            <a:ext cx="7070725" cy="5040313"/>
          </a:xfrm>
        </p:spPr>
        <p:txBody>
          <a:bodyPr tIns="16933"/>
          <a:lstStyle/>
          <a:p>
            <a:pPr marL="15875">
              <a:spcBef>
                <a:spcPts val="138"/>
              </a:spcBef>
            </a:pPr>
            <a:r>
              <a:rPr lang="zh-CN" altLang="zh-CN"/>
              <a:t>Api</a:t>
            </a:r>
          </a:p>
          <a:p>
            <a:pPr marL="15875">
              <a:spcBef>
                <a:spcPts val="13"/>
              </a:spcBef>
              <a:buSzPct val="110000"/>
            </a:pPr>
            <a:r>
              <a:rPr lang="zh-CN" altLang="zh-CN" sz="2600">
                <a:latin typeface="Arial" panose="020B0604020202020204" pitchFamily="34" charset="0"/>
                <a:cs typeface="Arial" panose="020B0604020202020204" pitchFamily="34" charset="0"/>
              </a:rPr>
              <a:t>在网络上公开的应用程序接口</a:t>
            </a:r>
          </a:p>
          <a:p>
            <a:pPr marL="15875">
              <a:buSzPct val="110000"/>
            </a:pPr>
            <a:r>
              <a:rPr lang="zh-CN" altLang="zh-CN" sz="2600">
                <a:latin typeface="Arial" panose="020B0604020202020204" pitchFamily="34" charset="0"/>
                <a:cs typeface="Arial" panose="020B0604020202020204" pitchFamily="34" charset="0"/>
              </a:rPr>
              <a:t>许多样式</a:t>
            </a:r>
          </a:p>
          <a:p>
            <a:pPr marL="922338" lvl="1" indent="-381000">
              <a:spcBef>
                <a:spcPts val="25"/>
              </a:spcBef>
            </a:pPr>
            <a:r>
              <a:rPr lang="zh-CN" altLang="zh-CN" sz="2100">
                <a:solidFill>
                  <a:srgbClr val="38364D"/>
                </a:solidFill>
                <a:latin typeface="Arial" panose="020B0604020202020204" pitchFamily="34" charset="0"/>
                <a:cs typeface="Arial" panose="020B0604020202020204" pitchFamily="34" charset="0"/>
              </a:rPr>
              <a:t>RPC, CRUD, 休息</a:t>
            </a:r>
            <a:endParaRPr lang="zh-CN" altLang="zh-CN" sz="2100">
              <a:latin typeface="Arial" panose="020B0604020202020204" pitchFamily="34" charset="0"/>
              <a:cs typeface="Arial" panose="020B0604020202020204" pitchFamily="34" charset="0"/>
            </a:endParaRPr>
          </a:p>
          <a:p>
            <a:pPr marL="15875">
              <a:spcBef>
                <a:spcPts val="775"/>
              </a:spcBef>
              <a:buSzPct val="110000"/>
            </a:pPr>
            <a:r>
              <a:rPr lang="zh-CN" altLang="zh-CN" sz="2600">
                <a:latin typeface="Arial" panose="020B0604020202020204" pitchFamily="34" charset="0"/>
                <a:cs typeface="Arial" panose="020B0604020202020204" pitchFamily="34" charset="0"/>
              </a:rPr>
              <a:t>许多协议</a:t>
            </a:r>
          </a:p>
          <a:p>
            <a:pPr marL="922338" lvl="1" indent="-381000">
              <a:spcBef>
                <a:spcPts val="25"/>
              </a:spcBef>
            </a:pPr>
            <a:r>
              <a:rPr lang="zh-CN" altLang="zh-CN" sz="2100">
                <a:solidFill>
                  <a:srgbClr val="38364D"/>
                </a:solidFill>
                <a:latin typeface="Arial" panose="020B0604020202020204" pitchFamily="34" charset="0"/>
                <a:cs typeface="Arial" panose="020B0604020202020204" pitchFamily="34" charset="0"/>
              </a:rPr>
              <a:t>HTTP, 卡夫卡, gRPC</a:t>
            </a:r>
            <a:endParaRPr lang="zh-CN" altLang="zh-CN" sz="2100">
              <a:latin typeface="Arial" panose="020B0604020202020204" pitchFamily="34" charset="0"/>
              <a:cs typeface="Arial" panose="020B0604020202020204" pitchFamily="34" charset="0"/>
            </a:endParaRPr>
          </a:p>
          <a:p>
            <a:pPr marL="15875">
              <a:spcBef>
                <a:spcPts val="775"/>
              </a:spcBef>
              <a:buSzPct val="110000"/>
            </a:pPr>
            <a:r>
              <a:rPr lang="zh-CN" altLang="zh-CN" sz="2600">
                <a:latin typeface="Arial" panose="020B0604020202020204" pitchFamily="34" charset="0"/>
                <a:cs typeface="Arial" panose="020B0604020202020204" pitchFamily="34" charset="0"/>
              </a:rPr>
              <a:t>许多数据格式</a:t>
            </a:r>
          </a:p>
          <a:p>
            <a:pPr marL="922338" lvl="1" indent="-381000">
              <a:lnSpc>
                <a:spcPts val="2550"/>
              </a:lnSpc>
              <a:spcBef>
                <a:spcPts val="25"/>
              </a:spcBef>
            </a:pPr>
            <a:r>
              <a:rPr lang="zh-CN" altLang="zh-CN" sz="2100">
                <a:solidFill>
                  <a:srgbClr val="38364D"/>
                </a:solidFill>
                <a:latin typeface="Arial" panose="020B0604020202020204" pitchFamily="34" charset="0"/>
                <a:cs typeface="Arial" panose="020B0604020202020204" pitchFamily="34" charset="0"/>
              </a:rPr>
              <a:t>JSON, XML, protobuf</a:t>
            </a:r>
            <a:endParaRPr lang="zh-CN" altLang="zh-CN" sz="2100">
              <a:latin typeface="Arial" panose="020B0604020202020204" pitchFamily="34" charset="0"/>
              <a:cs typeface="Arial" panose="020B0604020202020204" pitchFamily="34" charset="0"/>
            </a:endParaRPr>
          </a:p>
          <a:p>
            <a:pPr marL="15875">
              <a:lnSpc>
                <a:spcPts val="3188"/>
              </a:lnSpc>
              <a:buSzPct val="110000"/>
            </a:pPr>
            <a:r>
              <a:rPr lang="zh-CN" altLang="zh-CN" sz="2600">
                <a:latin typeface="Arial" panose="020B0604020202020204" pitchFamily="34" charset="0"/>
                <a:cs typeface="Arial" panose="020B0604020202020204" pitchFamily="34" charset="0"/>
              </a:rPr>
              <a:t>许多实现</a:t>
            </a:r>
          </a:p>
          <a:p>
            <a:pPr marL="922338" lvl="1" indent="-381000">
              <a:spcBef>
                <a:spcPts val="25"/>
              </a:spcBef>
            </a:pPr>
            <a:r>
              <a:rPr lang="zh-CN" altLang="zh-CN" sz="2100">
                <a:solidFill>
                  <a:srgbClr val="38364D"/>
                </a:solidFill>
                <a:latin typeface="Arial" panose="020B0604020202020204" pitchFamily="34" charset="0"/>
                <a:cs typeface="Arial" panose="020B0604020202020204" pitchFamily="34" charset="0"/>
              </a:rPr>
              <a:t>独立 microservice, 单片机</a:t>
            </a:r>
            <a:endParaRPr lang="zh-CN" altLang="zh-CN" sz="2100">
              <a:latin typeface="Arial" panose="020B0604020202020204" pitchFamily="34" charset="0"/>
              <a:cs typeface="Arial" panose="020B0604020202020204" pitchFamily="34" charset="0"/>
            </a:endParaRPr>
          </a:p>
          <a:p>
            <a:pPr marL="15875"/>
            <a:r>
              <a:rPr lang="zh-CN" altLang="zh-CN" sz="2100">
                <a:latin typeface="Arial" panose="020B0604020202020204" pitchFamily="34" charset="0"/>
                <a:cs typeface="Arial" panose="020B0604020202020204" pitchFamily="34" charset="0"/>
              </a:rPr>
              <a:t>应用程序, API 网关, ESB</a:t>
            </a:r>
          </a:p>
        </p:txBody>
      </p:sp>
      <p:sp>
        <p:nvSpPr>
          <p:cNvPr id="183300" name="object 4">
            <a:extLst>
              <a:ext uri="{FF2B5EF4-FFF2-40B4-BE49-F238E27FC236}">
                <a16:creationId xmlns:a16="http://schemas.microsoft.com/office/drawing/2014/main" id="{D50F7DB9-E6DD-471D-9217-586925DDD2EC}"/>
              </a:ext>
            </a:extLst>
          </p:cNvPr>
          <p:cNvSpPr txBox="1">
            <a:spLocks noChangeArrowheads="1"/>
          </p:cNvSpPr>
          <p:nvPr/>
        </p:nvSpPr>
        <p:spPr bwMode="auto">
          <a:xfrm>
            <a:off x="6181725" y="1101725"/>
            <a:ext cx="5268913" cy="330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933" rIns="0" bIns="0">
            <a:spAutoFit/>
          </a:bodyPr>
          <a:lstStyle>
            <a:lvl1pPr marL="1587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sz="3200" b="1">
                <a:solidFill>
                  <a:srgbClr val="38364D"/>
                </a:solidFill>
                <a:latin typeface="Arial" panose="020B0604020202020204" pitchFamily="34" charset="0"/>
                <a:cs typeface="Arial" panose="020B0604020202020204" pitchFamily="34" charset="0"/>
              </a:rPr>
              <a:t>Microservice</a:t>
            </a:r>
            <a:endParaRPr lang="zh-CN" altLang="zh-CN" sz="3200">
              <a:latin typeface="Arial" panose="020B0604020202020204" pitchFamily="34" charset="0"/>
              <a:cs typeface="Arial" panose="020B0604020202020204" pitchFamily="34" charset="0"/>
            </a:endParaRPr>
          </a:p>
          <a:p>
            <a:pPr>
              <a:spcBef>
                <a:spcPts val="13"/>
              </a:spcBef>
              <a:buSzPct val="110000"/>
              <a:buFontTx/>
              <a:buChar char="•"/>
            </a:pPr>
            <a:r>
              <a:rPr lang="zh-CN" altLang="zh-CN" sz="2600">
                <a:solidFill>
                  <a:srgbClr val="38364D"/>
                </a:solidFill>
                <a:latin typeface="Arial" panose="020B0604020202020204" pitchFamily="34" charset="0"/>
                <a:cs typeface="Arial" panose="020B0604020202020204" pitchFamily="34" charset="0"/>
              </a:rPr>
              <a:t>独立部署的应用程序组件</a:t>
            </a:r>
            <a:endParaRPr lang="zh-CN" altLang="zh-CN" sz="2600">
              <a:latin typeface="Arial" panose="020B0604020202020204" pitchFamily="34" charset="0"/>
              <a:cs typeface="Arial" panose="020B0604020202020204" pitchFamily="34" charset="0"/>
            </a:endParaRPr>
          </a:p>
          <a:p>
            <a:pPr>
              <a:buSzPct val="110000"/>
              <a:buFontTx/>
              <a:buChar char="•"/>
            </a:pPr>
            <a:r>
              <a:rPr lang="zh-CN" altLang="zh-CN" sz="2600">
                <a:solidFill>
                  <a:srgbClr val="38364D"/>
                </a:solidFill>
                <a:latin typeface="Arial" panose="020B0604020202020204" pitchFamily="34" charset="0"/>
                <a:cs typeface="Arial" panose="020B0604020202020204" pitchFamily="34" charset="0"/>
              </a:rPr>
              <a:t>经常自包含</a:t>
            </a:r>
            <a:endParaRPr lang="zh-CN" altLang="zh-CN" sz="2600">
              <a:latin typeface="Arial" panose="020B0604020202020204" pitchFamily="34" charset="0"/>
              <a:cs typeface="Arial" panose="020B0604020202020204" pitchFamily="34" charset="0"/>
            </a:endParaRPr>
          </a:p>
          <a:p>
            <a:pPr>
              <a:lnSpc>
                <a:spcPts val="2550"/>
              </a:lnSpc>
              <a:spcBef>
                <a:spcPts val="25"/>
              </a:spcBef>
            </a:pPr>
            <a:r>
              <a:rPr lang="zh-CN" altLang="zh-CN" sz="2100">
                <a:solidFill>
                  <a:srgbClr val="38364D"/>
                </a:solidFill>
                <a:latin typeface="Arial" panose="020B0604020202020204" pitchFamily="34" charset="0"/>
                <a:cs typeface="Arial" panose="020B0604020202020204" pitchFamily="34" charset="0"/>
              </a:rPr>
              <a:t>–接口、逻辑和数据</a:t>
            </a:r>
            <a:endParaRPr lang="zh-CN" altLang="zh-CN" sz="2100">
              <a:latin typeface="Arial" panose="020B0604020202020204" pitchFamily="34" charset="0"/>
              <a:cs typeface="Arial" panose="020B0604020202020204" pitchFamily="34" charset="0"/>
            </a:endParaRPr>
          </a:p>
          <a:p>
            <a:pPr>
              <a:lnSpc>
                <a:spcPts val="3200"/>
              </a:lnSpc>
              <a:spcBef>
                <a:spcPts val="100"/>
              </a:spcBef>
              <a:buSzPct val="110000"/>
              <a:buFontTx/>
              <a:buChar char="•"/>
            </a:pPr>
            <a:r>
              <a:rPr lang="zh-CN" altLang="zh-CN" sz="2600">
                <a:solidFill>
                  <a:srgbClr val="38364D"/>
                </a:solidFill>
                <a:latin typeface="Arial" panose="020B0604020202020204" pitchFamily="34" charset="0"/>
                <a:cs typeface="Arial" panose="020B0604020202020204" pitchFamily="34" charset="0"/>
              </a:rPr>
              <a:t>通过 api 向其他服务和外部客户端公开功能</a:t>
            </a:r>
            <a:endParaRPr lang="zh-CN" altLang="zh-CN" sz="2600">
              <a:latin typeface="Arial" panose="020B0604020202020204" pitchFamily="34" charset="0"/>
              <a:cs typeface="Arial" panose="020B0604020202020204" pitchFamily="34" charset="0"/>
            </a:endParaRPr>
          </a:p>
        </p:txBody>
      </p:sp>
    </p:spTree>
  </p:cSld>
  <p:clrMapOvr>
    <a:masterClrMapping/>
  </p:clrMapOvr>
</p:sld>
</file>

<file path=ppt/slides/slide129.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39A3BD10-10B1-4079-A783-42A7E6AF68CA}"/>
              </a:ext>
            </a:extLst>
          </p:cNvPr>
          <p:cNvSpPr txBox="1">
            <a:spLocks noGrp="1"/>
          </p:cNvSpPr>
          <p:nvPr>
            <p:ph type="title"/>
          </p:nvPr>
        </p:nvSpPr>
        <p:spPr>
          <a:xfrm>
            <a:off x="592138" y="204788"/>
            <a:ext cx="5145087" cy="692150"/>
          </a:xfrm>
        </p:spPr>
        <p:txBody>
          <a:bodyPr lIns="0" tIns="16087" rIns="0" bIns="0" rtlCol="0">
            <a:spAutoFit/>
          </a:bodyPr>
          <a:lstStyle/>
          <a:p>
            <a:pPr marL="16933">
              <a:spcBef>
                <a:spcPts val="127"/>
              </a:spcBef>
              <a:defRPr/>
            </a:pPr>
            <a:r>
              <a:rPr spc="-7" dirty="0">
                <a:solidFill>
                  <a:schemeClr val="bg1"/>
                </a:solidFill>
              </a:rPr>
              <a:t>api 的</a:t>
            </a:r>
            <a:r>
              <a:rPr spc="-20" dirty="0">
                <a:solidFill>
                  <a:schemeClr val="bg1"/>
                </a:solidFill>
              </a:rPr>
              <a:t> </a:t>
            </a:r>
            <a:r>
              <a:rPr spc="-7" dirty="0">
                <a:solidFill>
                  <a:schemeClr val="bg1"/>
                </a:solidFill>
              </a:rPr>
              <a:t>Microservices</a:t>
            </a:r>
            <a:endParaRPr dirty="0">
              <a:solidFill>
                <a:schemeClr val="bg1"/>
              </a:solidFill>
            </a:endParaRPr>
          </a:p>
        </p:txBody>
      </p:sp>
      <p:sp>
        <p:nvSpPr>
          <p:cNvPr id="184323" name="object 3">
            <a:extLst>
              <a:ext uri="{FF2B5EF4-FFF2-40B4-BE49-F238E27FC236}">
                <a16:creationId xmlns:a16="http://schemas.microsoft.com/office/drawing/2014/main" id="{C82D6317-0421-4DE6-A96E-23CF6B248005}"/>
              </a:ext>
            </a:extLst>
          </p:cNvPr>
          <p:cNvSpPr>
            <a:spLocks noChangeArrowheads="1"/>
          </p:cNvSpPr>
          <p:nvPr/>
        </p:nvSpPr>
        <p:spPr bwMode="auto">
          <a:xfrm>
            <a:off x="485775" y="1603375"/>
            <a:ext cx="11152188" cy="830263"/>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84324" name="object 4">
            <a:extLst>
              <a:ext uri="{FF2B5EF4-FFF2-40B4-BE49-F238E27FC236}">
                <a16:creationId xmlns:a16="http://schemas.microsoft.com/office/drawing/2014/main" id="{7B9C03E8-1F6C-40EB-8748-B01C10E59C26}"/>
              </a:ext>
            </a:extLst>
          </p:cNvPr>
          <p:cNvSpPr>
            <a:spLocks noChangeArrowheads="1"/>
          </p:cNvSpPr>
          <p:nvPr/>
        </p:nvSpPr>
        <p:spPr bwMode="auto">
          <a:xfrm>
            <a:off x="485775" y="2954338"/>
            <a:ext cx="11152188" cy="830262"/>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84325" name="object 5">
            <a:extLst>
              <a:ext uri="{FF2B5EF4-FFF2-40B4-BE49-F238E27FC236}">
                <a16:creationId xmlns:a16="http://schemas.microsoft.com/office/drawing/2014/main" id="{826AFD4E-DF60-4654-9546-210A199FD371}"/>
              </a:ext>
            </a:extLst>
          </p:cNvPr>
          <p:cNvSpPr>
            <a:spLocks noChangeArrowheads="1"/>
          </p:cNvSpPr>
          <p:nvPr/>
        </p:nvSpPr>
        <p:spPr bwMode="auto">
          <a:xfrm>
            <a:off x="485775" y="4305300"/>
            <a:ext cx="11152188" cy="830263"/>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6" name="object 6">
            <a:extLst>
              <a:ext uri="{FF2B5EF4-FFF2-40B4-BE49-F238E27FC236}">
                <a16:creationId xmlns:a16="http://schemas.microsoft.com/office/drawing/2014/main" id="{3329C951-AC09-4BCA-A7D7-0ECBE8F114B0}"/>
              </a:ext>
            </a:extLst>
          </p:cNvPr>
          <p:cNvSpPr txBox="1"/>
          <p:nvPr/>
        </p:nvSpPr>
        <p:spPr>
          <a:xfrm>
            <a:off x="731838" y="1519238"/>
            <a:ext cx="10223500" cy="4179887"/>
          </a:xfrm>
          <a:prstGeom prst="rect">
            <a:avLst/>
          </a:prstGeom>
        </p:spPr>
        <p:txBody>
          <a:bodyPr lIns="0" tIns="197273" rIns="0" bIns="0">
            <a:spAutoFit/>
          </a:bodyPr>
          <a:lstStyle/>
          <a:p>
            <a:pPr marL="16933">
              <a:spcBef>
                <a:spcPts val="1553"/>
              </a:spcBef>
              <a:defRPr/>
            </a:pPr>
            <a:r>
              <a:rPr sz="2800" dirty="0">
                <a:solidFill>
                  <a:srgbClr val="38364D"/>
                </a:solidFill>
                <a:latin typeface="Arial"/>
                <a:cs typeface="Arial"/>
              </a:rPr>
              <a:t>Api</a:t>
            </a:r>
            <a:r>
              <a:rPr sz="2800" spc="-7" dirty="0">
                <a:solidFill>
                  <a:srgbClr val="38364D"/>
                </a:solidFill>
                <a:latin typeface="Arial"/>
                <a:cs typeface="Arial"/>
              </a:rPr>
              <a:t>描述</a:t>
            </a:r>
            <a:r>
              <a:rPr sz="2800" dirty="0">
                <a:solidFill>
                  <a:srgbClr val="38364D"/>
                </a:solidFill>
                <a:latin typeface="Arial"/>
                <a:cs typeface="Arial"/>
              </a:rPr>
              <a:t>的</a:t>
            </a:r>
            <a:r>
              <a:rPr sz="2800" spc="-7" dirty="0">
                <a:solidFill>
                  <a:srgbClr val="38364D"/>
                </a:solidFill>
                <a:latin typeface="Arial"/>
                <a:cs typeface="Arial"/>
              </a:rPr>
              <a:t>功能功能</a:t>
            </a:r>
            <a:r>
              <a:rPr sz="2800" spc="-13" dirty="0">
                <a:solidFill>
                  <a:srgbClr val="38364D"/>
                </a:solidFill>
                <a:latin typeface="Arial"/>
                <a:cs typeface="Arial"/>
              </a:rPr>
              <a:t>的</a:t>
            </a:r>
            <a:r>
              <a:rPr sz="2800" dirty="0">
                <a:solidFill>
                  <a:srgbClr val="38364D"/>
                </a:solidFill>
                <a:latin typeface="Arial"/>
                <a:cs typeface="Arial"/>
              </a:rPr>
              <a:t>的</a:t>
            </a:r>
            <a:r>
              <a:rPr sz="2800" spc="13" dirty="0">
                <a:solidFill>
                  <a:srgbClr val="38364D"/>
                </a:solidFill>
                <a:latin typeface="Arial"/>
                <a:cs typeface="Arial"/>
              </a:rPr>
              <a:t> </a:t>
            </a:r>
            <a:r>
              <a:rPr sz="2800" spc="-7" dirty="0">
                <a:solidFill>
                  <a:srgbClr val="38364D"/>
                </a:solidFill>
                <a:latin typeface="Arial"/>
                <a:cs typeface="Arial"/>
              </a:rPr>
              <a:t>系统</a:t>
            </a:r>
            <a:endParaRPr sz="2800">
              <a:latin typeface="Arial"/>
              <a:cs typeface="Arial"/>
            </a:endParaRPr>
          </a:p>
          <a:p>
            <a:pPr marL="455495" indent="-229441">
              <a:spcBef>
                <a:spcPts val="1073"/>
              </a:spcBef>
              <a:buFontTx/>
              <a:buChar char="•"/>
              <a:tabLst>
                <a:tab pos="456342" algn="l"/>
              </a:tabLst>
              <a:defRPr/>
            </a:pPr>
            <a:r>
              <a:rPr sz="2133" spc="-7" dirty="0">
                <a:solidFill>
                  <a:srgbClr val="38364D"/>
                </a:solidFill>
                <a:latin typeface="Arial"/>
                <a:cs typeface="Arial"/>
              </a:rPr>
              <a:t>它们允许架构师查看和建模</a:t>
            </a:r>
            <a:r>
              <a:rPr sz="2133" spc="-13" dirty="0">
                <a:solidFill>
                  <a:srgbClr val="38364D"/>
                </a:solidFill>
                <a:latin typeface="Arial"/>
                <a:cs typeface="Arial"/>
              </a:rPr>
              <a:t>系统</a:t>
            </a:r>
            <a:r>
              <a:rPr sz="2133" spc="-7" dirty="0">
                <a:solidFill>
                  <a:srgbClr val="38364D"/>
                </a:solidFill>
                <a:latin typeface="Arial"/>
                <a:cs typeface="Arial"/>
              </a:rPr>
              <a:t>没有潜入</a:t>
            </a:r>
            <a:r>
              <a:rPr sz="2133" spc="213" dirty="0">
                <a:solidFill>
                  <a:srgbClr val="38364D"/>
                </a:solidFill>
                <a:latin typeface="Arial"/>
                <a:cs typeface="Arial"/>
              </a:rPr>
              <a:t> </a:t>
            </a:r>
            <a:r>
              <a:rPr sz="2133" spc="-7" dirty="0">
                <a:solidFill>
                  <a:srgbClr val="38364D"/>
                </a:solidFill>
                <a:latin typeface="Arial"/>
                <a:cs typeface="Arial"/>
              </a:rPr>
              <a:t>杂草</a:t>
            </a:r>
            <a:endParaRPr sz="2133">
              <a:latin typeface="Arial"/>
              <a:cs typeface="Arial"/>
            </a:endParaRPr>
          </a:p>
          <a:p>
            <a:pPr marL="455495" indent="-229441">
              <a:spcBef>
                <a:spcPts val="127"/>
              </a:spcBef>
              <a:buFontTx/>
              <a:buChar char="•"/>
              <a:tabLst>
                <a:tab pos="456342" algn="l"/>
              </a:tabLst>
              <a:defRPr/>
            </a:pPr>
            <a:r>
              <a:rPr sz="2133" spc="-7" dirty="0">
                <a:solidFill>
                  <a:srgbClr val="38364D"/>
                </a:solidFill>
                <a:latin typeface="Arial"/>
                <a:cs typeface="Arial"/>
              </a:rPr>
              <a:t>它们促进了商业和技术之间的对话。</a:t>
            </a:r>
            <a:r>
              <a:rPr sz="2133" spc="73" dirty="0">
                <a:solidFill>
                  <a:srgbClr val="38364D"/>
                </a:solidFill>
                <a:latin typeface="Arial"/>
                <a:cs typeface="Arial"/>
              </a:rPr>
              <a:t> </a:t>
            </a:r>
            <a:r>
              <a:rPr sz="2133" spc="-7" dirty="0">
                <a:solidFill>
                  <a:srgbClr val="38364D"/>
                </a:solidFill>
                <a:latin typeface="Arial"/>
                <a:cs typeface="Arial"/>
              </a:rPr>
              <a:t>人</a:t>
            </a:r>
            <a:endParaRPr sz="2133">
              <a:latin typeface="Arial"/>
              <a:cs typeface="Arial"/>
            </a:endParaRPr>
          </a:p>
          <a:p>
            <a:pPr marL="16933">
              <a:spcBef>
                <a:spcPts val="960"/>
              </a:spcBef>
              <a:defRPr/>
            </a:pPr>
            <a:r>
              <a:rPr sz="2800" dirty="0">
                <a:solidFill>
                  <a:srgbClr val="38364D"/>
                </a:solidFill>
                <a:latin typeface="Arial"/>
                <a:cs typeface="Arial"/>
              </a:rPr>
              <a:t>Api</a:t>
            </a:r>
            <a:r>
              <a:rPr sz="2800" spc="-13" dirty="0">
                <a:solidFill>
                  <a:srgbClr val="38364D"/>
                </a:solidFill>
                <a:latin typeface="Arial"/>
                <a:cs typeface="Arial"/>
              </a:rPr>
              <a:t>提供</a:t>
            </a:r>
            <a:r>
              <a:rPr sz="2800" spc="-7" dirty="0">
                <a:solidFill>
                  <a:srgbClr val="38364D"/>
                </a:solidFill>
                <a:latin typeface="Arial"/>
                <a:cs typeface="Arial"/>
              </a:rPr>
              <a:t>过渡路径</a:t>
            </a:r>
            <a:r>
              <a:rPr sz="2800" dirty="0">
                <a:solidFill>
                  <a:srgbClr val="38364D"/>
                </a:solidFill>
                <a:latin typeface="Arial"/>
                <a:cs typeface="Arial"/>
              </a:rPr>
              <a:t>自</a:t>
            </a:r>
            <a:r>
              <a:rPr sz="2800" spc="-7" dirty="0">
                <a:solidFill>
                  <a:srgbClr val="38364D"/>
                </a:solidFill>
                <a:latin typeface="Arial"/>
                <a:cs typeface="Arial"/>
              </a:rPr>
              <a:t>microservices</a:t>
            </a:r>
            <a:endParaRPr sz="2800">
              <a:latin typeface="Arial"/>
              <a:cs typeface="Arial"/>
            </a:endParaRPr>
          </a:p>
          <a:p>
            <a:pPr marL="455495" indent="-229441">
              <a:spcBef>
                <a:spcPts val="1073"/>
              </a:spcBef>
              <a:buFontTx/>
              <a:buChar char="•"/>
              <a:tabLst>
                <a:tab pos="456342" algn="l"/>
              </a:tabLst>
              <a:defRPr/>
            </a:pPr>
            <a:r>
              <a:rPr sz="2133" spc="-7" dirty="0">
                <a:solidFill>
                  <a:srgbClr val="38364D"/>
                </a:solidFill>
                <a:latin typeface="Arial"/>
                <a:cs typeface="Arial"/>
              </a:rPr>
              <a:t>单片应用程序服务可以</a:t>
            </a:r>
            <a:r>
              <a:rPr sz="2133" spc="-13" dirty="0">
                <a:solidFill>
                  <a:srgbClr val="38364D"/>
                </a:solidFill>
                <a:latin typeface="Arial"/>
                <a:cs typeface="Arial"/>
              </a:rPr>
              <a:t>提供</a:t>
            </a:r>
            <a:r>
              <a:rPr sz="2133" spc="-7" dirty="0">
                <a:solidFill>
                  <a:srgbClr val="38364D"/>
                </a:solidFill>
                <a:latin typeface="Arial"/>
                <a:cs typeface="Arial"/>
              </a:rPr>
              <a:t>通过 api 作为步进</a:t>
            </a:r>
            <a:r>
              <a:rPr sz="2133" spc="67" dirty="0">
                <a:solidFill>
                  <a:srgbClr val="38364D"/>
                </a:solidFill>
                <a:latin typeface="Arial"/>
                <a:cs typeface="Arial"/>
              </a:rPr>
              <a:t> </a:t>
            </a:r>
            <a:r>
              <a:rPr sz="2133" spc="-7" dirty="0">
                <a:solidFill>
                  <a:srgbClr val="38364D"/>
                </a:solidFill>
                <a:latin typeface="Arial"/>
                <a:cs typeface="Arial"/>
              </a:rPr>
              <a:t>石头</a:t>
            </a:r>
            <a:endParaRPr sz="2133">
              <a:latin typeface="Arial"/>
              <a:cs typeface="Arial"/>
            </a:endParaRPr>
          </a:p>
          <a:p>
            <a:pPr marL="455495" indent="-229441">
              <a:spcBef>
                <a:spcPts val="127"/>
              </a:spcBef>
              <a:buFontTx/>
              <a:buChar char="•"/>
              <a:tabLst>
                <a:tab pos="456342" algn="l"/>
              </a:tabLst>
              <a:defRPr/>
            </a:pPr>
            <a:r>
              <a:rPr sz="2133" spc="-7" dirty="0">
                <a:solidFill>
                  <a:srgbClr val="38364D"/>
                </a:solidFill>
                <a:latin typeface="Arial"/>
                <a:cs typeface="Arial"/>
              </a:rPr>
              <a:t>这将服务消费者从背面的变化中隔离开来</a:t>
            </a:r>
            <a:r>
              <a:rPr sz="2133" spc="67" dirty="0">
                <a:solidFill>
                  <a:srgbClr val="38364D"/>
                </a:solidFill>
                <a:latin typeface="Arial"/>
                <a:cs typeface="Arial"/>
              </a:rPr>
              <a:t> </a:t>
            </a:r>
            <a:r>
              <a:rPr sz="2133" spc="-7" dirty="0">
                <a:solidFill>
                  <a:srgbClr val="38364D"/>
                </a:solidFill>
                <a:latin typeface="Arial"/>
                <a:cs typeface="Arial"/>
              </a:rPr>
              <a:t>结束</a:t>
            </a:r>
            <a:endParaRPr sz="2133">
              <a:latin typeface="Arial"/>
              <a:cs typeface="Arial"/>
            </a:endParaRPr>
          </a:p>
          <a:p>
            <a:pPr marL="16933">
              <a:spcBef>
                <a:spcPts val="960"/>
              </a:spcBef>
              <a:defRPr/>
            </a:pPr>
            <a:r>
              <a:rPr sz="2800" dirty="0">
                <a:solidFill>
                  <a:srgbClr val="38364D"/>
                </a:solidFill>
                <a:latin typeface="Arial"/>
                <a:cs typeface="Arial"/>
              </a:rPr>
              <a:t>Api</a:t>
            </a:r>
            <a:r>
              <a:rPr sz="2800" spc="-7" dirty="0">
                <a:solidFill>
                  <a:srgbClr val="38364D"/>
                </a:solidFill>
                <a:latin typeface="Arial"/>
                <a:cs typeface="Arial"/>
              </a:rPr>
              <a:t>提供规范化的</a:t>
            </a:r>
            <a:r>
              <a:rPr sz="2800" dirty="0">
                <a:solidFill>
                  <a:srgbClr val="38364D"/>
                </a:solidFill>
                <a:latin typeface="Arial"/>
                <a:cs typeface="Arial"/>
              </a:rPr>
              <a:t>访问</a:t>
            </a:r>
            <a:r>
              <a:rPr sz="2800" spc="-7" dirty="0">
                <a:solidFill>
                  <a:srgbClr val="38364D"/>
                </a:solidFill>
                <a:latin typeface="Arial"/>
                <a:cs typeface="Arial"/>
              </a:rPr>
              <a:t>点</a:t>
            </a:r>
            <a:r>
              <a:rPr sz="2800" dirty="0">
                <a:solidFill>
                  <a:srgbClr val="38364D"/>
                </a:solidFill>
                <a:latin typeface="Arial"/>
                <a:cs typeface="Arial"/>
              </a:rPr>
              <a:t>对系统</a:t>
            </a:r>
            <a:r>
              <a:rPr sz="2800" spc="33" dirty="0">
                <a:solidFill>
                  <a:srgbClr val="38364D"/>
                </a:solidFill>
                <a:latin typeface="Arial"/>
                <a:cs typeface="Arial"/>
              </a:rPr>
              <a:t> </a:t>
            </a:r>
            <a:r>
              <a:rPr sz="2800" spc="-7" dirty="0">
                <a:solidFill>
                  <a:srgbClr val="38364D"/>
                </a:solidFill>
                <a:latin typeface="Arial"/>
                <a:cs typeface="Arial"/>
              </a:rPr>
              <a:t>功能</a:t>
            </a:r>
            <a:endParaRPr sz="2800">
              <a:latin typeface="Arial"/>
              <a:cs typeface="Arial"/>
            </a:endParaRPr>
          </a:p>
          <a:p>
            <a:pPr marL="455495" indent="-229441">
              <a:spcBef>
                <a:spcPts val="1073"/>
              </a:spcBef>
              <a:buFontTx/>
              <a:buChar char="•"/>
              <a:tabLst>
                <a:tab pos="456342" algn="l"/>
              </a:tabLst>
              <a:defRPr/>
            </a:pPr>
            <a:r>
              <a:rPr sz="2133" spc="-7" dirty="0">
                <a:solidFill>
                  <a:srgbClr val="38364D"/>
                </a:solidFill>
                <a:latin typeface="Arial"/>
                <a:cs typeface="Arial"/>
              </a:rPr>
              <a:t>它们提供了互操作性</a:t>
            </a:r>
            <a:r>
              <a:rPr sz="2133" spc="40" dirty="0">
                <a:solidFill>
                  <a:srgbClr val="38364D"/>
                </a:solidFill>
                <a:latin typeface="Arial"/>
                <a:cs typeface="Arial"/>
              </a:rPr>
              <a:t> </a:t>
            </a:r>
            <a:r>
              <a:rPr sz="2133" spc="-7" dirty="0">
                <a:solidFill>
                  <a:srgbClr val="38364D"/>
                </a:solidFill>
                <a:latin typeface="Arial"/>
                <a:cs typeface="Arial"/>
              </a:rPr>
              <a:t>组件</a:t>
            </a:r>
            <a:endParaRPr sz="2133">
              <a:latin typeface="Arial"/>
              <a:cs typeface="Arial"/>
            </a:endParaRPr>
          </a:p>
          <a:p>
            <a:pPr marL="455495" indent="-229441">
              <a:spcBef>
                <a:spcPts val="127"/>
              </a:spcBef>
              <a:buFontTx/>
              <a:buChar char="•"/>
              <a:tabLst>
                <a:tab pos="456342" algn="l"/>
              </a:tabLst>
              <a:defRPr/>
            </a:pPr>
            <a:r>
              <a:rPr sz="2133" spc="-7" dirty="0">
                <a:solidFill>
                  <a:srgbClr val="38364D"/>
                </a:solidFill>
                <a:latin typeface="Arial"/>
                <a:cs typeface="Arial"/>
              </a:rPr>
              <a:t>单点在</a:t>
            </a:r>
            <a:r>
              <a:rPr sz="2133" spc="-13" dirty="0">
                <a:solidFill>
                  <a:srgbClr val="38364D"/>
                </a:solidFill>
                <a:latin typeface="Arial"/>
                <a:cs typeface="Arial"/>
              </a:rPr>
              <a:t>系统</a:t>
            </a:r>
            <a:r>
              <a:rPr sz="2133" spc="-7" dirty="0">
                <a:solidFill>
                  <a:srgbClr val="38364D"/>
                </a:solidFill>
                <a:latin typeface="Arial"/>
                <a:cs typeface="Arial"/>
              </a:rPr>
              <a:t>来解决</a:t>
            </a:r>
            <a:r>
              <a:rPr sz="2133" spc="-27" dirty="0">
                <a:solidFill>
                  <a:srgbClr val="38364D"/>
                </a:solidFill>
                <a:latin typeface="Arial"/>
                <a:cs typeface="Arial"/>
              </a:rPr>
              <a:t>安全</a:t>
            </a:r>
            <a:r>
              <a:rPr sz="2133" spc="-7" dirty="0">
                <a:solidFill>
                  <a:srgbClr val="38364D"/>
                </a:solidFill>
                <a:latin typeface="Arial"/>
                <a:cs typeface="Arial"/>
              </a:rPr>
              <a:t>组成、监测和</a:t>
            </a:r>
            <a:r>
              <a:rPr sz="2133" spc="305" dirty="0">
                <a:solidFill>
                  <a:srgbClr val="38364D"/>
                </a:solidFill>
                <a:latin typeface="Arial"/>
                <a:cs typeface="Arial"/>
              </a:rPr>
              <a:t> </a:t>
            </a:r>
            <a:r>
              <a:rPr sz="2133" spc="-7" dirty="0">
                <a:solidFill>
                  <a:srgbClr val="38364D"/>
                </a:solidFill>
                <a:latin typeface="Arial"/>
                <a:cs typeface="Arial"/>
              </a:rPr>
              <a:t>Sla</a:t>
            </a:r>
            <a:endParaRPr sz="2133">
              <a:latin typeface="Arial"/>
              <a:cs typeface="Arial"/>
            </a:endParaRPr>
          </a:p>
        </p:txBody>
      </p:sp>
    </p:spTree>
  </p:cSld>
  <p:clrMapOvr>
    <a:masterClrMapping/>
  </p:clrMapOvr>
</p:sld>
</file>

<file path=ppt/slides/slide13.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object 2">
            <a:extLst>
              <a:ext uri="{FF2B5EF4-FFF2-40B4-BE49-F238E27FC236}">
                <a16:creationId xmlns:a16="http://schemas.microsoft.com/office/drawing/2014/main" id="{9BB4A807-D453-4A1C-B6B9-9D1F6346C0CF}"/>
              </a:ext>
            </a:extLst>
          </p:cNvPr>
          <p:cNvSpPr>
            <a:spLocks noChangeArrowheads="1"/>
          </p:cNvSpPr>
          <p:nvPr/>
        </p:nvSpPr>
        <p:spPr bwMode="auto">
          <a:xfrm>
            <a:off x="1528763" y="0"/>
            <a:ext cx="9139237" cy="68580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57347" name="object 3">
            <a:extLst>
              <a:ext uri="{FF2B5EF4-FFF2-40B4-BE49-F238E27FC236}">
                <a16:creationId xmlns:a16="http://schemas.microsoft.com/office/drawing/2014/main" id="{9B27A22B-C43B-4B07-9C9D-C88C46FEF69E}"/>
              </a:ext>
            </a:extLst>
          </p:cNvPr>
          <p:cNvSpPr>
            <a:spLocks noGrp="1"/>
          </p:cNvSpPr>
          <p:nvPr>
            <p:ph type="title"/>
          </p:nvPr>
        </p:nvSpPr>
        <p:spPr>
          <a:xfrm>
            <a:off x="4021138" y="2319338"/>
            <a:ext cx="4151312" cy="2079625"/>
          </a:xfrm>
        </p:spPr>
        <p:txBody>
          <a:bodyPr lIns="0" tIns="8483" rIns="0" bIns="0">
            <a:spAutoFit/>
          </a:bodyPr>
          <a:lstStyle/>
          <a:p>
            <a:pPr marL="7938" indent="309563">
              <a:lnSpc>
                <a:spcPct val="114000"/>
              </a:lnSpc>
              <a:spcBef>
                <a:spcPts val="63"/>
              </a:spcBef>
            </a:pPr>
            <a:r>
              <a:rPr lang="zh-CN" altLang="zh-CN" sz="5900">
                <a:solidFill>
                  <a:srgbClr val="FFFFFF"/>
                </a:solidFill>
              </a:rPr>
              <a:t>认知</a:t>
            </a:r>
            <a:r>
              <a:rPr lang="zh-CN" altLang="zh-CN" sz="5900">
                <a:solidFill>
                  <a:srgbClr val="C82506"/>
                </a:solidFill>
              </a:rPr>
              <a:t>复杂性</a:t>
            </a:r>
            <a:endParaRPr lang="zh-CN" altLang="zh-CN" sz="5900"/>
          </a:p>
        </p:txBody>
      </p:sp>
      <p:sp>
        <p:nvSpPr>
          <p:cNvPr id="4" name="object 4">
            <a:extLst>
              <a:ext uri="{FF2B5EF4-FFF2-40B4-BE49-F238E27FC236}">
                <a16:creationId xmlns:a16="http://schemas.microsoft.com/office/drawing/2014/main" id="{E0B23E82-7EE6-48EB-9AFE-9792DF174852}"/>
              </a:ext>
            </a:extLst>
          </p:cNvPr>
          <p:cNvSpPr txBox="1"/>
          <p:nvPr/>
        </p:nvSpPr>
        <p:spPr>
          <a:xfrm>
            <a:off x="2660650" y="6400800"/>
            <a:ext cx="7910513" cy="355600"/>
          </a:xfrm>
          <a:prstGeom prst="rect">
            <a:avLst/>
          </a:prstGeom>
        </p:spPr>
        <p:txBody>
          <a:bodyPr lIns="0" tIns="8930" rIns="0" bIns="0">
            <a:spAutoFit/>
          </a:bodyPr>
          <a:lstStyle/>
          <a:p>
            <a:pPr marL="8929">
              <a:spcBef>
                <a:spcPts val="70"/>
              </a:spcBef>
              <a:defRPr/>
            </a:pPr>
            <a:r>
              <a:rPr sz="2250" u="heavy" spc="-4" dirty="0">
                <a:solidFill>
                  <a:srgbClr val="FFFFFF"/>
                </a:solidFill>
                <a:uFill>
                  <a:solidFill>
                    <a:srgbClr val="FFFFFF"/>
                  </a:solidFill>
                </a:uFill>
                <a:latin typeface="Gill Sans MT"/>
                <a:cs typeface="Gill Sans MT"/>
                <a:hlinkClick r:id="rId3"/>
              </a:rPr>
              <a:t>http://beyondplm.com/2012/04/23/plm-and-the-death-of-complexity/</a:t>
            </a:r>
            <a:endParaRPr sz="2250">
              <a:latin typeface="Gill Sans MT"/>
              <a:cs typeface="Gill Sans MT"/>
            </a:endParaRPr>
          </a:p>
        </p:txBody>
      </p:sp>
    </p:spTree>
  </p:cSld>
  <p:clrMapOvr>
    <a:masterClrMapping/>
  </p:clrMapOvr>
  <p:transition spd="med">
    <p:fade/>
  </p:transition>
</p:sld>
</file>

<file path=ppt/slides/slide130.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A37F3C7F-A826-40D7-B250-38B4184D5563}"/>
              </a:ext>
            </a:extLst>
          </p:cNvPr>
          <p:cNvSpPr txBox="1">
            <a:spLocks noGrp="1"/>
          </p:cNvSpPr>
          <p:nvPr>
            <p:ph type="title"/>
          </p:nvPr>
        </p:nvSpPr>
        <p:spPr>
          <a:xfrm>
            <a:off x="592138" y="204788"/>
            <a:ext cx="6469062" cy="692150"/>
          </a:xfrm>
        </p:spPr>
        <p:txBody>
          <a:bodyPr lIns="0" tIns="16087" rIns="0" bIns="0" rtlCol="0">
            <a:spAutoFit/>
          </a:bodyPr>
          <a:lstStyle/>
          <a:p>
            <a:pPr marL="16933">
              <a:spcBef>
                <a:spcPts val="127"/>
              </a:spcBef>
              <a:defRPr/>
            </a:pPr>
            <a:r>
              <a:rPr spc="-7" dirty="0">
                <a:solidFill>
                  <a:schemeClr val="bg1"/>
                </a:solidFill>
              </a:rPr>
              <a:t>Microservice 设计</a:t>
            </a:r>
            <a:r>
              <a:rPr spc="40" dirty="0">
                <a:solidFill>
                  <a:schemeClr val="bg1"/>
                </a:solidFill>
              </a:rPr>
              <a:t> </a:t>
            </a:r>
            <a:r>
              <a:rPr spc="-7" dirty="0">
                <a:solidFill>
                  <a:schemeClr val="bg1"/>
                </a:solidFill>
              </a:rPr>
              <a:t>帆布</a:t>
            </a:r>
            <a:endParaRPr dirty="0">
              <a:solidFill>
                <a:schemeClr val="bg1"/>
              </a:solidFill>
            </a:endParaRPr>
          </a:p>
        </p:txBody>
      </p:sp>
      <p:sp>
        <p:nvSpPr>
          <p:cNvPr id="185347" name="object 3">
            <a:extLst>
              <a:ext uri="{FF2B5EF4-FFF2-40B4-BE49-F238E27FC236}">
                <a16:creationId xmlns:a16="http://schemas.microsoft.com/office/drawing/2014/main" id="{61FA8DEF-D792-4756-8583-5A3815F55807}"/>
              </a:ext>
            </a:extLst>
          </p:cNvPr>
          <p:cNvSpPr>
            <a:spLocks/>
          </p:cNvSpPr>
          <p:nvPr/>
        </p:nvSpPr>
        <p:spPr bwMode="auto">
          <a:xfrm>
            <a:off x="2679700" y="3536950"/>
            <a:ext cx="2286000" cy="2286000"/>
          </a:xfrm>
          <a:custGeom>
            <a:avLst/>
            <a:gdLst>
              <a:gd name="T0" fmla="*/ 0 w 1714500"/>
              <a:gd name="T1" fmla="*/ 7224889 h 1714500"/>
              <a:gd name="T2" fmla="*/ 7224889 w 1714500"/>
              <a:gd name="T3" fmla="*/ 7224889 h 1714500"/>
              <a:gd name="T4" fmla="*/ 7224889 w 1714500"/>
              <a:gd name="T5" fmla="*/ 0 h 1714500"/>
              <a:gd name="T6" fmla="*/ 0 w 1714500"/>
              <a:gd name="T7" fmla="*/ 0 h 1714500"/>
              <a:gd name="T8" fmla="*/ 0 w 1714500"/>
              <a:gd name="T9" fmla="*/ 7224889 h 17145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1714500">
                <a:moveTo>
                  <a:pt x="0" y="1714500"/>
                </a:moveTo>
                <a:lnTo>
                  <a:pt x="1714500" y="1714500"/>
                </a:lnTo>
                <a:lnTo>
                  <a:pt x="1714500" y="0"/>
                </a:lnTo>
                <a:lnTo>
                  <a:pt x="0" y="0"/>
                </a:lnTo>
                <a:lnTo>
                  <a:pt x="0" y="17145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5348" name="object 4">
            <a:extLst>
              <a:ext uri="{FF2B5EF4-FFF2-40B4-BE49-F238E27FC236}">
                <a16:creationId xmlns:a16="http://schemas.microsoft.com/office/drawing/2014/main" id="{F65CC509-B5D5-47F3-9A4B-0C0D7DB64A0E}"/>
              </a:ext>
            </a:extLst>
          </p:cNvPr>
          <p:cNvSpPr>
            <a:spLocks/>
          </p:cNvSpPr>
          <p:nvPr/>
        </p:nvSpPr>
        <p:spPr bwMode="auto">
          <a:xfrm>
            <a:off x="2679700" y="2163763"/>
            <a:ext cx="6858000" cy="1371600"/>
          </a:xfrm>
          <a:custGeom>
            <a:avLst/>
            <a:gdLst>
              <a:gd name="T0" fmla="*/ 0 w 5143500"/>
              <a:gd name="T1" fmla="*/ 4334933 h 1028700"/>
              <a:gd name="T2" fmla="*/ 21674667 w 5143500"/>
              <a:gd name="T3" fmla="*/ 4334933 h 1028700"/>
              <a:gd name="T4" fmla="*/ 21674667 w 5143500"/>
              <a:gd name="T5" fmla="*/ 0 h 1028700"/>
              <a:gd name="T6" fmla="*/ 0 w 5143500"/>
              <a:gd name="T7" fmla="*/ 0 h 1028700"/>
              <a:gd name="T8" fmla="*/ 0 w 5143500"/>
              <a:gd name="T9" fmla="*/ 4334933 h 10287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43500" h="1028700">
                <a:moveTo>
                  <a:pt x="0" y="1028700"/>
                </a:moveTo>
                <a:lnTo>
                  <a:pt x="5143500" y="1028700"/>
                </a:lnTo>
                <a:lnTo>
                  <a:pt x="5143500" y="0"/>
                </a:lnTo>
                <a:lnTo>
                  <a:pt x="0" y="0"/>
                </a:lnTo>
                <a:lnTo>
                  <a:pt x="0" y="10287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5349" name="object 5">
            <a:extLst>
              <a:ext uri="{FF2B5EF4-FFF2-40B4-BE49-F238E27FC236}">
                <a16:creationId xmlns:a16="http://schemas.microsoft.com/office/drawing/2014/main" id="{AE77C7BA-624D-471A-A184-ABCFE71264BA}"/>
              </a:ext>
            </a:extLst>
          </p:cNvPr>
          <p:cNvSpPr>
            <a:spLocks/>
          </p:cNvSpPr>
          <p:nvPr/>
        </p:nvSpPr>
        <p:spPr bwMode="auto">
          <a:xfrm>
            <a:off x="7251700" y="3535363"/>
            <a:ext cx="2286000" cy="2287587"/>
          </a:xfrm>
          <a:custGeom>
            <a:avLst/>
            <a:gdLst>
              <a:gd name="T0" fmla="*/ 0 w 1714500"/>
              <a:gd name="T1" fmla="*/ 7216290 h 1716404"/>
              <a:gd name="T2" fmla="*/ 7224889 w 1714500"/>
              <a:gd name="T3" fmla="*/ 7216290 h 1716404"/>
              <a:gd name="T4" fmla="*/ 7224889 w 1714500"/>
              <a:gd name="T5" fmla="*/ 0 h 1716404"/>
              <a:gd name="T6" fmla="*/ 0 w 1714500"/>
              <a:gd name="T7" fmla="*/ 0 h 1716404"/>
              <a:gd name="T8" fmla="*/ 0 w 1714500"/>
              <a:gd name="T9" fmla="*/ 7216290 h 1716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1716404">
                <a:moveTo>
                  <a:pt x="0" y="1716024"/>
                </a:moveTo>
                <a:lnTo>
                  <a:pt x="1714500" y="1716024"/>
                </a:lnTo>
                <a:lnTo>
                  <a:pt x="1714500" y="0"/>
                </a:lnTo>
                <a:lnTo>
                  <a:pt x="0" y="0"/>
                </a:lnTo>
                <a:lnTo>
                  <a:pt x="0" y="17160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5350" name="object 6">
            <a:extLst>
              <a:ext uri="{FF2B5EF4-FFF2-40B4-BE49-F238E27FC236}">
                <a16:creationId xmlns:a16="http://schemas.microsoft.com/office/drawing/2014/main" id="{07A0C009-8B4D-490B-8B45-964B83DD059B}"/>
              </a:ext>
            </a:extLst>
          </p:cNvPr>
          <p:cNvSpPr>
            <a:spLocks/>
          </p:cNvSpPr>
          <p:nvPr/>
        </p:nvSpPr>
        <p:spPr bwMode="auto">
          <a:xfrm>
            <a:off x="4965700" y="3538538"/>
            <a:ext cx="2286000" cy="2284412"/>
          </a:xfrm>
          <a:custGeom>
            <a:avLst/>
            <a:gdLst>
              <a:gd name="T0" fmla="*/ 0 w 1714500"/>
              <a:gd name="T1" fmla="*/ 7220156 h 1713229"/>
              <a:gd name="T2" fmla="*/ 7224889 w 1714500"/>
              <a:gd name="T3" fmla="*/ 7220156 h 1713229"/>
              <a:gd name="T4" fmla="*/ 7224889 w 1714500"/>
              <a:gd name="T5" fmla="*/ 0 h 1713229"/>
              <a:gd name="T6" fmla="*/ 0 w 1714500"/>
              <a:gd name="T7" fmla="*/ 0 h 1713229"/>
              <a:gd name="T8" fmla="*/ 0 w 1714500"/>
              <a:gd name="T9" fmla="*/ 7220156 h 17132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1713229">
                <a:moveTo>
                  <a:pt x="0" y="1712976"/>
                </a:moveTo>
                <a:lnTo>
                  <a:pt x="1714500" y="1712976"/>
                </a:lnTo>
                <a:lnTo>
                  <a:pt x="1714500" y="0"/>
                </a:lnTo>
                <a:lnTo>
                  <a:pt x="0" y="0"/>
                </a:lnTo>
                <a:lnTo>
                  <a:pt x="0" y="17129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5351" name="object 7">
            <a:extLst>
              <a:ext uri="{FF2B5EF4-FFF2-40B4-BE49-F238E27FC236}">
                <a16:creationId xmlns:a16="http://schemas.microsoft.com/office/drawing/2014/main" id="{9BA010C3-C4AD-4ACC-B598-CB208693E1DC}"/>
              </a:ext>
            </a:extLst>
          </p:cNvPr>
          <p:cNvSpPr>
            <a:spLocks/>
          </p:cNvSpPr>
          <p:nvPr/>
        </p:nvSpPr>
        <p:spPr bwMode="auto">
          <a:xfrm>
            <a:off x="2798763" y="2522538"/>
            <a:ext cx="1600200" cy="914400"/>
          </a:xfrm>
          <a:custGeom>
            <a:avLst/>
            <a:gdLst>
              <a:gd name="T0" fmla="*/ 0 w 1199514"/>
              <a:gd name="T1" fmla="*/ 2889953 h 685800"/>
              <a:gd name="T2" fmla="*/ 5067624 w 1199514"/>
              <a:gd name="T3" fmla="*/ 2889953 h 685800"/>
              <a:gd name="T4" fmla="*/ 5067624 w 1199514"/>
              <a:gd name="T5" fmla="*/ 0 h 685800"/>
              <a:gd name="T6" fmla="*/ 0 w 1199514"/>
              <a:gd name="T7" fmla="*/ 0 h 685800"/>
              <a:gd name="T8" fmla="*/ 0 w 1199514"/>
              <a:gd name="T9" fmla="*/ 2889953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9514" h="685800">
                <a:moveTo>
                  <a:pt x="0" y="685799"/>
                </a:moveTo>
                <a:lnTo>
                  <a:pt x="1199388" y="685799"/>
                </a:lnTo>
                <a:lnTo>
                  <a:pt x="1199388" y="0"/>
                </a:lnTo>
                <a:lnTo>
                  <a:pt x="0" y="0"/>
                </a:lnTo>
                <a:lnTo>
                  <a:pt x="0" y="6857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5352" name="object 8">
            <a:extLst>
              <a:ext uri="{FF2B5EF4-FFF2-40B4-BE49-F238E27FC236}">
                <a16:creationId xmlns:a16="http://schemas.microsoft.com/office/drawing/2014/main" id="{2CF3651E-9E18-4569-B0B5-33436E2087A3}"/>
              </a:ext>
            </a:extLst>
          </p:cNvPr>
          <p:cNvSpPr>
            <a:spLocks/>
          </p:cNvSpPr>
          <p:nvPr/>
        </p:nvSpPr>
        <p:spPr bwMode="auto">
          <a:xfrm>
            <a:off x="4481513" y="2522538"/>
            <a:ext cx="1601787" cy="914400"/>
          </a:xfrm>
          <a:custGeom>
            <a:avLst/>
            <a:gdLst>
              <a:gd name="T0" fmla="*/ 0 w 1201420"/>
              <a:gd name="T1" fmla="*/ 2889953 h 685800"/>
              <a:gd name="T2" fmla="*/ 5058955 w 1201420"/>
              <a:gd name="T3" fmla="*/ 2889953 h 685800"/>
              <a:gd name="T4" fmla="*/ 5058955 w 1201420"/>
              <a:gd name="T5" fmla="*/ 0 h 685800"/>
              <a:gd name="T6" fmla="*/ 0 w 1201420"/>
              <a:gd name="T7" fmla="*/ 0 h 685800"/>
              <a:gd name="T8" fmla="*/ 0 w 1201420"/>
              <a:gd name="T9" fmla="*/ 2889953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1420" h="685800">
                <a:moveTo>
                  <a:pt x="0" y="685799"/>
                </a:moveTo>
                <a:lnTo>
                  <a:pt x="1200912" y="685799"/>
                </a:lnTo>
                <a:lnTo>
                  <a:pt x="1200912" y="0"/>
                </a:lnTo>
                <a:lnTo>
                  <a:pt x="0" y="0"/>
                </a:lnTo>
                <a:lnTo>
                  <a:pt x="0" y="6857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5353" name="object 9">
            <a:extLst>
              <a:ext uri="{FF2B5EF4-FFF2-40B4-BE49-F238E27FC236}">
                <a16:creationId xmlns:a16="http://schemas.microsoft.com/office/drawing/2014/main" id="{AE2E5721-2599-465C-9FBE-7C39A035518C}"/>
              </a:ext>
            </a:extLst>
          </p:cNvPr>
          <p:cNvSpPr>
            <a:spLocks/>
          </p:cNvSpPr>
          <p:nvPr/>
        </p:nvSpPr>
        <p:spPr bwMode="auto">
          <a:xfrm>
            <a:off x="6165850" y="2522538"/>
            <a:ext cx="1600200" cy="914400"/>
          </a:xfrm>
          <a:custGeom>
            <a:avLst/>
            <a:gdLst>
              <a:gd name="T0" fmla="*/ 0 w 1199514"/>
              <a:gd name="T1" fmla="*/ 2889953 h 685800"/>
              <a:gd name="T2" fmla="*/ 5067624 w 1199514"/>
              <a:gd name="T3" fmla="*/ 2889953 h 685800"/>
              <a:gd name="T4" fmla="*/ 5067624 w 1199514"/>
              <a:gd name="T5" fmla="*/ 0 h 685800"/>
              <a:gd name="T6" fmla="*/ 0 w 1199514"/>
              <a:gd name="T7" fmla="*/ 0 h 685800"/>
              <a:gd name="T8" fmla="*/ 0 w 1199514"/>
              <a:gd name="T9" fmla="*/ 2889953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9514" h="685800">
                <a:moveTo>
                  <a:pt x="0" y="685799"/>
                </a:moveTo>
                <a:lnTo>
                  <a:pt x="1199388" y="685799"/>
                </a:lnTo>
                <a:lnTo>
                  <a:pt x="1199388" y="0"/>
                </a:lnTo>
                <a:lnTo>
                  <a:pt x="0" y="0"/>
                </a:lnTo>
                <a:lnTo>
                  <a:pt x="0" y="6857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graphicFrame>
        <p:nvGraphicFramePr>
          <p:cNvPr id="10" name="object 10">
            <a:extLst>
              <a:ext uri="{FF2B5EF4-FFF2-40B4-BE49-F238E27FC236}">
                <a16:creationId xmlns:a16="http://schemas.microsoft.com/office/drawing/2014/main" id="{D9D6F424-D743-4B44-A58B-0B3FB2B81FD5}"/>
              </a:ext>
            </a:extLst>
          </p:cNvPr>
          <p:cNvGraphicFramePr>
            <a:graphicFrameLocks noGrp="1"/>
          </p:cNvGraphicFramePr>
          <p:nvPr/>
        </p:nvGraphicFramePr>
        <p:xfrm>
          <a:off x="2781300" y="2505075"/>
          <a:ext cx="4967288" cy="914400"/>
        </p:xfrm>
        <a:graphic>
          <a:graphicData uri="http://schemas.openxmlformats.org/drawingml/2006/table">
            <a:tbl>
              <a:tblPr firstRow="1" bandRow="1">
                <a:tableStyleId>{2D5ABB26-0587-4C30-8999-92F81FD0307C}</a:tableStyleId>
              </a:tblPr>
              <a:tblGrid>
                <a:gridCol w="1641085">
                  <a:extLst>
                    <a:ext uri="{9D8B030D-6E8A-4147-A177-3AD203B41FA5}">
                      <a16:colId xmlns:a16="http://schemas.microsoft.com/office/drawing/2014/main" val="20000"/>
                    </a:ext>
                  </a:extLst>
                </a:gridCol>
                <a:gridCol w="1685118">
                  <a:extLst>
                    <a:ext uri="{9D8B030D-6E8A-4147-A177-3AD203B41FA5}">
                      <a16:colId xmlns:a16="http://schemas.microsoft.com/office/drawing/2014/main" val="20001"/>
                    </a:ext>
                  </a:extLst>
                </a:gridCol>
                <a:gridCol w="1641085">
                  <a:extLst>
                    <a:ext uri="{9D8B030D-6E8A-4147-A177-3AD203B41FA5}">
                      <a16:colId xmlns:a16="http://schemas.microsoft.com/office/drawing/2014/main" val="20002"/>
                    </a:ext>
                  </a:extLst>
                </a:gridCol>
              </a:tblGrid>
              <a:tr h="914400">
                <a:tc>
                  <a:txBody>
                    <a:bodyPr/>
                    <a:lstStyle/>
                    <a:p>
                      <a:pPr marL="398145">
                        <a:lnSpc>
                          <a:spcPct val="100000"/>
                        </a:lnSpc>
                        <a:spcBef>
                          <a:spcPts val="335"/>
                        </a:spcBef>
                      </a:pPr>
                      <a:r>
                        <a:rPr sz="1200" b="1" spc="-5" dirty="0">
                          <a:solidFill>
                            <a:srgbClr val="38364D"/>
                          </a:solidFill>
                          <a:latin typeface="Arial"/>
                          <a:cs typeface="Arial"/>
                        </a:rPr>
                        <a:t>查询</a:t>
                      </a:r>
                      <a:endParaRPr sz="1200">
                        <a:latin typeface="Arial"/>
                        <a:cs typeface="Arial"/>
                      </a:endParaRPr>
                    </a:p>
                  </a:txBody>
                  <a:tcPr marL="0" marR="0" marT="56780" marB="0">
                    <a:lnL w="28575">
                      <a:solidFill>
                        <a:srgbClr val="38364D"/>
                      </a:solidFill>
                      <a:prstDash val="solid"/>
                    </a:lnL>
                    <a:lnR w="28575">
                      <a:solidFill>
                        <a:srgbClr val="38364D"/>
                      </a:solidFill>
                      <a:prstDash val="solid"/>
                    </a:lnR>
                    <a:lnT w="28575">
                      <a:solidFill>
                        <a:srgbClr val="38364D"/>
                      </a:solidFill>
                      <a:prstDash val="solid"/>
                    </a:lnT>
                    <a:lnB w="28575">
                      <a:solidFill>
                        <a:srgbClr val="38364D"/>
                      </a:solidFill>
                      <a:prstDash val="solid"/>
                    </a:lnB>
                  </a:tcPr>
                </a:tc>
                <a:tc>
                  <a:txBody>
                    <a:bodyPr/>
                    <a:lstStyle/>
                    <a:p>
                      <a:pPr marL="330835">
                        <a:lnSpc>
                          <a:spcPct val="100000"/>
                        </a:lnSpc>
                        <a:spcBef>
                          <a:spcPts val="335"/>
                        </a:spcBef>
                      </a:pPr>
                      <a:r>
                        <a:rPr sz="1200" b="1" spc="-5" dirty="0">
                          <a:solidFill>
                            <a:srgbClr val="38364D"/>
                          </a:solidFill>
                          <a:latin typeface="Arial"/>
                          <a:cs typeface="Arial"/>
                        </a:rPr>
                        <a:t>命令</a:t>
                      </a:r>
                      <a:endParaRPr sz="1200">
                        <a:latin typeface="Arial"/>
                        <a:cs typeface="Arial"/>
                      </a:endParaRPr>
                    </a:p>
                  </a:txBody>
                  <a:tcPr marL="0" marR="0" marT="56780" marB="0">
                    <a:lnL w="28575">
                      <a:solidFill>
                        <a:srgbClr val="38364D"/>
                      </a:solidFill>
                      <a:prstDash val="solid"/>
                    </a:lnL>
                    <a:lnR w="28575">
                      <a:solidFill>
                        <a:srgbClr val="38364D"/>
                      </a:solidFill>
                      <a:prstDash val="solid"/>
                    </a:lnR>
                    <a:lnT w="28575">
                      <a:solidFill>
                        <a:srgbClr val="38364D"/>
                      </a:solidFill>
                      <a:prstDash val="solid"/>
                    </a:lnT>
                    <a:lnB w="28575">
                      <a:solidFill>
                        <a:srgbClr val="38364D"/>
                      </a:solidFill>
                      <a:prstDash val="solid"/>
                    </a:lnB>
                  </a:tcPr>
                </a:tc>
                <a:tc>
                  <a:txBody>
                    <a:bodyPr/>
                    <a:lstStyle/>
                    <a:p>
                      <a:pPr marL="55244" algn="ctr">
                        <a:lnSpc>
                          <a:spcPct val="100000"/>
                        </a:lnSpc>
                        <a:spcBef>
                          <a:spcPts val="335"/>
                        </a:spcBef>
                      </a:pPr>
                      <a:r>
                        <a:rPr sz="1200" b="1" spc="-5" dirty="0">
                          <a:solidFill>
                            <a:srgbClr val="38364D"/>
                          </a:solidFill>
                          <a:latin typeface="Arial"/>
                          <a:cs typeface="Arial"/>
                        </a:rPr>
                        <a:t>事件</a:t>
                      </a:r>
                      <a:endParaRPr sz="1200">
                        <a:latin typeface="Arial"/>
                        <a:cs typeface="Arial"/>
                      </a:endParaRPr>
                    </a:p>
                    <a:p>
                      <a:pPr marL="55244" algn="ctr">
                        <a:lnSpc>
                          <a:spcPct val="100000"/>
                        </a:lnSpc>
                      </a:pPr>
                      <a:r>
                        <a:rPr sz="1200" b="1" dirty="0">
                          <a:solidFill>
                            <a:srgbClr val="38364D"/>
                          </a:solidFill>
                          <a:latin typeface="Arial"/>
                          <a:cs typeface="Arial"/>
                        </a:rPr>
                        <a:t>订阅</a:t>
                      </a:r>
                      <a:endParaRPr sz="1200">
                        <a:latin typeface="Arial"/>
                        <a:cs typeface="Arial"/>
                      </a:endParaRPr>
                    </a:p>
                  </a:txBody>
                  <a:tcPr marL="0" marR="0" marT="56780" marB="0">
                    <a:lnL w="28575">
                      <a:solidFill>
                        <a:srgbClr val="38364D"/>
                      </a:solidFill>
                      <a:prstDash val="solid"/>
                    </a:lnL>
                    <a:lnR w="28575">
                      <a:solidFill>
                        <a:srgbClr val="38364D"/>
                      </a:solidFill>
                      <a:prstDash val="solid"/>
                    </a:lnR>
                    <a:lnT w="28575">
                      <a:solidFill>
                        <a:srgbClr val="38364D"/>
                      </a:solidFill>
                      <a:prstDash val="solid"/>
                    </a:lnT>
                    <a:lnB w="28575">
                      <a:solidFill>
                        <a:srgbClr val="38364D"/>
                      </a:solidFill>
                      <a:prstDash val="solid"/>
                    </a:lnB>
                  </a:tcPr>
                </a:tc>
                <a:extLst>
                  <a:ext uri="{0D108BD9-81ED-4DB2-BD59-A6C34878D82A}">
                    <a16:rowId xmlns:a16="http://schemas.microsoft.com/office/drawing/2014/main" val="10000"/>
                  </a:ext>
                </a:extLst>
              </a:tr>
            </a:tbl>
          </a:graphicData>
        </a:graphic>
      </p:graphicFrame>
      <p:sp>
        <p:nvSpPr>
          <p:cNvPr id="185364" name="object 11">
            <a:extLst>
              <a:ext uri="{FF2B5EF4-FFF2-40B4-BE49-F238E27FC236}">
                <a16:creationId xmlns:a16="http://schemas.microsoft.com/office/drawing/2014/main" id="{1EC561DC-37AC-4290-A2DE-D69ED8FBD4EE}"/>
              </a:ext>
            </a:extLst>
          </p:cNvPr>
          <p:cNvSpPr>
            <a:spLocks/>
          </p:cNvSpPr>
          <p:nvPr/>
        </p:nvSpPr>
        <p:spPr bwMode="auto">
          <a:xfrm>
            <a:off x="7853363" y="2516188"/>
            <a:ext cx="1601787" cy="914400"/>
          </a:xfrm>
          <a:custGeom>
            <a:avLst/>
            <a:gdLst>
              <a:gd name="T0" fmla="*/ 0 w 1201420"/>
              <a:gd name="T1" fmla="*/ 2889956 h 685800"/>
              <a:gd name="T2" fmla="*/ 5058948 w 1201420"/>
              <a:gd name="T3" fmla="*/ 2889956 h 685800"/>
              <a:gd name="T4" fmla="*/ 5058948 w 1201420"/>
              <a:gd name="T5" fmla="*/ 0 h 685800"/>
              <a:gd name="T6" fmla="*/ 0 w 1201420"/>
              <a:gd name="T7" fmla="*/ 0 h 685800"/>
              <a:gd name="T8" fmla="*/ 0 w 120142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1420" h="685800">
                <a:moveTo>
                  <a:pt x="0" y="685800"/>
                </a:moveTo>
                <a:lnTo>
                  <a:pt x="1200911" y="685800"/>
                </a:lnTo>
                <a:lnTo>
                  <a:pt x="1200911" y="0"/>
                </a:lnTo>
                <a:lnTo>
                  <a:pt x="0" y="0"/>
                </a:lnTo>
                <a:lnTo>
                  <a:pt x="0" y="6858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5365" name="object 12">
            <a:extLst>
              <a:ext uri="{FF2B5EF4-FFF2-40B4-BE49-F238E27FC236}">
                <a16:creationId xmlns:a16="http://schemas.microsoft.com/office/drawing/2014/main" id="{267AA7E0-1D1F-40D1-A721-C5294065BD80}"/>
              </a:ext>
            </a:extLst>
          </p:cNvPr>
          <p:cNvSpPr>
            <a:spLocks/>
          </p:cNvSpPr>
          <p:nvPr/>
        </p:nvSpPr>
        <p:spPr bwMode="auto">
          <a:xfrm>
            <a:off x="7853363" y="2516188"/>
            <a:ext cx="1601787" cy="914400"/>
          </a:xfrm>
          <a:custGeom>
            <a:avLst/>
            <a:gdLst>
              <a:gd name="T0" fmla="*/ 0 w 1201420"/>
              <a:gd name="T1" fmla="*/ 2889956 h 685800"/>
              <a:gd name="T2" fmla="*/ 5058948 w 1201420"/>
              <a:gd name="T3" fmla="*/ 2889956 h 685800"/>
              <a:gd name="T4" fmla="*/ 5058948 w 1201420"/>
              <a:gd name="T5" fmla="*/ 0 h 685800"/>
              <a:gd name="T6" fmla="*/ 0 w 1201420"/>
              <a:gd name="T7" fmla="*/ 0 h 685800"/>
              <a:gd name="T8" fmla="*/ 0 w 120142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1420" h="685800">
                <a:moveTo>
                  <a:pt x="0" y="685800"/>
                </a:moveTo>
                <a:lnTo>
                  <a:pt x="1200911" y="685800"/>
                </a:lnTo>
                <a:lnTo>
                  <a:pt x="1200911" y="0"/>
                </a:lnTo>
                <a:lnTo>
                  <a:pt x="0" y="0"/>
                </a:lnTo>
                <a:lnTo>
                  <a:pt x="0" y="685800"/>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85366" name="object 13">
            <a:extLst>
              <a:ext uri="{FF2B5EF4-FFF2-40B4-BE49-F238E27FC236}">
                <a16:creationId xmlns:a16="http://schemas.microsoft.com/office/drawing/2014/main" id="{E312DEF7-5F45-416C-9E66-62D516983CD2}"/>
              </a:ext>
            </a:extLst>
          </p:cNvPr>
          <p:cNvSpPr>
            <a:spLocks/>
          </p:cNvSpPr>
          <p:nvPr/>
        </p:nvSpPr>
        <p:spPr bwMode="auto">
          <a:xfrm>
            <a:off x="604838" y="4573588"/>
            <a:ext cx="1828800" cy="914400"/>
          </a:xfrm>
          <a:custGeom>
            <a:avLst/>
            <a:gdLst>
              <a:gd name="T0" fmla="*/ 0 w 1371600"/>
              <a:gd name="T1" fmla="*/ 2889956 h 685800"/>
              <a:gd name="T2" fmla="*/ 5779909 w 1371600"/>
              <a:gd name="T3" fmla="*/ 2889956 h 685800"/>
              <a:gd name="T4" fmla="*/ 5779909 w 1371600"/>
              <a:gd name="T5" fmla="*/ 0 h 685800"/>
              <a:gd name="T6" fmla="*/ 0 w 1371600"/>
              <a:gd name="T7" fmla="*/ 0 h 685800"/>
              <a:gd name="T8" fmla="*/ 0 w 137160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1600" h="685800">
                <a:moveTo>
                  <a:pt x="0" y="685800"/>
                </a:moveTo>
                <a:lnTo>
                  <a:pt x="1371599" y="685800"/>
                </a:lnTo>
                <a:lnTo>
                  <a:pt x="1371599" y="0"/>
                </a:lnTo>
                <a:lnTo>
                  <a:pt x="0" y="0"/>
                </a:lnTo>
                <a:lnTo>
                  <a:pt x="0" y="685800"/>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85367" name="object 14">
            <a:extLst>
              <a:ext uri="{FF2B5EF4-FFF2-40B4-BE49-F238E27FC236}">
                <a16:creationId xmlns:a16="http://schemas.microsoft.com/office/drawing/2014/main" id="{3AAB368A-8F97-4A8D-B87E-D8EA631D4203}"/>
              </a:ext>
            </a:extLst>
          </p:cNvPr>
          <p:cNvSpPr>
            <a:spLocks/>
          </p:cNvSpPr>
          <p:nvPr/>
        </p:nvSpPr>
        <p:spPr bwMode="auto">
          <a:xfrm>
            <a:off x="9740900" y="4573588"/>
            <a:ext cx="1828800" cy="914400"/>
          </a:xfrm>
          <a:custGeom>
            <a:avLst/>
            <a:gdLst>
              <a:gd name="T0" fmla="*/ 0 w 1371600"/>
              <a:gd name="T1" fmla="*/ 2889956 h 685800"/>
              <a:gd name="T2" fmla="*/ 5779911 w 1371600"/>
              <a:gd name="T3" fmla="*/ 2889956 h 685800"/>
              <a:gd name="T4" fmla="*/ 5779911 w 1371600"/>
              <a:gd name="T5" fmla="*/ 0 h 685800"/>
              <a:gd name="T6" fmla="*/ 0 w 1371600"/>
              <a:gd name="T7" fmla="*/ 0 h 685800"/>
              <a:gd name="T8" fmla="*/ 0 w 137160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1600" h="685800">
                <a:moveTo>
                  <a:pt x="0" y="685800"/>
                </a:moveTo>
                <a:lnTo>
                  <a:pt x="1371600" y="685800"/>
                </a:lnTo>
                <a:lnTo>
                  <a:pt x="1371600" y="0"/>
                </a:lnTo>
                <a:lnTo>
                  <a:pt x="0" y="0"/>
                </a:lnTo>
                <a:lnTo>
                  <a:pt x="0" y="685800"/>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85368" name="object 15">
            <a:extLst>
              <a:ext uri="{FF2B5EF4-FFF2-40B4-BE49-F238E27FC236}">
                <a16:creationId xmlns:a16="http://schemas.microsoft.com/office/drawing/2014/main" id="{0450E0F4-4BE9-4D6D-97DD-C248848209F8}"/>
              </a:ext>
            </a:extLst>
          </p:cNvPr>
          <p:cNvSpPr>
            <a:spLocks/>
          </p:cNvSpPr>
          <p:nvPr/>
        </p:nvSpPr>
        <p:spPr bwMode="auto">
          <a:xfrm>
            <a:off x="393700" y="1609725"/>
            <a:ext cx="4572000" cy="558800"/>
          </a:xfrm>
          <a:custGeom>
            <a:avLst/>
            <a:gdLst>
              <a:gd name="T0" fmla="*/ 0 w 3429000"/>
              <a:gd name="T1" fmla="*/ 1766085 h 419100"/>
              <a:gd name="T2" fmla="*/ 14449777 w 3429000"/>
              <a:gd name="T3" fmla="*/ 1766085 h 419100"/>
              <a:gd name="T4" fmla="*/ 14449777 w 3429000"/>
              <a:gd name="T5" fmla="*/ 0 h 419100"/>
              <a:gd name="T6" fmla="*/ 0 w 3429000"/>
              <a:gd name="T7" fmla="*/ 0 h 419100"/>
              <a:gd name="T8" fmla="*/ 0 w 3429000"/>
              <a:gd name="T9" fmla="*/ 1766085 h 419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29000" h="419100">
                <a:moveTo>
                  <a:pt x="0" y="419100"/>
                </a:moveTo>
                <a:lnTo>
                  <a:pt x="3429000" y="419100"/>
                </a:lnTo>
                <a:lnTo>
                  <a:pt x="3429000" y="0"/>
                </a:lnTo>
                <a:lnTo>
                  <a:pt x="0" y="0"/>
                </a:lnTo>
                <a:lnTo>
                  <a:pt x="0" y="419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5369" name="object 16">
            <a:extLst>
              <a:ext uri="{FF2B5EF4-FFF2-40B4-BE49-F238E27FC236}">
                <a16:creationId xmlns:a16="http://schemas.microsoft.com/office/drawing/2014/main" id="{4A038D04-3C58-4329-94F6-4AB9D28A36FF}"/>
              </a:ext>
            </a:extLst>
          </p:cNvPr>
          <p:cNvSpPr>
            <a:spLocks/>
          </p:cNvSpPr>
          <p:nvPr/>
        </p:nvSpPr>
        <p:spPr bwMode="auto">
          <a:xfrm>
            <a:off x="4965700" y="1609725"/>
            <a:ext cx="6858000" cy="558800"/>
          </a:xfrm>
          <a:custGeom>
            <a:avLst/>
            <a:gdLst>
              <a:gd name="T0" fmla="*/ 0 w 5143500"/>
              <a:gd name="T1" fmla="*/ 1766085 h 419100"/>
              <a:gd name="T2" fmla="*/ 21674667 w 5143500"/>
              <a:gd name="T3" fmla="*/ 1766085 h 419100"/>
              <a:gd name="T4" fmla="*/ 21674667 w 5143500"/>
              <a:gd name="T5" fmla="*/ 0 h 419100"/>
              <a:gd name="T6" fmla="*/ 0 w 5143500"/>
              <a:gd name="T7" fmla="*/ 0 h 419100"/>
              <a:gd name="T8" fmla="*/ 0 w 5143500"/>
              <a:gd name="T9" fmla="*/ 1766085 h 419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43500" h="419100">
                <a:moveTo>
                  <a:pt x="0" y="419100"/>
                </a:moveTo>
                <a:lnTo>
                  <a:pt x="5143500" y="419100"/>
                </a:lnTo>
                <a:lnTo>
                  <a:pt x="5143500" y="0"/>
                </a:lnTo>
                <a:lnTo>
                  <a:pt x="0" y="0"/>
                </a:lnTo>
                <a:lnTo>
                  <a:pt x="0" y="419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graphicFrame>
        <p:nvGraphicFramePr>
          <p:cNvPr id="17" name="object 17">
            <a:extLst>
              <a:ext uri="{FF2B5EF4-FFF2-40B4-BE49-F238E27FC236}">
                <a16:creationId xmlns:a16="http://schemas.microsoft.com/office/drawing/2014/main" id="{32BA2E3B-517A-4A98-9103-2013AF34DC55}"/>
              </a:ext>
            </a:extLst>
          </p:cNvPr>
          <p:cNvGraphicFramePr>
            <a:graphicFrameLocks noGrp="1"/>
          </p:cNvGraphicFramePr>
          <p:nvPr/>
        </p:nvGraphicFramePr>
        <p:xfrm>
          <a:off x="376238" y="1593850"/>
          <a:ext cx="11430000" cy="4211638"/>
        </p:xfrm>
        <a:graphic>
          <a:graphicData uri="http://schemas.openxmlformats.org/drawingml/2006/table">
            <a:tbl>
              <a:tblPr/>
              <a:tblGrid>
                <a:gridCol w="211137">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246063">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gridCol w="2286000">
                  <a:extLst>
                    <a:ext uri="{9D8B030D-6E8A-4147-A177-3AD203B41FA5}">
                      <a16:colId xmlns:a16="http://schemas.microsoft.com/office/drawing/2014/main" val="20004"/>
                    </a:ext>
                  </a:extLst>
                </a:gridCol>
                <a:gridCol w="2286000">
                  <a:extLst>
                    <a:ext uri="{9D8B030D-6E8A-4147-A177-3AD203B41FA5}">
                      <a16:colId xmlns:a16="http://schemas.microsoft.com/office/drawing/2014/main" val="20005"/>
                    </a:ext>
                  </a:extLst>
                </a:gridCol>
                <a:gridCol w="203200">
                  <a:extLst>
                    <a:ext uri="{9D8B030D-6E8A-4147-A177-3AD203B41FA5}">
                      <a16:colId xmlns:a16="http://schemas.microsoft.com/office/drawing/2014/main" val="20006"/>
                    </a:ext>
                  </a:extLst>
                </a:gridCol>
                <a:gridCol w="1828800">
                  <a:extLst>
                    <a:ext uri="{9D8B030D-6E8A-4147-A177-3AD203B41FA5}">
                      <a16:colId xmlns:a16="http://schemas.microsoft.com/office/drawing/2014/main" val="20007"/>
                    </a:ext>
                  </a:extLst>
                </a:gridCol>
                <a:gridCol w="254000">
                  <a:extLst>
                    <a:ext uri="{9D8B030D-6E8A-4147-A177-3AD203B41FA5}">
                      <a16:colId xmlns:a16="http://schemas.microsoft.com/office/drawing/2014/main" val="20008"/>
                    </a:ext>
                  </a:extLst>
                </a:gridCol>
              </a:tblGrid>
              <a:tr h="555625">
                <a:tc gridSpan="4">
                  <a:txBody>
                    <a:bodyPr/>
                    <a:lstStyle>
                      <a:lvl1pPr marL="103188"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103188" marR="0" lvl="0" indent="0" algn="l" defTabSz="912813" rtl="0" eaLnBrk="1" fontAlgn="base" latinLnBrk="0" hangingPunct="1">
                        <a:lnSpc>
                          <a:spcPct val="100000"/>
                        </a:lnSpc>
                        <a:spcBef>
                          <a:spcPts val="313"/>
                        </a:spcBef>
                        <a:spcAft>
                          <a:spcPct val="0"/>
                        </a:spcAft>
                        <a:buClrTx/>
                        <a:buSzTx/>
                        <a:buFontTx/>
                        <a:buNone/>
                        <a:tabLst/>
                      </a:pPr>
                      <a:r>
                        <a:rPr kumimoji="0" lang="zh-CN" altLang="zh-CN" sz="1800" b="1" i="0" u="none" strike="noStrike" cap="none" normalizeH="0" baseline="0">
                          <a:ln>
                            <a:noFill/>
                          </a:ln>
                          <a:solidFill>
                            <a:srgbClr val="38364D"/>
                          </a:solidFill>
                          <a:effectLst/>
                          <a:latin typeface="Arial" panose="020B0604020202020204" pitchFamily="34" charset="0"/>
                          <a:ea typeface="宋体" panose="02010600030101010101" pitchFamily="2" charset="-122"/>
                          <a:cs typeface="Arial" panose="020B0604020202020204" pitchFamily="34" charset="0"/>
                        </a:rPr>
                        <a:t>服务名称:</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53340" marB="0" horzOverflow="overflow">
                    <a:lnL w="28575" cap="flat" cmpd="sng" algn="ctr">
                      <a:solidFill>
                        <a:srgbClr val="38364D"/>
                      </a:solidFill>
                      <a:prstDash val="solid"/>
                      <a:round/>
                      <a:headEnd type="none" w="med" len="med"/>
                      <a:tailEnd type="none" w="med" len="med"/>
                    </a:lnL>
                    <a:lnR w="28575" cap="flat" cmpd="sng" algn="ctr">
                      <a:solidFill>
                        <a:srgbClr val="38364D"/>
                      </a:solidFill>
                      <a:prstDash val="solid"/>
                      <a:round/>
                      <a:headEnd type="none" w="med" len="med"/>
                      <a:tailEnd type="none" w="med" len="med"/>
                    </a:lnR>
                    <a:lnT w="28575" cap="flat" cmpd="sng" algn="ctr">
                      <a:solidFill>
                        <a:srgbClr val="38364D"/>
                      </a:solidFill>
                      <a:prstDash val="solid"/>
                      <a:round/>
                      <a:headEnd type="none" w="med" len="med"/>
                      <a:tailEnd type="none" w="med" len="med"/>
                    </a:lnT>
                    <a:lnB w="38100" cap="flat" cmpd="sng" algn="ctr">
                      <a:solidFill>
                        <a:srgbClr val="38364D"/>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lvl1pPr marL="103188"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103188" marR="0" lvl="0" indent="0" algn="l" defTabSz="912813" rtl="0" eaLnBrk="1" fontAlgn="base" latinLnBrk="0" hangingPunct="1">
                        <a:lnSpc>
                          <a:spcPct val="100000"/>
                        </a:lnSpc>
                        <a:spcBef>
                          <a:spcPts val="313"/>
                        </a:spcBef>
                        <a:spcAft>
                          <a:spcPct val="0"/>
                        </a:spcAft>
                        <a:buClrTx/>
                        <a:buSzTx/>
                        <a:buFontTx/>
                        <a:buNone/>
                        <a:tabLst/>
                      </a:pPr>
                      <a:r>
                        <a:rPr kumimoji="0" lang="zh-CN" altLang="zh-CN" sz="1800" b="1" i="0" u="none" strike="noStrike" cap="none" normalizeH="0" baseline="0">
                          <a:ln>
                            <a:noFill/>
                          </a:ln>
                          <a:solidFill>
                            <a:srgbClr val="38364D"/>
                          </a:solidFill>
                          <a:effectLst/>
                          <a:latin typeface="Arial" panose="020B0604020202020204" pitchFamily="34" charset="0"/>
                          <a:ea typeface="宋体" panose="02010600030101010101" pitchFamily="2" charset="-122"/>
                          <a:cs typeface="Arial" panose="020B0604020202020204" pitchFamily="34" charset="0"/>
                        </a:rPr>
                        <a:t>描述：</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52493" marB="0" horzOverflow="overflow">
                    <a:lnL w="28575" cap="flat" cmpd="sng" algn="ctr">
                      <a:solidFill>
                        <a:srgbClr val="38364D"/>
                      </a:solidFill>
                      <a:prstDash val="solid"/>
                      <a:round/>
                      <a:headEnd type="none" w="med" len="med"/>
                      <a:tailEnd type="none" w="med" len="med"/>
                    </a:lnL>
                    <a:lnR w="28575" cap="flat" cmpd="sng" algn="ctr">
                      <a:solidFill>
                        <a:srgbClr val="38364D"/>
                      </a:solidFill>
                      <a:prstDash val="solid"/>
                      <a:round/>
                      <a:headEnd type="none" w="med" len="med"/>
                      <a:tailEnd type="none" w="med" len="med"/>
                    </a:lnR>
                    <a:lnT w="28575" cap="flat" cmpd="sng" algn="ctr">
                      <a:solidFill>
                        <a:srgbClr val="38364D"/>
                      </a:solidFill>
                      <a:prstDash val="solid"/>
                      <a:round/>
                      <a:headEnd type="none" w="med" len="med"/>
                      <a:tailEnd type="none" w="med" len="med"/>
                    </a:lnT>
                    <a:lnB w="38100" cap="flat" cmpd="sng" algn="ctr">
                      <a:solidFill>
                        <a:srgbClr val="38364D"/>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650875">
                <a:tc gridSpan="3">
                  <a:txBody>
                    <a:bodyPr/>
                    <a:lstStyle>
                      <a:lvl1pPr marL="182563"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182563" marR="0" lvl="0" indent="0" algn="l" defTabSz="912813" rtl="0" eaLnBrk="1" fontAlgn="base" latinLnBrk="0" hangingPunct="1">
                        <a:lnSpc>
                          <a:spcPct val="100000"/>
                        </a:lnSpc>
                        <a:spcBef>
                          <a:spcPts val="313"/>
                        </a:spcBef>
                        <a:spcAft>
                          <a:spcPct val="0"/>
                        </a:spcAft>
                        <a:buClrTx/>
                        <a:buSzTx/>
                        <a:buFontTx/>
                        <a:buNone/>
                        <a:tabLst/>
                      </a:pPr>
                      <a:r>
                        <a:rPr kumimoji="0" lang="zh-CN" altLang="zh-CN" sz="1800" b="1" i="0" u="none" strike="noStrike" cap="none" normalizeH="0" baseline="0">
                          <a:ln>
                            <a:noFill/>
                          </a:ln>
                          <a:solidFill>
                            <a:srgbClr val="38364D"/>
                          </a:solidFill>
                          <a:effectLst/>
                          <a:latin typeface="Arial" panose="020B0604020202020204" pitchFamily="34" charset="0"/>
                          <a:ea typeface="宋体" panose="02010600030101010101" pitchFamily="2" charset="-122"/>
                          <a:cs typeface="Arial" panose="020B0604020202020204" pitchFamily="34" charset="0"/>
                        </a:rPr>
                        <a:t>使用者任务</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53340" marB="0" horzOverflow="overflow">
                    <a:lnL w="28575" cap="flat" cmpd="sng" algn="ctr">
                      <a:solidFill>
                        <a:srgbClr val="38364D"/>
                      </a:solidFill>
                      <a:prstDash val="solid"/>
                      <a:round/>
                      <a:headEnd type="none" w="med" len="med"/>
                      <a:tailEnd type="none" w="med" len="med"/>
                    </a:lnL>
                    <a:lnR w="28575" cap="flat" cmpd="sng" algn="ctr">
                      <a:solidFill>
                        <a:srgbClr val="38364D"/>
                      </a:solidFill>
                      <a:prstDash val="solid"/>
                      <a:round/>
                      <a:headEnd type="none" w="med" len="med"/>
                      <a:tailEnd type="none" w="med" len="med"/>
                    </a:lnR>
                    <a:lnT w="38100" cap="flat" cmpd="sng" algn="ctr">
                      <a:solidFill>
                        <a:srgbClr val="38364D"/>
                      </a:solidFill>
                      <a:prstDash val="solid"/>
                      <a:round/>
                      <a:headEnd type="none" w="med" len="med"/>
                      <a:tailEnd type="none" w="med" len="med"/>
                    </a:lnT>
                    <a:lnB>
                      <a:noFill/>
                    </a:lnB>
                    <a:lnTlToBr>
                      <a:noFill/>
                    </a:lnTlToBr>
                    <a:lnBlToTr>
                      <a:noFill/>
                    </a:lnBlToTr>
                    <a:noFill/>
                  </a:tcPr>
                </a:tc>
                <a:tc hMerge="1">
                  <a:txBody>
                    <a:bodyPr/>
                    <a:lstStyle/>
                    <a:p>
                      <a:endParaRPr lang="zh-CN" altLang="en-US"/>
                    </a:p>
                  </a:txBody>
                  <a:tcPr/>
                </a:tc>
                <a:tc hMerge="1">
                  <a:txBody>
                    <a:bodyPr/>
                    <a:lstStyle/>
                    <a:p>
                      <a:endParaRPr lang="zh-CN" altLang="en-US"/>
                    </a:p>
                  </a:txBody>
                  <a:tcPr/>
                </a:tc>
                <a:tc rowSpan="2" gridSpan="3">
                  <a:txBody>
                    <a:bodyPr/>
                    <a:lstStyle>
                      <a:lvl1pPr marL="23813"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23813" marR="0" lvl="0" indent="0" algn="ctr" defTabSz="912813" rtl="0" eaLnBrk="1" fontAlgn="base" latinLnBrk="0" hangingPunct="1">
                        <a:lnSpc>
                          <a:spcPct val="100000"/>
                        </a:lnSpc>
                        <a:spcBef>
                          <a:spcPts val="300"/>
                        </a:spcBef>
                        <a:spcAft>
                          <a:spcPct val="0"/>
                        </a:spcAft>
                        <a:buClrTx/>
                        <a:buSzTx/>
                        <a:buFontTx/>
                        <a:buNone/>
                        <a:tabLst/>
                      </a:pPr>
                      <a:r>
                        <a:rPr kumimoji="0" lang="zh-CN" altLang="zh-CN" sz="1800" b="1" i="0" u="none" strike="noStrike" cap="none" normalizeH="0" baseline="0">
                          <a:ln>
                            <a:noFill/>
                          </a:ln>
                          <a:solidFill>
                            <a:srgbClr val="38364D"/>
                          </a:solidFill>
                          <a:effectLst/>
                          <a:latin typeface="Arial" panose="020B0604020202020204" pitchFamily="34" charset="0"/>
                          <a:ea typeface="宋体" panose="02010600030101010101" pitchFamily="2" charset="-122"/>
                          <a:cs typeface="Arial" panose="020B0604020202020204" pitchFamily="34" charset="0"/>
                        </a:rPr>
                        <a:t>接口</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p>
                      <a:pPr marL="23813" marR="0" lvl="0" indent="0" algn="l" defTabSz="912813" rtl="0" eaLnBrk="1" fontAlgn="base" latinLnBrk="0" hangingPunct="1">
                        <a:lnSpc>
                          <a:spcPct val="100000"/>
                        </a:lnSpc>
                        <a:spcBef>
                          <a:spcPts val="488"/>
                        </a:spcBef>
                        <a:spcAft>
                          <a:spcPct val="0"/>
                        </a:spcAft>
                        <a:buClrTx/>
                        <a:buSzTx/>
                        <a:buFontTx/>
                        <a:buNone/>
                        <a:tabLst/>
                      </a:pPr>
                      <a:r>
                        <a:rPr kumimoji="0" lang="zh-CN" altLang="zh-CN" sz="1200" b="1" i="0" u="none" strike="noStrike" cap="none" normalizeH="0" baseline="0">
                          <a:ln>
                            <a:noFill/>
                          </a:ln>
                          <a:solidFill>
                            <a:srgbClr val="38364D"/>
                          </a:solidFill>
                          <a:effectLst/>
                          <a:latin typeface="Arial" panose="020B0604020202020204" pitchFamily="34" charset="0"/>
                          <a:ea typeface="宋体" panose="02010600030101010101" pitchFamily="2" charset="-122"/>
                          <a:cs typeface="Arial" panose="020B0604020202020204" pitchFamily="34" charset="0"/>
                        </a:rPr>
                        <a:t>事件发布</a:t>
                      </a:r>
                      <a:endParaRPr kumimoji="0" lang="zh-CN"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50800" marB="0" horzOverflow="overflow">
                    <a:lnL w="28575" cap="flat" cmpd="sng" algn="ctr">
                      <a:solidFill>
                        <a:srgbClr val="38364D"/>
                      </a:solidFill>
                      <a:prstDash val="solid"/>
                      <a:round/>
                      <a:headEnd type="none" w="med" len="med"/>
                      <a:tailEnd type="none" w="med" len="med"/>
                    </a:lnL>
                    <a:lnR w="28575" cap="flat" cmpd="sng" algn="ctr">
                      <a:solidFill>
                        <a:srgbClr val="38364D"/>
                      </a:solidFill>
                      <a:prstDash val="solid"/>
                      <a:round/>
                      <a:headEnd type="none" w="med" len="med"/>
                      <a:tailEnd type="none" w="med" len="med"/>
                    </a:lnR>
                    <a:lnT w="38100" cap="flat" cmpd="sng" algn="ctr">
                      <a:solidFill>
                        <a:srgbClr val="38364D"/>
                      </a:solidFill>
                      <a:prstDash val="solid"/>
                      <a:round/>
                      <a:headEnd type="none" w="med" len="med"/>
                      <a:tailEnd type="none" w="med" len="med"/>
                    </a:lnT>
                    <a:lnB w="38100" cap="flat" cmpd="sng" algn="ctr">
                      <a:solidFill>
                        <a:srgbClr val="38364D"/>
                      </a:solidFill>
                      <a:prstDash val="solid"/>
                      <a:round/>
                      <a:headEnd type="none" w="med" len="med"/>
                      <a:tailEnd type="none" w="med" len="med"/>
                    </a:lnB>
                    <a:lnTlToBr>
                      <a:noFill/>
                    </a:lnTlToBr>
                    <a:lnBlToTr>
                      <a:noFill/>
                    </a:lnBlToTr>
                    <a:noFill/>
                  </a:tcPr>
                </a:tc>
                <a:tc rowSpan="2" hMerge="1">
                  <a:txBody>
                    <a:bodyPr/>
                    <a:lstStyle/>
                    <a:p>
                      <a:endParaRPr lang="zh-CN" altLang="en-US"/>
                    </a:p>
                  </a:txBody>
                  <a:tcPr/>
                </a:tc>
                <a:tc rowSpan="2" hMerge="1">
                  <a:txBody>
                    <a:bodyPr/>
                    <a:lstStyle/>
                    <a:p>
                      <a:endParaRPr lang="zh-CN" altLang="en-US"/>
                    </a:p>
                  </a:txBody>
                  <a:tcPr/>
                </a:tc>
                <a:tc gridSpan="3">
                  <a:txBody>
                    <a:bodyPr/>
                    <a:lstStyle>
                      <a:lvl1pPr marL="285750"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285750" marR="0" lvl="0" indent="0" algn="l" defTabSz="912813" rtl="0" eaLnBrk="1" fontAlgn="base" latinLnBrk="0" hangingPunct="1">
                        <a:lnSpc>
                          <a:spcPct val="100000"/>
                        </a:lnSpc>
                        <a:spcBef>
                          <a:spcPts val="325"/>
                        </a:spcBef>
                        <a:spcAft>
                          <a:spcPct val="0"/>
                        </a:spcAft>
                        <a:buClrTx/>
                        <a:buSzTx/>
                        <a:buFontTx/>
                        <a:buNone/>
                        <a:tabLst/>
                      </a:pPr>
                      <a:r>
                        <a:rPr kumimoji="0" lang="zh-CN" altLang="zh-CN" sz="1800" b="1" i="0" u="none" strike="noStrike" cap="none" normalizeH="0" baseline="0">
                          <a:ln>
                            <a:noFill/>
                          </a:ln>
                          <a:solidFill>
                            <a:srgbClr val="38364D"/>
                          </a:solidFill>
                          <a:effectLst/>
                          <a:latin typeface="Arial" panose="020B0604020202020204" pitchFamily="34" charset="0"/>
                          <a:ea typeface="宋体" panose="02010600030101010101" pitchFamily="2" charset="-122"/>
                          <a:cs typeface="Arial" panose="020B0604020202020204" pitchFamily="34" charset="0"/>
                        </a:rPr>
                        <a:t>依赖</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55033" marB="0" horzOverflow="overflow">
                    <a:lnL w="28575" cap="flat" cmpd="sng" algn="ctr">
                      <a:solidFill>
                        <a:srgbClr val="38364D"/>
                      </a:solidFill>
                      <a:prstDash val="solid"/>
                      <a:round/>
                      <a:headEnd type="none" w="med" len="med"/>
                      <a:tailEnd type="none" w="med" len="med"/>
                    </a:lnL>
                    <a:lnR w="28575" cap="flat" cmpd="sng" algn="ctr">
                      <a:solidFill>
                        <a:srgbClr val="38364D"/>
                      </a:solidFill>
                      <a:prstDash val="solid"/>
                      <a:round/>
                      <a:headEnd type="none" w="med" len="med"/>
                      <a:tailEnd type="none" w="med" len="med"/>
                    </a:lnR>
                    <a:lnT w="28575" cap="flat" cmpd="sng" algn="ctr">
                      <a:solidFill>
                        <a:srgbClr val="38364D"/>
                      </a:solidFill>
                      <a:prstDash val="solid"/>
                      <a:round/>
                      <a:headEnd type="none" w="med" len="med"/>
                      <a:tailEnd type="none" w="med" len="med"/>
                    </a:lnT>
                    <a:lnB>
                      <a:noFill/>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1"/>
                  </a:ext>
                </a:extLst>
              </a:tr>
              <a:tr h="717550">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w="28575" cap="flat" cmpd="sng" algn="ctr">
                      <a:solidFill>
                        <a:srgbClr val="38364D"/>
                      </a:solidFill>
                      <a:prstDash val="solid"/>
                      <a:round/>
                      <a:headEnd type="none" w="med" len="med"/>
                      <a:tailEnd type="none" w="med" len="med"/>
                    </a:lnL>
                    <a:lnR w="28575" cap="flat" cmpd="sng" algn="ctr">
                      <a:solidFill>
                        <a:srgbClr val="38364D"/>
                      </a:solidFill>
                      <a:prstDash val="solid"/>
                      <a:round/>
                      <a:headEnd type="none" w="med" len="med"/>
                      <a:tailEnd type="none" w="med" len="med"/>
                    </a:lnR>
                    <a:lnT>
                      <a:noFill/>
                    </a:lnT>
                    <a:lnB>
                      <a:noFill/>
                    </a:lnB>
                    <a:lnTlToBr>
                      <a:noFill/>
                    </a:lnTlToBr>
                    <a:lnBlToTr>
                      <a:noFill/>
                    </a:lnBlToTr>
                    <a:noFill/>
                  </a:tcPr>
                </a:tc>
                <a:tc>
                  <a:txBody>
                    <a:bodyPr/>
                    <a:lstStyle>
                      <a:lvl1pPr marL="341313"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341313" marR="0" lvl="0" indent="0" algn="l" defTabSz="912813" rtl="0" eaLnBrk="1" fontAlgn="base" latinLnBrk="0" hangingPunct="1">
                        <a:lnSpc>
                          <a:spcPct val="100000"/>
                        </a:lnSpc>
                        <a:spcBef>
                          <a:spcPts val="338"/>
                        </a:spcBef>
                        <a:spcAft>
                          <a:spcPct val="0"/>
                        </a:spcAft>
                        <a:buClrTx/>
                        <a:buSzTx/>
                        <a:buFontTx/>
                        <a:buNone/>
                        <a:tabLst/>
                      </a:pPr>
                      <a:r>
                        <a:rPr kumimoji="0" lang="zh-CN" altLang="zh-CN" sz="1200" b="1" i="0" u="none" strike="noStrike" cap="none" normalizeH="0" baseline="0">
                          <a:ln>
                            <a:noFill/>
                          </a:ln>
                          <a:solidFill>
                            <a:srgbClr val="38364D"/>
                          </a:solidFill>
                          <a:effectLst/>
                          <a:latin typeface="Arial" panose="020B0604020202020204" pitchFamily="34" charset="0"/>
                          <a:ea typeface="宋体" panose="02010600030101010101" pitchFamily="2" charset="-122"/>
                          <a:cs typeface="Arial" panose="020B0604020202020204" pitchFamily="34" charset="0"/>
                        </a:rPr>
                        <a:t>消费者。。。</a:t>
                      </a:r>
                      <a:endParaRPr kumimoji="0" lang="zh-CN"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p>
                      <a:pPr marL="341313" marR="0" lvl="0" indent="0" algn="l" defTabSz="912813" rtl="0" eaLnBrk="1" fontAlgn="base" latinLnBrk="0" hangingPunct="1">
                        <a:lnSpc>
                          <a:spcPct val="100000"/>
                        </a:lnSpc>
                        <a:spcBef>
                          <a:spcPct val="0"/>
                        </a:spcBef>
                        <a:spcAft>
                          <a:spcPct val="0"/>
                        </a:spcAft>
                        <a:buClrTx/>
                        <a:buSzTx/>
                        <a:buFontTx/>
                        <a:buChar char="•"/>
                        <a:tabLst/>
                      </a:pPr>
                      <a:r>
                        <a:rPr kumimoji="0" lang="zh-CN" altLang="zh-CN" sz="1200" b="0" i="0" u="none" strike="noStrike" cap="none" normalizeH="0" baseline="0">
                          <a:ln>
                            <a:noFill/>
                          </a:ln>
                          <a:solidFill>
                            <a:srgbClr val="38364D"/>
                          </a:solidFill>
                          <a:effectLst/>
                          <a:latin typeface="Arial" panose="020B0604020202020204" pitchFamily="34" charset="0"/>
                          <a:ea typeface="宋体" panose="02010600030101010101" pitchFamily="2" charset="-122"/>
                          <a:cs typeface="Arial" panose="020B0604020202020204" pitchFamily="34" charset="0"/>
                        </a:rPr>
                        <a:t>任务列表..。</a:t>
                      </a:r>
                      <a:endParaRPr kumimoji="0" lang="zh-CN"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56725" marB="0" horzOverflow="overflow">
                    <a:lnL w="28575" cap="flat" cmpd="sng" algn="ctr">
                      <a:solidFill>
                        <a:srgbClr val="38364D"/>
                      </a:solidFill>
                      <a:prstDash val="solid"/>
                      <a:round/>
                      <a:headEnd type="none" w="med" len="med"/>
                      <a:tailEnd type="none" w="med" len="med"/>
                    </a:lnL>
                    <a:lnR w="28575" cap="flat" cmpd="sng" algn="ctr">
                      <a:solidFill>
                        <a:srgbClr val="38364D"/>
                      </a:solidFill>
                      <a:prstDash val="solid"/>
                      <a:round/>
                      <a:headEnd type="none" w="med" len="med"/>
                      <a:tailEnd type="none" w="med" len="med"/>
                    </a:lnR>
                    <a:lnT w="28575" cap="flat" cmpd="sng" algn="ctr">
                      <a:solidFill>
                        <a:srgbClr val="38364D"/>
                      </a:solidFill>
                      <a:prstDash val="solid"/>
                      <a:round/>
                      <a:headEnd type="none" w="med" len="med"/>
                      <a:tailEnd type="none" w="med" len="med"/>
                    </a:lnT>
                    <a:lnB>
                      <a:noFill/>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w="28575" cap="flat" cmpd="sng" algn="ctr">
                      <a:solidFill>
                        <a:srgbClr val="38364D"/>
                      </a:solidFill>
                      <a:prstDash val="solid"/>
                      <a:round/>
                      <a:headEnd type="none" w="med" len="med"/>
                      <a:tailEnd type="none" w="med" len="med"/>
                    </a:lnL>
                    <a:lnR w="28575" cap="flat" cmpd="sng" algn="ctr">
                      <a:solidFill>
                        <a:srgbClr val="38364D"/>
                      </a:solidFill>
                      <a:prstDash val="solid"/>
                      <a:round/>
                      <a:headEnd type="none" w="med" len="med"/>
                      <a:tailEnd type="none" w="med" len="med"/>
                    </a:lnR>
                    <a:lnT>
                      <a:noFill/>
                    </a:lnT>
                    <a:lnB>
                      <a:noFill/>
                    </a:lnB>
                    <a:lnTlToBr>
                      <a:noFill/>
                    </a:lnTlToBr>
                    <a:lnBlToTr>
                      <a:noFill/>
                    </a:lnBlToTr>
                    <a:noFill/>
                  </a:tcPr>
                </a:tc>
                <a:tc gridSpan="3"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w="28575" cap="flat" cmpd="sng" algn="ctr">
                      <a:solidFill>
                        <a:srgbClr val="38364D"/>
                      </a:solidFill>
                      <a:prstDash val="solid"/>
                      <a:round/>
                      <a:headEnd type="none" w="med" len="med"/>
                      <a:tailEnd type="none" w="med" len="med"/>
                    </a:lnL>
                    <a:lnR w="28575" cap="flat" cmpd="sng" algn="ctr">
                      <a:solidFill>
                        <a:srgbClr val="38364D"/>
                      </a:solidFill>
                      <a:prstDash val="solid"/>
                      <a:round/>
                      <a:headEnd type="none" w="med" len="med"/>
                      <a:tailEnd type="none" w="med" len="med"/>
                    </a:lnR>
                    <a:lnT>
                      <a:noFill/>
                    </a:lnT>
                    <a:lnB>
                      <a:noFill/>
                    </a:lnB>
                    <a:lnTlToBr>
                      <a:noFill/>
                    </a:lnTlToBr>
                    <a:lnBlToTr>
                      <a:noFill/>
                    </a:lnBlToTr>
                    <a:noFill/>
                  </a:tcPr>
                </a:tc>
                <a:tc>
                  <a:txBody>
                    <a:bodyPr/>
                    <a:lstStyle>
                      <a:lvl1pPr marL="420688"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420688" marR="0" lvl="0" indent="0" algn="l" defTabSz="912813" rtl="0" eaLnBrk="1" fontAlgn="base" latinLnBrk="0" hangingPunct="1">
                        <a:lnSpc>
                          <a:spcPct val="100000"/>
                        </a:lnSpc>
                        <a:spcBef>
                          <a:spcPts val="338"/>
                        </a:spcBef>
                        <a:spcAft>
                          <a:spcPct val="0"/>
                        </a:spcAft>
                        <a:buClrTx/>
                        <a:buSzTx/>
                        <a:buFontTx/>
                        <a:buNone/>
                        <a:tabLst/>
                      </a:pPr>
                      <a:r>
                        <a:rPr kumimoji="0" lang="zh-CN" altLang="zh-CN" sz="1200" b="1" i="0" u="none" strike="noStrike" cap="none" normalizeH="0" baseline="0">
                          <a:ln>
                            <a:noFill/>
                          </a:ln>
                          <a:solidFill>
                            <a:srgbClr val="38364D"/>
                          </a:solidFill>
                          <a:effectLst/>
                          <a:latin typeface="Arial" panose="020B0604020202020204" pitchFamily="34" charset="0"/>
                          <a:ea typeface="宋体" panose="02010600030101010101" pitchFamily="2" charset="-122"/>
                          <a:cs typeface="Arial" panose="020B0604020202020204" pitchFamily="34" charset="0"/>
                        </a:rPr>
                        <a:t>服务。。。</a:t>
                      </a:r>
                      <a:endParaRPr kumimoji="0" lang="zh-CN"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p>
                      <a:pPr marL="420688" marR="0" lvl="0" indent="0" algn="l" defTabSz="912813" rtl="0" eaLnBrk="1" fontAlgn="base" latinLnBrk="0" hangingPunct="1">
                        <a:lnSpc>
                          <a:spcPct val="100000"/>
                        </a:lnSpc>
                        <a:spcBef>
                          <a:spcPct val="0"/>
                        </a:spcBef>
                        <a:spcAft>
                          <a:spcPct val="0"/>
                        </a:spcAft>
                        <a:buClrTx/>
                        <a:buSzTx/>
                        <a:buFontTx/>
                        <a:buChar char="•"/>
                        <a:tabLst/>
                      </a:pPr>
                      <a:r>
                        <a:rPr kumimoji="0" lang="zh-CN" altLang="zh-CN" sz="1200" b="0" i="0" u="none" strike="noStrike" cap="none" normalizeH="0" baseline="0">
                          <a:ln>
                            <a:noFill/>
                          </a:ln>
                          <a:solidFill>
                            <a:srgbClr val="38364D"/>
                          </a:solidFill>
                          <a:effectLst/>
                          <a:latin typeface="Arial" panose="020B0604020202020204" pitchFamily="34" charset="0"/>
                          <a:ea typeface="宋体" panose="02010600030101010101" pitchFamily="2" charset="-122"/>
                          <a:cs typeface="Arial" panose="020B0604020202020204" pitchFamily="34" charset="0"/>
                        </a:rPr>
                        <a:t>任务列表..。</a:t>
                      </a:r>
                      <a:endParaRPr kumimoji="0" lang="zh-CN"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56725" marB="0" horzOverflow="overflow">
                    <a:lnL w="28575" cap="flat" cmpd="sng" algn="ctr">
                      <a:solidFill>
                        <a:srgbClr val="38364D"/>
                      </a:solidFill>
                      <a:prstDash val="solid"/>
                      <a:round/>
                      <a:headEnd type="none" w="med" len="med"/>
                      <a:tailEnd type="none" w="med" len="med"/>
                    </a:lnL>
                    <a:lnR w="28575" cap="flat" cmpd="sng" algn="ctr">
                      <a:solidFill>
                        <a:srgbClr val="38364D"/>
                      </a:solidFill>
                      <a:prstDash val="solid"/>
                      <a:round/>
                      <a:headEnd type="none" w="med" len="med"/>
                      <a:tailEnd type="none" w="med" len="med"/>
                    </a:lnR>
                    <a:lnT w="28575" cap="flat" cmpd="sng" algn="ctr">
                      <a:solidFill>
                        <a:srgbClr val="38364D"/>
                      </a:solidFill>
                      <a:prstDash val="solid"/>
                      <a:round/>
                      <a:headEnd type="none" w="med" len="med"/>
                      <a:tailEnd type="none" w="med" len="med"/>
                    </a:lnT>
                    <a:lnB>
                      <a:noFill/>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1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w="28575" cap="flat" cmpd="sng" algn="ctr">
                      <a:solidFill>
                        <a:srgbClr val="38364D"/>
                      </a:solidFill>
                      <a:prstDash val="solid"/>
                      <a:round/>
                      <a:headEnd type="none" w="med" len="med"/>
                      <a:tailEnd type="none" w="med" len="med"/>
                    </a:lnL>
                    <a:lnR w="28575" cap="flat" cmpd="sng" algn="ctr">
                      <a:solidFill>
                        <a:srgbClr val="38364D"/>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196850">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1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w="28575" cap="flat" cmpd="sng" algn="ctr">
                      <a:solidFill>
                        <a:srgbClr val="38364D"/>
                      </a:solidFill>
                      <a:prstDash val="solid"/>
                      <a:round/>
                      <a:headEnd type="none" w="med" len="med"/>
                      <a:tailEnd type="none" w="med" len="med"/>
                    </a:lnL>
                    <a:lnR w="28575" cap="flat" cmpd="sng" algn="ctr">
                      <a:solidFill>
                        <a:srgbClr val="38364D"/>
                      </a:solidFill>
                      <a:prstDash val="solid"/>
                      <a:round/>
                      <a:headEnd type="none" w="med" len="med"/>
                      <a:tailEnd type="none" w="med" len="med"/>
                    </a:lnR>
                    <a:lnT>
                      <a:noFill/>
                    </a:lnT>
                    <a:lnB>
                      <a:noFill/>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1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w="28575" cap="flat" cmpd="sng" algn="ctr">
                      <a:solidFill>
                        <a:srgbClr val="38364D"/>
                      </a:solidFill>
                      <a:prstDash val="solid"/>
                      <a:round/>
                      <a:headEnd type="none" w="med" len="med"/>
                      <a:tailEnd type="none" w="med" len="med"/>
                    </a:lnL>
                    <a:lnR w="28575" cap="flat" cmpd="sng" algn="ctr">
                      <a:solidFill>
                        <a:srgbClr val="38364D"/>
                      </a:solidFill>
                      <a:prstDash val="solid"/>
                      <a:round/>
                      <a:headEnd type="none" w="med" len="med"/>
                      <a:tailEnd type="none" w="med" len="med"/>
                    </a:lnR>
                    <a:lnT>
                      <a:noFill/>
                    </a:lnT>
                    <a:lnB w="28575" cap="flat" cmpd="sng" algn="ctr">
                      <a:solidFill>
                        <a:srgbClr val="38364D"/>
                      </a:solidFill>
                      <a:prstDash val="solid"/>
                      <a:round/>
                      <a:headEnd type="none" w="med" len="med"/>
                      <a:tailEnd type="none" w="med" len="med"/>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1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w="28575" cap="flat" cmpd="sng" algn="ctr">
                      <a:solidFill>
                        <a:srgbClr val="38364D"/>
                      </a:solidFill>
                      <a:prstDash val="solid"/>
                      <a:round/>
                      <a:headEnd type="none" w="med" len="med"/>
                      <a:tailEnd type="none" w="med" len="med"/>
                    </a:lnL>
                    <a:lnR w="28575" cap="flat" cmpd="sng" algn="ctr">
                      <a:solidFill>
                        <a:srgbClr val="38364D"/>
                      </a:solidFill>
                      <a:prstDash val="solid"/>
                      <a:round/>
                      <a:headEnd type="none" w="med" len="med"/>
                      <a:tailEnd type="none" w="med" len="med"/>
                    </a:lnR>
                    <a:lnT>
                      <a:noFill/>
                    </a:lnT>
                    <a:lnB>
                      <a:noFill/>
                    </a:lnB>
                    <a:lnTlToBr>
                      <a:noFill/>
                    </a:lnTlToBr>
                    <a:lnBlToTr>
                      <a:noFill/>
                    </a:lnBlToTr>
                    <a:noFill/>
                  </a:tcPr>
                </a:tc>
                <a:tc rowSpan="2">
                  <a:txBody>
                    <a:bodyPr/>
                    <a:lstStyle>
                      <a:lvl1pPr marL="504825"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504825" marR="0" lvl="0" indent="0" algn="l" defTabSz="912813" rtl="0" eaLnBrk="1" fontAlgn="base" latinLnBrk="0" hangingPunct="1">
                        <a:lnSpc>
                          <a:spcPct val="100000"/>
                        </a:lnSpc>
                        <a:spcBef>
                          <a:spcPts val="325"/>
                        </a:spcBef>
                        <a:spcAft>
                          <a:spcPct val="0"/>
                        </a:spcAft>
                        <a:buClrTx/>
                        <a:buSzTx/>
                        <a:buFontTx/>
                        <a:buNone/>
                        <a:tabLst/>
                      </a:pPr>
                      <a:r>
                        <a:rPr kumimoji="0" lang="zh-CN" altLang="zh-CN" sz="1800" b="1" i="0" u="none" strike="noStrike" cap="none" normalizeH="0" baseline="0">
                          <a:ln>
                            <a:noFill/>
                          </a:ln>
                          <a:solidFill>
                            <a:srgbClr val="38364D"/>
                          </a:solidFill>
                          <a:effectLst/>
                          <a:latin typeface="Arial" panose="020B0604020202020204" pitchFamily="34" charset="0"/>
                          <a:ea typeface="宋体" panose="02010600030101010101" pitchFamily="2" charset="-122"/>
                          <a:cs typeface="Arial" panose="020B0604020202020204" pitchFamily="34" charset="0"/>
                        </a:rPr>
                        <a:t>素质</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55033" marB="0" horzOverflow="overflow">
                    <a:lnL w="28575" cap="flat" cmpd="sng" algn="ctr">
                      <a:solidFill>
                        <a:srgbClr val="38364D"/>
                      </a:solidFill>
                      <a:prstDash val="solid"/>
                      <a:round/>
                      <a:headEnd type="none" w="med" len="med"/>
                      <a:tailEnd type="none" w="med" len="med"/>
                    </a:lnL>
                    <a:lnR w="28575" cap="flat" cmpd="sng" algn="ctr">
                      <a:solidFill>
                        <a:srgbClr val="38364D"/>
                      </a:solidFill>
                      <a:prstDash val="solid"/>
                      <a:round/>
                      <a:headEnd type="none" w="med" len="med"/>
                      <a:tailEnd type="none" w="med" len="med"/>
                    </a:lnR>
                    <a:lnT w="38100" cap="flat" cmpd="sng" algn="ctr">
                      <a:solidFill>
                        <a:srgbClr val="38364D"/>
                      </a:solidFill>
                      <a:prstDash val="solid"/>
                      <a:round/>
                      <a:headEnd type="none" w="med" len="med"/>
                      <a:tailEnd type="none" w="med" len="med"/>
                    </a:lnT>
                    <a:lnB w="28575" cap="flat" cmpd="sng" algn="ctr">
                      <a:solidFill>
                        <a:srgbClr val="38364D"/>
                      </a:solidFill>
                      <a:prstDash val="solid"/>
                      <a:round/>
                      <a:headEnd type="none" w="med" len="med"/>
                      <a:tailEnd type="none" w="med" len="med"/>
                    </a:lnB>
                    <a:lnTlToBr>
                      <a:noFill/>
                    </a:lnTlToBr>
                    <a:lnBlToTr>
                      <a:noFill/>
                    </a:lnBlToTr>
                    <a:noFill/>
                  </a:tcPr>
                </a:tc>
                <a:tc rowSpan="2">
                  <a:txBody>
                    <a:bodyPr/>
                    <a:lstStyle>
                      <a:lvl1pPr marL="381000"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381000" marR="0" lvl="0" indent="0" algn="l" defTabSz="912813" rtl="0" eaLnBrk="1" fontAlgn="base" latinLnBrk="0" hangingPunct="1">
                        <a:lnSpc>
                          <a:spcPct val="100000"/>
                        </a:lnSpc>
                        <a:spcBef>
                          <a:spcPts val="338"/>
                        </a:spcBef>
                        <a:spcAft>
                          <a:spcPct val="0"/>
                        </a:spcAft>
                        <a:buClrTx/>
                        <a:buSzTx/>
                        <a:buFontTx/>
                        <a:buNone/>
                        <a:tabLst/>
                      </a:pPr>
                      <a:r>
                        <a:rPr kumimoji="0" lang="zh-CN" altLang="zh-CN" sz="1800" b="1" i="0" u="none" strike="noStrike" cap="none" normalizeH="0" baseline="0">
                          <a:ln>
                            <a:noFill/>
                          </a:ln>
                          <a:solidFill>
                            <a:srgbClr val="38364D"/>
                          </a:solidFill>
                          <a:effectLst/>
                          <a:latin typeface="Arial" panose="020B0604020202020204" pitchFamily="34" charset="0"/>
                          <a:ea typeface="宋体" panose="02010600030101010101" pitchFamily="2" charset="-122"/>
                          <a:cs typeface="Arial" panose="020B0604020202020204" pitchFamily="34" charset="0"/>
                        </a:rPr>
                        <a:t>逻辑/规则</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56727" marB="0" horzOverflow="overflow">
                    <a:lnL w="28575" cap="flat" cmpd="sng" algn="ctr">
                      <a:solidFill>
                        <a:srgbClr val="38364D"/>
                      </a:solidFill>
                      <a:prstDash val="solid"/>
                      <a:round/>
                      <a:headEnd type="none" w="med" len="med"/>
                      <a:tailEnd type="none" w="med" len="med"/>
                    </a:lnL>
                    <a:lnR w="28575" cap="flat" cmpd="sng" algn="ctr">
                      <a:solidFill>
                        <a:srgbClr val="38364D"/>
                      </a:solidFill>
                      <a:prstDash val="solid"/>
                      <a:round/>
                      <a:headEnd type="none" w="med" len="med"/>
                      <a:tailEnd type="none" w="med" len="med"/>
                    </a:lnR>
                    <a:lnT w="38100" cap="flat" cmpd="sng" algn="ctr">
                      <a:solidFill>
                        <a:srgbClr val="38364D"/>
                      </a:solidFill>
                      <a:prstDash val="solid"/>
                      <a:round/>
                      <a:headEnd type="none" w="med" len="med"/>
                      <a:tailEnd type="none" w="med" len="med"/>
                    </a:lnT>
                    <a:lnB w="28575" cap="flat" cmpd="sng" algn="ctr">
                      <a:solidFill>
                        <a:srgbClr val="38364D"/>
                      </a:solidFill>
                      <a:prstDash val="solid"/>
                      <a:round/>
                      <a:headEnd type="none" w="med" len="med"/>
                      <a:tailEnd type="none" w="med" len="med"/>
                    </a:lnB>
                    <a:lnTlToBr>
                      <a:noFill/>
                    </a:lnTlToBr>
                    <a:lnBlToTr>
                      <a:noFill/>
                    </a:lnBlToTr>
                    <a:noFill/>
                  </a:tcPr>
                </a:tc>
                <a:tc rowSpan="2">
                  <a:txBody>
                    <a:bodyPr/>
                    <a:lstStyle>
                      <a:lvl1pPr marL="23813"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23813" marR="0" lvl="0" indent="0" algn="ctr" defTabSz="912813" rtl="0" eaLnBrk="1" fontAlgn="base" latinLnBrk="0" hangingPunct="1">
                        <a:lnSpc>
                          <a:spcPct val="100000"/>
                        </a:lnSpc>
                        <a:spcBef>
                          <a:spcPts val="325"/>
                        </a:spcBef>
                        <a:spcAft>
                          <a:spcPct val="0"/>
                        </a:spcAft>
                        <a:buClrTx/>
                        <a:buSzTx/>
                        <a:buFontTx/>
                        <a:buNone/>
                        <a:tabLst/>
                      </a:pPr>
                      <a:r>
                        <a:rPr kumimoji="0" lang="zh-CN" altLang="zh-CN" sz="1800" b="1" i="0" u="none" strike="noStrike" cap="none" normalizeH="0" baseline="0">
                          <a:ln>
                            <a:noFill/>
                          </a:ln>
                          <a:solidFill>
                            <a:srgbClr val="38364D"/>
                          </a:solidFill>
                          <a:effectLst/>
                          <a:latin typeface="Arial" panose="020B0604020202020204" pitchFamily="34" charset="0"/>
                          <a:ea typeface="宋体" panose="02010600030101010101" pitchFamily="2" charset="-122"/>
                          <a:cs typeface="Arial" panose="020B0604020202020204" pitchFamily="34" charset="0"/>
                        </a:rPr>
                        <a:t>数据</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54187" marB="0" horzOverflow="overflow">
                    <a:lnL w="28575" cap="flat" cmpd="sng" algn="ctr">
                      <a:solidFill>
                        <a:srgbClr val="38364D"/>
                      </a:solidFill>
                      <a:prstDash val="solid"/>
                      <a:round/>
                      <a:headEnd type="none" w="med" len="med"/>
                      <a:tailEnd type="none" w="med" len="med"/>
                    </a:lnL>
                    <a:lnR w="28575" cap="flat" cmpd="sng" algn="ctr">
                      <a:solidFill>
                        <a:srgbClr val="38364D"/>
                      </a:solidFill>
                      <a:prstDash val="solid"/>
                      <a:round/>
                      <a:headEnd type="none" w="med" len="med"/>
                      <a:tailEnd type="none" w="med" len="med"/>
                    </a:lnR>
                    <a:lnT w="28575" cap="flat" cmpd="sng" algn="ctr">
                      <a:solidFill>
                        <a:srgbClr val="38364D"/>
                      </a:solidFill>
                      <a:prstDash val="solid"/>
                      <a:round/>
                      <a:headEnd type="none" w="med" len="med"/>
                      <a:tailEnd type="none" w="med" len="med"/>
                    </a:lnT>
                    <a:lnB w="28575" cap="flat" cmpd="sng" algn="ctr">
                      <a:solidFill>
                        <a:srgbClr val="38364D"/>
                      </a:solidFill>
                      <a:prstDash val="solid"/>
                      <a:round/>
                      <a:headEnd type="none" w="med" len="med"/>
                      <a:tailEnd type="none" w="med" len="med"/>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1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w="28575" cap="flat" cmpd="sng" algn="ctr">
                      <a:solidFill>
                        <a:srgbClr val="38364D"/>
                      </a:solidFill>
                      <a:prstDash val="solid"/>
                      <a:round/>
                      <a:headEnd type="none" w="med" len="med"/>
                      <a:tailEnd type="none" w="med" len="med"/>
                    </a:lnL>
                    <a:lnR w="28575" cap="flat" cmpd="sng" algn="ctr">
                      <a:solidFill>
                        <a:srgbClr val="38364D"/>
                      </a:solidFill>
                      <a:prstDash val="solid"/>
                      <a:round/>
                      <a:headEnd type="none" w="med" len="med"/>
                      <a:tailEnd type="none" w="med" len="med"/>
                    </a:lnR>
                    <a:lnT>
                      <a:noFill/>
                    </a:lnT>
                    <a:lnB>
                      <a:noFill/>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1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w="28575" cap="flat" cmpd="sng" algn="ctr">
                      <a:solidFill>
                        <a:srgbClr val="38364D"/>
                      </a:solidFill>
                      <a:prstDash val="solid"/>
                      <a:round/>
                      <a:headEnd type="none" w="med" len="med"/>
                      <a:tailEnd type="none" w="med" len="med"/>
                    </a:lnL>
                    <a:lnR w="28575" cap="flat" cmpd="sng" algn="ctr">
                      <a:solidFill>
                        <a:srgbClr val="38364D"/>
                      </a:solidFill>
                      <a:prstDash val="solid"/>
                      <a:round/>
                      <a:headEnd type="none" w="med" len="med"/>
                      <a:tailEnd type="none" w="med" len="med"/>
                    </a:lnR>
                    <a:lnT>
                      <a:noFill/>
                    </a:lnT>
                    <a:lnB w="28575" cap="flat" cmpd="sng" algn="ctr">
                      <a:solidFill>
                        <a:srgbClr val="38364D"/>
                      </a:solidFill>
                      <a:prstDash val="solid"/>
                      <a:round/>
                      <a:headEnd type="none" w="med" len="med"/>
                      <a:tailEnd type="none" w="med" len="med"/>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1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w="28575" cap="flat" cmpd="sng" algn="ctr">
                      <a:solidFill>
                        <a:srgbClr val="38364D"/>
                      </a:solidFill>
                      <a:prstDash val="solid"/>
                      <a:round/>
                      <a:headEnd type="none" w="med" len="med"/>
                      <a:tailEnd type="none" w="med" len="med"/>
                    </a:lnL>
                    <a:lnR w="28575" cap="flat" cmpd="sng" algn="ctr">
                      <a:solidFill>
                        <a:srgbClr val="38364D"/>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2090738">
                <a:tc gridSpan="3">
                  <a:txBody>
                    <a:bodyPr/>
                    <a:lstStyle>
                      <a:lvl1pPr marL="47625"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47625" marR="0" lvl="0" indent="0" algn="ctr" defTabSz="912813" rtl="0" eaLnBrk="1" fontAlgn="base" latinLnBrk="0" hangingPunct="1">
                        <a:lnSpc>
                          <a:spcPts val="1450"/>
                        </a:lnSpc>
                        <a:spcBef>
                          <a:spcPct val="0"/>
                        </a:spcBef>
                        <a:spcAft>
                          <a:spcPct val="0"/>
                        </a:spcAft>
                        <a:buClrTx/>
                        <a:buSzTx/>
                        <a:buFontTx/>
                        <a:buNone/>
                        <a:tabLst/>
                      </a:pPr>
                      <a:r>
                        <a:rPr kumimoji="0" lang="zh-CN" altLang="zh-CN" sz="1800" b="0" i="0" u="none" strike="noStrike" cap="none" normalizeH="0" baseline="0">
                          <a:ln>
                            <a:noFill/>
                          </a:ln>
                          <a:solidFill>
                            <a:srgbClr val="38364D"/>
                          </a:solidFill>
                          <a:effectLst/>
                          <a:latin typeface="Arial" panose="020B0604020202020204" pitchFamily="34" charset="0"/>
                          <a:ea typeface="宋体" panose="02010600030101010101" pitchFamily="2" charset="-122"/>
                          <a:cs typeface="Arial" panose="020B0604020202020204" pitchFamily="34" charset="0"/>
                        </a:rPr>
                        <a:t>.</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p>
                      <a:pPr marL="47625" marR="0" lvl="0" indent="0" algn="ctr" defTabSz="912813"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38364D"/>
                          </a:solidFill>
                          <a:effectLst/>
                          <a:latin typeface="Arial" panose="020B0604020202020204" pitchFamily="34" charset="0"/>
                          <a:ea typeface="宋体" panose="02010600030101010101" pitchFamily="2" charset="-122"/>
                          <a:cs typeface="Arial" panose="020B0604020202020204" pitchFamily="34" charset="0"/>
                        </a:rPr>
                        <a:t>.</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p>
                      <a:pPr marL="47625" marR="0" lvl="0" indent="0" algn="ctr" defTabSz="912813"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38364D"/>
                          </a:solidFill>
                          <a:effectLst/>
                          <a:latin typeface="Arial" panose="020B0604020202020204" pitchFamily="34" charset="0"/>
                          <a:ea typeface="宋体" panose="02010600030101010101" pitchFamily="2" charset="-122"/>
                          <a:cs typeface="Arial" panose="020B0604020202020204" pitchFamily="34" charset="0"/>
                        </a:rPr>
                        <a:t>.</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p>
                      <a:pPr marL="47625" marR="0" lvl="0" indent="0" algn="ctr" defTabSz="912813" rtl="0" eaLnBrk="1" fontAlgn="base" latinLnBrk="0" hangingPunct="1">
                        <a:lnSpc>
                          <a:spcPct val="100000"/>
                        </a:lnSpc>
                        <a:spcBef>
                          <a:spcPts val="613"/>
                        </a:spcBef>
                        <a:spcAft>
                          <a:spcPct val="0"/>
                        </a:spcAft>
                        <a:buClrTx/>
                        <a:buSzTx/>
                        <a:buFontTx/>
                        <a:buNone/>
                        <a:tabLst/>
                      </a:pPr>
                      <a:r>
                        <a:rPr kumimoji="0" lang="zh-CN" altLang="zh-CN" sz="1200" b="1" i="0" u="none" strike="noStrike" cap="none" normalizeH="0" baseline="0">
                          <a:ln>
                            <a:noFill/>
                          </a:ln>
                          <a:solidFill>
                            <a:srgbClr val="38364D"/>
                          </a:solidFill>
                          <a:effectLst/>
                          <a:latin typeface="Arial" panose="020B0604020202020204" pitchFamily="34" charset="0"/>
                          <a:ea typeface="宋体" panose="02010600030101010101" pitchFamily="2" charset="-122"/>
                          <a:cs typeface="Arial" panose="020B0604020202020204" pitchFamily="34" charset="0"/>
                        </a:rPr>
                        <a:t>消费者。。。</a:t>
                      </a:r>
                      <a:endParaRPr kumimoji="0" lang="zh-CN"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p>
                      <a:pPr marL="47625" marR="0" lvl="0" indent="0" algn="l" defTabSz="912813" rtl="0" eaLnBrk="1" fontAlgn="base" latinLnBrk="0" hangingPunct="1">
                        <a:lnSpc>
                          <a:spcPct val="100000"/>
                        </a:lnSpc>
                        <a:spcBef>
                          <a:spcPct val="0"/>
                        </a:spcBef>
                        <a:spcAft>
                          <a:spcPct val="0"/>
                        </a:spcAft>
                        <a:buClrTx/>
                        <a:buSzTx/>
                        <a:buFontTx/>
                        <a:buChar char="•"/>
                        <a:tabLst/>
                      </a:pPr>
                      <a:r>
                        <a:rPr kumimoji="0" lang="zh-CN" altLang="zh-CN" sz="1200" b="0" i="0" u="none" strike="noStrike" cap="none" normalizeH="0" baseline="0">
                          <a:ln>
                            <a:noFill/>
                          </a:ln>
                          <a:solidFill>
                            <a:srgbClr val="38364D"/>
                          </a:solidFill>
                          <a:effectLst/>
                          <a:latin typeface="Arial" panose="020B0604020202020204" pitchFamily="34" charset="0"/>
                          <a:ea typeface="宋体" panose="02010600030101010101" pitchFamily="2" charset="-122"/>
                          <a:cs typeface="Arial" panose="020B0604020202020204" pitchFamily="34" charset="0"/>
                        </a:rPr>
                        <a:t>任务列表..。</a:t>
                      </a:r>
                      <a:endParaRPr kumimoji="0" lang="zh-CN"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0" marB="0" horzOverflow="overflow">
                    <a:lnL w="28575" cap="flat" cmpd="sng" algn="ctr">
                      <a:solidFill>
                        <a:srgbClr val="38364D"/>
                      </a:solidFill>
                      <a:prstDash val="solid"/>
                      <a:round/>
                      <a:headEnd type="none" w="med" len="med"/>
                      <a:tailEnd type="none" w="med" len="med"/>
                    </a:lnL>
                    <a:lnR w="28575" cap="flat" cmpd="sng" algn="ctr">
                      <a:solidFill>
                        <a:srgbClr val="38364D"/>
                      </a:solidFill>
                      <a:prstDash val="solid"/>
                      <a:round/>
                      <a:headEnd type="none" w="med" len="med"/>
                      <a:tailEnd type="none" w="med" len="med"/>
                    </a:lnR>
                    <a:lnT>
                      <a:noFill/>
                    </a:lnT>
                    <a:lnB w="28575" cap="flat" cmpd="sng" algn="ctr">
                      <a:solidFill>
                        <a:srgbClr val="38364D"/>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gridSpan="3">
                  <a:txBody>
                    <a:bodyPr/>
                    <a:lstStyle>
                      <a:lvl1pPr marL="36513"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36513" marR="0" lvl="0" indent="0" algn="ctr" defTabSz="912813" rtl="0" eaLnBrk="1" fontAlgn="base" latinLnBrk="0" hangingPunct="1">
                        <a:lnSpc>
                          <a:spcPts val="1450"/>
                        </a:lnSpc>
                        <a:spcBef>
                          <a:spcPct val="0"/>
                        </a:spcBef>
                        <a:spcAft>
                          <a:spcPct val="0"/>
                        </a:spcAft>
                        <a:buClrTx/>
                        <a:buSzTx/>
                        <a:buFontTx/>
                        <a:buNone/>
                        <a:tabLst/>
                      </a:pPr>
                      <a:r>
                        <a:rPr kumimoji="0" lang="zh-CN" altLang="zh-CN" sz="1800" b="0" i="0" u="none" strike="noStrike" cap="none" normalizeH="0" baseline="0">
                          <a:ln>
                            <a:noFill/>
                          </a:ln>
                          <a:solidFill>
                            <a:srgbClr val="38364D"/>
                          </a:solidFill>
                          <a:effectLst/>
                          <a:latin typeface="Arial" panose="020B0604020202020204" pitchFamily="34" charset="0"/>
                          <a:ea typeface="宋体" panose="02010600030101010101" pitchFamily="2" charset="-122"/>
                          <a:cs typeface="Arial" panose="020B0604020202020204" pitchFamily="34" charset="0"/>
                        </a:rPr>
                        <a:t>.</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p>
                      <a:pPr marL="36513" marR="0" lvl="0" indent="0" algn="ctr" defTabSz="912813"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38364D"/>
                          </a:solidFill>
                          <a:effectLst/>
                          <a:latin typeface="Arial" panose="020B0604020202020204" pitchFamily="34" charset="0"/>
                          <a:ea typeface="宋体" panose="02010600030101010101" pitchFamily="2" charset="-122"/>
                          <a:cs typeface="Arial" panose="020B0604020202020204" pitchFamily="34" charset="0"/>
                        </a:rPr>
                        <a:t>.</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p>
                      <a:pPr marL="36513" marR="0" lvl="0" indent="0" algn="ctr" defTabSz="912813"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38364D"/>
                          </a:solidFill>
                          <a:effectLst/>
                          <a:latin typeface="Arial" panose="020B0604020202020204" pitchFamily="34" charset="0"/>
                          <a:ea typeface="宋体" panose="02010600030101010101" pitchFamily="2" charset="-122"/>
                          <a:cs typeface="Arial" panose="020B0604020202020204" pitchFamily="34" charset="0"/>
                        </a:rPr>
                        <a:t>.</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p>
                      <a:pPr marL="36513" marR="0" lvl="0" indent="0" algn="ctr" defTabSz="912813" rtl="0" eaLnBrk="1" fontAlgn="base" latinLnBrk="0" hangingPunct="1">
                        <a:lnSpc>
                          <a:spcPct val="100000"/>
                        </a:lnSpc>
                        <a:spcBef>
                          <a:spcPts val="613"/>
                        </a:spcBef>
                        <a:spcAft>
                          <a:spcPct val="0"/>
                        </a:spcAft>
                        <a:buClrTx/>
                        <a:buSzTx/>
                        <a:buFontTx/>
                        <a:buNone/>
                        <a:tabLst/>
                      </a:pPr>
                      <a:r>
                        <a:rPr kumimoji="0" lang="zh-CN" altLang="zh-CN" sz="1200" b="1" i="0" u="none" strike="noStrike" cap="none" normalizeH="0" baseline="0">
                          <a:ln>
                            <a:noFill/>
                          </a:ln>
                          <a:solidFill>
                            <a:srgbClr val="38364D"/>
                          </a:solidFill>
                          <a:effectLst/>
                          <a:latin typeface="Arial" panose="020B0604020202020204" pitchFamily="34" charset="0"/>
                          <a:ea typeface="宋体" panose="02010600030101010101" pitchFamily="2" charset="-122"/>
                          <a:cs typeface="Arial" panose="020B0604020202020204" pitchFamily="34" charset="0"/>
                        </a:rPr>
                        <a:t>服务。。。</a:t>
                      </a:r>
                      <a:endParaRPr kumimoji="0" lang="zh-CN"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p>
                      <a:pPr marL="36513" marR="0" lvl="0" indent="0" algn="l" defTabSz="912813" rtl="0" eaLnBrk="1" fontAlgn="base" latinLnBrk="0" hangingPunct="1">
                        <a:lnSpc>
                          <a:spcPct val="100000"/>
                        </a:lnSpc>
                        <a:spcBef>
                          <a:spcPct val="0"/>
                        </a:spcBef>
                        <a:spcAft>
                          <a:spcPct val="0"/>
                        </a:spcAft>
                        <a:buClrTx/>
                        <a:buSzTx/>
                        <a:buFontTx/>
                        <a:buChar char="•"/>
                        <a:tabLst/>
                      </a:pPr>
                      <a:r>
                        <a:rPr kumimoji="0" lang="zh-CN" altLang="zh-CN" sz="1200" b="0" i="0" u="none" strike="noStrike" cap="none" normalizeH="0" baseline="0">
                          <a:ln>
                            <a:noFill/>
                          </a:ln>
                          <a:solidFill>
                            <a:srgbClr val="38364D"/>
                          </a:solidFill>
                          <a:effectLst/>
                          <a:latin typeface="Arial" panose="020B0604020202020204" pitchFamily="34" charset="0"/>
                          <a:ea typeface="宋体" panose="02010600030101010101" pitchFamily="2" charset="-122"/>
                          <a:cs typeface="Arial" panose="020B0604020202020204" pitchFamily="34" charset="0"/>
                        </a:rPr>
                        <a:t>任务列表..。</a:t>
                      </a:r>
                      <a:endParaRPr kumimoji="0" lang="zh-CN"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0" marB="0" horzOverflow="overflow">
                    <a:lnL w="28575" cap="flat" cmpd="sng" algn="ctr">
                      <a:solidFill>
                        <a:srgbClr val="38364D"/>
                      </a:solidFill>
                      <a:prstDash val="solid"/>
                      <a:round/>
                      <a:headEnd type="none" w="med" len="med"/>
                      <a:tailEnd type="none" w="med" len="med"/>
                    </a:lnL>
                    <a:lnR w="28575" cap="flat" cmpd="sng" algn="ctr">
                      <a:solidFill>
                        <a:srgbClr val="38364D"/>
                      </a:solidFill>
                      <a:prstDash val="solid"/>
                      <a:round/>
                      <a:headEnd type="none" w="med" len="med"/>
                      <a:tailEnd type="none" w="med" len="med"/>
                    </a:lnR>
                    <a:lnT>
                      <a:noFill/>
                    </a:lnT>
                    <a:lnB w="28575" cap="flat" cmpd="sng" algn="ctr">
                      <a:solidFill>
                        <a:srgbClr val="38364D"/>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131.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object 2">
            <a:extLst>
              <a:ext uri="{FF2B5EF4-FFF2-40B4-BE49-F238E27FC236}">
                <a16:creationId xmlns:a16="http://schemas.microsoft.com/office/drawing/2014/main" id="{3BFF10AF-0D1E-4575-A298-B0C624661D26}"/>
              </a:ext>
            </a:extLst>
          </p:cNvPr>
          <p:cNvSpPr>
            <a:spLocks/>
          </p:cNvSpPr>
          <p:nvPr/>
        </p:nvSpPr>
        <p:spPr bwMode="auto">
          <a:xfrm>
            <a:off x="393700" y="1609725"/>
            <a:ext cx="4572000" cy="558800"/>
          </a:xfrm>
          <a:custGeom>
            <a:avLst/>
            <a:gdLst>
              <a:gd name="T0" fmla="*/ 0 w 3429000"/>
              <a:gd name="T1" fmla="*/ 1766085 h 419100"/>
              <a:gd name="T2" fmla="*/ 14449777 w 3429000"/>
              <a:gd name="T3" fmla="*/ 1766085 h 419100"/>
              <a:gd name="T4" fmla="*/ 14449777 w 3429000"/>
              <a:gd name="T5" fmla="*/ 0 h 419100"/>
              <a:gd name="T6" fmla="*/ 0 w 3429000"/>
              <a:gd name="T7" fmla="*/ 0 h 419100"/>
              <a:gd name="T8" fmla="*/ 0 w 3429000"/>
              <a:gd name="T9" fmla="*/ 1766085 h 419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29000" h="419100">
                <a:moveTo>
                  <a:pt x="0" y="419100"/>
                </a:moveTo>
                <a:lnTo>
                  <a:pt x="3429000" y="419100"/>
                </a:lnTo>
                <a:lnTo>
                  <a:pt x="3429000" y="0"/>
                </a:lnTo>
                <a:lnTo>
                  <a:pt x="0" y="0"/>
                </a:lnTo>
                <a:lnTo>
                  <a:pt x="0" y="419100"/>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 name="object 3">
            <a:extLst>
              <a:ext uri="{FF2B5EF4-FFF2-40B4-BE49-F238E27FC236}">
                <a16:creationId xmlns:a16="http://schemas.microsoft.com/office/drawing/2014/main" id="{6486158A-762A-40FF-9EA5-556DD7BB4A07}"/>
              </a:ext>
            </a:extLst>
          </p:cNvPr>
          <p:cNvSpPr txBox="1"/>
          <p:nvPr/>
        </p:nvSpPr>
        <p:spPr>
          <a:xfrm>
            <a:off x="496888" y="1646238"/>
            <a:ext cx="1612900" cy="295275"/>
          </a:xfrm>
          <a:prstGeom prst="rect">
            <a:avLst/>
          </a:prstGeom>
        </p:spPr>
        <p:txBody>
          <a:bodyPr lIns="0" tIns="17780" rIns="0" bIns="0">
            <a:spAutoFit/>
          </a:bodyPr>
          <a:lstStyle/>
          <a:p>
            <a:pPr marL="16933">
              <a:spcBef>
                <a:spcPts val="140"/>
              </a:spcBef>
              <a:defRPr/>
            </a:pPr>
            <a:r>
              <a:rPr b="1" spc="-7" dirty="0">
                <a:solidFill>
                  <a:srgbClr val="38364D"/>
                </a:solidFill>
                <a:latin typeface="Arial"/>
                <a:cs typeface="Arial"/>
              </a:rPr>
              <a:t>服务</a:t>
            </a:r>
            <a:r>
              <a:rPr b="1" spc="-73" dirty="0">
                <a:solidFill>
                  <a:srgbClr val="38364D"/>
                </a:solidFill>
                <a:latin typeface="Arial"/>
                <a:cs typeface="Arial"/>
              </a:rPr>
              <a:t> </a:t>
            </a:r>
            <a:r>
              <a:rPr b="1" dirty="0">
                <a:solidFill>
                  <a:srgbClr val="38364D"/>
                </a:solidFill>
                <a:latin typeface="Arial"/>
                <a:cs typeface="Arial"/>
              </a:rPr>
              <a:t>名字：</a:t>
            </a:r>
            <a:endParaRPr>
              <a:latin typeface="Arial"/>
              <a:cs typeface="Arial"/>
            </a:endParaRPr>
          </a:p>
        </p:txBody>
      </p:sp>
      <p:sp>
        <p:nvSpPr>
          <p:cNvPr id="186372" name="object 4">
            <a:extLst>
              <a:ext uri="{FF2B5EF4-FFF2-40B4-BE49-F238E27FC236}">
                <a16:creationId xmlns:a16="http://schemas.microsoft.com/office/drawing/2014/main" id="{1BDEDEC2-BF6B-4942-BB87-5E287D2AE9CE}"/>
              </a:ext>
            </a:extLst>
          </p:cNvPr>
          <p:cNvSpPr>
            <a:spLocks/>
          </p:cNvSpPr>
          <p:nvPr/>
        </p:nvSpPr>
        <p:spPr bwMode="auto">
          <a:xfrm>
            <a:off x="4965700" y="1609725"/>
            <a:ext cx="6858000" cy="558800"/>
          </a:xfrm>
          <a:custGeom>
            <a:avLst/>
            <a:gdLst>
              <a:gd name="T0" fmla="*/ 0 w 5143500"/>
              <a:gd name="T1" fmla="*/ 1766085 h 419100"/>
              <a:gd name="T2" fmla="*/ 21674667 w 5143500"/>
              <a:gd name="T3" fmla="*/ 1766085 h 419100"/>
              <a:gd name="T4" fmla="*/ 21674667 w 5143500"/>
              <a:gd name="T5" fmla="*/ 0 h 419100"/>
              <a:gd name="T6" fmla="*/ 0 w 5143500"/>
              <a:gd name="T7" fmla="*/ 0 h 419100"/>
              <a:gd name="T8" fmla="*/ 0 w 5143500"/>
              <a:gd name="T9" fmla="*/ 1766085 h 419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43500" h="419100">
                <a:moveTo>
                  <a:pt x="0" y="419100"/>
                </a:moveTo>
                <a:lnTo>
                  <a:pt x="5143500" y="419100"/>
                </a:lnTo>
                <a:lnTo>
                  <a:pt x="5143500" y="0"/>
                </a:lnTo>
                <a:lnTo>
                  <a:pt x="0" y="0"/>
                </a:lnTo>
                <a:lnTo>
                  <a:pt x="0" y="419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6373" name="object 5">
            <a:extLst>
              <a:ext uri="{FF2B5EF4-FFF2-40B4-BE49-F238E27FC236}">
                <a16:creationId xmlns:a16="http://schemas.microsoft.com/office/drawing/2014/main" id="{66DC118A-0291-48B4-B849-E5E48F5244E3}"/>
              </a:ext>
            </a:extLst>
          </p:cNvPr>
          <p:cNvSpPr>
            <a:spLocks/>
          </p:cNvSpPr>
          <p:nvPr/>
        </p:nvSpPr>
        <p:spPr bwMode="auto">
          <a:xfrm>
            <a:off x="4965700" y="1609725"/>
            <a:ext cx="6858000" cy="558800"/>
          </a:xfrm>
          <a:custGeom>
            <a:avLst/>
            <a:gdLst>
              <a:gd name="T0" fmla="*/ 0 w 5143500"/>
              <a:gd name="T1" fmla="*/ 1766085 h 419100"/>
              <a:gd name="T2" fmla="*/ 21674667 w 5143500"/>
              <a:gd name="T3" fmla="*/ 1766085 h 419100"/>
              <a:gd name="T4" fmla="*/ 21674667 w 5143500"/>
              <a:gd name="T5" fmla="*/ 0 h 419100"/>
              <a:gd name="T6" fmla="*/ 0 w 5143500"/>
              <a:gd name="T7" fmla="*/ 0 h 419100"/>
              <a:gd name="T8" fmla="*/ 0 w 5143500"/>
              <a:gd name="T9" fmla="*/ 1766085 h 419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43500" h="419100">
                <a:moveTo>
                  <a:pt x="0" y="419100"/>
                </a:moveTo>
                <a:lnTo>
                  <a:pt x="5143500" y="419100"/>
                </a:lnTo>
                <a:lnTo>
                  <a:pt x="5143500" y="0"/>
                </a:lnTo>
                <a:lnTo>
                  <a:pt x="0" y="0"/>
                </a:lnTo>
                <a:lnTo>
                  <a:pt x="0" y="419100"/>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86374" name="object 6">
            <a:extLst>
              <a:ext uri="{FF2B5EF4-FFF2-40B4-BE49-F238E27FC236}">
                <a16:creationId xmlns:a16="http://schemas.microsoft.com/office/drawing/2014/main" id="{D34FB575-99B2-40B3-88FA-EC3899062691}"/>
              </a:ext>
            </a:extLst>
          </p:cNvPr>
          <p:cNvSpPr txBox="1">
            <a:spLocks noChangeArrowheads="1"/>
          </p:cNvSpPr>
          <p:nvPr/>
        </p:nvSpPr>
        <p:spPr bwMode="auto">
          <a:xfrm>
            <a:off x="5068888" y="1644650"/>
            <a:ext cx="1376362"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7780" rIns="0" bIns="0">
            <a:spAutoFit/>
          </a:bodyPr>
          <a:lstStyle>
            <a:lvl1pPr marL="1587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b="1">
                <a:solidFill>
                  <a:srgbClr val="38364D"/>
                </a:solidFill>
                <a:latin typeface="Arial" panose="020B0604020202020204" pitchFamily="34" charset="0"/>
                <a:cs typeface="Arial" panose="020B0604020202020204" pitchFamily="34" charset="0"/>
              </a:rPr>
              <a:t>描述：</a:t>
            </a:r>
            <a:endParaRPr lang="zh-CN" altLang="zh-CN">
              <a:latin typeface="Arial" panose="020B0604020202020204" pitchFamily="34" charset="0"/>
              <a:cs typeface="Arial" panose="020B0604020202020204" pitchFamily="34" charset="0"/>
            </a:endParaRPr>
          </a:p>
        </p:txBody>
      </p:sp>
      <p:sp>
        <p:nvSpPr>
          <p:cNvPr id="7" name="object 7">
            <a:extLst>
              <a:ext uri="{FF2B5EF4-FFF2-40B4-BE49-F238E27FC236}">
                <a16:creationId xmlns:a16="http://schemas.microsoft.com/office/drawing/2014/main" id="{6E75A769-D502-45CD-9D39-1CC029307E9F}"/>
              </a:ext>
            </a:extLst>
          </p:cNvPr>
          <p:cNvSpPr txBox="1">
            <a:spLocks noGrp="1"/>
          </p:cNvSpPr>
          <p:nvPr>
            <p:ph type="title"/>
          </p:nvPr>
        </p:nvSpPr>
        <p:spPr>
          <a:xfrm>
            <a:off x="592138" y="204788"/>
            <a:ext cx="6469062" cy="692150"/>
          </a:xfrm>
        </p:spPr>
        <p:txBody>
          <a:bodyPr lIns="0" tIns="16087" rIns="0" bIns="0" rtlCol="0">
            <a:spAutoFit/>
          </a:bodyPr>
          <a:lstStyle/>
          <a:p>
            <a:pPr marL="16933" algn="l">
              <a:spcBef>
                <a:spcPts val="127"/>
              </a:spcBef>
              <a:defRPr/>
            </a:pPr>
            <a:r>
              <a:rPr spc="-7" dirty="0">
                <a:solidFill>
                  <a:schemeClr val="bg1"/>
                </a:solidFill>
              </a:rPr>
              <a:t>Microservice 设计</a:t>
            </a:r>
            <a:r>
              <a:rPr spc="40" dirty="0">
                <a:solidFill>
                  <a:schemeClr val="bg1"/>
                </a:solidFill>
              </a:rPr>
              <a:t> </a:t>
            </a:r>
            <a:r>
              <a:rPr spc="-7" dirty="0">
                <a:solidFill>
                  <a:schemeClr val="bg1"/>
                </a:solidFill>
              </a:rPr>
              <a:t>帆布</a:t>
            </a:r>
            <a:endParaRPr dirty="0">
              <a:solidFill>
                <a:schemeClr val="bg1"/>
              </a:solidFill>
            </a:endParaRPr>
          </a:p>
        </p:txBody>
      </p:sp>
      <p:sp>
        <p:nvSpPr>
          <p:cNvPr id="186376" name="object 8">
            <a:extLst>
              <a:ext uri="{FF2B5EF4-FFF2-40B4-BE49-F238E27FC236}">
                <a16:creationId xmlns:a16="http://schemas.microsoft.com/office/drawing/2014/main" id="{7D952E53-157F-42A5-A2DD-D94B8BD43C40}"/>
              </a:ext>
            </a:extLst>
          </p:cNvPr>
          <p:cNvSpPr>
            <a:spLocks/>
          </p:cNvSpPr>
          <p:nvPr/>
        </p:nvSpPr>
        <p:spPr bwMode="auto">
          <a:xfrm>
            <a:off x="9537700" y="2166938"/>
            <a:ext cx="2286000" cy="3657600"/>
          </a:xfrm>
          <a:custGeom>
            <a:avLst/>
            <a:gdLst>
              <a:gd name="T0" fmla="*/ 0 w 1714500"/>
              <a:gd name="T1" fmla="*/ 11559820 h 2743200"/>
              <a:gd name="T2" fmla="*/ 7224889 w 1714500"/>
              <a:gd name="T3" fmla="*/ 11559820 h 2743200"/>
              <a:gd name="T4" fmla="*/ 7224889 w 1714500"/>
              <a:gd name="T5" fmla="*/ 0 h 2743200"/>
              <a:gd name="T6" fmla="*/ 0 w 1714500"/>
              <a:gd name="T7" fmla="*/ 0 h 2743200"/>
              <a:gd name="T8" fmla="*/ 0 w 1714500"/>
              <a:gd name="T9" fmla="*/ 11559820 h 27432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2743200">
                <a:moveTo>
                  <a:pt x="0" y="2743199"/>
                </a:moveTo>
                <a:lnTo>
                  <a:pt x="1714500" y="2743199"/>
                </a:lnTo>
                <a:lnTo>
                  <a:pt x="1714500" y="0"/>
                </a:lnTo>
                <a:lnTo>
                  <a:pt x="0" y="0"/>
                </a:lnTo>
                <a:lnTo>
                  <a:pt x="0" y="27431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6377" name="object 9">
            <a:extLst>
              <a:ext uri="{FF2B5EF4-FFF2-40B4-BE49-F238E27FC236}">
                <a16:creationId xmlns:a16="http://schemas.microsoft.com/office/drawing/2014/main" id="{00FC6570-AE6E-4EED-A8F3-D13D176C8620}"/>
              </a:ext>
            </a:extLst>
          </p:cNvPr>
          <p:cNvSpPr>
            <a:spLocks/>
          </p:cNvSpPr>
          <p:nvPr/>
        </p:nvSpPr>
        <p:spPr bwMode="auto">
          <a:xfrm>
            <a:off x="9537700" y="2166938"/>
            <a:ext cx="2286000" cy="3657600"/>
          </a:xfrm>
          <a:custGeom>
            <a:avLst/>
            <a:gdLst>
              <a:gd name="T0" fmla="*/ 0 w 1714500"/>
              <a:gd name="T1" fmla="*/ 11559820 h 2743200"/>
              <a:gd name="T2" fmla="*/ 7224889 w 1714500"/>
              <a:gd name="T3" fmla="*/ 11559820 h 2743200"/>
              <a:gd name="T4" fmla="*/ 7224889 w 1714500"/>
              <a:gd name="T5" fmla="*/ 0 h 2743200"/>
              <a:gd name="T6" fmla="*/ 0 w 1714500"/>
              <a:gd name="T7" fmla="*/ 0 h 2743200"/>
              <a:gd name="T8" fmla="*/ 0 w 1714500"/>
              <a:gd name="T9" fmla="*/ 11559820 h 27432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2743200">
                <a:moveTo>
                  <a:pt x="0" y="2743199"/>
                </a:moveTo>
                <a:lnTo>
                  <a:pt x="1714500" y="2743199"/>
                </a:lnTo>
                <a:lnTo>
                  <a:pt x="1714500" y="0"/>
                </a:lnTo>
                <a:lnTo>
                  <a:pt x="0" y="0"/>
                </a:lnTo>
                <a:lnTo>
                  <a:pt x="0" y="2743199"/>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0" name="object 10">
            <a:extLst>
              <a:ext uri="{FF2B5EF4-FFF2-40B4-BE49-F238E27FC236}">
                <a16:creationId xmlns:a16="http://schemas.microsoft.com/office/drawing/2014/main" id="{5BB9C7AC-F690-4C09-8710-CD4EE048B0B2}"/>
              </a:ext>
            </a:extLst>
          </p:cNvPr>
          <p:cNvSpPr txBox="1"/>
          <p:nvPr/>
        </p:nvSpPr>
        <p:spPr>
          <a:xfrm>
            <a:off x="9885363" y="2203450"/>
            <a:ext cx="1589087" cy="295275"/>
          </a:xfrm>
          <a:prstGeom prst="rect">
            <a:avLst/>
          </a:prstGeom>
        </p:spPr>
        <p:txBody>
          <a:bodyPr lIns="0" tIns="17780" rIns="0" bIns="0">
            <a:spAutoFit/>
          </a:bodyPr>
          <a:lstStyle/>
          <a:p>
            <a:pPr marL="16933">
              <a:spcBef>
                <a:spcPts val="140"/>
              </a:spcBef>
              <a:defRPr/>
            </a:pPr>
            <a:r>
              <a:rPr b="1" dirty="0">
                <a:solidFill>
                  <a:srgbClr val="38364D"/>
                </a:solidFill>
                <a:latin typeface="Arial"/>
                <a:cs typeface="Arial"/>
              </a:rPr>
              <a:t>Dependen</a:t>
            </a:r>
            <a:r>
              <a:rPr b="1" spc="-20" dirty="0">
                <a:solidFill>
                  <a:srgbClr val="38364D"/>
                </a:solidFill>
                <a:latin typeface="Arial"/>
                <a:cs typeface="Arial"/>
              </a:rPr>
              <a:t>C</a:t>
            </a:r>
            <a:r>
              <a:rPr b="1" spc="-13" dirty="0">
                <a:solidFill>
                  <a:srgbClr val="38364D"/>
                </a:solidFill>
                <a:latin typeface="Arial"/>
                <a:cs typeface="Arial"/>
              </a:rPr>
              <a:t>我</a:t>
            </a:r>
            <a:r>
              <a:rPr b="1" dirty="0">
                <a:solidFill>
                  <a:srgbClr val="38364D"/>
                </a:solidFill>
                <a:latin typeface="Arial"/>
                <a:cs typeface="Arial"/>
              </a:rPr>
              <a:t>es</a:t>
            </a:r>
            <a:endParaRPr>
              <a:latin typeface="Arial"/>
              <a:cs typeface="Arial"/>
            </a:endParaRPr>
          </a:p>
        </p:txBody>
      </p:sp>
      <p:sp>
        <p:nvSpPr>
          <p:cNvPr id="186379" name="object 11">
            <a:extLst>
              <a:ext uri="{FF2B5EF4-FFF2-40B4-BE49-F238E27FC236}">
                <a16:creationId xmlns:a16="http://schemas.microsoft.com/office/drawing/2014/main" id="{DEAA98DB-871B-4E5C-AD78-C0BE7BDEB529}"/>
              </a:ext>
            </a:extLst>
          </p:cNvPr>
          <p:cNvSpPr>
            <a:spLocks/>
          </p:cNvSpPr>
          <p:nvPr/>
        </p:nvSpPr>
        <p:spPr bwMode="auto">
          <a:xfrm>
            <a:off x="2679700" y="3536950"/>
            <a:ext cx="2286000" cy="2286000"/>
          </a:xfrm>
          <a:custGeom>
            <a:avLst/>
            <a:gdLst>
              <a:gd name="T0" fmla="*/ 0 w 1714500"/>
              <a:gd name="T1" fmla="*/ 7224889 h 1714500"/>
              <a:gd name="T2" fmla="*/ 7224889 w 1714500"/>
              <a:gd name="T3" fmla="*/ 7224889 h 1714500"/>
              <a:gd name="T4" fmla="*/ 7224889 w 1714500"/>
              <a:gd name="T5" fmla="*/ 0 h 1714500"/>
              <a:gd name="T6" fmla="*/ 0 w 1714500"/>
              <a:gd name="T7" fmla="*/ 0 h 1714500"/>
              <a:gd name="T8" fmla="*/ 0 w 1714500"/>
              <a:gd name="T9" fmla="*/ 7224889 h 17145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1714500">
                <a:moveTo>
                  <a:pt x="0" y="1714500"/>
                </a:moveTo>
                <a:lnTo>
                  <a:pt x="1714500" y="1714500"/>
                </a:lnTo>
                <a:lnTo>
                  <a:pt x="1714500" y="0"/>
                </a:lnTo>
                <a:lnTo>
                  <a:pt x="0" y="0"/>
                </a:lnTo>
                <a:lnTo>
                  <a:pt x="0" y="1714500"/>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86380" name="object 12">
            <a:extLst>
              <a:ext uri="{FF2B5EF4-FFF2-40B4-BE49-F238E27FC236}">
                <a16:creationId xmlns:a16="http://schemas.microsoft.com/office/drawing/2014/main" id="{94100B01-30F5-409C-BB9C-16F52A5550CC}"/>
              </a:ext>
            </a:extLst>
          </p:cNvPr>
          <p:cNvSpPr>
            <a:spLocks/>
          </p:cNvSpPr>
          <p:nvPr/>
        </p:nvSpPr>
        <p:spPr bwMode="auto">
          <a:xfrm>
            <a:off x="2679700" y="2163763"/>
            <a:ext cx="6858000" cy="1371600"/>
          </a:xfrm>
          <a:custGeom>
            <a:avLst/>
            <a:gdLst>
              <a:gd name="T0" fmla="*/ 0 w 5143500"/>
              <a:gd name="T1" fmla="*/ 4334933 h 1028700"/>
              <a:gd name="T2" fmla="*/ 21674667 w 5143500"/>
              <a:gd name="T3" fmla="*/ 4334933 h 1028700"/>
              <a:gd name="T4" fmla="*/ 21674667 w 5143500"/>
              <a:gd name="T5" fmla="*/ 0 h 1028700"/>
              <a:gd name="T6" fmla="*/ 0 w 5143500"/>
              <a:gd name="T7" fmla="*/ 0 h 1028700"/>
              <a:gd name="T8" fmla="*/ 0 w 5143500"/>
              <a:gd name="T9" fmla="*/ 4334933 h 10287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43500" h="1028700">
                <a:moveTo>
                  <a:pt x="0" y="1028700"/>
                </a:moveTo>
                <a:lnTo>
                  <a:pt x="5143500" y="1028700"/>
                </a:lnTo>
                <a:lnTo>
                  <a:pt x="5143500" y="0"/>
                </a:lnTo>
                <a:lnTo>
                  <a:pt x="0" y="0"/>
                </a:lnTo>
                <a:lnTo>
                  <a:pt x="0" y="10287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6381" name="object 13">
            <a:extLst>
              <a:ext uri="{FF2B5EF4-FFF2-40B4-BE49-F238E27FC236}">
                <a16:creationId xmlns:a16="http://schemas.microsoft.com/office/drawing/2014/main" id="{F956A97D-2404-4752-BD81-82CF2BCCAB62}"/>
              </a:ext>
            </a:extLst>
          </p:cNvPr>
          <p:cNvSpPr>
            <a:spLocks/>
          </p:cNvSpPr>
          <p:nvPr/>
        </p:nvSpPr>
        <p:spPr bwMode="auto">
          <a:xfrm>
            <a:off x="2679700" y="2163763"/>
            <a:ext cx="6858000" cy="1371600"/>
          </a:xfrm>
          <a:custGeom>
            <a:avLst/>
            <a:gdLst>
              <a:gd name="T0" fmla="*/ 0 w 5143500"/>
              <a:gd name="T1" fmla="*/ 4334933 h 1028700"/>
              <a:gd name="T2" fmla="*/ 21674667 w 5143500"/>
              <a:gd name="T3" fmla="*/ 4334933 h 1028700"/>
              <a:gd name="T4" fmla="*/ 21674667 w 5143500"/>
              <a:gd name="T5" fmla="*/ 0 h 1028700"/>
              <a:gd name="T6" fmla="*/ 0 w 5143500"/>
              <a:gd name="T7" fmla="*/ 0 h 1028700"/>
              <a:gd name="T8" fmla="*/ 0 w 5143500"/>
              <a:gd name="T9" fmla="*/ 4334933 h 10287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43500" h="1028700">
                <a:moveTo>
                  <a:pt x="0" y="1028700"/>
                </a:moveTo>
                <a:lnTo>
                  <a:pt x="5143500" y="1028700"/>
                </a:lnTo>
                <a:lnTo>
                  <a:pt x="5143500" y="0"/>
                </a:lnTo>
                <a:lnTo>
                  <a:pt x="0" y="0"/>
                </a:lnTo>
                <a:lnTo>
                  <a:pt x="0" y="1028700"/>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4" name="object 14">
            <a:extLst>
              <a:ext uri="{FF2B5EF4-FFF2-40B4-BE49-F238E27FC236}">
                <a16:creationId xmlns:a16="http://schemas.microsoft.com/office/drawing/2014/main" id="{F31790D5-8308-440F-974F-F4E10A201EA8}"/>
              </a:ext>
            </a:extLst>
          </p:cNvPr>
          <p:cNvSpPr txBox="1"/>
          <p:nvPr/>
        </p:nvSpPr>
        <p:spPr>
          <a:xfrm>
            <a:off x="5611813" y="2200275"/>
            <a:ext cx="992187" cy="293688"/>
          </a:xfrm>
          <a:prstGeom prst="rect">
            <a:avLst/>
          </a:prstGeom>
        </p:spPr>
        <p:txBody>
          <a:bodyPr lIns="0" tIns="17780" rIns="0" bIns="0">
            <a:spAutoFit/>
          </a:bodyPr>
          <a:lstStyle/>
          <a:p>
            <a:pPr marL="16933">
              <a:spcBef>
                <a:spcPts val="140"/>
              </a:spcBef>
              <a:defRPr/>
            </a:pPr>
            <a:r>
              <a:rPr b="1" spc="-13" dirty="0">
                <a:solidFill>
                  <a:srgbClr val="38364D"/>
                </a:solidFill>
                <a:latin typeface="Arial"/>
                <a:cs typeface="Arial"/>
              </a:rPr>
              <a:t>我</a:t>
            </a:r>
            <a:r>
              <a:rPr b="1" dirty="0">
                <a:solidFill>
                  <a:srgbClr val="38364D"/>
                </a:solidFill>
                <a:latin typeface="Arial"/>
                <a:cs typeface="Arial"/>
              </a:rPr>
              <a:t>nterface</a:t>
            </a:r>
            <a:endParaRPr>
              <a:latin typeface="Arial"/>
              <a:cs typeface="Arial"/>
            </a:endParaRPr>
          </a:p>
        </p:txBody>
      </p:sp>
      <p:sp>
        <p:nvSpPr>
          <p:cNvPr id="186383" name="object 15">
            <a:extLst>
              <a:ext uri="{FF2B5EF4-FFF2-40B4-BE49-F238E27FC236}">
                <a16:creationId xmlns:a16="http://schemas.microsoft.com/office/drawing/2014/main" id="{2FD10182-3EC5-4C56-A52E-F97BFB289541}"/>
              </a:ext>
            </a:extLst>
          </p:cNvPr>
          <p:cNvSpPr>
            <a:spLocks/>
          </p:cNvSpPr>
          <p:nvPr/>
        </p:nvSpPr>
        <p:spPr bwMode="auto">
          <a:xfrm>
            <a:off x="7251700" y="3535363"/>
            <a:ext cx="2286000" cy="2287587"/>
          </a:xfrm>
          <a:custGeom>
            <a:avLst/>
            <a:gdLst>
              <a:gd name="T0" fmla="*/ 0 w 1714500"/>
              <a:gd name="T1" fmla="*/ 7216290 h 1716404"/>
              <a:gd name="T2" fmla="*/ 7224889 w 1714500"/>
              <a:gd name="T3" fmla="*/ 7216290 h 1716404"/>
              <a:gd name="T4" fmla="*/ 7224889 w 1714500"/>
              <a:gd name="T5" fmla="*/ 0 h 1716404"/>
              <a:gd name="T6" fmla="*/ 0 w 1714500"/>
              <a:gd name="T7" fmla="*/ 0 h 1716404"/>
              <a:gd name="T8" fmla="*/ 0 w 1714500"/>
              <a:gd name="T9" fmla="*/ 7216290 h 1716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1716404">
                <a:moveTo>
                  <a:pt x="0" y="1716024"/>
                </a:moveTo>
                <a:lnTo>
                  <a:pt x="1714500" y="1716024"/>
                </a:lnTo>
                <a:lnTo>
                  <a:pt x="1714500" y="0"/>
                </a:lnTo>
                <a:lnTo>
                  <a:pt x="0" y="0"/>
                </a:lnTo>
                <a:lnTo>
                  <a:pt x="0" y="17160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6384" name="object 16">
            <a:extLst>
              <a:ext uri="{FF2B5EF4-FFF2-40B4-BE49-F238E27FC236}">
                <a16:creationId xmlns:a16="http://schemas.microsoft.com/office/drawing/2014/main" id="{AD286AFF-7F16-42F3-A366-A3DB19566AD9}"/>
              </a:ext>
            </a:extLst>
          </p:cNvPr>
          <p:cNvSpPr>
            <a:spLocks/>
          </p:cNvSpPr>
          <p:nvPr/>
        </p:nvSpPr>
        <p:spPr bwMode="auto">
          <a:xfrm>
            <a:off x="7251700" y="3535363"/>
            <a:ext cx="2286000" cy="2287587"/>
          </a:xfrm>
          <a:custGeom>
            <a:avLst/>
            <a:gdLst>
              <a:gd name="T0" fmla="*/ 0 w 1714500"/>
              <a:gd name="T1" fmla="*/ 7216290 h 1716404"/>
              <a:gd name="T2" fmla="*/ 7224889 w 1714500"/>
              <a:gd name="T3" fmla="*/ 7216290 h 1716404"/>
              <a:gd name="T4" fmla="*/ 7224889 w 1714500"/>
              <a:gd name="T5" fmla="*/ 0 h 1716404"/>
              <a:gd name="T6" fmla="*/ 0 w 1714500"/>
              <a:gd name="T7" fmla="*/ 0 h 1716404"/>
              <a:gd name="T8" fmla="*/ 0 w 1714500"/>
              <a:gd name="T9" fmla="*/ 7216290 h 1716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1716404">
                <a:moveTo>
                  <a:pt x="0" y="1716024"/>
                </a:moveTo>
                <a:lnTo>
                  <a:pt x="1714500" y="1716024"/>
                </a:lnTo>
                <a:lnTo>
                  <a:pt x="1714500" y="0"/>
                </a:lnTo>
                <a:lnTo>
                  <a:pt x="0" y="0"/>
                </a:lnTo>
                <a:lnTo>
                  <a:pt x="0" y="1716024"/>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86385" name="object 17">
            <a:extLst>
              <a:ext uri="{FF2B5EF4-FFF2-40B4-BE49-F238E27FC236}">
                <a16:creationId xmlns:a16="http://schemas.microsoft.com/office/drawing/2014/main" id="{BC822959-0AFD-43D7-A9B5-62620C02C39A}"/>
              </a:ext>
            </a:extLst>
          </p:cNvPr>
          <p:cNvSpPr>
            <a:spLocks/>
          </p:cNvSpPr>
          <p:nvPr/>
        </p:nvSpPr>
        <p:spPr bwMode="auto">
          <a:xfrm>
            <a:off x="4965700" y="3538538"/>
            <a:ext cx="2286000" cy="2284412"/>
          </a:xfrm>
          <a:custGeom>
            <a:avLst/>
            <a:gdLst>
              <a:gd name="T0" fmla="*/ 0 w 1714500"/>
              <a:gd name="T1" fmla="*/ 7220156 h 1713229"/>
              <a:gd name="T2" fmla="*/ 7224889 w 1714500"/>
              <a:gd name="T3" fmla="*/ 7220156 h 1713229"/>
              <a:gd name="T4" fmla="*/ 7224889 w 1714500"/>
              <a:gd name="T5" fmla="*/ 0 h 1713229"/>
              <a:gd name="T6" fmla="*/ 0 w 1714500"/>
              <a:gd name="T7" fmla="*/ 0 h 1713229"/>
              <a:gd name="T8" fmla="*/ 0 w 1714500"/>
              <a:gd name="T9" fmla="*/ 7220156 h 17132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1713229">
                <a:moveTo>
                  <a:pt x="0" y="1712976"/>
                </a:moveTo>
                <a:lnTo>
                  <a:pt x="1714500" y="1712976"/>
                </a:lnTo>
                <a:lnTo>
                  <a:pt x="1714500" y="0"/>
                </a:lnTo>
                <a:lnTo>
                  <a:pt x="0" y="0"/>
                </a:lnTo>
                <a:lnTo>
                  <a:pt x="0" y="17129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6386" name="object 18">
            <a:extLst>
              <a:ext uri="{FF2B5EF4-FFF2-40B4-BE49-F238E27FC236}">
                <a16:creationId xmlns:a16="http://schemas.microsoft.com/office/drawing/2014/main" id="{09EDD16F-5FD3-4E7D-8F77-45BD6F781A28}"/>
              </a:ext>
            </a:extLst>
          </p:cNvPr>
          <p:cNvSpPr>
            <a:spLocks/>
          </p:cNvSpPr>
          <p:nvPr/>
        </p:nvSpPr>
        <p:spPr bwMode="auto">
          <a:xfrm>
            <a:off x="4965700" y="3538538"/>
            <a:ext cx="2286000" cy="2284412"/>
          </a:xfrm>
          <a:custGeom>
            <a:avLst/>
            <a:gdLst>
              <a:gd name="T0" fmla="*/ 0 w 1714500"/>
              <a:gd name="T1" fmla="*/ 7220156 h 1713229"/>
              <a:gd name="T2" fmla="*/ 7224889 w 1714500"/>
              <a:gd name="T3" fmla="*/ 7220156 h 1713229"/>
              <a:gd name="T4" fmla="*/ 7224889 w 1714500"/>
              <a:gd name="T5" fmla="*/ 0 h 1713229"/>
              <a:gd name="T6" fmla="*/ 0 w 1714500"/>
              <a:gd name="T7" fmla="*/ 0 h 1713229"/>
              <a:gd name="T8" fmla="*/ 0 w 1714500"/>
              <a:gd name="T9" fmla="*/ 7220156 h 17132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1713229">
                <a:moveTo>
                  <a:pt x="0" y="1712976"/>
                </a:moveTo>
                <a:lnTo>
                  <a:pt x="1714500" y="1712976"/>
                </a:lnTo>
                <a:lnTo>
                  <a:pt x="1714500" y="0"/>
                </a:lnTo>
                <a:lnTo>
                  <a:pt x="0" y="0"/>
                </a:lnTo>
                <a:lnTo>
                  <a:pt x="0" y="1712976"/>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86387" name="object 19">
            <a:extLst>
              <a:ext uri="{FF2B5EF4-FFF2-40B4-BE49-F238E27FC236}">
                <a16:creationId xmlns:a16="http://schemas.microsoft.com/office/drawing/2014/main" id="{9511FC66-385E-4A29-8428-567DF402CAF6}"/>
              </a:ext>
            </a:extLst>
          </p:cNvPr>
          <p:cNvSpPr>
            <a:spLocks/>
          </p:cNvSpPr>
          <p:nvPr/>
        </p:nvSpPr>
        <p:spPr bwMode="auto">
          <a:xfrm>
            <a:off x="2798763" y="2522538"/>
            <a:ext cx="1600200" cy="914400"/>
          </a:xfrm>
          <a:custGeom>
            <a:avLst/>
            <a:gdLst>
              <a:gd name="T0" fmla="*/ 0 w 1199514"/>
              <a:gd name="T1" fmla="*/ 2889953 h 685800"/>
              <a:gd name="T2" fmla="*/ 5067624 w 1199514"/>
              <a:gd name="T3" fmla="*/ 2889953 h 685800"/>
              <a:gd name="T4" fmla="*/ 5067624 w 1199514"/>
              <a:gd name="T5" fmla="*/ 0 h 685800"/>
              <a:gd name="T6" fmla="*/ 0 w 1199514"/>
              <a:gd name="T7" fmla="*/ 0 h 685800"/>
              <a:gd name="T8" fmla="*/ 0 w 1199514"/>
              <a:gd name="T9" fmla="*/ 2889953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9514" h="685800">
                <a:moveTo>
                  <a:pt x="0" y="685799"/>
                </a:moveTo>
                <a:lnTo>
                  <a:pt x="1199388" y="685799"/>
                </a:lnTo>
                <a:lnTo>
                  <a:pt x="1199388" y="0"/>
                </a:lnTo>
                <a:lnTo>
                  <a:pt x="0" y="0"/>
                </a:lnTo>
                <a:lnTo>
                  <a:pt x="0" y="6857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6388" name="object 20">
            <a:extLst>
              <a:ext uri="{FF2B5EF4-FFF2-40B4-BE49-F238E27FC236}">
                <a16:creationId xmlns:a16="http://schemas.microsoft.com/office/drawing/2014/main" id="{D4160669-5B45-4439-8386-3E0E726438DB}"/>
              </a:ext>
            </a:extLst>
          </p:cNvPr>
          <p:cNvSpPr>
            <a:spLocks/>
          </p:cNvSpPr>
          <p:nvPr/>
        </p:nvSpPr>
        <p:spPr bwMode="auto">
          <a:xfrm>
            <a:off x="2798763" y="2522538"/>
            <a:ext cx="1600200" cy="914400"/>
          </a:xfrm>
          <a:custGeom>
            <a:avLst/>
            <a:gdLst>
              <a:gd name="T0" fmla="*/ 0 w 1199514"/>
              <a:gd name="T1" fmla="*/ 2889953 h 685800"/>
              <a:gd name="T2" fmla="*/ 5067624 w 1199514"/>
              <a:gd name="T3" fmla="*/ 2889953 h 685800"/>
              <a:gd name="T4" fmla="*/ 5067624 w 1199514"/>
              <a:gd name="T5" fmla="*/ 0 h 685800"/>
              <a:gd name="T6" fmla="*/ 0 w 1199514"/>
              <a:gd name="T7" fmla="*/ 0 h 685800"/>
              <a:gd name="T8" fmla="*/ 0 w 1199514"/>
              <a:gd name="T9" fmla="*/ 2889953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9514" h="685800">
                <a:moveTo>
                  <a:pt x="0" y="685799"/>
                </a:moveTo>
                <a:lnTo>
                  <a:pt x="1199388" y="685799"/>
                </a:lnTo>
                <a:lnTo>
                  <a:pt x="1199388" y="0"/>
                </a:lnTo>
                <a:lnTo>
                  <a:pt x="0" y="0"/>
                </a:lnTo>
                <a:lnTo>
                  <a:pt x="0" y="685799"/>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1" name="object 21">
            <a:extLst>
              <a:ext uri="{FF2B5EF4-FFF2-40B4-BE49-F238E27FC236}">
                <a16:creationId xmlns:a16="http://schemas.microsoft.com/office/drawing/2014/main" id="{6D873E86-E407-4115-B42A-26FCDD00099D}"/>
              </a:ext>
            </a:extLst>
          </p:cNvPr>
          <p:cNvSpPr txBox="1"/>
          <p:nvPr/>
        </p:nvSpPr>
        <p:spPr>
          <a:xfrm>
            <a:off x="3295650" y="2562225"/>
            <a:ext cx="601663" cy="201613"/>
          </a:xfrm>
          <a:prstGeom prst="rect">
            <a:avLst/>
          </a:prstGeom>
        </p:spPr>
        <p:txBody>
          <a:bodyPr lIns="0" tIns="16933" rIns="0" bIns="0">
            <a:spAutoFit/>
          </a:bodyPr>
          <a:lstStyle/>
          <a:p>
            <a:pPr marL="16933">
              <a:spcBef>
                <a:spcPts val="133"/>
              </a:spcBef>
              <a:defRPr/>
            </a:pPr>
            <a:r>
              <a:rPr sz="1200" b="1" spc="-7" dirty="0">
                <a:solidFill>
                  <a:srgbClr val="38364D"/>
                </a:solidFill>
                <a:latin typeface="Arial"/>
                <a:cs typeface="Arial"/>
              </a:rPr>
              <a:t>查询</a:t>
            </a:r>
            <a:endParaRPr sz="1200">
              <a:latin typeface="Arial"/>
              <a:cs typeface="Arial"/>
            </a:endParaRPr>
          </a:p>
        </p:txBody>
      </p:sp>
      <p:sp>
        <p:nvSpPr>
          <p:cNvPr id="186390" name="object 22">
            <a:extLst>
              <a:ext uri="{FF2B5EF4-FFF2-40B4-BE49-F238E27FC236}">
                <a16:creationId xmlns:a16="http://schemas.microsoft.com/office/drawing/2014/main" id="{6D2487F2-741E-4AF7-B0C7-FE60634435CF}"/>
              </a:ext>
            </a:extLst>
          </p:cNvPr>
          <p:cNvSpPr>
            <a:spLocks/>
          </p:cNvSpPr>
          <p:nvPr/>
        </p:nvSpPr>
        <p:spPr bwMode="auto">
          <a:xfrm>
            <a:off x="4481513" y="2522538"/>
            <a:ext cx="1601787" cy="914400"/>
          </a:xfrm>
          <a:custGeom>
            <a:avLst/>
            <a:gdLst>
              <a:gd name="T0" fmla="*/ 0 w 1201420"/>
              <a:gd name="T1" fmla="*/ 2889953 h 685800"/>
              <a:gd name="T2" fmla="*/ 5058955 w 1201420"/>
              <a:gd name="T3" fmla="*/ 2889953 h 685800"/>
              <a:gd name="T4" fmla="*/ 5058955 w 1201420"/>
              <a:gd name="T5" fmla="*/ 0 h 685800"/>
              <a:gd name="T6" fmla="*/ 0 w 1201420"/>
              <a:gd name="T7" fmla="*/ 0 h 685800"/>
              <a:gd name="T8" fmla="*/ 0 w 1201420"/>
              <a:gd name="T9" fmla="*/ 2889953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1420" h="685800">
                <a:moveTo>
                  <a:pt x="0" y="685799"/>
                </a:moveTo>
                <a:lnTo>
                  <a:pt x="1200912" y="685799"/>
                </a:lnTo>
                <a:lnTo>
                  <a:pt x="1200912" y="0"/>
                </a:lnTo>
                <a:lnTo>
                  <a:pt x="0" y="0"/>
                </a:lnTo>
                <a:lnTo>
                  <a:pt x="0" y="6857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6391" name="object 23">
            <a:extLst>
              <a:ext uri="{FF2B5EF4-FFF2-40B4-BE49-F238E27FC236}">
                <a16:creationId xmlns:a16="http://schemas.microsoft.com/office/drawing/2014/main" id="{83BF2537-E8CD-4451-85EA-38ED550F3142}"/>
              </a:ext>
            </a:extLst>
          </p:cNvPr>
          <p:cNvSpPr>
            <a:spLocks/>
          </p:cNvSpPr>
          <p:nvPr/>
        </p:nvSpPr>
        <p:spPr bwMode="auto">
          <a:xfrm>
            <a:off x="4481513" y="2522538"/>
            <a:ext cx="1601787" cy="914400"/>
          </a:xfrm>
          <a:custGeom>
            <a:avLst/>
            <a:gdLst>
              <a:gd name="T0" fmla="*/ 0 w 1201420"/>
              <a:gd name="T1" fmla="*/ 2889953 h 685800"/>
              <a:gd name="T2" fmla="*/ 5058955 w 1201420"/>
              <a:gd name="T3" fmla="*/ 2889953 h 685800"/>
              <a:gd name="T4" fmla="*/ 5058955 w 1201420"/>
              <a:gd name="T5" fmla="*/ 0 h 685800"/>
              <a:gd name="T6" fmla="*/ 0 w 1201420"/>
              <a:gd name="T7" fmla="*/ 0 h 685800"/>
              <a:gd name="T8" fmla="*/ 0 w 1201420"/>
              <a:gd name="T9" fmla="*/ 2889953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1420" h="685800">
                <a:moveTo>
                  <a:pt x="0" y="685799"/>
                </a:moveTo>
                <a:lnTo>
                  <a:pt x="1200912" y="685799"/>
                </a:lnTo>
                <a:lnTo>
                  <a:pt x="1200912" y="0"/>
                </a:lnTo>
                <a:lnTo>
                  <a:pt x="0" y="0"/>
                </a:lnTo>
                <a:lnTo>
                  <a:pt x="0" y="685799"/>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 name="object 24">
            <a:extLst>
              <a:ext uri="{FF2B5EF4-FFF2-40B4-BE49-F238E27FC236}">
                <a16:creationId xmlns:a16="http://schemas.microsoft.com/office/drawing/2014/main" id="{E7666AA0-9B43-42B5-9400-EF9942A50562}"/>
              </a:ext>
            </a:extLst>
          </p:cNvPr>
          <p:cNvSpPr txBox="1"/>
          <p:nvPr/>
        </p:nvSpPr>
        <p:spPr>
          <a:xfrm>
            <a:off x="4848225" y="2562225"/>
            <a:ext cx="865188" cy="201613"/>
          </a:xfrm>
          <a:prstGeom prst="rect">
            <a:avLst/>
          </a:prstGeom>
        </p:spPr>
        <p:txBody>
          <a:bodyPr lIns="0" tIns="16933" rIns="0" bIns="0">
            <a:spAutoFit/>
          </a:bodyPr>
          <a:lstStyle/>
          <a:p>
            <a:pPr marL="16933">
              <a:spcBef>
                <a:spcPts val="133"/>
              </a:spcBef>
              <a:defRPr/>
            </a:pPr>
            <a:r>
              <a:rPr sz="1200" b="1" spc="-7" dirty="0">
                <a:solidFill>
                  <a:srgbClr val="38364D"/>
                </a:solidFill>
                <a:latin typeface="Arial"/>
                <a:cs typeface="Arial"/>
              </a:rPr>
              <a:t>命令</a:t>
            </a:r>
            <a:endParaRPr sz="1200">
              <a:latin typeface="Arial"/>
              <a:cs typeface="Arial"/>
            </a:endParaRPr>
          </a:p>
        </p:txBody>
      </p:sp>
      <p:sp>
        <p:nvSpPr>
          <p:cNvPr id="186393" name="object 25">
            <a:extLst>
              <a:ext uri="{FF2B5EF4-FFF2-40B4-BE49-F238E27FC236}">
                <a16:creationId xmlns:a16="http://schemas.microsoft.com/office/drawing/2014/main" id="{7C42CF1F-AB15-40CF-8CE7-4FCCC84114FC}"/>
              </a:ext>
            </a:extLst>
          </p:cNvPr>
          <p:cNvSpPr>
            <a:spLocks/>
          </p:cNvSpPr>
          <p:nvPr/>
        </p:nvSpPr>
        <p:spPr bwMode="auto">
          <a:xfrm>
            <a:off x="6165850" y="2522538"/>
            <a:ext cx="1600200" cy="914400"/>
          </a:xfrm>
          <a:custGeom>
            <a:avLst/>
            <a:gdLst>
              <a:gd name="T0" fmla="*/ 0 w 1199514"/>
              <a:gd name="T1" fmla="*/ 2889953 h 685800"/>
              <a:gd name="T2" fmla="*/ 5067624 w 1199514"/>
              <a:gd name="T3" fmla="*/ 2889953 h 685800"/>
              <a:gd name="T4" fmla="*/ 5067624 w 1199514"/>
              <a:gd name="T5" fmla="*/ 0 h 685800"/>
              <a:gd name="T6" fmla="*/ 0 w 1199514"/>
              <a:gd name="T7" fmla="*/ 0 h 685800"/>
              <a:gd name="T8" fmla="*/ 0 w 1199514"/>
              <a:gd name="T9" fmla="*/ 2889953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9514" h="685800">
                <a:moveTo>
                  <a:pt x="0" y="685799"/>
                </a:moveTo>
                <a:lnTo>
                  <a:pt x="1199388" y="685799"/>
                </a:lnTo>
                <a:lnTo>
                  <a:pt x="1199388" y="0"/>
                </a:lnTo>
                <a:lnTo>
                  <a:pt x="0" y="0"/>
                </a:lnTo>
                <a:lnTo>
                  <a:pt x="0" y="6857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6394" name="object 26">
            <a:extLst>
              <a:ext uri="{FF2B5EF4-FFF2-40B4-BE49-F238E27FC236}">
                <a16:creationId xmlns:a16="http://schemas.microsoft.com/office/drawing/2014/main" id="{208973AD-267C-4F39-ACB8-0524C748F19F}"/>
              </a:ext>
            </a:extLst>
          </p:cNvPr>
          <p:cNvSpPr>
            <a:spLocks/>
          </p:cNvSpPr>
          <p:nvPr/>
        </p:nvSpPr>
        <p:spPr bwMode="auto">
          <a:xfrm>
            <a:off x="6165850" y="2522538"/>
            <a:ext cx="1600200" cy="914400"/>
          </a:xfrm>
          <a:custGeom>
            <a:avLst/>
            <a:gdLst>
              <a:gd name="T0" fmla="*/ 0 w 1199514"/>
              <a:gd name="T1" fmla="*/ 2889953 h 685800"/>
              <a:gd name="T2" fmla="*/ 5067624 w 1199514"/>
              <a:gd name="T3" fmla="*/ 2889953 h 685800"/>
              <a:gd name="T4" fmla="*/ 5067624 w 1199514"/>
              <a:gd name="T5" fmla="*/ 0 h 685800"/>
              <a:gd name="T6" fmla="*/ 0 w 1199514"/>
              <a:gd name="T7" fmla="*/ 0 h 685800"/>
              <a:gd name="T8" fmla="*/ 0 w 1199514"/>
              <a:gd name="T9" fmla="*/ 2889953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9514" h="685800">
                <a:moveTo>
                  <a:pt x="0" y="685799"/>
                </a:moveTo>
                <a:lnTo>
                  <a:pt x="1199388" y="685799"/>
                </a:lnTo>
                <a:lnTo>
                  <a:pt x="1199388" y="0"/>
                </a:lnTo>
                <a:lnTo>
                  <a:pt x="0" y="0"/>
                </a:lnTo>
                <a:lnTo>
                  <a:pt x="0" y="685799"/>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7" name="object 27">
            <a:extLst>
              <a:ext uri="{FF2B5EF4-FFF2-40B4-BE49-F238E27FC236}">
                <a16:creationId xmlns:a16="http://schemas.microsoft.com/office/drawing/2014/main" id="{BD8EF9B1-BD45-4F76-927C-358505E4D82C}"/>
              </a:ext>
            </a:extLst>
          </p:cNvPr>
          <p:cNvSpPr txBox="1"/>
          <p:nvPr/>
        </p:nvSpPr>
        <p:spPr>
          <a:xfrm>
            <a:off x="6438900" y="2562225"/>
            <a:ext cx="1052513" cy="387350"/>
          </a:xfrm>
          <a:prstGeom prst="rect">
            <a:avLst/>
          </a:prstGeom>
        </p:spPr>
        <p:txBody>
          <a:bodyPr lIns="0" tIns="16933" rIns="0" bIns="0">
            <a:spAutoFit/>
          </a:bodyPr>
          <a:lstStyle/>
          <a:p>
            <a:pPr algn="ctr">
              <a:spcBef>
                <a:spcPts val="133"/>
              </a:spcBef>
              <a:defRPr/>
            </a:pPr>
            <a:r>
              <a:rPr sz="1200" b="1" spc="-7" dirty="0">
                <a:solidFill>
                  <a:srgbClr val="38364D"/>
                </a:solidFill>
                <a:latin typeface="Arial"/>
                <a:cs typeface="Arial"/>
              </a:rPr>
              <a:t>事件</a:t>
            </a:r>
            <a:endParaRPr sz="1200">
              <a:latin typeface="Arial"/>
              <a:cs typeface="Arial"/>
            </a:endParaRPr>
          </a:p>
          <a:p>
            <a:pPr algn="ctr">
              <a:defRPr/>
            </a:pPr>
            <a:r>
              <a:rPr sz="1200" b="1" dirty="0">
                <a:solidFill>
                  <a:srgbClr val="38364D"/>
                </a:solidFill>
                <a:latin typeface="Arial"/>
                <a:cs typeface="Arial"/>
              </a:rPr>
              <a:t>Subsc</a:t>
            </a:r>
            <a:r>
              <a:rPr sz="1200" b="1" spc="-7" dirty="0">
                <a:solidFill>
                  <a:srgbClr val="38364D"/>
                </a:solidFill>
                <a:latin typeface="Arial"/>
                <a:cs typeface="Arial"/>
              </a:rPr>
              <a:t>R</a:t>
            </a:r>
            <a:r>
              <a:rPr sz="1200" b="1" dirty="0">
                <a:solidFill>
                  <a:srgbClr val="38364D"/>
                </a:solidFill>
                <a:latin typeface="Arial"/>
                <a:cs typeface="Arial"/>
              </a:rPr>
              <a:t>iptions</a:t>
            </a:r>
            <a:endParaRPr sz="1200">
              <a:latin typeface="Arial"/>
              <a:cs typeface="Arial"/>
            </a:endParaRPr>
          </a:p>
        </p:txBody>
      </p:sp>
      <p:sp>
        <p:nvSpPr>
          <p:cNvPr id="186396" name="object 28">
            <a:extLst>
              <a:ext uri="{FF2B5EF4-FFF2-40B4-BE49-F238E27FC236}">
                <a16:creationId xmlns:a16="http://schemas.microsoft.com/office/drawing/2014/main" id="{187BAE22-7931-4167-9BC8-3D90719AD421}"/>
              </a:ext>
            </a:extLst>
          </p:cNvPr>
          <p:cNvSpPr>
            <a:spLocks/>
          </p:cNvSpPr>
          <p:nvPr/>
        </p:nvSpPr>
        <p:spPr bwMode="auto">
          <a:xfrm>
            <a:off x="7853363" y="2516188"/>
            <a:ext cx="1601787" cy="914400"/>
          </a:xfrm>
          <a:custGeom>
            <a:avLst/>
            <a:gdLst>
              <a:gd name="T0" fmla="*/ 0 w 1201420"/>
              <a:gd name="T1" fmla="*/ 2889956 h 685800"/>
              <a:gd name="T2" fmla="*/ 5058948 w 1201420"/>
              <a:gd name="T3" fmla="*/ 2889956 h 685800"/>
              <a:gd name="T4" fmla="*/ 5058948 w 1201420"/>
              <a:gd name="T5" fmla="*/ 0 h 685800"/>
              <a:gd name="T6" fmla="*/ 0 w 1201420"/>
              <a:gd name="T7" fmla="*/ 0 h 685800"/>
              <a:gd name="T8" fmla="*/ 0 w 120142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1420" h="685800">
                <a:moveTo>
                  <a:pt x="0" y="685800"/>
                </a:moveTo>
                <a:lnTo>
                  <a:pt x="1200911" y="685800"/>
                </a:lnTo>
                <a:lnTo>
                  <a:pt x="1200911" y="0"/>
                </a:lnTo>
                <a:lnTo>
                  <a:pt x="0" y="0"/>
                </a:lnTo>
                <a:lnTo>
                  <a:pt x="0" y="6858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6397" name="object 29">
            <a:extLst>
              <a:ext uri="{FF2B5EF4-FFF2-40B4-BE49-F238E27FC236}">
                <a16:creationId xmlns:a16="http://schemas.microsoft.com/office/drawing/2014/main" id="{665BD15C-C775-498C-9510-B6DEB8E9B5DD}"/>
              </a:ext>
            </a:extLst>
          </p:cNvPr>
          <p:cNvSpPr>
            <a:spLocks/>
          </p:cNvSpPr>
          <p:nvPr/>
        </p:nvSpPr>
        <p:spPr bwMode="auto">
          <a:xfrm>
            <a:off x="7853363" y="2516188"/>
            <a:ext cx="1601787" cy="914400"/>
          </a:xfrm>
          <a:custGeom>
            <a:avLst/>
            <a:gdLst>
              <a:gd name="T0" fmla="*/ 0 w 1201420"/>
              <a:gd name="T1" fmla="*/ 2889956 h 685800"/>
              <a:gd name="T2" fmla="*/ 5058948 w 1201420"/>
              <a:gd name="T3" fmla="*/ 2889956 h 685800"/>
              <a:gd name="T4" fmla="*/ 5058948 w 1201420"/>
              <a:gd name="T5" fmla="*/ 0 h 685800"/>
              <a:gd name="T6" fmla="*/ 0 w 1201420"/>
              <a:gd name="T7" fmla="*/ 0 h 685800"/>
              <a:gd name="T8" fmla="*/ 0 w 120142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1420" h="685800">
                <a:moveTo>
                  <a:pt x="0" y="685800"/>
                </a:moveTo>
                <a:lnTo>
                  <a:pt x="1200911" y="685800"/>
                </a:lnTo>
                <a:lnTo>
                  <a:pt x="1200911" y="0"/>
                </a:lnTo>
                <a:lnTo>
                  <a:pt x="0" y="0"/>
                </a:lnTo>
                <a:lnTo>
                  <a:pt x="0" y="685800"/>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86398" name="object 30">
            <a:extLst>
              <a:ext uri="{FF2B5EF4-FFF2-40B4-BE49-F238E27FC236}">
                <a16:creationId xmlns:a16="http://schemas.microsoft.com/office/drawing/2014/main" id="{C9C0B20D-0919-4BC6-9699-A053579FAAC0}"/>
              </a:ext>
            </a:extLst>
          </p:cNvPr>
          <p:cNvSpPr txBox="1">
            <a:spLocks noChangeArrowheads="1"/>
          </p:cNvSpPr>
          <p:nvPr/>
        </p:nvSpPr>
        <p:spPr bwMode="auto">
          <a:xfrm>
            <a:off x="8181975" y="2557463"/>
            <a:ext cx="942975"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933" rIns="0" bIns="0">
            <a:spAutoFit/>
          </a:bodyPr>
          <a:lstStyle>
            <a:lvl1pPr marL="15875" indent="246063">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sz="1200" b="1">
                <a:solidFill>
                  <a:srgbClr val="38364D"/>
                </a:solidFill>
                <a:latin typeface="Arial" panose="020B0604020202020204" pitchFamily="34" charset="0"/>
                <a:cs typeface="Arial" panose="020B0604020202020204" pitchFamily="34" charset="0"/>
              </a:rPr>
              <a:t>事件发布</a:t>
            </a:r>
            <a:endParaRPr lang="zh-CN" altLang="zh-CN" sz="1200">
              <a:latin typeface="Arial" panose="020B0604020202020204" pitchFamily="34" charset="0"/>
              <a:cs typeface="Arial" panose="020B0604020202020204" pitchFamily="34" charset="0"/>
            </a:endParaRPr>
          </a:p>
        </p:txBody>
      </p:sp>
      <p:sp>
        <p:nvSpPr>
          <p:cNvPr id="186399" name="object 31">
            <a:extLst>
              <a:ext uri="{FF2B5EF4-FFF2-40B4-BE49-F238E27FC236}">
                <a16:creationId xmlns:a16="http://schemas.microsoft.com/office/drawing/2014/main" id="{9B9A77A0-D52F-45BF-9FCB-B8CC1E1B9421}"/>
              </a:ext>
            </a:extLst>
          </p:cNvPr>
          <p:cNvSpPr>
            <a:spLocks/>
          </p:cNvSpPr>
          <p:nvPr/>
        </p:nvSpPr>
        <p:spPr bwMode="auto">
          <a:xfrm>
            <a:off x="9740900" y="2817813"/>
            <a:ext cx="1828800" cy="914400"/>
          </a:xfrm>
          <a:custGeom>
            <a:avLst/>
            <a:gdLst>
              <a:gd name="T0" fmla="*/ 0 w 1371600"/>
              <a:gd name="T1" fmla="*/ 2889956 h 685800"/>
              <a:gd name="T2" fmla="*/ 5779911 w 1371600"/>
              <a:gd name="T3" fmla="*/ 2889956 h 685800"/>
              <a:gd name="T4" fmla="*/ 5779911 w 1371600"/>
              <a:gd name="T5" fmla="*/ 0 h 685800"/>
              <a:gd name="T6" fmla="*/ 0 w 1371600"/>
              <a:gd name="T7" fmla="*/ 0 h 685800"/>
              <a:gd name="T8" fmla="*/ 0 w 137160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1600" h="685800">
                <a:moveTo>
                  <a:pt x="0" y="685800"/>
                </a:moveTo>
                <a:lnTo>
                  <a:pt x="1371600" y="685800"/>
                </a:lnTo>
                <a:lnTo>
                  <a:pt x="1371600" y="0"/>
                </a:lnTo>
                <a:lnTo>
                  <a:pt x="0" y="0"/>
                </a:lnTo>
                <a:lnTo>
                  <a:pt x="0" y="6858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6400" name="object 32">
            <a:extLst>
              <a:ext uri="{FF2B5EF4-FFF2-40B4-BE49-F238E27FC236}">
                <a16:creationId xmlns:a16="http://schemas.microsoft.com/office/drawing/2014/main" id="{1E8F8D08-F642-43A2-B5C2-B4FBE612EE57}"/>
              </a:ext>
            </a:extLst>
          </p:cNvPr>
          <p:cNvSpPr>
            <a:spLocks/>
          </p:cNvSpPr>
          <p:nvPr/>
        </p:nvSpPr>
        <p:spPr bwMode="auto">
          <a:xfrm>
            <a:off x="9740900" y="2817813"/>
            <a:ext cx="1828800" cy="914400"/>
          </a:xfrm>
          <a:custGeom>
            <a:avLst/>
            <a:gdLst>
              <a:gd name="T0" fmla="*/ 0 w 1371600"/>
              <a:gd name="T1" fmla="*/ 2889956 h 685800"/>
              <a:gd name="T2" fmla="*/ 5779911 w 1371600"/>
              <a:gd name="T3" fmla="*/ 2889956 h 685800"/>
              <a:gd name="T4" fmla="*/ 5779911 w 1371600"/>
              <a:gd name="T5" fmla="*/ 0 h 685800"/>
              <a:gd name="T6" fmla="*/ 0 w 1371600"/>
              <a:gd name="T7" fmla="*/ 0 h 685800"/>
              <a:gd name="T8" fmla="*/ 0 w 137160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1600" h="685800">
                <a:moveTo>
                  <a:pt x="0" y="685800"/>
                </a:moveTo>
                <a:lnTo>
                  <a:pt x="1371600" y="685800"/>
                </a:lnTo>
                <a:lnTo>
                  <a:pt x="1371600" y="0"/>
                </a:lnTo>
                <a:lnTo>
                  <a:pt x="0" y="0"/>
                </a:lnTo>
                <a:lnTo>
                  <a:pt x="0" y="685800"/>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3" name="object 33">
            <a:extLst>
              <a:ext uri="{FF2B5EF4-FFF2-40B4-BE49-F238E27FC236}">
                <a16:creationId xmlns:a16="http://schemas.microsoft.com/office/drawing/2014/main" id="{6289BBBD-B3B1-44ED-A296-47F90FACCDFE}"/>
              </a:ext>
            </a:extLst>
          </p:cNvPr>
          <p:cNvSpPr txBox="1"/>
          <p:nvPr/>
        </p:nvSpPr>
        <p:spPr>
          <a:xfrm>
            <a:off x="10193338" y="2857500"/>
            <a:ext cx="920750" cy="385763"/>
          </a:xfrm>
          <a:prstGeom prst="rect">
            <a:avLst/>
          </a:prstGeom>
        </p:spPr>
        <p:txBody>
          <a:bodyPr lIns="0" tIns="16933" rIns="0" bIns="0">
            <a:spAutoFit/>
          </a:bodyPr>
          <a:lstStyle/>
          <a:p>
            <a:pPr marL="91438">
              <a:spcBef>
                <a:spcPts val="133"/>
              </a:spcBef>
              <a:defRPr/>
            </a:pPr>
            <a:r>
              <a:rPr sz="1200" b="1" spc="-7" dirty="0">
                <a:solidFill>
                  <a:srgbClr val="38364D"/>
                </a:solidFill>
                <a:latin typeface="Arial"/>
                <a:cs typeface="Arial"/>
              </a:rPr>
              <a:t>服务</a:t>
            </a:r>
            <a:r>
              <a:rPr sz="1200" b="1" spc="-53" dirty="0">
                <a:solidFill>
                  <a:srgbClr val="38364D"/>
                </a:solidFill>
                <a:latin typeface="Arial"/>
                <a:cs typeface="Arial"/>
              </a:rPr>
              <a:t> </a:t>
            </a:r>
            <a:r>
              <a:rPr sz="1200" b="1" dirty="0">
                <a:solidFill>
                  <a:srgbClr val="38364D"/>
                </a:solidFill>
                <a:latin typeface="Arial"/>
                <a:cs typeface="Arial"/>
              </a:rPr>
              <a:t>...</a:t>
            </a:r>
            <a:endParaRPr sz="1200">
              <a:latin typeface="Arial"/>
              <a:cs typeface="Arial"/>
            </a:endParaRPr>
          </a:p>
          <a:p>
            <a:pPr marL="189649" indent="-172714">
              <a:buFontTx/>
              <a:buChar char="•"/>
              <a:tabLst>
                <a:tab pos="189649" algn="l"/>
              </a:tabLst>
              <a:defRPr/>
            </a:pPr>
            <a:r>
              <a:rPr sz="1200" spc="-7" dirty="0">
                <a:solidFill>
                  <a:srgbClr val="38364D"/>
                </a:solidFill>
                <a:latin typeface="Arial"/>
                <a:cs typeface="Arial"/>
              </a:rPr>
              <a:t>任务</a:t>
            </a:r>
            <a:r>
              <a:rPr sz="1200" spc="-80" dirty="0">
                <a:solidFill>
                  <a:srgbClr val="38364D"/>
                </a:solidFill>
                <a:latin typeface="Arial"/>
                <a:cs typeface="Arial"/>
              </a:rPr>
              <a:t> </a:t>
            </a:r>
            <a:r>
              <a:rPr sz="1200" dirty="0">
                <a:solidFill>
                  <a:srgbClr val="38364D"/>
                </a:solidFill>
                <a:latin typeface="Arial"/>
                <a:cs typeface="Arial"/>
              </a:rPr>
              <a:t>列表。。。</a:t>
            </a:r>
            <a:endParaRPr sz="1200">
              <a:latin typeface="Arial"/>
              <a:cs typeface="Arial"/>
            </a:endParaRPr>
          </a:p>
        </p:txBody>
      </p:sp>
      <p:sp>
        <p:nvSpPr>
          <p:cNvPr id="186402" name="object 34">
            <a:extLst>
              <a:ext uri="{FF2B5EF4-FFF2-40B4-BE49-F238E27FC236}">
                <a16:creationId xmlns:a16="http://schemas.microsoft.com/office/drawing/2014/main" id="{4F16C4DF-C0AA-46C2-B52F-156716431706}"/>
              </a:ext>
            </a:extLst>
          </p:cNvPr>
          <p:cNvSpPr>
            <a:spLocks/>
          </p:cNvSpPr>
          <p:nvPr/>
        </p:nvSpPr>
        <p:spPr bwMode="auto">
          <a:xfrm>
            <a:off x="9740900" y="4573588"/>
            <a:ext cx="1828800" cy="914400"/>
          </a:xfrm>
          <a:custGeom>
            <a:avLst/>
            <a:gdLst>
              <a:gd name="T0" fmla="*/ 0 w 1371600"/>
              <a:gd name="T1" fmla="*/ 2889956 h 685800"/>
              <a:gd name="T2" fmla="*/ 5779911 w 1371600"/>
              <a:gd name="T3" fmla="*/ 2889956 h 685800"/>
              <a:gd name="T4" fmla="*/ 5779911 w 1371600"/>
              <a:gd name="T5" fmla="*/ 0 h 685800"/>
              <a:gd name="T6" fmla="*/ 0 w 1371600"/>
              <a:gd name="T7" fmla="*/ 0 h 685800"/>
              <a:gd name="T8" fmla="*/ 0 w 137160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1600" h="685800">
                <a:moveTo>
                  <a:pt x="0" y="685800"/>
                </a:moveTo>
                <a:lnTo>
                  <a:pt x="1371600" y="685800"/>
                </a:lnTo>
                <a:lnTo>
                  <a:pt x="1371600" y="0"/>
                </a:lnTo>
                <a:lnTo>
                  <a:pt x="0" y="0"/>
                </a:lnTo>
                <a:lnTo>
                  <a:pt x="0" y="6858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6403" name="object 35">
            <a:extLst>
              <a:ext uri="{FF2B5EF4-FFF2-40B4-BE49-F238E27FC236}">
                <a16:creationId xmlns:a16="http://schemas.microsoft.com/office/drawing/2014/main" id="{55CD05F9-406A-4240-8373-7154C5FF19B0}"/>
              </a:ext>
            </a:extLst>
          </p:cNvPr>
          <p:cNvSpPr>
            <a:spLocks/>
          </p:cNvSpPr>
          <p:nvPr/>
        </p:nvSpPr>
        <p:spPr bwMode="auto">
          <a:xfrm>
            <a:off x="9740900" y="4573588"/>
            <a:ext cx="1828800" cy="914400"/>
          </a:xfrm>
          <a:custGeom>
            <a:avLst/>
            <a:gdLst>
              <a:gd name="T0" fmla="*/ 0 w 1371600"/>
              <a:gd name="T1" fmla="*/ 2889956 h 685800"/>
              <a:gd name="T2" fmla="*/ 5779911 w 1371600"/>
              <a:gd name="T3" fmla="*/ 2889956 h 685800"/>
              <a:gd name="T4" fmla="*/ 5779911 w 1371600"/>
              <a:gd name="T5" fmla="*/ 0 h 685800"/>
              <a:gd name="T6" fmla="*/ 0 w 1371600"/>
              <a:gd name="T7" fmla="*/ 0 h 685800"/>
              <a:gd name="T8" fmla="*/ 0 w 137160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1600" h="685800">
                <a:moveTo>
                  <a:pt x="0" y="685800"/>
                </a:moveTo>
                <a:lnTo>
                  <a:pt x="1371600" y="685800"/>
                </a:lnTo>
                <a:lnTo>
                  <a:pt x="1371600" y="0"/>
                </a:lnTo>
                <a:lnTo>
                  <a:pt x="0" y="0"/>
                </a:lnTo>
                <a:lnTo>
                  <a:pt x="0" y="685800"/>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6" name="object 36">
            <a:extLst>
              <a:ext uri="{FF2B5EF4-FFF2-40B4-BE49-F238E27FC236}">
                <a16:creationId xmlns:a16="http://schemas.microsoft.com/office/drawing/2014/main" id="{D5A356AC-C1C7-4096-BA4F-BE8F798B32A6}"/>
              </a:ext>
            </a:extLst>
          </p:cNvPr>
          <p:cNvSpPr txBox="1"/>
          <p:nvPr/>
        </p:nvSpPr>
        <p:spPr>
          <a:xfrm>
            <a:off x="10193338" y="4613275"/>
            <a:ext cx="920750" cy="385763"/>
          </a:xfrm>
          <a:prstGeom prst="rect">
            <a:avLst/>
          </a:prstGeom>
        </p:spPr>
        <p:txBody>
          <a:bodyPr lIns="0" tIns="16933" rIns="0" bIns="0">
            <a:spAutoFit/>
          </a:bodyPr>
          <a:lstStyle/>
          <a:p>
            <a:pPr marL="91438">
              <a:spcBef>
                <a:spcPts val="133"/>
              </a:spcBef>
              <a:defRPr/>
            </a:pPr>
            <a:r>
              <a:rPr sz="1200" b="1" spc="-7" dirty="0">
                <a:solidFill>
                  <a:srgbClr val="38364D"/>
                </a:solidFill>
                <a:latin typeface="Arial"/>
                <a:cs typeface="Arial"/>
              </a:rPr>
              <a:t>服务</a:t>
            </a:r>
            <a:r>
              <a:rPr sz="1200" b="1" spc="-53" dirty="0">
                <a:solidFill>
                  <a:srgbClr val="38364D"/>
                </a:solidFill>
                <a:latin typeface="Arial"/>
                <a:cs typeface="Arial"/>
              </a:rPr>
              <a:t> </a:t>
            </a:r>
            <a:r>
              <a:rPr sz="1200" b="1" dirty="0">
                <a:solidFill>
                  <a:srgbClr val="38364D"/>
                </a:solidFill>
                <a:latin typeface="Arial"/>
                <a:cs typeface="Arial"/>
              </a:rPr>
              <a:t>...</a:t>
            </a:r>
            <a:endParaRPr sz="1200">
              <a:latin typeface="Arial"/>
              <a:cs typeface="Arial"/>
            </a:endParaRPr>
          </a:p>
          <a:p>
            <a:pPr marL="189649" indent="-172714">
              <a:buFontTx/>
              <a:buChar char="•"/>
              <a:tabLst>
                <a:tab pos="189649" algn="l"/>
              </a:tabLst>
              <a:defRPr/>
            </a:pPr>
            <a:r>
              <a:rPr sz="1200" spc="-7" dirty="0">
                <a:solidFill>
                  <a:srgbClr val="38364D"/>
                </a:solidFill>
                <a:latin typeface="Arial"/>
                <a:cs typeface="Arial"/>
              </a:rPr>
              <a:t>任务</a:t>
            </a:r>
            <a:r>
              <a:rPr sz="1200" spc="-80" dirty="0">
                <a:solidFill>
                  <a:srgbClr val="38364D"/>
                </a:solidFill>
                <a:latin typeface="Arial"/>
                <a:cs typeface="Arial"/>
              </a:rPr>
              <a:t> </a:t>
            </a:r>
            <a:r>
              <a:rPr sz="1200" dirty="0">
                <a:solidFill>
                  <a:srgbClr val="38364D"/>
                </a:solidFill>
                <a:latin typeface="Arial"/>
                <a:cs typeface="Arial"/>
              </a:rPr>
              <a:t>列表。。。</a:t>
            </a:r>
            <a:endParaRPr sz="1200">
              <a:latin typeface="Arial"/>
              <a:cs typeface="Arial"/>
            </a:endParaRPr>
          </a:p>
        </p:txBody>
      </p:sp>
      <p:sp>
        <p:nvSpPr>
          <p:cNvPr id="186405" name="object 37">
            <a:extLst>
              <a:ext uri="{FF2B5EF4-FFF2-40B4-BE49-F238E27FC236}">
                <a16:creationId xmlns:a16="http://schemas.microsoft.com/office/drawing/2014/main" id="{4AA34470-2357-4E51-908E-0CDE41A9CD61}"/>
              </a:ext>
            </a:extLst>
          </p:cNvPr>
          <p:cNvSpPr txBox="1">
            <a:spLocks noChangeArrowheads="1"/>
          </p:cNvSpPr>
          <p:nvPr/>
        </p:nvSpPr>
        <p:spPr bwMode="auto">
          <a:xfrm>
            <a:off x="10639425" y="3684588"/>
            <a:ext cx="98425" cy="84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7780" rIns="0" bIns="0">
            <a:spAutoFit/>
          </a:bodyPr>
          <a:lstStyle>
            <a:lvl1pPr marL="1587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a:solidFill>
                  <a:srgbClr val="38364D"/>
                </a:solidFill>
                <a:latin typeface="Arial" panose="020B0604020202020204" pitchFamily="34" charset="0"/>
                <a:cs typeface="Arial" panose="020B0604020202020204" pitchFamily="34" charset="0"/>
              </a:rPr>
              <a:t>.</a:t>
            </a:r>
            <a:endParaRPr lang="zh-CN" altLang="zh-CN">
              <a:latin typeface="Arial" panose="020B0604020202020204" pitchFamily="34" charset="0"/>
              <a:cs typeface="Arial" panose="020B0604020202020204" pitchFamily="34" charset="0"/>
            </a:endParaRPr>
          </a:p>
          <a:p>
            <a:pPr/>
            <a:r>
              <a:rPr lang="zh-CN" altLang="zh-CN">
                <a:solidFill>
                  <a:srgbClr val="38364D"/>
                </a:solidFill>
                <a:latin typeface="Arial" panose="020B0604020202020204" pitchFamily="34" charset="0"/>
                <a:cs typeface="Arial" panose="020B0604020202020204" pitchFamily="34" charset="0"/>
              </a:rPr>
              <a:t>.</a:t>
            </a:r>
            <a:endParaRPr lang="zh-CN" altLang="zh-CN">
              <a:latin typeface="Arial" panose="020B0604020202020204" pitchFamily="34" charset="0"/>
              <a:cs typeface="Arial" panose="020B0604020202020204" pitchFamily="34" charset="0"/>
            </a:endParaRPr>
          </a:p>
          <a:p>
            <a:pPr/>
            <a:r>
              <a:rPr lang="zh-CN" altLang="zh-CN">
                <a:solidFill>
                  <a:srgbClr val="38364D"/>
                </a:solidFill>
                <a:latin typeface="Arial" panose="020B0604020202020204" pitchFamily="34" charset="0"/>
                <a:cs typeface="Arial" panose="020B0604020202020204" pitchFamily="34" charset="0"/>
              </a:rPr>
              <a:t>.</a:t>
            </a:r>
            <a:endParaRPr lang="zh-CN" altLang="zh-CN">
              <a:latin typeface="Arial" panose="020B0604020202020204" pitchFamily="34" charset="0"/>
              <a:cs typeface="Arial" panose="020B0604020202020204" pitchFamily="34" charset="0"/>
            </a:endParaRPr>
          </a:p>
        </p:txBody>
      </p:sp>
      <p:sp>
        <p:nvSpPr>
          <p:cNvPr id="186406" name="object 38">
            <a:extLst>
              <a:ext uri="{FF2B5EF4-FFF2-40B4-BE49-F238E27FC236}">
                <a16:creationId xmlns:a16="http://schemas.microsoft.com/office/drawing/2014/main" id="{33B210EB-523A-4EC2-812A-1BACD20EBAAD}"/>
              </a:ext>
            </a:extLst>
          </p:cNvPr>
          <p:cNvSpPr>
            <a:spLocks/>
          </p:cNvSpPr>
          <p:nvPr/>
        </p:nvSpPr>
        <p:spPr bwMode="auto">
          <a:xfrm>
            <a:off x="392113" y="2163763"/>
            <a:ext cx="2286000" cy="3657600"/>
          </a:xfrm>
          <a:custGeom>
            <a:avLst/>
            <a:gdLst>
              <a:gd name="T0" fmla="*/ 0 w 1714500"/>
              <a:gd name="T1" fmla="*/ 11559823 h 2743200"/>
              <a:gd name="T2" fmla="*/ 7224889 w 1714500"/>
              <a:gd name="T3" fmla="*/ 11559823 h 2743200"/>
              <a:gd name="T4" fmla="*/ 7224889 w 1714500"/>
              <a:gd name="T5" fmla="*/ 0 h 2743200"/>
              <a:gd name="T6" fmla="*/ 0 w 1714500"/>
              <a:gd name="T7" fmla="*/ 0 h 2743200"/>
              <a:gd name="T8" fmla="*/ 0 w 1714500"/>
              <a:gd name="T9" fmla="*/ 11559823 h 27432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2743200">
                <a:moveTo>
                  <a:pt x="0" y="2743200"/>
                </a:moveTo>
                <a:lnTo>
                  <a:pt x="1714500" y="2743200"/>
                </a:lnTo>
                <a:lnTo>
                  <a:pt x="1714500" y="0"/>
                </a:lnTo>
                <a:lnTo>
                  <a:pt x="0" y="0"/>
                </a:lnTo>
                <a:lnTo>
                  <a:pt x="0" y="27432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6407" name="object 39">
            <a:extLst>
              <a:ext uri="{FF2B5EF4-FFF2-40B4-BE49-F238E27FC236}">
                <a16:creationId xmlns:a16="http://schemas.microsoft.com/office/drawing/2014/main" id="{349530F1-69F3-49BE-8AE1-377E355E747F}"/>
              </a:ext>
            </a:extLst>
          </p:cNvPr>
          <p:cNvSpPr>
            <a:spLocks/>
          </p:cNvSpPr>
          <p:nvPr/>
        </p:nvSpPr>
        <p:spPr bwMode="auto">
          <a:xfrm>
            <a:off x="392113" y="2163763"/>
            <a:ext cx="2286000" cy="3657600"/>
          </a:xfrm>
          <a:custGeom>
            <a:avLst/>
            <a:gdLst>
              <a:gd name="T0" fmla="*/ 0 w 1714500"/>
              <a:gd name="T1" fmla="*/ 11559823 h 2743200"/>
              <a:gd name="T2" fmla="*/ 7224889 w 1714500"/>
              <a:gd name="T3" fmla="*/ 11559823 h 2743200"/>
              <a:gd name="T4" fmla="*/ 7224889 w 1714500"/>
              <a:gd name="T5" fmla="*/ 0 h 2743200"/>
              <a:gd name="T6" fmla="*/ 0 w 1714500"/>
              <a:gd name="T7" fmla="*/ 0 h 2743200"/>
              <a:gd name="T8" fmla="*/ 0 w 1714500"/>
              <a:gd name="T9" fmla="*/ 11559823 h 27432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2743200">
                <a:moveTo>
                  <a:pt x="0" y="2743200"/>
                </a:moveTo>
                <a:lnTo>
                  <a:pt x="1714500" y="2743200"/>
                </a:lnTo>
                <a:lnTo>
                  <a:pt x="1714500" y="0"/>
                </a:lnTo>
                <a:lnTo>
                  <a:pt x="0" y="0"/>
                </a:lnTo>
                <a:lnTo>
                  <a:pt x="0" y="2743200"/>
                </a:lnTo>
                <a:close/>
              </a:path>
            </a:pathLst>
          </a:custGeom>
          <a:noFill/>
          <a:ln w="57912">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40" name="object 40">
            <a:extLst>
              <a:ext uri="{FF2B5EF4-FFF2-40B4-BE49-F238E27FC236}">
                <a16:creationId xmlns:a16="http://schemas.microsoft.com/office/drawing/2014/main" id="{0A95B79C-25C2-4DDD-BF0A-93CFB372D4D2}"/>
              </a:ext>
            </a:extLst>
          </p:cNvPr>
          <p:cNvSpPr txBox="1"/>
          <p:nvPr/>
        </p:nvSpPr>
        <p:spPr>
          <a:xfrm>
            <a:off x="603250" y="2201863"/>
            <a:ext cx="1862138" cy="295275"/>
          </a:xfrm>
          <a:prstGeom prst="rect">
            <a:avLst/>
          </a:prstGeom>
        </p:spPr>
        <p:txBody>
          <a:bodyPr lIns="0" tIns="17780" rIns="0" bIns="0">
            <a:spAutoFit/>
          </a:bodyPr>
          <a:lstStyle/>
          <a:p>
            <a:pPr marL="16933">
              <a:spcBef>
                <a:spcPts val="140"/>
              </a:spcBef>
              <a:defRPr/>
            </a:pPr>
            <a:r>
              <a:rPr b="1" dirty="0">
                <a:solidFill>
                  <a:srgbClr val="38364D"/>
                </a:solidFill>
                <a:latin typeface="Arial"/>
                <a:cs typeface="Arial"/>
              </a:rPr>
              <a:t>消费者</a:t>
            </a:r>
            <a:r>
              <a:rPr b="1" spc="-120" dirty="0">
                <a:solidFill>
                  <a:srgbClr val="38364D"/>
                </a:solidFill>
                <a:latin typeface="Arial"/>
                <a:cs typeface="Arial"/>
              </a:rPr>
              <a:t> </a:t>
            </a:r>
            <a:r>
              <a:rPr b="1" spc="-27" dirty="0">
                <a:solidFill>
                  <a:srgbClr val="38364D"/>
                </a:solidFill>
                <a:latin typeface="Arial"/>
                <a:cs typeface="Arial"/>
              </a:rPr>
              <a:t>任务</a:t>
            </a:r>
            <a:endParaRPr>
              <a:latin typeface="Arial"/>
              <a:cs typeface="Arial"/>
            </a:endParaRPr>
          </a:p>
        </p:txBody>
      </p:sp>
      <p:sp>
        <p:nvSpPr>
          <p:cNvPr id="186409" name="object 41">
            <a:extLst>
              <a:ext uri="{FF2B5EF4-FFF2-40B4-BE49-F238E27FC236}">
                <a16:creationId xmlns:a16="http://schemas.microsoft.com/office/drawing/2014/main" id="{622661B0-4ADE-437A-95D8-C903EAC64F03}"/>
              </a:ext>
            </a:extLst>
          </p:cNvPr>
          <p:cNvSpPr>
            <a:spLocks/>
          </p:cNvSpPr>
          <p:nvPr/>
        </p:nvSpPr>
        <p:spPr bwMode="auto">
          <a:xfrm>
            <a:off x="604838" y="2817813"/>
            <a:ext cx="1828800" cy="914400"/>
          </a:xfrm>
          <a:custGeom>
            <a:avLst/>
            <a:gdLst>
              <a:gd name="T0" fmla="*/ 0 w 1371600"/>
              <a:gd name="T1" fmla="*/ 2889956 h 685800"/>
              <a:gd name="T2" fmla="*/ 5779909 w 1371600"/>
              <a:gd name="T3" fmla="*/ 2889956 h 685800"/>
              <a:gd name="T4" fmla="*/ 5779909 w 1371600"/>
              <a:gd name="T5" fmla="*/ 0 h 685800"/>
              <a:gd name="T6" fmla="*/ 0 w 1371600"/>
              <a:gd name="T7" fmla="*/ 0 h 685800"/>
              <a:gd name="T8" fmla="*/ 0 w 137160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1600" h="685800">
                <a:moveTo>
                  <a:pt x="0" y="685800"/>
                </a:moveTo>
                <a:lnTo>
                  <a:pt x="1371599" y="685800"/>
                </a:lnTo>
                <a:lnTo>
                  <a:pt x="1371599" y="0"/>
                </a:lnTo>
                <a:lnTo>
                  <a:pt x="0" y="0"/>
                </a:lnTo>
                <a:lnTo>
                  <a:pt x="0" y="6858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6410" name="object 42">
            <a:extLst>
              <a:ext uri="{FF2B5EF4-FFF2-40B4-BE49-F238E27FC236}">
                <a16:creationId xmlns:a16="http://schemas.microsoft.com/office/drawing/2014/main" id="{2E569C63-9602-441A-AACB-757E88A17199}"/>
              </a:ext>
            </a:extLst>
          </p:cNvPr>
          <p:cNvSpPr>
            <a:spLocks/>
          </p:cNvSpPr>
          <p:nvPr/>
        </p:nvSpPr>
        <p:spPr bwMode="auto">
          <a:xfrm>
            <a:off x="604838" y="2817813"/>
            <a:ext cx="1828800" cy="914400"/>
          </a:xfrm>
          <a:custGeom>
            <a:avLst/>
            <a:gdLst>
              <a:gd name="T0" fmla="*/ 0 w 1371600"/>
              <a:gd name="T1" fmla="*/ 2889956 h 685800"/>
              <a:gd name="T2" fmla="*/ 5779909 w 1371600"/>
              <a:gd name="T3" fmla="*/ 2889956 h 685800"/>
              <a:gd name="T4" fmla="*/ 5779909 w 1371600"/>
              <a:gd name="T5" fmla="*/ 0 h 685800"/>
              <a:gd name="T6" fmla="*/ 0 w 1371600"/>
              <a:gd name="T7" fmla="*/ 0 h 685800"/>
              <a:gd name="T8" fmla="*/ 0 w 137160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1600" h="685800">
                <a:moveTo>
                  <a:pt x="0" y="685800"/>
                </a:moveTo>
                <a:lnTo>
                  <a:pt x="1371599" y="685800"/>
                </a:lnTo>
                <a:lnTo>
                  <a:pt x="1371599" y="0"/>
                </a:lnTo>
                <a:lnTo>
                  <a:pt x="0" y="0"/>
                </a:lnTo>
                <a:lnTo>
                  <a:pt x="0" y="685800"/>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43" name="object 43">
            <a:extLst>
              <a:ext uri="{FF2B5EF4-FFF2-40B4-BE49-F238E27FC236}">
                <a16:creationId xmlns:a16="http://schemas.microsoft.com/office/drawing/2014/main" id="{D4B373CA-B3D6-4590-B1BD-7AA5E17BA645}"/>
              </a:ext>
            </a:extLst>
          </p:cNvPr>
          <p:cNvSpPr txBox="1"/>
          <p:nvPr/>
        </p:nvSpPr>
        <p:spPr>
          <a:xfrm>
            <a:off x="1027113" y="2857500"/>
            <a:ext cx="982662" cy="385763"/>
          </a:xfrm>
          <a:prstGeom prst="rect">
            <a:avLst/>
          </a:prstGeom>
        </p:spPr>
        <p:txBody>
          <a:bodyPr lIns="0" tIns="16933" rIns="0" bIns="0">
            <a:spAutoFit/>
          </a:bodyPr>
          <a:lstStyle/>
          <a:p>
            <a:pPr marL="16933">
              <a:spcBef>
                <a:spcPts val="133"/>
              </a:spcBef>
              <a:defRPr/>
            </a:pPr>
            <a:r>
              <a:rPr sz="1200" b="1" spc="-7" dirty="0">
                <a:solidFill>
                  <a:srgbClr val="38364D"/>
                </a:solidFill>
                <a:latin typeface="Arial"/>
                <a:cs typeface="Arial"/>
              </a:rPr>
              <a:t>消费者</a:t>
            </a:r>
            <a:r>
              <a:rPr sz="1200" b="1" spc="-80" dirty="0">
                <a:solidFill>
                  <a:srgbClr val="38364D"/>
                </a:solidFill>
                <a:latin typeface="Arial"/>
                <a:cs typeface="Arial"/>
              </a:rPr>
              <a:t> </a:t>
            </a:r>
            <a:r>
              <a:rPr sz="1200" b="1" dirty="0">
                <a:solidFill>
                  <a:srgbClr val="38364D"/>
                </a:solidFill>
                <a:latin typeface="Arial"/>
                <a:cs typeface="Arial"/>
              </a:rPr>
              <a:t>...</a:t>
            </a:r>
            <a:endParaRPr sz="1200">
              <a:latin typeface="Arial"/>
              <a:cs typeface="Arial"/>
            </a:endParaRPr>
          </a:p>
          <a:p>
            <a:pPr marL="220128" indent="-172714">
              <a:buFontTx/>
              <a:buChar char="•"/>
              <a:tabLst>
                <a:tab pos="220128" algn="l"/>
              </a:tabLst>
              <a:defRPr/>
            </a:pPr>
            <a:r>
              <a:rPr sz="1200" spc="-7" dirty="0">
                <a:solidFill>
                  <a:srgbClr val="38364D"/>
                </a:solidFill>
                <a:latin typeface="Arial"/>
                <a:cs typeface="Arial"/>
              </a:rPr>
              <a:t>任务</a:t>
            </a:r>
            <a:r>
              <a:rPr sz="1200" spc="-60" dirty="0">
                <a:solidFill>
                  <a:srgbClr val="38364D"/>
                </a:solidFill>
                <a:latin typeface="Arial"/>
                <a:cs typeface="Arial"/>
              </a:rPr>
              <a:t> </a:t>
            </a:r>
            <a:r>
              <a:rPr sz="1200" dirty="0">
                <a:solidFill>
                  <a:srgbClr val="38364D"/>
                </a:solidFill>
                <a:latin typeface="Arial"/>
                <a:cs typeface="Arial"/>
              </a:rPr>
              <a:t>列表。。。</a:t>
            </a:r>
            <a:endParaRPr sz="1200">
              <a:latin typeface="Arial"/>
              <a:cs typeface="Arial"/>
            </a:endParaRPr>
          </a:p>
        </p:txBody>
      </p:sp>
      <p:sp>
        <p:nvSpPr>
          <p:cNvPr id="186412" name="object 44">
            <a:extLst>
              <a:ext uri="{FF2B5EF4-FFF2-40B4-BE49-F238E27FC236}">
                <a16:creationId xmlns:a16="http://schemas.microsoft.com/office/drawing/2014/main" id="{B2108F46-5362-417B-A64D-6EC3C4332A2C}"/>
              </a:ext>
            </a:extLst>
          </p:cNvPr>
          <p:cNvSpPr>
            <a:spLocks/>
          </p:cNvSpPr>
          <p:nvPr/>
        </p:nvSpPr>
        <p:spPr bwMode="auto">
          <a:xfrm>
            <a:off x="604838" y="4573588"/>
            <a:ext cx="1828800" cy="914400"/>
          </a:xfrm>
          <a:custGeom>
            <a:avLst/>
            <a:gdLst>
              <a:gd name="T0" fmla="*/ 0 w 1371600"/>
              <a:gd name="T1" fmla="*/ 2889956 h 685800"/>
              <a:gd name="T2" fmla="*/ 5779909 w 1371600"/>
              <a:gd name="T3" fmla="*/ 2889956 h 685800"/>
              <a:gd name="T4" fmla="*/ 5779909 w 1371600"/>
              <a:gd name="T5" fmla="*/ 0 h 685800"/>
              <a:gd name="T6" fmla="*/ 0 w 1371600"/>
              <a:gd name="T7" fmla="*/ 0 h 685800"/>
              <a:gd name="T8" fmla="*/ 0 w 137160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1600" h="685800">
                <a:moveTo>
                  <a:pt x="0" y="685800"/>
                </a:moveTo>
                <a:lnTo>
                  <a:pt x="1371599" y="685800"/>
                </a:lnTo>
                <a:lnTo>
                  <a:pt x="1371599" y="0"/>
                </a:lnTo>
                <a:lnTo>
                  <a:pt x="0" y="0"/>
                </a:lnTo>
                <a:lnTo>
                  <a:pt x="0" y="6858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6413" name="object 45">
            <a:extLst>
              <a:ext uri="{FF2B5EF4-FFF2-40B4-BE49-F238E27FC236}">
                <a16:creationId xmlns:a16="http://schemas.microsoft.com/office/drawing/2014/main" id="{ABD00F88-98BC-4F7E-BE7B-3461117ED93C}"/>
              </a:ext>
            </a:extLst>
          </p:cNvPr>
          <p:cNvSpPr>
            <a:spLocks/>
          </p:cNvSpPr>
          <p:nvPr/>
        </p:nvSpPr>
        <p:spPr bwMode="auto">
          <a:xfrm>
            <a:off x="604838" y="4573588"/>
            <a:ext cx="1828800" cy="914400"/>
          </a:xfrm>
          <a:custGeom>
            <a:avLst/>
            <a:gdLst>
              <a:gd name="T0" fmla="*/ 0 w 1371600"/>
              <a:gd name="T1" fmla="*/ 2889956 h 685800"/>
              <a:gd name="T2" fmla="*/ 5779909 w 1371600"/>
              <a:gd name="T3" fmla="*/ 2889956 h 685800"/>
              <a:gd name="T4" fmla="*/ 5779909 w 1371600"/>
              <a:gd name="T5" fmla="*/ 0 h 685800"/>
              <a:gd name="T6" fmla="*/ 0 w 1371600"/>
              <a:gd name="T7" fmla="*/ 0 h 685800"/>
              <a:gd name="T8" fmla="*/ 0 w 137160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1600" h="685800">
                <a:moveTo>
                  <a:pt x="0" y="685800"/>
                </a:moveTo>
                <a:lnTo>
                  <a:pt x="1371599" y="685800"/>
                </a:lnTo>
                <a:lnTo>
                  <a:pt x="1371599" y="0"/>
                </a:lnTo>
                <a:lnTo>
                  <a:pt x="0" y="0"/>
                </a:lnTo>
                <a:lnTo>
                  <a:pt x="0" y="685800"/>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46" name="object 46">
            <a:extLst>
              <a:ext uri="{FF2B5EF4-FFF2-40B4-BE49-F238E27FC236}">
                <a16:creationId xmlns:a16="http://schemas.microsoft.com/office/drawing/2014/main" id="{F7CD4348-83F2-439D-BD0A-B0BA14050A35}"/>
              </a:ext>
            </a:extLst>
          </p:cNvPr>
          <p:cNvSpPr txBox="1"/>
          <p:nvPr/>
        </p:nvSpPr>
        <p:spPr>
          <a:xfrm>
            <a:off x="1027113" y="4613275"/>
            <a:ext cx="982662" cy="385763"/>
          </a:xfrm>
          <a:prstGeom prst="rect">
            <a:avLst/>
          </a:prstGeom>
        </p:spPr>
        <p:txBody>
          <a:bodyPr lIns="0" tIns="16933" rIns="0" bIns="0">
            <a:spAutoFit/>
          </a:bodyPr>
          <a:lstStyle/>
          <a:p>
            <a:pPr marL="16933">
              <a:spcBef>
                <a:spcPts val="133"/>
              </a:spcBef>
              <a:defRPr/>
            </a:pPr>
            <a:r>
              <a:rPr sz="1200" b="1" spc="-7" dirty="0">
                <a:solidFill>
                  <a:srgbClr val="38364D"/>
                </a:solidFill>
                <a:latin typeface="Arial"/>
                <a:cs typeface="Arial"/>
              </a:rPr>
              <a:t>消费者</a:t>
            </a:r>
            <a:r>
              <a:rPr sz="1200" b="1" spc="-80" dirty="0">
                <a:solidFill>
                  <a:srgbClr val="38364D"/>
                </a:solidFill>
                <a:latin typeface="Arial"/>
                <a:cs typeface="Arial"/>
              </a:rPr>
              <a:t> </a:t>
            </a:r>
            <a:r>
              <a:rPr sz="1200" b="1" dirty="0">
                <a:solidFill>
                  <a:srgbClr val="38364D"/>
                </a:solidFill>
                <a:latin typeface="Arial"/>
                <a:cs typeface="Arial"/>
              </a:rPr>
              <a:t>...</a:t>
            </a:r>
            <a:endParaRPr sz="1200">
              <a:latin typeface="Arial"/>
              <a:cs typeface="Arial"/>
            </a:endParaRPr>
          </a:p>
          <a:p>
            <a:pPr marL="220128" indent="-172714">
              <a:buFontTx/>
              <a:buChar char="•"/>
              <a:tabLst>
                <a:tab pos="220128" algn="l"/>
              </a:tabLst>
              <a:defRPr/>
            </a:pPr>
            <a:r>
              <a:rPr sz="1200" spc="-7" dirty="0">
                <a:solidFill>
                  <a:srgbClr val="38364D"/>
                </a:solidFill>
                <a:latin typeface="Arial"/>
                <a:cs typeface="Arial"/>
              </a:rPr>
              <a:t>任务</a:t>
            </a:r>
            <a:r>
              <a:rPr sz="1200" spc="-60" dirty="0">
                <a:solidFill>
                  <a:srgbClr val="38364D"/>
                </a:solidFill>
                <a:latin typeface="Arial"/>
                <a:cs typeface="Arial"/>
              </a:rPr>
              <a:t> </a:t>
            </a:r>
            <a:r>
              <a:rPr sz="1200" dirty="0">
                <a:solidFill>
                  <a:srgbClr val="38364D"/>
                </a:solidFill>
                <a:latin typeface="Arial"/>
                <a:cs typeface="Arial"/>
              </a:rPr>
              <a:t>列表。。。</a:t>
            </a:r>
            <a:endParaRPr sz="1200">
              <a:latin typeface="Arial"/>
              <a:cs typeface="Arial"/>
            </a:endParaRPr>
          </a:p>
        </p:txBody>
      </p:sp>
      <p:sp>
        <p:nvSpPr>
          <p:cNvPr id="186415" name="object 47">
            <a:extLst>
              <a:ext uri="{FF2B5EF4-FFF2-40B4-BE49-F238E27FC236}">
                <a16:creationId xmlns:a16="http://schemas.microsoft.com/office/drawing/2014/main" id="{B632F829-F962-4643-8C86-2ADE31EEBFCC}"/>
              </a:ext>
            </a:extLst>
          </p:cNvPr>
          <p:cNvSpPr txBox="1">
            <a:spLocks noChangeArrowheads="1"/>
          </p:cNvSpPr>
          <p:nvPr/>
        </p:nvSpPr>
        <p:spPr bwMode="auto">
          <a:xfrm>
            <a:off x="1503363" y="3684588"/>
            <a:ext cx="98425" cy="84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7780" rIns="0" bIns="0">
            <a:spAutoFit/>
          </a:bodyPr>
          <a:lstStyle>
            <a:lvl1pPr marL="1587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a:solidFill>
                  <a:srgbClr val="38364D"/>
                </a:solidFill>
                <a:latin typeface="Arial" panose="020B0604020202020204" pitchFamily="34" charset="0"/>
                <a:cs typeface="Arial" panose="020B0604020202020204" pitchFamily="34" charset="0"/>
              </a:rPr>
              <a:t>.</a:t>
            </a:r>
            <a:endParaRPr lang="zh-CN" altLang="zh-CN">
              <a:latin typeface="Arial" panose="020B0604020202020204" pitchFamily="34" charset="0"/>
              <a:cs typeface="Arial" panose="020B0604020202020204" pitchFamily="34" charset="0"/>
            </a:endParaRPr>
          </a:p>
          <a:p>
            <a:pPr/>
            <a:r>
              <a:rPr lang="zh-CN" altLang="zh-CN">
                <a:solidFill>
                  <a:srgbClr val="38364D"/>
                </a:solidFill>
                <a:latin typeface="Arial" panose="020B0604020202020204" pitchFamily="34" charset="0"/>
                <a:cs typeface="Arial" panose="020B0604020202020204" pitchFamily="34" charset="0"/>
              </a:rPr>
              <a:t>.</a:t>
            </a:r>
            <a:endParaRPr lang="zh-CN" altLang="zh-CN">
              <a:latin typeface="Arial" panose="020B0604020202020204" pitchFamily="34" charset="0"/>
              <a:cs typeface="Arial" panose="020B0604020202020204" pitchFamily="34" charset="0"/>
            </a:endParaRPr>
          </a:p>
          <a:p>
            <a:pPr/>
            <a:r>
              <a:rPr lang="zh-CN" altLang="zh-CN">
                <a:solidFill>
                  <a:srgbClr val="38364D"/>
                </a:solidFill>
                <a:latin typeface="Arial" panose="020B0604020202020204" pitchFamily="34" charset="0"/>
                <a:cs typeface="Arial" panose="020B0604020202020204" pitchFamily="34" charset="0"/>
              </a:rPr>
              <a:t>.</a:t>
            </a:r>
            <a:endParaRPr lang="zh-CN" altLang="zh-CN">
              <a:latin typeface="Arial" panose="020B0604020202020204" pitchFamily="34" charset="0"/>
              <a:cs typeface="Arial" panose="020B0604020202020204" pitchFamily="34" charset="0"/>
            </a:endParaRPr>
          </a:p>
        </p:txBody>
      </p:sp>
      <p:sp>
        <p:nvSpPr>
          <p:cNvPr id="186416" name="object 48">
            <a:extLst>
              <a:ext uri="{FF2B5EF4-FFF2-40B4-BE49-F238E27FC236}">
                <a16:creationId xmlns:a16="http://schemas.microsoft.com/office/drawing/2014/main" id="{DB37A052-70EB-4FD4-9A98-8D31D37E5805}"/>
              </a:ext>
            </a:extLst>
          </p:cNvPr>
          <p:cNvSpPr>
            <a:spLocks/>
          </p:cNvSpPr>
          <p:nvPr/>
        </p:nvSpPr>
        <p:spPr bwMode="auto">
          <a:xfrm>
            <a:off x="1758950" y="2592388"/>
            <a:ext cx="8650288" cy="2387600"/>
          </a:xfrm>
          <a:custGeom>
            <a:avLst/>
            <a:gdLst>
              <a:gd name="T0" fmla="*/ 27335710 w 6487795"/>
              <a:gd name="T1" fmla="*/ 0 h 1790700"/>
              <a:gd name="T2" fmla="*/ 6689839 w 6487795"/>
              <a:gd name="T3" fmla="*/ 0 h 1790700"/>
              <a:gd name="T4" fmla="*/ 6689839 w 6487795"/>
              <a:gd name="T5" fmla="*/ 1257664 h 1790700"/>
              <a:gd name="T6" fmla="*/ 0 w 6487795"/>
              <a:gd name="T7" fmla="*/ 2476261 h 1790700"/>
              <a:gd name="T8" fmla="*/ 6689839 w 6487795"/>
              <a:gd name="T9" fmla="*/ 3144164 h 1790700"/>
              <a:gd name="T10" fmla="*/ 6689839 w 6487795"/>
              <a:gd name="T11" fmla="*/ 7545996 h 1790700"/>
              <a:gd name="T12" fmla="*/ 27335710 w 6487795"/>
              <a:gd name="T13" fmla="*/ 7545996 h 1790700"/>
              <a:gd name="T14" fmla="*/ 27335710 w 6487795"/>
              <a:gd name="T15" fmla="*/ 0 h 17907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487795" h="1790700">
                <a:moveTo>
                  <a:pt x="6487287" y="0"/>
                </a:moveTo>
                <a:lnTo>
                  <a:pt x="1587627" y="0"/>
                </a:lnTo>
                <a:lnTo>
                  <a:pt x="1587627" y="298450"/>
                </a:lnTo>
                <a:lnTo>
                  <a:pt x="0" y="587629"/>
                </a:lnTo>
                <a:lnTo>
                  <a:pt x="1587627" y="746125"/>
                </a:lnTo>
                <a:lnTo>
                  <a:pt x="1587627" y="1790700"/>
                </a:lnTo>
                <a:lnTo>
                  <a:pt x="6487287" y="1790700"/>
                </a:lnTo>
                <a:lnTo>
                  <a:pt x="6487287" y="0"/>
                </a:lnTo>
                <a:close/>
              </a:path>
            </a:pathLst>
          </a:custGeom>
          <a:solidFill>
            <a:srgbClr val="0078E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6417" name="object 49">
            <a:extLst>
              <a:ext uri="{FF2B5EF4-FFF2-40B4-BE49-F238E27FC236}">
                <a16:creationId xmlns:a16="http://schemas.microsoft.com/office/drawing/2014/main" id="{84C253B4-042B-4420-A7F0-7A52A9EC7950}"/>
              </a:ext>
            </a:extLst>
          </p:cNvPr>
          <p:cNvSpPr>
            <a:spLocks/>
          </p:cNvSpPr>
          <p:nvPr/>
        </p:nvSpPr>
        <p:spPr bwMode="auto">
          <a:xfrm>
            <a:off x="1758950" y="2592388"/>
            <a:ext cx="8650288" cy="2387600"/>
          </a:xfrm>
          <a:custGeom>
            <a:avLst/>
            <a:gdLst>
              <a:gd name="T0" fmla="*/ 6689839 w 6487795"/>
              <a:gd name="T1" fmla="*/ 0 h 1790700"/>
              <a:gd name="T2" fmla="*/ 10130818 w 6487795"/>
              <a:gd name="T3" fmla="*/ 0 h 1790700"/>
              <a:gd name="T4" fmla="*/ 15292283 w 6487795"/>
              <a:gd name="T5" fmla="*/ 0 h 1790700"/>
              <a:gd name="T6" fmla="*/ 27335710 w 6487795"/>
              <a:gd name="T7" fmla="*/ 0 h 1790700"/>
              <a:gd name="T8" fmla="*/ 27335710 w 6487795"/>
              <a:gd name="T9" fmla="*/ 1257664 h 1790700"/>
              <a:gd name="T10" fmla="*/ 27335710 w 6487795"/>
              <a:gd name="T11" fmla="*/ 3144164 h 1790700"/>
              <a:gd name="T12" fmla="*/ 27335710 w 6487795"/>
              <a:gd name="T13" fmla="*/ 7545996 h 1790700"/>
              <a:gd name="T14" fmla="*/ 15292283 w 6487795"/>
              <a:gd name="T15" fmla="*/ 7545996 h 1790700"/>
              <a:gd name="T16" fmla="*/ 10130818 w 6487795"/>
              <a:gd name="T17" fmla="*/ 7545996 h 1790700"/>
              <a:gd name="T18" fmla="*/ 6689839 w 6487795"/>
              <a:gd name="T19" fmla="*/ 7545996 h 1790700"/>
              <a:gd name="T20" fmla="*/ 6689839 w 6487795"/>
              <a:gd name="T21" fmla="*/ 3144164 h 1790700"/>
              <a:gd name="T22" fmla="*/ 0 w 6487795"/>
              <a:gd name="T23" fmla="*/ 2476261 h 1790700"/>
              <a:gd name="T24" fmla="*/ 6689839 w 6487795"/>
              <a:gd name="T25" fmla="*/ 1257664 h 1790700"/>
              <a:gd name="T26" fmla="*/ 6689839 w 6487795"/>
              <a:gd name="T27" fmla="*/ 0 h 17907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487795" h="1790700">
                <a:moveTo>
                  <a:pt x="1587627" y="0"/>
                </a:moveTo>
                <a:lnTo>
                  <a:pt x="2404237" y="0"/>
                </a:lnTo>
                <a:lnTo>
                  <a:pt x="3629152" y="0"/>
                </a:lnTo>
                <a:lnTo>
                  <a:pt x="6487287" y="0"/>
                </a:lnTo>
                <a:lnTo>
                  <a:pt x="6487287" y="298450"/>
                </a:lnTo>
                <a:lnTo>
                  <a:pt x="6487287" y="746125"/>
                </a:lnTo>
                <a:lnTo>
                  <a:pt x="6487287" y="1790700"/>
                </a:lnTo>
                <a:lnTo>
                  <a:pt x="3629152" y="1790700"/>
                </a:lnTo>
                <a:lnTo>
                  <a:pt x="2404237" y="1790700"/>
                </a:lnTo>
                <a:lnTo>
                  <a:pt x="1587627" y="1790700"/>
                </a:lnTo>
                <a:lnTo>
                  <a:pt x="1587627" y="746125"/>
                </a:lnTo>
                <a:lnTo>
                  <a:pt x="0" y="587629"/>
                </a:lnTo>
                <a:lnTo>
                  <a:pt x="1587627" y="298450"/>
                </a:lnTo>
                <a:lnTo>
                  <a:pt x="1587627" y="0"/>
                </a:lnTo>
                <a:close/>
              </a:path>
            </a:pathLst>
          </a:custGeom>
          <a:noFill/>
          <a:ln w="25908">
            <a:solidFill>
              <a:srgbClr val="0055A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50" name="object 50">
            <a:extLst>
              <a:ext uri="{FF2B5EF4-FFF2-40B4-BE49-F238E27FC236}">
                <a16:creationId xmlns:a16="http://schemas.microsoft.com/office/drawing/2014/main" id="{F40953BF-5407-4982-9102-3C897FD3186A}"/>
              </a:ext>
            </a:extLst>
          </p:cNvPr>
          <p:cNvSpPr txBox="1"/>
          <p:nvPr/>
        </p:nvSpPr>
        <p:spPr>
          <a:xfrm>
            <a:off x="3319463" y="3211513"/>
            <a:ext cx="6918325" cy="571500"/>
          </a:xfrm>
          <a:prstGeom prst="rect">
            <a:avLst/>
          </a:prstGeom>
        </p:spPr>
        <p:txBody>
          <a:bodyPr lIns="0" tIns="17780" rIns="0" bIns="0">
            <a:spAutoFit/>
          </a:bodyPr>
          <a:lstStyle/>
          <a:p>
            <a:pPr marL="945703">
              <a:spcBef>
                <a:spcPts val="140"/>
              </a:spcBef>
              <a:defRPr/>
            </a:pPr>
            <a:r>
              <a:rPr dirty="0">
                <a:solidFill>
                  <a:srgbClr val="FFFFFF"/>
                </a:solidFill>
                <a:latin typeface="Arial"/>
                <a:cs typeface="Arial"/>
              </a:rPr>
              <a:t>枚举</a:t>
            </a:r>
            <a:r>
              <a:rPr spc="-7" dirty="0">
                <a:solidFill>
                  <a:srgbClr val="FFFFFF"/>
                </a:solidFill>
                <a:latin typeface="Arial"/>
                <a:cs typeface="Arial"/>
              </a:rPr>
              <a:t>的</a:t>
            </a:r>
            <a:r>
              <a:rPr dirty="0">
                <a:solidFill>
                  <a:srgbClr val="FFFFFF"/>
                </a:solidFill>
                <a:latin typeface="Arial"/>
                <a:cs typeface="Arial"/>
              </a:rPr>
              <a:t>消费者的</a:t>
            </a:r>
            <a:r>
              <a:rPr spc="-7" dirty="0">
                <a:solidFill>
                  <a:srgbClr val="FFFFFF"/>
                </a:solidFill>
                <a:latin typeface="Arial"/>
                <a:cs typeface="Arial"/>
              </a:rPr>
              <a:t>该服务</a:t>
            </a:r>
            <a:r>
              <a:rPr dirty="0">
                <a:solidFill>
                  <a:srgbClr val="FFFFFF"/>
                </a:solidFill>
                <a:latin typeface="Arial"/>
                <a:cs typeface="Arial"/>
              </a:rPr>
              <a:t>沿</a:t>
            </a:r>
            <a:r>
              <a:rPr spc="-7" dirty="0">
                <a:solidFill>
                  <a:srgbClr val="FFFFFF"/>
                </a:solidFill>
                <a:latin typeface="Arial"/>
                <a:cs typeface="Arial"/>
              </a:rPr>
              <a:t>与</a:t>
            </a:r>
            <a:r>
              <a:rPr spc="-152" dirty="0">
                <a:solidFill>
                  <a:srgbClr val="FFFFFF"/>
                </a:solidFill>
                <a:latin typeface="Arial"/>
                <a:cs typeface="Arial"/>
              </a:rPr>
              <a:t> </a:t>
            </a:r>
            <a:r>
              <a:rPr spc="-7" dirty="0">
                <a:solidFill>
                  <a:srgbClr val="FFFFFF"/>
                </a:solidFill>
                <a:latin typeface="Arial"/>
                <a:cs typeface="Arial"/>
              </a:rPr>
              <a:t>的</a:t>
            </a:r>
            <a:endParaRPr>
              <a:latin typeface="Arial"/>
              <a:cs typeface="Arial"/>
            </a:endParaRPr>
          </a:p>
          <a:p>
            <a:pPr marL="16933">
              <a:defRPr/>
            </a:pPr>
            <a:r>
              <a:rPr sz="2700" b="1" spc="-209" baseline="-20576" dirty="0">
                <a:solidFill>
                  <a:srgbClr val="38364D"/>
                </a:solidFill>
                <a:latin typeface="Arial"/>
                <a:cs typeface="Arial"/>
              </a:rPr>
              <a:t>Qualitie</a:t>
            </a:r>
            <a:r>
              <a:rPr spc="-140" dirty="0">
                <a:solidFill>
                  <a:srgbClr val="FFFFFF"/>
                </a:solidFill>
                <a:latin typeface="Arial"/>
                <a:cs typeface="Arial"/>
              </a:rPr>
              <a:t>塔</a:t>
            </a:r>
            <a:r>
              <a:rPr sz="2700" b="1" spc="-209" baseline="-20576" dirty="0">
                <a:solidFill>
                  <a:srgbClr val="38364D"/>
                </a:solidFill>
                <a:latin typeface="Arial"/>
                <a:cs typeface="Arial"/>
              </a:rPr>
              <a:t>s</a:t>
            </a:r>
            <a:r>
              <a:rPr spc="-140" dirty="0">
                <a:solidFill>
                  <a:srgbClr val="FFFFFF"/>
                </a:solidFill>
                <a:latin typeface="Arial"/>
                <a:cs typeface="Arial"/>
              </a:rPr>
              <a:t>Sks</a:t>
            </a:r>
            <a:r>
              <a:rPr dirty="0">
                <a:solidFill>
                  <a:srgbClr val="FFFFFF"/>
                </a:solidFill>
                <a:latin typeface="Arial"/>
                <a:cs typeface="Arial"/>
              </a:rPr>
              <a:t>他们</a:t>
            </a:r>
            <a:r>
              <a:rPr spc="-393" dirty="0">
                <a:solidFill>
                  <a:srgbClr val="FFFFFF"/>
                </a:solidFill>
                <a:latin typeface="Arial"/>
                <a:cs typeface="Arial"/>
              </a:rPr>
              <a:t>nee</a:t>
            </a:r>
            <a:r>
              <a:rPr sz="2700" b="1" spc="-589" baseline="-20576" dirty="0">
                <a:solidFill>
                  <a:srgbClr val="38364D"/>
                </a:solidFill>
                <a:latin typeface="Arial"/>
                <a:cs typeface="Arial"/>
              </a:rPr>
              <a:t>我</a:t>
            </a:r>
            <a:r>
              <a:rPr spc="-393" dirty="0">
                <a:solidFill>
                  <a:srgbClr val="FFFFFF"/>
                </a:solidFill>
                <a:latin typeface="Arial"/>
                <a:cs typeface="Arial"/>
              </a:rPr>
              <a:t>D</a:t>
            </a:r>
            <a:r>
              <a:rPr sz="2700" b="1" spc="-589" baseline="-20576" dirty="0">
                <a:solidFill>
                  <a:srgbClr val="38364D"/>
                </a:solidFill>
                <a:latin typeface="Arial"/>
                <a:cs typeface="Arial"/>
              </a:rPr>
              <a:t>o</a:t>
            </a:r>
            <a:r>
              <a:rPr spc="-393" dirty="0">
                <a:solidFill>
                  <a:srgbClr val="FFFFFF"/>
                </a:solidFill>
                <a:latin typeface="Arial"/>
                <a:cs typeface="Arial"/>
              </a:rPr>
              <a:t>t</a:t>
            </a:r>
            <a:r>
              <a:rPr sz="2700" b="1" spc="-589" baseline="-20576" dirty="0">
                <a:solidFill>
                  <a:srgbClr val="38364D"/>
                </a:solidFill>
                <a:latin typeface="Arial"/>
                <a:cs typeface="Arial"/>
              </a:rPr>
              <a:t>G</a:t>
            </a:r>
            <a:r>
              <a:rPr spc="-393" dirty="0">
                <a:solidFill>
                  <a:srgbClr val="FFFFFF"/>
                </a:solidFill>
                <a:latin typeface="Arial"/>
                <a:cs typeface="Arial"/>
              </a:rPr>
              <a:t>o</a:t>
            </a:r>
            <a:r>
              <a:rPr sz="2700" b="1" spc="-589" baseline="-20576" dirty="0">
                <a:solidFill>
                  <a:srgbClr val="38364D"/>
                </a:solidFill>
                <a:latin typeface="Arial"/>
                <a:cs typeface="Arial"/>
              </a:rPr>
              <a:t>Ic</a:t>
            </a:r>
            <a:r>
              <a:rPr spc="-393" dirty="0">
                <a:solidFill>
                  <a:srgbClr val="FFFFFF"/>
                </a:solidFill>
                <a:latin typeface="Arial"/>
                <a:cs typeface="Arial"/>
              </a:rPr>
              <a:t>P</a:t>
            </a:r>
            <a:r>
              <a:rPr sz="2700" b="1" spc="-589" baseline="-20576" dirty="0">
                <a:solidFill>
                  <a:srgbClr val="38364D"/>
                </a:solidFill>
                <a:latin typeface="Arial"/>
                <a:cs typeface="Arial"/>
              </a:rPr>
              <a:t>/</a:t>
            </a:r>
            <a:r>
              <a:rPr spc="-393" dirty="0">
                <a:solidFill>
                  <a:srgbClr val="FFFFFF"/>
                </a:solidFill>
                <a:latin typeface="Arial"/>
                <a:cs typeface="Arial"/>
              </a:rPr>
              <a:t>电子邮件</a:t>
            </a:r>
            <a:r>
              <a:rPr sz="2700" b="1" spc="-589" baseline="-20576" dirty="0">
                <a:solidFill>
                  <a:srgbClr val="38364D"/>
                </a:solidFill>
                <a:latin typeface="Arial"/>
                <a:cs typeface="Arial"/>
              </a:rPr>
              <a:t>R</a:t>
            </a:r>
            <a:r>
              <a:rPr spc="-393" dirty="0">
                <a:solidFill>
                  <a:srgbClr val="FFFFFF"/>
                </a:solidFill>
                <a:latin typeface="Arial"/>
                <a:cs typeface="Arial"/>
              </a:rPr>
              <a:t>R</a:t>
            </a:r>
            <a:r>
              <a:rPr sz="2700" b="1" spc="-589" baseline="-20576" dirty="0">
                <a:solidFill>
                  <a:srgbClr val="38364D"/>
                </a:solidFill>
                <a:latin typeface="Arial"/>
                <a:cs typeface="Arial"/>
              </a:rPr>
              <a:t>美国</a:t>
            </a:r>
            <a:r>
              <a:rPr spc="-393" dirty="0">
                <a:solidFill>
                  <a:srgbClr val="FFFFFF"/>
                </a:solidFill>
                <a:latin typeface="Arial"/>
                <a:cs typeface="Arial"/>
              </a:rPr>
              <a:t>佛</a:t>
            </a:r>
            <a:r>
              <a:rPr sz="2700" b="1" spc="-589" baseline="-20576" dirty="0">
                <a:solidFill>
                  <a:srgbClr val="38364D"/>
                </a:solidFill>
                <a:latin typeface="Arial"/>
                <a:cs typeface="Arial"/>
              </a:rPr>
              <a:t>我</a:t>
            </a:r>
            <a:r>
              <a:rPr spc="-393" dirty="0">
                <a:solidFill>
                  <a:srgbClr val="FFFFFF"/>
                </a:solidFill>
                <a:latin typeface="Arial"/>
                <a:cs typeface="Arial"/>
              </a:rPr>
              <a:t>R</a:t>
            </a:r>
            <a:r>
              <a:rPr sz="2700" b="1" spc="-589" baseline="-20576" dirty="0">
                <a:solidFill>
                  <a:srgbClr val="38364D"/>
                </a:solidFill>
                <a:latin typeface="Arial"/>
                <a:cs typeface="Arial"/>
              </a:rPr>
              <a:t>电子邮件</a:t>
            </a:r>
            <a:r>
              <a:rPr spc="-393" dirty="0">
                <a:solidFill>
                  <a:srgbClr val="FFFFFF"/>
                </a:solidFill>
                <a:latin typeface="Arial"/>
                <a:cs typeface="Arial"/>
              </a:rPr>
              <a:t>m</a:t>
            </a:r>
            <a:r>
              <a:rPr sz="2700" b="1" spc="-589" baseline="-20576" dirty="0">
                <a:solidFill>
                  <a:srgbClr val="38364D"/>
                </a:solidFill>
                <a:latin typeface="Arial"/>
                <a:cs typeface="Arial"/>
              </a:rPr>
              <a:t>s</a:t>
            </a:r>
            <a:r>
              <a:rPr dirty="0">
                <a:solidFill>
                  <a:srgbClr val="FFFFFF"/>
                </a:solidFill>
                <a:latin typeface="Arial"/>
                <a:cs typeface="Arial"/>
              </a:rPr>
              <a:t>帮助</a:t>
            </a:r>
            <a:r>
              <a:rPr spc="-7" dirty="0">
                <a:solidFill>
                  <a:srgbClr val="FFFFFF"/>
                </a:solidFill>
                <a:latin typeface="Arial"/>
                <a:cs typeface="Arial"/>
              </a:rPr>
              <a:t>自</a:t>
            </a:r>
            <a:r>
              <a:rPr spc="-267" dirty="0">
                <a:solidFill>
                  <a:srgbClr val="FFFFFF"/>
                </a:solidFill>
                <a:latin typeface="Arial"/>
                <a:cs typeface="Arial"/>
              </a:rPr>
              <a:t>晶</a:t>
            </a:r>
            <a:r>
              <a:rPr sz="2700" b="1" spc="-400" baseline="-20576" dirty="0">
                <a:solidFill>
                  <a:srgbClr val="38364D"/>
                </a:solidFill>
                <a:latin typeface="Arial"/>
                <a:cs typeface="Arial"/>
              </a:rPr>
              <a:t>D</a:t>
            </a:r>
            <a:r>
              <a:rPr spc="-267" dirty="0">
                <a:solidFill>
                  <a:srgbClr val="FFFFFF"/>
                </a:solidFill>
                <a:latin typeface="Arial"/>
                <a:cs typeface="Arial"/>
              </a:rPr>
              <a:t>铝</a:t>
            </a:r>
            <a:r>
              <a:rPr sz="2700" b="1" spc="-400" baseline="-20576" dirty="0">
                <a:solidFill>
                  <a:srgbClr val="38364D"/>
                </a:solidFill>
                <a:latin typeface="Arial"/>
                <a:cs typeface="Arial"/>
              </a:rPr>
              <a:t>一个</a:t>
            </a:r>
            <a:r>
              <a:rPr spc="-267" dirty="0">
                <a:solidFill>
                  <a:srgbClr val="FFFFFF"/>
                </a:solidFill>
                <a:latin typeface="Arial"/>
                <a:cs typeface="Arial"/>
              </a:rPr>
              <a:t>李</a:t>
            </a:r>
            <a:r>
              <a:rPr sz="2700" b="1" spc="-400" baseline="-20576" dirty="0">
                <a:solidFill>
                  <a:srgbClr val="38364D"/>
                </a:solidFill>
                <a:latin typeface="Arial"/>
                <a:cs typeface="Arial"/>
              </a:rPr>
              <a:t>t</a:t>
            </a:r>
            <a:r>
              <a:rPr spc="-267" dirty="0">
                <a:solidFill>
                  <a:srgbClr val="FFFFFF"/>
                </a:solidFill>
                <a:latin typeface="Arial"/>
                <a:cs typeface="Arial"/>
              </a:rPr>
              <a:t>Z</a:t>
            </a:r>
            <a:r>
              <a:rPr sz="2700" b="1" spc="-400" baseline="-20576" dirty="0">
                <a:solidFill>
                  <a:srgbClr val="38364D"/>
                </a:solidFill>
                <a:latin typeface="Arial"/>
                <a:cs typeface="Arial"/>
              </a:rPr>
              <a:t>一个</a:t>
            </a:r>
            <a:r>
              <a:rPr spc="-267" dirty="0">
                <a:solidFill>
                  <a:srgbClr val="FFFFFF"/>
                </a:solidFill>
                <a:latin typeface="Arial"/>
                <a:cs typeface="Arial"/>
              </a:rPr>
              <a:t>电子邮件</a:t>
            </a:r>
            <a:r>
              <a:rPr spc="-7" dirty="0">
                <a:solidFill>
                  <a:srgbClr val="FFFFFF"/>
                </a:solidFill>
                <a:latin typeface="Arial"/>
                <a:cs typeface="Arial"/>
              </a:rPr>
              <a:t>的</a:t>
            </a:r>
            <a:r>
              <a:rPr dirty="0">
                <a:solidFill>
                  <a:srgbClr val="FFFFFF"/>
                </a:solidFill>
                <a:latin typeface="Arial"/>
                <a:cs typeface="Arial"/>
              </a:rPr>
              <a:t>目的</a:t>
            </a:r>
            <a:r>
              <a:rPr spc="-187" dirty="0">
                <a:solidFill>
                  <a:srgbClr val="FFFFFF"/>
                </a:solidFill>
                <a:latin typeface="Arial"/>
                <a:cs typeface="Arial"/>
              </a:rPr>
              <a:t> </a:t>
            </a:r>
            <a:r>
              <a:rPr dirty="0">
                <a:solidFill>
                  <a:srgbClr val="FFFFFF"/>
                </a:solidFill>
                <a:latin typeface="Arial"/>
                <a:cs typeface="Arial"/>
              </a:rPr>
              <a:t>的</a:t>
            </a:r>
            <a:endParaRPr>
              <a:latin typeface="Arial"/>
              <a:cs typeface="Arial"/>
            </a:endParaRPr>
          </a:p>
        </p:txBody>
      </p:sp>
      <p:sp>
        <p:nvSpPr>
          <p:cNvPr id="51" name="object 51">
            <a:extLst>
              <a:ext uri="{FF2B5EF4-FFF2-40B4-BE49-F238E27FC236}">
                <a16:creationId xmlns:a16="http://schemas.microsoft.com/office/drawing/2014/main" id="{FCE1D516-DFFE-496A-9746-6F9383381862}"/>
              </a:ext>
            </a:extLst>
          </p:cNvPr>
          <p:cNvSpPr txBox="1"/>
          <p:nvPr/>
        </p:nvSpPr>
        <p:spPr>
          <a:xfrm>
            <a:off x="4010025" y="3760788"/>
            <a:ext cx="6259513" cy="295275"/>
          </a:xfrm>
          <a:prstGeom prst="rect">
            <a:avLst/>
          </a:prstGeom>
        </p:spPr>
        <p:txBody>
          <a:bodyPr lIns="0" tIns="17780" rIns="0" bIns="0">
            <a:spAutoFit/>
          </a:bodyPr>
          <a:lstStyle/>
          <a:p>
            <a:pPr marL="16933">
              <a:spcBef>
                <a:spcPts val="140"/>
              </a:spcBef>
              <a:defRPr/>
            </a:pPr>
            <a:r>
              <a:rPr spc="-7" dirty="0">
                <a:solidFill>
                  <a:srgbClr val="FFFFFF"/>
                </a:solidFill>
                <a:latin typeface="Arial"/>
                <a:cs typeface="Arial"/>
              </a:rPr>
              <a:t>该服务</a:t>
            </a:r>
            <a:r>
              <a:rPr dirty="0">
                <a:solidFill>
                  <a:srgbClr val="FFFFFF"/>
                </a:solidFill>
                <a:latin typeface="Arial"/>
                <a:cs typeface="Arial"/>
              </a:rPr>
              <a:t>并提供</a:t>
            </a:r>
            <a:r>
              <a:rPr spc="-7" dirty="0">
                <a:solidFill>
                  <a:srgbClr val="FFFFFF"/>
                </a:solidFill>
                <a:latin typeface="Arial"/>
                <a:cs typeface="Arial"/>
              </a:rPr>
              <a:t>的</a:t>
            </a:r>
            <a:r>
              <a:rPr dirty="0">
                <a:solidFill>
                  <a:srgbClr val="FFFFFF"/>
                </a:solidFill>
                <a:latin typeface="Arial"/>
                <a:cs typeface="Arial"/>
              </a:rPr>
              <a:t>需要材料投入</a:t>
            </a:r>
            <a:r>
              <a:rPr spc="-7" dirty="0">
                <a:solidFill>
                  <a:srgbClr val="FFFFFF"/>
                </a:solidFill>
                <a:latin typeface="Arial"/>
                <a:cs typeface="Arial"/>
              </a:rPr>
              <a:t>自</a:t>
            </a:r>
            <a:r>
              <a:rPr spc="-140" dirty="0">
                <a:solidFill>
                  <a:srgbClr val="FFFFFF"/>
                </a:solidFill>
                <a:latin typeface="Arial"/>
                <a:cs typeface="Arial"/>
              </a:rPr>
              <a:t> </a:t>
            </a:r>
            <a:r>
              <a:rPr dirty="0">
                <a:solidFill>
                  <a:srgbClr val="FFFFFF"/>
                </a:solidFill>
                <a:latin typeface="Arial"/>
                <a:cs typeface="Arial"/>
              </a:rPr>
              <a:t>设计</a:t>
            </a:r>
            <a:endParaRPr>
              <a:latin typeface="Arial"/>
              <a:cs typeface="Arial"/>
            </a:endParaRPr>
          </a:p>
        </p:txBody>
      </p:sp>
      <p:sp>
        <p:nvSpPr>
          <p:cNvPr id="52" name="object 52">
            <a:extLst>
              <a:ext uri="{FF2B5EF4-FFF2-40B4-BE49-F238E27FC236}">
                <a16:creationId xmlns:a16="http://schemas.microsoft.com/office/drawing/2014/main" id="{98CBE5FC-E083-4C61-8627-B48914FFBC25}"/>
              </a:ext>
            </a:extLst>
          </p:cNvPr>
          <p:cNvSpPr txBox="1"/>
          <p:nvPr/>
        </p:nvSpPr>
        <p:spPr>
          <a:xfrm>
            <a:off x="6462713" y="4035425"/>
            <a:ext cx="1358900" cy="293688"/>
          </a:xfrm>
          <a:prstGeom prst="rect">
            <a:avLst/>
          </a:prstGeom>
        </p:spPr>
        <p:txBody>
          <a:bodyPr lIns="0" tIns="17780" rIns="0" bIns="0">
            <a:spAutoFit/>
          </a:bodyPr>
          <a:lstStyle/>
          <a:p>
            <a:pPr marL="16933">
              <a:spcBef>
                <a:spcPts val="140"/>
              </a:spcBef>
              <a:defRPr/>
            </a:pPr>
            <a:r>
              <a:rPr spc="-7" dirty="0">
                <a:solidFill>
                  <a:srgbClr val="FFFFFF"/>
                </a:solidFill>
                <a:latin typeface="Arial"/>
                <a:cs typeface="Arial"/>
              </a:rPr>
              <a:t>的</a:t>
            </a:r>
            <a:r>
              <a:rPr spc="-87" dirty="0">
                <a:solidFill>
                  <a:srgbClr val="FFFFFF"/>
                </a:solidFill>
                <a:latin typeface="Arial"/>
                <a:cs typeface="Arial"/>
              </a:rPr>
              <a:t> </a:t>
            </a:r>
            <a:r>
              <a:rPr dirty="0">
                <a:solidFill>
                  <a:srgbClr val="FFFFFF"/>
                </a:solidFill>
                <a:latin typeface="Arial"/>
                <a:cs typeface="Arial"/>
              </a:rPr>
              <a:t>接口。</a:t>
            </a:r>
            <a:endParaRPr>
              <a:latin typeface="Arial"/>
              <a:cs typeface="Arial"/>
            </a:endParaRPr>
          </a:p>
        </p:txBody>
      </p:sp>
    </p:spTree>
  </p:cSld>
  <p:clrMapOvr>
    <a:masterClrMapping/>
  </p:clrMapOvr>
</p:sld>
</file>

<file path=ppt/slides/slide132.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object 2">
            <a:extLst>
              <a:ext uri="{FF2B5EF4-FFF2-40B4-BE49-F238E27FC236}">
                <a16:creationId xmlns:a16="http://schemas.microsoft.com/office/drawing/2014/main" id="{076D71C0-4D23-4AB7-8AFC-207B75FF52C6}"/>
              </a:ext>
            </a:extLst>
          </p:cNvPr>
          <p:cNvSpPr>
            <a:spLocks/>
          </p:cNvSpPr>
          <p:nvPr/>
        </p:nvSpPr>
        <p:spPr bwMode="auto">
          <a:xfrm>
            <a:off x="393700" y="1609725"/>
            <a:ext cx="4572000" cy="558800"/>
          </a:xfrm>
          <a:custGeom>
            <a:avLst/>
            <a:gdLst>
              <a:gd name="T0" fmla="*/ 0 w 3429000"/>
              <a:gd name="T1" fmla="*/ 1766085 h 419100"/>
              <a:gd name="T2" fmla="*/ 14449777 w 3429000"/>
              <a:gd name="T3" fmla="*/ 1766085 h 419100"/>
              <a:gd name="T4" fmla="*/ 14449777 w 3429000"/>
              <a:gd name="T5" fmla="*/ 0 h 419100"/>
              <a:gd name="T6" fmla="*/ 0 w 3429000"/>
              <a:gd name="T7" fmla="*/ 0 h 419100"/>
              <a:gd name="T8" fmla="*/ 0 w 3429000"/>
              <a:gd name="T9" fmla="*/ 1766085 h 419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29000" h="419100">
                <a:moveTo>
                  <a:pt x="0" y="419100"/>
                </a:moveTo>
                <a:lnTo>
                  <a:pt x="3429000" y="419100"/>
                </a:lnTo>
                <a:lnTo>
                  <a:pt x="3429000" y="0"/>
                </a:lnTo>
                <a:lnTo>
                  <a:pt x="0" y="0"/>
                </a:lnTo>
                <a:lnTo>
                  <a:pt x="0" y="419100"/>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 name="object 3">
            <a:extLst>
              <a:ext uri="{FF2B5EF4-FFF2-40B4-BE49-F238E27FC236}">
                <a16:creationId xmlns:a16="http://schemas.microsoft.com/office/drawing/2014/main" id="{0C955A9D-69C0-4C94-A455-CC3E634D7AC7}"/>
              </a:ext>
            </a:extLst>
          </p:cNvPr>
          <p:cNvSpPr txBox="1"/>
          <p:nvPr/>
        </p:nvSpPr>
        <p:spPr>
          <a:xfrm>
            <a:off x="496888" y="1646238"/>
            <a:ext cx="1612900" cy="295275"/>
          </a:xfrm>
          <a:prstGeom prst="rect">
            <a:avLst/>
          </a:prstGeom>
        </p:spPr>
        <p:txBody>
          <a:bodyPr lIns="0" tIns="17780" rIns="0" bIns="0">
            <a:spAutoFit/>
          </a:bodyPr>
          <a:lstStyle/>
          <a:p>
            <a:pPr marL="16933">
              <a:spcBef>
                <a:spcPts val="140"/>
              </a:spcBef>
              <a:defRPr/>
            </a:pPr>
            <a:r>
              <a:rPr b="1" spc="-7" dirty="0">
                <a:solidFill>
                  <a:srgbClr val="38364D"/>
                </a:solidFill>
                <a:latin typeface="Arial"/>
                <a:cs typeface="Arial"/>
              </a:rPr>
              <a:t>服务</a:t>
            </a:r>
            <a:r>
              <a:rPr b="1" spc="-73" dirty="0">
                <a:solidFill>
                  <a:srgbClr val="38364D"/>
                </a:solidFill>
                <a:latin typeface="Arial"/>
                <a:cs typeface="Arial"/>
              </a:rPr>
              <a:t> </a:t>
            </a:r>
            <a:r>
              <a:rPr b="1" dirty="0">
                <a:solidFill>
                  <a:srgbClr val="38364D"/>
                </a:solidFill>
                <a:latin typeface="Arial"/>
                <a:cs typeface="Arial"/>
              </a:rPr>
              <a:t>名字：</a:t>
            </a:r>
            <a:endParaRPr>
              <a:latin typeface="Arial"/>
              <a:cs typeface="Arial"/>
            </a:endParaRPr>
          </a:p>
        </p:txBody>
      </p:sp>
      <p:sp>
        <p:nvSpPr>
          <p:cNvPr id="187396" name="object 4">
            <a:extLst>
              <a:ext uri="{FF2B5EF4-FFF2-40B4-BE49-F238E27FC236}">
                <a16:creationId xmlns:a16="http://schemas.microsoft.com/office/drawing/2014/main" id="{18F32F29-82F3-45E4-A4E4-15601F735DC5}"/>
              </a:ext>
            </a:extLst>
          </p:cNvPr>
          <p:cNvSpPr>
            <a:spLocks/>
          </p:cNvSpPr>
          <p:nvPr/>
        </p:nvSpPr>
        <p:spPr bwMode="auto">
          <a:xfrm>
            <a:off x="4965700" y="1609725"/>
            <a:ext cx="6858000" cy="558800"/>
          </a:xfrm>
          <a:custGeom>
            <a:avLst/>
            <a:gdLst>
              <a:gd name="T0" fmla="*/ 0 w 5143500"/>
              <a:gd name="T1" fmla="*/ 1766085 h 419100"/>
              <a:gd name="T2" fmla="*/ 21674667 w 5143500"/>
              <a:gd name="T3" fmla="*/ 1766085 h 419100"/>
              <a:gd name="T4" fmla="*/ 21674667 w 5143500"/>
              <a:gd name="T5" fmla="*/ 0 h 419100"/>
              <a:gd name="T6" fmla="*/ 0 w 5143500"/>
              <a:gd name="T7" fmla="*/ 0 h 419100"/>
              <a:gd name="T8" fmla="*/ 0 w 5143500"/>
              <a:gd name="T9" fmla="*/ 1766085 h 419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43500" h="419100">
                <a:moveTo>
                  <a:pt x="0" y="419100"/>
                </a:moveTo>
                <a:lnTo>
                  <a:pt x="5143500" y="419100"/>
                </a:lnTo>
                <a:lnTo>
                  <a:pt x="5143500" y="0"/>
                </a:lnTo>
                <a:lnTo>
                  <a:pt x="0" y="0"/>
                </a:lnTo>
                <a:lnTo>
                  <a:pt x="0" y="419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7397" name="object 5">
            <a:extLst>
              <a:ext uri="{FF2B5EF4-FFF2-40B4-BE49-F238E27FC236}">
                <a16:creationId xmlns:a16="http://schemas.microsoft.com/office/drawing/2014/main" id="{059A8D2B-38CC-4B18-B548-DE53AA98B062}"/>
              </a:ext>
            </a:extLst>
          </p:cNvPr>
          <p:cNvSpPr>
            <a:spLocks/>
          </p:cNvSpPr>
          <p:nvPr/>
        </p:nvSpPr>
        <p:spPr bwMode="auto">
          <a:xfrm>
            <a:off x="4965700" y="1609725"/>
            <a:ext cx="6858000" cy="558800"/>
          </a:xfrm>
          <a:custGeom>
            <a:avLst/>
            <a:gdLst>
              <a:gd name="T0" fmla="*/ 0 w 5143500"/>
              <a:gd name="T1" fmla="*/ 1766085 h 419100"/>
              <a:gd name="T2" fmla="*/ 21674667 w 5143500"/>
              <a:gd name="T3" fmla="*/ 1766085 h 419100"/>
              <a:gd name="T4" fmla="*/ 21674667 w 5143500"/>
              <a:gd name="T5" fmla="*/ 0 h 419100"/>
              <a:gd name="T6" fmla="*/ 0 w 5143500"/>
              <a:gd name="T7" fmla="*/ 0 h 419100"/>
              <a:gd name="T8" fmla="*/ 0 w 5143500"/>
              <a:gd name="T9" fmla="*/ 1766085 h 419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43500" h="419100">
                <a:moveTo>
                  <a:pt x="0" y="419100"/>
                </a:moveTo>
                <a:lnTo>
                  <a:pt x="5143500" y="419100"/>
                </a:lnTo>
                <a:lnTo>
                  <a:pt x="5143500" y="0"/>
                </a:lnTo>
                <a:lnTo>
                  <a:pt x="0" y="0"/>
                </a:lnTo>
                <a:lnTo>
                  <a:pt x="0" y="419100"/>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87398" name="object 6">
            <a:extLst>
              <a:ext uri="{FF2B5EF4-FFF2-40B4-BE49-F238E27FC236}">
                <a16:creationId xmlns:a16="http://schemas.microsoft.com/office/drawing/2014/main" id="{445DFB46-18DC-42E4-BD11-254048357BB5}"/>
              </a:ext>
            </a:extLst>
          </p:cNvPr>
          <p:cNvSpPr txBox="1">
            <a:spLocks noChangeArrowheads="1"/>
          </p:cNvSpPr>
          <p:nvPr/>
        </p:nvSpPr>
        <p:spPr bwMode="auto">
          <a:xfrm>
            <a:off x="5068888" y="1644650"/>
            <a:ext cx="1376362"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7780" rIns="0" bIns="0">
            <a:spAutoFit/>
          </a:bodyPr>
          <a:lstStyle>
            <a:lvl1pPr marL="1587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b="1">
                <a:solidFill>
                  <a:srgbClr val="38364D"/>
                </a:solidFill>
                <a:latin typeface="Arial" panose="020B0604020202020204" pitchFamily="34" charset="0"/>
                <a:cs typeface="Arial" panose="020B0604020202020204" pitchFamily="34" charset="0"/>
              </a:rPr>
              <a:t>描述：</a:t>
            </a:r>
            <a:endParaRPr lang="zh-CN" altLang="zh-CN">
              <a:latin typeface="Arial" panose="020B0604020202020204" pitchFamily="34" charset="0"/>
              <a:cs typeface="Arial" panose="020B0604020202020204" pitchFamily="34" charset="0"/>
            </a:endParaRPr>
          </a:p>
        </p:txBody>
      </p:sp>
      <p:sp>
        <p:nvSpPr>
          <p:cNvPr id="7" name="object 7">
            <a:extLst>
              <a:ext uri="{FF2B5EF4-FFF2-40B4-BE49-F238E27FC236}">
                <a16:creationId xmlns:a16="http://schemas.microsoft.com/office/drawing/2014/main" id="{820C1B5A-7084-4A2A-8ADE-E8A20BE9D2E4}"/>
              </a:ext>
            </a:extLst>
          </p:cNvPr>
          <p:cNvSpPr txBox="1">
            <a:spLocks noGrp="1"/>
          </p:cNvSpPr>
          <p:nvPr>
            <p:ph type="title"/>
          </p:nvPr>
        </p:nvSpPr>
        <p:spPr>
          <a:xfrm>
            <a:off x="592138" y="204788"/>
            <a:ext cx="6469062" cy="692150"/>
          </a:xfrm>
        </p:spPr>
        <p:txBody>
          <a:bodyPr lIns="0" tIns="16087" rIns="0" bIns="0" rtlCol="0">
            <a:spAutoFit/>
          </a:bodyPr>
          <a:lstStyle/>
          <a:p>
            <a:pPr marL="16933">
              <a:spcBef>
                <a:spcPts val="127"/>
              </a:spcBef>
              <a:defRPr/>
            </a:pPr>
            <a:r>
              <a:rPr spc="-7" dirty="0">
                <a:solidFill>
                  <a:schemeClr val="bg1"/>
                </a:solidFill>
              </a:rPr>
              <a:t>Microservice 设计</a:t>
            </a:r>
            <a:r>
              <a:rPr spc="40" dirty="0">
                <a:solidFill>
                  <a:schemeClr val="bg1"/>
                </a:solidFill>
              </a:rPr>
              <a:t> </a:t>
            </a:r>
            <a:r>
              <a:rPr spc="-7" dirty="0">
                <a:solidFill>
                  <a:schemeClr val="bg1"/>
                </a:solidFill>
              </a:rPr>
              <a:t>帆布</a:t>
            </a:r>
            <a:endParaRPr dirty="0">
              <a:solidFill>
                <a:schemeClr val="bg1"/>
              </a:solidFill>
            </a:endParaRPr>
          </a:p>
        </p:txBody>
      </p:sp>
      <p:sp>
        <p:nvSpPr>
          <p:cNvPr id="187400" name="object 8">
            <a:extLst>
              <a:ext uri="{FF2B5EF4-FFF2-40B4-BE49-F238E27FC236}">
                <a16:creationId xmlns:a16="http://schemas.microsoft.com/office/drawing/2014/main" id="{97D5E782-AFDA-4539-AD9A-06A5C51A05E7}"/>
              </a:ext>
            </a:extLst>
          </p:cNvPr>
          <p:cNvSpPr>
            <a:spLocks/>
          </p:cNvSpPr>
          <p:nvPr/>
        </p:nvSpPr>
        <p:spPr bwMode="auto">
          <a:xfrm>
            <a:off x="393700" y="2165350"/>
            <a:ext cx="2286000" cy="3657600"/>
          </a:xfrm>
          <a:custGeom>
            <a:avLst/>
            <a:gdLst>
              <a:gd name="T0" fmla="*/ 0 w 1714500"/>
              <a:gd name="T1" fmla="*/ 11559823 h 2743200"/>
              <a:gd name="T2" fmla="*/ 7224889 w 1714500"/>
              <a:gd name="T3" fmla="*/ 11559823 h 2743200"/>
              <a:gd name="T4" fmla="*/ 7224889 w 1714500"/>
              <a:gd name="T5" fmla="*/ 0 h 2743200"/>
              <a:gd name="T6" fmla="*/ 0 w 1714500"/>
              <a:gd name="T7" fmla="*/ 0 h 2743200"/>
              <a:gd name="T8" fmla="*/ 0 w 1714500"/>
              <a:gd name="T9" fmla="*/ 11559823 h 27432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2743200">
                <a:moveTo>
                  <a:pt x="0" y="2743200"/>
                </a:moveTo>
                <a:lnTo>
                  <a:pt x="1714500" y="2743200"/>
                </a:lnTo>
                <a:lnTo>
                  <a:pt x="1714500" y="0"/>
                </a:lnTo>
                <a:lnTo>
                  <a:pt x="0" y="0"/>
                </a:lnTo>
                <a:lnTo>
                  <a:pt x="0" y="27432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7401" name="object 9">
            <a:extLst>
              <a:ext uri="{FF2B5EF4-FFF2-40B4-BE49-F238E27FC236}">
                <a16:creationId xmlns:a16="http://schemas.microsoft.com/office/drawing/2014/main" id="{41EE802A-35B8-4C96-9643-02BDA6FC48BC}"/>
              </a:ext>
            </a:extLst>
          </p:cNvPr>
          <p:cNvSpPr>
            <a:spLocks/>
          </p:cNvSpPr>
          <p:nvPr/>
        </p:nvSpPr>
        <p:spPr bwMode="auto">
          <a:xfrm>
            <a:off x="393700" y="2165350"/>
            <a:ext cx="2286000" cy="3657600"/>
          </a:xfrm>
          <a:custGeom>
            <a:avLst/>
            <a:gdLst>
              <a:gd name="T0" fmla="*/ 0 w 1714500"/>
              <a:gd name="T1" fmla="*/ 11559823 h 2743200"/>
              <a:gd name="T2" fmla="*/ 7224889 w 1714500"/>
              <a:gd name="T3" fmla="*/ 11559823 h 2743200"/>
              <a:gd name="T4" fmla="*/ 7224889 w 1714500"/>
              <a:gd name="T5" fmla="*/ 0 h 2743200"/>
              <a:gd name="T6" fmla="*/ 0 w 1714500"/>
              <a:gd name="T7" fmla="*/ 0 h 2743200"/>
              <a:gd name="T8" fmla="*/ 0 w 1714500"/>
              <a:gd name="T9" fmla="*/ 11559823 h 27432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2743200">
                <a:moveTo>
                  <a:pt x="0" y="2743200"/>
                </a:moveTo>
                <a:lnTo>
                  <a:pt x="1714500" y="2743200"/>
                </a:lnTo>
                <a:lnTo>
                  <a:pt x="1714500" y="0"/>
                </a:lnTo>
                <a:lnTo>
                  <a:pt x="0" y="0"/>
                </a:lnTo>
                <a:lnTo>
                  <a:pt x="0" y="2743200"/>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0" name="object 10">
            <a:extLst>
              <a:ext uri="{FF2B5EF4-FFF2-40B4-BE49-F238E27FC236}">
                <a16:creationId xmlns:a16="http://schemas.microsoft.com/office/drawing/2014/main" id="{9D3EEC15-46F4-4A94-8AA2-C5B2DF7CE09C}"/>
              </a:ext>
            </a:extLst>
          </p:cNvPr>
          <p:cNvSpPr txBox="1"/>
          <p:nvPr/>
        </p:nvSpPr>
        <p:spPr>
          <a:xfrm>
            <a:off x="603250" y="2201863"/>
            <a:ext cx="1862138" cy="295275"/>
          </a:xfrm>
          <a:prstGeom prst="rect">
            <a:avLst/>
          </a:prstGeom>
        </p:spPr>
        <p:txBody>
          <a:bodyPr lIns="0" tIns="17780" rIns="0" bIns="0">
            <a:spAutoFit/>
          </a:bodyPr>
          <a:lstStyle/>
          <a:p>
            <a:pPr marL="16933">
              <a:spcBef>
                <a:spcPts val="140"/>
              </a:spcBef>
              <a:defRPr/>
            </a:pPr>
            <a:r>
              <a:rPr b="1" dirty="0">
                <a:solidFill>
                  <a:srgbClr val="38364D"/>
                </a:solidFill>
                <a:latin typeface="Arial"/>
                <a:cs typeface="Arial"/>
              </a:rPr>
              <a:t>消费者</a:t>
            </a:r>
            <a:r>
              <a:rPr b="1" spc="-120" dirty="0">
                <a:solidFill>
                  <a:srgbClr val="38364D"/>
                </a:solidFill>
                <a:latin typeface="Arial"/>
                <a:cs typeface="Arial"/>
              </a:rPr>
              <a:t> </a:t>
            </a:r>
            <a:r>
              <a:rPr b="1" spc="-27" dirty="0">
                <a:solidFill>
                  <a:srgbClr val="38364D"/>
                </a:solidFill>
                <a:latin typeface="Arial"/>
                <a:cs typeface="Arial"/>
              </a:rPr>
              <a:t>任务</a:t>
            </a:r>
            <a:endParaRPr>
              <a:latin typeface="Arial"/>
              <a:cs typeface="Arial"/>
            </a:endParaRPr>
          </a:p>
        </p:txBody>
      </p:sp>
      <p:sp>
        <p:nvSpPr>
          <p:cNvPr id="187403" name="object 11">
            <a:extLst>
              <a:ext uri="{FF2B5EF4-FFF2-40B4-BE49-F238E27FC236}">
                <a16:creationId xmlns:a16="http://schemas.microsoft.com/office/drawing/2014/main" id="{3F2C5F5B-AE3A-4AAD-82CC-16623E26E75D}"/>
              </a:ext>
            </a:extLst>
          </p:cNvPr>
          <p:cNvSpPr>
            <a:spLocks/>
          </p:cNvSpPr>
          <p:nvPr/>
        </p:nvSpPr>
        <p:spPr bwMode="auto">
          <a:xfrm>
            <a:off x="9537700" y="2166938"/>
            <a:ext cx="2286000" cy="3657600"/>
          </a:xfrm>
          <a:custGeom>
            <a:avLst/>
            <a:gdLst>
              <a:gd name="T0" fmla="*/ 0 w 1714500"/>
              <a:gd name="T1" fmla="*/ 11559820 h 2743200"/>
              <a:gd name="T2" fmla="*/ 7224889 w 1714500"/>
              <a:gd name="T3" fmla="*/ 11559820 h 2743200"/>
              <a:gd name="T4" fmla="*/ 7224889 w 1714500"/>
              <a:gd name="T5" fmla="*/ 0 h 2743200"/>
              <a:gd name="T6" fmla="*/ 0 w 1714500"/>
              <a:gd name="T7" fmla="*/ 0 h 2743200"/>
              <a:gd name="T8" fmla="*/ 0 w 1714500"/>
              <a:gd name="T9" fmla="*/ 11559820 h 27432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2743200">
                <a:moveTo>
                  <a:pt x="0" y="2743199"/>
                </a:moveTo>
                <a:lnTo>
                  <a:pt x="1714500" y="2743199"/>
                </a:lnTo>
                <a:lnTo>
                  <a:pt x="1714500" y="0"/>
                </a:lnTo>
                <a:lnTo>
                  <a:pt x="0" y="0"/>
                </a:lnTo>
                <a:lnTo>
                  <a:pt x="0" y="27431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7404" name="object 12">
            <a:extLst>
              <a:ext uri="{FF2B5EF4-FFF2-40B4-BE49-F238E27FC236}">
                <a16:creationId xmlns:a16="http://schemas.microsoft.com/office/drawing/2014/main" id="{EAB36AE1-0267-4EF6-B582-88D7A318E955}"/>
              </a:ext>
            </a:extLst>
          </p:cNvPr>
          <p:cNvSpPr>
            <a:spLocks/>
          </p:cNvSpPr>
          <p:nvPr/>
        </p:nvSpPr>
        <p:spPr bwMode="auto">
          <a:xfrm>
            <a:off x="9537700" y="2166938"/>
            <a:ext cx="2286000" cy="3657600"/>
          </a:xfrm>
          <a:custGeom>
            <a:avLst/>
            <a:gdLst>
              <a:gd name="T0" fmla="*/ 0 w 1714500"/>
              <a:gd name="T1" fmla="*/ 11559820 h 2743200"/>
              <a:gd name="T2" fmla="*/ 7224889 w 1714500"/>
              <a:gd name="T3" fmla="*/ 11559820 h 2743200"/>
              <a:gd name="T4" fmla="*/ 7224889 w 1714500"/>
              <a:gd name="T5" fmla="*/ 0 h 2743200"/>
              <a:gd name="T6" fmla="*/ 0 w 1714500"/>
              <a:gd name="T7" fmla="*/ 0 h 2743200"/>
              <a:gd name="T8" fmla="*/ 0 w 1714500"/>
              <a:gd name="T9" fmla="*/ 11559820 h 27432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2743200">
                <a:moveTo>
                  <a:pt x="0" y="2743199"/>
                </a:moveTo>
                <a:lnTo>
                  <a:pt x="1714500" y="2743199"/>
                </a:lnTo>
                <a:lnTo>
                  <a:pt x="1714500" y="0"/>
                </a:lnTo>
                <a:lnTo>
                  <a:pt x="0" y="0"/>
                </a:lnTo>
                <a:lnTo>
                  <a:pt x="0" y="2743199"/>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 name="object 13">
            <a:extLst>
              <a:ext uri="{FF2B5EF4-FFF2-40B4-BE49-F238E27FC236}">
                <a16:creationId xmlns:a16="http://schemas.microsoft.com/office/drawing/2014/main" id="{2B8D124E-4639-4849-A8AF-A90EA80189B7}"/>
              </a:ext>
            </a:extLst>
          </p:cNvPr>
          <p:cNvSpPr txBox="1"/>
          <p:nvPr/>
        </p:nvSpPr>
        <p:spPr>
          <a:xfrm>
            <a:off x="9885363" y="2203450"/>
            <a:ext cx="1589087" cy="295275"/>
          </a:xfrm>
          <a:prstGeom prst="rect">
            <a:avLst/>
          </a:prstGeom>
        </p:spPr>
        <p:txBody>
          <a:bodyPr lIns="0" tIns="17780" rIns="0" bIns="0">
            <a:spAutoFit/>
          </a:bodyPr>
          <a:lstStyle/>
          <a:p>
            <a:pPr marL="16933">
              <a:spcBef>
                <a:spcPts val="140"/>
              </a:spcBef>
              <a:defRPr/>
            </a:pPr>
            <a:r>
              <a:rPr b="1" dirty="0">
                <a:solidFill>
                  <a:srgbClr val="38364D"/>
                </a:solidFill>
                <a:latin typeface="Arial"/>
                <a:cs typeface="Arial"/>
              </a:rPr>
              <a:t>Dependen</a:t>
            </a:r>
            <a:r>
              <a:rPr b="1" spc="-20" dirty="0">
                <a:solidFill>
                  <a:srgbClr val="38364D"/>
                </a:solidFill>
                <a:latin typeface="Arial"/>
                <a:cs typeface="Arial"/>
              </a:rPr>
              <a:t>C</a:t>
            </a:r>
            <a:r>
              <a:rPr b="1" spc="-13" dirty="0">
                <a:solidFill>
                  <a:srgbClr val="38364D"/>
                </a:solidFill>
                <a:latin typeface="Arial"/>
                <a:cs typeface="Arial"/>
              </a:rPr>
              <a:t>我</a:t>
            </a:r>
            <a:r>
              <a:rPr b="1" dirty="0">
                <a:solidFill>
                  <a:srgbClr val="38364D"/>
                </a:solidFill>
                <a:latin typeface="Arial"/>
                <a:cs typeface="Arial"/>
              </a:rPr>
              <a:t>es</a:t>
            </a:r>
            <a:endParaRPr>
              <a:latin typeface="Arial"/>
              <a:cs typeface="Arial"/>
            </a:endParaRPr>
          </a:p>
        </p:txBody>
      </p:sp>
      <p:sp>
        <p:nvSpPr>
          <p:cNvPr id="187406" name="object 14">
            <a:extLst>
              <a:ext uri="{FF2B5EF4-FFF2-40B4-BE49-F238E27FC236}">
                <a16:creationId xmlns:a16="http://schemas.microsoft.com/office/drawing/2014/main" id="{845A3F33-F7C5-4CF1-8E1E-518C3E605E9B}"/>
              </a:ext>
            </a:extLst>
          </p:cNvPr>
          <p:cNvSpPr>
            <a:spLocks/>
          </p:cNvSpPr>
          <p:nvPr/>
        </p:nvSpPr>
        <p:spPr bwMode="auto">
          <a:xfrm>
            <a:off x="2679700" y="3536950"/>
            <a:ext cx="2286000" cy="2286000"/>
          </a:xfrm>
          <a:custGeom>
            <a:avLst/>
            <a:gdLst>
              <a:gd name="T0" fmla="*/ 0 w 1714500"/>
              <a:gd name="T1" fmla="*/ 7224889 h 1714500"/>
              <a:gd name="T2" fmla="*/ 7224889 w 1714500"/>
              <a:gd name="T3" fmla="*/ 7224889 h 1714500"/>
              <a:gd name="T4" fmla="*/ 7224889 w 1714500"/>
              <a:gd name="T5" fmla="*/ 0 h 1714500"/>
              <a:gd name="T6" fmla="*/ 0 w 1714500"/>
              <a:gd name="T7" fmla="*/ 0 h 1714500"/>
              <a:gd name="T8" fmla="*/ 0 w 1714500"/>
              <a:gd name="T9" fmla="*/ 7224889 h 17145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1714500">
                <a:moveTo>
                  <a:pt x="0" y="1714500"/>
                </a:moveTo>
                <a:lnTo>
                  <a:pt x="1714500" y="1714500"/>
                </a:lnTo>
                <a:lnTo>
                  <a:pt x="1714500" y="0"/>
                </a:lnTo>
                <a:lnTo>
                  <a:pt x="0" y="0"/>
                </a:lnTo>
                <a:lnTo>
                  <a:pt x="0" y="17145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7407" name="object 15">
            <a:extLst>
              <a:ext uri="{FF2B5EF4-FFF2-40B4-BE49-F238E27FC236}">
                <a16:creationId xmlns:a16="http://schemas.microsoft.com/office/drawing/2014/main" id="{62E28EF5-5011-4900-8AE0-D749BAAFB23E}"/>
              </a:ext>
            </a:extLst>
          </p:cNvPr>
          <p:cNvSpPr>
            <a:spLocks/>
          </p:cNvSpPr>
          <p:nvPr/>
        </p:nvSpPr>
        <p:spPr bwMode="auto">
          <a:xfrm>
            <a:off x="2679700" y="3536950"/>
            <a:ext cx="2286000" cy="2286000"/>
          </a:xfrm>
          <a:custGeom>
            <a:avLst/>
            <a:gdLst>
              <a:gd name="T0" fmla="*/ 0 w 1714500"/>
              <a:gd name="T1" fmla="*/ 7224889 h 1714500"/>
              <a:gd name="T2" fmla="*/ 7224889 w 1714500"/>
              <a:gd name="T3" fmla="*/ 7224889 h 1714500"/>
              <a:gd name="T4" fmla="*/ 7224889 w 1714500"/>
              <a:gd name="T5" fmla="*/ 0 h 1714500"/>
              <a:gd name="T6" fmla="*/ 0 w 1714500"/>
              <a:gd name="T7" fmla="*/ 0 h 1714500"/>
              <a:gd name="T8" fmla="*/ 0 w 1714500"/>
              <a:gd name="T9" fmla="*/ 7224889 h 17145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1714500">
                <a:moveTo>
                  <a:pt x="0" y="1714500"/>
                </a:moveTo>
                <a:lnTo>
                  <a:pt x="1714500" y="1714500"/>
                </a:lnTo>
                <a:lnTo>
                  <a:pt x="1714500" y="0"/>
                </a:lnTo>
                <a:lnTo>
                  <a:pt x="0" y="0"/>
                </a:lnTo>
                <a:lnTo>
                  <a:pt x="0" y="1714500"/>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6" name="object 16">
            <a:extLst>
              <a:ext uri="{FF2B5EF4-FFF2-40B4-BE49-F238E27FC236}">
                <a16:creationId xmlns:a16="http://schemas.microsoft.com/office/drawing/2014/main" id="{0409B681-06D2-4E97-BF74-428894B8A30D}"/>
              </a:ext>
            </a:extLst>
          </p:cNvPr>
          <p:cNvSpPr txBox="1"/>
          <p:nvPr/>
        </p:nvSpPr>
        <p:spPr>
          <a:xfrm>
            <a:off x="3319463" y="3571875"/>
            <a:ext cx="1001712" cy="295275"/>
          </a:xfrm>
          <a:prstGeom prst="rect">
            <a:avLst/>
          </a:prstGeom>
        </p:spPr>
        <p:txBody>
          <a:bodyPr lIns="0" tIns="17780" rIns="0" bIns="0">
            <a:spAutoFit/>
          </a:bodyPr>
          <a:lstStyle/>
          <a:p>
            <a:pPr marL="16933">
              <a:spcBef>
                <a:spcPts val="140"/>
              </a:spcBef>
              <a:defRPr/>
            </a:pPr>
            <a:r>
              <a:rPr b="1" dirty="0">
                <a:solidFill>
                  <a:srgbClr val="38364D"/>
                </a:solidFill>
                <a:latin typeface="Arial"/>
                <a:cs typeface="Arial"/>
              </a:rPr>
              <a:t>质量</a:t>
            </a:r>
            <a:r>
              <a:rPr b="1" spc="-13" dirty="0">
                <a:solidFill>
                  <a:srgbClr val="38364D"/>
                </a:solidFill>
                <a:latin typeface="Arial"/>
                <a:cs typeface="Arial"/>
              </a:rPr>
              <a:t>我</a:t>
            </a:r>
            <a:r>
              <a:rPr b="1" dirty="0">
                <a:solidFill>
                  <a:srgbClr val="38364D"/>
                </a:solidFill>
                <a:latin typeface="Arial"/>
                <a:cs typeface="Arial"/>
              </a:rPr>
              <a:t>t</a:t>
            </a:r>
            <a:r>
              <a:rPr b="1" spc="-13" dirty="0">
                <a:solidFill>
                  <a:srgbClr val="38364D"/>
                </a:solidFill>
                <a:latin typeface="Arial"/>
                <a:cs typeface="Arial"/>
              </a:rPr>
              <a:t>我</a:t>
            </a:r>
            <a:r>
              <a:rPr b="1" dirty="0">
                <a:solidFill>
                  <a:srgbClr val="38364D"/>
                </a:solidFill>
                <a:latin typeface="Arial"/>
                <a:cs typeface="Arial"/>
              </a:rPr>
              <a:t>es</a:t>
            </a:r>
            <a:endParaRPr>
              <a:latin typeface="Arial"/>
              <a:cs typeface="Arial"/>
            </a:endParaRPr>
          </a:p>
        </p:txBody>
      </p:sp>
      <p:sp>
        <p:nvSpPr>
          <p:cNvPr id="187409" name="object 17">
            <a:extLst>
              <a:ext uri="{FF2B5EF4-FFF2-40B4-BE49-F238E27FC236}">
                <a16:creationId xmlns:a16="http://schemas.microsoft.com/office/drawing/2014/main" id="{E7D6BCE0-3D87-4280-A3C6-2B250851BF17}"/>
              </a:ext>
            </a:extLst>
          </p:cNvPr>
          <p:cNvSpPr>
            <a:spLocks/>
          </p:cNvSpPr>
          <p:nvPr/>
        </p:nvSpPr>
        <p:spPr bwMode="auto">
          <a:xfrm>
            <a:off x="7251700" y="3535363"/>
            <a:ext cx="2286000" cy="2287587"/>
          </a:xfrm>
          <a:custGeom>
            <a:avLst/>
            <a:gdLst>
              <a:gd name="T0" fmla="*/ 0 w 1714500"/>
              <a:gd name="T1" fmla="*/ 7216290 h 1716404"/>
              <a:gd name="T2" fmla="*/ 7224889 w 1714500"/>
              <a:gd name="T3" fmla="*/ 7216290 h 1716404"/>
              <a:gd name="T4" fmla="*/ 7224889 w 1714500"/>
              <a:gd name="T5" fmla="*/ 0 h 1716404"/>
              <a:gd name="T6" fmla="*/ 0 w 1714500"/>
              <a:gd name="T7" fmla="*/ 0 h 1716404"/>
              <a:gd name="T8" fmla="*/ 0 w 1714500"/>
              <a:gd name="T9" fmla="*/ 7216290 h 1716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1716404">
                <a:moveTo>
                  <a:pt x="0" y="1716024"/>
                </a:moveTo>
                <a:lnTo>
                  <a:pt x="1714500" y="1716024"/>
                </a:lnTo>
                <a:lnTo>
                  <a:pt x="1714500" y="0"/>
                </a:lnTo>
                <a:lnTo>
                  <a:pt x="0" y="0"/>
                </a:lnTo>
                <a:lnTo>
                  <a:pt x="0" y="17160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7410" name="object 18">
            <a:extLst>
              <a:ext uri="{FF2B5EF4-FFF2-40B4-BE49-F238E27FC236}">
                <a16:creationId xmlns:a16="http://schemas.microsoft.com/office/drawing/2014/main" id="{AF3F41A8-07C1-4B56-A46D-17C0FE494840}"/>
              </a:ext>
            </a:extLst>
          </p:cNvPr>
          <p:cNvSpPr>
            <a:spLocks/>
          </p:cNvSpPr>
          <p:nvPr/>
        </p:nvSpPr>
        <p:spPr bwMode="auto">
          <a:xfrm>
            <a:off x="7251700" y="3535363"/>
            <a:ext cx="2286000" cy="2287587"/>
          </a:xfrm>
          <a:custGeom>
            <a:avLst/>
            <a:gdLst>
              <a:gd name="T0" fmla="*/ 0 w 1714500"/>
              <a:gd name="T1" fmla="*/ 7216290 h 1716404"/>
              <a:gd name="T2" fmla="*/ 7224889 w 1714500"/>
              <a:gd name="T3" fmla="*/ 7216290 h 1716404"/>
              <a:gd name="T4" fmla="*/ 7224889 w 1714500"/>
              <a:gd name="T5" fmla="*/ 0 h 1716404"/>
              <a:gd name="T6" fmla="*/ 0 w 1714500"/>
              <a:gd name="T7" fmla="*/ 0 h 1716404"/>
              <a:gd name="T8" fmla="*/ 0 w 1714500"/>
              <a:gd name="T9" fmla="*/ 7216290 h 1716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1716404">
                <a:moveTo>
                  <a:pt x="0" y="1716024"/>
                </a:moveTo>
                <a:lnTo>
                  <a:pt x="1714500" y="1716024"/>
                </a:lnTo>
                <a:lnTo>
                  <a:pt x="1714500" y="0"/>
                </a:lnTo>
                <a:lnTo>
                  <a:pt x="0" y="0"/>
                </a:lnTo>
                <a:lnTo>
                  <a:pt x="0" y="1716024"/>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87411" name="object 19">
            <a:extLst>
              <a:ext uri="{FF2B5EF4-FFF2-40B4-BE49-F238E27FC236}">
                <a16:creationId xmlns:a16="http://schemas.microsoft.com/office/drawing/2014/main" id="{7F4FAF8F-2464-4D02-AA88-92D65F312D2F}"/>
              </a:ext>
            </a:extLst>
          </p:cNvPr>
          <p:cNvSpPr txBox="1">
            <a:spLocks noChangeArrowheads="1"/>
          </p:cNvSpPr>
          <p:nvPr/>
        </p:nvSpPr>
        <p:spPr bwMode="auto">
          <a:xfrm>
            <a:off x="8128000" y="3571875"/>
            <a:ext cx="5334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7780" rIns="0" bIns="0">
            <a:spAutoFit/>
          </a:bodyPr>
          <a:lstStyle>
            <a:lvl1pPr marL="1587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b="1">
                <a:solidFill>
                  <a:srgbClr val="38364D"/>
                </a:solidFill>
                <a:latin typeface="Arial" panose="020B0604020202020204" pitchFamily="34" charset="0"/>
                <a:cs typeface="Arial" panose="020B0604020202020204" pitchFamily="34" charset="0"/>
              </a:rPr>
              <a:t>数据</a:t>
            </a:r>
            <a:endParaRPr lang="zh-CN" altLang="zh-CN">
              <a:latin typeface="Arial" panose="020B0604020202020204" pitchFamily="34" charset="0"/>
              <a:cs typeface="Arial" panose="020B0604020202020204" pitchFamily="34" charset="0"/>
            </a:endParaRPr>
          </a:p>
        </p:txBody>
      </p:sp>
      <p:sp>
        <p:nvSpPr>
          <p:cNvPr id="187412" name="object 20">
            <a:extLst>
              <a:ext uri="{FF2B5EF4-FFF2-40B4-BE49-F238E27FC236}">
                <a16:creationId xmlns:a16="http://schemas.microsoft.com/office/drawing/2014/main" id="{0E34FE61-8285-4BD3-AC45-CB291D5B4448}"/>
              </a:ext>
            </a:extLst>
          </p:cNvPr>
          <p:cNvSpPr>
            <a:spLocks/>
          </p:cNvSpPr>
          <p:nvPr/>
        </p:nvSpPr>
        <p:spPr bwMode="auto">
          <a:xfrm>
            <a:off x="4965700" y="3538538"/>
            <a:ext cx="2286000" cy="2284412"/>
          </a:xfrm>
          <a:custGeom>
            <a:avLst/>
            <a:gdLst>
              <a:gd name="T0" fmla="*/ 0 w 1714500"/>
              <a:gd name="T1" fmla="*/ 7220156 h 1713229"/>
              <a:gd name="T2" fmla="*/ 7224889 w 1714500"/>
              <a:gd name="T3" fmla="*/ 7220156 h 1713229"/>
              <a:gd name="T4" fmla="*/ 7224889 w 1714500"/>
              <a:gd name="T5" fmla="*/ 0 h 1713229"/>
              <a:gd name="T6" fmla="*/ 0 w 1714500"/>
              <a:gd name="T7" fmla="*/ 0 h 1713229"/>
              <a:gd name="T8" fmla="*/ 0 w 1714500"/>
              <a:gd name="T9" fmla="*/ 7220156 h 17132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1713229">
                <a:moveTo>
                  <a:pt x="0" y="1712976"/>
                </a:moveTo>
                <a:lnTo>
                  <a:pt x="1714500" y="1712976"/>
                </a:lnTo>
                <a:lnTo>
                  <a:pt x="1714500" y="0"/>
                </a:lnTo>
                <a:lnTo>
                  <a:pt x="0" y="0"/>
                </a:lnTo>
                <a:lnTo>
                  <a:pt x="0" y="17129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7413" name="object 21">
            <a:extLst>
              <a:ext uri="{FF2B5EF4-FFF2-40B4-BE49-F238E27FC236}">
                <a16:creationId xmlns:a16="http://schemas.microsoft.com/office/drawing/2014/main" id="{F0C22D7B-059A-44D3-87A2-6063B09FBEF6}"/>
              </a:ext>
            </a:extLst>
          </p:cNvPr>
          <p:cNvSpPr>
            <a:spLocks/>
          </p:cNvSpPr>
          <p:nvPr/>
        </p:nvSpPr>
        <p:spPr bwMode="auto">
          <a:xfrm>
            <a:off x="4965700" y="3538538"/>
            <a:ext cx="2286000" cy="2284412"/>
          </a:xfrm>
          <a:custGeom>
            <a:avLst/>
            <a:gdLst>
              <a:gd name="T0" fmla="*/ 0 w 1714500"/>
              <a:gd name="T1" fmla="*/ 7220156 h 1713229"/>
              <a:gd name="T2" fmla="*/ 7224889 w 1714500"/>
              <a:gd name="T3" fmla="*/ 7220156 h 1713229"/>
              <a:gd name="T4" fmla="*/ 7224889 w 1714500"/>
              <a:gd name="T5" fmla="*/ 0 h 1713229"/>
              <a:gd name="T6" fmla="*/ 0 w 1714500"/>
              <a:gd name="T7" fmla="*/ 0 h 1713229"/>
              <a:gd name="T8" fmla="*/ 0 w 1714500"/>
              <a:gd name="T9" fmla="*/ 7220156 h 17132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1713229">
                <a:moveTo>
                  <a:pt x="0" y="1712976"/>
                </a:moveTo>
                <a:lnTo>
                  <a:pt x="1714500" y="1712976"/>
                </a:lnTo>
                <a:lnTo>
                  <a:pt x="1714500" y="0"/>
                </a:lnTo>
                <a:lnTo>
                  <a:pt x="0" y="0"/>
                </a:lnTo>
                <a:lnTo>
                  <a:pt x="0" y="1712976"/>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2" name="object 22">
            <a:extLst>
              <a:ext uri="{FF2B5EF4-FFF2-40B4-BE49-F238E27FC236}">
                <a16:creationId xmlns:a16="http://schemas.microsoft.com/office/drawing/2014/main" id="{6A0A8CC9-F799-44C1-B72E-6F2F3741396F}"/>
              </a:ext>
            </a:extLst>
          </p:cNvPr>
          <p:cNvSpPr txBox="1"/>
          <p:nvPr/>
        </p:nvSpPr>
        <p:spPr>
          <a:xfrm>
            <a:off x="5440363" y="3573463"/>
            <a:ext cx="1335087" cy="295275"/>
          </a:xfrm>
          <a:prstGeom prst="rect">
            <a:avLst/>
          </a:prstGeom>
        </p:spPr>
        <p:txBody>
          <a:bodyPr lIns="0" tIns="17780" rIns="0" bIns="0">
            <a:spAutoFit/>
          </a:bodyPr>
          <a:lstStyle/>
          <a:p>
            <a:pPr marL="16933">
              <a:spcBef>
                <a:spcPts val="140"/>
              </a:spcBef>
              <a:defRPr/>
            </a:pPr>
            <a:r>
              <a:rPr b="1" dirty="0">
                <a:solidFill>
                  <a:srgbClr val="38364D"/>
                </a:solidFill>
                <a:latin typeface="Arial"/>
                <a:cs typeface="Arial"/>
              </a:rPr>
              <a:t>日志</a:t>
            </a:r>
            <a:r>
              <a:rPr b="1" spc="-13" dirty="0">
                <a:solidFill>
                  <a:srgbClr val="38364D"/>
                </a:solidFill>
                <a:latin typeface="Arial"/>
                <a:cs typeface="Arial"/>
              </a:rPr>
              <a:t>我</a:t>
            </a:r>
            <a:r>
              <a:rPr b="1" dirty="0">
                <a:solidFill>
                  <a:srgbClr val="38364D"/>
                </a:solidFill>
                <a:latin typeface="Arial"/>
                <a:cs typeface="Arial"/>
              </a:rPr>
              <a:t>c/规则</a:t>
            </a:r>
            <a:endParaRPr>
              <a:latin typeface="Arial"/>
              <a:cs typeface="Arial"/>
            </a:endParaRPr>
          </a:p>
        </p:txBody>
      </p:sp>
      <p:sp>
        <p:nvSpPr>
          <p:cNvPr id="187415" name="object 23">
            <a:extLst>
              <a:ext uri="{FF2B5EF4-FFF2-40B4-BE49-F238E27FC236}">
                <a16:creationId xmlns:a16="http://schemas.microsoft.com/office/drawing/2014/main" id="{9C20C64D-3803-41B6-9B68-2709FA77ABB0}"/>
              </a:ext>
            </a:extLst>
          </p:cNvPr>
          <p:cNvSpPr>
            <a:spLocks/>
          </p:cNvSpPr>
          <p:nvPr/>
        </p:nvSpPr>
        <p:spPr bwMode="auto">
          <a:xfrm>
            <a:off x="604838" y="2817813"/>
            <a:ext cx="1828800" cy="914400"/>
          </a:xfrm>
          <a:custGeom>
            <a:avLst/>
            <a:gdLst>
              <a:gd name="T0" fmla="*/ 0 w 1371600"/>
              <a:gd name="T1" fmla="*/ 2889956 h 685800"/>
              <a:gd name="T2" fmla="*/ 5779909 w 1371600"/>
              <a:gd name="T3" fmla="*/ 2889956 h 685800"/>
              <a:gd name="T4" fmla="*/ 5779909 w 1371600"/>
              <a:gd name="T5" fmla="*/ 0 h 685800"/>
              <a:gd name="T6" fmla="*/ 0 w 1371600"/>
              <a:gd name="T7" fmla="*/ 0 h 685800"/>
              <a:gd name="T8" fmla="*/ 0 w 137160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1600" h="685800">
                <a:moveTo>
                  <a:pt x="0" y="685800"/>
                </a:moveTo>
                <a:lnTo>
                  <a:pt x="1371599" y="685800"/>
                </a:lnTo>
                <a:lnTo>
                  <a:pt x="1371599" y="0"/>
                </a:lnTo>
                <a:lnTo>
                  <a:pt x="0" y="0"/>
                </a:lnTo>
                <a:lnTo>
                  <a:pt x="0" y="6858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4" name="object 24">
            <a:extLst>
              <a:ext uri="{FF2B5EF4-FFF2-40B4-BE49-F238E27FC236}">
                <a16:creationId xmlns:a16="http://schemas.microsoft.com/office/drawing/2014/main" id="{5FC0D97B-85BE-4154-9A18-3C0897CE0F7D}"/>
              </a:ext>
            </a:extLst>
          </p:cNvPr>
          <p:cNvSpPr txBox="1"/>
          <p:nvPr/>
        </p:nvSpPr>
        <p:spPr>
          <a:xfrm>
            <a:off x="604838" y="2817813"/>
            <a:ext cx="1828800" cy="425450"/>
          </a:xfrm>
          <a:prstGeom prst="rect">
            <a:avLst/>
          </a:prstGeom>
          <a:ln w="25908">
            <a:solidFill>
              <a:srgbClr val="38364D"/>
            </a:solidFill>
          </a:ln>
        </p:spPr>
        <p:txBody>
          <a:bodyPr lIns="0" tIns="56725" rIns="0" bIns="0">
            <a:spAutoFit/>
          </a:bodyPr>
          <a:lstStyle/>
          <a:p>
            <a:pPr marL="439409">
              <a:spcBef>
                <a:spcPts val="445"/>
              </a:spcBef>
              <a:defRPr/>
            </a:pPr>
            <a:r>
              <a:rPr sz="1200" b="1" spc="-7" dirty="0">
                <a:solidFill>
                  <a:srgbClr val="38364D"/>
                </a:solidFill>
                <a:latin typeface="Arial"/>
                <a:cs typeface="Arial"/>
              </a:rPr>
              <a:t>消费者</a:t>
            </a:r>
            <a:r>
              <a:rPr sz="1200" b="1" spc="-33" dirty="0">
                <a:solidFill>
                  <a:srgbClr val="38364D"/>
                </a:solidFill>
                <a:latin typeface="Arial"/>
                <a:cs typeface="Arial"/>
              </a:rPr>
              <a:t> </a:t>
            </a:r>
            <a:r>
              <a:rPr sz="1200" b="1" dirty="0">
                <a:solidFill>
                  <a:srgbClr val="38364D"/>
                </a:solidFill>
                <a:latin typeface="Arial"/>
                <a:cs typeface="Arial"/>
              </a:rPr>
              <a:t>...</a:t>
            </a:r>
            <a:endParaRPr sz="1200">
              <a:latin typeface="Arial"/>
              <a:cs typeface="Arial"/>
            </a:endParaRPr>
          </a:p>
          <a:p>
            <a:pPr marL="642604" indent="-172714">
              <a:buFontTx/>
              <a:buChar char="•"/>
              <a:tabLst>
                <a:tab pos="643451" algn="l"/>
              </a:tabLst>
              <a:defRPr/>
            </a:pPr>
            <a:r>
              <a:rPr sz="1200" spc="-7" dirty="0">
                <a:solidFill>
                  <a:srgbClr val="38364D"/>
                </a:solidFill>
                <a:latin typeface="Arial"/>
                <a:cs typeface="Arial"/>
              </a:rPr>
              <a:t>任务</a:t>
            </a:r>
            <a:r>
              <a:rPr sz="1200" spc="-20" dirty="0">
                <a:solidFill>
                  <a:srgbClr val="38364D"/>
                </a:solidFill>
                <a:latin typeface="Arial"/>
                <a:cs typeface="Arial"/>
              </a:rPr>
              <a:t> </a:t>
            </a:r>
            <a:r>
              <a:rPr sz="1200" dirty="0">
                <a:solidFill>
                  <a:srgbClr val="38364D"/>
                </a:solidFill>
                <a:latin typeface="Arial"/>
                <a:cs typeface="Arial"/>
              </a:rPr>
              <a:t>列表。。。</a:t>
            </a:r>
            <a:endParaRPr sz="1200">
              <a:latin typeface="Arial"/>
              <a:cs typeface="Arial"/>
            </a:endParaRPr>
          </a:p>
        </p:txBody>
      </p:sp>
      <p:sp>
        <p:nvSpPr>
          <p:cNvPr id="187417" name="object 25">
            <a:extLst>
              <a:ext uri="{FF2B5EF4-FFF2-40B4-BE49-F238E27FC236}">
                <a16:creationId xmlns:a16="http://schemas.microsoft.com/office/drawing/2014/main" id="{74D43D14-CAB3-4E17-AE8F-1AF512B20A45}"/>
              </a:ext>
            </a:extLst>
          </p:cNvPr>
          <p:cNvSpPr>
            <a:spLocks/>
          </p:cNvSpPr>
          <p:nvPr/>
        </p:nvSpPr>
        <p:spPr bwMode="auto">
          <a:xfrm>
            <a:off x="604838" y="4573588"/>
            <a:ext cx="1828800" cy="914400"/>
          </a:xfrm>
          <a:custGeom>
            <a:avLst/>
            <a:gdLst>
              <a:gd name="T0" fmla="*/ 0 w 1371600"/>
              <a:gd name="T1" fmla="*/ 2889956 h 685800"/>
              <a:gd name="T2" fmla="*/ 5779909 w 1371600"/>
              <a:gd name="T3" fmla="*/ 2889956 h 685800"/>
              <a:gd name="T4" fmla="*/ 5779909 w 1371600"/>
              <a:gd name="T5" fmla="*/ 0 h 685800"/>
              <a:gd name="T6" fmla="*/ 0 w 1371600"/>
              <a:gd name="T7" fmla="*/ 0 h 685800"/>
              <a:gd name="T8" fmla="*/ 0 w 137160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1600" h="685800">
                <a:moveTo>
                  <a:pt x="0" y="685800"/>
                </a:moveTo>
                <a:lnTo>
                  <a:pt x="1371599" y="685800"/>
                </a:lnTo>
                <a:lnTo>
                  <a:pt x="1371599" y="0"/>
                </a:lnTo>
                <a:lnTo>
                  <a:pt x="0" y="0"/>
                </a:lnTo>
                <a:lnTo>
                  <a:pt x="0" y="6858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6" name="object 26">
            <a:extLst>
              <a:ext uri="{FF2B5EF4-FFF2-40B4-BE49-F238E27FC236}">
                <a16:creationId xmlns:a16="http://schemas.microsoft.com/office/drawing/2014/main" id="{98801A79-504B-4FFD-A663-DB03F9782797}"/>
              </a:ext>
            </a:extLst>
          </p:cNvPr>
          <p:cNvSpPr txBox="1"/>
          <p:nvPr/>
        </p:nvSpPr>
        <p:spPr>
          <a:xfrm>
            <a:off x="604838" y="4573588"/>
            <a:ext cx="1828800" cy="425450"/>
          </a:xfrm>
          <a:prstGeom prst="rect">
            <a:avLst/>
          </a:prstGeom>
          <a:ln w="25908">
            <a:solidFill>
              <a:srgbClr val="38364D"/>
            </a:solidFill>
          </a:ln>
        </p:spPr>
        <p:txBody>
          <a:bodyPr lIns="0" tIns="56727" rIns="0" bIns="0">
            <a:spAutoFit/>
          </a:bodyPr>
          <a:lstStyle/>
          <a:p>
            <a:pPr marL="439409">
              <a:spcBef>
                <a:spcPts val="447"/>
              </a:spcBef>
              <a:defRPr/>
            </a:pPr>
            <a:r>
              <a:rPr sz="1200" b="1" spc="-7" dirty="0">
                <a:solidFill>
                  <a:srgbClr val="38364D"/>
                </a:solidFill>
                <a:latin typeface="Arial"/>
                <a:cs typeface="Arial"/>
              </a:rPr>
              <a:t>消费者</a:t>
            </a:r>
            <a:r>
              <a:rPr sz="1200" b="1" spc="-33" dirty="0">
                <a:solidFill>
                  <a:srgbClr val="38364D"/>
                </a:solidFill>
                <a:latin typeface="Arial"/>
                <a:cs typeface="Arial"/>
              </a:rPr>
              <a:t> </a:t>
            </a:r>
            <a:r>
              <a:rPr sz="1200" b="1" dirty="0">
                <a:solidFill>
                  <a:srgbClr val="38364D"/>
                </a:solidFill>
                <a:latin typeface="Arial"/>
                <a:cs typeface="Arial"/>
              </a:rPr>
              <a:t>...</a:t>
            </a:r>
            <a:endParaRPr sz="1200">
              <a:latin typeface="Arial"/>
              <a:cs typeface="Arial"/>
            </a:endParaRPr>
          </a:p>
          <a:p>
            <a:pPr marL="642604" indent="-172714">
              <a:buFontTx/>
              <a:buChar char="•"/>
              <a:tabLst>
                <a:tab pos="643451" algn="l"/>
              </a:tabLst>
              <a:defRPr/>
            </a:pPr>
            <a:r>
              <a:rPr sz="1200" spc="-7" dirty="0">
                <a:solidFill>
                  <a:srgbClr val="38364D"/>
                </a:solidFill>
                <a:latin typeface="Arial"/>
                <a:cs typeface="Arial"/>
              </a:rPr>
              <a:t>任务</a:t>
            </a:r>
            <a:r>
              <a:rPr sz="1200" spc="-20" dirty="0">
                <a:solidFill>
                  <a:srgbClr val="38364D"/>
                </a:solidFill>
                <a:latin typeface="Arial"/>
                <a:cs typeface="Arial"/>
              </a:rPr>
              <a:t> </a:t>
            </a:r>
            <a:r>
              <a:rPr sz="1200" dirty="0">
                <a:solidFill>
                  <a:srgbClr val="38364D"/>
                </a:solidFill>
                <a:latin typeface="Arial"/>
                <a:cs typeface="Arial"/>
              </a:rPr>
              <a:t>列表。。。</a:t>
            </a:r>
            <a:endParaRPr sz="1200">
              <a:latin typeface="Arial"/>
              <a:cs typeface="Arial"/>
            </a:endParaRPr>
          </a:p>
        </p:txBody>
      </p:sp>
      <p:sp>
        <p:nvSpPr>
          <p:cNvPr id="187419" name="object 27">
            <a:extLst>
              <a:ext uri="{FF2B5EF4-FFF2-40B4-BE49-F238E27FC236}">
                <a16:creationId xmlns:a16="http://schemas.microsoft.com/office/drawing/2014/main" id="{AD35798E-3FA6-4444-BBF2-12880F653589}"/>
              </a:ext>
            </a:extLst>
          </p:cNvPr>
          <p:cNvSpPr txBox="1">
            <a:spLocks noChangeArrowheads="1"/>
          </p:cNvSpPr>
          <p:nvPr/>
        </p:nvSpPr>
        <p:spPr bwMode="auto">
          <a:xfrm>
            <a:off x="1503363" y="3684588"/>
            <a:ext cx="98425" cy="84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7780" rIns="0" bIns="0">
            <a:spAutoFit/>
          </a:bodyPr>
          <a:lstStyle>
            <a:lvl1pPr marL="1587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a:solidFill>
                  <a:srgbClr val="38364D"/>
                </a:solidFill>
                <a:latin typeface="Arial" panose="020B0604020202020204" pitchFamily="34" charset="0"/>
                <a:cs typeface="Arial" panose="020B0604020202020204" pitchFamily="34" charset="0"/>
              </a:rPr>
              <a:t>.</a:t>
            </a:r>
            <a:endParaRPr lang="zh-CN" altLang="zh-CN">
              <a:latin typeface="Arial" panose="020B0604020202020204" pitchFamily="34" charset="0"/>
              <a:cs typeface="Arial" panose="020B0604020202020204" pitchFamily="34" charset="0"/>
            </a:endParaRPr>
          </a:p>
          <a:p>
            <a:pPr/>
            <a:r>
              <a:rPr lang="zh-CN" altLang="zh-CN">
                <a:solidFill>
                  <a:srgbClr val="38364D"/>
                </a:solidFill>
                <a:latin typeface="Arial" panose="020B0604020202020204" pitchFamily="34" charset="0"/>
                <a:cs typeface="Arial" panose="020B0604020202020204" pitchFamily="34" charset="0"/>
              </a:rPr>
              <a:t>.</a:t>
            </a:r>
            <a:endParaRPr lang="zh-CN" altLang="zh-CN">
              <a:latin typeface="Arial" panose="020B0604020202020204" pitchFamily="34" charset="0"/>
              <a:cs typeface="Arial" panose="020B0604020202020204" pitchFamily="34" charset="0"/>
            </a:endParaRPr>
          </a:p>
          <a:p>
            <a:pPr/>
            <a:r>
              <a:rPr lang="zh-CN" altLang="zh-CN">
                <a:solidFill>
                  <a:srgbClr val="38364D"/>
                </a:solidFill>
                <a:latin typeface="Arial" panose="020B0604020202020204" pitchFamily="34" charset="0"/>
                <a:cs typeface="Arial" panose="020B0604020202020204" pitchFamily="34" charset="0"/>
              </a:rPr>
              <a:t>.</a:t>
            </a:r>
            <a:endParaRPr lang="zh-CN" altLang="zh-CN">
              <a:latin typeface="Arial" panose="020B0604020202020204" pitchFamily="34" charset="0"/>
              <a:cs typeface="Arial" panose="020B0604020202020204" pitchFamily="34" charset="0"/>
            </a:endParaRPr>
          </a:p>
        </p:txBody>
      </p:sp>
      <p:sp>
        <p:nvSpPr>
          <p:cNvPr id="187420" name="object 28">
            <a:extLst>
              <a:ext uri="{FF2B5EF4-FFF2-40B4-BE49-F238E27FC236}">
                <a16:creationId xmlns:a16="http://schemas.microsoft.com/office/drawing/2014/main" id="{19C9277F-F232-4D32-8770-38905CBBC321}"/>
              </a:ext>
            </a:extLst>
          </p:cNvPr>
          <p:cNvSpPr>
            <a:spLocks/>
          </p:cNvSpPr>
          <p:nvPr/>
        </p:nvSpPr>
        <p:spPr bwMode="auto">
          <a:xfrm>
            <a:off x="9740900" y="2817813"/>
            <a:ext cx="1828800" cy="914400"/>
          </a:xfrm>
          <a:custGeom>
            <a:avLst/>
            <a:gdLst>
              <a:gd name="T0" fmla="*/ 0 w 1371600"/>
              <a:gd name="T1" fmla="*/ 2889956 h 685800"/>
              <a:gd name="T2" fmla="*/ 5779911 w 1371600"/>
              <a:gd name="T3" fmla="*/ 2889956 h 685800"/>
              <a:gd name="T4" fmla="*/ 5779911 w 1371600"/>
              <a:gd name="T5" fmla="*/ 0 h 685800"/>
              <a:gd name="T6" fmla="*/ 0 w 1371600"/>
              <a:gd name="T7" fmla="*/ 0 h 685800"/>
              <a:gd name="T8" fmla="*/ 0 w 137160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1600" h="685800">
                <a:moveTo>
                  <a:pt x="0" y="685800"/>
                </a:moveTo>
                <a:lnTo>
                  <a:pt x="1371600" y="685800"/>
                </a:lnTo>
                <a:lnTo>
                  <a:pt x="1371600" y="0"/>
                </a:lnTo>
                <a:lnTo>
                  <a:pt x="0" y="0"/>
                </a:lnTo>
                <a:lnTo>
                  <a:pt x="0" y="6858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7421" name="object 29">
            <a:extLst>
              <a:ext uri="{FF2B5EF4-FFF2-40B4-BE49-F238E27FC236}">
                <a16:creationId xmlns:a16="http://schemas.microsoft.com/office/drawing/2014/main" id="{11E7B6B7-B0F3-4E38-BAC6-67380108361A}"/>
              </a:ext>
            </a:extLst>
          </p:cNvPr>
          <p:cNvSpPr>
            <a:spLocks/>
          </p:cNvSpPr>
          <p:nvPr/>
        </p:nvSpPr>
        <p:spPr bwMode="auto">
          <a:xfrm>
            <a:off x="9740900" y="2817813"/>
            <a:ext cx="1828800" cy="914400"/>
          </a:xfrm>
          <a:custGeom>
            <a:avLst/>
            <a:gdLst>
              <a:gd name="T0" fmla="*/ 0 w 1371600"/>
              <a:gd name="T1" fmla="*/ 2889956 h 685800"/>
              <a:gd name="T2" fmla="*/ 5779911 w 1371600"/>
              <a:gd name="T3" fmla="*/ 2889956 h 685800"/>
              <a:gd name="T4" fmla="*/ 5779911 w 1371600"/>
              <a:gd name="T5" fmla="*/ 0 h 685800"/>
              <a:gd name="T6" fmla="*/ 0 w 1371600"/>
              <a:gd name="T7" fmla="*/ 0 h 685800"/>
              <a:gd name="T8" fmla="*/ 0 w 137160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1600" h="685800">
                <a:moveTo>
                  <a:pt x="0" y="685800"/>
                </a:moveTo>
                <a:lnTo>
                  <a:pt x="1371600" y="685800"/>
                </a:lnTo>
                <a:lnTo>
                  <a:pt x="1371600" y="0"/>
                </a:lnTo>
                <a:lnTo>
                  <a:pt x="0" y="0"/>
                </a:lnTo>
                <a:lnTo>
                  <a:pt x="0" y="685800"/>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0" name="object 30">
            <a:extLst>
              <a:ext uri="{FF2B5EF4-FFF2-40B4-BE49-F238E27FC236}">
                <a16:creationId xmlns:a16="http://schemas.microsoft.com/office/drawing/2014/main" id="{FEA16191-0AB2-4DED-80DB-76F672C562B8}"/>
              </a:ext>
            </a:extLst>
          </p:cNvPr>
          <p:cNvSpPr txBox="1"/>
          <p:nvPr/>
        </p:nvSpPr>
        <p:spPr>
          <a:xfrm>
            <a:off x="10193338" y="2857500"/>
            <a:ext cx="920750" cy="385763"/>
          </a:xfrm>
          <a:prstGeom prst="rect">
            <a:avLst/>
          </a:prstGeom>
        </p:spPr>
        <p:txBody>
          <a:bodyPr lIns="0" tIns="16933" rIns="0" bIns="0">
            <a:spAutoFit/>
          </a:bodyPr>
          <a:lstStyle/>
          <a:p>
            <a:pPr marL="91438">
              <a:spcBef>
                <a:spcPts val="133"/>
              </a:spcBef>
              <a:defRPr/>
            </a:pPr>
            <a:r>
              <a:rPr sz="1200" b="1" spc="-7" dirty="0">
                <a:solidFill>
                  <a:srgbClr val="38364D"/>
                </a:solidFill>
                <a:latin typeface="Arial"/>
                <a:cs typeface="Arial"/>
              </a:rPr>
              <a:t>服务</a:t>
            </a:r>
            <a:r>
              <a:rPr sz="1200" b="1" spc="-53" dirty="0">
                <a:solidFill>
                  <a:srgbClr val="38364D"/>
                </a:solidFill>
                <a:latin typeface="Arial"/>
                <a:cs typeface="Arial"/>
              </a:rPr>
              <a:t> </a:t>
            </a:r>
            <a:r>
              <a:rPr sz="1200" b="1" dirty="0">
                <a:solidFill>
                  <a:srgbClr val="38364D"/>
                </a:solidFill>
                <a:latin typeface="Arial"/>
                <a:cs typeface="Arial"/>
              </a:rPr>
              <a:t>...</a:t>
            </a:r>
            <a:endParaRPr sz="1200">
              <a:latin typeface="Arial"/>
              <a:cs typeface="Arial"/>
            </a:endParaRPr>
          </a:p>
          <a:p>
            <a:pPr marL="189649" indent="-172714">
              <a:buFontTx/>
              <a:buChar char="•"/>
              <a:tabLst>
                <a:tab pos="189649" algn="l"/>
              </a:tabLst>
              <a:defRPr/>
            </a:pPr>
            <a:r>
              <a:rPr sz="1200" spc="-7" dirty="0">
                <a:solidFill>
                  <a:srgbClr val="38364D"/>
                </a:solidFill>
                <a:latin typeface="Arial"/>
                <a:cs typeface="Arial"/>
              </a:rPr>
              <a:t>任务</a:t>
            </a:r>
            <a:r>
              <a:rPr sz="1200" spc="-80" dirty="0">
                <a:solidFill>
                  <a:srgbClr val="38364D"/>
                </a:solidFill>
                <a:latin typeface="Arial"/>
                <a:cs typeface="Arial"/>
              </a:rPr>
              <a:t> </a:t>
            </a:r>
            <a:r>
              <a:rPr sz="1200" dirty="0">
                <a:solidFill>
                  <a:srgbClr val="38364D"/>
                </a:solidFill>
                <a:latin typeface="Arial"/>
                <a:cs typeface="Arial"/>
              </a:rPr>
              <a:t>列表。。。</a:t>
            </a:r>
            <a:endParaRPr sz="1200">
              <a:latin typeface="Arial"/>
              <a:cs typeface="Arial"/>
            </a:endParaRPr>
          </a:p>
        </p:txBody>
      </p:sp>
      <p:sp>
        <p:nvSpPr>
          <p:cNvPr id="187423" name="object 31">
            <a:extLst>
              <a:ext uri="{FF2B5EF4-FFF2-40B4-BE49-F238E27FC236}">
                <a16:creationId xmlns:a16="http://schemas.microsoft.com/office/drawing/2014/main" id="{7C0AF4EC-114C-4BEC-B2E3-68C2200ED760}"/>
              </a:ext>
            </a:extLst>
          </p:cNvPr>
          <p:cNvSpPr>
            <a:spLocks/>
          </p:cNvSpPr>
          <p:nvPr/>
        </p:nvSpPr>
        <p:spPr bwMode="auto">
          <a:xfrm>
            <a:off x="9740900" y="4573588"/>
            <a:ext cx="1828800" cy="914400"/>
          </a:xfrm>
          <a:custGeom>
            <a:avLst/>
            <a:gdLst>
              <a:gd name="T0" fmla="*/ 0 w 1371600"/>
              <a:gd name="T1" fmla="*/ 2889956 h 685800"/>
              <a:gd name="T2" fmla="*/ 5779911 w 1371600"/>
              <a:gd name="T3" fmla="*/ 2889956 h 685800"/>
              <a:gd name="T4" fmla="*/ 5779911 w 1371600"/>
              <a:gd name="T5" fmla="*/ 0 h 685800"/>
              <a:gd name="T6" fmla="*/ 0 w 1371600"/>
              <a:gd name="T7" fmla="*/ 0 h 685800"/>
              <a:gd name="T8" fmla="*/ 0 w 137160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1600" h="685800">
                <a:moveTo>
                  <a:pt x="0" y="685800"/>
                </a:moveTo>
                <a:lnTo>
                  <a:pt x="1371600" y="685800"/>
                </a:lnTo>
                <a:lnTo>
                  <a:pt x="1371600" y="0"/>
                </a:lnTo>
                <a:lnTo>
                  <a:pt x="0" y="0"/>
                </a:lnTo>
                <a:lnTo>
                  <a:pt x="0" y="6858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7424" name="object 32">
            <a:extLst>
              <a:ext uri="{FF2B5EF4-FFF2-40B4-BE49-F238E27FC236}">
                <a16:creationId xmlns:a16="http://schemas.microsoft.com/office/drawing/2014/main" id="{CF0441E9-61C9-425C-9D22-310CA932CD40}"/>
              </a:ext>
            </a:extLst>
          </p:cNvPr>
          <p:cNvSpPr>
            <a:spLocks/>
          </p:cNvSpPr>
          <p:nvPr/>
        </p:nvSpPr>
        <p:spPr bwMode="auto">
          <a:xfrm>
            <a:off x="9740900" y="4573588"/>
            <a:ext cx="1828800" cy="914400"/>
          </a:xfrm>
          <a:custGeom>
            <a:avLst/>
            <a:gdLst>
              <a:gd name="T0" fmla="*/ 0 w 1371600"/>
              <a:gd name="T1" fmla="*/ 2889956 h 685800"/>
              <a:gd name="T2" fmla="*/ 5779911 w 1371600"/>
              <a:gd name="T3" fmla="*/ 2889956 h 685800"/>
              <a:gd name="T4" fmla="*/ 5779911 w 1371600"/>
              <a:gd name="T5" fmla="*/ 0 h 685800"/>
              <a:gd name="T6" fmla="*/ 0 w 1371600"/>
              <a:gd name="T7" fmla="*/ 0 h 685800"/>
              <a:gd name="T8" fmla="*/ 0 w 137160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1600" h="685800">
                <a:moveTo>
                  <a:pt x="0" y="685800"/>
                </a:moveTo>
                <a:lnTo>
                  <a:pt x="1371600" y="685800"/>
                </a:lnTo>
                <a:lnTo>
                  <a:pt x="1371600" y="0"/>
                </a:lnTo>
                <a:lnTo>
                  <a:pt x="0" y="0"/>
                </a:lnTo>
                <a:lnTo>
                  <a:pt x="0" y="685800"/>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3" name="object 33">
            <a:extLst>
              <a:ext uri="{FF2B5EF4-FFF2-40B4-BE49-F238E27FC236}">
                <a16:creationId xmlns:a16="http://schemas.microsoft.com/office/drawing/2014/main" id="{FDB125D6-E4CB-4C28-8952-80BE1F0A5D16}"/>
              </a:ext>
            </a:extLst>
          </p:cNvPr>
          <p:cNvSpPr txBox="1"/>
          <p:nvPr/>
        </p:nvSpPr>
        <p:spPr>
          <a:xfrm>
            <a:off x="10193338" y="4613275"/>
            <a:ext cx="920750" cy="385763"/>
          </a:xfrm>
          <a:prstGeom prst="rect">
            <a:avLst/>
          </a:prstGeom>
        </p:spPr>
        <p:txBody>
          <a:bodyPr lIns="0" tIns="16933" rIns="0" bIns="0">
            <a:spAutoFit/>
          </a:bodyPr>
          <a:lstStyle/>
          <a:p>
            <a:pPr marL="91438">
              <a:spcBef>
                <a:spcPts val="133"/>
              </a:spcBef>
              <a:defRPr/>
            </a:pPr>
            <a:r>
              <a:rPr sz="1200" b="1" spc="-7" dirty="0">
                <a:solidFill>
                  <a:srgbClr val="38364D"/>
                </a:solidFill>
                <a:latin typeface="Arial"/>
                <a:cs typeface="Arial"/>
              </a:rPr>
              <a:t>服务</a:t>
            </a:r>
            <a:r>
              <a:rPr sz="1200" b="1" spc="-53" dirty="0">
                <a:solidFill>
                  <a:srgbClr val="38364D"/>
                </a:solidFill>
                <a:latin typeface="Arial"/>
                <a:cs typeface="Arial"/>
              </a:rPr>
              <a:t> </a:t>
            </a:r>
            <a:r>
              <a:rPr sz="1200" b="1" dirty="0">
                <a:solidFill>
                  <a:srgbClr val="38364D"/>
                </a:solidFill>
                <a:latin typeface="Arial"/>
                <a:cs typeface="Arial"/>
              </a:rPr>
              <a:t>...</a:t>
            </a:r>
            <a:endParaRPr sz="1200">
              <a:latin typeface="Arial"/>
              <a:cs typeface="Arial"/>
            </a:endParaRPr>
          </a:p>
          <a:p>
            <a:pPr marL="189649" indent="-172714">
              <a:buFontTx/>
              <a:buChar char="•"/>
              <a:tabLst>
                <a:tab pos="189649" algn="l"/>
              </a:tabLst>
              <a:defRPr/>
            </a:pPr>
            <a:r>
              <a:rPr sz="1200" spc="-7" dirty="0">
                <a:solidFill>
                  <a:srgbClr val="38364D"/>
                </a:solidFill>
                <a:latin typeface="Arial"/>
                <a:cs typeface="Arial"/>
              </a:rPr>
              <a:t>任务</a:t>
            </a:r>
            <a:r>
              <a:rPr sz="1200" spc="-80" dirty="0">
                <a:solidFill>
                  <a:srgbClr val="38364D"/>
                </a:solidFill>
                <a:latin typeface="Arial"/>
                <a:cs typeface="Arial"/>
              </a:rPr>
              <a:t> </a:t>
            </a:r>
            <a:r>
              <a:rPr sz="1200" dirty="0">
                <a:solidFill>
                  <a:srgbClr val="38364D"/>
                </a:solidFill>
                <a:latin typeface="Arial"/>
                <a:cs typeface="Arial"/>
              </a:rPr>
              <a:t>列表。。。</a:t>
            </a:r>
            <a:endParaRPr sz="1200">
              <a:latin typeface="Arial"/>
              <a:cs typeface="Arial"/>
            </a:endParaRPr>
          </a:p>
        </p:txBody>
      </p:sp>
      <p:sp>
        <p:nvSpPr>
          <p:cNvPr id="187426" name="object 34">
            <a:extLst>
              <a:ext uri="{FF2B5EF4-FFF2-40B4-BE49-F238E27FC236}">
                <a16:creationId xmlns:a16="http://schemas.microsoft.com/office/drawing/2014/main" id="{434F8487-47EC-4CB6-A917-BE6836380303}"/>
              </a:ext>
            </a:extLst>
          </p:cNvPr>
          <p:cNvSpPr txBox="1">
            <a:spLocks noChangeArrowheads="1"/>
          </p:cNvSpPr>
          <p:nvPr/>
        </p:nvSpPr>
        <p:spPr bwMode="auto">
          <a:xfrm>
            <a:off x="10639425" y="3684588"/>
            <a:ext cx="98425" cy="84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7780" rIns="0" bIns="0">
            <a:spAutoFit/>
          </a:bodyPr>
          <a:lstStyle>
            <a:lvl1pPr marL="1587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a:solidFill>
                  <a:srgbClr val="38364D"/>
                </a:solidFill>
                <a:latin typeface="Arial" panose="020B0604020202020204" pitchFamily="34" charset="0"/>
                <a:cs typeface="Arial" panose="020B0604020202020204" pitchFamily="34" charset="0"/>
              </a:rPr>
              <a:t>.</a:t>
            </a:r>
            <a:endParaRPr lang="zh-CN" altLang="zh-CN">
              <a:latin typeface="Arial" panose="020B0604020202020204" pitchFamily="34" charset="0"/>
              <a:cs typeface="Arial" panose="020B0604020202020204" pitchFamily="34" charset="0"/>
            </a:endParaRPr>
          </a:p>
          <a:p>
            <a:pPr/>
            <a:r>
              <a:rPr lang="zh-CN" altLang="zh-CN">
                <a:solidFill>
                  <a:srgbClr val="38364D"/>
                </a:solidFill>
                <a:latin typeface="Arial" panose="020B0604020202020204" pitchFamily="34" charset="0"/>
                <a:cs typeface="Arial" panose="020B0604020202020204" pitchFamily="34" charset="0"/>
              </a:rPr>
              <a:t>.</a:t>
            </a:r>
            <a:endParaRPr lang="zh-CN" altLang="zh-CN">
              <a:latin typeface="Arial" panose="020B0604020202020204" pitchFamily="34" charset="0"/>
              <a:cs typeface="Arial" panose="020B0604020202020204" pitchFamily="34" charset="0"/>
            </a:endParaRPr>
          </a:p>
          <a:p>
            <a:pPr/>
            <a:r>
              <a:rPr lang="zh-CN" altLang="zh-CN">
                <a:solidFill>
                  <a:srgbClr val="38364D"/>
                </a:solidFill>
                <a:latin typeface="Arial" panose="020B0604020202020204" pitchFamily="34" charset="0"/>
                <a:cs typeface="Arial" panose="020B0604020202020204" pitchFamily="34" charset="0"/>
              </a:rPr>
              <a:t>.</a:t>
            </a:r>
            <a:endParaRPr lang="zh-CN" altLang="zh-CN">
              <a:latin typeface="Arial" panose="020B0604020202020204" pitchFamily="34" charset="0"/>
              <a:cs typeface="Arial" panose="020B0604020202020204" pitchFamily="34" charset="0"/>
            </a:endParaRPr>
          </a:p>
        </p:txBody>
      </p:sp>
      <p:sp>
        <p:nvSpPr>
          <p:cNvPr id="187427" name="object 35">
            <a:extLst>
              <a:ext uri="{FF2B5EF4-FFF2-40B4-BE49-F238E27FC236}">
                <a16:creationId xmlns:a16="http://schemas.microsoft.com/office/drawing/2014/main" id="{3CEC23AF-6CB9-4528-8E90-7292408B13E0}"/>
              </a:ext>
            </a:extLst>
          </p:cNvPr>
          <p:cNvSpPr>
            <a:spLocks/>
          </p:cNvSpPr>
          <p:nvPr/>
        </p:nvSpPr>
        <p:spPr bwMode="auto">
          <a:xfrm>
            <a:off x="2678113" y="2162175"/>
            <a:ext cx="6858000" cy="1371600"/>
          </a:xfrm>
          <a:custGeom>
            <a:avLst/>
            <a:gdLst>
              <a:gd name="T0" fmla="*/ 0 w 5143500"/>
              <a:gd name="T1" fmla="*/ 4334933 h 1028700"/>
              <a:gd name="T2" fmla="*/ 21674667 w 5143500"/>
              <a:gd name="T3" fmla="*/ 4334933 h 1028700"/>
              <a:gd name="T4" fmla="*/ 21674667 w 5143500"/>
              <a:gd name="T5" fmla="*/ 0 h 1028700"/>
              <a:gd name="T6" fmla="*/ 0 w 5143500"/>
              <a:gd name="T7" fmla="*/ 0 h 1028700"/>
              <a:gd name="T8" fmla="*/ 0 w 5143500"/>
              <a:gd name="T9" fmla="*/ 4334933 h 10287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43500" h="1028700">
                <a:moveTo>
                  <a:pt x="0" y="1028700"/>
                </a:moveTo>
                <a:lnTo>
                  <a:pt x="5143500" y="1028700"/>
                </a:lnTo>
                <a:lnTo>
                  <a:pt x="5143500" y="0"/>
                </a:lnTo>
                <a:lnTo>
                  <a:pt x="0" y="0"/>
                </a:lnTo>
                <a:lnTo>
                  <a:pt x="0" y="10287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7428" name="object 36">
            <a:extLst>
              <a:ext uri="{FF2B5EF4-FFF2-40B4-BE49-F238E27FC236}">
                <a16:creationId xmlns:a16="http://schemas.microsoft.com/office/drawing/2014/main" id="{AD0797D0-FEC7-4EF9-BA69-DFD4CE4085C3}"/>
              </a:ext>
            </a:extLst>
          </p:cNvPr>
          <p:cNvSpPr>
            <a:spLocks/>
          </p:cNvSpPr>
          <p:nvPr/>
        </p:nvSpPr>
        <p:spPr bwMode="auto">
          <a:xfrm>
            <a:off x="2678113" y="2162175"/>
            <a:ext cx="6858000" cy="1371600"/>
          </a:xfrm>
          <a:custGeom>
            <a:avLst/>
            <a:gdLst>
              <a:gd name="T0" fmla="*/ 0 w 5143500"/>
              <a:gd name="T1" fmla="*/ 4334933 h 1028700"/>
              <a:gd name="T2" fmla="*/ 21674667 w 5143500"/>
              <a:gd name="T3" fmla="*/ 4334933 h 1028700"/>
              <a:gd name="T4" fmla="*/ 21674667 w 5143500"/>
              <a:gd name="T5" fmla="*/ 0 h 1028700"/>
              <a:gd name="T6" fmla="*/ 0 w 5143500"/>
              <a:gd name="T7" fmla="*/ 0 h 1028700"/>
              <a:gd name="T8" fmla="*/ 0 w 5143500"/>
              <a:gd name="T9" fmla="*/ 4334933 h 10287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43500" h="1028700">
                <a:moveTo>
                  <a:pt x="0" y="1028700"/>
                </a:moveTo>
                <a:lnTo>
                  <a:pt x="5143500" y="1028700"/>
                </a:lnTo>
                <a:lnTo>
                  <a:pt x="5143500" y="0"/>
                </a:lnTo>
                <a:lnTo>
                  <a:pt x="0" y="0"/>
                </a:lnTo>
                <a:lnTo>
                  <a:pt x="0" y="1028700"/>
                </a:lnTo>
                <a:close/>
              </a:path>
            </a:pathLst>
          </a:custGeom>
          <a:noFill/>
          <a:ln w="57912">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7" name="object 37">
            <a:extLst>
              <a:ext uri="{FF2B5EF4-FFF2-40B4-BE49-F238E27FC236}">
                <a16:creationId xmlns:a16="http://schemas.microsoft.com/office/drawing/2014/main" id="{DC76FB3C-5579-4608-9ED8-7BAC2D43CEDA}"/>
              </a:ext>
            </a:extLst>
          </p:cNvPr>
          <p:cNvSpPr txBox="1"/>
          <p:nvPr/>
        </p:nvSpPr>
        <p:spPr>
          <a:xfrm>
            <a:off x="5611813" y="2200275"/>
            <a:ext cx="992187" cy="293688"/>
          </a:xfrm>
          <a:prstGeom prst="rect">
            <a:avLst/>
          </a:prstGeom>
        </p:spPr>
        <p:txBody>
          <a:bodyPr lIns="0" tIns="17780" rIns="0" bIns="0">
            <a:spAutoFit/>
          </a:bodyPr>
          <a:lstStyle/>
          <a:p>
            <a:pPr marL="16933">
              <a:spcBef>
                <a:spcPts val="140"/>
              </a:spcBef>
              <a:defRPr/>
            </a:pPr>
            <a:r>
              <a:rPr b="1" spc="-13" dirty="0">
                <a:solidFill>
                  <a:srgbClr val="38364D"/>
                </a:solidFill>
                <a:latin typeface="Arial"/>
                <a:cs typeface="Arial"/>
              </a:rPr>
              <a:t>我</a:t>
            </a:r>
            <a:r>
              <a:rPr b="1" dirty="0">
                <a:solidFill>
                  <a:srgbClr val="38364D"/>
                </a:solidFill>
                <a:latin typeface="Arial"/>
                <a:cs typeface="Arial"/>
              </a:rPr>
              <a:t>nterface</a:t>
            </a:r>
            <a:endParaRPr>
              <a:latin typeface="Arial"/>
              <a:cs typeface="Arial"/>
            </a:endParaRPr>
          </a:p>
        </p:txBody>
      </p:sp>
      <p:sp>
        <p:nvSpPr>
          <p:cNvPr id="187430" name="object 38">
            <a:extLst>
              <a:ext uri="{FF2B5EF4-FFF2-40B4-BE49-F238E27FC236}">
                <a16:creationId xmlns:a16="http://schemas.microsoft.com/office/drawing/2014/main" id="{046F95D4-320A-4438-BE1C-6F935FC2BFC4}"/>
              </a:ext>
            </a:extLst>
          </p:cNvPr>
          <p:cNvSpPr>
            <a:spLocks/>
          </p:cNvSpPr>
          <p:nvPr/>
        </p:nvSpPr>
        <p:spPr bwMode="auto">
          <a:xfrm>
            <a:off x="2798763" y="2522538"/>
            <a:ext cx="1600200" cy="914400"/>
          </a:xfrm>
          <a:custGeom>
            <a:avLst/>
            <a:gdLst>
              <a:gd name="T0" fmla="*/ 0 w 1199514"/>
              <a:gd name="T1" fmla="*/ 2889953 h 685800"/>
              <a:gd name="T2" fmla="*/ 5067624 w 1199514"/>
              <a:gd name="T3" fmla="*/ 2889953 h 685800"/>
              <a:gd name="T4" fmla="*/ 5067624 w 1199514"/>
              <a:gd name="T5" fmla="*/ 0 h 685800"/>
              <a:gd name="T6" fmla="*/ 0 w 1199514"/>
              <a:gd name="T7" fmla="*/ 0 h 685800"/>
              <a:gd name="T8" fmla="*/ 0 w 1199514"/>
              <a:gd name="T9" fmla="*/ 2889953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9514" h="685800">
                <a:moveTo>
                  <a:pt x="0" y="685799"/>
                </a:moveTo>
                <a:lnTo>
                  <a:pt x="1199388" y="685799"/>
                </a:lnTo>
                <a:lnTo>
                  <a:pt x="1199388" y="0"/>
                </a:lnTo>
                <a:lnTo>
                  <a:pt x="0" y="0"/>
                </a:lnTo>
                <a:lnTo>
                  <a:pt x="0" y="6857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7431" name="object 39">
            <a:extLst>
              <a:ext uri="{FF2B5EF4-FFF2-40B4-BE49-F238E27FC236}">
                <a16:creationId xmlns:a16="http://schemas.microsoft.com/office/drawing/2014/main" id="{5AC8FAF2-0EBC-4D6D-83FB-BDB68D90610C}"/>
              </a:ext>
            </a:extLst>
          </p:cNvPr>
          <p:cNvSpPr>
            <a:spLocks/>
          </p:cNvSpPr>
          <p:nvPr/>
        </p:nvSpPr>
        <p:spPr bwMode="auto">
          <a:xfrm>
            <a:off x="2798763" y="2522538"/>
            <a:ext cx="1600200" cy="914400"/>
          </a:xfrm>
          <a:custGeom>
            <a:avLst/>
            <a:gdLst>
              <a:gd name="T0" fmla="*/ 0 w 1199514"/>
              <a:gd name="T1" fmla="*/ 2889953 h 685800"/>
              <a:gd name="T2" fmla="*/ 5067624 w 1199514"/>
              <a:gd name="T3" fmla="*/ 2889953 h 685800"/>
              <a:gd name="T4" fmla="*/ 5067624 w 1199514"/>
              <a:gd name="T5" fmla="*/ 0 h 685800"/>
              <a:gd name="T6" fmla="*/ 0 w 1199514"/>
              <a:gd name="T7" fmla="*/ 0 h 685800"/>
              <a:gd name="T8" fmla="*/ 0 w 1199514"/>
              <a:gd name="T9" fmla="*/ 2889953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9514" h="685800">
                <a:moveTo>
                  <a:pt x="0" y="685799"/>
                </a:moveTo>
                <a:lnTo>
                  <a:pt x="1199388" y="685799"/>
                </a:lnTo>
                <a:lnTo>
                  <a:pt x="1199388" y="0"/>
                </a:lnTo>
                <a:lnTo>
                  <a:pt x="0" y="0"/>
                </a:lnTo>
                <a:lnTo>
                  <a:pt x="0" y="685799"/>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40" name="object 40">
            <a:extLst>
              <a:ext uri="{FF2B5EF4-FFF2-40B4-BE49-F238E27FC236}">
                <a16:creationId xmlns:a16="http://schemas.microsoft.com/office/drawing/2014/main" id="{F060D006-0101-4333-8765-7BCF665E9FC3}"/>
              </a:ext>
            </a:extLst>
          </p:cNvPr>
          <p:cNvSpPr txBox="1"/>
          <p:nvPr/>
        </p:nvSpPr>
        <p:spPr>
          <a:xfrm>
            <a:off x="2816225" y="2562225"/>
            <a:ext cx="1606550" cy="201613"/>
          </a:xfrm>
          <a:prstGeom prst="rect">
            <a:avLst/>
          </a:prstGeom>
        </p:spPr>
        <p:txBody>
          <a:bodyPr lIns="0" tIns="16933" rIns="0" bIns="0">
            <a:spAutoFit/>
          </a:bodyPr>
          <a:lstStyle/>
          <a:p>
            <a:pPr marL="496134">
              <a:spcBef>
                <a:spcPts val="133"/>
              </a:spcBef>
              <a:defRPr/>
            </a:pPr>
            <a:r>
              <a:rPr sz="1200" b="1" spc="-7" dirty="0">
                <a:solidFill>
                  <a:srgbClr val="38364D"/>
                </a:solidFill>
                <a:latin typeface="Arial"/>
                <a:cs typeface="Arial"/>
              </a:rPr>
              <a:t>查询</a:t>
            </a:r>
            <a:endParaRPr sz="1200">
              <a:latin typeface="Arial"/>
              <a:cs typeface="Arial"/>
            </a:endParaRPr>
          </a:p>
        </p:txBody>
      </p:sp>
      <p:sp>
        <p:nvSpPr>
          <p:cNvPr id="187433" name="object 41">
            <a:extLst>
              <a:ext uri="{FF2B5EF4-FFF2-40B4-BE49-F238E27FC236}">
                <a16:creationId xmlns:a16="http://schemas.microsoft.com/office/drawing/2014/main" id="{4462499C-CA96-4721-8B20-FE88988FA984}"/>
              </a:ext>
            </a:extLst>
          </p:cNvPr>
          <p:cNvSpPr>
            <a:spLocks/>
          </p:cNvSpPr>
          <p:nvPr/>
        </p:nvSpPr>
        <p:spPr bwMode="auto">
          <a:xfrm>
            <a:off x="4481513" y="2522538"/>
            <a:ext cx="1601787" cy="914400"/>
          </a:xfrm>
          <a:custGeom>
            <a:avLst/>
            <a:gdLst>
              <a:gd name="T0" fmla="*/ 0 w 1201420"/>
              <a:gd name="T1" fmla="*/ 2889953 h 685800"/>
              <a:gd name="T2" fmla="*/ 5058955 w 1201420"/>
              <a:gd name="T3" fmla="*/ 2889953 h 685800"/>
              <a:gd name="T4" fmla="*/ 5058955 w 1201420"/>
              <a:gd name="T5" fmla="*/ 0 h 685800"/>
              <a:gd name="T6" fmla="*/ 0 w 1201420"/>
              <a:gd name="T7" fmla="*/ 0 h 685800"/>
              <a:gd name="T8" fmla="*/ 0 w 1201420"/>
              <a:gd name="T9" fmla="*/ 2889953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1420" h="685800">
                <a:moveTo>
                  <a:pt x="0" y="685799"/>
                </a:moveTo>
                <a:lnTo>
                  <a:pt x="1200912" y="685799"/>
                </a:lnTo>
                <a:lnTo>
                  <a:pt x="1200912" y="0"/>
                </a:lnTo>
                <a:lnTo>
                  <a:pt x="0" y="0"/>
                </a:lnTo>
                <a:lnTo>
                  <a:pt x="0" y="6857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7434" name="object 42">
            <a:extLst>
              <a:ext uri="{FF2B5EF4-FFF2-40B4-BE49-F238E27FC236}">
                <a16:creationId xmlns:a16="http://schemas.microsoft.com/office/drawing/2014/main" id="{2AC0F42A-D45B-434A-A2A4-163F0BC892C0}"/>
              </a:ext>
            </a:extLst>
          </p:cNvPr>
          <p:cNvSpPr>
            <a:spLocks/>
          </p:cNvSpPr>
          <p:nvPr/>
        </p:nvSpPr>
        <p:spPr bwMode="auto">
          <a:xfrm>
            <a:off x="4481513" y="2522538"/>
            <a:ext cx="1601787" cy="914400"/>
          </a:xfrm>
          <a:custGeom>
            <a:avLst/>
            <a:gdLst>
              <a:gd name="T0" fmla="*/ 0 w 1201420"/>
              <a:gd name="T1" fmla="*/ 2889953 h 685800"/>
              <a:gd name="T2" fmla="*/ 5058955 w 1201420"/>
              <a:gd name="T3" fmla="*/ 2889953 h 685800"/>
              <a:gd name="T4" fmla="*/ 5058955 w 1201420"/>
              <a:gd name="T5" fmla="*/ 0 h 685800"/>
              <a:gd name="T6" fmla="*/ 0 w 1201420"/>
              <a:gd name="T7" fmla="*/ 0 h 685800"/>
              <a:gd name="T8" fmla="*/ 0 w 1201420"/>
              <a:gd name="T9" fmla="*/ 2889953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1420" h="685800">
                <a:moveTo>
                  <a:pt x="0" y="685799"/>
                </a:moveTo>
                <a:lnTo>
                  <a:pt x="1200912" y="685799"/>
                </a:lnTo>
                <a:lnTo>
                  <a:pt x="1200912" y="0"/>
                </a:lnTo>
                <a:lnTo>
                  <a:pt x="0" y="0"/>
                </a:lnTo>
                <a:lnTo>
                  <a:pt x="0" y="685799"/>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43" name="object 43">
            <a:extLst>
              <a:ext uri="{FF2B5EF4-FFF2-40B4-BE49-F238E27FC236}">
                <a16:creationId xmlns:a16="http://schemas.microsoft.com/office/drawing/2014/main" id="{BF1F43B7-009B-40C9-A7DA-F3C2B52AF044}"/>
              </a:ext>
            </a:extLst>
          </p:cNvPr>
          <p:cNvSpPr txBox="1"/>
          <p:nvPr/>
        </p:nvSpPr>
        <p:spPr>
          <a:xfrm>
            <a:off x="4848225" y="2562225"/>
            <a:ext cx="865188" cy="201613"/>
          </a:xfrm>
          <a:prstGeom prst="rect">
            <a:avLst/>
          </a:prstGeom>
        </p:spPr>
        <p:txBody>
          <a:bodyPr lIns="0" tIns="16933" rIns="0" bIns="0">
            <a:spAutoFit/>
          </a:bodyPr>
          <a:lstStyle/>
          <a:p>
            <a:pPr marL="16933">
              <a:spcBef>
                <a:spcPts val="133"/>
              </a:spcBef>
              <a:defRPr/>
            </a:pPr>
            <a:r>
              <a:rPr sz="1200" b="1" spc="-7" dirty="0">
                <a:solidFill>
                  <a:srgbClr val="38364D"/>
                </a:solidFill>
                <a:latin typeface="Arial"/>
                <a:cs typeface="Arial"/>
              </a:rPr>
              <a:t>命令</a:t>
            </a:r>
            <a:endParaRPr sz="1200">
              <a:latin typeface="Arial"/>
              <a:cs typeface="Arial"/>
            </a:endParaRPr>
          </a:p>
        </p:txBody>
      </p:sp>
      <p:sp>
        <p:nvSpPr>
          <p:cNvPr id="187436" name="object 44">
            <a:extLst>
              <a:ext uri="{FF2B5EF4-FFF2-40B4-BE49-F238E27FC236}">
                <a16:creationId xmlns:a16="http://schemas.microsoft.com/office/drawing/2014/main" id="{ACA7C556-50AC-433A-A44F-3B7BA9D11B0E}"/>
              </a:ext>
            </a:extLst>
          </p:cNvPr>
          <p:cNvSpPr>
            <a:spLocks/>
          </p:cNvSpPr>
          <p:nvPr/>
        </p:nvSpPr>
        <p:spPr bwMode="auto">
          <a:xfrm>
            <a:off x="6165850" y="2522538"/>
            <a:ext cx="1600200" cy="914400"/>
          </a:xfrm>
          <a:custGeom>
            <a:avLst/>
            <a:gdLst>
              <a:gd name="T0" fmla="*/ 0 w 1199514"/>
              <a:gd name="T1" fmla="*/ 2889953 h 685800"/>
              <a:gd name="T2" fmla="*/ 5067624 w 1199514"/>
              <a:gd name="T3" fmla="*/ 2889953 h 685800"/>
              <a:gd name="T4" fmla="*/ 5067624 w 1199514"/>
              <a:gd name="T5" fmla="*/ 0 h 685800"/>
              <a:gd name="T6" fmla="*/ 0 w 1199514"/>
              <a:gd name="T7" fmla="*/ 0 h 685800"/>
              <a:gd name="T8" fmla="*/ 0 w 1199514"/>
              <a:gd name="T9" fmla="*/ 2889953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9514" h="685800">
                <a:moveTo>
                  <a:pt x="0" y="685799"/>
                </a:moveTo>
                <a:lnTo>
                  <a:pt x="1199388" y="685799"/>
                </a:lnTo>
                <a:lnTo>
                  <a:pt x="1199388" y="0"/>
                </a:lnTo>
                <a:lnTo>
                  <a:pt x="0" y="0"/>
                </a:lnTo>
                <a:lnTo>
                  <a:pt x="0" y="6857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7437" name="object 45">
            <a:extLst>
              <a:ext uri="{FF2B5EF4-FFF2-40B4-BE49-F238E27FC236}">
                <a16:creationId xmlns:a16="http://schemas.microsoft.com/office/drawing/2014/main" id="{788D3CD8-3311-40EC-B772-E94272CF5493}"/>
              </a:ext>
            </a:extLst>
          </p:cNvPr>
          <p:cNvSpPr>
            <a:spLocks/>
          </p:cNvSpPr>
          <p:nvPr/>
        </p:nvSpPr>
        <p:spPr bwMode="auto">
          <a:xfrm>
            <a:off x="6165850" y="2522538"/>
            <a:ext cx="1600200" cy="914400"/>
          </a:xfrm>
          <a:custGeom>
            <a:avLst/>
            <a:gdLst>
              <a:gd name="T0" fmla="*/ 0 w 1199514"/>
              <a:gd name="T1" fmla="*/ 2889953 h 685800"/>
              <a:gd name="T2" fmla="*/ 5067624 w 1199514"/>
              <a:gd name="T3" fmla="*/ 2889953 h 685800"/>
              <a:gd name="T4" fmla="*/ 5067624 w 1199514"/>
              <a:gd name="T5" fmla="*/ 0 h 685800"/>
              <a:gd name="T6" fmla="*/ 0 w 1199514"/>
              <a:gd name="T7" fmla="*/ 0 h 685800"/>
              <a:gd name="T8" fmla="*/ 0 w 1199514"/>
              <a:gd name="T9" fmla="*/ 2889953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9514" h="685800">
                <a:moveTo>
                  <a:pt x="0" y="685799"/>
                </a:moveTo>
                <a:lnTo>
                  <a:pt x="1199388" y="685799"/>
                </a:lnTo>
                <a:lnTo>
                  <a:pt x="1199388" y="0"/>
                </a:lnTo>
                <a:lnTo>
                  <a:pt x="0" y="0"/>
                </a:lnTo>
                <a:lnTo>
                  <a:pt x="0" y="685799"/>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46" name="object 46">
            <a:extLst>
              <a:ext uri="{FF2B5EF4-FFF2-40B4-BE49-F238E27FC236}">
                <a16:creationId xmlns:a16="http://schemas.microsoft.com/office/drawing/2014/main" id="{E390FB0B-A9D8-48DB-BF78-C735843EA019}"/>
              </a:ext>
            </a:extLst>
          </p:cNvPr>
          <p:cNvSpPr txBox="1"/>
          <p:nvPr/>
        </p:nvSpPr>
        <p:spPr>
          <a:xfrm>
            <a:off x="6438900" y="2562225"/>
            <a:ext cx="1052513" cy="387350"/>
          </a:xfrm>
          <a:prstGeom prst="rect">
            <a:avLst/>
          </a:prstGeom>
        </p:spPr>
        <p:txBody>
          <a:bodyPr lIns="0" tIns="16933" rIns="0" bIns="0">
            <a:spAutoFit/>
          </a:bodyPr>
          <a:lstStyle/>
          <a:p>
            <a:pPr algn="ctr">
              <a:spcBef>
                <a:spcPts val="133"/>
              </a:spcBef>
              <a:defRPr/>
            </a:pPr>
            <a:r>
              <a:rPr sz="1200" b="1" spc="-7" dirty="0">
                <a:solidFill>
                  <a:srgbClr val="38364D"/>
                </a:solidFill>
                <a:latin typeface="Arial"/>
                <a:cs typeface="Arial"/>
              </a:rPr>
              <a:t>事件</a:t>
            </a:r>
            <a:endParaRPr sz="1200">
              <a:latin typeface="Arial"/>
              <a:cs typeface="Arial"/>
            </a:endParaRPr>
          </a:p>
          <a:p>
            <a:pPr algn="ctr">
              <a:defRPr/>
            </a:pPr>
            <a:r>
              <a:rPr sz="1200" b="1" dirty="0">
                <a:solidFill>
                  <a:srgbClr val="38364D"/>
                </a:solidFill>
                <a:latin typeface="Arial"/>
                <a:cs typeface="Arial"/>
              </a:rPr>
              <a:t>Subsc</a:t>
            </a:r>
            <a:r>
              <a:rPr sz="1200" b="1" spc="-7" dirty="0">
                <a:solidFill>
                  <a:srgbClr val="38364D"/>
                </a:solidFill>
                <a:latin typeface="Arial"/>
                <a:cs typeface="Arial"/>
              </a:rPr>
              <a:t>R</a:t>
            </a:r>
            <a:r>
              <a:rPr sz="1200" b="1" dirty="0">
                <a:solidFill>
                  <a:srgbClr val="38364D"/>
                </a:solidFill>
                <a:latin typeface="Arial"/>
                <a:cs typeface="Arial"/>
              </a:rPr>
              <a:t>iptions</a:t>
            </a:r>
            <a:endParaRPr sz="1200">
              <a:latin typeface="Arial"/>
              <a:cs typeface="Arial"/>
            </a:endParaRPr>
          </a:p>
        </p:txBody>
      </p:sp>
      <p:sp>
        <p:nvSpPr>
          <p:cNvPr id="187439" name="object 47">
            <a:extLst>
              <a:ext uri="{FF2B5EF4-FFF2-40B4-BE49-F238E27FC236}">
                <a16:creationId xmlns:a16="http://schemas.microsoft.com/office/drawing/2014/main" id="{8EF99B7A-1F26-4E73-8D7B-06CD724C87B9}"/>
              </a:ext>
            </a:extLst>
          </p:cNvPr>
          <p:cNvSpPr>
            <a:spLocks/>
          </p:cNvSpPr>
          <p:nvPr/>
        </p:nvSpPr>
        <p:spPr bwMode="auto">
          <a:xfrm>
            <a:off x="7853363" y="2516188"/>
            <a:ext cx="1601787" cy="914400"/>
          </a:xfrm>
          <a:custGeom>
            <a:avLst/>
            <a:gdLst>
              <a:gd name="T0" fmla="*/ 0 w 1201420"/>
              <a:gd name="T1" fmla="*/ 2889956 h 685800"/>
              <a:gd name="T2" fmla="*/ 5058948 w 1201420"/>
              <a:gd name="T3" fmla="*/ 2889956 h 685800"/>
              <a:gd name="T4" fmla="*/ 5058948 w 1201420"/>
              <a:gd name="T5" fmla="*/ 0 h 685800"/>
              <a:gd name="T6" fmla="*/ 0 w 1201420"/>
              <a:gd name="T7" fmla="*/ 0 h 685800"/>
              <a:gd name="T8" fmla="*/ 0 w 120142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1420" h="685800">
                <a:moveTo>
                  <a:pt x="0" y="685800"/>
                </a:moveTo>
                <a:lnTo>
                  <a:pt x="1200911" y="685800"/>
                </a:lnTo>
                <a:lnTo>
                  <a:pt x="1200911" y="0"/>
                </a:lnTo>
                <a:lnTo>
                  <a:pt x="0" y="0"/>
                </a:lnTo>
                <a:lnTo>
                  <a:pt x="0" y="6858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7440" name="object 48">
            <a:extLst>
              <a:ext uri="{FF2B5EF4-FFF2-40B4-BE49-F238E27FC236}">
                <a16:creationId xmlns:a16="http://schemas.microsoft.com/office/drawing/2014/main" id="{EEBE9A23-5DB3-4CBE-AB26-D7A1EBE55141}"/>
              </a:ext>
            </a:extLst>
          </p:cNvPr>
          <p:cNvSpPr>
            <a:spLocks/>
          </p:cNvSpPr>
          <p:nvPr/>
        </p:nvSpPr>
        <p:spPr bwMode="auto">
          <a:xfrm>
            <a:off x="7853363" y="2516188"/>
            <a:ext cx="1601787" cy="914400"/>
          </a:xfrm>
          <a:custGeom>
            <a:avLst/>
            <a:gdLst>
              <a:gd name="T0" fmla="*/ 0 w 1201420"/>
              <a:gd name="T1" fmla="*/ 2889956 h 685800"/>
              <a:gd name="T2" fmla="*/ 5058948 w 1201420"/>
              <a:gd name="T3" fmla="*/ 2889956 h 685800"/>
              <a:gd name="T4" fmla="*/ 5058948 w 1201420"/>
              <a:gd name="T5" fmla="*/ 0 h 685800"/>
              <a:gd name="T6" fmla="*/ 0 w 1201420"/>
              <a:gd name="T7" fmla="*/ 0 h 685800"/>
              <a:gd name="T8" fmla="*/ 0 w 120142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1420" h="685800">
                <a:moveTo>
                  <a:pt x="0" y="685800"/>
                </a:moveTo>
                <a:lnTo>
                  <a:pt x="1200911" y="685800"/>
                </a:lnTo>
                <a:lnTo>
                  <a:pt x="1200911" y="0"/>
                </a:lnTo>
                <a:lnTo>
                  <a:pt x="0" y="0"/>
                </a:lnTo>
                <a:lnTo>
                  <a:pt x="0" y="685800"/>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87441" name="object 49">
            <a:extLst>
              <a:ext uri="{FF2B5EF4-FFF2-40B4-BE49-F238E27FC236}">
                <a16:creationId xmlns:a16="http://schemas.microsoft.com/office/drawing/2014/main" id="{8EE152B6-4B51-44A3-89F8-2C981532F23B}"/>
              </a:ext>
            </a:extLst>
          </p:cNvPr>
          <p:cNvSpPr txBox="1">
            <a:spLocks noChangeArrowheads="1"/>
          </p:cNvSpPr>
          <p:nvPr/>
        </p:nvSpPr>
        <p:spPr bwMode="auto">
          <a:xfrm>
            <a:off x="8181975" y="2557463"/>
            <a:ext cx="942975"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933" rIns="0" bIns="0">
            <a:spAutoFit/>
          </a:bodyPr>
          <a:lstStyle>
            <a:lvl1pPr marL="15875" indent="246063">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sz="1200" b="1">
                <a:solidFill>
                  <a:srgbClr val="38364D"/>
                </a:solidFill>
                <a:latin typeface="Arial" panose="020B0604020202020204" pitchFamily="34" charset="0"/>
                <a:cs typeface="Arial" panose="020B0604020202020204" pitchFamily="34" charset="0"/>
              </a:rPr>
              <a:t>事件发布</a:t>
            </a:r>
            <a:endParaRPr lang="zh-CN" altLang="zh-CN" sz="1200">
              <a:latin typeface="Arial" panose="020B0604020202020204" pitchFamily="34" charset="0"/>
              <a:cs typeface="Arial" panose="020B0604020202020204" pitchFamily="34" charset="0"/>
            </a:endParaRPr>
          </a:p>
        </p:txBody>
      </p:sp>
      <p:sp>
        <p:nvSpPr>
          <p:cNvPr id="187442" name="object 50">
            <a:extLst>
              <a:ext uri="{FF2B5EF4-FFF2-40B4-BE49-F238E27FC236}">
                <a16:creationId xmlns:a16="http://schemas.microsoft.com/office/drawing/2014/main" id="{98A8CD92-8D1E-4343-A9B9-9654B5144DFC}"/>
              </a:ext>
            </a:extLst>
          </p:cNvPr>
          <p:cNvSpPr>
            <a:spLocks/>
          </p:cNvSpPr>
          <p:nvPr/>
        </p:nvSpPr>
        <p:spPr bwMode="auto">
          <a:xfrm>
            <a:off x="3227388" y="2598738"/>
            <a:ext cx="6530975" cy="3575050"/>
          </a:xfrm>
          <a:custGeom>
            <a:avLst/>
            <a:gdLst>
              <a:gd name="T0" fmla="*/ 20637355 w 4898390"/>
              <a:gd name="T1" fmla="*/ 3744558 h 2681604"/>
              <a:gd name="T2" fmla="*/ 0 w 4898390"/>
              <a:gd name="T3" fmla="*/ 3744558 h 2681604"/>
              <a:gd name="T4" fmla="*/ 0 w 4898390"/>
              <a:gd name="T5" fmla="*/ 11292524 h 2681604"/>
              <a:gd name="T6" fmla="*/ 20637355 w 4898390"/>
              <a:gd name="T7" fmla="*/ 11292524 h 2681604"/>
              <a:gd name="T8" fmla="*/ 20637355 w 4898390"/>
              <a:gd name="T9" fmla="*/ 3744558 h 2681604"/>
              <a:gd name="T10" fmla="*/ 9114721 w 4898390"/>
              <a:gd name="T11" fmla="*/ 0 h 2681604"/>
              <a:gd name="T12" fmla="*/ 3439558 w 4898390"/>
              <a:gd name="T13" fmla="*/ 3744558 h 2681604"/>
              <a:gd name="T14" fmla="*/ 8598897 w 4898390"/>
              <a:gd name="T15" fmla="*/ 3744558 h 2681604"/>
              <a:gd name="T16" fmla="*/ 9114721 w 4898390"/>
              <a:gd name="T17" fmla="*/ 0 h 26816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98390" h="2681604">
                <a:moveTo>
                  <a:pt x="4898135" y="889126"/>
                </a:moveTo>
                <a:lnTo>
                  <a:pt x="0" y="889126"/>
                </a:lnTo>
                <a:lnTo>
                  <a:pt x="0" y="2681351"/>
                </a:lnTo>
                <a:lnTo>
                  <a:pt x="4898135" y="2681351"/>
                </a:lnTo>
                <a:lnTo>
                  <a:pt x="4898135" y="889126"/>
                </a:lnTo>
                <a:close/>
              </a:path>
              <a:path w="4898390" h="2681604">
                <a:moveTo>
                  <a:pt x="2163317" y="0"/>
                </a:moveTo>
                <a:lnTo>
                  <a:pt x="816356" y="889126"/>
                </a:lnTo>
                <a:lnTo>
                  <a:pt x="2040889" y="889126"/>
                </a:lnTo>
                <a:lnTo>
                  <a:pt x="2163317" y="0"/>
                </a:lnTo>
                <a:close/>
              </a:path>
            </a:pathLst>
          </a:custGeom>
          <a:solidFill>
            <a:srgbClr val="0078E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7443" name="object 51">
            <a:extLst>
              <a:ext uri="{FF2B5EF4-FFF2-40B4-BE49-F238E27FC236}">
                <a16:creationId xmlns:a16="http://schemas.microsoft.com/office/drawing/2014/main" id="{000983A8-294A-44EE-848E-8ADD1783757D}"/>
              </a:ext>
            </a:extLst>
          </p:cNvPr>
          <p:cNvSpPr>
            <a:spLocks/>
          </p:cNvSpPr>
          <p:nvPr/>
        </p:nvSpPr>
        <p:spPr bwMode="auto">
          <a:xfrm>
            <a:off x="3227388" y="2598738"/>
            <a:ext cx="6530975" cy="3575050"/>
          </a:xfrm>
          <a:custGeom>
            <a:avLst/>
            <a:gdLst>
              <a:gd name="T0" fmla="*/ 0 w 4898390"/>
              <a:gd name="T1" fmla="*/ 3744558 h 2681604"/>
              <a:gd name="T2" fmla="*/ 3439558 w 4898390"/>
              <a:gd name="T3" fmla="*/ 3744558 h 2681604"/>
              <a:gd name="T4" fmla="*/ 9114721 w 4898390"/>
              <a:gd name="T5" fmla="*/ 0 h 2681604"/>
              <a:gd name="T6" fmla="*/ 8598897 w 4898390"/>
              <a:gd name="T7" fmla="*/ 3744558 h 2681604"/>
              <a:gd name="T8" fmla="*/ 20637355 w 4898390"/>
              <a:gd name="T9" fmla="*/ 3744558 h 2681604"/>
              <a:gd name="T10" fmla="*/ 20637355 w 4898390"/>
              <a:gd name="T11" fmla="*/ 5002556 h 2681604"/>
              <a:gd name="T12" fmla="*/ 20637355 w 4898390"/>
              <a:gd name="T13" fmla="*/ 6889547 h 2681604"/>
              <a:gd name="T14" fmla="*/ 20637355 w 4898390"/>
              <a:gd name="T15" fmla="*/ 11292524 h 2681604"/>
              <a:gd name="T16" fmla="*/ 8598897 w 4898390"/>
              <a:gd name="T17" fmla="*/ 11292524 h 2681604"/>
              <a:gd name="T18" fmla="*/ 3439558 w 4898390"/>
              <a:gd name="T19" fmla="*/ 11292524 h 2681604"/>
              <a:gd name="T20" fmla="*/ 0 w 4898390"/>
              <a:gd name="T21" fmla="*/ 11292524 h 2681604"/>
              <a:gd name="T22" fmla="*/ 0 w 4898390"/>
              <a:gd name="T23" fmla="*/ 6889547 h 2681604"/>
              <a:gd name="T24" fmla="*/ 0 w 4898390"/>
              <a:gd name="T25" fmla="*/ 5002556 h 2681604"/>
              <a:gd name="T26" fmla="*/ 0 w 4898390"/>
              <a:gd name="T27" fmla="*/ 3744558 h 268160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898390" h="2681604">
                <a:moveTo>
                  <a:pt x="0" y="889126"/>
                </a:moveTo>
                <a:lnTo>
                  <a:pt x="816356" y="889126"/>
                </a:lnTo>
                <a:lnTo>
                  <a:pt x="2163317" y="0"/>
                </a:lnTo>
                <a:lnTo>
                  <a:pt x="2040889" y="889126"/>
                </a:lnTo>
                <a:lnTo>
                  <a:pt x="4898135" y="889126"/>
                </a:lnTo>
                <a:lnTo>
                  <a:pt x="4898135" y="1187831"/>
                </a:lnTo>
                <a:lnTo>
                  <a:pt x="4898135" y="1635887"/>
                </a:lnTo>
                <a:lnTo>
                  <a:pt x="4898135" y="2681351"/>
                </a:lnTo>
                <a:lnTo>
                  <a:pt x="2040889" y="2681351"/>
                </a:lnTo>
                <a:lnTo>
                  <a:pt x="816356" y="2681351"/>
                </a:lnTo>
                <a:lnTo>
                  <a:pt x="0" y="2681351"/>
                </a:lnTo>
                <a:lnTo>
                  <a:pt x="0" y="1635887"/>
                </a:lnTo>
                <a:lnTo>
                  <a:pt x="0" y="1187831"/>
                </a:lnTo>
                <a:lnTo>
                  <a:pt x="0" y="889126"/>
                </a:lnTo>
                <a:close/>
              </a:path>
            </a:pathLst>
          </a:custGeom>
          <a:noFill/>
          <a:ln w="25908">
            <a:solidFill>
              <a:srgbClr val="0055A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52" name="object 52">
            <a:extLst>
              <a:ext uri="{FF2B5EF4-FFF2-40B4-BE49-F238E27FC236}">
                <a16:creationId xmlns:a16="http://schemas.microsoft.com/office/drawing/2014/main" id="{FBB5A489-5AEA-4FA9-8838-08A18F12E50C}"/>
              </a:ext>
            </a:extLst>
          </p:cNvPr>
          <p:cNvSpPr txBox="1"/>
          <p:nvPr/>
        </p:nvSpPr>
        <p:spPr>
          <a:xfrm>
            <a:off x="3332163" y="4406900"/>
            <a:ext cx="6318250" cy="293688"/>
          </a:xfrm>
          <a:prstGeom prst="rect">
            <a:avLst/>
          </a:prstGeom>
        </p:spPr>
        <p:txBody>
          <a:bodyPr lIns="0" tIns="17780" rIns="0" bIns="0">
            <a:spAutoFit/>
          </a:bodyPr>
          <a:lstStyle/>
          <a:p>
            <a:pPr marL="16933">
              <a:spcBef>
                <a:spcPts val="140"/>
              </a:spcBef>
              <a:defRPr/>
            </a:pPr>
            <a:r>
              <a:rPr dirty="0">
                <a:solidFill>
                  <a:srgbClr val="FFFFFF"/>
                </a:solidFill>
                <a:latin typeface="Arial"/>
                <a:cs typeface="Arial"/>
              </a:rPr>
              <a:t>消费者任务可以分解为交互</a:t>
            </a:r>
            <a:r>
              <a:rPr spc="-7" dirty="0">
                <a:solidFill>
                  <a:srgbClr val="FFFFFF"/>
                </a:solidFill>
                <a:latin typeface="Arial"/>
                <a:cs typeface="Arial"/>
              </a:rPr>
              <a:t>与</a:t>
            </a:r>
            <a:r>
              <a:rPr spc="-260" dirty="0">
                <a:solidFill>
                  <a:srgbClr val="FFFFFF"/>
                </a:solidFill>
                <a:latin typeface="Arial"/>
                <a:cs typeface="Arial"/>
              </a:rPr>
              <a:t> </a:t>
            </a:r>
            <a:r>
              <a:rPr spc="-7" dirty="0">
                <a:solidFill>
                  <a:srgbClr val="FFFFFF"/>
                </a:solidFill>
                <a:latin typeface="Arial"/>
                <a:cs typeface="Arial"/>
              </a:rPr>
              <a:t>的</a:t>
            </a:r>
            <a:endParaRPr>
              <a:latin typeface="Arial"/>
              <a:cs typeface="Arial"/>
            </a:endParaRPr>
          </a:p>
        </p:txBody>
      </p:sp>
      <p:sp>
        <p:nvSpPr>
          <p:cNvPr id="187445" name="object 53">
            <a:extLst>
              <a:ext uri="{FF2B5EF4-FFF2-40B4-BE49-F238E27FC236}">
                <a16:creationId xmlns:a16="http://schemas.microsoft.com/office/drawing/2014/main" id="{6B38A1B2-5C7E-4388-B4F4-46F6CC29257F}"/>
              </a:ext>
            </a:extLst>
          </p:cNvPr>
          <p:cNvSpPr txBox="1">
            <a:spLocks noChangeArrowheads="1"/>
          </p:cNvSpPr>
          <p:nvPr/>
        </p:nvSpPr>
        <p:spPr bwMode="auto">
          <a:xfrm>
            <a:off x="3497263" y="4679950"/>
            <a:ext cx="5991225" cy="84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7780" rIns="0" bIns="0">
            <a:spAutoFit/>
          </a:bodyPr>
          <a:lstStyle>
            <a:lvl1pPr marL="15875" indent="-317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ts val="138"/>
              </a:spcBef>
            </a:pPr>
            <a:r>
              <a:rPr lang="zh-CN" altLang="zh-CN">
                <a:solidFill>
                  <a:srgbClr val="FFFFFF"/>
                </a:solidFill>
                <a:latin typeface="Arial" panose="020B0604020202020204" pitchFamily="34" charset="0"/>
                <a:cs typeface="Arial" panose="020B0604020202020204" pitchFamily="34" charset="0"/>
              </a:rPr>
              <a:t>服务接口。根据模式-查询、命令和事件对交互进行分类-将有助于形成基础服务实现</a:t>
            </a:r>
            <a:endParaRPr lang="zh-CN" altLang="zh-CN">
              <a:latin typeface="Arial" panose="020B0604020202020204" pitchFamily="34" charset="0"/>
              <a:cs typeface="Arial" panose="020B0604020202020204" pitchFamily="34" charset="0"/>
            </a:endParaRPr>
          </a:p>
        </p:txBody>
      </p:sp>
    </p:spTree>
  </p:cSld>
  <p:clrMapOvr>
    <a:masterClrMapping/>
  </p:clrMapOvr>
</p:sld>
</file>

<file path=ppt/slides/slide133.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object 2">
            <a:extLst>
              <a:ext uri="{FF2B5EF4-FFF2-40B4-BE49-F238E27FC236}">
                <a16:creationId xmlns:a16="http://schemas.microsoft.com/office/drawing/2014/main" id="{3A9C307E-191B-4C94-A9FD-FBA38CCDD7E7}"/>
              </a:ext>
            </a:extLst>
          </p:cNvPr>
          <p:cNvSpPr>
            <a:spLocks/>
          </p:cNvSpPr>
          <p:nvPr/>
        </p:nvSpPr>
        <p:spPr bwMode="auto">
          <a:xfrm>
            <a:off x="393700" y="1609725"/>
            <a:ext cx="4572000" cy="558800"/>
          </a:xfrm>
          <a:custGeom>
            <a:avLst/>
            <a:gdLst>
              <a:gd name="T0" fmla="*/ 0 w 3429000"/>
              <a:gd name="T1" fmla="*/ 1766085 h 419100"/>
              <a:gd name="T2" fmla="*/ 14449777 w 3429000"/>
              <a:gd name="T3" fmla="*/ 1766085 h 419100"/>
              <a:gd name="T4" fmla="*/ 14449777 w 3429000"/>
              <a:gd name="T5" fmla="*/ 0 h 419100"/>
              <a:gd name="T6" fmla="*/ 0 w 3429000"/>
              <a:gd name="T7" fmla="*/ 0 h 419100"/>
              <a:gd name="T8" fmla="*/ 0 w 3429000"/>
              <a:gd name="T9" fmla="*/ 1766085 h 419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29000" h="419100">
                <a:moveTo>
                  <a:pt x="0" y="419100"/>
                </a:moveTo>
                <a:lnTo>
                  <a:pt x="3429000" y="419100"/>
                </a:lnTo>
                <a:lnTo>
                  <a:pt x="3429000" y="0"/>
                </a:lnTo>
                <a:lnTo>
                  <a:pt x="0" y="0"/>
                </a:lnTo>
                <a:lnTo>
                  <a:pt x="0" y="419100"/>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 name="object 3">
            <a:extLst>
              <a:ext uri="{FF2B5EF4-FFF2-40B4-BE49-F238E27FC236}">
                <a16:creationId xmlns:a16="http://schemas.microsoft.com/office/drawing/2014/main" id="{8F2E15BF-FA73-4FFC-BE98-361A05C815DC}"/>
              </a:ext>
            </a:extLst>
          </p:cNvPr>
          <p:cNvSpPr txBox="1"/>
          <p:nvPr/>
        </p:nvSpPr>
        <p:spPr>
          <a:xfrm>
            <a:off x="496888" y="1646238"/>
            <a:ext cx="1612900" cy="295275"/>
          </a:xfrm>
          <a:prstGeom prst="rect">
            <a:avLst/>
          </a:prstGeom>
        </p:spPr>
        <p:txBody>
          <a:bodyPr lIns="0" tIns="17780" rIns="0" bIns="0">
            <a:spAutoFit/>
          </a:bodyPr>
          <a:lstStyle/>
          <a:p>
            <a:pPr marL="16933">
              <a:spcBef>
                <a:spcPts val="140"/>
              </a:spcBef>
              <a:defRPr/>
            </a:pPr>
            <a:r>
              <a:rPr b="1" spc="-7" dirty="0">
                <a:solidFill>
                  <a:srgbClr val="38364D"/>
                </a:solidFill>
                <a:latin typeface="Arial"/>
                <a:cs typeface="Arial"/>
              </a:rPr>
              <a:t>服务</a:t>
            </a:r>
            <a:r>
              <a:rPr b="1" spc="-73" dirty="0">
                <a:solidFill>
                  <a:srgbClr val="38364D"/>
                </a:solidFill>
                <a:latin typeface="Arial"/>
                <a:cs typeface="Arial"/>
              </a:rPr>
              <a:t> </a:t>
            </a:r>
            <a:r>
              <a:rPr b="1" dirty="0">
                <a:solidFill>
                  <a:srgbClr val="38364D"/>
                </a:solidFill>
                <a:latin typeface="Arial"/>
                <a:cs typeface="Arial"/>
              </a:rPr>
              <a:t>名字：</a:t>
            </a:r>
            <a:endParaRPr>
              <a:latin typeface="Arial"/>
              <a:cs typeface="Arial"/>
            </a:endParaRPr>
          </a:p>
        </p:txBody>
      </p:sp>
      <p:sp>
        <p:nvSpPr>
          <p:cNvPr id="188420" name="object 4">
            <a:extLst>
              <a:ext uri="{FF2B5EF4-FFF2-40B4-BE49-F238E27FC236}">
                <a16:creationId xmlns:a16="http://schemas.microsoft.com/office/drawing/2014/main" id="{10810203-974A-4EB2-B0E8-A95D89AF9A0B}"/>
              </a:ext>
            </a:extLst>
          </p:cNvPr>
          <p:cNvSpPr>
            <a:spLocks/>
          </p:cNvSpPr>
          <p:nvPr/>
        </p:nvSpPr>
        <p:spPr bwMode="auto">
          <a:xfrm>
            <a:off x="4965700" y="1609725"/>
            <a:ext cx="6858000" cy="558800"/>
          </a:xfrm>
          <a:custGeom>
            <a:avLst/>
            <a:gdLst>
              <a:gd name="T0" fmla="*/ 0 w 5143500"/>
              <a:gd name="T1" fmla="*/ 1766085 h 419100"/>
              <a:gd name="T2" fmla="*/ 21674667 w 5143500"/>
              <a:gd name="T3" fmla="*/ 1766085 h 419100"/>
              <a:gd name="T4" fmla="*/ 21674667 w 5143500"/>
              <a:gd name="T5" fmla="*/ 0 h 419100"/>
              <a:gd name="T6" fmla="*/ 0 w 5143500"/>
              <a:gd name="T7" fmla="*/ 0 h 419100"/>
              <a:gd name="T8" fmla="*/ 0 w 5143500"/>
              <a:gd name="T9" fmla="*/ 1766085 h 419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43500" h="419100">
                <a:moveTo>
                  <a:pt x="0" y="419100"/>
                </a:moveTo>
                <a:lnTo>
                  <a:pt x="5143500" y="419100"/>
                </a:lnTo>
                <a:lnTo>
                  <a:pt x="5143500" y="0"/>
                </a:lnTo>
                <a:lnTo>
                  <a:pt x="0" y="0"/>
                </a:lnTo>
                <a:lnTo>
                  <a:pt x="0" y="419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8421" name="object 5">
            <a:extLst>
              <a:ext uri="{FF2B5EF4-FFF2-40B4-BE49-F238E27FC236}">
                <a16:creationId xmlns:a16="http://schemas.microsoft.com/office/drawing/2014/main" id="{ADF86713-5E59-491C-AE7F-2CE9FFB01607}"/>
              </a:ext>
            </a:extLst>
          </p:cNvPr>
          <p:cNvSpPr>
            <a:spLocks/>
          </p:cNvSpPr>
          <p:nvPr/>
        </p:nvSpPr>
        <p:spPr bwMode="auto">
          <a:xfrm>
            <a:off x="4965700" y="1609725"/>
            <a:ext cx="6858000" cy="558800"/>
          </a:xfrm>
          <a:custGeom>
            <a:avLst/>
            <a:gdLst>
              <a:gd name="T0" fmla="*/ 0 w 5143500"/>
              <a:gd name="T1" fmla="*/ 1766085 h 419100"/>
              <a:gd name="T2" fmla="*/ 21674667 w 5143500"/>
              <a:gd name="T3" fmla="*/ 1766085 h 419100"/>
              <a:gd name="T4" fmla="*/ 21674667 w 5143500"/>
              <a:gd name="T5" fmla="*/ 0 h 419100"/>
              <a:gd name="T6" fmla="*/ 0 w 5143500"/>
              <a:gd name="T7" fmla="*/ 0 h 419100"/>
              <a:gd name="T8" fmla="*/ 0 w 5143500"/>
              <a:gd name="T9" fmla="*/ 1766085 h 419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43500" h="419100">
                <a:moveTo>
                  <a:pt x="0" y="419100"/>
                </a:moveTo>
                <a:lnTo>
                  <a:pt x="5143500" y="419100"/>
                </a:lnTo>
                <a:lnTo>
                  <a:pt x="5143500" y="0"/>
                </a:lnTo>
                <a:lnTo>
                  <a:pt x="0" y="0"/>
                </a:lnTo>
                <a:lnTo>
                  <a:pt x="0" y="419100"/>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88422" name="object 6">
            <a:extLst>
              <a:ext uri="{FF2B5EF4-FFF2-40B4-BE49-F238E27FC236}">
                <a16:creationId xmlns:a16="http://schemas.microsoft.com/office/drawing/2014/main" id="{5EACF60F-053A-4B6E-B52E-EE963C201D07}"/>
              </a:ext>
            </a:extLst>
          </p:cNvPr>
          <p:cNvSpPr txBox="1">
            <a:spLocks noChangeArrowheads="1"/>
          </p:cNvSpPr>
          <p:nvPr/>
        </p:nvSpPr>
        <p:spPr bwMode="auto">
          <a:xfrm>
            <a:off x="5068888" y="1644650"/>
            <a:ext cx="1376362"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7780" rIns="0" bIns="0">
            <a:spAutoFit/>
          </a:bodyPr>
          <a:lstStyle>
            <a:lvl1pPr marL="1587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b="1">
                <a:solidFill>
                  <a:srgbClr val="38364D"/>
                </a:solidFill>
                <a:latin typeface="Arial" panose="020B0604020202020204" pitchFamily="34" charset="0"/>
                <a:cs typeface="Arial" panose="020B0604020202020204" pitchFamily="34" charset="0"/>
              </a:rPr>
              <a:t>描述：</a:t>
            </a:r>
            <a:endParaRPr lang="zh-CN" altLang="zh-CN">
              <a:latin typeface="Arial" panose="020B0604020202020204" pitchFamily="34" charset="0"/>
              <a:cs typeface="Arial" panose="020B0604020202020204" pitchFamily="34" charset="0"/>
            </a:endParaRPr>
          </a:p>
        </p:txBody>
      </p:sp>
      <p:sp>
        <p:nvSpPr>
          <p:cNvPr id="7" name="object 7">
            <a:extLst>
              <a:ext uri="{FF2B5EF4-FFF2-40B4-BE49-F238E27FC236}">
                <a16:creationId xmlns:a16="http://schemas.microsoft.com/office/drawing/2014/main" id="{1C815B29-5EB9-4148-BC7F-96FD122733A2}"/>
              </a:ext>
            </a:extLst>
          </p:cNvPr>
          <p:cNvSpPr txBox="1">
            <a:spLocks noGrp="1"/>
          </p:cNvSpPr>
          <p:nvPr>
            <p:ph type="title"/>
          </p:nvPr>
        </p:nvSpPr>
        <p:spPr>
          <a:xfrm>
            <a:off x="592138" y="204788"/>
            <a:ext cx="10290175" cy="692150"/>
          </a:xfrm>
        </p:spPr>
        <p:txBody>
          <a:bodyPr tIns="16087" rtlCol="0">
            <a:spAutoFit/>
          </a:bodyPr>
          <a:lstStyle/>
          <a:p>
            <a:pPr marL="16933" algn="l">
              <a:spcBef>
                <a:spcPts val="127"/>
              </a:spcBef>
              <a:defRPr/>
            </a:pPr>
            <a:r>
              <a:rPr sz="4400" b="0" spc="-7" dirty="0">
                <a:solidFill>
                  <a:schemeClr val="bg1"/>
                </a:solidFill>
              </a:rPr>
              <a:t>Microservice 设计</a:t>
            </a:r>
            <a:r>
              <a:rPr sz="4400" b="0" spc="40" dirty="0">
                <a:solidFill>
                  <a:schemeClr val="bg1"/>
                </a:solidFill>
              </a:rPr>
              <a:t> </a:t>
            </a:r>
            <a:r>
              <a:rPr sz="4400" b="0" spc="-7" dirty="0">
                <a:solidFill>
                  <a:schemeClr val="bg1"/>
                </a:solidFill>
              </a:rPr>
              <a:t>帆布</a:t>
            </a:r>
            <a:endParaRPr sz="4400" b="0" dirty="0">
              <a:solidFill>
                <a:schemeClr val="bg1"/>
              </a:solidFill>
            </a:endParaRPr>
          </a:p>
        </p:txBody>
      </p:sp>
      <p:sp>
        <p:nvSpPr>
          <p:cNvPr id="188424" name="object 8">
            <a:extLst>
              <a:ext uri="{FF2B5EF4-FFF2-40B4-BE49-F238E27FC236}">
                <a16:creationId xmlns:a16="http://schemas.microsoft.com/office/drawing/2014/main" id="{4B0015E4-D4D9-449A-AE72-0C0797EB1F0A}"/>
              </a:ext>
            </a:extLst>
          </p:cNvPr>
          <p:cNvSpPr>
            <a:spLocks/>
          </p:cNvSpPr>
          <p:nvPr/>
        </p:nvSpPr>
        <p:spPr bwMode="auto">
          <a:xfrm>
            <a:off x="393700" y="2165350"/>
            <a:ext cx="2286000" cy="3657600"/>
          </a:xfrm>
          <a:custGeom>
            <a:avLst/>
            <a:gdLst>
              <a:gd name="T0" fmla="*/ 0 w 1714500"/>
              <a:gd name="T1" fmla="*/ 11559823 h 2743200"/>
              <a:gd name="T2" fmla="*/ 7224889 w 1714500"/>
              <a:gd name="T3" fmla="*/ 11559823 h 2743200"/>
              <a:gd name="T4" fmla="*/ 7224889 w 1714500"/>
              <a:gd name="T5" fmla="*/ 0 h 2743200"/>
              <a:gd name="T6" fmla="*/ 0 w 1714500"/>
              <a:gd name="T7" fmla="*/ 0 h 2743200"/>
              <a:gd name="T8" fmla="*/ 0 w 1714500"/>
              <a:gd name="T9" fmla="*/ 11559823 h 27432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2743200">
                <a:moveTo>
                  <a:pt x="0" y="2743200"/>
                </a:moveTo>
                <a:lnTo>
                  <a:pt x="1714500" y="2743200"/>
                </a:lnTo>
                <a:lnTo>
                  <a:pt x="1714500" y="0"/>
                </a:lnTo>
                <a:lnTo>
                  <a:pt x="0" y="0"/>
                </a:lnTo>
                <a:lnTo>
                  <a:pt x="0" y="27432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8425" name="object 9">
            <a:extLst>
              <a:ext uri="{FF2B5EF4-FFF2-40B4-BE49-F238E27FC236}">
                <a16:creationId xmlns:a16="http://schemas.microsoft.com/office/drawing/2014/main" id="{05B41656-8652-4EB9-9354-5FDE64ECBB60}"/>
              </a:ext>
            </a:extLst>
          </p:cNvPr>
          <p:cNvSpPr>
            <a:spLocks/>
          </p:cNvSpPr>
          <p:nvPr/>
        </p:nvSpPr>
        <p:spPr bwMode="auto">
          <a:xfrm>
            <a:off x="393700" y="2165350"/>
            <a:ext cx="2286000" cy="3657600"/>
          </a:xfrm>
          <a:custGeom>
            <a:avLst/>
            <a:gdLst>
              <a:gd name="T0" fmla="*/ 0 w 1714500"/>
              <a:gd name="T1" fmla="*/ 11559823 h 2743200"/>
              <a:gd name="T2" fmla="*/ 7224889 w 1714500"/>
              <a:gd name="T3" fmla="*/ 11559823 h 2743200"/>
              <a:gd name="T4" fmla="*/ 7224889 w 1714500"/>
              <a:gd name="T5" fmla="*/ 0 h 2743200"/>
              <a:gd name="T6" fmla="*/ 0 w 1714500"/>
              <a:gd name="T7" fmla="*/ 0 h 2743200"/>
              <a:gd name="T8" fmla="*/ 0 w 1714500"/>
              <a:gd name="T9" fmla="*/ 11559823 h 27432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2743200">
                <a:moveTo>
                  <a:pt x="0" y="2743200"/>
                </a:moveTo>
                <a:lnTo>
                  <a:pt x="1714500" y="2743200"/>
                </a:lnTo>
                <a:lnTo>
                  <a:pt x="1714500" y="0"/>
                </a:lnTo>
                <a:lnTo>
                  <a:pt x="0" y="0"/>
                </a:lnTo>
                <a:lnTo>
                  <a:pt x="0" y="2743200"/>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0" name="object 10">
            <a:extLst>
              <a:ext uri="{FF2B5EF4-FFF2-40B4-BE49-F238E27FC236}">
                <a16:creationId xmlns:a16="http://schemas.microsoft.com/office/drawing/2014/main" id="{6954765F-6578-4972-AB9F-70A13A6C5B5A}"/>
              </a:ext>
            </a:extLst>
          </p:cNvPr>
          <p:cNvSpPr txBox="1"/>
          <p:nvPr/>
        </p:nvSpPr>
        <p:spPr>
          <a:xfrm>
            <a:off x="603250" y="2201863"/>
            <a:ext cx="1862138" cy="295275"/>
          </a:xfrm>
          <a:prstGeom prst="rect">
            <a:avLst/>
          </a:prstGeom>
        </p:spPr>
        <p:txBody>
          <a:bodyPr lIns="0" tIns="17780" rIns="0" bIns="0">
            <a:spAutoFit/>
          </a:bodyPr>
          <a:lstStyle/>
          <a:p>
            <a:pPr marL="16933">
              <a:spcBef>
                <a:spcPts val="140"/>
              </a:spcBef>
              <a:defRPr/>
            </a:pPr>
            <a:r>
              <a:rPr b="1" dirty="0">
                <a:solidFill>
                  <a:srgbClr val="38364D"/>
                </a:solidFill>
                <a:latin typeface="Arial"/>
                <a:cs typeface="Arial"/>
              </a:rPr>
              <a:t>消费者</a:t>
            </a:r>
            <a:r>
              <a:rPr b="1" spc="-120" dirty="0">
                <a:solidFill>
                  <a:srgbClr val="38364D"/>
                </a:solidFill>
                <a:latin typeface="Arial"/>
                <a:cs typeface="Arial"/>
              </a:rPr>
              <a:t> </a:t>
            </a:r>
            <a:r>
              <a:rPr b="1" spc="-27" dirty="0">
                <a:solidFill>
                  <a:srgbClr val="38364D"/>
                </a:solidFill>
                <a:latin typeface="Arial"/>
                <a:cs typeface="Arial"/>
              </a:rPr>
              <a:t>任务</a:t>
            </a:r>
            <a:endParaRPr>
              <a:latin typeface="Arial"/>
              <a:cs typeface="Arial"/>
            </a:endParaRPr>
          </a:p>
        </p:txBody>
      </p:sp>
      <p:sp>
        <p:nvSpPr>
          <p:cNvPr id="188427" name="object 11">
            <a:extLst>
              <a:ext uri="{FF2B5EF4-FFF2-40B4-BE49-F238E27FC236}">
                <a16:creationId xmlns:a16="http://schemas.microsoft.com/office/drawing/2014/main" id="{3AAA4BBC-9531-4576-8190-AAEC7485DD97}"/>
              </a:ext>
            </a:extLst>
          </p:cNvPr>
          <p:cNvSpPr>
            <a:spLocks/>
          </p:cNvSpPr>
          <p:nvPr/>
        </p:nvSpPr>
        <p:spPr bwMode="auto">
          <a:xfrm>
            <a:off x="9537700" y="2166938"/>
            <a:ext cx="2286000" cy="3657600"/>
          </a:xfrm>
          <a:custGeom>
            <a:avLst/>
            <a:gdLst>
              <a:gd name="T0" fmla="*/ 0 w 1714500"/>
              <a:gd name="T1" fmla="*/ 11559820 h 2743200"/>
              <a:gd name="T2" fmla="*/ 7224889 w 1714500"/>
              <a:gd name="T3" fmla="*/ 11559820 h 2743200"/>
              <a:gd name="T4" fmla="*/ 7224889 w 1714500"/>
              <a:gd name="T5" fmla="*/ 0 h 2743200"/>
              <a:gd name="T6" fmla="*/ 0 w 1714500"/>
              <a:gd name="T7" fmla="*/ 0 h 2743200"/>
              <a:gd name="T8" fmla="*/ 0 w 1714500"/>
              <a:gd name="T9" fmla="*/ 11559820 h 27432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2743200">
                <a:moveTo>
                  <a:pt x="0" y="2743199"/>
                </a:moveTo>
                <a:lnTo>
                  <a:pt x="1714500" y="2743199"/>
                </a:lnTo>
                <a:lnTo>
                  <a:pt x="1714500" y="0"/>
                </a:lnTo>
                <a:lnTo>
                  <a:pt x="0" y="0"/>
                </a:lnTo>
                <a:lnTo>
                  <a:pt x="0" y="27431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8428" name="object 12">
            <a:extLst>
              <a:ext uri="{FF2B5EF4-FFF2-40B4-BE49-F238E27FC236}">
                <a16:creationId xmlns:a16="http://schemas.microsoft.com/office/drawing/2014/main" id="{ADFC5CE4-8BC8-47A7-9A42-8F2448A86FE2}"/>
              </a:ext>
            </a:extLst>
          </p:cNvPr>
          <p:cNvSpPr>
            <a:spLocks/>
          </p:cNvSpPr>
          <p:nvPr/>
        </p:nvSpPr>
        <p:spPr bwMode="auto">
          <a:xfrm>
            <a:off x="9537700" y="2166938"/>
            <a:ext cx="2286000" cy="3657600"/>
          </a:xfrm>
          <a:custGeom>
            <a:avLst/>
            <a:gdLst>
              <a:gd name="T0" fmla="*/ 0 w 1714500"/>
              <a:gd name="T1" fmla="*/ 11559820 h 2743200"/>
              <a:gd name="T2" fmla="*/ 7224889 w 1714500"/>
              <a:gd name="T3" fmla="*/ 11559820 h 2743200"/>
              <a:gd name="T4" fmla="*/ 7224889 w 1714500"/>
              <a:gd name="T5" fmla="*/ 0 h 2743200"/>
              <a:gd name="T6" fmla="*/ 0 w 1714500"/>
              <a:gd name="T7" fmla="*/ 0 h 2743200"/>
              <a:gd name="T8" fmla="*/ 0 w 1714500"/>
              <a:gd name="T9" fmla="*/ 11559820 h 27432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2743200">
                <a:moveTo>
                  <a:pt x="0" y="2743199"/>
                </a:moveTo>
                <a:lnTo>
                  <a:pt x="1714500" y="2743199"/>
                </a:lnTo>
                <a:lnTo>
                  <a:pt x="1714500" y="0"/>
                </a:lnTo>
                <a:lnTo>
                  <a:pt x="0" y="0"/>
                </a:lnTo>
                <a:lnTo>
                  <a:pt x="0" y="2743199"/>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 name="object 13">
            <a:extLst>
              <a:ext uri="{FF2B5EF4-FFF2-40B4-BE49-F238E27FC236}">
                <a16:creationId xmlns:a16="http://schemas.microsoft.com/office/drawing/2014/main" id="{BD3E2267-851A-41DA-9E95-B9C69BB3CC2D}"/>
              </a:ext>
            </a:extLst>
          </p:cNvPr>
          <p:cNvSpPr txBox="1"/>
          <p:nvPr/>
        </p:nvSpPr>
        <p:spPr>
          <a:xfrm>
            <a:off x="9885363" y="2203450"/>
            <a:ext cx="1589087" cy="295275"/>
          </a:xfrm>
          <a:prstGeom prst="rect">
            <a:avLst/>
          </a:prstGeom>
        </p:spPr>
        <p:txBody>
          <a:bodyPr lIns="0" tIns="17780" rIns="0" bIns="0">
            <a:spAutoFit/>
          </a:bodyPr>
          <a:lstStyle/>
          <a:p>
            <a:pPr marL="16933">
              <a:spcBef>
                <a:spcPts val="140"/>
              </a:spcBef>
              <a:defRPr/>
            </a:pPr>
            <a:r>
              <a:rPr b="1" dirty="0">
                <a:solidFill>
                  <a:srgbClr val="38364D"/>
                </a:solidFill>
                <a:latin typeface="Arial"/>
                <a:cs typeface="Arial"/>
              </a:rPr>
              <a:t>Dependen</a:t>
            </a:r>
            <a:r>
              <a:rPr b="1" spc="-20" dirty="0">
                <a:solidFill>
                  <a:srgbClr val="38364D"/>
                </a:solidFill>
                <a:latin typeface="Arial"/>
                <a:cs typeface="Arial"/>
              </a:rPr>
              <a:t>C</a:t>
            </a:r>
            <a:r>
              <a:rPr b="1" spc="-13" dirty="0">
                <a:solidFill>
                  <a:srgbClr val="38364D"/>
                </a:solidFill>
                <a:latin typeface="Arial"/>
                <a:cs typeface="Arial"/>
              </a:rPr>
              <a:t>我</a:t>
            </a:r>
            <a:r>
              <a:rPr b="1" dirty="0">
                <a:solidFill>
                  <a:srgbClr val="38364D"/>
                </a:solidFill>
                <a:latin typeface="Arial"/>
                <a:cs typeface="Arial"/>
              </a:rPr>
              <a:t>es</a:t>
            </a:r>
            <a:endParaRPr>
              <a:latin typeface="Arial"/>
              <a:cs typeface="Arial"/>
            </a:endParaRPr>
          </a:p>
        </p:txBody>
      </p:sp>
      <p:sp>
        <p:nvSpPr>
          <p:cNvPr id="188430" name="object 14">
            <a:extLst>
              <a:ext uri="{FF2B5EF4-FFF2-40B4-BE49-F238E27FC236}">
                <a16:creationId xmlns:a16="http://schemas.microsoft.com/office/drawing/2014/main" id="{2C2EC61E-F567-454E-A053-04B511A450F1}"/>
              </a:ext>
            </a:extLst>
          </p:cNvPr>
          <p:cNvSpPr>
            <a:spLocks/>
          </p:cNvSpPr>
          <p:nvPr/>
        </p:nvSpPr>
        <p:spPr bwMode="auto">
          <a:xfrm>
            <a:off x="2679700" y="2163763"/>
            <a:ext cx="6858000" cy="1371600"/>
          </a:xfrm>
          <a:custGeom>
            <a:avLst/>
            <a:gdLst>
              <a:gd name="T0" fmla="*/ 0 w 5143500"/>
              <a:gd name="T1" fmla="*/ 4334933 h 1028700"/>
              <a:gd name="T2" fmla="*/ 21674667 w 5143500"/>
              <a:gd name="T3" fmla="*/ 4334933 h 1028700"/>
              <a:gd name="T4" fmla="*/ 21674667 w 5143500"/>
              <a:gd name="T5" fmla="*/ 0 h 1028700"/>
              <a:gd name="T6" fmla="*/ 0 w 5143500"/>
              <a:gd name="T7" fmla="*/ 0 h 1028700"/>
              <a:gd name="T8" fmla="*/ 0 w 5143500"/>
              <a:gd name="T9" fmla="*/ 4334933 h 10287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43500" h="1028700">
                <a:moveTo>
                  <a:pt x="0" y="1028700"/>
                </a:moveTo>
                <a:lnTo>
                  <a:pt x="5143500" y="1028700"/>
                </a:lnTo>
                <a:lnTo>
                  <a:pt x="5143500" y="0"/>
                </a:lnTo>
                <a:lnTo>
                  <a:pt x="0" y="0"/>
                </a:lnTo>
                <a:lnTo>
                  <a:pt x="0" y="10287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8431" name="object 15">
            <a:extLst>
              <a:ext uri="{FF2B5EF4-FFF2-40B4-BE49-F238E27FC236}">
                <a16:creationId xmlns:a16="http://schemas.microsoft.com/office/drawing/2014/main" id="{9903CBDE-075F-46B7-BEA5-B3D0FF2D2748}"/>
              </a:ext>
            </a:extLst>
          </p:cNvPr>
          <p:cNvSpPr>
            <a:spLocks/>
          </p:cNvSpPr>
          <p:nvPr/>
        </p:nvSpPr>
        <p:spPr bwMode="auto">
          <a:xfrm>
            <a:off x="2679700" y="2163763"/>
            <a:ext cx="6858000" cy="1371600"/>
          </a:xfrm>
          <a:custGeom>
            <a:avLst/>
            <a:gdLst>
              <a:gd name="T0" fmla="*/ 0 w 5143500"/>
              <a:gd name="T1" fmla="*/ 4334933 h 1028700"/>
              <a:gd name="T2" fmla="*/ 21674667 w 5143500"/>
              <a:gd name="T3" fmla="*/ 4334933 h 1028700"/>
              <a:gd name="T4" fmla="*/ 21674667 w 5143500"/>
              <a:gd name="T5" fmla="*/ 0 h 1028700"/>
              <a:gd name="T6" fmla="*/ 0 w 5143500"/>
              <a:gd name="T7" fmla="*/ 0 h 1028700"/>
              <a:gd name="T8" fmla="*/ 0 w 5143500"/>
              <a:gd name="T9" fmla="*/ 4334933 h 10287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43500" h="1028700">
                <a:moveTo>
                  <a:pt x="0" y="1028700"/>
                </a:moveTo>
                <a:lnTo>
                  <a:pt x="5143500" y="1028700"/>
                </a:lnTo>
                <a:lnTo>
                  <a:pt x="5143500" y="0"/>
                </a:lnTo>
                <a:lnTo>
                  <a:pt x="0" y="0"/>
                </a:lnTo>
                <a:lnTo>
                  <a:pt x="0" y="1028700"/>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6" name="object 16">
            <a:extLst>
              <a:ext uri="{FF2B5EF4-FFF2-40B4-BE49-F238E27FC236}">
                <a16:creationId xmlns:a16="http://schemas.microsoft.com/office/drawing/2014/main" id="{B311D88A-B9F7-491A-B40D-2B74DD20F417}"/>
              </a:ext>
            </a:extLst>
          </p:cNvPr>
          <p:cNvSpPr txBox="1"/>
          <p:nvPr/>
        </p:nvSpPr>
        <p:spPr>
          <a:xfrm>
            <a:off x="5611813" y="2200275"/>
            <a:ext cx="992187" cy="293688"/>
          </a:xfrm>
          <a:prstGeom prst="rect">
            <a:avLst/>
          </a:prstGeom>
        </p:spPr>
        <p:txBody>
          <a:bodyPr lIns="0" tIns="17780" rIns="0" bIns="0">
            <a:spAutoFit/>
          </a:bodyPr>
          <a:lstStyle/>
          <a:p>
            <a:pPr marL="16933">
              <a:spcBef>
                <a:spcPts val="140"/>
              </a:spcBef>
              <a:defRPr/>
            </a:pPr>
            <a:r>
              <a:rPr b="1" spc="-13" dirty="0">
                <a:solidFill>
                  <a:srgbClr val="38364D"/>
                </a:solidFill>
                <a:latin typeface="Arial"/>
                <a:cs typeface="Arial"/>
              </a:rPr>
              <a:t>我</a:t>
            </a:r>
            <a:r>
              <a:rPr b="1" dirty="0">
                <a:solidFill>
                  <a:srgbClr val="38364D"/>
                </a:solidFill>
                <a:latin typeface="Arial"/>
                <a:cs typeface="Arial"/>
              </a:rPr>
              <a:t>nterface</a:t>
            </a:r>
            <a:endParaRPr>
              <a:latin typeface="Arial"/>
              <a:cs typeface="Arial"/>
            </a:endParaRPr>
          </a:p>
        </p:txBody>
      </p:sp>
      <p:sp>
        <p:nvSpPr>
          <p:cNvPr id="188433" name="object 17">
            <a:extLst>
              <a:ext uri="{FF2B5EF4-FFF2-40B4-BE49-F238E27FC236}">
                <a16:creationId xmlns:a16="http://schemas.microsoft.com/office/drawing/2014/main" id="{4745E9A3-C0EA-4DCD-AE8C-2716679545E8}"/>
              </a:ext>
            </a:extLst>
          </p:cNvPr>
          <p:cNvSpPr>
            <a:spLocks/>
          </p:cNvSpPr>
          <p:nvPr/>
        </p:nvSpPr>
        <p:spPr bwMode="auto">
          <a:xfrm>
            <a:off x="7251700" y="3535363"/>
            <a:ext cx="2286000" cy="2287587"/>
          </a:xfrm>
          <a:custGeom>
            <a:avLst/>
            <a:gdLst>
              <a:gd name="T0" fmla="*/ 0 w 1714500"/>
              <a:gd name="T1" fmla="*/ 7216290 h 1716404"/>
              <a:gd name="T2" fmla="*/ 7224889 w 1714500"/>
              <a:gd name="T3" fmla="*/ 7216290 h 1716404"/>
              <a:gd name="T4" fmla="*/ 7224889 w 1714500"/>
              <a:gd name="T5" fmla="*/ 0 h 1716404"/>
              <a:gd name="T6" fmla="*/ 0 w 1714500"/>
              <a:gd name="T7" fmla="*/ 0 h 1716404"/>
              <a:gd name="T8" fmla="*/ 0 w 1714500"/>
              <a:gd name="T9" fmla="*/ 7216290 h 1716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1716404">
                <a:moveTo>
                  <a:pt x="0" y="1716024"/>
                </a:moveTo>
                <a:lnTo>
                  <a:pt x="1714500" y="1716024"/>
                </a:lnTo>
                <a:lnTo>
                  <a:pt x="1714500" y="0"/>
                </a:lnTo>
                <a:lnTo>
                  <a:pt x="0" y="0"/>
                </a:lnTo>
                <a:lnTo>
                  <a:pt x="0" y="17160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8434" name="object 18">
            <a:extLst>
              <a:ext uri="{FF2B5EF4-FFF2-40B4-BE49-F238E27FC236}">
                <a16:creationId xmlns:a16="http://schemas.microsoft.com/office/drawing/2014/main" id="{5499118C-E156-4D3B-808F-FFA1C79E7147}"/>
              </a:ext>
            </a:extLst>
          </p:cNvPr>
          <p:cNvSpPr>
            <a:spLocks/>
          </p:cNvSpPr>
          <p:nvPr/>
        </p:nvSpPr>
        <p:spPr bwMode="auto">
          <a:xfrm>
            <a:off x="7251700" y="3535363"/>
            <a:ext cx="2286000" cy="2287587"/>
          </a:xfrm>
          <a:custGeom>
            <a:avLst/>
            <a:gdLst>
              <a:gd name="T0" fmla="*/ 0 w 1714500"/>
              <a:gd name="T1" fmla="*/ 7216290 h 1716404"/>
              <a:gd name="T2" fmla="*/ 7224889 w 1714500"/>
              <a:gd name="T3" fmla="*/ 7216290 h 1716404"/>
              <a:gd name="T4" fmla="*/ 7224889 w 1714500"/>
              <a:gd name="T5" fmla="*/ 0 h 1716404"/>
              <a:gd name="T6" fmla="*/ 0 w 1714500"/>
              <a:gd name="T7" fmla="*/ 0 h 1716404"/>
              <a:gd name="T8" fmla="*/ 0 w 1714500"/>
              <a:gd name="T9" fmla="*/ 7216290 h 1716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1716404">
                <a:moveTo>
                  <a:pt x="0" y="1716024"/>
                </a:moveTo>
                <a:lnTo>
                  <a:pt x="1714500" y="1716024"/>
                </a:lnTo>
                <a:lnTo>
                  <a:pt x="1714500" y="0"/>
                </a:lnTo>
                <a:lnTo>
                  <a:pt x="0" y="0"/>
                </a:lnTo>
                <a:lnTo>
                  <a:pt x="0" y="1716024"/>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88435" name="object 19">
            <a:extLst>
              <a:ext uri="{FF2B5EF4-FFF2-40B4-BE49-F238E27FC236}">
                <a16:creationId xmlns:a16="http://schemas.microsoft.com/office/drawing/2014/main" id="{4A448119-4C49-4BF4-ADE7-476CC081C4EA}"/>
              </a:ext>
            </a:extLst>
          </p:cNvPr>
          <p:cNvSpPr>
            <a:spLocks/>
          </p:cNvSpPr>
          <p:nvPr/>
        </p:nvSpPr>
        <p:spPr bwMode="auto">
          <a:xfrm>
            <a:off x="4965700" y="3538538"/>
            <a:ext cx="2286000" cy="2284412"/>
          </a:xfrm>
          <a:custGeom>
            <a:avLst/>
            <a:gdLst>
              <a:gd name="T0" fmla="*/ 0 w 1714500"/>
              <a:gd name="T1" fmla="*/ 7220156 h 1713229"/>
              <a:gd name="T2" fmla="*/ 7224889 w 1714500"/>
              <a:gd name="T3" fmla="*/ 7220156 h 1713229"/>
              <a:gd name="T4" fmla="*/ 7224889 w 1714500"/>
              <a:gd name="T5" fmla="*/ 0 h 1713229"/>
              <a:gd name="T6" fmla="*/ 0 w 1714500"/>
              <a:gd name="T7" fmla="*/ 0 h 1713229"/>
              <a:gd name="T8" fmla="*/ 0 w 1714500"/>
              <a:gd name="T9" fmla="*/ 7220156 h 17132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1713229">
                <a:moveTo>
                  <a:pt x="0" y="1712976"/>
                </a:moveTo>
                <a:lnTo>
                  <a:pt x="1714500" y="1712976"/>
                </a:lnTo>
                <a:lnTo>
                  <a:pt x="1714500" y="0"/>
                </a:lnTo>
                <a:lnTo>
                  <a:pt x="0" y="0"/>
                </a:lnTo>
                <a:lnTo>
                  <a:pt x="0" y="17129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8436" name="object 20">
            <a:extLst>
              <a:ext uri="{FF2B5EF4-FFF2-40B4-BE49-F238E27FC236}">
                <a16:creationId xmlns:a16="http://schemas.microsoft.com/office/drawing/2014/main" id="{587629B7-6137-448B-92A5-349E1E6B691F}"/>
              </a:ext>
            </a:extLst>
          </p:cNvPr>
          <p:cNvSpPr>
            <a:spLocks/>
          </p:cNvSpPr>
          <p:nvPr/>
        </p:nvSpPr>
        <p:spPr bwMode="auto">
          <a:xfrm>
            <a:off x="4965700" y="3538538"/>
            <a:ext cx="2286000" cy="2284412"/>
          </a:xfrm>
          <a:custGeom>
            <a:avLst/>
            <a:gdLst>
              <a:gd name="T0" fmla="*/ 0 w 1714500"/>
              <a:gd name="T1" fmla="*/ 7220156 h 1713229"/>
              <a:gd name="T2" fmla="*/ 7224889 w 1714500"/>
              <a:gd name="T3" fmla="*/ 7220156 h 1713229"/>
              <a:gd name="T4" fmla="*/ 7224889 w 1714500"/>
              <a:gd name="T5" fmla="*/ 0 h 1713229"/>
              <a:gd name="T6" fmla="*/ 0 w 1714500"/>
              <a:gd name="T7" fmla="*/ 0 h 1713229"/>
              <a:gd name="T8" fmla="*/ 0 w 1714500"/>
              <a:gd name="T9" fmla="*/ 7220156 h 17132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1713229">
                <a:moveTo>
                  <a:pt x="0" y="1712976"/>
                </a:moveTo>
                <a:lnTo>
                  <a:pt x="1714500" y="1712976"/>
                </a:lnTo>
                <a:lnTo>
                  <a:pt x="1714500" y="0"/>
                </a:lnTo>
                <a:lnTo>
                  <a:pt x="0" y="0"/>
                </a:lnTo>
                <a:lnTo>
                  <a:pt x="0" y="1712976"/>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1" name="object 21">
            <a:extLst>
              <a:ext uri="{FF2B5EF4-FFF2-40B4-BE49-F238E27FC236}">
                <a16:creationId xmlns:a16="http://schemas.microsoft.com/office/drawing/2014/main" id="{27EB81DD-98F0-4CE9-AD20-6BB37C1780F4}"/>
              </a:ext>
            </a:extLst>
          </p:cNvPr>
          <p:cNvSpPr txBox="1"/>
          <p:nvPr/>
        </p:nvSpPr>
        <p:spPr>
          <a:xfrm>
            <a:off x="5440363" y="3573463"/>
            <a:ext cx="3219450" cy="295275"/>
          </a:xfrm>
          <a:prstGeom prst="rect">
            <a:avLst/>
          </a:prstGeom>
        </p:spPr>
        <p:txBody>
          <a:bodyPr lIns="0" tIns="17780" rIns="0" bIns="0">
            <a:spAutoFit/>
          </a:bodyPr>
          <a:lstStyle/>
          <a:p>
            <a:pPr marL="16933">
              <a:spcBef>
                <a:spcPts val="140"/>
              </a:spcBef>
              <a:tabLst>
                <a:tab pos="2703339" algn="l"/>
              </a:tabLst>
              <a:defRPr/>
            </a:pPr>
            <a:r>
              <a:rPr b="1" dirty="0">
                <a:solidFill>
                  <a:srgbClr val="38364D"/>
                </a:solidFill>
                <a:latin typeface="Arial"/>
                <a:cs typeface="Arial"/>
              </a:rPr>
              <a:t>日志</a:t>
            </a:r>
            <a:r>
              <a:rPr b="1" spc="-13" dirty="0">
                <a:solidFill>
                  <a:srgbClr val="38364D"/>
                </a:solidFill>
                <a:latin typeface="Arial"/>
                <a:cs typeface="Arial"/>
              </a:rPr>
              <a:t>我</a:t>
            </a:r>
            <a:r>
              <a:rPr b="1" dirty="0">
                <a:solidFill>
                  <a:srgbClr val="38364D"/>
                </a:solidFill>
                <a:latin typeface="Arial"/>
                <a:cs typeface="Arial"/>
              </a:rPr>
              <a:t>c/规则数据</a:t>
            </a:r>
            <a:endParaRPr>
              <a:latin typeface="Arial"/>
              <a:cs typeface="Arial"/>
            </a:endParaRPr>
          </a:p>
        </p:txBody>
      </p:sp>
      <p:sp>
        <p:nvSpPr>
          <p:cNvPr id="188438" name="object 22">
            <a:extLst>
              <a:ext uri="{FF2B5EF4-FFF2-40B4-BE49-F238E27FC236}">
                <a16:creationId xmlns:a16="http://schemas.microsoft.com/office/drawing/2014/main" id="{9247E1D0-1B4C-49FE-AA5E-402E6D055865}"/>
              </a:ext>
            </a:extLst>
          </p:cNvPr>
          <p:cNvSpPr>
            <a:spLocks/>
          </p:cNvSpPr>
          <p:nvPr/>
        </p:nvSpPr>
        <p:spPr bwMode="auto">
          <a:xfrm>
            <a:off x="2798763" y="2522538"/>
            <a:ext cx="1600200" cy="914400"/>
          </a:xfrm>
          <a:custGeom>
            <a:avLst/>
            <a:gdLst>
              <a:gd name="T0" fmla="*/ 0 w 1199514"/>
              <a:gd name="T1" fmla="*/ 2889953 h 685800"/>
              <a:gd name="T2" fmla="*/ 5067624 w 1199514"/>
              <a:gd name="T3" fmla="*/ 2889953 h 685800"/>
              <a:gd name="T4" fmla="*/ 5067624 w 1199514"/>
              <a:gd name="T5" fmla="*/ 0 h 685800"/>
              <a:gd name="T6" fmla="*/ 0 w 1199514"/>
              <a:gd name="T7" fmla="*/ 0 h 685800"/>
              <a:gd name="T8" fmla="*/ 0 w 1199514"/>
              <a:gd name="T9" fmla="*/ 2889953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9514" h="685800">
                <a:moveTo>
                  <a:pt x="0" y="685799"/>
                </a:moveTo>
                <a:lnTo>
                  <a:pt x="1199388" y="685799"/>
                </a:lnTo>
                <a:lnTo>
                  <a:pt x="1199388" y="0"/>
                </a:lnTo>
                <a:lnTo>
                  <a:pt x="0" y="0"/>
                </a:lnTo>
                <a:lnTo>
                  <a:pt x="0" y="6857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8439" name="object 23">
            <a:extLst>
              <a:ext uri="{FF2B5EF4-FFF2-40B4-BE49-F238E27FC236}">
                <a16:creationId xmlns:a16="http://schemas.microsoft.com/office/drawing/2014/main" id="{CC50A5DA-161A-4089-B517-0CEFE7C7676D}"/>
              </a:ext>
            </a:extLst>
          </p:cNvPr>
          <p:cNvSpPr>
            <a:spLocks/>
          </p:cNvSpPr>
          <p:nvPr/>
        </p:nvSpPr>
        <p:spPr bwMode="auto">
          <a:xfrm>
            <a:off x="4481513" y="2522538"/>
            <a:ext cx="1601787" cy="914400"/>
          </a:xfrm>
          <a:custGeom>
            <a:avLst/>
            <a:gdLst>
              <a:gd name="T0" fmla="*/ 0 w 1201420"/>
              <a:gd name="T1" fmla="*/ 2889953 h 685800"/>
              <a:gd name="T2" fmla="*/ 5058955 w 1201420"/>
              <a:gd name="T3" fmla="*/ 2889953 h 685800"/>
              <a:gd name="T4" fmla="*/ 5058955 w 1201420"/>
              <a:gd name="T5" fmla="*/ 0 h 685800"/>
              <a:gd name="T6" fmla="*/ 0 w 1201420"/>
              <a:gd name="T7" fmla="*/ 0 h 685800"/>
              <a:gd name="T8" fmla="*/ 0 w 1201420"/>
              <a:gd name="T9" fmla="*/ 2889953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1420" h="685800">
                <a:moveTo>
                  <a:pt x="0" y="685799"/>
                </a:moveTo>
                <a:lnTo>
                  <a:pt x="1200912" y="685799"/>
                </a:lnTo>
                <a:lnTo>
                  <a:pt x="1200912" y="0"/>
                </a:lnTo>
                <a:lnTo>
                  <a:pt x="0" y="0"/>
                </a:lnTo>
                <a:lnTo>
                  <a:pt x="0" y="6857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8440" name="object 24">
            <a:extLst>
              <a:ext uri="{FF2B5EF4-FFF2-40B4-BE49-F238E27FC236}">
                <a16:creationId xmlns:a16="http://schemas.microsoft.com/office/drawing/2014/main" id="{8CB21534-8469-4773-A052-285B466716DE}"/>
              </a:ext>
            </a:extLst>
          </p:cNvPr>
          <p:cNvSpPr>
            <a:spLocks/>
          </p:cNvSpPr>
          <p:nvPr/>
        </p:nvSpPr>
        <p:spPr bwMode="auto">
          <a:xfrm>
            <a:off x="6165850" y="2522538"/>
            <a:ext cx="1600200" cy="914400"/>
          </a:xfrm>
          <a:custGeom>
            <a:avLst/>
            <a:gdLst>
              <a:gd name="T0" fmla="*/ 0 w 1199514"/>
              <a:gd name="T1" fmla="*/ 2889953 h 685800"/>
              <a:gd name="T2" fmla="*/ 5067624 w 1199514"/>
              <a:gd name="T3" fmla="*/ 2889953 h 685800"/>
              <a:gd name="T4" fmla="*/ 5067624 w 1199514"/>
              <a:gd name="T5" fmla="*/ 0 h 685800"/>
              <a:gd name="T6" fmla="*/ 0 w 1199514"/>
              <a:gd name="T7" fmla="*/ 0 h 685800"/>
              <a:gd name="T8" fmla="*/ 0 w 1199514"/>
              <a:gd name="T9" fmla="*/ 2889953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9514" h="685800">
                <a:moveTo>
                  <a:pt x="0" y="685799"/>
                </a:moveTo>
                <a:lnTo>
                  <a:pt x="1199388" y="685799"/>
                </a:lnTo>
                <a:lnTo>
                  <a:pt x="1199388" y="0"/>
                </a:lnTo>
                <a:lnTo>
                  <a:pt x="0" y="0"/>
                </a:lnTo>
                <a:lnTo>
                  <a:pt x="0" y="6857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graphicFrame>
        <p:nvGraphicFramePr>
          <p:cNvPr id="25" name="object 25">
            <a:extLst>
              <a:ext uri="{FF2B5EF4-FFF2-40B4-BE49-F238E27FC236}">
                <a16:creationId xmlns:a16="http://schemas.microsoft.com/office/drawing/2014/main" id="{6D1248DD-E3A0-4BA7-AD61-99B6C96372C1}"/>
              </a:ext>
            </a:extLst>
          </p:cNvPr>
          <p:cNvGraphicFramePr>
            <a:graphicFrameLocks noGrp="1"/>
          </p:cNvGraphicFramePr>
          <p:nvPr/>
        </p:nvGraphicFramePr>
        <p:xfrm>
          <a:off x="2781300" y="2505075"/>
          <a:ext cx="4967288" cy="914400"/>
        </p:xfrm>
        <a:graphic>
          <a:graphicData uri="http://schemas.openxmlformats.org/drawingml/2006/table">
            <a:tbl>
              <a:tblPr firstRow="1" bandRow="1">
                <a:tableStyleId>{2D5ABB26-0587-4C30-8999-92F81FD0307C}</a:tableStyleId>
              </a:tblPr>
              <a:tblGrid>
                <a:gridCol w="1641085">
                  <a:extLst>
                    <a:ext uri="{9D8B030D-6E8A-4147-A177-3AD203B41FA5}">
                      <a16:colId xmlns:a16="http://schemas.microsoft.com/office/drawing/2014/main" val="20000"/>
                    </a:ext>
                  </a:extLst>
                </a:gridCol>
                <a:gridCol w="1685118">
                  <a:extLst>
                    <a:ext uri="{9D8B030D-6E8A-4147-A177-3AD203B41FA5}">
                      <a16:colId xmlns:a16="http://schemas.microsoft.com/office/drawing/2014/main" val="20001"/>
                    </a:ext>
                  </a:extLst>
                </a:gridCol>
                <a:gridCol w="1641085">
                  <a:extLst>
                    <a:ext uri="{9D8B030D-6E8A-4147-A177-3AD203B41FA5}">
                      <a16:colId xmlns:a16="http://schemas.microsoft.com/office/drawing/2014/main" val="20002"/>
                    </a:ext>
                  </a:extLst>
                </a:gridCol>
              </a:tblGrid>
              <a:tr h="914400">
                <a:tc>
                  <a:txBody>
                    <a:bodyPr/>
                    <a:lstStyle/>
                    <a:p>
                      <a:pPr marL="398145">
                        <a:lnSpc>
                          <a:spcPct val="100000"/>
                        </a:lnSpc>
                        <a:spcBef>
                          <a:spcPts val="335"/>
                        </a:spcBef>
                      </a:pPr>
                      <a:r>
                        <a:rPr sz="1200" b="1" spc="-5" dirty="0">
                          <a:solidFill>
                            <a:srgbClr val="38364D"/>
                          </a:solidFill>
                          <a:latin typeface="Arial"/>
                          <a:cs typeface="Arial"/>
                        </a:rPr>
                        <a:t>查询</a:t>
                      </a:r>
                      <a:endParaRPr sz="1200">
                        <a:latin typeface="Arial"/>
                        <a:cs typeface="Arial"/>
                      </a:endParaRPr>
                    </a:p>
                  </a:txBody>
                  <a:tcPr marL="0" marR="0" marT="56780" marB="0">
                    <a:lnL w="28575">
                      <a:solidFill>
                        <a:srgbClr val="38364D"/>
                      </a:solidFill>
                      <a:prstDash val="solid"/>
                    </a:lnL>
                    <a:lnR w="28575">
                      <a:solidFill>
                        <a:srgbClr val="38364D"/>
                      </a:solidFill>
                      <a:prstDash val="solid"/>
                    </a:lnR>
                    <a:lnT w="28575">
                      <a:solidFill>
                        <a:srgbClr val="38364D"/>
                      </a:solidFill>
                      <a:prstDash val="solid"/>
                    </a:lnT>
                    <a:lnB w="28575">
                      <a:solidFill>
                        <a:srgbClr val="38364D"/>
                      </a:solidFill>
                      <a:prstDash val="solid"/>
                    </a:lnB>
                  </a:tcPr>
                </a:tc>
                <a:tc>
                  <a:txBody>
                    <a:bodyPr/>
                    <a:lstStyle/>
                    <a:p>
                      <a:pPr marL="330835">
                        <a:lnSpc>
                          <a:spcPct val="100000"/>
                        </a:lnSpc>
                        <a:spcBef>
                          <a:spcPts val="335"/>
                        </a:spcBef>
                      </a:pPr>
                      <a:r>
                        <a:rPr sz="1200" b="1" spc="-5" dirty="0">
                          <a:solidFill>
                            <a:srgbClr val="38364D"/>
                          </a:solidFill>
                          <a:latin typeface="Arial"/>
                          <a:cs typeface="Arial"/>
                        </a:rPr>
                        <a:t>命令</a:t>
                      </a:r>
                      <a:endParaRPr sz="1200">
                        <a:latin typeface="Arial"/>
                        <a:cs typeface="Arial"/>
                      </a:endParaRPr>
                    </a:p>
                  </a:txBody>
                  <a:tcPr marL="0" marR="0" marT="56780" marB="0">
                    <a:lnL w="28575">
                      <a:solidFill>
                        <a:srgbClr val="38364D"/>
                      </a:solidFill>
                      <a:prstDash val="solid"/>
                    </a:lnL>
                    <a:lnR w="28575">
                      <a:solidFill>
                        <a:srgbClr val="38364D"/>
                      </a:solidFill>
                      <a:prstDash val="solid"/>
                    </a:lnR>
                    <a:lnT w="28575">
                      <a:solidFill>
                        <a:srgbClr val="38364D"/>
                      </a:solidFill>
                      <a:prstDash val="solid"/>
                    </a:lnT>
                    <a:lnB w="28575">
                      <a:solidFill>
                        <a:srgbClr val="38364D"/>
                      </a:solidFill>
                      <a:prstDash val="solid"/>
                    </a:lnB>
                  </a:tcPr>
                </a:tc>
                <a:tc>
                  <a:txBody>
                    <a:bodyPr/>
                    <a:lstStyle/>
                    <a:p>
                      <a:pPr marL="55244" algn="ctr">
                        <a:lnSpc>
                          <a:spcPct val="100000"/>
                        </a:lnSpc>
                        <a:spcBef>
                          <a:spcPts val="335"/>
                        </a:spcBef>
                      </a:pPr>
                      <a:r>
                        <a:rPr sz="1200" b="1" spc="-5" dirty="0">
                          <a:solidFill>
                            <a:srgbClr val="38364D"/>
                          </a:solidFill>
                          <a:latin typeface="Arial"/>
                          <a:cs typeface="Arial"/>
                        </a:rPr>
                        <a:t>事件</a:t>
                      </a:r>
                      <a:endParaRPr sz="1200">
                        <a:latin typeface="Arial"/>
                        <a:cs typeface="Arial"/>
                      </a:endParaRPr>
                    </a:p>
                    <a:p>
                      <a:pPr marL="55244" algn="ctr">
                        <a:lnSpc>
                          <a:spcPct val="100000"/>
                        </a:lnSpc>
                      </a:pPr>
                      <a:r>
                        <a:rPr sz="1200" b="1" dirty="0">
                          <a:solidFill>
                            <a:srgbClr val="38364D"/>
                          </a:solidFill>
                          <a:latin typeface="Arial"/>
                          <a:cs typeface="Arial"/>
                        </a:rPr>
                        <a:t>订阅</a:t>
                      </a:r>
                      <a:endParaRPr sz="1200">
                        <a:latin typeface="Arial"/>
                        <a:cs typeface="Arial"/>
                      </a:endParaRPr>
                    </a:p>
                  </a:txBody>
                  <a:tcPr marL="0" marR="0" marT="56780" marB="0">
                    <a:lnL w="28575">
                      <a:solidFill>
                        <a:srgbClr val="38364D"/>
                      </a:solidFill>
                      <a:prstDash val="solid"/>
                    </a:lnL>
                    <a:lnR w="28575">
                      <a:solidFill>
                        <a:srgbClr val="38364D"/>
                      </a:solidFill>
                      <a:prstDash val="solid"/>
                    </a:lnR>
                    <a:lnT w="28575">
                      <a:solidFill>
                        <a:srgbClr val="38364D"/>
                      </a:solidFill>
                      <a:prstDash val="solid"/>
                    </a:lnT>
                    <a:lnB w="28575">
                      <a:solidFill>
                        <a:srgbClr val="38364D"/>
                      </a:solidFill>
                      <a:prstDash val="solid"/>
                    </a:lnB>
                  </a:tcPr>
                </a:tc>
                <a:extLst>
                  <a:ext uri="{0D108BD9-81ED-4DB2-BD59-A6C34878D82A}">
                    <a16:rowId xmlns:a16="http://schemas.microsoft.com/office/drawing/2014/main" val="10000"/>
                  </a:ext>
                </a:extLst>
              </a:tr>
            </a:tbl>
          </a:graphicData>
        </a:graphic>
      </p:graphicFrame>
      <p:sp>
        <p:nvSpPr>
          <p:cNvPr id="188451" name="object 26">
            <a:extLst>
              <a:ext uri="{FF2B5EF4-FFF2-40B4-BE49-F238E27FC236}">
                <a16:creationId xmlns:a16="http://schemas.microsoft.com/office/drawing/2014/main" id="{A5B81AF4-EE96-4D61-97A2-458BB1120BBA}"/>
              </a:ext>
            </a:extLst>
          </p:cNvPr>
          <p:cNvSpPr>
            <a:spLocks/>
          </p:cNvSpPr>
          <p:nvPr/>
        </p:nvSpPr>
        <p:spPr bwMode="auto">
          <a:xfrm>
            <a:off x="7853363" y="2516188"/>
            <a:ext cx="1601787" cy="914400"/>
          </a:xfrm>
          <a:custGeom>
            <a:avLst/>
            <a:gdLst>
              <a:gd name="T0" fmla="*/ 0 w 1201420"/>
              <a:gd name="T1" fmla="*/ 2889956 h 685800"/>
              <a:gd name="T2" fmla="*/ 5058948 w 1201420"/>
              <a:gd name="T3" fmla="*/ 2889956 h 685800"/>
              <a:gd name="T4" fmla="*/ 5058948 w 1201420"/>
              <a:gd name="T5" fmla="*/ 0 h 685800"/>
              <a:gd name="T6" fmla="*/ 0 w 1201420"/>
              <a:gd name="T7" fmla="*/ 0 h 685800"/>
              <a:gd name="T8" fmla="*/ 0 w 120142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1420" h="685800">
                <a:moveTo>
                  <a:pt x="0" y="685800"/>
                </a:moveTo>
                <a:lnTo>
                  <a:pt x="1200911" y="685800"/>
                </a:lnTo>
                <a:lnTo>
                  <a:pt x="1200911" y="0"/>
                </a:lnTo>
                <a:lnTo>
                  <a:pt x="0" y="0"/>
                </a:lnTo>
                <a:lnTo>
                  <a:pt x="0" y="6858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8452" name="object 27">
            <a:extLst>
              <a:ext uri="{FF2B5EF4-FFF2-40B4-BE49-F238E27FC236}">
                <a16:creationId xmlns:a16="http://schemas.microsoft.com/office/drawing/2014/main" id="{BDAF81B2-A9CD-4F9B-9E78-9CFC7E83F959}"/>
              </a:ext>
            </a:extLst>
          </p:cNvPr>
          <p:cNvSpPr txBox="1">
            <a:spLocks noChangeArrowheads="1"/>
          </p:cNvSpPr>
          <p:nvPr/>
        </p:nvSpPr>
        <p:spPr bwMode="auto">
          <a:xfrm>
            <a:off x="7853363" y="2516188"/>
            <a:ext cx="1601787" cy="428625"/>
          </a:xfrm>
          <a:prstGeom prst="rect">
            <a:avLst/>
          </a:prstGeom>
          <a:noFill/>
          <a:ln w="25907">
            <a:solidFill>
              <a:srgbClr val="38364D"/>
            </a:solidFill>
            <a:miter lim="800000"/>
            <a:headEnd/>
            <a:tailEnd/>
          </a:ln>
          <a:extLst>
            <a:ext uri="{909E8E84-426E-40DD-AFC4-6F175D3DCCD1}">
              <a14:hiddenFill xmlns:a14="http://schemas.microsoft.com/office/drawing/2010/main">
                <a:solidFill>
                  <a:srgbClr val="FFFFFF"/>
                </a:solidFill>
              </a14:hiddenFill>
            </a:ext>
          </a:extLst>
        </p:spPr>
        <p:txBody>
          <a:bodyPr lIns="0" tIns="57573" rIns="0" bIns="0">
            <a:spAutoFit/>
          </a:bodyPr>
          <a:lstStyle>
            <a:lvl1pPr marL="344488" indent="246063">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450"/>
              </a:spcBef>
            </a:pPr>
            <a:r>
              <a:rPr lang="zh-CN" altLang="zh-CN" sz="1200" b="1">
                <a:solidFill>
                  <a:srgbClr val="38364D"/>
                </a:solidFill>
                <a:latin typeface="Arial" panose="020B0604020202020204" pitchFamily="34" charset="0"/>
                <a:cs typeface="Arial" panose="020B0604020202020204" pitchFamily="34" charset="0"/>
              </a:rPr>
              <a:t>事件发布</a:t>
            </a:r>
            <a:endParaRPr lang="zh-CN" altLang="zh-CN" sz="1200">
              <a:latin typeface="Arial" panose="020B0604020202020204" pitchFamily="34" charset="0"/>
              <a:cs typeface="Arial" panose="020B0604020202020204" pitchFamily="34" charset="0"/>
            </a:endParaRPr>
          </a:p>
        </p:txBody>
      </p:sp>
      <p:sp>
        <p:nvSpPr>
          <p:cNvPr id="188453" name="object 28">
            <a:extLst>
              <a:ext uri="{FF2B5EF4-FFF2-40B4-BE49-F238E27FC236}">
                <a16:creationId xmlns:a16="http://schemas.microsoft.com/office/drawing/2014/main" id="{E9C114CC-CE30-4F0F-83AA-A22687381992}"/>
              </a:ext>
            </a:extLst>
          </p:cNvPr>
          <p:cNvSpPr>
            <a:spLocks/>
          </p:cNvSpPr>
          <p:nvPr/>
        </p:nvSpPr>
        <p:spPr bwMode="auto">
          <a:xfrm>
            <a:off x="604838" y="2817813"/>
            <a:ext cx="1828800" cy="914400"/>
          </a:xfrm>
          <a:custGeom>
            <a:avLst/>
            <a:gdLst>
              <a:gd name="T0" fmla="*/ 0 w 1371600"/>
              <a:gd name="T1" fmla="*/ 2889956 h 685800"/>
              <a:gd name="T2" fmla="*/ 5779909 w 1371600"/>
              <a:gd name="T3" fmla="*/ 2889956 h 685800"/>
              <a:gd name="T4" fmla="*/ 5779909 w 1371600"/>
              <a:gd name="T5" fmla="*/ 0 h 685800"/>
              <a:gd name="T6" fmla="*/ 0 w 1371600"/>
              <a:gd name="T7" fmla="*/ 0 h 685800"/>
              <a:gd name="T8" fmla="*/ 0 w 137160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1600" h="685800">
                <a:moveTo>
                  <a:pt x="0" y="685800"/>
                </a:moveTo>
                <a:lnTo>
                  <a:pt x="1371599" y="685800"/>
                </a:lnTo>
                <a:lnTo>
                  <a:pt x="1371599" y="0"/>
                </a:lnTo>
                <a:lnTo>
                  <a:pt x="0" y="0"/>
                </a:lnTo>
                <a:lnTo>
                  <a:pt x="0" y="6858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8454" name="object 29">
            <a:extLst>
              <a:ext uri="{FF2B5EF4-FFF2-40B4-BE49-F238E27FC236}">
                <a16:creationId xmlns:a16="http://schemas.microsoft.com/office/drawing/2014/main" id="{E406FDFD-553D-40E9-B635-AFB847E4D5DF}"/>
              </a:ext>
            </a:extLst>
          </p:cNvPr>
          <p:cNvSpPr>
            <a:spLocks/>
          </p:cNvSpPr>
          <p:nvPr/>
        </p:nvSpPr>
        <p:spPr bwMode="auto">
          <a:xfrm>
            <a:off x="604838" y="2817813"/>
            <a:ext cx="1828800" cy="914400"/>
          </a:xfrm>
          <a:custGeom>
            <a:avLst/>
            <a:gdLst>
              <a:gd name="T0" fmla="*/ 0 w 1371600"/>
              <a:gd name="T1" fmla="*/ 2889956 h 685800"/>
              <a:gd name="T2" fmla="*/ 5779909 w 1371600"/>
              <a:gd name="T3" fmla="*/ 2889956 h 685800"/>
              <a:gd name="T4" fmla="*/ 5779909 w 1371600"/>
              <a:gd name="T5" fmla="*/ 0 h 685800"/>
              <a:gd name="T6" fmla="*/ 0 w 1371600"/>
              <a:gd name="T7" fmla="*/ 0 h 685800"/>
              <a:gd name="T8" fmla="*/ 0 w 137160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1600" h="685800">
                <a:moveTo>
                  <a:pt x="0" y="685800"/>
                </a:moveTo>
                <a:lnTo>
                  <a:pt x="1371599" y="685800"/>
                </a:lnTo>
                <a:lnTo>
                  <a:pt x="1371599" y="0"/>
                </a:lnTo>
                <a:lnTo>
                  <a:pt x="0" y="0"/>
                </a:lnTo>
                <a:lnTo>
                  <a:pt x="0" y="685800"/>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0" name="object 30">
            <a:extLst>
              <a:ext uri="{FF2B5EF4-FFF2-40B4-BE49-F238E27FC236}">
                <a16:creationId xmlns:a16="http://schemas.microsoft.com/office/drawing/2014/main" id="{C61B2056-7981-43D5-824C-67BC7B1CDDA5}"/>
              </a:ext>
            </a:extLst>
          </p:cNvPr>
          <p:cNvSpPr txBox="1"/>
          <p:nvPr/>
        </p:nvSpPr>
        <p:spPr>
          <a:xfrm>
            <a:off x="1027113" y="2857500"/>
            <a:ext cx="982662" cy="385763"/>
          </a:xfrm>
          <a:prstGeom prst="rect">
            <a:avLst/>
          </a:prstGeom>
        </p:spPr>
        <p:txBody>
          <a:bodyPr lIns="0" tIns="16933" rIns="0" bIns="0">
            <a:spAutoFit/>
          </a:bodyPr>
          <a:lstStyle/>
          <a:p>
            <a:pPr marL="16933">
              <a:spcBef>
                <a:spcPts val="133"/>
              </a:spcBef>
              <a:defRPr/>
            </a:pPr>
            <a:r>
              <a:rPr sz="1200" b="1" spc="-7" dirty="0">
                <a:solidFill>
                  <a:srgbClr val="38364D"/>
                </a:solidFill>
                <a:latin typeface="Arial"/>
                <a:cs typeface="Arial"/>
              </a:rPr>
              <a:t>消费者</a:t>
            </a:r>
            <a:r>
              <a:rPr sz="1200" b="1" spc="-80" dirty="0">
                <a:solidFill>
                  <a:srgbClr val="38364D"/>
                </a:solidFill>
                <a:latin typeface="Arial"/>
                <a:cs typeface="Arial"/>
              </a:rPr>
              <a:t> </a:t>
            </a:r>
            <a:r>
              <a:rPr sz="1200" b="1" dirty="0">
                <a:solidFill>
                  <a:srgbClr val="38364D"/>
                </a:solidFill>
                <a:latin typeface="Arial"/>
                <a:cs typeface="Arial"/>
              </a:rPr>
              <a:t>...</a:t>
            </a:r>
            <a:endParaRPr sz="1200">
              <a:latin typeface="Arial"/>
              <a:cs typeface="Arial"/>
            </a:endParaRPr>
          </a:p>
          <a:p>
            <a:pPr marL="220128" indent="-172714">
              <a:buFontTx/>
              <a:buChar char="•"/>
              <a:tabLst>
                <a:tab pos="220128" algn="l"/>
              </a:tabLst>
              <a:defRPr/>
            </a:pPr>
            <a:r>
              <a:rPr sz="1200" spc="-7" dirty="0">
                <a:solidFill>
                  <a:srgbClr val="38364D"/>
                </a:solidFill>
                <a:latin typeface="Arial"/>
                <a:cs typeface="Arial"/>
              </a:rPr>
              <a:t>任务</a:t>
            </a:r>
            <a:r>
              <a:rPr sz="1200" spc="-60" dirty="0">
                <a:solidFill>
                  <a:srgbClr val="38364D"/>
                </a:solidFill>
                <a:latin typeface="Arial"/>
                <a:cs typeface="Arial"/>
              </a:rPr>
              <a:t> </a:t>
            </a:r>
            <a:r>
              <a:rPr sz="1200" dirty="0">
                <a:solidFill>
                  <a:srgbClr val="38364D"/>
                </a:solidFill>
                <a:latin typeface="Arial"/>
                <a:cs typeface="Arial"/>
              </a:rPr>
              <a:t>列表。。。</a:t>
            </a:r>
            <a:endParaRPr sz="1200">
              <a:latin typeface="Arial"/>
              <a:cs typeface="Arial"/>
            </a:endParaRPr>
          </a:p>
        </p:txBody>
      </p:sp>
      <p:sp>
        <p:nvSpPr>
          <p:cNvPr id="188456" name="object 31">
            <a:extLst>
              <a:ext uri="{FF2B5EF4-FFF2-40B4-BE49-F238E27FC236}">
                <a16:creationId xmlns:a16="http://schemas.microsoft.com/office/drawing/2014/main" id="{F7F194B3-237B-476C-9D1A-5B3028245F76}"/>
              </a:ext>
            </a:extLst>
          </p:cNvPr>
          <p:cNvSpPr>
            <a:spLocks/>
          </p:cNvSpPr>
          <p:nvPr/>
        </p:nvSpPr>
        <p:spPr bwMode="auto">
          <a:xfrm>
            <a:off x="604838" y="4573588"/>
            <a:ext cx="1828800" cy="914400"/>
          </a:xfrm>
          <a:custGeom>
            <a:avLst/>
            <a:gdLst>
              <a:gd name="T0" fmla="*/ 0 w 1371600"/>
              <a:gd name="T1" fmla="*/ 2889956 h 685800"/>
              <a:gd name="T2" fmla="*/ 5779909 w 1371600"/>
              <a:gd name="T3" fmla="*/ 2889956 h 685800"/>
              <a:gd name="T4" fmla="*/ 5779909 w 1371600"/>
              <a:gd name="T5" fmla="*/ 0 h 685800"/>
              <a:gd name="T6" fmla="*/ 0 w 1371600"/>
              <a:gd name="T7" fmla="*/ 0 h 685800"/>
              <a:gd name="T8" fmla="*/ 0 w 137160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1600" h="685800">
                <a:moveTo>
                  <a:pt x="0" y="685800"/>
                </a:moveTo>
                <a:lnTo>
                  <a:pt x="1371599" y="685800"/>
                </a:lnTo>
                <a:lnTo>
                  <a:pt x="1371599" y="0"/>
                </a:lnTo>
                <a:lnTo>
                  <a:pt x="0" y="0"/>
                </a:lnTo>
                <a:lnTo>
                  <a:pt x="0" y="6858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2" name="object 32">
            <a:extLst>
              <a:ext uri="{FF2B5EF4-FFF2-40B4-BE49-F238E27FC236}">
                <a16:creationId xmlns:a16="http://schemas.microsoft.com/office/drawing/2014/main" id="{F420FD24-939A-456A-9D55-2D4C995A3714}"/>
              </a:ext>
            </a:extLst>
          </p:cNvPr>
          <p:cNvSpPr txBox="1"/>
          <p:nvPr/>
        </p:nvSpPr>
        <p:spPr>
          <a:xfrm>
            <a:off x="604838" y="4573588"/>
            <a:ext cx="1828800" cy="425450"/>
          </a:xfrm>
          <a:prstGeom prst="rect">
            <a:avLst/>
          </a:prstGeom>
          <a:ln w="25908">
            <a:solidFill>
              <a:srgbClr val="38364D"/>
            </a:solidFill>
          </a:ln>
        </p:spPr>
        <p:txBody>
          <a:bodyPr lIns="0" tIns="56727" rIns="0" bIns="0">
            <a:spAutoFit/>
          </a:bodyPr>
          <a:lstStyle/>
          <a:p>
            <a:pPr marL="439409">
              <a:spcBef>
                <a:spcPts val="447"/>
              </a:spcBef>
              <a:defRPr/>
            </a:pPr>
            <a:r>
              <a:rPr sz="1200" b="1" spc="-7" dirty="0">
                <a:solidFill>
                  <a:srgbClr val="38364D"/>
                </a:solidFill>
                <a:latin typeface="Arial"/>
                <a:cs typeface="Arial"/>
              </a:rPr>
              <a:t>消费者</a:t>
            </a:r>
            <a:r>
              <a:rPr sz="1200" b="1" spc="-33" dirty="0">
                <a:solidFill>
                  <a:srgbClr val="38364D"/>
                </a:solidFill>
                <a:latin typeface="Arial"/>
                <a:cs typeface="Arial"/>
              </a:rPr>
              <a:t> </a:t>
            </a:r>
            <a:r>
              <a:rPr sz="1200" b="1" dirty="0">
                <a:solidFill>
                  <a:srgbClr val="38364D"/>
                </a:solidFill>
                <a:latin typeface="Arial"/>
                <a:cs typeface="Arial"/>
              </a:rPr>
              <a:t>...</a:t>
            </a:r>
            <a:endParaRPr sz="1200">
              <a:latin typeface="Arial"/>
              <a:cs typeface="Arial"/>
            </a:endParaRPr>
          </a:p>
          <a:p>
            <a:pPr marL="642604" indent="-172714">
              <a:buFontTx/>
              <a:buChar char="•"/>
              <a:tabLst>
                <a:tab pos="643451" algn="l"/>
              </a:tabLst>
              <a:defRPr/>
            </a:pPr>
            <a:r>
              <a:rPr sz="1200" spc="-7" dirty="0">
                <a:solidFill>
                  <a:srgbClr val="38364D"/>
                </a:solidFill>
                <a:latin typeface="Arial"/>
                <a:cs typeface="Arial"/>
              </a:rPr>
              <a:t>任务</a:t>
            </a:r>
            <a:r>
              <a:rPr sz="1200" spc="-20" dirty="0">
                <a:solidFill>
                  <a:srgbClr val="38364D"/>
                </a:solidFill>
                <a:latin typeface="Arial"/>
                <a:cs typeface="Arial"/>
              </a:rPr>
              <a:t> </a:t>
            </a:r>
            <a:r>
              <a:rPr sz="1200" dirty="0">
                <a:solidFill>
                  <a:srgbClr val="38364D"/>
                </a:solidFill>
                <a:latin typeface="Arial"/>
                <a:cs typeface="Arial"/>
              </a:rPr>
              <a:t>列表。。。</a:t>
            </a:r>
            <a:endParaRPr sz="1200">
              <a:latin typeface="Arial"/>
              <a:cs typeface="Arial"/>
            </a:endParaRPr>
          </a:p>
        </p:txBody>
      </p:sp>
      <p:sp>
        <p:nvSpPr>
          <p:cNvPr id="188458" name="object 33">
            <a:extLst>
              <a:ext uri="{FF2B5EF4-FFF2-40B4-BE49-F238E27FC236}">
                <a16:creationId xmlns:a16="http://schemas.microsoft.com/office/drawing/2014/main" id="{CF3B88C7-35F7-4DB6-B161-1F48DE613396}"/>
              </a:ext>
            </a:extLst>
          </p:cNvPr>
          <p:cNvSpPr txBox="1">
            <a:spLocks noChangeArrowheads="1"/>
          </p:cNvSpPr>
          <p:nvPr/>
        </p:nvSpPr>
        <p:spPr bwMode="auto">
          <a:xfrm>
            <a:off x="1503363" y="3684588"/>
            <a:ext cx="98425" cy="84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7780" rIns="0" bIns="0">
            <a:spAutoFit/>
          </a:bodyPr>
          <a:lstStyle>
            <a:lvl1pPr marL="1587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a:solidFill>
                  <a:srgbClr val="38364D"/>
                </a:solidFill>
                <a:latin typeface="Arial" panose="020B0604020202020204" pitchFamily="34" charset="0"/>
                <a:cs typeface="Arial" panose="020B0604020202020204" pitchFamily="34" charset="0"/>
              </a:rPr>
              <a:t>.</a:t>
            </a:r>
            <a:endParaRPr lang="zh-CN" altLang="zh-CN">
              <a:latin typeface="Arial" panose="020B0604020202020204" pitchFamily="34" charset="0"/>
              <a:cs typeface="Arial" panose="020B0604020202020204" pitchFamily="34" charset="0"/>
            </a:endParaRPr>
          </a:p>
          <a:p>
            <a:pPr/>
            <a:r>
              <a:rPr lang="zh-CN" altLang="zh-CN">
                <a:solidFill>
                  <a:srgbClr val="38364D"/>
                </a:solidFill>
                <a:latin typeface="Arial" panose="020B0604020202020204" pitchFamily="34" charset="0"/>
                <a:cs typeface="Arial" panose="020B0604020202020204" pitchFamily="34" charset="0"/>
              </a:rPr>
              <a:t>.</a:t>
            </a:r>
            <a:endParaRPr lang="zh-CN" altLang="zh-CN">
              <a:latin typeface="Arial" panose="020B0604020202020204" pitchFamily="34" charset="0"/>
              <a:cs typeface="Arial" panose="020B0604020202020204" pitchFamily="34" charset="0"/>
            </a:endParaRPr>
          </a:p>
          <a:p>
            <a:pPr/>
            <a:r>
              <a:rPr lang="zh-CN" altLang="zh-CN">
                <a:solidFill>
                  <a:srgbClr val="38364D"/>
                </a:solidFill>
                <a:latin typeface="Arial" panose="020B0604020202020204" pitchFamily="34" charset="0"/>
                <a:cs typeface="Arial" panose="020B0604020202020204" pitchFamily="34" charset="0"/>
              </a:rPr>
              <a:t>.</a:t>
            </a:r>
            <a:endParaRPr lang="zh-CN" altLang="zh-CN">
              <a:latin typeface="Arial" panose="020B0604020202020204" pitchFamily="34" charset="0"/>
              <a:cs typeface="Arial" panose="020B0604020202020204" pitchFamily="34" charset="0"/>
            </a:endParaRPr>
          </a:p>
        </p:txBody>
      </p:sp>
      <p:sp>
        <p:nvSpPr>
          <p:cNvPr id="188459" name="object 34">
            <a:extLst>
              <a:ext uri="{FF2B5EF4-FFF2-40B4-BE49-F238E27FC236}">
                <a16:creationId xmlns:a16="http://schemas.microsoft.com/office/drawing/2014/main" id="{FA81130A-D019-4DBC-B26C-F58A65B4A598}"/>
              </a:ext>
            </a:extLst>
          </p:cNvPr>
          <p:cNvSpPr>
            <a:spLocks/>
          </p:cNvSpPr>
          <p:nvPr/>
        </p:nvSpPr>
        <p:spPr bwMode="auto">
          <a:xfrm>
            <a:off x="9740900" y="2817813"/>
            <a:ext cx="1828800" cy="914400"/>
          </a:xfrm>
          <a:custGeom>
            <a:avLst/>
            <a:gdLst>
              <a:gd name="T0" fmla="*/ 0 w 1371600"/>
              <a:gd name="T1" fmla="*/ 2889956 h 685800"/>
              <a:gd name="T2" fmla="*/ 5779911 w 1371600"/>
              <a:gd name="T3" fmla="*/ 2889956 h 685800"/>
              <a:gd name="T4" fmla="*/ 5779911 w 1371600"/>
              <a:gd name="T5" fmla="*/ 0 h 685800"/>
              <a:gd name="T6" fmla="*/ 0 w 1371600"/>
              <a:gd name="T7" fmla="*/ 0 h 685800"/>
              <a:gd name="T8" fmla="*/ 0 w 137160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1600" h="685800">
                <a:moveTo>
                  <a:pt x="0" y="685800"/>
                </a:moveTo>
                <a:lnTo>
                  <a:pt x="1371600" y="685800"/>
                </a:lnTo>
                <a:lnTo>
                  <a:pt x="1371600" y="0"/>
                </a:lnTo>
                <a:lnTo>
                  <a:pt x="0" y="0"/>
                </a:lnTo>
                <a:lnTo>
                  <a:pt x="0" y="6858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8460" name="object 35">
            <a:extLst>
              <a:ext uri="{FF2B5EF4-FFF2-40B4-BE49-F238E27FC236}">
                <a16:creationId xmlns:a16="http://schemas.microsoft.com/office/drawing/2014/main" id="{7A02150C-A6A6-41FF-AE43-FCC3805FE611}"/>
              </a:ext>
            </a:extLst>
          </p:cNvPr>
          <p:cNvSpPr>
            <a:spLocks/>
          </p:cNvSpPr>
          <p:nvPr/>
        </p:nvSpPr>
        <p:spPr bwMode="auto">
          <a:xfrm>
            <a:off x="9740900" y="2817813"/>
            <a:ext cx="1828800" cy="914400"/>
          </a:xfrm>
          <a:custGeom>
            <a:avLst/>
            <a:gdLst>
              <a:gd name="T0" fmla="*/ 0 w 1371600"/>
              <a:gd name="T1" fmla="*/ 2889956 h 685800"/>
              <a:gd name="T2" fmla="*/ 5779911 w 1371600"/>
              <a:gd name="T3" fmla="*/ 2889956 h 685800"/>
              <a:gd name="T4" fmla="*/ 5779911 w 1371600"/>
              <a:gd name="T5" fmla="*/ 0 h 685800"/>
              <a:gd name="T6" fmla="*/ 0 w 1371600"/>
              <a:gd name="T7" fmla="*/ 0 h 685800"/>
              <a:gd name="T8" fmla="*/ 0 w 137160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1600" h="685800">
                <a:moveTo>
                  <a:pt x="0" y="685800"/>
                </a:moveTo>
                <a:lnTo>
                  <a:pt x="1371600" y="685800"/>
                </a:lnTo>
                <a:lnTo>
                  <a:pt x="1371600" y="0"/>
                </a:lnTo>
                <a:lnTo>
                  <a:pt x="0" y="0"/>
                </a:lnTo>
                <a:lnTo>
                  <a:pt x="0" y="685800"/>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6" name="object 36">
            <a:extLst>
              <a:ext uri="{FF2B5EF4-FFF2-40B4-BE49-F238E27FC236}">
                <a16:creationId xmlns:a16="http://schemas.microsoft.com/office/drawing/2014/main" id="{4A8E8CD9-0791-403D-94A7-F3714495AE4F}"/>
              </a:ext>
            </a:extLst>
          </p:cNvPr>
          <p:cNvSpPr txBox="1"/>
          <p:nvPr/>
        </p:nvSpPr>
        <p:spPr>
          <a:xfrm>
            <a:off x="10193338" y="2857500"/>
            <a:ext cx="920750" cy="385763"/>
          </a:xfrm>
          <a:prstGeom prst="rect">
            <a:avLst/>
          </a:prstGeom>
        </p:spPr>
        <p:txBody>
          <a:bodyPr lIns="0" tIns="16933" rIns="0" bIns="0">
            <a:spAutoFit/>
          </a:bodyPr>
          <a:lstStyle/>
          <a:p>
            <a:pPr marL="91438">
              <a:spcBef>
                <a:spcPts val="133"/>
              </a:spcBef>
              <a:defRPr/>
            </a:pPr>
            <a:r>
              <a:rPr sz="1200" b="1" spc="-7" dirty="0">
                <a:solidFill>
                  <a:srgbClr val="38364D"/>
                </a:solidFill>
                <a:latin typeface="Arial"/>
                <a:cs typeface="Arial"/>
              </a:rPr>
              <a:t>服务</a:t>
            </a:r>
            <a:r>
              <a:rPr sz="1200" b="1" spc="-53" dirty="0">
                <a:solidFill>
                  <a:srgbClr val="38364D"/>
                </a:solidFill>
                <a:latin typeface="Arial"/>
                <a:cs typeface="Arial"/>
              </a:rPr>
              <a:t> </a:t>
            </a:r>
            <a:r>
              <a:rPr sz="1200" b="1" dirty="0">
                <a:solidFill>
                  <a:srgbClr val="38364D"/>
                </a:solidFill>
                <a:latin typeface="Arial"/>
                <a:cs typeface="Arial"/>
              </a:rPr>
              <a:t>...</a:t>
            </a:r>
            <a:endParaRPr sz="1200">
              <a:latin typeface="Arial"/>
              <a:cs typeface="Arial"/>
            </a:endParaRPr>
          </a:p>
          <a:p>
            <a:pPr marL="189649" indent="-172714">
              <a:buFontTx/>
              <a:buChar char="•"/>
              <a:tabLst>
                <a:tab pos="189649" algn="l"/>
              </a:tabLst>
              <a:defRPr/>
            </a:pPr>
            <a:r>
              <a:rPr sz="1200" spc="-7" dirty="0">
                <a:solidFill>
                  <a:srgbClr val="38364D"/>
                </a:solidFill>
                <a:latin typeface="Arial"/>
                <a:cs typeface="Arial"/>
              </a:rPr>
              <a:t>任务</a:t>
            </a:r>
            <a:r>
              <a:rPr sz="1200" spc="-80" dirty="0">
                <a:solidFill>
                  <a:srgbClr val="38364D"/>
                </a:solidFill>
                <a:latin typeface="Arial"/>
                <a:cs typeface="Arial"/>
              </a:rPr>
              <a:t> </a:t>
            </a:r>
            <a:r>
              <a:rPr sz="1200" dirty="0">
                <a:solidFill>
                  <a:srgbClr val="38364D"/>
                </a:solidFill>
                <a:latin typeface="Arial"/>
                <a:cs typeface="Arial"/>
              </a:rPr>
              <a:t>列表。。。</a:t>
            </a:r>
            <a:endParaRPr sz="1200">
              <a:latin typeface="Arial"/>
              <a:cs typeface="Arial"/>
            </a:endParaRPr>
          </a:p>
        </p:txBody>
      </p:sp>
      <p:sp>
        <p:nvSpPr>
          <p:cNvPr id="188462" name="object 37">
            <a:extLst>
              <a:ext uri="{FF2B5EF4-FFF2-40B4-BE49-F238E27FC236}">
                <a16:creationId xmlns:a16="http://schemas.microsoft.com/office/drawing/2014/main" id="{E43B8ED9-1321-430E-BBDD-F086B72457EC}"/>
              </a:ext>
            </a:extLst>
          </p:cNvPr>
          <p:cNvSpPr>
            <a:spLocks/>
          </p:cNvSpPr>
          <p:nvPr/>
        </p:nvSpPr>
        <p:spPr bwMode="auto">
          <a:xfrm>
            <a:off x="9740900" y="4573588"/>
            <a:ext cx="1828800" cy="914400"/>
          </a:xfrm>
          <a:custGeom>
            <a:avLst/>
            <a:gdLst>
              <a:gd name="T0" fmla="*/ 0 w 1371600"/>
              <a:gd name="T1" fmla="*/ 2889956 h 685800"/>
              <a:gd name="T2" fmla="*/ 5779911 w 1371600"/>
              <a:gd name="T3" fmla="*/ 2889956 h 685800"/>
              <a:gd name="T4" fmla="*/ 5779911 w 1371600"/>
              <a:gd name="T5" fmla="*/ 0 h 685800"/>
              <a:gd name="T6" fmla="*/ 0 w 1371600"/>
              <a:gd name="T7" fmla="*/ 0 h 685800"/>
              <a:gd name="T8" fmla="*/ 0 w 137160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1600" h="685800">
                <a:moveTo>
                  <a:pt x="0" y="685800"/>
                </a:moveTo>
                <a:lnTo>
                  <a:pt x="1371600" y="685800"/>
                </a:lnTo>
                <a:lnTo>
                  <a:pt x="1371600" y="0"/>
                </a:lnTo>
                <a:lnTo>
                  <a:pt x="0" y="0"/>
                </a:lnTo>
                <a:lnTo>
                  <a:pt x="0" y="6858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8463" name="object 38">
            <a:extLst>
              <a:ext uri="{FF2B5EF4-FFF2-40B4-BE49-F238E27FC236}">
                <a16:creationId xmlns:a16="http://schemas.microsoft.com/office/drawing/2014/main" id="{E5A50280-001A-4170-BBD6-19E025A0392E}"/>
              </a:ext>
            </a:extLst>
          </p:cNvPr>
          <p:cNvSpPr>
            <a:spLocks/>
          </p:cNvSpPr>
          <p:nvPr/>
        </p:nvSpPr>
        <p:spPr bwMode="auto">
          <a:xfrm>
            <a:off x="9740900" y="4573588"/>
            <a:ext cx="1828800" cy="914400"/>
          </a:xfrm>
          <a:custGeom>
            <a:avLst/>
            <a:gdLst>
              <a:gd name="T0" fmla="*/ 0 w 1371600"/>
              <a:gd name="T1" fmla="*/ 2889956 h 685800"/>
              <a:gd name="T2" fmla="*/ 5779911 w 1371600"/>
              <a:gd name="T3" fmla="*/ 2889956 h 685800"/>
              <a:gd name="T4" fmla="*/ 5779911 w 1371600"/>
              <a:gd name="T5" fmla="*/ 0 h 685800"/>
              <a:gd name="T6" fmla="*/ 0 w 1371600"/>
              <a:gd name="T7" fmla="*/ 0 h 685800"/>
              <a:gd name="T8" fmla="*/ 0 w 137160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1600" h="685800">
                <a:moveTo>
                  <a:pt x="0" y="685800"/>
                </a:moveTo>
                <a:lnTo>
                  <a:pt x="1371600" y="685800"/>
                </a:lnTo>
                <a:lnTo>
                  <a:pt x="1371600" y="0"/>
                </a:lnTo>
                <a:lnTo>
                  <a:pt x="0" y="0"/>
                </a:lnTo>
                <a:lnTo>
                  <a:pt x="0" y="685800"/>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88464" name="object 39">
            <a:extLst>
              <a:ext uri="{FF2B5EF4-FFF2-40B4-BE49-F238E27FC236}">
                <a16:creationId xmlns:a16="http://schemas.microsoft.com/office/drawing/2014/main" id="{CDF7C5C9-6579-4786-A4C1-33DEA1D2440F}"/>
              </a:ext>
            </a:extLst>
          </p:cNvPr>
          <p:cNvSpPr txBox="1">
            <a:spLocks noChangeArrowheads="1"/>
          </p:cNvSpPr>
          <p:nvPr/>
        </p:nvSpPr>
        <p:spPr bwMode="auto">
          <a:xfrm>
            <a:off x="10639425" y="3684588"/>
            <a:ext cx="984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7780" rIns="0" bIns="0">
            <a:spAutoFit/>
          </a:bodyPr>
          <a:lstStyle>
            <a:lvl1pPr marL="1587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a:solidFill>
                  <a:srgbClr val="38364D"/>
                </a:solidFill>
                <a:latin typeface="Arial" panose="020B0604020202020204" pitchFamily="34" charset="0"/>
                <a:cs typeface="Arial" panose="020B0604020202020204" pitchFamily="34" charset="0"/>
              </a:rPr>
              <a:t>.</a:t>
            </a:r>
            <a:endParaRPr lang="zh-CN" altLang="zh-CN">
              <a:latin typeface="Arial" panose="020B0604020202020204" pitchFamily="34" charset="0"/>
              <a:cs typeface="Arial" panose="020B0604020202020204" pitchFamily="34" charset="0"/>
            </a:endParaRPr>
          </a:p>
        </p:txBody>
      </p:sp>
      <p:sp>
        <p:nvSpPr>
          <p:cNvPr id="188465" name="object 40">
            <a:extLst>
              <a:ext uri="{FF2B5EF4-FFF2-40B4-BE49-F238E27FC236}">
                <a16:creationId xmlns:a16="http://schemas.microsoft.com/office/drawing/2014/main" id="{6FA113D3-1E01-4B62-B577-13F33BC5CAB4}"/>
              </a:ext>
            </a:extLst>
          </p:cNvPr>
          <p:cNvSpPr>
            <a:spLocks/>
          </p:cNvSpPr>
          <p:nvPr/>
        </p:nvSpPr>
        <p:spPr bwMode="auto">
          <a:xfrm>
            <a:off x="2678113" y="3535363"/>
            <a:ext cx="2286000" cy="2286000"/>
          </a:xfrm>
          <a:custGeom>
            <a:avLst/>
            <a:gdLst>
              <a:gd name="T0" fmla="*/ 0 w 1714500"/>
              <a:gd name="T1" fmla="*/ 7224889 h 1714500"/>
              <a:gd name="T2" fmla="*/ 7224887 w 1714500"/>
              <a:gd name="T3" fmla="*/ 7224889 h 1714500"/>
              <a:gd name="T4" fmla="*/ 7224887 w 1714500"/>
              <a:gd name="T5" fmla="*/ 0 h 1714500"/>
              <a:gd name="T6" fmla="*/ 0 w 1714500"/>
              <a:gd name="T7" fmla="*/ 0 h 1714500"/>
              <a:gd name="T8" fmla="*/ 0 w 1714500"/>
              <a:gd name="T9" fmla="*/ 7224889 h 17145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1714500">
                <a:moveTo>
                  <a:pt x="0" y="1714500"/>
                </a:moveTo>
                <a:lnTo>
                  <a:pt x="1714499" y="1714500"/>
                </a:lnTo>
                <a:lnTo>
                  <a:pt x="1714499" y="0"/>
                </a:lnTo>
                <a:lnTo>
                  <a:pt x="0" y="0"/>
                </a:lnTo>
                <a:lnTo>
                  <a:pt x="0" y="17145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8466" name="object 41">
            <a:extLst>
              <a:ext uri="{FF2B5EF4-FFF2-40B4-BE49-F238E27FC236}">
                <a16:creationId xmlns:a16="http://schemas.microsoft.com/office/drawing/2014/main" id="{E35CAD51-0B2F-4D66-906F-E83FC6FF78B3}"/>
              </a:ext>
            </a:extLst>
          </p:cNvPr>
          <p:cNvSpPr>
            <a:spLocks/>
          </p:cNvSpPr>
          <p:nvPr/>
        </p:nvSpPr>
        <p:spPr bwMode="auto">
          <a:xfrm>
            <a:off x="2678113" y="3535363"/>
            <a:ext cx="2286000" cy="2286000"/>
          </a:xfrm>
          <a:custGeom>
            <a:avLst/>
            <a:gdLst>
              <a:gd name="T0" fmla="*/ 0 w 1714500"/>
              <a:gd name="T1" fmla="*/ 7224889 h 1714500"/>
              <a:gd name="T2" fmla="*/ 7224887 w 1714500"/>
              <a:gd name="T3" fmla="*/ 7224889 h 1714500"/>
              <a:gd name="T4" fmla="*/ 7224887 w 1714500"/>
              <a:gd name="T5" fmla="*/ 0 h 1714500"/>
              <a:gd name="T6" fmla="*/ 0 w 1714500"/>
              <a:gd name="T7" fmla="*/ 0 h 1714500"/>
              <a:gd name="T8" fmla="*/ 0 w 1714500"/>
              <a:gd name="T9" fmla="*/ 7224889 h 17145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1714500">
                <a:moveTo>
                  <a:pt x="0" y="1714500"/>
                </a:moveTo>
                <a:lnTo>
                  <a:pt x="1714499" y="1714500"/>
                </a:lnTo>
                <a:lnTo>
                  <a:pt x="1714499" y="0"/>
                </a:lnTo>
                <a:lnTo>
                  <a:pt x="0" y="0"/>
                </a:lnTo>
                <a:lnTo>
                  <a:pt x="0" y="1714500"/>
                </a:lnTo>
                <a:close/>
              </a:path>
            </a:pathLst>
          </a:custGeom>
          <a:noFill/>
          <a:ln w="57912">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42" name="object 42">
            <a:extLst>
              <a:ext uri="{FF2B5EF4-FFF2-40B4-BE49-F238E27FC236}">
                <a16:creationId xmlns:a16="http://schemas.microsoft.com/office/drawing/2014/main" id="{9ABC9723-F560-43DB-96C1-CBD430F34568}"/>
              </a:ext>
            </a:extLst>
          </p:cNvPr>
          <p:cNvSpPr txBox="1"/>
          <p:nvPr/>
        </p:nvSpPr>
        <p:spPr>
          <a:xfrm>
            <a:off x="3319463" y="3571875"/>
            <a:ext cx="1001712" cy="295275"/>
          </a:xfrm>
          <a:prstGeom prst="rect">
            <a:avLst/>
          </a:prstGeom>
        </p:spPr>
        <p:txBody>
          <a:bodyPr lIns="0" tIns="17780" rIns="0" bIns="0">
            <a:spAutoFit/>
          </a:bodyPr>
          <a:lstStyle/>
          <a:p>
            <a:pPr marL="16933">
              <a:spcBef>
                <a:spcPts val="140"/>
              </a:spcBef>
              <a:defRPr/>
            </a:pPr>
            <a:r>
              <a:rPr b="1" dirty="0">
                <a:solidFill>
                  <a:srgbClr val="38364D"/>
                </a:solidFill>
                <a:latin typeface="Arial"/>
                <a:cs typeface="Arial"/>
              </a:rPr>
              <a:t>质量</a:t>
            </a:r>
            <a:r>
              <a:rPr b="1" spc="-13" dirty="0">
                <a:solidFill>
                  <a:srgbClr val="38364D"/>
                </a:solidFill>
                <a:latin typeface="Arial"/>
                <a:cs typeface="Arial"/>
              </a:rPr>
              <a:t>我</a:t>
            </a:r>
            <a:r>
              <a:rPr b="1" dirty="0">
                <a:solidFill>
                  <a:srgbClr val="38364D"/>
                </a:solidFill>
                <a:latin typeface="Arial"/>
                <a:cs typeface="Arial"/>
              </a:rPr>
              <a:t>t</a:t>
            </a:r>
            <a:r>
              <a:rPr b="1" spc="-13" dirty="0">
                <a:solidFill>
                  <a:srgbClr val="38364D"/>
                </a:solidFill>
                <a:latin typeface="Arial"/>
                <a:cs typeface="Arial"/>
              </a:rPr>
              <a:t>我</a:t>
            </a:r>
            <a:r>
              <a:rPr b="1" dirty="0">
                <a:solidFill>
                  <a:srgbClr val="38364D"/>
                </a:solidFill>
                <a:latin typeface="Arial"/>
                <a:cs typeface="Arial"/>
              </a:rPr>
              <a:t>es</a:t>
            </a:r>
            <a:endParaRPr>
              <a:latin typeface="Arial"/>
              <a:cs typeface="Arial"/>
            </a:endParaRPr>
          </a:p>
        </p:txBody>
      </p:sp>
      <p:sp>
        <p:nvSpPr>
          <p:cNvPr id="188468" name="object 43">
            <a:extLst>
              <a:ext uri="{FF2B5EF4-FFF2-40B4-BE49-F238E27FC236}">
                <a16:creationId xmlns:a16="http://schemas.microsoft.com/office/drawing/2014/main" id="{67A17E6B-E9C3-474D-A23B-FDA0787779D2}"/>
              </a:ext>
            </a:extLst>
          </p:cNvPr>
          <p:cNvSpPr>
            <a:spLocks/>
          </p:cNvSpPr>
          <p:nvPr/>
        </p:nvSpPr>
        <p:spPr bwMode="auto">
          <a:xfrm>
            <a:off x="3900488" y="3633788"/>
            <a:ext cx="7864475" cy="2387600"/>
          </a:xfrm>
          <a:custGeom>
            <a:avLst/>
            <a:gdLst>
              <a:gd name="T0" fmla="*/ 0 w 5897880"/>
              <a:gd name="T1" fmla="*/ 825239 h 1790700"/>
              <a:gd name="T2" fmla="*/ 4213010 w 5897880"/>
              <a:gd name="T3" fmla="*/ 3144164 h 1790700"/>
              <a:gd name="T4" fmla="*/ 4213010 w 5897880"/>
              <a:gd name="T5" fmla="*/ 7545996 h 1790700"/>
              <a:gd name="T6" fmla="*/ 24862049 w 5897880"/>
              <a:gd name="T7" fmla="*/ 7545996 h 1790700"/>
              <a:gd name="T8" fmla="*/ 24862049 w 5897880"/>
              <a:gd name="T9" fmla="*/ 1257664 h 1790700"/>
              <a:gd name="T10" fmla="*/ 4213010 w 5897880"/>
              <a:gd name="T11" fmla="*/ 1257664 h 1790700"/>
              <a:gd name="T12" fmla="*/ 0 w 5897880"/>
              <a:gd name="T13" fmla="*/ 825239 h 1790700"/>
              <a:gd name="T14" fmla="*/ 24862049 w 5897880"/>
              <a:gd name="T15" fmla="*/ 0 h 1790700"/>
              <a:gd name="T16" fmla="*/ 4213010 w 5897880"/>
              <a:gd name="T17" fmla="*/ 0 h 1790700"/>
              <a:gd name="T18" fmla="*/ 4213010 w 5897880"/>
              <a:gd name="T19" fmla="*/ 1257664 h 1790700"/>
              <a:gd name="T20" fmla="*/ 24862049 w 5897880"/>
              <a:gd name="T21" fmla="*/ 1257664 h 1790700"/>
              <a:gd name="T22" fmla="*/ 24862049 w 5897880"/>
              <a:gd name="T23" fmla="*/ 0 h 17907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897880" h="1790700">
                <a:moveTo>
                  <a:pt x="0" y="195833"/>
                </a:moveTo>
                <a:lnTo>
                  <a:pt x="999363" y="746125"/>
                </a:lnTo>
                <a:lnTo>
                  <a:pt x="999363" y="1790700"/>
                </a:lnTo>
                <a:lnTo>
                  <a:pt x="5897499" y="1790700"/>
                </a:lnTo>
                <a:lnTo>
                  <a:pt x="5897499" y="298450"/>
                </a:lnTo>
                <a:lnTo>
                  <a:pt x="999363" y="298450"/>
                </a:lnTo>
                <a:lnTo>
                  <a:pt x="0" y="195833"/>
                </a:lnTo>
                <a:close/>
              </a:path>
              <a:path w="5897880" h="1790700">
                <a:moveTo>
                  <a:pt x="5897499" y="0"/>
                </a:moveTo>
                <a:lnTo>
                  <a:pt x="999363" y="0"/>
                </a:lnTo>
                <a:lnTo>
                  <a:pt x="999363" y="298450"/>
                </a:lnTo>
                <a:lnTo>
                  <a:pt x="5897499" y="298450"/>
                </a:lnTo>
                <a:lnTo>
                  <a:pt x="5897499" y="0"/>
                </a:lnTo>
                <a:close/>
              </a:path>
            </a:pathLst>
          </a:custGeom>
          <a:solidFill>
            <a:srgbClr val="0078E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8469" name="object 44">
            <a:extLst>
              <a:ext uri="{FF2B5EF4-FFF2-40B4-BE49-F238E27FC236}">
                <a16:creationId xmlns:a16="http://schemas.microsoft.com/office/drawing/2014/main" id="{CEC1279F-2B3A-40F2-B42C-BC68C5CC6C25}"/>
              </a:ext>
            </a:extLst>
          </p:cNvPr>
          <p:cNvSpPr>
            <a:spLocks/>
          </p:cNvSpPr>
          <p:nvPr/>
        </p:nvSpPr>
        <p:spPr bwMode="auto">
          <a:xfrm>
            <a:off x="3900488" y="3633788"/>
            <a:ext cx="7864475" cy="2387600"/>
          </a:xfrm>
          <a:custGeom>
            <a:avLst/>
            <a:gdLst>
              <a:gd name="T0" fmla="*/ 4213010 w 5897880"/>
              <a:gd name="T1" fmla="*/ 0 h 1790700"/>
              <a:gd name="T2" fmla="*/ 7654513 w 5897880"/>
              <a:gd name="T3" fmla="*/ 0 h 1790700"/>
              <a:gd name="T4" fmla="*/ 12816774 w 5897880"/>
              <a:gd name="T5" fmla="*/ 0 h 1790700"/>
              <a:gd name="T6" fmla="*/ 24862049 w 5897880"/>
              <a:gd name="T7" fmla="*/ 0 h 1790700"/>
              <a:gd name="T8" fmla="*/ 24862049 w 5897880"/>
              <a:gd name="T9" fmla="*/ 1257664 h 1790700"/>
              <a:gd name="T10" fmla="*/ 24862049 w 5897880"/>
              <a:gd name="T11" fmla="*/ 3144164 h 1790700"/>
              <a:gd name="T12" fmla="*/ 24862049 w 5897880"/>
              <a:gd name="T13" fmla="*/ 7545996 h 1790700"/>
              <a:gd name="T14" fmla="*/ 12816774 w 5897880"/>
              <a:gd name="T15" fmla="*/ 7545996 h 1790700"/>
              <a:gd name="T16" fmla="*/ 7654513 w 5897880"/>
              <a:gd name="T17" fmla="*/ 7545996 h 1790700"/>
              <a:gd name="T18" fmla="*/ 4213010 w 5897880"/>
              <a:gd name="T19" fmla="*/ 7545996 h 1790700"/>
              <a:gd name="T20" fmla="*/ 4213010 w 5897880"/>
              <a:gd name="T21" fmla="*/ 3144164 h 1790700"/>
              <a:gd name="T22" fmla="*/ 0 w 5897880"/>
              <a:gd name="T23" fmla="*/ 825239 h 1790700"/>
              <a:gd name="T24" fmla="*/ 4213010 w 5897880"/>
              <a:gd name="T25" fmla="*/ 1257664 h 1790700"/>
              <a:gd name="T26" fmla="*/ 4213010 w 5897880"/>
              <a:gd name="T27" fmla="*/ 0 h 17907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897880" h="1790700">
                <a:moveTo>
                  <a:pt x="999363" y="0"/>
                </a:moveTo>
                <a:lnTo>
                  <a:pt x="1815718" y="0"/>
                </a:lnTo>
                <a:lnTo>
                  <a:pt x="3040253" y="0"/>
                </a:lnTo>
                <a:lnTo>
                  <a:pt x="5897499" y="0"/>
                </a:lnTo>
                <a:lnTo>
                  <a:pt x="5897499" y="298450"/>
                </a:lnTo>
                <a:lnTo>
                  <a:pt x="5897499" y="746125"/>
                </a:lnTo>
                <a:lnTo>
                  <a:pt x="5897499" y="1790700"/>
                </a:lnTo>
                <a:lnTo>
                  <a:pt x="3040253" y="1790700"/>
                </a:lnTo>
                <a:lnTo>
                  <a:pt x="1815718" y="1790700"/>
                </a:lnTo>
                <a:lnTo>
                  <a:pt x="999363" y="1790700"/>
                </a:lnTo>
                <a:lnTo>
                  <a:pt x="999363" y="746125"/>
                </a:lnTo>
                <a:lnTo>
                  <a:pt x="0" y="195833"/>
                </a:lnTo>
                <a:lnTo>
                  <a:pt x="999363" y="298450"/>
                </a:lnTo>
                <a:lnTo>
                  <a:pt x="999363" y="0"/>
                </a:lnTo>
                <a:close/>
              </a:path>
            </a:pathLst>
          </a:custGeom>
          <a:noFill/>
          <a:ln w="25908">
            <a:solidFill>
              <a:srgbClr val="0055A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88470" name="object 45">
            <a:extLst>
              <a:ext uri="{FF2B5EF4-FFF2-40B4-BE49-F238E27FC236}">
                <a16:creationId xmlns:a16="http://schemas.microsoft.com/office/drawing/2014/main" id="{82920963-D5D0-4BCD-A70B-9F68132D8EED}"/>
              </a:ext>
            </a:extLst>
          </p:cNvPr>
          <p:cNvSpPr txBox="1">
            <a:spLocks noChangeArrowheads="1"/>
          </p:cNvSpPr>
          <p:nvPr/>
        </p:nvSpPr>
        <p:spPr bwMode="auto">
          <a:xfrm>
            <a:off x="5351463" y="3979863"/>
            <a:ext cx="6296025" cy="168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7780" rIns="0" bIns="0">
            <a:spAutoFit/>
          </a:bodyPr>
          <a:lstStyle>
            <a:lvl1pPr marL="15875" indent="1588">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ts val="138"/>
              </a:spcBef>
            </a:pPr>
            <a:r>
              <a:rPr lang="zh-CN" altLang="zh-CN">
                <a:solidFill>
                  <a:srgbClr val="FFFFFF"/>
                </a:solidFill>
                <a:latin typeface="Arial" panose="020B0604020202020204" pitchFamily="34" charset="0"/>
                <a:cs typeface="Arial" panose="020B0604020202020204" pitchFamily="34" charset="0"/>
              </a:rPr>
              <a:t>除了任务和交互</a:t>
            </a:r>
            <a:r>
              <a:rPr lang="zh-CN" altLang="zh-CN" sz="2700" baseline="4000">
                <a:solidFill>
                  <a:srgbClr val="38364D"/>
                </a:solidFill>
                <a:latin typeface="Arial" panose="020B0604020202020204" pitchFamily="34" charset="0"/>
                <a:cs typeface="Arial" panose="020B0604020202020204" pitchFamily="34" charset="0"/>
              </a:rPr>
              <a:t>.</a:t>
            </a:r>
            <a:r>
              <a:rPr lang="zh-CN" altLang="zh-CN">
                <a:solidFill>
                  <a:srgbClr val="FFFFFF"/>
                </a:solidFill>
                <a:latin typeface="Arial" panose="020B0604020202020204" pitchFamily="34" charset="0"/>
                <a:cs typeface="Arial" panose="020B0604020202020204" pitchFamily="34" charset="0"/>
              </a:rPr>
              <a:t>e-它做什么-我们还必须考虑非功能性的 a</a:t>
            </a:r>
            <a:r>
              <a:rPr lang="zh-CN" altLang="zh-CN" sz="2700" baseline="4000">
                <a:solidFill>
                  <a:srgbClr val="38364D"/>
                </a:solidFill>
                <a:latin typeface="Arial" panose="020B0604020202020204" pitchFamily="34" charset="0"/>
                <a:cs typeface="Arial" panose="020B0604020202020204" pitchFamily="34" charset="0"/>
              </a:rPr>
              <a:t>.</a:t>
            </a:r>
            <a:r>
              <a:rPr lang="zh-CN" altLang="zh-CN">
                <a:solidFill>
                  <a:srgbClr val="FFFFFF"/>
                </a:solidFill>
                <a:latin typeface="Arial" panose="020B0604020202020204" pitchFamily="34" charset="0"/>
                <a:cs typeface="Arial" panose="020B0604020202020204" pitchFamily="34" charset="0"/>
              </a:rPr>
              <a:t>等方面的</a:t>
            </a:r>
            <a:r>
              <a:rPr lang="zh-CN" altLang="zh-CN" sz="2700" baseline="2000">
                <a:solidFill>
                  <a:srgbClr val="FFFFFF"/>
                </a:solidFill>
                <a:latin typeface="Arial" panose="020B0604020202020204" pitchFamily="34" charset="0"/>
                <a:cs typeface="Arial" panose="020B0604020202020204" pitchFamily="34" charset="0"/>
              </a:rPr>
              <a:t>服务-它是什么。识别质量这样的</a:t>
            </a:r>
            <a:r>
              <a:rPr lang="zh-CN" altLang="zh-CN" sz="1200" b="1">
                <a:solidFill>
                  <a:srgbClr val="38364D"/>
                </a:solidFill>
                <a:latin typeface="Arial" panose="020B0604020202020204" pitchFamily="34" charset="0"/>
                <a:cs typeface="Arial" panose="020B0604020202020204" pitchFamily="34" charset="0"/>
              </a:rPr>
              <a:t>硒</a:t>
            </a:r>
            <a:r>
              <a:rPr lang="zh-CN" altLang="zh-CN" sz="2700" baseline="2000">
                <a:solidFill>
                  <a:srgbClr val="FFFFFF"/>
                </a:solidFill>
                <a:latin typeface="Arial" panose="020B0604020202020204" pitchFamily="34" charset="0"/>
                <a:cs typeface="Arial" panose="020B0604020202020204" pitchFamily="34" charset="0"/>
              </a:rPr>
              <a:t>s</a:t>
            </a:r>
            <a:r>
              <a:rPr lang="zh-CN" altLang="zh-CN" sz="1200" b="1">
                <a:solidFill>
                  <a:srgbClr val="38364D"/>
                </a:solidFill>
                <a:latin typeface="Arial" panose="020B0604020202020204" pitchFamily="34" charset="0"/>
                <a:cs typeface="Arial" panose="020B0604020202020204" pitchFamily="34" charset="0"/>
              </a:rPr>
              <a:t>Rv</a:t>
            </a:r>
            <a:r>
              <a:rPr lang="zh-CN" altLang="zh-CN" sz="2700" baseline="2000">
                <a:solidFill>
                  <a:srgbClr val="FFFFFF"/>
                </a:solidFill>
                <a:latin typeface="Arial" panose="020B0604020202020204" pitchFamily="34" charset="0"/>
                <a:cs typeface="Arial" panose="020B0604020202020204" pitchFamily="34" charset="0"/>
              </a:rPr>
              <a:t>一个</a:t>
            </a:r>
            <a:r>
              <a:rPr lang="zh-CN" altLang="zh-CN" sz="1200" b="1">
                <a:solidFill>
                  <a:srgbClr val="38364D"/>
                </a:solidFill>
                <a:latin typeface="Arial" panose="020B0604020202020204" pitchFamily="34" charset="0"/>
                <a:cs typeface="Arial" panose="020B0604020202020204" pitchFamily="34" charset="0"/>
              </a:rPr>
              <a:t>Ic</a:t>
            </a:r>
            <a:r>
              <a:rPr lang="zh-CN" altLang="zh-CN" sz="2700" baseline="2000">
                <a:solidFill>
                  <a:srgbClr val="FFFFFF"/>
                </a:solidFill>
                <a:latin typeface="Arial" panose="020B0604020202020204" pitchFamily="34" charset="0"/>
                <a:cs typeface="Arial" panose="020B0604020202020204" pitchFamily="34" charset="0"/>
              </a:rPr>
              <a:t>V</a:t>
            </a:r>
            <a:r>
              <a:rPr lang="zh-CN" altLang="zh-CN" sz="1200" b="1">
                <a:solidFill>
                  <a:srgbClr val="38364D"/>
                </a:solidFill>
                <a:latin typeface="Arial" panose="020B0604020202020204" pitchFamily="34" charset="0"/>
                <a:cs typeface="Arial" panose="020B0604020202020204" pitchFamily="34" charset="0"/>
              </a:rPr>
              <a:t>电子邮件</a:t>
            </a:r>
            <a:r>
              <a:rPr lang="zh-CN" altLang="zh-CN" sz="2700" baseline="2000">
                <a:solidFill>
                  <a:srgbClr val="FFFFFF"/>
                </a:solidFill>
                <a:latin typeface="Arial" panose="020B0604020202020204" pitchFamily="34" charset="0"/>
                <a:cs typeface="Arial" panose="020B0604020202020204" pitchFamily="34" charset="0"/>
              </a:rPr>
              <a:t>一个</a:t>
            </a:r>
            <a:r>
              <a:rPr lang="zh-CN" altLang="zh-CN" sz="1200" b="1">
                <a:solidFill>
                  <a:srgbClr val="38364D"/>
                </a:solidFill>
                <a:latin typeface="Arial" panose="020B0604020202020204" pitchFamily="34" charset="0"/>
                <a:cs typeface="Arial" panose="020B0604020202020204" pitchFamily="34" charset="0"/>
              </a:rPr>
              <a:t>...</a:t>
            </a:r>
            <a:r>
              <a:rPr lang="zh-CN" altLang="zh-CN" sz="2700" baseline="2000">
                <a:solidFill>
                  <a:srgbClr val="FFFFFF"/>
                </a:solidFill>
                <a:latin typeface="Arial" panose="020B0604020202020204" pitchFamily="34" charset="0"/>
                <a:cs typeface="Arial" panose="020B0604020202020204" pitchFamily="34" charset="0"/>
              </a:rPr>
              <a:t>ilability</a:t>
            </a:r>
            <a:r>
              <a:rPr lang="zh-CN" altLang="zh-CN">
                <a:solidFill>
                  <a:srgbClr val="FFFFFF"/>
                </a:solidFill>
                <a:latin typeface="Arial" panose="020B0604020202020204" pitchFamily="34" charset="0"/>
                <a:cs typeface="Arial" panose="020B0604020202020204" pitchFamily="34" charset="0"/>
              </a:rPr>
              <a:t>和性能级别, 扩展性增进</a:t>
            </a:r>
            <a:r>
              <a:rPr lang="zh-CN" altLang="zh-CN" baseline="31000">
                <a:solidFill>
                  <a:srgbClr val="38364D"/>
                </a:solidFill>
                <a:latin typeface="Arial" panose="020B0604020202020204" pitchFamily="34" charset="0"/>
                <a:cs typeface="Arial" panose="020B0604020202020204" pitchFamily="34" charset="0"/>
              </a:rPr>
              <a:t>•</a:t>
            </a:r>
            <a:r>
              <a:rPr lang="zh-CN" altLang="zh-CN">
                <a:solidFill>
                  <a:srgbClr val="FFFFFF"/>
                </a:solidFill>
                <a:latin typeface="Arial" panose="020B0604020202020204" pitchFamily="34" charset="0"/>
                <a:cs typeface="Arial" panose="020B0604020202020204" pitchFamily="34" charset="0"/>
              </a:rPr>
              <a:t>ch</a:t>
            </a:r>
            <a:r>
              <a:rPr lang="zh-CN" altLang="zh-CN" baseline="31000">
                <a:solidFill>
                  <a:srgbClr val="38364D"/>
                </a:solidFill>
                <a:latin typeface="Arial" panose="020B0604020202020204" pitchFamily="34" charset="0"/>
                <a:cs typeface="Arial" panose="020B0604020202020204" pitchFamily="34" charset="0"/>
              </a:rPr>
              <a:t>塔</a:t>
            </a:r>
            <a:r>
              <a:rPr lang="zh-CN" altLang="zh-CN">
                <a:solidFill>
                  <a:srgbClr val="FFFFFF"/>
                </a:solidFill>
                <a:latin typeface="Arial" panose="020B0604020202020204" pitchFamily="34" charset="0"/>
                <a:cs typeface="Arial" panose="020B0604020202020204" pitchFamily="34" charset="0"/>
              </a:rPr>
              <a:t>电子邮件</a:t>
            </a:r>
            <a:r>
              <a:rPr lang="zh-CN" altLang="zh-CN" baseline="31000">
                <a:solidFill>
                  <a:srgbClr val="38364D"/>
                </a:solidFill>
                <a:latin typeface="Arial" panose="020B0604020202020204" pitchFamily="34" charset="0"/>
                <a:cs typeface="Arial" panose="020B0604020202020204" pitchFamily="34" charset="0"/>
              </a:rPr>
              <a:t>s</a:t>
            </a:r>
            <a:r>
              <a:rPr lang="zh-CN" altLang="zh-CN">
                <a:solidFill>
                  <a:srgbClr val="FFFFFF"/>
                </a:solidFill>
                <a:latin typeface="Arial" panose="020B0604020202020204" pitchFamily="34" charset="0"/>
                <a:cs typeface="Arial" panose="020B0604020202020204" pitchFamily="34" charset="0"/>
              </a:rPr>
              <a:t>s</a:t>
            </a:r>
            <a:r>
              <a:rPr lang="zh-CN" altLang="zh-CN" baseline="31000">
                <a:solidFill>
                  <a:srgbClr val="38364D"/>
                </a:solidFill>
                <a:latin typeface="Arial" panose="020B0604020202020204" pitchFamily="34" charset="0"/>
                <a:cs typeface="Arial" panose="020B0604020202020204" pitchFamily="34" charset="0"/>
              </a:rPr>
              <a:t>K</a:t>
            </a:r>
            <a:r>
              <a:rPr lang="zh-CN" altLang="zh-CN">
                <a:solidFill>
                  <a:srgbClr val="FFFFFF"/>
                </a:solidFill>
                <a:latin typeface="Arial" panose="020B0604020202020204" pitchFamily="34" charset="0"/>
                <a:cs typeface="Arial" panose="020B0604020202020204" pitchFamily="34" charset="0"/>
              </a:rPr>
              <a:t>,</a:t>
            </a:r>
            <a:r>
              <a:rPr lang="zh-CN" altLang="zh-CN" baseline="31000">
                <a:solidFill>
                  <a:srgbClr val="38364D"/>
                </a:solidFill>
                <a:latin typeface="Arial" panose="020B0604020202020204" pitchFamily="34" charset="0"/>
                <a:cs typeface="Arial" panose="020B0604020202020204" pitchFamily="34" charset="0"/>
              </a:rPr>
              <a:t>Lis</a:t>
            </a:r>
            <a:r>
              <a:rPr lang="zh-CN" altLang="zh-CN">
                <a:solidFill>
                  <a:srgbClr val="FFFFFF"/>
                </a:solidFill>
                <a:latin typeface="Arial" panose="020B0604020202020204" pitchFamily="34" charset="0"/>
                <a:cs typeface="Arial" panose="020B0604020202020204" pitchFamily="34" charset="0"/>
              </a:rPr>
              <a:t>一个</a:t>
            </a:r>
            <a:r>
              <a:rPr lang="zh-CN" altLang="zh-CN" baseline="31000">
                <a:solidFill>
                  <a:srgbClr val="38364D"/>
                </a:solidFill>
                <a:latin typeface="Arial" panose="020B0604020202020204" pitchFamily="34" charset="0"/>
                <a:cs typeface="Arial" panose="020B0604020202020204" pitchFamily="34" charset="0"/>
              </a:rPr>
              <a:t>t.</a:t>
            </a:r>
            <a:r>
              <a:rPr lang="zh-CN" altLang="zh-CN">
                <a:solidFill>
                  <a:srgbClr val="FFFFFF"/>
                </a:solidFill>
                <a:latin typeface="Arial" panose="020B0604020202020204" pitchFamily="34" charset="0"/>
                <a:cs typeface="Arial" panose="020B0604020202020204" pitchFamily="34" charset="0"/>
              </a:rPr>
              <a:t>安全期望有助于进一步了解消费者对服务的理解, 同时也影响其实施。</a:t>
            </a:r>
            <a:endParaRPr lang="zh-CN" altLang="zh-CN">
              <a:latin typeface="Arial" panose="020B0604020202020204" pitchFamily="34" charset="0"/>
              <a:cs typeface="Arial" panose="020B0604020202020204" pitchFamily="34" charset="0"/>
            </a:endParaRPr>
          </a:p>
        </p:txBody>
      </p:sp>
    </p:spTree>
  </p:cSld>
  <p:clrMapOvr>
    <a:masterClrMapping/>
  </p:clrMapOvr>
</p:sld>
</file>

<file path=ppt/slides/slide134.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object 2">
            <a:extLst>
              <a:ext uri="{FF2B5EF4-FFF2-40B4-BE49-F238E27FC236}">
                <a16:creationId xmlns:a16="http://schemas.microsoft.com/office/drawing/2014/main" id="{94CFAC5F-9CA8-487B-9EAB-C83F1C246330}"/>
              </a:ext>
            </a:extLst>
          </p:cNvPr>
          <p:cNvSpPr>
            <a:spLocks/>
          </p:cNvSpPr>
          <p:nvPr/>
        </p:nvSpPr>
        <p:spPr bwMode="auto">
          <a:xfrm>
            <a:off x="393700" y="1609725"/>
            <a:ext cx="4572000" cy="558800"/>
          </a:xfrm>
          <a:custGeom>
            <a:avLst/>
            <a:gdLst>
              <a:gd name="T0" fmla="*/ 0 w 3429000"/>
              <a:gd name="T1" fmla="*/ 1766085 h 419100"/>
              <a:gd name="T2" fmla="*/ 14449777 w 3429000"/>
              <a:gd name="T3" fmla="*/ 1766085 h 419100"/>
              <a:gd name="T4" fmla="*/ 14449777 w 3429000"/>
              <a:gd name="T5" fmla="*/ 0 h 419100"/>
              <a:gd name="T6" fmla="*/ 0 w 3429000"/>
              <a:gd name="T7" fmla="*/ 0 h 419100"/>
              <a:gd name="T8" fmla="*/ 0 w 3429000"/>
              <a:gd name="T9" fmla="*/ 1766085 h 419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29000" h="419100">
                <a:moveTo>
                  <a:pt x="0" y="419100"/>
                </a:moveTo>
                <a:lnTo>
                  <a:pt x="3429000" y="419100"/>
                </a:lnTo>
                <a:lnTo>
                  <a:pt x="3429000" y="0"/>
                </a:lnTo>
                <a:lnTo>
                  <a:pt x="0" y="0"/>
                </a:lnTo>
                <a:lnTo>
                  <a:pt x="0" y="419100"/>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 name="object 3">
            <a:extLst>
              <a:ext uri="{FF2B5EF4-FFF2-40B4-BE49-F238E27FC236}">
                <a16:creationId xmlns:a16="http://schemas.microsoft.com/office/drawing/2014/main" id="{940C17C1-1F16-4992-A4BE-1E84339BB904}"/>
              </a:ext>
            </a:extLst>
          </p:cNvPr>
          <p:cNvSpPr txBox="1"/>
          <p:nvPr/>
        </p:nvSpPr>
        <p:spPr>
          <a:xfrm>
            <a:off x="496888" y="1646238"/>
            <a:ext cx="1612900" cy="295275"/>
          </a:xfrm>
          <a:prstGeom prst="rect">
            <a:avLst/>
          </a:prstGeom>
        </p:spPr>
        <p:txBody>
          <a:bodyPr lIns="0" tIns="17780" rIns="0" bIns="0">
            <a:spAutoFit/>
          </a:bodyPr>
          <a:lstStyle/>
          <a:p>
            <a:pPr marL="16933">
              <a:spcBef>
                <a:spcPts val="140"/>
              </a:spcBef>
              <a:defRPr/>
            </a:pPr>
            <a:r>
              <a:rPr b="1" spc="-7" dirty="0">
                <a:solidFill>
                  <a:srgbClr val="38364D"/>
                </a:solidFill>
                <a:latin typeface="Arial"/>
                <a:cs typeface="Arial"/>
              </a:rPr>
              <a:t>服务</a:t>
            </a:r>
            <a:r>
              <a:rPr b="1" spc="-73" dirty="0">
                <a:solidFill>
                  <a:srgbClr val="38364D"/>
                </a:solidFill>
                <a:latin typeface="Arial"/>
                <a:cs typeface="Arial"/>
              </a:rPr>
              <a:t> </a:t>
            </a:r>
            <a:r>
              <a:rPr b="1" dirty="0">
                <a:solidFill>
                  <a:srgbClr val="38364D"/>
                </a:solidFill>
                <a:latin typeface="Arial"/>
                <a:cs typeface="Arial"/>
              </a:rPr>
              <a:t>名字：</a:t>
            </a:r>
            <a:endParaRPr>
              <a:latin typeface="Arial"/>
              <a:cs typeface="Arial"/>
            </a:endParaRPr>
          </a:p>
        </p:txBody>
      </p:sp>
      <p:sp>
        <p:nvSpPr>
          <p:cNvPr id="189444" name="object 4">
            <a:extLst>
              <a:ext uri="{FF2B5EF4-FFF2-40B4-BE49-F238E27FC236}">
                <a16:creationId xmlns:a16="http://schemas.microsoft.com/office/drawing/2014/main" id="{49ABD5F2-4F2B-4595-8713-8B59FE8F9D0B}"/>
              </a:ext>
            </a:extLst>
          </p:cNvPr>
          <p:cNvSpPr>
            <a:spLocks/>
          </p:cNvSpPr>
          <p:nvPr/>
        </p:nvSpPr>
        <p:spPr bwMode="auto">
          <a:xfrm>
            <a:off x="4965700" y="1609725"/>
            <a:ext cx="6858000" cy="558800"/>
          </a:xfrm>
          <a:custGeom>
            <a:avLst/>
            <a:gdLst>
              <a:gd name="T0" fmla="*/ 0 w 5143500"/>
              <a:gd name="T1" fmla="*/ 1766085 h 419100"/>
              <a:gd name="T2" fmla="*/ 21674667 w 5143500"/>
              <a:gd name="T3" fmla="*/ 1766085 h 419100"/>
              <a:gd name="T4" fmla="*/ 21674667 w 5143500"/>
              <a:gd name="T5" fmla="*/ 0 h 419100"/>
              <a:gd name="T6" fmla="*/ 0 w 5143500"/>
              <a:gd name="T7" fmla="*/ 0 h 419100"/>
              <a:gd name="T8" fmla="*/ 0 w 5143500"/>
              <a:gd name="T9" fmla="*/ 1766085 h 419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43500" h="419100">
                <a:moveTo>
                  <a:pt x="0" y="419100"/>
                </a:moveTo>
                <a:lnTo>
                  <a:pt x="5143500" y="419100"/>
                </a:lnTo>
                <a:lnTo>
                  <a:pt x="5143500" y="0"/>
                </a:lnTo>
                <a:lnTo>
                  <a:pt x="0" y="0"/>
                </a:lnTo>
                <a:lnTo>
                  <a:pt x="0" y="419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9445" name="object 5">
            <a:extLst>
              <a:ext uri="{FF2B5EF4-FFF2-40B4-BE49-F238E27FC236}">
                <a16:creationId xmlns:a16="http://schemas.microsoft.com/office/drawing/2014/main" id="{6D754C4B-9576-424F-B591-FBDEB9E79241}"/>
              </a:ext>
            </a:extLst>
          </p:cNvPr>
          <p:cNvSpPr>
            <a:spLocks/>
          </p:cNvSpPr>
          <p:nvPr/>
        </p:nvSpPr>
        <p:spPr bwMode="auto">
          <a:xfrm>
            <a:off x="4965700" y="1609725"/>
            <a:ext cx="6858000" cy="558800"/>
          </a:xfrm>
          <a:custGeom>
            <a:avLst/>
            <a:gdLst>
              <a:gd name="T0" fmla="*/ 0 w 5143500"/>
              <a:gd name="T1" fmla="*/ 1766085 h 419100"/>
              <a:gd name="T2" fmla="*/ 21674667 w 5143500"/>
              <a:gd name="T3" fmla="*/ 1766085 h 419100"/>
              <a:gd name="T4" fmla="*/ 21674667 w 5143500"/>
              <a:gd name="T5" fmla="*/ 0 h 419100"/>
              <a:gd name="T6" fmla="*/ 0 w 5143500"/>
              <a:gd name="T7" fmla="*/ 0 h 419100"/>
              <a:gd name="T8" fmla="*/ 0 w 5143500"/>
              <a:gd name="T9" fmla="*/ 1766085 h 419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43500" h="419100">
                <a:moveTo>
                  <a:pt x="0" y="419100"/>
                </a:moveTo>
                <a:lnTo>
                  <a:pt x="5143500" y="419100"/>
                </a:lnTo>
                <a:lnTo>
                  <a:pt x="5143500" y="0"/>
                </a:lnTo>
                <a:lnTo>
                  <a:pt x="0" y="0"/>
                </a:lnTo>
                <a:lnTo>
                  <a:pt x="0" y="419100"/>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89446" name="object 6">
            <a:extLst>
              <a:ext uri="{FF2B5EF4-FFF2-40B4-BE49-F238E27FC236}">
                <a16:creationId xmlns:a16="http://schemas.microsoft.com/office/drawing/2014/main" id="{1E46120A-E084-42F8-BEB9-F3C4D524C611}"/>
              </a:ext>
            </a:extLst>
          </p:cNvPr>
          <p:cNvSpPr txBox="1">
            <a:spLocks noChangeArrowheads="1"/>
          </p:cNvSpPr>
          <p:nvPr/>
        </p:nvSpPr>
        <p:spPr bwMode="auto">
          <a:xfrm>
            <a:off x="5068888" y="1644650"/>
            <a:ext cx="1376362"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7780" rIns="0" bIns="0">
            <a:spAutoFit/>
          </a:bodyPr>
          <a:lstStyle>
            <a:lvl1pPr marL="1587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b="1">
                <a:solidFill>
                  <a:srgbClr val="38364D"/>
                </a:solidFill>
                <a:latin typeface="Arial" panose="020B0604020202020204" pitchFamily="34" charset="0"/>
                <a:cs typeface="Arial" panose="020B0604020202020204" pitchFamily="34" charset="0"/>
              </a:rPr>
              <a:t>描述：</a:t>
            </a:r>
            <a:endParaRPr lang="zh-CN" altLang="zh-CN">
              <a:latin typeface="Arial" panose="020B0604020202020204" pitchFamily="34" charset="0"/>
              <a:cs typeface="Arial" panose="020B0604020202020204" pitchFamily="34" charset="0"/>
            </a:endParaRPr>
          </a:p>
        </p:txBody>
      </p:sp>
      <p:sp>
        <p:nvSpPr>
          <p:cNvPr id="7" name="object 7">
            <a:extLst>
              <a:ext uri="{FF2B5EF4-FFF2-40B4-BE49-F238E27FC236}">
                <a16:creationId xmlns:a16="http://schemas.microsoft.com/office/drawing/2014/main" id="{0AF1E9E7-8451-4E02-9280-10673D1AD10D}"/>
              </a:ext>
            </a:extLst>
          </p:cNvPr>
          <p:cNvSpPr txBox="1">
            <a:spLocks noGrp="1"/>
          </p:cNvSpPr>
          <p:nvPr>
            <p:ph type="title"/>
          </p:nvPr>
        </p:nvSpPr>
        <p:spPr>
          <a:xfrm>
            <a:off x="592138" y="204788"/>
            <a:ext cx="8650287" cy="692150"/>
          </a:xfrm>
        </p:spPr>
        <p:txBody>
          <a:bodyPr tIns="16087" rtlCol="0">
            <a:spAutoFit/>
          </a:bodyPr>
          <a:lstStyle/>
          <a:p>
            <a:pPr marL="16933" algn="l">
              <a:spcBef>
                <a:spcPts val="127"/>
              </a:spcBef>
              <a:defRPr/>
            </a:pPr>
            <a:r>
              <a:rPr sz="4400" b="0" spc="-7" dirty="0">
                <a:solidFill>
                  <a:schemeClr val="bg1"/>
                </a:solidFill>
              </a:rPr>
              <a:t>Microservice 设计</a:t>
            </a:r>
            <a:r>
              <a:rPr sz="4400" b="0" spc="40" dirty="0">
                <a:solidFill>
                  <a:schemeClr val="bg1"/>
                </a:solidFill>
              </a:rPr>
              <a:t> </a:t>
            </a:r>
            <a:r>
              <a:rPr sz="4400" b="0" spc="-7" dirty="0">
                <a:solidFill>
                  <a:schemeClr val="bg1"/>
                </a:solidFill>
              </a:rPr>
              <a:t>帆布</a:t>
            </a:r>
            <a:endParaRPr sz="4400" b="0" dirty="0">
              <a:solidFill>
                <a:schemeClr val="bg1"/>
              </a:solidFill>
            </a:endParaRPr>
          </a:p>
        </p:txBody>
      </p:sp>
      <p:sp>
        <p:nvSpPr>
          <p:cNvPr id="189448" name="object 8">
            <a:extLst>
              <a:ext uri="{FF2B5EF4-FFF2-40B4-BE49-F238E27FC236}">
                <a16:creationId xmlns:a16="http://schemas.microsoft.com/office/drawing/2014/main" id="{08D2F648-FEA2-4E38-AFFC-B96577505941}"/>
              </a:ext>
            </a:extLst>
          </p:cNvPr>
          <p:cNvSpPr>
            <a:spLocks/>
          </p:cNvSpPr>
          <p:nvPr/>
        </p:nvSpPr>
        <p:spPr bwMode="auto">
          <a:xfrm>
            <a:off x="393700" y="2165350"/>
            <a:ext cx="2286000" cy="3657600"/>
          </a:xfrm>
          <a:custGeom>
            <a:avLst/>
            <a:gdLst>
              <a:gd name="T0" fmla="*/ 0 w 1714500"/>
              <a:gd name="T1" fmla="*/ 11559823 h 2743200"/>
              <a:gd name="T2" fmla="*/ 7224889 w 1714500"/>
              <a:gd name="T3" fmla="*/ 11559823 h 2743200"/>
              <a:gd name="T4" fmla="*/ 7224889 w 1714500"/>
              <a:gd name="T5" fmla="*/ 0 h 2743200"/>
              <a:gd name="T6" fmla="*/ 0 w 1714500"/>
              <a:gd name="T7" fmla="*/ 0 h 2743200"/>
              <a:gd name="T8" fmla="*/ 0 w 1714500"/>
              <a:gd name="T9" fmla="*/ 11559823 h 27432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2743200">
                <a:moveTo>
                  <a:pt x="0" y="2743200"/>
                </a:moveTo>
                <a:lnTo>
                  <a:pt x="1714500" y="2743200"/>
                </a:lnTo>
                <a:lnTo>
                  <a:pt x="1714500" y="0"/>
                </a:lnTo>
                <a:lnTo>
                  <a:pt x="0" y="0"/>
                </a:lnTo>
                <a:lnTo>
                  <a:pt x="0" y="27432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9449" name="object 9">
            <a:extLst>
              <a:ext uri="{FF2B5EF4-FFF2-40B4-BE49-F238E27FC236}">
                <a16:creationId xmlns:a16="http://schemas.microsoft.com/office/drawing/2014/main" id="{F9C9CFD5-30C2-4680-9DCD-F089E6B8B23A}"/>
              </a:ext>
            </a:extLst>
          </p:cNvPr>
          <p:cNvSpPr>
            <a:spLocks/>
          </p:cNvSpPr>
          <p:nvPr/>
        </p:nvSpPr>
        <p:spPr bwMode="auto">
          <a:xfrm>
            <a:off x="393700" y="2165350"/>
            <a:ext cx="2286000" cy="3657600"/>
          </a:xfrm>
          <a:custGeom>
            <a:avLst/>
            <a:gdLst>
              <a:gd name="T0" fmla="*/ 0 w 1714500"/>
              <a:gd name="T1" fmla="*/ 11559823 h 2743200"/>
              <a:gd name="T2" fmla="*/ 7224889 w 1714500"/>
              <a:gd name="T3" fmla="*/ 11559823 h 2743200"/>
              <a:gd name="T4" fmla="*/ 7224889 w 1714500"/>
              <a:gd name="T5" fmla="*/ 0 h 2743200"/>
              <a:gd name="T6" fmla="*/ 0 w 1714500"/>
              <a:gd name="T7" fmla="*/ 0 h 2743200"/>
              <a:gd name="T8" fmla="*/ 0 w 1714500"/>
              <a:gd name="T9" fmla="*/ 11559823 h 27432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2743200">
                <a:moveTo>
                  <a:pt x="0" y="2743200"/>
                </a:moveTo>
                <a:lnTo>
                  <a:pt x="1714500" y="2743200"/>
                </a:lnTo>
                <a:lnTo>
                  <a:pt x="1714500" y="0"/>
                </a:lnTo>
                <a:lnTo>
                  <a:pt x="0" y="0"/>
                </a:lnTo>
                <a:lnTo>
                  <a:pt x="0" y="2743200"/>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0" name="object 10">
            <a:extLst>
              <a:ext uri="{FF2B5EF4-FFF2-40B4-BE49-F238E27FC236}">
                <a16:creationId xmlns:a16="http://schemas.microsoft.com/office/drawing/2014/main" id="{14067E31-69E7-4293-A96F-539CCCAFC988}"/>
              </a:ext>
            </a:extLst>
          </p:cNvPr>
          <p:cNvSpPr txBox="1"/>
          <p:nvPr/>
        </p:nvSpPr>
        <p:spPr>
          <a:xfrm>
            <a:off x="603250" y="2201863"/>
            <a:ext cx="1862138" cy="295275"/>
          </a:xfrm>
          <a:prstGeom prst="rect">
            <a:avLst/>
          </a:prstGeom>
        </p:spPr>
        <p:txBody>
          <a:bodyPr lIns="0" tIns="17780" rIns="0" bIns="0">
            <a:spAutoFit/>
          </a:bodyPr>
          <a:lstStyle/>
          <a:p>
            <a:pPr marL="16933">
              <a:spcBef>
                <a:spcPts val="140"/>
              </a:spcBef>
              <a:defRPr/>
            </a:pPr>
            <a:r>
              <a:rPr b="1" dirty="0">
                <a:solidFill>
                  <a:srgbClr val="38364D"/>
                </a:solidFill>
                <a:latin typeface="Arial"/>
                <a:cs typeface="Arial"/>
              </a:rPr>
              <a:t>消费者</a:t>
            </a:r>
            <a:r>
              <a:rPr b="1" spc="-120" dirty="0">
                <a:solidFill>
                  <a:srgbClr val="38364D"/>
                </a:solidFill>
                <a:latin typeface="Arial"/>
                <a:cs typeface="Arial"/>
              </a:rPr>
              <a:t> </a:t>
            </a:r>
            <a:r>
              <a:rPr b="1" spc="-27" dirty="0">
                <a:solidFill>
                  <a:srgbClr val="38364D"/>
                </a:solidFill>
                <a:latin typeface="Arial"/>
                <a:cs typeface="Arial"/>
              </a:rPr>
              <a:t>任务</a:t>
            </a:r>
            <a:endParaRPr>
              <a:latin typeface="Arial"/>
              <a:cs typeface="Arial"/>
            </a:endParaRPr>
          </a:p>
        </p:txBody>
      </p:sp>
      <p:sp>
        <p:nvSpPr>
          <p:cNvPr id="189451" name="object 11">
            <a:extLst>
              <a:ext uri="{FF2B5EF4-FFF2-40B4-BE49-F238E27FC236}">
                <a16:creationId xmlns:a16="http://schemas.microsoft.com/office/drawing/2014/main" id="{EB481791-38B1-4154-9598-2B51F8AA9E31}"/>
              </a:ext>
            </a:extLst>
          </p:cNvPr>
          <p:cNvSpPr>
            <a:spLocks/>
          </p:cNvSpPr>
          <p:nvPr/>
        </p:nvSpPr>
        <p:spPr bwMode="auto">
          <a:xfrm>
            <a:off x="9537700" y="2166938"/>
            <a:ext cx="2286000" cy="3657600"/>
          </a:xfrm>
          <a:custGeom>
            <a:avLst/>
            <a:gdLst>
              <a:gd name="T0" fmla="*/ 0 w 1714500"/>
              <a:gd name="T1" fmla="*/ 11559820 h 2743200"/>
              <a:gd name="T2" fmla="*/ 7224889 w 1714500"/>
              <a:gd name="T3" fmla="*/ 11559820 h 2743200"/>
              <a:gd name="T4" fmla="*/ 7224889 w 1714500"/>
              <a:gd name="T5" fmla="*/ 0 h 2743200"/>
              <a:gd name="T6" fmla="*/ 0 w 1714500"/>
              <a:gd name="T7" fmla="*/ 0 h 2743200"/>
              <a:gd name="T8" fmla="*/ 0 w 1714500"/>
              <a:gd name="T9" fmla="*/ 11559820 h 27432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2743200">
                <a:moveTo>
                  <a:pt x="0" y="2743199"/>
                </a:moveTo>
                <a:lnTo>
                  <a:pt x="1714500" y="2743199"/>
                </a:lnTo>
                <a:lnTo>
                  <a:pt x="1714500" y="0"/>
                </a:lnTo>
                <a:lnTo>
                  <a:pt x="0" y="0"/>
                </a:lnTo>
                <a:lnTo>
                  <a:pt x="0" y="27431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9452" name="object 12">
            <a:extLst>
              <a:ext uri="{FF2B5EF4-FFF2-40B4-BE49-F238E27FC236}">
                <a16:creationId xmlns:a16="http://schemas.microsoft.com/office/drawing/2014/main" id="{DA72AF7E-8AD3-429F-A4A3-6AC452B3059A}"/>
              </a:ext>
            </a:extLst>
          </p:cNvPr>
          <p:cNvSpPr>
            <a:spLocks/>
          </p:cNvSpPr>
          <p:nvPr/>
        </p:nvSpPr>
        <p:spPr bwMode="auto">
          <a:xfrm>
            <a:off x="9537700" y="2166938"/>
            <a:ext cx="2286000" cy="3657600"/>
          </a:xfrm>
          <a:custGeom>
            <a:avLst/>
            <a:gdLst>
              <a:gd name="T0" fmla="*/ 0 w 1714500"/>
              <a:gd name="T1" fmla="*/ 11559820 h 2743200"/>
              <a:gd name="T2" fmla="*/ 7224889 w 1714500"/>
              <a:gd name="T3" fmla="*/ 11559820 h 2743200"/>
              <a:gd name="T4" fmla="*/ 7224889 w 1714500"/>
              <a:gd name="T5" fmla="*/ 0 h 2743200"/>
              <a:gd name="T6" fmla="*/ 0 w 1714500"/>
              <a:gd name="T7" fmla="*/ 0 h 2743200"/>
              <a:gd name="T8" fmla="*/ 0 w 1714500"/>
              <a:gd name="T9" fmla="*/ 11559820 h 27432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2743200">
                <a:moveTo>
                  <a:pt x="0" y="2743199"/>
                </a:moveTo>
                <a:lnTo>
                  <a:pt x="1714500" y="2743199"/>
                </a:lnTo>
                <a:lnTo>
                  <a:pt x="1714500" y="0"/>
                </a:lnTo>
                <a:lnTo>
                  <a:pt x="0" y="0"/>
                </a:lnTo>
                <a:lnTo>
                  <a:pt x="0" y="2743199"/>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 name="object 13">
            <a:extLst>
              <a:ext uri="{FF2B5EF4-FFF2-40B4-BE49-F238E27FC236}">
                <a16:creationId xmlns:a16="http://schemas.microsoft.com/office/drawing/2014/main" id="{A1254CE0-C4EF-4315-9AAE-0C5C0CB8ED1A}"/>
              </a:ext>
            </a:extLst>
          </p:cNvPr>
          <p:cNvSpPr txBox="1"/>
          <p:nvPr/>
        </p:nvSpPr>
        <p:spPr>
          <a:xfrm>
            <a:off x="9885363" y="2203450"/>
            <a:ext cx="1589087" cy="295275"/>
          </a:xfrm>
          <a:prstGeom prst="rect">
            <a:avLst/>
          </a:prstGeom>
        </p:spPr>
        <p:txBody>
          <a:bodyPr lIns="0" tIns="17780" rIns="0" bIns="0">
            <a:spAutoFit/>
          </a:bodyPr>
          <a:lstStyle/>
          <a:p>
            <a:pPr marL="16933">
              <a:spcBef>
                <a:spcPts val="140"/>
              </a:spcBef>
              <a:defRPr/>
            </a:pPr>
            <a:r>
              <a:rPr b="1" dirty="0">
                <a:solidFill>
                  <a:srgbClr val="38364D"/>
                </a:solidFill>
                <a:latin typeface="Arial"/>
                <a:cs typeface="Arial"/>
              </a:rPr>
              <a:t>Dependen</a:t>
            </a:r>
            <a:r>
              <a:rPr b="1" spc="-20" dirty="0">
                <a:solidFill>
                  <a:srgbClr val="38364D"/>
                </a:solidFill>
                <a:latin typeface="Arial"/>
                <a:cs typeface="Arial"/>
              </a:rPr>
              <a:t>C</a:t>
            </a:r>
            <a:r>
              <a:rPr b="1" spc="-13" dirty="0">
                <a:solidFill>
                  <a:srgbClr val="38364D"/>
                </a:solidFill>
                <a:latin typeface="Arial"/>
                <a:cs typeface="Arial"/>
              </a:rPr>
              <a:t>我</a:t>
            </a:r>
            <a:r>
              <a:rPr b="1" dirty="0">
                <a:solidFill>
                  <a:srgbClr val="38364D"/>
                </a:solidFill>
                <a:latin typeface="Arial"/>
                <a:cs typeface="Arial"/>
              </a:rPr>
              <a:t>es</a:t>
            </a:r>
            <a:endParaRPr>
              <a:latin typeface="Arial"/>
              <a:cs typeface="Arial"/>
            </a:endParaRPr>
          </a:p>
        </p:txBody>
      </p:sp>
      <p:sp>
        <p:nvSpPr>
          <p:cNvPr id="189454" name="object 14">
            <a:extLst>
              <a:ext uri="{FF2B5EF4-FFF2-40B4-BE49-F238E27FC236}">
                <a16:creationId xmlns:a16="http://schemas.microsoft.com/office/drawing/2014/main" id="{13027177-5CF4-482D-9D5F-1524EB79A21B}"/>
              </a:ext>
            </a:extLst>
          </p:cNvPr>
          <p:cNvSpPr>
            <a:spLocks/>
          </p:cNvSpPr>
          <p:nvPr/>
        </p:nvSpPr>
        <p:spPr bwMode="auto">
          <a:xfrm>
            <a:off x="2679700" y="3536950"/>
            <a:ext cx="2286000" cy="2286000"/>
          </a:xfrm>
          <a:custGeom>
            <a:avLst/>
            <a:gdLst>
              <a:gd name="T0" fmla="*/ 0 w 1714500"/>
              <a:gd name="T1" fmla="*/ 7224889 h 1714500"/>
              <a:gd name="T2" fmla="*/ 7224889 w 1714500"/>
              <a:gd name="T3" fmla="*/ 7224889 h 1714500"/>
              <a:gd name="T4" fmla="*/ 7224889 w 1714500"/>
              <a:gd name="T5" fmla="*/ 0 h 1714500"/>
              <a:gd name="T6" fmla="*/ 0 w 1714500"/>
              <a:gd name="T7" fmla="*/ 0 h 1714500"/>
              <a:gd name="T8" fmla="*/ 0 w 1714500"/>
              <a:gd name="T9" fmla="*/ 7224889 h 17145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1714500">
                <a:moveTo>
                  <a:pt x="0" y="1714500"/>
                </a:moveTo>
                <a:lnTo>
                  <a:pt x="1714500" y="1714500"/>
                </a:lnTo>
                <a:lnTo>
                  <a:pt x="1714500" y="0"/>
                </a:lnTo>
                <a:lnTo>
                  <a:pt x="0" y="0"/>
                </a:lnTo>
                <a:lnTo>
                  <a:pt x="0" y="17145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9455" name="object 15">
            <a:extLst>
              <a:ext uri="{FF2B5EF4-FFF2-40B4-BE49-F238E27FC236}">
                <a16:creationId xmlns:a16="http://schemas.microsoft.com/office/drawing/2014/main" id="{E1033DB3-41D1-41FB-86A4-5454B34A4CD5}"/>
              </a:ext>
            </a:extLst>
          </p:cNvPr>
          <p:cNvSpPr>
            <a:spLocks/>
          </p:cNvSpPr>
          <p:nvPr/>
        </p:nvSpPr>
        <p:spPr bwMode="auto">
          <a:xfrm>
            <a:off x="2679700" y="3536950"/>
            <a:ext cx="2286000" cy="2286000"/>
          </a:xfrm>
          <a:custGeom>
            <a:avLst/>
            <a:gdLst>
              <a:gd name="T0" fmla="*/ 0 w 1714500"/>
              <a:gd name="T1" fmla="*/ 7224889 h 1714500"/>
              <a:gd name="T2" fmla="*/ 7224889 w 1714500"/>
              <a:gd name="T3" fmla="*/ 7224889 h 1714500"/>
              <a:gd name="T4" fmla="*/ 7224889 w 1714500"/>
              <a:gd name="T5" fmla="*/ 0 h 1714500"/>
              <a:gd name="T6" fmla="*/ 0 w 1714500"/>
              <a:gd name="T7" fmla="*/ 0 h 1714500"/>
              <a:gd name="T8" fmla="*/ 0 w 1714500"/>
              <a:gd name="T9" fmla="*/ 7224889 h 17145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1714500">
                <a:moveTo>
                  <a:pt x="0" y="1714500"/>
                </a:moveTo>
                <a:lnTo>
                  <a:pt x="1714500" y="1714500"/>
                </a:lnTo>
                <a:lnTo>
                  <a:pt x="1714500" y="0"/>
                </a:lnTo>
                <a:lnTo>
                  <a:pt x="0" y="0"/>
                </a:lnTo>
                <a:lnTo>
                  <a:pt x="0" y="1714500"/>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6" name="object 16">
            <a:extLst>
              <a:ext uri="{FF2B5EF4-FFF2-40B4-BE49-F238E27FC236}">
                <a16:creationId xmlns:a16="http://schemas.microsoft.com/office/drawing/2014/main" id="{1197F58E-C2A9-49EE-9670-EE9E976A12E7}"/>
              </a:ext>
            </a:extLst>
          </p:cNvPr>
          <p:cNvSpPr txBox="1"/>
          <p:nvPr/>
        </p:nvSpPr>
        <p:spPr>
          <a:xfrm>
            <a:off x="3319463" y="3571875"/>
            <a:ext cx="1001712" cy="295275"/>
          </a:xfrm>
          <a:prstGeom prst="rect">
            <a:avLst/>
          </a:prstGeom>
        </p:spPr>
        <p:txBody>
          <a:bodyPr lIns="0" tIns="17780" rIns="0" bIns="0">
            <a:spAutoFit/>
          </a:bodyPr>
          <a:lstStyle/>
          <a:p>
            <a:pPr marL="16933">
              <a:spcBef>
                <a:spcPts val="140"/>
              </a:spcBef>
              <a:defRPr/>
            </a:pPr>
            <a:r>
              <a:rPr b="1" dirty="0">
                <a:solidFill>
                  <a:srgbClr val="38364D"/>
                </a:solidFill>
                <a:latin typeface="Arial"/>
                <a:cs typeface="Arial"/>
              </a:rPr>
              <a:t>质量</a:t>
            </a:r>
            <a:r>
              <a:rPr b="1" spc="-13" dirty="0">
                <a:solidFill>
                  <a:srgbClr val="38364D"/>
                </a:solidFill>
                <a:latin typeface="Arial"/>
                <a:cs typeface="Arial"/>
              </a:rPr>
              <a:t>我</a:t>
            </a:r>
            <a:r>
              <a:rPr b="1" dirty="0">
                <a:solidFill>
                  <a:srgbClr val="38364D"/>
                </a:solidFill>
                <a:latin typeface="Arial"/>
                <a:cs typeface="Arial"/>
              </a:rPr>
              <a:t>t</a:t>
            </a:r>
            <a:r>
              <a:rPr b="1" spc="-13" dirty="0">
                <a:solidFill>
                  <a:srgbClr val="38364D"/>
                </a:solidFill>
                <a:latin typeface="Arial"/>
                <a:cs typeface="Arial"/>
              </a:rPr>
              <a:t>我</a:t>
            </a:r>
            <a:r>
              <a:rPr b="1" dirty="0">
                <a:solidFill>
                  <a:srgbClr val="38364D"/>
                </a:solidFill>
                <a:latin typeface="Arial"/>
                <a:cs typeface="Arial"/>
              </a:rPr>
              <a:t>es</a:t>
            </a:r>
            <a:endParaRPr>
              <a:latin typeface="Arial"/>
              <a:cs typeface="Arial"/>
            </a:endParaRPr>
          </a:p>
        </p:txBody>
      </p:sp>
      <p:sp>
        <p:nvSpPr>
          <p:cNvPr id="189457" name="object 17">
            <a:extLst>
              <a:ext uri="{FF2B5EF4-FFF2-40B4-BE49-F238E27FC236}">
                <a16:creationId xmlns:a16="http://schemas.microsoft.com/office/drawing/2014/main" id="{F6BDB25D-78D9-43A7-A0A0-A31A2278087A}"/>
              </a:ext>
            </a:extLst>
          </p:cNvPr>
          <p:cNvSpPr>
            <a:spLocks/>
          </p:cNvSpPr>
          <p:nvPr/>
        </p:nvSpPr>
        <p:spPr bwMode="auto">
          <a:xfrm>
            <a:off x="2679700" y="2163763"/>
            <a:ext cx="6858000" cy="1371600"/>
          </a:xfrm>
          <a:custGeom>
            <a:avLst/>
            <a:gdLst>
              <a:gd name="T0" fmla="*/ 0 w 5143500"/>
              <a:gd name="T1" fmla="*/ 4334933 h 1028700"/>
              <a:gd name="T2" fmla="*/ 21674667 w 5143500"/>
              <a:gd name="T3" fmla="*/ 4334933 h 1028700"/>
              <a:gd name="T4" fmla="*/ 21674667 w 5143500"/>
              <a:gd name="T5" fmla="*/ 0 h 1028700"/>
              <a:gd name="T6" fmla="*/ 0 w 5143500"/>
              <a:gd name="T7" fmla="*/ 0 h 1028700"/>
              <a:gd name="T8" fmla="*/ 0 w 5143500"/>
              <a:gd name="T9" fmla="*/ 4334933 h 10287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43500" h="1028700">
                <a:moveTo>
                  <a:pt x="0" y="1028700"/>
                </a:moveTo>
                <a:lnTo>
                  <a:pt x="5143500" y="1028700"/>
                </a:lnTo>
                <a:lnTo>
                  <a:pt x="5143500" y="0"/>
                </a:lnTo>
                <a:lnTo>
                  <a:pt x="0" y="0"/>
                </a:lnTo>
                <a:lnTo>
                  <a:pt x="0" y="10287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9458" name="object 18">
            <a:extLst>
              <a:ext uri="{FF2B5EF4-FFF2-40B4-BE49-F238E27FC236}">
                <a16:creationId xmlns:a16="http://schemas.microsoft.com/office/drawing/2014/main" id="{726892AC-9E33-45D4-829D-ACEF79AFB637}"/>
              </a:ext>
            </a:extLst>
          </p:cNvPr>
          <p:cNvSpPr>
            <a:spLocks/>
          </p:cNvSpPr>
          <p:nvPr/>
        </p:nvSpPr>
        <p:spPr bwMode="auto">
          <a:xfrm>
            <a:off x="2679700" y="2163763"/>
            <a:ext cx="6858000" cy="1371600"/>
          </a:xfrm>
          <a:custGeom>
            <a:avLst/>
            <a:gdLst>
              <a:gd name="T0" fmla="*/ 0 w 5143500"/>
              <a:gd name="T1" fmla="*/ 4334933 h 1028700"/>
              <a:gd name="T2" fmla="*/ 21674667 w 5143500"/>
              <a:gd name="T3" fmla="*/ 4334933 h 1028700"/>
              <a:gd name="T4" fmla="*/ 21674667 w 5143500"/>
              <a:gd name="T5" fmla="*/ 0 h 1028700"/>
              <a:gd name="T6" fmla="*/ 0 w 5143500"/>
              <a:gd name="T7" fmla="*/ 0 h 1028700"/>
              <a:gd name="T8" fmla="*/ 0 w 5143500"/>
              <a:gd name="T9" fmla="*/ 4334933 h 10287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43500" h="1028700">
                <a:moveTo>
                  <a:pt x="0" y="1028700"/>
                </a:moveTo>
                <a:lnTo>
                  <a:pt x="5143500" y="1028700"/>
                </a:lnTo>
                <a:lnTo>
                  <a:pt x="5143500" y="0"/>
                </a:lnTo>
                <a:lnTo>
                  <a:pt x="0" y="0"/>
                </a:lnTo>
                <a:lnTo>
                  <a:pt x="0" y="1028700"/>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9" name="object 19">
            <a:extLst>
              <a:ext uri="{FF2B5EF4-FFF2-40B4-BE49-F238E27FC236}">
                <a16:creationId xmlns:a16="http://schemas.microsoft.com/office/drawing/2014/main" id="{3C44C67D-3CB3-4F34-8252-497D7B8C653A}"/>
              </a:ext>
            </a:extLst>
          </p:cNvPr>
          <p:cNvSpPr txBox="1"/>
          <p:nvPr/>
        </p:nvSpPr>
        <p:spPr>
          <a:xfrm>
            <a:off x="5611813" y="2200275"/>
            <a:ext cx="992187" cy="293688"/>
          </a:xfrm>
          <a:prstGeom prst="rect">
            <a:avLst/>
          </a:prstGeom>
        </p:spPr>
        <p:txBody>
          <a:bodyPr lIns="0" tIns="17780" rIns="0" bIns="0">
            <a:spAutoFit/>
          </a:bodyPr>
          <a:lstStyle/>
          <a:p>
            <a:pPr marL="16933">
              <a:spcBef>
                <a:spcPts val="140"/>
              </a:spcBef>
              <a:defRPr/>
            </a:pPr>
            <a:r>
              <a:rPr b="1" spc="-13" dirty="0">
                <a:solidFill>
                  <a:srgbClr val="38364D"/>
                </a:solidFill>
                <a:latin typeface="Arial"/>
                <a:cs typeface="Arial"/>
              </a:rPr>
              <a:t>我</a:t>
            </a:r>
            <a:r>
              <a:rPr b="1" dirty="0">
                <a:solidFill>
                  <a:srgbClr val="38364D"/>
                </a:solidFill>
                <a:latin typeface="Arial"/>
                <a:cs typeface="Arial"/>
              </a:rPr>
              <a:t>nterface</a:t>
            </a:r>
            <a:endParaRPr>
              <a:latin typeface="Arial"/>
              <a:cs typeface="Arial"/>
            </a:endParaRPr>
          </a:p>
        </p:txBody>
      </p:sp>
      <p:sp>
        <p:nvSpPr>
          <p:cNvPr id="189460" name="object 20">
            <a:extLst>
              <a:ext uri="{FF2B5EF4-FFF2-40B4-BE49-F238E27FC236}">
                <a16:creationId xmlns:a16="http://schemas.microsoft.com/office/drawing/2014/main" id="{BDD20616-13E5-4DE0-80BF-B48B64DC47EA}"/>
              </a:ext>
            </a:extLst>
          </p:cNvPr>
          <p:cNvSpPr>
            <a:spLocks/>
          </p:cNvSpPr>
          <p:nvPr/>
        </p:nvSpPr>
        <p:spPr bwMode="auto">
          <a:xfrm>
            <a:off x="7251700" y="3535363"/>
            <a:ext cx="2286000" cy="2287587"/>
          </a:xfrm>
          <a:custGeom>
            <a:avLst/>
            <a:gdLst>
              <a:gd name="T0" fmla="*/ 0 w 1714500"/>
              <a:gd name="T1" fmla="*/ 7216290 h 1716404"/>
              <a:gd name="T2" fmla="*/ 7224889 w 1714500"/>
              <a:gd name="T3" fmla="*/ 7216290 h 1716404"/>
              <a:gd name="T4" fmla="*/ 7224889 w 1714500"/>
              <a:gd name="T5" fmla="*/ 0 h 1716404"/>
              <a:gd name="T6" fmla="*/ 0 w 1714500"/>
              <a:gd name="T7" fmla="*/ 0 h 1716404"/>
              <a:gd name="T8" fmla="*/ 0 w 1714500"/>
              <a:gd name="T9" fmla="*/ 7216290 h 1716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1716404">
                <a:moveTo>
                  <a:pt x="0" y="1716024"/>
                </a:moveTo>
                <a:lnTo>
                  <a:pt x="1714500" y="1716024"/>
                </a:lnTo>
                <a:lnTo>
                  <a:pt x="1714500" y="0"/>
                </a:lnTo>
                <a:lnTo>
                  <a:pt x="0" y="0"/>
                </a:lnTo>
                <a:lnTo>
                  <a:pt x="0" y="17160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9461" name="object 21">
            <a:extLst>
              <a:ext uri="{FF2B5EF4-FFF2-40B4-BE49-F238E27FC236}">
                <a16:creationId xmlns:a16="http://schemas.microsoft.com/office/drawing/2014/main" id="{00CA8FCB-7C35-4DBC-A43D-3D59DA2007F7}"/>
              </a:ext>
            </a:extLst>
          </p:cNvPr>
          <p:cNvSpPr>
            <a:spLocks/>
          </p:cNvSpPr>
          <p:nvPr/>
        </p:nvSpPr>
        <p:spPr bwMode="auto">
          <a:xfrm>
            <a:off x="7251700" y="3535363"/>
            <a:ext cx="2286000" cy="2287587"/>
          </a:xfrm>
          <a:custGeom>
            <a:avLst/>
            <a:gdLst>
              <a:gd name="T0" fmla="*/ 0 w 1714500"/>
              <a:gd name="T1" fmla="*/ 7216290 h 1716404"/>
              <a:gd name="T2" fmla="*/ 7224889 w 1714500"/>
              <a:gd name="T3" fmla="*/ 7216290 h 1716404"/>
              <a:gd name="T4" fmla="*/ 7224889 w 1714500"/>
              <a:gd name="T5" fmla="*/ 0 h 1716404"/>
              <a:gd name="T6" fmla="*/ 0 w 1714500"/>
              <a:gd name="T7" fmla="*/ 0 h 1716404"/>
              <a:gd name="T8" fmla="*/ 0 w 1714500"/>
              <a:gd name="T9" fmla="*/ 7216290 h 1716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1716404">
                <a:moveTo>
                  <a:pt x="0" y="1716024"/>
                </a:moveTo>
                <a:lnTo>
                  <a:pt x="1714500" y="1716024"/>
                </a:lnTo>
                <a:lnTo>
                  <a:pt x="1714500" y="0"/>
                </a:lnTo>
                <a:lnTo>
                  <a:pt x="0" y="0"/>
                </a:lnTo>
                <a:lnTo>
                  <a:pt x="0" y="1716024"/>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89462" name="object 22">
            <a:extLst>
              <a:ext uri="{FF2B5EF4-FFF2-40B4-BE49-F238E27FC236}">
                <a16:creationId xmlns:a16="http://schemas.microsoft.com/office/drawing/2014/main" id="{77A16AAD-684E-4C10-8EC6-64428BB8E5B7}"/>
              </a:ext>
            </a:extLst>
          </p:cNvPr>
          <p:cNvSpPr txBox="1">
            <a:spLocks noChangeArrowheads="1"/>
          </p:cNvSpPr>
          <p:nvPr/>
        </p:nvSpPr>
        <p:spPr bwMode="auto">
          <a:xfrm>
            <a:off x="8128000" y="3571875"/>
            <a:ext cx="5334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7780" rIns="0" bIns="0">
            <a:spAutoFit/>
          </a:bodyPr>
          <a:lstStyle>
            <a:lvl1pPr marL="1587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b="1">
                <a:solidFill>
                  <a:srgbClr val="38364D"/>
                </a:solidFill>
                <a:latin typeface="Arial" panose="020B0604020202020204" pitchFamily="34" charset="0"/>
                <a:cs typeface="Arial" panose="020B0604020202020204" pitchFamily="34" charset="0"/>
              </a:rPr>
              <a:t>数据</a:t>
            </a:r>
            <a:endParaRPr lang="zh-CN" altLang="zh-CN">
              <a:latin typeface="Arial" panose="020B0604020202020204" pitchFamily="34" charset="0"/>
              <a:cs typeface="Arial" panose="020B0604020202020204" pitchFamily="34" charset="0"/>
            </a:endParaRPr>
          </a:p>
        </p:txBody>
      </p:sp>
      <p:sp>
        <p:nvSpPr>
          <p:cNvPr id="189463" name="object 23">
            <a:extLst>
              <a:ext uri="{FF2B5EF4-FFF2-40B4-BE49-F238E27FC236}">
                <a16:creationId xmlns:a16="http://schemas.microsoft.com/office/drawing/2014/main" id="{1F704010-FBCD-494C-9FC0-82396CDD4029}"/>
              </a:ext>
            </a:extLst>
          </p:cNvPr>
          <p:cNvSpPr>
            <a:spLocks/>
          </p:cNvSpPr>
          <p:nvPr/>
        </p:nvSpPr>
        <p:spPr bwMode="auto">
          <a:xfrm>
            <a:off x="4965700" y="3538538"/>
            <a:ext cx="2286000" cy="2284412"/>
          </a:xfrm>
          <a:custGeom>
            <a:avLst/>
            <a:gdLst>
              <a:gd name="T0" fmla="*/ 0 w 1714500"/>
              <a:gd name="T1" fmla="*/ 7220156 h 1713229"/>
              <a:gd name="T2" fmla="*/ 7224889 w 1714500"/>
              <a:gd name="T3" fmla="*/ 7220156 h 1713229"/>
              <a:gd name="T4" fmla="*/ 7224889 w 1714500"/>
              <a:gd name="T5" fmla="*/ 0 h 1713229"/>
              <a:gd name="T6" fmla="*/ 0 w 1714500"/>
              <a:gd name="T7" fmla="*/ 0 h 1713229"/>
              <a:gd name="T8" fmla="*/ 0 w 1714500"/>
              <a:gd name="T9" fmla="*/ 7220156 h 17132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1713229">
                <a:moveTo>
                  <a:pt x="0" y="1712976"/>
                </a:moveTo>
                <a:lnTo>
                  <a:pt x="1714500" y="1712976"/>
                </a:lnTo>
                <a:lnTo>
                  <a:pt x="1714500" y="0"/>
                </a:lnTo>
                <a:lnTo>
                  <a:pt x="0" y="0"/>
                </a:lnTo>
                <a:lnTo>
                  <a:pt x="0" y="17129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9464" name="object 24">
            <a:extLst>
              <a:ext uri="{FF2B5EF4-FFF2-40B4-BE49-F238E27FC236}">
                <a16:creationId xmlns:a16="http://schemas.microsoft.com/office/drawing/2014/main" id="{D3CA7F91-1EF9-4B20-A977-3FF37E3ABA22}"/>
              </a:ext>
            </a:extLst>
          </p:cNvPr>
          <p:cNvSpPr>
            <a:spLocks/>
          </p:cNvSpPr>
          <p:nvPr/>
        </p:nvSpPr>
        <p:spPr bwMode="auto">
          <a:xfrm>
            <a:off x="4965700" y="3538538"/>
            <a:ext cx="2286000" cy="2284412"/>
          </a:xfrm>
          <a:custGeom>
            <a:avLst/>
            <a:gdLst>
              <a:gd name="T0" fmla="*/ 0 w 1714500"/>
              <a:gd name="T1" fmla="*/ 7220156 h 1713229"/>
              <a:gd name="T2" fmla="*/ 7224889 w 1714500"/>
              <a:gd name="T3" fmla="*/ 7220156 h 1713229"/>
              <a:gd name="T4" fmla="*/ 7224889 w 1714500"/>
              <a:gd name="T5" fmla="*/ 0 h 1713229"/>
              <a:gd name="T6" fmla="*/ 0 w 1714500"/>
              <a:gd name="T7" fmla="*/ 0 h 1713229"/>
              <a:gd name="T8" fmla="*/ 0 w 1714500"/>
              <a:gd name="T9" fmla="*/ 7220156 h 17132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1713229">
                <a:moveTo>
                  <a:pt x="0" y="1712976"/>
                </a:moveTo>
                <a:lnTo>
                  <a:pt x="1714500" y="1712976"/>
                </a:lnTo>
                <a:lnTo>
                  <a:pt x="1714500" y="0"/>
                </a:lnTo>
                <a:lnTo>
                  <a:pt x="0" y="0"/>
                </a:lnTo>
                <a:lnTo>
                  <a:pt x="0" y="1712976"/>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 name="object 25">
            <a:extLst>
              <a:ext uri="{FF2B5EF4-FFF2-40B4-BE49-F238E27FC236}">
                <a16:creationId xmlns:a16="http://schemas.microsoft.com/office/drawing/2014/main" id="{209EA33A-B8B6-4C2E-BCB5-BFD7A6754C8C}"/>
              </a:ext>
            </a:extLst>
          </p:cNvPr>
          <p:cNvSpPr txBox="1"/>
          <p:nvPr/>
        </p:nvSpPr>
        <p:spPr>
          <a:xfrm>
            <a:off x="5440363" y="3573463"/>
            <a:ext cx="1335087" cy="295275"/>
          </a:xfrm>
          <a:prstGeom prst="rect">
            <a:avLst/>
          </a:prstGeom>
        </p:spPr>
        <p:txBody>
          <a:bodyPr lIns="0" tIns="17780" rIns="0" bIns="0">
            <a:spAutoFit/>
          </a:bodyPr>
          <a:lstStyle/>
          <a:p>
            <a:pPr marL="16933">
              <a:spcBef>
                <a:spcPts val="140"/>
              </a:spcBef>
              <a:defRPr/>
            </a:pPr>
            <a:r>
              <a:rPr b="1" dirty="0">
                <a:solidFill>
                  <a:srgbClr val="38364D"/>
                </a:solidFill>
                <a:latin typeface="Arial"/>
                <a:cs typeface="Arial"/>
              </a:rPr>
              <a:t>日志</a:t>
            </a:r>
            <a:r>
              <a:rPr b="1" spc="-13" dirty="0">
                <a:solidFill>
                  <a:srgbClr val="38364D"/>
                </a:solidFill>
                <a:latin typeface="Arial"/>
                <a:cs typeface="Arial"/>
              </a:rPr>
              <a:t>我</a:t>
            </a:r>
            <a:r>
              <a:rPr b="1" dirty="0">
                <a:solidFill>
                  <a:srgbClr val="38364D"/>
                </a:solidFill>
                <a:latin typeface="Arial"/>
                <a:cs typeface="Arial"/>
              </a:rPr>
              <a:t>c/规则</a:t>
            </a:r>
            <a:endParaRPr>
              <a:latin typeface="Arial"/>
              <a:cs typeface="Arial"/>
            </a:endParaRPr>
          </a:p>
        </p:txBody>
      </p:sp>
      <p:sp>
        <p:nvSpPr>
          <p:cNvPr id="189466" name="object 26">
            <a:extLst>
              <a:ext uri="{FF2B5EF4-FFF2-40B4-BE49-F238E27FC236}">
                <a16:creationId xmlns:a16="http://schemas.microsoft.com/office/drawing/2014/main" id="{931410AC-80FA-4FCB-A499-D412AAFBDF4D}"/>
              </a:ext>
            </a:extLst>
          </p:cNvPr>
          <p:cNvSpPr>
            <a:spLocks/>
          </p:cNvSpPr>
          <p:nvPr/>
        </p:nvSpPr>
        <p:spPr bwMode="auto">
          <a:xfrm>
            <a:off x="2798763" y="2522538"/>
            <a:ext cx="1600200" cy="914400"/>
          </a:xfrm>
          <a:custGeom>
            <a:avLst/>
            <a:gdLst>
              <a:gd name="T0" fmla="*/ 0 w 1199514"/>
              <a:gd name="T1" fmla="*/ 2889953 h 685800"/>
              <a:gd name="T2" fmla="*/ 5067624 w 1199514"/>
              <a:gd name="T3" fmla="*/ 2889953 h 685800"/>
              <a:gd name="T4" fmla="*/ 5067624 w 1199514"/>
              <a:gd name="T5" fmla="*/ 0 h 685800"/>
              <a:gd name="T6" fmla="*/ 0 w 1199514"/>
              <a:gd name="T7" fmla="*/ 0 h 685800"/>
              <a:gd name="T8" fmla="*/ 0 w 1199514"/>
              <a:gd name="T9" fmla="*/ 2889953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9514" h="685800">
                <a:moveTo>
                  <a:pt x="0" y="685799"/>
                </a:moveTo>
                <a:lnTo>
                  <a:pt x="1199388" y="685799"/>
                </a:lnTo>
                <a:lnTo>
                  <a:pt x="1199388" y="0"/>
                </a:lnTo>
                <a:lnTo>
                  <a:pt x="0" y="0"/>
                </a:lnTo>
                <a:lnTo>
                  <a:pt x="0" y="6857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9467" name="object 27">
            <a:extLst>
              <a:ext uri="{FF2B5EF4-FFF2-40B4-BE49-F238E27FC236}">
                <a16:creationId xmlns:a16="http://schemas.microsoft.com/office/drawing/2014/main" id="{362E3F8F-EF2F-42E4-9636-A838DE3F9917}"/>
              </a:ext>
            </a:extLst>
          </p:cNvPr>
          <p:cNvSpPr>
            <a:spLocks/>
          </p:cNvSpPr>
          <p:nvPr/>
        </p:nvSpPr>
        <p:spPr bwMode="auto">
          <a:xfrm>
            <a:off x="4481513" y="2522538"/>
            <a:ext cx="1601787" cy="914400"/>
          </a:xfrm>
          <a:custGeom>
            <a:avLst/>
            <a:gdLst>
              <a:gd name="T0" fmla="*/ 0 w 1201420"/>
              <a:gd name="T1" fmla="*/ 2889953 h 685800"/>
              <a:gd name="T2" fmla="*/ 5058955 w 1201420"/>
              <a:gd name="T3" fmla="*/ 2889953 h 685800"/>
              <a:gd name="T4" fmla="*/ 5058955 w 1201420"/>
              <a:gd name="T5" fmla="*/ 0 h 685800"/>
              <a:gd name="T6" fmla="*/ 0 w 1201420"/>
              <a:gd name="T7" fmla="*/ 0 h 685800"/>
              <a:gd name="T8" fmla="*/ 0 w 1201420"/>
              <a:gd name="T9" fmla="*/ 2889953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1420" h="685800">
                <a:moveTo>
                  <a:pt x="0" y="685799"/>
                </a:moveTo>
                <a:lnTo>
                  <a:pt x="1200912" y="685799"/>
                </a:lnTo>
                <a:lnTo>
                  <a:pt x="1200912" y="0"/>
                </a:lnTo>
                <a:lnTo>
                  <a:pt x="0" y="0"/>
                </a:lnTo>
                <a:lnTo>
                  <a:pt x="0" y="6857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9468" name="object 28">
            <a:extLst>
              <a:ext uri="{FF2B5EF4-FFF2-40B4-BE49-F238E27FC236}">
                <a16:creationId xmlns:a16="http://schemas.microsoft.com/office/drawing/2014/main" id="{5719EF72-1E96-49CC-8B10-E23AF5CDE21D}"/>
              </a:ext>
            </a:extLst>
          </p:cNvPr>
          <p:cNvSpPr>
            <a:spLocks/>
          </p:cNvSpPr>
          <p:nvPr/>
        </p:nvSpPr>
        <p:spPr bwMode="auto">
          <a:xfrm>
            <a:off x="6165850" y="2522538"/>
            <a:ext cx="1600200" cy="914400"/>
          </a:xfrm>
          <a:custGeom>
            <a:avLst/>
            <a:gdLst>
              <a:gd name="T0" fmla="*/ 0 w 1199514"/>
              <a:gd name="T1" fmla="*/ 2889953 h 685800"/>
              <a:gd name="T2" fmla="*/ 5067624 w 1199514"/>
              <a:gd name="T3" fmla="*/ 2889953 h 685800"/>
              <a:gd name="T4" fmla="*/ 5067624 w 1199514"/>
              <a:gd name="T5" fmla="*/ 0 h 685800"/>
              <a:gd name="T6" fmla="*/ 0 w 1199514"/>
              <a:gd name="T7" fmla="*/ 0 h 685800"/>
              <a:gd name="T8" fmla="*/ 0 w 1199514"/>
              <a:gd name="T9" fmla="*/ 2889953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9514" h="685800">
                <a:moveTo>
                  <a:pt x="0" y="685799"/>
                </a:moveTo>
                <a:lnTo>
                  <a:pt x="1199388" y="685799"/>
                </a:lnTo>
                <a:lnTo>
                  <a:pt x="1199388" y="0"/>
                </a:lnTo>
                <a:lnTo>
                  <a:pt x="0" y="0"/>
                </a:lnTo>
                <a:lnTo>
                  <a:pt x="0" y="6857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graphicFrame>
        <p:nvGraphicFramePr>
          <p:cNvPr id="29" name="object 29">
            <a:extLst>
              <a:ext uri="{FF2B5EF4-FFF2-40B4-BE49-F238E27FC236}">
                <a16:creationId xmlns:a16="http://schemas.microsoft.com/office/drawing/2014/main" id="{8A4F6E9A-CC62-4176-A180-0B6DD810DB37}"/>
              </a:ext>
            </a:extLst>
          </p:cNvPr>
          <p:cNvGraphicFramePr>
            <a:graphicFrameLocks noGrp="1"/>
          </p:cNvGraphicFramePr>
          <p:nvPr/>
        </p:nvGraphicFramePr>
        <p:xfrm>
          <a:off x="2781300" y="2505075"/>
          <a:ext cx="4967288" cy="914400"/>
        </p:xfrm>
        <a:graphic>
          <a:graphicData uri="http://schemas.openxmlformats.org/drawingml/2006/table">
            <a:tbl>
              <a:tblPr firstRow="1" bandRow="1">
                <a:tableStyleId>{2D5ABB26-0587-4C30-8999-92F81FD0307C}</a:tableStyleId>
              </a:tblPr>
              <a:tblGrid>
                <a:gridCol w="1641085">
                  <a:extLst>
                    <a:ext uri="{9D8B030D-6E8A-4147-A177-3AD203B41FA5}">
                      <a16:colId xmlns:a16="http://schemas.microsoft.com/office/drawing/2014/main" val="20000"/>
                    </a:ext>
                  </a:extLst>
                </a:gridCol>
                <a:gridCol w="1685118">
                  <a:extLst>
                    <a:ext uri="{9D8B030D-6E8A-4147-A177-3AD203B41FA5}">
                      <a16:colId xmlns:a16="http://schemas.microsoft.com/office/drawing/2014/main" val="20001"/>
                    </a:ext>
                  </a:extLst>
                </a:gridCol>
                <a:gridCol w="1641085">
                  <a:extLst>
                    <a:ext uri="{9D8B030D-6E8A-4147-A177-3AD203B41FA5}">
                      <a16:colId xmlns:a16="http://schemas.microsoft.com/office/drawing/2014/main" val="20002"/>
                    </a:ext>
                  </a:extLst>
                </a:gridCol>
              </a:tblGrid>
              <a:tr h="914400">
                <a:tc>
                  <a:txBody>
                    <a:bodyPr/>
                    <a:lstStyle/>
                    <a:p>
                      <a:pPr marL="398145">
                        <a:lnSpc>
                          <a:spcPct val="100000"/>
                        </a:lnSpc>
                        <a:spcBef>
                          <a:spcPts val="335"/>
                        </a:spcBef>
                      </a:pPr>
                      <a:r>
                        <a:rPr sz="1200" b="1" spc="-5" dirty="0">
                          <a:solidFill>
                            <a:srgbClr val="38364D"/>
                          </a:solidFill>
                          <a:latin typeface="Arial"/>
                          <a:cs typeface="Arial"/>
                        </a:rPr>
                        <a:t>查询</a:t>
                      </a:r>
                      <a:endParaRPr sz="1200">
                        <a:latin typeface="Arial"/>
                        <a:cs typeface="Arial"/>
                      </a:endParaRPr>
                    </a:p>
                  </a:txBody>
                  <a:tcPr marL="0" marR="0" marT="56780" marB="0">
                    <a:lnL w="28575">
                      <a:solidFill>
                        <a:srgbClr val="38364D"/>
                      </a:solidFill>
                      <a:prstDash val="solid"/>
                    </a:lnL>
                    <a:lnR w="28575">
                      <a:solidFill>
                        <a:srgbClr val="38364D"/>
                      </a:solidFill>
                      <a:prstDash val="solid"/>
                    </a:lnR>
                    <a:lnT w="28575">
                      <a:solidFill>
                        <a:srgbClr val="38364D"/>
                      </a:solidFill>
                      <a:prstDash val="solid"/>
                    </a:lnT>
                    <a:lnB w="28575">
                      <a:solidFill>
                        <a:srgbClr val="38364D"/>
                      </a:solidFill>
                      <a:prstDash val="solid"/>
                    </a:lnB>
                  </a:tcPr>
                </a:tc>
                <a:tc>
                  <a:txBody>
                    <a:bodyPr/>
                    <a:lstStyle/>
                    <a:p>
                      <a:pPr marL="330835">
                        <a:lnSpc>
                          <a:spcPct val="100000"/>
                        </a:lnSpc>
                        <a:spcBef>
                          <a:spcPts val="335"/>
                        </a:spcBef>
                      </a:pPr>
                      <a:r>
                        <a:rPr sz="1200" b="1" spc="-5" dirty="0">
                          <a:solidFill>
                            <a:srgbClr val="38364D"/>
                          </a:solidFill>
                          <a:latin typeface="Arial"/>
                          <a:cs typeface="Arial"/>
                        </a:rPr>
                        <a:t>命令</a:t>
                      </a:r>
                      <a:endParaRPr sz="1200">
                        <a:latin typeface="Arial"/>
                        <a:cs typeface="Arial"/>
                      </a:endParaRPr>
                    </a:p>
                  </a:txBody>
                  <a:tcPr marL="0" marR="0" marT="56780" marB="0">
                    <a:lnL w="28575">
                      <a:solidFill>
                        <a:srgbClr val="38364D"/>
                      </a:solidFill>
                      <a:prstDash val="solid"/>
                    </a:lnL>
                    <a:lnR w="28575">
                      <a:solidFill>
                        <a:srgbClr val="38364D"/>
                      </a:solidFill>
                      <a:prstDash val="solid"/>
                    </a:lnR>
                    <a:lnT w="28575">
                      <a:solidFill>
                        <a:srgbClr val="38364D"/>
                      </a:solidFill>
                      <a:prstDash val="solid"/>
                    </a:lnT>
                    <a:lnB w="28575">
                      <a:solidFill>
                        <a:srgbClr val="38364D"/>
                      </a:solidFill>
                      <a:prstDash val="solid"/>
                    </a:lnB>
                  </a:tcPr>
                </a:tc>
                <a:tc>
                  <a:txBody>
                    <a:bodyPr/>
                    <a:lstStyle/>
                    <a:p>
                      <a:pPr marL="55244" algn="ctr">
                        <a:lnSpc>
                          <a:spcPct val="100000"/>
                        </a:lnSpc>
                        <a:spcBef>
                          <a:spcPts val="335"/>
                        </a:spcBef>
                      </a:pPr>
                      <a:r>
                        <a:rPr sz="1200" b="1" spc="-5" dirty="0">
                          <a:solidFill>
                            <a:srgbClr val="38364D"/>
                          </a:solidFill>
                          <a:latin typeface="Arial"/>
                          <a:cs typeface="Arial"/>
                        </a:rPr>
                        <a:t>事件</a:t>
                      </a:r>
                      <a:endParaRPr sz="1200">
                        <a:latin typeface="Arial"/>
                        <a:cs typeface="Arial"/>
                      </a:endParaRPr>
                    </a:p>
                    <a:p>
                      <a:pPr marL="55244" algn="ctr">
                        <a:lnSpc>
                          <a:spcPct val="100000"/>
                        </a:lnSpc>
                      </a:pPr>
                      <a:r>
                        <a:rPr sz="1200" b="1" dirty="0">
                          <a:solidFill>
                            <a:srgbClr val="38364D"/>
                          </a:solidFill>
                          <a:latin typeface="Arial"/>
                          <a:cs typeface="Arial"/>
                        </a:rPr>
                        <a:t>订阅</a:t>
                      </a:r>
                      <a:endParaRPr sz="1200">
                        <a:latin typeface="Arial"/>
                        <a:cs typeface="Arial"/>
                      </a:endParaRPr>
                    </a:p>
                  </a:txBody>
                  <a:tcPr marL="0" marR="0" marT="56780" marB="0">
                    <a:lnL w="28575">
                      <a:solidFill>
                        <a:srgbClr val="38364D"/>
                      </a:solidFill>
                      <a:prstDash val="solid"/>
                    </a:lnL>
                    <a:lnR w="28575">
                      <a:solidFill>
                        <a:srgbClr val="38364D"/>
                      </a:solidFill>
                      <a:prstDash val="solid"/>
                    </a:lnR>
                    <a:lnT w="28575">
                      <a:solidFill>
                        <a:srgbClr val="38364D"/>
                      </a:solidFill>
                      <a:prstDash val="solid"/>
                    </a:lnT>
                    <a:lnB w="28575">
                      <a:solidFill>
                        <a:srgbClr val="38364D"/>
                      </a:solidFill>
                      <a:prstDash val="solid"/>
                    </a:lnB>
                  </a:tcPr>
                </a:tc>
                <a:extLst>
                  <a:ext uri="{0D108BD9-81ED-4DB2-BD59-A6C34878D82A}">
                    <a16:rowId xmlns:a16="http://schemas.microsoft.com/office/drawing/2014/main" val="10000"/>
                  </a:ext>
                </a:extLst>
              </a:tr>
            </a:tbl>
          </a:graphicData>
        </a:graphic>
      </p:graphicFrame>
      <p:sp>
        <p:nvSpPr>
          <p:cNvPr id="189479" name="object 30">
            <a:extLst>
              <a:ext uri="{FF2B5EF4-FFF2-40B4-BE49-F238E27FC236}">
                <a16:creationId xmlns:a16="http://schemas.microsoft.com/office/drawing/2014/main" id="{A2736C4B-7D21-4971-93D3-349AA6017D72}"/>
              </a:ext>
            </a:extLst>
          </p:cNvPr>
          <p:cNvSpPr>
            <a:spLocks/>
          </p:cNvSpPr>
          <p:nvPr/>
        </p:nvSpPr>
        <p:spPr bwMode="auto">
          <a:xfrm>
            <a:off x="7853363" y="2516188"/>
            <a:ext cx="1601787" cy="914400"/>
          </a:xfrm>
          <a:custGeom>
            <a:avLst/>
            <a:gdLst>
              <a:gd name="T0" fmla="*/ 0 w 1201420"/>
              <a:gd name="T1" fmla="*/ 2889956 h 685800"/>
              <a:gd name="T2" fmla="*/ 5058948 w 1201420"/>
              <a:gd name="T3" fmla="*/ 2889956 h 685800"/>
              <a:gd name="T4" fmla="*/ 5058948 w 1201420"/>
              <a:gd name="T5" fmla="*/ 0 h 685800"/>
              <a:gd name="T6" fmla="*/ 0 w 1201420"/>
              <a:gd name="T7" fmla="*/ 0 h 685800"/>
              <a:gd name="T8" fmla="*/ 0 w 120142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1420" h="685800">
                <a:moveTo>
                  <a:pt x="0" y="685800"/>
                </a:moveTo>
                <a:lnTo>
                  <a:pt x="1200911" y="685800"/>
                </a:lnTo>
                <a:lnTo>
                  <a:pt x="1200911" y="0"/>
                </a:lnTo>
                <a:lnTo>
                  <a:pt x="0" y="0"/>
                </a:lnTo>
                <a:lnTo>
                  <a:pt x="0" y="6858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9480" name="object 31">
            <a:extLst>
              <a:ext uri="{FF2B5EF4-FFF2-40B4-BE49-F238E27FC236}">
                <a16:creationId xmlns:a16="http://schemas.microsoft.com/office/drawing/2014/main" id="{D49CE651-3CB8-4205-AFDE-8641D67C6C8D}"/>
              </a:ext>
            </a:extLst>
          </p:cNvPr>
          <p:cNvSpPr txBox="1">
            <a:spLocks noChangeArrowheads="1"/>
          </p:cNvSpPr>
          <p:nvPr/>
        </p:nvSpPr>
        <p:spPr bwMode="auto">
          <a:xfrm>
            <a:off x="7853363" y="2516188"/>
            <a:ext cx="1601787" cy="428625"/>
          </a:xfrm>
          <a:prstGeom prst="rect">
            <a:avLst/>
          </a:prstGeom>
          <a:noFill/>
          <a:ln w="25907">
            <a:solidFill>
              <a:srgbClr val="38364D"/>
            </a:solidFill>
            <a:miter lim="800000"/>
            <a:headEnd/>
            <a:tailEnd/>
          </a:ln>
          <a:extLst>
            <a:ext uri="{909E8E84-426E-40DD-AFC4-6F175D3DCCD1}">
              <a14:hiddenFill xmlns:a14="http://schemas.microsoft.com/office/drawing/2010/main">
                <a:solidFill>
                  <a:srgbClr val="FFFFFF"/>
                </a:solidFill>
              </a14:hiddenFill>
            </a:ext>
          </a:extLst>
        </p:spPr>
        <p:txBody>
          <a:bodyPr lIns="0" tIns="57573" rIns="0" bIns="0">
            <a:spAutoFit/>
          </a:bodyPr>
          <a:lstStyle>
            <a:lvl1pPr marL="344488" indent="246063">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450"/>
              </a:spcBef>
            </a:pPr>
            <a:r>
              <a:rPr lang="zh-CN" altLang="zh-CN" sz="1200" b="1">
                <a:solidFill>
                  <a:srgbClr val="38364D"/>
                </a:solidFill>
                <a:latin typeface="Arial" panose="020B0604020202020204" pitchFamily="34" charset="0"/>
                <a:cs typeface="Arial" panose="020B0604020202020204" pitchFamily="34" charset="0"/>
              </a:rPr>
              <a:t>事件发布</a:t>
            </a:r>
            <a:endParaRPr lang="zh-CN" altLang="zh-CN" sz="1200">
              <a:latin typeface="Arial" panose="020B0604020202020204" pitchFamily="34" charset="0"/>
              <a:cs typeface="Arial" panose="020B0604020202020204" pitchFamily="34" charset="0"/>
            </a:endParaRPr>
          </a:p>
        </p:txBody>
      </p:sp>
      <p:sp>
        <p:nvSpPr>
          <p:cNvPr id="189481" name="object 32">
            <a:extLst>
              <a:ext uri="{FF2B5EF4-FFF2-40B4-BE49-F238E27FC236}">
                <a16:creationId xmlns:a16="http://schemas.microsoft.com/office/drawing/2014/main" id="{1CCE40C0-5F0D-4F31-B5ED-955963CE4938}"/>
              </a:ext>
            </a:extLst>
          </p:cNvPr>
          <p:cNvSpPr>
            <a:spLocks/>
          </p:cNvSpPr>
          <p:nvPr/>
        </p:nvSpPr>
        <p:spPr bwMode="auto">
          <a:xfrm>
            <a:off x="604838" y="2817813"/>
            <a:ext cx="1828800" cy="914400"/>
          </a:xfrm>
          <a:custGeom>
            <a:avLst/>
            <a:gdLst>
              <a:gd name="T0" fmla="*/ 0 w 1371600"/>
              <a:gd name="T1" fmla="*/ 2889956 h 685800"/>
              <a:gd name="T2" fmla="*/ 5779909 w 1371600"/>
              <a:gd name="T3" fmla="*/ 2889956 h 685800"/>
              <a:gd name="T4" fmla="*/ 5779909 w 1371600"/>
              <a:gd name="T5" fmla="*/ 0 h 685800"/>
              <a:gd name="T6" fmla="*/ 0 w 1371600"/>
              <a:gd name="T7" fmla="*/ 0 h 685800"/>
              <a:gd name="T8" fmla="*/ 0 w 137160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1600" h="685800">
                <a:moveTo>
                  <a:pt x="0" y="685800"/>
                </a:moveTo>
                <a:lnTo>
                  <a:pt x="1371599" y="685800"/>
                </a:lnTo>
                <a:lnTo>
                  <a:pt x="1371599" y="0"/>
                </a:lnTo>
                <a:lnTo>
                  <a:pt x="0" y="0"/>
                </a:lnTo>
                <a:lnTo>
                  <a:pt x="0" y="6858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3" name="object 33">
            <a:extLst>
              <a:ext uri="{FF2B5EF4-FFF2-40B4-BE49-F238E27FC236}">
                <a16:creationId xmlns:a16="http://schemas.microsoft.com/office/drawing/2014/main" id="{0AEB6842-56B1-4881-9AFD-370E8E99A5E8}"/>
              </a:ext>
            </a:extLst>
          </p:cNvPr>
          <p:cNvSpPr txBox="1"/>
          <p:nvPr/>
        </p:nvSpPr>
        <p:spPr>
          <a:xfrm>
            <a:off x="604838" y="2817813"/>
            <a:ext cx="1828800" cy="425450"/>
          </a:xfrm>
          <a:prstGeom prst="rect">
            <a:avLst/>
          </a:prstGeom>
          <a:ln w="25908">
            <a:solidFill>
              <a:srgbClr val="38364D"/>
            </a:solidFill>
          </a:ln>
        </p:spPr>
        <p:txBody>
          <a:bodyPr lIns="0" tIns="56725" rIns="0" bIns="0">
            <a:spAutoFit/>
          </a:bodyPr>
          <a:lstStyle/>
          <a:p>
            <a:pPr marL="439409">
              <a:spcBef>
                <a:spcPts val="445"/>
              </a:spcBef>
              <a:defRPr/>
            </a:pPr>
            <a:r>
              <a:rPr sz="1200" b="1" spc="-7" dirty="0">
                <a:solidFill>
                  <a:srgbClr val="38364D"/>
                </a:solidFill>
                <a:latin typeface="Arial"/>
                <a:cs typeface="Arial"/>
              </a:rPr>
              <a:t>消费者</a:t>
            </a:r>
            <a:r>
              <a:rPr sz="1200" b="1" spc="-33" dirty="0">
                <a:solidFill>
                  <a:srgbClr val="38364D"/>
                </a:solidFill>
                <a:latin typeface="Arial"/>
                <a:cs typeface="Arial"/>
              </a:rPr>
              <a:t> </a:t>
            </a:r>
            <a:r>
              <a:rPr sz="1200" b="1" dirty="0">
                <a:solidFill>
                  <a:srgbClr val="38364D"/>
                </a:solidFill>
                <a:latin typeface="Arial"/>
                <a:cs typeface="Arial"/>
              </a:rPr>
              <a:t>...</a:t>
            </a:r>
            <a:endParaRPr sz="1200">
              <a:latin typeface="Arial"/>
              <a:cs typeface="Arial"/>
            </a:endParaRPr>
          </a:p>
          <a:p>
            <a:pPr marL="642604" indent="-172714">
              <a:buFontTx/>
              <a:buChar char="•"/>
              <a:tabLst>
                <a:tab pos="643451" algn="l"/>
              </a:tabLst>
              <a:defRPr/>
            </a:pPr>
            <a:r>
              <a:rPr sz="1200" spc="-7" dirty="0">
                <a:solidFill>
                  <a:srgbClr val="38364D"/>
                </a:solidFill>
                <a:latin typeface="Arial"/>
                <a:cs typeface="Arial"/>
              </a:rPr>
              <a:t>任务</a:t>
            </a:r>
            <a:r>
              <a:rPr sz="1200" spc="-20" dirty="0">
                <a:solidFill>
                  <a:srgbClr val="38364D"/>
                </a:solidFill>
                <a:latin typeface="Arial"/>
                <a:cs typeface="Arial"/>
              </a:rPr>
              <a:t> </a:t>
            </a:r>
            <a:r>
              <a:rPr sz="1200" dirty="0">
                <a:solidFill>
                  <a:srgbClr val="38364D"/>
                </a:solidFill>
                <a:latin typeface="Arial"/>
                <a:cs typeface="Arial"/>
              </a:rPr>
              <a:t>列表。。。</a:t>
            </a:r>
            <a:endParaRPr sz="1200">
              <a:latin typeface="Arial"/>
              <a:cs typeface="Arial"/>
            </a:endParaRPr>
          </a:p>
        </p:txBody>
      </p:sp>
      <p:sp>
        <p:nvSpPr>
          <p:cNvPr id="189483" name="object 34">
            <a:extLst>
              <a:ext uri="{FF2B5EF4-FFF2-40B4-BE49-F238E27FC236}">
                <a16:creationId xmlns:a16="http://schemas.microsoft.com/office/drawing/2014/main" id="{1BFA6D49-E813-48A0-9347-19CBC7EA76A3}"/>
              </a:ext>
            </a:extLst>
          </p:cNvPr>
          <p:cNvSpPr>
            <a:spLocks/>
          </p:cNvSpPr>
          <p:nvPr/>
        </p:nvSpPr>
        <p:spPr bwMode="auto">
          <a:xfrm>
            <a:off x="604838" y="4573588"/>
            <a:ext cx="1828800" cy="914400"/>
          </a:xfrm>
          <a:custGeom>
            <a:avLst/>
            <a:gdLst>
              <a:gd name="T0" fmla="*/ 0 w 1371600"/>
              <a:gd name="T1" fmla="*/ 2889956 h 685800"/>
              <a:gd name="T2" fmla="*/ 5779909 w 1371600"/>
              <a:gd name="T3" fmla="*/ 2889956 h 685800"/>
              <a:gd name="T4" fmla="*/ 5779909 w 1371600"/>
              <a:gd name="T5" fmla="*/ 0 h 685800"/>
              <a:gd name="T6" fmla="*/ 0 w 1371600"/>
              <a:gd name="T7" fmla="*/ 0 h 685800"/>
              <a:gd name="T8" fmla="*/ 0 w 137160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1600" h="685800">
                <a:moveTo>
                  <a:pt x="0" y="685800"/>
                </a:moveTo>
                <a:lnTo>
                  <a:pt x="1371599" y="685800"/>
                </a:lnTo>
                <a:lnTo>
                  <a:pt x="1371599" y="0"/>
                </a:lnTo>
                <a:lnTo>
                  <a:pt x="0" y="0"/>
                </a:lnTo>
                <a:lnTo>
                  <a:pt x="0" y="6858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5" name="object 35">
            <a:extLst>
              <a:ext uri="{FF2B5EF4-FFF2-40B4-BE49-F238E27FC236}">
                <a16:creationId xmlns:a16="http://schemas.microsoft.com/office/drawing/2014/main" id="{56A6F47A-912C-4684-9B2E-1BFC2CD81C63}"/>
              </a:ext>
            </a:extLst>
          </p:cNvPr>
          <p:cNvSpPr txBox="1"/>
          <p:nvPr/>
        </p:nvSpPr>
        <p:spPr>
          <a:xfrm>
            <a:off x="604838" y="4573588"/>
            <a:ext cx="1828800" cy="425450"/>
          </a:xfrm>
          <a:prstGeom prst="rect">
            <a:avLst/>
          </a:prstGeom>
          <a:ln w="25908">
            <a:solidFill>
              <a:srgbClr val="38364D"/>
            </a:solidFill>
          </a:ln>
        </p:spPr>
        <p:txBody>
          <a:bodyPr lIns="0" tIns="56727" rIns="0" bIns="0">
            <a:spAutoFit/>
          </a:bodyPr>
          <a:lstStyle/>
          <a:p>
            <a:pPr marL="439409">
              <a:spcBef>
                <a:spcPts val="447"/>
              </a:spcBef>
              <a:defRPr/>
            </a:pPr>
            <a:r>
              <a:rPr sz="1200" b="1" spc="-7" dirty="0">
                <a:solidFill>
                  <a:srgbClr val="38364D"/>
                </a:solidFill>
                <a:latin typeface="Arial"/>
                <a:cs typeface="Arial"/>
              </a:rPr>
              <a:t>消费者</a:t>
            </a:r>
            <a:r>
              <a:rPr sz="1200" b="1" spc="-33" dirty="0">
                <a:solidFill>
                  <a:srgbClr val="38364D"/>
                </a:solidFill>
                <a:latin typeface="Arial"/>
                <a:cs typeface="Arial"/>
              </a:rPr>
              <a:t> </a:t>
            </a:r>
            <a:r>
              <a:rPr sz="1200" b="1" dirty="0">
                <a:solidFill>
                  <a:srgbClr val="38364D"/>
                </a:solidFill>
                <a:latin typeface="Arial"/>
                <a:cs typeface="Arial"/>
              </a:rPr>
              <a:t>...</a:t>
            </a:r>
            <a:endParaRPr sz="1200">
              <a:latin typeface="Arial"/>
              <a:cs typeface="Arial"/>
            </a:endParaRPr>
          </a:p>
          <a:p>
            <a:pPr marL="642604" indent="-172714">
              <a:buFontTx/>
              <a:buChar char="•"/>
              <a:tabLst>
                <a:tab pos="643451" algn="l"/>
              </a:tabLst>
              <a:defRPr/>
            </a:pPr>
            <a:r>
              <a:rPr sz="1200" spc="-7" dirty="0">
                <a:solidFill>
                  <a:srgbClr val="38364D"/>
                </a:solidFill>
                <a:latin typeface="Arial"/>
                <a:cs typeface="Arial"/>
              </a:rPr>
              <a:t>任务</a:t>
            </a:r>
            <a:r>
              <a:rPr sz="1200" spc="-20" dirty="0">
                <a:solidFill>
                  <a:srgbClr val="38364D"/>
                </a:solidFill>
                <a:latin typeface="Arial"/>
                <a:cs typeface="Arial"/>
              </a:rPr>
              <a:t> </a:t>
            </a:r>
            <a:r>
              <a:rPr sz="1200" dirty="0">
                <a:solidFill>
                  <a:srgbClr val="38364D"/>
                </a:solidFill>
                <a:latin typeface="Arial"/>
                <a:cs typeface="Arial"/>
              </a:rPr>
              <a:t>列表。。。</a:t>
            </a:r>
            <a:endParaRPr sz="1200">
              <a:latin typeface="Arial"/>
              <a:cs typeface="Arial"/>
            </a:endParaRPr>
          </a:p>
        </p:txBody>
      </p:sp>
      <p:sp>
        <p:nvSpPr>
          <p:cNvPr id="189485" name="object 36">
            <a:extLst>
              <a:ext uri="{FF2B5EF4-FFF2-40B4-BE49-F238E27FC236}">
                <a16:creationId xmlns:a16="http://schemas.microsoft.com/office/drawing/2014/main" id="{27FA5B6A-034B-4906-B61F-71FA07337F89}"/>
              </a:ext>
            </a:extLst>
          </p:cNvPr>
          <p:cNvSpPr txBox="1">
            <a:spLocks noChangeArrowheads="1"/>
          </p:cNvSpPr>
          <p:nvPr/>
        </p:nvSpPr>
        <p:spPr bwMode="auto">
          <a:xfrm>
            <a:off x="1503363" y="3684588"/>
            <a:ext cx="98425" cy="84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7780" rIns="0" bIns="0">
            <a:spAutoFit/>
          </a:bodyPr>
          <a:lstStyle>
            <a:lvl1pPr marL="1587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a:solidFill>
                  <a:srgbClr val="38364D"/>
                </a:solidFill>
                <a:latin typeface="Arial" panose="020B0604020202020204" pitchFamily="34" charset="0"/>
                <a:cs typeface="Arial" panose="020B0604020202020204" pitchFamily="34" charset="0"/>
              </a:rPr>
              <a:t>.</a:t>
            </a:r>
            <a:endParaRPr lang="zh-CN" altLang="zh-CN">
              <a:latin typeface="Arial" panose="020B0604020202020204" pitchFamily="34" charset="0"/>
              <a:cs typeface="Arial" panose="020B0604020202020204" pitchFamily="34" charset="0"/>
            </a:endParaRPr>
          </a:p>
          <a:p>
            <a:pPr/>
            <a:r>
              <a:rPr lang="zh-CN" altLang="zh-CN">
                <a:solidFill>
                  <a:srgbClr val="38364D"/>
                </a:solidFill>
                <a:latin typeface="Arial" panose="020B0604020202020204" pitchFamily="34" charset="0"/>
                <a:cs typeface="Arial" panose="020B0604020202020204" pitchFamily="34" charset="0"/>
              </a:rPr>
              <a:t>.</a:t>
            </a:r>
            <a:endParaRPr lang="zh-CN" altLang="zh-CN">
              <a:latin typeface="Arial" panose="020B0604020202020204" pitchFamily="34" charset="0"/>
              <a:cs typeface="Arial" panose="020B0604020202020204" pitchFamily="34" charset="0"/>
            </a:endParaRPr>
          </a:p>
          <a:p>
            <a:pPr/>
            <a:r>
              <a:rPr lang="zh-CN" altLang="zh-CN">
                <a:solidFill>
                  <a:srgbClr val="38364D"/>
                </a:solidFill>
                <a:latin typeface="Arial" panose="020B0604020202020204" pitchFamily="34" charset="0"/>
                <a:cs typeface="Arial" panose="020B0604020202020204" pitchFamily="34" charset="0"/>
              </a:rPr>
              <a:t>.</a:t>
            </a:r>
            <a:endParaRPr lang="zh-CN" altLang="zh-CN">
              <a:latin typeface="Arial" panose="020B0604020202020204" pitchFamily="34" charset="0"/>
              <a:cs typeface="Arial" panose="020B0604020202020204" pitchFamily="34" charset="0"/>
            </a:endParaRPr>
          </a:p>
        </p:txBody>
      </p:sp>
      <p:sp>
        <p:nvSpPr>
          <p:cNvPr id="189486" name="object 37">
            <a:extLst>
              <a:ext uri="{FF2B5EF4-FFF2-40B4-BE49-F238E27FC236}">
                <a16:creationId xmlns:a16="http://schemas.microsoft.com/office/drawing/2014/main" id="{34105DD4-2237-4D6C-AED1-C5E1DFD04E9B}"/>
              </a:ext>
            </a:extLst>
          </p:cNvPr>
          <p:cNvSpPr>
            <a:spLocks/>
          </p:cNvSpPr>
          <p:nvPr/>
        </p:nvSpPr>
        <p:spPr bwMode="auto">
          <a:xfrm>
            <a:off x="9740900" y="2817813"/>
            <a:ext cx="1828800" cy="914400"/>
          </a:xfrm>
          <a:custGeom>
            <a:avLst/>
            <a:gdLst>
              <a:gd name="T0" fmla="*/ 0 w 1371600"/>
              <a:gd name="T1" fmla="*/ 2889956 h 685800"/>
              <a:gd name="T2" fmla="*/ 5779911 w 1371600"/>
              <a:gd name="T3" fmla="*/ 2889956 h 685800"/>
              <a:gd name="T4" fmla="*/ 5779911 w 1371600"/>
              <a:gd name="T5" fmla="*/ 0 h 685800"/>
              <a:gd name="T6" fmla="*/ 0 w 1371600"/>
              <a:gd name="T7" fmla="*/ 0 h 685800"/>
              <a:gd name="T8" fmla="*/ 0 w 137160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1600" h="685800">
                <a:moveTo>
                  <a:pt x="0" y="685800"/>
                </a:moveTo>
                <a:lnTo>
                  <a:pt x="1371600" y="685800"/>
                </a:lnTo>
                <a:lnTo>
                  <a:pt x="1371600" y="0"/>
                </a:lnTo>
                <a:lnTo>
                  <a:pt x="0" y="0"/>
                </a:lnTo>
                <a:lnTo>
                  <a:pt x="0" y="6858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8" name="object 38">
            <a:extLst>
              <a:ext uri="{FF2B5EF4-FFF2-40B4-BE49-F238E27FC236}">
                <a16:creationId xmlns:a16="http://schemas.microsoft.com/office/drawing/2014/main" id="{1249A368-D424-4930-9874-47D555E90D03}"/>
              </a:ext>
            </a:extLst>
          </p:cNvPr>
          <p:cNvSpPr txBox="1"/>
          <p:nvPr/>
        </p:nvSpPr>
        <p:spPr>
          <a:xfrm>
            <a:off x="9740900" y="2817813"/>
            <a:ext cx="1828800" cy="425450"/>
          </a:xfrm>
          <a:prstGeom prst="rect">
            <a:avLst/>
          </a:prstGeom>
          <a:ln w="25907">
            <a:solidFill>
              <a:srgbClr val="38364D"/>
            </a:solidFill>
          </a:ln>
        </p:spPr>
        <p:txBody>
          <a:bodyPr lIns="0" tIns="56725" rIns="0" bIns="0">
            <a:spAutoFit/>
          </a:bodyPr>
          <a:lstStyle/>
          <a:p>
            <a:pPr marL="545240">
              <a:spcBef>
                <a:spcPts val="445"/>
              </a:spcBef>
              <a:defRPr/>
            </a:pPr>
            <a:r>
              <a:rPr sz="1200" b="1" spc="-7" dirty="0">
                <a:solidFill>
                  <a:srgbClr val="38364D"/>
                </a:solidFill>
                <a:latin typeface="Arial"/>
                <a:cs typeface="Arial"/>
              </a:rPr>
              <a:t>服务</a:t>
            </a:r>
            <a:r>
              <a:rPr sz="1200" b="1" spc="-27" dirty="0">
                <a:solidFill>
                  <a:srgbClr val="38364D"/>
                </a:solidFill>
                <a:latin typeface="Arial"/>
                <a:cs typeface="Arial"/>
              </a:rPr>
              <a:t> </a:t>
            </a:r>
            <a:r>
              <a:rPr sz="1200" b="1" dirty="0">
                <a:solidFill>
                  <a:srgbClr val="38364D"/>
                </a:solidFill>
                <a:latin typeface="Arial"/>
                <a:cs typeface="Arial"/>
              </a:rPr>
              <a:t>...</a:t>
            </a:r>
            <a:endParaRPr sz="1200">
              <a:latin typeface="Arial"/>
              <a:cs typeface="Arial"/>
            </a:endParaRPr>
          </a:p>
          <a:p>
            <a:pPr marL="642604" indent="-172714">
              <a:buFontTx/>
              <a:buChar char="•"/>
              <a:tabLst>
                <a:tab pos="643451" algn="l"/>
              </a:tabLst>
              <a:defRPr/>
            </a:pPr>
            <a:r>
              <a:rPr sz="1200" spc="-7" dirty="0">
                <a:solidFill>
                  <a:srgbClr val="38364D"/>
                </a:solidFill>
                <a:latin typeface="Arial"/>
                <a:cs typeface="Arial"/>
              </a:rPr>
              <a:t>任务</a:t>
            </a:r>
            <a:r>
              <a:rPr sz="1200" spc="-20" dirty="0">
                <a:solidFill>
                  <a:srgbClr val="38364D"/>
                </a:solidFill>
                <a:latin typeface="Arial"/>
                <a:cs typeface="Arial"/>
              </a:rPr>
              <a:t> </a:t>
            </a:r>
            <a:r>
              <a:rPr sz="1200" dirty="0">
                <a:solidFill>
                  <a:srgbClr val="38364D"/>
                </a:solidFill>
                <a:latin typeface="Arial"/>
                <a:cs typeface="Arial"/>
              </a:rPr>
              <a:t>列表。。。</a:t>
            </a:r>
            <a:endParaRPr sz="1200">
              <a:latin typeface="Arial"/>
              <a:cs typeface="Arial"/>
            </a:endParaRPr>
          </a:p>
        </p:txBody>
      </p:sp>
      <p:sp>
        <p:nvSpPr>
          <p:cNvPr id="189488" name="object 39">
            <a:extLst>
              <a:ext uri="{FF2B5EF4-FFF2-40B4-BE49-F238E27FC236}">
                <a16:creationId xmlns:a16="http://schemas.microsoft.com/office/drawing/2014/main" id="{2BBA7D76-4060-45D3-89FC-C7AE543A2702}"/>
              </a:ext>
            </a:extLst>
          </p:cNvPr>
          <p:cNvSpPr>
            <a:spLocks/>
          </p:cNvSpPr>
          <p:nvPr/>
        </p:nvSpPr>
        <p:spPr bwMode="auto">
          <a:xfrm>
            <a:off x="9740900" y="4573588"/>
            <a:ext cx="1828800" cy="914400"/>
          </a:xfrm>
          <a:custGeom>
            <a:avLst/>
            <a:gdLst>
              <a:gd name="T0" fmla="*/ 0 w 1371600"/>
              <a:gd name="T1" fmla="*/ 2889956 h 685800"/>
              <a:gd name="T2" fmla="*/ 5779911 w 1371600"/>
              <a:gd name="T3" fmla="*/ 2889956 h 685800"/>
              <a:gd name="T4" fmla="*/ 5779911 w 1371600"/>
              <a:gd name="T5" fmla="*/ 0 h 685800"/>
              <a:gd name="T6" fmla="*/ 0 w 1371600"/>
              <a:gd name="T7" fmla="*/ 0 h 685800"/>
              <a:gd name="T8" fmla="*/ 0 w 137160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1600" h="685800">
                <a:moveTo>
                  <a:pt x="0" y="685800"/>
                </a:moveTo>
                <a:lnTo>
                  <a:pt x="1371600" y="685800"/>
                </a:lnTo>
                <a:lnTo>
                  <a:pt x="1371600" y="0"/>
                </a:lnTo>
                <a:lnTo>
                  <a:pt x="0" y="0"/>
                </a:lnTo>
                <a:lnTo>
                  <a:pt x="0" y="6858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9489" name="object 40">
            <a:extLst>
              <a:ext uri="{FF2B5EF4-FFF2-40B4-BE49-F238E27FC236}">
                <a16:creationId xmlns:a16="http://schemas.microsoft.com/office/drawing/2014/main" id="{7BBE2B8C-378A-4020-967B-5D7B277E41DE}"/>
              </a:ext>
            </a:extLst>
          </p:cNvPr>
          <p:cNvSpPr>
            <a:spLocks/>
          </p:cNvSpPr>
          <p:nvPr/>
        </p:nvSpPr>
        <p:spPr bwMode="auto">
          <a:xfrm>
            <a:off x="9740900" y="4573588"/>
            <a:ext cx="1828800" cy="914400"/>
          </a:xfrm>
          <a:custGeom>
            <a:avLst/>
            <a:gdLst>
              <a:gd name="T0" fmla="*/ 0 w 1371600"/>
              <a:gd name="T1" fmla="*/ 2889956 h 685800"/>
              <a:gd name="T2" fmla="*/ 5779911 w 1371600"/>
              <a:gd name="T3" fmla="*/ 2889956 h 685800"/>
              <a:gd name="T4" fmla="*/ 5779911 w 1371600"/>
              <a:gd name="T5" fmla="*/ 0 h 685800"/>
              <a:gd name="T6" fmla="*/ 0 w 1371600"/>
              <a:gd name="T7" fmla="*/ 0 h 685800"/>
              <a:gd name="T8" fmla="*/ 0 w 137160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1600" h="685800">
                <a:moveTo>
                  <a:pt x="0" y="685800"/>
                </a:moveTo>
                <a:lnTo>
                  <a:pt x="1371600" y="685800"/>
                </a:lnTo>
                <a:lnTo>
                  <a:pt x="1371600" y="0"/>
                </a:lnTo>
                <a:lnTo>
                  <a:pt x="0" y="0"/>
                </a:lnTo>
                <a:lnTo>
                  <a:pt x="0" y="685800"/>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41" name="object 41">
            <a:extLst>
              <a:ext uri="{FF2B5EF4-FFF2-40B4-BE49-F238E27FC236}">
                <a16:creationId xmlns:a16="http://schemas.microsoft.com/office/drawing/2014/main" id="{00B1ECD3-D6EF-4E63-A74A-F7F7476095DB}"/>
              </a:ext>
            </a:extLst>
          </p:cNvPr>
          <p:cNvSpPr txBox="1"/>
          <p:nvPr/>
        </p:nvSpPr>
        <p:spPr>
          <a:xfrm>
            <a:off x="10193338" y="4613275"/>
            <a:ext cx="920750" cy="385763"/>
          </a:xfrm>
          <a:prstGeom prst="rect">
            <a:avLst/>
          </a:prstGeom>
        </p:spPr>
        <p:txBody>
          <a:bodyPr lIns="0" tIns="16933" rIns="0" bIns="0">
            <a:spAutoFit/>
          </a:bodyPr>
          <a:lstStyle/>
          <a:p>
            <a:pPr marL="91438">
              <a:spcBef>
                <a:spcPts val="133"/>
              </a:spcBef>
              <a:defRPr/>
            </a:pPr>
            <a:r>
              <a:rPr sz="1200" b="1" spc="-7" dirty="0">
                <a:solidFill>
                  <a:srgbClr val="38364D"/>
                </a:solidFill>
                <a:latin typeface="Arial"/>
                <a:cs typeface="Arial"/>
              </a:rPr>
              <a:t>服务</a:t>
            </a:r>
            <a:r>
              <a:rPr sz="1200" b="1" spc="-53" dirty="0">
                <a:solidFill>
                  <a:srgbClr val="38364D"/>
                </a:solidFill>
                <a:latin typeface="Arial"/>
                <a:cs typeface="Arial"/>
              </a:rPr>
              <a:t> </a:t>
            </a:r>
            <a:r>
              <a:rPr sz="1200" b="1" dirty="0">
                <a:solidFill>
                  <a:srgbClr val="38364D"/>
                </a:solidFill>
                <a:latin typeface="Arial"/>
                <a:cs typeface="Arial"/>
              </a:rPr>
              <a:t>...</a:t>
            </a:r>
            <a:endParaRPr sz="1200">
              <a:latin typeface="Arial"/>
              <a:cs typeface="Arial"/>
            </a:endParaRPr>
          </a:p>
          <a:p>
            <a:pPr marL="189649" indent="-172714">
              <a:buFontTx/>
              <a:buChar char="•"/>
              <a:tabLst>
                <a:tab pos="189649" algn="l"/>
              </a:tabLst>
              <a:defRPr/>
            </a:pPr>
            <a:r>
              <a:rPr sz="1200" spc="-7" dirty="0">
                <a:solidFill>
                  <a:srgbClr val="38364D"/>
                </a:solidFill>
                <a:latin typeface="Arial"/>
                <a:cs typeface="Arial"/>
              </a:rPr>
              <a:t>任务</a:t>
            </a:r>
            <a:r>
              <a:rPr sz="1200" spc="-80" dirty="0">
                <a:solidFill>
                  <a:srgbClr val="38364D"/>
                </a:solidFill>
                <a:latin typeface="Arial"/>
                <a:cs typeface="Arial"/>
              </a:rPr>
              <a:t> </a:t>
            </a:r>
            <a:r>
              <a:rPr sz="1200" dirty="0">
                <a:solidFill>
                  <a:srgbClr val="38364D"/>
                </a:solidFill>
                <a:latin typeface="Arial"/>
                <a:cs typeface="Arial"/>
              </a:rPr>
              <a:t>列表。。。</a:t>
            </a:r>
            <a:endParaRPr sz="1200">
              <a:latin typeface="Arial"/>
              <a:cs typeface="Arial"/>
            </a:endParaRPr>
          </a:p>
        </p:txBody>
      </p:sp>
      <p:sp>
        <p:nvSpPr>
          <p:cNvPr id="189491" name="object 42">
            <a:extLst>
              <a:ext uri="{FF2B5EF4-FFF2-40B4-BE49-F238E27FC236}">
                <a16:creationId xmlns:a16="http://schemas.microsoft.com/office/drawing/2014/main" id="{20C6972A-302E-44F2-9D0A-9D8DAF237808}"/>
              </a:ext>
            </a:extLst>
          </p:cNvPr>
          <p:cNvSpPr txBox="1">
            <a:spLocks noChangeArrowheads="1"/>
          </p:cNvSpPr>
          <p:nvPr/>
        </p:nvSpPr>
        <p:spPr bwMode="auto">
          <a:xfrm>
            <a:off x="10639425" y="3684588"/>
            <a:ext cx="98425" cy="84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7780" rIns="0" bIns="0">
            <a:spAutoFit/>
          </a:bodyPr>
          <a:lstStyle>
            <a:lvl1pPr marL="1587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a:solidFill>
                  <a:srgbClr val="38364D"/>
                </a:solidFill>
                <a:latin typeface="Arial" panose="020B0604020202020204" pitchFamily="34" charset="0"/>
                <a:cs typeface="Arial" panose="020B0604020202020204" pitchFamily="34" charset="0"/>
              </a:rPr>
              <a:t>.</a:t>
            </a:r>
            <a:endParaRPr lang="zh-CN" altLang="zh-CN">
              <a:latin typeface="Arial" panose="020B0604020202020204" pitchFamily="34" charset="0"/>
              <a:cs typeface="Arial" panose="020B0604020202020204" pitchFamily="34" charset="0"/>
            </a:endParaRPr>
          </a:p>
          <a:p>
            <a:pPr/>
            <a:r>
              <a:rPr lang="zh-CN" altLang="zh-CN">
                <a:solidFill>
                  <a:srgbClr val="38364D"/>
                </a:solidFill>
                <a:latin typeface="Arial" panose="020B0604020202020204" pitchFamily="34" charset="0"/>
                <a:cs typeface="Arial" panose="020B0604020202020204" pitchFamily="34" charset="0"/>
              </a:rPr>
              <a:t>.</a:t>
            </a:r>
            <a:endParaRPr lang="zh-CN" altLang="zh-CN">
              <a:latin typeface="Arial" panose="020B0604020202020204" pitchFamily="34" charset="0"/>
              <a:cs typeface="Arial" panose="020B0604020202020204" pitchFamily="34" charset="0"/>
            </a:endParaRPr>
          </a:p>
          <a:p>
            <a:pPr/>
            <a:r>
              <a:rPr lang="zh-CN" altLang="zh-CN">
                <a:solidFill>
                  <a:srgbClr val="38364D"/>
                </a:solidFill>
                <a:latin typeface="Arial" panose="020B0604020202020204" pitchFamily="34" charset="0"/>
                <a:cs typeface="Arial" panose="020B0604020202020204" pitchFamily="34" charset="0"/>
              </a:rPr>
              <a:t>.</a:t>
            </a:r>
            <a:endParaRPr lang="zh-CN" altLang="zh-CN">
              <a:latin typeface="Arial" panose="020B0604020202020204" pitchFamily="34" charset="0"/>
              <a:cs typeface="Arial" panose="020B0604020202020204" pitchFamily="34" charset="0"/>
            </a:endParaRPr>
          </a:p>
        </p:txBody>
      </p:sp>
      <p:sp>
        <p:nvSpPr>
          <p:cNvPr id="189492" name="object 43">
            <a:extLst>
              <a:ext uri="{FF2B5EF4-FFF2-40B4-BE49-F238E27FC236}">
                <a16:creationId xmlns:a16="http://schemas.microsoft.com/office/drawing/2014/main" id="{4304631E-2586-4C4B-85EF-95C57A99D71D}"/>
              </a:ext>
            </a:extLst>
          </p:cNvPr>
          <p:cNvSpPr>
            <a:spLocks/>
          </p:cNvSpPr>
          <p:nvPr/>
        </p:nvSpPr>
        <p:spPr bwMode="auto">
          <a:xfrm>
            <a:off x="393700" y="2163763"/>
            <a:ext cx="0" cy="3657600"/>
          </a:xfrm>
          <a:custGeom>
            <a:avLst/>
            <a:gdLst>
              <a:gd name="T0" fmla="*/ 0 h 2743835"/>
              <a:gd name="T1" fmla="*/ 11547891 h 2743835"/>
              <a:gd name="T2" fmla="*/ 0 60000 65536"/>
              <a:gd name="T3" fmla="*/ 0 60000 65536"/>
            </a:gdLst>
            <a:ahLst/>
            <a:cxnLst>
              <a:cxn ang="T2">
                <a:pos x="0" y="T0"/>
              </a:cxn>
              <a:cxn ang="T3">
                <a:pos x="0" y="T1"/>
              </a:cxn>
            </a:cxnLst>
            <a:rect l="0" t="0" r="r" b="b"/>
            <a:pathLst>
              <a:path h="2743835">
                <a:moveTo>
                  <a:pt x="0" y="0"/>
                </a:moveTo>
                <a:lnTo>
                  <a:pt x="0" y="2743542"/>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89493" name="object 44">
            <a:extLst>
              <a:ext uri="{FF2B5EF4-FFF2-40B4-BE49-F238E27FC236}">
                <a16:creationId xmlns:a16="http://schemas.microsoft.com/office/drawing/2014/main" id="{F2605165-1185-4DDD-8A4A-2E8B846521DD}"/>
              </a:ext>
            </a:extLst>
          </p:cNvPr>
          <p:cNvSpPr>
            <a:spLocks/>
          </p:cNvSpPr>
          <p:nvPr/>
        </p:nvSpPr>
        <p:spPr bwMode="auto">
          <a:xfrm>
            <a:off x="393700" y="2163763"/>
            <a:ext cx="9144000" cy="0"/>
          </a:xfrm>
          <a:custGeom>
            <a:avLst/>
            <a:gdLst>
              <a:gd name="T0" fmla="*/ 0 w 6858000"/>
              <a:gd name="T1" fmla="*/ 28899556 w 6858000"/>
              <a:gd name="T2" fmla="*/ 0 60000 65536"/>
              <a:gd name="T3" fmla="*/ 0 60000 65536"/>
            </a:gdLst>
            <a:ahLst/>
            <a:cxnLst>
              <a:cxn ang="T2">
                <a:pos x="T0" y="0"/>
              </a:cxn>
              <a:cxn ang="T3">
                <a:pos x="T1" y="0"/>
              </a:cxn>
            </a:cxnLst>
            <a:rect l="0" t="0" r="r" b="b"/>
            <a:pathLst>
              <a:path w="6858000">
                <a:moveTo>
                  <a:pt x="0" y="0"/>
                </a:moveTo>
                <a:lnTo>
                  <a:pt x="6858000" y="0"/>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89494" name="object 45">
            <a:extLst>
              <a:ext uri="{FF2B5EF4-FFF2-40B4-BE49-F238E27FC236}">
                <a16:creationId xmlns:a16="http://schemas.microsoft.com/office/drawing/2014/main" id="{2615CBBC-0333-43CE-B206-30B22505643F}"/>
              </a:ext>
            </a:extLst>
          </p:cNvPr>
          <p:cNvSpPr>
            <a:spLocks/>
          </p:cNvSpPr>
          <p:nvPr/>
        </p:nvSpPr>
        <p:spPr bwMode="auto">
          <a:xfrm>
            <a:off x="9537700" y="2163763"/>
            <a:ext cx="0" cy="1371600"/>
          </a:xfrm>
          <a:custGeom>
            <a:avLst/>
            <a:gdLst>
              <a:gd name="T0" fmla="*/ 0 h 1028700"/>
              <a:gd name="T1" fmla="*/ 4334933 h 1028700"/>
              <a:gd name="T2" fmla="*/ 0 60000 65536"/>
              <a:gd name="T3" fmla="*/ 0 60000 65536"/>
            </a:gdLst>
            <a:ahLst/>
            <a:cxnLst>
              <a:cxn ang="T2">
                <a:pos x="0" y="T0"/>
              </a:cxn>
              <a:cxn ang="T3">
                <a:pos x="0" y="T1"/>
              </a:cxn>
            </a:cxnLst>
            <a:rect l="0" t="0" r="r" b="b"/>
            <a:pathLst>
              <a:path h="1028700">
                <a:moveTo>
                  <a:pt x="0" y="0"/>
                </a:moveTo>
                <a:lnTo>
                  <a:pt x="0" y="1028700"/>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89495" name="object 46">
            <a:extLst>
              <a:ext uri="{FF2B5EF4-FFF2-40B4-BE49-F238E27FC236}">
                <a16:creationId xmlns:a16="http://schemas.microsoft.com/office/drawing/2014/main" id="{2BCBE138-D2F8-4052-BF4B-80B04AAF0F3D}"/>
              </a:ext>
            </a:extLst>
          </p:cNvPr>
          <p:cNvSpPr>
            <a:spLocks/>
          </p:cNvSpPr>
          <p:nvPr/>
        </p:nvSpPr>
        <p:spPr bwMode="auto">
          <a:xfrm>
            <a:off x="4965700" y="3535363"/>
            <a:ext cx="4572000" cy="0"/>
          </a:xfrm>
          <a:custGeom>
            <a:avLst/>
            <a:gdLst>
              <a:gd name="T0" fmla="*/ 14449777 w 3429000"/>
              <a:gd name="T1" fmla="*/ 0 w 3429000"/>
              <a:gd name="T2" fmla="*/ 0 60000 65536"/>
              <a:gd name="T3" fmla="*/ 0 60000 65536"/>
            </a:gdLst>
            <a:ahLst/>
            <a:cxnLst>
              <a:cxn ang="T2">
                <a:pos x="T0" y="0"/>
              </a:cxn>
              <a:cxn ang="T3">
                <a:pos x="T1" y="0"/>
              </a:cxn>
            </a:cxnLst>
            <a:rect l="0" t="0" r="r" b="b"/>
            <a:pathLst>
              <a:path w="3429000">
                <a:moveTo>
                  <a:pt x="3429000" y="0"/>
                </a:moveTo>
                <a:lnTo>
                  <a:pt x="0" y="0"/>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89496" name="object 47">
            <a:extLst>
              <a:ext uri="{FF2B5EF4-FFF2-40B4-BE49-F238E27FC236}">
                <a16:creationId xmlns:a16="http://schemas.microsoft.com/office/drawing/2014/main" id="{3F08A891-C44E-49AF-8EA1-D1144BC85A04}"/>
              </a:ext>
            </a:extLst>
          </p:cNvPr>
          <p:cNvSpPr>
            <a:spLocks/>
          </p:cNvSpPr>
          <p:nvPr/>
        </p:nvSpPr>
        <p:spPr bwMode="auto">
          <a:xfrm>
            <a:off x="4965700" y="3535363"/>
            <a:ext cx="0" cy="2286000"/>
          </a:xfrm>
          <a:custGeom>
            <a:avLst/>
            <a:gdLst>
              <a:gd name="T0" fmla="*/ 0 h 1715135"/>
              <a:gd name="T1" fmla="*/ 7212961 h 1715135"/>
              <a:gd name="T2" fmla="*/ 0 60000 65536"/>
              <a:gd name="T3" fmla="*/ 0 60000 65536"/>
            </a:gdLst>
            <a:ahLst/>
            <a:cxnLst>
              <a:cxn ang="T2">
                <a:pos x="0" y="T0"/>
              </a:cxn>
              <a:cxn ang="T3">
                <a:pos x="0" y="T1"/>
              </a:cxn>
            </a:cxnLst>
            <a:rect l="0" t="0" r="r" b="b"/>
            <a:pathLst>
              <a:path h="1715135">
                <a:moveTo>
                  <a:pt x="0" y="0"/>
                </a:moveTo>
                <a:lnTo>
                  <a:pt x="0" y="1714842"/>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89497" name="object 48">
            <a:extLst>
              <a:ext uri="{FF2B5EF4-FFF2-40B4-BE49-F238E27FC236}">
                <a16:creationId xmlns:a16="http://schemas.microsoft.com/office/drawing/2014/main" id="{8D487555-463D-49BB-BA3F-EBF26BE78150}"/>
              </a:ext>
            </a:extLst>
          </p:cNvPr>
          <p:cNvSpPr>
            <a:spLocks/>
          </p:cNvSpPr>
          <p:nvPr/>
        </p:nvSpPr>
        <p:spPr bwMode="auto">
          <a:xfrm>
            <a:off x="393700" y="5822950"/>
            <a:ext cx="4572000" cy="0"/>
          </a:xfrm>
          <a:custGeom>
            <a:avLst/>
            <a:gdLst>
              <a:gd name="T0" fmla="*/ 14449777 w 3429000"/>
              <a:gd name="T1" fmla="*/ 0 w 3429000"/>
              <a:gd name="T2" fmla="*/ 0 60000 65536"/>
              <a:gd name="T3" fmla="*/ 0 60000 65536"/>
            </a:gdLst>
            <a:ahLst/>
            <a:cxnLst>
              <a:cxn ang="T2">
                <a:pos x="T0" y="0"/>
              </a:cxn>
              <a:cxn ang="T3">
                <a:pos x="T1" y="0"/>
              </a:cxn>
            </a:cxnLst>
            <a:rect l="0" t="0" r="r" b="b"/>
            <a:pathLst>
              <a:path w="3429000">
                <a:moveTo>
                  <a:pt x="3429000" y="0"/>
                </a:moveTo>
                <a:lnTo>
                  <a:pt x="0" y="0"/>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89498" name="object 49">
            <a:extLst>
              <a:ext uri="{FF2B5EF4-FFF2-40B4-BE49-F238E27FC236}">
                <a16:creationId xmlns:a16="http://schemas.microsoft.com/office/drawing/2014/main" id="{F9297E83-20A4-45A5-8061-42ED0E7C23BD}"/>
              </a:ext>
            </a:extLst>
          </p:cNvPr>
          <p:cNvSpPr>
            <a:spLocks/>
          </p:cNvSpPr>
          <p:nvPr/>
        </p:nvSpPr>
        <p:spPr bwMode="auto">
          <a:xfrm>
            <a:off x="4949825" y="3897313"/>
            <a:ext cx="5187950" cy="1751012"/>
          </a:xfrm>
          <a:custGeom>
            <a:avLst/>
            <a:gdLst>
              <a:gd name="T0" fmla="*/ 0 w 3890645"/>
              <a:gd name="T1" fmla="*/ 0 h 1312545"/>
              <a:gd name="T2" fmla="*/ 4225341 w 3890645"/>
              <a:gd name="T3" fmla="*/ 2649360 h 1312545"/>
              <a:gd name="T4" fmla="*/ 4225341 w 3890645"/>
              <a:gd name="T5" fmla="*/ 5545579 h 1312545"/>
              <a:gd name="T6" fmla="*/ 16400232 w 3890645"/>
              <a:gd name="T7" fmla="*/ 5545579 h 1312545"/>
              <a:gd name="T8" fmla="*/ 16400232 w 3890645"/>
              <a:gd name="T9" fmla="*/ 1408127 h 1312545"/>
              <a:gd name="T10" fmla="*/ 4225341 w 3890645"/>
              <a:gd name="T11" fmla="*/ 1408127 h 1312545"/>
              <a:gd name="T12" fmla="*/ 0 w 3890645"/>
              <a:gd name="T13" fmla="*/ 0 h 1312545"/>
              <a:gd name="T14" fmla="*/ 16400232 w 3890645"/>
              <a:gd name="T15" fmla="*/ 580637 h 1312545"/>
              <a:gd name="T16" fmla="*/ 4225341 w 3890645"/>
              <a:gd name="T17" fmla="*/ 580637 h 1312545"/>
              <a:gd name="T18" fmla="*/ 4225341 w 3890645"/>
              <a:gd name="T19" fmla="*/ 1408127 h 1312545"/>
              <a:gd name="T20" fmla="*/ 16400232 w 3890645"/>
              <a:gd name="T21" fmla="*/ 1408127 h 1312545"/>
              <a:gd name="T22" fmla="*/ 16400232 w 3890645"/>
              <a:gd name="T23" fmla="*/ 580637 h 131254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890645" h="1312545">
                <a:moveTo>
                  <a:pt x="0" y="0"/>
                </a:moveTo>
                <a:lnTo>
                  <a:pt x="1002284" y="626999"/>
                </a:lnTo>
                <a:lnTo>
                  <a:pt x="1002284" y="1312418"/>
                </a:lnTo>
                <a:lnTo>
                  <a:pt x="3890264" y="1312418"/>
                </a:lnTo>
                <a:lnTo>
                  <a:pt x="3890264" y="333248"/>
                </a:lnTo>
                <a:lnTo>
                  <a:pt x="1002284" y="333248"/>
                </a:lnTo>
                <a:lnTo>
                  <a:pt x="0" y="0"/>
                </a:lnTo>
                <a:close/>
              </a:path>
              <a:path w="3890645" h="1312545">
                <a:moveTo>
                  <a:pt x="3890264" y="137414"/>
                </a:moveTo>
                <a:lnTo>
                  <a:pt x="1002284" y="137414"/>
                </a:lnTo>
                <a:lnTo>
                  <a:pt x="1002284" y="333248"/>
                </a:lnTo>
                <a:lnTo>
                  <a:pt x="3890264" y="333248"/>
                </a:lnTo>
                <a:lnTo>
                  <a:pt x="3890264" y="137414"/>
                </a:lnTo>
                <a:close/>
              </a:path>
            </a:pathLst>
          </a:custGeom>
          <a:solidFill>
            <a:srgbClr val="0078E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9499" name="object 50">
            <a:extLst>
              <a:ext uri="{FF2B5EF4-FFF2-40B4-BE49-F238E27FC236}">
                <a16:creationId xmlns:a16="http://schemas.microsoft.com/office/drawing/2014/main" id="{8EA345B7-D0CB-4FE0-B6AF-68A674F7510D}"/>
              </a:ext>
            </a:extLst>
          </p:cNvPr>
          <p:cNvSpPr>
            <a:spLocks/>
          </p:cNvSpPr>
          <p:nvPr/>
        </p:nvSpPr>
        <p:spPr bwMode="auto">
          <a:xfrm>
            <a:off x="4949825" y="3897313"/>
            <a:ext cx="5187950" cy="1751012"/>
          </a:xfrm>
          <a:custGeom>
            <a:avLst/>
            <a:gdLst>
              <a:gd name="T0" fmla="*/ 4225341 w 3890645"/>
              <a:gd name="T1" fmla="*/ 580637 h 1312545"/>
              <a:gd name="T2" fmla="*/ 6254488 w 3890645"/>
              <a:gd name="T3" fmla="*/ 580637 h 1312545"/>
              <a:gd name="T4" fmla="*/ 9298212 w 3890645"/>
              <a:gd name="T5" fmla="*/ 580637 h 1312545"/>
              <a:gd name="T6" fmla="*/ 16400232 w 3890645"/>
              <a:gd name="T7" fmla="*/ 580637 h 1312545"/>
              <a:gd name="T8" fmla="*/ 16400232 w 3890645"/>
              <a:gd name="T9" fmla="*/ 1408127 h 1312545"/>
              <a:gd name="T10" fmla="*/ 16400232 w 3890645"/>
              <a:gd name="T11" fmla="*/ 2649360 h 1312545"/>
              <a:gd name="T12" fmla="*/ 16400232 w 3890645"/>
              <a:gd name="T13" fmla="*/ 5545579 h 1312545"/>
              <a:gd name="T14" fmla="*/ 9298212 w 3890645"/>
              <a:gd name="T15" fmla="*/ 5545579 h 1312545"/>
              <a:gd name="T16" fmla="*/ 6254488 w 3890645"/>
              <a:gd name="T17" fmla="*/ 5545579 h 1312545"/>
              <a:gd name="T18" fmla="*/ 4225341 w 3890645"/>
              <a:gd name="T19" fmla="*/ 5545579 h 1312545"/>
              <a:gd name="T20" fmla="*/ 4225341 w 3890645"/>
              <a:gd name="T21" fmla="*/ 2649360 h 1312545"/>
              <a:gd name="T22" fmla="*/ 0 w 3890645"/>
              <a:gd name="T23" fmla="*/ 0 h 1312545"/>
              <a:gd name="T24" fmla="*/ 4225341 w 3890645"/>
              <a:gd name="T25" fmla="*/ 1408127 h 1312545"/>
              <a:gd name="T26" fmla="*/ 4225341 w 3890645"/>
              <a:gd name="T27" fmla="*/ 580637 h 131254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890645" h="1312545">
                <a:moveTo>
                  <a:pt x="1002284" y="137414"/>
                </a:moveTo>
                <a:lnTo>
                  <a:pt x="1483614" y="137414"/>
                </a:lnTo>
                <a:lnTo>
                  <a:pt x="2205609" y="137414"/>
                </a:lnTo>
                <a:lnTo>
                  <a:pt x="3890264" y="137414"/>
                </a:lnTo>
                <a:lnTo>
                  <a:pt x="3890264" y="333248"/>
                </a:lnTo>
                <a:lnTo>
                  <a:pt x="3890264" y="626999"/>
                </a:lnTo>
                <a:lnTo>
                  <a:pt x="3890264" y="1312418"/>
                </a:lnTo>
                <a:lnTo>
                  <a:pt x="2205609" y="1312418"/>
                </a:lnTo>
                <a:lnTo>
                  <a:pt x="1483614" y="1312418"/>
                </a:lnTo>
                <a:lnTo>
                  <a:pt x="1002284" y="1312418"/>
                </a:lnTo>
                <a:lnTo>
                  <a:pt x="1002284" y="626999"/>
                </a:lnTo>
                <a:lnTo>
                  <a:pt x="0" y="0"/>
                </a:lnTo>
                <a:lnTo>
                  <a:pt x="1002284" y="333248"/>
                </a:lnTo>
                <a:lnTo>
                  <a:pt x="1002284" y="137414"/>
                </a:lnTo>
                <a:close/>
              </a:path>
            </a:pathLst>
          </a:custGeom>
          <a:noFill/>
          <a:ln w="25908">
            <a:solidFill>
              <a:srgbClr val="0055A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51" name="object 51">
            <a:extLst>
              <a:ext uri="{FF2B5EF4-FFF2-40B4-BE49-F238E27FC236}">
                <a16:creationId xmlns:a16="http://schemas.microsoft.com/office/drawing/2014/main" id="{5C2A0602-DEB1-43E0-A46D-E4917D8994B3}"/>
              </a:ext>
            </a:extLst>
          </p:cNvPr>
          <p:cNvSpPr txBox="1"/>
          <p:nvPr/>
        </p:nvSpPr>
        <p:spPr>
          <a:xfrm>
            <a:off x="6686550" y="4427538"/>
            <a:ext cx="3049588" cy="295275"/>
          </a:xfrm>
          <a:prstGeom prst="rect">
            <a:avLst/>
          </a:prstGeom>
        </p:spPr>
        <p:txBody>
          <a:bodyPr lIns="0" tIns="17780" rIns="0" bIns="0">
            <a:spAutoFit/>
          </a:bodyPr>
          <a:lstStyle/>
          <a:p>
            <a:pPr marL="16933">
              <a:spcBef>
                <a:spcPts val="140"/>
              </a:spcBef>
              <a:defRPr/>
            </a:pPr>
            <a:r>
              <a:rPr spc="-40" dirty="0">
                <a:solidFill>
                  <a:srgbClr val="FFFFFF"/>
                </a:solidFill>
                <a:latin typeface="Arial"/>
                <a:cs typeface="Arial"/>
              </a:rPr>
              <a:t>采取</a:t>
            </a:r>
            <a:r>
              <a:rPr spc="-13" dirty="0">
                <a:solidFill>
                  <a:srgbClr val="FFFFFF"/>
                </a:solidFill>
                <a:latin typeface="Arial"/>
                <a:cs typeface="Arial"/>
              </a:rPr>
              <a:t>一起</a:t>
            </a:r>
            <a:r>
              <a:rPr spc="-7" dirty="0">
                <a:solidFill>
                  <a:srgbClr val="FFFFFF"/>
                </a:solidFill>
                <a:latin typeface="Arial"/>
                <a:cs typeface="Arial"/>
              </a:rPr>
              <a:t>的</a:t>
            </a:r>
            <a:r>
              <a:rPr spc="-80" dirty="0">
                <a:solidFill>
                  <a:srgbClr val="FFFFFF"/>
                </a:solidFill>
                <a:latin typeface="Arial"/>
                <a:cs typeface="Arial"/>
              </a:rPr>
              <a:t> </a:t>
            </a:r>
            <a:r>
              <a:rPr dirty="0">
                <a:solidFill>
                  <a:srgbClr val="FFFFFF"/>
                </a:solidFill>
                <a:latin typeface="Arial"/>
                <a:cs typeface="Arial"/>
              </a:rPr>
              <a:t>消费者</a:t>
            </a:r>
            <a:endParaRPr>
              <a:latin typeface="Arial"/>
              <a:cs typeface="Arial"/>
            </a:endParaRPr>
          </a:p>
        </p:txBody>
      </p:sp>
      <p:sp>
        <p:nvSpPr>
          <p:cNvPr id="189501" name="object 52">
            <a:extLst>
              <a:ext uri="{FF2B5EF4-FFF2-40B4-BE49-F238E27FC236}">
                <a16:creationId xmlns:a16="http://schemas.microsoft.com/office/drawing/2014/main" id="{0529EE6A-929E-4977-98D3-22E07BDBC103}"/>
              </a:ext>
            </a:extLst>
          </p:cNvPr>
          <p:cNvSpPr txBox="1">
            <a:spLocks noChangeArrowheads="1"/>
          </p:cNvSpPr>
          <p:nvPr/>
        </p:nvSpPr>
        <p:spPr bwMode="auto">
          <a:xfrm>
            <a:off x="6408738" y="4703763"/>
            <a:ext cx="36036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7780" rIns="0" bIns="0">
            <a:spAutoFit/>
          </a:bodyPr>
          <a:lstStyle>
            <a:lvl1pPr marL="446088" indent="-430213">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a:solidFill>
                  <a:srgbClr val="FFFFFF"/>
                </a:solidFill>
                <a:latin typeface="Arial" panose="020B0604020202020204" pitchFamily="34" charset="0"/>
                <a:cs typeface="Arial" panose="020B0604020202020204" pitchFamily="34" charset="0"/>
              </a:rPr>
              <a:t>任务、接口和质量定义服务的 "表面"</a:t>
            </a:r>
            <a:endParaRPr lang="zh-CN" altLang="zh-CN">
              <a:latin typeface="Arial" panose="020B0604020202020204" pitchFamily="34" charset="0"/>
              <a:cs typeface="Arial" panose="020B0604020202020204" pitchFamily="34" charset="0"/>
            </a:endParaRPr>
          </a:p>
        </p:txBody>
      </p:sp>
    </p:spTree>
  </p:cSld>
  <p:clrMapOvr>
    <a:masterClrMapping/>
  </p:clrMapOvr>
</p:sld>
</file>

<file path=ppt/slides/slide135.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object 2">
            <a:extLst>
              <a:ext uri="{FF2B5EF4-FFF2-40B4-BE49-F238E27FC236}">
                <a16:creationId xmlns:a16="http://schemas.microsoft.com/office/drawing/2014/main" id="{F995B14D-E0FC-45A6-83AB-1818D3A56CF3}"/>
              </a:ext>
            </a:extLst>
          </p:cNvPr>
          <p:cNvSpPr>
            <a:spLocks/>
          </p:cNvSpPr>
          <p:nvPr/>
        </p:nvSpPr>
        <p:spPr bwMode="auto">
          <a:xfrm>
            <a:off x="393700" y="1609725"/>
            <a:ext cx="4572000" cy="558800"/>
          </a:xfrm>
          <a:custGeom>
            <a:avLst/>
            <a:gdLst>
              <a:gd name="T0" fmla="*/ 0 w 3429000"/>
              <a:gd name="T1" fmla="*/ 1766085 h 419100"/>
              <a:gd name="T2" fmla="*/ 14449777 w 3429000"/>
              <a:gd name="T3" fmla="*/ 1766085 h 419100"/>
              <a:gd name="T4" fmla="*/ 14449777 w 3429000"/>
              <a:gd name="T5" fmla="*/ 0 h 419100"/>
              <a:gd name="T6" fmla="*/ 0 w 3429000"/>
              <a:gd name="T7" fmla="*/ 0 h 419100"/>
              <a:gd name="T8" fmla="*/ 0 w 3429000"/>
              <a:gd name="T9" fmla="*/ 1766085 h 419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29000" h="419100">
                <a:moveTo>
                  <a:pt x="0" y="419100"/>
                </a:moveTo>
                <a:lnTo>
                  <a:pt x="3429000" y="419100"/>
                </a:lnTo>
                <a:lnTo>
                  <a:pt x="3429000" y="0"/>
                </a:lnTo>
                <a:lnTo>
                  <a:pt x="0" y="0"/>
                </a:lnTo>
                <a:lnTo>
                  <a:pt x="0" y="419100"/>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 name="object 3">
            <a:extLst>
              <a:ext uri="{FF2B5EF4-FFF2-40B4-BE49-F238E27FC236}">
                <a16:creationId xmlns:a16="http://schemas.microsoft.com/office/drawing/2014/main" id="{2952F533-A7CB-425F-A7EC-5A039C5DCA52}"/>
              </a:ext>
            </a:extLst>
          </p:cNvPr>
          <p:cNvSpPr txBox="1"/>
          <p:nvPr/>
        </p:nvSpPr>
        <p:spPr>
          <a:xfrm>
            <a:off x="496888" y="1646238"/>
            <a:ext cx="1612900" cy="295275"/>
          </a:xfrm>
          <a:prstGeom prst="rect">
            <a:avLst/>
          </a:prstGeom>
        </p:spPr>
        <p:txBody>
          <a:bodyPr lIns="0" tIns="17780" rIns="0" bIns="0">
            <a:spAutoFit/>
          </a:bodyPr>
          <a:lstStyle/>
          <a:p>
            <a:pPr marL="16933">
              <a:spcBef>
                <a:spcPts val="140"/>
              </a:spcBef>
              <a:defRPr/>
            </a:pPr>
            <a:r>
              <a:rPr b="1" spc="-7" dirty="0">
                <a:solidFill>
                  <a:srgbClr val="38364D"/>
                </a:solidFill>
                <a:latin typeface="Arial"/>
                <a:cs typeface="Arial"/>
              </a:rPr>
              <a:t>服务</a:t>
            </a:r>
            <a:r>
              <a:rPr b="1" spc="-73" dirty="0">
                <a:solidFill>
                  <a:srgbClr val="38364D"/>
                </a:solidFill>
                <a:latin typeface="Arial"/>
                <a:cs typeface="Arial"/>
              </a:rPr>
              <a:t> </a:t>
            </a:r>
            <a:r>
              <a:rPr b="1" dirty="0">
                <a:solidFill>
                  <a:srgbClr val="38364D"/>
                </a:solidFill>
                <a:latin typeface="Arial"/>
                <a:cs typeface="Arial"/>
              </a:rPr>
              <a:t>名字：</a:t>
            </a:r>
            <a:endParaRPr>
              <a:latin typeface="Arial"/>
              <a:cs typeface="Arial"/>
            </a:endParaRPr>
          </a:p>
        </p:txBody>
      </p:sp>
      <p:sp>
        <p:nvSpPr>
          <p:cNvPr id="190468" name="object 4">
            <a:extLst>
              <a:ext uri="{FF2B5EF4-FFF2-40B4-BE49-F238E27FC236}">
                <a16:creationId xmlns:a16="http://schemas.microsoft.com/office/drawing/2014/main" id="{F81170DE-2B78-4C2F-B9B8-74868B1D400B}"/>
              </a:ext>
            </a:extLst>
          </p:cNvPr>
          <p:cNvSpPr>
            <a:spLocks/>
          </p:cNvSpPr>
          <p:nvPr/>
        </p:nvSpPr>
        <p:spPr bwMode="auto">
          <a:xfrm>
            <a:off x="4965700" y="1609725"/>
            <a:ext cx="6858000" cy="558800"/>
          </a:xfrm>
          <a:custGeom>
            <a:avLst/>
            <a:gdLst>
              <a:gd name="T0" fmla="*/ 0 w 5143500"/>
              <a:gd name="T1" fmla="*/ 1766085 h 419100"/>
              <a:gd name="T2" fmla="*/ 21674667 w 5143500"/>
              <a:gd name="T3" fmla="*/ 1766085 h 419100"/>
              <a:gd name="T4" fmla="*/ 21674667 w 5143500"/>
              <a:gd name="T5" fmla="*/ 0 h 419100"/>
              <a:gd name="T6" fmla="*/ 0 w 5143500"/>
              <a:gd name="T7" fmla="*/ 0 h 419100"/>
              <a:gd name="T8" fmla="*/ 0 w 5143500"/>
              <a:gd name="T9" fmla="*/ 1766085 h 419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43500" h="419100">
                <a:moveTo>
                  <a:pt x="0" y="419100"/>
                </a:moveTo>
                <a:lnTo>
                  <a:pt x="5143500" y="419100"/>
                </a:lnTo>
                <a:lnTo>
                  <a:pt x="5143500" y="0"/>
                </a:lnTo>
                <a:lnTo>
                  <a:pt x="0" y="0"/>
                </a:lnTo>
                <a:lnTo>
                  <a:pt x="0" y="419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90469" name="object 5">
            <a:extLst>
              <a:ext uri="{FF2B5EF4-FFF2-40B4-BE49-F238E27FC236}">
                <a16:creationId xmlns:a16="http://schemas.microsoft.com/office/drawing/2014/main" id="{CDCECD2A-04A0-4D16-96BF-CB347EF12CA6}"/>
              </a:ext>
            </a:extLst>
          </p:cNvPr>
          <p:cNvSpPr>
            <a:spLocks/>
          </p:cNvSpPr>
          <p:nvPr/>
        </p:nvSpPr>
        <p:spPr bwMode="auto">
          <a:xfrm>
            <a:off x="4965700" y="1609725"/>
            <a:ext cx="6858000" cy="558800"/>
          </a:xfrm>
          <a:custGeom>
            <a:avLst/>
            <a:gdLst>
              <a:gd name="T0" fmla="*/ 0 w 5143500"/>
              <a:gd name="T1" fmla="*/ 1766085 h 419100"/>
              <a:gd name="T2" fmla="*/ 21674667 w 5143500"/>
              <a:gd name="T3" fmla="*/ 1766085 h 419100"/>
              <a:gd name="T4" fmla="*/ 21674667 w 5143500"/>
              <a:gd name="T5" fmla="*/ 0 h 419100"/>
              <a:gd name="T6" fmla="*/ 0 w 5143500"/>
              <a:gd name="T7" fmla="*/ 0 h 419100"/>
              <a:gd name="T8" fmla="*/ 0 w 5143500"/>
              <a:gd name="T9" fmla="*/ 1766085 h 419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43500" h="419100">
                <a:moveTo>
                  <a:pt x="0" y="419100"/>
                </a:moveTo>
                <a:lnTo>
                  <a:pt x="5143500" y="419100"/>
                </a:lnTo>
                <a:lnTo>
                  <a:pt x="5143500" y="0"/>
                </a:lnTo>
                <a:lnTo>
                  <a:pt x="0" y="0"/>
                </a:lnTo>
                <a:lnTo>
                  <a:pt x="0" y="419100"/>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90470" name="object 6">
            <a:extLst>
              <a:ext uri="{FF2B5EF4-FFF2-40B4-BE49-F238E27FC236}">
                <a16:creationId xmlns:a16="http://schemas.microsoft.com/office/drawing/2014/main" id="{09DCB202-B69E-41EC-ABAC-673366F26840}"/>
              </a:ext>
            </a:extLst>
          </p:cNvPr>
          <p:cNvSpPr txBox="1">
            <a:spLocks noChangeArrowheads="1"/>
          </p:cNvSpPr>
          <p:nvPr/>
        </p:nvSpPr>
        <p:spPr bwMode="auto">
          <a:xfrm>
            <a:off x="5068888" y="1644650"/>
            <a:ext cx="1376362"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7780" rIns="0" bIns="0">
            <a:spAutoFit/>
          </a:bodyPr>
          <a:lstStyle>
            <a:lvl1pPr marL="1587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b="1">
                <a:solidFill>
                  <a:srgbClr val="38364D"/>
                </a:solidFill>
                <a:latin typeface="Arial" panose="020B0604020202020204" pitchFamily="34" charset="0"/>
                <a:cs typeface="Arial" panose="020B0604020202020204" pitchFamily="34" charset="0"/>
              </a:rPr>
              <a:t>描述：</a:t>
            </a:r>
            <a:endParaRPr lang="zh-CN" altLang="zh-CN">
              <a:latin typeface="Arial" panose="020B0604020202020204" pitchFamily="34" charset="0"/>
              <a:cs typeface="Arial" panose="020B0604020202020204" pitchFamily="34" charset="0"/>
            </a:endParaRPr>
          </a:p>
        </p:txBody>
      </p:sp>
      <p:sp>
        <p:nvSpPr>
          <p:cNvPr id="7" name="object 7">
            <a:extLst>
              <a:ext uri="{FF2B5EF4-FFF2-40B4-BE49-F238E27FC236}">
                <a16:creationId xmlns:a16="http://schemas.microsoft.com/office/drawing/2014/main" id="{11CF8442-06E0-470C-933F-CB9B7C0DDAD8}"/>
              </a:ext>
            </a:extLst>
          </p:cNvPr>
          <p:cNvSpPr txBox="1">
            <a:spLocks noGrp="1"/>
          </p:cNvSpPr>
          <p:nvPr>
            <p:ph type="title"/>
          </p:nvPr>
        </p:nvSpPr>
        <p:spPr>
          <a:xfrm>
            <a:off x="592138" y="204788"/>
            <a:ext cx="8945562" cy="692150"/>
          </a:xfrm>
        </p:spPr>
        <p:txBody>
          <a:bodyPr tIns="16087" rtlCol="0">
            <a:spAutoFit/>
          </a:bodyPr>
          <a:lstStyle/>
          <a:p>
            <a:pPr marL="16933" algn="l">
              <a:spcBef>
                <a:spcPts val="127"/>
              </a:spcBef>
              <a:defRPr/>
            </a:pPr>
            <a:r>
              <a:rPr sz="4400" b="0" spc="-7" dirty="0">
                <a:solidFill>
                  <a:schemeClr val="bg1"/>
                </a:solidFill>
              </a:rPr>
              <a:t>Microservice 设计</a:t>
            </a:r>
            <a:r>
              <a:rPr sz="4400" b="0" spc="40" dirty="0">
                <a:solidFill>
                  <a:schemeClr val="bg1"/>
                </a:solidFill>
              </a:rPr>
              <a:t> </a:t>
            </a:r>
            <a:r>
              <a:rPr sz="4400" b="0" spc="-7" dirty="0">
                <a:solidFill>
                  <a:schemeClr val="bg1"/>
                </a:solidFill>
              </a:rPr>
              <a:t>帆布</a:t>
            </a:r>
            <a:endParaRPr sz="4400" b="0" dirty="0">
              <a:solidFill>
                <a:schemeClr val="bg1"/>
              </a:solidFill>
            </a:endParaRPr>
          </a:p>
        </p:txBody>
      </p:sp>
      <p:sp>
        <p:nvSpPr>
          <p:cNvPr id="190472" name="object 8">
            <a:extLst>
              <a:ext uri="{FF2B5EF4-FFF2-40B4-BE49-F238E27FC236}">
                <a16:creationId xmlns:a16="http://schemas.microsoft.com/office/drawing/2014/main" id="{B8C0468E-7B7F-4E72-B25B-56086F4CD6AE}"/>
              </a:ext>
            </a:extLst>
          </p:cNvPr>
          <p:cNvSpPr>
            <a:spLocks/>
          </p:cNvSpPr>
          <p:nvPr/>
        </p:nvSpPr>
        <p:spPr bwMode="auto">
          <a:xfrm>
            <a:off x="393700" y="2165350"/>
            <a:ext cx="2286000" cy="3657600"/>
          </a:xfrm>
          <a:custGeom>
            <a:avLst/>
            <a:gdLst>
              <a:gd name="T0" fmla="*/ 0 w 1714500"/>
              <a:gd name="T1" fmla="*/ 11559823 h 2743200"/>
              <a:gd name="T2" fmla="*/ 7224889 w 1714500"/>
              <a:gd name="T3" fmla="*/ 11559823 h 2743200"/>
              <a:gd name="T4" fmla="*/ 7224889 w 1714500"/>
              <a:gd name="T5" fmla="*/ 0 h 2743200"/>
              <a:gd name="T6" fmla="*/ 0 w 1714500"/>
              <a:gd name="T7" fmla="*/ 0 h 2743200"/>
              <a:gd name="T8" fmla="*/ 0 w 1714500"/>
              <a:gd name="T9" fmla="*/ 11559823 h 27432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2743200">
                <a:moveTo>
                  <a:pt x="0" y="2743200"/>
                </a:moveTo>
                <a:lnTo>
                  <a:pt x="1714500" y="2743200"/>
                </a:lnTo>
                <a:lnTo>
                  <a:pt x="1714500" y="0"/>
                </a:lnTo>
                <a:lnTo>
                  <a:pt x="0" y="0"/>
                </a:lnTo>
                <a:lnTo>
                  <a:pt x="0" y="27432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90473" name="object 9">
            <a:extLst>
              <a:ext uri="{FF2B5EF4-FFF2-40B4-BE49-F238E27FC236}">
                <a16:creationId xmlns:a16="http://schemas.microsoft.com/office/drawing/2014/main" id="{F194167F-AC18-4EEA-AE2B-85AAAB2C3EE1}"/>
              </a:ext>
            </a:extLst>
          </p:cNvPr>
          <p:cNvSpPr>
            <a:spLocks/>
          </p:cNvSpPr>
          <p:nvPr/>
        </p:nvSpPr>
        <p:spPr bwMode="auto">
          <a:xfrm>
            <a:off x="393700" y="2165350"/>
            <a:ext cx="2286000" cy="3657600"/>
          </a:xfrm>
          <a:custGeom>
            <a:avLst/>
            <a:gdLst>
              <a:gd name="T0" fmla="*/ 0 w 1714500"/>
              <a:gd name="T1" fmla="*/ 11559823 h 2743200"/>
              <a:gd name="T2" fmla="*/ 7224889 w 1714500"/>
              <a:gd name="T3" fmla="*/ 11559823 h 2743200"/>
              <a:gd name="T4" fmla="*/ 7224889 w 1714500"/>
              <a:gd name="T5" fmla="*/ 0 h 2743200"/>
              <a:gd name="T6" fmla="*/ 0 w 1714500"/>
              <a:gd name="T7" fmla="*/ 0 h 2743200"/>
              <a:gd name="T8" fmla="*/ 0 w 1714500"/>
              <a:gd name="T9" fmla="*/ 11559823 h 27432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2743200">
                <a:moveTo>
                  <a:pt x="0" y="2743200"/>
                </a:moveTo>
                <a:lnTo>
                  <a:pt x="1714500" y="2743200"/>
                </a:lnTo>
                <a:lnTo>
                  <a:pt x="1714500" y="0"/>
                </a:lnTo>
                <a:lnTo>
                  <a:pt x="0" y="0"/>
                </a:lnTo>
                <a:lnTo>
                  <a:pt x="0" y="2743200"/>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0" name="object 10">
            <a:extLst>
              <a:ext uri="{FF2B5EF4-FFF2-40B4-BE49-F238E27FC236}">
                <a16:creationId xmlns:a16="http://schemas.microsoft.com/office/drawing/2014/main" id="{9598FB45-91E0-4800-B7D1-E75D0BF9761E}"/>
              </a:ext>
            </a:extLst>
          </p:cNvPr>
          <p:cNvSpPr txBox="1"/>
          <p:nvPr/>
        </p:nvSpPr>
        <p:spPr>
          <a:xfrm>
            <a:off x="603250" y="2201863"/>
            <a:ext cx="1862138" cy="295275"/>
          </a:xfrm>
          <a:prstGeom prst="rect">
            <a:avLst/>
          </a:prstGeom>
        </p:spPr>
        <p:txBody>
          <a:bodyPr lIns="0" tIns="17780" rIns="0" bIns="0">
            <a:spAutoFit/>
          </a:bodyPr>
          <a:lstStyle/>
          <a:p>
            <a:pPr marL="16933">
              <a:spcBef>
                <a:spcPts val="140"/>
              </a:spcBef>
              <a:defRPr/>
            </a:pPr>
            <a:r>
              <a:rPr b="1" dirty="0">
                <a:solidFill>
                  <a:srgbClr val="38364D"/>
                </a:solidFill>
                <a:latin typeface="Arial"/>
                <a:cs typeface="Arial"/>
              </a:rPr>
              <a:t>消费者</a:t>
            </a:r>
            <a:r>
              <a:rPr b="1" spc="-120" dirty="0">
                <a:solidFill>
                  <a:srgbClr val="38364D"/>
                </a:solidFill>
                <a:latin typeface="Arial"/>
                <a:cs typeface="Arial"/>
              </a:rPr>
              <a:t> </a:t>
            </a:r>
            <a:r>
              <a:rPr b="1" spc="-27" dirty="0">
                <a:solidFill>
                  <a:srgbClr val="38364D"/>
                </a:solidFill>
                <a:latin typeface="Arial"/>
                <a:cs typeface="Arial"/>
              </a:rPr>
              <a:t>任务</a:t>
            </a:r>
            <a:endParaRPr>
              <a:latin typeface="Arial"/>
              <a:cs typeface="Arial"/>
            </a:endParaRPr>
          </a:p>
        </p:txBody>
      </p:sp>
      <p:sp>
        <p:nvSpPr>
          <p:cNvPr id="190475" name="object 11">
            <a:extLst>
              <a:ext uri="{FF2B5EF4-FFF2-40B4-BE49-F238E27FC236}">
                <a16:creationId xmlns:a16="http://schemas.microsoft.com/office/drawing/2014/main" id="{80A0CCD5-D9AF-4B07-846C-68E77A37E889}"/>
              </a:ext>
            </a:extLst>
          </p:cNvPr>
          <p:cNvSpPr>
            <a:spLocks/>
          </p:cNvSpPr>
          <p:nvPr/>
        </p:nvSpPr>
        <p:spPr bwMode="auto">
          <a:xfrm>
            <a:off x="9537700" y="2166938"/>
            <a:ext cx="2286000" cy="3657600"/>
          </a:xfrm>
          <a:custGeom>
            <a:avLst/>
            <a:gdLst>
              <a:gd name="T0" fmla="*/ 0 w 1714500"/>
              <a:gd name="T1" fmla="*/ 11559820 h 2743200"/>
              <a:gd name="T2" fmla="*/ 7224889 w 1714500"/>
              <a:gd name="T3" fmla="*/ 11559820 h 2743200"/>
              <a:gd name="T4" fmla="*/ 7224889 w 1714500"/>
              <a:gd name="T5" fmla="*/ 0 h 2743200"/>
              <a:gd name="T6" fmla="*/ 0 w 1714500"/>
              <a:gd name="T7" fmla="*/ 0 h 2743200"/>
              <a:gd name="T8" fmla="*/ 0 w 1714500"/>
              <a:gd name="T9" fmla="*/ 11559820 h 27432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2743200">
                <a:moveTo>
                  <a:pt x="0" y="2743199"/>
                </a:moveTo>
                <a:lnTo>
                  <a:pt x="1714500" y="2743199"/>
                </a:lnTo>
                <a:lnTo>
                  <a:pt x="1714500" y="0"/>
                </a:lnTo>
                <a:lnTo>
                  <a:pt x="0" y="0"/>
                </a:lnTo>
                <a:lnTo>
                  <a:pt x="0" y="27431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90476" name="object 12">
            <a:extLst>
              <a:ext uri="{FF2B5EF4-FFF2-40B4-BE49-F238E27FC236}">
                <a16:creationId xmlns:a16="http://schemas.microsoft.com/office/drawing/2014/main" id="{C5DFE015-B011-4FB4-AA30-35D371F2A9F8}"/>
              </a:ext>
            </a:extLst>
          </p:cNvPr>
          <p:cNvSpPr>
            <a:spLocks/>
          </p:cNvSpPr>
          <p:nvPr/>
        </p:nvSpPr>
        <p:spPr bwMode="auto">
          <a:xfrm>
            <a:off x="9537700" y="2166938"/>
            <a:ext cx="2286000" cy="3657600"/>
          </a:xfrm>
          <a:custGeom>
            <a:avLst/>
            <a:gdLst>
              <a:gd name="T0" fmla="*/ 0 w 1714500"/>
              <a:gd name="T1" fmla="*/ 11559820 h 2743200"/>
              <a:gd name="T2" fmla="*/ 7224889 w 1714500"/>
              <a:gd name="T3" fmla="*/ 11559820 h 2743200"/>
              <a:gd name="T4" fmla="*/ 7224889 w 1714500"/>
              <a:gd name="T5" fmla="*/ 0 h 2743200"/>
              <a:gd name="T6" fmla="*/ 0 w 1714500"/>
              <a:gd name="T7" fmla="*/ 0 h 2743200"/>
              <a:gd name="T8" fmla="*/ 0 w 1714500"/>
              <a:gd name="T9" fmla="*/ 11559820 h 27432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2743200">
                <a:moveTo>
                  <a:pt x="0" y="2743199"/>
                </a:moveTo>
                <a:lnTo>
                  <a:pt x="1714500" y="2743199"/>
                </a:lnTo>
                <a:lnTo>
                  <a:pt x="1714500" y="0"/>
                </a:lnTo>
                <a:lnTo>
                  <a:pt x="0" y="0"/>
                </a:lnTo>
                <a:lnTo>
                  <a:pt x="0" y="2743199"/>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 name="object 13">
            <a:extLst>
              <a:ext uri="{FF2B5EF4-FFF2-40B4-BE49-F238E27FC236}">
                <a16:creationId xmlns:a16="http://schemas.microsoft.com/office/drawing/2014/main" id="{31CC8197-E4F8-4B4E-B261-76B8A6E26784}"/>
              </a:ext>
            </a:extLst>
          </p:cNvPr>
          <p:cNvSpPr txBox="1"/>
          <p:nvPr/>
        </p:nvSpPr>
        <p:spPr>
          <a:xfrm>
            <a:off x="9885363" y="2203450"/>
            <a:ext cx="1589087" cy="295275"/>
          </a:xfrm>
          <a:prstGeom prst="rect">
            <a:avLst/>
          </a:prstGeom>
        </p:spPr>
        <p:txBody>
          <a:bodyPr lIns="0" tIns="17780" rIns="0" bIns="0">
            <a:spAutoFit/>
          </a:bodyPr>
          <a:lstStyle/>
          <a:p>
            <a:pPr marL="16933">
              <a:spcBef>
                <a:spcPts val="140"/>
              </a:spcBef>
              <a:defRPr/>
            </a:pPr>
            <a:r>
              <a:rPr b="1" dirty="0">
                <a:solidFill>
                  <a:srgbClr val="38364D"/>
                </a:solidFill>
                <a:latin typeface="Arial"/>
                <a:cs typeface="Arial"/>
              </a:rPr>
              <a:t>Dependen</a:t>
            </a:r>
            <a:r>
              <a:rPr b="1" spc="-20" dirty="0">
                <a:solidFill>
                  <a:srgbClr val="38364D"/>
                </a:solidFill>
                <a:latin typeface="Arial"/>
                <a:cs typeface="Arial"/>
              </a:rPr>
              <a:t>C</a:t>
            </a:r>
            <a:r>
              <a:rPr b="1" spc="-13" dirty="0">
                <a:solidFill>
                  <a:srgbClr val="38364D"/>
                </a:solidFill>
                <a:latin typeface="Arial"/>
                <a:cs typeface="Arial"/>
              </a:rPr>
              <a:t>我</a:t>
            </a:r>
            <a:r>
              <a:rPr b="1" dirty="0">
                <a:solidFill>
                  <a:srgbClr val="38364D"/>
                </a:solidFill>
                <a:latin typeface="Arial"/>
                <a:cs typeface="Arial"/>
              </a:rPr>
              <a:t>es</a:t>
            </a:r>
            <a:endParaRPr>
              <a:latin typeface="Arial"/>
              <a:cs typeface="Arial"/>
            </a:endParaRPr>
          </a:p>
        </p:txBody>
      </p:sp>
      <p:sp>
        <p:nvSpPr>
          <p:cNvPr id="190478" name="object 14">
            <a:extLst>
              <a:ext uri="{FF2B5EF4-FFF2-40B4-BE49-F238E27FC236}">
                <a16:creationId xmlns:a16="http://schemas.microsoft.com/office/drawing/2014/main" id="{3B69ED2F-81B3-47BC-9FCD-5E9A2B73C27D}"/>
              </a:ext>
            </a:extLst>
          </p:cNvPr>
          <p:cNvSpPr>
            <a:spLocks/>
          </p:cNvSpPr>
          <p:nvPr/>
        </p:nvSpPr>
        <p:spPr bwMode="auto">
          <a:xfrm>
            <a:off x="2679700" y="3536950"/>
            <a:ext cx="2286000" cy="2286000"/>
          </a:xfrm>
          <a:custGeom>
            <a:avLst/>
            <a:gdLst>
              <a:gd name="T0" fmla="*/ 0 w 1714500"/>
              <a:gd name="T1" fmla="*/ 7224889 h 1714500"/>
              <a:gd name="T2" fmla="*/ 7224889 w 1714500"/>
              <a:gd name="T3" fmla="*/ 7224889 h 1714500"/>
              <a:gd name="T4" fmla="*/ 7224889 w 1714500"/>
              <a:gd name="T5" fmla="*/ 0 h 1714500"/>
              <a:gd name="T6" fmla="*/ 0 w 1714500"/>
              <a:gd name="T7" fmla="*/ 0 h 1714500"/>
              <a:gd name="T8" fmla="*/ 0 w 1714500"/>
              <a:gd name="T9" fmla="*/ 7224889 h 17145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1714500">
                <a:moveTo>
                  <a:pt x="0" y="1714500"/>
                </a:moveTo>
                <a:lnTo>
                  <a:pt x="1714500" y="1714500"/>
                </a:lnTo>
                <a:lnTo>
                  <a:pt x="1714500" y="0"/>
                </a:lnTo>
                <a:lnTo>
                  <a:pt x="0" y="0"/>
                </a:lnTo>
                <a:lnTo>
                  <a:pt x="0" y="17145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90479" name="object 15">
            <a:extLst>
              <a:ext uri="{FF2B5EF4-FFF2-40B4-BE49-F238E27FC236}">
                <a16:creationId xmlns:a16="http://schemas.microsoft.com/office/drawing/2014/main" id="{9C15D146-E864-40C1-94B8-0A036C4545B3}"/>
              </a:ext>
            </a:extLst>
          </p:cNvPr>
          <p:cNvSpPr>
            <a:spLocks/>
          </p:cNvSpPr>
          <p:nvPr/>
        </p:nvSpPr>
        <p:spPr bwMode="auto">
          <a:xfrm>
            <a:off x="2679700" y="3536950"/>
            <a:ext cx="2286000" cy="2286000"/>
          </a:xfrm>
          <a:custGeom>
            <a:avLst/>
            <a:gdLst>
              <a:gd name="T0" fmla="*/ 0 w 1714500"/>
              <a:gd name="T1" fmla="*/ 7224889 h 1714500"/>
              <a:gd name="T2" fmla="*/ 7224889 w 1714500"/>
              <a:gd name="T3" fmla="*/ 7224889 h 1714500"/>
              <a:gd name="T4" fmla="*/ 7224889 w 1714500"/>
              <a:gd name="T5" fmla="*/ 0 h 1714500"/>
              <a:gd name="T6" fmla="*/ 0 w 1714500"/>
              <a:gd name="T7" fmla="*/ 0 h 1714500"/>
              <a:gd name="T8" fmla="*/ 0 w 1714500"/>
              <a:gd name="T9" fmla="*/ 7224889 h 17145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1714500">
                <a:moveTo>
                  <a:pt x="0" y="1714500"/>
                </a:moveTo>
                <a:lnTo>
                  <a:pt x="1714500" y="1714500"/>
                </a:lnTo>
                <a:lnTo>
                  <a:pt x="1714500" y="0"/>
                </a:lnTo>
                <a:lnTo>
                  <a:pt x="0" y="0"/>
                </a:lnTo>
                <a:lnTo>
                  <a:pt x="0" y="1714500"/>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6" name="object 16">
            <a:extLst>
              <a:ext uri="{FF2B5EF4-FFF2-40B4-BE49-F238E27FC236}">
                <a16:creationId xmlns:a16="http://schemas.microsoft.com/office/drawing/2014/main" id="{FECCD8AD-0BB3-4A6C-9BE3-2777CA84685F}"/>
              </a:ext>
            </a:extLst>
          </p:cNvPr>
          <p:cNvSpPr txBox="1"/>
          <p:nvPr/>
        </p:nvSpPr>
        <p:spPr>
          <a:xfrm>
            <a:off x="3319463" y="3571875"/>
            <a:ext cx="1001712" cy="295275"/>
          </a:xfrm>
          <a:prstGeom prst="rect">
            <a:avLst/>
          </a:prstGeom>
        </p:spPr>
        <p:txBody>
          <a:bodyPr lIns="0" tIns="17780" rIns="0" bIns="0">
            <a:spAutoFit/>
          </a:bodyPr>
          <a:lstStyle/>
          <a:p>
            <a:pPr marL="16933">
              <a:spcBef>
                <a:spcPts val="140"/>
              </a:spcBef>
              <a:defRPr/>
            </a:pPr>
            <a:r>
              <a:rPr b="1" dirty="0">
                <a:solidFill>
                  <a:srgbClr val="38364D"/>
                </a:solidFill>
                <a:latin typeface="Arial"/>
                <a:cs typeface="Arial"/>
              </a:rPr>
              <a:t>质量</a:t>
            </a:r>
            <a:r>
              <a:rPr b="1" spc="-13" dirty="0">
                <a:solidFill>
                  <a:srgbClr val="38364D"/>
                </a:solidFill>
                <a:latin typeface="Arial"/>
                <a:cs typeface="Arial"/>
              </a:rPr>
              <a:t>我</a:t>
            </a:r>
            <a:r>
              <a:rPr b="1" dirty="0">
                <a:solidFill>
                  <a:srgbClr val="38364D"/>
                </a:solidFill>
                <a:latin typeface="Arial"/>
                <a:cs typeface="Arial"/>
              </a:rPr>
              <a:t>t</a:t>
            </a:r>
            <a:r>
              <a:rPr b="1" spc="-13" dirty="0">
                <a:solidFill>
                  <a:srgbClr val="38364D"/>
                </a:solidFill>
                <a:latin typeface="Arial"/>
                <a:cs typeface="Arial"/>
              </a:rPr>
              <a:t>我</a:t>
            </a:r>
            <a:r>
              <a:rPr b="1" dirty="0">
                <a:solidFill>
                  <a:srgbClr val="38364D"/>
                </a:solidFill>
                <a:latin typeface="Arial"/>
                <a:cs typeface="Arial"/>
              </a:rPr>
              <a:t>es</a:t>
            </a:r>
            <a:endParaRPr>
              <a:latin typeface="Arial"/>
              <a:cs typeface="Arial"/>
            </a:endParaRPr>
          </a:p>
        </p:txBody>
      </p:sp>
      <p:sp>
        <p:nvSpPr>
          <p:cNvPr id="190481" name="object 17">
            <a:extLst>
              <a:ext uri="{FF2B5EF4-FFF2-40B4-BE49-F238E27FC236}">
                <a16:creationId xmlns:a16="http://schemas.microsoft.com/office/drawing/2014/main" id="{E97427B5-5607-4A26-A845-1508B0F97F34}"/>
              </a:ext>
            </a:extLst>
          </p:cNvPr>
          <p:cNvSpPr>
            <a:spLocks/>
          </p:cNvSpPr>
          <p:nvPr/>
        </p:nvSpPr>
        <p:spPr bwMode="auto">
          <a:xfrm>
            <a:off x="2679700" y="2163763"/>
            <a:ext cx="6858000" cy="1371600"/>
          </a:xfrm>
          <a:custGeom>
            <a:avLst/>
            <a:gdLst>
              <a:gd name="T0" fmla="*/ 0 w 5143500"/>
              <a:gd name="T1" fmla="*/ 4334933 h 1028700"/>
              <a:gd name="T2" fmla="*/ 21674667 w 5143500"/>
              <a:gd name="T3" fmla="*/ 4334933 h 1028700"/>
              <a:gd name="T4" fmla="*/ 21674667 w 5143500"/>
              <a:gd name="T5" fmla="*/ 0 h 1028700"/>
              <a:gd name="T6" fmla="*/ 0 w 5143500"/>
              <a:gd name="T7" fmla="*/ 0 h 1028700"/>
              <a:gd name="T8" fmla="*/ 0 w 5143500"/>
              <a:gd name="T9" fmla="*/ 4334933 h 10287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43500" h="1028700">
                <a:moveTo>
                  <a:pt x="0" y="1028700"/>
                </a:moveTo>
                <a:lnTo>
                  <a:pt x="5143500" y="1028700"/>
                </a:lnTo>
                <a:lnTo>
                  <a:pt x="5143500" y="0"/>
                </a:lnTo>
                <a:lnTo>
                  <a:pt x="0" y="0"/>
                </a:lnTo>
                <a:lnTo>
                  <a:pt x="0" y="10287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90482" name="object 18">
            <a:extLst>
              <a:ext uri="{FF2B5EF4-FFF2-40B4-BE49-F238E27FC236}">
                <a16:creationId xmlns:a16="http://schemas.microsoft.com/office/drawing/2014/main" id="{249F8C60-CC91-46A5-8EB8-D62F592BBF09}"/>
              </a:ext>
            </a:extLst>
          </p:cNvPr>
          <p:cNvSpPr>
            <a:spLocks/>
          </p:cNvSpPr>
          <p:nvPr/>
        </p:nvSpPr>
        <p:spPr bwMode="auto">
          <a:xfrm>
            <a:off x="2679700" y="2163763"/>
            <a:ext cx="6858000" cy="1371600"/>
          </a:xfrm>
          <a:custGeom>
            <a:avLst/>
            <a:gdLst>
              <a:gd name="T0" fmla="*/ 0 w 5143500"/>
              <a:gd name="T1" fmla="*/ 4334933 h 1028700"/>
              <a:gd name="T2" fmla="*/ 21674667 w 5143500"/>
              <a:gd name="T3" fmla="*/ 4334933 h 1028700"/>
              <a:gd name="T4" fmla="*/ 21674667 w 5143500"/>
              <a:gd name="T5" fmla="*/ 0 h 1028700"/>
              <a:gd name="T6" fmla="*/ 0 w 5143500"/>
              <a:gd name="T7" fmla="*/ 0 h 1028700"/>
              <a:gd name="T8" fmla="*/ 0 w 5143500"/>
              <a:gd name="T9" fmla="*/ 4334933 h 10287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43500" h="1028700">
                <a:moveTo>
                  <a:pt x="0" y="1028700"/>
                </a:moveTo>
                <a:lnTo>
                  <a:pt x="5143500" y="1028700"/>
                </a:lnTo>
                <a:lnTo>
                  <a:pt x="5143500" y="0"/>
                </a:lnTo>
                <a:lnTo>
                  <a:pt x="0" y="0"/>
                </a:lnTo>
                <a:lnTo>
                  <a:pt x="0" y="1028700"/>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9" name="object 19">
            <a:extLst>
              <a:ext uri="{FF2B5EF4-FFF2-40B4-BE49-F238E27FC236}">
                <a16:creationId xmlns:a16="http://schemas.microsoft.com/office/drawing/2014/main" id="{D55DE151-A353-48EC-9378-88ADA71ABC0E}"/>
              </a:ext>
            </a:extLst>
          </p:cNvPr>
          <p:cNvSpPr txBox="1"/>
          <p:nvPr/>
        </p:nvSpPr>
        <p:spPr>
          <a:xfrm>
            <a:off x="5611813" y="2200275"/>
            <a:ext cx="992187" cy="293688"/>
          </a:xfrm>
          <a:prstGeom prst="rect">
            <a:avLst/>
          </a:prstGeom>
        </p:spPr>
        <p:txBody>
          <a:bodyPr lIns="0" tIns="17780" rIns="0" bIns="0">
            <a:spAutoFit/>
          </a:bodyPr>
          <a:lstStyle/>
          <a:p>
            <a:pPr marL="16933">
              <a:spcBef>
                <a:spcPts val="140"/>
              </a:spcBef>
              <a:defRPr/>
            </a:pPr>
            <a:r>
              <a:rPr b="1" spc="-13" dirty="0">
                <a:solidFill>
                  <a:srgbClr val="38364D"/>
                </a:solidFill>
                <a:latin typeface="Arial"/>
                <a:cs typeface="Arial"/>
              </a:rPr>
              <a:t>我</a:t>
            </a:r>
            <a:r>
              <a:rPr b="1" dirty="0">
                <a:solidFill>
                  <a:srgbClr val="38364D"/>
                </a:solidFill>
                <a:latin typeface="Arial"/>
                <a:cs typeface="Arial"/>
              </a:rPr>
              <a:t>nterface</a:t>
            </a:r>
            <a:endParaRPr>
              <a:latin typeface="Arial"/>
              <a:cs typeface="Arial"/>
            </a:endParaRPr>
          </a:p>
        </p:txBody>
      </p:sp>
      <p:sp>
        <p:nvSpPr>
          <p:cNvPr id="190484" name="object 20">
            <a:extLst>
              <a:ext uri="{FF2B5EF4-FFF2-40B4-BE49-F238E27FC236}">
                <a16:creationId xmlns:a16="http://schemas.microsoft.com/office/drawing/2014/main" id="{8D2DAC4F-21BB-441B-A05A-AB4D6302B87C}"/>
              </a:ext>
            </a:extLst>
          </p:cNvPr>
          <p:cNvSpPr>
            <a:spLocks/>
          </p:cNvSpPr>
          <p:nvPr/>
        </p:nvSpPr>
        <p:spPr bwMode="auto">
          <a:xfrm>
            <a:off x="7251700" y="3535363"/>
            <a:ext cx="2286000" cy="2287587"/>
          </a:xfrm>
          <a:custGeom>
            <a:avLst/>
            <a:gdLst>
              <a:gd name="T0" fmla="*/ 0 w 1714500"/>
              <a:gd name="T1" fmla="*/ 7216290 h 1716404"/>
              <a:gd name="T2" fmla="*/ 7224889 w 1714500"/>
              <a:gd name="T3" fmla="*/ 7216290 h 1716404"/>
              <a:gd name="T4" fmla="*/ 7224889 w 1714500"/>
              <a:gd name="T5" fmla="*/ 0 h 1716404"/>
              <a:gd name="T6" fmla="*/ 0 w 1714500"/>
              <a:gd name="T7" fmla="*/ 0 h 1716404"/>
              <a:gd name="T8" fmla="*/ 0 w 1714500"/>
              <a:gd name="T9" fmla="*/ 7216290 h 1716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1716404">
                <a:moveTo>
                  <a:pt x="0" y="1716024"/>
                </a:moveTo>
                <a:lnTo>
                  <a:pt x="1714500" y="1716024"/>
                </a:lnTo>
                <a:lnTo>
                  <a:pt x="1714500" y="0"/>
                </a:lnTo>
                <a:lnTo>
                  <a:pt x="0" y="0"/>
                </a:lnTo>
                <a:lnTo>
                  <a:pt x="0" y="17160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90485" name="object 21">
            <a:extLst>
              <a:ext uri="{FF2B5EF4-FFF2-40B4-BE49-F238E27FC236}">
                <a16:creationId xmlns:a16="http://schemas.microsoft.com/office/drawing/2014/main" id="{F9D6AC79-1ECF-4C16-91E7-3CD2D3268879}"/>
              </a:ext>
            </a:extLst>
          </p:cNvPr>
          <p:cNvSpPr>
            <a:spLocks/>
          </p:cNvSpPr>
          <p:nvPr/>
        </p:nvSpPr>
        <p:spPr bwMode="auto">
          <a:xfrm>
            <a:off x="7251700" y="3535363"/>
            <a:ext cx="2286000" cy="2287587"/>
          </a:xfrm>
          <a:custGeom>
            <a:avLst/>
            <a:gdLst>
              <a:gd name="T0" fmla="*/ 0 w 1714500"/>
              <a:gd name="T1" fmla="*/ 7216290 h 1716404"/>
              <a:gd name="T2" fmla="*/ 7224889 w 1714500"/>
              <a:gd name="T3" fmla="*/ 7216290 h 1716404"/>
              <a:gd name="T4" fmla="*/ 7224889 w 1714500"/>
              <a:gd name="T5" fmla="*/ 0 h 1716404"/>
              <a:gd name="T6" fmla="*/ 0 w 1714500"/>
              <a:gd name="T7" fmla="*/ 0 h 1716404"/>
              <a:gd name="T8" fmla="*/ 0 w 1714500"/>
              <a:gd name="T9" fmla="*/ 7216290 h 1716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1716404">
                <a:moveTo>
                  <a:pt x="0" y="1716024"/>
                </a:moveTo>
                <a:lnTo>
                  <a:pt x="1714500" y="1716024"/>
                </a:lnTo>
                <a:lnTo>
                  <a:pt x="1714500" y="0"/>
                </a:lnTo>
                <a:lnTo>
                  <a:pt x="0" y="0"/>
                </a:lnTo>
                <a:lnTo>
                  <a:pt x="0" y="1716024"/>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90486" name="object 22">
            <a:extLst>
              <a:ext uri="{FF2B5EF4-FFF2-40B4-BE49-F238E27FC236}">
                <a16:creationId xmlns:a16="http://schemas.microsoft.com/office/drawing/2014/main" id="{FA1876B9-C486-46FC-8269-B892C2AC6D43}"/>
              </a:ext>
            </a:extLst>
          </p:cNvPr>
          <p:cNvSpPr txBox="1">
            <a:spLocks noChangeArrowheads="1"/>
          </p:cNvSpPr>
          <p:nvPr/>
        </p:nvSpPr>
        <p:spPr bwMode="auto">
          <a:xfrm>
            <a:off x="8128000" y="3571875"/>
            <a:ext cx="5334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7780" rIns="0" bIns="0">
            <a:spAutoFit/>
          </a:bodyPr>
          <a:lstStyle>
            <a:lvl1pPr marL="1587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b="1">
                <a:solidFill>
                  <a:srgbClr val="38364D"/>
                </a:solidFill>
                <a:latin typeface="Arial" panose="020B0604020202020204" pitchFamily="34" charset="0"/>
                <a:cs typeface="Arial" panose="020B0604020202020204" pitchFamily="34" charset="0"/>
              </a:rPr>
              <a:t>数据</a:t>
            </a:r>
            <a:endParaRPr lang="zh-CN" altLang="zh-CN">
              <a:latin typeface="Arial" panose="020B0604020202020204" pitchFamily="34" charset="0"/>
              <a:cs typeface="Arial" panose="020B0604020202020204" pitchFamily="34" charset="0"/>
            </a:endParaRPr>
          </a:p>
        </p:txBody>
      </p:sp>
      <p:sp>
        <p:nvSpPr>
          <p:cNvPr id="190487" name="object 23">
            <a:extLst>
              <a:ext uri="{FF2B5EF4-FFF2-40B4-BE49-F238E27FC236}">
                <a16:creationId xmlns:a16="http://schemas.microsoft.com/office/drawing/2014/main" id="{366EA0F5-50E6-45B6-BD18-AA425E9D54D6}"/>
              </a:ext>
            </a:extLst>
          </p:cNvPr>
          <p:cNvSpPr>
            <a:spLocks/>
          </p:cNvSpPr>
          <p:nvPr/>
        </p:nvSpPr>
        <p:spPr bwMode="auto">
          <a:xfrm>
            <a:off x="4965700" y="3538538"/>
            <a:ext cx="2286000" cy="2284412"/>
          </a:xfrm>
          <a:custGeom>
            <a:avLst/>
            <a:gdLst>
              <a:gd name="T0" fmla="*/ 0 w 1714500"/>
              <a:gd name="T1" fmla="*/ 7220156 h 1713229"/>
              <a:gd name="T2" fmla="*/ 7224889 w 1714500"/>
              <a:gd name="T3" fmla="*/ 7220156 h 1713229"/>
              <a:gd name="T4" fmla="*/ 7224889 w 1714500"/>
              <a:gd name="T5" fmla="*/ 0 h 1713229"/>
              <a:gd name="T6" fmla="*/ 0 w 1714500"/>
              <a:gd name="T7" fmla="*/ 0 h 1713229"/>
              <a:gd name="T8" fmla="*/ 0 w 1714500"/>
              <a:gd name="T9" fmla="*/ 7220156 h 17132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1713229">
                <a:moveTo>
                  <a:pt x="0" y="1712976"/>
                </a:moveTo>
                <a:lnTo>
                  <a:pt x="1714500" y="1712976"/>
                </a:lnTo>
                <a:lnTo>
                  <a:pt x="1714500" y="0"/>
                </a:lnTo>
                <a:lnTo>
                  <a:pt x="0" y="0"/>
                </a:lnTo>
                <a:lnTo>
                  <a:pt x="0" y="17129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90488" name="object 24">
            <a:extLst>
              <a:ext uri="{FF2B5EF4-FFF2-40B4-BE49-F238E27FC236}">
                <a16:creationId xmlns:a16="http://schemas.microsoft.com/office/drawing/2014/main" id="{AF4C26AA-E327-479F-8362-3EDB9CF19CE1}"/>
              </a:ext>
            </a:extLst>
          </p:cNvPr>
          <p:cNvSpPr>
            <a:spLocks/>
          </p:cNvSpPr>
          <p:nvPr/>
        </p:nvSpPr>
        <p:spPr bwMode="auto">
          <a:xfrm>
            <a:off x="4965700" y="3538538"/>
            <a:ext cx="2286000" cy="2284412"/>
          </a:xfrm>
          <a:custGeom>
            <a:avLst/>
            <a:gdLst>
              <a:gd name="T0" fmla="*/ 0 w 1714500"/>
              <a:gd name="T1" fmla="*/ 7220156 h 1713229"/>
              <a:gd name="T2" fmla="*/ 7224889 w 1714500"/>
              <a:gd name="T3" fmla="*/ 7220156 h 1713229"/>
              <a:gd name="T4" fmla="*/ 7224889 w 1714500"/>
              <a:gd name="T5" fmla="*/ 0 h 1713229"/>
              <a:gd name="T6" fmla="*/ 0 w 1714500"/>
              <a:gd name="T7" fmla="*/ 0 h 1713229"/>
              <a:gd name="T8" fmla="*/ 0 w 1714500"/>
              <a:gd name="T9" fmla="*/ 7220156 h 17132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1713229">
                <a:moveTo>
                  <a:pt x="0" y="1712976"/>
                </a:moveTo>
                <a:lnTo>
                  <a:pt x="1714500" y="1712976"/>
                </a:lnTo>
                <a:lnTo>
                  <a:pt x="1714500" y="0"/>
                </a:lnTo>
                <a:lnTo>
                  <a:pt x="0" y="0"/>
                </a:lnTo>
                <a:lnTo>
                  <a:pt x="0" y="1712976"/>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 name="object 25">
            <a:extLst>
              <a:ext uri="{FF2B5EF4-FFF2-40B4-BE49-F238E27FC236}">
                <a16:creationId xmlns:a16="http://schemas.microsoft.com/office/drawing/2014/main" id="{D3387CCC-D4D2-4DC1-8802-DDC96D00D0EE}"/>
              </a:ext>
            </a:extLst>
          </p:cNvPr>
          <p:cNvSpPr txBox="1"/>
          <p:nvPr/>
        </p:nvSpPr>
        <p:spPr>
          <a:xfrm>
            <a:off x="5440363" y="3573463"/>
            <a:ext cx="1335087" cy="295275"/>
          </a:xfrm>
          <a:prstGeom prst="rect">
            <a:avLst/>
          </a:prstGeom>
        </p:spPr>
        <p:txBody>
          <a:bodyPr lIns="0" tIns="17780" rIns="0" bIns="0">
            <a:spAutoFit/>
          </a:bodyPr>
          <a:lstStyle/>
          <a:p>
            <a:pPr marL="16933">
              <a:spcBef>
                <a:spcPts val="140"/>
              </a:spcBef>
              <a:defRPr/>
            </a:pPr>
            <a:r>
              <a:rPr b="1" dirty="0">
                <a:solidFill>
                  <a:srgbClr val="38364D"/>
                </a:solidFill>
                <a:latin typeface="Arial"/>
                <a:cs typeface="Arial"/>
              </a:rPr>
              <a:t>日志</a:t>
            </a:r>
            <a:r>
              <a:rPr b="1" spc="-13" dirty="0">
                <a:solidFill>
                  <a:srgbClr val="38364D"/>
                </a:solidFill>
                <a:latin typeface="Arial"/>
                <a:cs typeface="Arial"/>
              </a:rPr>
              <a:t>我</a:t>
            </a:r>
            <a:r>
              <a:rPr b="1" dirty="0">
                <a:solidFill>
                  <a:srgbClr val="38364D"/>
                </a:solidFill>
                <a:latin typeface="Arial"/>
                <a:cs typeface="Arial"/>
              </a:rPr>
              <a:t>c/规则</a:t>
            </a:r>
            <a:endParaRPr>
              <a:latin typeface="Arial"/>
              <a:cs typeface="Arial"/>
            </a:endParaRPr>
          </a:p>
        </p:txBody>
      </p:sp>
      <p:sp>
        <p:nvSpPr>
          <p:cNvPr id="190490" name="object 26">
            <a:extLst>
              <a:ext uri="{FF2B5EF4-FFF2-40B4-BE49-F238E27FC236}">
                <a16:creationId xmlns:a16="http://schemas.microsoft.com/office/drawing/2014/main" id="{0A9ABD5A-A60B-4306-A596-04B82FBA95C7}"/>
              </a:ext>
            </a:extLst>
          </p:cNvPr>
          <p:cNvSpPr>
            <a:spLocks/>
          </p:cNvSpPr>
          <p:nvPr/>
        </p:nvSpPr>
        <p:spPr bwMode="auto">
          <a:xfrm>
            <a:off x="2798763" y="2522538"/>
            <a:ext cx="1600200" cy="914400"/>
          </a:xfrm>
          <a:custGeom>
            <a:avLst/>
            <a:gdLst>
              <a:gd name="T0" fmla="*/ 0 w 1199514"/>
              <a:gd name="T1" fmla="*/ 2889953 h 685800"/>
              <a:gd name="T2" fmla="*/ 5067624 w 1199514"/>
              <a:gd name="T3" fmla="*/ 2889953 h 685800"/>
              <a:gd name="T4" fmla="*/ 5067624 w 1199514"/>
              <a:gd name="T5" fmla="*/ 0 h 685800"/>
              <a:gd name="T6" fmla="*/ 0 w 1199514"/>
              <a:gd name="T7" fmla="*/ 0 h 685800"/>
              <a:gd name="T8" fmla="*/ 0 w 1199514"/>
              <a:gd name="T9" fmla="*/ 2889953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9514" h="685800">
                <a:moveTo>
                  <a:pt x="0" y="685799"/>
                </a:moveTo>
                <a:lnTo>
                  <a:pt x="1199388" y="685799"/>
                </a:lnTo>
                <a:lnTo>
                  <a:pt x="1199388" y="0"/>
                </a:lnTo>
                <a:lnTo>
                  <a:pt x="0" y="0"/>
                </a:lnTo>
                <a:lnTo>
                  <a:pt x="0" y="6857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90491" name="object 27">
            <a:extLst>
              <a:ext uri="{FF2B5EF4-FFF2-40B4-BE49-F238E27FC236}">
                <a16:creationId xmlns:a16="http://schemas.microsoft.com/office/drawing/2014/main" id="{C3090A17-015A-4DE8-A5FE-E7F177B68782}"/>
              </a:ext>
            </a:extLst>
          </p:cNvPr>
          <p:cNvSpPr>
            <a:spLocks/>
          </p:cNvSpPr>
          <p:nvPr/>
        </p:nvSpPr>
        <p:spPr bwMode="auto">
          <a:xfrm>
            <a:off x="2798763" y="2522538"/>
            <a:ext cx="1600200" cy="914400"/>
          </a:xfrm>
          <a:custGeom>
            <a:avLst/>
            <a:gdLst>
              <a:gd name="T0" fmla="*/ 0 w 1199514"/>
              <a:gd name="T1" fmla="*/ 2889953 h 685800"/>
              <a:gd name="T2" fmla="*/ 5067624 w 1199514"/>
              <a:gd name="T3" fmla="*/ 2889953 h 685800"/>
              <a:gd name="T4" fmla="*/ 5067624 w 1199514"/>
              <a:gd name="T5" fmla="*/ 0 h 685800"/>
              <a:gd name="T6" fmla="*/ 0 w 1199514"/>
              <a:gd name="T7" fmla="*/ 0 h 685800"/>
              <a:gd name="T8" fmla="*/ 0 w 1199514"/>
              <a:gd name="T9" fmla="*/ 2889953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9514" h="685800">
                <a:moveTo>
                  <a:pt x="0" y="685799"/>
                </a:moveTo>
                <a:lnTo>
                  <a:pt x="1199388" y="685799"/>
                </a:lnTo>
                <a:lnTo>
                  <a:pt x="1199388" y="0"/>
                </a:lnTo>
                <a:lnTo>
                  <a:pt x="0" y="0"/>
                </a:lnTo>
                <a:lnTo>
                  <a:pt x="0" y="685799"/>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90492" name="object 28">
            <a:extLst>
              <a:ext uri="{FF2B5EF4-FFF2-40B4-BE49-F238E27FC236}">
                <a16:creationId xmlns:a16="http://schemas.microsoft.com/office/drawing/2014/main" id="{352484D2-DC0B-421E-B328-D75FE5391DD6}"/>
              </a:ext>
            </a:extLst>
          </p:cNvPr>
          <p:cNvSpPr>
            <a:spLocks/>
          </p:cNvSpPr>
          <p:nvPr/>
        </p:nvSpPr>
        <p:spPr bwMode="auto">
          <a:xfrm>
            <a:off x="4481513" y="2522538"/>
            <a:ext cx="1601787" cy="914400"/>
          </a:xfrm>
          <a:custGeom>
            <a:avLst/>
            <a:gdLst>
              <a:gd name="T0" fmla="*/ 0 w 1201420"/>
              <a:gd name="T1" fmla="*/ 2889953 h 685800"/>
              <a:gd name="T2" fmla="*/ 5058955 w 1201420"/>
              <a:gd name="T3" fmla="*/ 2889953 h 685800"/>
              <a:gd name="T4" fmla="*/ 5058955 w 1201420"/>
              <a:gd name="T5" fmla="*/ 0 h 685800"/>
              <a:gd name="T6" fmla="*/ 0 w 1201420"/>
              <a:gd name="T7" fmla="*/ 0 h 685800"/>
              <a:gd name="T8" fmla="*/ 0 w 1201420"/>
              <a:gd name="T9" fmla="*/ 2889953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1420" h="685800">
                <a:moveTo>
                  <a:pt x="0" y="685799"/>
                </a:moveTo>
                <a:lnTo>
                  <a:pt x="1200912" y="685799"/>
                </a:lnTo>
                <a:lnTo>
                  <a:pt x="1200912" y="0"/>
                </a:lnTo>
                <a:lnTo>
                  <a:pt x="0" y="0"/>
                </a:lnTo>
                <a:lnTo>
                  <a:pt x="0" y="6857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90493" name="object 29">
            <a:extLst>
              <a:ext uri="{FF2B5EF4-FFF2-40B4-BE49-F238E27FC236}">
                <a16:creationId xmlns:a16="http://schemas.microsoft.com/office/drawing/2014/main" id="{EC45E403-478D-4BCC-88CB-3694BE714600}"/>
              </a:ext>
            </a:extLst>
          </p:cNvPr>
          <p:cNvSpPr>
            <a:spLocks/>
          </p:cNvSpPr>
          <p:nvPr/>
        </p:nvSpPr>
        <p:spPr bwMode="auto">
          <a:xfrm>
            <a:off x="4481513" y="2522538"/>
            <a:ext cx="1601787" cy="914400"/>
          </a:xfrm>
          <a:custGeom>
            <a:avLst/>
            <a:gdLst>
              <a:gd name="T0" fmla="*/ 0 w 1201420"/>
              <a:gd name="T1" fmla="*/ 2889953 h 685800"/>
              <a:gd name="T2" fmla="*/ 5058955 w 1201420"/>
              <a:gd name="T3" fmla="*/ 2889953 h 685800"/>
              <a:gd name="T4" fmla="*/ 5058955 w 1201420"/>
              <a:gd name="T5" fmla="*/ 0 h 685800"/>
              <a:gd name="T6" fmla="*/ 0 w 1201420"/>
              <a:gd name="T7" fmla="*/ 0 h 685800"/>
              <a:gd name="T8" fmla="*/ 0 w 1201420"/>
              <a:gd name="T9" fmla="*/ 2889953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1420" h="685800">
                <a:moveTo>
                  <a:pt x="0" y="685799"/>
                </a:moveTo>
                <a:lnTo>
                  <a:pt x="1200912" y="685799"/>
                </a:lnTo>
                <a:lnTo>
                  <a:pt x="1200912" y="0"/>
                </a:lnTo>
                <a:lnTo>
                  <a:pt x="0" y="0"/>
                </a:lnTo>
                <a:lnTo>
                  <a:pt x="0" y="685799"/>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0" name="object 30">
            <a:extLst>
              <a:ext uri="{FF2B5EF4-FFF2-40B4-BE49-F238E27FC236}">
                <a16:creationId xmlns:a16="http://schemas.microsoft.com/office/drawing/2014/main" id="{97629C26-45A0-4BD6-A753-0DF7E1DC0A01}"/>
              </a:ext>
            </a:extLst>
          </p:cNvPr>
          <p:cNvSpPr txBox="1"/>
          <p:nvPr/>
        </p:nvSpPr>
        <p:spPr>
          <a:xfrm>
            <a:off x="4848225" y="2562225"/>
            <a:ext cx="865188" cy="201613"/>
          </a:xfrm>
          <a:prstGeom prst="rect">
            <a:avLst/>
          </a:prstGeom>
        </p:spPr>
        <p:txBody>
          <a:bodyPr lIns="0" tIns="16933" rIns="0" bIns="0">
            <a:spAutoFit/>
          </a:bodyPr>
          <a:lstStyle/>
          <a:p>
            <a:pPr marL="16933">
              <a:spcBef>
                <a:spcPts val="133"/>
              </a:spcBef>
              <a:defRPr/>
            </a:pPr>
            <a:r>
              <a:rPr sz="1200" b="1" spc="-7" dirty="0">
                <a:solidFill>
                  <a:srgbClr val="38364D"/>
                </a:solidFill>
                <a:latin typeface="Arial"/>
                <a:cs typeface="Arial"/>
              </a:rPr>
              <a:t>命令</a:t>
            </a:r>
            <a:endParaRPr sz="1200">
              <a:latin typeface="Arial"/>
              <a:cs typeface="Arial"/>
            </a:endParaRPr>
          </a:p>
        </p:txBody>
      </p:sp>
      <p:sp>
        <p:nvSpPr>
          <p:cNvPr id="190495" name="object 31">
            <a:extLst>
              <a:ext uri="{FF2B5EF4-FFF2-40B4-BE49-F238E27FC236}">
                <a16:creationId xmlns:a16="http://schemas.microsoft.com/office/drawing/2014/main" id="{668C3D93-1624-4C0F-B70B-42D4D48593BD}"/>
              </a:ext>
            </a:extLst>
          </p:cNvPr>
          <p:cNvSpPr>
            <a:spLocks/>
          </p:cNvSpPr>
          <p:nvPr/>
        </p:nvSpPr>
        <p:spPr bwMode="auto">
          <a:xfrm>
            <a:off x="6165850" y="2522538"/>
            <a:ext cx="1600200" cy="914400"/>
          </a:xfrm>
          <a:custGeom>
            <a:avLst/>
            <a:gdLst>
              <a:gd name="T0" fmla="*/ 0 w 1199514"/>
              <a:gd name="T1" fmla="*/ 2889953 h 685800"/>
              <a:gd name="T2" fmla="*/ 5067624 w 1199514"/>
              <a:gd name="T3" fmla="*/ 2889953 h 685800"/>
              <a:gd name="T4" fmla="*/ 5067624 w 1199514"/>
              <a:gd name="T5" fmla="*/ 0 h 685800"/>
              <a:gd name="T6" fmla="*/ 0 w 1199514"/>
              <a:gd name="T7" fmla="*/ 0 h 685800"/>
              <a:gd name="T8" fmla="*/ 0 w 1199514"/>
              <a:gd name="T9" fmla="*/ 2889953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9514" h="685800">
                <a:moveTo>
                  <a:pt x="0" y="685799"/>
                </a:moveTo>
                <a:lnTo>
                  <a:pt x="1199388" y="685799"/>
                </a:lnTo>
                <a:lnTo>
                  <a:pt x="1199388" y="0"/>
                </a:lnTo>
                <a:lnTo>
                  <a:pt x="0" y="0"/>
                </a:lnTo>
                <a:lnTo>
                  <a:pt x="0" y="6857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90496" name="object 32">
            <a:extLst>
              <a:ext uri="{FF2B5EF4-FFF2-40B4-BE49-F238E27FC236}">
                <a16:creationId xmlns:a16="http://schemas.microsoft.com/office/drawing/2014/main" id="{D8501DE5-144C-4710-A963-B7970A224D05}"/>
              </a:ext>
            </a:extLst>
          </p:cNvPr>
          <p:cNvSpPr>
            <a:spLocks/>
          </p:cNvSpPr>
          <p:nvPr/>
        </p:nvSpPr>
        <p:spPr bwMode="auto">
          <a:xfrm>
            <a:off x="6165850" y="2522538"/>
            <a:ext cx="1600200" cy="914400"/>
          </a:xfrm>
          <a:custGeom>
            <a:avLst/>
            <a:gdLst>
              <a:gd name="T0" fmla="*/ 0 w 1199514"/>
              <a:gd name="T1" fmla="*/ 2889953 h 685800"/>
              <a:gd name="T2" fmla="*/ 5067624 w 1199514"/>
              <a:gd name="T3" fmla="*/ 2889953 h 685800"/>
              <a:gd name="T4" fmla="*/ 5067624 w 1199514"/>
              <a:gd name="T5" fmla="*/ 0 h 685800"/>
              <a:gd name="T6" fmla="*/ 0 w 1199514"/>
              <a:gd name="T7" fmla="*/ 0 h 685800"/>
              <a:gd name="T8" fmla="*/ 0 w 1199514"/>
              <a:gd name="T9" fmla="*/ 2889953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9514" h="685800">
                <a:moveTo>
                  <a:pt x="0" y="685799"/>
                </a:moveTo>
                <a:lnTo>
                  <a:pt x="1199388" y="685799"/>
                </a:lnTo>
                <a:lnTo>
                  <a:pt x="1199388" y="0"/>
                </a:lnTo>
                <a:lnTo>
                  <a:pt x="0" y="0"/>
                </a:lnTo>
                <a:lnTo>
                  <a:pt x="0" y="685799"/>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3" name="object 33">
            <a:extLst>
              <a:ext uri="{FF2B5EF4-FFF2-40B4-BE49-F238E27FC236}">
                <a16:creationId xmlns:a16="http://schemas.microsoft.com/office/drawing/2014/main" id="{7861757E-5598-4C15-BB12-75DB08265019}"/>
              </a:ext>
            </a:extLst>
          </p:cNvPr>
          <p:cNvSpPr txBox="1"/>
          <p:nvPr/>
        </p:nvSpPr>
        <p:spPr>
          <a:xfrm>
            <a:off x="6438900" y="2562225"/>
            <a:ext cx="1052513" cy="387350"/>
          </a:xfrm>
          <a:prstGeom prst="rect">
            <a:avLst/>
          </a:prstGeom>
        </p:spPr>
        <p:txBody>
          <a:bodyPr lIns="0" tIns="16933" rIns="0" bIns="0">
            <a:spAutoFit/>
          </a:bodyPr>
          <a:lstStyle/>
          <a:p>
            <a:pPr algn="ctr">
              <a:spcBef>
                <a:spcPts val="133"/>
              </a:spcBef>
              <a:defRPr/>
            </a:pPr>
            <a:r>
              <a:rPr sz="1200" b="1" spc="-7" dirty="0">
                <a:solidFill>
                  <a:srgbClr val="38364D"/>
                </a:solidFill>
                <a:latin typeface="Arial"/>
                <a:cs typeface="Arial"/>
              </a:rPr>
              <a:t>事件</a:t>
            </a:r>
            <a:endParaRPr sz="1200">
              <a:latin typeface="Arial"/>
              <a:cs typeface="Arial"/>
            </a:endParaRPr>
          </a:p>
          <a:p>
            <a:pPr algn="ctr">
              <a:defRPr/>
            </a:pPr>
            <a:r>
              <a:rPr sz="1200" b="1" dirty="0">
                <a:solidFill>
                  <a:srgbClr val="38364D"/>
                </a:solidFill>
                <a:latin typeface="Arial"/>
                <a:cs typeface="Arial"/>
              </a:rPr>
              <a:t>Subsc</a:t>
            </a:r>
            <a:r>
              <a:rPr sz="1200" b="1" spc="-7" dirty="0">
                <a:solidFill>
                  <a:srgbClr val="38364D"/>
                </a:solidFill>
                <a:latin typeface="Arial"/>
                <a:cs typeface="Arial"/>
              </a:rPr>
              <a:t>R</a:t>
            </a:r>
            <a:r>
              <a:rPr sz="1200" b="1" dirty="0">
                <a:solidFill>
                  <a:srgbClr val="38364D"/>
                </a:solidFill>
                <a:latin typeface="Arial"/>
                <a:cs typeface="Arial"/>
              </a:rPr>
              <a:t>iptions</a:t>
            </a:r>
            <a:endParaRPr sz="1200">
              <a:latin typeface="Arial"/>
              <a:cs typeface="Arial"/>
            </a:endParaRPr>
          </a:p>
        </p:txBody>
      </p:sp>
      <p:sp>
        <p:nvSpPr>
          <p:cNvPr id="190498" name="object 34">
            <a:extLst>
              <a:ext uri="{FF2B5EF4-FFF2-40B4-BE49-F238E27FC236}">
                <a16:creationId xmlns:a16="http://schemas.microsoft.com/office/drawing/2014/main" id="{739ECAF9-FAAC-4199-A0FA-1EE9E8BEF6E6}"/>
              </a:ext>
            </a:extLst>
          </p:cNvPr>
          <p:cNvSpPr>
            <a:spLocks/>
          </p:cNvSpPr>
          <p:nvPr/>
        </p:nvSpPr>
        <p:spPr bwMode="auto">
          <a:xfrm>
            <a:off x="7853363" y="2516188"/>
            <a:ext cx="1601787" cy="914400"/>
          </a:xfrm>
          <a:custGeom>
            <a:avLst/>
            <a:gdLst>
              <a:gd name="T0" fmla="*/ 0 w 1201420"/>
              <a:gd name="T1" fmla="*/ 2889956 h 685800"/>
              <a:gd name="T2" fmla="*/ 5058948 w 1201420"/>
              <a:gd name="T3" fmla="*/ 2889956 h 685800"/>
              <a:gd name="T4" fmla="*/ 5058948 w 1201420"/>
              <a:gd name="T5" fmla="*/ 0 h 685800"/>
              <a:gd name="T6" fmla="*/ 0 w 1201420"/>
              <a:gd name="T7" fmla="*/ 0 h 685800"/>
              <a:gd name="T8" fmla="*/ 0 w 120142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1420" h="685800">
                <a:moveTo>
                  <a:pt x="0" y="685800"/>
                </a:moveTo>
                <a:lnTo>
                  <a:pt x="1200911" y="685800"/>
                </a:lnTo>
                <a:lnTo>
                  <a:pt x="1200911" y="0"/>
                </a:lnTo>
                <a:lnTo>
                  <a:pt x="0" y="0"/>
                </a:lnTo>
                <a:lnTo>
                  <a:pt x="0" y="6858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90499" name="object 35">
            <a:extLst>
              <a:ext uri="{FF2B5EF4-FFF2-40B4-BE49-F238E27FC236}">
                <a16:creationId xmlns:a16="http://schemas.microsoft.com/office/drawing/2014/main" id="{8F54AAE9-98AD-4022-9CA4-640E1D8D5DF9}"/>
              </a:ext>
            </a:extLst>
          </p:cNvPr>
          <p:cNvSpPr txBox="1">
            <a:spLocks noChangeArrowheads="1"/>
          </p:cNvSpPr>
          <p:nvPr/>
        </p:nvSpPr>
        <p:spPr bwMode="auto">
          <a:xfrm>
            <a:off x="7853363" y="2516188"/>
            <a:ext cx="1601787" cy="428625"/>
          </a:xfrm>
          <a:prstGeom prst="rect">
            <a:avLst/>
          </a:prstGeom>
          <a:noFill/>
          <a:ln w="25907">
            <a:solidFill>
              <a:srgbClr val="38364D"/>
            </a:solidFill>
            <a:miter lim="800000"/>
            <a:headEnd/>
            <a:tailEnd/>
          </a:ln>
          <a:extLst>
            <a:ext uri="{909E8E84-426E-40DD-AFC4-6F175D3DCCD1}">
              <a14:hiddenFill xmlns:a14="http://schemas.microsoft.com/office/drawing/2010/main">
                <a:solidFill>
                  <a:srgbClr val="FFFFFF"/>
                </a:solidFill>
              </a14:hiddenFill>
            </a:ext>
          </a:extLst>
        </p:spPr>
        <p:txBody>
          <a:bodyPr lIns="0" tIns="57573" rIns="0" bIns="0">
            <a:spAutoFit/>
          </a:bodyPr>
          <a:lstStyle>
            <a:lvl1pPr marL="344488" indent="246063">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450"/>
              </a:spcBef>
            </a:pPr>
            <a:r>
              <a:rPr lang="zh-CN" altLang="zh-CN" sz="1200" b="1">
                <a:solidFill>
                  <a:srgbClr val="38364D"/>
                </a:solidFill>
                <a:latin typeface="Arial" panose="020B0604020202020204" pitchFamily="34" charset="0"/>
                <a:cs typeface="Arial" panose="020B0604020202020204" pitchFamily="34" charset="0"/>
              </a:rPr>
              <a:t>事件发布</a:t>
            </a:r>
            <a:endParaRPr lang="zh-CN" altLang="zh-CN" sz="1200">
              <a:latin typeface="Arial" panose="020B0604020202020204" pitchFamily="34" charset="0"/>
              <a:cs typeface="Arial" panose="020B0604020202020204" pitchFamily="34" charset="0"/>
            </a:endParaRPr>
          </a:p>
        </p:txBody>
      </p:sp>
      <p:sp>
        <p:nvSpPr>
          <p:cNvPr id="190500" name="object 36">
            <a:extLst>
              <a:ext uri="{FF2B5EF4-FFF2-40B4-BE49-F238E27FC236}">
                <a16:creationId xmlns:a16="http://schemas.microsoft.com/office/drawing/2014/main" id="{CB1D0022-F929-4E5D-95EF-E6BFCB9BB0C6}"/>
              </a:ext>
            </a:extLst>
          </p:cNvPr>
          <p:cNvSpPr>
            <a:spLocks/>
          </p:cNvSpPr>
          <p:nvPr/>
        </p:nvSpPr>
        <p:spPr bwMode="auto">
          <a:xfrm>
            <a:off x="604838" y="2817813"/>
            <a:ext cx="1828800" cy="914400"/>
          </a:xfrm>
          <a:custGeom>
            <a:avLst/>
            <a:gdLst>
              <a:gd name="T0" fmla="*/ 0 w 1371600"/>
              <a:gd name="T1" fmla="*/ 2889956 h 685800"/>
              <a:gd name="T2" fmla="*/ 5779909 w 1371600"/>
              <a:gd name="T3" fmla="*/ 2889956 h 685800"/>
              <a:gd name="T4" fmla="*/ 5779909 w 1371600"/>
              <a:gd name="T5" fmla="*/ 0 h 685800"/>
              <a:gd name="T6" fmla="*/ 0 w 1371600"/>
              <a:gd name="T7" fmla="*/ 0 h 685800"/>
              <a:gd name="T8" fmla="*/ 0 w 137160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1600" h="685800">
                <a:moveTo>
                  <a:pt x="0" y="685800"/>
                </a:moveTo>
                <a:lnTo>
                  <a:pt x="1371599" y="685800"/>
                </a:lnTo>
                <a:lnTo>
                  <a:pt x="1371599" y="0"/>
                </a:lnTo>
                <a:lnTo>
                  <a:pt x="0" y="0"/>
                </a:lnTo>
                <a:lnTo>
                  <a:pt x="0" y="6858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90501" name="object 37">
            <a:extLst>
              <a:ext uri="{FF2B5EF4-FFF2-40B4-BE49-F238E27FC236}">
                <a16:creationId xmlns:a16="http://schemas.microsoft.com/office/drawing/2014/main" id="{350A0BF1-39F4-4DC7-97D8-B118B2EE431A}"/>
              </a:ext>
            </a:extLst>
          </p:cNvPr>
          <p:cNvSpPr>
            <a:spLocks/>
          </p:cNvSpPr>
          <p:nvPr/>
        </p:nvSpPr>
        <p:spPr bwMode="auto">
          <a:xfrm>
            <a:off x="604838" y="2817813"/>
            <a:ext cx="1828800" cy="914400"/>
          </a:xfrm>
          <a:custGeom>
            <a:avLst/>
            <a:gdLst>
              <a:gd name="T0" fmla="*/ 0 w 1371600"/>
              <a:gd name="T1" fmla="*/ 2889956 h 685800"/>
              <a:gd name="T2" fmla="*/ 5779909 w 1371600"/>
              <a:gd name="T3" fmla="*/ 2889956 h 685800"/>
              <a:gd name="T4" fmla="*/ 5779909 w 1371600"/>
              <a:gd name="T5" fmla="*/ 0 h 685800"/>
              <a:gd name="T6" fmla="*/ 0 w 1371600"/>
              <a:gd name="T7" fmla="*/ 0 h 685800"/>
              <a:gd name="T8" fmla="*/ 0 w 137160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1600" h="685800">
                <a:moveTo>
                  <a:pt x="0" y="685800"/>
                </a:moveTo>
                <a:lnTo>
                  <a:pt x="1371599" y="685800"/>
                </a:lnTo>
                <a:lnTo>
                  <a:pt x="1371599" y="0"/>
                </a:lnTo>
                <a:lnTo>
                  <a:pt x="0" y="0"/>
                </a:lnTo>
                <a:lnTo>
                  <a:pt x="0" y="685800"/>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8" name="object 38">
            <a:extLst>
              <a:ext uri="{FF2B5EF4-FFF2-40B4-BE49-F238E27FC236}">
                <a16:creationId xmlns:a16="http://schemas.microsoft.com/office/drawing/2014/main" id="{915CC083-048F-4E2B-8A4B-BAF51F8D9727}"/>
              </a:ext>
            </a:extLst>
          </p:cNvPr>
          <p:cNvSpPr txBox="1"/>
          <p:nvPr/>
        </p:nvSpPr>
        <p:spPr>
          <a:xfrm>
            <a:off x="1057275" y="3040063"/>
            <a:ext cx="920750" cy="201612"/>
          </a:xfrm>
          <a:prstGeom prst="rect">
            <a:avLst/>
          </a:prstGeom>
        </p:spPr>
        <p:txBody>
          <a:bodyPr lIns="0" tIns="16933" rIns="0" bIns="0">
            <a:spAutoFit/>
          </a:bodyPr>
          <a:lstStyle/>
          <a:p>
            <a:pPr marL="189649" indent="-172714">
              <a:spcBef>
                <a:spcPts val="133"/>
              </a:spcBef>
              <a:buFontTx/>
              <a:buChar char="•"/>
              <a:tabLst>
                <a:tab pos="189649" algn="l"/>
              </a:tabLst>
              <a:defRPr/>
            </a:pPr>
            <a:r>
              <a:rPr sz="1200" spc="-7" dirty="0">
                <a:solidFill>
                  <a:srgbClr val="38364D"/>
                </a:solidFill>
                <a:latin typeface="Arial"/>
                <a:cs typeface="Arial"/>
              </a:rPr>
              <a:t>任务</a:t>
            </a:r>
            <a:r>
              <a:rPr sz="1200" spc="-80" dirty="0">
                <a:solidFill>
                  <a:srgbClr val="38364D"/>
                </a:solidFill>
                <a:latin typeface="Arial"/>
                <a:cs typeface="Arial"/>
              </a:rPr>
              <a:t> </a:t>
            </a:r>
            <a:r>
              <a:rPr sz="1200" dirty="0">
                <a:solidFill>
                  <a:srgbClr val="38364D"/>
                </a:solidFill>
                <a:latin typeface="Arial"/>
                <a:cs typeface="Arial"/>
              </a:rPr>
              <a:t>列表。。。</a:t>
            </a:r>
            <a:endParaRPr sz="1200">
              <a:latin typeface="Arial"/>
              <a:cs typeface="Arial"/>
            </a:endParaRPr>
          </a:p>
        </p:txBody>
      </p:sp>
      <p:sp>
        <p:nvSpPr>
          <p:cNvPr id="190503" name="object 39">
            <a:extLst>
              <a:ext uri="{FF2B5EF4-FFF2-40B4-BE49-F238E27FC236}">
                <a16:creationId xmlns:a16="http://schemas.microsoft.com/office/drawing/2014/main" id="{439F4984-625E-47B1-B84C-FCDA5D4A845E}"/>
              </a:ext>
            </a:extLst>
          </p:cNvPr>
          <p:cNvSpPr>
            <a:spLocks/>
          </p:cNvSpPr>
          <p:nvPr/>
        </p:nvSpPr>
        <p:spPr bwMode="auto">
          <a:xfrm>
            <a:off x="604838" y="4573588"/>
            <a:ext cx="1828800" cy="914400"/>
          </a:xfrm>
          <a:custGeom>
            <a:avLst/>
            <a:gdLst>
              <a:gd name="T0" fmla="*/ 0 w 1371600"/>
              <a:gd name="T1" fmla="*/ 2889956 h 685800"/>
              <a:gd name="T2" fmla="*/ 5779909 w 1371600"/>
              <a:gd name="T3" fmla="*/ 2889956 h 685800"/>
              <a:gd name="T4" fmla="*/ 5779909 w 1371600"/>
              <a:gd name="T5" fmla="*/ 0 h 685800"/>
              <a:gd name="T6" fmla="*/ 0 w 1371600"/>
              <a:gd name="T7" fmla="*/ 0 h 685800"/>
              <a:gd name="T8" fmla="*/ 0 w 137160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1600" h="685800">
                <a:moveTo>
                  <a:pt x="0" y="685800"/>
                </a:moveTo>
                <a:lnTo>
                  <a:pt x="1371599" y="685800"/>
                </a:lnTo>
                <a:lnTo>
                  <a:pt x="1371599" y="0"/>
                </a:lnTo>
                <a:lnTo>
                  <a:pt x="0" y="0"/>
                </a:lnTo>
                <a:lnTo>
                  <a:pt x="0" y="6858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90504" name="object 40">
            <a:extLst>
              <a:ext uri="{FF2B5EF4-FFF2-40B4-BE49-F238E27FC236}">
                <a16:creationId xmlns:a16="http://schemas.microsoft.com/office/drawing/2014/main" id="{B2762BB7-8E54-445B-AF1C-255BEE696B9D}"/>
              </a:ext>
            </a:extLst>
          </p:cNvPr>
          <p:cNvSpPr>
            <a:spLocks/>
          </p:cNvSpPr>
          <p:nvPr/>
        </p:nvSpPr>
        <p:spPr bwMode="auto">
          <a:xfrm>
            <a:off x="604838" y="4573588"/>
            <a:ext cx="1828800" cy="914400"/>
          </a:xfrm>
          <a:custGeom>
            <a:avLst/>
            <a:gdLst>
              <a:gd name="T0" fmla="*/ 0 w 1371600"/>
              <a:gd name="T1" fmla="*/ 2889956 h 685800"/>
              <a:gd name="T2" fmla="*/ 5779909 w 1371600"/>
              <a:gd name="T3" fmla="*/ 2889956 h 685800"/>
              <a:gd name="T4" fmla="*/ 5779909 w 1371600"/>
              <a:gd name="T5" fmla="*/ 0 h 685800"/>
              <a:gd name="T6" fmla="*/ 0 w 1371600"/>
              <a:gd name="T7" fmla="*/ 0 h 685800"/>
              <a:gd name="T8" fmla="*/ 0 w 137160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1600" h="685800">
                <a:moveTo>
                  <a:pt x="0" y="685800"/>
                </a:moveTo>
                <a:lnTo>
                  <a:pt x="1371599" y="685800"/>
                </a:lnTo>
                <a:lnTo>
                  <a:pt x="1371599" y="0"/>
                </a:lnTo>
                <a:lnTo>
                  <a:pt x="0" y="0"/>
                </a:lnTo>
                <a:lnTo>
                  <a:pt x="0" y="685800"/>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41" name="object 41">
            <a:extLst>
              <a:ext uri="{FF2B5EF4-FFF2-40B4-BE49-F238E27FC236}">
                <a16:creationId xmlns:a16="http://schemas.microsoft.com/office/drawing/2014/main" id="{78D5734C-81DF-42EA-BD76-43AA69739383}"/>
              </a:ext>
            </a:extLst>
          </p:cNvPr>
          <p:cNvSpPr txBox="1"/>
          <p:nvPr/>
        </p:nvSpPr>
        <p:spPr>
          <a:xfrm>
            <a:off x="1057275" y="4795838"/>
            <a:ext cx="920750" cy="201612"/>
          </a:xfrm>
          <a:prstGeom prst="rect">
            <a:avLst/>
          </a:prstGeom>
        </p:spPr>
        <p:txBody>
          <a:bodyPr lIns="0" tIns="16933" rIns="0" bIns="0">
            <a:spAutoFit/>
          </a:bodyPr>
          <a:lstStyle/>
          <a:p>
            <a:pPr marL="189649" indent="-172714">
              <a:spcBef>
                <a:spcPts val="133"/>
              </a:spcBef>
              <a:buFontTx/>
              <a:buChar char="•"/>
              <a:tabLst>
                <a:tab pos="189649" algn="l"/>
              </a:tabLst>
              <a:defRPr/>
            </a:pPr>
            <a:r>
              <a:rPr sz="1200" spc="-7" dirty="0">
                <a:solidFill>
                  <a:srgbClr val="38364D"/>
                </a:solidFill>
                <a:latin typeface="Arial"/>
                <a:cs typeface="Arial"/>
              </a:rPr>
              <a:t>任务</a:t>
            </a:r>
            <a:r>
              <a:rPr sz="1200" spc="-80" dirty="0">
                <a:solidFill>
                  <a:srgbClr val="38364D"/>
                </a:solidFill>
                <a:latin typeface="Arial"/>
                <a:cs typeface="Arial"/>
              </a:rPr>
              <a:t> </a:t>
            </a:r>
            <a:r>
              <a:rPr sz="1200" dirty="0">
                <a:solidFill>
                  <a:srgbClr val="38364D"/>
                </a:solidFill>
                <a:latin typeface="Arial"/>
                <a:cs typeface="Arial"/>
              </a:rPr>
              <a:t>列表。。。</a:t>
            </a:r>
            <a:endParaRPr sz="1200">
              <a:latin typeface="Arial"/>
              <a:cs typeface="Arial"/>
            </a:endParaRPr>
          </a:p>
        </p:txBody>
      </p:sp>
      <p:sp>
        <p:nvSpPr>
          <p:cNvPr id="190506" name="object 42">
            <a:extLst>
              <a:ext uri="{FF2B5EF4-FFF2-40B4-BE49-F238E27FC236}">
                <a16:creationId xmlns:a16="http://schemas.microsoft.com/office/drawing/2014/main" id="{DA77AF68-8052-4E78-8619-8852E816A4C1}"/>
              </a:ext>
            </a:extLst>
          </p:cNvPr>
          <p:cNvSpPr>
            <a:spLocks/>
          </p:cNvSpPr>
          <p:nvPr/>
        </p:nvSpPr>
        <p:spPr bwMode="auto">
          <a:xfrm>
            <a:off x="9740900" y="2817813"/>
            <a:ext cx="1828800" cy="914400"/>
          </a:xfrm>
          <a:custGeom>
            <a:avLst/>
            <a:gdLst>
              <a:gd name="T0" fmla="*/ 0 w 1371600"/>
              <a:gd name="T1" fmla="*/ 2889956 h 685800"/>
              <a:gd name="T2" fmla="*/ 5779911 w 1371600"/>
              <a:gd name="T3" fmla="*/ 2889956 h 685800"/>
              <a:gd name="T4" fmla="*/ 5779911 w 1371600"/>
              <a:gd name="T5" fmla="*/ 0 h 685800"/>
              <a:gd name="T6" fmla="*/ 0 w 1371600"/>
              <a:gd name="T7" fmla="*/ 0 h 685800"/>
              <a:gd name="T8" fmla="*/ 0 w 137160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1600" h="685800">
                <a:moveTo>
                  <a:pt x="0" y="685800"/>
                </a:moveTo>
                <a:lnTo>
                  <a:pt x="1371600" y="685800"/>
                </a:lnTo>
                <a:lnTo>
                  <a:pt x="1371600" y="0"/>
                </a:lnTo>
                <a:lnTo>
                  <a:pt x="0" y="0"/>
                </a:lnTo>
                <a:lnTo>
                  <a:pt x="0" y="6858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43" name="object 43">
            <a:extLst>
              <a:ext uri="{FF2B5EF4-FFF2-40B4-BE49-F238E27FC236}">
                <a16:creationId xmlns:a16="http://schemas.microsoft.com/office/drawing/2014/main" id="{51FA0690-E26C-4957-B6C1-2765E138EF51}"/>
              </a:ext>
            </a:extLst>
          </p:cNvPr>
          <p:cNvSpPr txBox="1"/>
          <p:nvPr/>
        </p:nvSpPr>
        <p:spPr>
          <a:xfrm>
            <a:off x="9740900" y="2817813"/>
            <a:ext cx="1828800" cy="425450"/>
          </a:xfrm>
          <a:prstGeom prst="rect">
            <a:avLst/>
          </a:prstGeom>
          <a:ln w="25907">
            <a:solidFill>
              <a:srgbClr val="38364D"/>
            </a:solidFill>
          </a:ln>
        </p:spPr>
        <p:txBody>
          <a:bodyPr lIns="0" tIns="56725" rIns="0" bIns="0">
            <a:spAutoFit/>
          </a:bodyPr>
          <a:lstStyle/>
          <a:p>
            <a:pPr marL="545240">
              <a:spcBef>
                <a:spcPts val="445"/>
              </a:spcBef>
              <a:defRPr/>
            </a:pPr>
            <a:r>
              <a:rPr sz="1200" b="1" spc="-7" dirty="0">
                <a:solidFill>
                  <a:srgbClr val="38364D"/>
                </a:solidFill>
                <a:latin typeface="Arial"/>
                <a:cs typeface="Arial"/>
              </a:rPr>
              <a:t>服务</a:t>
            </a:r>
            <a:r>
              <a:rPr sz="1200" b="1" spc="-27" dirty="0">
                <a:solidFill>
                  <a:srgbClr val="38364D"/>
                </a:solidFill>
                <a:latin typeface="Arial"/>
                <a:cs typeface="Arial"/>
              </a:rPr>
              <a:t> </a:t>
            </a:r>
            <a:r>
              <a:rPr sz="1200" b="1" dirty="0">
                <a:solidFill>
                  <a:srgbClr val="38364D"/>
                </a:solidFill>
                <a:latin typeface="Arial"/>
                <a:cs typeface="Arial"/>
              </a:rPr>
              <a:t>...</a:t>
            </a:r>
            <a:endParaRPr sz="1200">
              <a:latin typeface="Arial"/>
              <a:cs typeface="Arial"/>
            </a:endParaRPr>
          </a:p>
          <a:p>
            <a:pPr marL="642604" indent="-172714">
              <a:buFontTx/>
              <a:buChar char="•"/>
              <a:tabLst>
                <a:tab pos="643451" algn="l"/>
              </a:tabLst>
              <a:defRPr/>
            </a:pPr>
            <a:r>
              <a:rPr sz="1200" spc="-7" dirty="0">
                <a:solidFill>
                  <a:srgbClr val="38364D"/>
                </a:solidFill>
                <a:latin typeface="Arial"/>
                <a:cs typeface="Arial"/>
              </a:rPr>
              <a:t>任务</a:t>
            </a:r>
            <a:r>
              <a:rPr sz="1200" spc="-20" dirty="0">
                <a:solidFill>
                  <a:srgbClr val="38364D"/>
                </a:solidFill>
                <a:latin typeface="Arial"/>
                <a:cs typeface="Arial"/>
              </a:rPr>
              <a:t> </a:t>
            </a:r>
            <a:r>
              <a:rPr sz="1200" dirty="0">
                <a:solidFill>
                  <a:srgbClr val="38364D"/>
                </a:solidFill>
                <a:latin typeface="Arial"/>
                <a:cs typeface="Arial"/>
              </a:rPr>
              <a:t>列表。。。</a:t>
            </a:r>
            <a:endParaRPr sz="1200">
              <a:latin typeface="Arial"/>
              <a:cs typeface="Arial"/>
            </a:endParaRPr>
          </a:p>
        </p:txBody>
      </p:sp>
      <p:sp>
        <p:nvSpPr>
          <p:cNvPr id="190508" name="object 44">
            <a:extLst>
              <a:ext uri="{FF2B5EF4-FFF2-40B4-BE49-F238E27FC236}">
                <a16:creationId xmlns:a16="http://schemas.microsoft.com/office/drawing/2014/main" id="{550B5334-09BB-4E32-B878-38D2F4AEA2D7}"/>
              </a:ext>
            </a:extLst>
          </p:cNvPr>
          <p:cNvSpPr>
            <a:spLocks/>
          </p:cNvSpPr>
          <p:nvPr/>
        </p:nvSpPr>
        <p:spPr bwMode="auto">
          <a:xfrm>
            <a:off x="9740900" y="4573588"/>
            <a:ext cx="1828800" cy="914400"/>
          </a:xfrm>
          <a:custGeom>
            <a:avLst/>
            <a:gdLst>
              <a:gd name="T0" fmla="*/ 0 w 1371600"/>
              <a:gd name="T1" fmla="*/ 2889956 h 685800"/>
              <a:gd name="T2" fmla="*/ 5779911 w 1371600"/>
              <a:gd name="T3" fmla="*/ 2889956 h 685800"/>
              <a:gd name="T4" fmla="*/ 5779911 w 1371600"/>
              <a:gd name="T5" fmla="*/ 0 h 685800"/>
              <a:gd name="T6" fmla="*/ 0 w 1371600"/>
              <a:gd name="T7" fmla="*/ 0 h 685800"/>
              <a:gd name="T8" fmla="*/ 0 w 137160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1600" h="685800">
                <a:moveTo>
                  <a:pt x="0" y="685800"/>
                </a:moveTo>
                <a:lnTo>
                  <a:pt x="1371600" y="685800"/>
                </a:lnTo>
                <a:lnTo>
                  <a:pt x="1371600" y="0"/>
                </a:lnTo>
                <a:lnTo>
                  <a:pt x="0" y="0"/>
                </a:lnTo>
                <a:lnTo>
                  <a:pt x="0" y="6858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45" name="object 45">
            <a:extLst>
              <a:ext uri="{FF2B5EF4-FFF2-40B4-BE49-F238E27FC236}">
                <a16:creationId xmlns:a16="http://schemas.microsoft.com/office/drawing/2014/main" id="{D86164B0-6509-4489-9C4F-16D9CDA680DE}"/>
              </a:ext>
            </a:extLst>
          </p:cNvPr>
          <p:cNvSpPr txBox="1"/>
          <p:nvPr/>
        </p:nvSpPr>
        <p:spPr>
          <a:xfrm>
            <a:off x="9740900" y="4573588"/>
            <a:ext cx="1828800" cy="425450"/>
          </a:xfrm>
          <a:prstGeom prst="rect">
            <a:avLst/>
          </a:prstGeom>
          <a:ln w="25907">
            <a:solidFill>
              <a:srgbClr val="38364D"/>
            </a:solidFill>
          </a:ln>
        </p:spPr>
        <p:txBody>
          <a:bodyPr lIns="0" tIns="56727" rIns="0" bIns="0">
            <a:spAutoFit/>
          </a:bodyPr>
          <a:lstStyle/>
          <a:p>
            <a:pPr marL="545240">
              <a:spcBef>
                <a:spcPts val="447"/>
              </a:spcBef>
              <a:defRPr/>
            </a:pPr>
            <a:r>
              <a:rPr sz="1200" b="1" spc="-7" dirty="0">
                <a:solidFill>
                  <a:srgbClr val="38364D"/>
                </a:solidFill>
                <a:latin typeface="Arial"/>
                <a:cs typeface="Arial"/>
              </a:rPr>
              <a:t>服务</a:t>
            </a:r>
            <a:r>
              <a:rPr sz="1200" b="1" spc="-27" dirty="0">
                <a:solidFill>
                  <a:srgbClr val="38364D"/>
                </a:solidFill>
                <a:latin typeface="Arial"/>
                <a:cs typeface="Arial"/>
              </a:rPr>
              <a:t> </a:t>
            </a:r>
            <a:r>
              <a:rPr sz="1200" b="1" dirty="0">
                <a:solidFill>
                  <a:srgbClr val="38364D"/>
                </a:solidFill>
                <a:latin typeface="Arial"/>
                <a:cs typeface="Arial"/>
              </a:rPr>
              <a:t>...</a:t>
            </a:r>
            <a:endParaRPr sz="1200">
              <a:latin typeface="Arial"/>
              <a:cs typeface="Arial"/>
            </a:endParaRPr>
          </a:p>
          <a:p>
            <a:pPr marL="642604" indent="-172714">
              <a:buFontTx/>
              <a:buChar char="•"/>
              <a:tabLst>
                <a:tab pos="643451" algn="l"/>
              </a:tabLst>
              <a:defRPr/>
            </a:pPr>
            <a:r>
              <a:rPr sz="1200" spc="-7" dirty="0">
                <a:solidFill>
                  <a:srgbClr val="38364D"/>
                </a:solidFill>
                <a:latin typeface="Arial"/>
                <a:cs typeface="Arial"/>
              </a:rPr>
              <a:t>任务</a:t>
            </a:r>
            <a:r>
              <a:rPr sz="1200" spc="-20" dirty="0">
                <a:solidFill>
                  <a:srgbClr val="38364D"/>
                </a:solidFill>
                <a:latin typeface="Arial"/>
                <a:cs typeface="Arial"/>
              </a:rPr>
              <a:t> </a:t>
            </a:r>
            <a:r>
              <a:rPr sz="1200" dirty="0">
                <a:solidFill>
                  <a:srgbClr val="38364D"/>
                </a:solidFill>
                <a:latin typeface="Arial"/>
                <a:cs typeface="Arial"/>
              </a:rPr>
              <a:t>列表。。。</a:t>
            </a:r>
            <a:endParaRPr sz="1200">
              <a:latin typeface="Arial"/>
              <a:cs typeface="Arial"/>
            </a:endParaRPr>
          </a:p>
        </p:txBody>
      </p:sp>
      <p:sp>
        <p:nvSpPr>
          <p:cNvPr id="190510" name="object 46">
            <a:extLst>
              <a:ext uri="{FF2B5EF4-FFF2-40B4-BE49-F238E27FC236}">
                <a16:creationId xmlns:a16="http://schemas.microsoft.com/office/drawing/2014/main" id="{E4810EDD-FC83-44DD-8B89-6809FCAE87C0}"/>
              </a:ext>
            </a:extLst>
          </p:cNvPr>
          <p:cNvSpPr txBox="1">
            <a:spLocks noChangeArrowheads="1"/>
          </p:cNvSpPr>
          <p:nvPr/>
        </p:nvSpPr>
        <p:spPr bwMode="auto">
          <a:xfrm>
            <a:off x="10639425" y="3684588"/>
            <a:ext cx="98425" cy="84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7780" rIns="0" bIns="0">
            <a:spAutoFit/>
          </a:bodyPr>
          <a:lstStyle>
            <a:lvl1pPr marL="1587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a:solidFill>
                  <a:srgbClr val="38364D"/>
                </a:solidFill>
                <a:latin typeface="Arial" panose="020B0604020202020204" pitchFamily="34" charset="0"/>
                <a:cs typeface="Arial" panose="020B0604020202020204" pitchFamily="34" charset="0"/>
              </a:rPr>
              <a:t>.</a:t>
            </a:r>
            <a:endParaRPr lang="zh-CN" altLang="zh-CN">
              <a:latin typeface="Arial" panose="020B0604020202020204" pitchFamily="34" charset="0"/>
              <a:cs typeface="Arial" panose="020B0604020202020204" pitchFamily="34" charset="0"/>
            </a:endParaRPr>
          </a:p>
          <a:p>
            <a:pPr/>
            <a:r>
              <a:rPr lang="zh-CN" altLang="zh-CN">
                <a:solidFill>
                  <a:srgbClr val="38364D"/>
                </a:solidFill>
                <a:latin typeface="Arial" panose="020B0604020202020204" pitchFamily="34" charset="0"/>
                <a:cs typeface="Arial" panose="020B0604020202020204" pitchFamily="34" charset="0"/>
              </a:rPr>
              <a:t>.</a:t>
            </a:r>
            <a:endParaRPr lang="zh-CN" altLang="zh-CN">
              <a:latin typeface="Arial" panose="020B0604020202020204" pitchFamily="34" charset="0"/>
              <a:cs typeface="Arial" panose="020B0604020202020204" pitchFamily="34" charset="0"/>
            </a:endParaRPr>
          </a:p>
          <a:p>
            <a:pPr/>
            <a:r>
              <a:rPr lang="zh-CN" altLang="zh-CN">
                <a:solidFill>
                  <a:srgbClr val="38364D"/>
                </a:solidFill>
                <a:latin typeface="Arial" panose="020B0604020202020204" pitchFamily="34" charset="0"/>
                <a:cs typeface="Arial" panose="020B0604020202020204" pitchFamily="34" charset="0"/>
              </a:rPr>
              <a:t>.</a:t>
            </a:r>
            <a:endParaRPr lang="zh-CN" altLang="zh-CN">
              <a:latin typeface="Arial" panose="020B0604020202020204" pitchFamily="34" charset="0"/>
              <a:cs typeface="Arial" panose="020B0604020202020204" pitchFamily="34" charset="0"/>
            </a:endParaRPr>
          </a:p>
        </p:txBody>
      </p:sp>
      <p:sp>
        <p:nvSpPr>
          <p:cNvPr id="190511" name="object 47">
            <a:extLst>
              <a:ext uri="{FF2B5EF4-FFF2-40B4-BE49-F238E27FC236}">
                <a16:creationId xmlns:a16="http://schemas.microsoft.com/office/drawing/2014/main" id="{9C59C8D5-57DC-41BD-BCA6-0632F3F9C6BB}"/>
              </a:ext>
            </a:extLst>
          </p:cNvPr>
          <p:cNvSpPr>
            <a:spLocks/>
          </p:cNvSpPr>
          <p:nvPr/>
        </p:nvSpPr>
        <p:spPr bwMode="auto">
          <a:xfrm>
            <a:off x="4965700" y="3535363"/>
            <a:ext cx="0" cy="2286000"/>
          </a:xfrm>
          <a:custGeom>
            <a:avLst/>
            <a:gdLst>
              <a:gd name="T0" fmla="*/ 0 h 1715135"/>
              <a:gd name="T1" fmla="*/ 7212961 h 1715135"/>
              <a:gd name="T2" fmla="*/ 0 60000 65536"/>
              <a:gd name="T3" fmla="*/ 0 60000 65536"/>
            </a:gdLst>
            <a:ahLst/>
            <a:cxnLst>
              <a:cxn ang="T2">
                <a:pos x="0" y="T0"/>
              </a:cxn>
              <a:cxn ang="T3">
                <a:pos x="0" y="T1"/>
              </a:cxn>
            </a:cxnLst>
            <a:rect l="0" t="0" r="r" b="b"/>
            <a:pathLst>
              <a:path h="1715135">
                <a:moveTo>
                  <a:pt x="0" y="0"/>
                </a:moveTo>
                <a:lnTo>
                  <a:pt x="0" y="1714842"/>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90512" name="object 48">
            <a:extLst>
              <a:ext uri="{FF2B5EF4-FFF2-40B4-BE49-F238E27FC236}">
                <a16:creationId xmlns:a16="http://schemas.microsoft.com/office/drawing/2014/main" id="{FB77FE09-3FDA-4038-A8F7-C5EAF8ECE0CC}"/>
              </a:ext>
            </a:extLst>
          </p:cNvPr>
          <p:cNvSpPr>
            <a:spLocks/>
          </p:cNvSpPr>
          <p:nvPr/>
        </p:nvSpPr>
        <p:spPr bwMode="auto">
          <a:xfrm>
            <a:off x="4965700" y="3535363"/>
            <a:ext cx="4572000" cy="0"/>
          </a:xfrm>
          <a:custGeom>
            <a:avLst/>
            <a:gdLst>
              <a:gd name="T0" fmla="*/ 0 w 3429000"/>
              <a:gd name="T1" fmla="*/ 14449777 w 3429000"/>
              <a:gd name="T2" fmla="*/ 0 60000 65536"/>
              <a:gd name="T3" fmla="*/ 0 60000 65536"/>
            </a:gdLst>
            <a:ahLst/>
            <a:cxnLst>
              <a:cxn ang="T2">
                <a:pos x="T0" y="0"/>
              </a:cxn>
              <a:cxn ang="T3">
                <a:pos x="T1" y="0"/>
              </a:cxn>
            </a:cxnLst>
            <a:rect l="0" t="0" r="r" b="b"/>
            <a:pathLst>
              <a:path w="3429000">
                <a:moveTo>
                  <a:pt x="0" y="0"/>
                </a:moveTo>
                <a:lnTo>
                  <a:pt x="3429000" y="0"/>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90513" name="object 49">
            <a:extLst>
              <a:ext uri="{FF2B5EF4-FFF2-40B4-BE49-F238E27FC236}">
                <a16:creationId xmlns:a16="http://schemas.microsoft.com/office/drawing/2014/main" id="{894AA11F-BD18-445D-9B06-A76D40886BF3}"/>
              </a:ext>
            </a:extLst>
          </p:cNvPr>
          <p:cNvSpPr>
            <a:spLocks/>
          </p:cNvSpPr>
          <p:nvPr/>
        </p:nvSpPr>
        <p:spPr bwMode="auto">
          <a:xfrm>
            <a:off x="9537700" y="3535363"/>
            <a:ext cx="0" cy="2286000"/>
          </a:xfrm>
          <a:custGeom>
            <a:avLst/>
            <a:gdLst>
              <a:gd name="T0" fmla="*/ 0 h 1715135"/>
              <a:gd name="T1" fmla="*/ 7212961 h 1715135"/>
              <a:gd name="T2" fmla="*/ 0 60000 65536"/>
              <a:gd name="T3" fmla="*/ 0 60000 65536"/>
            </a:gdLst>
            <a:ahLst/>
            <a:cxnLst>
              <a:cxn ang="T2">
                <a:pos x="0" y="T0"/>
              </a:cxn>
              <a:cxn ang="T3">
                <a:pos x="0" y="T1"/>
              </a:cxn>
            </a:cxnLst>
            <a:rect l="0" t="0" r="r" b="b"/>
            <a:pathLst>
              <a:path h="1715135">
                <a:moveTo>
                  <a:pt x="0" y="0"/>
                </a:moveTo>
                <a:lnTo>
                  <a:pt x="0" y="1714842"/>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90514" name="object 50">
            <a:extLst>
              <a:ext uri="{FF2B5EF4-FFF2-40B4-BE49-F238E27FC236}">
                <a16:creationId xmlns:a16="http://schemas.microsoft.com/office/drawing/2014/main" id="{B116534E-CF07-4051-9B76-582705F663F1}"/>
              </a:ext>
            </a:extLst>
          </p:cNvPr>
          <p:cNvSpPr>
            <a:spLocks/>
          </p:cNvSpPr>
          <p:nvPr/>
        </p:nvSpPr>
        <p:spPr bwMode="auto">
          <a:xfrm>
            <a:off x="4965700" y="5822950"/>
            <a:ext cx="4572000" cy="0"/>
          </a:xfrm>
          <a:custGeom>
            <a:avLst/>
            <a:gdLst>
              <a:gd name="T0" fmla="*/ 14449777 w 3429000"/>
              <a:gd name="T1" fmla="*/ 0 w 3429000"/>
              <a:gd name="T2" fmla="*/ 0 60000 65536"/>
              <a:gd name="T3" fmla="*/ 0 60000 65536"/>
            </a:gdLst>
            <a:ahLst/>
            <a:cxnLst>
              <a:cxn ang="T2">
                <a:pos x="T0" y="0"/>
              </a:cxn>
              <a:cxn ang="T3">
                <a:pos x="T1" y="0"/>
              </a:cxn>
            </a:cxnLst>
            <a:rect l="0" t="0" r="r" b="b"/>
            <a:pathLst>
              <a:path w="3429000">
                <a:moveTo>
                  <a:pt x="3429000" y="0"/>
                </a:moveTo>
                <a:lnTo>
                  <a:pt x="0" y="0"/>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90515" name="object 51">
            <a:extLst>
              <a:ext uri="{FF2B5EF4-FFF2-40B4-BE49-F238E27FC236}">
                <a16:creationId xmlns:a16="http://schemas.microsoft.com/office/drawing/2014/main" id="{F070CE15-6471-4A20-B314-09AED2A96A00}"/>
              </a:ext>
            </a:extLst>
          </p:cNvPr>
          <p:cNvSpPr>
            <a:spLocks/>
          </p:cNvSpPr>
          <p:nvPr/>
        </p:nvSpPr>
        <p:spPr bwMode="auto">
          <a:xfrm>
            <a:off x="1325563" y="2454275"/>
            <a:ext cx="5726112" cy="2555875"/>
          </a:xfrm>
          <a:custGeom>
            <a:avLst/>
            <a:gdLst>
              <a:gd name="T0" fmla="*/ 9152711 w 4293870"/>
              <a:gd name="T1" fmla="*/ 0 h 1917700"/>
              <a:gd name="T2" fmla="*/ 0 w 4293870"/>
              <a:gd name="T3" fmla="*/ 0 h 1917700"/>
              <a:gd name="T4" fmla="*/ 0 w 4293870"/>
              <a:gd name="T5" fmla="*/ 8062326 h 1917700"/>
              <a:gd name="T6" fmla="*/ 9152711 w 4293870"/>
              <a:gd name="T7" fmla="*/ 8062326 h 1917700"/>
              <a:gd name="T8" fmla="*/ 9152711 w 4293870"/>
              <a:gd name="T9" fmla="*/ 6718606 h 1917700"/>
              <a:gd name="T10" fmla="*/ 15034086 w 4293870"/>
              <a:gd name="T11" fmla="*/ 6718606 h 1917700"/>
              <a:gd name="T12" fmla="*/ 9152711 w 4293870"/>
              <a:gd name="T13" fmla="*/ 4703022 h 1917700"/>
              <a:gd name="T14" fmla="*/ 9152711 w 4293870"/>
              <a:gd name="T15" fmla="*/ 0 h 1917700"/>
              <a:gd name="T16" fmla="*/ 15034086 w 4293870"/>
              <a:gd name="T17" fmla="*/ 6718606 h 1917700"/>
              <a:gd name="T18" fmla="*/ 9152711 w 4293870"/>
              <a:gd name="T19" fmla="*/ 6718606 h 1917700"/>
              <a:gd name="T20" fmla="*/ 18107241 w 4293870"/>
              <a:gd name="T21" fmla="*/ 7771791 h 1917700"/>
              <a:gd name="T22" fmla="*/ 15034086 w 4293870"/>
              <a:gd name="T23" fmla="*/ 6718606 h 19177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293870" h="1917700">
                <a:moveTo>
                  <a:pt x="2170176" y="0"/>
                </a:moveTo>
                <a:lnTo>
                  <a:pt x="0" y="0"/>
                </a:lnTo>
                <a:lnTo>
                  <a:pt x="0" y="1917192"/>
                </a:lnTo>
                <a:lnTo>
                  <a:pt x="2170176" y="1917192"/>
                </a:lnTo>
                <a:lnTo>
                  <a:pt x="2170176" y="1597660"/>
                </a:lnTo>
                <a:lnTo>
                  <a:pt x="3564694" y="1597660"/>
                </a:lnTo>
                <a:lnTo>
                  <a:pt x="2170176" y="1118362"/>
                </a:lnTo>
                <a:lnTo>
                  <a:pt x="2170176" y="0"/>
                </a:lnTo>
                <a:close/>
              </a:path>
              <a:path w="4293870" h="1917700">
                <a:moveTo>
                  <a:pt x="3564694" y="1597660"/>
                </a:moveTo>
                <a:lnTo>
                  <a:pt x="2170176" y="1597660"/>
                </a:lnTo>
                <a:lnTo>
                  <a:pt x="4293362" y="1848104"/>
                </a:lnTo>
                <a:lnTo>
                  <a:pt x="3564694" y="1597660"/>
                </a:lnTo>
                <a:close/>
              </a:path>
            </a:pathLst>
          </a:custGeom>
          <a:solidFill>
            <a:srgbClr val="0078E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90516" name="object 52">
            <a:extLst>
              <a:ext uri="{FF2B5EF4-FFF2-40B4-BE49-F238E27FC236}">
                <a16:creationId xmlns:a16="http://schemas.microsoft.com/office/drawing/2014/main" id="{94A14DE0-5ACC-4CBA-916E-FB2AEE9B826C}"/>
              </a:ext>
            </a:extLst>
          </p:cNvPr>
          <p:cNvSpPr>
            <a:spLocks/>
          </p:cNvSpPr>
          <p:nvPr/>
        </p:nvSpPr>
        <p:spPr bwMode="auto">
          <a:xfrm>
            <a:off x="1325563" y="2454275"/>
            <a:ext cx="5726112" cy="2555875"/>
          </a:xfrm>
          <a:custGeom>
            <a:avLst/>
            <a:gdLst>
              <a:gd name="T0" fmla="*/ 0 w 4293870"/>
              <a:gd name="T1" fmla="*/ 0 h 1917700"/>
              <a:gd name="T2" fmla="*/ 5339080 w 4293870"/>
              <a:gd name="T3" fmla="*/ 0 h 1917700"/>
              <a:gd name="T4" fmla="*/ 7627255 w 4293870"/>
              <a:gd name="T5" fmla="*/ 0 h 1917700"/>
              <a:gd name="T6" fmla="*/ 9152711 w 4293870"/>
              <a:gd name="T7" fmla="*/ 0 h 1917700"/>
              <a:gd name="T8" fmla="*/ 9152711 w 4293870"/>
              <a:gd name="T9" fmla="*/ 4703022 h 1917700"/>
              <a:gd name="T10" fmla="*/ 18107241 w 4293870"/>
              <a:gd name="T11" fmla="*/ 7771791 h 1917700"/>
              <a:gd name="T12" fmla="*/ 9152711 w 4293870"/>
              <a:gd name="T13" fmla="*/ 6718606 h 1917700"/>
              <a:gd name="T14" fmla="*/ 9152711 w 4293870"/>
              <a:gd name="T15" fmla="*/ 8062326 h 1917700"/>
              <a:gd name="T16" fmla="*/ 7627255 w 4293870"/>
              <a:gd name="T17" fmla="*/ 8062326 h 1917700"/>
              <a:gd name="T18" fmla="*/ 5339080 w 4293870"/>
              <a:gd name="T19" fmla="*/ 8062326 h 1917700"/>
              <a:gd name="T20" fmla="*/ 0 w 4293870"/>
              <a:gd name="T21" fmla="*/ 8062326 h 1917700"/>
              <a:gd name="T22" fmla="*/ 0 w 4293870"/>
              <a:gd name="T23" fmla="*/ 6718606 h 1917700"/>
              <a:gd name="T24" fmla="*/ 0 w 4293870"/>
              <a:gd name="T25" fmla="*/ 4703022 h 1917700"/>
              <a:gd name="T26" fmla="*/ 0 w 4293870"/>
              <a:gd name="T27" fmla="*/ 0 h 19177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93870" h="1917700">
                <a:moveTo>
                  <a:pt x="0" y="0"/>
                </a:moveTo>
                <a:lnTo>
                  <a:pt x="1265936" y="0"/>
                </a:lnTo>
                <a:lnTo>
                  <a:pt x="1808479" y="0"/>
                </a:lnTo>
                <a:lnTo>
                  <a:pt x="2170176" y="0"/>
                </a:lnTo>
                <a:lnTo>
                  <a:pt x="2170176" y="1118362"/>
                </a:lnTo>
                <a:lnTo>
                  <a:pt x="4293362" y="1848104"/>
                </a:lnTo>
                <a:lnTo>
                  <a:pt x="2170176" y="1597660"/>
                </a:lnTo>
                <a:lnTo>
                  <a:pt x="2170176" y="1917192"/>
                </a:lnTo>
                <a:lnTo>
                  <a:pt x="1808479" y="1917192"/>
                </a:lnTo>
                <a:lnTo>
                  <a:pt x="1265936" y="1917192"/>
                </a:lnTo>
                <a:lnTo>
                  <a:pt x="0" y="1917192"/>
                </a:lnTo>
                <a:lnTo>
                  <a:pt x="0" y="1597660"/>
                </a:lnTo>
                <a:lnTo>
                  <a:pt x="0" y="1118362"/>
                </a:lnTo>
                <a:lnTo>
                  <a:pt x="0" y="0"/>
                </a:lnTo>
                <a:close/>
              </a:path>
            </a:pathLst>
          </a:custGeom>
          <a:noFill/>
          <a:ln w="25908">
            <a:solidFill>
              <a:srgbClr val="0055A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53" name="object 53">
            <a:extLst>
              <a:ext uri="{FF2B5EF4-FFF2-40B4-BE49-F238E27FC236}">
                <a16:creationId xmlns:a16="http://schemas.microsoft.com/office/drawing/2014/main" id="{ED1259D0-DA8F-4C39-B184-FF1B49A808B6}"/>
              </a:ext>
            </a:extLst>
          </p:cNvPr>
          <p:cNvSpPr txBox="1"/>
          <p:nvPr/>
        </p:nvSpPr>
        <p:spPr>
          <a:xfrm>
            <a:off x="1627188" y="2609850"/>
            <a:ext cx="2271712" cy="293688"/>
          </a:xfrm>
          <a:prstGeom prst="rect">
            <a:avLst/>
          </a:prstGeom>
        </p:spPr>
        <p:txBody>
          <a:bodyPr lIns="0" tIns="17780" rIns="0" bIns="0">
            <a:spAutoFit/>
          </a:bodyPr>
          <a:lstStyle/>
          <a:p>
            <a:pPr marL="16933">
              <a:spcBef>
                <a:spcPts val="140"/>
              </a:spcBef>
              <a:defRPr/>
            </a:pPr>
            <a:r>
              <a:rPr dirty="0">
                <a:solidFill>
                  <a:srgbClr val="FFFFFF"/>
                </a:solidFill>
                <a:latin typeface="Arial"/>
                <a:cs typeface="Arial"/>
              </a:rPr>
              <a:t>的</a:t>
            </a:r>
            <a:r>
              <a:rPr spc="-187" dirty="0">
                <a:solidFill>
                  <a:srgbClr val="FFFFFF"/>
                </a:solidFill>
                <a:latin typeface="Arial"/>
                <a:cs typeface="Arial"/>
              </a:rPr>
              <a:t>"逻辑/规则</a:t>
            </a:r>
            <a:r>
              <a:rPr b="1" spc="-279" baseline="46296" dirty="0">
                <a:solidFill>
                  <a:srgbClr val="38364D"/>
                </a:solidFill>
                <a:latin typeface="Arial"/>
                <a:cs typeface="Arial"/>
              </a:rPr>
              <a:t>问</a:t>
            </a:r>
            <a:r>
              <a:rPr spc="-187" dirty="0">
                <a:solidFill>
                  <a:srgbClr val="FFFFFF"/>
                </a:solidFill>
                <a:latin typeface="Arial"/>
                <a:cs typeface="Arial"/>
              </a:rPr>
              <a:t>"</a:t>
            </a:r>
            <a:r>
              <a:rPr b="1" spc="-279" baseline="46296" dirty="0">
                <a:solidFill>
                  <a:srgbClr val="38364D"/>
                </a:solidFill>
                <a:latin typeface="Arial"/>
                <a:cs typeface="Arial"/>
              </a:rPr>
              <a:t>美国</a:t>
            </a:r>
            <a:r>
              <a:rPr spc="-187" dirty="0">
                <a:solidFill>
                  <a:srgbClr val="FFFFFF"/>
                </a:solidFill>
                <a:latin typeface="Arial"/>
                <a:cs typeface="Arial"/>
              </a:rPr>
              <a:t>一个</a:t>
            </a:r>
            <a:r>
              <a:rPr b="1" spc="-279" baseline="46296" dirty="0">
                <a:solidFill>
                  <a:srgbClr val="38364D"/>
                </a:solidFill>
                <a:latin typeface="Arial"/>
                <a:cs typeface="Arial"/>
              </a:rPr>
              <a:t>二</a:t>
            </a:r>
            <a:r>
              <a:rPr spc="-187" dirty="0">
                <a:solidFill>
                  <a:srgbClr val="FFFFFF"/>
                </a:solidFill>
                <a:latin typeface="Arial"/>
                <a:cs typeface="Arial"/>
              </a:rPr>
              <a:t>n</a:t>
            </a:r>
            <a:r>
              <a:rPr b="1" spc="-279" baseline="46296" dirty="0">
                <a:solidFill>
                  <a:srgbClr val="38364D"/>
                </a:solidFill>
                <a:latin typeface="Arial"/>
                <a:cs typeface="Arial"/>
              </a:rPr>
              <a:t>即</a:t>
            </a:r>
            <a:r>
              <a:rPr spc="-187" dirty="0">
                <a:solidFill>
                  <a:srgbClr val="FFFFFF"/>
                </a:solidFill>
                <a:latin typeface="Arial"/>
                <a:cs typeface="Arial"/>
              </a:rPr>
              <a:t>D</a:t>
            </a:r>
            <a:r>
              <a:rPr b="1" spc="-279" baseline="46296" dirty="0">
                <a:solidFill>
                  <a:srgbClr val="38364D"/>
                </a:solidFill>
                <a:latin typeface="Arial"/>
                <a:cs typeface="Arial"/>
              </a:rPr>
              <a:t>s</a:t>
            </a:r>
            <a:endParaRPr baseline="46296">
              <a:latin typeface="Arial"/>
              <a:cs typeface="Arial"/>
            </a:endParaRPr>
          </a:p>
        </p:txBody>
      </p:sp>
      <p:sp>
        <p:nvSpPr>
          <p:cNvPr id="54" name="object 54">
            <a:extLst>
              <a:ext uri="{FF2B5EF4-FFF2-40B4-BE49-F238E27FC236}">
                <a16:creationId xmlns:a16="http://schemas.microsoft.com/office/drawing/2014/main" id="{5FE6D0E3-9C06-4593-829C-CA9C2193F634}"/>
              </a:ext>
            </a:extLst>
          </p:cNvPr>
          <p:cNvSpPr txBox="1"/>
          <p:nvPr/>
        </p:nvSpPr>
        <p:spPr>
          <a:xfrm>
            <a:off x="1027113" y="2882900"/>
            <a:ext cx="2916237" cy="295275"/>
          </a:xfrm>
          <a:prstGeom prst="rect">
            <a:avLst/>
          </a:prstGeom>
        </p:spPr>
        <p:txBody>
          <a:bodyPr lIns="0" tIns="17780" rIns="0" bIns="0">
            <a:spAutoFit/>
          </a:bodyPr>
          <a:lstStyle/>
          <a:p>
            <a:pPr marL="16933">
              <a:spcBef>
                <a:spcPts val="140"/>
              </a:spcBef>
              <a:defRPr/>
            </a:pPr>
            <a:r>
              <a:rPr b="1" spc="-289" baseline="37037" dirty="0">
                <a:solidFill>
                  <a:srgbClr val="38364D"/>
                </a:solidFill>
                <a:latin typeface="Arial"/>
                <a:cs typeface="Arial"/>
              </a:rPr>
              <a:t>Consum</a:t>
            </a:r>
            <a:r>
              <a:rPr spc="-193" dirty="0">
                <a:solidFill>
                  <a:srgbClr val="FFFFFF"/>
                </a:solidFill>
                <a:latin typeface="Arial"/>
                <a:cs typeface="Arial"/>
              </a:rPr>
              <a:t>"</a:t>
            </a:r>
            <a:r>
              <a:rPr b="1" spc="-289" baseline="37037" dirty="0">
                <a:solidFill>
                  <a:srgbClr val="38364D"/>
                </a:solidFill>
                <a:latin typeface="Arial"/>
                <a:cs typeface="Arial"/>
              </a:rPr>
              <a:t>电子邮件</a:t>
            </a:r>
            <a:r>
              <a:rPr spc="-193" dirty="0">
                <a:solidFill>
                  <a:srgbClr val="FFFFFF"/>
                </a:solidFill>
                <a:latin typeface="Arial"/>
                <a:cs typeface="Arial"/>
              </a:rPr>
              <a:t>D</a:t>
            </a:r>
            <a:r>
              <a:rPr b="1" spc="-289" baseline="37037" dirty="0">
                <a:solidFill>
                  <a:srgbClr val="38364D"/>
                </a:solidFill>
                <a:latin typeface="Arial"/>
                <a:cs typeface="Arial"/>
              </a:rPr>
              <a:t>R</a:t>
            </a:r>
            <a:r>
              <a:rPr b="1" spc="-320" baseline="37037" dirty="0">
                <a:solidFill>
                  <a:srgbClr val="38364D"/>
                </a:solidFill>
                <a:latin typeface="Arial"/>
                <a:cs typeface="Arial"/>
              </a:rPr>
              <a:t>...</a:t>
            </a:r>
            <a:r>
              <a:rPr spc="-213" dirty="0">
                <a:solidFill>
                  <a:srgbClr val="FFFFFF"/>
                </a:solidFill>
                <a:latin typeface="Arial"/>
                <a:cs typeface="Arial"/>
              </a:rPr>
              <a:t>ata</a:t>
            </a:r>
            <a:r>
              <a:rPr spc="-7" dirty="0">
                <a:solidFill>
                  <a:srgbClr val="FFFFFF"/>
                </a:solidFill>
                <a:latin typeface="Arial"/>
                <a:cs typeface="Arial"/>
              </a:rPr>
              <a:t>框提供</a:t>
            </a:r>
            <a:r>
              <a:rPr spc="-160" dirty="0">
                <a:solidFill>
                  <a:srgbClr val="FFFFFF"/>
                </a:solidFill>
                <a:latin typeface="Arial"/>
                <a:cs typeface="Arial"/>
              </a:rPr>
              <a:t> </a:t>
            </a:r>
            <a:r>
              <a:rPr dirty="0">
                <a:solidFill>
                  <a:srgbClr val="FFFFFF"/>
                </a:solidFill>
                <a:latin typeface="Arial"/>
                <a:cs typeface="Arial"/>
              </a:rPr>
              <a:t>一个</a:t>
            </a:r>
            <a:endParaRPr>
              <a:latin typeface="Arial"/>
              <a:cs typeface="Arial"/>
            </a:endParaRPr>
          </a:p>
        </p:txBody>
      </p:sp>
      <p:sp>
        <p:nvSpPr>
          <p:cNvPr id="55" name="object 55">
            <a:extLst>
              <a:ext uri="{FF2B5EF4-FFF2-40B4-BE49-F238E27FC236}">
                <a16:creationId xmlns:a16="http://schemas.microsoft.com/office/drawing/2014/main" id="{C16C9F45-6D23-489C-BCD1-9102D0157149}"/>
              </a:ext>
            </a:extLst>
          </p:cNvPr>
          <p:cNvSpPr txBox="1"/>
          <p:nvPr/>
        </p:nvSpPr>
        <p:spPr>
          <a:xfrm>
            <a:off x="1922463" y="3157538"/>
            <a:ext cx="1698625" cy="295275"/>
          </a:xfrm>
          <a:prstGeom prst="rect">
            <a:avLst/>
          </a:prstGeom>
        </p:spPr>
        <p:txBody>
          <a:bodyPr lIns="0" tIns="17780" rIns="0" bIns="0">
            <a:spAutoFit/>
          </a:bodyPr>
          <a:lstStyle/>
          <a:p>
            <a:pPr marL="16933">
              <a:spcBef>
                <a:spcPts val="140"/>
              </a:spcBef>
              <a:defRPr/>
            </a:pPr>
            <a:r>
              <a:rPr dirty="0">
                <a:solidFill>
                  <a:srgbClr val="FFFFFF"/>
                </a:solidFill>
                <a:latin typeface="Arial"/>
                <a:cs typeface="Arial"/>
              </a:rPr>
              <a:t>地方</a:t>
            </a:r>
            <a:r>
              <a:rPr spc="-7" dirty="0">
                <a:solidFill>
                  <a:srgbClr val="FFFFFF"/>
                </a:solidFill>
                <a:latin typeface="Arial"/>
                <a:cs typeface="Arial"/>
              </a:rPr>
              <a:t>为</a:t>
            </a:r>
            <a:r>
              <a:rPr spc="-100" dirty="0">
                <a:solidFill>
                  <a:srgbClr val="FFFFFF"/>
                </a:solidFill>
                <a:latin typeface="Arial"/>
                <a:cs typeface="Arial"/>
              </a:rPr>
              <a:t> </a:t>
            </a:r>
            <a:r>
              <a:rPr spc="-7" dirty="0">
                <a:solidFill>
                  <a:srgbClr val="FFFFFF"/>
                </a:solidFill>
                <a:latin typeface="Arial"/>
                <a:cs typeface="Arial"/>
              </a:rPr>
              <a:t>服务</a:t>
            </a:r>
            <a:endParaRPr>
              <a:latin typeface="Arial"/>
              <a:cs typeface="Arial"/>
            </a:endParaRPr>
          </a:p>
        </p:txBody>
      </p:sp>
      <p:sp>
        <p:nvSpPr>
          <p:cNvPr id="56" name="object 56">
            <a:extLst>
              <a:ext uri="{FF2B5EF4-FFF2-40B4-BE49-F238E27FC236}">
                <a16:creationId xmlns:a16="http://schemas.microsoft.com/office/drawing/2014/main" id="{C09A5FD1-7269-4DA7-830A-E7ADB5BA2BB9}"/>
              </a:ext>
            </a:extLst>
          </p:cNvPr>
          <p:cNvSpPr txBox="1"/>
          <p:nvPr/>
        </p:nvSpPr>
        <p:spPr>
          <a:xfrm>
            <a:off x="1503363" y="3432175"/>
            <a:ext cx="2444750" cy="555625"/>
          </a:xfrm>
          <a:prstGeom prst="rect">
            <a:avLst/>
          </a:prstGeom>
        </p:spPr>
        <p:txBody>
          <a:bodyPr lIns="0" tIns="17780" rIns="0" bIns="0">
            <a:spAutoFit/>
          </a:bodyPr>
          <a:lstStyle/>
          <a:p>
            <a:pPr marL="110064">
              <a:lnSpc>
                <a:spcPts val="2073"/>
              </a:lnSpc>
              <a:spcBef>
                <a:spcPts val="140"/>
              </a:spcBef>
              <a:defRPr/>
            </a:pPr>
            <a:r>
              <a:rPr dirty="0">
                <a:solidFill>
                  <a:srgbClr val="FFFFFF"/>
                </a:solidFill>
                <a:latin typeface="Arial"/>
                <a:cs typeface="Arial"/>
              </a:rPr>
              <a:t>设计师</a:t>
            </a:r>
            <a:r>
              <a:rPr spc="-7" dirty="0">
                <a:solidFill>
                  <a:srgbClr val="FFFFFF"/>
                </a:solidFill>
                <a:latin typeface="Arial"/>
                <a:cs typeface="Arial"/>
              </a:rPr>
              <a:t>自</a:t>
            </a:r>
            <a:r>
              <a:rPr spc="-100" dirty="0">
                <a:solidFill>
                  <a:srgbClr val="FFFFFF"/>
                </a:solidFill>
                <a:latin typeface="Arial"/>
                <a:cs typeface="Arial"/>
              </a:rPr>
              <a:t> </a:t>
            </a:r>
            <a:r>
              <a:rPr dirty="0">
                <a:solidFill>
                  <a:srgbClr val="FFFFFF"/>
                </a:solidFill>
                <a:latin typeface="Arial"/>
                <a:cs typeface="Arial"/>
              </a:rPr>
              <a:t>文档</a:t>
            </a:r>
            <a:endParaRPr>
              <a:latin typeface="Arial"/>
              <a:cs typeface="Arial"/>
            </a:endParaRPr>
          </a:p>
          <a:p>
            <a:pPr marL="16933">
              <a:lnSpc>
                <a:spcPts val="2073"/>
              </a:lnSpc>
              <a:defRPr/>
            </a:pPr>
            <a:r>
              <a:rPr dirty="0">
                <a:solidFill>
                  <a:srgbClr val="38364D"/>
                </a:solidFill>
                <a:latin typeface="Arial"/>
                <a:cs typeface="Arial"/>
              </a:rPr>
              <a:t>.</a:t>
            </a:r>
            <a:endParaRPr>
              <a:latin typeface="Arial"/>
              <a:cs typeface="Arial"/>
            </a:endParaRPr>
          </a:p>
        </p:txBody>
      </p:sp>
      <p:sp>
        <p:nvSpPr>
          <p:cNvPr id="57" name="object 57">
            <a:extLst>
              <a:ext uri="{FF2B5EF4-FFF2-40B4-BE49-F238E27FC236}">
                <a16:creationId xmlns:a16="http://schemas.microsoft.com/office/drawing/2014/main" id="{63E72EC9-77AE-4900-BDCB-379FBCACC49E}"/>
              </a:ext>
            </a:extLst>
          </p:cNvPr>
          <p:cNvSpPr txBox="1"/>
          <p:nvPr/>
        </p:nvSpPr>
        <p:spPr>
          <a:xfrm>
            <a:off x="1687513" y="3706813"/>
            <a:ext cx="2166937" cy="295275"/>
          </a:xfrm>
          <a:prstGeom prst="rect">
            <a:avLst/>
          </a:prstGeom>
        </p:spPr>
        <p:txBody>
          <a:bodyPr lIns="0" tIns="17780" rIns="0" bIns="0">
            <a:spAutoFit/>
          </a:bodyPr>
          <a:lstStyle/>
          <a:p>
            <a:pPr marL="16933">
              <a:spcBef>
                <a:spcPts val="140"/>
              </a:spcBef>
              <a:defRPr/>
            </a:pPr>
            <a:r>
              <a:rPr dirty="0">
                <a:solidFill>
                  <a:srgbClr val="FFFFFF"/>
                </a:solidFill>
                <a:latin typeface="Arial"/>
                <a:cs typeface="Arial"/>
              </a:rPr>
              <a:t>主要考虑事项</a:t>
            </a:r>
            <a:r>
              <a:rPr spc="-167" dirty="0">
                <a:solidFill>
                  <a:srgbClr val="FFFFFF"/>
                </a:solidFill>
                <a:latin typeface="Arial"/>
                <a:cs typeface="Arial"/>
              </a:rPr>
              <a:t> </a:t>
            </a:r>
            <a:r>
              <a:rPr dirty="0">
                <a:solidFill>
                  <a:srgbClr val="FFFFFF"/>
                </a:solidFill>
                <a:latin typeface="Arial"/>
                <a:cs typeface="Arial"/>
              </a:rPr>
              <a:t>在</a:t>
            </a:r>
            <a:endParaRPr>
              <a:latin typeface="Arial"/>
              <a:cs typeface="Arial"/>
            </a:endParaRPr>
          </a:p>
        </p:txBody>
      </p:sp>
      <p:sp>
        <p:nvSpPr>
          <p:cNvPr id="190522" name="object 58">
            <a:extLst>
              <a:ext uri="{FF2B5EF4-FFF2-40B4-BE49-F238E27FC236}">
                <a16:creationId xmlns:a16="http://schemas.microsoft.com/office/drawing/2014/main" id="{99AAA184-86FA-462A-9542-EFB1A02755FF}"/>
              </a:ext>
            </a:extLst>
          </p:cNvPr>
          <p:cNvSpPr txBox="1">
            <a:spLocks noChangeArrowheads="1"/>
          </p:cNvSpPr>
          <p:nvPr/>
        </p:nvSpPr>
        <p:spPr bwMode="auto">
          <a:xfrm>
            <a:off x="1457325" y="3981450"/>
            <a:ext cx="2627313"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7780" rIns="0" bIns="0">
            <a:spAutoFit/>
          </a:bodyPr>
          <a:lstStyle>
            <a:lvl1pPr marL="15875" indent="444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sz="2700" baseline="6000">
                <a:solidFill>
                  <a:srgbClr val="38364D"/>
                </a:solidFill>
                <a:latin typeface="Arial" panose="020B0604020202020204" pitchFamily="34" charset="0"/>
                <a:cs typeface="Arial" panose="020B0604020202020204" pitchFamily="34" charset="0"/>
              </a:rPr>
              <a:t>.</a:t>
            </a:r>
            <a:r>
              <a:rPr lang="zh-CN" altLang="zh-CN">
                <a:solidFill>
                  <a:srgbClr val="FFFFFF"/>
                </a:solidFill>
                <a:latin typeface="Arial" panose="020B0604020202020204" pitchFamily="34" charset="0"/>
                <a:cs typeface="Arial" panose="020B0604020202020204" pitchFamily="34" charset="0"/>
              </a:rPr>
              <a:t>这些地区。抵制 t</a:t>
            </a:r>
            <a:r>
              <a:rPr lang="zh-CN" altLang="zh-CN" sz="2700" baseline="6000">
                <a:solidFill>
                  <a:srgbClr val="38364D"/>
                </a:solidFill>
                <a:latin typeface="Arial" panose="020B0604020202020204" pitchFamily="34" charset="0"/>
                <a:cs typeface="Arial" panose="020B0604020202020204" pitchFamily="34" charset="0"/>
              </a:rPr>
              <a:t>.</a:t>
            </a:r>
            <a:r>
              <a:rPr lang="zh-CN" altLang="zh-CN">
                <a:solidFill>
                  <a:srgbClr val="FFFFFF"/>
                </a:solidFill>
                <a:latin typeface="Arial" panose="020B0604020202020204" pitchFamily="34" charset="0"/>
                <a:cs typeface="Arial" panose="020B0604020202020204" pitchFamily="34" charset="0"/>
              </a:rPr>
              <a:t>emptation 走得太深</a:t>
            </a:r>
            <a:endParaRPr lang="zh-CN" altLang="zh-CN">
              <a:latin typeface="Arial" panose="020B0604020202020204" pitchFamily="34" charset="0"/>
              <a:cs typeface="Arial" panose="020B0604020202020204" pitchFamily="34" charset="0"/>
            </a:endParaRPr>
          </a:p>
        </p:txBody>
      </p:sp>
      <p:sp>
        <p:nvSpPr>
          <p:cNvPr id="59" name="object 59">
            <a:extLst>
              <a:ext uri="{FF2B5EF4-FFF2-40B4-BE49-F238E27FC236}">
                <a16:creationId xmlns:a16="http://schemas.microsoft.com/office/drawing/2014/main" id="{C032AC66-54EB-4918-BF62-69F698EC897C}"/>
              </a:ext>
            </a:extLst>
          </p:cNvPr>
          <p:cNvSpPr txBox="1"/>
          <p:nvPr/>
        </p:nvSpPr>
        <p:spPr>
          <a:xfrm>
            <a:off x="1027113" y="4535488"/>
            <a:ext cx="2409825" cy="295275"/>
          </a:xfrm>
          <a:prstGeom prst="rect">
            <a:avLst/>
          </a:prstGeom>
        </p:spPr>
        <p:txBody>
          <a:bodyPr lIns="0" tIns="17780" rIns="0" bIns="0">
            <a:spAutoFit/>
          </a:bodyPr>
          <a:lstStyle/>
          <a:p>
            <a:pPr marL="16933">
              <a:spcBef>
                <a:spcPts val="140"/>
              </a:spcBef>
              <a:defRPr/>
            </a:pPr>
            <a:r>
              <a:rPr sz="1200" b="1" spc="-7" dirty="0">
                <a:solidFill>
                  <a:srgbClr val="38364D"/>
                </a:solidFill>
                <a:latin typeface="Arial"/>
                <a:cs typeface="Arial"/>
              </a:rPr>
              <a:t>消费者</a:t>
            </a:r>
            <a:r>
              <a:rPr sz="1200" b="1" dirty="0">
                <a:solidFill>
                  <a:srgbClr val="38364D"/>
                </a:solidFill>
                <a:latin typeface="Arial"/>
                <a:cs typeface="Arial"/>
              </a:rPr>
              <a:t>...</a:t>
            </a:r>
            <a:r>
              <a:rPr sz="2700" baseline="2057" dirty="0">
                <a:solidFill>
                  <a:srgbClr val="FFFFFF"/>
                </a:solidFill>
                <a:latin typeface="Arial"/>
                <a:cs typeface="Arial"/>
              </a:rPr>
              <a:t>在</a:t>
            </a:r>
            <a:r>
              <a:rPr sz="2700" spc="-9" baseline="2057" dirty="0">
                <a:solidFill>
                  <a:srgbClr val="FFFFFF"/>
                </a:solidFill>
                <a:latin typeface="Arial"/>
                <a:cs typeface="Arial"/>
              </a:rPr>
              <a:t>这</a:t>
            </a:r>
            <a:r>
              <a:rPr sz="2700" spc="-119" baseline="2057" dirty="0">
                <a:solidFill>
                  <a:srgbClr val="FFFFFF"/>
                </a:solidFill>
                <a:latin typeface="Arial"/>
                <a:cs typeface="Arial"/>
              </a:rPr>
              <a:t> </a:t>
            </a:r>
            <a:r>
              <a:rPr sz="2700" baseline="2057" dirty="0">
                <a:solidFill>
                  <a:srgbClr val="FFFFFF"/>
                </a:solidFill>
                <a:latin typeface="Arial"/>
                <a:cs typeface="Arial"/>
              </a:rPr>
              <a:t>阶段。</a:t>
            </a:r>
            <a:endParaRPr sz="2700" baseline="2057">
              <a:latin typeface="Arial"/>
              <a:cs typeface="Arial"/>
            </a:endParaRPr>
          </a:p>
        </p:txBody>
      </p:sp>
    </p:spTree>
  </p:cSld>
  <p:clrMapOvr>
    <a:masterClrMapping/>
  </p:clrMapOvr>
</p:sld>
</file>

<file path=ppt/slides/slide136.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object 2">
            <a:extLst>
              <a:ext uri="{FF2B5EF4-FFF2-40B4-BE49-F238E27FC236}">
                <a16:creationId xmlns:a16="http://schemas.microsoft.com/office/drawing/2014/main" id="{129CD6B7-E714-4EF7-B012-372A19BD6884}"/>
              </a:ext>
            </a:extLst>
          </p:cNvPr>
          <p:cNvSpPr>
            <a:spLocks/>
          </p:cNvSpPr>
          <p:nvPr/>
        </p:nvSpPr>
        <p:spPr bwMode="auto">
          <a:xfrm>
            <a:off x="393700" y="1609725"/>
            <a:ext cx="4572000" cy="558800"/>
          </a:xfrm>
          <a:custGeom>
            <a:avLst/>
            <a:gdLst>
              <a:gd name="T0" fmla="*/ 0 w 3429000"/>
              <a:gd name="T1" fmla="*/ 1766085 h 419100"/>
              <a:gd name="T2" fmla="*/ 14449777 w 3429000"/>
              <a:gd name="T3" fmla="*/ 1766085 h 419100"/>
              <a:gd name="T4" fmla="*/ 14449777 w 3429000"/>
              <a:gd name="T5" fmla="*/ 0 h 419100"/>
              <a:gd name="T6" fmla="*/ 0 w 3429000"/>
              <a:gd name="T7" fmla="*/ 0 h 419100"/>
              <a:gd name="T8" fmla="*/ 0 w 3429000"/>
              <a:gd name="T9" fmla="*/ 1766085 h 419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29000" h="419100">
                <a:moveTo>
                  <a:pt x="0" y="419100"/>
                </a:moveTo>
                <a:lnTo>
                  <a:pt x="3429000" y="419100"/>
                </a:lnTo>
                <a:lnTo>
                  <a:pt x="3429000" y="0"/>
                </a:lnTo>
                <a:lnTo>
                  <a:pt x="0" y="0"/>
                </a:lnTo>
                <a:lnTo>
                  <a:pt x="0" y="419100"/>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 name="object 3">
            <a:extLst>
              <a:ext uri="{FF2B5EF4-FFF2-40B4-BE49-F238E27FC236}">
                <a16:creationId xmlns:a16="http://schemas.microsoft.com/office/drawing/2014/main" id="{F8D1BD85-5D25-40AF-800A-3A49C3341408}"/>
              </a:ext>
            </a:extLst>
          </p:cNvPr>
          <p:cNvSpPr txBox="1"/>
          <p:nvPr/>
        </p:nvSpPr>
        <p:spPr>
          <a:xfrm>
            <a:off x="496888" y="1646238"/>
            <a:ext cx="1612900" cy="295275"/>
          </a:xfrm>
          <a:prstGeom prst="rect">
            <a:avLst/>
          </a:prstGeom>
        </p:spPr>
        <p:txBody>
          <a:bodyPr lIns="0" tIns="17780" rIns="0" bIns="0">
            <a:spAutoFit/>
          </a:bodyPr>
          <a:lstStyle/>
          <a:p>
            <a:pPr marL="16933">
              <a:spcBef>
                <a:spcPts val="140"/>
              </a:spcBef>
              <a:defRPr/>
            </a:pPr>
            <a:r>
              <a:rPr b="1" spc="-7" dirty="0">
                <a:solidFill>
                  <a:srgbClr val="38364D"/>
                </a:solidFill>
                <a:latin typeface="Arial"/>
                <a:cs typeface="Arial"/>
              </a:rPr>
              <a:t>服务</a:t>
            </a:r>
            <a:r>
              <a:rPr b="1" spc="-73" dirty="0">
                <a:solidFill>
                  <a:srgbClr val="38364D"/>
                </a:solidFill>
                <a:latin typeface="Arial"/>
                <a:cs typeface="Arial"/>
              </a:rPr>
              <a:t> </a:t>
            </a:r>
            <a:r>
              <a:rPr b="1" dirty="0">
                <a:solidFill>
                  <a:srgbClr val="38364D"/>
                </a:solidFill>
                <a:latin typeface="Arial"/>
                <a:cs typeface="Arial"/>
              </a:rPr>
              <a:t>名字：</a:t>
            </a:r>
            <a:endParaRPr>
              <a:latin typeface="Arial"/>
              <a:cs typeface="Arial"/>
            </a:endParaRPr>
          </a:p>
        </p:txBody>
      </p:sp>
      <p:sp>
        <p:nvSpPr>
          <p:cNvPr id="191492" name="object 4">
            <a:extLst>
              <a:ext uri="{FF2B5EF4-FFF2-40B4-BE49-F238E27FC236}">
                <a16:creationId xmlns:a16="http://schemas.microsoft.com/office/drawing/2014/main" id="{04A20C14-43CD-49E9-888B-57C7B7DE6602}"/>
              </a:ext>
            </a:extLst>
          </p:cNvPr>
          <p:cNvSpPr>
            <a:spLocks/>
          </p:cNvSpPr>
          <p:nvPr/>
        </p:nvSpPr>
        <p:spPr bwMode="auto">
          <a:xfrm>
            <a:off x="4965700" y="1609725"/>
            <a:ext cx="6858000" cy="558800"/>
          </a:xfrm>
          <a:custGeom>
            <a:avLst/>
            <a:gdLst>
              <a:gd name="T0" fmla="*/ 0 w 5143500"/>
              <a:gd name="T1" fmla="*/ 1766085 h 419100"/>
              <a:gd name="T2" fmla="*/ 21674667 w 5143500"/>
              <a:gd name="T3" fmla="*/ 1766085 h 419100"/>
              <a:gd name="T4" fmla="*/ 21674667 w 5143500"/>
              <a:gd name="T5" fmla="*/ 0 h 419100"/>
              <a:gd name="T6" fmla="*/ 0 w 5143500"/>
              <a:gd name="T7" fmla="*/ 0 h 419100"/>
              <a:gd name="T8" fmla="*/ 0 w 5143500"/>
              <a:gd name="T9" fmla="*/ 1766085 h 419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43500" h="419100">
                <a:moveTo>
                  <a:pt x="0" y="419100"/>
                </a:moveTo>
                <a:lnTo>
                  <a:pt x="5143500" y="419100"/>
                </a:lnTo>
                <a:lnTo>
                  <a:pt x="5143500" y="0"/>
                </a:lnTo>
                <a:lnTo>
                  <a:pt x="0" y="0"/>
                </a:lnTo>
                <a:lnTo>
                  <a:pt x="0" y="419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91493" name="object 5">
            <a:extLst>
              <a:ext uri="{FF2B5EF4-FFF2-40B4-BE49-F238E27FC236}">
                <a16:creationId xmlns:a16="http://schemas.microsoft.com/office/drawing/2014/main" id="{695E08CB-765B-46D3-9B89-AB9CF6030993}"/>
              </a:ext>
            </a:extLst>
          </p:cNvPr>
          <p:cNvSpPr>
            <a:spLocks/>
          </p:cNvSpPr>
          <p:nvPr/>
        </p:nvSpPr>
        <p:spPr bwMode="auto">
          <a:xfrm>
            <a:off x="4965700" y="1609725"/>
            <a:ext cx="6858000" cy="558800"/>
          </a:xfrm>
          <a:custGeom>
            <a:avLst/>
            <a:gdLst>
              <a:gd name="T0" fmla="*/ 0 w 5143500"/>
              <a:gd name="T1" fmla="*/ 1766085 h 419100"/>
              <a:gd name="T2" fmla="*/ 21674667 w 5143500"/>
              <a:gd name="T3" fmla="*/ 1766085 h 419100"/>
              <a:gd name="T4" fmla="*/ 21674667 w 5143500"/>
              <a:gd name="T5" fmla="*/ 0 h 419100"/>
              <a:gd name="T6" fmla="*/ 0 w 5143500"/>
              <a:gd name="T7" fmla="*/ 0 h 419100"/>
              <a:gd name="T8" fmla="*/ 0 w 5143500"/>
              <a:gd name="T9" fmla="*/ 1766085 h 419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43500" h="419100">
                <a:moveTo>
                  <a:pt x="0" y="419100"/>
                </a:moveTo>
                <a:lnTo>
                  <a:pt x="5143500" y="419100"/>
                </a:lnTo>
                <a:lnTo>
                  <a:pt x="5143500" y="0"/>
                </a:lnTo>
                <a:lnTo>
                  <a:pt x="0" y="0"/>
                </a:lnTo>
                <a:lnTo>
                  <a:pt x="0" y="419100"/>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91494" name="object 6">
            <a:extLst>
              <a:ext uri="{FF2B5EF4-FFF2-40B4-BE49-F238E27FC236}">
                <a16:creationId xmlns:a16="http://schemas.microsoft.com/office/drawing/2014/main" id="{E5B4ED8E-0B17-4B5D-BA6C-FFA8477B46F6}"/>
              </a:ext>
            </a:extLst>
          </p:cNvPr>
          <p:cNvSpPr txBox="1">
            <a:spLocks noChangeArrowheads="1"/>
          </p:cNvSpPr>
          <p:nvPr/>
        </p:nvSpPr>
        <p:spPr bwMode="auto">
          <a:xfrm>
            <a:off x="5068888" y="1644650"/>
            <a:ext cx="1376362"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7780" rIns="0" bIns="0">
            <a:spAutoFit/>
          </a:bodyPr>
          <a:lstStyle>
            <a:lvl1pPr marL="1587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b="1">
                <a:solidFill>
                  <a:srgbClr val="38364D"/>
                </a:solidFill>
                <a:latin typeface="Arial" panose="020B0604020202020204" pitchFamily="34" charset="0"/>
                <a:cs typeface="Arial" panose="020B0604020202020204" pitchFamily="34" charset="0"/>
              </a:rPr>
              <a:t>描述：</a:t>
            </a:r>
            <a:endParaRPr lang="zh-CN" altLang="zh-CN">
              <a:latin typeface="Arial" panose="020B0604020202020204" pitchFamily="34" charset="0"/>
              <a:cs typeface="Arial" panose="020B0604020202020204" pitchFamily="34" charset="0"/>
            </a:endParaRPr>
          </a:p>
        </p:txBody>
      </p:sp>
      <p:sp>
        <p:nvSpPr>
          <p:cNvPr id="7" name="object 7">
            <a:extLst>
              <a:ext uri="{FF2B5EF4-FFF2-40B4-BE49-F238E27FC236}">
                <a16:creationId xmlns:a16="http://schemas.microsoft.com/office/drawing/2014/main" id="{10EBADCC-AC15-4A83-8704-A33290163FF4}"/>
              </a:ext>
            </a:extLst>
          </p:cNvPr>
          <p:cNvSpPr txBox="1">
            <a:spLocks noGrp="1"/>
          </p:cNvSpPr>
          <p:nvPr>
            <p:ph type="title"/>
          </p:nvPr>
        </p:nvSpPr>
        <p:spPr>
          <a:xfrm>
            <a:off x="592138" y="204788"/>
            <a:ext cx="6469062" cy="692150"/>
          </a:xfrm>
        </p:spPr>
        <p:txBody>
          <a:bodyPr lIns="0" tIns="16087" rIns="0" bIns="0" rtlCol="0">
            <a:spAutoFit/>
          </a:bodyPr>
          <a:lstStyle/>
          <a:p>
            <a:pPr marL="16933">
              <a:spcBef>
                <a:spcPts val="127"/>
              </a:spcBef>
              <a:defRPr/>
            </a:pPr>
            <a:r>
              <a:rPr spc="-7" dirty="0">
                <a:solidFill>
                  <a:schemeClr val="bg1"/>
                </a:solidFill>
              </a:rPr>
              <a:t>Microservice 设计</a:t>
            </a:r>
            <a:r>
              <a:rPr spc="40" dirty="0">
                <a:solidFill>
                  <a:schemeClr val="bg1"/>
                </a:solidFill>
              </a:rPr>
              <a:t> </a:t>
            </a:r>
            <a:r>
              <a:rPr spc="-7" dirty="0">
                <a:solidFill>
                  <a:schemeClr val="bg1"/>
                </a:solidFill>
              </a:rPr>
              <a:t>帆布</a:t>
            </a:r>
            <a:endParaRPr dirty="0">
              <a:solidFill>
                <a:schemeClr val="bg1"/>
              </a:solidFill>
            </a:endParaRPr>
          </a:p>
        </p:txBody>
      </p:sp>
      <p:sp>
        <p:nvSpPr>
          <p:cNvPr id="191496" name="object 8">
            <a:extLst>
              <a:ext uri="{FF2B5EF4-FFF2-40B4-BE49-F238E27FC236}">
                <a16:creationId xmlns:a16="http://schemas.microsoft.com/office/drawing/2014/main" id="{78561671-D70A-45DD-AF5B-546239841A83}"/>
              </a:ext>
            </a:extLst>
          </p:cNvPr>
          <p:cNvSpPr>
            <a:spLocks/>
          </p:cNvSpPr>
          <p:nvPr/>
        </p:nvSpPr>
        <p:spPr bwMode="auto">
          <a:xfrm>
            <a:off x="393700" y="2165350"/>
            <a:ext cx="2286000" cy="3657600"/>
          </a:xfrm>
          <a:custGeom>
            <a:avLst/>
            <a:gdLst>
              <a:gd name="T0" fmla="*/ 0 w 1714500"/>
              <a:gd name="T1" fmla="*/ 11559823 h 2743200"/>
              <a:gd name="T2" fmla="*/ 7224889 w 1714500"/>
              <a:gd name="T3" fmla="*/ 11559823 h 2743200"/>
              <a:gd name="T4" fmla="*/ 7224889 w 1714500"/>
              <a:gd name="T5" fmla="*/ 0 h 2743200"/>
              <a:gd name="T6" fmla="*/ 0 w 1714500"/>
              <a:gd name="T7" fmla="*/ 0 h 2743200"/>
              <a:gd name="T8" fmla="*/ 0 w 1714500"/>
              <a:gd name="T9" fmla="*/ 11559823 h 27432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2743200">
                <a:moveTo>
                  <a:pt x="0" y="2743200"/>
                </a:moveTo>
                <a:lnTo>
                  <a:pt x="1714500" y="2743200"/>
                </a:lnTo>
                <a:lnTo>
                  <a:pt x="1714500" y="0"/>
                </a:lnTo>
                <a:lnTo>
                  <a:pt x="0" y="0"/>
                </a:lnTo>
                <a:lnTo>
                  <a:pt x="0" y="27432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91497" name="object 9">
            <a:extLst>
              <a:ext uri="{FF2B5EF4-FFF2-40B4-BE49-F238E27FC236}">
                <a16:creationId xmlns:a16="http://schemas.microsoft.com/office/drawing/2014/main" id="{F1FE83D7-04AA-48AF-A57C-820C0C4BBB0B}"/>
              </a:ext>
            </a:extLst>
          </p:cNvPr>
          <p:cNvSpPr>
            <a:spLocks/>
          </p:cNvSpPr>
          <p:nvPr/>
        </p:nvSpPr>
        <p:spPr bwMode="auto">
          <a:xfrm>
            <a:off x="393700" y="2165350"/>
            <a:ext cx="2286000" cy="3657600"/>
          </a:xfrm>
          <a:custGeom>
            <a:avLst/>
            <a:gdLst>
              <a:gd name="T0" fmla="*/ 0 w 1714500"/>
              <a:gd name="T1" fmla="*/ 11559823 h 2743200"/>
              <a:gd name="T2" fmla="*/ 7224889 w 1714500"/>
              <a:gd name="T3" fmla="*/ 11559823 h 2743200"/>
              <a:gd name="T4" fmla="*/ 7224889 w 1714500"/>
              <a:gd name="T5" fmla="*/ 0 h 2743200"/>
              <a:gd name="T6" fmla="*/ 0 w 1714500"/>
              <a:gd name="T7" fmla="*/ 0 h 2743200"/>
              <a:gd name="T8" fmla="*/ 0 w 1714500"/>
              <a:gd name="T9" fmla="*/ 11559823 h 27432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2743200">
                <a:moveTo>
                  <a:pt x="0" y="2743200"/>
                </a:moveTo>
                <a:lnTo>
                  <a:pt x="1714500" y="2743200"/>
                </a:lnTo>
                <a:lnTo>
                  <a:pt x="1714500" y="0"/>
                </a:lnTo>
                <a:lnTo>
                  <a:pt x="0" y="0"/>
                </a:lnTo>
                <a:lnTo>
                  <a:pt x="0" y="2743200"/>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0" name="object 10">
            <a:extLst>
              <a:ext uri="{FF2B5EF4-FFF2-40B4-BE49-F238E27FC236}">
                <a16:creationId xmlns:a16="http://schemas.microsoft.com/office/drawing/2014/main" id="{FE561713-EA90-425B-A2BE-92D9B950CA3B}"/>
              </a:ext>
            </a:extLst>
          </p:cNvPr>
          <p:cNvSpPr txBox="1"/>
          <p:nvPr/>
        </p:nvSpPr>
        <p:spPr>
          <a:xfrm>
            <a:off x="603250" y="2201863"/>
            <a:ext cx="1862138" cy="295275"/>
          </a:xfrm>
          <a:prstGeom prst="rect">
            <a:avLst/>
          </a:prstGeom>
        </p:spPr>
        <p:txBody>
          <a:bodyPr lIns="0" tIns="17780" rIns="0" bIns="0">
            <a:spAutoFit/>
          </a:bodyPr>
          <a:lstStyle/>
          <a:p>
            <a:pPr marL="16933">
              <a:spcBef>
                <a:spcPts val="140"/>
              </a:spcBef>
              <a:defRPr/>
            </a:pPr>
            <a:r>
              <a:rPr b="1" dirty="0">
                <a:solidFill>
                  <a:srgbClr val="38364D"/>
                </a:solidFill>
                <a:latin typeface="Arial"/>
                <a:cs typeface="Arial"/>
              </a:rPr>
              <a:t>消费者</a:t>
            </a:r>
            <a:r>
              <a:rPr b="1" spc="-120" dirty="0">
                <a:solidFill>
                  <a:srgbClr val="38364D"/>
                </a:solidFill>
                <a:latin typeface="Arial"/>
                <a:cs typeface="Arial"/>
              </a:rPr>
              <a:t> </a:t>
            </a:r>
            <a:r>
              <a:rPr b="1" spc="-27" dirty="0">
                <a:solidFill>
                  <a:srgbClr val="38364D"/>
                </a:solidFill>
                <a:latin typeface="Arial"/>
                <a:cs typeface="Arial"/>
              </a:rPr>
              <a:t>任务</a:t>
            </a:r>
            <a:endParaRPr>
              <a:latin typeface="Arial"/>
              <a:cs typeface="Arial"/>
            </a:endParaRPr>
          </a:p>
        </p:txBody>
      </p:sp>
      <p:sp>
        <p:nvSpPr>
          <p:cNvPr id="191499" name="object 11">
            <a:extLst>
              <a:ext uri="{FF2B5EF4-FFF2-40B4-BE49-F238E27FC236}">
                <a16:creationId xmlns:a16="http://schemas.microsoft.com/office/drawing/2014/main" id="{081604C6-5D18-4D40-AB83-7B565E61BFB5}"/>
              </a:ext>
            </a:extLst>
          </p:cNvPr>
          <p:cNvSpPr>
            <a:spLocks/>
          </p:cNvSpPr>
          <p:nvPr/>
        </p:nvSpPr>
        <p:spPr bwMode="auto">
          <a:xfrm>
            <a:off x="2679700" y="3536950"/>
            <a:ext cx="2286000" cy="2286000"/>
          </a:xfrm>
          <a:custGeom>
            <a:avLst/>
            <a:gdLst>
              <a:gd name="T0" fmla="*/ 0 w 1714500"/>
              <a:gd name="T1" fmla="*/ 7224889 h 1714500"/>
              <a:gd name="T2" fmla="*/ 7224889 w 1714500"/>
              <a:gd name="T3" fmla="*/ 7224889 h 1714500"/>
              <a:gd name="T4" fmla="*/ 7224889 w 1714500"/>
              <a:gd name="T5" fmla="*/ 0 h 1714500"/>
              <a:gd name="T6" fmla="*/ 0 w 1714500"/>
              <a:gd name="T7" fmla="*/ 0 h 1714500"/>
              <a:gd name="T8" fmla="*/ 0 w 1714500"/>
              <a:gd name="T9" fmla="*/ 7224889 h 17145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1714500">
                <a:moveTo>
                  <a:pt x="0" y="1714500"/>
                </a:moveTo>
                <a:lnTo>
                  <a:pt x="1714500" y="1714500"/>
                </a:lnTo>
                <a:lnTo>
                  <a:pt x="1714500" y="0"/>
                </a:lnTo>
                <a:lnTo>
                  <a:pt x="0" y="0"/>
                </a:lnTo>
                <a:lnTo>
                  <a:pt x="0" y="17145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91500" name="object 12">
            <a:extLst>
              <a:ext uri="{FF2B5EF4-FFF2-40B4-BE49-F238E27FC236}">
                <a16:creationId xmlns:a16="http://schemas.microsoft.com/office/drawing/2014/main" id="{89BA2FEE-BB83-4EAE-A728-81CBE0120198}"/>
              </a:ext>
            </a:extLst>
          </p:cNvPr>
          <p:cNvSpPr>
            <a:spLocks/>
          </p:cNvSpPr>
          <p:nvPr/>
        </p:nvSpPr>
        <p:spPr bwMode="auto">
          <a:xfrm>
            <a:off x="2679700" y="3536950"/>
            <a:ext cx="2286000" cy="2286000"/>
          </a:xfrm>
          <a:custGeom>
            <a:avLst/>
            <a:gdLst>
              <a:gd name="T0" fmla="*/ 0 w 1714500"/>
              <a:gd name="T1" fmla="*/ 7224889 h 1714500"/>
              <a:gd name="T2" fmla="*/ 7224889 w 1714500"/>
              <a:gd name="T3" fmla="*/ 7224889 h 1714500"/>
              <a:gd name="T4" fmla="*/ 7224889 w 1714500"/>
              <a:gd name="T5" fmla="*/ 0 h 1714500"/>
              <a:gd name="T6" fmla="*/ 0 w 1714500"/>
              <a:gd name="T7" fmla="*/ 0 h 1714500"/>
              <a:gd name="T8" fmla="*/ 0 w 1714500"/>
              <a:gd name="T9" fmla="*/ 7224889 h 17145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1714500">
                <a:moveTo>
                  <a:pt x="0" y="1714500"/>
                </a:moveTo>
                <a:lnTo>
                  <a:pt x="1714500" y="1714500"/>
                </a:lnTo>
                <a:lnTo>
                  <a:pt x="1714500" y="0"/>
                </a:lnTo>
                <a:lnTo>
                  <a:pt x="0" y="0"/>
                </a:lnTo>
                <a:lnTo>
                  <a:pt x="0" y="1714500"/>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91501" name="object 13">
            <a:extLst>
              <a:ext uri="{FF2B5EF4-FFF2-40B4-BE49-F238E27FC236}">
                <a16:creationId xmlns:a16="http://schemas.microsoft.com/office/drawing/2014/main" id="{895D1534-C8B5-409F-9A20-857626BFFDA0}"/>
              </a:ext>
            </a:extLst>
          </p:cNvPr>
          <p:cNvSpPr>
            <a:spLocks/>
          </p:cNvSpPr>
          <p:nvPr/>
        </p:nvSpPr>
        <p:spPr bwMode="auto">
          <a:xfrm>
            <a:off x="2679700" y="2163763"/>
            <a:ext cx="6858000" cy="1371600"/>
          </a:xfrm>
          <a:custGeom>
            <a:avLst/>
            <a:gdLst>
              <a:gd name="T0" fmla="*/ 0 w 5143500"/>
              <a:gd name="T1" fmla="*/ 4334933 h 1028700"/>
              <a:gd name="T2" fmla="*/ 21674667 w 5143500"/>
              <a:gd name="T3" fmla="*/ 4334933 h 1028700"/>
              <a:gd name="T4" fmla="*/ 21674667 w 5143500"/>
              <a:gd name="T5" fmla="*/ 0 h 1028700"/>
              <a:gd name="T6" fmla="*/ 0 w 5143500"/>
              <a:gd name="T7" fmla="*/ 0 h 1028700"/>
              <a:gd name="T8" fmla="*/ 0 w 5143500"/>
              <a:gd name="T9" fmla="*/ 4334933 h 10287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43500" h="1028700">
                <a:moveTo>
                  <a:pt x="0" y="1028700"/>
                </a:moveTo>
                <a:lnTo>
                  <a:pt x="5143500" y="1028700"/>
                </a:lnTo>
                <a:lnTo>
                  <a:pt x="5143500" y="0"/>
                </a:lnTo>
                <a:lnTo>
                  <a:pt x="0" y="0"/>
                </a:lnTo>
                <a:lnTo>
                  <a:pt x="0" y="10287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91502" name="object 14">
            <a:extLst>
              <a:ext uri="{FF2B5EF4-FFF2-40B4-BE49-F238E27FC236}">
                <a16:creationId xmlns:a16="http://schemas.microsoft.com/office/drawing/2014/main" id="{78074D43-A76D-47C7-A981-C23EDD1F9AD8}"/>
              </a:ext>
            </a:extLst>
          </p:cNvPr>
          <p:cNvSpPr>
            <a:spLocks/>
          </p:cNvSpPr>
          <p:nvPr/>
        </p:nvSpPr>
        <p:spPr bwMode="auto">
          <a:xfrm>
            <a:off x="2679700" y="2163763"/>
            <a:ext cx="6858000" cy="1371600"/>
          </a:xfrm>
          <a:custGeom>
            <a:avLst/>
            <a:gdLst>
              <a:gd name="T0" fmla="*/ 0 w 5143500"/>
              <a:gd name="T1" fmla="*/ 4334933 h 1028700"/>
              <a:gd name="T2" fmla="*/ 21674667 w 5143500"/>
              <a:gd name="T3" fmla="*/ 4334933 h 1028700"/>
              <a:gd name="T4" fmla="*/ 21674667 w 5143500"/>
              <a:gd name="T5" fmla="*/ 0 h 1028700"/>
              <a:gd name="T6" fmla="*/ 0 w 5143500"/>
              <a:gd name="T7" fmla="*/ 0 h 1028700"/>
              <a:gd name="T8" fmla="*/ 0 w 5143500"/>
              <a:gd name="T9" fmla="*/ 4334933 h 10287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43500" h="1028700">
                <a:moveTo>
                  <a:pt x="0" y="1028700"/>
                </a:moveTo>
                <a:lnTo>
                  <a:pt x="5143500" y="1028700"/>
                </a:lnTo>
                <a:lnTo>
                  <a:pt x="5143500" y="0"/>
                </a:lnTo>
                <a:lnTo>
                  <a:pt x="0" y="0"/>
                </a:lnTo>
                <a:lnTo>
                  <a:pt x="0" y="1028700"/>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5" name="object 15">
            <a:extLst>
              <a:ext uri="{FF2B5EF4-FFF2-40B4-BE49-F238E27FC236}">
                <a16:creationId xmlns:a16="http://schemas.microsoft.com/office/drawing/2014/main" id="{D0670CD4-6D47-47EC-A115-9F5137333684}"/>
              </a:ext>
            </a:extLst>
          </p:cNvPr>
          <p:cNvSpPr txBox="1"/>
          <p:nvPr/>
        </p:nvSpPr>
        <p:spPr>
          <a:xfrm>
            <a:off x="5611813" y="2200275"/>
            <a:ext cx="992187" cy="293688"/>
          </a:xfrm>
          <a:prstGeom prst="rect">
            <a:avLst/>
          </a:prstGeom>
        </p:spPr>
        <p:txBody>
          <a:bodyPr lIns="0" tIns="17780" rIns="0" bIns="0">
            <a:spAutoFit/>
          </a:bodyPr>
          <a:lstStyle/>
          <a:p>
            <a:pPr marL="16933">
              <a:spcBef>
                <a:spcPts val="140"/>
              </a:spcBef>
              <a:defRPr/>
            </a:pPr>
            <a:r>
              <a:rPr b="1" spc="-13" dirty="0">
                <a:solidFill>
                  <a:srgbClr val="38364D"/>
                </a:solidFill>
                <a:latin typeface="Arial"/>
                <a:cs typeface="Arial"/>
              </a:rPr>
              <a:t>我</a:t>
            </a:r>
            <a:r>
              <a:rPr b="1" dirty="0">
                <a:solidFill>
                  <a:srgbClr val="38364D"/>
                </a:solidFill>
                <a:latin typeface="Arial"/>
                <a:cs typeface="Arial"/>
              </a:rPr>
              <a:t>nterface</a:t>
            </a:r>
            <a:endParaRPr>
              <a:latin typeface="Arial"/>
              <a:cs typeface="Arial"/>
            </a:endParaRPr>
          </a:p>
        </p:txBody>
      </p:sp>
      <p:sp>
        <p:nvSpPr>
          <p:cNvPr id="191504" name="object 16">
            <a:extLst>
              <a:ext uri="{FF2B5EF4-FFF2-40B4-BE49-F238E27FC236}">
                <a16:creationId xmlns:a16="http://schemas.microsoft.com/office/drawing/2014/main" id="{5DF7FE3A-B3B7-472E-BA60-642CB094EC84}"/>
              </a:ext>
            </a:extLst>
          </p:cNvPr>
          <p:cNvSpPr>
            <a:spLocks/>
          </p:cNvSpPr>
          <p:nvPr/>
        </p:nvSpPr>
        <p:spPr bwMode="auto">
          <a:xfrm>
            <a:off x="7251700" y="3535363"/>
            <a:ext cx="2286000" cy="2287587"/>
          </a:xfrm>
          <a:custGeom>
            <a:avLst/>
            <a:gdLst>
              <a:gd name="T0" fmla="*/ 0 w 1714500"/>
              <a:gd name="T1" fmla="*/ 7216290 h 1716404"/>
              <a:gd name="T2" fmla="*/ 7224889 w 1714500"/>
              <a:gd name="T3" fmla="*/ 7216290 h 1716404"/>
              <a:gd name="T4" fmla="*/ 7224889 w 1714500"/>
              <a:gd name="T5" fmla="*/ 0 h 1716404"/>
              <a:gd name="T6" fmla="*/ 0 w 1714500"/>
              <a:gd name="T7" fmla="*/ 0 h 1716404"/>
              <a:gd name="T8" fmla="*/ 0 w 1714500"/>
              <a:gd name="T9" fmla="*/ 7216290 h 1716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1716404">
                <a:moveTo>
                  <a:pt x="0" y="1716024"/>
                </a:moveTo>
                <a:lnTo>
                  <a:pt x="1714500" y="1716024"/>
                </a:lnTo>
                <a:lnTo>
                  <a:pt x="1714500" y="0"/>
                </a:lnTo>
                <a:lnTo>
                  <a:pt x="0" y="0"/>
                </a:lnTo>
                <a:lnTo>
                  <a:pt x="0" y="17160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91505" name="object 17">
            <a:extLst>
              <a:ext uri="{FF2B5EF4-FFF2-40B4-BE49-F238E27FC236}">
                <a16:creationId xmlns:a16="http://schemas.microsoft.com/office/drawing/2014/main" id="{9FDBE1E1-72A9-456C-8F66-D5B58F7040F4}"/>
              </a:ext>
            </a:extLst>
          </p:cNvPr>
          <p:cNvSpPr>
            <a:spLocks/>
          </p:cNvSpPr>
          <p:nvPr/>
        </p:nvSpPr>
        <p:spPr bwMode="auto">
          <a:xfrm>
            <a:off x="7251700" y="3535363"/>
            <a:ext cx="2286000" cy="2287587"/>
          </a:xfrm>
          <a:custGeom>
            <a:avLst/>
            <a:gdLst>
              <a:gd name="T0" fmla="*/ 0 w 1714500"/>
              <a:gd name="T1" fmla="*/ 7216290 h 1716404"/>
              <a:gd name="T2" fmla="*/ 7224889 w 1714500"/>
              <a:gd name="T3" fmla="*/ 7216290 h 1716404"/>
              <a:gd name="T4" fmla="*/ 7224889 w 1714500"/>
              <a:gd name="T5" fmla="*/ 0 h 1716404"/>
              <a:gd name="T6" fmla="*/ 0 w 1714500"/>
              <a:gd name="T7" fmla="*/ 0 h 1716404"/>
              <a:gd name="T8" fmla="*/ 0 w 1714500"/>
              <a:gd name="T9" fmla="*/ 7216290 h 1716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1716404">
                <a:moveTo>
                  <a:pt x="0" y="1716024"/>
                </a:moveTo>
                <a:lnTo>
                  <a:pt x="1714500" y="1716024"/>
                </a:lnTo>
                <a:lnTo>
                  <a:pt x="1714500" y="0"/>
                </a:lnTo>
                <a:lnTo>
                  <a:pt x="0" y="0"/>
                </a:lnTo>
                <a:lnTo>
                  <a:pt x="0" y="1716024"/>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91506" name="object 18">
            <a:extLst>
              <a:ext uri="{FF2B5EF4-FFF2-40B4-BE49-F238E27FC236}">
                <a16:creationId xmlns:a16="http://schemas.microsoft.com/office/drawing/2014/main" id="{377BAA4F-8E65-4BF8-AE90-8CF2B4661775}"/>
              </a:ext>
            </a:extLst>
          </p:cNvPr>
          <p:cNvSpPr txBox="1">
            <a:spLocks noChangeArrowheads="1"/>
          </p:cNvSpPr>
          <p:nvPr/>
        </p:nvSpPr>
        <p:spPr bwMode="auto">
          <a:xfrm>
            <a:off x="8128000" y="3571875"/>
            <a:ext cx="5334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7780" rIns="0" bIns="0">
            <a:spAutoFit/>
          </a:bodyPr>
          <a:lstStyle>
            <a:lvl1pPr marL="1587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b="1">
                <a:solidFill>
                  <a:srgbClr val="38364D"/>
                </a:solidFill>
                <a:latin typeface="Arial" panose="020B0604020202020204" pitchFamily="34" charset="0"/>
                <a:cs typeface="Arial" panose="020B0604020202020204" pitchFamily="34" charset="0"/>
              </a:rPr>
              <a:t>数据</a:t>
            </a:r>
            <a:endParaRPr lang="zh-CN" altLang="zh-CN">
              <a:latin typeface="Arial" panose="020B0604020202020204" pitchFamily="34" charset="0"/>
              <a:cs typeface="Arial" panose="020B0604020202020204" pitchFamily="34" charset="0"/>
            </a:endParaRPr>
          </a:p>
        </p:txBody>
      </p:sp>
      <p:sp>
        <p:nvSpPr>
          <p:cNvPr id="191507" name="object 19">
            <a:extLst>
              <a:ext uri="{FF2B5EF4-FFF2-40B4-BE49-F238E27FC236}">
                <a16:creationId xmlns:a16="http://schemas.microsoft.com/office/drawing/2014/main" id="{B3242A98-41E1-42BB-BF54-6EF1735AB14E}"/>
              </a:ext>
            </a:extLst>
          </p:cNvPr>
          <p:cNvSpPr>
            <a:spLocks/>
          </p:cNvSpPr>
          <p:nvPr/>
        </p:nvSpPr>
        <p:spPr bwMode="auto">
          <a:xfrm>
            <a:off x="4965700" y="3538538"/>
            <a:ext cx="2286000" cy="2284412"/>
          </a:xfrm>
          <a:custGeom>
            <a:avLst/>
            <a:gdLst>
              <a:gd name="T0" fmla="*/ 0 w 1714500"/>
              <a:gd name="T1" fmla="*/ 7220156 h 1713229"/>
              <a:gd name="T2" fmla="*/ 7224889 w 1714500"/>
              <a:gd name="T3" fmla="*/ 7220156 h 1713229"/>
              <a:gd name="T4" fmla="*/ 7224889 w 1714500"/>
              <a:gd name="T5" fmla="*/ 0 h 1713229"/>
              <a:gd name="T6" fmla="*/ 0 w 1714500"/>
              <a:gd name="T7" fmla="*/ 0 h 1713229"/>
              <a:gd name="T8" fmla="*/ 0 w 1714500"/>
              <a:gd name="T9" fmla="*/ 7220156 h 17132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1713229">
                <a:moveTo>
                  <a:pt x="0" y="1712976"/>
                </a:moveTo>
                <a:lnTo>
                  <a:pt x="1714500" y="1712976"/>
                </a:lnTo>
                <a:lnTo>
                  <a:pt x="1714500" y="0"/>
                </a:lnTo>
                <a:lnTo>
                  <a:pt x="0" y="0"/>
                </a:lnTo>
                <a:lnTo>
                  <a:pt x="0" y="17129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91508" name="object 20">
            <a:extLst>
              <a:ext uri="{FF2B5EF4-FFF2-40B4-BE49-F238E27FC236}">
                <a16:creationId xmlns:a16="http://schemas.microsoft.com/office/drawing/2014/main" id="{C8C8F633-B05F-4F73-BCF2-1471D176F190}"/>
              </a:ext>
            </a:extLst>
          </p:cNvPr>
          <p:cNvSpPr>
            <a:spLocks/>
          </p:cNvSpPr>
          <p:nvPr/>
        </p:nvSpPr>
        <p:spPr bwMode="auto">
          <a:xfrm>
            <a:off x="4965700" y="3538538"/>
            <a:ext cx="2286000" cy="2284412"/>
          </a:xfrm>
          <a:custGeom>
            <a:avLst/>
            <a:gdLst>
              <a:gd name="T0" fmla="*/ 0 w 1714500"/>
              <a:gd name="T1" fmla="*/ 7220156 h 1713229"/>
              <a:gd name="T2" fmla="*/ 7224889 w 1714500"/>
              <a:gd name="T3" fmla="*/ 7220156 h 1713229"/>
              <a:gd name="T4" fmla="*/ 7224889 w 1714500"/>
              <a:gd name="T5" fmla="*/ 0 h 1713229"/>
              <a:gd name="T6" fmla="*/ 0 w 1714500"/>
              <a:gd name="T7" fmla="*/ 0 h 1713229"/>
              <a:gd name="T8" fmla="*/ 0 w 1714500"/>
              <a:gd name="T9" fmla="*/ 7220156 h 17132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1713229">
                <a:moveTo>
                  <a:pt x="0" y="1712976"/>
                </a:moveTo>
                <a:lnTo>
                  <a:pt x="1714500" y="1712976"/>
                </a:lnTo>
                <a:lnTo>
                  <a:pt x="1714500" y="0"/>
                </a:lnTo>
                <a:lnTo>
                  <a:pt x="0" y="0"/>
                </a:lnTo>
                <a:lnTo>
                  <a:pt x="0" y="1712976"/>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91509" name="object 21">
            <a:extLst>
              <a:ext uri="{FF2B5EF4-FFF2-40B4-BE49-F238E27FC236}">
                <a16:creationId xmlns:a16="http://schemas.microsoft.com/office/drawing/2014/main" id="{289F13E0-7A39-49CB-8C6B-949F807768A1}"/>
              </a:ext>
            </a:extLst>
          </p:cNvPr>
          <p:cNvSpPr>
            <a:spLocks/>
          </p:cNvSpPr>
          <p:nvPr/>
        </p:nvSpPr>
        <p:spPr bwMode="auto">
          <a:xfrm>
            <a:off x="2798763" y="2522538"/>
            <a:ext cx="1600200" cy="914400"/>
          </a:xfrm>
          <a:custGeom>
            <a:avLst/>
            <a:gdLst>
              <a:gd name="T0" fmla="*/ 0 w 1199514"/>
              <a:gd name="T1" fmla="*/ 2889953 h 685800"/>
              <a:gd name="T2" fmla="*/ 5067624 w 1199514"/>
              <a:gd name="T3" fmla="*/ 2889953 h 685800"/>
              <a:gd name="T4" fmla="*/ 5067624 w 1199514"/>
              <a:gd name="T5" fmla="*/ 0 h 685800"/>
              <a:gd name="T6" fmla="*/ 0 w 1199514"/>
              <a:gd name="T7" fmla="*/ 0 h 685800"/>
              <a:gd name="T8" fmla="*/ 0 w 1199514"/>
              <a:gd name="T9" fmla="*/ 2889953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9514" h="685800">
                <a:moveTo>
                  <a:pt x="0" y="685799"/>
                </a:moveTo>
                <a:lnTo>
                  <a:pt x="1199388" y="685799"/>
                </a:lnTo>
                <a:lnTo>
                  <a:pt x="1199388" y="0"/>
                </a:lnTo>
                <a:lnTo>
                  <a:pt x="0" y="0"/>
                </a:lnTo>
                <a:lnTo>
                  <a:pt x="0" y="6857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91510" name="object 22">
            <a:extLst>
              <a:ext uri="{FF2B5EF4-FFF2-40B4-BE49-F238E27FC236}">
                <a16:creationId xmlns:a16="http://schemas.microsoft.com/office/drawing/2014/main" id="{AC6A97FD-B07E-4FB7-B9DC-185B248A19D7}"/>
              </a:ext>
            </a:extLst>
          </p:cNvPr>
          <p:cNvSpPr>
            <a:spLocks/>
          </p:cNvSpPr>
          <p:nvPr/>
        </p:nvSpPr>
        <p:spPr bwMode="auto">
          <a:xfrm>
            <a:off x="2798763" y="2522538"/>
            <a:ext cx="1600200" cy="914400"/>
          </a:xfrm>
          <a:custGeom>
            <a:avLst/>
            <a:gdLst>
              <a:gd name="T0" fmla="*/ 0 w 1199514"/>
              <a:gd name="T1" fmla="*/ 2889953 h 685800"/>
              <a:gd name="T2" fmla="*/ 5067624 w 1199514"/>
              <a:gd name="T3" fmla="*/ 2889953 h 685800"/>
              <a:gd name="T4" fmla="*/ 5067624 w 1199514"/>
              <a:gd name="T5" fmla="*/ 0 h 685800"/>
              <a:gd name="T6" fmla="*/ 0 w 1199514"/>
              <a:gd name="T7" fmla="*/ 0 h 685800"/>
              <a:gd name="T8" fmla="*/ 0 w 1199514"/>
              <a:gd name="T9" fmla="*/ 2889953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9514" h="685800">
                <a:moveTo>
                  <a:pt x="0" y="685799"/>
                </a:moveTo>
                <a:lnTo>
                  <a:pt x="1199388" y="685799"/>
                </a:lnTo>
                <a:lnTo>
                  <a:pt x="1199388" y="0"/>
                </a:lnTo>
                <a:lnTo>
                  <a:pt x="0" y="0"/>
                </a:lnTo>
                <a:lnTo>
                  <a:pt x="0" y="685799"/>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3" name="object 23">
            <a:extLst>
              <a:ext uri="{FF2B5EF4-FFF2-40B4-BE49-F238E27FC236}">
                <a16:creationId xmlns:a16="http://schemas.microsoft.com/office/drawing/2014/main" id="{4F8FA442-AAE1-4FC3-AA71-7523A9839383}"/>
              </a:ext>
            </a:extLst>
          </p:cNvPr>
          <p:cNvSpPr txBox="1"/>
          <p:nvPr/>
        </p:nvSpPr>
        <p:spPr>
          <a:xfrm>
            <a:off x="3313113" y="2562225"/>
            <a:ext cx="584200" cy="201613"/>
          </a:xfrm>
          <a:prstGeom prst="rect">
            <a:avLst/>
          </a:prstGeom>
        </p:spPr>
        <p:txBody>
          <a:bodyPr lIns="0" tIns="16933" rIns="0" bIns="0">
            <a:spAutoFit/>
          </a:bodyPr>
          <a:lstStyle/>
          <a:p>
            <a:pPr>
              <a:spcBef>
                <a:spcPts val="133"/>
              </a:spcBef>
              <a:defRPr/>
            </a:pPr>
            <a:r>
              <a:rPr sz="1200" b="1" spc="-7" dirty="0">
                <a:solidFill>
                  <a:srgbClr val="38364D"/>
                </a:solidFill>
                <a:latin typeface="Arial"/>
                <a:cs typeface="Arial"/>
              </a:rPr>
              <a:t>查询</a:t>
            </a:r>
            <a:endParaRPr sz="1200">
              <a:latin typeface="Arial"/>
              <a:cs typeface="Arial"/>
            </a:endParaRPr>
          </a:p>
        </p:txBody>
      </p:sp>
      <p:sp>
        <p:nvSpPr>
          <p:cNvPr id="191512" name="object 24">
            <a:extLst>
              <a:ext uri="{FF2B5EF4-FFF2-40B4-BE49-F238E27FC236}">
                <a16:creationId xmlns:a16="http://schemas.microsoft.com/office/drawing/2014/main" id="{AA60989F-E80D-45EE-B7D3-7F2E2D8BD201}"/>
              </a:ext>
            </a:extLst>
          </p:cNvPr>
          <p:cNvSpPr>
            <a:spLocks/>
          </p:cNvSpPr>
          <p:nvPr/>
        </p:nvSpPr>
        <p:spPr bwMode="auto">
          <a:xfrm>
            <a:off x="4481513" y="2522538"/>
            <a:ext cx="1601787" cy="914400"/>
          </a:xfrm>
          <a:custGeom>
            <a:avLst/>
            <a:gdLst>
              <a:gd name="T0" fmla="*/ 0 w 1201420"/>
              <a:gd name="T1" fmla="*/ 2889953 h 685800"/>
              <a:gd name="T2" fmla="*/ 5058955 w 1201420"/>
              <a:gd name="T3" fmla="*/ 2889953 h 685800"/>
              <a:gd name="T4" fmla="*/ 5058955 w 1201420"/>
              <a:gd name="T5" fmla="*/ 0 h 685800"/>
              <a:gd name="T6" fmla="*/ 0 w 1201420"/>
              <a:gd name="T7" fmla="*/ 0 h 685800"/>
              <a:gd name="T8" fmla="*/ 0 w 1201420"/>
              <a:gd name="T9" fmla="*/ 2889953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1420" h="685800">
                <a:moveTo>
                  <a:pt x="0" y="685799"/>
                </a:moveTo>
                <a:lnTo>
                  <a:pt x="1200912" y="685799"/>
                </a:lnTo>
                <a:lnTo>
                  <a:pt x="1200912" y="0"/>
                </a:lnTo>
                <a:lnTo>
                  <a:pt x="0" y="0"/>
                </a:lnTo>
                <a:lnTo>
                  <a:pt x="0" y="6857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91513" name="object 25">
            <a:extLst>
              <a:ext uri="{FF2B5EF4-FFF2-40B4-BE49-F238E27FC236}">
                <a16:creationId xmlns:a16="http://schemas.microsoft.com/office/drawing/2014/main" id="{46390CCA-FF00-4F55-B20C-FE64D21B3F95}"/>
              </a:ext>
            </a:extLst>
          </p:cNvPr>
          <p:cNvSpPr>
            <a:spLocks/>
          </p:cNvSpPr>
          <p:nvPr/>
        </p:nvSpPr>
        <p:spPr bwMode="auto">
          <a:xfrm>
            <a:off x="4481513" y="2522538"/>
            <a:ext cx="1601787" cy="914400"/>
          </a:xfrm>
          <a:custGeom>
            <a:avLst/>
            <a:gdLst>
              <a:gd name="T0" fmla="*/ 0 w 1201420"/>
              <a:gd name="T1" fmla="*/ 2889953 h 685800"/>
              <a:gd name="T2" fmla="*/ 5058955 w 1201420"/>
              <a:gd name="T3" fmla="*/ 2889953 h 685800"/>
              <a:gd name="T4" fmla="*/ 5058955 w 1201420"/>
              <a:gd name="T5" fmla="*/ 0 h 685800"/>
              <a:gd name="T6" fmla="*/ 0 w 1201420"/>
              <a:gd name="T7" fmla="*/ 0 h 685800"/>
              <a:gd name="T8" fmla="*/ 0 w 1201420"/>
              <a:gd name="T9" fmla="*/ 2889953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1420" h="685800">
                <a:moveTo>
                  <a:pt x="0" y="685799"/>
                </a:moveTo>
                <a:lnTo>
                  <a:pt x="1200912" y="685799"/>
                </a:lnTo>
                <a:lnTo>
                  <a:pt x="1200912" y="0"/>
                </a:lnTo>
                <a:lnTo>
                  <a:pt x="0" y="0"/>
                </a:lnTo>
                <a:lnTo>
                  <a:pt x="0" y="685799"/>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6" name="object 26">
            <a:extLst>
              <a:ext uri="{FF2B5EF4-FFF2-40B4-BE49-F238E27FC236}">
                <a16:creationId xmlns:a16="http://schemas.microsoft.com/office/drawing/2014/main" id="{65E6DB66-D46C-4A02-829F-91D550B6E3E8}"/>
              </a:ext>
            </a:extLst>
          </p:cNvPr>
          <p:cNvSpPr txBox="1"/>
          <p:nvPr/>
        </p:nvSpPr>
        <p:spPr>
          <a:xfrm>
            <a:off x="4848225" y="2562225"/>
            <a:ext cx="865188" cy="201613"/>
          </a:xfrm>
          <a:prstGeom prst="rect">
            <a:avLst/>
          </a:prstGeom>
        </p:spPr>
        <p:txBody>
          <a:bodyPr lIns="0" tIns="16933" rIns="0" bIns="0">
            <a:spAutoFit/>
          </a:bodyPr>
          <a:lstStyle/>
          <a:p>
            <a:pPr marL="16933">
              <a:spcBef>
                <a:spcPts val="133"/>
              </a:spcBef>
              <a:defRPr/>
            </a:pPr>
            <a:r>
              <a:rPr sz="1200" b="1" spc="-7" dirty="0">
                <a:solidFill>
                  <a:srgbClr val="38364D"/>
                </a:solidFill>
                <a:latin typeface="Arial"/>
                <a:cs typeface="Arial"/>
              </a:rPr>
              <a:t>命令</a:t>
            </a:r>
            <a:endParaRPr sz="1200">
              <a:latin typeface="Arial"/>
              <a:cs typeface="Arial"/>
            </a:endParaRPr>
          </a:p>
        </p:txBody>
      </p:sp>
      <p:sp>
        <p:nvSpPr>
          <p:cNvPr id="191515" name="object 27">
            <a:extLst>
              <a:ext uri="{FF2B5EF4-FFF2-40B4-BE49-F238E27FC236}">
                <a16:creationId xmlns:a16="http://schemas.microsoft.com/office/drawing/2014/main" id="{582F1ADB-A775-4902-A3BA-DEE101095EA5}"/>
              </a:ext>
            </a:extLst>
          </p:cNvPr>
          <p:cNvSpPr>
            <a:spLocks/>
          </p:cNvSpPr>
          <p:nvPr/>
        </p:nvSpPr>
        <p:spPr bwMode="auto">
          <a:xfrm>
            <a:off x="6165850" y="2522538"/>
            <a:ext cx="1600200" cy="914400"/>
          </a:xfrm>
          <a:custGeom>
            <a:avLst/>
            <a:gdLst>
              <a:gd name="T0" fmla="*/ 0 w 1199514"/>
              <a:gd name="T1" fmla="*/ 2889953 h 685800"/>
              <a:gd name="T2" fmla="*/ 5067624 w 1199514"/>
              <a:gd name="T3" fmla="*/ 2889953 h 685800"/>
              <a:gd name="T4" fmla="*/ 5067624 w 1199514"/>
              <a:gd name="T5" fmla="*/ 0 h 685800"/>
              <a:gd name="T6" fmla="*/ 0 w 1199514"/>
              <a:gd name="T7" fmla="*/ 0 h 685800"/>
              <a:gd name="T8" fmla="*/ 0 w 1199514"/>
              <a:gd name="T9" fmla="*/ 2889953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9514" h="685800">
                <a:moveTo>
                  <a:pt x="0" y="685799"/>
                </a:moveTo>
                <a:lnTo>
                  <a:pt x="1199388" y="685799"/>
                </a:lnTo>
                <a:lnTo>
                  <a:pt x="1199388" y="0"/>
                </a:lnTo>
                <a:lnTo>
                  <a:pt x="0" y="0"/>
                </a:lnTo>
                <a:lnTo>
                  <a:pt x="0" y="6857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91516" name="object 28">
            <a:extLst>
              <a:ext uri="{FF2B5EF4-FFF2-40B4-BE49-F238E27FC236}">
                <a16:creationId xmlns:a16="http://schemas.microsoft.com/office/drawing/2014/main" id="{5B26428E-058F-47EB-B44B-47D10062C053}"/>
              </a:ext>
            </a:extLst>
          </p:cNvPr>
          <p:cNvSpPr>
            <a:spLocks/>
          </p:cNvSpPr>
          <p:nvPr/>
        </p:nvSpPr>
        <p:spPr bwMode="auto">
          <a:xfrm>
            <a:off x="6165850" y="2522538"/>
            <a:ext cx="1600200" cy="914400"/>
          </a:xfrm>
          <a:custGeom>
            <a:avLst/>
            <a:gdLst>
              <a:gd name="T0" fmla="*/ 0 w 1199514"/>
              <a:gd name="T1" fmla="*/ 2889953 h 685800"/>
              <a:gd name="T2" fmla="*/ 5067624 w 1199514"/>
              <a:gd name="T3" fmla="*/ 2889953 h 685800"/>
              <a:gd name="T4" fmla="*/ 5067624 w 1199514"/>
              <a:gd name="T5" fmla="*/ 0 h 685800"/>
              <a:gd name="T6" fmla="*/ 0 w 1199514"/>
              <a:gd name="T7" fmla="*/ 0 h 685800"/>
              <a:gd name="T8" fmla="*/ 0 w 1199514"/>
              <a:gd name="T9" fmla="*/ 2889953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9514" h="685800">
                <a:moveTo>
                  <a:pt x="0" y="685799"/>
                </a:moveTo>
                <a:lnTo>
                  <a:pt x="1199388" y="685799"/>
                </a:lnTo>
                <a:lnTo>
                  <a:pt x="1199388" y="0"/>
                </a:lnTo>
                <a:lnTo>
                  <a:pt x="0" y="0"/>
                </a:lnTo>
                <a:lnTo>
                  <a:pt x="0" y="685799"/>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9" name="object 29">
            <a:extLst>
              <a:ext uri="{FF2B5EF4-FFF2-40B4-BE49-F238E27FC236}">
                <a16:creationId xmlns:a16="http://schemas.microsoft.com/office/drawing/2014/main" id="{D9ECE77B-A217-4104-906C-3CCA3FDD3E5A}"/>
              </a:ext>
            </a:extLst>
          </p:cNvPr>
          <p:cNvSpPr txBox="1"/>
          <p:nvPr/>
        </p:nvSpPr>
        <p:spPr>
          <a:xfrm>
            <a:off x="6438900" y="2562225"/>
            <a:ext cx="1052513" cy="387350"/>
          </a:xfrm>
          <a:prstGeom prst="rect">
            <a:avLst/>
          </a:prstGeom>
        </p:spPr>
        <p:txBody>
          <a:bodyPr lIns="0" tIns="16933" rIns="0" bIns="0">
            <a:spAutoFit/>
          </a:bodyPr>
          <a:lstStyle/>
          <a:p>
            <a:pPr algn="ctr">
              <a:spcBef>
                <a:spcPts val="133"/>
              </a:spcBef>
              <a:defRPr/>
            </a:pPr>
            <a:r>
              <a:rPr sz="1200" b="1" spc="-7" dirty="0">
                <a:solidFill>
                  <a:srgbClr val="38364D"/>
                </a:solidFill>
                <a:latin typeface="Arial"/>
                <a:cs typeface="Arial"/>
              </a:rPr>
              <a:t>事件</a:t>
            </a:r>
            <a:endParaRPr sz="1200">
              <a:latin typeface="Arial"/>
              <a:cs typeface="Arial"/>
            </a:endParaRPr>
          </a:p>
          <a:p>
            <a:pPr algn="ctr">
              <a:defRPr/>
            </a:pPr>
            <a:r>
              <a:rPr sz="1200" b="1" dirty="0">
                <a:solidFill>
                  <a:srgbClr val="38364D"/>
                </a:solidFill>
                <a:latin typeface="Arial"/>
                <a:cs typeface="Arial"/>
              </a:rPr>
              <a:t>Subsc</a:t>
            </a:r>
            <a:r>
              <a:rPr sz="1200" b="1" spc="-7" dirty="0">
                <a:solidFill>
                  <a:srgbClr val="38364D"/>
                </a:solidFill>
                <a:latin typeface="Arial"/>
                <a:cs typeface="Arial"/>
              </a:rPr>
              <a:t>R</a:t>
            </a:r>
            <a:r>
              <a:rPr sz="1200" b="1" dirty="0">
                <a:solidFill>
                  <a:srgbClr val="38364D"/>
                </a:solidFill>
                <a:latin typeface="Arial"/>
                <a:cs typeface="Arial"/>
              </a:rPr>
              <a:t>iptions</a:t>
            </a:r>
            <a:endParaRPr sz="1200">
              <a:latin typeface="Arial"/>
              <a:cs typeface="Arial"/>
            </a:endParaRPr>
          </a:p>
        </p:txBody>
      </p:sp>
      <p:sp>
        <p:nvSpPr>
          <p:cNvPr id="191518" name="object 30">
            <a:extLst>
              <a:ext uri="{FF2B5EF4-FFF2-40B4-BE49-F238E27FC236}">
                <a16:creationId xmlns:a16="http://schemas.microsoft.com/office/drawing/2014/main" id="{334B73D9-D934-4DB2-908B-CD9A4514E471}"/>
              </a:ext>
            </a:extLst>
          </p:cNvPr>
          <p:cNvSpPr>
            <a:spLocks/>
          </p:cNvSpPr>
          <p:nvPr/>
        </p:nvSpPr>
        <p:spPr bwMode="auto">
          <a:xfrm>
            <a:off x="7853363" y="2516188"/>
            <a:ext cx="1601787" cy="914400"/>
          </a:xfrm>
          <a:custGeom>
            <a:avLst/>
            <a:gdLst>
              <a:gd name="T0" fmla="*/ 0 w 1201420"/>
              <a:gd name="T1" fmla="*/ 2889956 h 685800"/>
              <a:gd name="T2" fmla="*/ 5058948 w 1201420"/>
              <a:gd name="T3" fmla="*/ 2889956 h 685800"/>
              <a:gd name="T4" fmla="*/ 5058948 w 1201420"/>
              <a:gd name="T5" fmla="*/ 0 h 685800"/>
              <a:gd name="T6" fmla="*/ 0 w 1201420"/>
              <a:gd name="T7" fmla="*/ 0 h 685800"/>
              <a:gd name="T8" fmla="*/ 0 w 120142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1420" h="685800">
                <a:moveTo>
                  <a:pt x="0" y="685800"/>
                </a:moveTo>
                <a:lnTo>
                  <a:pt x="1200911" y="685800"/>
                </a:lnTo>
                <a:lnTo>
                  <a:pt x="1200911" y="0"/>
                </a:lnTo>
                <a:lnTo>
                  <a:pt x="0" y="0"/>
                </a:lnTo>
                <a:lnTo>
                  <a:pt x="0" y="6858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91519" name="object 31">
            <a:extLst>
              <a:ext uri="{FF2B5EF4-FFF2-40B4-BE49-F238E27FC236}">
                <a16:creationId xmlns:a16="http://schemas.microsoft.com/office/drawing/2014/main" id="{277B8269-3F75-40C6-851F-EE12969B3C29}"/>
              </a:ext>
            </a:extLst>
          </p:cNvPr>
          <p:cNvSpPr>
            <a:spLocks/>
          </p:cNvSpPr>
          <p:nvPr/>
        </p:nvSpPr>
        <p:spPr bwMode="auto">
          <a:xfrm>
            <a:off x="7853363" y="2516188"/>
            <a:ext cx="1601787" cy="914400"/>
          </a:xfrm>
          <a:custGeom>
            <a:avLst/>
            <a:gdLst>
              <a:gd name="T0" fmla="*/ 0 w 1201420"/>
              <a:gd name="T1" fmla="*/ 2889956 h 685800"/>
              <a:gd name="T2" fmla="*/ 5058948 w 1201420"/>
              <a:gd name="T3" fmla="*/ 2889956 h 685800"/>
              <a:gd name="T4" fmla="*/ 5058948 w 1201420"/>
              <a:gd name="T5" fmla="*/ 0 h 685800"/>
              <a:gd name="T6" fmla="*/ 0 w 1201420"/>
              <a:gd name="T7" fmla="*/ 0 h 685800"/>
              <a:gd name="T8" fmla="*/ 0 w 120142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1420" h="685800">
                <a:moveTo>
                  <a:pt x="0" y="685800"/>
                </a:moveTo>
                <a:lnTo>
                  <a:pt x="1200911" y="685800"/>
                </a:lnTo>
                <a:lnTo>
                  <a:pt x="1200911" y="0"/>
                </a:lnTo>
                <a:lnTo>
                  <a:pt x="0" y="0"/>
                </a:lnTo>
                <a:lnTo>
                  <a:pt x="0" y="685800"/>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91520" name="object 32">
            <a:extLst>
              <a:ext uri="{FF2B5EF4-FFF2-40B4-BE49-F238E27FC236}">
                <a16:creationId xmlns:a16="http://schemas.microsoft.com/office/drawing/2014/main" id="{02CFDFB1-FDE8-4DEE-9A4D-533E22701AC8}"/>
              </a:ext>
            </a:extLst>
          </p:cNvPr>
          <p:cNvSpPr txBox="1">
            <a:spLocks noChangeArrowheads="1"/>
          </p:cNvSpPr>
          <p:nvPr/>
        </p:nvSpPr>
        <p:spPr bwMode="auto">
          <a:xfrm>
            <a:off x="8181975" y="2557463"/>
            <a:ext cx="942975"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933" rIns="0" bIns="0">
            <a:spAutoFit/>
          </a:bodyPr>
          <a:lstStyle>
            <a:lvl1pPr marL="15875" indent="246063">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sz="1200" b="1">
                <a:solidFill>
                  <a:srgbClr val="38364D"/>
                </a:solidFill>
                <a:latin typeface="Arial" panose="020B0604020202020204" pitchFamily="34" charset="0"/>
                <a:cs typeface="Arial" panose="020B0604020202020204" pitchFamily="34" charset="0"/>
              </a:rPr>
              <a:t>事件发布</a:t>
            </a:r>
            <a:endParaRPr lang="zh-CN" altLang="zh-CN" sz="1200">
              <a:latin typeface="Arial" panose="020B0604020202020204" pitchFamily="34" charset="0"/>
              <a:cs typeface="Arial" panose="020B0604020202020204" pitchFamily="34" charset="0"/>
            </a:endParaRPr>
          </a:p>
        </p:txBody>
      </p:sp>
      <p:sp>
        <p:nvSpPr>
          <p:cNvPr id="191521" name="object 33">
            <a:extLst>
              <a:ext uri="{FF2B5EF4-FFF2-40B4-BE49-F238E27FC236}">
                <a16:creationId xmlns:a16="http://schemas.microsoft.com/office/drawing/2014/main" id="{23B88072-B448-4EA7-BB8A-DAE514A88943}"/>
              </a:ext>
            </a:extLst>
          </p:cNvPr>
          <p:cNvSpPr>
            <a:spLocks/>
          </p:cNvSpPr>
          <p:nvPr/>
        </p:nvSpPr>
        <p:spPr bwMode="auto">
          <a:xfrm>
            <a:off x="604838" y="2817813"/>
            <a:ext cx="1828800" cy="914400"/>
          </a:xfrm>
          <a:custGeom>
            <a:avLst/>
            <a:gdLst>
              <a:gd name="T0" fmla="*/ 0 w 1371600"/>
              <a:gd name="T1" fmla="*/ 2889956 h 685800"/>
              <a:gd name="T2" fmla="*/ 5779909 w 1371600"/>
              <a:gd name="T3" fmla="*/ 2889956 h 685800"/>
              <a:gd name="T4" fmla="*/ 5779909 w 1371600"/>
              <a:gd name="T5" fmla="*/ 0 h 685800"/>
              <a:gd name="T6" fmla="*/ 0 w 1371600"/>
              <a:gd name="T7" fmla="*/ 0 h 685800"/>
              <a:gd name="T8" fmla="*/ 0 w 137160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1600" h="685800">
                <a:moveTo>
                  <a:pt x="0" y="685800"/>
                </a:moveTo>
                <a:lnTo>
                  <a:pt x="1371599" y="685800"/>
                </a:lnTo>
                <a:lnTo>
                  <a:pt x="1371599" y="0"/>
                </a:lnTo>
                <a:lnTo>
                  <a:pt x="0" y="0"/>
                </a:lnTo>
                <a:lnTo>
                  <a:pt x="0" y="6858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91522" name="object 34">
            <a:extLst>
              <a:ext uri="{FF2B5EF4-FFF2-40B4-BE49-F238E27FC236}">
                <a16:creationId xmlns:a16="http://schemas.microsoft.com/office/drawing/2014/main" id="{2FCB0827-7707-4539-93BC-54057D0AADE5}"/>
              </a:ext>
            </a:extLst>
          </p:cNvPr>
          <p:cNvSpPr>
            <a:spLocks/>
          </p:cNvSpPr>
          <p:nvPr/>
        </p:nvSpPr>
        <p:spPr bwMode="auto">
          <a:xfrm>
            <a:off x="604838" y="2817813"/>
            <a:ext cx="1828800" cy="914400"/>
          </a:xfrm>
          <a:custGeom>
            <a:avLst/>
            <a:gdLst>
              <a:gd name="T0" fmla="*/ 0 w 1371600"/>
              <a:gd name="T1" fmla="*/ 2889956 h 685800"/>
              <a:gd name="T2" fmla="*/ 5779909 w 1371600"/>
              <a:gd name="T3" fmla="*/ 2889956 h 685800"/>
              <a:gd name="T4" fmla="*/ 5779909 w 1371600"/>
              <a:gd name="T5" fmla="*/ 0 h 685800"/>
              <a:gd name="T6" fmla="*/ 0 w 1371600"/>
              <a:gd name="T7" fmla="*/ 0 h 685800"/>
              <a:gd name="T8" fmla="*/ 0 w 137160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1600" h="685800">
                <a:moveTo>
                  <a:pt x="0" y="685800"/>
                </a:moveTo>
                <a:lnTo>
                  <a:pt x="1371599" y="685800"/>
                </a:lnTo>
                <a:lnTo>
                  <a:pt x="1371599" y="0"/>
                </a:lnTo>
                <a:lnTo>
                  <a:pt x="0" y="0"/>
                </a:lnTo>
                <a:lnTo>
                  <a:pt x="0" y="685800"/>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5" name="object 35">
            <a:extLst>
              <a:ext uri="{FF2B5EF4-FFF2-40B4-BE49-F238E27FC236}">
                <a16:creationId xmlns:a16="http://schemas.microsoft.com/office/drawing/2014/main" id="{566FA624-15C5-43D2-A0AD-030B4C73722F}"/>
              </a:ext>
            </a:extLst>
          </p:cNvPr>
          <p:cNvSpPr txBox="1"/>
          <p:nvPr/>
        </p:nvSpPr>
        <p:spPr>
          <a:xfrm>
            <a:off x="1027113" y="2857500"/>
            <a:ext cx="982662" cy="385763"/>
          </a:xfrm>
          <a:prstGeom prst="rect">
            <a:avLst/>
          </a:prstGeom>
        </p:spPr>
        <p:txBody>
          <a:bodyPr lIns="0" tIns="16933" rIns="0" bIns="0">
            <a:spAutoFit/>
          </a:bodyPr>
          <a:lstStyle/>
          <a:p>
            <a:pPr marL="16933">
              <a:spcBef>
                <a:spcPts val="133"/>
              </a:spcBef>
              <a:defRPr/>
            </a:pPr>
            <a:r>
              <a:rPr sz="1200" b="1" spc="-7" dirty="0">
                <a:solidFill>
                  <a:srgbClr val="38364D"/>
                </a:solidFill>
                <a:latin typeface="Arial"/>
                <a:cs typeface="Arial"/>
              </a:rPr>
              <a:t>消费者</a:t>
            </a:r>
            <a:r>
              <a:rPr sz="1200" b="1" spc="-80" dirty="0">
                <a:solidFill>
                  <a:srgbClr val="38364D"/>
                </a:solidFill>
                <a:latin typeface="Arial"/>
                <a:cs typeface="Arial"/>
              </a:rPr>
              <a:t> </a:t>
            </a:r>
            <a:r>
              <a:rPr sz="1200" b="1" dirty="0">
                <a:solidFill>
                  <a:srgbClr val="38364D"/>
                </a:solidFill>
                <a:latin typeface="Arial"/>
                <a:cs typeface="Arial"/>
              </a:rPr>
              <a:t>...</a:t>
            </a:r>
            <a:endParaRPr sz="1200">
              <a:latin typeface="Arial"/>
              <a:cs typeface="Arial"/>
            </a:endParaRPr>
          </a:p>
          <a:p>
            <a:pPr marL="220128" indent="-172714">
              <a:buFontTx/>
              <a:buChar char="•"/>
              <a:tabLst>
                <a:tab pos="220128" algn="l"/>
              </a:tabLst>
              <a:defRPr/>
            </a:pPr>
            <a:r>
              <a:rPr sz="1200" spc="-7" dirty="0">
                <a:solidFill>
                  <a:srgbClr val="38364D"/>
                </a:solidFill>
                <a:latin typeface="Arial"/>
                <a:cs typeface="Arial"/>
              </a:rPr>
              <a:t>任务</a:t>
            </a:r>
            <a:r>
              <a:rPr sz="1200" spc="-60" dirty="0">
                <a:solidFill>
                  <a:srgbClr val="38364D"/>
                </a:solidFill>
                <a:latin typeface="Arial"/>
                <a:cs typeface="Arial"/>
              </a:rPr>
              <a:t> </a:t>
            </a:r>
            <a:r>
              <a:rPr sz="1200" dirty="0">
                <a:solidFill>
                  <a:srgbClr val="38364D"/>
                </a:solidFill>
                <a:latin typeface="Arial"/>
                <a:cs typeface="Arial"/>
              </a:rPr>
              <a:t>列表。。。</a:t>
            </a:r>
            <a:endParaRPr sz="1200">
              <a:latin typeface="Arial"/>
              <a:cs typeface="Arial"/>
            </a:endParaRPr>
          </a:p>
        </p:txBody>
      </p:sp>
      <p:sp>
        <p:nvSpPr>
          <p:cNvPr id="191524" name="object 36">
            <a:extLst>
              <a:ext uri="{FF2B5EF4-FFF2-40B4-BE49-F238E27FC236}">
                <a16:creationId xmlns:a16="http://schemas.microsoft.com/office/drawing/2014/main" id="{D22F6053-61DE-4EEE-B1EE-240B793E1CB3}"/>
              </a:ext>
            </a:extLst>
          </p:cNvPr>
          <p:cNvSpPr>
            <a:spLocks/>
          </p:cNvSpPr>
          <p:nvPr/>
        </p:nvSpPr>
        <p:spPr bwMode="auto">
          <a:xfrm>
            <a:off x="604838" y="4573588"/>
            <a:ext cx="1828800" cy="914400"/>
          </a:xfrm>
          <a:custGeom>
            <a:avLst/>
            <a:gdLst>
              <a:gd name="T0" fmla="*/ 0 w 1371600"/>
              <a:gd name="T1" fmla="*/ 2889956 h 685800"/>
              <a:gd name="T2" fmla="*/ 5779909 w 1371600"/>
              <a:gd name="T3" fmla="*/ 2889956 h 685800"/>
              <a:gd name="T4" fmla="*/ 5779909 w 1371600"/>
              <a:gd name="T5" fmla="*/ 0 h 685800"/>
              <a:gd name="T6" fmla="*/ 0 w 1371600"/>
              <a:gd name="T7" fmla="*/ 0 h 685800"/>
              <a:gd name="T8" fmla="*/ 0 w 137160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1600" h="685800">
                <a:moveTo>
                  <a:pt x="0" y="685800"/>
                </a:moveTo>
                <a:lnTo>
                  <a:pt x="1371599" y="685800"/>
                </a:lnTo>
                <a:lnTo>
                  <a:pt x="1371599" y="0"/>
                </a:lnTo>
                <a:lnTo>
                  <a:pt x="0" y="0"/>
                </a:lnTo>
                <a:lnTo>
                  <a:pt x="0" y="6858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7" name="object 37">
            <a:extLst>
              <a:ext uri="{FF2B5EF4-FFF2-40B4-BE49-F238E27FC236}">
                <a16:creationId xmlns:a16="http://schemas.microsoft.com/office/drawing/2014/main" id="{CFAAD05F-6427-41C2-911C-0810C2F65C92}"/>
              </a:ext>
            </a:extLst>
          </p:cNvPr>
          <p:cNvSpPr txBox="1"/>
          <p:nvPr/>
        </p:nvSpPr>
        <p:spPr>
          <a:xfrm>
            <a:off x="604838" y="4573588"/>
            <a:ext cx="1828800" cy="425450"/>
          </a:xfrm>
          <a:prstGeom prst="rect">
            <a:avLst/>
          </a:prstGeom>
          <a:ln w="25908">
            <a:solidFill>
              <a:srgbClr val="38364D"/>
            </a:solidFill>
          </a:ln>
        </p:spPr>
        <p:txBody>
          <a:bodyPr lIns="0" tIns="56727" rIns="0" bIns="0">
            <a:spAutoFit/>
          </a:bodyPr>
          <a:lstStyle/>
          <a:p>
            <a:pPr marL="439409">
              <a:spcBef>
                <a:spcPts val="447"/>
              </a:spcBef>
              <a:defRPr/>
            </a:pPr>
            <a:r>
              <a:rPr sz="1200" b="1" spc="-7" dirty="0">
                <a:solidFill>
                  <a:srgbClr val="38364D"/>
                </a:solidFill>
                <a:latin typeface="Arial"/>
                <a:cs typeface="Arial"/>
              </a:rPr>
              <a:t>消费者</a:t>
            </a:r>
            <a:r>
              <a:rPr sz="1200" b="1" spc="-33" dirty="0">
                <a:solidFill>
                  <a:srgbClr val="38364D"/>
                </a:solidFill>
                <a:latin typeface="Arial"/>
                <a:cs typeface="Arial"/>
              </a:rPr>
              <a:t> </a:t>
            </a:r>
            <a:r>
              <a:rPr sz="1200" b="1" dirty="0">
                <a:solidFill>
                  <a:srgbClr val="38364D"/>
                </a:solidFill>
                <a:latin typeface="Arial"/>
                <a:cs typeface="Arial"/>
              </a:rPr>
              <a:t>...</a:t>
            </a:r>
            <a:endParaRPr sz="1200">
              <a:latin typeface="Arial"/>
              <a:cs typeface="Arial"/>
            </a:endParaRPr>
          </a:p>
          <a:p>
            <a:pPr marL="642604" indent="-172714">
              <a:buFontTx/>
              <a:buChar char="•"/>
              <a:tabLst>
                <a:tab pos="643451" algn="l"/>
              </a:tabLst>
              <a:defRPr/>
            </a:pPr>
            <a:r>
              <a:rPr sz="1200" spc="-7" dirty="0">
                <a:solidFill>
                  <a:srgbClr val="38364D"/>
                </a:solidFill>
                <a:latin typeface="Arial"/>
                <a:cs typeface="Arial"/>
              </a:rPr>
              <a:t>任务</a:t>
            </a:r>
            <a:r>
              <a:rPr sz="1200" spc="-20" dirty="0">
                <a:solidFill>
                  <a:srgbClr val="38364D"/>
                </a:solidFill>
                <a:latin typeface="Arial"/>
                <a:cs typeface="Arial"/>
              </a:rPr>
              <a:t> </a:t>
            </a:r>
            <a:r>
              <a:rPr sz="1200" dirty="0">
                <a:solidFill>
                  <a:srgbClr val="38364D"/>
                </a:solidFill>
                <a:latin typeface="Arial"/>
                <a:cs typeface="Arial"/>
              </a:rPr>
              <a:t>列表。。。</a:t>
            </a:r>
            <a:endParaRPr sz="1200">
              <a:latin typeface="Arial"/>
              <a:cs typeface="Arial"/>
            </a:endParaRPr>
          </a:p>
        </p:txBody>
      </p:sp>
      <p:sp>
        <p:nvSpPr>
          <p:cNvPr id="191526" name="object 38">
            <a:extLst>
              <a:ext uri="{FF2B5EF4-FFF2-40B4-BE49-F238E27FC236}">
                <a16:creationId xmlns:a16="http://schemas.microsoft.com/office/drawing/2014/main" id="{8AB688A9-D20D-4A13-AA93-55E703B0D569}"/>
              </a:ext>
            </a:extLst>
          </p:cNvPr>
          <p:cNvSpPr txBox="1">
            <a:spLocks noChangeArrowheads="1"/>
          </p:cNvSpPr>
          <p:nvPr/>
        </p:nvSpPr>
        <p:spPr bwMode="auto">
          <a:xfrm>
            <a:off x="1503363" y="3684588"/>
            <a:ext cx="98425" cy="84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7780" rIns="0" bIns="0">
            <a:spAutoFit/>
          </a:bodyPr>
          <a:lstStyle>
            <a:lvl1pPr marL="1587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a:solidFill>
                  <a:srgbClr val="38364D"/>
                </a:solidFill>
                <a:latin typeface="Arial" panose="020B0604020202020204" pitchFamily="34" charset="0"/>
                <a:cs typeface="Arial" panose="020B0604020202020204" pitchFamily="34" charset="0"/>
              </a:rPr>
              <a:t>.</a:t>
            </a:r>
            <a:endParaRPr lang="zh-CN" altLang="zh-CN">
              <a:latin typeface="Arial" panose="020B0604020202020204" pitchFamily="34" charset="0"/>
              <a:cs typeface="Arial" panose="020B0604020202020204" pitchFamily="34" charset="0"/>
            </a:endParaRPr>
          </a:p>
          <a:p>
            <a:pPr/>
            <a:r>
              <a:rPr lang="zh-CN" altLang="zh-CN">
                <a:solidFill>
                  <a:srgbClr val="38364D"/>
                </a:solidFill>
                <a:latin typeface="Arial" panose="020B0604020202020204" pitchFamily="34" charset="0"/>
                <a:cs typeface="Arial" panose="020B0604020202020204" pitchFamily="34" charset="0"/>
              </a:rPr>
              <a:t>.</a:t>
            </a:r>
            <a:endParaRPr lang="zh-CN" altLang="zh-CN">
              <a:latin typeface="Arial" panose="020B0604020202020204" pitchFamily="34" charset="0"/>
              <a:cs typeface="Arial" panose="020B0604020202020204" pitchFamily="34" charset="0"/>
            </a:endParaRPr>
          </a:p>
          <a:p>
            <a:pPr/>
            <a:r>
              <a:rPr lang="zh-CN" altLang="zh-CN">
                <a:solidFill>
                  <a:srgbClr val="38364D"/>
                </a:solidFill>
                <a:latin typeface="Arial" panose="020B0604020202020204" pitchFamily="34" charset="0"/>
                <a:cs typeface="Arial" panose="020B0604020202020204" pitchFamily="34" charset="0"/>
              </a:rPr>
              <a:t>.</a:t>
            </a:r>
            <a:endParaRPr lang="zh-CN" altLang="zh-CN">
              <a:latin typeface="Arial" panose="020B0604020202020204" pitchFamily="34" charset="0"/>
              <a:cs typeface="Arial" panose="020B0604020202020204" pitchFamily="34" charset="0"/>
            </a:endParaRPr>
          </a:p>
        </p:txBody>
      </p:sp>
      <p:sp>
        <p:nvSpPr>
          <p:cNvPr id="191527" name="object 39">
            <a:extLst>
              <a:ext uri="{FF2B5EF4-FFF2-40B4-BE49-F238E27FC236}">
                <a16:creationId xmlns:a16="http://schemas.microsoft.com/office/drawing/2014/main" id="{AB0E1A6F-853E-4797-8297-960F83FD2B63}"/>
              </a:ext>
            </a:extLst>
          </p:cNvPr>
          <p:cNvSpPr>
            <a:spLocks/>
          </p:cNvSpPr>
          <p:nvPr/>
        </p:nvSpPr>
        <p:spPr bwMode="auto">
          <a:xfrm>
            <a:off x="9536113" y="2165350"/>
            <a:ext cx="2286000" cy="3657600"/>
          </a:xfrm>
          <a:custGeom>
            <a:avLst/>
            <a:gdLst>
              <a:gd name="T0" fmla="*/ 0 w 1714500"/>
              <a:gd name="T1" fmla="*/ 11559823 h 2743200"/>
              <a:gd name="T2" fmla="*/ 7224889 w 1714500"/>
              <a:gd name="T3" fmla="*/ 11559823 h 2743200"/>
              <a:gd name="T4" fmla="*/ 7224889 w 1714500"/>
              <a:gd name="T5" fmla="*/ 0 h 2743200"/>
              <a:gd name="T6" fmla="*/ 0 w 1714500"/>
              <a:gd name="T7" fmla="*/ 0 h 2743200"/>
              <a:gd name="T8" fmla="*/ 0 w 1714500"/>
              <a:gd name="T9" fmla="*/ 11559823 h 27432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2743200">
                <a:moveTo>
                  <a:pt x="0" y="2743200"/>
                </a:moveTo>
                <a:lnTo>
                  <a:pt x="1714500" y="2743200"/>
                </a:lnTo>
                <a:lnTo>
                  <a:pt x="1714500" y="0"/>
                </a:lnTo>
                <a:lnTo>
                  <a:pt x="0" y="0"/>
                </a:lnTo>
                <a:lnTo>
                  <a:pt x="0" y="27432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91528" name="object 40">
            <a:extLst>
              <a:ext uri="{FF2B5EF4-FFF2-40B4-BE49-F238E27FC236}">
                <a16:creationId xmlns:a16="http://schemas.microsoft.com/office/drawing/2014/main" id="{CE2067F4-2779-4746-A139-EC87D40E1F55}"/>
              </a:ext>
            </a:extLst>
          </p:cNvPr>
          <p:cNvSpPr>
            <a:spLocks/>
          </p:cNvSpPr>
          <p:nvPr/>
        </p:nvSpPr>
        <p:spPr bwMode="auto">
          <a:xfrm>
            <a:off x="9536113" y="2165350"/>
            <a:ext cx="2286000" cy="3657600"/>
          </a:xfrm>
          <a:custGeom>
            <a:avLst/>
            <a:gdLst>
              <a:gd name="T0" fmla="*/ 0 w 1714500"/>
              <a:gd name="T1" fmla="*/ 11559823 h 2743200"/>
              <a:gd name="T2" fmla="*/ 7224889 w 1714500"/>
              <a:gd name="T3" fmla="*/ 11559823 h 2743200"/>
              <a:gd name="T4" fmla="*/ 7224889 w 1714500"/>
              <a:gd name="T5" fmla="*/ 0 h 2743200"/>
              <a:gd name="T6" fmla="*/ 0 w 1714500"/>
              <a:gd name="T7" fmla="*/ 0 h 2743200"/>
              <a:gd name="T8" fmla="*/ 0 w 1714500"/>
              <a:gd name="T9" fmla="*/ 11559823 h 27432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2743200">
                <a:moveTo>
                  <a:pt x="0" y="2743200"/>
                </a:moveTo>
                <a:lnTo>
                  <a:pt x="1714500" y="2743200"/>
                </a:lnTo>
                <a:lnTo>
                  <a:pt x="1714500" y="0"/>
                </a:lnTo>
                <a:lnTo>
                  <a:pt x="0" y="0"/>
                </a:lnTo>
                <a:lnTo>
                  <a:pt x="0" y="2743200"/>
                </a:lnTo>
                <a:close/>
              </a:path>
            </a:pathLst>
          </a:custGeom>
          <a:noFill/>
          <a:ln w="57912">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41" name="object 41">
            <a:extLst>
              <a:ext uri="{FF2B5EF4-FFF2-40B4-BE49-F238E27FC236}">
                <a16:creationId xmlns:a16="http://schemas.microsoft.com/office/drawing/2014/main" id="{B8839EAE-495F-4C2E-B51D-DD329DDB0A21}"/>
              </a:ext>
            </a:extLst>
          </p:cNvPr>
          <p:cNvSpPr txBox="1"/>
          <p:nvPr/>
        </p:nvSpPr>
        <p:spPr>
          <a:xfrm>
            <a:off x="9885363" y="2203450"/>
            <a:ext cx="1589087" cy="295275"/>
          </a:xfrm>
          <a:prstGeom prst="rect">
            <a:avLst/>
          </a:prstGeom>
        </p:spPr>
        <p:txBody>
          <a:bodyPr lIns="0" tIns="17780" rIns="0" bIns="0">
            <a:spAutoFit/>
          </a:bodyPr>
          <a:lstStyle/>
          <a:p>
            <a:pPr marL="16933">
              <a:spcBef>
                <a:spcPts val="140"/>
              </a:spcBef>
              <a:defRPr/>
            </a:pPr>
            <a:r>
              <a:rPr b="1" dirty="0">
                <a:solidFill>
                  <a:srgbClr val="38364D"/>
                </a:solidFill>
                <a:latin typeface="Arial"/>
                <a:cs typeface="Arial"/>
              </a:rPr>
              <a:t>Dependen</a:t>
            </a:r>
            <a:r>
              <a:rPr b="1" spc="-20" dirty="0">
                <a:solidFill>
                  <a:srgbClr val="38364D"/>
                </a:solidFill>
                <a:latin typeface="Arial"/>
                <a:cs typeface="Arial"/>
              </a:rPr>
              <a:t>C</a:t>
            </a:r>
            <a:r>
              <a:rPr b="1" spc="-13" dirty="0">
                <a:solidFill>
                  <a:srgbClr val="38364D"/>
                </a:solidFill>
                <a:latin typeface="Arial"/>
                <a:cs typeface="Arial"/>
              </a:rPr>
              <a:t>我</a:t>
            </a:r>
            <a:r>
              <a:rPr b="1" dirty="0">
                <a:solidFill>
                  <a:srgbClr val="38364D"/>
                </a:solidFill>
                <a:latin typeface="Arial"/>
                <a:cs typeface="Arial"/>
              </a:rPr>
              <a:t>es</a:t>
            </a:r>
            <a:endParaRPr>
              <a:latin typeface="Arial"/>
              <a:cs typeface="Arial"/>
            </a:endParaRPr>
          </a:p>
        </p:txBody>
      </p:sp>
      <p:sp>
        <p:nvSpPr>
          <p:cNvPr id="191530" name="object 42">
            <a:extLst>
              <a:ext uri="{FF2B5EF4-FFF2-40B4-BE49-F238E27FC236}">
                <a16:creationId xmlns:a16="http://schemas.microsoft.com/office/drawing/2014/main" id="{19C17B84-9D1D-4816-99B1-77C8DF7E7EC3}"/>
              </a:ext>
            </a:extLst>
          </p:cNvPr>
          <p:cNvSpPr>
            <a:spLocks/>
          </p:cNvSpPr>
          <p:nvPr/>
        </p:nvSpPr>
        <p:spPr bwMode="auto">
          <a:xfrm>
            <a:off x="9740900" y="2817813"/>
            <a:ext cx="1828800" cy="914400"/>
          </a:xfrm>
          <a:custGeom>
            <a:avLst/>
            <a:gdLst>
              <a:gd name="T0" fmla="*/ 0 w 1371600"/>
              <a:gd name="T1" fmla="*/ 2889956 h 685800"/>
              <a:gd name="T2" fmla="*/ 5779911 w 1371600"/>
              <a:gd name="T3" fmla="*/ 2889956 h 685800"/>
              <a:gd name="T4" fmla="*/ 5779911 w 1371600"/>
              <a:gd name="T5" fmla="*/ 0 h 685800"/>
              <a:gd name="T6" fmla="*/ 0 w 1371600"/>
              <a:gd name="T7" fmla="*/ 0 h 685800"/>
              <a:gd name="T8" fmla="*/ 0 w 137160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1600" h="685800">
                <a:moveTo>
                  <a:pt x="0" y="685800"/>
                </a:moveTo>
                <a:lnTo>
                  <a:pt x="1371600" y="685800"/>
                </a:lnTo>
                <a:lnTo>
                  <a:pt x="1371600" y="0"/>
                </a:lnTo>
                <a:lnTo>
                  <a:pt x="0" y="0"/>
                </a:lnTo>
                <a:lnTo>
                  <a:pt x="0" y="6858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91531" name="object 43">
            <a:extLst>
              <a:ext uri="{FF2B5EF4-FFF2-40B4-BE49-F238E27FC236}">
                <a16:creationId xmlns:a16="http://schemas.microsoft.com/office/drawing/2014/main" id="{528E537B-FBFE-4930-9B37-270579A2CBFA}"/>
              </a:ext>
            </a:extLst>
          </p:cNvPr>
          <p:cNvSpPr>
            <a:spLocks/>
          </p:cNvSpPr>
          <p:nvPr/>
        </p:nvSpPr>
        <p:spPr bwMode="auto">
          <a:xfrm>
            <a:off x="9740900" y="2817813"/>
            <a:ext cx="1828800" cy="914400"/>
          </a:xfrm>
          <a:custGeom>
            <a:avLst/>
            <a:gdLst>
              <a:gd name="T0" fmla="*/ 0 w 1371600"/>
              <a:gd name="T1" fmla="*/ 2889956 h 685800"/>
              <a:gd name="T2" fmla="*/ 5779911 w 1371600"/>
              <a:gd name="T3" fmla="*/ 2889956 h 685800"/>
              <a:gd name="T4" fmla="*/ 5779911 w 1371600"/>
              <a:gd name="T5" fmla="*/ 0 h 685800"/>
              <a:gd name="T6" fmla="*/ 0 w 1371600"/>
              <a:gd name="T7" fmla="*/ 0 h 685800"/>
              <a:gd name="T8" fmla="*/ 0 w 137160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1600" h="685800">
                <a:moveTo>
                  <a:pt x="0" y="685800"/>
                </a:moveTo>
                <a:lnTo>
                  <a:pt x="1371600" y="685800"/>
                </a:lnTo>
                <a:lnTo>
                  <a:pt x="1371600" y="0"/>
                </a:lnTo>
                <a:lnTo>
                  <a:pt x="0" y="0"/>
                </a:lnTo>
                <a:lnTo>
                  <a:pt x="0" y="685800"/>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44" name="object 44">
            <a:extLst>
              <a:ext uri="{FF2B5EF4-FFF2-40B4-BE49-F238E27FC236}">
                <a16:creationId xmlns:a16="http://schemas.microsoft.com/office/drawing/2014/main" id="{3E3AE15B-08F2-40AA-9984-40554AD67ADC}"/>
              </a:ext>
            </a:extLst>
          </p:cNvPr>
          <p:cNvSpPr txBox="1"/>
          <p:nvPr/>
        </p:nvSpPr>
        <p:spPr>
          <a:xfrm>
            <a:off x="10193338" y="2857500"/>
            <a:ext cx="920750" cy="385763"/>
          </a:xfrm>
          <a:prstGeom prst="rect">
            <a:avLst/>
          </a:prstGeom>
        </p:spPr>
        <p:txBody>
          <a:bodyPr lIns="0" tIns="16933" rIns="0" bIns="0">
            <a:spAutoFit/>
          </a:bodyPr>
          <a:lstStyle/>
          <a:p>
            <a:pPr marL="91438">
              <a:spcBef>
                <a:spcPts val="133"/>
              </a:spcBef>
              <a:defRPr/>
            </a:pPr>
            <a:r>
              <a:rPr sz="1200" b="1" spc="-7" dirty="0">
                <a:solidFill>
                  <a:srgbClr val="38364D"/>
                </a:solidFill>
                <a:latin typeface="Arial"/>
                <a:cs typeface="Arial"/>
              </a:rPr>
              <a:t>服务</a:t>
            </a:r>
            <a:r>
              <a:rPr sz="1200" b="1" spc="-53" dirty="0">
                <a:solidFill>
                  <a:srgbClr val="38364D"/>
                </a:solidFill>
                <a:latin typeface="Arial"/>
                <a:cs typeface="Arial"/>
              </a:rPr>
              <a:t> </a:t>
            </a:r>
            <a:r>
              <a:rPr sz="1200" b="1" dirty="0">
                <a:solidFill>
                  <a:srgbClr val="38364D"/>
                </a:solidFill>
                <a:latin typeface="Arial"/>
                <a:cs typeface="Arial"/>
              </a:rPr>
              <a:t>...</a:t>
            </a:r>
            <a:endParaRPr sz="1200">
              <a:latin typeface="Arial"/>
              <a:cs typeface="Arial"/>
            </a:endParaRPr>
          </a:p>
          <a:p>
            <a:pPr marL="189649" indent="-172714">
              <a:buFontTx/>
              <a:buChar char="•"/>
              <a:tabLst>
                <a:tab pos="189649" algn="l"/>
              </a:tabLst>
              <a:defRPr/>
            </a:pPr>
            <a:r>
              <a:rPr sz="1200" spc="-7" dirty="0">
                <a:solidFill>
                  <a:srgbClr val="38364D"/>
                </a:solidFill>
                <a:latin typeface="Arial"/>
                <a:cs typeface="Arial"/>
              </a:rPr>
              <a:t>任务</a:t>
            </a:r>
            <a:r>
              <a:rPr sz="1200" spc="-80" dirty="0">
                <a:solidFill>
                  <a:srgbClr val="38364D"/>
                </a:solidFill>
                <a:latin typeface="Arial"/>
                <a:cs typeface="Arial"/>
              </a:rPr>
              <a:t> </a:t>
            </a:r>
            <a:r>
              <a:rPr sz="1200" dirty="0">
                <a:solidFill>
                  <a:srgbClr val="38364D"/>
                </a:solidFill>
                <a:latin typeface="Arial"/>
                <a:cs typeface="Arial"/>
              </a:rPr>
              <a:t>列表。。。</a:t>
            </a:r>
            <a:endParaRPr sz="1200">
              <a:latin typeface="Arial"/>
              <a:cs typeface="Arial"/>
            </a:endParaRPr>
          </a:p>
        </p:txBody>
      </p:sp>
      <p:sp>
        <p:nvSpPr>
          <p:cNvPr id="191533" name="object 45">
            <a:extLst>
              <a:ext uri="{FF2B5EF4-FFF2-40B4-BE49-F238E27FC236}">
                <a16:creationId xmlns:a16="http://schemas.microsoft.com/office/drawing/2014/main" id="{C58506B5-BB28-419D-B7FF-7D3278CFBB72}"/>
              </a:ext>
            </a:extLst>
          </p:cNvPr>
          <p:cNvSpPr>
            <a:spLocks/>
          </p:cNvSpPr>
          <p:nvPr/>
        </p:nvSpPr>
        <p:spPr bwMode="auto">
          <a:xfrm>
            <a:off x="9740900" y="4573588"/>
            <a:ext cx="1828800" cy="914400"/>
          </a:xfrm>
          <a:custGeom>
            <a:avLst/>
            <a:gdLst>
              <a:gd name="T0" fmla="*/ 0 w 1371600"/>
              <a:gd name="T1" fmla="*/ 2889956 h 685800"/>
              <a:gd name="T2" fmla="*/ 5779911 w 1371600"/>
              <a:gd name="T3" fmla="*/ 2889956 h 685800"/>
              <a:gd name="T4" fmla="*/ 5779911 w 1371600"/>
              <a:gd name="T5" fmla="*/ 0 h 685800"/>
              <a:gd name="T6" fmla="*/ 0 w 1371600"/>
              <a:gd name="T7" fmla="*/ 0 h 685800"/>
              <a:gd name="T8" fmla="*/ 0 w 137160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1600" h="685800">
                <a:moveTo>
                  <a:pt x="0" y="685800"/>
                </a:moveTo>
                <a:lnTo>
                  <a:pt x="1371600" y="685800"/>
                </a:lnTo>
                <a:lnTo>
                  <a:pt x="1371600" y="0"/>
                </a:lnTo>
                <a:lnTo>
                  <a:pt x="0" y="0"/>
                </a:lnTo>
                <a:lnTo>
                  <a:pt x="0" y="6858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91534" name="object 46">
            <a:extLst>
              <a:ext uri="{FF2B5EF4-FFF2-40B4-BE49-F238E27FC236}">
                <a16:creationId xmlns:a16="http://schemas.microsoft.com/office/drawing/2014/main" id="{95399990-5358-432B-808F-91665F3F6F31}"/>
              </a:ext>
            </a:extLst>
          </p:cNvPr>
          <p:cNvSpPr>
            <a:spLocks/>
          </p:cNvSpPr>
          <p:nvPr/>
        </p:nvSpPr>
        <p:spPr bwMode="auto">
          <a:xfrm>
            <a:off x="9740900" y="4573588"/>
            <a:ext cx="1828800" cy="914400"/>
          </a:xfrm>
          <a:custGeom>
            <a:avLst/>
            <a:gdLst>
              <a:gd name="T0" fmla="*/ 0 w 1371600"/>
              <a:gd name="T1" fmla="*/ 2889956 h 685800"/>
              <a:gd name="T2" fmla="*/ 5779911 w 1371600"/>
              <a:gd name="T3" fmla="*/ 2889956 h 685800"/>
              <a:gd name="T4" fmla="*/ 5779911 w 1371600"/>
              <a:gd name="T5" fmla="*/ 0 h 685800"/>
              <a:gd name="T6" fmla="*/ 0 w 1371600"/>
              <a:gd name="T7" fmla="*/ 0 h 685800"/>
              <a:gd name="T8" fmla="*/ 0 w 137160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1600" h="685800">
                <a:moveTo>
                  <a:pt x="0" y="685800"/>
                </a:moveTo>
                <a:lnTo>
                  <a:pt x="1371600" y="685800"/>
                </a:lnTo>
                <a:lnTo>
                  <a:pt x="1371600" y="0"/>
                </a:lnTo>
                <a:lnTo>
                  <a:pt x="0" y="0"/>
                </a:lnTo>
                <a:lnTo>
                  <a:pt x="0" y="685800"/>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47" name="object 47">
            <a:extLst>
              <a:ext uri="{FF2B5EF4-FFF2-40B4-BE49-F238E27FC236}">
                <a16:creationId xmlns:a16="http://schemas.microsoft.com/office/drawing/2014/main" id="{FE10E137-42DF-4F93-B670-99F3979FFC83}"/>
              </a:ext>
            </a:extLst>
          </p:cNvPr>
          <p:cNvSpPr txBox="1"/>
          <p:nvPr/>
        </p:nvSpPr>
        <p:spPr>
          <a:xfrm>
            <a:off x="10193338" y="4613275"/>
            <a:ext cx="920750" cy="385763"/>
          </a:xfrm>
          <a:prstGeom prst="rect">
            <a:avLst/>
          </a:prstGeom>
        </p:spPr>
        <p:txBody>
          <a:bodyPr lIns="0" tIns="16933" rIns="0" bIns="0">
            <a:spAutoFit/>
          </a:bodyPr>
          <a:lstStyle/>
          <a:p>
            <a:pPr marL="91438">
              <a:spcBef>
                <a:spcPts val="133"/>
              </a:spcBef>
              <a:defRPr/>
            </a:pPr>
            <a:r>
              <a:rPr sz="1200" b="1" spc="-7" dirty="0">
                <a:solidFill>
                  <a:srgbClr val="38364D"/>
                </a:solidFill>
                <a:latin typeface="Arial"/>
                <a:cs typeface="Arial"/>
              </a:rPr>
              <a:t>服务</a:t>
            </a:r>
            <a:r>
              <a:rPr sz="1200" b="1" spc="-53" dirty="0">
                <a:solidFill>
                  <a:srgbClr val="38364D"/>
                </a:solidFill>
                <a:latin typeface="Arial"/>
                <a:cs typeface="Arial"/>
              </a:rPr>
              <a:t> </a:t>
            </a:r>
            <a:r>
              <a:rPr sz="1200" b="1" dirty="0">
                <a:solidFill>
                  <a:srgbClr val="38364D"/>
                </a:solidFill>
                <a:latin typeface="Arial"/>
                <a:cs typeface="Arial"/>
              </a:rPr>
              <a:t>...</a:t>
            </a:r>
            <a:endParaRPr sz="1200">
              <a:latin typeface="Arial"/>
              <a:cs typeface="Arial"/>
            </a:endParaRPr>
          </a:p>
          <a:p>
            <a:pPr marL="189649" indent="-172714">
              <a:buFontTx/>
              <a:buChar char="•"/>
              <a:tabLst>
                <a:tab pos="189649" algn="l"/>
              </a:tabLst>
              <a:defRPr/>
            </a:pPr>
            <a:r>
              <a:rPr sz="1200" spc="-7" dirty="0">
                <a:solidFill>
                  <a:srgbClr val="38364D"/>
                </a:solidFill>
                <a:latin typeface="Arial"/>
                <a:cs typeface="Arial"/>
              </a:rPr>
              <a:t>任务</a:t>
            </a:r>
            <a:r>
              <a:rPr sz="1200" spc="-80" dirty="0">
                <a:solidFill>
                  <a:srgbClr val="38364D"/>
                </a:solidFill>
                <a:latin typeface="Arial"/>
                <a:cs typeface="Arial"/>
              </a:rPr>
              <a:t> </a:t>
            </a:r>
            <a:r>
              <a:rPr sz="1200" dirty="0">
                <a:solidFill>
                  <a:srgbClr val="38364D"/>
                </a:solidFill>
                <a:latin typeface="Arial"/>
                <a:cs typeface="Arial"/>
              </a:rPr>
              <a:t>列表。。。</a:t>
            </a:r>
            <a:endParaRPr sz="1200">
              <a:latin typeface="Arial"/>
              <a:cs typeface="Arial"/>
            </a:endParaRPr>
          </a:p>
        </p:txBody>
      </p:sp>
      <p:sp>
        <p:nvSpPr>
          <p:cNvPr id="191536" name="object 48">
            <a:extLst>
              <a:ext uri="{FF2B5EF4-FFF2-40B4-BE49-F238E27FC236}">
                <a16:creationId xmlns:a16="http://schemas.microsoft.com/office/drawing/2014/main" id="{C19CFCB3-1700-4C60-9D5F-892085DA5580}"/>
              </a:ext>
            </a:extLst>
          </p:cNvPr>
          <p:cNvSpPr txBox="1">
            <a:spLocks noChangeArrowheads="1"/>
          </p:cNvSpPr>
          <p:nvPr/>
        </p:nvSpPr>
        <p:spPr bwMode="auto">
          <a:xfrm>
            <a:off x="10639425" y="3684588"/>
            <a:ext cx="98425" cy="84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7780" rIns="0" bIns="0">
            <a:spAutoFit/>
          </a:bodyPr>
          <a:lstStyle>
            <a:lvl1pPr marL="1587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a:solidFill>
                  <a:srgbClr val="38364D"/>
                </a:solidFill>
                <a:latin typeface="Arial" panose="020B0604020202020204" pitchFamily="34" charset="0"/>
                <a:cs typeface="Arial" panose="020B0604020202020204" pitchFamily="34" charset="0"/>
              </a:rPr>
              <a:t>.</a:t>
            </a:r>
            <a:endParaRPr lang="zh-CN" altLang="zh-CN">
              <a:latin typeface="Arial" panose="020B0604020202020204" pitchFamily="34" charset="0"/>
              <a:cs typeface="Arial" panose="020B0604020202020204" pitchFamily="34" charset="0"/>
            </a:endParaRPr>
          </a:p>
          <a:p>
            <a:pPr/>
            <a:r>
              <a:rPr lang="zh-CN" altLang="zh-CN">
                <a:solidFill>
                  <a:srgbClr val="38364D"/>
                </a:solidFill>
                <a:latin typeface="Arial" panose="020B0604020202020204" pitchFamily="34" charset="0"/>
                <a:cs typeface="Arial" panose="020B0604020202020204" pitchFamily="34" charset="0"/>
              </a:rPr>
              <a:t>.</a:t>
            </a:r>
            <a:endParaRPr lang="zh-CN" altLang="zh-CN">
              <a:latin typeface="Arial" panose="020B0604020202020204" pitchFamily="34" charset="0"/>
              <a:cs typeface="Arial" panose="020B0604020202020204" pitchFamily="34" charset="0"/>
            </a:endParaRPr>
          </a:p>
          <a:p>
            <a:pPr/>
            <a:r>
              <a:rPr lang="zh-CN" altLang="zh-CN">
                <a:solidFill>
                  <a:srgbClr val="38364D"/>
                </a:solidFill>
                <a:latin typeface="Arial" panose="020B0604020202020204" pitchFamily="34" charset="0"/>
                <a:cs typeface="Arial" panose="020B0604020202020204" pitchFamily="34" charset="0"/>
              </a:rPr>
              <a:t>.</a:t>
            </a:r>
            <a:endParaRPr lang="zh-CN" altLang="zh-CN">
              <a:latin typeface="Arial" panose="020B0604020202020204" pitchFamily="34" charset="0"/>
              <a:cs typeface="Arial" panose="020B0604020202020204" pitchFamily="34" charset="0"/>
            </a:endParaRPr>
          </a:p>
        </p:txBody>
      </p:sp>
      <p:sp>
        <p:nvSpPr>
          <p:cNvPr id="191537" name="object 49">
            <a:extLst>
              <a:ext uri="{FF2B5EF4-FFF2-40B4-BE49-F238E27FC236}">
                <a16:creationId xmlns:a16="http://schemas.microsoft.com/office/drawing/2014/main" id="{418AC65B-226D-42A5-987C-1E930FBBBB26}"/>
              </a:ext>
            </a:extLst>
          </p:cNvPr>
          <p:cNvSpPr>
            <a:spLocks/>
          </p:cNvSpPr>
          <p:nvPr/>
        </p:nvSpPr>
        <p:spPr bwMode="auto">
          <a:xfrm>
            <a:off x="3348038" y="2973388"/>
            <a:ext cx="6943725" cy="2557462"/>
          </a:xfrm>
          <a:custGeom>
            <a:avLst/>
            <a:gdLst>
              <a:gd name="T0" fmla="*/ 15290503 w 5208270"/>
              <a:gd name="T1" fmla="*/ 0 h 1917700"/>
              <a:gd name="T2" fmla="*/ 0 w 5208270"/>
              <a:gd name="T3" fmla="*/ 0 h 1917700"/>
              <a:gd name="T4" fmla="*/ 0 w 5208270"/>
              <a:gd name="T5" fmla="*/ 8087382 h 1917700"/>
              <a:gd name="T6" fmla="*/ 15290503 w 5208270"/>
              <a:gd name="T7" fmla="*/ 8087382 h 1917700"/>
              <a:gd name="T8" fmla="*/ 15290503 w 5208270"/>
              <a:gd name="T9" fmla="*/ 3369745 h 1917700"/>
              <a:gd name="T10" fmla="*/ 21686223 w 5208270"/>
              <a:gd name="T11" fmla="*/ 1347891 h 1917700"/>
              <a:gd name="T12" fmla="*/ 15290503 w 5208270"/>
              <a:gd name="T13" fmla="*/ 1347891 h 1917700"/>
              <a:gd name="T14" fmla="*/ 15290503 w 5208270"/>
              <a:gd name="T15" fmla="*/ 0 h 1917700"/>
              <a:gd name="T16" fmla="*/ 21937041 w 5208270"/>
              <a:gd name="T17" fmla="*/ 1268610 h 1917700"/>
              <a:gd name="T18" fmla="*/ 15290503 w 5208270"/>
              <a:gd name="T19" fmla="*/ 1347891 h 1917700"/>
              <a:gd name="T20" fmla="*/ 21686223 w 5208270"/>
              <a:gd name="T21" fmla="*/ 1347891 h 1917700"/>
              <a:gd name="T22" fmla="*/ 21937041 w 5208270"/>
              <a:gd name="T23" fmla="*/ 1268610 h 19177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208270" h="1917700">
                <a:moveTo>
                  <a:pt x="3630168" y="0"/>
                </a:moveTo>
                <a:lnTo>
                  <a:pt x="0" y="0"/>
                </a:lnTo>
                <a:lnTo>
                  <a:pt x="0" y="1917191"/>
                </a:lnTo>
                <a:lnTo>
                  <a:pt x="3630168" y="1917191"/>
                </a:lnTo>
                <a:lnTo>
                  <a:pt x="3630168" y="798830"/>
                </a:lnTo>
                <a:lnTo>
                  <a:pt x="5148596" y="319531"/>
                </a:lnTo>
                <a:lnTo>
                  <a:pt x="3630168" y="319531"/>
                </a:lnTo>
                <a:lnTo>
                  <a:pt x="3630168" y="0"/>
                </a:lnTo>
                <a:close/>
              </a:path>
              <a:path w="5208270" h="1917700">
                <a:moveTo>
                  <a:pt x="5208143" y="300736"/>
                </a:moveTo>
                <a:lnTo>
                  <a:pt x="3630168" y="319531"/>
                </a:lnTo>
                <a:lnTo>
                  <a:pt x="5148596" y="319531"/>
                </a:lnTo>
                <a:lnTo>
                  <a:pt x="5208143" y="300736"/>
                </a:lnTo>
                <a:close/>
              </a:path>
            </a:pathLst>
          </a:custGeom>
          <a:solidFill>
            <a:srgbClr val="0078E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91538" name="object 50">
            <a:extLst>
              <a:ext uri="{FF2B5EF4-FFF2-40B4-BE49-F238E27FC236}">
                <a16:creationId xmlns:a16="http://schemas.microsoft.com/office/drawing/2014/main" id="{3C2AEFC1-42F2-42A8-878C-71C60348EFAB}"/>
              </a:ext>
            </a:extLst>
          </p:cNvPr>
          <p:cNvSpPr>
            <a:spLocks/>
          </p:cNvSpPr>
          <p:nvPr/>
        </p:nvSpPr>
        <p:spPr bwMode="auto">
          <a:xfrm>
            <a:off x="3348038" y="2973388"/>
            <a:ext cx="6943725" cy="2557462"/>
          </a:xfrm>
          <a:custGeom>
            <a:avLst/>
            <a:gdLst>
              <a:gd name="T0" fmla="*/ 0 w 5208270"/>
              <a:gd name="T1" fmla="*/ 0 h 1917700"/>
              <a:gd name="T2" fmla="*/ 8919460 w 5208270"/>
              <a:gd name="T3" fmla="*/ 0 h 1917700"/>
              <a:gd name="T4" fmla="*/ 12742087 w 5208270"/>
              <a:gd name="T5" fmla="*/ 0 h 1917700"/>
              <a:gd name="T6" fmla="*/ 15290503 w 5208270"/>
              <a:gd name="T7" fmla="*/ 0 h 1917700"/>
              <a:gd name="T8" fmla="*/ 15290503 w 5208270"/>
              <a:gd name="T9" fmla="*/ 1347891 h 1917700"/>
              <a:gd name="T10" fmla="*/ 21937041 w 5208270"/>
              <a:gd name="T11" fmla="*/ 1268610 h 1917700"/>
              <a:gd name="T12" fmla="*/ 15290503 w 5208270"/>
              <a:gd name="T13" fmla="*/ 3369745 h 1917700"/>
              <a:gd name="T14" fmla="*/ 15290503 w 5208270"/>
              <a:gd name="T15" fmla="*/ 8087382 h 1917700"/>
              <a:gd name="T16" fmla="*/ 12742087 w 5208270"/>
              <a:gd name="T17" fmla="*/ 8087382 h 1917700"/>
              <a:gd name="T18" fmla="*/ 8919460 w 5208270"/>
              <a:gd name="T19" fmla="*/ 8087382 h 1917700"/>
              <a:gd name="T20" fmla="*/ 0 w 5208270"/>
              <a:gd name="T21" fmla="*/ 8087382 h 1917700"/>
              <a:gd name="T22" fmla="*/ 0 w 5208270"/>
              <a:gd name="T23" fmla="*/ 3369745 h 1917700"/>
              <a:gd name="T24" fmla="*/ 0 w 5208270"/>
              <a:gd name="T25" fmla="*/ 1347891 h 1917700"/>
              <a:gd name="T26" fmla="*/ 0 w 5208270"/>
              <a:gd name="T27" fmla="*/ 0 h 19177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208270" h="1917700">
                <a:moveTo>
                  <a:pt x="0" y="0"/>
                </a:moveTo>
                <a:lnTo>
                  <a:pt x="2117598" y="0"/>
                </a:lnTo>
                <a:lnTo>
                  <a:pt x="3025140" y="0"/>
                </a:lnTo>
                <a:lnTo>
                  <a:pt x="3630168" y="0"/>
                </a:lnTo>
                <a:lnTo>
                  <a:pt x="3630168" y="319531"/>
                </a:lnTo>
                <a:lnTo>
                  <a:pt x="5208143" y="300736"/>
                </a:lnTo>
                <a:lnTo>
                  <a:pt x="3630168" y="798830"/>
                </a:lnTo>
                <a:lnTo>
                  <a:pt x="3630168" y="1917191"/>
                </a:lnTo>
                <a:lnTo>
                  <a:pt x="3025140" y="1917191"/>
                </a:lnTo>
                <a:lnTo>
                  <a:pt x="2117598" y="1917191"/>
                </a:lnTo>
                <a:lnTo>
                  <a:pt x="0" y="1917191"/>
                </a:lnTo>
                <a:lnTo>
                  <a:pt x="0" y="798830"/>
                </a:lnTo>
                <a:lnTo>
                  <a:pt x="0" y="319531"/>
                </a:lnTo>
                <a:lnTo>
                  <a:pt x="0" y="0"/>
                </a:lnTo>
                <a:close/>
              </a:path>
            </a:pathLst>
          </a:custGeom>
          <a:noFill/>
          <a:ln w="25908">
            <a:solidFill>
              <a:srgbClr val="0055A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51" name="object 51">
            <a:extLst>
              <a:ext uri="{FF2B5EF4-FFF2-40B4-BE49-F238E27FC236}">
                <a16:creationId xmlns:a16="http://schemas.microsoft.com/office/drawing/2014/main" id="{E6C2682A-678C-4373-864B-AEB2529C2C8C}"/>
              </a:ext>
            </a:extLst>
          </p:cNvPr>
          <p:cNvSpPr txBox="1"/>
          <p:nvPr/>
        </p:nvSpPr>
        <p:spPr>
          <a:xfrm>
            <a:off x="3659188" y="3130550"/>
            <a:ext cx="4227512" cy="293688"/>
          </a:xfrm>
          <a:prstGeom prst="rect">
            <a:avLst/>
          </a:prstGeom>
        </p:spPr>
        <p:txBody>
          <a:bodyPr lIns="0" tIns="17780" rIns="0" bIns="0">
            <a:spAutoFit/>
          </a:bodyPr>
          <a:lstStyle/>
          <a:p>
            <a:pPr>
              <a:spcBef>
                <a:spcPts val="140"/>
              </a:spcBef>
              <a:defRPr/>
            </a:pPr>
            <a:r>
              <a:rPr spc="-20" dirty="0">
                <a:solidFill>
                  <a:srgbClr val="FFFFFF"/>
                </a:solidFill>
                <a:latin typeface="Arial"/>
                <a:cs typeface="Arial"/>
              </a:rPr>
              <a:t>最后</a:t>
            </a:r>
            <a:r>
              <a:rPr spc="-7" dirty="0">
                <a:solidFill>
                  <a:srgbClr val="FFFFFF"/>
                </a:solidFill>
                <a:latin typeface="Arial"/>
                <a:cs typeface="Arial"/>
              </a:rPr>
              <a:t>服务</a:t>
            </a:r>
            <a:r>
              <a:rPr dirty="0">
                <a:solidFill>
                  <a:srgbClr val="FFFFFF"/>
                </a:solidFill>
                <a:latin typeface="Arial"/>
                <a:cs typeface="Arial"/>
              </a:rPr>
              <a:t>依赖项列出</a:t>
            </a:r>
            <a:r>
              <a:rPr spc="-113" dirty="0">
                <a:solidFill>
                  <a:srgbClr val="FFFFFF"/>
                </a:solidFill>
                <a:latin typeface="Arial"/>
                <a:cs typeface="Arial"/>
              </a:rPr>
              <a:t> </a:t>
            </a:r>
            <a:r>
              <a:rPr dirty="0">
                <a:solidFill>
                  <a:srgbClr val="FFFFFF"/>
                </a:solidFill>
                <a:latin typeface="Arial"/>
                <a:cs typeface="Arial"/>
              </a:rPr>
              <a:t>在</a:t>
            </a:r>
            <a:endParaRPr>
              <a:latin typeface="Arial"/>
              <a:cs typeface="Arial"/>
            </a:endParaRPr>
          </a:p>
        </p:txBody>
      </p:sp>
      <p:sp>
        <p:nvSpPr>
          <p:cNvPr id="52" name="object 52">
            <a:extLst>
              <a:ext uri="{FF2B5EF4-FFF2-40B4-BE49-F238E27FC236}">
                <a16:creationId xmlns:a16="http://schemas.microsoft.com/office/drawing/2014/main" id="{0B76D31F-D289-46F1-91F6-D1207DE7C4BA}"/>
              </a:ext>
            </a:extLst>
          </p:cNvPr>
          <p:cNvSpPr txBox="1"/>
          <p:nvPr/>
        </p:nvSpPr>
        <p:spPr>
          <a:xfrm>
            <a:off x="3803650" y="3403600"/>
            <a:ext cx="3919538" cy="295275"/>
          </a:xfrm>
          <a:prstGeom prst="rect">
            <a:avLst/>
          </a:prstGeom>
        </p:spPr>
        <p:txBody>
          <a:bodyPr lIns="0" tIns="17780" rIns="0" bIns="0">
            <a:spAutoFit/>
          </a:bodyPr>
          <a:lstStyle/>
          <a:p>
            <a:pPr marL="16933">
              <a:spcBef>
                <a:spcPts val="140"/>
              </a:spcBef>
              <a:defRPr/>
            </a:pPr>
            <a:r>
              <a:rPr dirty="0">
                <a:solidFill>
                  <a:srgbClr val="FFFFFF"/>
                </a:solidFill>
                <a:latin typeface="Arial"/>
                <a:cs typeface="Arial"/>
              </a:rPr>
              <a:t>以</a:t>
            </a:r>
            <a:r>
              <a:rPr spc="-7" dirty="0">
                <a:solidFill>
                  <a:srgbClr val="FFFFFF"/>
                </a:solidFill>
                <a:latin typeface="Arial"/>
                <a:cs typeface="Arial"/>
              </a:rPr>
              <a:t>自</a:t>
            </a:r>
            <a:r>
              <a:rPr dirty="0">
                <a:solidFill>
                  <a:srgbClr val="FFFFFF"/>
                </a:solidFill>
                <a:latin typeface="Arial"/>
                <a:cs typeface="Arial"/>
              </a:rPr>
              <a:t>调用任务</a:t>
            </a:r>
            <a:r>
              <a:rPr spc="-7" dirty="0">
                <a:solidFill>
                  <a:srgbClr val="FFFFFF"/>
                </a:solidFill>
                <a:latin typeface="Arial"/>
                <a:cs typeface="Arial"/>
              </a:rPr>
              <a:t>的</a:t>
            </a:r>
            <a:r>
              <a:rPr spc="-152" dirty="0">
                <a:solidFill>
                  <a:srgbClr val="FFFFFF"/>
                </a:solidFill>
                <a:latin typeface="Arial"/>
                <a:cs typeface="Arial"/>
              </a:rPr>
              <a:t> </a:t>
            </a:r>
            <a:r>
              <a:rPr spc="-7" dirty="0">
                <a:solidFill>
                  <a:srgbClr val="FFFFFF"/>
                </a:solidFill>
                <a:latin typeface="Arial"/>
                <a:cs typeface="Arial"/>
              </a:rPr>
              <a:t>服务</a:t>
            </a:r>
            <a:endParaRPr>
              <a:latin typeface="Arial"/>
              <a:cs typeface="Arial"/>
            </a:endParaRPr>
          </a:p>
        </p:txBody>
      </p:sp>
      <p:sp>
        <p:nvSpPr>
          <p:cNvPr id="191541" name="object 53">
            <a:extLst>
              <a:ext uri="{FF2B5EF4-FFF2-40B4-BE49-F238E27FC236}">
                <a16:creationId xmlns:a16="http://schemas.microsoft.com/office/drawing/2014/main" id="{46BDC1BA-FCDE-4A3A-8DCB-89208C78B546}"/>
              </a:ext>
            </a:extLst>
          </p:cNvPr>
          <p:cNvSpPr txBox="1">
            <a:spLocks noChangeArrowheads="1"/>
          </p:cNvSpPr>
          <p:nvPr/>
        </p:nvSpPr>
        <p:spPr bwMode="auto">
          <a:xfrm>
            <a:off x="3319463" y="3678238"/>
            <a:ext cx="4716462" cy="167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7780" rIns="0" bIns="0">
            <a:spAutoFit/>
          </a:bodyPr>
          <a:lstStyle>
            <a:lvl1pPr marL="1587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sz="2700" b="1" baseline="27000">
                <a:solidFill>
                  <a:srgbClr val="38364D"/>
                </a:solidFill>
                <a:latin typeface="Arial" panose="020B0604020202020204" pitchFamily="34" charset="0"/>
                <a:cs typeface="Arial" panose="020B0604020202020204" pitchFamily="34" charset="0"/>
              </a:rPr>
              <a:t>质量</a:t>
            </a:r>
            <a:r>
              <a:rPr lang="zh-CN" altLang="zh-CN">
                <a:solidFill>
                  <a:srgbClr val="FFFFFF"/>
                </a:solidFill>
                <a:latin typeface="Arial" panose="020B0604020202020204" pitchFamily="34" charset="0"/>
                <a:cs typeface="Arial" panose="020B0604020202020204" pitchFamily="34" charset="0"/>
              </a:rPr>
              <a:t>R</a:t>
            </a:r>
            <a:r>
              <a:rPr lang="zh-CN" altLang="zh-CN" sz="2700" b="1" baseline="27000">
                <a:solidFill>
                  <a:srgbClr val="38364D"/>
                </a:solidFill>
                <a:latin typeface="Arial" panose="020B0604020202020204" pitchFamily="34" charset="0"/>
                <a:cs typeface="Arial" panose="020B0604020202020204" pitchFamily="34" charset="0"/>
              </a:rPr>
              <a:t>我</a:t>
            </a:r>
            <a:r>
              <a:rPr lang="zh-CN" altLang="zh-CN">
                <a:solidFill>
                  <a:srgbClr val="FFFFFF"/>
                </a:solidFill>
                <a:latin typeface="Arial" panose="020B0604020202020204" pitchFamily="34" charset="0"/>
                <a:cs typeface="Arial" panose="020B0604020202020204" pitchFamily="34" charset="0"/>
              </a:rPr>
              <a:t>电子邮件</a:t>
            </a:r>
            <a:r>
              <a:rPr lang="zh-CN" altLang="zh-CN" sz="2700" b="1" baseline="27000">
                <a:solidFill>
                  <a:srgbClr val="38364D"/>
                </a:solidFill>
                <a:latin typeface="Arial" panose="020B0604020202020204" pitchFamily="34" charset="0"/>
                <a:cs typeface="Arial" panose="020B0604020202020204" pitchFamily="34" charset="0"/>
              </a:rPr>
              <a:t>钛</a:t>
            </a:r>
            <a:r>
              <a:rPr lang="zh-CN" altLang="zh-CN">
                <a:solidFill>
                  <a:srgbClr val="FFFFFF"/>
                </a:solidFill>
                <a:latin typeface="Arial" panose="020B0604020202020204" pitchFamily="34" charset="0"/>
                <a:cs typeface="Arial" panose="020B0604020202020204" pitchFamily="34" charset="0"/>
              </a:rPr>
              <a:t>问</a:t>
            </a:r>
            <a:r>
              <a:rPr lang="zh-CN" altLang="zh-CN" sz="2700" b="1" baseline="27000">
                <a:solidFill>
                  <a:srgbClr val="38364D"/>
                </a:solidFill>
                <a:latin typeface="Arial" panose="020B0604020202020204" pitchFamily="34" charset="0"/>
                <a:cs typeface="Arial" panose="020B0604020202020204" pitchFamily="34" charset="0"/>
              </a:rPr>
              <a:t>电子邮件</a:t>
            </a:r>
            <a:r>
              <a:rPr lang="zh-CN" altLang="zh-CN">
                <a:solidFill>
                  <a:srgbClr val="FFFFFF"/>
                </a:solidFill>
                <a:latin typeface="Arial" panose="020B0604020202020204" pitchFamily="34" charset="0"/>
                <a:cs typeface="Arial" panose="020B0604020202020204" pitchFamily="34" charset="0"/>
              </a:rPr>
              <a:t>美国</a:t>
            </a:r>
            <a:r>
              <a:rPr lang="zh-CN" altLang="zh-CN" sz="2700" b="1" baseline="27000">
                <a:solidFill>
                  <a:srgbClr val="38364D"/>
                </a:solidFill>
                <a:latin typeface="Arial" panose="020B0604020202020204" pitchFamily="34" charset="0"/>
                <a:cs typeface="Arial" panose="020B0604020202020204" pitchFamily="34" charset="0"/>
              </a:rPr>
              <a:t>s</a:t>
            </a:r>
            <a:r>
              <a:rPr lang="zh-CN" altLang="zh-CN">
                <a:solidFill>
                  <a:srgbClr val="FFFFFF"/>
                </a:solidFill>
                <a:latin typeface="Arial" panose="020B0604020202020204" pitchFamily="34" charset="0"/>
                <a:cs typeface="Arial" panose="020B0604020202020204" pitchFamily="34" charset="0"/>
              </a:rPr>
              <a:t>ires.助教</a:t>
            </a:r>
            <a:r>
              <a:rPr lang="zh-CN" altLang="zh-CN" sz="2700" b="1" baseline="25000">
                <a:solidFill>
                  <a:srgbClr val="38364D"/>
                </a:solidFill>
                <a:latin typeface="Arial" panose="020B0604020202020204" pitchFamily="34" charset="0"/>
                <a:cs typeface="Arial" panose="020B0604020202020204" pitchFamily="34" charset="0"/>
              </a:rPr>
              <a:t>我</a:t>
            </a:r>
            <a:r>
              <a:rPr lang="zh-CN" altLang="zh-CN">
                <a:solidFill>
                  <a:srgbClr val="FFFFFF"/>
                </a:solidFill>
                <a:latin typeface="Arial" panose="020B0604020202020204" pitchFamily="34" charset="0"/>
                <a:cs typeface="Arial" panose="020B0604020202020204" pitchFamily="34" charset="0"/>
              </a:rPr>
              <a:t>k</a:t>
            </a:r>
            <a:r>
              <a:rPr lang="zh-CN" altLang="zh-CN" sz="2700" b="1" baseline="25000">
                <a:solidFill>
                  <a:srgbClr val="38364D"/>
                </a:solidFill>
                <a:latin typeface="Arial" panose="020B0604020202020204" pitchFamily="34" charset="0"/>
                <a:cs typeface="Arial" panose="020B0604020202020204" pitchFamily="34" charset="0"/>
              </a:rPr>
              <a:t>o</a:t>
            </a:r>
            <a:r>
              <a:rPr lang="zh-CN" altLang="zh-CN">
                <a:solidFill>
                  <a:srgbClr val="FFFFFF"/>
                </a:solidFill>
                <a:latin typeface="Arial" panose="020B0604020202020204" pitchFamily="34" charset="0"/>
                <a:cs typeface="Arial" panose="020B0604020202020204" pitchFamily="34" charset="0"/>
              </a:rPr>
              <a:t>H</a:t>
            </a:r>
            <a:r>
              <a:rPr lang="zh-CN" altLang="zh-CN" sz="2700" b="1" baseline="25000">
                <a:solidFill>
                  <a:srgbClr val="38364D"/>
                </a:solidFill>
                <a:latin typeface="Arial" panose="020B0604020202020204" pitchFamily="34" charset="0"/>
                <a:cs typeface="Arial" panose="020B0604020202020204" pitchFamily="34" charset="0"/>
              </a:rPr>
              <a:t>G</a:t>
            </a:r>
            <a:r>
              <a:rPr lang="zh-CN" altLang="zh-CN">
                <a:solidFill>
                  <a:srgbClr val="FFFFFF"/>
                </a:solidFill>
                <a:latin typeface="Arial" panose="020B0604020202020204" pitchFamily="34" charset="0"/>
                <a:cs typeface="Arial" panose="020B0604020202020204" pitchFamily="34" charset="0"/>
              </a:rPr>
              <a:t>电子邮件</a:t>
            </a:r>
            <a:r>
              <a:rPr lang="zh-CN" altLang="zh-CN" sz="2700" b="1" baseline="25000">
                <a:solidFill>
                  <a:srgbClr val="38364D"/>
                </a:solidFill>
                <a:latin typeface="Arial" panose="020B0604020202020204" pitchFamily="34" charset="0"/>
                <a:cs typeface="Arial" panose="020B0604020202020204" pitchFamily="34" charset="0"/>
              </a:rPr>
              <a:t>我</a:t>
            </a:r>
            <a:r>
              <a:rPr lang="zh-CN" altLang="zh-CN">
                <a:solidFill>
                  <a:srgbClr val="FFFFFF"/>
                </a:solidFill>
                <a:latin typeface="Arial" panose="020B0604020202020204" pitchFamily="34" charset="0"/>
                <a:cs typeface="Arial" panose="020B0604020202020204" pitchFamily="34" charset="0"/>
              </a:rPr>
              <a:t>一个</a:t>
            </a:r>
            <a:r>
              <a:rPr lang="zh-CN" altLang="zh-CN" sz="2700" b="1" baseline="25000">
                <a:solidFill>
                  <a:srgbClr val="38364D"/>
                </a:solidFill>
                <a:latin typeface="Arial" panose="020B0604020202020204" pitchFamily="34" charset="0"/>
                <a:cs typeface="Arial" panose="020B0604020202020204" pitchFamily="34" charset="0"/>
              </a:rPr>
              <a:t>C</a:t>
            </a:r>
            <a:r>
              <a:rPr lang="zh-CN" altLang="zh-CN">
                <a:solidFill>
                  <a:srgbClr val="FFFFFF"/>
                </a:solidFill>
                <a:latin typeface="Arial" panose="020B0604020202020204" pitchFamily="34" charset="0"/>
                <a:cs typeface="Arial" panose="020B0604020202020204" pitchFamily="34" charset="0"/>
              </a:rPr>
              <a:t>V</a:t>
            </a:r>
            <a:r>
              <a:rPr lang="zh-CN" altLang="zh-CN" sz="2700" b="1" baseline="25000">
                <a:solidFill>
                  <a:srgbClr val="38364D"/>
                </a:solidFill>
                <a:latin typeface="Arial" panose="020B0604020202020204" pitchFamily="34" charset="0"/>
                <a:cs typeface="Arial" panose="020B0604020202020204" pitchFamily="34" charset="0"/>
              </a:rPr>
              <a:t>/R</a:t>
            </a:r>
            <a:r>
              <a:rPr lang="zh-CN" altLang="zh-CN">
                <a:solidFill>
                  <a:srgbClr val="FFFFFF"/>
                </a:solidFill>
                <a:latin typeface="Arial" panose="020B0604020202020204" pitchFamily="34" charset="0"/>
                <a:cs typeface="Arial" panose="020B0604020202020204" pitchFamily="34" charset="0"/>
              </a:rPr>
              <a:t>Y</a:t>
            </a:r>
            <a:r>
              <a:rPr lang="zh-CN" altLang="zh-CN" sz="2700" b="1" baseline="25000">
                <a:solidFill>
                  <a:srgbClr val="38364D"/>
                </a:solidFill>
                <a:latin typeface="Arial" panose="020B0604020202020204" pitchFamily="34" charset="0"/>
                <a:cs typeface="Arial" panose="020B0604020202020204" pitchFamily="34" charset="0"/>
              </a:rPr>
              <a:t>美国</a:t>
            </a:r>
            <a:r>
              <a:rPr lang="zh-CN" altLang="zh-CN">
                <a:solidFill>
                  <a:srgbClr val="FFFFFF"/>
                </a:solidFill>
                <a:latin typeface="Arial" panose="020B0604020202020204" pitchFamily="34" charset="0"/>
                <a:cs typeface="Arial" panose="020B0604020202020204" pitchFamily="34" charset="0"/>
              </a:rPr>
              <a:t>m</a:t>
            </a:r>
            <a:r>
              <a:rPr lang="zh-CN" altLang="zh-CN" sz="2700" b="1" baseline="25000">
                <a:solidFill>
                  <a:srgbClr val="38364D"/>
                </a:solidFill>
                <a:latin typeface="Arial" panose="020B0604020202020204" pitchFamily="34" charset="0"/>
                <a:cs typeface="Arial" panose="020B0604020202020204" pitchFamily="34" charset="0"/>
              </a:rPr>
              <a:t>乐</a:t>
            </a:r>
            <a:r>
              <a:rPr lang="zh-CN" altLang="zh-CN">
                <a:solidFill>
                  <a:srgbClr val="FFFFFF"/>
                </a:solidFill>
                <a:latin typeface="Arial" panose="020B0604020202020204" pitchFamily="34" charset="0"/>
                <a:cs typeface="Arial" panose="020B0604020202020204" pitchFamily="34" charset="0"/>
              </a:rPr>
              <a:t>Ic</a:t>
            </a:r>
            <a:r>
              <a:rPr lang="zh-CN" altLang="zh-CN" sz="2700" b="1" baseline="25000">
                <a:solidFill>
                  <a:srgbClr val="38364D"/>
                </a:solidFill>
                <a:latin typeface="Arial" panose="020B0604020202020204" pitchFamily="34" charset="0"/>
                <a:cs typeface="Arial" panose="020B0604020202020204" pitchFamily="34" charset="0"/>
              </a:rPr>
              <a:t>s</a:t>
            </a:r>
            <a:r>
              <a:rPr lang="zh-CN" altLang="zh-CN">
                <a:solidFill>
                  <a:srgbClr val="FFFFFF"/>
                </a:solidFill>
                <a:latin typeface="Arial" panose="020B0604020202020204" pitchFamily="34" charset="0"/>
                <a:cs typeface="Arial" panose="020B0604020202020204" pitchFamily="34" charset="0"/>
              </a:rPr>
              <a:t>roservices</a:t>
            </a:r>
            <a:endParaRPr lang="zh-CN" altLang="zh-CN">
              <a:latin typeface="Arial" panose="020B0604020202020204" pitchFamily="34" charset="0"/>
              <a:cs typeface="Arial" panose="020B0604020202020204" pitchFamily="34" charset="0"/>
            </a:endParaRPr>
          </a:p>
          <a:p>
            <a:pPr algn="ctr"/>
            <a:r>
              <a:rPr lang="zh-CN" altLang="zh-CN">
                <a:solidFill>
                  <a:srgbClr val="FFFFFF"/>
                </a:solidFill>
                <a:latin typeface="Arial" panose="020B0604020202020204" pitchFamily="34" charset="0"/>
                <a:cs typeface="Arial" panose="020B0604020202020204" pitchFamily="34" charset="0"/>
              </a:rPr>
              <a:t>具有相当数量的业务逻辑, 需要与更多面向数据的服务进行交互是很自然的。然而, 本着 microservice 体系结构的精神, 目标是尽量减少这些依赖性。</a:t>
            </a:r>
            <a:endParaRPr lang="zh-CN" altLang="zh-CN">
              <a:latin typeface="Arial" panose="020B0604020202020204" pitchFamily="34" charset="0"/>
              <a:cs typeface="Arial" panose="020B0604020202020204" pitchFamily="34" charset="0"/>
            </a:endParaRPr>
          </a:p>
        </p:txBody>
      </p:sp>
    </p:spTree>
  </p:cSld>
  <p:clrMapOvr>
    <a:masterClrMapping/>
  </p:clrMapOvr>
</p:sld>
</file>

<file path=ppt/slides/slide137.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097541E8-EA22-48ED-9970-821B99D85600}"/>
              </a:ext>
            </a:extLst>
          </p:cNvPr>
          <p:cNvSpPr txBox="1">
            <a:spLocks noGrp="1"/>
          </p:cNvSpPr>
          <p:nvPr>
            <p:ph type="title"/>
          </p:nvPr>
        </p:nvSpPr>
        <p:spPr>
          <a:xfrm>
            <a:off x="820738" y="295275"/>
            <a:ext cx="8286750" cy="692150"/>
          </a:xfrm>
        </p:spPr>
        <p:txBody>
          <a:bodyPr lIns="0" tIns="16087" rIns="0" bIns="0" rtlCol="0">
            <a:spAutoFit/>
          </a:bodyPr>
          <a:lstStyle/>
          <a:p>
            <a:pPr marL="16933" algn="l">
              <a:spcBef>
                <a:spcPts val="127"/>
              </a:spcBef>
              <a:defRPr/>
            </a:pPr>
            <a:r>
              <a:rPr spc="-7" dirty="0">
                <a:solidFill>
                  <a:schemeClr val="bg1"/>
                </a:solidFill>
              </a:rPr>
              <a:t>样品 Microservice 设计</a:t>
            </a:r>
            <a:r>
              <a:rPr spc="67" dirty="0">
                <a:solidFill>
                  <a:schemeClr val="bg1"/>
                </a:solidFill>
              </a:rPr>
              <a:t> </a:t>
            </a:r>
            <a:r>
              <a:rPr spc="-7" dirty="0">
                <a:solidFill>
                  <a:schemeClr val="bg1"/>
                </a:solidFill>
              </a:rPr>
              <a:t>帆布</a:t>
            </a:r>
            <a:endParaRPr dirty="0">
              <a:solidFill>
                <a:schemeClr val="bg1"/>
              </a:solidFill>
            </a:endParaRPr>
          </a:p>
        </p:txBody>
      </p:sp>
      <p:sp>
        <p:nvSpPr>
          <p:cNvPr id="192515" name="object 3">
            <a:extLst>
              <a:ext uri="{FF2B5EF4-FFF2-40B4-BE49-F238E27FC236}">
                <a16:creationId xmlns:a16="http://schemas.microsoft.com/office/drawing/2014/main" id="{53132327-F630-419E-8173-F61EA2A3EFDA}"/>
              </a:ext>
            </a:extLst>
          </p:cNvPr>
          <p:cNvSpPr>
            <a:spLocks/>
          </p:cNvSpPr>
          <p:nvPr/>
        </p:nvSpPr>
        <p:spPr bwMode="auto">
          <a:xfrm>
            <a:off x="393700" y="2165350"/>
            <a:ext cx="2286000" cy="3657600"/>
          </a:xfrm>
          <a:custGeom>
            <a:avLst/>
            <a:gdLst>
              <a:gd name="T0" fmla="*/ 0 w 1714500"/>
              <a:gd name="T1" fmla="*/ 11559823 h 2743200"/>
              <a:gd name="T2" fmla="*/ 7224889 w 1714500"/>
              <a:gd name="T3" fmla="*/ 11559823 h 2743200"/>
              <a:gd name="T4" fmla="*/ 7224889 w 1714500"/>
              <a:gd name="T5" fmla="*/ 0 h 2743200"/>
              <a:gd name="T6" fmla="*/ 0 w 1714500"/>
              <a:gd name="T7" fmla="*/ 0 h 2743200"/>
              <a:gd name="T8" fmla="*/ 0 w 1714500"/>
              <a:gd name="T9" fmla="*/ 11559823 h 27432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2743200">
                <a:moveTo>
                  <a:pt x="0" y="2743200"/>
                </a:moveTo>
                <a:lnTo>
                  <a:pt x="1714500" y="2743200"/>
                </a:lnTo>
                <a:lnTo>
                  <a:pt x="1714500" y="0"/>
                </a:lnTo>
                <a:lnTo>
                  <a:pt x="0" y="0"/>
                </a:lnTo>
                <a:lnTo>
                  <a:pt x="0" y="2743200"/>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4" name="object 4">
            <a:extLst>
              <a:ext uri="{FF2B5EF4-FFF2-40B4-BE49-F238E27FC236}">
                <a16:creationId xmlns:a16="http://schemas.microsoft.com/office/drawing/2014/main" id="{CBC58D09-2C07-4776-A011-923D8FB20DE5}"/>
              </a:ext>
            </a:extLst>
          </p:cNvPr>
          <p:cNvSpPr txBox="1"/>
          <p:nvPr/>
        </p:nvSpPr>
        <p:spPr>
          <a:xfrm>
            <a:off x="603250" y="2201863"/>
            <a:ext cx="1862138" cy="295275"/>
          </a:xfrm>
          <a:prstGeom prst="rect">
            <a:avLst/>
          </a:prstGeom>
        </p:spPr>
        <p:txBody>
          <a:bodyPr lIns="0" tIns="17780" rIns="0" bIns="0">
            <a:spAutoFit/>
          </a:bodyPr>
          <a:lstStyle/>
          <a:p>
            <a:pPr marL="16933">
              <a:spcBef>
                <a:spcPts val="140"/>
              </a:spcBef>
              <a:defRPr/>
            </a:pPr>
            <a:r>
              <a:rPr b="1" dirty="0">
                <a:solidFill>
                  <a:srgbClr val="38364D"/>
                </a:solidFill>
                <a:latin typeface="Arial"/>
                <a:cs typeface="Arial"/>
              </a:rPr>
              <a:t>消费者</a:t>
            </a:r>
            <a:r>
              <a:rPr b="1" spc="-120" dirty="0">
                <a:solidFill>
                  <a:srgbClr val="38364D"/>
                </a:solidFill>
                <a:latin typeface="Arial"/>
                <a:cs typeface="Arial"/>
              </a:rPr>
              <a:t> </a:t>
            </a:r>
            <a:r>
              <a:rPr b="1" spc="-27" dirty="0">
                <a:solidFill>
                  <a:srgbClr val="38364D"/>
                </a:solidFill>
                <a:latin typeface="Arial"/>
                <a:cs typeface="Arial"/>
              </a:rPr>
              <a:t>任务</a:t>
            </a:r>
            <a:endParaRPr>
              <a:latin typeface="Arial"/>
              <a:cs typeface="Arial"/>
            </a:endParaRPr>
          </a:p>
        </p:txBody>
      </p:sp>
      <p:sp>
        <p:nvSpPr>
          <p:cNvPr id="192517" name="object 5">
            <a:extLst>
              <a:ext uri="{FF2B5EF4-FFF2-40B4-BE49-F238E27FC236}">
                <a16:creationId xmlns:a16="http://schemas.microsoft.com/office/drawing/2014/main" id="{D52FA829-1152-417A-ABC8-38BFD02F8DD1}"/>
              </a:ext>
            </a:extLst>
          </p:cNvPr>
          <p:cNvSpPr>
            <a:spLocks/>
          </p:cNvSpPr>
          <p:nvPr/>
        </p:nvSpPr>
        <p:spPr bwMode="auto">
          <a:xfrm>
            <a:off x="9537700" y="2166938"/>
            <a:ext cx="2286000" cy="3657600"/>
          </a:xfrm>
          <a:custGeom>
            <a:avLst/>
            <a:gdLst>
              <a:gd name="T0" fmla="*/ 0 w 1714500"/>
              <a:gd name="T1" fmla="*/ 11559820 h 2743200"/>
              <a:gd name="T2" fmla="*/ 7224889 w 1714500"/>
              <a:gd name="T3" fmla="*/ 11559820 h 2743200"/>
              <a:gd name="T4" fmla="*/ 7224889 w 1714500"/>
              <a:gd name="T5" fmla="*/ 0 h 2743200"/>
              <a:gd name="T6" fmla="*/ 0 w 1714500"/>
              <a:gd name="T7" fmla="*/ 0 h 2743200"/>
              <a:gd name="T8" fmla="*/ 0 w 1714500"/>
              <a:gd name="T9" fmla="*/ 11559820 h 27432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2743200">
                <a:moveTo>
                  <a:pt x="0" y="2743199"/>
                </a:moveTo>
                <a:lnTo>
                  <a:pt x="1714500" y="2743199"/>
                </a:lnTo>
                <a:lnTo>
                  <a:pt x="1714500" y="0"/>
                </a:lnTo>
                <a:lnTo>
                  <a:pt x="0" y="0"/>
                </a:lnTo>
                <a:lnTo>
                  <a:pt x="0" y="2743199"/>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92518" name="object 6">
            <a:extLst>
              <a:ext uri="{FF2B5EF4-FFF2-40B4-BE49-F238E27FC236}">
                <a16:creationId xmlns:a16="http://schemas.microsoft.com/office/drawing/2014/main" id="{2C957B7D-91D9-46F8-A9FF-2C9B10467D5A}"/>
              </a:ext>
            </a:extLst>
          </p:cNvPr>
          <p:cNvSpPr>
            <a:spLocks/>
          </p:cNvSpPr>
          <p:nvPr/>
        </p:nvSpPr>
        <p:spPr bwMode="auto">
          <a:xfrm>
            <a:off x="2679700" y="3536950"/>
            <a:ext cx="2286000" cy="2286000"/>
          </a:xfrm>
          <a:custGeom>
            <a:avLst/>
            <a:gdLst>
              <a:gd name="T0" fmla="*/ 0 w 1714500"/>
              <a:gd name="T1" fmla="*/ 7224889 h 1714500"/>
              <a:gd name="T2" fmla="*/ 7224889 w 1714500"/>
              <a:gd name="T3" fmla="*/ 7224889 h 1714500"/>
              <a:gd name="T4" fmla="*/ 7224889 w 1714500"/>
              <a:gd name="T5" fmla="*/ 0 h 1714500"/>
              <a:gd name="T6" fmla="*/ 0 w 1714500"/>
              <a:gd name="T7" fmla="*/ 0 h 1714500"/>
              <a:gd name="T8" fmla="*/ 0 w 1714500"/>
              <a:gd name="T9" fmla="*/ 7224889 h 17145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1714500">
                <a:moveTo>
                  <a:pt x="0" y="1714500"/>
                </a:moveTo>
                <a:lnTo>
                  <a:pt x="1714500" y="1714500"/>
                </a:lnTo>
                <a:lnTo>
                  <a:pt x="1714500" y="0"/>
                </a:lnTo>
                <a:lnTo>
                  <a:pt x="0" y="0"/>
                </a:lnTo>
                <a:lnTo>
                  <a:pt x="0" y="17145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92519" name="object 7">
            <a:extLst>
              <a:ext uri="{FF2B5EF4-FFF2-40B4-BE49-F238E27FC236}">
                <a16:creationId xmlns:a16="http://schemas.microsoft.com/office/drawing/2014/main" id="{A4980AC7-E635-476F-8DE2-D3CC04917E83}"/>
              </a:ext>
            </a:extLst>
          </p:cNvPr>
          <p:cNvSpPr>
            <a:spLocks/>
          </p:cNvSpPr>
          <p:nvPr/>
        </p:nvSpPr>
        <p:spPr bwMode="auto">
          <a:xfrm>
            <a:off x="2679700" y="3536950"/>
            <a:ext cx="2286000" cy="2286000"/>
          </a:xfrm>
          <a:custGeom>
            <a:avLst/>
            <a:gdLst>
              <a:gd name="T0" fmla="*/ 0 w 1714500"/>
              <a:gd name="T1" fmla="*/ 7224889 h 1714500"/>
              <a:gd name="T2" fmla="*/ 7224889 w 1714500"/>
              <a:gd name="T3" fmla="*/ 7224889 h 1714500"/>
              <a:gd name="T4" fmla="*/ 7224889 w 1714500"/>
              <a:gd name="T5" fmla="*/ 0 h 1714500"/>
              <a:gd name="T6" fmla="*/ 0 w 1714500"/>
              <a:gd name="T7" fmla="*/ 0 h 1714500"/>
              <a:gd name="T8" fmla="*/ 0 w 1714500"/>
              <a:gd name="T9" fmla="*/ 7224889 h 17145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1714500">
                <a:moveTo>
                  <a:pt x="0" y="1714500"/>
                </a:moveTo>
                <a:lnTo>
                  <a:pt x="1714500" y="1714500"/>
                </a:lnTo>
                <a:lnTo>
                  <a:pt x="1714500" y="0"/>
                </a:lnTo>
                <a:lnTo>
                  <a:pt x="0" y="0"/>
                </a:lnTo>
                <a:lnTo>
                  <a:pt x="0" y="1714500"/>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92520" name="object 8">
            <a:extLst>
              <a:ext uri="{FF2B5EF4-FFF2-40B4-BE49-F238E27FC236}">
                <a16:creationId xmlns:a16="http://schemas.microsoft.com/office/drawing/2014/main" id="{D7F5B409-0D4F-40E4-B1EA-ED4F2E92B6D3}"/>
              </a:ext>
            </a:extLst>
          </p:cNvPr>
          <p:cNvSpPr txBox="1">
            <a:spLocks noChangeArrowheads="1"/>
          </p:cNvSpPr>
          <p:nvPr/>
        </p:nvSpPr>
        <p:spPr bwMode="auto">
          <a:xfrm>
            <a:off x="2819400" y="3571875"/>
            <a:ext cx="2003425" cy="19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7780" rIns="0" bIns="0">
            <a:spAutoFit/>
          </a:bodyPr>
          <a:lstStyle>
            <a:lvl1pPr marL="515938">
              <a:defRPr>
                <a:solidFill>
                  <a:schemeClr val="tx1"/>
                </a:solidFill>
                <a:latin typeface="Calibri" panose="020F0502020204030204" pitchFamily="34" charset="0"/>
                <a:ea typeface="宋体" panose="02010600030101010101" pitchFamily="2" charset="-122"/>
              </a:defRPr>
            </a:lvl1pPr>
            <a:lvl2pPr marL="311150" indent="-134938">
              <a:defRPr>
                <a:solidFill>
                  <a:schemeClr val="tx1"/>
                </a:solidFill>
                <a:latin typeface="Calibri" panose="020F0502020204030204" pitchFamily="34" charset="0"/>
                <a:ea typeface="宋体" panose="02010600030101010101" pitchFamily="2" charset="-122"/>
              </a:defRPr>
            </a:lvl2pPr>
            <a:lvl3pPr marL="569913" indent="-28575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b="1">
                <a:solidFill>
                  <a:srgbClr val="38364D"/>
                </a:solidFill>
                <a:latin typeface="Arial" panose="020B0604020202020204" pitchFamily="34" charset="0"/>
                <a:cs typeface="Arial" panose="020B0604020202020204" pitchFamily="34" charset="0"/>
              </a:rPr>
              <a:t>素质</a:t>
            </a:r>
            <a:endParaRPr lang="zh-CN" altLang="zh-CN">
              <a:latin typeface="Arial" panose="020B0604020202020204" pitchFamily="34" charset="0"/>
              <a:cs typeface="Arial" panose="020B0604020202020204" pitchFamily="34" charset="0"/>
            </a:endParaRPr>
          </a:p>
          <a:p>
            <a:pPr>
              <a:spcBef>
                <a:spcPts val="25"/>
              </a:spcBef>
              <a:buFontTx/>
              <a:buChar char="•"/>
            </a:pPr>
            <a:r>
              <a:rPr lang="zh-CN" altLang="zh-CN" sz="1200">
                <a:solidFill>
                  <a:srgbClr val="38364D"/>
                </a:solidFill>
                <a:latin typeface="Arial" panose="020B0604020202020204" pitchFamily="34" charset="0"/>
                <a:cs typeface="Arial" panose="020B0604020202020204" pitchFamily="34" charset="0"/>
              </a:rPr>
              <a:t>主要是只读的, 除了事务删除</a:t>
            </a:r>
            <a:endParaRPr lang="zh-CN" altLang="zh-CN" sz="1200">
              <a:latin typeface="Arial" panose="020B0604020202020204" pitchFamily="34" charset="0"/>
              <a:cs typeface="Arial" panose="020B0604020202020204" pitchFamily="34" charset="0"/>
            </a:endParaRPr>
          </a:p>
          <a:p>
            <a:pPr>
              <a:buFontTx/>
              <a:buChar char="•"/>
            </a:pPr>
            <a:r>
              <a:rPr lang="zh-CN" altLang="zh-CN" sz="1200">
                <a:solidFill>
                  <a:srgbClr val="38364D"/>
                </a:solidFill>
                <a:latin typeface="Arial" panose="020B0604020202020204" pitchFamily="34" charset="0"/>
                <a:cs typeface="Arial" panose="020B0604020202020204" pitchFamily="34" charset="0"/>
              </a:rPr>
              <a:t>中型卷服务, 而非关键任务</a:t>
            </a:r>
            <a:endParaRPr lang="zh-CN" altLang="zh-CN" sz="1200">
              <a:latin typeface="Arial" panose="020B0604020202020204" pitchFamily="34" charset="0"/>
              <a:cs typeface="Arial" panose="020B0604020202020204" pitchFamily="34" charset="0"/>
            </a:endParaRPr>
          </a:p>
          <a:p>
            <a:pPr lvl="1">
              <a:buFontTx/>
              <a:buChar char="•"/>
            </a:pPr>
            <a:r>
              <a:rPr lang="zh-CN" altLang="zh-CN" sz="1200">
                <a:solidFill>
                  <a:srgbClr val="38364D"/>
                </a:solidFill>
                <a:latin typeface="Arial" panose="020B0604020202020204" pitchFamily="34" charset="0"/>
                <a:cs typeface="Arial" panose="020B0604020202020204" pitchFamily="34" charset="0"/>
              </a:rPr>
              <a:t>直接客户和委派的身份验证</a:t>
            </a:r>
            <a:endParaRPr lang="zh-CN" altLang="zh-CN" sz="1200">
              <a:latin typeface="Arial" panose="020B0604020202020204" pitchFamily="34" charset="0"/>
              <a:cs typeface="Arial" panose="020B0604020202020204" pitchFamily="34" charset="0"/>
            </a:endParaRPr>
          </a:p>
          <a:p>
            <a:pPr lvl="2">
              <a:buFontTx/>
              <a:buChar char="•"/>
            </a:pPr>
            <a:r>
              <a:rPr lang="zh-CN" altLang="zh-CN" sz="1200">
                <a:solidFill>
                  <a:srgbClr val="38364D"/>
                </a:solidFill>
                <a:latin typeface="Arial" panose="020B0604020202020204" pitchFamily="34" charset="0"/>
                <a:cs typeface="Arial" panose="020B0604020202020204" pitchFamily="34" charset="0"/>
              </a:rPr>
              <a:t>非事务性</a:t>
            </a:r>
            <a:endParaRPr lang="zh-CN" altLang="zh-CN" sz="1200">
              <a:latin typeface="Arial" panose="020B0604020202020204" pitchFamily="34" charset="0"/>
              <a:cs typeface="Arial" panose="020B0604020202020204" pitchFamily="34" charset="0"/>
            </a:endParaRPr>
          </a:p>
        </p:txBody>
      </p:sp>
      <p:sp>
        <p:nvSpPr>
          <p:cNvPr id="192521" name="object 9">
            <a:extLst>
              <a:ext uri="{FF2B5EF4-FFF2-40B4-BE49-F238E27FC236}">
                <a16:creationId xmlns:a16="http://schemas.microsoft.com/office/drawing/2014/main" id="{BF178C77-23DA-4DF6-B772-30E26A8DD001}"/>
              </a:ext>
            </a:extLst>
          </p:cNvPr>
          <p:cNvSpPr>
            <a:spLocks/>
          </p:cNvSpPr>
          <p:nvPr/>
        </p:nvSpPr>
        <p:spPr bwMode="auto">
          <a:xfrm>
            <a:off x="2679700" y="2163763"/>
            <a:ext cx="6858000" cy="1371600"/>
          </a:xfrm>
          <a:custGeom>
            <a:avLst/>
            <a:gdLst>
              <a:gd name="T0" fmla="*/ 0 w 5143500"/>
              <a:gd name="T1" fmla="*/ 4334933 h 1028700"/>
              <a:gd name="T2" fmla="*/ 21674667 w 5143500"/>
              <a:gd name="T3" fmla="*/ 4334933 h 1028700"/>
              <a:gd name="T4" fmla="*/ 21674667 w 5143500"/>
              <a:gd name="T5" fmla="*/ 0 h 1028700"/>
              <a:gd name="T6" fmla="*/ 0 w 5143500"/>
              <a:gd name="T7" fmla="*/ 0 h 1028700"/>
              <a:gd name="T8" fmla="*/ 0 w 5143500"/>
              <a:gd name="T9" fmla="*/ 4334933 h 10287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43500" h="1028700">
                <a:moveTo>
                  <a:pt x="0" y="1028700"/>
                </a:moveTo>
                <a:lnTo>
                  <a:pt x="5143500" y="1028700"/>
                </a:lnTo>
                <a:lnTo>
                  <a:pt x="5143500" y="0"/>
                </a:lnTo>
                <a:lnTo>
                  <a:pt x="0" y="0"/>
                </a:lnTo>
                <a:lnTo>
                  <a:pt x="0" y="10287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92522" name="object 10">
            <a:extLst>
              <a:ext uri="{FF2B5EF4-FFF2-40B4-BE49-F238E27FC236}">
                <a16:creationId xmlns:a16="http://schemas.microsoft.com/office/drawing/2014/main" id="{FAA3F8F2-4243-45DE-9063-7E0F6D57985A}"/>
              </a:ext>
            </a:extLst>
          </p:cNvPr>
          <p:cNvSpPr>
            <a:spLocks/>
          </p:cNvSpPr>
          <p:nvPr/>
        </p:nvSpPr>
        <p:spPr bwMode="auto">
          <a:xfrm>
            <a:off x="2679700" y="2163763"/>
            <a:ext cx="6858000" cy="1371600"/>
          </a:xfrm>
          <a:custGeom>
            <a:avLst/>
            <a:gdLst>
              <a:gd name="T0" fmla="*/ 0 w 5143500"/>
              <a:gd name="T1" fmla="*/ 4334933 h 1028700"/>
              <a:gd name="T2" fmla="*/ 21674667 w 5143500"/>
              <a:gd name="T3" fmla="*/ 4334933 h 1028700"/>
              <a:gd name="T4" fmla="*/ 21674667 w 5143500"/>
              <a:gd name="T5" fmla="*/ 0 h 1028700"/>
              <a:gd name="T6" fmla="*/ 0 w 5143500"/>
              <a:gd name="T7" fmla="*/ 0 h 1028700"/>
              <a:gd name="T8" fmla="*/ 0 w 5143500"/>
              <a:gd name="T9" fmla="*/ 4334933 h 10287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43500" h="1028700">
                <a:moveTo>
                  <a:pt x="0" y="1028700"/>
                </a:moveTo>
                <a:lnTo>
                  <a:pt x="5143500" y="1028700"/>
                </a:lnTo>
                <a:lnTo>
                  <a:pt x="5143500" y="0"/>
                </a:lnTo>
                <a:lnTo>
                  <a:pt x="0" y="0"/>
                </a:lnTo>
                <a:lnTo>
                  <a:pt x="0" y="1028700"/>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92523" name="object 11">
            <a:extLst>
              <a:ext uri="{FF2B5EF4-FFF2-40B4-BE49-F238E27FC236}">
                <a16:creationId xmlns:a16="http://schemas.microsoft.com/office/drawing/2014/main" id="{CEC8F025-32D1-4AE6-9D36-D62CC8CCFD40}"/>
              </a:ext>
            </a:extLst>
          </p:cNvPr>
          <p:cNvSpPr>
            <a:spLocks/>
          </p:cNvSpPr>
          <p:nvPr/>
        </p:nvSpPr>
        <p:spPr bwMode="auto">
          <a:xfrm>
            <a:off x="7251700" y="3535363"/>
            <a:ext cx="2286000" cy="2287587"/>
          </a:xfrm>
          <a:custGeom>
            <a:avLst/>
            <a:gdLst>
              <a:gd name="T0" fmla="*/ 0 w 1714500"/>
              <a:gd name="T1" fmla="*/ 7216290 h 1716404"/>
              <a:gd name="T2" fmla="*/ 7224889 w 1714500"/>
              <a:gd name="T3" fmla="*/ 7216290 h 1716404"/>
              <a:gd name="T4" fmla="*/ 7224889 w 1714500"/>
              <a:gd name="T5" fmla="*/ 0 h 1716404"/>
              <a:gd name="T6" fmla="*/ 0 w 1714500"/>
              <a:gd name="T7" fmla="*/ 0 h 1716404"/>
              <a:gd name="T8" fmla="*/ 0 w 1714500"/>
              <a:gd name="T9" fmla="*/ 7216290 h 1716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1716404">
                <a:moveTo>
                  <a:pt x="0" y="1716024"/>
                </a:moveTo>
                <a:lnTo>
                  <a:pt x="1714500" y="1716024"/>
                </a:lnTo>
                <a:lnTo>
                  <a:pt x="1714500" y="0"/>
                </a:lnTo>
                <a:lnTo>
                  <a:pt x="0" y="0"/>
                </a:lnTo>
                <a:lnTo>
                  <a:pt x="0" y="17160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92524" name="object 12">
            <a:extLst>
              <a:ext uri="{FF2B5EF4-FFF2-40B4-BE49-F238E27FC236}">
                <a16:creationId xmlns:a16="http://schemas.microsoft.com/office/drawing/2014/main" id="{2525385E-EA33-431E-B51A-2D665F5F1AA8}"/>
              </a:ext>
            </a:extLst>
          </p:cNvPr>
          <p:cNvSpPr>
            <a:spLocks/>
          </p:cNvSpPr>
          <p:nvPr/>
        </p:nvSpPr>
        <p:spPr bwMode="auto">
          <a:xfrm>
            <a:off x="7251700" y="3535363"/>
            <a:ext cx="2286000" cy="2287587"/>
          </a:xfrm>
          <a:custGeom>
            <a:avLst/>
            <a:gdLst>
              <a:gd name="T0" fmla="*/ 0 w 1714500"/>
              <a:gd name="T1" fmla="*/ 7216290 h 1716404"/>
              <a:gd name="T2" fmla="*/ 7224889 w 1714500"/>
              <a:gd name="T3" fmla="*/ 7216290 h 1716404"/>
              <a:gd name="T4" fmla="*/ 7224889 w 1714500"/>
              <a:gd name="T5" fmla="*/ 0 h 1716404"/>
              <a:gd name="T6" fmla="*/ 0 w 1714500"/>
              <a:gd name="T7" fmla="*/ 0 h 1716404"/>
              <a:gd name="T8" fmla="*/ 0 w 1714500"/>
              <a:gd name="T9" fmla="*/ 7216290 h 17164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1716404">
                <a:moveTo>
                  <a:pt x="0" y="1716024"/>
                </a:moveTo>
                <a:lnTo>
                  <a:pt x="1714500" y="1716024"/>
                </a:lnTo>
                <a:lnTo>
                  <a:pt x="1714500" y="0"/>
                </a:lnTo>
                <a:lnTo>
                  <a:pt x="0" y="0"/>
                </a:lnTo>
                <a:lnTo>
                  <a:pt x="0" y="1716024"/>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 name="object 13">
            <a:extLst>
              <a:ext uri="{FF2B5EF4-FFF2-40B4-BE49-F238E27FC236}">
                <a16:creationId xmlns:a16="http://schemas.microsoft.com/office/drawing/2014/main" id="{E1A56AED-5996-40EA-B695-BFA55FA0758D}"/>
              </a:ext>
            </a:extLst>
          </p:cNvPr>
          <p:cNvSpPr txBox="1"/>
          <p:nvPr/>
        </p:nvSpPr>
        <p:spPr>
          <a:xfrm>
            <a:off x="7442200" y="3571875"/>
            <a:ext cx="1898650" cy="663575"/>
          </a:xfrm>
          <a:prstGeom prst="rect">
            <a:avLst/>
          </a:prstGeom>
        </p:spPr>
        <p:txBody>
          <a:bodyPr lIns="0" tIns="17780" rIns="0" bIns="0">
            <a:spAutoFit/>
          </a:bodyPr>
          <a:lstStyle/>
          <a:p>
            <a:pPr marL="3387" algn="ctr">
              <a:spcBef>
                <a:spcPts val="140"/>
              </a:spcBef>
              <a:defRPr/>
            </a:pPr>
            <a:r>
              <a:rPr b="1" dirty="0">
                <a:solidFill>
                  <a:srgbClr val="38364D"/>
                </a:solidFill>
                <a:latin typeface="Arial"/>
                <a:cs typeface="Arial"/>
              </a:rPr>
              <a:t>数据</a:t>
            </a:r>
            <a:endParaRPr>
              <a:latin typeface="Arial"/>
              <a:cs typeface="Arial"/>
            </a:endParaRPr>
          </a:p>
          <a:p>
            <a:pPr marL="303098" indent="-286165">
              <a:spcBef>
                <a:spcPts val="27"/>
              </a:spcBef>
              <a:buFontTx/>
              <a:buChar char="•"/>
              <a:tabLst>
                <a:tab pos="303098" algn="l"/>
                <a:tab pos="303946" algn="l"/>
              </a:tabLst>
              <a:defRPr/>
            </a:pPr>
            <a:r>
              <a:rPr sz="1200" spc="-7" dirty="0">
                <a:solidFill>
                  <a:srgbClr val="38364D"/>
                </a:solidFill>
                <a:latin typeface="Arial"/>
                <a:cs typeface="Arial"/>
              </a:rPr>
              <a:t>聚合</a:t>
            </a:r>
            <a:r>
              <a:rPr sz="1200" spc="-33" dirty="0">
                <a:solidFill>
                  <a:srgbClr val="38364D"/>
                </a:solidFill>
                <a:latin typeface="Arial"/>
                <a:cs typeface="Arial"/>
              </a:rPr>
              <a:t> </a:t>
            </a:r>
            <a:r>
              <a:rPr sz="1200" spc="-7" dirty="0">
                <a:solidFill>
                  <a:srgbClr val="38364D"/>
                </a:solidFill>
                <a:latin typeface="Arial"/>
                <a:cs typeface="Arial"/>
              </a:rPr>
              <a:t>交易</a:t>
            </a:r>
            <a:endParaRPr sz="1200">
              <a:latin typeface="Arial"/>
              <a:cs typeface="Arial"/>
            </a:endParaRPr>
          </a:p>
          <a:p>
            <a:pPr marL="287859" algn="ctr">
              <a:defRPr/>
            </a:pPr>
            <a:r>
              <a:rPr sz="1200" spc="-7" dirty="0">
                <a:solidFill>
                  <a:srgbClr val="38364D"/>
                </a:solidFill>
                <a:latin typeface="Arial"/>
                <a:cs typeface="Arial"/>
              </a:rPr>
              <a:t>商店</a:t>
            </a:r>
            <a:endParaRPr sz="1200">
              <a:latin typeface="Arial"/>
              <a:cs typeface="Arial"/>
            </a:endParaRPr>
          </a:p>
        </p:txBody>
      </p:sp>
      <p:sp>
        <p:nvSpPr>
          <p:cNvPr id="192526" name="object 14">
            <a:extLst>
              <a:ext uri="{FF2B5EF4-FFF2-40B4-BE49-F238E27FC236}">
                <a16:creationId xmlns:a16="http://schemas.microsoft.com/office/drawing/2014/main" id="{89CCB174-91F9-469C-8DD2-A8EEF64660E9}"/>
              </a:ext>
            </a:extLst>
          </p:cNvPr>
          <p:cNvSpPr>
            <a:spLocks/>
          </p:cNvSpPr>
          <p:nvPr/>
        </p:nvSpPr>
        <p:spPr bwMode="auto">
          <a:xfrm>
            <a:off x="4965700" y="3538538"/>
            <a:ext cx="2286000" cy="2284412"/>
          </a:xfrm>
          <a:custGeom>
            <a:avLst/>
            <a:gdLst>
              <a:gd name="T0" fmla="*/ 0 w 1714500"/>
              <a:gd name="T1" fmla="*/ 7220156 h 1713229"/>
              <a:gd name="T2" fmla="*/ 7224889 w 1714500"/>
              <a:gd name="T3" fmla="*/ 7220156 h 1713229"/>
              <a:gd name="T4" fmla="*/ 7224889 w 1714500"/>
              <a:gd name="T5" fmla="*/ 0 h 1713229"/>
              <a:gd name="T6" fmla="*/ 0 w 1714500"/>
              <a:gd name="T7" fmla="*/ 0 h 1713229"/>
              <a:gd name="T8" fmla="*/ 0 w 1714500"/>
              <a:gd name="T9" fmla="*/ 7220156 h 17132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1713229">
                <a:moveTo>
                  <a:pt x="0" y="1712976"/>
                </a:moveTo>
                <a:lnTo>
                  <a:pt x="1714500" y="1712976"/>
                </a:lnTo>
                <a:lnTo>
                  <a:pt x="1714500" y="0"/>
                </a:lnTo>
                <a:lnTo>
                  <a:pt x="0" y="0"/>
                </a:lnTo>
                <a:lnTo>
                  <a:pt x="0" y="17129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92527" name="object 15">
            <a:extLst>
              <a:ext uri="{FF2B5EF4-FFF2-40B4-BE49-F238E27FC236}">
                <a16:creationId xmlns:a16="http://schemas.microsoft.com/office/drawing/2014/main" id="{A3B32F1A-188B-4D23-B0EF-2079471ABEDE}"/>
              </a:ext>
            </a:extLst>
          </p:cNvPr>
          <p:cNvSpPr>
            <a:spLocks/>
          </p:cNvSpPr>
          <p:nvPr/>
        </p:nvSpPr>
        <p:spPr bwMode="auto">
          <a:xfrm>
            <a:off x="4965700" y="3538538"/>
            <a:ext cx="2286000" cy="2284412"/>
          </a:xfrm>
          <a:custGeom>
            <a:avLst/>
            <a:gdLst>
              <a:gd name="T0" fmla="*/ 0 w 1714500"/>
              <a:gd name="T1" fmla="*/ 7220156 h 1713229"/>
              <a:gd name="T2" fmla="*/ 7224889 w 1714500"/>
              <a:gd name="T3" fmla="*/ 7220156 h 1713229"/>
              <a:gd name="T4" fmla="*/ 7224889 w 1714500"/>
              <a:gd name="T5" fmla="*/ 0 h 1713229"/>
              <a:gd name="T6" fmla="*/ 0 w 1714500"/>
              <a:gd name="T7" fmla="*/ 0 h 1713229"/>
              <a:gd name="T8" fmla="*/ 0 w 1714500"/>
              <a:gd name="T9" fmla="*/ 7220156 h 17132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500" h="1713229">
                <a:moveTo>
                  <a:pt x="0" y="1712976"/>
                </a:moveTo>
                <a:lnTo>
                  <a:pt x="1714500" y="1712976"/>
                </a:lnTo>
                <a:lnTo>
                  <a:pt x="1714500" y="0"/>
                </a:lnTo>
                <a:lnTo>
                  <a:pt x="0" y="0"/>
                </a:lnTo>
                <a:lnTo>
                  <a:pt x="0" y="1712976"/>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92528" name="object 16">
            <a:extLst>
              <a:ext uri="{FF2B5EF4-FFF2-40B4-BE49-F238E27FC236}">
                <a16:creationId xmlns:a16="http://schemas.microsoft.com/office/drawing/2014/main" id="{8D3BC871-29D3-4EED-B520-CDF4DFBFE003}"/>
              </a:ext>
            </a:extLst>
          </p:cNvPr>
          <p:cNvSpPr txBox="1">
            <a:spLocks noChangeArrowheads="1"/>
          </p:cNvSpPr>
          <p:nvPr/>
        </p:nvSpPr>
        <p:spPr bwMode="auto">
          <a:xfrm>
            <a:off x="5140325" y="3573463"/>
            <a:ext cx="1974850" cy="195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7780" rIns="0" bIns="0">
            <a:spAutoFit/>
          </a:bodyPr>
          <a:lstStyle>
            <a:lvl1pPr marL="315913">
              <a:defRPr>
                <a:solidFill>
                  <a:schemeClr val="tx1"/>
                </a:solidFill>
                <a:latin typeface="Calibri" panose="020F0502020204030204" pitchFamily="34" charset="0"/>
                <a:ea typeface="宋体" panose="02010600030101010101" pitchFamily="2" charset="-122"/>
              </a:defRPr>
            </a:lvl1pPr>
            <a:lvl2pPr marL="387350" indent="-7620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b="1">
                <a:solidFill>
                  <a:srgbClr val="38364D"/>
                </a:solidFill>
                <a:latin typeface="Arial" panose="020B0604020202020204" pitchFamily="34" charset="0"/>
                <a:cs typeface="Arial" panose="020B0604020202020204" pitchFamily="34" charset="0"/>
              </a:rPr>
              <a:t>逻辑/规则</a:t>
            </a:r>
            <a:endParaRPr lang="zh-CN" altLang="zh-CN">
              <a:latin typeface="Arial" panose="020B0604020202020204" pitchFamily="34" charset="0"/>
              <a:cs typeface="Arial" panose="020B0604020202020204" pitchFamily="34" charset="0"/>
            </a:endParaRPr>
          </a:p>
          <a:p>
            <a:pPr>
              <a:spcBef>
                <a:spcPts val="25"/>
              </a:spcBef>
              <a:buFontTx/>
              <a:buChar char="•"/>
            </a:pPr>
            <a:r>
              <a:rPr lang="zh-CN" altLang="zh-CN" sz="1200">
                <a:solidFill>
                  <a:srgbClr val="38364D"/>
                </a:solidFill>
                <a:latin typeface="Arial" panose="020B0604020202020204" pitchFamily="34" charset="0"/>
                <a:cs typeface="Arial" panose="020B0604020202020204" pitchFamily="34" charset="0"/>
              </a:rPr>
              <a:t>通过将聚合事务存储区填充</a:t>
            </a:r>
            <a:endParaRPr lang="zh-CN" altLang="zh-CN" sz="1200">
              <a:latin typeface="Arial" panose="020B0604020202020204" pitchFamily="34" charset="0"/>
              <a:cs typeface="Arial" panose="020B0604020202020204" pitchFamily="34" charset="0"/>
            </a:endParaRPr>
          </a:p>
          <a:p>
            <a:pPr/>
            <a:r>
              <a:rPr lang="zh-CN" altLang="zh-CN" sz="1200">
                <a:solidFill>
                  <a:srgbClr val="38364D"/>
                </a:solidFill>
                <a:latin typeface="Arial" panose="020B0604020202020204" pitchFamily="34" charset="0"/>
                <a:cs typeface="Arial" panose="020B0604020202020204" pitchFamily="34" charset="0"/>
              </a:rPr>
              <a:t>事件侦听 (事件采购)</a:t>
            </a:r>
            <a:endParaRPr lang="zh-CN" altLang="zh-CN" sz="1200">
              <a:latin typeface="Arial" panose="020B0604020202020204" pitchFamily="34" charset="0"/>
              <a:cs typeface="Arial" panose="020B0604020202020204" pitchFamily="34" charset="0"/>
            </a:endParaRPr>
          </a:p>
          <a:p>
            <a:pPr>
              <a:buFontTx/>
              <a:buChar char="•"/>
            </a:pPr>
            <a:r>
              <a:rPr lang="zh-CN" altLang="zh-CN" sz="1200">
                <a:solidFill>
                  <a:srgbClr val="38364D"/>
                </a:solidFill>
                <a:latin typeface="Arial" panose="020B0604020202020204" pitchFamily="34" charset="0"/>
                <a:cs typeface="Arial" panose="020B0604020202020204" pitchFamily="34" charset="0"/>
              </a:rPr>
              <a:t>基于输入参数筛选或调整数据查询</a:t>
            </a:r>
            <a:endParaRPr lang="zh-CN" altLang="zh-CN" sz="1200">
              <a:latin typeface="Arial" panose="020B0604020202020204" pitchFamily="34" charset="0"/>
              <a:cs typeface="Arial" panose="020B0604020202020204" pitchFamily="34" charset="0"/>
            </a:endParaRPr>
          </a:p>
          <a:p>
            <a:pPr lvl="1">
              <a:buFontTx/>
              <a:buChar char="•"/>
            </a:pPr>
            <a:r>
              <a:rPr lang="zh-CN" altLang="zh-CN" sz="1200">
                <a:solidFill>
                  <a:srgbClr val="38364D"/>
                </a:solidFill>
                <a:latin typeface="Arial" panose="020B0604020202020204" pitchFamily="34" charset="0"/>
                <a:cs typeface="Arial" panose="020B0604020202020204" pitchFamily="34" charset="0"/>
              </a:rPr>
              <a:t>提供幂等事务删除</a:t>
            </a:r>
            <a:endParaRPr lang="zh-CN" altLang="zh-CN" sz="1200">
              <a:latin typeface="Arial" panose="020B0604020202020204" pitchFamily="34" charset="0"/>
              <a:cs typeface="Arial" panose="020B0604020202020204" pitchFamily="34" charset="0"/>
            </a:endParaRPr>
          </a:p>
          <a:p>
            <a:pPr algn="ctr"/>
            <a:r>
              <a:rPr lang="zh-CN" altLang="zh-CN" sz="1200">
                <a:solidFill>
                  <a:srgbClr val="38364D"/>
                </a:solidFill>
                <a:latin typeface="Arial" panose="020B0604020202020204" pitchFamily="34" charset="0"/>
                <a:cs typeface="Arial" panose="020B0604020202020204" pitchFamily="34" charset="0"/>
              </a:rPr>
              <a:t>命令</a:t>
            </a:r>
            <a:endParaRPr lang="zh-CN" altLang="zh-CN" sz="1200">
              <a:latin typeface="Arial" panose="020B0604020202020204" pitchFamily="34" charset="0"/>
              <a:cs typeface="Arial" panose="020B0604020202020204" pitchFamily="34" charset="0"/>
            </a:endParaRPr>
          </a:p>
        </p:txBody>
      </p:sp>
      <p:sp>
        <p:nvSpPr>
          <p:cNvPr id="192529" name="object 17">
            <a:extLst>
              <a:ext uri="{FF2B5EF4-FFF2-40B4-BE49-F238E27FC236}">
                <a16:creationId xmlns:a16="http://schemas.microsoft.com/office/drawing/2014/main" id="{AB3CB190-B588-451D-B104-CA3941F27B08}"/>
              </a:ext>
            </a:extLst>
          </p:cNvPr>
          <p:cNvSpPr>
            <a:spLocks/>
          </p:cNvSpPr>
          <p:nvPr/>
        </p:nvSpPr>
        <p:spPr bwMode="auto">
          <a:xfrm>
            <a:off x="2798763" y="2522538"/>
            <a:ext cx="1600200" cy="914400"/>
          </a:xfrm>
          <a:custGeom>
            <a:avLst/>
            <a:gdLst>
              <a:gd name="T0" fmla="*/ 0 w 1199514"/>
              <a:gd name="T1" fmla="*/ 2889953 h 685800"/>
              <a:gd name="T2" fmla="*/ 5067624 w 1199514"/>
              <a:gd name="T3" fmla="*/ 2889953 h 685800"/>
              <a:gd name="T4" fmla="*/ 5067624 w 1199514"/>
              <a:gd name="T5" fmla="*/ 0 h 685800"/>
              <a:gd name="T6" fmla="*/ 0 w 1199514"/>
              <a:gd name="T7" fmla="*/ 0 h 685800"/>
              <a:gd name="T8" fmla="*/ 0 w 1199514"/>
              <a:gd name="T9" fmla="*/ 2889953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9514" h="685800">
                <a:moveTo>
                  <a:pt x="0" y="685799"/>
                </a:moveTo>
                <a:lnTo>
                  <a:pt x="1199388" y="685799"/>
                </a:lnTo>
                <a:lnTo>
                  <a:pt x="1199388" y="0"/>
                </a:lnTo>
                <a:lnTo>
                  <a:pt x="0" y="0"/>
                </a:lnTo>
                <a:lnTo>
                  <a:pt x="0" y="6857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92530" name="object 18">
            <a:extLst>
              <a:ext uri="{FF2B5EF4-FFF2-40B4-BE49-F238E27FC236}">
                <a16:creationId xmlns:a16="http://schemas.microsoft.com/office/drawing/2014/main" id="{8B0CC7D4-E2B5-440E-B987-CBE698692508}"/>
              </a:ext>
            </a:extLst>
          </p:cNvPr>
          <p:cNvSpPr>
            <a:spLocks/>
          </p:cNvSpPr>
          <p:nvPr/>
        </p:nvSpPr>
        <p:spPr bwMode="auto">
          <a:xfrm>
            <a:off x="4481513" y="2522538"/>
            <a:ext cx="1601787" cy="914400"/>
          </a:xfrm>
          <a:custGeom>
            <a:avLst/>
            <a:gdLst>
              <a:gd name="T0" fmla="*/ 0 w 1201420"/>
              <a:gd name="T1" fmla="*/ 2889953 h 685800"/>
              <a:gd name="T2" fmla="*/ 5058955 w 1201420"/>
              <a:gd name="T3" fmla="*/ 2889953 h 685800"/>
              <a:gd name="T4" fmla="*/ 5058955 w 1201420"/>
              <a:gd name="T5" fmla="*/ 0 h 685800"/>
              <a:gd name="T6" fmla="*/ 0 w 1201420"/>
              <a:gd name="T7" fmla="*/ 0 h 685800"/>
              <a:gd name="T8" fmla="*/ 0 w 1201420"/>
              <a:gd name="T9" fmla="*/ 2889953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1420" h="685800">
                <a:moveTo>
                  <a:pt x="0" y="685799"/>
                </a:moveTo>
                <a:lnTo>
                  <a:pt x="1200912" y="685799"/>
                </a:lnTo>
                <a:lnTo>
                  <a:pt x="1200912" y="0"/>
                </a:lnTo>
                <a:lnTo>
                  <a:pt x="0" y="0"/>
                </a:lnTo>
                <a:lnTo>
                  <a:pt x="0" y="6857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92531" name="object 19">
            <a:extLst>
              <a:ext uri="{FF2B5EF4-FFF2-40B4-BE49-F238E27FC236}">
                <a16:creationId xmlns:a16="http://schemas.microsoft.com/office/drawing/2014/main" id="{BDF3F386-61E3-4250-8C69-FC902E6AF30C}"/>
              </a:ext>
            </a:extLst>
          </p:cNvPr>
          <p:cNvSpPr>
            <a:spLocks/>
          </p:cNvSpPr>
          <p:nvPr/>
        </p:nvSpPr>
        <p:spPr bwMode="auto">
          <a:xfrm>
            <a:off x="6165850" y="2522538"/>
            <a:ext cx="1600200" cy="914400"/>
          </a:xfrm>
          <a:custGeom>
            <a:avLst/>
            <a:gdLst>
              <a:gd name="T0" fmla="*/ 0 w 1199514"/>
              <a:gd name="T1" fmla="*/ 2889953 h 685800"/>
              <a:gd name="T2" fmla="*/ 5067624 w 1199514"/>
              <a:gd name="T3" fmla="*/ 2889953 h 685800"/>
              <a:gd name="T4" fmla="*/ 5067624 w 1199514"/>
              <a:gd name="T5" fmla="*/ 0 h 685800"/>
              <a:gd name="T6" fmla="*/ 0 w 1199514"/>
              <a:gd name="T7" fmla="*/ 0 h 685800"/>
              <a:gd name="T8" fmla="*/ 0 w 1199514"/>
              <a:gd name="T9" fmla="*/ 2889953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9514" h="685800">
                <a:moveTo>
                  <a:pt x="0" y="685799"/>
                </a:moveTo>
                <a:lnTo>
                  <a:pt x="1199388" y="685799"/>
                </a:lnTo>
                <a:lnTo>
                  <a:pt x="1199388" y="0"/>
                </a:lnTo>
                <a:lnTo>
                  <a:pt x="0" y="0"/>
                </a:lnTo>
                <a:lnTo>
                  <a:pt x="0" y="6857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graphicFrame>
        <p:nvGraphicFramePr>
          <p:cNvPr id="20" name="object 20">
            <a:extLst>
              <a:ext uri="{FF2B5EF4-FFF2-40B4-BE49-F238E27FC236}">
                <a16:creationId xmlns:a16="http://schemas.microsoft.com/office/drawing/2014/main" id="{CA655DA9-CF6D-405B-A7B6-F47BF47840B5}"/>
              </a:ext>
            </a:extLst>
          </p:cNvPr>
          <p:cNvGraphicFramePr>
            <a:graphicFrameLocks noGrp="1"/>
          </p:cNvGraphicFramePr>
          <p:nvPr/>
        </p:nvGraphicFramePr>
        <p:xfrm>
          <a:off x="2781300" y="2505075"/>
          <a:ext cx="4967288" cy="914400"/>
        </p:xfrm>
        <a:graphic>
          <a:graphicData uri="http://schemas.openxmlformats.org/drawingml/2006/table">
            <a:tbl>
              <a:tblPr firstRow="1" bandRow="1">
                <a:tableStyleId>{2D5ABB26-0587-4C30-8999-92F81FD0307C}</a:tableStyleId>
              </a:tblPr>
              <a:tblGrid>
                <a:gridCol w="1641085">
                  <a:extLst>
                    <a:ext uri="{9D8B030D-6E8A-4147-A177-3AD203B41FA5}">
                      <a16:colId xmlns:a16="http://schemas.microsoft.com/office/drawing/2014/main" val="20000"/>
                    </a:ext>
                  </a:extLst>
                </a:gridCol>
                <a:gridCol w="1685118">
                  <a:extLst>
                    <a:ext uri="{9D8B030D-6E8A-4147-A177-3AD203B41FA5}">
                      <a16:colId xmlns:a16="http://schemas.microsoft.com/office/drawing/2014/main" val="20001"/>
                    </a:ext>
                  </a:extLst>
                </a:gridCol>
                <a:gridCol w="1641085">
                  <a:extLst>
                    <a:ext uri="{9D8B030D-6E8A-4147-A177-3AD203B41FA5}">
                      <a16:colId xmlns:a16="http://schemas.microsoft.com/office/drawing/2014/main" val="20002"/>
                    </a:ext>
                  </a:extLst>
                </a:gridCol>
              </a:tblGrid>
              <a:tr h="914400">
                <a:tc>
                  <a:txBody>
                    <a:bodyPr/>
                    <a:lstStyle/>
                    <a:p>
                      <a:pPr marL="398145">
                        <a:lnSpc>
                          <a:spcPct val="100000"/>
                        </a:lnSpc>
                        <a:spcBef>
                          <a:spcPts val="335"/>
                        </a:spcBef>
                      </a:pPr>
                      <a:r>
                        <a:rPr sz="1200" b="1" spc="-5" dirty="0">
                          <a:solidFill>
                            <a:srgbClr val="38364D"/>
                          </a:solidFill>
                          <a:latin typeface="Arial"/>
                          <a:cs typeface="Arial"/>
                        </a:rPr>
                        <a:t>查询</a:t>
                      </a:r>
                      <a:endParaRPr sz="1200">
                        <a:latin typeface="Arial"/>
                        <a:cs typeface="Arial"/>
                      </a:endParaRPr>
                    </a:p>
                    <a:p>
                      <a:pPr marL="303530" indent="-129539">
                        <a:lnSpc>
                          <a:spcPct val="100000"/>
                        </a:lnSpc>
                        <a:spcBef>
                          <a:spcPts val="25"/>
                        </a:spcBef>
                        <a:buChar char="•"/>
                        <a:tabLst>
                          <a:tab pos="304165" algn="l"/>
                        </a:tabLst>
                      </a:pPr>
                      <a:r>
                        <a:rPr sz="1100" spc="5" dirty="0">
                          <a:solidFill>
                            <a:srgbClr val="38364D"/>
                          </a:solidFill>
                          <a:latin typeface="Arial"/>
                          <a:cs typeface="Arial"/>
                        </a:rPr>
                        <a:t>查询</a:t>
                      </a:r>
                      <a:r>
                        <a:rPr sz="1100" spc="-15" dirty="0">
                          <a:solidFill>
                            <a:srgbClr val="38364D"/>
                          </a:solidFill>
                          <a:latin typeface="Arial"/>
                          <a:cs typeface="Arial"/>
                        </a:rPr>
                        <a:t> </a:t>
                      </a:r>
                      <a:r>
                        <a:rPr sz="1100" spc="0" dirty="0">
                          <a:solidFill>
                            <a:srgbClr val="38364D"/>
                          </a:solidFill>
                          <a:latin typeface="Arial"/>
                          <a:cs typeface="Arial"/>
                        </a:rPr>
                        <a:t>客户</a:t>
                      </a:r>
                      <a:endParaRPr sz="1100">
                        <a:latin typeface="Arial"/>
                        <a:cs typeface="Arial"/>
                      </a:endParaRPr>
                    </a:p>
                    <a:p>
                      <a:pPr marL="393700">
                        <a:lnSpc>
                          <a:spcPct val="100000"/>
                        </a:lnSpc>
                        <a:spcBef>
                          <a:spcPts val="30"/>
                        </a:spcBef>
                      </a:pPr>
                      <a:r>
                        <a:rPr sz="1100" spc="0" dirty="0">
                          <a:solidFill>
                            <a:srgbClr val="38364D"/>
                          </a:solidFill>
                          <a:latin typeface="Arial"/>
                          <a:cs typeface="Arial"/>
                        </a:rPr>
                        <a:t>交易</a:t>
                      </a:r>
                      <a:endParaRPr sz="1100">
                        <a:latin typeface="Arial"/>
                        <a:cs typeface="Arial"/>
                      </a:endParaRPr>
                    </a:p>
                    <a:p>
                      <a:pPr marL="321945" indent="-129539">
                        <a:lnSpc>
                          <a:spcPct val="100000"/>
                        </a:lnSpc>
                        <a:spcBef>
                          <a:spcPts val="35"/>
                        </a:spcBef>
                        <a:buChar char="•"/>
                        <a:tabLst>
                          <a:tab pos="322580" algn="l"/>
                        </a:tabLst>
                      </a:pPr>
                      <a:r>
                        <a:rPr sz="1100" spc="5" dirty="0">
                          <a:solidFill>
                            <a:srgbClr val="38364D"/>
                          </a:solidFill>
                          <a:latin typeface="Arial"/>
                          <a:cs typeface="Arial"/>
                        </a:rPr>
                        <a:t>获取</a:t>
                      </a:r>
                      <a:r>
                        <a:rPr sz="1100" spc="-55" dirty="0">
                          <a:solidFill>
                            <a:srgbClr val="38364D"/>
                          </a:solidFill>
                          <a:latin typeface="Arial"/>
                          <a:cs typeface="Arial"/>
                        </a:rPr>
                        <a:t> </a:t>
                      </a:r>
                      <a:r>
                        <a:rPr sz="1100" spc="0" dirty="0">
                          <a:solidFill>
                            <a:srgbClr val="38364D"/>
                          </a:solidFill>
                          <a:latin typeface="Arial"/>
                          <a:cs typeface="Arial"/>
                        </a:rPr>
                        <a:t>交易</a:t>
                      </a:r>
                      <a:endParaRPr sz="1100">
                        <a:latin typeface="Arial"/>
                        <a:cs typeface="Arial"/>
                      </a:endParaRPr>
                    </a:p>
                    <a:p>
                      <a:pPr marL="122555" algn="ctr">
                        <a:lnSpc>
                          <a:spcPts val="890"/>
                        </a:lnSpc>
                        <a:spcBef>
                          <a:spcPts val="25"/>
                        </a:spcBef>
                      </a:pPr>
                      <a:r>
                        <a:rPr sz="1100" spc="0" dirty="0">
                          <a:solidFill>
                            <a:srgbClr val="38364D"/>
                          </a:solidFill>
                          <a:latin typeface="Arial"/>
                          <a:cs typeface="Arial"/>
                        </a:rPr>
                        <a:t>细节</a:t>
                      </a:r>
                      <a:endParaRPr sz="1100">
                        <a:latin typeface="Arial"/>
                        <a:cs typeface="Arial"/>
                      </a:endParaRPr>
                    </a:p>
                  </a:txBody>
                  <a:tcPr marL="0" marR="0" marT="56780" marB="0">
                    <a:lnL w="28575">
                      <a:solidFill>
                        <a:srgbClr val="38364D"/>
                      </a:solidFill>
                      <a:prstDash val="solid"/>
                    </a:lnL>
                    <a:lnR w="28575">
                      <a:solidFill>
                        <a:srgbClr val="38364D"/>
                      </a:solidFill>
                      <a:prstDash val="solid"/>
                    </a:lnR>
                    <a:lnT w="28575">
                      <a:solidFill>
                        <a:srgbClr val="38364D"/>
                      </a:solidFill>
                      <a:prstDash val="solid"/>
                    </a:lnT>
                    <a:lnB w="28575">
                      <a:solidFill>
                        <a:srgbClr val="38364D"/>
                      </a:solidFill>
                      <a:prstDash val="solid"/>
                    </a:lnB>
                  </a:tcPr>
                </a:tc>
                <a:tc>
                  <a:txBody>
                    <a:bodyPr/>
                    <a:lstStyle/>
                    <a:p>
                      <a:pPr marL="330835">
                        <a:lnSpc>
                          <a:spcPct val="100000"/>
                        </a:lnSpc>
                        <a:spcBef>
                          <a:spcPts val="335"/>
                        </a:spcBef>
                      </a:pPr>
                      <a:r>
                        <a:rPr sz="1200" b="1" spc="-5" dirty="0">
                          <a:solidFill>
                            <a:srgbClr val="38364D"/>
                          </a:solidFill>
                          <a:latin typeface="Arial"/>
                          <a:cs typeface="Arial"/>
                        </a:rPr>
                        <a:t>命令</a:t>
                      </a:r>
                      <a:endParaRPr sz="1200">
                        <a:latin typeface="Arial"/>
                        <a:cs typeface="Arial"/>
                      </a:endParaRPr>
                    </a:p>
                    <a:p>
                      <a:pPr marL="495934" indent="-129539">
                        <a:lnSpc>
                          <a:spcPct val="100000"/>
                        </a:lnSpc>
                        <a:buChar char="•"/>
                        <a:tabLst>
                          <a:tab pos="496570" algn="l"/>
                        </a:tabLst>
                      </a:pPr>
                      <a:r>
                        <a:rPr sz="1200" spc="-5" dirty="0">
                          <a:solidFill>
                            <a:srgbClr val="38364D"/>
                          </a:solidFill>
                          <a:latin typeface="Arial"/>
                          <a:cs typeface="Arial"/>
                        </a:rPr>
                        <a:t>删除</a:t>
                      </a:r>
                      <a:endParaRPr sz="1200">
                        <a:latin typeface="Arial"/>
                        <a:cs typeface="Arial"/>
                      </a:endParaRPr>
                    </a:p>
                    <a:p>
                      <a:pPr marL="427355">
                        <a:lnSpc>
                          <a:spcPct val="100000"/>
                        </a:lnSpc>
                      </a:pPr>
                      <a:r>
                        <a:rPr sz="1200" spc="-5" dirty="0">
                          <a:solidFill>
                            <a:srgbClr val="38364D"/>
                          </a:solidFill>
                          <a:latin typeface="Arial"/>
                          <a:cs typeface="Arial"/>
                        </a:rPr>
                        <a:t>交易</a:t>
                      </a:r>
                      <a:endParaRPr sz="1200">
                        <a:latin typeface="Arial"/>
                        <a:cs typeface="Arial"/>
                      </a:endParaRPr>
                    </a:p>
                  </a:txBody>
                  <a:tcPr marL="0" marR="0" marT="56780" marB="0">
                    <a:lnL w="28575">
                      <a:solidFill>
                        <a:srgbClr val="38364D"/>
                      </a:solidFill>
                      <a:prstDash val="solid"/>
                    </a:lnL>
                    <a:lnR w="28575">
                      <a:solidFill>
                        <a:srgbClr val="38364D"/>
                      </a:solidFill>
                      <a:prstDash val="solid"/>
                    </a:lnR>
                    <a:lnT w="28575">
                      <a:solidFill>
                        <a:srgbClr val="38364D"/>
                      </a:solidFill>
                      <a:prstDash val="solid"/>
                    </a:lnT>
                    <a:lnB w="28575">
                      <a:solidFill>
                        <a:srgbClr val="38364D"/>
                      </a:solidFill>
                      <a:prstDash val="solid"/>
                    </a:lnB>
                  </a:tcPr>
                </a:tc>
                <a:tc>
                  <a:txBody>
                    <a:bodyPr/>
                    <a:lstStyle/>
                    <a:p>
                      <a:pPr marL="55244" algn="ctr">
                        <a:lnSpc>
                          <a:spcPct val="100000"/>
                        </a:lnSpc>
                        <a:spcBef>
                          <a:spcPts val="335"/>
                        </a:spcBef>
                      </a:pPr>
                      <a:r>
                        <a:rPr sz="1200" b="1" spc="-5" dirty="0">
                          <a:solidFill>
                            <a:srgbClr val="38364D"/>
                          </a:solidFill>
                          <a:latin typeface="Arial"/>
                          <a:cs typeface="Arial"/>
                        </a:rPr>
                        <a:t>事件</a:t>
                      </a:r>
                      <a:endParaRPr sz="1200">
                        <a:latin typeface="Arial"/>
                        <a:cs typeface="Arial"/>
                      </a:endParaRPr>
                    </a:p>
                    <a:p>
                      <a:pPr marL="55244" algn="ctr">
                        <a:lnSpc>
                          <a:spcPct val="100000"/>
                        </a:lnSpc>
                      </a:pPr>
                      <a:r>
                        <a:rPr sz="1200" b="1" dirty="0">
                          <a:solidFill>
                            <a:srgbClr val="38364D"/>
                          </a:solidFill>
                          <a:latin typeface="Arial"/>
                          <a:cs typeface="Arial"/>
                        </a:rPr>
                        <a:t>订阅</a:t>
                      </a:r>
                      <a:endParaRPr sz="1200">
                        <a:latin typeface="Arial"/>
                        <a:cs typeface="Arial"/>
                      </a:endParaRPr>
                    </a:p>
                    <a:p>
                      <a:pPr marL="351790" indent="-129539">
                        <a:lnSpc>
                          <a:spcPct val="100000"/>
                        </a:lnSpc>
                        <a:spcBef>
                          <a:spcPts val="5"/>
                        </a:spcBef>
                        <a:buChar char="•"/>
                        <a:tabLst>
                          <a:tab pos="352425" algn="l"/>
                        </a:tabLst>
                      </a:pPr>
                      <a:r>
                        <a:rPr sz="1100" dirty="0">
                          <a:solidFill>
                            <a:srgbClr val="38364D"/>
                          </a:solidFill>
                          <a:latin typeface="Arial"/>
                          <a:cs typeface="Arial"/>
                        </a:rPr>
                        <a:t>添加</a:t>
                      </a:r>
                      <a:r>
                        <a:rPr sz="1100" spc="-5" dirty="0">
                          <a:solidFill>
                            <a:srgbClr val="38364D"/>
                          </a:solidFill>
                          <a:latin typeface="Arial"/>
                          <a:cs typeface="Arial"/>
                        </a:rPr>
                        <a:t>交易</a:t>
                      </a:r>
                      <a:endParaRPr sz="1100">
                        <a:latin typeface="Arial"/>
                        <a:cs typeface="Arial"/>
                      </a:endParaRPr>
                    </a:p>
                    <a:p>
                      <a:pPr marL="269875" indent="-129539">
                        <a:lnSpc>
                          <a:spcPct val="100000"/>
                        </a:lnSpc>
                        <a:buChar char="•"/>
                        <a:tabLst>
                          <a:tab pos="270510" algn="l"/>
                        </a:tabLst>
                      </a:pPr>
                      <a:r>
                        <a:rPr sz="1100" dirty="0">
                          <a:solidFill>
                            <a:srgbClr val="38364D"/>
                          </a:solidFill>
                          <a:latin typeface="Arial"/>
                          <a:cs typeface="Arial"/>
                        </a:rPr>
                        <a:t>添加</a:t>
                      </a:r>
                      <a:r>
                        <a:rPr sz="1100" spc="-5" dirty="0">
                          <a:solidFill>
                            <a:srgbClr val="38364D"/>
                          </a:solidFill>
                          <a:latin typeface="Arial"/>
                          <a:cs typeface="Arial"/>
                        </a:rPr>
                        <a:t>交易</a:t>
                      </a:r>
                      <a:r>
                        <a:rPr sz="1100" spc="-25" dirty="0">
                          <a:solidFill>
                            <a:srgbClr val="38364D"/>
                          </a:solidFill>
                          <a:latin typeface="Arial"/>
                          <a:cs typeface="Arial"/>
                        </a:rPr>
                        <a:t> </a:t>
                      </a:r>
                      <a:r>
                        <a:rPr sz="1100" dirty="0">
                          <a:solidFill>
                            <a:srgbClr val="38364D"/>
                          </a:solidFill>
                          <a:latin typeface="Arial"/>
                          <a:cs typeface="Arial"/>
                        </a:rPr>
                        <a:t>设置</a:t>
                      </a:r>
                      <a:endParaRPr sz="1100">
                        <a:latin typeface="Arial"/>
                        <a:cs typeface="Arial"/>
                      </a:endParaRPr>
                    </a:p>
                  </a:txBody>
                  <a:tcPr marL="0" marR="0" marT="56780" marB="0">
                    <a:lnL w="28575">
                      <a:solidFill>
                        <a:srgbClr val="38364D"/>
                      </a:solidFill>
                      <a:prstDash val="solid"/>
                    </a:lnL>
                    <a:lnR w="28575">
                      <a:solidFill>
                        <a:srgbClr val="38364D"/>
                      </a:solidFill>
                      <a:prstDash val="solid"/>
                    </a:lnR>
                    <a:lnT w="28575">
                      <a:solidFill>
                        <a:srgbClr val="38364D"/>
                      </a:solidFill>
                      <a:prstDash val="solid"/>
                    </a:lnT>
                    <a:lnB w="28575">
                      <a:solidFill>
                        <a:srgbClr val="38364D"/>
                      </a:solidFill>
                      <a:prstDash val="solid"/>
                    </a:lnB>
                  </a:tcPr>
                </a:tc>
                <a:extLst>
                  <a:ext uri="{0D108BD9-81ED-4DB2-BD59-A6C34878D82A}">
                    <a16:rowId xmlns:a16="http://schemas.microsoft.com/office/drawing/2014/main" val="10000"/>
                  </a:ext>
                </a:extLst>
              </a:tr>
            </a:tbl>
          </a:graphicData>
        </a:graphic>
      </p:graphicFrame>
      <p:sp>
        <p:nvSpPr>
          <p:cNvPr id="192542" name="object 21">
            <a:extLst>
              <a:ext uri="{FF2B5EF4-FFF2-40B4-BE49-F238E27FC236}">
                <a16:creationId xmlns:a16="http://schemas.microsoft.com/office/drawing/2014/main" id="{61010CB8-A467-4C0B-BA05-D9A37C4C73EA}"/>
              </a:ext>
            </a:extLst>
          </p:cNvPr>
          <p:cNvSpPr>
            <a:spLocks/>
          </p:cNvSpPr>
          <p:nvPr/>
        </p:nvSpPr>
        <p:spPr bwMode="auto">
          <a:xfrm>
            <a:off x="7853363" y="2516188"/>
            <a:ext cx="1601787" cy="914400"/>
          </a:xfrm>
          <a:custGeom>
            <a:avLst/>
            <a:gdLst>
              <a:gd name="T0" fmla="*/ 0 w 1201420"/>
              <a:gd name="T1" fmla="*/ 2889956 h 685800"/>
              <a:gd name="T2" fmla="*/ 5058948 w 1201420"/>
              <a:gd name="T3" fmla="*/ 2889956 h 685800"/>
              <a:gd name="T4" fmla="*/ 5058948 w 1201420"/>
              <a:gd name="T5" fmla="*/ 0 h 685800"/>
              <a:gd name="T6" fmla="*/ 0 w 1201420"/>
              <a:gd name="T7" fmla="*/ 0 h 685800"/>
              <a:gd name="T8" fmla="*/ 0 w 120142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1420" h="685800">
                <a:moveTo>
                  <a:pt x="0" y="685800"/>
                </a:moveTo>
                <a:lnTo>
                  <a:pt x="1200911" y="685800"/>
                </a:lnTo>
                <a:lnTo>
                  <a:pt x="1200911" y="0"/>
                </a:lnTo>
                <a:lnTo>
                  <a:pt x="0" y="0"/>
                </a:lnTo>
                <a:lnTo>
                  <a:pt x="0" y="6858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92543" name="object 22">
            <a:extLst>
              <a:ext uri="{FF2B5EF4-FFF2-40B4-BE49-F238E27FC236}">
                <a16:creationId xmlns:a16="http://schemas.microsoft.com/office/drawing/2014/main" id="{FA77200A-B0C9-4066-B79A-7E4E183693E2}"/>
              </a:ext>
            </a:extLst>
          </p:cNvPr>
          <p:cNvSpPr txBox="1">
            <a:spLocks noChangeArrowheads="1"/>
          </p:cNvSpPr>
          <p:nvPr/>
        </p:nvSpPr>
        <p:spPr bwMode="auto">
          <a:xfrm>
            <a:off x="7853363" y="2516188"/>
            <a:ext cx="1601787" cy="428625"/>
          </a:xfrm>
          <a:prstGeom prst="rect">
            <a:avLst/>
          </a:prstGeom>
          <a:noFill/>
          <a:ln w="25907">
            <a:solidFill>
              <a:srgbClr val="38364D"/>
            </a:solidFill>
            <a:miter lim="800000"/>
            <a:headEnd/>
            <a:tailEnd/>
          </a:ln>
          <a:extLst>
            <a:ext uri="{909E8E84-426E-40DD-AFC4-6F175D3DCCD1}">
              <a14:hiddenFill xmlns:a14="http://schemas.microsoft.com/office/drawing/2010/main">
                <a:solidFill>
                  <a:srgbClr val="FFFFFF"/>
                </a:solidFill>
              </a14:hiddenFill>
            </a:ext>
          </a:extLst>
        </p:spPr>
        <p:txBody>
          <a:bodyPr lIns="0" tIns="57573" rIns="0" bIns="0">
            <a:spAutoFit/>
          </a:bodyPr>
          <a:lstStyle>
            <a:lvl1pPr marL="344488" indent="246063">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450"/>
              </a:spcBef>
            </a:pPr>
            <a:r>
              <a:rPr lang="zh-CN" altLang="zh-CN" sz="1200" b="1">
                <a:solidFill>
                  <a:srgbClr val="38364D"/>
                </a:solidFill>
                <a:latin typeface="Arial" panose="020B0604020202020204" pitchFamily="34" charset="0"/>
                <a:cs typeface="Arial" panose="020B0604020202020204" pitchFamily="34" charset="0"/>
              </a:rPr>
              <a:t>事件发布</a:t>
            </a:r>
            <a:endParaRPr lang="zh-CN" altLang="zh-CN" sz="1200">
              <a:latin typeface="Arial" panose="020B0604020202020204" pitchFamily="34" charset="0"/>
              <a:cs typeface="Arial" panose="020B0604020202020204" pitchFamily="34" charset="0"/>
            </a:endParaRPr>
          </a:p>
        </p:txBody>
      </p:sp>
      <p:sp>
        <p:nvSpPr>
          <p:cNvPr id="192544" name="object 23">
            <a:extLst>
              <a:ext uri="{FF2B5EF4-FFF2-40B4-BE49-F238E27FC236}">
                <a16:creationId xmlns:a16="http://schemas.microsoft.com/office/drawing/2014/main" id="{03C76DB7-6169-4A5A-841A-754239978B7E}"/>
              </a:ext>
            </a:extLst>
          </p:cNvPr>
          <p:cNvSpPr>
            <a:spLocks/>
          </p:cNvSpPr>
          <p:nvPr/>
        </p:nvSpPr>
        <p:spPr bwMode="auto">
          <a:xfrm>
            <a:off x="9740900" y="2817813"/>
            <a:ext cx="1828800" cy="914400"/>
          </a:xfrm>
          <a:custGeom>
            <a:avLst/>
            <a:gdLst>
              <a:gd name="T0" fmla="*/ 0 w 1371600"/>
              <a:gd name="T1" fmla="*/ 2889956 h 685800"/>
              <a:gd name="T2" fmla="*/ 5779911 w 1371600"/>
              <a:gd name="T3" fmla="*/ 2889956 h 685800"/>
              <a:gd name="T4" fmla="*/ 5779911 w 1371600"/>
              <a:gd name="T5" fmla="*/ 0 h 685800"/>
              <a:gd name="T6" fmla="*/ 0 w 1371600"/>
              <a:gd name="T7" fmla="*/ 0 h 685800"/>
              <a:gd name="T8" fmla="*/ 0 w 137160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1600" h="685800">
                <a:moveTo>
                  <a:pt x="0" y="685800"/>
                </a:moveTo>
                <a:lnTo>
                  <a:pt x="1371600" y="685800"/>
                </a:lnTo>
                <a:lnTo>
                  <a:pt x="1371600" y="0"/>
                </a:lnTo>
                <a:lnTo>
                  <a:pt x="0" y="0"/>
                </a:lnTo>
                <a:lnTo>
                  <a:pt x="0" y="685800"/>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92545" name="object 24">
            <a:extLst>
              <a:ext uri="{FF2B5EF4-FFF2-40B4-BE49-F238E27FC236}">
                <a16:creationId xmlns:a16="http://schemas.microsoft.com/office/drawing/2014/main" id="{7C0C9F64-9E0A-46A3-BC49-E1585FB96358}"/>
              </a:ext>
            </a:extLst>
          </p:cNvPr>
          <p:cNvSpPr txBox="1">
            <a:spLocks noChangeArrowheads="1"/>
          </p:cNvSpPr>
          <p:nvPr/>
        </p:nvSpPr>
        <p:spPr bwMode="auto">
          <a:xfrm>
            <a:off x="9909175" y="2857500"/>
            <a:ext cx="1490663"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933" rIns="0" bIns="0">
            <a:spAutoFit/>
          </a:bodyPr>
          <a:lstStyle>
            <a:lvl1pPr marL="19050" indent="122238">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sz="1200" b="1">
                <a:solidFill>
                  <a:srgbClr val="38364D"/>
                </a:solidFill>
                <a:latin typeface="Arial" panose="020B0604020202020204" pitchFamily="34" charset="0"/>
                <a:cs typeface="Arial" panose="020B0604020202020204" pitchFamily="34" charset="0"/>
              </a:rPr>
              <a:t>特定于产品的交易服务</a:t>
            </a:r>
            <a:endParaRPr lang="zh-CN" altLang="zh-CN" sz="1200">
              <a:latin typeface="Arial" panose="020B0604020202020204" pitchFamily="34" charset="0"/>
              <a:cs typeface="Arial" panose="020B0604020202020204" pitchFamily="34" charset="0"/>
            </a:endParaRPr>
          </a:p>
          <a:p>
            <a:pPr>
              <a:buFontTx/>
              <a:buChar char="•"/>
            </a:pPr>
            <a:r>
              <a:rPr lang="zh-CN" altLang="zh-CN" sz="1200">
                <a:solidFill>
                  <a:srgbClr val="38364D"/>
                </a:solidFill>
                <a:latin typeface="Arial" panose="020B0604020202020204" pitchFamily="34" charset="0"/>
                <a:cs typeface="Arial" panose="020B0604020202020204" pitchFamily="34" charset="0"/>
              </a:rPr>
              <a:t>查询交易记录</a:t>
            </a:r>
            <a:endParaRPr lang="zh-CN" altLang="zh-CN" sz="1200">
              <a:latin typeface="Arial" panose="020B0604020202020204" pitchFamily="34" charset="0"/>
              <a:cs typeface="Arial" panose="020B0604020202020204" pitchFamily="34" charset="0"/>
            </a:endParaRPr>
          </a:p>
        </p:txBody>
      </p:sp>
      <p:sp>
        <p:nvSpPr>
          <p:cNvPr id="192546" name="object 25">
            <a:extLst>
              <a:ext uri="{FF2B5EF4-FFF2-40B4-BE49-F238E27FC236}">
                <a16:creationId xmlns:a16="http://schemas.microsoft.com/office/drawing/2014/main" id="{42997871-3D50-4FF9-8A29-67228F64D064}"/>
              </a:ext>
            </a:extLst>
          </p:cNvPr>
          <p:cNvSpPr>
            <a:spLocks/>
          </p:cNvSpPr>
          <p:nvPr/>
        </p:nvSpPr>
        <p:spPr bwMode="auto">
          <a:xfrm>
            <a:off x="604838" y="2973388"/>
            <a:ext cx="1828800" cy="1211262"/>
          </a:xfrm>
          <a:custGeom>
            <a:avLst/>
            <a:gdLst>
              <a:gd name="T0" fmla="*/ 0 w 1371600"/>
              <a:gd name="T1" fmla="*/ 3822563 h 908685"/>
              <a:gd name="T2" fmla="*/ 5779909 w 1371600"/>
              <a:gd name="T3" fmla="*/ 3822563 h 908685"/>
              <a:gd name="T4" fmla="*/ 5779909 w 1371600"/>
              <a:gd name="T5" fmla="*/ 0 h 908685"/>
              <a:gd name="T6" fmla="*/ 0 w 1371600"/>
              <a:gd name="T7" fmla="*/ 0 h 908685"/>
              <a:gd name="T8" fmla="*/ 0 w 1371600"/>
              <a:gd name="T9" fmla="*/ 3822563 h 9086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1600" h="908685">
                <a:moveTo>
                  <a:pt x="0" y="908303"/>
                </a:moveTo>
                <a:lnTo>
                  <a:pt x="1371599" y="908303"/>
                </a:lnTo>
                <a:lnTo>
                  <a:pt x="1371599" y="0"/>
                </a:lnTo>
                <a:lnTo>
                  <a:pt x="0" y="0"/>
                </a:lnTo>
                <a:lnTo>
                  <a:pt x="0" y="908303"/>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92547" name="object 26">
            <a:extLst>
              <a:ext uri="{FF2B5EF4-FFF2-40B4-BE49-F238E27FC236}">
                <a16:creationId xmlns:a16="http://schemas.microsoft.com/office/drawing/2014/main" id="{176DB1D9-BD12-40A3-A12B-3E620C99D993}"/>
              </a:ext>
            </a:extLst>
          </p:cNvPr>
          <p:cNvSpPr txBox="1">
            <a:spLocks noChangeArrowheads="1"/>
          </p:cNvSpPr>
          <p:nvPr/>
        </p:nvSpPr>
        <p:spPr bwMode="auto">
          <a:xfrm>
            <a:off x="715963" y="3014663"/>
            <a:ext cx="160178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933" rIns="0" bIns="0">
            <a:spAutoFit/>
          </a:bodyPr>
          <a:lstStyle>
            <a:lvl1pPr marL="1587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ts val="138"/>
              </a:spcBef>
            </a:pPr>
            <a:r>
              <a:rPr lang="zh-CN" altLang="zh-CN" sz="1200" b="1">
                <a:solidFill>
                  <a:srgbClr val="38364D"/>
                </a:solidFill>
                <a:latin typeface="Arial" panose="020B0604020202020204" pitchFamily="34" charset="0"/>
                <a:cs typeface="Arial" panose="020B0604020202020204" pitchFamily="34" charset="0"/>
              </a:rPr>
              <a:t>银行客户使用在线银行网络或移动应用程序</a:t>
            </a:r>
            <a:endParaRPr lang="zh-CN" altLang="zh-CN" sz="1200">
              <a:latin typeface="Arial" panose="020B0604020202020204" pitchFamily="34" charset="0"/>
              <a:cs typeface="Arial" panose="020B0604020202020204" pitchFamily="34" charset="0"/>
            </a:endParaRPr>
          </a:p>
        </p:txBody>
      </p:sp>
      <p:sp>
        <p:nvSpPr>
          <p:cNvPr id="27" name="object 27">
            <a:extLst>
              <a:ext uri="{FF2B5EF4-FFF2-40B4-BE49-F238E27FC236}">
                <a16:creationId xmlns:a16="http://schemas.microsoft.com/office/drawing/2014/main" id="{CBCEE3D5-FFD4-4D5C-82FB-FD7D768F4D13}"/>
              </a:ext>
            </a:extLst>
          </p:cNvPr>
          <p:cNvSpPr txBox="1"/>
          <p:nvPr/>
        </p:nvSpPr>
        <p:spPr>
          <a:xfrm>
            <a:off x="738188" y="3563938"/>
            <a:ext cx="1558925" cy="569912"/>
          </a:xfrm>
          <a:prstGeom prst="rect">
            <a:avLst/>
          </a:prstGeom>
        </p:spPr>
        <p:txBody>
          <a:bodyPr lIns="0" tIns="16933" rIns="0" bIns="0">
            <a:spAutoFit/>
          </a:bodyPr>
          <a:lstStyle/>
          <a:p>
            <a:pPr marL="189649" indent="-172714">
              <a:spcBef>
                <a:spcPts val="133"/>
              </a:spcBef>
              <a:buFontTx/>
              <a:buChar char="•"/>
              <a:tabLst>
                <a:tab pos="189649" algn="l"/>
              </a:tabLst>
              <a:defRPr/>
            </a:pPr>
            <a:r>
              <a:rPr sz="1200" spc="-7" dirty="0">
                <a:solidFill>
                  <a:srgbClr val="38364D"/>
                </a:solidFill>
                <a:latin typeface="Arial"/>
                <a:cs typeface="Arial"/>
              </a:rPr>
              <a:t>搜索</a:t>
            </a:r>
            <a:r>
              <a:rPr sz="1200" spc="-20" dirty="0">
                <a:solidFill>
                  <a:srgbClr val="38364D"/>
                </a:solidFill>
                <a:latin typeface="Arial"/>
                <a:cs typeface="Arial"/>
              </a:rPr>
              <a:t> </a:t>
            </a:r>
            <a:r>
              <a:rPr sz="1200" spc="-7" dirty="0">
                <a:solidFill>
                  <a:srgbClr val="38364D"/>
                </a:solidFill>
                <a:latin typeface="Arial"/>
                <a:cs typeface="Arial"/>
              </a:rPr>
              <a:t>交易</a:t>
            </a:r>
            <a:endParaRPr sz="1200">
              <a:latin typeface="Arial"/>
              <a:cs typeface="Arial"/>
            </a:endParaRPr>
          </a:p>
          <a:p>
            <a:pPr marL="345430" lvl="1" indent="-172714">
              <a:buFontTx/>
              <a:buChar char="•"/>
              <a:tabLst>
                <a:tab pos="346278" algn="l"/>
              </a:tabLst>
              <a:defRPr/>
            </a:pPr>
            <a:r>
              <a:rPr sz="1200" spc="-7" dirty="0">
                <a:solidFill>
                  <a:srgbClr val="38364D"/>
                </a:solidFill>
                <a:latin typeface="Arial"/>
                <a:cs typeface="Arial"/>
              </a:rPr>
              <a:t>获取</a:t>
            </a:r>
            <a:r>
              <a:rPr sz="1200" spc="-33" dirty="0">
                <a:solidFill>
                  <a:srgbClr val="38364D"/>
                </a:solidFill>
                <a:latin typeface="Arial"/>
                <a:cs typeface="Arial"/>
              </a:rPr>
              <a:t> </a:t>
            </a:r>
            <a:r>
              <a:rPr sz="1200" spc="-7" dirty="0">
                <a:solidFill>
                  <a:srgbClr val="38364D"/>
                </a:solidFill>
                <a:latin typeface="Arial"/>
                <a:cs typeface="Arial"/>
              </a:rPr>
              <a:t>交易</a:t>
            </a:r>
            <a:endParaRPr sz="1200">
              <a:latin typeface="Arial"/>
              <a:cs typeface="Arial"/>
            </a:endParaRPr>
          </a:p>
          <a:p>
            <a:pPr marL="642604">
              <a:defRPr/>
            </a:pPr>
            <a:r>
              <a:rPr sz="1200" spc="-7" dirty="0">
                <a:solidFill>
                  <a:srgbClr val="38364D"/>
                </a:solidFill>
                <a:latin typeface="Arial"/>
                <a:cs typeface="Arial"/>
              </a:rPr>
              <a:t>细节</a:t>
            </a:r>
            <a:endParaRPr sz="1200">
              <a:latin typeface="Arial"/>
              <a:cs typeface="Arial"/>
            </a:endParaRPr>
          </a:p>
        </p:txBody>
      </p:sp>
      <p:sp>
        <p:nvSpPr>
          <p:cNvPr id="192549" name="object 28">
            <a:extLst>
              <a:ext uri="{FF2B5EF4-FFF2-40B4-BE49-F238E27FC236}">
                <a16:creationId xmlns:a16="http://schemas.microsoft.com/office/drawing/2014/main" id="{7094B556-33CC-47EB-91AA-0707F1AC203B}"/>
              </a:ext>
            </a:extLst>
          </p:cNvPr>
          <p:cNvSpPr txBox="1">
            <a:spLocks noChangeArrowheads="1"/>
          </p:cNvSpPr>
          <p:nvPr/>
        </p:nvSpPr>
        <p:spPr bwMode="auto">
          <a:xfrm>
            <a:off x="604838" y="4308475"/>
            <a:ext cx="1828800" cy="1165225"/>
          </a:xfrm>
          <a:prstGeom prst="rect">
            <a:avLst/>
          </a:prstGeom>
          <a:noFill/>
          <a:ln w="25908">
            <a:solidFill>
              <a:srgbClr val="38364D"/>
            </a:solidFill>
            <a:miter lim="800000"/>
            <a:headEnd/>
            <a:tailEnd/>
          </a:ln>
          <a:extLst>
            <a:ext uri="{909E8E84-426E-40DD-AFC4-6F175D3DCCD1}">
              <a14:hiddenFill xmlns:a14="http://schemas.microsoft.com/office/drawing/2010/main">
                <a:solidFill>
                  <a:srgbClr val="FFFFFF"/>
                </a:solidFill>
              </a14:hiddenFill>
            </a:ext>
          </a:extLst>
        </p:spPr>
        <p:txBody>
          <a:bodyPr lIns="0" tIns="56725" rIns="0" bIns="0">
            <a:spAutoFit/>
          </a:bodyPr>
          <a:lstStyle>
            <a:lvl1pPr marL="204788">
              <a:defRPr>
                <a:solidFill>
                  <a:schemeClr val="tx1"/>
                </a:solidFill>
                <a:latin typeface="Calibri" panose="020F0502020204030204" pitchFamily="34" charset="0"/>
                <a:ea typeface="宋体" panose="02010600030101010101" pitchFamily="2" charset="-122"/>
              </a:defRPr>
            </a:lvl1pPr>
            <a:lvl2pPr marL="479425" indent="-1714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ts val="450"/>
              </a:spcBef>
            </a:pPr>
            <a:r>
              <a:rPr lang="zh-CN" altLang="zh-CN" sz="1200" b="1">
                <a:solidFill>
                  <a:srgbClr val="38364D"/>
                </a:solidFill>
                <a:latin typeface="Arial" panose="020B0604020202020204" pitchFamily="34" charset="0"/>
                <a:cs typeface="Arial" panose="020B0604020202020204" pitchFamily="34" charset="0"/>
              </a:rPr>
              <a:t>银行 CSR 使用分行银行或呼叫中心应用程序</a:t>
            </a:r>
            <a:endParaRPr lang="zh-CN" altLang="zh-CN" sz="1200">
              <a:latin typeface="Arial" panose="020B0604020202020204" pitchFamily="34" charset="0"/>
              <a:cs typeface="Arial" panose="020B0604020202020204" pitchFamily="34" charset="0"/>
            </a:endParaRPr>
          </a:p>
          <a:p>
            <a:pPr>
              <a:buFontTx/>
              <a:buChar char="•"/>
            </a:pPr>
            <a:r>
              <a:rPr lang="zh-CN" altLang="zh-CN" sz="1200">
                <a:solidFill>
                  <a:srgbClr val="38364D"/>
                </a:solidFill>
                <a:latin typeface="Arial" panose="020B0604020202020204" pitchFamily="34" charset="0"/>
                <a:cs typeface="Arial" panose="020B0604020202020204" pitchFamily="34" charset="0"/>
              </a:rPr>
              <a:t>搜索交易记录</a:t>
            </a:r>
            <a:endParaRPr lang="zh-CN" altLang="zh-CN" sz="1200">
              <a:latin typeface="Arial" panose="020B0604020202020204" pitchFamily="34" charset="0"/>
              <a:cs typeface="Arial" panose="020B0604020202020204" pitchFamily="34" charset="0"/>
            </a:endParaRPr>
          </a:p>
          <a:p>
            <a:pPr lvl="1">
              <a:buFontTx/>
              <a:buChar char="•"/>
            </a:pPr>
            <a:r>
              <a:rPr lang="zh-CN" altLang="zh-CN" sz="1200">
                <a:solidFill>
                  <a:srgbClr val="38364D"/>
                </a:solidFill>
                <a:latin typeface="Arial" panose="020B0604020202020204" pitchFamily="34" charset="0"/>
                <a:cs typeface="Arial" panose="020B0604020202020204" pitchFamily="34" charset="0"/>
              </a:rPr>
              <a:t>获取事务</a:t>
            </a:r>
            <a:endParaRPr lang="zh-CN" altLang="zh-CN" sz="1200">
              <a:latin typeface="Arial" panose="020B0604020202020204" pitchFamily="34" charset="0"/>
              <a:cs typeface="Arial" panose="020B0604020202020204" pitchFamily="34" charset="0"/>
            </a:endParaRPr>
          </a:p>
          <a:p>
            <a:pPr/>
            <a:r>
              <a:rPr lang="zh-CN" altLang="zh-CN" sz="1200">
                <a:solidFill>
                  <a:srgbClr val="38364D"/>
                </a:solidFill>
                <a:latin typeface="Arial" panose="020B0604020202020204" pitchFamily="34" charset="0"/>
                <a:cs typeface="Arial" panose="020B0604020202020204" pitchFamily="34" charset="0"/>
              </a:rPr>
              <a:t>细节</a:t>
            </a:r>
            <a:endParaRPr lang="zh-CN" altLang="zh-CN" sz="1200">
              <a:latin typeface="Arial" panose="020B0604020202020204" pitchFamily="34" charset="0"/>
              <a:cs typeface="Arial" panose="020B0604020202020204" pitchFamily="34" charset="0"/>
            </a:endParaRPr>
          </a:p>
        </p:txBody>
      </p:sp>
      <p:sp>
        <p:nvSpPr>
          <p:cNvPr id="192550" name="object 29">
            <a:extLst>
              <a:ext uri="{FF2B5EF4-FFF2-40B4-BE49-F238E27FC236}">
                <a16:creationId xmlns:a16="http://schemas.microsoft.com/office/drawing/2014/main" id="{058F7095-4CAB-4620-B908-E3B277DFFD65}"/>
              </a:ext>
            </a:extLst>
          </p:cNvPr>
          <p:cNvSpPr>
            <a:spLocks/>
          </p:cNvSpPr>
          <p:nvPr/>
        </p:nvSpPr>
        <p:spPr bwMode="auto">
          <a:xfrm>
            <a:off x="393700" y="1365250"/>
            <a:ext cx="4572000" cy="804863"/>
          </a:xfrm>
          <a:custGeom>
            <a:avLst/>
            <a:gdLst>
              <a:gd name="T0" fmla="*/ 0 w 3429000"/>
              <a:gd name="T1" fmla="*/ 2538155 h 603885"/>
              <a:gd name="T2" fmla="*/ 14449777 w 3429000"/>
              <a:gd name="T3" fmla="*/ 2538155 h 603885"/>
              <a:gd name="T4" fmla="*/ 14449777 w 3429000"/>
              <a:gd name="T5" fmla="*/ 0 h 603885"/>
              <a:gd name="T6" fmla="*/ 0 w 3429000"/>
              <a:gd name="T7" fmla="*/ 0 h 603885"/>
              <a:gd name="T8" fmla="*/ 0 w 3429000"/>
              <a:gd name="T9" fmla="*/ 2538155 h 6038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29000" h="603885">
                <a:moveTo>
                  <a:pt x="0" y="603503"/>
                </a:moveTo>
                <a:lnTo>
                  <a:pt x="3429000" y="603503"/>
                </a:lnTo>
                <a:lnTo>
                  <a:pt x="3429000" y="0"/>
                </a:lnTo>
                <a:lnTo>
                  <a:pt x="0" y="0"/>
                </a:lnTo>
                <a:lnTo>
                  <a:pt x="0" y="6035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92551" name="object 30">
            <a:extLst>
              <a:ext uri="{FF2B5EF4-FFF2-40B4-BE49-F238E27FC236}">
                <a16:creationId xmlns:a16="http://schemas.microsoft.com/office/drawing/2014/main" id="{8220CFFA-44D8-4165-84BC-3A5AF8F308EC}"/>
              </a:ext>
            </a:extLst>
          </p:cNvPr>
          <p:cNvSpPr>
            <a:spLocks/>
          </p:cNvSpPr>
          <p:nvPr/>
        </p:nvSpPr>
        <p:spPr bwMode="auto">
          <a:xfrm>
            <a:off x="393700" y="1365250"/>
            <a:ext cx="4572000" cy="804863"/>
          </a:xfrm>
          <a:custGeom>
            <a:avLst/>
            <a:gdLst>
              <a:gd name="T0" fmla="*/ 0 w 3429000"/>
              <a:gd name="T1" fmla="*/ 2538155 h 603885"/>
              <a:gd name="T2" fmla="*/ 14449777 w 3429000"/>
              <a:gd name="T3" fmla="*/ 2538155 h 603885"/>
              <a:gd name="T4" fmla="*/ 14449777 w 3429000"/>
              <a:gd name="T5" fmla="*/ 0 h 603885"/>
              <a:gd name="T6" fmla="*/ 0 w 3429000"/>
              <a:gd name="T7" fmla="*/ 0 h 603885"/>
              <a:gd name="T8" fmla="*/ 0 w 3429000"/>
              <a:gd name="T9" fmla="*/ 2538155 h 6038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29000" h="603885">
                <a:moveTo>
                  <a:pt x="0" y="603503"/>
                </a:moveTo>
                <a:lnTo>
                  <a:pt x="3429000" y="603503"/>
                </a:lnTo>
                <a:lnTo>
                  <a:pt x="3429000" y="0"/>
                </a:lnTo>
                <a:lnTo>
                  <a:pt x="0" y="0"/>
                </a:lnTo>
                <a:lnTo>
                  <a:pt x="0" y="603503"/>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1" name="object 31">
            <a:extLst>
              <a:ext uri="{FF2B5EF4-FFF2-40B4-BE49-F238E27FC236}">
                <a16:creationId xmlns:a16="http://schemas.microsoft.com/office/drawing/2014/main" id="{E75C500D-2B6E-479B-944B-205A19DF911B}"/>
              </a:ext>
            </a:extLst>
          </p:cNvPr>
          <p:cNvSpPr txBox="1"/>
          <p:nvPr/>
        </p:nvSpPr>
        <p:spPr>
          <a:xfrm>
            <a:off x="496888" y="1400175"/>
            <a:ext cx="3724275" cy="295275"/>
          </a:xfrm>
          <a:prstGeom prst="rect">
            <a:avLst/>
          </a:prstGeom>
        </p:spPr>
        <p:txBody>
          <a:bodyPr lIns="0" tIns="17780" rIns="0" bIns="0">
            <a:spAutoFit/>
          </a:bodyPr>
          <a:lstStyle/>
          <a:p>
            <a:pPr marL="16933">
              <a:spcBef>
                <a:spcPts val="140"/>
              </a:spcBef>
              <a:defRPr/>
            </a:pPr>
            <a:r>
              <a:rPr b="1" spc="-7" dirty="0">
                <a:solidFill>
                  <a:srgbClr val="38364D"/>
                </a:solidFill>
                <a:latin typeface="Arial"/>
                <a:cs typeface="Arial"/>
              </a:rPr>
              <a:t>服务</a:t>
            </a:r>
            <a:r>
              <a:rPr b="1" dirty="0">
                <a:solidFill>
                  <a:srgbClr val="38364D"/>
                </a:solidFill>
                <a:latin typeface="Arial"/>
                <a:cs typeface="Arial"/>
              </a:rPr>
              <a:t>名字：</a:t>
            </a:r>
            <a:r>
              <a:rPr sz="1333" spc="-7" dirty="0">
                <a:solidFill>
                  <a:srgbClr val="38364D"/>
                </a:solidFill>
                <a:latin typeface="Arial"/>
                <a:cs typeface="Arial"/>
              </a:rPr>
              <a:t>事务搜索</a:t>
            </a:r>
            <a:r>
              <a:rPr sz="1333" spc="-233" dirty="0">
                <a:solidFill>
                  <a:srgbClr val="38364D"/>
                </a:solidFill>
                <a:latin typeface="Arial"/>
                <a:cs typeface="Arial"/>
              </a:rPr>
              <a:t> </a:t>
            </a:r>
            <a:r>
              <a:rPr sz="1333" spc="-7" dirty="0">
                <a:solidFill>
                  <a:srgbClr val="38364D"/>
                </a:solidFill>
                <a:latin typeface="Arial"/>
                <a:cs typeface="Arial"/>
              </a:rPr>
              <a:t>服务</a:t>
            </a:r>
            <a:endParaRPr sz="1333">
              <a:latin typeface="Arial"/>
              <a:cs typeface="Arial"/>
            </a:endParaRPr>
          </a:p>
        </p:txBody>
      </p:sp>
      <p:sp>
        <p:nvSpPr>
          <p:cNvPr id="192553" name="object 32">
            <a:extLst>
              <a:ext uri="{FF2B5EF4-FFF2-40B4-BE49-F238E27FC236}">
                <a16:creationId xmlns:a16="http://schemas.microsoft.com/office/drawing/2014/main" id="{7A72BF3D-6161-40C9-A67A-ED61CBDCC1F7}"/>
              </a:ext>
            </a:extLst>
          </p:cNvPr>
          <p:cNvSpPr>
            <a:spLocks/>
          </p:cNvSpPr>
          <p:nvPr/>
        </p:nvSpPr>
        <p:spPr bwMode="auto">
          <a:xfrm>
            <a:off x="4965700" y="1365250"/>
            <a:ext cx="6858000" cy="804863"/>
          </a:xfrm>
          <a:custGeom>
            <a:avLst/>
            <a:gdLst>
              <a:gd name="T0" fmla="*/ 0 w 5143500"/>
              <a:gd name="T1" fmla="*/ 2538155 h 603885"/>
              <a:gd name="T2" fmla="*/ 21674667 w 5143500"/>
              <a:gd name="T3" fmla="*/ 2538155 h 603885"/>
              <a:gd name="T4" fmla="*/ 21674667 w 5143500"/>
              <a:gd name="T5" fmla="*/ 0 h 603885"/>
              <a:gd name="T6" fmla="*/ 0 w 5143500"/>
              <a:gd name="T7" fmla="*/ 0 h 603885"/>
              <a:gd name="T8" fmla="*/ 0 w 5143500"/>
              <a:gd name="T9" fmla="*/ 2538155 h 6038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43500" h="603885">
                <a:moveTo>
                  <a:pt x="0" y="603503"/>
                </a:moveTo>
                <a:lnTo>
                  <a:pt x="5143500" y="603503"/>
                </a:lnTo>
                <a:lnTo>
                  <a:pt x="5143500" y="0"/>
                </a:lnTo>
                <a:lnTo>
                  <a:pt x="0" y="0"/>
                </a:lnTo>
                <a:lnTo>
                  <a:pt x="0" y="6035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92554" name="object 33">
            <a:extLst>
              <a:ext uri="{FF2B5EF4-FFF2-40B4-BE49-F238E27FC236}">
                <a16:creationId xmlns:a16="http://schemas.microsoft.com/office/drawing/2014/main" id="{7C7F9F62-6BCD-4597-B7E4-796E202EF3DC}"/>
              </a:ext>
            </a:extLst>
          </p:cNvPr>
          <p:cNvSpPr>
            <a:spLocks/>
          </p:cNvSpPr>
          <p:nvPr/>
        </p:nvSpPr>
        <p:spPr bwMode="auto">
          <a:xfrm>
            <a:off x="4965700" y="1365250"/>
            <a:ext cx="6858000" cy="804863"/>
          </a:xfrm>
          <a:custGeom>
            <a:avLst/>
            <a:gdLst>
              <a:gd name="T0" fmla="*/ 0 w 5143500"/>
              <a:gd name="T1" fmla="*/ 2538155 h 603885"/>
              <a:gd name="T2" fmla="*/ 21674667 w 5143500"/>
              <a:gd name="T3" fmla="*/ 2538155 h 603885"/>
              <a:gd name="T4" fmla="*/ 21674667 w 5143500"/>
              <a:gd name="T5" fmla="*/ 0 h 603885"/>
              <a:gd name="T6" fmla="*/ 0 w 5143500"/>
              <a:gd name="T7" fmla="*/ 0 h 603885"/>
              <a:gd name="T8" fmla="*/ 0 w 5143500"/>
              <a:gd name="T9" fmla="*/ 2538155 h 6038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43500" h="603885">
                <a:moveTo>
                  <a:pt x="0" y="603503"/>
                </a:moveTo>
                <a:lnTo>
                  <a:pt x="5143500" y="603503"/>
                </a:lnTo>
                <a:lnTo>
                  <a:pt x="5143500" y="0"/>
                </a:lnTo>
                <a:lnTo>
                  <a:pt x="0" y="0"/>
                </a:lnTo>
                <a:lnTo>
                  <a:pt x="0" y="603503"/>
                </a:lnTo>
                <a:close/>
              </a:path>
            </a:pathLst>
          </a:custGeom>
          <a:noFill/>
          <a:ln w="25908">
            <a:solidFill>
              <a:srgbClr val="3836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92555" name="object 34">
            <a:extLst>
              <a:ext uri="{FF2B5EF4-FFF2-40B4-BE49-F238E27FC236}">
                <a16:creationId xmlns:a16="http://schemas.microsoft.com/office/drawing/2014/main" id="{4F4F6684-26BD-402A-9338-8ACA71F04B5A}"/>
              </a:ext>
            </a:extLst>
          </p:cNvPr>
          <p:cNvSpPr txBox="1">
            <a:spLocks noChangeArrowheads="1"/>
          </p:cNvSpPr>
          <p:nvPr/>
        </p:nvSpPr>
        <p:spPr bwMode="auto">
          <a:xfrm>
            <a:off x="5068888" y="1398588"/>
            <a:ext cx="6423025"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933" rIns="0" bIns="0">
            <a:spAutoFit/>
          </a:bodyPr>
          <a:lstStyle>
            <a:lvl1pPr marL="1587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b="1">
                <a:solidFill>
                  <a:srgbClr val="38364D"/>
                </a:solidFill>
                <a:latin typeface="Arial" panose="020B0604020202020204" pitchFamily="34" charset="0"/>
                <a:cs typeface="Arial" panose="020B0604020202020204" pitchFamily="34" charset="0"/>
              </a:rPr>
              <a:t>描述：</a:t>
            </a:r>
            <a:r>
              <a:rPr lang="zh-CN" altLang="zh-CN" sz="1300">
                <a:solidFill>
                  <a:srgbClr val="38364D"/>
                </a:solidFill>
                <a:latin typeface="Arial" panose="020B0604020202020204" pitchFamily="34" charset="0"/>
                <a:cs typeface="Arial" panose="020B0604020202020204" pitchFamily="34" charset="0"/>
              </a:rPr>
              <a:t>事务搜索服务允许消费者查找符合一组指定条件的特定交易记录。此标准可以从日期/时间、支出类别、金额等范围不等。</a:t>
            </a:r>
            <a:endParaRPr lang="zh-CN" altLang="zh-CN" sz="1300">
              <a:latin typeface="Arial" panose="020B0604020202020204" pitchFamily="34" charset="0"/>
              <a:cs typeface="Arial" panose="020B0604020202020204" pitchFamily="34" charset="0"/>
            </a:endParaRPr>
          </a:p>
          <a:p>
            <a:pPr>
              <a:spcBef>
                <a:spcPts val="938"/>
              </a:spcBef>
            </a:pPr>
            <a:r>
              <a:rPr lang="zh-CN" altLang="zh-CN" b="1">
                <a:solidFill>
                  <a:srgbClr val="38364D"/>
                </a:solidFill>
                <a:latin typeface="Arial" panose="020B0604020202020204" pitchFamily="34" charset="0"/>
                <a:cs typeface="Arial" panose="020B0604020202020204" pitchFamily="34" charset="0"/>
              </a:rPr>
              <a:t>接口依赖性</a:t>
            </a:r>
            <a:endParaRPr lang="zh-CN" altLang="zh-CN">
              <a:latin typeface="Arial" panose="020B0604020202020204" pitchFamily="34" charset="0"/>
              <a:cs typeface="Arial" panose="020B0604020202020204" pitchFamily="34" charset="0"/>
            </a:endParaRPr>
          </a:p>
        </p:txBody>
      </p:sp>
      <p:sp>
        <p:nvSpPr>
          <p:cNvPr id="35" name="object 35">
            <a:extLst>
              <a:ext uri="{FF2B5EF4-FFF2-40B4-BE49-F238E27FC236}">
                <a16:creationId xmlns:a16="http://schemas.microsoft.com/office/drawing/2014/main" id="{876B76C9-622A-4536-A072-CD615D557FF4}"/>
              </a:ext>
            </a:extLst>
          </p:cNvPr>
          <p:cNvSpPr txBox="1"/>
          <p:nvPr/>
        </p:nvSpPr>
        <p:spPr>
          <a:xfrm>
            <a:off x="719138" y="5924550"/>
            <a:ext cx="6388100" cy="263525"/>
          </a:xfrm>
          <a:prstGeom prst="rect">
            <a:avLst/>
          </a:prstGeom>
        </p:spPr>
        <p:txBody>
          <a:bodyPr lIns="0" tIns="16933" rIns="0" bIns="0">
            <a:spAutoFit/>
          </a:bodyPr>
          <a:lstStyle/>
          <a:p>
            <a:pPr marL="16933">
              <a:spcBef>
                <a:spcPts val="133"/>
              </a:spcBef>
              <a:defRPr/>
            </a:pPr>
            <a:r>
              <a:rPr sz="1600" spc="-7" dirty="0">
                <a:solidFill>
                  <a:srgbClr val="38364D"/>
                </a:solidFill>
                <a:latin typeface="Arial"/>
                <a:cs typeface="Arial"/>
              </a:rPr>
              <a:t>更多内容:</a:t>
            </a:r>
            <a:r>
              <a:rPr sz="1600" spc="167" dirty="0">
                <a:solidFill>
                  <a:srgbClr val="38364D"/>
                </a:solidFill>
                <a:latin typeface="Arial"/>
                <a:cs typeface="Arial"/>
              </a:rPr>
              <a:t> </a:t>
            </a:r>
            <a:r>
              <a:rPr sz="1600" u="sng" spc="-13" dirty="0">
                <a:solidFill>
                  <a:srgbClr val="0078E2"/>
                </a:solidFill>
                <a:uFill>
                  <a:solidFill>
                    <a:srgbClr val="0078E2"/>
                  </a:solidFill>
                </a:uFill>
                <a:latin typeface="Arial"/>
                <a:cs typeface="Arial"/>
                <a:hlinkClick r:id="rId2"/>
              </a:rPr>
              <a:t>http://www.apiacademy.co/the-microservice-design-canvas/</a:t>
            </a:r>
            <a:endParaRPr sz="1600">
              <a:latin typeface="Arial"/>
              <a:cs typeface="Arial"/>
            </a:endParaRPr>
          </a:p>
        </p:txBody>
      </p:sp>
    </p:spTree>
  </p:cSld>
  <p:clrMapOvr>
    <a:masterClrMapping/>
  </p:clrMapOvr>
</p:sld>
</file>

<file path=ppt/slides/slide138.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D95A1A59-E855-4486-98A0-92A3A05F1376}"/>
              </a:ext>
            </a:extLst>
          </p:cNvPr>
          <p:cNvSpPr txBox="1">
            <a:spLocks noGrp="1"/>
          </p:cNvSpPr>
          <p:nvPr>
            <p:ph type="title"/>
          </p:nvPr>
        </p:nvSpPr>
        <p:spPr>
          <a:xfrm>
            <a:off x="265113" y="168275"/>
            <a:ext cx="11274425" cy="688975"/>
          </a:xfrm>
        </p:spPr>
        <p:txBody>
          <a:bodyPr lIns="0" tIns="12700" rIns="0" bIns="0" rtlCol="0">
            <a:spAutoFit/>
          </a:bodyPr>
          <a:lstStyle/>
          <a:p>
            <a:pPr marL="12700">
              <a:spcBef>
                <a:spcPts val="100"/>
              </a:spcBef>
              <a:defRPr/>
            </a:pPr>
            <a:r>
              <a:rPr dirty="0">
                <a:solidFill>
                  <a:schemeClr val="bg1"/>
                </a:solidFill>
              </a:rPr>
              <a:t>稳定的接口-标准化</a:t>
            </a:r>
            <a:r>
              <a:rPr spc="75" dirty="0">
                <a:solidFill>
                  <a:schemeClr val="bg1"/>
                </a:solidFill>
              </a:rPr>
              <a:t> </a:t>
            </a:r>
            <a:r>
              <a:rPr spc="-5" dirty="0">
                <a:solidFill>
                  <a:schemeClr val="bg1"/>
                </a:solidFill>
              </a:rPr>
              <a:t>通信</a:t>
            </a:r>
          </a:p>
        </p:txBody>
      </p:sp>
      <p:sp>
        <p:nvSpPr>
          <p:cNvPr id="193539" name="object 4">
            <a:extLst>
              <a:ext uri="{FF2B5EF4-FFF2-40B4-BE49-F238E27FC236}">
                <a16:creationId xmlns:a16="http://schemas.microsoft.com/office/drawing/2014/main" id="{24ECE858-6039-4649-AFB4-C74FC3F5377D}"/>
              </a:ext>
            </a:extLst>
          </p:cNvPr>
          <p:cNvSpPr txBox="1">
            <a:spLocks noChangeArrowheads="1"/>
          </p:cNvSpPr>
          <p:nvPr/>
        </p:nvSpPr>
        <p:spPr bwMode="auto">
          <a:xfrm>
            <a:off x="917575" y="1373188"/>
            <a:ext cx="9867900" cy="268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39065" rIns="0" bIns="0">
            <a:spAutoFit/>
          </a:bodyPr>
          <a:lstStyle>
            <a:lvl1pPr marL="3556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100"/>
              </a:spcBef>
              <a:buFont typeface="Arial" panose="020B0604020202020204" pitchFamily="34" charset="0"/>
              <a:buChar char="•"/>
            </a:pPr>
            <a:r>
              <a:rPr lang="zh-CN" altLang="zh-CN" sz="2400">
                <a:solidFill>
                  <a:srgbClr val="272821"/>
                </a:solidFill>
                <a:latin typeface="Franklin Gothic Medium Cond" panose="020B0606030402020204" pitchFamily="34" charset="0"/>
              </a:rPr>
              <a:t>microservices 之间的通信经常被规范化使用</a:t>
            </a:r>
            <a:endParaRPr lang="zh-CN" altLang="zh-CN" sz="2400">
              <a:latin typeface="Franklin Gothic Medium Cond" panose="020B0606030402020204" pitchFamily="34" charset="0"/>
            </a:endParaRPr>
          </a:p>
          <a:p>
            <a:pPr lvl="1">
              <a:spcBef>
                <a:spcPts val="1000"/>
              </a:spcBef>
              <a:buClr>
                <a:srgbClr val="808285"/>
              </a:buClr>
              <a:buFont typeface="Arial" panose="020B0604020202020204" pitchFamily="34" charset="0"/>
              <a:buChar char="•"/>
            </a:pPr>
            <a:r>
              <a:rPr lang="zh-CN" altLang="zh-CN" sz="2000">
                <a:solidFill>
                  <a:srgbClr val="272821"/>
                </a:solidFill>
                <a:latin typeface="Franklin Gothic Medium Cond" panose="020B0606030402020204" pitchFamily="34" charset="0"/>
              </a:rPr>
              <a:t>HTTP (S) –经过战斗测试和广泛使用的传输协议</a:t>
            </a:r>
            <a:endParaRPr lang="zh-CN" altLang="zh-CN" sz="2000">
              <a:latin typeface="Franklin Gothic Medium Cond" panose="020B0606030402020204" pitchFamily="34" charset="0"/>
            </a:endParaRPr>
          </a:p>
          <a:p>
            <a:pPr lvl="1">
              <a:spcBef>
                <a:spcPts val="1000"/>
              </a:spcBef>
              <a:buClr>
                <a:srgbClr val="808285"/>
              </a:buClr>
              <a:buFont typeface="Arial" panose="020B0604020202020204" pitchFamily="34" charset="0"/>
              <a:buChar char="•"/>
            </a:pPr>
            <a:r>
              <a:rPr lang="zh-CN" altLang="zh-CN" sz="2000">
                <a:solidFill>
                  <a:srgbClr val="272821"/>
                </a:solidFill>
                <a:latin typeface="Franklin Gothic Medium Cond" panose="020B0606030402020204" pitchFamily="34" charset="0"/>
              </a:rPr>
              <a:t>REST-数据上的统一接口, 作为已知操作手段的资源</a:t>
            </a:r>
            <a:endParaRPr lang="zh-CN" altLang="zh-CN" sz="2000">
              <a:latin typeface="Franklin Gothic Medium Cond" panose="020B0606030402020204" pitchFamily="34" charset="0"/>
            </a:endParaRPr>
          </a:p>
          <a:p>
            <a:pPr lvl="1">
              <a:spcBef>
                <a:spcPts val="1013"/>
              </a:spcBef>
              <a:buClr>
                <a:srgbClr val="808285"/>
              </a:buClr>
              <a:buFont typeface="Arial" panose="020B0604020202020204" pitchFamily="34" charset="0"/>
              <a:buChar char="•"/>
            </a:pPr>
            <a:r>
              <a:rPr lang="zh-CN" altLang="zh-CN" sz="2000">
                <a:solidFill>
                  <a:srgbClr val="272821"/>
                </a:solidFill>
                <a:latin typeface="Franklin Gothic Medium Cond" panose="020B0606030402020204" pitchFamily="34" charset="0"/>
              </a:rPr>
              <a:t>JSON –简单的数据表示格式</a:t>
            </a:r>
            <a:endParaRPr lang="zh-CN" altLang="zh-CN" sz="2000">
              <a:latin typeface="Franklin Gothic Medium Cond" panose="020B0606030402020204" pitchFamily="34" charset="0"/>
            </a:endParaRPr>
          </a:p>
          <a:p>
            <a:pPr>
              <a:spcBef>
                <a:spcPts val="1000"/>
              </a:spcBef>
              <a:buFont typeface="Arial" panose="020B0604020202020204" pitchFamily="34" charset="0"/>
              <a:buChar char="•"/>
            </a:pPr>
            <a:r>
              <a:rPr lang="zh-CN" altLang="zh-CN" sz="2400">
                <a:solidFill>
                  <a:srgbClr val="272821"/>
                </a:solidFill>
                <a:latin typeface="Franklin Gothic Medium Cond" panose="020B0606030402020204" pitchFamily="34" charset="0"/>
              </a:rPr>
              <a:t>REST 和 JSON 是方便的, 因为它们简化了界面演化 (稍后更多)</a:t>
            </a:r>
            <a:endParaRPr lang="zh-CN" altLang="zh-CN" sz="2400">
              <a:latin typeface="Franklin Gothic Medium Cond" panose="020B0606030402020204" pitchFamily="34" charset="0"/>
            </a:endParaRPr>
          </a:p>
        </p:txBody>
      </p:sp>
    </p:spTree>
  </p:cSld>
  <p:clrMapOvr>
    <a:masterClrMapping/>
  </p:clrMapOvr>
</p:sld>
</file>

<file path=ppt/slides/slide139.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A223F20C-C69E-4124-BCE5-18D0E298BEE7}"/>
              </a:ext>
            </a:extLst>
          </p:cNvPr>
          <p:cNvSpPr txBox="1">
            <a:spLocks noGrp="1"/>
          </p:cNvSpPr>
          <p:nvPr>
            <p:ph type="title"/>
          </p:nvPr>
        </p:nvSpPr>
        <p:spPr>
          <a:xfrm>
            <a:off x="917575" y="306388"/>
            <a:ext cx="8634413" cy="688975"/>
          </a:xfrm>
        </p:spPr>
        <p:txBody>
          <a:bodyPr lIns="0" tIns="12700" rIns="0" bIns="0" rtlCol="0">
            <a:spAutoFit/>
          </a:bodyPr>
          <a:lstStyle/>
          <a:p>
            <a:pPr marL="12700" algn="l">
              <a:spcBef>
                <a:spcPts val="100"/>
              </a:spcBef>
              <a:defRPr/>
            </a:pPr>
            <a:r>
              <a:rPr dirty="0">
                <a:solidFill>
                  <a:schemeClr val="bg1"/>
                </a:solidFill>
              </a:rPr>
              <a:t>HTTP</a:t>
            </a:r>
            <a:r>
              <a:rPr spc="-60" dirty="0">
                <a:solidFill>
                  <a:schemeClr val="bg1"/>
                </a:solidFill>
              </a:rPr>
              <a:t> </a:t>
            </a:r>
            <a:r>
              <a:rPr dirty="0">
                <a:solidFill>
                  <a:schemeClr val="bg1"/>
                </a:solidFill>
              </a:rPr>
              <a:t>例子</a:t>
            </a:r>
          </a:p>
        </p:txBody>
      </p:sp>
      <p:sp>
        <p:nvSpPr>
          <p:cNvPr id="194563" name="object 5">
            <a:extLst>
              <a:ext uri="{FF2B5EF4-FFF2-40B4-BE49-F238E27FC236}">
                <a16:creationId xmlns:a16="http://schemas.microsoft.com/office/drawing/2014/main" id="{58327D66-4371-42F2-A928-268F7BFF8CA2}"/>
              </a:ext>
            </a:extLst>
          </p:cNvPr>
          <p:cNvSpPr>
            <a:spLocks noChangeArrowheads="1"/>
          </p:cNvSpPr>
          <p:nvPr/>
        </p:nvSpPr>
        <p:spPr bwMode="auto">
          <a:xfrm>
            <a:off x="862013" y="1395413"/>
            <a:ext cx="11088687" cy="286702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94564" name="object 6">
            <a:extLst>
              <a:ext uri="{FF2B5EF4-FFF2-40B4-BE49-F238E27FC236}">
                <a16:creationId xmlns:a16="http://schemas.microsoft.com/office/drawing/2014/main" id="{09CA6649-CA6A-43AB-AD25-28FA4C870F75}"/>
              </a:ext>
            </a:extLst>
          </p:cNvPr>
          <p:cNvSpPr>
            <a:spLocks noChangeArrowheads="1"/>
          </p:cNvSpPr>
          <p:nvPr/>
        </p:nvSpPr>
        <p:spPr bwMode="auto">
          <a:xfrm>
            <a:off x="817563" y="1389063"/>
            <a:ext cx="11182350" cy="2951162"/>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94565" name="object 7">
            <a:extLst>
              <a:ext uri="{FF2B5EF4-FFF2-40B4-BE49-F238E27FC236}">
                <a16:creationId xmlns:a16="http://schemas.microsoft.com/office/drawing/2014/main" id="{092522DE-9A00-4DD6-8B8E-44BAB9B774C8}"/>
              </a:ext>
            </a:extLst>
          </p:cNvPr>
          <p:cNvSpPr>
            <a:spLocks/>
          </p:cNvSpPr>
          <p:nvPr/>
        </p:nvSpPr>
        <p:spPr bwMode="auto">
          <a:xfrm>
            <a:off x="838200" y="1373188"/>
            <a:ext cx="11085513" cy="2862262"/>
          </a:xfrm>
          <a:custGeom>
            <a:avLst/>
            <a:gdLst>
              <a:gd name="T0" fmla="*/ 0 w 11085830"/>
              <a:gd name="T1" fmla="*/ 2860740 h 2862579"/>
              <a:gd name="T2" fmla="*/ 11083991 w 11085830"/>
              <a:gd name="T3" fmla="*/ 2860740 h 2862579"/>
              <a:gd name="T4" fmla="*/ 11083991 w 11085830"/>
              <a:gd name="T5" fmla="*/ 0 h 2862579"/>
              <a:gd name="T6" fmla="*/ 0 w 11085830"/>
              <a:gd name="T7" fmla="*/ 0 h 2862579"/>
              <a:gd name="T8" fmla="*/ 0 w 11085830"/>
              <a:gd name="T9" fmla="*/ 2860740 h 28625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85830" h="2862579">
                <a:moveTo>
                  <a:pt x="0" y="2862325"/>
                </a:moveTo>
                <a:lnTo>
                  <a:pt x="11085576" y="2862325"/>
                </a:lnTo>
                <a:lnTo>
                  <a:pt x="11085576" y="0"/>
                </a:lnTo>
                <a:lnTo>
                  <a:pt x="0" y="0"/>
                </a:lnTo>
                <a:lnTo>
                  <a:pt x="0" y="286232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94566" name="object 8">
            <a:extLst>
              <a:ext uri="{FF2B5EF4-FFF2-40B4-BE49-F238E27FC236}">
                <a16:creationId xmlns:a16="http://schemas.microsoft.com/office/drawing/2014/main" id="{15A9B71F-2B58-4841-9C95-CB7E2562EB1A}"/>
              </a:ext>
            </a:extLst>
          </p:cNvPr>
          <p:cNvSpPr>
            <a:spLocks noGrp="1"/>
          </p:cNvSpPr>
          <p:nvPr>
            <p:ph type="body" idx="4294967295"/>
          </p:nvPr>
        </p:nvSpPr>
        <p:spPr>
          <a:xfrm>
            <a:off x="468313" y="1406525"/>
            <a:ext cx="11255375" cy="2894013"/>
          </a:xfrm>
        </p:spPr>
        <p:txBody>
          <a:bodyPr lIns="0" tIns="12700" rIns="0" bIns="0">
            <a:spAutoFit/>
          </a:bodyPr>
          <a:lstStyle/>
          <a:p>
            <a:pPr marL="460375">
              <a:spcBef>
                <a:spcPts val="100"/>
              </a:spcBef>
            </a:pPr>
            <a:r>
              <a:rPr lang="zh-CN" altLang="zh-CN" sz="2400"/>
              <a:t>获取/HTTP/1。1</a:t>
            </a:r>
          </a:p>
          <a:p>
            <a:pPr marL="460375"/>
            <a:r>
              <a:rPr lang="zh-CN" altLang="zh-CN" sz="2400"/>
              <a:t>主机</a:t>
            </a:r>
            <a:r>
              <a:rPr lang="zh-CN" altLang="zh-CN" sz="2400">
                <a:hlinkClick r:id="rId4"/>
              </a:rPr>
              <a:t>: www.codecentric.de</a:t>
            </a:r>
            <a:r>
              <a:rPr lang="zh-CN" altLang="zh-CN" sz="2400"/>
              <a:t>连接: 保持生存的缓存控制: max-age=0</a:t>
            </a:r>
          </a:p>
          <a:p>
            <a:pPr marL="460375"/>
            <a:r>
              <a:rPr lang="zh-CN" altLang="zh-CN" sz="2400"/>
              <a:t>接受: 文本/html, 应用/xhtml + xml, 应用/xml; q = 0.9, 图像/webp, **; q = 0。8</a:t>
            </a:r>
          </a:p>
          <a:p>
            <a:pPr marL="460375">
              <a:spcBef>
                <a:spcPct val="0"/>
              </a:spcBef>
            </a:pPr>
            <a:r>
              <a:rPr lang="zh-CN" altLang="zh-CN" sz="2400"/>
              <a:t>用户代理: Mozilla/5.0 (Windows NT 6.1;WOW64) AppleWebKit/537.36 (KHTML, 像壁虎)</a:t>
            </a:r>
          </a:p>
          <a:p>
            <a:pPr marL="460375"/>
            <a:r>
              <a:rPr lang="zh-CN" altLang="zh-CN" sz="2400"/>
              <a:t>镀铬/38.0. 2125.104 Safari/537.36 接受编码: gzip, 紧缩</a:t>
            </a:r>
          </a:p>
          <a:p>
            <a:pPr marL="460375"/>
            <a:r>
              <a:rPr lang="zh-CN" altLang="zh-CN" sz="2400"/>
              <a:t>接受语言: 去德, de; q = 0.8, en 我们; q = 0.6, en; q = 0.4 Cookie:..。</a:t>
            </a:r>
          </a:p>
        </p:txBody>
      </p:sp>
      <p:sp>
        <p:nvSpPr>
          <p:cNvPr id="194567" name="object 9">
            <a:extLst>
              <a:ext uri="{FF2B5EF4-FFF2-40B4-BE49-F238E27FC236}">
                <a16:creationId xmlns:a16="http://schemas.microsoft.com/office/drawing/2014/main" id="{1B6CDF62-9606-46EE-925C-0C7F02996460}"/>
              </a:ext>
            </a:extLst>
          </p:cNvPr>
          <p:cNvSpPr>
            <a:spLocks noChangeArrowheads="1"/>
          </p:cNvSpPr>
          <p:nvPr/>
        </p:nvSpPr>
        <p:spPr bwMode="auto">
          <a:xfrm>
            <a:off x="862013" y="4402138"/>
            <a:ext cx="6859587" cy="2311400"/>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94568" name="object 10">
            <a:extLst>
              <a:ext uri="{FF2B5EF4-FFF2-40B4-BE49-F238E27FC236}">
                <a16:creationId xmlns:a16="http://schemas.microsoft.com/office/drawing/2014/main" id="{3633DCAA-4BB0-4E4D-A3AE-3A444853F5EF}"/>
              </a:ext>
            </a:extLst>
          </p:cNvPr>
          <p:cNvSpPr>
            <a:spLocks noChangeArrowheads="1"/>
          </p:cNvSpPr>
          <p:nvPr/>
        </p:nvSpPr>
        <p:spPr bwMode="auto">
          <a:xfrm>
            <a:off x="817563" y="4391025"/>
            <a:ext cx="6919912" cy="2403475"/>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94569" name="object 11">
            <a:extLst>
              <a:ext uri="{FF2B5EF4-FFF2-40B4-BE49-F238E27FC236}">
                <a16:creationId xmlns:a16="http://schemas.microsoft.com/office/drawing/2014/main" id="{74BC63F1-E605-4A81-9C5A-9C7AE4FE69D7}"/>
              </a:ext>
            </a:extLst>
          </p:cNvPr>
          <p:cNvSpPr>
            <a:spLocks/>
          </p:cNvSpPr>
          <p:nvPr/>
        </p:nvSpPr>
        <p:spPr bwMode="auto">
          <a:xfrm>
            <a:off x="838200" y="4378325"/>
            <a:ext cx="6858000" cy="2308225"/>
          </a:xfrm>
          <a:custGeom>
            <a:avLst/>
            <a:gdLst>
              <a:gd name="T0" fmla="*/ 0 w 6857365"/>
              <a:gd name="T1" fmla="*/ 2305184 h 2308859"/>
              <a:gd name="T2" fmla="*/ 6860413 w 6857365"/>
              <a:gd name="T3" fmla="*/ 2305184 h 2308859"/>
              <a:gd name="T4" fmla="*/ 6860413 w 6857365"/>
              <a:gd name="T5" fmla="*/ 0 h 2308859"/>
              <a:gd name="T6" fmla="*/ 0 w 6857365"/>
              <a:gd name="T7" fmla="*/ 0 h 2308859"/>
              <a:gd name="T8" fmla="*/ 0 w 6857365"/>
              <a:gd name="T9" fmla="*/ 2305184 h 23088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57365" h="2308859">
                <a:moveTo>
                  <a:pt x="0" y="2308352"/>
                </a:moveTo>
                <a:lnTo>
                  <a:pt x="6857238" y="2308352"/>
                </a:lnTo>
                <a:lnTo>
                  <a:pt x="6857238" y="0"/>
                </a:lnTo>
                <a:lnTo>
                  <a:pt x="0" y="0"/>
                </a:lnTo>
                <a:lnTo>
                  <a:pt x="0" y="2308352"/>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94570" name="object 12">
            <a:extLst>
              <a:ext uri="{FF2B5EF4-FFF2-40B4-BE49-F238E27FC236}">
                <a16:creationId xmlns:a16="http://schemas.microsoft.com/office/drawing/2014/main" id="{979E84FD-50F2-46DB-B7B5-E3D2BBB54572}"/>
              </a:ext>
            </a:extLst>
          </p:cNvPr>
          <p:cNvSpPr txBox="1">
            <a:spLocks noChangeArrowheads="1"/>
          </p:cNvSpPr>
          <p:nvPr/>
        </p:nvSpPr>
        <p:spPr bwMode="auto">
          <a:xfrm>
            <a:off x="838200" y="4378325"/>
            <a:ext cx="6858000" cy="2038350"/>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3815" rIns="0" bIns="0">
            <a:spAutoFit/>
          </a:bodyPr>
          <a:lstStyle>
            <a:lvl1pPr marL="90488">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350"/>
              </a:spcBef>
            </a:pPr>
            <a:r>
              <a:rPr lang="zh-CN" altLang="zh-CN">
                <a:solidFill>
                  <a:srgbClr val="272821"/>
                </a:solidFill>
                <a:latin typeface="Consolas" panose="020B0609020204030204" pitchFamily="49" charset="0"/>
              </a:rPr>
              <a:t>HTTP/1.1 200 OK</a:t>
            </a:r>
            <a:endParaRPr lang="zh-CN" altLang="zh-CN">
              <a:latin typeface="Consolas" panose="020B0609020204030204" pitchFamily="49" charset="0"/>
            </a:endParaRPr>
          </a:p>
          <a:p>
            <a:pPr/>
            <a:r>
              <a:rPr lang="zh-CN" altLang="zh-CN">
                <a:solidFill>
                  <a:srgbClr val="272821"/>
                </a:solidFill>
                <a:latin typeface="Consolas" panose="020B0609020204030204" pitchFamily="49" charset="0"/>
              </a:rPr>
              <a:t>日期: 星期二, 2014年10月21日 06:34:29 GMT</a:t>
            </a:r>
            <a:endParaRPr lang="zh-CN" altLang="zh-CN">
              <a:latin typeface="Consolas" panose="020B0609020204030204" pitchFamily="49" charset="0"/>
            </a:endParaRPr>
          </a:p>
          <a:p>
            <a:pPr/>
            <a:r>
              <a:rPr lang="zh-CN" altLang="zh-CN">
                <a:solidFill>
                  <a:srgbClr val="272821"/>
                </a:solidFill>
                <a:latin typeface="Consolas" panose="020B0609020204030204" pitchFamily="49" charset="0"/>
              </a:rPr>
              <a:t>服务器: Apache/2.2. 29 (亚马逊)</a:t>
            </a:r>
            <a:endParaRPr lang="zh-CN" altLang="zh-CN">
              <a:latin typeface="Consolas" panose="020B0609020204030204" pitchFamily="49" charset="0"/>
            </a:endParaRPr>
          </a:p>
          <a:p>
            <a:pPr/>
            <a:r>
              <a:rPr lang="zh-CN" altLang="zh-CN">
                <a:solidFill>
                  <a:srgbClr val="272821"/>
                </a:solidFill>
                <a:latin typeface="Consolas" panose="020B0609020204030204" pitchFamily="49" charset="0"/>
              </a:rPr>
              <a:t>缓存控制: 无缓存, 必须重新验证, max-age=0</a:t>
            </a:r>
            <a:endParaRPr lang="zh-CN" altLang="zh-CN">
              <a:latin typeface="Consolas" panose="020B0609020204030204" pitchFamily="49" charset="0"/>
            </a:endParaRPr>
          </a:p>
          <a:p>
            <a:pPr/>
            <a:r>
              <a:rPr lang="zh-CN" altLang="zh-CN">
                <a:solidFill>
                  <a:srgbClr val="272821"/>
                </a:solidFill>
                <a:latin typeface="Consolas" panose="020B0609020204030204" pitchFamily="49" charset="0"/>
              </a:rPr>
              <a:t>内容编码: gzip 内容-长度: 8083 连接: 关闭</a:t>
            </a:r>
            <a:endParaRPr lang="zh-CN" altLang="zh-CN">
              <a:latin typeface="Consolas" panose="020B0609020204030204" pitchFamily="49" charset="0"/>
            </a:endParaRPr>
          </a:p>
        </p:txBody>
      </p:sp>
      <p:sp>
        <p:nvSpPr>
          <p:cNvPr id="13" name="object 13">
            <a:extLst>
              <a:ext uri="{FF2B5EF4-FFF2-40B4-BE49-F238E27FC236}">
                <a16:creationId xmlns:a16="http://schemas.microsoft.com/office/drawing/2014/main" id="{C2F6FC04-3D94-435B-984C-0E28B77BD3A3}"/>
              </a:ext>
            </a:extLst>
          </p:cNvPr>
          <p:cNvSpPr txBox="1"/>
          <p:nvPr/>
        </p:nvSpPr>
        <p:spPr>
          <a:xfrm>
            <a:off x="838200" y="6416675"/>
            <a:ext cx="6858000" cy="269875"/>
          </a:xfrm>
          <a:prstGeom prst="rect">
            <a:avLst/>
          </a:prstGeom>
          <a:solidFill>
            <a:srgbClr val="F8F8F8"/>
          </a:solidFill>
        </p:spPr>
        <p:txBody>
          <a:bodyPr lIns="0" tIns="0" rIns="0" bIns="0">
            <a:spAutoFit/>
          </a:bodyPr>
          <a:lstStyle/>
          <a:p>
            <a:pPr marL="91440">
              <a:lnSpc>
                <a:spcPts val="1585"/>
              </a:lnSpc>
              <a:defRPr/>
            </a:pPr>
            <a:r>
              <a:rPr spc="-10" dirty="0">
                <a:solidFill>
                  <a:srgbClr val="272821"/>
                </a:solidFill>
                <a:latin typeface="Consolas"/>
                <a:cs typeface="Consolas"/>
              </a:rPr>
              <a:t>内容类型: 文本/html;</a:t>
            </a:r>
            <a:r>
              <a:rPr dirty="0">
                <a:solidFill>
                  <a:srgbClr val="272821"/>
                </a:solidFill>
                <a:latin typeface="Consolas"/>
                <a:cs typeface="Consolas"/>
              </a:rPr>
              <a:t> </a:t>
            </a:r>
            <a:r>
              <a:rPr spc="-10" dirty="0">
                <a:solidFill>
                  <a:srgbClr val="272821"/>
                </a:solidFill>
                <a:latin typeface="Consolas"/>
                <a:cs typeface="Consolas"/>
              </a:rPr>
              <a:t>charset=UTF-8</a:t>
            </a:r>
            <a:endParaRPr>
              <a:latin typeface="Consolas"/>
              <a:cs typeface="Consolas"/>
            </a:endParaRPr>
          </a:p>
        </p:txBody>
      </p:sp>
    </p:spTree>
  </p:cSld>
  <p:clrMapOvr>
    <a:masterClrMapping/>
  </p:clrMapOvr>
</p:sld>
</file>

<file path=ppt/slides/slide14.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object 2">
            <a:extLst>
              <a:ext uri="{FF2B5EF4-FFF2-40B4-BE49-F238E27FC236}">
                <a16:creationId xmlns:a16="http://schemas.microsoft.com/office/drawing/2014/main" id="{62266935-5813-4021-B67A-CF3C3AA41B6F}"/>
              </a:ext>
            </a:extLst>
          </p:cNvPr>
          <p:cNvSpPr>
            <a:spLocks noChangeArrowheads="1"/>
          </p:cNvSpPr>
          <p:nvPr/>
        </p:nvSpPr>
        <p:spPr bwMode="auto">
          <a:xfrm>
            <a:off x="1703388" y="484188"/>
            <a:ext cx="8964612" cy="6246812"/>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 name="object 3">
            <a:extLst>
              <a:ext uri="{FF2B5EF4-FFF2-40B4-BE49-F238E27FC236}">
                <a16:creationId xmlns:a16="http://schemas.microsoft.com/office/drawing/2014/main" id="{0F6E1616-86A2-4D2C-A032-ADB8BD5972F0}"/>
              </a:ext>
            </a:extLst>
          </p:cNvPr>
          <p:cNvSpPr txBox="1">
            <a:spLocks noGrp="1"/>
          </p:cNvSpPr>
          <p:nvPr>
            <p:ph type="title"/>
          </p:nvPr>
        </p:nvSpPr>
        <p:spPr>
          <a:xfrm>
            <a:off x="3567113" y="330200"/>
            <a:ext cx="5057775" cy="688975"/>
          </a:xfrm>
        </p:spPr>
        <p:txBody>
          <a:bodyPr lIns="0" tIns="11162" rIns="0" bIns="0" rtlCol="0">
            <a:spAutoFit/>
          </a:bodyPr>
          <a:lstStyle/>
          <a:p>
            <a:pPr marL="8929">
              <a:spcBef>
                <a:spcPts val="88"/>
              </a:spcBef>
              <a:defRPr/>
            </a:pPr>
            <a:r>
              <a:rPr spc="-299" dirty="0">
                <a:solidFill>
                  <a:srgbClr val="C82506"/>
                </a:solidFill>
              </a:rPr>
              <a:t>更</a:t>
            </a:r>
            <a:r>
              <a:rPr spc="-323" dirty="0">
                <a:solidFill>
                  <a:srgbClr val="C82506"/>
                </a:solidFill>
              </a:rPr>
              <a:t> </a:t>
            </a:r>
            <a:r>
              <a:rPr spc="-358" dirty="0"/>
              <a:t>集成</a:t>
            </a:r>
          </a:p>
        </p:txBody>
      </p:sp>
      <p:sp>
        <p:nvSpPr>
          <p:cNvPr id="4" name="object 4">
            <a:extLst>
              <a:ext uri="{FF2B5EF4-FFF2-40B4-BE49-F238E27FC236}">
                <a16:creationId xmlns:a16="http://schemas.microsoft.com/office/drawing/2014/main" id="{FE5CD256-03CF-4405-9ACA-8404A3072636}"/>
              </a:ext>
            </a:extLst>
          </p:cNvPr>
          <p:cNvSpPr txBox="1"/>
          <p:nvPr/>
        </p:nvSpPr>
        <p:spPr>
          <a:xfrm>
            <a:off x="3643313" y="6462713"/>
            <a:ext cx="7005637" cy="258762"/>
          </a:xfrm>
          <a:prstGeom prst="rect">
            <a:avLst/>
          </a:prstGeom>
        </p:spPr>
        <p:txBody>
          <a:bodyPr lIns="0" tIns="8930" rIns="0" bIns="0">
            <a:spAutoFit/>
          </a:bodyPr>
          <a:lstStyle/>
          <a:p>
            <a:pPr marL="8929">
              <a:spcBef>
                <a:spcPts val="70"/>
              </a:spcBef>
              <a:defRPr/>
            </a:pPr>
            <a:r>
              <a:rPr sz="1617" dirty="0">
                <a:latin typeface="Gill Sans MT"/>
                <a:cs typeface="Gill Sans MT"/>
                <a:hlinkClick r:id="rId3"/>
              </a:rPr>
              <a:t>http://c</a:t>
            </a:r>
            <a:r>
              <a:rPr sz="1617" spc="-4" dirty="0">
                <a:latin typeface="Gill Sans MT"/>
                <a:cs typeface="Gill Sans MT"/>
                <a:hlinkClick r:id="rId3"/>
              </a:rPr>
              <a:t>o</a:t>
            </a:r>
            <a:r>
              <a:rPr sz="1617" dirty="0">
                <a:latin typeface="Gill Sans MT"/>
                <a:cs typeface="Gill Sans MT"/>
                <a:hlinkClick r:id="rId3"/>
              </a:rPr>
              <a:t>mbi</a:t>
            </a:r>
            <a:r>
              <a:rPr sz="1617" spc="-49" dirty="0">
                <a:latin typeface="Gill Sans MT"/>
                <a:cs typeface="Gill Sans MT"/>
                <a:hlinkClick r:id="rId3"/>
              </a:rPr>
              <a:t>o</a:t>
            </a:r>
            <a:r>
              <a:rPr sz="1617" spc="-4" dirty="0">
                <a:latin typeface="Gill Sans MT"/>
                <a:cs typeface="Gill Sans MT"/>
                <a:hlinkClick r:id="rId3"/>
              </a:rPr>
              <a:t>.</a:t>
            </a:r>
            <a:r>
              <a:rPr sz="1617" dirty="0">
                <a:latin typeface="Gill Sans MT"/>
                <a:cs typeface="Gill Sans MT"/>
                <a:hlinkClick r:id="rId3"/>
              </a:rPr>
              <a:t>G</a:t>
            </a:r>
            <a:r>
              <a:rPr sz="1617" spc="-4" dirty="0">
                <a:latin typeface="Gill Sans MT"/>
                <a:cs typeface="Gill Sans MT"/>
                <a:hlinkClick r:id="rId3"/>
              </a:rPr>
              <a:t>我</a:t>
            </a:r>
            <a:r>
              <a:rPr sz="1617" dirty="0">
                <a:latin typeface="Gill Sans MT"/>
                <a:cs typeface="Gill Sans MT"/>
                <a:hlinkClick r:id="rId3"/>
              </a:rPr>
              <a:t>s</a:t>
            </a:r>
            <a:r>
              <a:rPr sz="1617" spc="-4" dirty="0">
                <a:latin typeface="Gill Sans MT"/>
                <a:cs typeface="Gill Sans MT"/>
                <a:hlinkClick r:id="rId3"/>
              </a:rPr>
              <a:t>t</a:t>
            </a:r>
            <a:r>
              <a:rPr sz="1617" dirty="0">
                <a:latin typeface="Gill Sans MT"/>
                <a:cs typeface="Gill Sans MT"/>
                <a:hlinkClick r:id="rId3"/>
              </a:rPr>
              <a:t>. a</a:t>
            </a:r>
            <a:r>
              <a:rPr sz="1617" spc="28" dirty="0">
                <a:latin typeface="Gill Sans MT"/>
                <a:cs typeface="Gill Sans MT"/>
                <a:hlinkClick r:id="rId3"/>
              </a:rPr>
              <a:t>C</a:t>
            </a:r>
            <a:r>
              <a:rPr sz="1617" spc="-4" dirty="0">
                <a:latin typeface="Gill Sans MT"/>
                <a:cs typeface="Gill Sans MT"/>
                <a:hlinkClick r:id="rId3"/>
              </a:rPr>
              <a:t>.</a:t>
            </a:r>
            <a:r>
              <a:rPr sz="1617" dirty="0">
                <a:latin typeface="Gill Sans MT"/>
                <a:cs typeface="Gill Sans MT"/>
                <a:hlinkClick r:id="rId3"/>
              </a:rPr>
              <a:t>kr</a:t>
            </a:r>
            <a:r>
              <a:rPr sz="1617" spc="-4" dirty="0">
                <a:latin typeface="Gill Sans MT"/>
                <a:cs typeface="Gill Sans MT"/>
                <a:hlinkClick r:id="rId3"/>
              </a:rPr>
              <a:t>/w</a:t>
            </a:r>
            <a:r>
              <a:rPr sz="1617" dirty="0">
                <a:latin typeface="Gill Sans MT"/>
                <a:cs typeface="Gill Sans MT"/>
                <a:hlinkClick r:id="rId3"/>
              </a:rPr>
              <a:t>p-c</a:t>
            </a:r>
            <a:r>
              <a:rPr sz="1617" spc="-4" dirty="0">
                <a:latin typeface="Gill Sans MT"/>
                <a:cs typeface="Gill Sans MT"/>
                <a:hlinkClick r:id="rId3"/>
              </a:rPr>
              <a:t>o</a:t>
            </a:r>
            <a:r>
              <a:rPr sz="1617" dirty="0">
                <a:latin typeface="Gill Sans MT"/>
                <a:cs typeface="Gill Sans MT"/>
                <a:hlinkClick r:id="rId3"/>
              </a:rPr>
              <a:t>ntent</a:t>
            </a:r>
            <a:r>
              <a:rPr sz="1617" spc="-4" dirty="0">
                <a:latin typeface="Gill Sans MT"/>
                <a:cs typeface="Gill Sans MT"/>
                <a:hlinkClick r:id="rId3"/>
              </a:rPr>
              <a:t>/</a:t>
            </a:r>
            <a:r>
              <a:rPr sz="1617" dirty="0">
                <a:latin typeface="Gill Sans MT"/>
                <a:cs typeface="Gill Sans MT"/>
                <a:hlinkClick r:id="rId3"/>
              </a:rPr>
              <a:t>uploads/2013</a:t>
            </a:r>
            <a:r>
              <a:rPr sz="1617" spc="-4" dirty="0">
                <a:latin typeface="Gill Sans MT"/>
                <a:cs typeface="Gill Sans MT"/>
                <a:hlinkClick r:id="rId3"/>
              </a:rPr>
              <a:t>/</a:t>
            </a:r>
            <a:r>
              <a:rPr sz="1617" dirty="0">
                <a:latin typeface="Gill Sans MT"/>
                <a:cs typeface="Gill Sans MT"/>
                <a:hlinkClick r:id="rId3"/>
              </a:rPr>
              <a:t>05</a:t>
            </a:r>
            <a:r>
              <a:rPr sz="1617" spc="-4" dirty="0">
                <a:latin typeface="Gill Sans MT"/>
                <a:cs typeface="Gill Sans MT"/>
                <a:hlinkClick r:id="rId3"/>
              </a:rPr>
              <a:t>/克</a:t>
            </a:r>
            <a:r>
              <a:rPr sz="1617" dirty="0">
                <a:latin typeface="Gill Sans MT"/>
                <a:cs typeface="Gill Sans MT"/>
                <a:hlinkClick r:id="rId3"/>
              </a:rPr>
              <a:t>烯-麦克风</a:t>
            </a:r>
            <a:r>
              <a:rPr sz="1617" spc="-42" dirty="0">
                <a:latin typeface="Gill Sans MT"/>
                <a:cs typeface="Gill Sans MT"/>
                <a:hlinkClick r:id="rId3"/>
              </a:rPr>
              <a:t>R</a:t>
            </a:r>
            <a:r>
              <a:rPr sz="1617" dirty="0">
                <a:latin typeface="Gill Sans MT"/>
                <a:cs typeface="Gill Sans MT"/>
                <a:hlinkClick r:id="rId3"/>
              </a:rPr>
              <a:t>或</a:t>
            </a:r>
            <a:r>
              <a:rPr sz="1617" spc="-4" dirty="0">
                <a:latin typeface="Gill Sans MT"/>
                <a:cs typeface="Gill Sans MT"/>
                <a:hlinkClick r:id="rId3"/>
              </a:rPr>
              <a:t>N</a:t>
            </a:r>
            <a:r>
              <a:rPr sz="1617" dirty="0">
                <a:latin typeface="Gill Sans MT"/>
                <a:cs typeface="Gill Sans MT"/>
                <a:hlinkClick r:id="rId3"/>
              </a:rPr>
              <a:t>A 网</a:t>
            </a:r>
            <a:r>
              <a:rPr sz="1617" spc="-35" dirty="0">
                <a:latin typeface="Gill Sans MT"/>
                <a:cs typeface="Gill Sans MT"/>
                <a:hlinkClick r:id="rId3"/>
              </a:rPr>
              <a:t>w</a:t>
            </a:r>
            <a:r>
              <a:rPr sz="1617" dirty="0">
                <a:latin typeface="Gill Sans MT"/>
                <a:cs typeface="Gill Sans MT"/>
                <a:hlinkClick r:id="rId3"/>
              </a:rPr>
              <a:t>或</a:t>
            </a:r>
            <a:r>
              <a:rPr sz="1617" spc="-352" dirty="0">
                <a:latin typeface="Gill Sans MT"/>
                <a:cs typeface="Gill Sans MT"/>
                <a:hlinkClick r:id="rId3"/>
              </a:rPr>
              <a:t>K</a:t>
            </a:r>
            <a:r>
              <a:rPr sz="1160" i="1" spc="-126" baseline="15151" dirty="0">
                <a:solidFill>
                  <a:srgbClr val="929396"/>
                </a:solidFill>
                <a:latin typeface="Arial"/>
                <a:cs typeface="Arial"/>
                <a:hlinkClick r:id="rId3"/>
              </a:rPr>
              <a:t>3</a:t>
            </a:r>
            <a:r>
              <a:rPr sz="1617" spc="-281" dirty="0">
                <a:latin typeface="Gill Sans MT"/>
                <a:cs typeface="Gill Sans MT"/>
                <a:hlinkClick r:id="rId3"/>
              </a:rPr>
              <a:t>.</a:t>
            </a:r>
            <a:r>
              <a:rPr sz="1160" i="1" spc="-232" baseline="15151" dirty="0">
                <a:solidFill>
                  <a:srgbClr val="929396"/>
                </a:solidFill>
                <a:latin typeface="Arial"/>
                <a:cs typeface="Arial"/>
                <a:hlinkClick r:id="rId3"/>
              </a:rPr>
              <a:t>2</a:t>
            </a:r>
            <a:r>
              <a:rPr sz="1617" dirty="0">
                <a:latin typeface="Gill Sans MT"/>
                <a:cs typeface="Gill Sans MT"/>
                <a:hlinkClick r:id="rId3"/>
              </a:rPr>
              <a:t>Png</a:t>
            </a:r>
            <a:endParaRPr sz="1617">
              <a:latin typeface="Gill Sans MT"/>
              <a:cs typeface="Gill Sans MT"/>
            </a:endParaRPr>
          </a:p>
        </p:txBody>
      </p:sp>
      <p:sp>
        <p:nvSpPr>
          <p:cNvPr id="58373" name="object 5">
            <a:extLst>
              <a:ext uri="{FF2B5EF4-FFF2-40B4-BE49-F238E27FC236}">
                <a16:creationId xmlns:a16="http://schemas.microsoft.com/office/drawing/2014/main" id="{2CD165A1-FC1A-4123-9483-13CA1BAA3CEC}"/>
              </a:ext>
            </a:extLst>
          </p:cNvPr>
          <p:cNvSpPr>
            <a:spLocks/>
          </p:cNvSpPr>
          <p:nvPr/>
        </p:nvSpPr>
        <p:spPr bwMode="auto">
          <a:xfrm>
            <a:off x="3652838" y="6692900"/>
            <a:ext cx="6986587" cy="0"/>
          </a:xfrm>
          <a:custGeom>
            <a:avLst/>
            <a:gdLst>
              <a:gd name="T0" fmla="*/ 0 w 9936480"/>
              <a:gd name="T1" fmla="*/ 1707547 w 9936480"/>
              <a:gd name="T2" fmla="*/ 0 60000 65536"/>
              <a:gd name="T3" fmla="*/ 0 60000 65536"/>
            </a:gdLst>
            <a:ahLst/>
            <a:cxnLst>
              <a:cxn ang="T2">
                <a:pos x="T0" y="0"/>
              </a:cxn>
              <a:cxn ang="T3">
                <a:pos x="T1" y="0"/>
              </a:cxn>
            </a:cxnLst>
            <a:rect l="0" t="0" r="r" b="b"/>
            <a:pathLst>
              <a:path w="9936480">
                <a:moveTo>
                  <a:pt x="0" y="0"/>
                </a:moveTo>
                <a:lnTo>
                  <a:pt x="9935964" y="0"/>
                </a:lnTo>
              </a:path>
            </a:pathLst>
          </a:custGeom>
          <a:noFill/>
          <a:ln w="14547">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Tree>
  </p:cSld>
  <p:clrMapOvr>
    <a:masterClrMapping/>
  </p:clrMapOvr>
  <p:transition spd="med">
    <p:fade/>
  </p:transition>
</p:sld>
</file>

<file path=ppt/slides/slide140.xml><?xml version="1.0" encoding="utf-8"?>
<p:sld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object 3">
            <a:extLst>
              <a:ext uri="{FF2B5EF4-FFF2-40B4-BE49-F238E27FC236}">
                <a16:creationId xmlns:a16="http://schemas.microsoft.com/office/drawing/2014/main" id="{F1335973-D5DA-47ED-B41D-57A88CE98005}"/>
              </a:ext>
            </a:extLst>
          </p:cNvPr>
          <p:cNvSpPr>
            <a:spLocks noGrp="1"/>
          </p:cNvSpPr>
          <p:nvPr>
            <p:ph type="title"/>
          </p:nvPr>
        </p:nvSpPr>
        <p:spPr>
          <a:xfrm>
            <a:off x="917575" y="306388"/>
            <a:ext cx="7564438" cy="688975"/>
          </a:xfrm>
        </p:spPr>
        <p:txBody>
          <a:bodyPr lIns="0" tIns="12700" rIns="0" bIns="0">
            <a:spAutoFit/>
          </a:bodyPr>
          <a:lstStyle/>
          <a:p>
            <a:pPr marL="12700" algn="l">
              <a:spcBef>
                <a:spcPts val="100"/>
              </a:spcBef>
            </a:pPr>
            <a:r>
              <a:rPr lang="zh-CN" altLang="zh-CN">
                <a:solidFill>
                  <a:schemeClr val="bg1"/>
                </a:solidFill>
              </a:rPr>
              <a:t>HTTP</a:t>
            </a:r>
          </a:p>
        </p:txBody>
      </p:sp>
      <p:sp>
        <p:nvSpPr>
          <p:cNvPr id="4" name="object 4">
            <a:extLst>
              <a:ext uri="{FF2B5EF4-FFF2-40B4-BE49-F238E27FC236}">
                <a16:creationId xmlns:a16="http://schemas.microsoft.com/office/drawing/2014/main" id="{A70DAB99-B3A8-42FD-A0E3-9F492A0D2245}"/>
              </a:ext>
            </a:extLst>
          </p:cNvPr>
          <p:cNvSpPr txBox="1"/>
          <p:nvPr/>
        </p:nvSpPr>
        <p:spPr>
          <a:xfrm>
            <a:off x="917575" y="1436688"/>
            <a:ext cx="10163175" cy="4602162"/>
          </a:xfrm>
          <a:prstGeom prst="rect">
            <a:avLst/>
          </a:prstGeom>
        </p:spPr>
        <p:txBody>
          <a:bodyPr lIns="0" tIns="74930" rIns="0" bIns="0">
            <a:spAutoFit/>
          </a:bodyPr>
          <a:lstStyle/>
          <a:p>
            <a:pPr marL="241300" indent="-228600">
              <a:spcBef>
                <a:spcPts val="590"/>
              </a:spcBef>
              <a:buClr>
                <a:srgbClr val="808285"/>
              </a:buClr>
              <a:buFont typeface="Arial"/>
              <a:buChar char="•"/>
              <a:tabLst>
                <a:tab pos="241300" algn="l"/>
                <a:tab pos="241935" algn="l"/>
              </a:tabLst>
              <a:defRPr/>
            </a:pPr>
            <a:r>
              <a:rPr sz="2400" spc="-5" dirty="0">
                <a:solidFill>
                  <a:srgbClr val="272821"/>
                </a:solidFill>
                <a:latin typeface="Franklin Gothic Medium Cond"/>
                <a:cs typeface="Franklin Gothic Medium Cond"/>
              </a:rPr>
              <a:t>可用</a:t>
            </a:r>
            <a:r>
              <a:rPr sz="2400" dirty="0">
                <a:solidFill>
                  <a:srgbClr val="272821"/>
                </a:solidFill>
                <a:latin typeface="Franklin Gothic Medium Cond"/>
                <a:cs typeface="Franklin Gothic Medium Cond"/>
              </a:rPr>
              <a:t>动词</a:t>
            </a:r>
            <a:r>
              <a:rPr sz="2400" spc="-15" dirty="0">
                <a:solidFill>
                  <a:srgbClr val="272821"/>
                </a:solidFill>
                <a:latin typeface="Franklin Gothic Medium Cond"/>
                <a:cs typeface="Franklin Gothic Medium Cond"/>
              </a:rPr>
              <a:t>获取</a:t>
            </a:r>
            <a:r>
              <a:rPr sz="2400" spc="-10" dirty="0">
                <a:solidFill>
                  <a:srgbClr val="272821"/>
                </a:solidFill>
                <a:latin typeface="Franklin Gothic Medium Cond"/>
                <a:cs typeface="Franklin Gothic Medium Cond"/>
              </a:rPr>
              <a:t>发布</a:t>
            </a:r>
            <a:r>
              <a:rPr sz="2400" spc="-20" dirty="0">
                <a:solidFill>
                  <a:srgbClr val="272821"/>
                </a:solidFill>
                <a:latin typeface="Franklin Gothic Medium Cond"/>
                <a:cs typeface="Franklin Gothic Medium Cond"/>
              </a:rPr>
              <a:t>把</a:t>
            </a:r>
            <a:r>
              <a:rPr sz="2400" dirty="0">
                <a:solidFill>
                  <a:srgbClr val="272821"/>
                </a:solidFill>
                <a:latin typeface="Franklin Gothic Medium Cond"/>
                <a:cs typeface="Franklin Gothic Medium Cond"/>
              </a:rPr>
              <a:t>删除 (和</a:t>
            </a:r>
            <a:r>
              <a:rPr sz="2400" spc="-55" dirty="0">
                <a:solidFill>
                  <a:srgbClr val="272821"/>
                </a:solidFill>
                <a:latin typeface="Franklin Gothic Medium Cond"/>
                <a:cs typeface="Franklin Gothic Medium Cond"/>
              </a:rPr>
              <a:t> </a:t>
            </a:r>
            <a:r>
              <a:rPr sz="2400" dirty="0">
                <a:solidFill>
                  <a:srgbClr val="272821"/>
                </a:solidFill>
                <a:latin typeface="Franklin Gothic Medium Cond"/>
                <a:cs typeface="Franklin Gothic Medium Cond"/>
              </a:rPr>
              <a:t>更</a:t>
            </a:r>
            <a:endParaRPr sz="2400" dirty="0">
              <a:latin typeface="Franklin Gothic Medium Cond"/>
              <a:cs typeface="Franklin Gothic Medium Cond"/>
            </a:endParaRPr>
          </a:p>
          <a:p>
            <a:pPr marL="457834" lvl="1" indent="-173990">
              <a:spcBef>
                <a:spcPts val="490"/>
              </a:spcBef>
              <a:buClr>
                <a:srgbClr val="808285"/>
              </a:buClr>
              <a:buFont typeface="Arial"/>
              <a:buChar char="•"/>
              <a:tabLst>
                <a:tab pos="458470" algn="l"/>
              </a:tabLst>
              <a:defRPr/>
            </a:pPr>
            <a:r>
              <a:rPr sz="2000" spc="-5" dirty="0">
                <a:solidFill>
                  <a:srgbClr val="272821"/>
                </a:solidFill>
                <a:latin typeface="Franklin Gothic Medium Cond"/>
                <a:cs typeface="Franklin Gothic Medium Cond"/>
              </a:rPr>
              <a:t>安全动词:</a:t>
            </a:r>
            <a:r>
              <a:rPr sz="2000" dirty="0">
                <a:solidFill>
                  <a:srgbClr val="272821"/>
                </a:solidFill>
                <a:latin typeface="Franklin Gothic Medium Cond"/>
                <a:cs typeface="Franklin Gothic Medium Cond"/>
              </a:rPr>
              <a:t>得到 (和其他人,</a:t>
            </a:r>
            <a:r>
              <a:rPr sz="2000" spc="-5" dirty="0">
                <a:solidFill>
                  <a:srgbClr val="272821"/>
                </a:solidFill>
                <a:latin typeface="Franklin Gothic Medium Cond"/>
                <a:cs typeface="Franklin Gothic Medium Cond"/>
              </a:rPr>
              <a:t>但</a:t>
            </a:r>
            <a:r>
              <a:rPr sz="2000" dirty="0">
                <a:solidFill>
                  <a:srgbClr val="272821"/>
                </a:solidFill>
                <a:latin typeface="Franklin Gothic Medium Cond"/>
                <a:cs typeface="Franklin Gothic Medium Cond"/>
              </a:rPr>
              <a:t>没有一个</a:t>
            </a:r>
            <a:r>
              <a:rPr sz="2000" spc="-5" dirty="0">
                <a:solidFill>
                  <a:srgbClr val="272821"/>
                </a:solidFill>
                <a:latin typeface="Franklin Gothic Medium Cond"/>
                <a:cs typeface="Franklin Gothic Medium Cond"/>
              </a:rPr>
              <a:t>的</a:t>
            </a:r>
            <a:r>
              <a:rPr sz="2000" spc="5" dirty="0">
                <a:solidFill>
                  <a:srgbClr val="272821"/>
                </a:solidFill>
                <a:latin typeface="Franklin Gothic Medium Cond"/>
                <a:cs typeface="Franklin Gothic Medium Cond"/>
              </a:rPr>
              <a:t> </a:t>
            </a:r>
            <a:r>
              <a:rPr sz="2000" dirty="0">
                <a:solidFill>
                  <a:srgbClr val="272821"/>
                </a:solidFill>
                <a:latin typeface="Franklin Gothic Medium Cond"/>
                <a:cs typeface="Franklin Gothic Medium Cond"/>
              </a:rPr>
              <a:t>上述</a:t>
            </a:r>
            <a:endParaRPr sz="2000" dirty="0">
              <a:latin typeface="Franklin Gothic Medium Cond"/>
              <a:cs typeface="Franklin Gothic Medium Cond"/>
            </a:endParaRPr>
          </a:p>
          <a:p>
            <a:pPr marL="457834" lvl="1" indent="-173990">
              <a:spcBef>
                <a:spcPts val="505"/>
              </a:spcBef>
              <a:buClr>
                <a:srgbClr val="808285"/>
              </a:buClr>
              <a:buFont typeface="Arial"/>
              <a:buChar char="•"/>
              <a:tabLst>
                <a:tab pos="458470" algn="l"/>
              </a:tabLst>
              <a:defRPr/>
            </a:pPr>
            <a:r>
              <a:rPr sz="2000" dirty="0">
                <a:solidFill>
                  <a:srgbClr val="272821"/>
                </a:solidFill>
                <a:latin typeface="Franklin Gothic Medium Cond"/>
                <a:cs typeface="Franklin Gothic Medium Cond"/>
              </a:rPr>
              <a:t>非幂等: POST</a:t>
            </a:r>
            <a:r>
              <a:rPr sz="2000" spc="-5" dirty="0">
                <a:solidFill>
                  <a:srgbClr val="272821"/>
                </a:solidFill>
                <a:latin typeface="Franklin Gothic Medium Cond"/>
                <a:cs typeface="Franklin Gothic Medium Cond"/>
              </a:rPr>
              <a:t>(不</a:t>
            </a:r>
            <a:r>
              <a:rPr sz="2000" dirty="0">
                <a:solidFill>
                  <a:srgbClr val="272821"/>
                </a:solidFill>
                <a:latin typeface="Franklin Gothic Medium Cond"/>
                <a:cs typeface="Franklin Gothic Medium Cond"/>
              </a:rPr>
              <a:t>其他动词有此</a:t>
            </a:r>
            <a:r>
              <a:rPr sz="2000" spc="-50" dirty="0">
                <a:solidFill>
                  <a:srgbClr val="272821"/>
                </a:solidFill>
                <a:latin typeface="Franklin Gothic Medium Cond"/>
                <a:cs typeface="Franklin Gothic Medium Cond"/>
              </a:rPr>
              <a:t> </a:t>
            </a:r>
            <a:r>
              <a:rPr sz="2000" spc="-5" dirty="0">
                <a:solidFill>
                  <a:srgbClr val="272821"/>
                </a:solidFill>
                <a:latin typeface="Franklin Gothic Medium Cond"/>
                <a:cs typeface="Franklin Gothic Medium Cond"/>
              </a:rPr>
              <a:t>问题</a:t>
            </a:r>
            <a:endParaRPr sz="2000" dirty="0">
              <a:latin typeface="Franklin Gothic Medium Cond"/>
              <a:cs typeface="Franklin Gothic Medium Cond"/>
            </a:endParaRPr>
          </a:p>
          <a:p>
            <a:pPr marL="241300" indent="-228600">
              <a:spcBef>
                <a:spcPts val="1000"/>
              </a:spcBef>
              <a:buClr>
                <a:srgbClr val="808285"/>
              </a:buClr>
              <a:buFont typeface="Arial"/>
              <a:buChar char="•"/>
              <a:tabLst>
                <a:tab pos="241300" algn="l"/>
                <a:tab pos="241935" algn="l"/>
              </a:tabLst>
              <a:defRPr/>
            </a:pPr>
            <a:r>
              <a:rPr sz="2400" spc="-5" dirty="0">
                <a:solidFill>
                  <a:srgbClr val="272821"/>
                </a:solidFill>
                <a:latin typeface="Franklin Gothic Medium Cond"/>
                <a:cs typeface="Franklin Gothic Medium Cond"/>
              </a:rPr>
              <a:t>机制</a:t>
            </a:r>
            <a:r>
              <a:rPr sz="2400" dirty="0">
                <a:solidFill>
                  <a:srgbClr val="272821"/>
                </a:solidFill>
                <a:latin typeface="Franklin Gothic Medium Cond"/>
                <a:cs typeface="Franklin Gothic Medium Cond"/>
              </a:rPr>
              <a:t>为</a:t>
            </a:r>
            <a:endParaRPr sz="2400" dirty="0">
              <a:latin typeface="Franklin Gothic Medium Cond"/>
              <a:cs typeface="Franklin Gothic Medium Cond"/>
            </a:endParaRPr>
          </a:p>
          <a:p>
            <a:pPr marL="457834" lvl="1" indent="-173990">
              <a:spcBef>
                <a:spcPts val="505"/>
              </a:spcBef>
              <a:buClr>
                <a:srgbClr val="808285"/>
              </a:buClr>
              <a:buFont typeface="Arial"/>
              <a:buChar char="•"/>
              <a:tabLst>
                <a:tab pos="458470" algn="l"/>
              </a:tabLst>
              <a:defRPr/>
            </a:pPr>
            <a:r>
              <a:rPr sz="2000" dirty="0">
                <a:solidFill>
                  <a:srgbClr val="272821"/>
                </a:solidFill>
                <a:latin typeface="Franklin Gothic Medium Cond"/>
                <a:cs typeface="Franklin Gothic Medium Cond"/>
              </a:rPr>
              <a:t>缓存和缓存控制</a:t>
            </a:r>
            <a:endParaRPr sz="2000" dirty="0">
              <a:latin typeface="Franklin Gothic Medium Cond"/>
              <a:cs typeface="Franklin Gothic Medium Cond"/>
            </a:endParaRPr>
          </a:p>
          <a:p>
            <a:pPr marL="457834" lvl="1" indent="-173990">
              <a:spcBef>
                <a:spcPts val="500"/>
              </a:spcBef>
              <a:buClr>
                <a:srgbClr val="808285"/>
              </a:buClr>
              <a:buFont typeface="Arial"/>
              <a:buChar char="•"/>
              <a:tabLst>
                <a:tab pos="458470" algn="l"/>
              </a:tabLst>
              <a:defRPr/>
            </a:pPr>
            <a:r>
              <a:rPr sz="2000" dirty="0">
                <a:solidFill>
                  <a:srgbClr val="272821"/>
                </a:solidFill>
                <a:latin typeface="Franklin Gothic Medium Cond"/>
                <a:cs typeface="Franklin Gothic Medium Cond"/>
              </a:rPr>
              <a:t>内容协商</a:t>
            </a:r>
            <a:endParaRPr sz="2000" dirty="0">
              <a:latin typeface="Franklin Gothic Medium Cond"/>
              <a:cs typeface="Franklin Gothic Medium Cond"/>
            </a:endParaRPr>
          </a:p>
          <a:p>
            <a:pPr marL="457834" lvl="1" indent="-173990">
              <a:spcBef>
                <a:spcPts val="495"/>
              </a:spcBef>
              <a:buClr>
                <a:srgbClr val="808285"/>
              </a:buClr>
              <a:buFont typeface="Arial"/>
              <a:buChar char="•"/>
              <a:tabLst>
                <a:tab pos="458470" algn="l"/>
              </a:tabLst>
              <a:defRPr/>
            </a:pPr>
            <a:r>
              <a:rPr sz="2000" spc="-5" dirty="0">
                <a:solidFill>
                  <a:srgbClr val="272821"/>
                </a:solidFill>
                <a:latin typeface="Franklin Gothic Medium Cond"/>
                <a:cs typeface="Franklin Gothic Medium Cond"/>
              </a:rPr>
              <a:t>会话</a:t>
            </a:r>
            <a:r>
              <a:rPr sz="2000" spc="15" dirty="0">
                <a:solidFill>
                  <a:srgbClr val="272821"/>
                </a:solidFill>
                <a:latin typeface="Franklin Gothic Medium Cond"/>
                <a:cs typeface="Franklin Gothic Medium Cond"/>
              </a:rPr>
              <a:t> </a:t>
            </a:r>
            <a:r>
              <a:rPr sz="2000" dirty="0">
                <a:solidFill>
                  <a:srgbClr val="272821"/>
                </a:solidFill>
                <a:latin typeface="Franklin Gothic Medium Cond"/>
                <a:cs typeface="Franklin Gothic Medium Cond"/>
              </a:rPr>
              <a:t>管理</a:t>
            </a:r>
            <a:endParaRPr sz="2000" dirty="0">
              <a:latin typeface="Franklin Gothic Medium Cond"/>
              <a:cs typeface="Franklin Gothic Medium Cond"/>
            </a:endParaRPr>
          </a:p>
          <a:p>
            <a:pPr marL="457834" lvl="1" indent="-173990">
              <a:spcBef>
                <a:spcPts val="505"/>
              </a:spcBef>
              <a:buClr>
                <a:srgbClr val="808285"/>
              </a:buClr>
              <a:buFont typeface="Arial"/>
              <a:buChar char="•"/>
              <a:tabLst>
                <a:tab pos="458470" algn="l"/>
              </a:tabLst>
              <a:defRPr/>
            </a:pPr>
            <a:r>
              <a:rPr sz="2000" spc="-5" dirty="0">
                <a:solidFill>
                  <a:srgbClr val="272821"/>
                </a:solidFill>
                <a:latin typeface="Franklin Gothic Medium Cond"/>
                <a:cs typeface="Franklin Gothic Medium Cond"/>
              </a:rPr>
              <a:t>用户</a:t>
            </a:r>
            <a:r>
              <a:rPr sz="2000" dirty="0">
                <a:solidFill>
                  <a:srgbClr val="272821"/>
                </a:solidFill>
                <a:latin typeface="Franklin Gothic Medium Cond"/>
                <a:cs typeface="Franklin Gothic Medium Cond"/>
              </a:rPr>
              <a:t>代理和</a:t>
            </a:r>
            <a:r>
              <a:rPr sz="2000" spc="5" dirty="0">
                <a:solidFill>
                  <a:srgbClr val="272821"/>
                </a:solidFill>
                <a:latin typeface="Franklin Gothic Medium Cond"/>
                <a:cs typeface="Franklin Gothic Medium Cond"/>
              </a:rPr>
              <a:t>服务器</a:t>
            </a:r>
            <a:r>
              <a:rPr sz="2000" spc="10" dirty="0">
                <a:solidFill>
                  <a:srgbClr val="272821"/>
                </a:solidFill>
                <a:latin typeface="Franklin Gothic Medium Cond"/>
                <a:cs typeface="Franklin Gothic Medium Cond"/>
              </a:rPr>
              <a:t> </a:t>
            </a:r>
            <a:r>
              <a:rPr sz="2000" dirty="0">
                <a:solidFill>
                  <a:srgbClr val="272821"/>
                </a:solidFill>
                <a:latin typeface="Franklin Gothic Medium Cond"/>
                <a:cs typeface="Franklin Gothic Medium Cond"/>
              </a:rPr>
              <a:t>识别</a:t>
            </a:r>
            <a:endParaRPr sz="2000" dirty="0">
              <a:latin typeface="Franklin Gothic Medium Cond"/>
              <a:cs typeface="Franklin Gothic Medium Cond"/>
            </a:endParaRPr>
          </a:p>
          <a:p>
            <a:pPr marL="241300" indent="-228600">
              <a:spcBef>
                <a:spcPts val="994"/>
              </a:spcBef>
              <a:buClr>
                <a:srgbClr val="808285"/>
              </a:buClr>
              <a:buFont typeface="Arial"/>
              <a:buChar char="•"/>
              <a:tabLst>
                <a:tab pos="241300" algn="l"/>
                <a:tab pos="241935" algn="l"/>
              </a:tabLst>
              <a:defRPr/>
            </a:pPr>
            <a:r>
              <a:rPr sz="2400" dirty="0">
                <a:solidFill>
                  <a:srgbClr val="272821"/>
                </a:solidFill>
                <a:latin typeface="Franklin Gothic Medium Cond"/>
                <a:cs typeface="Franklin Gothic Medium Cond"/>
              </a:rPr>
              <a:t>中的状态代码</a:t>
            </a:r>
            <a:r>
              <a:rPr sz="2400" spc="-5" dirty="0">
                <a:solidFill>
                  <a:srgbClr val="272821"/>
                </a:solidFill>
                <a:latin typeface="Franklin Gothic Medium Cond"/>
                <a:cs typeface="Franklin Gothic Medium Cond"/>
              </a:rPr>
              <a:t>响应 (200,</a:t>
            </a:r>
            <a:r>
              <a:rPr sz="2400" dirty="0">
                <a:solidFill>
                  <a:srgbClr val="272821"/>
                </a:solidFill>
                <a:latin typeface="Franklin Gothic Medium Cond"/>
                <a:cs typeface="Franklin Gothic Medium Cond"/>
              </a:rPr>
              <a:t>404等)</a:t>
            </a:r>
            <a:r>
              <a:rPr sz="2400" spc="25" dirty="0">
                <a:solidFill>
                  <a:srgbClr val="272821"/>
                </a:solidFill>
                <a:latin typeface="Franklin Gothic Medium Cond"/>
                <a:cs typeface="Franklin Gothic Medium Cond"/>
              </a:rPr>
              <a:t> </a:t>
            </a:r>
            <a:r>
              <a:rPr sz="2400" dirty="0">
                <a:solidFill>
                  <a:srgbClr val="272821"/>
                </a:solidFill>
                <a:latin typeface="Franklin Gothic Medium Cond"/>
                <a:cs typeface="Franklin Gothic Medium Cond"/>
              </a:rPr>
              <a:t>为</a:t>
            </a:r>
            <a:endParaRPr sz="2400" dirty="0">
              <a:latin typeface="Franklin Gothic Medium Cond"/>
              <a:cs typeface="Franklin Gothic Medium Cond"/>
            </a:endParaRPr>
          </a:p>
          <a:p>
            <a:pPr marL="469900">
              <a:spcBef>
                <a:spcPts val="505"/>
              </a:spcBef>
              <a:defRPr/>
            </a:pPr>
            <a:r>
              <a:rPr sz="2400" dirty="0">
                <a:solidFill>
                  <a:srgbClr val="272821"/>
                </a:solidFill>
                <a:latin typeface="Franklin Gothic Medium Cond"/>
                <a:cs typeface="Franklin Gothic Medium Cond"/>
              </a:rPr>
              <a:t>信息</a:t>
            </a:r>
            <a:r>
              <a:rPr sz="2400" spc="-5" dirty="0">
                <a:solidFill>
                  <a:srgbClr val="272821"/>
                </a:solidFill>
                <a:latin typeface="Franklin Gothic Medium Cond"/>
                <a:cs typeface="Franklin Gothic Medium Cond"/>
              </a:rPr>
              <a:t>成功</a:t>
            </a:r>
            <a:r>
              <a:rPr sz="2400" dirty="0">
                <a:solidFill>
                  <a:srgbClr val="272821"/>
                </a:solidFill>
                <a:latin typeface="Franklin Gothic Medium Cond"/>
                <a:cs typeface="Franklin Gothic Medium Cond"/>
              </a:rPr>
              <a:t>重定向, 客户端</a:t>
            </a:r>
            <a:r>
              <a:rPr sz="2400" spc="-5" dirty="0">
                <a:solidFill>
                  <a:srgbClr val="272821"/>
                </a:solidFill>
                <a:latin typeface="Franklin Gothic Medium Cond"/>
                <a:cs typeface="Franklin Gothic Medium Cond"/>
              </a:rPr>
              <a:t>错误</a:t>
            </a:r>
            <a:r>
              <a:rPr sz="2400" spc="5" dirty="0">
                <a:solidFill>
                  <a:srgbClr val="272821"/>
                </a:solidFill>
                <a:latin typeface="Franklin Gothic Medium Cond"/>
                <a:cs typeface="Franklin Gothic Medium Cond"/>
              </a:rPr>
              <a:t>服务器</a:t>
            </a:r>
            <a:r>
              <a:rPr sz="2400" dirty="0">
                <a:solidFill>
                  <a:srgbClr val="272821"/>
                </a:solidFill>
                <a:latin typeface="Franklin Gothic Medium Cond"/>
                <a:cs typeface="Franklin Gothic Medium Cond"/>
              </a:rPr>
              <a:t>错误</a:t>
            </a:r>
            <a:endParaRPr sz="2000" dirty="0">
              <a:latin typeface="Franklin Gothic Medium Cond"/>
              <a:cs typeface="Franklin Gothic Medium Cond"/>
            </a:endParaRPr>
          </a:p>
          <a:p>
            <a:pPr marL="241300" indent="-228600">
              <a:spcBef>
                <a:spcPts val="1000"/>
              </a:spcBef>
              <a:buClr>
                <a:srgbClr val="808285"/>
              </a:buClr>
              <a:buFont typeface="Arial"/>
              <a:buChar char="•"/>
              <a:tabLst>
                <a:tab pos="241300" algn="l"/>
                <a:tab pos="241935" algn="l"/>
              </a:tabLst>
              <a:defRPr/>
            </a:pPr>
            <a:r>
              <a:rPr sz="2400" dirty="0">
                <a:solidFill>
                  <a:srgbClr val="272821"/>
                </a:solidFill>
                <a:latin typeface="Franklin Gothic Medium Cond"/>
                <a:cs typeface="Franklin Gothic Medium Cond"/>
              </a:rPr>
              <a:t>丰富的标准化</a:t>
            </a:r>
            <a:r>
              <a:rPr sz="2400" spc="5" dirty="0">
                <a:solidFill>
                  <a:srgbClr val="272821"/>
                </a:solidFill>
                <a:latin typeface="Franklin Gothic Medium Cond"/>
                <a:cs typeface="Franklin Gothic Medium Cond"/>
              </a:rPr>
              <a:t>接口</a:t>
            </a:r>
            <a:r>
              <a:rPr sz="2400" dirty="0">
                <a:solidFill>
                  <a:srgbClr val="272821"/>
                </a:solidFill>
                <a:latin typeface="Franklin Gothic Medium Cond"/>
                <a:cs typeface="Franklin Gothic Medium Cond"/>
              </a:rPr>
              <a:t>用于交互</a:t>
            </a:r>
            <a:r>
              <a:rPr sz="2400" spc="-100" dirty="0">
                <a:solidFill>
                  <a:srgbClr val="272821"/>
                </a:solidFill>
                <a:latin typeface="Franklin Gothic Medium Cond"/>
                <a:cs typeface="Franklin Gothic Medium Cond"/>
              </a:rPr>
              <a:t> </a:t>
            </a:r>
            <a:r>
              <a:rPr sz="2400" dirty="0">
                <a:solidFill>
                  <a:srgbClr val="272821"/>
                </a:solidFill>
                <a:latin typeface="Franklin Gothic Medium Cond"/>
                <a:cs typeface="Franklin Gothic Medium Cond"/>
              </a:rPr>
              <a:t>网</a:t>
            </a:r>
            <a:endParaRPr sz="2400" dirty="0">
              <a:latin typeface="Franklin Gothic Medium Cond"/>
              <a:cs typeface="Franklin Gothic Medium Cond"/>
            </a:endParaRPr>
          </a:p>
        </p:txBody>
      </p:sp>
    </p:spTree>
  </p:cSld>
  <p:clrMapOvr>
    <a:masterClrMapping/>
  </p:clrMapOvr>
</p:sld>
</file>

<file path=ppt/slides/slide141.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object 3">
            <a:extLst>
              <a:ext uri="{FF2B5EF4-FFF2-40B4-BE49-F238E27FC236}">
                <a16:creationId xmlns:a16="http://schemas.microsoft.com/office/drawing/2014/main" id="{E04C32A1-628D-4CEE-8057-EA8C8E4CF16C}"/>
              </a:ext>
            </a:extLst>
          </p:cNvPr>
          <p:cNvSpPr>
            <a:spLocks noGrp="1"/>
          </p:cNvSpPr>
          <p:nvPr>
            <p:ph type="title"/>
          </p:nvPr>
        </p:nvSpPr>
        <p:spPr>
          <a:xfrm>
            <a:off x="917575" y="306388"/>
            <a:ext cx="5178425" cy="688975"/>
          </a:xfrm>
        </p:spPr>
        <p:txBody>
          <a:bodyPr lIns="0" tIns="12700" rIns="0" bIns="0">
            <a:spAutoFit/>
          </a:bodyPr>
          <a:lstStyle/>
          <a:p>
            <a:pPr marL="12700" algn="l">
              <a:spcBef>
                <a:spcPts val="100"/>
              </a:spcBef>
            </a:pPr>
            <a:r>
              <a:rPr lang="zh-CN" altLang="zh-CN">
                <a:solidFill>
                  <a:schemeClr val="bg1"/>
                </a:solidFill>
              </a:rPr>
              <a:t>Json</a:t>
            </a:r>
          </a:p>
        </p:txBody>
      </p:sp>
      <p:sp>
        <p:nvSpPr>
          <p:cNvPr id="196611" name="object 4">
            <a:extLst>
              <a:ext uri="{FF2B5EF4-FFF2-40B4-BE49-F238E27FC236}">
                <a16:creationId xmlns:a16="http://schemas.microsoft.com/office/drawing/2014/main" id="{15A0DBD5-0B94-4AAE-9DC5-DFE70820C4F5}"/>
              </a:ext>
            </a:extLst>
          </p:cNvPr>
          <p:cNvSpPr>
            <a:spLocks noChangeArrowheads="1"/>
          </p:cNvSpPr>
          <p:nvPr/>
        </p:nvSpPr>
        <p:spPr bwMode="auto">
          <a:xfrm>
            <a:off x="9632950" y="1592263"/>
            <a:ext cx="2049463" cy="4087812"/>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5" name="object 5">
            <a:extLst>
              <a:ext uri="{FF2B5EF4-FFF2-40B4-BE49-F238E27FC236}">
                <a16:creationId xmlns:a16="http://schemas.microsoft.com/office/drawing/2014/main" id="{1A039701-AB3F-473E-8826-C6727DF24BC6}"/>
              </a:ext>
            </a:extLst>
          </p:cNvPr>
          <p:cNvSpPr txBox="1"/>
          <p:nvPr/>
        </p:nvSpPr>
        <p:spPr>
          <a:xfrm>
            <a:off x="10496550" y="5807075"/>
            <a:ext cx="771525" cy="300038"/>
          </a:xfrm>
          <a:prstGeom prst="rect">
            <a:avLst/>
          </a:prstGeom>
        </p:spPr>
        <p:txBody>
          <a:bodyPr lIns="0" tIns="12700" rIns="0" bIns="0">
            <a:spAutoFit/>
          </a:bodyPr>
          <a:lstStyle/>
          <a:p>
            <a:pPr marL="12700">
              <a:spcBef>
                <a:spcPts val="100"/>
              </a:spcBef>
              <a:defRPr/>
            </a:pPr>
            <a:r>
              <a:rPr spc="-10" dirty="0">
                <a:solidFill>
                  <a:srgbClr val="272821"/>
                </a:solidFill>
                <a:latin typeface="Calibri"/>
                <a:cs typeface="Calibri"/>
              </a:rPr>
              <a:t>json.org</a:t>
            </a:r>
            <a:endParaRPr>
              <a:latin typeface="Calibri"/>
              <a:cs typeface="Calibri"/>
            </a:endParaRPr>
          </a:p>
        </p:txBody>
      </p:sp>
      <p:sp>
        <p:nvSpPr>
          <p:cNvPr id="196613" name="object 6">
            <a:extLst>
              <a:ext uri="{FF2B5EF4-FFF2-40B4-BE49-F238E27FC236}">
                <a16:creationId xmlns:a16="http://schemas.microsoft.com/office/drawing/2014/main" id="{7219EB90-3FC7-47CC-A1DF-7C593CF7DBD3}"/>
              </a:ext>
            </a:extLst>
          </p:cNvPr>
          <p:cNvSpPr>
            <a:spLocks noChangeArrowheads="1"/>
          </p:cNvSpPr>
          <p:nvPr/>
        </p:nvSpPr>
        <p:spPr bwMode="auto">
          <a:xfrm>
            <a:off x="725488" y="2622550"/>
            <a:ext cx="3446462" cy="286543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96614" name="object 7">
            <a:extLst>
              <a:ext uri="{FF2B5EF4-FFF2-40B4-BE49-F238E27FC236}">
                <a16:creationId xmlns:a16="http://schemas.microsoft.com/office/drawing/2014/main" id="{F8945333-768F-48B2-A3AB-56EAAFB1B43A}"/>
              </a:ext>
            </a:extLst>
          </p:cNvPr>
          <p:cNvSpPr>
            <a:spLocks noChangeArrowheads="1"/>
          </p:cNvSpPr>
          <p:nvPr/>
        </p:nvSpPr>
        <p:spPr bwMode="auto">
          <a:xfrm>
            <a:off x="1136650" y="2579688"/>
            <a:ext cx="3035300" cy="2951162"/>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96615" name="object 8">
            <a:extLst>
              <a:ext uri="{FF2B5EF4-FFF2-40B4-BE49-F238E27FC236}">
                <a16:creationId xmlns:a16="http://schemas.microsoft.com/office/drawing/2014/main" id="{FAEDB698-48F6-41C6-9B82-1DE18AD2B0D1}"/>
              </a:ext>
            </a:extLst>
          </p:cNvPr>
          <p:cNvSpPr>
            <a:spLocks/>
          </p:cNvSpPr>
          <p:nvPr/>
        </p:nvSpPr>
        <p:spPr bwMode="auto">
          <a:xfrm>
            <a:off x="727075" y="2625725"/>
            <a:ext cx="3444875" cy="2862263"/>
          </a:xfrm>
          <a:custGeom>
            <a:avLst/>
            <a:gdLst>
              <a:gd name="T0" fmla="*/ 0 w 3444240"/>
              <a:gd name="T1" fmla="*/ 2860742 h 2862579"/>
              <a:gd name="T2" fmla="*/ 3447415 w 3444240"/>
              <a:gd name="T3" fmla="*/ 2860742 h 2862579"/>
              <a:gd name="T4" fmla="*/ 3447415 w 3444240"/>
              <a:gd name="T5" fmla="*/ 0 h 2862579"/>
              <a:gd name="T6" fmla="*/ 0 w 3444240"/>
              <a:gd name="T7" fmla="*/ 0 h 2862579"/>
              <a:gd name="T8" fmla="*/ 0 w 3444240"/>
              <a:gd name="T9" fmla="*/ 2860742 h 28625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44240" h="2862579">
                <a:moveTo>
                  <a:pt x="0" y="2862326"/>
                </a:moveTo>
                <a:lnTo>
                  <a:pt x="3444240" y="2862326"/>
                </a:lnTo>
                <a:lnTo>
                  <a:pt x="3444240" y="0"/>
                </a:lnTo>
                <a:lnTo>
                  <a:pt x="0" y="0"/>
                </a:lnTo>
                <a:lnTo>
                  <a:pt x="0" y="2862326"/>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96616" name="object 9">
            <a:extLst>
              <a:ext uri="{FF2B5EF4-FFF2-40B4-BE49-F238E27FC236}">
                <a16:creationId xmlns:a16="http://schemas.microsoft.com/office/drawing/2014/main" id="{FCA32A23-1827-405A-AD41-1693B8F7A9C1}"/>
              </a:ext>
            </a:extLst>
          </p:cNvPr>
          <p:cNvSpPr txBox="1">
            <a:spLocks noChangeArrowheads="1"/>
          </p:cNvSpPr>
          <p:nvPr/>
        </p:nvSpPr>
        <p:spPr bwMode="auto">
          <a:xfrm>
            <a:off x="917575" y="1373188"/>
            <a:ext cx="8496300" cy="388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39065" rIns="0" bIns="0">
            <a:spAutoFit/>
          </a:bodyPr>
          <a:lstStyle>
            <a:lvl1pPr marL="12700">
              <a:tabLst>
                <a:tab pos="241300" algn="l"/>
              </a:tabLst>
              <a:defRPr>
                <a:solidFill>
                  <a:schemeClr val="tx1"/>
                </a:solidFill>
                <a:latin typeface="Calibri" panose="020F0502020204030204" pitchFamily="34" charset="0"/>
                <a:ea typeface="宋体" panose="02010600030101010101" pitchFamily="2" charset="-122"/>
              </a:defRPr>
            </a:lvl1pPr>
            <a:lvl2pPr marL="742950" indent="-285750">
              <a:tabLst>
                <a:tab pos="241300" algn="l"/>
              </a:tabLst>
              <a:defRPr>
                <a:solidFill>
                  <a:schemeClr val="tx1"/>
                </a:solidFill>
                <a:latin typeface="Calibri" panose="020F0502020204030204" pitchFamily="34" charset="0"/>
                <a:ea typeface="宋体" panose="02010600030101010101" pitchFamily="2" charset="-122"/>
              </a:defRPr>
            </a:lvl2pPr>
            <a:lvl3pPr marL="1143000" indent="-228600">
              <a:tabLst>
                <a:tab pos="241300" algn="l"/>
              </a:tabLst>
              <a:defRPr>
                <a:solidFill>
                  <a:schemeClr val="tx1"/>
                </a:solidFill>
                <a:latin typeface="Calibri" panose="020F0502020204030204" pitchFamily="34" charset="0"/>
                <a:ea typeface="宋体" panose="02010600030101010101" pitchFamily="2" charset="-122"/>
              </a:defRPr>
            </a:lvl3pPr>
            <a:lvl4pPr marL="1600200" indent="-228600">
              <a:tabLst>
                <a:tab pos="241300" algn="l"/>
              </a:tabLst>
              <a:defRPr>
                <a:solidFill>
                  <a:schemeClr val="tx1"/>
                </a:solidFill>
                <a:latin typeface="Calibri" panose="020F0502020204030204" pitchFamily="34" charset="0"/>
                <a:ea typeface="宋体" panose="02010600030101010101" pitchFamily="2" charset="-122"/>
              </a:defRPr>
            </a:lvl4pPr>
            <a:lvl5pPr marL="2057400" indent="-228600">
              <a:tabLst>
                <a:tab pos="2413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2413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2413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2413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241300" algn="l"/>
              </a:tabLst>
              <a:defRPr>
                <a:solidFill>
                  <a:schemeClr val="tx1"/>
                </a:solidFill>
                <a:latin typeface="Calibri" panose="020F0502020204030204" pitchFamily="34" charset="0"/>
                <a:ea typeface="宋体" panose="02010600030101010101" pitchFamily="2" charset="-122"/>
              </a:defRPr>
            </a:lvl9pPr>
          </a:lstStyle>
          <a:p>
            <a:pPr>
              <a:spcBef>
                <a:spcPts val="1100"/>
              </a:spcBef>
              <a:buClr>
                <a:srgbClr val="808285"/>
              </a:buClr>
              <a:buFont typeface="Arial" panose="020B0604020202020204" pitchFamily="34" charset="0"/>
              <a:buChar char="•"/>
            </a:pPr>
            <a:r>
              <a:rPr lang="zh-CN" altLang="zh-CN" sz="2000">
                <a:solidFill>
                  <a:srgbClr val="272821"/>
                </a:solidFill>
                <a:latin typeface="Franklin Gothic Medium Cond" panose="020B0606030402020204" pitchFamily="34" charset="0"/>
              </a:rPr>
              <a:t>最小和受欢迎的数据表示格式</a:t>
            </a:r>
            <a:endParaRPr lang="zh-CN" altLang="zh-CN" sz="2000">
              <a:latin typeface="Franklin Gothic Medium Cond" panose="020B0606030402020204" pitchFamily="34" charset="0"/>
            </a:endParaRPr>
          </a:p>
          <a:p>
            <a:pPr>
              <a:lnSpc>
                <a:spcPct val="142000"/>
              </a:lnSpc>
              <a:buClr>
                <a:srgbClr val="808285"/>
              </a:buClr>
              <a:buFont typeface="Arial" panose="020B0604020202020204" pitchFamily="34" charset="0"/>
              <a:buChar char="•"/>
            </a:pPr>
            <a:r>
              <a:rPr lang="zh-CN" altLang="zh-CN" sz="2000">
                <a:solidFill>
                  <a:srgbClr val="272821"/>
                </a:solidFill>
                <a:latin typeface="Franklin Gothic Medium Cond" panose="020B0606030402020204" pitchFamily="34" charset="0"/>
              </a:rPr>
              <a:t>无模式原则上, 但可以验证, 如果需要是两个银行帐户的例子:</a:t>
            </a:r>
            <a:endParaRPr lang="en-US" altLang="zh-CN" sz="2000">
              <a:latin typeface="Franklin Gothic Medium Cond" panose="020B0606030402020204" pitchFamily="34" charset="0"/>
            </a:endParaRPr>
          </a:p>
          <a:p>
            <a:pPr>
              <a:lnSpc>
                <a:spcPct val="142000"/>
              </a:lnSpc>
              <a:buClr>
                <a:srgbClr val="808285"/>
              </a:buClr>
            </a:pPr>
            <a:endParaRPr lang="en-US" altLang="zh-CN">
              <a:solidFill>
                <a:srgbClr val="272821"/>
              </a:solidFill>
              <a:latin typeface="Consolas" panose="020B0609020204030204" pitchFamily="49" charset="0"/>
            </a:endParaRPr>
          </a:p>
          <a:p>
            <a:pPr>
              <a:lnSpc>
                <a:spcPct val="142000"/>
              </a:lnSpc>
              <a:buClr>
                <a:srgbClr val="808285"/>
              </a:buClr>
            </a:pPr>
            <a:r>
              <a:rPr lang="zh-CN" altLang="zh-CN">
                <a:solidFill>
                  <a:srgbClr val="272821"/>
                </a:solidFill>
                <a:latin typeface="Consolas" panose="020B0609020204030204" pitchFamily="49" charset="0"/>
              </a:rPr>
              <a:t>[{</a:t>
            </a:r>
            <a:endParaRPr lang="zh-CN" altLang="zh-CN">
              <a:latin typeface="Consolas" panose="020B0609020204030204" pitchFamily="49" charset="0"/>
            </a:endParaRPr>
          </a:p>
          <a:p>
            <a:pPr/>
            <a:r>
              <a:rPr lang="zh-CN" altLang="zh-CN">
                <a:solidFill>
                  <a:srgbClr val="272821"/>
                </a:solidFill>
                <a:latin typeface="Consolas" panose="020B0609020204030204" pitchFamily="49" charset="0"/>
              </a:rPr>
              <a:t>"编号": 12345,</a:t>
            </a:r>
            <a:endParaRPr lang="zh-CN" altLang="zh-CN">
              <a:latin typeface="Consolas" panose="020B0609020204030204" pitchFamily="49" charset="0"/>
            </a:endParaRPr>
          </a:p>
          <a:p>
            <a:pPr/>
            <a:r>
              <a:rPr lang="zh-CN" altLang="zh-CN">
                <a:solidFill>
                  <a:srgbClr val="272821"/>
                </a:solidFill>
                <a:latin typeface="Consolas" panose="020B0609020204030204" pitchFamily="49" charset="0"/>
              </a:rPr>
              <a:t>"平衡":-20.00,</a:t>
            </a:r>
            <a:endParaRPr lang="zh-CN" altLang="zh-CN">
              <a:latin typeface="Consolas" panose="020B0609020204030204" pitchFamily="49" charset="0"/>
            </a:endParaRPr>
          </a:p>
          <a:p>
            <a:pPr/>
            <a:r>
              <a:rPr lang="zh-CN" altLang="zh-CN">
                <a:solidFill>
                  <a:srgbClr val="272821"/>
                </a:solidFill>
                <a:latin typeface="Consolas" panose="020B0609020204030204" pitchFamily="49" charset="0"/>
              </a:rPr>
              <a:t>"货币": "EUR"</a:t>
            </a:r>
            <a:endParaRPr lang="en-US" altLang="zh-CN">
              <a:latin typeface="Consolas" panose="020B0609020204030204" pitchFamily="49" charset="0"/>
            </a:endParaRPr>
          </a:p>
          <a:p>
            <a:pPr/>
            <a:r>
              <a:rPr lang="zh-CN" altLang="zh-CN">
                <a:solidFill>
                  <a:srgbClr val="272821"/>
                </a:solidFill>
                <a:latin typeface="Consolas" panose="020B0609020204030204" pitchFamily="49" charset="0"/>
              </a:rPr>
              <a:t>},{</a:t>
            </a:r>
            <a:endParaRPr lang="zh-CN" altLang="zh-CN">
              <a:latin typeface="Consolas" panose="020B0609020204030204" pitchFamily="49" charset="0"/>
            </a:endParaRPr>
          </a:p>
          <a:p>
            <a:pPr/>
            <a:r>
              <a:rPr lang="zh-CN" altLang="zh-CN">
                <a:solidFill>
                  <a:srgbClr val="272821"/>
                </a:solidFill>
                <a:latin typeface="Consolas" panose="020B0609020204030204" pitchFamily="49" charset="0"/>
              </a:rPr>
              <a:t>"编号": 12346,</a:t>
            </a:r>
            <a:endParaRPr lang="zh-CN" altLang="zh-CN">
              <a:latin typeface="Consolas" panose="020B0609020204030204" pitchFamily="49" charset="0"/>
            </a:endParaRPr>
          </a:p>
          <a:p>
            <a:pPr/>
            <a:r>
              <a:rPr lang="zh-CN" altLang="zh-CN">
                <a:solidFill>
                  <a:srgbClr val="272821"/>
                </a:solidFill>
                <a:latin typeface="Consolas" panose="020B0609020204030204" pitchFamily="49" charset="0"/>
              </a:rPr>
              <a:t>"平衡": 120.00,</a:t>
            </a:r>
            <a:endParaRPr lang="en-US" altLang="zh-CN">
              <a:solidFill>
                <a:srgbClr val="272821"/>
              </a:solidFill>
              <a:latin typeface="Consolas" panose="020B0609020204030204" pitchFamily="49" charset="0"/>
            </a:endParaRPr>
          </a:p>
          <a:p>
            <a:pPr/>
            <a:r>
              <a:rPr lang="zh-CN" altLang="zh-CN">
                <a:solidFill>
                  <a:srgbClr val="272821"/>
                </a:solidFill>
                <a:latin typeface="Consolas" panose="020B0609020204030204" pitchFamily="49" charset="0"/>
              </a:rPr>
              <a:t>"货币": "美元"</a:t>
            </a:r>
            <a:endParaRPr lang="en-US" altLang="zh-CN">
              <a:latin typeface="Consolas" panose="020B0609020204030204" pitchFamily="49" charset="0"/>
            </a:endParaRPr>
          </a:p>
          <a:p>
            <a:pPr/>
            <a:r>
              <a:rPr lang="zh-CN" altLang="zh-CN">
                <a:solidFill>
                  <a:srgbClr val="272821"/>
                </a:solidFill>
                <a:latin typeface="Consolas" panose="020B0609020204030204" pitchFamily="49" charset="0"/>
              </a:rPr>
              <a:t>}]</a:t>
            </a:r>
            <a:endParaRPr lang="zh-CN" altLang="zh-CN">
              <a:latin typeface="Consolas" panose="020B0609020204030204" pitchFamily="49" charset="0"/>
            </a:endParaRPr>
          </a:p>
        </p:txBody>
      </p:sp>
    </p:spTree>
  </p:cSld>
  <p:clrMapOvr>
    <a:masterClrMapping/>
  </p:clrMapOvr>
</p:sld>
</file>

<file path=ppt/slides/slide142.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object 2">
            <a:extLst>
              <a:ext uri="{FF2B5EF4-FFF2-40B4-BE49-F238E27FC236}">
                <a16:creationId xmlns:a16="http://schemas.microsoft.com/office/drawing/2014/main" id="{AA7D2465-B0FE-4260-ADA0-A8283DA728B1}"/>
              </a:ext>
            </a:extLst>
          </p:cNvPr>
          <p:cNvSpPr>
            <a:spLocks/>
          </p:cNvSpPr>
          <p:nvPr/>
        </p:nvSpPr>
        <p:spPr bwMode="auto">
          <a:xfrm>
            <a:off x="0" y="6407150"/>
            <a:ext cx="12192000" cy="19050"/>
          </a:xfrm>
          <a:custGeom>
            <a:avLst/>
            <a:gdLst>
              <a:gd name="T0" fmla="*/ 0 w 12192000"/>
              <a:gd name="T1" fmla="*/ 19050 h 19050"/>
              <a:gd name="T2" fmla="*/ 12192000 w 12192000"/>
              <a:gd name="T3" fmla="*/ 19050 h 19050"/>
              <a:gd name="T4" fmla="*/ 12192000 w 12192000"/>
              <a:gd name="T5" fmla="*/ 0 h 19050"/>
              <a:gd name="T6" fmla="*/ 0 w 12192000"/>
              <a:gd name="T7" fmla="*/ 0 h 19050"/>
              <a:gd name="T8" fmla="*/ 0 w 12192000"/>
              <a:gd name="T9" fmla="*/ 19050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192000" h="19050">
                <a:moveTo>
                  <a:pt x="0" y="19050"/>
                </a:moveTo>
                <a:lnTo>
                  <a:pt x="12192000" y="19050"/>
                </a:lnTo>
                <a:lnTo>
                  <a:pt x="12192000" y="0"/>
                </a:lnTo>
                <a:lnTo>
                  <a:pt x="0" y="0"/>
                </a:lnTo>
                <a:lnTo>
                  <a:pt x="0" y="1905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 name="object 3">
            <a:extLst>
              <a:ext uri="{FF2B5EF4-FFF2-40B4-BE49-F238E27FC236}">
                <a16:creationId xmlns:a16="http://schemas.microsoft.com/office/drawing/2014/main" id="{04F5AD29-F1CA-48D2-9E1B-374A85D31E15}"/>
              </a:ext>
            </a:extLst>
          </p:cNvPr>
          <p:cNvSpPr txBox="1">
            <a:spLocks noGrp="1"/>
          </p:cNvSpPr>
          <p:nvPr>
            <p:ph type="title"/>
          </p:nvPr>
        </p:nvSpPr>
        <p:spPr>
          <a:xfrm>
            <a:off x="525463" y="185738"/>
            <a:ext cx="3851275" cy="690562"/>
          </a:xfrm>
        </p:spPr>
        <p:txBody>
          <a:bodyPr lIns="0" tIns="12700" rIns="0" bIns="0" rtlCol="0">
            <a:spAutoFit/>
          </a:bodyPr>
          <a:lstStyle/>
          <a:p>
            <a:pPr marL="12700" algn="l">
              <a:spcBef>
                <a:spcPts val="100"/>
              </a:spcBef>
              <a:defRPr/>
            </a:pPr>
            <a:r>
              <a:rPr dirty="0">
                <a:solidFill>
                  <a:schemeClr val="bg1"/>
                </a:solidFill>
              </a:rPr>
              <a:t>重新</a:t>
            </a:r>
            <a:r>
              <a:rPr spc="30" dirty="0">
                <a:solidFill>
                  <a:schemeClr val="bg1"/>
                </a:solidFill>
              </a:rPr>
              <a:t>S</a:t>
            </a:r>
            <a:r>
              <a:rPr dirty="0">
                <a:solidFill>
                  <a:schemeClr val="bg1"/>
                </a:solidFill>
              </a:rPr>
              <a:t>T</a:t>
            </a:r>
          </a:p>
        </p:txBody>
      </p:sp>
      <p:sp>
        <p:nvSpPr>
          <p:cNvPr id="197636" name="object 5">
            <a:extLst>
              <a:ext uri="{FF2B5EF4-FFF2-40B4-BE49-F238E27FC236}">
                <a16:creationId xmlns:a16="http://schemas.microsoft.com/office/drawing/2014/main" id="{7F2944B9-F628-45F9-A7C5-CB53115F4D8B}"/>
              </a:ext>
            </a:extLst>
          </p:cNvPr>
          <p:cNvSpPr>
            <a:spLocks noGrp="1"/>
          </p:cNvSpPr>
          <p:nvPr>
            <p:ph type="sldNum" sz="quarter" idx="4"/>
          </p:nvPr>
        </p:nvSpPr>
        <p:spPr bwMode="auto">
          <a:xfrm>
            <a:off x="11080750" y="6553200"/>
            <a:ext cx="206375" cy="1793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54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ts val="1238"/>
              </a:lnSpc>
            </a:pPr>
            <a:fld id="{4300BFDA-0151-42FB-9267-C76CD89CF4F2}" type="slidenum">
              <a:rPr lang="zh-CN" altLang="zh-CN" smtClean="0">
                <a:solidFill>
                  <a:srgbClr val="898989"/>
                </a:solidFill>
              </a:rPr>
              <a:pPr>
                <a:lnSpc>
                  <a:spcPts val="1238"/>
                </a:lnSpc>
              </a:pPr>
              <a:t>142</a:t>
            </a:fld>
            <a:endParaRPr lang="zh-CN" altLang="zh-CN">
              <a:solidFill>
                <a:srgbClr val="898989"/>
              </a:solidFill>
            </a:endParaRPr>
          </a:p>
        </p:txBody>
      </p:sp>
      <p:sp>
        <p:nvSpPr>
          <p:cNvPr id="197637" name="object 4">
            <a:extLst>
              <a:ext uri="{FF2B5EF4-FFF2-40B4-BE49-F238E27FC236}">
                <a16:creationId xmlns:a16="http://schemas.microsoft.com/office/drawing/2014/main" id="{7D3A9E58-3896-4896-AE45-FCB3129E3F05}"/>
              </a:ext>
            </a:extLst>
          </p:cNvPr>
          <p:cNvSpPr txBox="1">
            <a:spLocks noChangeArrowheads="1"/>
          </p:cNvSpPr>
          <p:nvPr/>
        </p:nvSpPr>
        <p:spPr bwMode="auto">
          <a:xfrm>
            <a:off x="917575" y="1498600"/>
            <a:ext cx="10345738" cy="382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3335" rIns="0" bIns="0">
            <a:spAutoFit/>
          </a:bodyPr>
          <a:lstStyle>
            <a:lvl1pPr marL="241300" indent="-228600">
              <a:tabLst>
                <a:tab pos="241300" algn="l"/>
              </a:tabLst>
              <a:defRPr>
                <a:solidFill>
                  <a:schemeClr val="tx1"/>
                </a:solidFill>
                <a:latin typeface="Calibri" panose="020F0502020204030204" pitchFamily="34" charset="0"/>
                <a:ea typeface="宋体" panose="02010600030101010101" pitchFamily="2" charset="-122"/>
              </a:defRPr>
            </a:lvl1pPr>
            <a:lvl2pPr marL="742950" indent="-285750">
              <a:tabLst>
                <a:tab pos="241300" algn="l"/>
              </a:tabLst>
              <a:defRPr>
                <a:solidFill>
                  <a:schemeClr val="tx1"/>
                </a:solidFill>
                <a:latin typeface="Calibri" panose="020F0502020204030204" pitchFamily="34" charset="0"/>
                <a:ea typeface="宋体" panose="02010600030101010101" pitchFamily="2" charset="-122"/>
              </a:defRPr>
            </a:lvl2pPr>
            <a:lvl3pPr marL="1143000" indent="-228600">
              <a:tabLst>
                <a:tab pos="241300" algn="l"/>
              </a:tabLst>
              <a:defRPr>
                <a:solidFill>
                  <a:schemeClr val="tx1"/>
                </a:solidFill>
                <a:latin typeface="Calibri" panose="020F0502020204030204" pitchFamily="34" charset="0"/>
                <a:ea typeface="宋体" panose="02010600030101010101" pitchFamily="2" charset="-122"/>
              </a:defRPr>
            </a:lvl3pPr>
            <a:lvl4pPr marL="1600200" indent="-228600">
              <a:tabLst>
                <a:tab pos="241300" algn="l"/>
              </a:tabLst>
              <a:defRPr>
                <a:solidFill>
                  <a:schemeClr val="tx1"/>
                </a:solidFill>
                <a:latin typeface="Calibri" panose="020F0502020204030204" pitchFamily="34" charset="0"/>
                <a:ea typeface="宋体" panose="02010600030101010101" pitchFamily="2" charset="-122"/>
              </a:defRPr>
            </a:lvl4pPr>
            <a:lvl5pPr marL="2057400" indent="-228600">
              <a:tabLst>
                <a:tab pos="2413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2413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2413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2413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241300" algn="l"/>
              </a:tabLst>
              <a:defRPr>
                <a:solidFill>
                  <a:schemeClr val="tx1"/>
                </a:solidFill>
                <a:latin typeface="Calibri" panose="020F0502020204030204" pitchFamily="34" charset="0"/>
                <a:ea typeface="宋体" panose="02010600030101010101" pitchFamily="2" charset="-122"/>
              </a:defRPr>
            </a:lvl9pPr>
          </a:lstStyle>
          <a:p>
            <a:pPr>
              <a:spcBef>
                <a:spcPts val="100"/>
              </a:spcBef>
              <a:buClr>
                <a:srgbClr val="808285"/>
              </a:buClr>
              <a:buFont typeface="Arial" panose="020B0604020202020204" pitchFamily="34" charset="0"/>
              <a:buChar char="•"/>
            </a:pPr>
            <a:r>
              <a:rPr lang="zh-CN" altLang="zh-CN" sz="2400">
                <a:solidFill>
                  <a:srgbClr val="272821"/>
                </a:solidFill>
                <a:latin typeface="Franklin Gothic Medium Cond" panose="020B0606030402020204" pitchFamily="34" charset="0"/>
              </a:rPr>
              <a:t>REST 是构建在 web 上的系统的一种体系结构样式。它包括一套分布式超媒体系统的协调架构约束。</a:t>
            </a:r>
            <a:endParaRPr lang="zh-CN" altLang="zh-CN" sz="2400">
              <a:latin typeface="Franklin Gothic Medium Cond" panose="020B0606030402020204" pitchFamily="34" charset="0"/>
            </a:endParaRPr>
          </a:p>
          <a:p>
            <a:pPr>
              <a:buClr>
                <a:srgbClr val="808285"/>
              </a:buClr>
              <a:buFont typeface="Arial" panose="020B0604020202020204" pitchFamily="34" charset="0"/>
              <a:buChar char="•"/>
            </a:pPr>
            <a:endParaRPr lang="zh-CN" altLang="zh-CN" sz="2400">
              <a:latin typeface="Times New Roman" panose="02020603050405020304" pitchFamily="18" charset="0"/>
              <a:cs typeface="Times New Roman" panose="02020603050405020304" pitchFamily="18" charset="0"/>
            </a:endParaRPr>
          </a:p>
          <a:p>
            <a:pPr>
              <a:spcBef>
                <a:spcPts val="1863"/>
              </a:spcBef>
              <a:buClr>
                <a:srgbClr val="808285"/>
              </a:buClr>
              <a:buFont typeface="Arial" panose="020B0604020202020204" pitchFamily="34" charset="0"/>
              <a:buChar char="•"/>
            </a:pPr>
            <a:r>
              <a:rPr lang="zh-CN" altLang="zh-CN" sz="2400">
                <a:solidFill>
                  <a:srgbClr val="272821"/>
                </a:solidFill>
                <a:latin typeface="Franklin Gothic Medium Cond" panose="020B0606030402020204" pitchFamily="34" charset="0"/>
              </a:rPr>
              <a:t>REST 描述如何在已经存在的战斗测试协议和标准上构建系统 (如</a:t>
            </a:r>
            <a:endParaRPr lang="zh-CN" altLang="zh-CN" sz="2400">
              <a:latin typeface="Franklin Gothic Medium Cond" panose="020B0606030402020204" pitchFamily="34" charset="0"/>
            </a:endParaRPr>
          </a:p>
          <a:p>
            <a:pPr/>
            <a:r>
              <a:rPr lang="zh-CN" altLang="zh-CN" sz="2400">
                <a:solidFill>
                  <a:srgbClr val="272821"/>
                </a:solidFill>
                <a:latin typeface="Franklin Gothic Medium Cond" panose="020B0606030402020204" pitchFamily="34" charset="0"/>
              </a:rPr>
              <a:t>HTTP</a:t>
            </a:r>
            <a:endParaRPr lang="zh-CN" altLang="zh-CN" sz="2400">
              <a:latin typeface="Franklin Gothic Medium Cond" panose="020B0606030402020204" pitchFamily="34" charset="0"/>
            </a:endParaRPr>
          </a:p>
          <a:p>
            <a:endParaRPr lang="zh-CN" altLang="zh-CN" sz="2400">
              <a:latin typeface="Times New Roman" panose="02020603050405020304" pitchFamily="18" charset="0"/>
              <a:cs typeface="Times New Roman" panose="02020603050405020304" pitchFamily="18" charset="0"/>
            </a:endParaRPr>
          </a:p>
          <a:p>
            <a:pPr>
              <a:spcBef>
                <a:spcPts val="1875"/>
              </a:spcBef>
              <a:buClr>
                <a:srgbClr val="808285"/>
              </a:buClr>
              <a:buFont typeface="Arial" panose="020B0604020202020204" pitchFamily="34" charset="0"/>
              <a:buChar char="•"/>
            </a:pPr>
            <a:r>
              <a:rPr lang="zh-CN" altLang="zh-CN" sz="2400">
                <a:solidFill>
                  <a:srgbClr val="272821"/>
                </a:solidFill>
                <a:latin typeface="Franklin Gothic Medium Cond" panose="020B0606030402020204" pitchFamily="34" charset="0"/>
              </a:rPr>
              <a:t>REST 描述了 http 背后的体系结构思想, 以及 http 如何可以用于提供比服务静态 web 内容更多的信息。</a:t>
            </a:r>
            <a:endParaRPr lang="zh-CN" altLang="zh-CN" sz="2400">
              <a:latin typeface="Franklin Gothic Medium Cond" panose="020B0606030402020204" pitchFamily="34" charset="0"/>
            </a:endParaRPr>
          </a:p>
        </p:txBody>
      </p:sp>
    </p:spTree>
  </p:cSld>
  <p:clrMapOvr>
    <a:masterClrMapping/>
  </p:clrMapOvr>
</p:sld>
</file>

<file path=ppt/slides/slide143.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39CE8DA2-2B9A-4B9E-B8E3-CB9673D3B384}"/>
              </a:ext>
            </a:extLst>
          </p:cNvPr>
          <p:cNvSpPr txBox="1">
            <a:spLocks noGrp="1"/>
          </p:cNvSpPr>
          <p:nvPr>
            <p:ph type="title"/>
          </p:nvPr>
        </p:nvSpPr>
        <p:spPr>
          <a:xfrm>
            <a:off x="342900" y="153988"/>
            <a:ext cx="7548563" cy="690562"/>
          </a:xfrm>
        </p:spPr>
        <p:txBody>
          <a:bodyPr lIns="0" tIns="12700" rIns="0" bIns="0" rtlCol="0">
            <a:spAutoFit/>
          </a:bodyPr>
          <a:lstStyle/>
          <a:p>
            <a:pPr marL="12700">
              <a:spcBef>
                <a:spcPts val="100"/>
              </a:spcBef>
              <a:defRPr/>
            </a:pPr>
            <a:r>
              <a:rPr dirty="0">
                <a:solidFill>
                  <a:schemeClr val="bg1"/>
                </a:solidFill>
              </a:rPr>
              <a:t>REST 体系结构</a:t>
            </a:r>
            <a:r>
              <a:rPr spc="-80" dirty="0">
                <a:solidFill>
                  <a:schemeClr val="bg1"/>
                </a:solidFill>
              </a:rPr>
              <a:t> </a:t>
            </a:r>
            <a:r>
              <a:rPr dirty="0">
                <a:solidFill>
                  <a:schemeClr val="bg1"/>
                </a:solidFill>
              </a:rPr>
              <a:t>约束</a:t>
            </a:r>
          </a:p>
        </p:txBody>
      </p:sp>
      <p:sp>
        <p:nvSpPr>
          <p:cNvPr id="4" name="object 4">
            <a:extLst>
              <a:ext uri="{FF2B5EF4-FFF2-40B4-BE49-F238E27FC236}">
                <a16:creationId xmlns:a16="http://schemas.microsoft.com/office/drawing/2014/main" id="{37AA5B56-9051-4303-9004-82CEF6BFD53E}"/>
              </a:ext>
            </a:extLst>
          </p:cNvPr>
          <p:cNvSpPr txBox="1"/>
          <p:nvPr/>
        </p:nvSpPr>
        <p:spPr>
          <a:xfrm>
            <a:off x="917575" y="1373188"/>
            <a:ext cx="10253663" cy="5316537"/>
          </a:xfrm>
          <a:prstGeom prst="rect">
            <a:avLst/>
          </a:prstGeom>
        </p:spPr>
        <p:txBody>
          <a:bodyPr lIns="0" tIns="108585" rIns="0" bIns="0">
            <a:spAutoFit/>
          </a:bodyPr>
          <a:lstStyle/>
          <a:p>
            <a:pPr marL="241300" indent="-228600">
              <a:spcBef>
                <a:spcPts val="855"/>
              </a:spcBef>
              <a:buClr>
                <a:srgbClr val="808285"/>
              </a:buClr>
              <a:buFont typeface="Arial"/>
              <a:buChar char="•"/>
              <a:tabLst>
                <a:tab pos="241300" algn="l"/>
                <a:tab pos="241935" algn="l"/>
              </a:tabLst>
              <a:defRPr/>
            </a:pPr>
            <a:r>
              <a:rPr sz="2400" dirty="0">
                <a:solidFill>
                  <a:srgbClr val="272821"/>
                </a:solidFill>
                <a:latin typeface="Franklin Gothic Medium Cond"/>
                <a:cs typeface="Franklin Gothic Medium Cond"/>
              </a:rPr>
              <a:t>客户端-服务器: 逻辑分离</a:t>
            </a:r>
            <a:r>
              <a:rPr sz="2400" spc="5" dirty="0">
                <a:solidFill>
                  <a:srgbClr val="272821"/>
                </a:solidFill>
                <a:latin typeface="Franklin Gothic Medium Cond"/>
                <a:cs typeface="Franklin Gothic Medium Cond"/>
              </a:rPr>
              <a:t>从</a:t>
            </a:r>
            <a:r>
              <a:rPr sz="2400" spc="-5" dirty="0">
                <a:solidFill>
                  <a:srgbClr val="272821"/>
                </a:solidFill>
                <a:latin typeface="Franklin Gothic Medium Cond"/>
                <a:cs typeface="Franklin Gothic Medium Cond"/>
              </a:rPr>
              <a:t>用户</a:t>
            </a:r>
            <a:r>
              <a:rPr sz="2400" spc="-90" dirty="0">
                <a:solidFill>
                  <a:srgbClr val="272821"/>
                </a:solidFill>
                <a:latin typeface="Franklin Gothic Medium Cond"/>
                <a:cs typeface="Franklin Gothic Medium Cond"/>
              </a:rPr>
              <a:t> </a:t>
            </a:r>
            <a:r>
              <a:rPr sz="2400" spc="5" dirty="0">
                <a:solidFill>
                  <a:srgbClr val="272821"/>
                </a:solidFill>
                <a:latin typeface="Franklin Gothic Medium Cond"/>
                <a:cs typeface="Franklin Gothic Medium Cond"/>
              </a:rPr>
              <a:t>接口</a:t>
            </a:r>
            <a:endParaRPr sz="2400" dirty="0">
              <a:latin typeface="Franklin Gothic Medium Cond"/>
              <a:cs typeface="Franklin Gothic Medium Cond"/>
            </a:endParaRPr>
          </a:p>
          <a:p>
            <a:pPr marL="241300" indent="-228600">
              <a:spcBef>
                <a:spcPts val="755"/>
              </a:spcBef>
              <a:buClr>
                <a:srgbClr val="808285"/>
              </a:buClr>
              <a:buFont typeface="Arial"/>
              <a:buChar char="•"/>
              <a:tabLst>
                <a:tab pos="241300" algn="l"/>
                <a:tab pos="241935" algn="l"/>
              </a:tabLst>
              <a:defRPr/>
            </a:pPr>
            <a:r>
              <a:rPr sz="2400" dirty="0">
                <a:solidFill>
                  <a:srgbClr val="272821"/>
                </a:solidFill>
                <a:latin typeface="Franklin Gothic Medium Cond"/>
                <a:cs typeface="Franklin Gothic Medium Cond"/>
              </a:rPr>
              <a:t>无状态: 没有客户端上下文。</a:t>
            </a:r>
            <a:r>
              <a:rPr sz="2400" spc="-5" dirty="0">
                <a:solidFill>
                  <a:srgbClr val="272821"/>
                </a:solidFill>
                <a:latin typeface="Franklin Gothic Medium Cond"/>
                <a:cs typeface="Franklin Gothic Medium Cond"/>
              </a:rPr>
              <a:t> </a:t>
            </a:r>
            <a:r>
              <a:rPr sz="2400" spc="5" dirty="0">
                <a:solidFill>
                  <a:srgbClr val="272821"/>
                </a:solidFill>
                <a:latin typeface="Franklin Gothic Medium Cond"/>
                <a:cs typeface="Franklin Gothic Medium Cond"/>
              </a:rPr>
              <a:t>服务器</a:t>
            </a:r>
            <a:endParaRPr sz="2400" dirty="0">
              <a:latin typeface="Franklin Gothic Medium Cond"/>
              <a:cs typeface="Franklin Gothic Medium Cond"/>
            </a:endParaRPr>
          </a:p>
          <a:p>
            <a:pPr marL="241300" indent="-228600">
              <a:spcBef>
                <a:spcPts val="755"/>
              </a:spcBef>
              <a:buClr>
                <a:srgbClr val="808285"/>
              </a:buClr>
              <a:buFont typeface="Arial"/>
              <a:buChar char="•"/>
              <a:tabLst>
                <a:tab pos="241300" algn="l"/>
                <a:tab pos="241935" algn="l"/>
              </a:tabLst>
              <a:defRPr/>
            </a:pPr>
            <a:r>
              <a:rPr sz="2400" dirty="0">
                <a:solidFill>
                  <a:srgbClr val="272821"/>
                </a:solidFill>
                <a:latin typeface="Franklin Gothic Medium Cond"/>
                <a:cs typeface="Franklin Gothic Medium Cond"/>
              </a:rPr>
              <a:t>缓存: 减少冗余交互</a:t>
            </a:r>
            <a:r>
              <a:rPr sz="2400" spc="-5" dirty="0">
                <a:solidFill>
                  <a:srgbClr val="272821"/>
                </a:solidFill>
                <a:latin typeface="Franklin Gothic Medium Cond"/>
                <a:cs typeface="Franklin Gothic Medium Cond"/>
              </a:rPr>
              <a:t>之间</a:t>
            </a:r>
            <a:r>
              <a:rPr sz="2400" dirty="0">
                <a:solidFill>
                  <a:srgbClr val="272821"/>
                </a:solidFill>
                <a:latin typeface="Franklin Gothic Medium Cond"/>
                <a:cs typeface="Franklin Gothic Medium Cond"/>
              </a:rPr>
              <a:t>客户端和</a:t>
            </a:r>
            <a:r>
              <a:rPr sz="2400" spc="-105" dirty="0">
                <a:solidFill>
                  <a:srgbClr val="272821"/>
                </a:solidFill>
                <a:latin typeface="Franklin Gothic Medium Cond"/>
                <a:cs typeface="Franklin Gothic Medium Cond"/>
              </a:rPr>
              <a:t> </a:t>
            </a:r>
            <a:r>
              <a:rPr sz="2400" spc="5" dirty="0">
                <a:solidFill>
                  <a:srgbClr val="272821"/>
                </a:solidFill>
                <a:latin typeface="Franklin Gothic Medium Cond"/>
                <a:cs typeface="Franklin Gothic Medium Cond"/>
              </a:rPr>
              <a:t>服务器</a:t>
            </a:r>
            <a:endParaRPr sz="2400" dirty="0">
              <a:latin typeface="Franklin Gothic Medium Cond"/>
              <a:cs typeface="Franklin Gothic Medium Cond"/>
            </a:endParaRPr>
          </a:p>
          <a:p>
            <a:pPr marL="241300" indent="-228600">
              <a:spcBef>
                <a:spcPts val="770"/>
              </a:spcBef>
              <a:buClr>
                <a:srgbClr val="808285"/>
              </a:buClr>
              <a:buFont typeface="Arial"/>
              <a:buChar char="•"/>
              <a:tabLst>
                <a:tab pos="241300" algn="l"/>
                <a:tab pos="241935" algn="l"/>
              </a:tabLst>
              <a:defRPr/>
            </a:pPr>
            <a:r>
              <a:rPr sz="2400" spc="-5" dirty="0">
                <a:solidFill>
                  <a:srgbClr val="272821"/>
                </a:solidFill>
                <a:latin typeface="Franklin Gothic Medium Cond"/>
                <a:cs typeface="Franklin Gothic Medium Cond"/>
              </a:rPr>
              <a:t>分层</a:t>
            </a:r>
            <a:r>
              <a:rPr sz="2400" dirty="0">
                <a:solidFill>
                  <a:srgbClr val="272821"/>
                </a:solidFill>
                <a:latin typeface="Franklin Gothic Medium Cond"/>
                <a:cs typeface="Franklin Gothic Medium Cond"/>
              </a:rPr>
              <a:t>系统: 中介机构</a:t>
            </a:r>
            <a:r>
              <a:rPr sz="2400" spc="-5" dirty="0">
                <a:solidFill>
                  <a:srgbClr val="272821"/>
                </a:solidFill>
                <a:latin typeface="Franklin Gothic Medium Cond"/>
                <a:cs typeface="Franklin Gothic Medium Cond"/>
              </a:rPr>
              <a:t>可中继通信</a:t>
            </a:r>
            <a:r>
              <a:rPr sz="2400" dirty="0">
                <a:solidFill>
                  <a:srgbClr val="272821"/>
                </a:solidFill>
                <a:latin typeface="Franklin Gothic Medium Cond"/>
                <a:cs typeface="Franklin Gothic Medium Cond"/>
              </a:rPr>
              <a:t>客户端和</a:t>
            </a:r>
            <a:r>
              <a:rPr sz="2400" spc="5" dirty="0">
                <a:solidFill>
                  <a:srgbClr val="272821"/>
                </a:solidFill>
                <a:latin typeface="Franklin Gothic Medium Cond"/>
                <a:cs typeface="Franklin Gothic Medium Cond"/>
              </a:rPr>
              <a:t>服务器</a:t>
            </a:r>
            <a:r>
              <a:rPr sz="2400" spc="-5" dirty="0">
                <a:solidFill>
                  <a:srgbClr val="272821"/>
                </a:solidFill>
                <a:latin typeface="Franklin Gothic Medium Cond"/>
                <a:cs typeface="Franklin Gothic Medium Cond"/>
              </a:rPr>
              <a:t>(例如</a:t>
            </a:r>
            <a:r>
              <a:rPr sz="2400" dirty="0">
                <a:solidFill>
                  <a:srgbClr val="272821"/>
                </a:solidFill>
                <a:latin typeface="Franklin Gothic Medium Cond"/>
                <a:cs typeface="Franklin Gothic Medium Cond"/>
              </a:rPr>
              <a:t>的负载</a:t>
            </a:r>
            <a:r>
              <a:rPr sz="2400" spc="65" dirty="0">
                <a:solidFill>
                  <a:srgbClr val="272821"/>
                </a:solidFill>
                <a:latin typeface="Franklin Gothic Medium Cond"/>
                <a:cs typeface="Franklin Gothic Medium Cond"/>
              </a:rPr>
              <a:t> </a:t>
            </a:r>
            <a:r>
              <a:rPr sz="2400" spc="-5" dirty="0">
                <a:solidFill>
                  <a:srgbClr val="272821"/>
                </a:solidFill>
                <a:latin typeface="Franklin Gothic Medium Cond"/>
                <a:cs typeface="Franklin Gothic Medium Cond"/>
              </a:rPr>
              <a:t>平衡</a:t>
            </a:r>
            <a:endParaRPr sz="2400" dirty="0">
              <a:latin typeface="Franklin Gothic Medium Cond"/>
              <a:cs typeface="Franklin Gothic Medium Cond"/>
            </a:endParaRPr>
          </a:p>
          <a:p>
            <a:pPr marL="241300" indent="-228600">
              <a:spcBef>
                <a:spcPts val="755"/>
              </a:spcBef>
              <a:buClr>
                <a:srgbClr val="808285"/>
              </a:buClr>
              <a:buFont typeface="Arial"/>
              <a:buChar char="•"/>
              <a:tabLst>
                <a:tab pos="241300" algn="l"/>
                <a:tab pos="241935" algn="l"/>
              </a:tabLst>
              <a:defRPr/>
            </a:pPr>
            <a:r>
              <a:rPr sz="2400" dirty="0">
                <a:solidFill>
                  <a:srgbClr val="272821"/>
                </a:solidFill>
                <a:latin typeface="Franklin Gothic Medium Cond"/>
                <a:cs typeface="Franklin Gothic Medium Cond"/>
              </a:rPr>
              <a:t>按需编码:</a:t>
            </a:r>
            <a:r>
              <a:rPr sz="2400" spc="10" dirty="0">
                <a:solidFill>
                  <a:srgbClr val="272821"/>
                </a:solidFill>
                <a:latin typeface="Franklin Gothic Medium Cond"/>
                <a:cs typeface="Franklin Gothic Medium Cond"/>
              </a:rPr>
              <a:t>服务</a:t>
            </a:r>
            <a:r>
              <a:rPr sz="2400" dirty="0">
                <a:solidFill>
                  <a:srgbClr val="272821"/>
                </a:solidFill>
                <a:latin typeface="Franklin Gothic Medium Cond"/>
                <a:cs typeface="Franklin Gothic Medium Cond"/>
              </a:rPr>
              <a:t>代码来</a:t>
            </a:r>
            <a:r>
              <a:rPr sz="2400" spc="-5" dirty="0">
                <a:solidFill>
                  <a:srgbClr val="272821"/>
                </a:solidFill>
                <a:latin typeface="Franklin Gothic Medium Cond"/>
                <a:cs typeface="Franklin Gothic Medium Cond"/>
              </a:rPr>
              <a:t>是</a:t>
            </a:r>
            <a:r>
              <a:rPr sz="2400" dirty="0">
                <a:solidFill>
                  <a:srgbClr val="272821"/>
                </a:solidFill>
                <a:latin typeface="Franklin Gothic Medium Cond"/>
                <a:cs typeface="Franklin Gothic Medium Cond"/>
              </a:rPr>
              <a:t>在客户端上执行</a:t>
            </a:r>
            <a:r>
              <a:rPr sz="2400" spc="-5" dirty="0">
                <a:solidFill>
                  <a:srgbClr val="272821"/>
                </a:solidFill>
                <a:latin typeface="Franklin Gothic Medium Cond"/>
                <a:cs typeface="Franklin Gothic Medium Cond"/>
              </a:rPr>
              <a:t>(例如</a:t>
            </a:r>
            <a:r>
              <a:rPr sz="2400" spc="-90" dirty="0">
                <a:solidFill>
                  <a:srgbClr val="272821"/>
                </a:solidFill>
                <a:latin typeface="Franklin Gothic Medium Cond"/>
                <a:cs typeface="Franklin Gothic Medium Cond"/>
              </a:rPr>
              <a:t> </a:t>
            </a:r>
            <a:r>
              <a:rPr sz="2400" dirty="0">
                <a:solidFill>
                  <a:srgbClr val="272821"/>
                </a:solidFill>
                <a:latin typeface="Franklin Gothic Medium Cond"/>
                <a:cs typeface="Franklin Gothic Medium Cond"/>
              </a:rPr>
              <a:t>JavaScript</a:t>
            </a:r>
            <a:endParaRPr sz="2400" dirty="0">
              <a:latin typeface="Franklin Gothic Medium Cond"/>
              <a:cs typeface="Franklin Gothic Medium Cond"/>
            </a:endParaRPr>
          </a:p>
          <a:p>
            <a:pPr marL="241300" indent="-228600">
              <a:spcBef>
                <a:spcPts val="760"/>
              </a:spcBef>
              <a:buClr>
                <a:srgbClr val="808285"/>
              </a:buClr>
              <a:buFont typeface="Arial"/>
              <a:buChar char="•"/>
              <a:tabLst>
                <a:tab pos="241300" algn="l"/>
                <a:tab pos="241935" algn="l"/>
              </a:tabLst>
              <a:defRPr/>
            </a:pPr>
            <a:r>
              <a:rPr sz="2400" dirty="0">
                <a:solidFill>
                  <a:srgbClr val="272821"/>
                </a:solidFill>
                <a:latin typeface="Franklin Gothic Medium Cond"/>
                <a:cs typeface="Franklin Gothic Medium Cond"/>
              </a:rPr>
              <a:t>均匀</a:t>
            </a:r>
            <a:r>
              <a:rPr sz="2400" spc="-15" dirty="0">
                <a:solidFill>
                  <a:srgbClr val="272821"/>
                </a:solidFill>
                <a:latin typeface="Franklin Gothic Medium Cond"/>
                <a:cs typeface="Franklin Gothic Medium Cond"/>
              </a:rPr>
              <a:t> </a:t>
            </a:r>
            <a:r>
              <a:rPr sz="2400" spc="5" dirty="0">
                <a:solidFill>
                  <a:srgbClr val="272821"/>
                </a:solidFill>
                <a:latin typeface="Franklin Gothic Medium Cond"/>
                <a:cs typeface="Franklin Gothic Medium Cond"/>
              </a:rPr>
              <a:t>接口</a:t>
            </a:r>
            <a:endParaRPr sz="2400" dirty="0">
              <a:latin typeface="Franklin Gothic Medium Cond"/>
              <a:cs typeface="Franklin Gothic Medium Cond"/>
            </a:endParaRPr>
          </a:p>
          <a:p>
            <a:pPr marL="457834" lvl="1" indent="-173990">
              <a:spcBef>
                <a:spcPts val="260"/>
              </a:spcBef>
              <a:buClr>
                <a:srgbClr val="808285"/>
              </a:buClr>
              <a:buFont typeface="Arial"/>
              <a:buChar char="•"/>
              <a:tabLst>
                <a:tab pos="458470" algn="l"/>
              </a:tabLst>
              <a:defRPr/>
            </a:pPr>
            <a:r>
              <a:rPr sz="2400" dirty="0">
                <a:solidFill>
                  <a:srgbClr val="272821"/>
                </a:solidFill>
                <a:latin typeface="Franklin Gothic Medium Cond"/>
                <a:cs typeface="Franklin Gothic Medium Cond"/>
              </a:rPr>
              <a:t>使用已知的 HTTP 谓词进行操作</a:t>
            </a:r>
            <a:r>
              <a:rPr sz="2400" spc="-75" dirty="0">
                <a:solidFill>
                  <a:srgbClr val="272821"/>
                </a:solidFill>
                <a:latin typeface="Franklin Gothic Medium Cond"/>
                <a:cs typeface="Franklin Gothic Medium Cond"/>
              </a:rPr>
              <a:t> </a:t>
            </a:r>
            <a:r>
              <a:rPr sz="2400" dirty="0">
                <a:solidFill>
                  <a:srgbClr val="272821"/>
                </a:solidFill>
                <a:latin typeface="Franklin Gothic Medium Cond"/>
                <a:cs typeface="Franklin Gothic Medium Cond"/>
              </a:rPr>
              <a:t>资源</a:t>
            </a:r>
            <a:endParaRPr sz="2400" dirty="0">
              <a:latin typeface="Franklin Gothic Medium Cond"/>
              <a:cs typeface="Franklin Gothic Medium Cond"/>
            </a:endParaRPr>
          </a:p>
          <a:p>
            <a:pPr marL="457834" lvl="1" indent="-173990">
              <a:spcBef>
                <a:spcPts val="270"/>
              </a:spcBef>
              <a:buClr>
                <a:srgbClr val="808285"/>
              </a:buClr>
              <a:buFont typeface="Arial"/>
              <a:buChar char="•"/>
              <a:tabLst>
                <a:tab pos="458470" algn="l"/>
              </a:tabLst>
              <a:defRPr/>
            </a:pPr>
            <a:r>
              <a:rPr sz="2400" dirty="0">
                <a:solidFill>
                  <a:srgbClr val="272821"/>
                </a:solidFill>
                <a:latin typeface="Franklin Gothic Medium Cond"/>
                <a:cs typeface="Franklin Gothic Medium Cond"/>
              </a:rPr>
              <a:t>通过表示方式进行资源操作</a:t>
            </a:r>
            <a:r>
              <a:rPr sz="2400" spc="-5" dirty="0">
                <a:solidFill>
                  <a:srgbClr val="272821"/>
                </a:solidFill>
                <a:latin typeface="Franklin Gothic Medium Cond"/>
                <a:cs typeface="Franklin Gothic Medium Cond"/>
              </a:rPr>
              <a:t>的</a:t>
            </a:r>
            <a:r>
              <a:rPr sz="2400" dirty="0">
                <a:solidFill>
                  <a:srgbClr val="272821"/>
                </a:solidFill>
                <a:latin typeface="Franklin Gothic Medium Cond"/>
                <a:cs typeface="Franklin Gothic Medium Cond"/>
              </a:rPr>
              <a:t>分开</a:t>
            </a:r>
            <a:r>
              <a:rPr sz="2400" spc="5" dirty="0">
                <a:solidFill>
                  <a:srgbClr val="272821"/>
                </a:solidFill>
                <a:latin typeface="Franklin Gothic Medium Cond"/>
                <a:cs typeface="Franklin Gothic Medium Cond"/>
              </a:rPr>
              <a:t>从</a:t>
            </a:r>
            <a:r>
              <a:rPr sz="2400" dirty="0">
                <a:solidFill>
                  <a:srgbClr val="272821"/>
                </a:solidFill>
                <a:latin typeface="Franklin Gothic Medium Cond"/>
                <a:cs typeface="Franklin Gothic Medium Cond"/>
              </a:rPr>
              <a:t>内部</a:t>
            </a:r>
            <a:r>
              <a:rPr sz="2400" spc="-55" dirty="0">
                <a:solidFill>
                  <a:srgbClr val="272821"/>
                </a:solidFill>
                <a:latin typeface="Franklin Gothic Medium Cond"/>
                <a:cs typeface="Franklin Gothic Medium Cond"/>
              </a:rPr>
              <a:t> </a:t>
            </a:r>
            <a:r>
              <a:rPr sz="2400" dirty="0">
                <a:solidFill>
                  <a:srgbClr val="272821"/>
                </a:solidFill>
                <a:latin typeface="Franklin Gothic Medium Cond"/>
                <a:cs typeface="Franklin Gothic Medium Cond"/>
              </a:rPr>
              <a:t>表示</a:t>
            </a:r>
            <a:endParaRPr sz="2400" dirty="0">
              <a:latin typeface="Franklin Gothic Medium Cond"/>
              <a:cs typeface="Franklin Gothic Medium Cond"/>
            </a:endParaRPr>
          </a:p>
          <a:p>
            <a:pPr marL="457834" lvl="1" indent="-173990">
              <a:lnSpc>
                <a:spcPts val="2280"/>
              </a:lnSpc>
              <a:spcBef>
                <a:spcPts val="250"/>
              </a:spcBef>
              <a:buClr>
                <a:srgbClr val="808285"/>
              </a:buClr>
              <a:buFont typeface="Arial"/>
              <a:buChar char="•"/>
              <a:tabLst>
                <a:tab pos="458470" algn="l"/>
              </a:tabLst>
              <a:defRPr/>
            </a:pPr>
            <a:r>
              <a:rPr sz="2400" dirty="0">
                <a:solidFill>
                  <a:srgbClr val="272821"/>
                </a:solidFill>
                <a:latin typeface="Franklin Gothic Medium Cond"/>
                <a:cs typeface="Franklin Gothic Medium Cond"/>
              </a:rPr>
              <a:t>超媒体作为应用的引擎</a:t>
            </a:r>
            <a:r>
              <a:rPr sz="2400" spc="5" dirty="0">
                <a:solidFill>
                  <a:srgbClr val="272821"/>
                </a:solidFill>
                <a:latin typeface="Franklin Gothic Medium Cond"/>
                <a:cs typeface="Franklin Gothic Medium Cond"/>
              </a:rPr>
              <a:t>状态</a:t>
            </a:r>
            <a:r>
              <a:rPr sz="2400" spc="-50" dirty="0">
                <a:solidFill>
                  <a:srgbClr val="272821"/>
                </a:solidFill>
                <a:latin typeface="Franklin Gothic Medium Cond"/>
                <a:cs typeface="Franklin Gothic Medium Cond"/>
              </a:rPr>
              <a:t> </a:t>
            </a:r>
            <a:r>
              <a:rPr sz="2400" spc="-10" dirty="0">
                <a:solidFill>
                  <a:srgbClr val="272821"/>
                </a:solidFill>
                <a:latin typeface="Franklin Gothic Medium Cond"/>
                <a:cs typeface="Franklin Gothic Medium Cond"/>
              </a:rPr>
              <a:t>(HATEOAS):</a:t>
            </a:r>
            <a:endParaRPr sz="2400" dirty="0">
              <a:latin typeface="Franklin Gothic Medium Cond"/>
              <a:cs typeface="Franklin Gothic Medium Cond"/>
            </a:endParaRPr>
          </a:p>
          <a:p>
            <a:pPr marL="457834">
              <a:lnSpc>
                <a:spcPts val="2280"/>
              </a:lnSpc>
              <a:defRPr/>
            </a:pPr>
            <a:r>
              <a:rPr sz="2400" dirty="0">
                <a:solidFill>
                  <a:srgbClr val="272821"/>
                </a:solidFill>
                <a:latin typeface="Franklin Gothic Medium Cond"/>
                <a:cs typeface="Franklin Gothic Medium Cond"/>
              </a:rPr>
              <a:t>响应包含所有允许的操作和</a:t>
            </a:r>
            <a:r>
              <a:rPr sz="2400" spc="-5" dirty="0">
                <a:solidFill>
                  <a:srgbClr val="272821"/>
                </a:solidFill>
                <a:latin typeface="Franklin Gothic Medium Cond"/>
                <a:cs typeface="Franklin Gothic Medium Cond"/>
              </a:rPr>
              <a:t>的</a:t>
            </a:r>
            <a:r>
              <a:rPr sz="2400" dirty="0">
                <a:solidFill>
                  <a:srgbClr val="272821"/>
                </a:solidFill>
                <a:latin typeface="Franklin Gothic Medium Cond"/>
                <a:cs typeface="Franklin Gothic Medium Cond"/>
              </a:rPr>
              <a:t>触发所需的资源标识符</a:t>
            </a:r>
            <a:r>
              <a:rPr sz="2400" spc="-85" dirty="0">
                <a:solidFill>
                  <a:srgbClr val="272821"/>
                </a:solidFill>
                <a:latin typeface="Franklin Gothic Medium Cond"/>
                <a:cs typeface="Franklin Gothic Medium Cond"/>
              </a:rPr>
              <a:t> </a:t>
            </a:r>
            <a:r>
              <a:rPr sz="2400" dirty="0">
                <a:solidFill>
                  <a:srgbClr val="272821"/>
                </a:solidFill>
                <a:latin typeface="Franklin Gothic Medium Cond"/>
                <a:cs typeface="Franklin Gothic Medium Cond"/>
              </a:rPr>
              <a:t>他们</a:t>
            </a:r>
            <a:endParaRPr sz="2400" dirty="0">
              <a:latin typeface="Franklin Gothic Medium Cond"/>
              <a:cs typeface="Franklin Gothic Medium Cond"/>
            </a:endParaRPr>
          </a:p>
        </p:txBody>
      </p:sp>
      <p:sp>
        <p:nvSpPr>
          <p:cNvPr id="198660" name="object 5">
            <a:extLst>
              <a:ext uri="{FF2B5EF4-FFF2-40B4-BE49-F238E27FC236}">
                <a16:creationId xmlns:a16="http://schemas.microsoft.com/office/drawing/2014/main" id="{A314E3D4-21AA-4057-BC1A-3181BAE401D2}"/>
              </a:ext>
            </a:extLst>
          </p:cNvPr>
          <p:cNvSpPr>
            <a:spLocks/>
          </p:cNvSpPr>
          <p:nvPr/>
        </p:nvSpPr>
        <p:spPr bwMode="auto">
          <a:xfrm>
            <a:off x="860425" y="3711575"/>
            <a:ext cx="2579688" cy="403225"/>
          </a:xfrm>
          <a:custGeom>
            <a:avLst/>
            <a:gdLst>
              <a:gd name="T0" fmla="*/ 0 w 2580004"/>
              <a:gd name="T1" fmla="*/ 67056 h 403225"/>
              <a:gd name="T2" fmla="*/ 5271 w 2580004"/>
              <a:gd name="T3" fmla="*/ 40933 h 403225"/>
              <a:gd name="T4" fmla="*/ 19654 w 2580004"/>
              <a:gd name="T5" fmla="*/ 19621 h 403225"/>
              <a:gd name="T6" fmla="*/ 40978 w 2580004"/>
              <a:gd name="T7" fmla="*/ 5262 h 403225"/>
              <a:gd name="T8" fmla="*/ 67092 w 2580004"/>
              <a:gd name="T9" fmla="*/ 0 h 403225"/>
              <a:gd name="T10" fmla="*/ 2511231 w 2580004"/>
              <a:gd name="T11" fmla="*/ 0 h 403225"/>
              <a:gd name="T12" fmla="*/ 2537358 w 2580004"/>
              <a:gd name="T13" fmla="*/ 5262 h 403225"/>
              <a:gd name="T14" fmla="*/ 2558701 w 2580004"/>
              <a:gd name="T15" fmla="*/ 19621 h 403225"/>
              <a:gd name="T16" fmla="*/ 2573096 w 2580004"/>
              <a:gd name="T17" fmla="*/ 40933 h 403225"/>
              <a:gd name="T18" fmla="*/ 2578374 w 2580004"/>
              <a:gd name="T19" fmla="*/ 67056 h 403225"/>
              <a:gd name="T20" fmla="*/ 2578374 w 2580004"/>
              <a:gd name="T21" fmla="*/ 335534 h 403225"/>
              <a:gd name="T22" fmla="*/ 2573096 w 2580004"/>
              <a:gd name="T23" fmla="*/ 361676 h 403225"/>
              <a:gd name="T24" fmla="*/ 2558701 w 2580004"/>
              <a:gd name="T25" fmla="*/ 383032 h 403225"/>
              <a:gd name="T26" fmla="*/ 2537358 w 2580004"/>
              <a:gd name="T27" fmla="*/ 397434 h 403225"/>
              <a:gd name="T28" fmla="*/ 2511231 w 2580004"/>
              <a:gd name="T29" fmla="*/ 402717 h 403225"/>
              <a:gd name="T30" fmla="*/ 67092 w 2580004"/>
              <a:gd name="T31" fmla="*/ 402717 h 403225"/>
              <a:gd name="T32" fmla="*/ 40978 w 2580004"/>
              <a:gd name="T33" fmla="*/ 397434 h 403225"/>
              <a:gd name="T34" fmla="*/ 19654 w 2580004"/>
              <a:gd name="T35" fmla="*/ 383032 h 403225"/>
              <a:gd name="T36" fmla="*/ 5271 w 2580004"/>
              <a:gd name="T37" fmla="*/ 361676 h 403225"/>
              <a:gd name="T38" fmla="*/ 0 w 2580004"/>
              <a:gd name="T39" fmla="*/ 335534 h 403225"/>
              <a:gd name="T40" fmla="*/ 0 w 2580004"/>
              <a:gd name="T41" fmla="*/ 67056 h 4032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580004" h="403225">
                <a:moveTo>
                  <a:pt x="0" y="67056"/>
                </a:moveTo>
                <a:lnTo>
                  <a:pt x="5276" y="40933"/>
                </a:lnTo>
                <a:lnTo>
                  <a:pt x="19664" y="19621"/>
                </a:lnTo>
                <a:lnTo>
                  <a:pt x="41003" y="5262"/>
                </a:lnTo>
                <a:lnTo>
                  <a:pt x="67132" y="0"/>
                </a:lnTo>
                <a:lnTo>
                  <a:pt x="2512771" y="0"/>
                </a:lnTo>
                <a:lnTo>
                  <a:pt x="2538913" y="5262"/>
                </a:lnTo>
                <a:lnTo>
                  <a:pt x="2560269" y="19621"/>
                </a:lnTo>
                <a:lnTo>
                  <a:pt x="2574671" y="40933"/>
                </a:lnTo>
                <a:lnTo>
                  <a:pt x="2579954" y="67056"/>
                </a:lnTo>
                <a:lnTo>
                  <a:pt x="2579954" y="335534"/>
                </a:lnTo>
                <a:lnTo>
                  <a:pt x="2574671" y="361676"/>
                </a:lnTo>
                <a:lnTo>
                  <a:pt x="2560269" y="383032"/>
                </a:lnTo>
                <a:lnTo>
                  <a:pt x="2538913" y="397434"/>
                </a:lnTo>
                <a:lnTo>
                  <a:pt x="2512771" y="402717"/>
                </a:lnTo>
                <a:lnTo>
                  <a:pt x="67132" y="402717"/>
                </a:lnTo>
                <a:lnTo>
                  <a:pt x="41003" y="397434"/>
                </a:lnTo>
                <a:lnTo>
                  <a:pt x="19664" y="383032"/>
                </a:lnTo>
                <a:lnTo>
                  <a:pt x="5276" y="361676"/>
                </a:lnTo>
                <a:lnTo>
                  <a:pt x="0" y="335534"/>
                </a:lnTo>
                <a:lnTo>
                  <a:pt x="0" y="67056"/>
                </a:lnTo>
                <a:close/>
              </a:path>
            </a:pathLst>
          </a:custGeom>
          <a:noFill/>
          <a:ln w="25400">
            <a:solidFill>
              <a:srgbClr val="25639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98661" name="object 6">
            <a:extLst>
              <a:ext uri="{FF2B5EF4-FFF2-40B4-BE49-F238E27FC236}">
                <a16:creationId xmlns:a16="http://schemas.microsoft.com/office/drawing/2014/main" id="{9C2F38F1-9F3A-4597-8914-1F41D98DC923}"/>
              </a:ext>
            </a:extLst>
          </p:cNvPr>
          <p:cNvSpPr>
            <a:spLocks/>
          </p:cNvSpPr>
          <p:nvPr/>
        </p:nvSpPr>
        <p:spPr bwMode="auto">
          <a:xfrm>
            <a:off x="838200" y="1824038"/>
            <a:ext cx="5291138" cy="403225"/>
          </a:xfrm>
          <a:custGeom>
            <a:avLst/>
            <a:gdLst>
              <a:gd name="T0" fmla="*/ 0 w 5290820"/>
              <a:gd name="T1" fmla="*/ 67055 h 403225"/>
              <a:gd name="T2" fmla="*/ 5276 w 5290820"/>
              <a:gd name="T3" fmla="*/ 40933 h 403225"/>
              <a:gd name="T4" fmla="*/ 19669 w 5290820"/>
              <a:gd name="T5" fmla="*/ 19621 h 403225"/>
              <a:gd name="T6" fmla="*/ 41013 w 5290820"/>
              <a:gd name="T7" fmla="*/ 5262 h 403225"/>
              <a:gd name="T8" fmla="*/ 67152 w 5290820"/>
              <a:gd name="T9" fmla="*/ 0 h 403225"/>
              <a:gd name="T10" fmla="*/ 5224953 w 5290820"/>
              <a:gd name="T11" fmla="*/ 0 h 403225"/>
              <a:gd name="T12" fmla="*/ 5251031 w 5290820"/>
              <a:gd name="T13" fmla="*/ 5262 h 403225"/>
              <a:gd name="T14" fmla="*/ 5272354 w 5290820"/>
              <a:gd name="T15" fmla="*/ 19621 h 403225"/>
              <a:gd name="T16" fmla="*/ 5286748 w 5290820"/>
              <a:gd name="T17" fmla="*/ 40933 h 403225"/>
              <a:gd name="T18" fmla="*/ 5292029 w 5290820"/>
              <a:gd name="T19" fmla="*/ 67055 h 403225"/>
              <a:gd name="T20" fmla="*/ 5292029 w 5290820"/>
              <a:gd name="T21" fmla="*/ 335533 h 403225"/>
              <a:gd name="T22" fmla="*/ 5286748 w 5290820"/>
              <a:gd name="T23" fmla="*/ 361676 h 403225"/>
              <a:gd name="T24" fmla="*/ 5272354 w 5290820"/>
              <a:gd name="T25" fmla="*/ 383031 h 403225"/>
              <a:gd name="T26" fmla="*/ 5251031 w 5290820"/>
              <a:gd name="T27" fmla="*/ 397434 h 403225"/>
              <a:gd name="T28" fmla="*/ 5224953 w 5290820"/>
              <a:gd name="T29" fmla="*/ 402716 h 403225"/>
              <a:gd name="T30" fmla="*/ 67152 w 5290820"/>
              <a:gd name="T31" fmla="*/ 402716 h 403225"/>
              <a:gd name="T32" fmla="*/ 41013 w 5290820"/>
              <a:gd name="T33" fmla="*/ 397434 h 403225"/>
              <a:gd name="T34" fmla="*/ 19669 w 5290820"/>
              <a:gd name="T35" fmla="*/ 383031 h 403225"/>
              <a:gd name="T36" fmla="*/ 5276 w 5290820"/>
              <a:gd name="T37" fmla="*/ 361676 h 403225"/>
              <a:gd name="T38" fmla="*/ 0 w 5290820"/>
              <a:gd name="T39" fmla="*/ 335533 h 403225"/>
              <a:gd name="T40" fmla="*/ 0 w 5290820"/>
              <a:gd name="T41" fmla="*/ 67055 h 4032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290820" h="403225">
                <a:moveTo>
                  <a:pt x="0" y="67055"/>
                </a:moveTo>
                <a:lnTo>
                  <a:pt x="5276" y="40933"/>
                </a:lnTo>
                <a:lnTo>
                  <a:pt x="19664" y="19621"/>
                </a:lnTo>
                <a:lnTo>
                  <a:pt x="41003" y="5262"/>
                </a:lnTo>
                <a:lnTo>
                  <a:pt x="67132" y="0"/>
                </a:lnTo>
                <a:lnTo>
                  <a:pt x="5223383" y="0"/>
                </a:lnTo>
                <a:lnTo>
                  <a:pt x="5249451" y="5262"/>
                </a:lnTo>
                <a:lnTo>
                  <a:pt x="5270769" y="19621"/>
                </a:lnTo>
                <a:lnTo>
                  <a:pt x="5285158" y="40933"/>
                </a:lnTo>
                <a:lnTo>
                  <a:pt x="5290439" y="67055"/>
                </a:lnTo>
                <a:lnTo>
                  <a:pt x="5290439" y="335533"/>
                </a:lnTo>
                <a:lnTo>
                  <a:pt x="5285158" y="361676"/>
                </a:lnTo>
                <a:lnTo>
                  <a:pt x="5270769" y="383031"/>
                </a:lnTo>
                <a:lnTo>
                  <a:pt x="5249451" y="397434"/>
                </a:lnTo>
                <a:lnTo>
                  <a:pt x="5223383" y="402716"/>
                </a:lnTo>
                <a:lnTo>
                  <a:pt x="67132" y="402716"/>
                </a:lnTo>
                <a:lnTo>
                  <a:pt x="41003" y="397434"/>
                </a:lnTo>
                <a:lnTo>
                  <a:pt x="19664" y="383031"/>
                </a:lnTo>
                <a:lnTo>
                  <a:pt x="5276" y="361676"/>
                </a:lnTo>
                <a:lnTo>
                  <a:pt x="0" y="335533"/>
                </a:lnTo>
                <a:lnTo>
                  <a:pt x="0" y="67055"/>
                </a:lnTo>
                <a:close/>
              </a:path>
            </a:pathLst>
          </a:custGeom>
          <a:noFill/>
          <a:ln w="25399">
            <a:solidFill>
              <a:srgbClr val="25639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98662" name="object 7">
            <a:extLst>
              <a:ext uri="{FF2B5EF4-FFF2-40B4-BE49-F238E27FC236}">
                <a16:creationId xmlns:a16="http://schemas.microsoft.com/office/drawing/2014/main" id="{F1196898-209A-445E-BA1B-C27F45E6C784}"/>
              </a:ext>
            </a:extLst>
          </p:cNvPr>
          <p:cNvSpPr>
            <a:spLocks/>
          </p:cNvSpPr>
          <p:nvPr/>
        </p:nvSpPr>
        <p:spPr bwMode="auto">
          <a:xfrm>
            <a:off x="6367463" y="1889125"/>
            <a:ext cx="1524000" cy="273050"/>
          </a:xfrm>
          <a:custGeom>
            <a:avLst/>
            <a:gdLst>
              <a:gd name="T0" fmla="*/ 137160 w 1524000"/>
              <a:gd name="T1" fmla="*/ 0 h 274319"/>
              <a:gd name="T2" fmla="*/ 0 w 1524000"/>
              <a:gd name="T3" fmla="*/ 134015 h 274319"/>
              <a:gd name="T4" fmla="*/ 137160 w 1524000"/>
              <a:gd name="T5" fmla="*/ 268034 h 274319"/>
              <a:gd name="T6" fmla="*/ 137160 w 1524000"/>
              <a:gd name="T7" fmla="*/ 201025 h 274319"/>
              <a:gd name="T8" fmla="*/ 1523999 w 1524000"/>
              <a:gd name="T9" fmla="*/ 201025 h 274319"/>
              <a:gd name="T10" fmla="*/ 1523999 w 1524000"/>
              <a:gd name="T11" fmla="*/ 67009 h 274319"/>
              <a:gd name="T12" fmla="*/ 137160 w 1524000"/>
              <a:gd name="T13" fmla="*/ 67009 h 274319"/>
              <a:gd name="T14" fmla="*/ 137160 w 1524000"/>
              <a:gd name="T15" fmla="*/ 0 h 27431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24000" h="274319">
                <a:moveTo>
                  <a:pt x="137160" y="0"/>
                </a:moveTo>
                <a:lnTo>
                  <a:pt x="0" y="137160"/>
                </a:lnTo>
                <a:lnTo>
                  <a:pt x="137160" y="274320"/>
                </a:lnTo>
                <a:lnTo>
                  <a:pt x="137160" y="205740"/>
                </a:lnTo>
                <a:lnTo>
                  <a:pt x="1523999" y="205740"/>
                </a:lnTo>
                <a:lnTo>
                  <a:pt x="1523999" y="68580"/>
                </a:lnTo>
                <a:lnTo>
                  <a:pt x="137160" y="68580"/>
                </a:lnTo>
                <a:lnTo>
                  <a:pt x="137160" y="0"/>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98663" name="object 8">
            <a:extLst>
              <a:ext uri="{FF2B5EF4-FFF2-40B4-BE49-F238E27FC236}">
                <a16:creationId xmlns:a16="http://schemas.microsoft.com/office/drawing/2014/main" id="{7668E176-CF19-414D-B6D4-2B4BCD789581}"/>
              </a:ext>
            </a:extLst>
          </p:cNvPr>
          <p:cNvSpPr>
            <a:spLocks/>
          </p:cNvSpPr>
          <p:nvPr/>
        </p:nvSpPr>
        <p:spPr bwMode="auto">
          <a:xfrm>
            <a:off x="3603625" y="3776663"/>
            <a:ext cx="1524000" cy="274637"/>
          </a:xfrm>
          <a:custGeom>
            <a:avLst/>
            <a:gdLst>
              <a:gd name="T0" fmla="*/ 137160 w 1524000"/>
              <a:gd name="T1" fmla="*/ 0 h 274320"/>
              <a:gd name="T2" fmla="*/ 0 w 1524000"/>
              <a:gd name="T3" fmla="*/ 137953 h 274320"/>
              <a:gd name="T4" fmla="*/ 137160 w 1524000"/>
              <a:gd name="T5" fmla="*/ 275907 h 274320"/>
              <a:gd name="T6" fmla="*/ 137160 w 1524000"/>
              <a:gd name="T7" fmla="*/ 206931 h 274320"/>
              <a:gd name="T8" fmla="*/ 1524000 w 1524000"/>
              <a:gd name="T9" fmla="*/ 206931 h 274320"/>
              <a:gd name="T10" fmla="*/ 1524000 w 1524000"/>
              <a:gd name="T11" fmla="*/ 68976 h 274320"/>
              <a:gd name="T12" fmla="*/ 137160 w 1524000"/>
              <a:gd name="T13" fmla="*/ 68976 h 274320"/>
              <a:gd name="T14" fmla="*/ 137160 w 1524000"/>
              <a:gd name="T15" fmla="*/ 0 h 2743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24000" h="274320">
                <a:moveTo>
                  <a:pt x="137160" y="0"/>
                </a:moveTo>
                <a:lnTo>
                  <a:pt x="0" y="137159"/>
                </a:lnTo>
                <a:lnTo>
                  <a:pt x="137160" y="274319"/>
                </a:lnTo>
                <a:lnTo>
                  <a:pt x="137160" y="205739"/>
                </a:lnTo>
                <a:lnTo>
                  <a:pt x="1524000" y="205739"/>
                </a:lnTo>
                <a:lnTo>
                  <a:pt x="1524000" y="68579"/>
                </a:lnTo>
                <a:lnTo>
                  <a:pt x="137160" y="68579"/>
                </a:lnTo>
                <a:lnTo>
                  <a:pt x="137160" y="0"/>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Tree>
  </p:cSld>
  <p:clrMapOvr>
    <a:masterClrMapping/>
  </p:clrMapOvr>
</p:sld>
</file>

<file path=ppt/slides/slide144.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FE9DD245-AB30-43DA-936C-C42C3E3328BF}"/>
              </a:ext>
            </a:extLst>
          </p:cNvPr>
          <p:cNvSpPr txBox="1">
            <a:spLocks noGrp="1"/>
          </p:cNvSpPr>
          <p:nvPr>
            <p:ph type="title"/>
          </p:nvPr>
        </p:nvSpPr>
        <p:spPr>
          <a:xfrm>
            <a:off x="277813" y="174625"/>
            <a:ext cx="8321675" cy="690563"/>
          </a:xfrm>
        </p:spPr>
        <p:txBody>
          <a:bodyPr lIns="0" tIns="12700" rIns="0" bIns="0" rtlCol="0">
            <a:spAutoFit/>
          </a:bodyPr>
          <a:lstStyle/>
          <a:p>
            <a:pPr marL="12700" algn="l">
              <a:spcBef>
                <a:spcPts val="100"/>
              </a:spcBef>
              <a:defRPr/>
            </a:pPr>
            <a:r>
              <a:rPr spc="-15" dirty="0">
                <a:solidFill>
                  <a:schemeClr val="bg1"/>
                </a:solidFill>
              </a:rPr>
              <a:t>HATEOAS</a:t>
            </a:r>
            <a:r>
              <a:rPr dirty="0">
                <a:solidFill>
                  <a:schemeClr val="bg1"/>
                </a:solidFill>
              </a:rPr>
              <a:t>示例在</a:t>
            </a:r>
            <a:r>
              <a:rPr spc="-50" dirty="0">
                <a:solidFill>
                  <a:schemeClr val="bg1"/>
                </a:solidFill>
              </a:rPr>
              <a:t> </a:t>
            </a:r>
            <a:r>
              <a:rPr dirty="0">
                <a:solidFill>
                  <a:schemeClr val="bg1"/>
                </a:solidFill>
              </a:rPr>
              <a:t>Json</a:t>
            </a:r>
          </a:p>
        </p:txBody>
      </p:sp>
      <p:sp>
        <p:nvSpPr>
          <p:cNvPr id="199683" name="object 4">
            <a:extLst>
              <a:ext uri="{FF2B5EF4-FFF2-40B4-BE49-F238E27FC236}">
                <a16:creationId xmlns:a16="http://schemas.microsoft.com/office/drawing/2014/main" id="{4AEB27B4-786A-447E-B4AF-21BAE9767AB8}"/>
              </a:ext>
            </a:extLst>
          </p:cNvPr>
          <p:cNvSpPr>
            <a:spLocks noChangeArrowheads="1"/>
          </p:cNvSpPr>
          <p:nvPr/>
        </p:nvSpPr>
        <p:spPr bwMode="auto">
          <a:xfrm>
            <a:off x="1308100" y="2300288"/>
            <a:ext cx="8978900" cy="34798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99684" name="object 5">
            <a:extLst>
              <a:ext uri="{FF2B5EF4-FFF2-40B4-BE49-F238E27FC236}">
                <a16:creationId xmlns:a16="http://schemas.microsoft.com/office/drawing/2014/main" id="{3443FAC1-5A6F-4DB7-A8F3-DCDF18FEBF5C}"/>
              </a:ext>
            </a:extLst>
          </p:cNvPr>
          <p:cNvSpPr>
            <a:spLocks noChangeArrowheads="1"/>
          </p:cNvSpPr>
          <p:nvPr/>
        </p:nvSpPr>
        <p:spPr bwMode="auto">
          <a:xfrm>
            <a:off x="1246188" y="2286000"/>
            <a:ext cx="7991475" cy="358457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99685" name="object 6">
            <a:extLst>
              <a:ext uri="{FF2B5EF4-FFF2-40B4-BE49-F238E27FC236}">
                <a16:creationId xmlns:a16="http://schemas.microsoft.com/office/drawing/2014/main" id="{6ECC73CE-8B21-4CBE-A97C-4AE555493169}"/>
              </a:ext>
            </a:extLst>
          </p:cNvPr>
          <p:cNvSpPr>
            <a:spLocks/>
          </p:cNvSpPr>
          <p:nvPr/>
        </p:nvSpPr>
        <p:spPr bwMode="auto">
          <a:xfrm>
            <a:off x="1282700" y="2274888"/>
            <a:ext cx="8977313" cy="3478212"/>
          </a:xfrm>
          <a:custGeom>
            <a:avLst/>
            <a:gdLst>
              <a:gd name="T0" fmla="*/ 0 w 8976360"/>
              <a:gd name="T1" fmla="*/ 3479480 h 3477895"/>
              <a:gd name="T2" fmla="*/ 8981125 w 8976360"/>
              <a:gd name="T3" fmla="*/ 3479480 h 3477895"/>
              <a:gd name="T4" fmla="*/ 8981125 w 8976360"/>
              <a:gd name="T5" fmla="*/ 0 h 3477895"/>
              <a:gd name="T6" fmla="*/ 0 w 8976360"/>
              <a:gd name="T7" fmla="*/ 0 h 3477895"/>
              <a:gd name="T8" fmla="*/ 0 w 8976360"/>
              <a:gd name="T9" fmla="*/ 3479480 h 34778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76360" h="3477895">
                <a:moveTo>
                  <a:pt x="0" y="3477895"/>
                </a:moveTo>
                <a:lnTo>
                  <a:pt x="8976360" y="3477895"/>
                </a:lnTo>
                <a:lnTo>
                  <a:pt x="8976360" y="0"/>
                </a:lnTo>
                <a:lnTo>
                  <a:pt x="0" y="0"/>
                </a:lnTo>
                <a:lnTo>
                  <a:pt x="0" y="347789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7" name="object 7">
            <a:extLst>
              <a:ext uri="{FF2B5EF4-FFF2-40B4-BE49-F238E27FC236}">
                <a16:creationId xmlns:a16="http://schemas.microsoft.com/office/drawing/2014/main" id="{D6AD669E-C9FE-4D93-8BD5-3FD5D3A1538E}"/>
              </a:ext>
            </a:extLst>
          </p:cNvPr>
          <p:cNvSpPr txBox="1"/>
          <p:nvPr/>
        </p:nvSpPr>
        <p:spPr>
          <a:xfrm>
            <a:off x="1362075" y="2309813"/>
            <a:ext cx="2960688" cy="1550987"/>
          </a:xfrm>
          <a:prstGeom prst="rect">
            <a:avLst/>
          </a:prstGeom>
        </p:spPr>
        <p:txBody>
          <a:bodyPr lIns="0" tIns="13335" rIns="0" bIns="0">
            <a:spAutoFit/>
          </a:bodyPr>
          <a:lstStyle/>
          <a:p>
            <a:pPr marL="12700">
              <a:spcBef>
                <a:spcPts val="105"/>
              </a:spcBef>
              <a:defRPr/>
            </a:pPr>
            <a:r>
              <a:rPr sz="2000" dirty="0">
                <a:solidFill>
                  <a:srgbClr val="272821"/>
                </a:solidFill>
                <a:latin typeface="Consolas"/>
                <a:cs typeface="Consolas"/>
              </a:rPr>
              <a:t>{</a:t>
            </a:r>
            <a:r>
              <a:rPr sz="2000" spc="-5" dirty="0">
                <a:solidFill>
                  <a:srgbClr val="272821"/>
                </a:solidFill>
                <a:latin typeface="Consolas"/>
                <a:cs typeface="Consolas"/>
              </a:rPr>
              <a:t>数</a:t>
            </a:r>
            <a:r>
              <a:rPr sz="2000" dirty="0">
                <a:solidFill>
                  <a:srgbClr val="272821"/>
                </a:solidFill>
                <a:latin typeface="Consolas"/>
                <a:cs typeface="Consolas"/>
              </a:rPr>
              <a:t>:</a:t>
            </a:r>
            <a:r>
              <a:rPr sz="2000" spc="-30" dirty="0">
                <a:solidFill>
                  <a:srgbClr val="272821"/>
                </a:solidFill>
                <a:latin typeface="Consolas"/>
                <a:cs typeface="Consolas"/>
              </a:rPr>
              <a:t> </a:t>
            </a:r>
            <a:r>
              <a:rPr sz="2000" spc="-5" dirty="0">
                <a:solidFill>
                  <a:srgbClr val="272821"/>
                </a:solidFill>
                <a:latin typeface="Consolas"/>
                <a:cs typeface="Consolas"/>
              </a:rPr>
              <a:t>12345,</a:t>
            </a:r>
            <a:endParaRPr sz="2000">
              <a:latin typeface="Consolas"/>
              <a:cs typeface="Consolas"/>
            </a:endParaRPr>
          </a:p>
          <a:p>
            <a:pPr marL="292735">
              <a:defRPr/>
            </a:pPr>
            <a:r>
              <a:rPr sz="2000" spc="-5" dirty="0">
                <a:solidFill>
                  <a:srgbClr val="272821"/>
                </a:solidFill>
                <a:latin typeface="Consolas"/>
                <a:cs typeface="Consolas"/>
              </a:rPr>
              <a:t>平衡</a:t>
            </a:r>
            <a:r>
              <a:rPr sz="2000" dirty="0">
                <a:solidFill>
                  <a:srgbClr val="272821"/>
                </a:solidFill>
                <a:latin typeface="Consolas"/>
                <a:cs typeface="Consolas"/>
              </a:rPr>
              <a:t>:</a:t>
            </a:r>
            <a:r>
              <a:rPr sz="2000" spc="-30" dirty="0">
                <a:solidFill>
                  <a:srgbClr val="272821"/>
                </a:solidFill>
                <a:latin typeface="Consolas"/>
                <a:cs typeface="Consolas"/>
              </a:rPr>
              <a:t> </a:t>
            </a:r>
            <a:r>
              <a:rPr sz="2000" spc="-5" dirty="0">
                <a:solidFill>
                  <a:srgbClr val="272821"/>
                </a:solidFill>
                <a:latin typeface="Consolas"/>
                <a:cs typeface="Consolas"/>
              </a:rPr>
              <a:t>-20.00,</a:t>
            </a:r>
            <a:endParaRPr sz="2000">
              <a:latin typeface="Consolas"/>
              <a:cs typeface="Consolas"/>
            </a:endParaRPr>
          </a:p>
          <a:p>
            <a:pPr marL="292735">
              <a:defRPr/>
            </a:pPr>
            <a:r>
              <a:rPr sz="2000" spc="-5" dirty="0">
                <a:solidFill>
                  <a:srgbClr val="272821"/>
                </a:solidFill>
                <a:latin typeface="Consolas"/>
                <a:cs typeface="Consolas"/>
              </a:rPr>
              <a:t>货币</a:t>
            </a:r>
            <a:r>
              <a:rPr sz="2000" dirty="0">
                <a:solidFill>
                  <a:srgbClr val="272821"/>
                </a:solidFill>
                <a:latin typeface="Consolas"/>
                <a:cs typeface="Consolas"/>
              </a:rPr>
              <a:t>:</a:t>
            </a:r>
            <a:r>
              <a:rPr sz="2000" spc="-70" dirty="0">
                <a:solidFill>
                  <a:srgbClr val="272821"/>
                </a:solidFill>
                <a:latin typeface="Consolas"/>
                <a:cs typeface="Consolas"/>
              </a:rPr>
              <a:t> </a:t>
            </a:r>
            <a:r>
              <a:rPr sz="2000" dirty="0">
                <a:solidFill>
                  <a:srgbClr val="272821"/>
                </a:solidFill>
                <a:latin typeface="Consolas"/>
                <a:cs typeface="Consolas"/>
              </a:rPr>
              <a:t>"EUR",</a:t>
            </a:r>
            <a:endParaRPr sz="2000">
              <a:latin typeface="Consolas"/>
              <a:cs typeface="Consolas"/>
            </a:endParaRPr>
          </a:p>
          <a:p>
            <a:pPr marL="292735">
              <a:defRPr/>
            </a:pPr>
            <a:r>
              <a:rPr sz="2000" spc="-5" dirty="0">
                <a:solidFill>
                  <a:srgbClr val="272821"/>
                </a:solidFill>
                <a:latin typeface="Consolas"/>
                <a:cs typeface="Consolas"/>
              </a:rPr>
              <a:t>链接</a:t>
            </a:r>
            <a:r>
              <a:rPr sz="2000" dirty="0">
                <a:solidFill>
                  <a:srgbClr val="272821"/>
                </a:solidFill>
                <a:latin typeface="Consolas"/>
                <a:cs typeface="Consolas"/>
              </a:rPr>
              <a:t>: [</a:t>
            </a:r>
            <a:r>
              <a:rPr sz="2000" spc="-30" dirty="0">
                <a:solidFill>
                  <a:srgbClr val="272821"/>
                </a:solidFill>
                <a:latin typeface="Consolas"/>
                <a:cs typeface="Consolas"/>
              </a:rPr>
              <a:t> </a:t>
            </a:r>
            <a:r>
              <a:rPr sz="2000" dirty="0">
                <a:solidFill>
                  <a:srgbClr val="272821"/>
                </a:solidFill>
                <a:latin typeface="Consolas"/>
                <a:cs typeface="Consolas"/>
              </a:rPr>
              <a:t>{</a:t>
            </a:r>
            <a:endParaRPr sz="2000">
              <a:latin typeface="Consolas"/>
              <a:cs typeface="Consolas"/>
            </a:endParaRPr>
          </a:p>
          <a:p>
            <a:pPr marL="277495" algn="ctr">
              <a:defRPr/>
            </a:pPr>
            <a:r>
              <a:rPr sz="2000" dirty="0">
                <a:solidFill>
                  <a:srgbClr val="272821"/>
                </a:solidFill>
                <a:latin typeface="Consolas"/>
                <a:cs typeface="Consolas"/>
              </a:rPr>
              <a:t>"相对":</a:t>
            </a:r>
            <a:r>
              <a:rPr sz="2000" spc="-50" dirty="0">
                <a:solidFill>
                  <a:srgbClr val="272821"/>
                </a:solidFill>
                <a:latin typeface="Consolas"/>
                <a:cs typeface="Consolas"/>
              </a:rPr>
              <a:t> </a:t>
            </a:r>
            <a:r>
              <a:rPr sz="2000" spc="-5" dirty="0">
                <a:solidFill>
                  <a:srgbClr val="272821"/>
                </a:solidFill>
                <a:latin typeface="Consolas"/>
                <a:cs typeface="Consolas"/>
              </a:rPr>
              <a:t>"自我",</a:t>
            </a:r>
            <a:endParaRPr sz="2000">
              <a:latin typeface="Consolas"/>
              <a:cs typeface="Consolas"/>
            </a:endParaRPr>
          </a:p>
        </p:txBody>
      </p:sp>
      <p:sp>
        <p:nvSpPr>
          <p:cNvPr id="199687" name="object 8">
            <a:extLst>
              <a:ext uri="{FF2B5EF4-FFF2-40B4-BE49-F238E27FC236}">
                <a16:creationId xmlns:a16="http://schemas.microsoft.com/office/drawing/2014/main" id="{91129AEC-4FC8-4424-9BC6-E9F3A72B4033}"/>
              </a:ext>
            </a:extLst>
          </p:cNvPr>
          <p:cNvSpPr>
            <a:spLocks/>
          </p:cNvSpPr>
          <p:nvPr/>
        </p:nvSpPr>
        <p:spPr bwMode="auto">
          <a:xfrm>
            <a:off x="4438650" y="2066925"/>
            <a:ext cx="1004888" cy="515938"/>
          </a:xfrm>
          <a:custGeom>
            <a:avLst/>
            <a:gdLst>
              <a:gd name="T0" fmla="*/ 134707 w 1004570"/>
              <a:gd name="T1" fmla="*/ 471227 h 515619"/>
              <a:gd name="T2" fmla="*/ 71742 w 1004570"/>
              <a:gd name="T3" fmla="*/ 426384 h 515619"/>
              <a:gd name="T4" fmla="*/ 80641 w 1004570"/>
              <a:gd name="T5" fmla="*/ 417841 h 515619"/>
              <a:gd name="T6" fmla="*/ 98779 w 1004570"/>
              <a:gd name="T7" fmla="*/ 435753 h 515619"/>
              <a:gd name="T8" fmla="*/ 89293 w 1004570"/>
              <a:gd name="T9" fmla="*/ 444857 h 515619"/>
              <a:gd name="T10" fmla="*/ 974487 w 1004570"/>
              <a:gd name="T11" fmla="*/ 0 h 515619"/>
              <a:gd name="T12" fmla="*/ 781014 w 1004570"/>
              <a:gd name="T13" fmla="*/ 23437 h 515619"/>
              <a:gd name="T14" fmla="*/ 583088 w 1004570"/>
              <a:gd name="T15" fmla="*/ 86116 h 515619"/>
              <a:gd name="T16" fmla="*/ 386309 w 1004570"/>
              <a:gd name="T17" fmla="*/ 184846 h 515619"/>
              <a:gd name="T18" fmla="*/ 258473 w 1004570"/>
              <a:gd name="T19" fmla="*/ 269180 h 515619"/>
              <a:gd name="T20" fmla="*/ 165613 w 1004570"/>
              <a:gd name="T21" fmla="*/ 341542 h 515619"/>
              <a:gd name="T22" fmla="*/ 80641 w 1004570"/>
              <a:gd name="T23" fmla="*/ 417841 h 515619"/>
              <a:gd name="T24" fmla="*/ 123049 w 1004570"/>
              <a:gd name="T25" fmla="*/ 412626 h 515619"/>
              <a:gd name="T26" fmla="*/ 212171 w 1004570"/>
              <a:gd name="T27" fmla="*/ 336446 h 515619"/>
              <a:gd name="T28" fmla="*/ 304644 w 1004570"/>
              <a:gd name="T29" fmla="*/ 267525 h 515619"/>
              <a:gd name="T30" fmla="*/ 367609 w 1004570"/>
              <a:gd name="T31" fmla="*/ 225995 h 515619"/>
              <a:gd name="T32" fmla="*/ 431244 w 1004570"/>
              <a:gd name="T33" fmla="*/ 188158 h 515619"/>
              <a:gd name="T34" fmla="*/ 528011 w 1004570"/>
              <a:gd name="T35" fmla="*/ 138092 h 515619"/>
              <a:gd name="T36" fmla="*/ 625000 w 1004570"/>
              <a:gd name="T37" fmla="*/ 96946 h 515619"/>
              <a:gd name="T38" fmla="*/ 690065 w 1004570"/>
              <a:gd name="T39" fmla="*/ 74397 h 515619"/>
              <a:gd name="T40" fmla="*/ 754835 w 1004570"/>
              <a:gd name="T41" fmla="*/ 55926 h 515619"/>
              <a:gd name="T42" fmla="*/ 819013 w 1004570"/>
              <a:gd name="T43" fmla="*/ 41785 h 515619"/>
              <a:gd name="T44" fmla="*/ 882012 w 1004570"/>
              <a:gd name="T45" fmla="*/ 31976 h 515619"/>
              <a:gd name="T46" fmla="*/ 914553 w 1004570"/>
              <a:gd name="T47" fmla="*/ 28665 h 515619"/>
              <a:gd name="T48" fmla="*/ 975080 w 1004570"/>
              <a:gd name="T49" fmla="*/ 25481 h 515619"/>
              <a:gd name="T50" fmla="*/ 974487 w 1004570"/>
              <a:gd name="T51" fmla="*/ 0 h 515619"/>
              <a:gd name="T52" fmla="*/ 122622 w 1004570"/>
              <a:gd name="T53" fmla="*/ 413008 h 515619"/>
              <a:gd name="T54" fmla="*/ 152004 w 1004570"/>
              <a:gd name="T55" fmla="*/ 386638 h 515619"/>
              <a:gd name="T56" fmla="*/ 181769 w 1004570"/>
              <a:gd name="T57" fmla="*/ 361286 h 515619"/>
              <a:gd name="T58" fmla="*/ 212044 w 1004570"/>
              <a:gd name="T59" fmla="*/ 336573 h 515619"/>
              <a:gd name="T60" fmla="*/ 242447 w 1004570"/>
              <a:gd name="T61" fmla="*/ 312749 h 515619"/>
              <a:gd name="T62" fmla="*/ 273354 w 1004570"/>
              <a:gd name="T63" fmla="*/ 289820 h 515619"/>
              <a:gd name="T64" fmla="*/ 304391 w 1004570"/>
              <a:gd name="T65" fmla="*/ 267779 h 515619"/>
              <a:gd name="T66" fmla="*/ 335682 w 1004570"/>
              <a:gd name="T67" fmla="*/ 246504 h 515619"/>
              <a:gd name="T68" fmla="*/ 367771 w 1004570"/>
              <a:gd name="T69" fmla="*/ 225995 h 515619"/>
              <a:gd name="T70" fmla="*/ 367771 w 1004570"/>
              <a:gd name="T71" fmla="*/ 225995 h 515619"/>
              <a:gd name="T72" fmla="*/ 399409 w 1004570"/>
              <a:gd name="T73" fmla="*/ 206632 h 515619"/>
              <a:gd name="T74" fmla="*/ 431465 w 1004570"/>
              <a:gd name="T75" fmla="*/ 188031 h 515619"/>
              <a:gd name="T76" fmla="*/ 560447 w 1004570"/>
              <a:gd name="T77" fmla="*/ 123316 h 515619"/>
              <a:gd name="T78" fmla="*/ 592885 w 1004570"/>
              <a:gd name="T79" fmla="*/ 109686 h 515619"/>
              <a:gd name="T80" fmla="*/ 625321 w 1004570"/>
              <a:gd name="T81" fmla="*/ 96819 h 515619"/>
              <a:gd name="T82" fmla="*/ 657376 w 1004570"/>
              <a:gd name="T83" fmla="*/ 85100 h 515619"/>
              <a:gd name="T84" fmla="*/ 722119 w 1004570"/>
              <a:gd name="T85" fmla="*/ 64715 h 515619"/>
              <a:gd name="T86" fmla="*/ 754685 w 1004570"/>
              <a:gd name="T87" fmla="*/ 55926 h 515619"/>
              <a:gd name="T88" fmla="*/ 786854 w 1004570"/>
              <a:gd name="T89" fmla="*/ 48282 h 515619"/>
              <a:gd name="T90" fmla="*/ 819013 w 1004570"/>
              <a:gd name="T91" fmla="*/ 41785 h 515619"/>
              <a:gd name="T92" fmla="*/ 819013 w 1004570"/>
              <a:gd name="T93" fmla="*/ 41785 h 515619"/>
              <a:gd name="T94" fmla="*/ 849958 w 1004570"/>
              <a:gd name="T95" fmla="*/ 36433 h 515619"/>
              <a:gd name="T96" fmla="*/ 913305 w 1004570"/>
              <a:gd name="T97" fmla="*/ 28665 h 515619"/>
              <a:gd name="T98" fmla="*/ 1005652 w 1004570"/>
              <a:gd name="T99" fmla="*/ 25480 h 515619"/>
              <a:gd name="T100" fmla="*/ 1005652 w 1004570"/>
              <a:gd name="T101" fmla="*/ 25480 h 51561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004570" h="515619">
                <a:moveTo>
                  <a:pt x="44068" y="380618"/>
                </a:moveTo>
                <a:lnTo>
                  <a:pt x="0" y="515492"/>
                </a:lnTo>
                <a:lnTo>
                  <a:pt x="134492" y="469772"/>
                </a:lnTo>
                <a:lnTo>
                  <a:pt x="107829" y="443483"/>
                </a:lnTo>
                <a:lnTo>
                  <a:pt x="89153" y="443483"/>
                </a:lnTo>
                <a:lnTo>
                  <a:pt x="71627" y="425068"/>
                </a:lnTo>
                <a:lnTo>
                  <a:pt x="80513" y="416551"/>
                </a:lnTo>
                <a:lnTo>
                  <a:pt x="44068" y="380618"/>
                </a:lnTo>
                <a:close/>
              </a:path>
              <a:path w="1004570" h="515619">
                <a:moveTo>
                  <a:pt x="80513" y="416551"/>
                </a:moveTo>
                <a:lnTo>
                  <a:pt x="71627" y="425068"/>
                </a:lnTo>
                <a:lnTo>
                  <a:pt x="89153" y="443483"/>
                </a:lnTo>
                <a:lnTo>
                  <a:pt x="98624" y="434408"/>
                </a:lnTo>
                <a:lnTo>
                  <a:pt x="80513" y="416551"/>
                </a:lnTo>
                <a:close/>
              </a:path>
              <a:path w="1004570" h="515619">
                <a:moveTo>
                  <a:pt x="98624" y="434408"/>
                </a:moveTo>
                <a:lnTo>
                  <a:pt x="89153" y="443483"/>
                </a:lnTo>
                <a:lnTo>
                  <a:pt x="107829" y="443483"/>
                </a:lnTo>
                <a:lnTo>
                  <a:pt x="98624" y="434408"/>
                </a:lnTo>
                <a:close/>
              </a:path>
              <a:path w="1004570" h="515619">
                <a:moveTo>
                  <a:pt x="972947" y="0"/>
                </a:moveTo>
                <a:lnTo>
                  <a:pt x="909447" y="3301"/>
                </a:lnTo>
                <a:lnTo>
                  <a:pt x="844930" y="11175"/>
                </a:lnTo>
                <a:lnTo>
                  <a:pt x="779779" y="23367"/>
                </a:lnTo>
                <a:lnTo>
                  <a:pt x="714121" y="40004"/>
                </a:lnTo>
                <a:lnTo>
                  <a:pt x="648080" y="60832"/>
                </a:lnTo>
                <a:lnTo>
                  <a:pt x="582167" y="85851"/>
                </a:lnTo>
                <a:lnTo>
                  <a:pt x="516254" y="114807"/>
                </a:lnTo>
                <a:lnTo>
                  <a:pt x="450723" y="147574"/>
                </a:lnTo>
                <a:lnTo>
                  <a:pt x="385699" y="184276"/>
                </a:lnTo>
                <a:lnTo>
                  <a:pt x="321310" y="224408"/>
                </a:lnTo>
                <a:lnTo>
                  <a:pt x="289560" y="245999"/>
                </a:lnTo>
                <a:lnTo>
                  <a:pt x="258063" y="268350"/>
                </a:lnTo>
                <a:lnTo>
                  <a:pt x="226822" y="291464"/>
                </a:lnTo>
                <a:lnTo>
                  <a:pt x="195961" y="315594"/>
                </a:lnTo>
                <a:lnTo>
                  <a:pt x="165353" y="340487"/>
                </a:lnTo>
                <a:lnTo>
                  <a:pt x="135254" y="366267"/>
                </a:lnTo>
                <a:lnTo>
                  <a:pt x="105282" y="392811"/>
                </a:lnTo>
                <a:lnTo>
                  <a:pt x="80513" y="416551"/>
                </a:lnTo>
                <a:lnTo>
                  <a:pt x="98624" y="434408"/>
                </a:lnTo>
                <a:lnTo>
                  <a:pt x="122681" y="411352"/>
                </a:lnTo>
                <a:lnTo>
                  <a:pt x="122854" y="411352"/>
                </a:lnTo>
                <a:lnTo>
                  <a:pt x="151876" y="385444"/>
                </a:lnTo>
                <a:lnTo>
                  <a:pt x="181737" y="359917"/>
                </a:lnTo>
                <a:lnTo>
                  <a:pt x="211836" y="335406"/>
                </a:lnTo>
                <a:lnTo>
                  <a:pt x="242153" y="311784"/>
                </a:lnTo>
                <a:lnTo>
                  <a:pt x="273005" y="288925"/>
                </a:lnTo>
                <a:lnTo>
                  <a:pt x="304164" y="266700"/>
                </a:lnTo>
                <a:lnTo>
                  <a:pt x="335345" y="245744"/>
                </a:lnTo>
                <a:lnTo>
                  <a:pt x="335152" y="245744"/>
                </a:lnTo>
                <a:lnTo>
                  <a:pt x="367029" y="225297"/>
                </a:lnTo>
                <a:lnTo>
                  <a:pt x="367191" y="225297"/>
                </a:lnTo>
                <a:lnTo>
                  <a:pt x="398572" y="206120"/>
                </a:lnTo>
                <a:lnTo>
                  <a:pt x="430564" y="187578"/>
                </a:lnTo>
                <a:lnTo>
                  <a:pt x="462555" y="170052"/>
                </a:lnTo>
                <a:lnTo>
                  <a:pt x="494673" y="153415"/>
                </a:lnTo>
                <a:lnTo>
                  <a:pt x="527176" y="137667"/>
                </a:lnTo>
                <a:lnTo>
                  <a:pt x="559283" y="123062"/>
                </a:lnTo>
                <a:lnTo>
                  <a:pt x="591643" y="109474"/>
                </a:lnTo>
                <a:lnTo>
                  <a:pt x="624010" y="96646"/>
                </a:lnTo>
                <a:lnTo>
                  <a:pt x="656589" y="84708"/>
                </a:lnTo>
                <a:lnTo>
                  <a:pt x="656724" y="84708"/>
                </a:lnTo>
                <a:lnTo>
                  <a:pt x="688975" y="74167"/>
                </a:lnTo>
                <a:lnTo>
                  <a:pt x="721360" y="64388"/>
                </a:lnTo>
                <a:lnTo>
                  <a:pt x="753490" y="55752"/>
                </a:lnTo>
                <a:lnTo>
                  <a:pt x="753640" y="55752"/>
                </a:lnTo>
                <a:lnTo>
                  <a:pt x="785494" y="48132"/>
                </a:lnTo>
                <a:lnTo>
                  <a:pt x="817372" y="41655"/>
                </a:lnTo>
                <a:lnTo>
                  <a:pt x="817718" y="41655"/>
                </a:lnTo>
                <a:lnTo>
                  <a:pt x="848994" y="36194"/>
                </a:lnTo>
                <a:lnTo>
                  <a:pt x="849528" y="36194"/>
                </a:lnTo>
                <a:lnTo>
                  <a:pt x="880617" y="31876"/>
                </a:lnTo>
                <a:lnTo>
                  <a:pt x="880237" y="31876"/>
                </a:lnTo>
                <a:lnTo>
                  <a:pt x="911860" y="28575"/>
                </a:lnTo>
                <a:lnTo>
                  <a:pt x="913108" y="28575"/>
                </a:lnTo>
                <a:lnTo>
                  <a:pt x="942975" y="26415"/>
                </a:lnTo>
                <a:lnTo>
                  <a:pt x="942466" y="26415"/>
                </a:lnTo>
                <a:lnTo>
                  <a:pt x="973539" y="25401"/>
                </a:lnTo>
                <a:lnTo>
                  <a:pt x="1004062" y="25400"/>
                </a:lnTo>
                <a:lnTo>
                  <a:pt x="1004188" y="126"/>
                </a:lnTo>
                <a:lnTo>
                  <a:pt x="972947" y="0"/>
                </a:lnTo>
                <a:close/>
              </a:path>
              <a:path w="1004570" h="515619">
                <a:moveTo>
                  <a:pt x="122854" y="411352"/>
                </a:moveTo>
                <a:lnTo>
                  <a:pt x="122681" y="411352"/>
                </a:lnTo>
                <a:lnTo>
                  <a:pt x="122427" y="411733"/>
                </a:lnTo>
                <a:lnTo>
                  <a:pt x="122854" y="411352"/>
                </a:lnTo>
                <a:close/>
              </a:path>
              <a:path w="1004570" h="515619">
                <a:moveTo>
                  <a:pt x="152018" y="385317"/>
                </a:moveTo>
                <a:lnTo>
                  <a:pt x="151764" y="385444"/>
                </a:lnTo>
                <a:lnTo>
                  <a:pt x="152018" y="385317"/>
                </a:lnTo>
                <a:close/>
              </a:path>
              <a:path w="1004570" h="515619">
                <a:moveTo>
                  <a:pt x="181794" y="359917"/>
                </a:moveTo>
                <a:lnTo>
                  <a:pt x="181482" y="360171"/>
                </a:lnTo>
                <a:lnTo>
                  <a:pt x="181794" y="359917"/>
                </a:lnTo>
                <a:close/>
              </a:path>
              <a:path w="1004570" h="515619">
                <a:moveTo>
                  <a:pt x="211871" y="335406"/>
                </a:moveTo>
                <a:lnTo>
                  <a:pt x="211709" y="335533"/>
                </a:lnTo>
                <a:lnTo>
                  <a:pt x="211871" y="335406"/>
                </a:lnTo>
                <a:close/>
              </a:path>
              <a:path w="1004570" h="515619">
                <a:moveTo>
                  <a:pt x="242315" y="311657"/>
                </a:moveTo>
                <a:lnTo>
                  <a:pt x="242062" y="311784"/>
                </a:lnTo>
                <a:lnTo>
                  <a:pt x="242315" y="311657"/>
                </a:lnTo>
                <a:close/>
              </a:path>
              <a:path w="1004570" h="515619">
                <a:moveTo>
                  <a:pt x="273176" y="288797"/>
                </a:moveTo>
                <a:lnTo>
                  <a:pt x="272923" y="288925"/>
                </a:lnTo>
                <a:lnTo>
                  <a:pt x="273176" y="288797"/>
                </a:lnTo>
                <a:close/>
              </a:path>
              <a:path w="1004570" h="515619">
                <a:moveTo>
                  <a:pt x="304287" y="266700"/>
                </a:moveTo>
                <a:lnTo>
                  <a:pt x="303911" y="266953"/>
                </a:lnTo>
                <a:lnTo>
                  <a:pt x="304287" y="266700"/>
                </a:lnTo>
                <a:close/>
              </a:path>
              <a:path w="1004570" h="515619">
                <a:moveTo>
                  <a:pt x="335534" y="245617"/>
                </a:moveTo>
                <a:lnTo>
                  <a:pt x="335152" y="245744"/>
                </a:lnTo>
                <a:lnTo>
                  <a:pt x="335345" y="245744"/>
                </a:lnTo>
                <a:lnTo>
                  <a:pt x="335534" y="245617"/>
                </a:lnTo>
                <a:close/>
              </a:path>
              <a:path w="1004570" h="515619">
                <a:moveTo>
                  <a:pt x="367191" y="225297"/>
                </a:moveTo>
                <a:lnTo>
                  <a:pt x="367029" y="225297"/>
                </a:lnTo>
                <a:lnTo>
                  <a:pt x="366775" y="225551"/>
                </a:lnTo>
                <a:lnTo>
                  <a:pt x="367191" y="225297"/>
                </a:lnTo>
                <a:close/>
              </a:path>
              <a:path w="1004570" h="515619">
                <a:moveTo>
                  <a:pt x="398779" y="205993"/>
                </a:moveTo>
                <a:lnTo>
                  <a:pt x="398525" y="206120"/>
                </a:lnTo>
                <a:lnTo>
                  <a:pt x="398779" y="205993"/>
                </a:lnTo>
                <a:close/>
              </a:path>
              <a:path w="1004570" h="515619">
                <a:moveTo>
                  <a:pt x="430784" y="187451"/>
                </a:moveTo>
                <a:lnTo>
                  <a:pt x="430529" y="187578"/>
                </a:lnTo>
                <a:lnTo>
                  <a:pt x="430784" y="187451"/>
                </a:lnTo>
                <a:close/>
              </a:path>
              <a:path w="1004570" h="515619">
                <a:moveTo>
                  <a:pt x="559562" y="122936"/>
                </a:moveTo>
                <a:lnTo>
                  <a:pt x="559180" y="123062"/>
                </a:lnTo>
                <a:lnTo>
                  <a:pt x="559562" y="122936"/>
                </a:lnTo>
                <a:close/>
              </a:path>
              <a:path w="1004570" h="515619">
                <a:moveTo>
                  <a:pt x="591947" y="109346"/>
                </a:moveTo>
                <a:lnTo>
                  <a:pt x="591565" y="109474"/>
                </a:lnTo>
                <a:lnTo>
                  <a:pt x="591947" y="109346"/>
                </a:lnTo>
                <a:close/>
              </a:path>
              <a:path w="1004570" h="515619">
                <a:moveTo>
                  <a:pt x="624331" y="96519"/>
                </a:moveTo>
                <a:lnTo>
                  <a:pt x="623951" y="96646"/>
                </a:lnTo>
                <a:lnTo>
                  <a:pt x="624331" y="96519"/>
                </a:lnTo>
                <a:close/>
              </a:path>
              <a:path w="1004570" h="515619">
                <a:moveTo>
                  <a:pt x="656724" y="84708"/>
                </a:moveTo>
                <a:lnTo>
                  <a:pt x="656589" y="84708"/>
                </a:lnTo>
                <a:lnTo>
                  <a:pt x="656336" y="84836"/>
                </a:lnTo>
                <a:lnTo>
                  <a:pt x="656724" y="84708"/>
                </a:lnTo>
                <a:close/>
              </a:path>
              <a:path w="1004570" h="515619">
                <a:moveTo>
                  <a:pt x="721450" y="64388"/>
                </a:moveTo>
                <a:lnTo>
                  <a:pt x="720978" y="64515"/>
                </a:lnTo>
                <a:lnTo>
                  <a:pt x="721450" y="64388"/>
                </a:lnTo>
                <a:close/>
              </a:path>
              <a:path w="1004570" h="515619">
                <a:moveTo>
                  <a:pt x="753640" y="55752"/>
                </a:moveTo>
                <a:lnTo>
                  <a:pt x="753490" y="55752"/>
                </a:lnTo>
                <a:lnTo>
                  <a:pt x="753110" y="55879"/>
                </a:lnTo>
                <a:lnTo>
                  <a:pt x="753640" y="55752"/>
                </a:lnTo>
                <a:close/>
              </a:path>
              <a:path w="1004570" h="515619">
                <a:moveTo>
                  <a:pt x="785609" y="48132"/>
                </a:moveTo>
                <a:lnTo>
                  <a:pt x="784987" y="48259"/>
                </a:lnTo>
                <a:lnTo>
                  <a:pt x="785609" y="48132"/>
                </a:lnTo>
                <a:close/>
              </a:path>
              <a:path w="1004570" h="515619">
                <a:moveTo>
                  <a:pt x="817718" y="41655"/>
                </a:moveTo>
                <a:lnTo>
                  <a:pt x="817372" y="41655"/>
                </a:lnTo>
                <a:lnTo>
                  <a:pt x="816990" y="41782"/>
                </a:lnTo>
                <a:lnTo>
                  <a:pt x="817718" y="41655"/>
                </a:lnTo>
                <a:close/>
              </a:path>
              <a:path w="1004570" h="515619">
                <a:moveTo>
                  <a:pt x="849528" y="36194"/>
                </a:moveTo>
                <a:lnTo>
                  <a:pt x="848994" y="36194"/>
                </a:lnTo>
                <a:lnTo>
                  <a:pt x="848613" y="36321"/>
                </a:lnTo>
                <a:lnTo>
                  <a:pt x="849528" y="36194"/>
                </a:lnTo>
                <a:close/>
              </a:path>
              <a:path w="1004570" h="515619">
                <a:moveTo>
                  <a:pt x="913108" y="28575"/>
                </a:moveTo>
                <a:lnTo>
                  <a:pt x="911860" y="28575"/>
                </a:lnTo>
                <a:lnTo>
                  <a:pt x="911351" y="28701"/>
                </a:lnTo>
                <a:lnTo>
                  <a:pt x="913108" y="28575"/>
                </a:lnTo>
                <a:close/>
              </a:path>
              <a:path w="1004570" h="515619">
                <a:moveTo>
                  <a:pt x="1004062" y="25400"/>
                </a:moveTo>
                <a:lnTo>
                  <a:pt x="973539" y="25401"/>
                </a:lnTo>
                <a:lnTo>
                  <a:pt x="1004062" y="25526"/>
                </a:lnTo>
                <a:lnTo>
                  <a:pt x="1004062" y="25400"/>
                </a:lnTo>
                <a:close/>
              </a:path>
            </a:pathLst>
          </a:custGeom>
          <a:solidFill>
            <a:srgbClr val="27282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9" name="object 9">
            <a:extLst>
              <a:ext uri="{FF2B5EF4-FFF2-40B4-BE49-F238E27FC236}">
                <a16:creationId xmlns:a16="http://schemas.microsoft.com/office/drawing/2014/main" id="{075415D7-62DB-45EF-A7B5-F3E555F0B144}"/>
              </a:ext>
            </a:extLst>
          </p:cNvPr>
          <p:cNvSpPr txBox="1"/>
          <p:nvPr/>
        </p:nvSpPr>
        <p:spPr>
          <a:xfrm>
            <a:off x="5637213" y="1841500"/>
            <a:ext cx="3060700" cy="392113"/>
          </a:xfrm>
          <a:prstGeom prst="rect">
            <a:avLst/>
          </a:prstGeom>
        </p:spPr>
        <p:txBody>
          <a:bodyPr lIns="0" tIns="12700" rIns="0" bIns="0">
            <a:spAutoFit/>
          </a:bodyPr>
          <a:lstStyle/>
          <a:p>
            <a:pPr marL="12700">
              <a:spcBef>
                <a:spcPts val="100"/>
              </a:spcBef>
              <a:defRPr/>
            </a:pPr>
            <a:r>
              <a:rPr sz="2400" spc="-10" dirty="0">
                <a:solidFill>
                  <a:srgbClr val="272821"/>
                </a:solidFill>
                <a:latin typeface="Calibri"/>
                <a:cs typeface="Calibri"/>
              </a:rPr>
              <a:t>资源</a:t>
            </a:r>
            <a:r>
              <a:rPr sz="2400" spc="-90" dirty="0">
                <a:solidFill>
                  <a:srgbClr val="272821"/>
                </a:solidFill>
                <a:latin typeface="Calibri"/>
                <a:cs typeface="Calibri"/>
              </a:rPr>
              <a:t> </a:t>
            </a:r>
            <a:r>
              <a:rPr sz="2400" spc="-10" dirty="0">
                <a:solidFill>
                  <a:srgbClr val="272821"/>
                </a:solidFill>
                <a:latin typeface="Calibri"/>
                <a:cs typeface="Calibri"/>
              </a:rPr>
              <a:t>表示</a:t>
            </a:r>
            <a:endParaRPr sz="2400">
              <a:latin typeface="Calibri"/>
              <a:cs typeface="Calibri"/>
            </a:endParaRPr>
          </a:p>
        </p:txBody>
      </p:sp>
      <p:sp>
        <p:nvSpPr>
          <p:cNvPr id="199689" name="object 10">
            <a:extLst>
              <a:ext uri="{FF2B5EF4-FFF2-40B4-BE49-F238E27FC236}">
                <a16:creationId xmlns:a16="http://schemas.microsoft.com/office/drawing/2014/main" id="{FF941B98-2E31-40C7-B346-8FA27DD2314D}"/>
              </a:ext>
            </a:extLst>
          </p:cNvPr>
          <p:cNvSpPr>
            <a:spLocks/>
          </p:cNvSpPr>
          <p:nvPr/>
        </p:nvSpPr>
        <p:spPr bwMode="auto">
          <a:xfrm>
            <a:off x="3981450" y="3287713"/>
            <a:ext cx="1203325" cy="360362"/>
          </a:xfrm>
          <a:custGeom>
            <a:avLst/>
            <a:gdLst>
              <a:gd name="T0" fmla="*/ 140080 w 1203325"/>
              <a:gd name="T1" fmla="*/ 335958 h 360679"/>
              <a:gd name="T2" fmla="*/ 85089 w 1203325"/>
              <a:gd name="T3" fmla="*/ 281841 h 360679"/>
              <a:gd name="T4" fmla="*/ 95376 w 1203325"/>
              <a:gd name="T5" fmla="*/ 274646 h 360679"/>
              <a:gd name="T6" fmla="*/ 110291 w 1203325"/>
              <a:gd name="T7" fmla="*/ 295100 h 360679"/>
              <a:gd name="T8" fmla="*/ 99821 w 1203325"/>
              <a:gd name="T9" fmla="*/ 302451 h 360679"/>
              <a:gd name="T10" fmla="*/ 927226 w 1203325"/>
              <a:gd name="T11" fmla="*/ 0 h 360679"/>
              <a:gd name="T12" fmla="*/ 814324 w 1203325"/>
              <a:gd name="T13" fmla="*/ 3922 h 360679"/>
              <a:gd name="T14" fmla="*/ 697991 w 1203325"/>
              <a:gd name="T15" fmla="*/ 19727 h 360679"/>
              <a:gd name="T16" fmla="*/ 579501 w 1203325"/>
              <a:gd name="T17" fmla="*/ 47162 h 360679"/>
              <a:gd name="T18" fmla="*/ 459866 w 1203325"/>
              <a:gd name="T19" fmla="*/ 85980 h 360679"/>
              <a:gd name="T20" fmla="*/ 340232 w 1203325"/>
              <a:gd name="T21" fmla="*/ 135925 h 360679"/>
              <a:gd name="T22" fmla="*/ 221614 w 1203325"/>
              <a:gd name="T23" fmla="*/ 196493 h 360679"/>
              <a:gd name="T24" fmla="*/ 105155 w 1203325"/>
              <a:gd name="T25" fmla="*/ 267806 h 360679"/>
              <a:gd name="T26" fmla="*/ 119273 w 1203325"/>
              <a:gd name="T27" fmla="*/ 288796 h 360679"/>
              <a:gd name="T28" fmla="*/ 234314 w 1203325"/>
              <a:gd name="T29" fmla="*/ 218367 h 360679"/>
              <a:gd name="T30" fmla="*/ 311657 w 1203325"/>
              <a:gd name="T31" fmla="*/ 177652 h 360679"/>
              <a:gd name="T32" fmla="*/ 390621 w 1203325"/>
              <a:gd name="T33" fmla="*/ 141111 h 360679"/>
              <a:gd name="T34" fmla="*/ 507897 w 1203325"/>
              <a:gd name="T35" fmla="*/ 95844 h 360679"/>
              <a:gd name="T36" fmla="*/ 586486 w 1203325"/>
              <a:gd name="T37" fmla="*/ 71440 h 360679"/>
              <a:gd name="T38" fmla="*/ 664209 w 1203325"/>
              <a:gd name="T39" fmla="*/ 52221 h 360679"/>
              <a:gd name="T40" fmla="*/ 703196 w 1203325"/>
              <a:gd name="T41" fmla="*/ 44509 h 360679"/>
              <a:gd name="T42" fmla="*/ 779144 w 1203325"/>
              <a:gd name="T43" fmla="*/ 33002 h 360679"/>
              <a:gd name="T44" fmla="*/ 816228 w 1203325"/>
              <a:gd name="T45" fmla="*/ 29080 h 360679"/>
              <a:gd name="T46" fmla="*/ 890651 w 1203325"/>
              <a:gd name="T47" fmla="*/ 25290 h 360679"/>
              <a:gd name="T48" fmla="*/ 1070737 w 1203325"/>
              <a:gd name="T49" fmla="*/ 14163 h 360679"/>
              <a:gd name="T50" fmla="*/ 963929 w 1203325"/>
              <a:gd name="T51" fmla="*/ 1519 h 360679"/>
              <a:gd name="T52" fmla="*/ 157099 w 1203325"/>
              <a:gd name="T53" fmla="*/ 264266 h 360679"/>
              <a:gd name="T54" fmla="*/ 195452 w 1203325"/>
              <a:gd name="T55" fmla="*/ 240874 h 360679"/>
              <a:gd name="T56" fmla="*/ 233933 w 1203325"/>
              <a:gd name="T57" fmla="*/ 218620 h 360679"/>
              <a:gd name="T58" fmla="*/ 311657 w 1203325"/>
              <a:gd name="T59" fmla="*/ 177652 h 360679"/>
              <a:gd name="T60" fmla="*/ 390621 w 1203325"/>
              <a:gd name="T61" fmla="*/ 141111 h 360679"/>
              <a:gd name="T62" fmla="*/ 390621 w 1203325"/>
              <a:gd name="T63" fmla="*/ 141111 h 360679"/>
              <a:gd name="T64" fmla="*/ 429640 w 1203325"/>
              <a:gd name="T65" fmla="*/ 124799 h 360679"/>
              <a:gd name="T66" fmla="*/ 468986 w 1203325"/>
              <a:gd name="T67" fmla="*/ 109625 h 360679"/>
              <a:gd name="T68" fmla="*/ 547115 w 1203325"/>
              <a:gd name="T69" fmla="*/ 83074 h 360679"/>
              <a:gd name="T70" fmla="*/ 1194815 w 1203325"/>
              <a:gd name="T71" fmla="*/ 74473 h 360679"/>
              <a:gd name="T72" fmla="*/ 1163319 w 1203325"/>
              <a:gd name="T73" fmla="*/ 63347 h 360679"/>
              <a:gd name="T74" fmla="*/ 586585 w 1203325"/>
              <a:gd name="T75" fmla="*/ 71440 h 360679"/>
              <a:gd name="T76" fmla="*/ 1198753 w 1203325"/>
              <a:gd name="T77" fmla="*/ 63474 h 360679"/>
              <a:gd name="T78" fmla="*/ 1131569 w 1203325"/>
              <a:gd name="T79" fmla="*/ 53865 h 360679"/>
              <a:gd name="T80" fmla="*/ 625093 w 1203325"/>
              <a:gd name="T81" fmla="*/ 61325 h 360679"/>
              <a:gd name="T82" fmla="*/ 1065783 w 1203325"/>
              <a:gd name="T83" fmla="*/ 38946 h 360679"/>
              <a:gd name="T84" fmla="*/ 1132204 w 1203325"/>
              <a:gd name="T85" fmla="*/ 53990 h 360679"/>
              <a:gd name="T86" fmla="*/ 1171448 w 1203325"/>
              <a:gd name="T87" fmla="*/ 39322 h 360679"/>
              <a:gd name="T88" fmla="*/ 664209 w 1203325"/>
              <a:gd name="T89" fmla="*/ 52221 h 360679"/>
              <a:gd name="T90" fmla="*/ 1099057 w 1203325"/>
              <a:gd name="T91" fmla="*/ 45774 h 360679"/>
              <a:gd name="T92" fmla="*/ 703196 w 1203325"/>
              <a:gd name="T93" fmla="*/ 44509 h 360679"/>
              <a:gd name="T94" fmla="*/ 703196 w 1203325"/>
              <a:gd name="T95" fmla="*/ 44509 h 360679"/>
              <a:gd name="T96" fmla="*/ 1032001 w 1203325"/>
              <a:gd name="T97" fmla="*/ 33506 h 360679"/>
              <a:gd name="T98" fmla="*/ 1170171 w 1203325"/>
              <a:gd name="T99" fmla="*/ 38946 h 360679"/>
              <a:gd name="T100" fmla="*/ 962278 w 1203325"/>
              <a:gd name="T101" fmla="*/ 26679 h 360679"/>
              <a:gd name="T102" fmla="*/ 1032509 w 1203325"/>
              <a:gd name="T103" fmla="*/ 33632 h 360679"/>
              <a:gd name="T104" fmla="*/ 1138681 w 1203325"/>
              <a:gd name="T105" fmla="*/ 29588 h 360679"/>
              <a:gd name="T106" fmla="*/ 926464 w 1203325"/>
              <a:gd name="T107" fmla="*/ 25290 h 360679"/>
              <a:gd name="T108" fmla="*/ 1127128 w 1203325"/>
              <a:gd name="T109" fmla="*/ 26679 h 36067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203325" h="360679">
                <a:moveTo>
                  <a:pt x="65404" y="234569"/>
                </a:moveTo>
                <a:lnTo>
                  <a:pt x="0" y="360553"/>
                </a:lnTo>
                <a:lnTo>
                  <a:pt x="140080" y="337439"/>
                </a:lnTo>
                <a:lnTo>
                  <a:pt x="115649" y="303784"/>
                </a:lnTo>
                <a:lnTo>
                  <a:pt x="99821" y="303784"/>
                </a:lnTo>
                <a:lnTo>
                  <a:pt x="85089" y="283083"/>
                </a:lnTo>
                <a:lnTo>
                  <a:pt x="95376" y="275856"/>
                </a:lnTo>
                <a:lnTo>
                  <a:pt x="65404" y="234569"/>
                </a:lnTo>
                <a:close/>
              </a:path>
              <a:path w="1203325" h="360679">
                <a:moveTo>
                  <a:pt x="95376" y="275856"/>
                </a:moveTo>
                <a:lnTo>
                  <a:pt x="85089" y="283083"/>
                </a:lnTo>
                <a:lnTo>
                  <a:pt x="99821" y="303784"/>
                </a:lnTo>
                <a:lnTo>
                  <a:pt x="110291" y="296401"/>
                </a:lnTo>
                <a:lnTo>
                  <a:pt x="95376" y="275856"/>
                </a:lnTo>
                <a:close/>
              </a:path>
              <a:path w="1203325" h="360679">
                <a:moveTo>
                  <a:pt x="110291" y="296401"/>
                </a:moveTo>
                <a:lnTo>
                  <a:pt x="99821" y="303784"/>
                </a:lnTo>
                <a:lnTo>
                  <a:pt x="115649" y="303784"/>
                </a:lnTo>
                <a:lnTo>
                  <a:pt x="110291" y="296401"/>
                </a:lnTo>
                <a:close/>
              </a:path>
              <a:path w="1203325" h="360679">
                <a:moveTo>
                  <a:pt x="927226" y="0"/>
                </a:moveTo>
                <a:lnTo>
                  <a:pt x="890015" y="0"/>
                </a:lnTo>
                <a:lnTo>
                  <a:pt x="852424" y="1270"/>
                </a:lnTo>
                <a:lnTo>
                  <a:pt x="814324" y="3937"/>
                </a:lnTo>
                <a:lnTo>
                  <a:pt x="775842" y="8001"/>
                </a:lnTo>
                <a:lnTo>
                  <a:pt x="737107" y="13208"/>
                </a:lnTo>
                <a:lnTo>
                  <a:pt x="697991" y="19812"/>
                </a:lnTo>
                <a:lnTo>
                  <a:pt x="658749" y="27686"/>
                </a:lnTo>
                <a:lnTo>
                  <a:pt x="619125" y="36957"/>
                </a:lnTo>
                <a:lnTo>
                  <a:pt x="579501" y="47371"/>
                </a:lnTo>
                <a:lnTo>
                  <a:pt x="539750" y="59055"/>
                </a:lnTo>
                <a:lnTo>
                  <a:pt x="499871" y="72136"/>
                </a:lnTo>
                <a:lnTo>
                  <a:pt x="459866" y="86360"/>
                </a:lnTo>
                <a:lnTo>
                  <a:pt x="419988" y="101854"/>
                </a:lnTo>
                <a:lnTo>
                  <a:pt x="379983" y="118618"/>
                </a:lnTo>
                <a:lnTo>
                  <a:pt x="340232" y="136525"/>
                </a:lnTo>
                <a:lnTo>
                  <a:pt x="300608" y="155575"/>
                </a:lnTo>
                <a:lnTo>
                  <a:pt x="260984" y="175895"/>
                </a:lnTo>
                <a:lnTo>
                  <a:pt x="221614" y="197358"/>
                </a:lnTo>
                <a:lnTo>
                  <a:pt x="182499" y="220091"/>
                </a:lnTo>
                <a:lnTo>
                  <a:pt x="143637" y="243840"/>
                </a:lnTo>
                <a:lnTo>
                  <a:pt x="105155" y="268986"/>
                </a:lnTo>
                <a:lnTo>
                  <a:pt x="95376" y="275856"/>
                </a:lnTo>
                <a:lnTo>
                  <a:pt x="110291" y="296401"/>
                </a:lnTo>
                <a:lnTo>
                  <a:pt x="119273" y="290068"/>
                </a:lnTo>
                <a:lnTo>
                  <a:pt x="157157" y="265430"/>
                </a:lnTo>
                <a:lnTo>
                  <a:pt x="195499" y="241935"/>
                </a:lnTo>
                <a:lnTo>
                  <a:pt x="234314" y="219329"/>
                </a:lnTo>
                <a:lnTo>
                  <a:pt x="272817" y="198374"/>
                </a:lnTo>
                <a:lnTo>
                  <a:pt x="311790" y="178435"/>
                </a:lnTo>
                <a:lnTo>
                  <a:pt x="311657" y="178435"/>
                </a:lnTo>
                <a:lnTo>
                  <a:pt x="351154" y="159512"/>
                </a:lnTo>
                <a:lnTo>
                  <a:pt x="390270" y="141732"/>
                </a:lnTo>
                <a:lnTo>
                  <a:pt x="390621" y="141732"/>
                </a:lnTo>
                <a:lnTo>
                  <a:pt x="429338" y="125476"/>
                </a:lnTo>
                <a:lnTo>
                  <a:pt x="468883" y="110109"/>
                </a:lnTo>
                <a:lnTo>
                  <a:pt x="507897" y="96266"/>
                </a:lnTo>
                <a:lnTo>
                  <a:pt x="547369" y="83312"/>
                </a:lnTo>
                <a:lnTo>
                  <a:pt x="547543" y="83312"/>
                </a:lnTo>
                <a:lnTo>
                  <a:pt x="586486" y="71755"/>
                </a:lnTo>
                <a:lnTo>
                  <a:pt x="625475" y="61468"/>
                </a:lnTo>
                <a:lnTo>
                  <a:pt x="625637" y="61468"/>
                </a:lnTo>
                <a:lnTo>
                  <a:pt x="664209" y="52451"/>
                </a:lnTo>
                <a:lnTo>
                  <a:pt x="664457" y="52451"/>
                </a:lnTo>
                <a:lnTo>
                  <a:pt x="702817" y="44704"/>
                </a:lnTo>
                <a:lnTo>
                  <a:pt x="703196" y="44704"/>
                </a:lnTo>
                <a:lnTo>
                  <a:pt x="741171" y="38354"/>
                </a:lnTo>
                <a:lnTo>
                  <a:pt x="740790" y="38354"/>
                </a:lnTo>
                <a:lnTo>
                  <a:pt x="779144" y="33147"/>
                </a:lnTo>
                <a:lnTo>
                  <a:pt x="778763" y="33147"/>
                </a:lnTo>
                <a:lnTo>
                  <a:pt x="816737" y="29210"/>
                </a:lnTo>
                <a:lnTo>
                  <a:pt x="816228" y="29210"/>
                </a:lnTo>
                <a:lnTo>
                  <a:pt x="853948" y="26670"/>
                </a:lnTo>
                <a:lnTo>
                  <a:pt x="853439" y="26670"/>
                </a:lnTo>
                <a:lnTo>
                  <a:pt x="890651" y="25400"/>
                </a:lnTo>
                <a:lnTo>
                  <a:pt x="1121603" y="25400"/>
                </a:lnTo>
                <a:lnTo>
                  <a:pt x="1105027" y="21209"/>
                </a:lnTo>
                <a:lnTo>
                  <a:pt x="1070737" y="14224"/>
                </a:lnTo>
                <a:lnTo>
                  <a:pt x="1035812" y="8509"/>
                </a:lnTo>
                <a:lnTo>
                  <a:pt x="1000125" y="4318"/>
                </a:lnTo>
                <a:lnTo>
                  <a:pt x="963929" y="1524"/>
                </a:lnTo>
                <a:lnTo>
                  <a:pt x="927226" y="0"/>
                </a:lnTo>
                <a:close/>
              </a:path>
              <a:path w="1203325" h="360679">
                <a:moveTo>
                  <a:pt x="157352" y="265303"/>
                </a:moveTo>
                <a:lnTo>
                  <a:pt x="157099" y="265430"/>
                </a:lnTo>
                <a:lnTo>
                  <a:pt x="157352" y="265303"/>
                </a:lnTo>
                <a:close/>
              </a:path>
              <a:path w="1203325" h="360679">
                <a:moveTo>
                  <a:pt x="195706" y="241808"/>
                </a:moveTo>
                <a:lnTo>
                  <a:pt x="195452" y="241935"/>
                </a:lnTo>
                <a:lnTo>
                  <a:pt x="195706" y="241808"/>
                </a:lnTo>
                <a:close/>
              </a:path>
              <a:path w="1203325" h="360679">
                <a:moveTo>
                  <a:pt x="234399" y="219329"/>
                </a:moveTo>
                <a:lnTo>
                  <a:pt x="233933" y="219583"/>
                </a:lnTo>
                <a:lnTo>
                  <a:pt x="234399" y="219329"/>
                </a:lnTo>
                <a:close/>
              </a:path>
              <a:path w="1203325" h="360679">
                <a:moveTo>
                  <a:pt x="312038" y="178308"/>
                </a:moveTo>
                <a:lnTo>
                  <a:pt x="311657" y="178435"/>
                </a:lnTo>
                <a:lnTo>
                  <a:pt x="311790" y="178435"/>
                </a:lnTo>
                <a:lnTo>
                  <a:pt x="312038" y="178308"/>
                </a:lnTo>
                <a:close/>
              </a:path>
              <a:path w="1203325" h="360679">
                <a:moveTo>
                  <a:pt x="390621" y="141732"/>
                </a:moveTo>
                <a:lnTo>
                  <a:pt x="390270" y="141732"/>
                </a:lnTo>
                <a:lnTo>
                  <a:pt x="390016" y="141986"/>
                </a:lnTo>
                <a:lnTo>
                  <a:pt x="390621" y="141732"/>
                </a:lnTo>
                <a:close/>
              </a:path>
              <a:path w="1203325" h="360679">
                <a:moveTo>
                  <a:pt x="429640" y="125349"/>
                </a:moveTo>
                <a:lnTo>
                  <a:pt x="429259" y="125476"/>
                </a:lnTo>
                <a:lnTo>
                  <a:pt x="429640" y="125349"/>
                </a:lnTo>
                <a:close/>
              </a:path>
              <a:path w="1203325" h="360679">
                <a:moveTo>
                  <a:pt x="468986" y="110109"/>
                </a:moveTo>
                <a:lnTo>
                  <a:pt x="468629" y="110236"/>
                </a:lnTo>
                <a:lnTo>
                  <a:pt x="468986" y="110109"/>
                </a:lnTo>
                <a:close/>
              </a:path>
              <a:path w="1203325" h="360679">
                <a:moveTo>
                  <a:pt x="547543" y="83312"/>
                </a:moveTo>
                <a:lnTo>
                  <a:pt x="547369" y="83312"/>
                </a:lnTo>
                <a:lnTo>
                  <a:pt x="547115" y="83439"/>
                </a:lnTo>
                <a:lnTo>
                  <a:pt x="547543" y="83312"/>
                </a:lnTo>
                <a:close/>
              </a:path>
              <a:path w="1203325" h="360679">
                <a:moveTo>
                  <a:pt x="1163319" y="63627"/>
                </a:moveTo>
                <a:lnTo>
                  <a:pt x="1194815" y="74803"/>
                </a:lnTo>
                <a:lnTo>
                  <a:pt x="1198753" y="63754"/>
                </a:lnTo>
                <a:lnTo>
                  <a:pt x="1163827" y="63754"/>
                </a:lnTo>
                <a:lnTo>
                  <a:pt x="1163319" y="63627"/>
                </a:lnTo>
                <a:close/>
              </a:path>
              <a:path w="1203325" h="360679">
                <a:moveTo>
                  <a:pt x="586585" y="71755"/>
                </a:moveTo>
                <a:lnTo>
                  <a:pt x="586104" y="71882"/>
                </a:lnTo>
                <a:lnTo>
                  <a:pt x="586585" y="71755"/>
                </a:lnTo>
                <a:close/>
              </a:path>
              <a:path w="1203325" h="360679">
                <a:moveTo>
                  <a:pt x="1131569" y="54102"/>
                </a:moveTo>
                <a:lnTo>
                  <a:pt x="1163827" y="63754"/>
                </a:lnTo>
                <a:lnTo>
                  <a:pt x="1198753" y="63754"/>
                </a:lnTo>
                <a:lnTo>
                  <a:pt x="1202148" y="54229"/>
                </a:lnTo>
                <a:lnTo>
                  <a:pt x="1132204" y="54229"/>
                </a:lnTo>
                <a:lnTo>
                  <a:pt x="1131569" y="54102"/>
                </a:lnTo>
                <a:close/>
              </a:path>
              <a:path w="1203325" h="360679">
                <a:moveTo>
                  <a:pt x="625637" y="61468"/>
                </a:moveTo>
                <a:lnTo>
                  <a:pt x="625475" y="61468"/>
                </a:lnTo>
                <a:lnTo>
                  <a:pt x="625093" y="61595"/>
                </a:lnTo>
                <a:lnTo>
                  <a:pt x="625637" y="61468"/>
                </a:lnTo>
                <a:close/>
              </a:path>
              <a:path w="1203325" h="360679">
                <a:moveTo>
                  <a:pt x="1170171" y="39116"/>
                </a:moveTo>
                <a:lnTo>
                  <a:pt x="1065783" y="39116"/>
                </a:lnTo>
                <a:lnTo>
                  <a:pt x="1066418" y="39243"/>
                </a:lnTo>
                <a:lnTo>
                  <a:pt x="1099692" y="46101"/>
                </a:lnTo>
                <a:lnTo>
                  <a:pt x="1132204" y="54229"/>
                </a:lnTo>
                <a:lnTo>
                  <a:pt x="1202148" y="54229"/>
                </a:lnTo>
                <a:lnTo>
                  <a:pt x="1203325" y="50927"/>
                </a:lnTo>
                <a:lnTo>
                  <a:pt x="1171448" y="39497"/>
                </a:lnTo>
                <a:lnTo>
                  <a:pt x="1170171" y="39116"/>
                </a:lnTo>
                <a:close/>
              </a:path>
              <a:path w="1203325" h="360679">
                <a:moveTo>
                  <a:pt x="664457" y="52451"/>
                </a:moveTo>
                <a:lnTo>
                  <a:pt x="664209" y="52451"/>
                </a:lnTo>
                <a:lnTo>
                  <a:pt x="663828" y="52578"/>
                </a:lnTo>
                <a:lnTo>
                  <a:pt x="664457" y="52451"/>
                </a:lnTo>
                <a:close/>
              </a:path>
              <a:path w="1203325" h="360679">
                <a:moveTo>
                  <a:pt x="1099057" y="45974"/>
                </a:moveTo>
                <a:lnTo>
                  <a:pt x="1099567" y="46101"/>
                </a:lnTo>
                <a:lnTo>
                  <a:pt x="1099057" y="45974"/>
                </a:lnTo>
                <a:close/>
              </a:path>
              <a:path w="1203325" h="360679">
                <a:moveTo>
                  <a:pt x="703196" y="44704"/>
                </a:moveTo>
                <a:lnTo>
                  <a:pt x="702817" y="44704"/>
                </a:lnTo>
                <a:lnTo>
                  <a:pt x="702437" y="44831"/>
                </a:lnTo>
                <a:lnTo>
                  <a:pt x="703196" y="44704"/>
                </a:lnTo>
                <a:close/>
              </a:path>
              <a:path w="1203325" h="360679">
                <a:moveTo>
                  <a:pt x="1066331" y="39228"/>
                </a:moveTo>
                <a:close/>
              </a:path>
              <a:path w="1203325" h="360679">
                <a:moveTo>
                  <a:pt x="1151873" y="33655"/>
                </a:moveTo>
                <a:lnTo>
                  <a:pt x="1032001" y="33655"/>
                </a:lnTo>
                <a:lnTo>
                  <a:pt x="1066331" y="39228"/>
                </a:lnTo>
                <a:lnTo>
                  <a:pt x="1065783" y="39116"/>
                </a:lnTo>
                <a:lnTo>
                  <a:pt x="1170171" y="39116"/>
                </a:lnTo>
                <a:lnTo>
                  <a:pt x="1151873" y="33655"/>
                </a:lnTo>
                <a:close/>
              </a:path>
              <a:path w="1203325" h="360679">
                <a:moveTo>
                  <a:pt x="1127128" y="26797"/>
                </a:moveTo>
                <a:lnTo>
                  <a:pt x="962278" y="26797"/>
                </a:lnTo>
                <a:lnTo>
                  <a:pt x="997838" y="29591"/>
                </a:lnTo>
                <a:lnTo>
                  <a:pt x="997330" y="29591"/>
                </a:lnTo>
                <a:lnTo>
                  <a:pt x="1032509" y="33782"/>
                </a:lnTo>
                <a:lnTo>
                  <a:pt x="1032001" y="33655"/>
                </a:lnTo>
                <a:lnTo>
                  <a:pt x="1151873" y="33655"/>
                </a:lnTo>
                <a:lnTo>
                  <a:pt x="1138681" y="29718"/>
                </a:lnTo>
                <a:lnTo>
                  <a:pt x="1127128" y="26797"/>
                </a:lnTo>
                <a:close/>
              </a:path>
              <a:path w="1203325" h="360679">
                <a:moveTo>
                  <a:pt x="1121603" y="25400"/>
                </a:moveTo>
                <a:lnTo>
                  <a:pt x="926464" y="25400"/>
                </a:lnTo>
                <a:lnTo>
                  <a:pt x="962787" y="26924"/>
                </a:lnTo>
                <a:lnTo>
                  <a:pt x="962278" y="26797"/>
                </a:lnTo>
                <a:lnTo>
                  <a:pt x="1127128" y="26797"/>
                </a:lnTo>
                <a:lnTo>
                  <a:pt x="1121603" y="25400"/>
                </a:lnTo>
                <a:close/>
              </a:path>
            </a:pathLst>
          </a:custGeom>
          <a:solidFill>
            <a:srgbClr val="27282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 name="object 11">
            <a:extLst>
              <a:ext uri="{FF2B5EF4-FFF2-40B4-BE49-F238E27FC236}">
                <a16:creationId xmlns:a16="http://schemas.microsoft.com/office/drawing/2014/main" id="{7E1E30BB-D888-43A0-B9FF-9EA9220F4C65}"/>
              </a:ext>
            </a:extLst>
          </p:cNvPr>
          <p:cNvSpPr txBox="1"/>
          <p:nvPr/>
        </p:nvSpPr>
        <p:spPr>
          <a:xfrm>
            <a:off x="5313363" y="3135313"/>
            <a:ext cx="4076700" cy="390525"/>
          </a:xfrm>
          <a:prstGeom prst="rect">
            <a:avLst/>
          </a:prstGeom>
        </p:spPr>
        <p:txBody>
          <a:bodyPr lIns="0" tIns="12700" rIns="0" bIns="0">
            <a:spAutoFit/>
          </a:bodyPr>
          <a:lstStyle/>
          <a:p>
            <a:pPr marL="12700">
              <a:spcBef>
                <a:spcPts val="100"/>
              </a:spcBef>
              <a:defRPr/>
            </a:pPr>
            <a:r>
              <a:rPr sz="2400" spc="-10" dirty="0">
                <a:solidFill>
                  <a:srgbClr val="272821"/>
                </a:solidFill>
                <a:latin typeface="Calibri"/>
                <a:cs typeface="Calibri"/>
              </a:rPr>
              <a:t>关系</a:t>
            </a:r>
            <a:r>
              <a:rPr sz="2400" spc="-5" dirty="0">
                <a:solidFill>
                  <a:srgbClr val="272821"/>
                </a:solidFill>
                <a:latin typeface="Calibri"/>
                <a:cs typeface="Calibri"/>
              </a:rPr>
              <a:t>名称 (已知</a:t>
            </a:r>
            <a:r>
              <a:rPr sz="2400" spc="-10" dirty="0">
                <a:solidFill>
                  <a:srgbClr val="272821"/>
                </a:solidFill>
                <a:latin typeface="Calibri"/>
                <a:cs typeface="Calibri"/>
              </a:rPr>
              <a:t>的</a:t>
            </a:r>
            <a:r>
              <a:rPr sz="2400" spc="-60" dirty="0">
                <a:solidFill>
                  <a:srgbClr val="272821"/>
                </a:solidFill>
                <a:latin typeface="Calibri"/>
                <a:cs typeface="Calibri"/>
              </a:rPr>
              <a:t> </a:t>
            </a:r>
            <a:r>
              <a:rPr sz="2400" spc="-5" dirty="0">
                <a:solidFill>
                  <a:srgbClr val="272821"/>
                </a:solidFill>
                <a:latin typeface="Calibri"/>
                <a:cs typeface="Calibri"/>
              </a:rPr>
              <a:t>客户</a:t>
            </a:r>
            <a:endParaRPr sz="2400">
              <a:latin typeface="Calibri"/>
              <a:cs typeface="Calibri"/>
            </a:endParaRPr>
          </a:p>
        </p:txBody>
      </p:sp>
      <p:sp>
        <p:nvSpPr>
          <p:cNvPr id="199691" name="object 12">
            <a:extLst>
              <a:ext uri="{FF2B5EF4-FFF2-40B4-BE49-F238E27FC236}">
                <a16:creationId xmlns:a16="http://schemas.microsoft.com/office/drawing/2014/main" id="{0B512BCF-0F86-4A15-9FB7-9B85E9254C41}"/>
              </a:ext>
            </a:extLst>
          </p:cNvPr>
          <p:cNvSpPr>
            <a:spLocks/>
          </p:cNvSpPr>
          <p:nvPr/>
        </p:nvSpPr>
        <p:spPr bwMode="auto">
          <a:xfrm>
            <a:off x="5456238" y="5180013"/>
            <a:ext cx="458787" cy="698500"/>
          </a:xfrm>
          <a:custGeom>
            <a:avLst/>
            <a:gdLst>
              <a:gd name="T0" fmla="*/ 436822 w 457835"/>
              <a:gd name="T1" fmla="*/ 703145 h 697229"/>
              <a:gd name="T2" fmla="*/ 433948 w 457835"/>
              <a:gd name="T3" fmla="*/ 568064 h 697229"/>
              <a:gd name="T4" fmla="*/ 420139 w 457835"/>
              <a:gd name="T5" fmla="*/ 613445 h 697229"/>
              <a:gd name="T6" fmla="*/ 433741 w 457835"/>
              <a:gd name="T7" fmla="*/ 680783 h 697229"/>
              <a:gd name="T8" fmla="*/ 450425 w 457835"/>
              <a:gd name="T9" fmla="*/ 630326 h 697229"/>
              <a:gd name="T10" fmla="*/ 429892 w 457835"/>
              <a:gd name="T11" fmla="*/ 657995 h 697229"/>
              <a:gd name="T12" fmla="*/ 425271 w 457835"/>
              <a:gd name="T13" fmla="*/ 635681 h 697229"/>
              <a:gd name="T14" fmla="*/ 420011 w 457835"/>
              <a:gd name="T15" fmla="*/ 613034 h 697229"/>
              <a:gd name="T16" fmla="*/ 413978 w 457835"/>
              <a:gd name="T17" fmla="*/ 590571 h 697229"/>
              <a:gd name="T18" fmla="*/ 426623 w 457835"/>
              <a:gd name="T19" fmla="*/ 545405 h 697229"/>
              <a:gd name="T20" fmla="*/ 407178 w 457835"/>
              <a:gd name="T21" fmla="*/ 568384 h 697229"/>
              <a:gd name="T22" fmla="*/ 431687 w 457835"/>
              <a:gd name="T23" fmla="*/ 560489 h 697229"/>
              <a:gd name="T24" fmla="*/ 418664 w 457835"/>
              <a:gd name="T25" fmla="*/ 522912 h 697229"/>
              <a:gd name="T26" fmla="*/ 399718 w 457835"/>
              <a:gd name="T27" fmla="*/ 545742 h 697229"/>
              <a:gd name="T28" fmla="*/ 423861 w 457835"/>
              <a:gd name="T29" fmla="*/ 537176 h 697229"/>
              <a:gd name="T30" fmla="*/ 400567 w 457835"/>
              <a:gd name="T31" fmla="*/ 477799 h 697229"/>
              <a:gd name="T32" fmla="*/ 391496 w 457835"/>
              <a:gd name="T33" fmla="*/ 523195 h 697229"/>
              <a:gd name="T34" fmla="*/ 415391 w 457835"/>
              <a:gd name="T35" fmla="*/ 513927 h 697229"/>
              <a:gd name="T36" fmla="*/ 382412 w 457835"/>
              <a:gd name="T37" fmla="*/ 500383 h 697229"/>
              <a:gd name="T38" fmla="*/ 390499 w 457835"/>
              <a:gd name="T39" fmla="*/ 455255 h 697229"/>
              <a:gd name="T40" fmla="*/ 372658 w 457835"/>
              <a:gd name="T41" fmla="*/ 477799 h 697229"/>
              <a:gd name="T42" fmla="*/ 390499 w 457835"/>
              <a:gd name="T43" fmla="*/ 455255 h 697229"/>
              <a:gd name="T44" fmla="*/ 362392 w 457835"/>
              <a:gd name="T45" fmla="*/ 455550 h 697229"/>
              <a:gd name="T46" fmla="*/ 385491 w 457835"/>
              <a:gd name="T47" fmla="*/ 444350 h 697229"/>
              <a:gd name="T48" fmla="*/ 326846 w 457835"/>
              <a:gd name="T49" fmla="*/ 388073 h 697229"/>
              <a:gd name="T50" fmla="*/ 351101 w 457835"/>
              <a:gd name="T51" fmla="*/ 432776 h 697229"/>
              <a:gd name="T52" fmla="*/ 362008 w 457835"/>
              <a:gd name="T53" fmla="*/ 398327 h 697229"/>
              <a:gd name="T54" fmla="*/ 339427 w 457835"/>
              <a:gd name="T55" fmla="*/ 410629 h 697229"/>
              <a:gd name="T56" fmla="*/ 313628 w 457835"/>
              <a:gd name="T57" fmla="*/ 365773 h 697229"/>
              <a:gd name="T58" fmla="*/ 356215 w 457835"/>
              <a:gd name="T59" fmla="*/ 388073 h 697229"/>
              <a:gd name="T60" fmla="*/ 330019 w 457835"/>
              <a:gd name="T61" fmla="*/ 343473 h 697229"/>
              <a:gd name="T62" fmla="*/ 313628 w 457835"/>
              <a:gd name="T63" fmla="*/ 365773 h 697229"/>
              <a:gd name="T64" fmla="*/ 330019 w 457835"/>
              <a:gd name="T65" fmla="*/ 343473 h 697229"/>
              <a:gd name="T66" fmla="*/ 270254 w 457835"/>
              <a:gd name="T67" fmla="*/ 299768 h 697229"/>
              <a:gd name="T68" fmla="*/ 299769 w 457835"/>
              <a:gd name="T69" fmla="*/ 343473 h 697229"/>
              <a:gd name="T70" fmla="*/ 306570 w 457835"/>
              <a:gd name="T71" fmla="*/ 307330 h 697229"/>
              <a:gd name="T72" fmla="*/ 285268 w 457835"/>
              <a:gd name="T73" fmla="*/ 321557 h 697229"/>
              <a:gd name="T74" fmla="*/ 269998 w 457835"/>
              <a:gd name="T75" fmla="*/ 299513 h 697229"/>
              <a:gd name="T76" fmla="*/ 269889 w 457835"/>
              <a:gd name="T77" fmla="*/ 255939 h 697229"/>
              <a:gd name="T78" fmla="*/ 254213 w 457835"/>
              <a:gd name="T79" fmla="*/ 277596 h 697229"/>
              <a:gd name="T80" fmla="*/ 269889 w 457835"/>
              <a:gd name="T81" fmla="*/ 255939 h 697229"/>
              <a:gd name="T82" fmla="*/ 184532 w 457835"/>
              <a:gd name="T83" fmla="*/ 191858 h 697229"/>
              <a:gd name="T84" fmla="*/ 220847 w 457835"/>
              <a:gd name="T85" fmla="*/ 234535 h 697229"/>
              <a:gd name="T86" fmla="*/ 269889 w 457835"/>
              <a:gd name="T87" fmla="*/ 255939 h 697229"/>
              <a:gd name="T88" fmla="*/ 236271 w 457835"/>
              <a:gd name="T89" fmla="*/ 213132 h 697229"/>
              <a:gd name="T90" fmla="*/ 236166 w 457835"/>
              <a:gd name="T91" fmla="*/ 213004 h 697229"/>
              <a:gd name="T92" fmla="*/ 199975 w 457835"/>
              <a:gd name="T93" fmla="*/ 170582 h 697229"/>
              <a:gd name="T94" fmla="*/ 220592 w 457835"/>
              <a:gd name="T95" fmla="*/ 234279 h 697229"/>
              <a:gd name="T96" fmla="*/ 184404 w 457835"/>
              <a:gd name="T97" fmla="*/ 191729 h 697229"/>
              <a:gd name="T98" fmla="*/ 165541 w 457835"/>
              <a:gd name="T99" fmla="*/ 170839 h 697229"/>
              <a:gd name="T100" fmla="*/ 184404 w 457835"/>
              <a:gd name="T101" fmla="*/ 153280 h 697229"/>
              <a:gd name="T102" fmla="*/ 88505 w 457835"/>
              <a:gd name="T103" fmla="*/ 93739 h 697229"/>
              <a:gd name="T104" fmla="*/ 125628 w 457835"/>
              <a:gd name="T105" fmla="*/ 129186 h 697229"/>
              <a:gd name="T106" fmla="*/ 181006 w 457835"/>
              <a:gd name="T107" fmla="*/ 149691 h 697229"/>
              <a:gd name="T108" fmla="*/ 125759 w 457835"/>
              <a:gd name="T109" fmla="*/ 129186 h 697229"/>
              <a:gd name="T110" fmla="*/ 143854 w 457835"/>
              <a:gd name="T111" fmla="*/ 110987 h 697229"/>
              <a:gd name="T112" fmla="*/ 0 w 457835"/>
              <a:gd name="T113" fmla="*/ 0 h 697229"/>
              <a:gd name="T114" fmla="*/ 78790 w 457835"/>
              <a:gd name="T115" fmla="*/ 84842 h 697229"/>
              <a:gd name="T116" fmla="*/ 139105 w 457835"/>
              <a:gd name="T117" fmla="*/ 35245 h 697229"/>
              <a:gd name="T118" fmla="*/ 104976 w 457835"/>
              <a:gd name="T119" fmla="*/ 108938 h 697229"/>
              <a:gd name="T120" fmla="*/ 78790 w 457835"/>
              <a:gd name="T121" fmla="*/ 84842 h 697229"/>
              <a:gd name="T122" fmla="*/ 96116 w 457835"/>
              <a:gd name="T123" fmla="*/ 66002 h 697229"/>
              <a:gd name="T124" fmla="*/ 105254 w 457835"/>
              <a:gd name="T125" fmla="*/ 74376 h 69722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57835" h="697229">
                <a:moveTo>
                  <a:pt x="454888" y="674192"/>
                </a:moveTo>
                <a:lnTo>
                  <a:pt x="429260" y="674192"/>
                </a:lnTo>
                <a:lnTo>
                  <a:pt x="432308" y="696772"/>
                </a:lnTo>
                <a:lnTo>
                  <a:pt x="457454" y="693369"/>
                </a:lnTo>
                <a:lnTo>
                  <a:pt x="454888" y="674192"/>
                </a:lnTo>
                <a:close/>
              </a:path>
              <a:path w="457835" h="697229">
                <a:moveTo>
                  <a:pt x="429464" y="562914"/>
                </a:moveTo>
                <a:lnTo>
                  <a:pt x="402971" y="562914"/>
                </a:lnTo>
                <a:lnTo>
                  <a:pt x="409829" y="585584"/>
                </a:lnTo>
                <a:lnTo>
                  <a:pt x="415798" y="607885"/>
                </a:lnTo>
                <a:lnTo>
                  <a:pt x="421005" y="630250"/>
                </a:lnTo>
                <a:lnTo>
                  <a:pt x="425576" y="652487"/>
                </a:lnTo>
                <a:lnTo>
                  <a:pt x="429260" y="674611"/>
                </a:lnTo>
                <a:lnTo>
                  <a:pt x="429260" y="674192"/>
                </a:lnTo>
                <a:lnTo>
                  <a:pt x="454888" y="674192"/>
                </a:lnTo>
                <a:lnTo>
                  <a:pt x="445770" y="624611"/>
                </a:lnTo>
                <a:lnTo>
                  <a:pt x="434086" y="578421"/>
                </a:lnTo>
                <a:lnTo>
                  <a:pt x="429464" y="562914"/>
                </a:lnTo>
                <a:close/>
              </a:path>
              <a:path w="457835" h="697229">
                <a:moveTo>
                  <a:pt x="425450" y="652030"/>
                </a:moveTo>
                <a:lnTo>
                  <a:pt x="425527" y="652487"/>
                </a:lnTo>
                <a:lnTo>
                  <a:pt x="425450" y="652030"/>
                </a:lnTo>
                <a:close/>
              </a:path>
              <a:path w="457835" h="697229">
                <a:moveTo>
                  <a:pt x="420877" y="629919"/>
                </a:moveTo>
                <a:lnTo>
                  <a:pt x="420946" y="630250"/>
                </a:lnTo>
                <a:lnTo>
                  <a:pt x="420877" y="629919"/>
                </a:lnTo>
                <a:close/>
              </a:path>
              <a:path w="457835" h="697229">
                <a:moveTo>
                  <a:pt x="415671" y="607479"/>
                </a:moveTo>
                <a:lnTo>
                  <a:pt x="415766" y="607885"/>
                </a:lnTo>
                <a:lnTo>
                  <a:pt x="415671" y="607479"/>
                </a:lnTo>
                <a:close/>
              </a:path>
              <a:path w="457835" h="697229">
                <a:moveTo>
                  <a:pt x="409701" y="585216"/>
                </a:moveTo>
                <a:lnTo>
                  <a:pt x="409801" y="585584"/>
                </a:lnTo>
                <a:lnTo>
                  <a:pt x="409701" y="585216"/>
                </a:lnTo>
                <a:close/>
              </a:path>
              <a:path w="457835" h="697229">
                <a:moveTo>
                  <a:pt x="422215" y="540461"/>
                </a:moveTo>
                <a:lnTo>
                  <a:pt x="395477" y="540461"/>
                </a:lnTo>
                <a:lnTo>
                  <a:pt x="395605" y="540842"/>
                </a:lnTo>
                <a:lnTo>
                  <a:pt x="402971" y="563232"/>
                </a:lnTo>
                <a:lnTo>
                  <a:pt x="402971" y="562914"/>
                </a:lnTo>
                <a:lnTo>
                  <a:pt x="429464" y="562914"/>
                </a:lnTo>
                <a:lnTo>
                  <a:pt x="427227" y="555409"/>
                </a:lnTo>
                <a:lnTo>
                  <a:pt x="422215" y="540461"/>
                </a:lnTo>
                <a:close/>
              </a:path>
              <a:path w="457835" h="697229">
                <a:moveTo>
                  <a:pt x="395588" y="540795"/>
                </a:moveTo>
                <a:close/>
              </a:path>
              <a:path w="457835" h="697229">
                <a:moveTo>
                  <a:pt x="414338" y="518172"/>
                </a:moveTo>
                <a:lnTo>
                  <a:pt x="387350" y="518172"/>
                </a:lnTo>
                <a:lnTo>
                  <a:pt x="387476" y="518515"/>
                </a:lnTo>
                <a:lnTo>
                  <a:pt x="395588" y="540795"/>
                </a:lnTo>
                <a:lnTo>
                  <a:pt x="395477" y="540461"/>
                </a:lnTo>
                <a:lnTo>
                  <a:pt x="422215" y="540461"/>
                </a:lnTo>
                <a:lnTo>
                  <a:pt x="419481" y="532307"/>
                </a:lnTo>
                <a:lnTo>
                  <a:pt x="414338" y="518172"/>
                </a:lnTo>
                <a:close/>
              </a:path>
              <a:path w="457835" h="697229">
                <a:moveTo>
                  <a:pt x="387451" y="518452"/>
                </a:moveTo>
                <a:close/>
              </a:path>
              <a:path w="457835" h="697229">
                <a:moveTo>
                  <a:pt x="396429" y="473468"/>
                </a:moveTo>
                <a:lnTo>
                  <a:pt x="368808" y="473468"/>
                </a:lnTo>
                <a:lnTo>
                  <a:pt x="378587" y="496138"/>
                </a:lnTo>
                <a:lnTo>
                  <a:pt x="387451" y="518452"/>
                </a:lnTo>
                <a:lnTo>
                  <a:pt x="387350" y="518172"/>
                </a:lnTo>
                <a:lnTo>
                  <a:pt x="414338" y="518172"/>
                </a:lnTo>
                <a:lnTo>
                  <a:pt x="411099" y="509269"/>
                </a:lnTo>
                <a:lnTo>
                  <a:pt x="401955" y="486282"/>
                </a:lnTo>
                <a:lnTo>
                  <a:pt x="396429" y="473468"/>
                </a:lnTo>
                <a:close/>
              </a:path>
              <a:path w="457835" h="697229">
                <a:moveTo>
                  <a:pt x="378460" y="495846"/>
                </a:moveTo>
                <a:lnTo>
                  <a:pt x="378576" y="496138"/>
                </a:lnTo>
                <a:lnTo>
                  <a:pt x="378460" y="495846"/>
                </a:lnTo>
                <a:close/>
              </a:path>
              <a:path w="457835" h="697229">
                <a:moveTo>
                  <a:pt x="386464" y="451129"/>
                </a:moveTo>
                <a:lnTo>
                  <a:pt x="358521" y="451129"/>
                </a:lnTo>
                <a:lnTo>
                  <a:pt x="368935" y="473798"/>
                </a:lnTo>
                <a:lnTo>
                  <a:pt x="368808" y="473468"/>
                </a:lnTo>
                <a:lnTo>
                  <a:pt x="396429" y="473468"/>
                </a:lnTo>
                <a:lnTo>
                  <a:pt x="392049" y="463308"/>
                </a:lnTo>
                <a:lnTo>
                  <a:pt x="386464" y="451129"/>
                </a:lnTo>
                <a:close/>
              </a:path>
              <a:path w="457835" h="697229">
                <a:moveTo>
                  <a:pt x="375837" y="428853"/>
                </a:moveTo>
                <a:lnTo>
                  <a:pt x="347472" y="428853"/>
                </a:lnTo>
                <a:lnTo>
                  <a:pt x="358648" y="451421"/>
                </a:lnTo>
                <a:lnTo>
                  <a:pt x="358521" y="451129"/>
                </a:lnTo>
                <a:lnTo>
                  <a:pt x="386464" y="451129"/>
                </a:lnTo>
                <a:lnTo>
                  <a:pt x="381508" y="440321"/>
                </a:lnTo>
                <a:lnTo>
                  <a:pt x="375837" y="428853"/>
                </a:lnTo>
                <a:close/>
              </a:path>
              <a:path w="457835" h="697229">
                <a:moveTo>
                  <a:pt x="352534" y="384555"/>
                </a:moveTo>
                <a:lnTo>
                  <a:pt x="323469" y="384555"/>
                </a:lnTo>
                <a:lnTo>
                  <a:pt x="336042" y="406907"/>
                </a:lnTo>
                <a:lnTo>
                  <a:pt x="347599" y="429132"/>
                </a:lnTo>
                <a:lnTo>
                  <a:pt x="347472" y="428853"/>
                </a:lnTo>
                <a:lnTo>
                  <a:pt x="375837" y="428853"/>
                </a:lnTo>
                <a:lnTo>
                  <a:pt x="370205" y="417461"/>
                </a:lnTo>
                <a:lnTo>
                  <a:pt x="358267" y="394716"/>
                </a:lnTo>
                <a:lnTo>
                  <a:pt x="352534" y="384555"/>
                </a:lnTo>
                <a:close/>
              </a:path>
              <a:path w="457835" h="697229">
                <a:moveTo>
                  <a:pt x="335788" y="406653"/>
                </a:moveTo>
                <a:lnTo>
                  <a:pt x="335921" y="406907"/>
                </a:lnTo>
                <a:lnTo>
                  <a:pt x="335788" y="406653"/>
                </a:lnTo>
                <a:close/>
              </a:path>
              <a:path w="457835" h="697229">
                <a:moveTo>
                  <a:pt x="339874" y="362457"/>
                </a:moveTo>
                <a:lnTo>
                  <a:pt x="310388" y="362457"/>
                </a:lnTo>
                <a:lnTo>
                  <a:pt x="323596" y="384809"/>
                </a:lnTo>
                <a:lnTo>
                  <a:pt x="323469" y="384555"/>
                </a:lnTo>
                <a:lnTo>
                  <a:pt x="352534" y="384555"/>
                </a:lnTo>
                <a:lnTo>
                  <a:pt x="345439" y="371982"/>
                </a:lnTo>
                <a:lnTo>
                  <a:pt x="339874" y="362457"/>
                </a:lnTo>
                <a:close/>
              </a:path>
              <a:path w="457835" h="697229">
                <a:moveTo>
                  <a:pt x="326609" y="340359"/>
                </a:moveTo>
                <a:lnTo>
                  <a:pt x="296672" y="340359"/>
                </a:lnTo>
                <a:lnTo>
                  <a:pt x="310514" y="362711"/>
                </a:lnTo>
                <a:lnTo>
                  <a:pt x="310388" y="362457"/>
                </a:lnTo>
                <a:lnTo>
                  <a:pt x="339874" y="362457"/>
                </a:lnTo>
                <a:lnTo>
                  <a:pt x="332232" y="349376"/>
                </a:lnTo>
                <a:lnTo>
                  <a:pt x="326609" y="340359"/>
                </a:lnTo>
                <a:close/>
              </a:path>
              <a:path w="457835" h="697229">
                <a:moveTo>
                  <a:pt x="282823" y="275081"/>
                </a:moveTo>
                <a:lnTo>
                  <a:pt x="251587" y="275081"/>
                </a:lnTo>
                <a:lnTo>
                  <a:pt x="267462" y="297052"/>
                </a:lnTo>
                <a:lnTo>
                  <a:pt x="282448" y="318769"/>
                </a:lnTo>
                <a:lnTo>
                  <a:pt x="296799" y="340741"/>
                </a:lnTo>
                <a:lnTo>
                  <a:pt x="296672" y="340359"/>
                </a:lnTo>
                <a:lnTo>
                  <a:pt x="326609" y="340359"/>
                </a:lnTo>
                <a:lnTo>
                  <a:pt x="318135" y="326770"/>
                </a:lnTo>
                <a:lnTo>
                  <a:pt x="303402" y="304545"/>
                </a:lnTo>
                <a:lnTo>
                  <a:pt x="288036" y="282320"/>
                </a:lnTo>
                <a:lnTo>
                  <a:pt x="282823" y="275081"/>
                </a:lnTo>
                <a:close/>
              </a:path>
              <a:path w="457835" h="697229">
                <a:moveTo>
                  <a:pt x="282321" y="318642"/>
                </a:moveTo>
                <a:lnTo>
                  <a:pt x="282404" y="318769"/>
                </a:lnTo>
                <a:lnTo>
                  <a:pt x="282321" y="318642"/>
                </a:lnTo>
                <a:close/>
              </a:path>
              <a:path w="457835" h="697229">
                <a:moveTo>
                  <a:pt x="267208" y="296798"/>
                </a:moveTo>
                <a:lnTo>
                  <a:pt x="267384" y="297052"/>
                </a:lnTo>
                <a:lnTo>
                  <a:pt x="267208" y="296798"/>
                </a:lnTo>
                <a:close/>
              </a:path>
              <a:path w="457835" h="697229">
                <a:moveTo>
                  <a:pt x="267100" y="253619"/>
                </a:moveTo>
                <a:lnTo>
                  <a:pt x="235204" y="253619"/>
                </a:lnTo>
                <a:lnTo>
                  <a:pt x="251713" y="275335"/>
                </a:lnTo>
                <a:lnTo>
                  <a:pt x="251587" y="275081"/>
                </a:lnTo>
                <a:lnTo>
                  <a:pt x="282823" y="275081"/>
                </a:lnTo>
                <a:lnTo>
                  <a:pt x="272034" y="260095"/>
                </a:lnTo>
                <a:lnTo>
                  <a:pt x="267100" y="253619"/>
                </a:lnTo>
                <a:close/>
              </a:path>
              <a:path w="457835" h="697229">
                <a:moveTo>
                  <a:pt x="197909" y="169036"/>
                </a:moveTo>
                <a:lnTo>
                  <a:pt x="163702" y="169036"/>
                </a:lnTo>
                <a:lnTo>
                  <a:pt x="182625" y="190119"/>
                </a:lnTo>
                <a:lnTo>
                  <a:pt x="200913" y="211200"/>
                </a:lnTo>
                <a:lnTo>
                  <a:pt x="200766" y="211200"/>
                </a:lnTo>
                <a:lnTo>
                  <a:pt x="218567" y="232409"/>
                </a:lnTo>
                <a:lnTo>
                  <a:pt x="235331" y="253872"/>
                </a:lnTo>
                <a:lnTo>
                  <a:pt x="235204" y="253619"/>
                </a:lnTo>
                <a:lnTo>
                  <a:pt x="267100" y="253619"/>
                </a:lnTo>
                <a:lnTo>
                  <a:pt x="255397" y="238251"/>
                </a:lnTo>
                <a:lnTo>
                  <a:pt x="238125" y="216407"/>
                </a:lnTo>
                <a:lnTo>
                  <a:pt x="233831" y="211200"/>
                </a:lnTo>
                <a:lnTo>
                  <a:pt x="200913" y="211200"/>
                </a:lnTo>
                <a:lnTo>
                  <a:pt x="200660" y="211073"/>
                </a:lnTo>
                <a:lnTo>
                  <a:pt x="233726" y="211073"/>
                </a:lnTo>
                <a:lnTo>
                  <a:pt x="220218" y="194690"/>
                </a:lnTo>
                <a:lnTo>
                  <a:pt x="201675" y="173227"/>
                </a:lnTo>
                <a:lnTo>
                  <a:pt x="197909" y="169036"/>
                </a:lnTo>
                <a:close/>
              </a:path>
              <a:path w="457835" h="697229">
                <a:moveTo>
                  <a:pt x="218312" y="232155"/>
                </a:moveTo>
                <a:lnTo>
                  <a:pt x="218512" y="232409"/>
                </a:lnTo>
                <a:lnTo>
                  <a:pt x="218312" y="232155"/>
                </a:lnTo>
                <a:close/>
              </a:path>
              <a:path w="457835" h="697229">
                <a:moveTo>
                  <a:pt x="182499" y="189991"/>
                </a:moveTo>
                <a:lnTo>
                  <a:pt x="182609" y="190119"/>
                </a:lnTo>
                <a:lnTo>
                  <a:pt x="182499" y="189991"/>
                </a:lnTo>
                <a:close/>
              </a:path>
              <a:path w="457835" h="697229">
                <a:moveTo>
                  <a:pt x="179136" y="148335"/>
                </a:moveTo>
                <a:lnTo>
                  <a:pt x="144272" y="148335"/>
                </a:lnTo>
                <a:lnTo>
                  <a:pt x="163830" y="169290"/>
                </a:lnTo>
                <a:lnTo>
                  <a:pt x="163702" y="169036"/>
                </a:lnTo>
                <a:lnTo>
                  <a:pt x="197909" y="169036"/>
                </a:lnTo>
                <a:lnTo>
                  <a:pt x="182499" y="151891"/>
                </a:lnTo>
                <a:lnTo>
                  <a:pt x="179136" y="148335"/>
                </a:lnTo>
                <a:close/>
              </a:path>
              <a:path w="457835" h="697229">
                <a:moveTo>
                  <a:pt x="104166" y="73702"/>
                </a:moveTo>
                <a:lnTo>
                  <a:pt x="87590" y="92889"/>
                </a:lnTo>
                <a:lnTo>
                  <a:pt x="104012" y="107950"/>
                </a:lnTo>
                <a:lnTo>
                  <a:pt x="124460" y="128015"/>
                </a:lnTo>
                <a:lnTo>
                  <a:pt x="124329" y="128015"/>
                </a:lnTo>
                <a:lnTo>
                  <a:pt x="144399" y="148589"/>
                </a:lnTo>
                <a:lnTo>
                  <a:pt x="144272" y="148335"/>
                </a:lnTo>
                <a:lnTo>
                  <a:pt x="179136" y="148335"/>
                </a:lnTo>
                <a:lnTo>
                  <a:pt x="162687" y="130936"/>
                </a:lnTo>
                <a:lnTo>
                  <a:pt x="159854" y="128015"/>
                </a:lnTo>
                <a:lnTo>
                  <a:pt x="124460" y="128015"/>
                </a:lnTo>
                <a:lnTo>
                  <a:pt x="124206" y="127888"/>
                </a:lnTo>
                <a:lnTo>
                  <a:pt x="159731" y="127888"/>
                </a:lnTo>
                <a:lnTo>
                  <a:pt x="142367" y="109981"/>
                </a:lnTo>
                <a:lnTo>
                  <a:pt x="121285" y="89407"/>
                </a:lnTo>
                <a:lnTo>
                  <a:pt x="104166" y="73702"/>
                </a:lnTo>
                <a:close/>
              </a:path>
              <a:path w="457835" h="697229">
                <a:moveTo>
                  <a:pt x="0" y="0"/>
                </a:moveTo>
                <a:lnTo>
                  <a:pt x="54610" y="131063"/>
                </a:lnTo>
                <a:lnTo>
                  <a:pt x="87590" y="92889"/>
                </a:lnTo>
                <a:lnTo>
                  <a:pt x="77977" y="84073"/>
                </a:lnTo>
                <a:lnTo>
                  <a:pt x="95123" y="65404"/>
                </a:lnTo>
                <a:lnTo>
                  <a:pt x="111335" y="65404"/>
                </a:lnTo>
                <a:lnTo>
                  <a:pt x="137668" y="34925"/>
                </a:lnTo>
                <a:lnTo>
                  <a:pt x="0" y="0"/>
                </a:lnTo>
                <a:close/>
              </a:path>
              <a:path w="457835" h="697229">
                <a:moveTo>
                  <a:pt x="103632" y="107695"/>
                </a:moveTo>
                <a:lnTo>
                  <a:pt x="103892" y="107950"/>
                </a:lnTo>
                <a:lnTo>
                  <a:pt x="103632" y="107695"/>
                </a:lnTo>
                <a:close/>
              </a:path>
              <a:path w="457835" h="697229">
                <a:moveTo>
                  <a:pt x="95123" y="65404"/>
                </a:moveTo>
                <a:lnTo>
                  <a:pt x="77977" y="84073"/>
                </a:lnTo>
                <a:lnTo>
                  <a:pt x="87590" y="92889"/>
                </a:lnTo>
                <a:lnTo>
                  <a:pt x="104166" y="73702"/>
                </a:lnTo>
                <a:lnTo>
                  <a:pt x="95123" y="65404"/>
                </a:lnTo>
                <a:close/>
              </a:path>
              <a:path w="457835" h="697229">
                <a:moveTo>
                  <a:pt x="111335" y="65404"/>
                </a:moveTo>
                <a:lnTo>
                  <a:pt x="95123" y="65404"/>
                </a:lnTo>
                <a:lnTo>
                  <a:pt x="104166" y="73702"/>
                </a:lnTo>
                <a:lnTo>
                  <a:pt x="111335" y="65404"/>
                </a:lnTo>
                <a:close/>
              </a:path>
            </a:pathLst>
          </a:custGeom>
          <a:solidFill>
            <a:srgbClr val="27282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 name="object 13">
            <a:extLst>
              <a:ext uri="{FF2B5EF4-FFF2-40B4-BE49-F238E27FC236}">
                <a16:creationId xmlns:a16="http://schemas.microsoft.com/office/drawing/2014/main" id="{111CA831-2F90-4EC8-A0E7-EB2C3D3A56E8}"/>
              </a:ext>
            </a:extLst>
          </p:cNvPr>
          <p:cNvSpPr txBox="1"/>
          <p:nvPr/>
        </p:nvSpPr>
        <p:spPr>
          <a:xfrm>
            <a:off x="1362075" y="3835400"/>
            <a:ext cx="7429500" cy="2530475"/>
          </a:xfrm>
          <a:prstGeom prst="rect">
            <a:avLst/>
          </a:prstGeom>
        </p:spPr>
        <p:txBody>
          <a:bodyPr lIns="0" tIns="12700" rIns="0" bIns="0">
            <a:spAutoFit/>
          </a:bodyPr>
          <a:lstStyle/>
          <a:p>
            <a:pPr marL="571500">
              <a:spcBef>
                <a:spcPts val="100"/>
              </a:spcBef>
              <a:defRPr/>
            </a:pPr>
            <a:r>
              <a:rPr sz="2000" dirty="0">
                <a:solidFill>
                  <a:srgbClr val="272821"/>
                </a:solidFill>
                <a:latin typeface="Consolas"/>
                <a:cs typeface="Consolas"/>
              </a:rPr>
              <a:t>"href":</a:t>
            </a:r>
            <a:r>
              <a:rPr sz="2000" spc="-10" dirty="0">
                <a:solidFill>
                  <a:srgbClr val="272821"/>
                </a:solidFill>
                <a:latin typeface="Consolas"/>
                <a:cs typeface="Consolas"/>
              </a:rPr>
              <a:t> </a:t>
            </a:r>
            <a:r>
              <a:rPr sz="2000" spc="-5" dirty="0">
                <a:solidFill>
                  <a:srgbClr val="272821"/>
                </a:solidFill>
                <a:latin typeface="Consolas"/>
                <a:cs typeface="Consolas"/>
              </a:rPr>
              <a:t>"https://bank.com/account/12345"</a:t>
            </a:r>
            <a:endParaRPr sz="2000">
              <a:latin typeface="Consolas"/>
              <a:cs typeface="Consolas"/>
            </a:endParaRPr>
          </a:p>
          <a:p>
            <a:pPr marL="292735">
              <a:spcBef>
                <a:spcPts val="5"/>
              </a:spcBef>
              <a:defRPr/>
            </a:pPr>
            <a:r>
              <a:rPr sz="2000" dirty="0">
                <a:solidFill>
                  <a:srgbClr val="272821"/>
                </a:solidFill>
                <a:latin typeface="Consolas"/>
                <a:cs typeface="Consolas"/>
              </a:rPr>
              <a:t>},</a:t>
            </a:r>
            <a:r>
              <a:rPr sz="2000" spc="-15" dirty="0">
                <a:solidFill>
                  <a:srgbClr val="272821"/>
                </a:solidFill>
                <a:latin typeface="Consolas"/>
                <a:cs typeface="Consolas"/>
              </a:rPr>
              <a:t> </a:t>
            </a:r>
            <a:r>
              <a:rPr sz="2000" dirty="0">
                <a:solidFill>
                  <a:srgbClr val="272821"/>
                </a:solidFill>
                <a:latin typeface="Consolas"/>
                <a:cs typeface="Consolas"/>
              </a:rPr>
              <a:t>{</a:t>
            </a:r>
            <a:endParaRPr sz="2000">
              <a:latin typeface="Consolas"/>
              <a:cs typeface="Consolas"/>
            </a:endParaRPr>
          </a:p>
          <a:p>
            <a:pPr marL="571500">
              <a:defRPr/>
            </a:pPr>
            <a:r>
              <a:rPr sz="2000" dirty="0">
                <a:solidFill>
                  <a:srgbClr val="272821"/>
                </a:solidFill>
                <a:latin typeface="Consolas"/>
                <a:cs typeface="Consolas"/>
              </a:rPr>
              <a:t>"相对":</a:t>
            </a:r>
            <a:r>
              <a:rPr sz="2000" spc="-20" dirty="0">
                <a:solidFill>
                  <a:srgbClr val="272821"/>
                </a:solidFill>
                <a:latin typeface="Consolas"/>
                <a:cs typeface="Consolas"/>
              </a:rPr>
              <a:t> </a:t>
            </a:r>
            <a:r>
              <a:rPr sz="2000" spc="-5" dirty="0">
                <a:solidFill>
                  <a:srgbClr val="272821"/>
                </a:solidFill>
                <a:latin typeface="Consolas"/>
                <a:cs typeface="Consolas"/>
              </a:rPr>
              <a:t>"存款",</a:t>
            </a:r>
            <a:endParaRPr sz="2000">
              <a:latin typeface="Consolas"/>
              <a:cs typeface="Consolas"/>
            </a:endParaRPr>
          </a:p>
          <a:p>
            <a:pPr marL="571500">
              <a:defRPr/>
            </a:pPr>
            <a:r>
              <a:rPr sz="2000" dirty="0">
                <a:solidFill>
                  <a:srgbClr val="272821"/>
                </a:solidFill>
                <a:latin typeface="Consolas"/>
                <a:cs typeface="Consolas"/>
              </a:rPr>
              <a:t>"href":</a:t>
            </a:r>
            <a:r>
              <a:rPr sz="2000" spc="35" dirty="0">
                <a:solidFill>
                  <a:srgbClr val="272821"/>
                </a:solidFill>
                <a:latin typeface="Consolas"/>
                <a:cs typeface="Consolas"/>
              </a:rPr>
              <a:t> </a:t>
            </a:r>
            <a:r>
              <a:rPr sz="2000" spc="-5" dirty="0">
                <a:solidFill>
                  <a:srgbClr val="272821"/>
                </a:solidFill>
                <a:latin typeface="Consolas"/>
                <a:cs typeface="Consolas"/>
              </a:rPr>
              <a:t>"https://bank.com/account/12345/deposit"</a:t>
            </a:r>
            <a:endParaRPr sz="2000">
              <a:latin typeface="Consolas"/>
              <a:cs typeface="Consolas"/>
            </a:endParaRPr>
          </a:p>
          <a:p>
            <a:pPr marL="292735">
              <a:defRPr/>
            </a:pPr>
            <a:r>
              <a:rPr sz="2000" dirty="0">
                <a:solidFill>
                  <a:srgbClr val="272821"/>
                </a:solidFill>
                <a:latin typeface="Consolas"/>
                <a:cs typeface="Consolas"/>
              </a:rPr>
              <a:t>}</a:t>
            </a:r>
            <a:r>
              <a:rPr sz="2000" spc="-10" dirty="0">
                <a:solidFill>
                  <a:srgbClr val="272821"/>
                </a:solidFill>
                <a:latin typeface="Consolas"/>
                <a:cs typeface="Consolas"/>
              </a:rPr>
              <a:t> </a:t>
            </a:r>
            <a:r>
              <a:rPr sz="2000" dirty="0">
                <a:solidFill>
                  <a:srgbClr val="272821"/>
                </a:solidFill>
                <a:latin typeface="Consolas"/>
                <a:cs typeface="Consolas"/>
              </a:rPr>
              <a:t>]</a:t>
            </a:r>
            <a:endParaRPr sz="2000">
              <a:latin typeface="Consolas"/>
              <a:cs typeface="Consolas"/>
            </a:endParaRPr>
          </a:p>
          <a:p>
            <a:pPr marL="12700">
              <a:defRPr/>
            </a:pPr>
            <a:r>
              <a:rPr sz="2000" dirty="0">
                <a:solidFill>
                  <a:srgbClr val="272821"/>
                </a:solidFill>
                <a:latin typeface="Consolas"/>
                <a:cs typeface="Consolas"/>
              </a:rPr>
              <a:t>}</a:t>
            </a:r>
            <a:endParaRPr sz="2000">
              <a:latin typeface="Consolas"/>
              <a:cs typeface="Consolas"/>
            </a:endParaRPr>
          </a:p>
          <a:p>
            <a:pPr>
              <a:spcBef>
                <a:spcPts val="30"/>
              </a:spcBef>
              <a:defRPr/>
            </a:pPr>
            <a:endParaRPr sz="2100">
              <a:latin typeface="Times New Roman"/>
              <a:cs typeface="Times New Roman"/>
            </a:endParaRPr>
          </a:p>
          <a:p>
            <a:pPr marL="4431030">
              <a:defRPr/>
            </a:pPr>
            <a:r>
              <a:rPr sz="2400" dirty="0">
                <a:solidFill>
                  <a:srgbClr val="272821"/>
                </a:solidFill>
                <a:latin typeface="Calibri"/>
                <a:cs typeface="Calibri"/>
              </a:rPr>
              <a:t>Uri</a:t>
            </a:r>
            <a:r>
              <a:rPr sz="2400" spc="-20" dirty="0">
                <a:solidFill>
                  <a:srgbClr val="272821"/>
                </a:solidFill>
                <a:latin typeface="Calibri"/>
                <a:cs typeface="Calibri"/>
              </a:rPr>
              <a:t>为</a:t>
            </a:r>
            <a:r>
              <a:rPr sz="2400" spc="-35" dirty="0">
                <a:solidFill>
                  <a:srgbClr val="272821"/>
                </a:solidFill>
                <a:latin typeface="Calibri"/>
                <a:cs typeface="Calibri"/>
              </a:rPr>
              <a:t> </a:t>
            </a:r>
            <a:r>
              <a:rPr sz="2400" spc="-15" dirty="0">
                <a:solidFill>
                  <a:srgbClr val="272821"/>
                </a:solidFill>
                <a:latin typeface="Calibri"/>
                <a:cs typeface="Calibri"/>
              </a:rPr>
              <a:t>操作</a:t>
            </a:r>
            <a:endParaRPr sz="2400">
              <a:latin typeface="Calibri"/>
              <a:cs typeface="Calibri"/>
            </a:endParaRPr>
          </a:p>
        </p:txBody>
      </p:sp>
    </p:spTree>
  </p:cSld>
  <p:clrMapOvr>
    <a:masterClrMapping/>
  </p:clrMapOvr>
</p:sld>
</file>

<file path=ppt/slides/slide145.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A0F8D68A-D10F-4B3A-AC65-777F75B6D733}"/>
              </a:ext>
            </a:extLst>
          </p:cNvPr>
          <p:cNvSpPr txBox="1">
            <a:spLocks noGrp="1"/>
          </p:cNvSpPr>
          <p:nvPr>
            <p:ph type="title"/>
          </p:nvPr>
        </p:nvSpPr>
        <p:spPr>
          <a:xfrm>
            <a:off x="608013" y="184150"/>
            <a:ext cx="7016750" cy="690563"/>
          </a:xfrm>
        </p:spPr>
        <p:txBody>
          <a:bodyPr lIns="0" tIns="12700" rIns="0" bIns="0" rtlCol="0">
            <a:spAutoFit/>
          </a:bodyPr>
          <a:lstStyle/>
          <a:p>
            <a:pPr marL="12700" algn="l">
              <a:spcBef>
                <a:spcPts val="100"/>
              </a:spcBef>
              <a:defRPr/>
            </a:pPr>
            <a:r>
              <a:rPr dirty="0">
                <a:solidFill>
                  <a:schemeClr val="bg1"/>
                </a:solidFill>
              </a:rPr>
              <a:t>稳定</a:t>
            </a:r>
            <a:r>
              <a:rPr spc="-25" dirty="0">
                <a:solidFill>
                  <a:schemeClr val="bg1"/>
                </a:solidFill>
              </a:rPr>
              <a:t> </a:t>
            </a:r>
            <a:r>
              <a:rPr dirty="0">
                <a:solidFill>
                  <a:schemeClr val="bg1"/>
                </a:solidFill>
              </a:rPr>
              <a:t>接口</a:t>
            </a:r>
          </a:p>
        </p:txBody>
      </p:sp>
      <p:sp>
        <p:nvSpPr>
          <p:cNvPr id="200707" name="object 4">
            <a:extLst>
              <a:ext uri="{FF2B5EF4-FFF2-40B4-BE49-F238E27FC236}">
                <a16:creationId xmlns:a16="http://schemas.microsoft.com/office/drawing/2014/main" id="{07057743-6096-44AF-8225-8DC193991ACB}"/>
              </a:ext>
            </a:extLst>
          </p:cNvPr>
          <p:cNvSpPr txBox="1">
            <a:spLocks noChangeArrowheads="1"/>
          </p:cNvSpPr>
          <p:nvPr/>
        </p:nvSpPr>
        <p:spPr bwMode="auto">
          <a:xfrm>
            <a:off x="917575" y="1930400"/>
            <a:ext cx="10136188" cy="236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3335" rIns="0" bIns="0">
            <a:spAutoFit/>
          </a:bodyPr>
          <a:lstStyle>
            <a:lvl1pPr marL="241300" indent="-228600">
              <a:tabLst>
                <a:tab pos="241300" algn="l"/>
              </a:tabLst>
              <a:defRPr>
                <a:solidFill>
                  <a:schemeClr val="tx1"/>
                </a:solidFill>
                <a:latin typeface="Calibri" panose="020F0502020204030204" pitchFamily="34" charset="0"/>
                <a:ea typeface="宋体" panose="02010600030101010101" pitchFamily="2" charset="-122"/>
              </a:defRPr>
            </a:lvl1pPr>
            <a:lvl2pPr marL="742950" indent="-285750">
              <a:tabLst>
                <a:tab pos="241300" algn="l"/>
              </a:tabLst>
              <a:defRPr>
                <a:solidFill>
                  <a:schemeClr val="tx1"/>
                </a:solidFill>
                <a:latin typeface="Calibri" panose="020F0502020204030204" pitchFamily="34" charset="0"/>
                <a:ea typeface="宋体" panose="02010600030101010101" pitchFamily="2" charset="-122"/>
              </a:defRPr>
            </a:lvl2pPr>
            <a:lvl3pPr marL="1143000" indent="-228600">
              <a:tabLst>
                <a:tab pos="241300" algn="l"/>
              </a:tabLst>
              <a:defRPr>
                <a:solidFill>
                  <a:schemeClr val="tx1"/>
                </a:solidFill>
                <a:latin typeface="Calibri" panose="020F0502020204030204" pitchFamily="34" charset="0"/>
                <a:ea typeface="宋体" panose="02010600030101010101" pitchFamily="2" charset="-122"/>
              </a:defRPr>
            </a:lvl3pPr>
            <a:lvl4pPr marL="1600200" indent="-228600">
              <a:tabLst>
                <a:tab pos="241300" algn="l"/>
              </a:tabLst>
              <a:defRPr>
                <a:solidFill>
                  <a:schemeClr val="tx1"/>
                </a:solidFill>
                <a:latin typeface="Calibri" panose="020F0502020204030204" pitchFamily="34" charset="0"/>
                <a:ea typeface="宋体" panose="02010600030101010101" pitchFamily="2" charset="-122"/>
              </a:defRPr>
            </a:lvl4pPr>
            <a:lvl5pPr marL="2057400" indent="-228600">
              <a:tabLst>
                <a:tab pos="2413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2413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2413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2413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241300" algn="l"/>
              </a:tabLst>
              <a:defRPr>
                <a:solidFill>
                  <a:schemeClr val="tx1"/>
                </a:solidFill>
                <a:latin typeface="Calibri" panose="020F0502020204030204" pitchFamily="34" charset="0"/>
                <a:ea typeface="宋体" panose="02010600030101010101" pitchFamily="2" charset="-122"/>
              </a:defRPr>
            </a:lvl9pPr>
          </a:lstStyle>
          <a:p>
            <a:pPr>
              <a:spcBef>
                <a:spcPts val="100"/>
              </a:spcBef>
              <a:buClr>
                <a:srgbClr val="808285"/>
              </a:buClr>
              <a:buFont typeface="Arial" panose="020B0604020202020204" pitchFamily="34" charset="0"/>
              <a:buChar char="•"/>
            </a:pPr>
            <a:r>
              <a:rPr lang="zh-CN" altLang="zh-CN" sz="2000">
                <a:solidFill>
                  <a:srgbClr val="272821"/>
                </a:solidFill>
                <a:latin typeface="Franklin Gothic Medium Cond" panose="020B0606030402020204" pitchFamily="34" charset="0"/>
              </a:rPr>
              <a:t>HTTP 提供了一套丰富的标准化交互机制, 仍然允许缩放</a:t>
            </a:r>
            <a:endParaRPr lang="zh-CN" altLang="zh-CN" sz="2000">
              <a:latin typeface="Franklin Gothic Medium Cond" panose="020B0606030402020204" pitchFamily="34" charset="0"/>
            </a:endParaRPr>
          </a:p>
          <a:p>
            <a:pPr>
              <a:buClr>
                <a:srgbClr val="808285"/>
              </a:buClr>
              <a:buFont typeface="Arial" panose="020B0604020202020204" pitchFamily="34" charset="0"/>
              <a:buChar char="•"/>
            </a:pPr>
            <a:endParaRPr lang="zh-CN" altLang="zh-CN" sz="2200">
              <a:latin typeface="Times New Roman" panose="02020603050405020304" pitchFamily="18" charset="0"/>
              <a:cs typeface="Times New Roman" panose="02020603050405020304" pitchFamily="18" charset="0"/>
            </a:endParaRPr>
          </a:p>
          <a:p>
            <a:pPr>
              <a:spcBef>
                <a:spcPts val="1875"/>
              </a:spcBef>
              <a:buClr>
                <a:srgbClr val="808285"/>
              </a:buClr>
              <a:buFont typeface="Arial" panose="020B0604020202020204" pitchFamily="34" charset="0"/>
              <a:buChar char="•"/>
            </a:pPr>
            <a:r>
              <a:rPr lang="zh-CN" altLang="zh-CN" sz="2000">
                <a:solidFill>
                  <a:srgbClr val="272821"/>
                </a:solidFill>
                <a:latin typeface="Franklin Gothic Medium Cond" panose="020B0606030402020204" pitchFamily="34" charset="0"/>
              </a:rPr>
              <a:t>JSON 提供了一个简单的数据格式, 可以 (部分地) 验证</a:t>
            </a:r>
            <a:endParaRPr lang="zh-CN" altLang="zh-CN" sz="2000">
              <a:latin typeface="Franklin Gothic Medium Cond" panose="020B0606030402020204" pitchFamily="34" charset="0"/>
            </a:endParaRPr>
          </a:p>
          <a:p>
            <a:pPr>
              <a:buClr>
                <a:srgbClr val="808285"/>
              </a:buClr>
              <a:buFont typeface="Arial" panose="020B0604020202020204" pitchFamily="34" charset="0"/>
              <a:buChar char="•"/>
            </a:pPr>
            <a:endParaRPr lang="zh-CN" altLang="zh-CN" sz="2200">
              <a:latin typeface="Times New Roman" panose="02020603050405020304" pitchFamily="18" charset="0"/>
              <a:cs typeface="Times New Roman" panose="02020603050405020304" pitchFamily="18" charset="0"/>
            </a:endParaRPr>
          </a:p>
          <a:p>
            <a:pPr>
              <a:spcBef>
                <a:spcPts val="1863"/>
              </a:spcBef>
              <a:buClr>
                <a:srgbClr val="808285"/>
              </a:buClr>
              <a:buFont typeface="Arial" panose="020B0604020202020204" pitchFamily="34" charset="0"/>
              <a:buChar char="•"/>
            </a:pPr>
            <a:r>
              <a:rPr lang="zh-CN" altLang="zh-CN" sz="2000">
                <a:solidFill>
                  <a:srgbClr val="272821"/>
                </a:solidFill>
                <a:latin typeface="Franklin Gothic Medium Cond" panose="020B0606030402020204" pitchFamily="34" charset="0"/>
              </a:rPr>
              <a:t>REST 提供了利用 HTTP 和 JSON 构建进化的 microservice 接口的原则和思路</a:t>
            </a:r>
            <a:endParaRPr lang="zh-CN" altLang="zh-CN" sz="2000">
              <a:latin typeface="Franklin Gothic Medium Cond" panose="020B0606030402020204" pitchFamily="34" charset="0"/>
            </a:endParaRPr>
          </a:p>
        </p:txBody>
      </p:sp>
      <p:sp>
        <p:nvSpPr>
          <p:cNvPr id="200708" name="object 5">
            <a:extLst>
              <a:ext uri="{FF2B5EF4-FFF2-40B4-BE49-F238E27FC236}">
                <a16:creationId xmlns:a16="http://schemas.microsoft.com/office/drawing/2014/main" id="{77594ACE-706C-412A-871F-BC8F16D91F7E}"/>
              </a:ext>
            </a:extLst>
          </p:cNvPr>
          <p:cNvSpPr txBox="1">
            <a:spLocks noChangeArrowheads="1"/>
          </p:cNvSpPr>
          <p:nvPr/>
        </p:nvSpPr>
        <p:spPr bwMode="auto">
          <a:xfrm>
            <a:off x="4186238" y="5561013"/>
            <a:ext cx="3821112"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3970" rIns="0" bIns="0">
            <a:spAutoFit/>
          </a:bodyPr>
          <a:lstStyle>
            <a:lvl1pPr marL="127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ts val="2513"/>
              </a:lnSpc>
              <a:spcBef>
                <a:spcPts val="113"/>
              </a:spcBef>
            </a:pPr>
            <a:r>
              <a:rPr lang="zh-CN" altLang="zh-CN" sz="2100" i="1">
                <a:solidFill>
                  <a:srgbClr val="272821"/>
                </a:solidFill>
                <a:latin typeface="Franklin Gothic Medium Cond" panose="020B0606030402020204" pitchFamily="34" charset="0"/>
              </a:rPr>
              <a:t>是网络, 而不是网络背后</a:t>
            </a:r>
            <a:endParaRPr lang="zh-CN" altLang="zh-CN" sz="2100">
              <a:latin typeface="Franklin Gothic Medium Cond" panose="020B0606030402020204" pitchFamily="34" charset="0"/>
            </a:endParaRPr>
          </a:p>
          <a:p>
            <a:pPr algn="r">
              <a:lnSpc>
                <a:spcPts val="2388"/>
              </a:lnSpc>
            </a:pPr>
            <a:r>
              <a:rPr lang="zh-CN" altLang="zh-CN" sz="2000">
                <a:solidFill>
                  <a:srgbClr val="272821"/>
                </a:solidFill>
                <a:latin typeface="Franklin Gothic Medium Cond" panose="020B0606030402020204" pitchFamily="34" charset="0"/>
              </a:rPr>
              <a:t>伊恩鲁宾逊</a:t>
            </a:r>
            <a:endParaRPr lang="zh-CN" altLang="zh-CN" sz="2000">
              <a:latin typeface="Franklin Gothic Medium Cond" panose="020B0606030402020204" pitchFamily="34" charset="0"/>
            </a:endParaRPr>
          </a:p>
        </p:txBody>
      </p:sp>
    </p:spTree>
  </p:cSld>
  <p:clrMapOvr>
    <a:masterClrMapping/>
  </p:clrMapOvr>
</p:sld>
</file>

<file path=ppt/slides/slide146.xml><?xml version="1.0" encoding="utf-8"?>
<p:sld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D5657C-0729-43BF-9497-4E9C0E2D3B32}"/>
              </a:ext>
            </a:extLst>
          </p:cNvPr>
          <p:cNvSpPr>
            <a:spLocks noGrp="1"/>
          </p:cNvSpPr>
          <p:nvPr>
            <p:ph type="ctrTitle" idx="4294967295"/>
          </p:nvPr>
        </p:nvSpPr>
        <p:spPr>
          <a:xfrm>
            <a:off x="0" y="1931988"/>
            <a:ext cx="7712075" cy="1771650"/>
          </a:xfrm>
        </p:spPr>
        <p:txBody>
          <a:bodyPr rtlCol="0">
            <a:noAutofit/>
          </a:bodyPr>
          <a:lstStyle/>
          <a:p>
            <a:pPr fontAlgn="auto">
              <a:lnSpc>
                <a:spcPct val="150000"/>
              </a:lnSpc>
              <a:spcAft>
                <a:spcPts val="0"/>
              </a:spcAft>
              <a:defRPr/>
            </a:pPr>
            <a:r>
              <a:rPr lang="en-US" sz="3733" b="1" dirty="0">
                <a:solidFill>
                  <a:srgbClr val="102A4C"/>
                </a:solidFill>
              </a:rPr>
              <a:t>关注迁移策略</a:t>
            </a:r>
            <a:br>
              <a:rPr lang="en-US" dirty="0"/>
            </a:br>
            <a:r>
              <a:rPr lang="en-US" sz="3200" i="1" dirty="0">
                <a:solidFill>
                  <a:schemeClr val="tx2"/>
                </a:solidFill>
                <a:latin typeface="+mn-lt"/>
                <a:cs typeface="Geneva" charset="0"/>
              </a:rPr>
              <a:t>从一个整体到一个 Microservices 体系结构</a:t>
            </a:r>
          </a:p>
        </p:txBody>
      </p:sp>
    </p:spTree>
  </p:cSld>
  <p:clrMapOvr>
    <a:masterClrMapping/>
  </p:clrMapOvr>
</p:sld>
</file>

<file path=ppt/slides/slide147.xml><?xml version="1.0" encoding="utf-8"?>
<p:sld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Content Placeholder 2">
            <a:extLst>
              <a:ext uri="{FF2B5EF4-FFF2-40B4-BE49-F238E27FC236}">
                <a16:creationId xmlns:a16="http://schemas.microsoft.com/office/drawing/2014/main" id="{2B6A8A45-0365-4BED-B8A3-CAA41965A39C}"/>
              </a:ext>
            </a:extLst>
          </p:cNvPr>
          <p:cNvSpPr>
            <a:spLocks noGrp="1"/>
          </p:cNvSpPr>
          <p:nvPr>
            <p:ph type="body" sz="quarter" idx="12"/>
          </p:nvPr>
        </p:nvSpPr>
        <p:spPr>
          <a:xfrm>
            <a:off x="509588" y="1239838"/>
            <a:ext cx="7537450" cy="4384675"/>
          </a:xfrm>
        </p:spPr>
        <p:txBody>
          <a:bodyPr/>
          <a:lstStyle/>
          <a:p>
            <a:pPr marL="341313" indent="-341313">
              <a:spcBef>
                <a:spcPct val="0"/>
              </a:spcBef>
              <a:spcAft>
                <a:spcPts val="1200"/>
              </a:spcAft>
            </a:pPr>
            <a:r>
              <a:rPr lang="en-US" altLang="zh-CN" sz="2400"/>
              <a:t>将一个单一的 EIP 转换为一系列 microservices 的过程是对应用程序及其治理的现代化努力。</a:t>
            </a:r>
          </a:p>
          <a:p>
            <a:pPr marL="341313" indent="-341313">
              <a:spcBef>
                <a:spcPct val="0"/>
              </a:spcBef>
              <a:spcAft>
                <a:spcPts val="1200"/>
              </a:spcAft>
            </a:pPr>
            <a:r>
              <a:rPr lang="en-US" altLang="zh-CN" sz="2400"/>
              <a:t>这种迁移完全适合于增量重构。它不应该作为一个完整的应用程序重写, 通常称为 "大爆炸"。</a:t>
            </a:r>
          </a:p>
          <a:p>
            <a:pPr marL="341313" indent="-341313">
              <a:spcBef>
                <a:spcPct val="0"/>
              </a:spcBef>
              <a:spcAft>
                <a:spcPts val="1200"/>
              </a:spcAft>
            </a:pPr>
            <a:r>
              <a:rPr lang="en-US" altLang="zh-CN" sz="2400"/>
              <a:t>增量重构使开发团队能够建立 microservices 的经验</a:t>
            </a:r>
          </a:p>
          <a:p>
            <a:pPr marL="341313" indent="-341313">
              <a:spcBef>
                <a:spcPct val="0"/>
              </a:spcBef>
              <a:spcAft>
                <a:spcPts val="1200"/>
              </a:spcAft>
            </a:pPr>
            <a:r>
              <a:rPr lang="en-US" altLang="zh-CN" sz="2400"/>
              <a:t>增量重构允许团队在服务抽取过程中建立经验</a:t>
            </a:r>
          </a:p>
        </p:txBody>
      </p:sp>
      <p:sp>
        <p:nvSpPr>
          <p:cNvPr id="203779" name="Title 1">
            <a:extLst>
              <a:ext uri="{FF2B5EF4-FFF2-40B4-BE49-F238E27FC236}">
                <a16:creationId xmlns:a16="http://schemas.microsoft.com/office/drawing/2014/main" id="{33A92114-A68A-4F2C-8D07-783BF060EB86}"/>
              </a:ext>
            </a:extLst>
          </p:cNvPr>
          <p:cNvSpPr>
            <a:spLocks noGrp="1"/>
          </p:cNvSpPr>
          <p:nvPr>
            <p:ph type="title"/>
          </p:nvPr>
        </p:nvSpPr>
        <p:spPr>
          <a:xfrm>
            <a:off x="509588" y="358775"/>
            <a:ext cx="11137900" cy="523875"/>
          </a:xfrm>
        </p:spPr>
        <p:txBody>
          <a:bodyPr/>
          <a:lstStyle/>
          <a:p>
            <a:pPr/>
            <a:r>
              <a:rPr lang="en-US" altLang="zh-CN" sz="4400" b="0">
                <a:solidFill>
                  <a:schemeClr val="bg1"/>
                </a:solidFill>
              </a:rPr>
              <a:t>迁移策略: 使用增量重构</a:t>
            </a:r>
          </a:p>
        </p:txBody>
      </p:sp>
      <p:sp>
        <p:nvSpPr>
          <p:cNvPr id="4" name="Rectangle 3">
            <a:extLst>
              <a:ext uri="{FF2B5EF4-FFF2-40B4-BE49-F238E27FC236}">
                <a16:creationId xmlns:a16="http://schemas.microsoft.com/office/drawing/2014/main" id="{97C96F04-F0BB-4E79-BA6D-B54F3285BD24}"/>
              </a:ext>
            </a:extLst>
          </p:cNvPr>
          <p:cNvSpPr/>
          <p:nvPr/>
        </p:nvSpPr>
        <p:spPr>
          <a:xfrm>
            <a:off x="8157413" y="1371601"/>
            <a:ext cx="3490607" cy="4499811"/>
          </a:xfrm>
          <a:prstGeom prst="rect">
            <a:avLst/>
          </a:prstGeom>
          <a:gradFill flip="none" rotWithShape="1">
            <a:gsLst>
              <a:gs pos="12000">
                <a:schemeClr val="tx1"/>
              </a:gs>
              <a:gs pos="0">
                <a:schemeClr val="accent1">
                  <a:lumMod val="45000"/>
                  <a:lumOff val="55000"/>
                </a:schemeClr>
              </a:gs>
              <a:gs pos="81000">
                <a:schemeClr val="tx1"/>
              </a:gs>
              <a:gs pos="100000">
                <a:srgbClr val="56AEE1"/>
              </a:gs>
            </a:gsLst>
            <a:lin ang="2700000" scaled="1"/>
            <a:tileRect/>
          </a:gradFill>
          <a:ln>
            <a:solidFill>
              <a:srgbClr val="102A4C"/>
            </a:solid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anchor="ctr"/>
          <a:lstStyle/>
          <a:p>
            <a:pPr algn="ctr" eaLnBrk="1" fontAlgn="auto" hangingPunct="1">
              <a:lnSpc>
                <a:spcPct val="108000"/>
              </a:lnSpc>
              <a:spcBef>
                <a:spcPts val="0"/>
              </a:spcBef>
              <a:spcAft>
                <a:spcPts val="0"/>
              </a:spcAft>
              <a:defRPr/>
            </a:pPr>
            <a:r>
              <a:rPr lang="en-US" sz="2400" b="1" i="1" dirty="0">
                <a:solidFill>
                  <a:schemeClr val="bg1"/>
                </a:solidFill>
              </a:rPr>
              <a:t>"重构是改变软件系统的过程, 它不会改变代码的外部行为, 而是改进其内部结构."</a:t>
            </a:r>
          </a:p>
          <a:p>
            <a:pPr algn="r" eaLnBrk="1" fontAlgn="auto" hangingPunct="1">
              <a:spcBef>
                <a:spcPts val="400"/>
              </a:spcBef>
              <a:spcAft>
                <a:spcPts val="0"/>
              </a:spcAft>
              <a:defRPr/>
            </a:pPr>
            <a:r>
              <a:rPr lang="en-US" sz="2400" b="1" i="1" dirty="0">
                <a:solidFill>
                  <a:schemeClr val="bg1"/>
                </a:solidFill>
              </a:rPr>
              <a:t>马丁福勒</a:t>
            </a:r>
          </a:p>
        </p:txBody>
      </p:sp>
    </p:spTree>
  </p:cSld>
  <p:clrMapOvr>
    <a:masterClrMapping/>
  </p:clrMapOvr>
</p:sld>
</file>

<file path=ppt/slides/slide148.xml><?xml version="1.0" encoding="utf-8"?>
<p:sld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Content Placeholder 2">
            <a:extLst>
              <a:ext uri="{FF2B5EF4-FFF2-40B4-BE49-F238E27FC236}">
                <a16:creationId xmlns:a16="http://schemas.microsoft.com/office/drawing/2014/main" id="{28580743-E89B-43E4-975F-ED810073C048}"/>
              </a:ext>
            </a:extLst>
          </p:cNvPr>
          <p:cNvSpPr>
            <a:spLocks noGrp="1"/>
          </p:cNvSpPr>
          <p:nvPr>
            <p:ph type="body" sz="quarter" idx="12"/>
          </p:nvPr>
        </p:nvSpPr>
        <p:spPr>
          <a:xfrm>
            <a:off x="509588" y="1419225"/>
            <a:ext cx="6772275" cy="4384675"/>
          </a:xfrm>
        </p:spPr>
        <p:txBody>
          <a:bodyPr/>
          <a:lstStyle/>
          <a:p>
            <a:pPr marL="341313" indent="-341313">
              <a:spcBef>
                <a:spcPct val="0"/>
              </a:spcBef>
              <a:spcAft>
                <a:spcPts val="1200"/>
              </a:spcAft>
            </a:pPr>
            <a:r>
              <a:rPr lang="en-US" altLang="zh-CN" sz="2400"/>
              <a:t>单片应用程序通常由数以百计的模块组成</a:t>
            </a:r>
          </a:p>
          <a:p>
            <a:pPr marL="341313" indent="-341313">
              <a:spcBef>
                <a:spcPct val="0"/>
              </a:spcBef>
            </a:pPr>
            <a:r>
              <a:rPr lang="en-US" altLang="zh-CN" sz="2400"/>
              <a:t>确定要首先提取的模块。选择模块</a:t>
            </a:r>
          </a:p>
          <a:p>
            <a:pPr marL="989013" lvl="1" indent="-379413">
              <a:buFont typeface="Arial" panose="020B0604020202020204" pitchFamily="34" charset="0"/>
              <a:buChar char="–"/>
            </a:pPr>
            <a:r>
              <a:rPr lang="en-US" altLang="zh-CN" sz="2000">
                <a:solidFill>
                  <a:schemeClr val="tx2"/>
                </a:solidFill>
              </a:rPr>
              <a:t>易于提取</a:t>
            </a:r>
          </a:p>
          <a:p>
            <a:pPr marL="989013" lvl="1" indent="-379413">
              <a:buFont typeface="Arial" panose="020B0604020202020204" pitchFamily="34" charset="0"/>
              <a:buChar char="–"/>
            </a:pPr>
            <a:r>
              <a:rPr lang="en-US" altLang="zh-CN" sz="2000">
                <a:solidFill>
                  <a:schemeClr val="tx2"/>
                </a:solidFill>
              </a:rPr>
              <a:t>频繁更改</a:t>
            </a:r>
          </a:p>
          <a:p>
            <a:pPr marL="989013" lvl="1" indent="-379413">
              <a:buFont typeface="Arial" panose="020B0604020202020204" pitchFamily="34" charset="0"/>
              <a:buChar char="–"/>
            </a:pPr>
            <a:r>
              <a:rPr lang="en-US" altLang="zh-CN" sz="2000">
                <a:solidFill>
                  <a:schemeClr val="tx2"/>
                </a:solidFill>
              </a:rPr>
              <a:t>与其他模块相比有显著不同的资源需求</a:t>
            </a:r>
          </a:p>
          <a:p>
            <a:pPr marL="989013" lvl="1" indent="-379413">
              <a:buFont typeface="Arial" panose="020B0604020202020204" pitchFamily="34" charset="0"/>
              <a:buChar char="–"/>
            </a:pPr>
            <a:r>
              <a:rPr lang="en-US" altLang="zh-CN" sz="2000">
                <a:solidFill>
                  <a:schemeClr val="tx2"/>
                </a:solidFill>
              </a:rPr>
              <a:t>不共享资源要求</a:t>
            </a:r>
          </a:p>
          <a:p>
            <a:pPr marL="989013" lvl="1" indent="-379413">
              <a:buFont typeface="Arial" panose="020B0604020202020204" pitchFamily="34" charset="0"/>
              <a:buChar char="–"/>
            </a:pPr>
            <a:r>
              <a:rPr lang="en-US" altLang="zh-CN" sz="2000">
                <a:solidFill>
                  <a:schemeClr val="tx2"/>
                </a:solidFill>
              </a:rPr>
              <a:t>实现计算昂贵的算法。</a:t>
            </a:r>
          </a:p>
        </p:txBody>
      </p:sp>
      <p:sp>
        <p:nvSpPr>
          <p:cNvPr id="205827" name="Title 1">
            <a:extLst>
              <a:ext uri="{FF2B5EF4-FFF2-40B4-BE49-F238E27FC236}">
                <a16:creationId xmlns:a16="http://schemas.microsoft.com/office/drawing/2014/main" id="{50CD76FF-2516-439E-BFC9-624664CA2F1E}"/>
              </a:ext>
            </a:extLst>
          </p:cNvPr>
          <p:cNvSpPr>
            <a:spLocks noGrp="1"/>
          </p:cNvSpPr>
          <p:nvPr>
            <p:ph type="title"/>
          </p:nvPr>
        </p:nvSpPr>
        <p:spPr>
          <a:xfrm>
            <a:off x="509588" y="358775"/>
            <a:ext cx="11590337" cy="523875"/>
          </a:xfrm>
        </p:spPr>
        <p:txBody>
          <a:bodyPr/>
          <a:lstStyle/>
          <a:p>
            <a:pPr/>
            <a:r>
              <a:rPr lang="en-US" altLang="zh-CN" b="0">
                <a:solidFill>
                  <a:schemeClr val="bg1"/>
                </a:solidFill>
              </a:rPr>
              <a:t>迁移-从单片机中选择几个要提取的服务</a:t>
            </a:r>
          </a:p>
        </p:txBody>
      </p:sp>
      <p:sp>
        <p:nvSpPr>
          <p:cNvPr id="4" name="Rectangle 3">
            <a:extLst>
              <a:ext uri="{FF2B5EF4-FFF2-40B4-BE49-F238E27FC236}">
                <a16:creationId xmlns:a16="http://schemas.microsoft.com/office/drawing/2014/main" id="{FE20BE26-C91E-43BC-901D-3E111A6FE94F}"/>
              </a:ext>
            </a:extLst>
          </p:cNvPr>
          <p:cNvSpPr/>
          <p:nvPr/>
        </p:nvSpPr>
        <p:spPr>
          <a:xfrm>
            <a:off x="7363327" y="1382615"/>
            <a:ext cx="4259179" cy="4499811"/>
          </a:xfrm>
          <a:prstGeom prst="rect">
            <a:avLst/>
          </a:prstGeom>
          <a:gradFill flip="none" rotWithShape="1">
            <a:gsLst>
              <a:gs pos="12000">
                <a:schemeClr val="tx1"/>
              </a:gs>
              <a:gs pos="0">
                <a:schemeClr val="accent1">
                  <a:lumMod val="45000"/>
                  <a:lumOff val="55000"/>
                </a:schemeClr>
              </a:gs>
              <a:gs pos="81000">
                <a:schemeClr val="tx1"/>
              </a:gs>
              <a:gs pos="100000">
                <a:srgbClr val="56AEE1"/>
              </a:gs>
            </a:gsLst>
            <a:lin ang="2700000" scaled="1"/>
            <a:tileRect/>
          </a:gradFill>
          <a:ln>
            <a:solidFill>
              <a:srgbClr val="102A4C"/>
            </a:solid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anchor="ctr"/>
          <a:lstStyle/>
          <a:p>
            <a:pPr algn="ctr" eaLnBrk="1" fontAlgn="auto" hangingPunct="1">
              <a:lnSpc>
                <a:spcPct val="150000"/>
              </a:lnSpc>
              <a:spcBef>
                <a:spcPts val="0"/>
              </a:spcBef>
              <a:spcAft>
                <a:spcPts val="0"/>
              </a:spcAft>
              <a:defRPr/>
            </a:pPr>
            <a:r>
              <a:rPr lang="en-US" sz="2200" b="1" i="1" dirty="0">
                <a:solidFill>
                  <a:schemeClr val="bg1"/>
                </a:solidFill>
              </a:rPr>
              <a:t>当从整体迁移到 microservices 时, 使用增量重构类似于在高速公路上驾驶70mph 时安全地为您的汽车提供服务, 而停车不是一个选择。</a:t>
            </a:r>
          </a:p>
        </p:txBody>
      </p:sp>
    </p:spTree>
  </p:cSld>
  <p:clrMapOvr>
    <a:masterClrMapping/>
  </p:clrMapOvr>
</p:sld>
</file>

<file path=ppt/slides/slide149.xml><?xml version="1.0" encoding="utf-8"?>
<p:sld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Content Placeholder 2">
            <a:extLst>
              <a:ext uri="{FF2B5EF4-FFF2-40B4-BE49-F238E27FC236}">
                <a16:creationId xmlns:a16="http://schemas.microsoft.com/office/drawing/2014/main" id="{0B5C160A-1FB8-404F-85F0-FA427B7F83F8}"/>
              </a:ext>
            </a:extLst>
          </p:cNvPr>
          <p:cNvSpPr>
            <a:spLocks noGrp="1"/>
          </p:cNvSpPr>
          <p:nvPr>
            <p:ph type="body" sz="quarter" idx="12"/>
          </p:nvPr>
        </p:nvSpPr>
        <p:spPr>
          <a:xfrm>
            <a:off x="509588" y="1419225"/>
            <a:ext cx="6983412" cy="4384675"/>
          </a:xfrm>
        </p:spPr>
        <p:txBody>
          <a:bodyPr/>
          <a:lstStyle/>
          <a:p>
            <a:pPr marL="341313" indent="-341313">
              <a:spcBef>
                <a:spcPct val="0"/>
              </a:spcBef>
              <a:spcAft>
                <a:spcPts val="600"/>
              </a:spcAft>
            </a:pPr>
            <a:r>
              <a:rPr lang="en-US" altLang="zh-CN" sz="2000" b="1"/>
              <a:t>步骤 1-定义模块和巨块之间的粗粒度接口</a:t>
            </a:r>
          </a:p>
          <a:p>
            <a:pPr marL="989013" lvl="1" indent="-379413">
              <a:buFont typeface="Arial" panose="020B0604020202020204" pitchFamily="34" charset="0"/>
              <a:buChar char="–"/>
            </a:pPr>
            <a:r>
              <a:rPr lang="en-US" altLang="zh-CN" sz="2000">
                <a:solidFill>
                  <a:schemeClr val="tx2"/>
                </a:solidFill>
              </a:rPr>
              <a:t>考虑创建双向 API</a:t>
            </a:r>
          </a:p>
          <a:p>
            <a:pPr marL="989013" lvl="1" indent="-379413">
              <a:buFont typeface="Arial" panose="020B0604020202020204" pitchFamily="34" charset="0"/>
              <a:buChar char="–"/>
            </a:pPr>
            <a:r>
              <a:rPr lang="en-US" altLang="zh-CN" sz="2000">
                <a:solidFill>
                  <a:schemeClr val="tx2"/>
                </a:solidFill>
              </a:rPr>
              <a:t>密切关注业务逻辑重构的复杂性。可能需要进行重大的代码更改以中断依赖项</a:t>
            </a:r>
          </a:p>
          <a:p>
            <a:pPr marL="341313" indent="-341313">
              <a:spcBef>
                <a:spcPct val="0"/>
              </a:spcBef>
              <a:spcAft>
                <a:spcPts val="600"/>
              </a:spcAft>
            </a:pPr>
            <a:r>
              <a:rPr lang="en-US" altLang="zh-CN" sz="2000" b="1"/>
              <a:t>步骤 2-将模块转变为独立的服务</a:t>
            </a:r>
          </a:p>
          <a:p>
            <a:pPr marL="989013" lvl="1" indent="-379413">
              <a:buFont typeface="Arial" panose="020B0604020202020204" pitchFamily="34" charset="0"/>
              <a:buChar char="–"/>
            </a:pPr>
            <a:r>
              <a:rPr lang="en-US" altLang="zh-CN" sz="2000">
                <a:solidFill>
                  <a:schemeClr val="tx2"/>
                </a:solidFill>
              </a:rPr>
              <a:t>为巨石和服务编写代码以通过 API 机制进行通信</a:t>
            </a:r>
          </a:p>
          <a:p>
            <a:pPr marL="989013" lvl="1" indent="-379413">
              <a:buFont typeface="Arial" panose="020B0604020202020204" pitchFamily="34" charset="0"/>
              <a:buChar char="–"/>
            </a:pPr>
            <a:r>
              <a:rPr lang="en-US" altLang="zh-CN" sz="2000">
                <a:solidFill>
                  <a:schemeClr val="tx2"/>
                </a:solidFill>
              </a:rPr>
              <a:t>将模块与处理 cross‑cutting 问题 (如服务发现) 的 microservice 框架组合在一起</a:t>
            </a:r>
          </a:p>
        </p:txBody>
      </p:sp>
      <p:sp>
        <p:nvSpPr>
          <p:cNvPr id="207875" name="Title 1">
            <a:extLst>
              <a:ext uri="{FF2B5EF4-FFF2-40B4-BE49-F238E27FC236}">
                <a16:creationId xmlns:a16="http://schemas.microsoft.com/office/drawing/2014/main" id="{5DDC3480-9C37-485A-826E-04094D422603}"/>
              </a:ext>
            </a:extLst>
          </p:cNvPr>
          <p:cNvSpPr>
            <a:spLocks noGrp="1"/>
          </p:cNvSpPr>
          <p:nvPr>
            <p:ph type="title"/>
          </p:nvPr>
        </p:nvSpPr>
        <p:spPr>
          <a:xfrm>
            <a:off x="509588" y="358775"/>
            <a:ext cx="11137900" cy="523875"/>
          </a:xfrm>
        </p:spPr>
        <p:txBody>
          <a:bodyPr/>
          <a:lstStyle/>
          <a:p>
            <a:pPr/>
            <a:r>
              <a:rPr lang="en-US" altLang="zh-CN" sz="4000" b="0">
                <a:solidFill>
                  <a:schemeClr val="bg1"/>
                </a:solidFill>
              </a:rPr>
              <a:t>迁移-如何提取模块</a:t>
            </a:r>
          </a:p>
        </p:txBody>
      </p:sp>
      <p:sp>
        <p:nvSpPr>
          <p:cNvPr id="4" name="Rectangle 3">
            <a:extLst>
              <a:ext uri="{FF2B5EF4-FFF2-40B4-BE49-F238E27FC236}">
                <a16:creationId xmlns:a16="http://schemas.microsoft.com/office/drawing/2014/main" id="{A7852EC2-1DF4-4425-A95E-4EEBA6BB201D}"/>
              </a:ext>
            </a:extLst>
          </p:cNvPr>
          <p:cNvSpPr/>
          <p:nvPr/>
        </p:nvSpPr>
        <p:spPr>
          <a:xfrm>
            <a:off x="7652084" y="1382615"/>
            <a:ext cx="3898232" cy="4499811"/>
          </a:xfrm>
          <a:prstGeom prst="rect">
            <a:avLst/>
          </a:prstGeom>
          <a:gradFill flip="none" rotWithShape="1">
            <a:gsLst>
              <a:gs pos="12000">
                <a:schemeClr val="tx1"/>
              </a:gs>
              <a:gs pos="0">
                <a:schemeClr val="accent1">
                  <a:lumMod val="45000"/>
                  <a:lumOff val="55000"/>
                </a:schemeClr>
              </a:gs>
              <a:gs pos="81000">
                <a:schemeClr val="tx1"/>
              </a:gs>
              <a:gs pos="100000">
                <a:srgbClr val="56AEE1"/>
              </a:gs>
            </a:gsLst>
            <a:lin ang="2700000" scaled="1"/>
            <a:tileRect/>
          </a:gradFill>
          <a:ln>
            <a:solidFill>
              <a:srgbClr val="102A4C"/>
            </a:solid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anchor="ctr"/>
          <a:lstStyle/>
          <a:p>
            <a:pPr algn="ctr" eaLnBrk="1" fontAlgn="auto" hangingPunct="1">
              <a:lnSpc>
                <a:spcPct val="110000"/>
              </a:lnSpc>
              <a:spcBef>
                <a:spcPts val="0"/>
              </a:spcBef>
              <a:spcAft>
                <a:spcPts val="1200"/>
              </a:spcAft>
              <a:defRPr/>
            </a:pPr>
            <a:r>
              <a:rPr lang="en-US" sz="2400" b="1" i="1" dirty="0"/>
              <a:t>随着时间的推移, 随着模块继续被提取到服务中, 单片应用程序实现的功能量会缩小, 直到它完全消失, 否则它就变成了另一个 microservice。</a:t>
            </a:r>
          </a:p>
        </p:txBody>
      </p:sp>
    </p:spTree>
  </p:cSld>
  <p:clrMapOvr>
    <a:masterClrMapping/>
  </p:clrMapOvr>
</p:sld>
</file>

<file path=ppt/slides/slide15.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16756BC-6A32-4B8A-87C3-487AC3B97326}"/>
              </a:ext>
            </a:extLst>
          </p:cNvPr>
          <p:cNvSpPr txBox="1">
            <a:spLocks noGrp="1"/>
          </p:cNvSpPr>
          <p:nvPr>
            <p:ph type="title"/>
          </p:nvPr>
        </p:nvSpPr>
        <p:spPr>
          <a:xfrm>
            <a:off x="3114675" y="382588"/>
            <a:ext cx="6078538" cy="593725"/>
          </a:xfrm>
        </p:spPr>
        <p:txBody>
          <a:bodyPr lIns="0" tIns="8930" rIns="0" bIns="0" rtlCol="0">
            <a:spAutoFit/>
          </a:bodyPr>
          <a:lstStyle/>
          <a:p>
            <a:pPr marL="8929">
              <a:spcBef>
                <a:spcPts val="70"/>
              </a:spcBef>
              <a:defRPr/>
            </a:pPr>
            <a:r>
              <a:rPr sz="3797" b="1" spc="-148" dirty="0">
                <a:solidFill>
                  <a:srgbClr val="C82506"/>
                </a:solidFill>
                <a:latin typeface="Arial"/>
                <a:cs typeface="Arial"/>
              </a:rPr>
              <a:t>监测</a:t>
            </a:r>
            <a:r>
              <a:rPr sz="3797" spc="-105" dirty="0">
                <a:latin typeface="Arial"/>
                <a:cs typeface="Arial"/>
              </a:rPr>
              <a:t>和</a:t>
            </a:r>
            <a:r>
              <a:rPr sz="3797" spc="-710" dirty="0">
                <a:latin typeface="Arial"/>
                <a:cs typeface="Arial"/>
              </a:rPr>
              <a:t> </a:t>
            </a:r>
            <a:r>
              <a:rPr sz="3797" b="1" spc="-155" dirty="0">
                <a:solidFill>
                  <a:srgbClr val="C82506"/>
                </a:solidFill>
                <a:latin typeface="Arial"/>
                <a:cs typeface="Arial"/>
              </a:rPr>
              <a:t>测试</a:t>
            </a:r>
            <a:endParaRPr sz="3797">
              <a:latin typeface="Arial"/>
              <a:cs typeface="Arial"/>
            </a:endParaRPr>
          </a:p>
        </p:txBody>
      </p:sp>
      <p:sp>
        <p:nvSpPr>
          <p:cNvPr id="3" name="object 3">
            <a:extLst>
              <a:ext uri="{FF2B5EF4-FFF2-40B4-BE49-F238E27FC236}">
                <a16:creationId xmlns:a16="http://schemas.microsoft.com/office/drawing/2014/main" id="{205F8C9B-ADF8-4A91-80A2-55916E4C3163}"/>
              </a:ext>
            </a:extLst>
          </p:cNvPr>
          <p:cNvSpPr txBox="1"/>
          <p:nvPr/>
        </p:nvSpPr>
        <p:spPr>
          <a:xfrm>
            <a:off x="10247313" y="6543675"/>
            <a:ext cx="127000" cy="127000"/>
          </a:xfrm>
          <a:prstGeom prst="rect">
            <a:avLst/>
          </a:prstGeom>
        </p:spPr>
        <p:txBody>
          <a:bodyPr lIns="0" tIns="8930" rIns="0" bIns="0">
            <a:spAutoFit/>
          </a:bodyPr>
          <a:lstStyle/>
          <a:p>
            <a:pPr marL="8929">
              <a:spcBef>
                <a:spcPts val="70"/>
              </a:spcBef>
              <a:defRPr/>
            </a:pPr>
            <a:r>
              <a:rPr sz="773" i="1" spc="-7" dirty="0">
                <a:solidFill>
                  <a:srgbClr val="929396"/>
                </a:solidFill>
                <a:latin typeface="Arial"/>
                <a:cs typeface="Arial"/>
              </a:rPr>
              <a:t>33</a:t>
            </a:r>
            <a:endParaRPr sz="773">
              <a:latin typeface="Arial"/>
              <a:cs typeface="Arial"/>
            </a:endParaRPr>
          </a:p>
        </p:txBody>
      </p:sp>
      <p:sp>
        <p:nvSpPr>
          <p:cNvPr id="59396" name="object 4">
            <a:extLst>
              <a:ext uri="{FF2B5EF4-FFF2-40B4-BE49-F238E27FC236}">
                <a16:creationId xmlns:a16="http://schemas.microsoft.com/office/drawing/2014/main" id="{FF1B519E-AA7C-498D-ABD1-5F9236A618A6}"/>
              </a:ext>
            </a:extLst>
          </p:cNvPr>
          <p:cNvSpPr>
            <a:spLocks noChangeArrowheads="1"/>
          </p:cNvSpPr>
          <p:nvPr/>
        </p:nvSpPr>
        <p:spPr bwMode="auto">
          <a:xfrm>
            <a:off x="2500313" y="1423988"/>
            <a:ext cx="7191375" cy="5037137"/>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Tree>
  </p:cSld>
  <p:clrMapOvr>
    <a:masterClrMapping/>
  </p:clrMapOvr>
  <p:transition spd="med">
    <p:fade/>
  </p:transition>
</p:sld>
</file>

<file path=ppt/slides/slide150.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Title 2">
            <a:extLst>
              <a:ext uri="{FF2B5EF4-FFF2-40B4-BE49-F238E27FC236}">
                <a16:creationId xmlns:a16="http://schemas.microsoft.com/office/drawing/2014/main" id="{57B7D7FF-0052-4F2F-A2F3-6650F10A0560}"/>
              </a:ext>
            </a:extLst>
          </p:cNvPr>
          <p:cNvSpPr>
            <a:spLocks noGrp="1"/>
          </p:cNvSpPr>
          <p:nvPr>
            <p:ph type="title"/>
          </p:nvPr>
        </p:nvSpPr>
        <p:spPr>
          <a:xfrm>
            <a:off x="509588" y="358775"/>
            <a:ext cx="11137900" cy="523875"/>
          </a:xfrm>
        </p:spPr>
        <p:txBody>
          <a:bodyPr/>
          <a:lstStyle/>
          <a:p>
            <a:pPr/>
            <a:r>
              <a:rPr lang="en-US" altLang="zh-CN" sz="4000" b="0">
                <a:solidFill>
                  <a:schemeClr val="bg1"/>
                </a:solidFill>
              </a:rPr>
              <a:t>整体模块重构的例证</a:t>
            </a:r>
          </a:p>
        </p:txBody>
      </p:sp>
      <p:pic>
        <p:nvPicPr>
          <p:cNvPr id="209923" name="Picture 21">
            <a:extLst>
              <a:ext uri="{FF2B5EF4-FFF2-40B4-BE49-F238E27FC236}">
                <a16:creationId xmlns:a16="http://schemas.microsoft.com/office/drawing/2014/main" id="{47469B2E-B8BA-48B1-B5A5-2E9242CDA7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5958"/>
          <a:stretch>
            <a:fillRect/>
          </a:stretch>
        </p:blipFill>
        <p:spPr bwMode="auto">
          <a:xfrm>
            <a:off x="1206500" y="1501775"/>
            <a:ext cx="9744075" cy="428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1.xml><?xml version="1.0" encoding="utf-8"?>
<p:sld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664711-750E-41F1-A542-0DAEFBD4CD68}"/>
              </a:ext>
            </a:extLst>
          </p:cNvPr>
          <p:cNvSpPr>
            <a:spLocks noGrp="1"/>
          </p:cNvSpPr>
          <p:nvPr>
            <p:ph type="ctrTitle" idx="4294967295"/>
          </p:nvPr>
        </p:nvSpPr>
        <p:spPr>
          <a:xfrm>
            <a:off x="0" y="1804988"/>
            <a:ext cx="7712075" cy="1771650"/>
          </a:xfrm>
        </p:spPr>
        <p:txBody>
          <a:bodyPr rtlCol="0">
            <a:normAutofit/>
          </a:bodyPr>
          <a:lstStyle/>
          <a:p>
            <a:pPr fontAlgn="auto">
              <a:spcBef>
                <a:spcPts val="600"/>
              </a:spcBef>
              <a:spcAft>
                <a:spcPts val="0"/>
              </a:spcAft>
              <a:defRPr/>
            </a:pPr>
            <a:r>
              <a:rPr lang="en-US" sz="3733" b="1" dirty="0">
                <a:solidFill>
                  <a:srgbClr val="102A4C"/>
                </a:solidFill>
              </a:rPr>
              <a:t>Microservice 成功</a:t>
            </a:r>
            <a:br>
              <a:rPr lang="en-US" sz="800" dirty="0"/>
            </a:br>
            <a:br>
              <a:rPr lang="en-US" sz="800" dirty="0"/>
            </a:br>
            <a:r>
              <a:rPr lang="en-US" sz="3200" i="1" dirty="0">
                <a:solidFill>
                  <a:schemeClr val="tx2"/>
                </a:solidFill>
                <a:latin typeface="+mn-lt"/>
                <a:cs typeface="Geneva" charset="0"/>
              </a:rPr>
              <a:t>克服非技术性障碍的战略</a:t>
            </a:r>
          </a:p>
        </p:txBody>
      </p:sp>
    </p:spTree>
  </p:cSld>
  <p:clrMapOvr>
    <a:masterClrMapping/>
  </p:clrMapOvr>
</p:sld>
</file>

<file path=ppt/slides/slide152.xml><?xml version="1.0" encoding="utf-8"?>
<p:sld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5032BA3-29BA-48D7-9525-95AA1FC4C44C}"/>
              </a:ext>
            </a:extLst>
          </p:cNvPr>
          <p:cNvSpPr>
            <a:spLocks noGrp="1"/>
          </p:cNvSpPr>
          <p:nvPr>
            <p:ph type="body" sz="quarter" idx="12"/>
          </p:nvPr>
        </p:nvSpPr>
        <p:spPr>
          <a:xfrm>
            <a:off x="509588" y="1419225"/>
            <a:ext cx="7431087" cy="4384675"/>
          </a:xfrm>
        </p:spPr>
        <p:txBody>
          <a:bodyPr rtlCol="0"/>
          <a:lstStyle/>
          <a:p>
            <a:pPr fontAlgn="auto">
              <a:lnSpc>
                <a:spcPct val="108000"/>
              </a:lnSpc>
              <a:spcAft>
                <a:spcPts val="600"/>
              </a:spcAft>
              <a:defRPr/>
            </a:pPr>
            <a:r>
              <a:rPr lang="en-US" sz="2400" dirty="0"/>
              <a:t>网点机构在其项目领域的优先级、组织结构和文化方面在 IT 和创新方面差别很大。</a:t>
            </a:r>
          </a:p>
          <a:p>
            <a:pPr fontAlgn="auto">
              <a:lnSpc>
                <a:spcPct val="108000"/>
              </a:lnSpc>
              <a:spcAft>
                <a:spcPts val="600"/>
              </a:spcAft>
              <a:defRPr/>
            </a:pPr>
            <a:r>
              <a:rPr lang="en-US" sz="2400" dirty="0"/>
              <a:t>以下各节讨论了克服非技术性障碍的战略, 包括</a:t>
            </a:r>
          </a:p>
          <a:p>
            <a:pPr marL="914377" fontAlgn="auto">
              <a:lnSpc>
                <a:spcPct val="108000"/>
              </a:lnSpc>
              <a:spcAft>
                <a:spcPts val="600"/>
              </a:spcAft>
              <a:defRPr/>
            </a:pPr>
            <a:r>
              <a:rPr lang="en-US" sz="2400" dirty="0"/>
              <a:t>利益相关者买入</a:t>
            </a:r>
          </a:p>
          <a:p>
            <a:pPr marL="914377" fontAlgn="auto">
              <a:lnSpc>
                <a:spcPct val="108000"/>
              </a:lnSpc>
              <a:spcAft>
                <a:spcPts val="600"/>
              </a:spcAft>
              <a:defRPr/>
            </a:pPr>
            <a:r>
              <a:rPr lang="en-US" sz="2400" dirty="0"/>
              <a:t>更改治理</a:t>
            </a:r>
          </a:p>
          <a:p>
            <a:pPr marL="914377" fontAlgn="auto">
              <a:lnSpc>
                <a:spcPct val="108000"/>
              </a:lnSpc>
              <a:spcAft>
                <a:spcPts val="600"/>
              </a:spcAft>
              <a:defRPr/>
            </a:pPr>
            <a:r>
              <a:rPr lang="en-US" sz="2400" dirty="0"/>
              <a:t>发展劳动力</a:t>
            </a:r>
          </a:p>
          <a:p>
            <a:pPr marL="914377" fontAlgn="auto">
              <a:lnSpc>
                <a:spcPct val="108000"/>
              </a:lnSpc>
              <a:spcAft>
                <a:spcPts val="600"/>
              </a:spcAft>
              <a:defRPr/>
            </a:pPr>
            <a:r>
              <a:rPr lang="en-US" sz="2400" dirty="0"/>
              <a:t>简化采购</a:t>
            </a:r>
          </a:p>
          <a:p>
            <a:pPr marL="914377" fontAlgn="auto">
              <a:lnSpc>
                <a:spcPct val="108000"/>
              </a:lnSpc>
              <a:spcAft>
                <a:spcPts val="600"/>
              </a:spcAft>
              <a:defRPr/>
            </a:pPr>
            <a:r>
              <a:rPr lang="en-US" sz="2400" dirty="0"/>
              <a:t>应对法律挑战</a:t>
            </a:r>
            <a:endParaRPr lang="en-US" sz="4000" dirty="0"/>
          </a:p>
          <a:p>
            <a:pPr fontAlgn="auto">
              <a:spcAft>
                <a:spcPts val="0"/>
              </a:spcAft>
              <a:defRPr/>
            </a:pPr>
            <a:endParaRPr lang="en-US" sz="2800" dirty="0"/>
          </a:p>
          <a:p>
            <a:pPr fontAlgn="auto">
              <a:spcAft>
                <a:spcPts val="0"/>
              </a:spcAft>
              <a:defRPr/>
            </a:pPr>
            <a:endParaRPr lang="en-US" sz="2800" dirty="0"/>
          </a:p>
        </p:txBody>
      </p:sp>
      <p:sp>
        <p:nvSpPr>
          <p:cNvPr id="212995" name="Title 4">
            <a:extLst>
              <a:ext uri="{FF2B5EF4-FFF2-40B4-BE49-F238E27FC236}">
                <a16:creationId xmlns:a16="http://schemas.microsoft.com/office/drawing/2014/main" id="{DFF088AE-399D-4026-9E3A-1158883F57E9}"/>
              </a:ext>
            </a:extLst>
          </p:cNvPr>
          <p:cNvSpPr>
            <a:spLocks noGrp="1"/>
          </p:cNvSpPr>
          <p:nvPr>
            <p:ph type="title"/>
          </p:nvPr>
        </p:nvSpPr>
        <p:spPr>
          <a:xfrm>
            <a:off x="509588" y="358775"/>
            <a:ext cx="11137900" cy="523875"/>
          </a:xfrm>
        </p:spPr>
        <p:txBody>
          <a:bodyPr/>
          <a:lstStyle/>
          <a:p>
            <a:pPr/>
            <a:r>
              <a:rPr lang="en-US" altLang="zh-CN" sz="4000" b="0">
                <a:solidFill>
                  <a:schemeClr val="bg1"/>
                </a:solidFill>
              </a:rPr>
              <a:t>迁移到 Microservices 是转变的</a:t>
            </a:r>
          </a:p>
        </p:txBody>
      </p:sp>
      <p:sp>
        <p:nvSpPr>
          <p:cNvPr id="7" name="Rectangle 6">
            <a:extLst>
              <a:ext uri="{FF2B5EF4-FFF2-40B4-BE49-F238E27FC236}">
                <a16:creationId xmlns:a16="http://schemas.microsoft.com/office/drawing/2014/main" id="{38982811-8699-4168-AB22-C59FC18FE587}"/>
              </a:ext>
            </a:extLst>
          </p:cNvPr>
          <p:cNvSpPr/>
          <p:nvPr/>
        </p:nvSpPr>
        <p:spPr>
          <a:xfrm>
            <a:off x="8157413" y="1371601"/>
            <a:ext cx="3490607" cy="4499811"/>
          </a:xfrm>
          <a:prstGeom prst="rect">
            <a:avLst/>
          </a:prstGeom>
          <a:gradFill flip="none" rotWithShape="1">
            <a:gsLst>
              <a:gs pos="12000">
                <a:schemeClr val="tx1"/>
              </a:gs>
              <a:gs pos="0">
                <a:schemeClr val="accent1">
                  <a:lumMod val="45000"/>
                  <a:lumOff val="55000"/>
                </a:schemeClr>
              </a:gs>
              <a:gs pos="81000">
                <a:schemeClr val="tx1"/>
              </a:gs>
              <a:gs pos="100000">
                <a:srgbClr val="56AEE1"/>
              </a:gs>
            </a:gsLst>
            <a:lin ang="2700000" scaled="1"/>
            <a:tileRect/>
          </a:gradFill>
          <a:ln>
            <a:solidFill>
              <a:srgbClr val="102A4C"/>
            </a:solid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anchor="ctr"/>
          <a:lstStyle/>
          <a:p>
            <a:pPr algn="ctr" eaLnBrk="1" fontAlgn="auto" hangingPunct="1">
              <a:lnSpc>
                <a:spcPct val="108000"/>
              </a:lnSpc>
              <a:spcBef>
                <a:spcPts val="0"/>
              </a:spcBef>
              <a:spcAft>
                <a:spcPts val="0"/>
              </a:spcAft>
              <a:defRPr/>
            </a:pPr>
            <a:r>
              <a:rPr lang="en-US" sz="2400" b="1" i="1" dirty="0">
                <a:solidFill>
                  <a:schemeClr val="bg1"/>
                </a:solidFill>
              </a:rPr>
              <a:t>使点生态工业园可持续性将需要在设备、设施、人员、流程、程序、组织和文化方面进行变革。</a:t>
            </a:r>
          </a:p>
        </p:txBody>
      </p:sp>
    </p:spTree>
  </p:cSld>
  <p:clrMapOvr>
    <a:masterClrMapping/>
  </p:clrMapOvr>
</p:sld>
</file>

<file path=ppt/slides/slide153.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B93010-C1CB-4FC5-817A-034BDF297AB3}"/>
              </a:ext>
            </a:extLst>
          </p:cNvPr>
          <p:cNvSpPr>
            <a:spLocks noGrp="1"/>
          </p:cNvSpPr>
          <p:nvPr>
            <p:ph type="body" sz="quarter" idx="12"/>
          </p:nvPr>
        </p:nvSpPr>
        <p:spPr>
          <a:xfrm>
            <a:off x="269875" y="1419225"/>
            <a:ext cx="5172075" cy="4384675"/>
          </a:xfrm>
        </p:spPr>
        <p:txBody>
          <a:bodyPr rtlCol="0"/>
          <a:lstStyle/>
          <a:p>
            <a:pPr marL="0" indent="0" fontAlgn="auto">
              <a:lnSpc>
                <a:spcPct val="108000"/>
              </a:lnSpc>
              <a:spcAft>
                <a:spcPts val="600"/>
              </a:spcAft>
              <a:buFont typeface="Arial" panose="020B0604020202020204" pitchFamily="34" charset="0"/>
              <a:buNone/>
              <a:defRPr/>
            </a:pPr>
            <a:endParaRPr lang="en-US" sz="2133" b="1" dirty="0"/>
          </a:p>
          <a:p>
            <a:pPr marL="803255" fontAlgn="auto">
              <a:lnSpc>
                <a:spcPct val="108000"/>
              </a:lnSpc>
              <a:spcAft>
                <a:spcPts val="600"/>
              </a:spcAft>
              <a:defRPr/>
            </a:pPr>
            <a:endParaRPr lang="en-US" sz="2133" b="1" dirty="0"/>
          </a:p>
          <a:p>
            <a:pPr marL="803255" fontAlgn="auto">
              <a:lnSpc>
                <a:spcPct val="108000"/>
              </a:lnSpc>
              <a:spcAft>
                <a:spcPts val="900"/>
              </a:spcAft>
              <a:defRPr/>
            </a:pPr>
            <a:r>
              <a:rPr lang="en-US" sz="2133" dirty="0"/>
              <a:t>培养一个热情的行政级赞助商, 这个变革的冠军</a:t>
            </a:r>
          </a:p>
          <a:p>
            <a:pPr marL="803255" fontAlgn="auto">
              <a:lnSpc>
                <a:spcPct val="108000"/>
              </a:lnSpc>
              <a:spcAft>
                <a:spcPts val="900"/>
              </a:spcAft>
              <a:defRPr/>
            </a:pPr>
            <a:r>
              <a:rPr lang="en-US" sz="2133" dirty="0"/>
              <a:t>把它的存在提升到行政层面</a:t>
            </a:r>
          </a:p>
          <a:p>
            <a:pPr marL="803255" fontAlgn="auto">
              <a:lnSpc>
                <a:spcPct val="108000"/>
              </a:lnSpc>
              <a:spcAft>
                <a:spcPts val="900"/>
              </a:spcAft>
              <a:defRPr/>
            </a:pPr>
            <a:r>
              <a:rPr lang="en-US" sz="2133" dirty="0"/>
              <a:t>在关键业务单位内继续推广培养冠军的计划</a:t>
            </a:r>
          </a:p>
          <a:p>
            <a:pPr marL="803255" fontAlgn="auto">
              <a:lnSpc>
                <a:spcPct val="108000"/>
              </a:lnSpc>
              <a:spcAft>
                <a:spcPts val="600"/>
              </a:spcAft>
              <a:defRPr/>
            </a:pPr>
            <a:endParaRPr lang="en-US" sz="2133" dirty="0"/>
          </a:p>
        </p:txBody>
      </p:sp>
      <p:sp>
        <p:nvSpPr>
          <p:cNvPr id="215043" name="Title 1">
            <a:extLst>
              <a:ext uri="{FF2B5EF4-FFF2-40B4-BE49-F238E27FC236}">
                <a16:creationId xmlns:a16="http://schemas.microsoft.com/office/drawing/2014/main" id="{E0FC2DC9-359B-4E77-B0B9-4A4092E79F6E}"/>
              </a:ext>
            </a:extLst>
          </p:cNvPr>
          <p:cNvSpPr>
            <a:spLocks noGrp="1"/>
          </p:cNvSpPr>
          <p:nvPr>
            <p:ph type="title"/>
          </p:nvPr>
        </p:nvSpPr>
        <p:spPr>
          <a:xfrm>
            <a:off x="509588" y="358775"/>
            <a:ext cx="11137900" cy="523875"/>
          </a:xfrm>
        </p:spPr>
        <p:txBody>
          <a:bodyPr/>
          <a:lstStyle/>
          <a:p>
            <a:pPr/>
            <a:r>
              <a:rPr lang="en-US" altLang="zh-CN" sz="3600" b="0">
                <a:solidFill>
                  <a:schemeClr val="bg1"/>
                </a:solidFill>
              </a:rPr>
              <a:t>战略: 关注</a:t>
            </a:r>
            <a:r>
              <a:rPr lang="en-US" altLang="zh-CN" sz="4000" b="0">
                <a:solidFill>
                  <a:schemeClr val="bg1"/>
                </a:solidFill>
              </a:rPr>
              <a:t>利益相关者买入</a:t>
            </a:r>
            <a:endParaRPr lang="en-US" altLang="zh-CN" sz="3600" b="0">
              <a:solidFill>
                <a:schemeClr val="bg1"/>
              </a:solidFill>
            </a:endParaRPr>
          </a:p>
        </p:txBody>
      </p:sp>
      <p:sp>
        <p:nvSpPr>
          <p:cNvPr id="215044" name="Content Placeholder 2">
            <a:extLst>
              <a:ext uri="{FF2B5EF4-FFF2-40B4-BE49-F238E27FC236}">
                <a16:creationId xmlns:a16="http://schemas.microsoft.com/office/drawing/2014/main" id="{C510C202-97CF-4046-B989-FF03D876EC37}"/>
              </a:ext>
            </a:extLst>
          </p:cNvPr>
          <p:cNvSpPr txBox="1">
            <a:spLocks/>
          </p:cNvSpPr>
          <p:nvPr/>
        </p:nvSpPr>
        <p:spPr bwMode="auto">
          <a:xfrm>
            <a:off x="509588" y="1287463"/>
            <a:ext cx="10102850"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8000"/>
              </a:lnSpc>
              <a:spcBef>
                <a:spcPct val="0"/>
              </a:spcBef>
              <a:spcAft>
                <a:spcPts val="600"/>
              </a:spcAft>
              <a:buFont typeface="Arial" panose="020B0604020202020204" pitchFamily="34" charset="0"/>
              <a:buNone/>
            </a:pPr>
            <a:r>
              <a:rPr lang="en-US" altLang="zh-CN" sz="2400" b="1">
                <a:solidFill>
                  <a:schemeClr val="tx2"/>
                </a:solidFill>
              </a:rPr>
              <a:t>采用新的 EIP 实践的一个基本要素是从网点组织的各个层次获得买入。</a:t>
            </a:r>
            <a:endParaRPr lang="en-US" altLang="zh-CN" sz="2400">
              <a:solidFill>
                <a:schemeClr val="tx2"/>
              </a:solidFill>
            </a:endParaRPr>
          </a:p>
        </p:txBody>
      </p:sp>
      <p:sp>
        <p:nvSpPr>
          <p:cNvPr id="5" name="Content Placeholder 2">
            <a:extLst>
              <a:ext uri="{FF2B5EF4-FFF2-40B4-BE49-F238E27FC236}">
                <a16:creationId xmlns:a16="http://schemas.microsoft.com/office/drawing/2014/main" id="{CBA1365F-5983-464A-BEE9-E4C9F3E7B4A6}"/>
              </a:ext>
            </a:extLst>
          </p:cNvPr>
          <p:cNvSpPr txBox="1">
            <a:spLocks/>
          </p:cNvSpPr>
          <p:nvPr/>
        </p:nvSpPr>
        <p:spPr>
          <a:xfrm>
            <a:off x="5219700" y="1419225"/>
            <a:ext cx="6084888" cy="4384675"/>
          </a:xfrm>
          <a:prstGeom prst="rect">
            <a:avLst/>
          </a:prstGeom>
        </p:spPr>
        <p:txBody>
          <a:bodyPr/>
          <a:lstStyle>
            <a:lvl1pPr marL="342900" indent="-342900" algn="l" defTabSz="914400" rtl="0" eaLnBrk="1" latinLnBrk="0" hangingPunct="1">
              <a:lnSpc>
                <a:spcPct val="130000"/>
              </a:lnSpc>
              <a:spcBef>
                <a:spcPts val="0"/>
              </a:spcBef>
              <a:buFont typeface="Arial" panose="020B0604020202020204" pitchFamily="34" charset="0"/>
              <a:buChar char="•"/>
              <a:defRPr sz="2700" b="0" kern="1200">
                <a:solidFill>
                  <a:schemeClr val="tx2"/>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3600" b="1" kern="1200">
                <a:solidFill>
                  <a:schemeClr val="tx2"/>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3600" b="1" kern="1200">
                <a:solidFill>
                  <a:schemeClr val="tx2"/>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3600" b="1" kern="1200">
                <a:solidFill>
                  <a:schemeClr val="tx2"/>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3600" b="1"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lnSpc>
                <a:spcPct val="108000"/>
              </a:lnSpc>
              <a:spcAft>
                <a:spcPts val="600"/>
              </a:spcAft>
              <a:buFont typeface="Arial" panose="020B0604020202020204" pitchFamily="34" charset="0"/>
              <a:buNone/>
              <a:defRPr/>
            </a:pPr>
            <a:endParaRPr lang="en-US" sz="2133" b="1" dirty="0"/>
          </a:p>
          <a:p>
            <a:pPr marL="803255" fontAlgn="auto">
              <a:lnSpc>
                <a:spcPct val="108000"/>
              </a:lnSpc>
              <a:spcAft>
                <a:spcPts val="600"/>
              </a:spcAft>
              <a:defRPr/>
            </a:pPr>
            <a:endParaRPr lang="en-US" sz="2133" b="1" dirty="0"/>
          </a:p>
          <a:p>
            <a:pPr marL="803255" fontAlgn="auto">
              <a:lnSpc>
                <a:spcPct val="108000"/>
              </a:lnSpc>
              <a:spcAft>
                <a:spcPts val="900"/>
              </a:spcAft>
              <a:defRPr/>
            </a:pPr>
            <a:r>
              <a:rPr lang="en-US" sz="2133" dirty="0"/>
              <a:t>制定商业案例, 讲述一个引人入胜的故事, 传达价值并解决风险、范围、成本、时间表、时间和利益。</a:t>
            </a:r>
          </a:p>
          <a:p>
            <a:pPr marL="803255" fontAlgn="auto">
              <a:lnSpc>
                <a:spcPct val="108000"/>
              </a:lnSpc>
              <a:spcAft>
                <a:spcPts val="900"/>
              </a:spcAft>
              <a:defRPr/>
            </a:pPr>
            <a:r>
              <a:rPr lang="en-US" sz="2133" dirty="0"/>
              <a:t>为每一个利益相关群体制定简明的谈话要点, 强调最能与他们的需求产生共鸣的价值。</a:t>
            </a:r>
          </a:p>
        </p:txBody>
      </p:sp>
    </p:spTree>
  </p:cSld>
  <p:clrMapOvr>
    <a:masterClrMapping/>
  </p:clrMapOvr>
</p:sld>
</file>

<file path=ppt/slides/slide154.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8E9672-DCBE-4FD3-BDCE-68B39BF06A3A}"/>
              </a:ext>
            </a:extLst>
          </p:cNvPr>
          <p:cNvSpPr>
            <a:spLocks noGrp="1"/>
          </p:cNvSpPr>
          <p:nvPr>
            <p:ph type="body" sz="quarter" idx="12"/>
          </p:nvPr>
        </p:nvSpPr>
        <p:spPr>
          <a:xfrm>
            <a:off x="731838" y="1855788"/>
            <a:ext cx="6610350" cy="3921125"/>
          </a:xfrm>
        </p:spPr>
        <p:txBody>
          <a:bodyPr rtlCol="0"/>
          <a:lstStyle/>
          <a:p>
            <a:pPr marL="0" indent="0" fontAlgn="auto">
              <a:lnSpc>
                <a:spcPct val="108000"/>
              </a:lnSpc>
              <a:spcAft>
                <a:spcPts val="600"/>
              </a:spcAft>
              <a:buFont typeface="Arial" panose="020B0604020202020204" pitchFamily="34" charset="0"/>
              <a:buNone/>
              <a:defRPr/>
            </a:pPr>
            <a:r>
              <a:rPr lang="en-US" sz="2133" b="1" dirty="0"/>
              <a:t>在整个组织中没有一贯地执行和执行管理原则时, 就有挫败感。</a:t>
            </a:r>
          </a:p>
          <a:p>
            <a:pPr marL="582599" fontAlgn="auto">
              <a:lnSpc>
                <a:spcPct val="108000"/>
              </a:lnSpc>
              <a:spcAft>
                <a:spcPts val="600"/>
              </a:spcAft>
              <a:defRPr/>
            </a:pPr>
            <a:r>
              <a:rPr lang="en-US" sz="2133" dirty="0"/>
              <a:t>随着可持续的生态工业园, 治理重点从管理硬件和软件资源转向管理用户对数据的访问和保护数据免受未经授权的访问。</a:t>
            </a:r>
          </a:p>
          <a:p>
            <a:pPr marL="582599" fontAlgn="auto">
              <a:lnSpc>
                <a:spcPct val="108000"/>
              </a:lnSpc>
              <a:spcAft>
                <a:spcPts val="600"/>
              </a:spcAft>
              <a:defRPr/>
            </a:pPr>
            <a:r>
              <a:rPr lang="en-US" sz="2133" dirty="0"/>
              <a:t>关键是要建立</a:t>
            </a:r>
            <a:r>
              <a:rPr lang="en-US" sz="2133" b="1" i="1" dirty="0"/>
              <a:t>和</a:t>
            </a:r>
            <a:r>
              <a:rPr lang="en-US" sz="2133" dirty="0"/>
              <a:t>实践一致但灵活的治理原则</a:t>
            </a:r>
            <a:r>
              <a:rPr lang="en-US" sz="2133" b="1" dirty="0"/>
              <a:t>.</a:t>
            </a:r>
          </a:p>
          <a:p>
            <a:pPr marL="0" indent="0" fontAlgn="auto">
              <a:lnSpc>
                <a:spcPct val="108000"/>
              </a:lnSpc>
              <a:spcAft>
                <a:spcPts val="600"/>
              </a:spcAft>
              <a:buFont typeface="Arial" panose="020B0604020202020204" pitchFamily="34" charset="0"/>
              <a:buNone/>
              <a:defRPr/>
            </a:pPr>
            <a:endParaRPr lang="en-US" sz="2133" b="1" dirty="0"/>
          </a:p>
        </p:txBody>
      </p:sp>
      <p:sp>
        <p:nvSpPr>
          <p:cNvPr id="216067" name="Title 1">
            <a:extLst>
              <a:ext uri="{FF2B5EF4-FFF2-40B4-BE49-F238E27FC236}">
                <a16:creationId xmlns:a16="http://schemas.microsoft.com/office/drawing/2014/main" id="{ADF73F75-296D-4974-B008-690F5A93A339}"/>
              </a:ext>
            </a:extLst>
          </p:cNvPr>
          <p:cNvSpPr>
            <a:spLocks noGrp="1"/>
          </p:cNvSpPr>
          <p:nvPr>
            <p:ph type="title"/>
          </p:nvPr>
        </p:nvSpPr>
        <p:spPr>
          <a:xfrm>
            <a:off x="244475" y="358775"/>
            <a:ext cx="11947525" cy="523875"/>
          </a:xfrm>
        </p:spPr>
        <p:txBody>
          <a:bodyPr/>
          <a:lstStyle/>
          <a:p>
            <a:pPr/>
            <a:r>
              <a:rPr lang="en-US" altLang="zh-CN" b="0">
                <a:solidFill>
                  <a:schemeClr val="bg1"/>
                </a:solidFill>
              </a:rPr>
              <a:t>策略: 建立一致但灵活的治理原则</a:t>
            </a:r>
          </a:p>
        </p:txBody>
      </p:sp>
      <p:pic>
        <p:nvPicPr>
          <p:cNvPr id="216068" name="Picture 2" descr="Related image">
            <a:extLst>
              <a:ext uri="{FF2B5EF4-FFF2-40B4-BE49-F238E27FC236}">
                <a16:creationId xmlns:a16="http://schemas.microsoft.com/office/drawing/2014/main" id="{11C07902-7C6D-4F5B-86CD-62B09C27C1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9988" y="1343025"/>
            <a:ext cx="4127500" cy="443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5.xml><?xml version="1.0" encoding="utf-8"?>
<p:sld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63F78691-901E-4863-83E4-46935BC701F6}"/>
              </a:ext>
            </a:extLst>
          </p:cNvPr>
          <p:cNvSpPr>
            <a:spLocks noGrp="1"/>
          </p:cNvSpPr>
          <p:nvPr>
            <p:ph type="body" sz="quarter" idx="12"/>
          </p:nvPr>
        </p:nvSpPr>
        <p:spPr>
          <a:xfrm>
            <a:off x="776288" y="1344613"/>
            <a:ext cx="6565900" cy="4383087"/>
          </a:xfrm>
        </p:spPr>
        <p:txBody>
          <a:bodyPr rtlCol="0"/>
          <a:lstStyle/>
          <a:p>
            <a:pPr marL="0" indent="0" fontAlgn="auto">
              <a:lnSpc>
                <a:spcPct val="108000"/>
              </a:lnSpc>
              <a:spcAft>
                <a:spcPts val="600"/>
              </a:spcAft>
              <a:buFont typeface="Arial" panose="020B0604020202020204" pitchFamily="34" charset="0"/>
              <a:buNone/>
              <a:defRPr/>
            </a:pPr>
            <a:r>
              <a:rPr lang="en-US" sz="2400" b="1" dirty="0"/>
              <a:t>人是任何行业的中坚力量。</a:t>
            </a:r>
          </a:p>
          <a:p>
            <a:pPr marL="582599" fontAlgn="auto">
              <a:lnSpc>
                <a:spcPct val="108000"/>
              </a:lnSpc>
              <a:spcAft>
                <a:spcPts val="600"/>
              </a:spcAft>
              <a:defRPr/>
            </a:pPr>
            <a:r>
              <a:rPr lang="en-US" sz="2400" dirty="0"/>
              <a:t>采取主动的方式招聘、开发和留住员工。</a:t>
            </a:r>
          </a:p>
          <a:p>
            <a:pPr marL="582599" fontAlgn="auto">
              <a:lnSpc>
                <a:spcPct val="108000"/>
              </a:lnSpc>
              <a:spcAft>
                <a:spcPts val="600"/>
              </a:spcAft>
              <a:defRPr/>
            </a:pPr>
            <a:r>
              <a:rPr lang="en-US" sz="2400" dirty="0"/>
              <a:t>认识到经常性的 IT 培训的重要性, 以确保有新的解决方案和做法的专门知识</a:t>
            </a:r>
          </a:p>
          <a:p>
            <a:pPr marL="582599" fontAlgn="auto">
              <a:lnSpc>
                <a:spcPct val="108000"/>
              </a:lnSpc>
              <a:spcAft>
                <a:spcPts val="600"/>
              </a:spcAft>
              <a:defRPr/>
            </a:pPr>
            <a:r>
              <a:rPr lang="en-US" sz="2400" dirty="0"/>
              <a:t>了解外包的影响。虽然外包已意识到成本节约, 但有经验的员工谁拥有 IT 和规划领域知识的敏捷将会丢失。</a:t>
            </a:r>
          </a:p>
        </p:txBody>
      </p:sp>
      <p:sp>
        <p:nvSpPr>
          <p:cNvPr id="217091" name="Title 1">
            <a:extLst>
              <a:ext uri="{FF2B5EF4-FFF2-40B4-BE49-F238E27FC236}">
                <a16:creationId xmlns:a16="http://schemas.microsoft.com/office/drawing/2014/main" id="{DEC06180-C200-4C0E-BB4B-05CCA35455FF}"/>
              </a:ext>
            </a:extLst>
          </p:cNvPr>
          <p:cNvSpPr>
            <a:spLocks noGrp="1"/>
          </p:cNvSpPr>
          <p:nvPr>
            <p:ph type="title"/>
          </p:nvPr>
        </p:nvSpPr>
        <p:spPr>
          <a:xfrm>
            <a:off x="509588" y="358775"/>
            <a:ext cx="11137900" cy="523875"/>
          </a:xfrm>
        </p:spPr>
        <p:txBody>
          <a:bodyPr/>
          <a:lstStyle/>
          <a:p>
            <a:pPr/>
            <a:r>
              <a:rPr lang="en-US" altLang="zh-CN" sz="4000" b="0">
                <a:solidFill>
                  <a:schemeClr val="bg1"/>
                </a:solidFill>
              </a:rPr>
              <a:t>战略: 不断发展劳动力</a:t>
            </a:r>
          </a:p>
        </p:txBody>
      </p:sp>
      <p:sp>
        <p:nvSpPr>
          <p:cNvPr id="8" name="Rectangle 7">
            <a:extLst>
              <a:ext uri="{FF2B5EF4-FFF2-40B4-BE49-F238E27FC236}">
                <a16:creationId xmlns:a16="http://schemas.microsoft.com/office/drawing/2014/main" id="{DCE0CE76-C369-4A1B-B426-0D37D10351BB}"/>
              </a:ext>
            </a:extLst>
          </p:cNvPr>
          <p:cNvSpPr/>
          <p:nvPr/>
        </p:nvSpPr>
        <p:spPr>
          <a:xfrm>
            <a:off x="7592293" y="1343892"/>
            <a:ext cx="4055727" cy="4499811"/>
          </a:xfrm>
          <a:prstGeom prst="rect">
            <a:avLst/>
          </a:prstGeom>
          <a:gradFill flip="none" rotWithShape="1">
            <a:gsLst>
              <a:gs pos="12000">
                <a:schemeClr val="tx1"/>
              </a:gs>
              <a:gs pos="0">
                <a:schemeClr val="accent1">
                  <a:lumMod val="45000"/>
                  <a:lumOff val="55000"/>
                </a:schemeClr>
              </a:gs>
              <a:gs pos="81000">
                <a:schemeClr val="tx1"/>
              </a:gs>
              <a:gs pos="100000">
                <a:srgbClr val="56AEE1"/>
              </a:gs>
            </a:gsLst>
            <a:lin ang="2700000" scaled="1"/>
            <a:tileRect/>
          </a:gradFill>
          <a:ln>
            <a:solidFill>
              <a:srgbClr val="102A4C"/>
            </a:solid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anchor="ctr"/>
          <a:lstStyle/>
          <a:p>
            <a:pPr algn="ctr" eaLnBrk="1" fontAlgn="auto" hangingPunct="1">
              <a:lnSpc>
                <a:spcPct val="108000"/>
              </a:lnSpc>
              <a:spcBef>
                <a:spcPts val="0"/>
              </a:spcBef>
              <a:spcAft>
                <a:spcPts val="0"/>
              </a:spcAft>
              <a:defRPr/>
            </a:pPr>
            <a:r>
              <a:rPr lang="en-US" sz="2133" b="1" i="1" dirty="0"/>
              <a:t>开发人员和运输专家的质量及其有效的协作和沟通对于一个 EIP 的成功比选择是否使用单片机、microservice 或混合体系结构更重要。</a:t>
            </a:r>
            <a:r>
              <a:rPr lang="en-US" sz="2400" b="1" i="1" dirty="0"/>
              <a:t>.</a:t>
            </a:r>
            <a:endParaRPr lang="en-US" sz="2400" b="1" i="1" dirty="0">
              <a:solidFill>
                <a:schemeClr val="bg1"/>
              </a:solidFill>
            </a:endParaRPr>
          </a:p>
        </p:txBody>
      </p:sp>
    </p:spTree>
  </p:cSld>
  <p:clrMapOvr>
    <a:masterClrMapping/>
  </p:clrMapOvr>
</p:sld>
</file>

<file path=ppt/slides/slide156.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FF07B3-3FB9-464A-82C4-64CFC095B87A}"/>
              </a:ext>
            </a:extLst>
          </p:cNvPr>
          <p:cNvSpPr>
            <a:spLocks noGrp="1"/>
          </p:cNvSpPr>
          <p:nvPr>
            <p:ph type="body" sz="quarter" idx="12"/>
          </p:nvPr>
        </p:nvSpPr>
        <p:spPr>
          <a:xfrm>
            <a:off x="269875" y="1890713"/>
            <a:ext cx="4949825" cy="4384675"/>
          </a:xfrm>
        </p:spPr>
        <p:txBody>
          <a:bodyPr rtlCol="0"/>
          <a:lstStyle/>
          <a:p>
            <a:pPr marL="0" indent="0" fontAlgn="auto">
              <a:lnSpc>
                <a:spcPct val="108000"/>
              </a:lnSpc>
              <a:spcAft>
                <a:spcPts val="600"/>
              </a:spcAft>
              <a:buFont typeface="Arial" panose="020B0604020202020204" pitchFamily="34" charset="0"/>
              <a:buNone/>
              <a:defRPr/>
            </a:pPr>
            <a:endParaRPr lang="en-US" sz="2133" b="1" dirty="0"/>
          </a:p>
          <a:p>
            <a:pPr marL="803255" fontAlgn="auto">
              <a:lnSpc>
                <a:spcPct val="108000"/>
              </a:lnSpc>
              <a:spcAft>
                <a:spcPts val="600"/>
              </a:spcAft>
              <a:defRPr/>
            </a:pPr>
            <a:endParaRPr lang="en-US" sz="2133" b="1" dirty="0"/>
          </a:p>
          <a:p>
            <a:pPr marL="803255" fontAlgn="auto">
              <a:lnSpc>
                <a:spcPct val="108000"/>
              </a:lnSpc>
              <a:spcAft>
                <a:spcPts val="900"/>
              </a:spcAft>
              <a:defRPr/>
            </a:pPr>
            <a:r>
              <a:rPr lang="en-US" sz="2133" dirty="0"/>
              <a:t>建立对 IT 采购需求的共识</a:t>
            </a:r>
          </a:p>
          <a:p>
            <a:pPr marL="803255" fontAlgn="auto">
              <a:lnSpc>
                <a:spcPct val="108000"/>
              </a:lnSpc>
              <a:spcAft>
                <a:spcPts val="900"/>
              </a:spcAft>
              <a:defRPr/>
            </a:pPr>
            <a:r>
              <a:rPr lang="en-US" sz="2133" dirty="0"/>
              <a:t>确定可能需要新的业务方式的采购和采购问题</a:t>
            </a:r>
          </a:p>
        </p:txBody>
      </p:sp>
      <p:sp>
        <p:nvSpPr>
          <p:cNvPr id="219139" name="Title 1">
            <a:extLst>
              <a:ext uri="{FF2B5EF4-FFF2-40B4-BE49-F238E27FC236}">
                <a16:creationId xmlns:a16="http://schemas.microsoft.com/office/drawing/2014/main" id="{CE10C355-3F6F-43E5-911F-5FB04B4AA56C}"/>
              </a:ext>
            </a:extLst>
          </p:cNvPr>
          <p:cNvSpPr>
            <a:spLocks noGrp="1"/>
          </p:cNvSpPr>
          <p:nvPr>
            <p:ph type="title"/>
          </p:nvPr>
        </p:nvSpPr>
        <p:spPr>
          <a:xfrm>
            <a:off x="509588" y="358775"/>
            <a:ext cx="11137900" cy="523875"/>
          </a:xfrm>
        </p:spPr>
        <p:txBody>
          <a:bodyPr/>
          <a:lstStyle/>
          <a:p>
            <a:pPr/>
            <a:r>
              <a:rPr lang="en-US" altLang="zh-CN" sz="3600" b="0">
                <a:solidFill>
                  <a:schemeClr val="bg1"/>
                </a:solidFill>
              </a:rPr>
              <a:t>战略: 关注</a:t>
            </a:r>
            <a:r>
              <a:rPr lang="en-US" altLang="zh-CN" sz="4000" b="0">
                <a:solidFill>
                  <a:schemeClr val="bg1"/>
                </a:solidFill>
              </a:rPr>
              <a:t>利益相关者买入</a:t>
            </a:r>
            <a:endParaRPr lang="en-US" altLang="zh-CN" sz="3600" b="0">
              <a:solidFill>
                <a:schemeClr val="bg1"/>
              </a:solidFill>
            </a:endParaRPr>
          </a:p>
        </p:txBody>
      </p:sp>
      <p:sp>
        <p:nvSpPr>
          <p:cNvPr id="219140" name="Content Placeholder 2">
            <a:extLst>
              <a:ext uri="{FF2B5EF4-FFF2-40B4-BE49-F238E27FC236}">
                <a16:creationId xmlns:a16="http://schemas.microsoft.com/office/drawing/2014/main" id="{71FBBCB8-82DE-4273-84BC-83D40025BEFF}"/>
              </a:ext>
            </a:extLst>
          </p:cNvPr>
          <p:cNvSpPr txBox="1">
            <a:spLocks/>
          </p:cNvSpPr>
          <p:nvPr/>
        </p:nvSpPr>
        <p:spPr bwMode="auto">
          <a:xfrm>
            <a:off x="509588" y="1419225"/>
            <a:ext cx="10545762" cy="88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8000"/>
              </a:lnSpc>
              <a:spcBef>
                <a:spcPct val="0"/>
              </a:spcBef>
              <a:spcAft>
                <a:spcPts val="600"/>
              </a:spcAft>
              <a:buFont typeface="Arial" panose="020B0604020202020204" pitchFamily="34" charset="0"/>
              <a:buNone/>
            </a:pPr>
            <a:r>
              <a:rPr lang="en-US" altLang="zh-CN" sz="2400" b="1">
                <a:solidFill>
                  <a:schemeClr val="tx2"/>
                </a:solidFill>
              </a:rPr>
              <a:t>在任何具体采购之前, 在 IT、人力资源、法律和金融利益攸关方之间建立不断变化的采购过程的对话和协作。</a:t>
            </a:r>
          </a:p>
          <a:p>
            <a:pPr eaLnBrk="1" hangingPunct="1">
              <a:lnSpc>
                <a:spcPct val="108000"/>
              </a:lnSpc>
              <a:spcBef>
                <a:spcPct val="0"/>
              </a:spcBef>
              <a:spcAft>
                <a:spcPts val="600"/>
              </a:spcAft>
              <a:buFont typeface="Arial" panose="020B0604020202020204" pitchFamily="34" charset="0"/>
              <a:buNone/>
            </a:pPr>
            <a:endParaRPr lang="en-US" altLang="zh-CN" sz="2400">
              <a:solidFill>
                <a:schemeClr val="tx2"/>
              </a:solidFill>
            </a:endParaRPr>
          </a:p>
        </p:txBody>
      </p:sp>
      <p:sp>
        <p:nvSpPr>
          <p:cNvPr id="5" name="Content Placeholder 2">
            <a:extLst>
              <a:ext uri="{FF2B5EF4-FFF2-40B4-BE49-F238E27FC236}">
                <a16:creationId xmlns:a16="http://schemas.microsoft.com/office/drawing/2014/main" id="{B9CEF063-FEAA-47AD-A142-66F56923B8F8}"/>
              </a:ext>
            </a:extLst>
          </p:cNvPr>
          <p:cNvSpPr txBox="1">
            <a:spLocks/>
          </p:cNvSpPr>
          <p:nvPr/>
        </p:nvSpPr>
        <p:spPr>
          <a:xfrm>
            <a:off x="4721225" y="1890713"/>
            <a:ext cx="6084888" cy="4384675"/>
          </a:xfrm>
          <a:prstGeom prst="rect">
            <a:avLst/>
          </a:prstGeom>
        </p:spPr>
        <p:txBody>
          <a:bodyPr/>
          <a:lstStyle>
            <a:lvl1pPr marL="342900" indent="-342900" algn="l" defTabSz="914400" rtl="0" eaLnBrk="1" latinLnBrk="0" hangingPunct="1">
              <a:lnSpc>
                <a:spcPct val="130000"/>
              </a:lnSpc>
              <a:spcBef>
                <a:spcPts val="0"/>
              </a:spcBef>
              <a:buFont typeface="Arial" panose="020B0604020202020204" pitchFamily="34" charset="0"/>
              <a:buChar char="•"/>
              <a:defRPr sz="2700" b="0" kern="1200">
                <a:solidFill>
                  <a:schemeClr val="tx2"/>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3600" b="1" kern="1200">
                <a:solidFill>
                  <a:schemeClr val="tx2"/>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3600" b="1" kern="1200">
                <a:solidFill>
                  <a:schemeClr val="tx2"/>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3600" b="1" kern="1200">
                <a:solidFill>
                  <a:schemeClr val="tx2"/>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3600" b="1"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lnSpc>
                <a:spcPct val="108000"/>
              </a:lnSpc>
              <a:spcAft>
                <a:spcPts val="600"/>
              </a:spcAft>
              <a:buFont typeface="Arial" panose="020B0604020202020204" pitchFamily="34" charset="0"/>
              <a:buNone/>
              <a:defRPr/>
            </a:pPr>
            <a:endParaRPr lang="en-US" sz="2133" b="1" dirty="0"/>
          </a:p>
          <a:p>
            <a:pPr marL="803255" fontAlgn="auto">
              <a:lnSpc>
                <a:spcPct val="108000"/>
              </a:lnSpc>
              <a:spcAft>
                <a:spcPts val="600"/>
              </a:spcAft>
              <a:defRPr/>
            </a:pPr>
            <a:endParaRPr lang="en-US" sz="2133" b="1" dirty="0"/>
          </a:p>
          <a:p>
            <a:pPr marL="803255" fontAlgn="auto">
              <a:lnSpc>
                <a:spcPct val="108000"/>
              </a:lnSpc>
              <a:spcAft>
                <a:spcPts val="900"/>
              </a:spcAft>
              <a:defRPr/>
            </a:pPr>
            <a:r>
              <a:rPr lang="en-US" sz="2133" dirty="0"/>
              <a:t>一些网点机构有一个单独的采购小组为 IT/云服务采购或国家一级的 it 云采购实体。</a:t>
            </a:r>
          </a:p>
          <a:p>
            <a:pPr marL="803255" fontAlgn="auto">
              <a:lnSpc>
                <a:spcPct val="108000"/>
              </a:lnSpc>
              <a:spcAft>
                <a:spcPts val="900"/>
              </a:spcAft>
              <a:defRPr/>
            </a:pPr>
            <a:r>
              <a:rPr lang="en-US" sz="2133" dirty="0"/>
              <a:t>其他国家将不得不对采购法进行改革, 以解决这种对 IT 灵活性的需求。</a:t>
            </a:r>
          </a:p>
        </p:txBody>
      </p:sp>
    </p:spTree>
  </p:cSld>
  <p:clrMapOvr>
    <a:masterClrMapping/>
  </p:clrMapOvr>
</p:sld>
</file>

<file path=ppt/slides/slide157.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EC797E-160F-45CB-AC65-2B2B99E5BF66}"/>
              </a:ext>
            </a:extLst>
          </p:cNvPr>
          <p:cNvSpPr>
            <a:spLocks noGrp="1"/>
          </p:cNvSpPr>
          <p:nvPr>
            <p:ph type="body" sz="quarter" idx="12"/>
          </p:nvPr>
        </p:nvSpPr>
        <p:spPr>
          <a:xfrm>
            <a:off x="269875" y="1419225"/>
            <a:ext cx="4949825" cy="4384675"/>
          </a:xfrm>
        </p:spPr>
        <p:txBody>
          <a:bodyPr rtlCol="0"/>
          <a:lstStyle/>
          <a:p>
            <a:pPr marL="0" indent="0" fontAlgn="auto">
              <a:lnSpc>
                <a:spcPct val="108000"/>
              </a:lnSpc>
              <a:spcAft>
                <a:spcPts val="600"/>
              </a:spcAft>
              <a:buFont typeface="Arial" panose="020B0604020202020204" pitchFamily="34" charset="0"/>
              <a:buNone/>
              <a:defRPr/>
            </a:pPr>
            <a:endParaRPr lang="en-US" sz="2133" b="1" dirty="0"/>
          </a:p>
          <a:p>
            <a:pPr marL="803255" fontAlgn="auto">
              <a:lnSpc>
                <a:spcPct val="108000"/>
              </a:lnSpc>
              <a:spcAft>
                <a:spcPts val="600"/>
              </a:spcAft>
              <a:defRPr/>
            </a:pPr>
            <a:endParaRPr lang="en-US" sz="2133" b="1" dirty="0"/>
          </a:p>
          <a:p>
            <a:pPr marL="803255" fontAlgn="auto">
              <a:lnSpc>
                <a:spcPct val="108000"/>
              </a:lnSpc>
              <a:spcAft>
                <a:spcPts val="900"/>
              </a:spcAft>
              <a:defRPr/>
            </a:pPr>
            <a:r>
              <a:rPr lang="en-US" sz="2133" dirty="0"/>
              <a:t>法律考虑可能包括数据共享、数据存储/位置、知识产权和备份格式要求</a:t>
            </a:r>
          </a:p>
          <a:p>
            <a:pPr marL="803255" fontAlgn="auto">
              <a:lnSpc>
                <a:spcPct val="108000"/>
              </a:lnSpc>
              <a:spcAft>
                <a:spcPts val="900"/>
              </a:spcAft>
              <a:defRPr/>
            </a:pPr>
            <a:r>
              <a:rPr lang="en-US" sz="2133" dirty="0"/>
              <a:t>点必须开始认识到数据共享正在成为其业务的一个关键部分。</a:t>
            </a:r>
          </a:p>
        </p:txBody>
      </p:sp>
      <p:sp>
        <p:nvSpPr>
          <p:cNvPr id="220163" name="Title 1">
            <a:extLst>
              <a:ext uri="{FF2B5EF4-FFF2-40B4-BE49-F238E27FC236}">
                <a16:creationId xmlns:a16="http://schemas.microsoft.com/office/drawing/2014/main" id="{68EEF95A-6FD0-47AE-8EC8-5D267C1161CE}"/>
              </a:ext>
            </a:extLst>
          </p:cNvPr>
          <p:cNvSpPr>
            <a:spLocks noGrp="1"/>
          </p:cNvSpPr>
          <p:nvPr>
            <p:ph type="title"/>
          </p:nvPr>
        </p:nvSpPr>
        <p:spPr>
          <a:xfrm>
            <a:off x="387350" y="196850"/>
            <a:ext cx="11137900" cy="693738"/>
          </a:xfrm>
        </p:spPr>
        <p:txBody>
          <a:bodyPr/>
          <a:lstStyle/>
          <a:p>
            <a:pPr/>
            <a:r>
              <a:rPr lang="en-US" altLang="zh-CN" sz="3600" b="0">
                <a:solidFill>
                  <a:schemeClr val="bg1"/>
                </a:solidFill>
              </a:rPr>
              <a:t>战略: 承认复杂的法律问题</a:t>
            </a:r>
            <a:r>
              <a:rPr lang="en-US" altLang="zh-CN" sz="4000" b="0">
                <a:solidFill>
                  <a:schemeClr val="bg1"/>
                </a:solidFill>
              </a:rPr>
              <a:t>早期</a:t>
            </a:r>
            <a:endParaRPr lang="en-US" altLang="zh-CN" sz="3600" b="0">
              <a:solidFill>
                <a:schemeClr val="bg1"/>
              </a:solidFill>
            </a:endParaRPr>
          </a:p>
        </p:txBody>
      </p:sp>
      <p:sp>
        <p:nvSpPr>
          <p:cNvPr id="220164" name="Content Placeholder 2">
            <a:extLst>
              <a:ext uri="{FF2B5EF4-FFF2-40B4-BE49-F238E27FC236}">
                <a16:creationId xmlns:a16="http://schemas.microsoft.com/office/drawing/2014/main" id="{D473693D-CB27-48BD-BC38-957706D59127}"/>
              </a:ext>
            </a:extLst>
          </p:cNvPr>
          <p:cNvSpPr txBox="1">
            <a:spLocks/>
          </p:cNvSpPr>
          <p:nvPr/>
        </p:nvSpPr>
        <p:spPr bwMode="auto">
          <a:xfrm>
            <a:off x="509588" y="1298575"/>
            <a:ext cx="11137900" cy="88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8000"/>
              </a:lnSpc>
              <a:spcBef>
                <a:spcPct val="0"/>
              </a:spcBef>
              <a:spcAft>
                <a:spcPts val="600"/>
              </a:spcAft>
              <a:buFont typeface="Arial" panose="020B0604020202020204" pitchFamily="34" charset="0"/>
              <a:buNone/>
            </a:pPr>
            <a:r>
              <a:rPr lang="en-US" altLang="zh-CN" sz="2400" b="1">
                <a:solidFill>
                  <a:schemeClr val="tx2"/>
                </a:solidFill>
              </a:rPr>
              <a:t>因为每个国家都有自己的数据保留、公开记录和知识产权法;对于减轻法律问题, 没有一个总括的办法。</a:t>
            </a:r>
            <a:endParaRPr lang="en-US" altLang="zh-CN" sz="2400">
              <a:solidFill>
                <a:schemeClr val="tx2"/>
              </a:solidFill>
            </a:endParaRPr>
          </a:p>
        </p:txBody>
      </p:sp>
      <p:sp>
        <p:nvSpPr>
          <p:cNvPr id="5" name="Content Placeholder 2">
            <a:extLst>
              <a:ext uri="{FF2B5EF4-FFF2-40B4-BE49-F238E27FC236}">
                <a16:creationId xmlns:a16="http://schemas.microsoft.com/office/drawing/2014/main" id="{8F8AD1CA-707F-44F0-B835-80C0AE2A71EC}"/>
              </a:ext>
            </a:extLst>
          </p:cNvPr>
          <p:cNvSpPr txBox="1">
            <a:spLocks/>
          </p:cNvSpPr>
          <p:nvPr/>
        </p:nvSpPr>
        <p:spPr>
          <a:xfrm>
            <a:off x="4721225" y="1419225"/>
            <a:ext cx="6084888" cy="4384675"/>
          </a:xfrm>
          <a:prstGeom prst="rect">
            <a:avLst/>
          </a:prstGeom>
        </p:spPr>
        <p:txBody>
          <a:bodyPr/>
          <a:lstStyle>
            <a:lvl1pPr marL="342900" indent="-342900" algn="l" defTabSz="914400" rtl="0" eaLnBrk="1" latinLnBrk="0" hangingPunct="1">
              <a:lnSpc>
                <a:spcPct val="130000"/>
              </a:lnSpc>
              <a:spcBef>
                <a:spcPts val="0"/>
              </a:spcBef>
              <a:buFont typeface="Arial" panose="020B0604020202020204" pitchFamily="34" charset="0"/>
              <a:buChar char="•"/>
              <a:defRPr sz="2700" b="0" kern="1200">
                <a:solidFill>
                  <a:schemeClr val="tx2"/>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3600" b="1" kern="1200">
                <a:solidFill>
                  <a:schemeClr val="tx2"/>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3600" b="1" kern="1200">
                <a:solidFill>
                  <a:schemeClr val="tx2"/>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3600" b="1" kern="1200">
                <a:solidFill>
                  <a:schemeClr val="tx2"/>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3600" b="1"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lnSpc>
                <a:spcPct val="108000"/>
              </a:lnSpc>
              <a:spcAft>
                <a:spcPts val="600"/>
              </a:spcAft>
              <a:buFont typeface="Arial" panose="020B0604020202020204" pitchFamily="34" charset="0"/>
              <a:buNone/>
              <a:defRPr/>
            </a:pPr>
            <a:endParaRPr lang="en-US" sz="2133" b="1" dirty="0"/>
          </a:p>
          <a:p>
            <a:pPr marL="803255" fontAlgn="auto">
              <a:lnSpc>
                <a:spcPct val="108000"/>
              </a:lnSpc>
              <a:spcAft>
                <a:spcPts val="600"/>
              </a:spcAft>
              <a:defRPr/>
            </a:pPr>
            <a:endParaRPr lang="en-US" sz="2133" b="1" dirty="0"/>
          </a:p>
          <a:p>
            <a:pPr marL="803255" fontAlgn="auto">
              <a:lnSpc>
                <a:spcPct val="108000"/>
              </a:lnSpc>
              <a:spcAft>
                <a:spcPts val="900"/>
              </a:spcAft>
              <a:defRPr/>
            </a:pPr>
            <a:r>
              <a:rPr lang="en-US" sz="2133" dirty="0"/>
              <a:t>在国家一级协作解决这些问题</a:t>
            </a:r>
          </a:p>
          <a:p>
            <a:pPr marL="803255" fontAlgn="auto">
              <a:lnSpc>
                <a:spcPct val="108000"/>
              </a:lnSpc>
              <a:spcAft>
                <a:spcPts val="900"/>
              </a:spcAft>
              <a:defRPr/>
            </a:pPr>
            <a:r>
              <a:rPr lang="en-US" sz="2133" dirty="0"/>
              <a:t>在合同中加入 "骑手条款" 经常被用来帮助国家组织允许其他国家访问和使用其数据。</a:t>
            </a:r>
          </a:p>
        </p:txBody>
      </p:sp>
    </p:spTree>
  </p:cSld>
  <p:clrMapOvr>
    <a:masterClrMapping/>
  </p:clrMapOvr>
</p:sld>
</file>

<file path=ppt/slides/slide158.xml><?xml version="1.0" encoding="utf-8"?>
<p:sld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Title 10">
            <a:extLst>
              <a:ext uri="{FF2B5EF4-FFF2-40B4-BE49-F238E27FC236}">
                <a16:creationId xmlns:a16="http://schemas.microsoft.com/office/drawing/2014/main" id="{15D697D7-DC60-4326-9252-E36A9AD32C29}"/>
              </a:ext>
            </a:extLst>
          </p:cNvPr>
          <p:cNvSpPr>
            <a:spLocks noGrp="1"/>
          </p:cNvSpPr>
          <p:nvPr>
            <p:ph type="title"/>
          </p:nvPr>
        </p:nvSpPr>
        <p:spPr>
          <a:xfrm>
            <a:off x="609600" y="2362200"/>
            <a:ext cx="10972800" cy="1362075"/>
          </a:xfrm>
        </p:spPr>
        <p:txBody>
          <a:bodyPr/>
          <a:lstStyle/>
          <a:p>
            <a:pPr/>
            <a:r>
              <a:rPr lang="en-US" altLang="zh-CN"/>
              <a:t>MicroServices</a:t>
            </a:r>
            <a:br>
              <a:rPr lang="en-US" altLang="zh-CN"/>
            </a:br>
            <a:r>
              <a:rPr lang="en-US" altLang="zh-CN"/>
              <a:t>-挑战</a:t>
            </a:r>
          </a:p>
        </p:txBody>
      </p:sp>
    </p:spTree>
  </p:cSld>
  <p:clrMapOvr>
    <a:masterClrMapping/>
  </p:clrMapOvr>
  <p:transition spd="slow">
    <p:fade/>
  </p:transition>
</p:sld>
</file>

<file path=ppt/slides/slide159.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C1B766F7-11EA-4F73-95CF-676895555672}"/>
              </a:ext>
            </a:extLst>
          </p:cNvPr>
          <p:cNvSpPr txBox="1">
            <a:spLocks noGrp="1"/>
          </p:cNvSpPr>
          <p:nvPr>
            <p:ph type="title"/>
          </p:nvPr>
        </p:nvSpPr>
        <p:spPr>
          <a:xfrm>
            <a:off x="623888" y="150813"/>
            <a:ext cx="8104187" cy="690562"/>
          </a:xfrm>
        </p:spPr>
        <p:txBody>
          <a:bodyPr lIns="0" tIns="12700" rIns="0" bIns="0" rtlCol="0">
            <a:spAutoFit/>
          </a:bodyPr>
          <a:lstStyle/>
          <a:p>
            <a:pPr marL="12700">
              <a:spcBef>
                <a:spcPts val="100"/>
              </a:spcBef>
              <a:defRPr/>
            </a:pPr>
            <a:r>
              <a:rPr spc="-5" dirty="0">
                <a:solidFill>
                  <a:schemeClr val="bg1"/>
                </a:solidFill>
              </a:rPr>
              <a:t>谬误</a:t>
            </a:r>
            <a:r>
              <a:rPr dirty="0">
                <a:solidFill>
                  <a:schemeClr val="bg1"/>
                </a:solidFill>
              </a:rPr>
              <a:t>的</a:t>
            </a:r>
            <a:r>
              <a:rPr spc="-5" dirty="0">
                <a:solidFill>
                  <a:schemeClr val="bg1"/>
                </a:solidFill>
              </a:rPr>
              <a:t>分布式</a:t>
            </a:r>
            <a:r>
              <a:rPr spc="25" dirty="0">
                <a:solidFill>
                  <a:schemeClr val="bg1"/>
                </a:solidFill>
              </a:rPr>
              <a:t> </a:t>
            </a:r>
            <a:r>
              <a:rPr spc="-5" dirty="0">
                <a:solidFill>
                  <a:schemeClr val="bg1"/>
                </a:solidFill>
              </a:rPr>
              <a:t>计算</a:t>
            </a:r>
          </a:p>
        </p:txBody>
      </p:sp>
      <p:sp>
        <p:nvSpPr>
          <p:cNvPr id="223235" name="object 4">
            <a:extLst>
              <a:ext uri="{FF2B5EF4-FFF2-40B4-BE49-F238E27FC236}">
                <a16:creationId xmlns:a16="http://schemas.microsoft.com/office/drawing/2014/main" id="{782EBE6A-DAC5-4D14-8CAB-1F53606BD869}"/>
              </a:ext>
            </a:extLst>
          </p:cNvPr>
          <p:cNvSpPr txBox="1">
            <a:spLocks noChangeArrowheads="1"/>
          </p:cNvSpPr>
          <p:nvPr/>
        </p:nvSpPr>
        <p:spPr bwMode="auto">
          <a:xfrm>
            <a:off x="917575" y="1468438"/>
            <a:ext cx="8751888" cy="449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7625" rIns="0" bIns="0">
            <a:spAutoFit/>
          </a:bodyPr>
          <a:lstStyle>
            <a:lvl1pPr marL="127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ts val="2163"/>
              </a:lnSpc>
              <a:spcBef>
                <a:spcPts val="375"/>
              </a:spcBef>
            </a:pPr>
            <a:r>
              <a:rPr lang="zh-CN" altLang="zh-CN" sz="2000">
                <a:solidFill>
                  <a:srgbClr val="272821"/>
                </a:solidFill>
                <a:latin typeface="Franklin Gothic Medium Cond" panose="020B0606030402020204" pitchFamily="34" charset="0"/>
              </a:rPr>
              <a:t>基本上每个人, 当他们第一次构建一个分布式应用程序, 做以下八假设。都证明是假的, 从长远来看, 所有的原因</a:t>
            </a:r>
            <a:r>
              <a:rPr lang="zh-CN" altLang="zh-CN" sz="2100" i="1">
                <a:solidFill>
                  <a:srgbClr val="272821"/>
                </a:solidFill>
                <a:latin typeface="Franklin Gothic Medium Cond" panose="020B0606030402020204" pitchFamily="34" charset="0"/>
              </a:rPr>
              <a:t>大</a:t>
            </a:r>
            <a:r>
              <a:rPr lang="zh-CN" altLang="zh-CN" sz="2000">
                <a:solidFill>
                  <a:srgbClr val="272821"/>
                </a:solidFill>
                <a:latin typeface="Franklin Gothic Medium Cond" panose="020B0606030402020204" pitchFamily="34" charset="0"/>
              </a:rPr>
              <a:t>麻烦和</a:t>
            </a:r>
            <a:r>
              <a:rPr lang="zh-CN" altLang="zh-CN" sz="2100" i="1">
                <a:solidFill>
                  <a:srgbClr val="272821"/>
                </a:solidFill>
                <a:latin typeface="Franklin Gothic Medium Cond" panose="020B0606030402020204" pitchFamily="34" charset="0"/>
              </a:rPr>
              <a:t>痛苦</a:t>
            </a:r>
            <a:r>
              <a:rPr lang="zh-CN" altLang="zh-CN" sz="2000">
                <a:solidFill>
                  <a:srgbClr val="272821"/>
                </a:solidFill>
                <a:latin typeface="Franklin Gothic Medium Cond" panose="020B0606030402020204" pitchFamily="34" charset="0"/>
              </a:rPr>
              <a:t>学习经验。</a:t>
            </a:r>
            <a:endParaRPr lang="zh-CN" altLang="zh-CN" sz="2000">
              <a:latin typeface="Franklin Gothic Medium Cond" panose="020B0606030402020204" pitchFamily="34" charset="0"/>
            </a:endParaRPr>
          </a:p>
          <a:p>
            <a:pPr algn="just">
              <a:spcBef>
                <a:spcPts val="725"/>
              </a:spcBef>
              <a:buClr>
                <a:srgbClr val="808285"/>
              </a:buClr>
              <a:buFont typeface="Arial" panose="020B0604020202020204" pitchFamily="34" charset="0"/>
              <a:buChar char="•"/>
            </a:pPr>
            <a:r>
              <a:rPr lang="zh-CN" altLang="zh-CN" sz="2000">
                <a:solidFill>
                  <a:srgbClr val="272821"/>
                </a:solidFill>
                <a:latin typeface="Franklin Gothic Medium Cond" panose="020B0606030402020204" pitchFamily="34" charset="0"/>
              </a:rPr>
              <a:t>网络可靠</a:t>
            </a:r>
            <a:endParaRPr lang="zh-CN" altLang="zh-CN" sz="2000">
              <a:latin typeface="Franklin Gothic Medium Cond" panose="020B0606030402020204" pitchFamily="34" charset="0"/>
            </a:endParaRPr>
          </a:p>
          <a:p>
            <a:pPr algn="just">
              <a:spcBef>
                <a:spcPts val="750"/>
              </a:spcBef>
              <a:buClr>
                <a:srgbClr val="808285"/>
              </a:buClr>
              <a:buFont typeface="Arial" panose="020B0604020202020204" pitchFamily="34" charset="0"/>
              <a:buChar char="•"/>
            </a:pPr>
            <a:r>
              <a:rPr lang="zh-CN" altLang="zh-CN" sz="2000">
                <a:solidFill>
                  <a:srgbClr val="272821"/>
                </a:solidFill>
                <a:latin typeface="Franklin Gothic Medium Cond" panose="020B0606030402020204" pitchFamily="34" charset="0"/>
              </a:rPr>
              <a:t>滞后时间为零</a:t>
            </a:r>
            <a:endParaRPr lang="zh-CN" altLang="zh-CN" sz="2000">
              <a:latin typeface="Franklin Gothic Medium Cond" panose="020B0606030402020204" pitchFamily="34" charset="0"/>
            </a:endParaRPr>
          </a:p>
          <a:p>
            <a:pPr algn="just">
              <a:spcBef>
                <a:spcPts val="775"/>
              </a:spcBef>
              <a:buClr>
                <a:srgbClr val="808285"/>
              </a:buClr>
              <a:buFont typeface="Arial" panose="020B0604020202020204" pitchFamily="34" charset="0"/>
              <a:buChar char="•"/>
            </a:pPr>
            <a:r>
              <a:rPr lang="zh-CN" altLang="zh-CN" sz="2000">
                <a:solidFill>
                  <a:srgbClr val="272821"/>
                </a:solidFill>
                <a:latin typeface="Franklin Gothic Medium Cond" panose="020B0606030402020204" pitchFamily="34" charset="0"/>
              </a:rPr>
              <a:t>带宽是无限的</a:t>
            </a:r>
            <a:endParaRPr lang="zh-CN" altLang="zh-CN" sz="2000">
              <a:latin typeface="Franklin Gothic Medium Cond" panose="020B0606030402020204" pitchFamily="34" charset="0"/>
            </a:endParaRPr>
          </a:p>
          <a:p>
            <a:pPr algn="just">
              <a:spcBef>
                <a:spcPts val="750"/>
              </a:spcBef>
              <a:buClr>
                <a:srgbClr val="808285"/>
              </a:buClr>
              <a:buFont typeface="Arial" panose="020B0604020202020204" pitchFamily="34" charset="0"/>
              <a:buChar char="•"/>
            </a:pPr>
            <a:r>
              <a:rPr lang="zh-CN" altLang="zh-CN" sz="2000">
                <a:solidFill>
                  <a:srgbClr val="272821"/>
                </a:solidFill>
                <a:latin typeface="Franklin Gothic Medium Cond" panose="020B0606030402020204" pitchFamily="34" charset="0"/>
              </a:rPr>
              <a:t>网络安全</a:t>
            </a:r>
            <a:endParaRPr lang="zh-CN" altLang="zh-CN" sz="2000">
              <a:latin typeface="Franklin Gothic Medium Cond" panose="020B0606030402020204" pitchFamily="34" charset="0"/>
            </a:endParaRPr>
          </a:p>
          <a:p>
            <a:pPr algn="just">
              <a:spcBef>
                <a:spcPts val="763"/>
              </a:spcBef>
              <a:buClr>
                <a:srgbClr val="808285"/>
              </a:buClr>
              <a:buFont typeface="Arial" panose="020B0604020202020204" pitchFamily="34" charset="0"/>
              <a:buChar char="•"/>
            </a:pPr>
            <a:r>
              <a:rPr lang="zh-CN" altLang="zh-CN" sz="2000">
                <a:solidFill>
                  <a:srgbClr val="272821"/>
                </a:solidFill>
                <a:latin typeface="Franklin Gothic Medium Cond" panose="020B0606030402020204" pitchFamily="34" charset="0"/>
              </a:rPr>
              <a:t>拓扑不变</a:t>
            </a:r>
            <a:endParaRPr lang="zh-CN" altLang="zh-CN" sz="2000">
              <a:latin typeface="Franklin Gothic Medium Cond" panose="020B0606030402020204" pitchFamily="34" charset="0"/>
            </a:endParaRPr>
          </a:p>
          <a:p>
            <a:pPr algn="just">
              <a:spcBef>
                <a:spcPts val="775"/>
              </a:spcBef>
              <a:buClr>
                <a:srgbClr val="808285"/>
              </a:buClr>
              <a:buFont typeface="Arial" panose="020B0604020202020204" pitchFamily="34" charset="0"/>
              <a:buChar char="•"/>
            </a:pPr>
            <a:r>
              <a:rPr lang="zh-CN" altLang="zh-CN" sz="2000">
                <a:solidFill>
                  <a:srgbClr val="272821"/>
                </a:solidFill>
                <a:latin typeface="Franklin Gothic Medium Cond" panose="020B0606030402020204" pitchFamily="34" charset="0"/>
              </a:rPr>
              <a:t>有一个管理员</a:t>
            </a:r>
            <a:endParaRPr lang="zh-CN" altLang="zh-CN" sz="2000">
              <a:latin typeface="Franklin Gothic Medium Cond" panose="020B0606030402020204" pitchFamily="34" charset="0"/>
            </a:endParaRPr>
          </a:p>
          <a:p>
            <a:pPr algn="just">
              <a:spcBef>
                <a:spcPts val="750"/>
              </a:spcBef>
              <a:buClr>
                <a:srgbClr val="808285"/>
              </a:buClr>
              <a:buFont typeface="Arial" panose="020B0604020202020204" pitchFamily="34" charset="0"/>
              <a:buChar char="•"/>
            </a:pPr>
            <a:r>
              <a:rPr lang="zh-CN" altLang="zh-CN" sz="2000">
                <a:solidFill>
                  <a:srgbClr val="272821"/>
                </a:solidFill>
                <a:latin typeface="Franklin Gothic Medium Cond" panose="020B0606030402020204" pitchFamily="34" charset="0"/>
              </a:rPr>
              <a:t>运输成本为零</a:t>
            </a:r>
            <a:endParaRPr lang="zh-CN" altLang="zh-CN" sz="2000">
              <a:latin typeface="Franklin Gothic Medium Cond" panose="020B0606030402020204" pitchFamily="34" charset="0"/>
            </a:endParaRPr>
          </a:p>
          <a:p>
            <a:pPr algn="just">
              <a:spcBef>
                <a:spcPts val="750"/>
              </a:spcBef>
              <a:buClr>
                <a:srgbClr val="808285"/>
              </a:buClr>
              <a:buFont typeface="Arial" panose="020B0604020202020204" pitchFamily="34" charset="0"/>
              <a:buChar char="•"/>
            </a:pPr>
            <a:r>
              <a:rPr lang="zh-CN" altLang="zh-CN" sz="2000">
                <a:solidFill>
                  <a:srgbClr val="272821"/>
                </a:solidFill>
                <a:latin typeface="Franklin Gothic Medium Cond" panose="020B0606030402020204" pitchFamily="34" charset="0"/>
              </a:rPr>
              <a:t>网络是均匀的</a:t>
            </a:r>
            <a:endParaRPr lang="zh-CN" altLang="zh-CN" sz="2000">
              <a:latin typeface="Franklin Gothic Medium Cond" panose="020B0606030402020204" pitchFamily="34" charset="0"/>
            </a:endParaRPr>
          </a:p>
          <a:p>
            <a:pPr algn="ctr">
              <a:spcBef>
                <a:spcPts val="775"/>
              </a:spcBef>
            </a:pPr>
            <a:r>
              <a:rPr lang="zh-CN" altLang="zh-CN" sz="2000">
                <a:solidFill>
                  <a:srgbClr val="272821"/>
                </a:solidFill>
                <a:latin typeface="Franklin Gothic Medium Cond" panose="020B0606030402020204" pitchFamily="34" charset="0"/>
              </a:rPr>
              <a:t>彼得德语</a:t>
            </a:r>
            <a:endParaRPr lang="zh-CN" altLang="zh-CN" sz="2000">
              <a:latin typeface="Franklin Gothic Medium Cond" panose="020B0606030402020204" pitchFamily="34" charset="0"/>
            </a:endParaRPr>
          </a:p>
        </p:txBody>
      </p:sp>
      <p:sp>
        <p:nvSpPr>
          <p:cNvPr id="223236" name="object 5">
            <a:extLst>
              <a:ext uri="{FF2B5EF4-FFF2-40B4-BE49-F238E27FC236}">
                <a16:creationId xmlns:a16="http://schemas.microsoft.com/office/drawing/2014/main" id="{691F0BC5-C1BF-4735-B785-8281577EA54B}"/>
              </a:ext>
            </a:extLst>
          </p:cNvPr>
          <p:cNvSpPr>
            <a:spLocks noChangeArrowheads="1"/>
          </p:cNvSpPr>
          <p:nvPr/>
        </p:nvSpPr>
        <p:spPr bwMode="auto">
          <a:xfrm>
            <a:off x="7534275" y="2325688"/>
            <a:ext cx="4530725" cy="3910012"/>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23237" name="object 6">
            <a:extLst>
              <a:ext uri="{FF2B5EF4-FFF2-40B4-BE49-F238E27FC236}">
                <a16:creationId xmlns:a16="http://schemas.microsoft.com/office/drawing/2014/main" id="{4CF03319-CC26-468D-BCF3-080759FCCE04}"/>
              </a:ext>
            </a:extLst>
          </p:cNvPr>
          <p:cNvSpPr>
            <a:spLocks noChangeArrowheads="1"/>
          </p:cNvSpPr>
          <p:nvPr/>
        </p:nvSpPr>
        <p:spPr bwMode="auto">
          <a:xfrm>
            <a:off x="7559675" y="2352675"/>
            <a:ext cx="4424363" cy="38036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Tree>
  </p:cSld>
  <p:clrMapOvr>
    <a:masterClrMapping/>
  </p:clrMapOvr>
</p:sld>
</file>

<file path=ppt/slides/slide16.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object 2">
            <a:extLst>
              <a:ext uri="{FF2B5EF4-FFF2-40B4-BE49-F238E27FC236}">
                <a16:creationId xmlns:a16="http://schemas.microsoft.com/office/drawing/2014/main" id="{E529B51D-8E95-4EF5-BAE7-45D1BEF524FE}"/>
              </a:ext>
            </a:extLst>
          </p:cNvPr>
          <p:cNvSpPr>
            <a:spLocks/>
          </p:cNvSpPr>
          <p:nvPr/>
        </p:nvSpPr>
        <p:spPr bwMode="auto">
          <a:xfrm>
            <a:off x="2943225" y="1106488"/>
            <a:ext cx="6313488" cy="0"/>
          </a:xfrm>
          <a:custGeom>
            <a:avLst/>
            <a:gdLst>
              <a:gd name="T0" fmla="*/ 0 w 8978900"/>
              <a:gd name="T1" fmla="*/ 1543313 w 8978900"/>
              <a:gd name="T2" fmla="*/ 0 60000 65536"/>
              <a:gd name="T3" fmla="*/ 0 60000 65536"/>
            </a:gdLst>
            <a:ahLst/>
            <a:cxnLst>
              <a:cxn ang="T2">
                <a:pos x="T0" y="0"/>
              </a:cxn>
              <a:cxn ang="T3">
                <a:pos x="T1" y="0"/>
              </a:cxn>
            </a:cxnLst>
            <a:rect l="0" t="0" r="r" b="b"/>
            <a:pathLst>
              <a:path w="8978900">
                <a:moveTo>
                  <a:pt x="0" y="0"/>
                </a:moveTo>
                <a:lnTo>
                  <a:pt x="8978899" y="0"/>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60419" name="object 3">
            <a:extLst>
              <a:ext uri="{FF2B5EF4-FFF2-40B4-BE49-F238E27FC236}">
                <a16:creationId xmlns:a16="http://schemas.microsoft.com/office/drawing/2014/main" id="{80B2A0D0-C715-426C-9D3B-E1025119F7EC}"/>
              </a:ext>
            </a:extLst>
          </p:cNvPr>
          <p:cNvSpPr>
            <a:spLocks/>
          </p:cNvSpPr>
          <p:nvPr/>
        </p:nvSpPr>
        <p:spPr bwMode="auto">
          <a:xfrm>
            <a:off x="2943225" y="258763"/>
            <a:ext cx="6313488" cy="0"/>
          </a:xfrm>
          <a:custGeom>
            <a:avLst/>
            <a:gdLst>
              <a:gd name="T0" fmla="*/ 0 w 8978900"/>
              <a:gd name="T1" fmla="*/ 1543314 w 8978900"/>
              <a:gd name="T2" fmla="*/ 0 60000 65536"/>
              <a:gd name="T3" fmla="*/ 0 60000 65536"/>
            </a:gdLst>
            <a:ahLst/>
            <a:cxnLst>
              <a:cxn ang="T2">
                <a:pos x="T0" y="0"/>
              </a:cxn>
              <a:cxn ang="T3">
                <a:pos x="T1" y="0"/>
              </a:cxn>
            </a:cxnLst>
            <a:rect l="0" t="0" r="r" b="b"/>
            <a:pathLst>
              <a:path w="8978900">
                <a:moveTo>
                  <a:pt x="0" y="0"/>
                </a:moveTo>
                <a:lnTo>
                  <a:pt x="8978900" y="0"/>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4" name="object 4">
            <a:extLst>
              <a:ext uri="{FF2B5EF4-FFF2-40B4-BE49-F238E27FC236}">
                <a16:creationId xmlns:a16="http://schemas.microsoft.com/office/drawing/2014/main" id="{051FD2EA-3F2F-4773-A0F1-DAA34A38A3B7}"/>
              </a:ext>
            </a:extLst>
          </p:cNvPr>
          <p:cNvSpPr txBox="1"/>
          <p:nvPr/>
        </p:nvSpPr>
        <p:spPr>
          <a:xfrm>
            <a:off x="3917950" y="338138"/>
            <a:ext cx="6446838" cy="6637337"/>
          </a:xfrm>
          <a:prstGeom prst="rect">
            <a:avLst/>
          </a:prstGeom>
        </p:spPr>
        <p:txBody>
          <a:bodyPr lIns="0" tIns="37058" rIns="0" bIns="0">
            <a:spAutoFit/>
          </a:bodyPr>
          <a:lstStyle/>
          <a:p>
            <a:pPr>
              <a:spcBef>
                <a:spcPts val="292"/>
              </a:spcBef>
              <a:defRPr/>
            </a:pPr>
            <a:r>
              <a:rPr sz="3937" b="1" spc="-218" dirty="0">
                <a:latin typeface="Arial Black"/>
                <a:cs typeface="Arial Black"/>
              </a:rPr>
              <a:t>代码</a:t>
            </a:r>
            <a:r>
              <a:rPr sz="3937" b="1" spc="-292" dirty="0">
                <a:latin typeface="Arial Black"/>
                <a:cs typeface="Arial Black"/>
              </a:rPr>
              <a:t> </a:t>
            </a:r>
            <a:r>
              <a:rPr sz="3937" b="1" spc="-84" dirty="0">
                <a:solidFill>
                  <a:srgbClr val="C82506"/>
                </a:solidFill>
                <a:latin typeface="Arial Black"/>
                <a:cs typeface="Arial Black"/>
              </a:rPr>
              <a:t>重复</a:t>
            </a:r>
            <a:endParaRPr sz="3937">
              <a:latin typeface="Arial Black"/>
              <a:cs typeface="Arial Black"/>
            </a:endParaRPr>
          </a:p>
          <a:p>
            <a:pPr>
              <a:defRPr/>
            </a:pPr>
            <a:endParaRPr sz="5344">
              <a:latin typeface="Times New Roman"/>
              <a:cs typeface="Times New Roman"/>
            </a:endParaRPr>
          </a:p>
          <a:p>
            <a:pPr>
              <a:defRPr/>
            </a:pPr>
            <a:endParaRPr sz="5344">
              <a:latin typeface="Times New Roman"/>
              <a:cs typeface="Times New Roman"/>
            </a:endParaRPr>
          </a:p>
          <a:p>
            <a:pPr>
              <a:defRPr/>
            </a:pPr>
            <a:endParaRPr sz="5344">
              <a:latin typeface="Times New Roman"/>
              <a:cs typeface="Times New Roman"/>
            </a:endParaRPr>
          </a:p>
          <a:p>
            <a:pPr>
              <a:defRPr/>
            </a:pPr>
            <a:endParaRPr sz="5344">
              <a:latin typeface="Times New Roman"/>
              <a:cs typeface="Times New Roman"/>
            </a:endParaRPr>
          </a:p>
          <a:p>
            <a:pPr>
              <a:defRPr/>
            </a:pPr>
            <a:endParaRPr sz="5344">
              <a:latin typeface="Times New Roman"/>
              <a:cs typeface="Times New Roman"/>
            </a:endParaRPr>
          </a:p>
          <a:p>
            <a:pPr>
              <a:defRPr/>
            </a:pPr>
            <a:endParaRPr sz="5344">
              <a:latin typeface="Times New Roman"/>
              <a:cs typeface="Times New Roman"/>
            </a:endParaRPr>
          </a:p>
          <a:p>
            <a:pPr>
              <a:spcBef>
                <a:spcPts val="11"/>
              </a:spcBef>
              <a:defRPr/>
            </a:pPr>
            <a:endParaRPr sz="6117">
              <a:latin typeface="Times New Roman"/>
              <a:cs typeface="Times New Roman"/>
            </a:endParaRPr>
          </a:p>
          <a:p>
            <a:pPr algn="r">
              <a:defRPr/>
            </a:pPr>
            <a:r>
              <a:rPr sz="773" i="1" spc="-7" dirty="0">
                <a:solidFill>
                  <a:srgbClr val="929396"/>
                </a:solidFill>
                <a:latin typeface="Arial"/>
                <a:cs typeface="Arial"/>
              </a:rPr>
              <a:t>34</a:t>
            </a:r>
            <a:endParaRPr sz="773">
              <a:latin typeface="Arial"/>
              <a:cs typeface="Arial"/>
            </a:endParaRPr>
          </a:p>
        </p:txBody>
      </p:sp>
      <p:sp>
        <p:nvSpPr>
          <p:cNvPr id="60421" name="object 5">
            <a:extLst>
              <a:ext uri="{FF2B5EF4-FFF2-40B4-BE49-F238E27FC236}">
                <a16:creationId xmlns:a16="http://schemas.microsoft.com/office/drawing/2014/main" id="{87098271-D532-4D4D-827C-20946C9B4AD5}"/>
              </a:ext>
            </a:extLst>
          </p:cNvPr>
          <p:cNvSpPr>
            <a:spLocks noChangeArrowheads="1"/>
          </p:cNvSpPr>
          <p:nvPr/>
        </p:nvSpPr>
        <p:spPr bwMode="auto">
          <a:xfrm>
            <a:off x="1584325" y="0"/>
            <a:ext cx="9023350" cy="68580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Tree>
  </p:cSld>
  <p:clrMapOvr>
    <a:masterClrMapping/>
  </p:clrMapOvr>
</p:sld>
</file>

<file path=ppt/slides/slide160.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Title 1">
            <a:extLst>
              <a:ext uri="{FF2B5EF4-FFF2-40B4-BE49-F238E27FC236}">
                <a16:creationId xmlns:a16="http://schemas.microsoft.com/office/drawing/2014/main" id="{A4683473-AC03-4F8C-8409-8D8AA151BF18}"/>
              </a:ext>
            </a:extLst>
          </p:cNvPr>
          <p:cNvSpPr>
            <a:spLocks noGrp="1"/>
          </p:cNvSpPr>
          <p:nvPr>
            <p:ph type="title"/>
          </p:nvPr>
        </p:nvSpPr>
        <p:spPr>
          <a:xfrm>
            <a:off x="331788" y="239713"/>
            <a:ext cx="10972800" cy="563562"/>
          </a:xfrm>
        </p:spPr>
        <p:txBody>
          <a:bodyPr/>
          <a:lstStyle/>
          <a:p>
            <a:pPr algn="l"/>
            <a:r>
              <a:rPr lang="en-US" altLang="zh-CN">
                <a:solidFill>
                  <a:schemeClr val="bg1"/>
                </a:solidFill>
              </a:rPr>
              <a:t>挑战</a:t>
            </a:r>
          </a:p>
        </p:txBody>
      </p:sp>
      <p:pic>
        <p:nvPicPr>
          <p:cNvPr id="224259" name="Picture 2">
            <a:extLst>
              <a:ext uri="{FF2B5EF4-FFF2-40B4-BE49-F238E27FC236}">
                <a16:creationId xmlns:a16="http://schemas.microsoft.com/office/drawing/2014/main" id="{BEF42BC3-AF39-4DDD-A63F-9B1AE5214E5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73675" y="1679575"/>
            <a:ext cx="6773863" cy="355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0" name="Picture 3">
            <a:extLst>
              <a:ext uri="{FF2B5EF4-FFF2-40B4-BE49-F238E27FC236}">
                <a16:creationId xmlns:a16="http://schemas.microsoft.com/office/drawing/2014/main" id="{DF8FB5CD-FE51-422A-88E2-B040148DFB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3838" y="1592263"/>
            <a:ext cx="3798887" cy="379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ight Arrow 4">
            <a:extLst>
              <a:ext uri="{FF2B5EF4-FFF2-40B4-BE49-F238E27FC236}">
                <a16:creationId xmlns:a16="http://schemas.microsoft.com/office/drawing/2014/main" id="{A49B3D5F-D73E-4452-9C26-CDBE81D9CF11}"/>
              </a:ext>
            </a:extLst>
          </p:cNvPr>
          <p:cNvSpPr/>
          <p:nvPr/>
        </p:nvSpPr>
        <p:spPr>
          <a:xfrm>
            <a:off x="4157663" y="3113088"/>
            <a:ext cx="1058862" cy="635000"/>
          </a:xfrm>
          <a:prstGeom prst="rightArrow">
            <a:avLst/>
          </a:prstGeom>
          <a:solidFill>
            <a:srgbClr val="FF0000"/>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a:p>
        </p:txBody>
      </p:sp>
      <p:sp>
        <p:nvSpPr>
          <p:cNvPr id="224262" name="TextBox 5">
            <a:extLst>
              <a:ext uri="{FF2B5EF4-FFF2-40B4-BE49-F238E27FC236}">
                <a16:creationId xmlns:a16="http://schemas.microsoft.com/office/drawing/2014/main" id="{38AD64DE-7348-436D-9633-0D92CDDB152C}"/>
              </a:ext>
            </a:extLst>
          </p:cNvPr>
          <p:cNvSpPr txBox="1">
            <a:spLocks noChangeArrowheads="1"/>
          </p:cNvSpPr>
          <p:nvPr/>
        </p:nvSpPr>
        <p:spPr bwMode="auto">
          <a:xfrm>
            <a:off x="3660775" y="6064250"/>
            <a:ext cx="39925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r>
              <a:rPr lang="en-US" altLang="zh-CN"/>
              <a:t>如果设计不对, 可能会导致混乱..。</a:t>
            </a:r>
          </a:p>
        </p:txBody>
      </p:sp>
    </p:spTree>
  </p:cSld>
  <p:clrMapOvr>
    <a:masterClrMapping/>
  </p:clrMapOvr>
  <p:transition spd="slow">
    <p:fade/>
  </p:transition>
</p:sld>
</file>

<file path=ppt/slides/slide161.xml><?xml version="1.0" encoding="utf-8"?>
<p:sld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Title 1">
            <a:extLst>
              <a:ext uri="{FF2B5EF4-FFF2-40B4-BE49-F238E27FC236}">
                <a16:creationId xmlns:a16="http://schemas.microsoft.com/office/drawing/2014/main" id="{D660A1A2-B029-4575-A31F-72D51EC056FC}"/>
              </a:ext>
            </a:extLst>
          </p:cNvPr>
          <p:cNvSpPr>
            <a:spLocks noGrp="1"/>
          </p:cNvSpPr>
          <p:nvPr>
            <p:ph type="title"/>
          </p:nvPr>
        </p:nvSpPr>
        <p:spPr>
          <a:xfrm>
            <a:off x="471488" y="87313"/>
            <a:ext cx="10972800" cy="868362"/>
          </a:xfrm>
        </p:spPr>
        <p:txBody>
          <a:bodyPr/>
          <a:lstStyle/>
          <a:p>
            <a:pPr algn="l"/>
            <a:r>
              <a:rPr lang="en-US" altLang="zh-CN">
                <a:solidFill>
                  <a:schemeClr val="bg1"/>
                </a:solidFill>
              </a:rPr>
              <a:t>总体复杂性</a:t>
            </a:r>
          </a:p>
        </p:txBody>
      </p:sp>
      <p:sp>
        <p:nvSpPr>
          <p:cNvPr id="3" name="Text Placeholder 2">
            <a:extLst>
              <a:ext uri="{FF2B5EF4-FFF2-40B4-BE49-F238E27FC236}">
                <a16:creationId xmlns:a16="http://schemas.microsoft.com/office/drawing/2014/main" id="{7C9C2694-9513-41EF-BE03-6C5AFD03E27B}"/>
              </a:ext>
            </a:extLst>
          </p:cNvPr>
          <p:cNvSpPr>
            <a:spLocks noGrp="1"/>
          </p:cNvSpPr>
          <p:nvPr>
            <p:ph type="body" idx="1"/>
          </p:nvPr>
        </p:nvSpPr>
        <p:spPr/>
        <p:txBody>
          <a:bodyPr/>
          <a:lstStyle/>
          <a:p>
            <a:pPr>
              <a:defRPr/>
            </a:pPr>
            <a:r>
              <a:rPr lang="en-US" sz="2667" dirty="0"/>
              <a:t>分布式系统本质上是复杂的</a:t>
            </a:r>
          </a:p>
          <a:p>
            <a:pPr lvl="1">
              <a:defRPr/>
            </a:pPr>
            <a:r>
              <a:rPr lang="en-US" sz="2667" dirty="0"/>
              <a:t>N/W 延迟, 容错, 重试风暴..。</a:t>
            </a:r>
          </a:p>
          <a:p>
            <a:pPr>
              <a:defRPr/>
            </a:pPr>
            <a:endParaRPr lang="en-US" sz="2667" dirty="0"/>
          </a:p>
          <a:p>
            <a:pPr>
              <a:defRPr/>
            </a:pPr>
            <a:r>
              <a:rPr lang="en-US" sz="2667" dirty="0"/>
              <a:t>操作开销</a:t>
            </a:r>
          </a:p>
          <a:p>
            <a:pPr lvl="1">
              <a:defRPr/>
            </a:pPr>
            <a:r>
              <a:rPr lang="en-US" sz="2667" dirty="0"/>
              <a:t>提示: 拥抱</a:t>
            </a:r>
            <a:r>
              <a:rPr lang="en-US" sz="2667" dirty="0" err="1"/>
              <a:t>DevOps</a:t>
            </a:r>
            <a:r>
              <a:rPr lang="en-US" sz="2667" dirty="0"/>
              <a:t>模型</a:t>
            </a:r>
          </a:p>
          <a:p>
            <a:pPr>
              <a:defRPr/>
            </a:pPr>
            <a:endParaRPr lang="en-US" dirty="0"/>
          </a:p>
        </p:txBody>
      </p:sp>
    </p:spTree>
  </p:cSld>
  <p:clrMapOvr>
    <a:masterClrMapping/>
  </p:clrMapOvr>
  <p:transition spd="slow" advClick="0" advTm="7000">
    <p:fade thruBlk="1"/>
  </p:transition>
</p:sld>
</file>

<file path=ppt/slides/slide162.xml><?xml version="1.0" encoding="utf-8"?>
<p:sld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Title 1">
            <a:extLst>
              <a:ext uri="{FF2B5EF4-FFF2-40B4-BE49-F238E27FC236}">
                <a16:creationId xmlns:a16="http://schemas.microsoft.com/office/drawing/2014/main" id="{C584DCDC-C790-41A3-9569-BEEBBD9A86CD}"/>
              </a:ext>
            </a:extLst>
          </p:cNvPr>
          <p:cNvSpPr>
            <a:spLocks noGrp="1"/>
          </p:cNvSpPr>
          <p:nvPr>
            <p:ph type="title"/>
          </p:nvPr>
        </p:nvSpPr>
        <p:spPr>
          <a:xfrm>
            <a:off x="609600" y="274638"/>
            <a:ext cx="10972800" cy="625475"/>
          </a:xfrm>
        </p:spPr>
        <p:txBody>
          <a:bodyPr/>
          <a:lstStyle/>
          <a:p>
            <a:pPr algn="l"/>
            <a:r>
              <a:rPr lang="en-US" altLang="zh-CN">
                <a:solidFill>
                  <a:schemeClr val="bg1"/>
                </a:solidFill>
              </a:rPr>
              <a:t>服务发现</a:t>
            </a:r>
          </a:p>
        </p:txBody>
      </p:sp>
      <p:sp>
        <p:nvSpPr>
          <p:cNvPr id="226307" name="Content Placeholder 2">
            <a:extLst>
              <a:ext uri="{FF2B5EF4-FFF2-40B4-BE49-F238E27FC236}">
                <a16:creationId xmlns:a16="http://schemas.microsoft.com/office/drawing/2014/main" id="{980B4C18-172D-406F-A399-A14240AA3BDF}"/>
              </a:ext>
            </a:extLst>
          </p:cNvPr>
          <p:cNvSpPr>
            <a:spLocks noGrp="1"/>
          </p:cNvSpPr>
          <p:nvPr>
            <p:ph sz="quarter" idx="4294967295"/>
          </p:nvPr>
        </p:nvSpPr>
        <p:spPr>
          <a:xfrm>
            <a:off x="812800" y="1600200"/>
            <a:ext cx="10566400" cy="4114800"/>
          </a:xfrm>
        </p:spPr>
        <p:txBody>
          <a:bodyPr/>
          <a:lstStyle/>
          <a:p>
            <a:pPr/>
            <a:r>
              <a:rPr lang="en-US" altLang="zh-CN"/>
              <a:t>100s. MicroServices</a:t>
            </a:r>
          </a:p>
          <a:p>
            <a:pPr lvl="1"/>
            <a:r>
              <a:rPr lang="en-US" altLang="zh-CN"/>
              <a:t>需要服务元数据注册表 (发现服务)</a:t>
            </a:r>
          </a:p>
        </p:txBody>
      </p:sp>
      <p:sp>
        <p:nvSpPr>
          <p:cNvPr id="4" name="Rectangle 3">
            <a:extLst>
              <a:ext uri="{FF2B5EF4-FFF2-40B4-BE49-F238E27FC236}">
                <a16:creationId xmlns:a16="http://schemas.microsoft.com/office/drawing/2014/main" id="{6E52C8F1-1312-45C2-9004-AAF9F6835450}"/>
              </a:ext>
            </a:extLst>
          </p:cNvPr>
          <p:cNvSpPr/>
          <p:nvPr/>
        </p:nvSpPr>
        <p:spPr>
          <a:xfrm>
            <a:off x="5567363" y="4516438"/>
            <a:ext cx="2303462" cy="700087"/>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sz="1867" dirty="0">
              <a:solidFill>
                <a:srgbClr val="000000"/>
              </a:solidFill>
            </a:endParaRPr>
          </a:p>
        </p:txBody>
      </p:sp>
      <p:sp>
        <p:nvSpPr>
          <p:cNvPr id="5" name="Rectangle 4">
            <a:extLst>
              <a:ext uri="{FF2B5EF4-FFF2-40B4-BE49-F238E27FC236}">
                <a16:creationId xmlns:a16="http://schemas.microsoft.com/office/drawing/2014/main" id="{5533FDF6-BC84-4F20-93F6-D46D1E5D81A4}"/>
              </a:ext>
            </a:extLst>
          </p:cNvPr>
          <p:cNvSpPr/>
          <p:nvPr/>
        </p:nvSpPr>
        <p:spPr>
          <a:xfrm>
            <a:off x="2347913" y="4484688"/>
            <a:ext cx="2243137" cy="763587"/>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sz="1867" dirty="0">
              <a:solidFill>
                <a:srgbClr val="000000"/>
              </a:solidFill>
            </a:endParaRPr>
          </a:p>
        </p:txBody>
      </p:sp>
      <p:sp>
        <p:nvSpPr>
          <p:cNvPr id="6" name="Rectangle 5">
            <a:extLst>
              <a:ext uri="{FF2B5EF4-FFF2-40B4-BE49-F238E27FC236}">
                <a16:creationId xmlns:a16="http://schemas.microsoft.com/office/drawing/2014/main" id="{D967DCCE-472C-4231-BD43-4C88703E26EE}"/>
              </a:ext>
            </a:extLst>
          </p:cNvPr>
          <p:cNvSpPr/>
          <p:nvPr/>
        </p:nvSpPr>
        <p:spPr>
          <a:xfrm>
            <a:off x="4249738" y="3533775"/>
            <a:ext cx="1892300" cy="733425"/>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sz="1867" dirty="0">
              <a:solidFill>
                <a:srgbClr val="000000"/>
              </a:solidFill>
            </a:endParaRPr>
          </a:p>
        </p:txBody>
      </p:sp>
      <p:sp>
        <p:nvSpPr>
          <p:cNvPr id="7" name="Rectangle 6">
            <a:extLst>
              <a:ext uri="{FF2B5EF4-FFF2-40B4-BE49-F238E27FC236}">
                <a16:creationId xmlns:a16="http://schemas.microsoft.com/office/drawing/2014/main" id="{E90CE478-A453-49DA-8F9D-9CDCEDFDD80A}"/>
              </a:ext>
            </a:extLst>
          </p:cNvPr>
          <p:cNvSpPr/>
          <p:nvPr/>
        </p:nvSpPr>
        <p:spPr>
          <a:xfrm>
            <a:off x="1195388" y="3498850"/>
            <a:ext cx="1890712" cy="731838"/>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sz="1867" dirty="0">
              <a:solidFill>
                <a:srgbClr val="000000"/>
              </a:solidFill>
            </a:endParaRPr>
          </a:p>
        </p:txBody>
      </p:sp>
      <p:sp>
        <p:nvSpPr>
          <p:cNvPr id="8" name="Rectangle 7">
            <a:extLst>
              <a:ext uri="{FF2B5EF4-FFF2-40B4-BE49-F238E27FC236}">
                <a16:creationId xmlns:a16="http://schemas.microsoft.com/office/drawing/2014/main" id="{879FBFA3-0804-4891-902A-E37F0B98C4ED}"/>
              </a:ext>
            </a:extLst>
          </p:cNvPr>
          <p:cNvSpPr/>
          <p:nvPr/>
        </p:nvSpPr>
        <p:spPr>
          <a:xfrm>
            <a:off x="1068388" y="3371850"/>
            <a:ext cx="1890712" cy="731838"/>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67" dirty="0">
                <a:solidFill>
                  <a:srgbClr val="000000"/>
                </a:solidFill>
              </a:rPr>
              <a:t>客户服务</a:t>
            </a:r>
          </a:p>
        </p:txBody>
      </p:sp>
      <p:sp>
        <p:nvSpPr>
          <p:cNvPr id="9" name="Rectangle 8">
            <a:extLst>
              <a:ext uri="{FF2B5EF4-FFF2-40B4-BE49-F238E27FC236}">
                <a16:creationId xmlns:a16="http://schemas.microsoft.com/office/drawing/2014/main" id="{27CE989E-C85D-48BE-BECF-B9E377910614}"/>
              </a:ext>
            </a:extLst>
          </p:cNvPr>
          <p:cNvSpPr/>
          <p:nvPr/>
        </p:nvSpPr>
        <p:spPr>
          <a:xfrm>
            <a:off x="4108450" y="3406775"/>
            <a:ext cx="1890713" cy="733425"/>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67" dirty="0">
                <a:solidFill>
                  <a:srgbClr val="000000"/>
                </a:solidFill>
              </a:rPr>
              <a:t>目录</a:t>
            </a:r>
          </a:p>
          <a:p>
            <a:pPr algn="ctr">
              <a:defRPr/>
            </a:pPr>
            <a:r>
              <a:rPr lang="en-US" sz="1867" dirty="0">
                <a:solidFill>
                  <a:srgbClr val="000000"/>
                </a:solidFill>
              </a:rPr>
              <a:t>服务</a:t>
            </a:r>
          </a:p>
        </p:txBody>
      </p:sp>
      <p:sp>
        <p:nvSpPr>
          <p:cNvPr id="10" name="Rectangle 9">
            <a:extLst>
              <a:ext uri="{FF2B5EF4-FFF2-40B4-BE49-F238E27FC236}">
                <a16:creationId xmlns:a16="http://schemas.microsoft.com/office/drawing/2014/main" id="{4B2F9D98-23F9-41E3-B23F-DD9B6CE9875E}"/>
              </a:ext>
            </a:extLst>
          </p:cNvPr>
          <p:cNvSpPr/>
          <p:nvPr/>
        </p:nvSpPr>
        <p:spPr>
          <a:xfrm>
            <a:off x="2220913" y="4403725"/>
            <a:ext cx="2247900" cy="731838"/>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67" dirty="0">
                <a:solidFill>
                  <a:srgbClr val="000000"/>
                </a:solidFill>
              </a:rPr>
              <a:t>建议</a:t>
            </a:r>
          </a:p>
          <a:p>
            <a:pPr algn="ctr">
              <a:defRPr/>
            </a:pPr>
            <a:r>
              <a:rPr lang="en-US" sz="1867" dirty="0">
                <a:solidFill>
                  <a:srgbClr val="000000"/>
                </a:solidFill>
              </a:rPr>
              <a:t>服务</a:t>
            </a:r>
          </a:p>
        </p:txBody>
      </p:sp>
      <p:sp>
        <p:nvSpPr>
          <p:cNvPr id="11" name="Rectangle 10">
            <a:extLst>
              <a:ext uri="{FF2B5EF4-FFF2-40B4-BE49-F238E27FC236}">
                <a16:creationId xmlns:a16="http://schemas.microsoft.com/office/drawing/2014/main" id="{0BB468EB-0623-4F09-B250-EC4E412FA55B}"/>
              </a:ext>
            </a:extLst>
          </p:cNvPr>
          <p:cNvSpPr/>
          <p:nvPr/>
        </p:nvSpPr>
        <p:spPr>
          <a:xfrm>
            <a:off x="5440363" y="4403725"/>
            <a:ext cx="2308225" cy="752475"/>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67" dirty="0">
                <a:solidFill>
                  <a:srgbClr val="000000"/>
                </a:solidFill>
              </a:rPr>
              <a:t>客户服务</a:t>
            </a:r>
          </a:p>
          <a:p>
            <a:pPr algn="ctr">
              <a:defRPr/>
            </a:pPr>
            <a:r>
              <a:rPr lang="en-US" sz="1867" dirty="0">
                <a:solidFill>
                  <a:srgbClr val="000000"/>
                </a:solidFill>
              </a:rPr>
              <a:t>服务</a:t>
            </a:r>
          </a:p>
        </p:txBody>
      </p:sp>
      <p:sp>
        <p:nvSpPr>
          <p:cNvPr id="13" name="Rectangle 12">
            <a:extLst>
              <a:ext uri="{FF2B5EF4-FFF2-40B4-BE49-F238E27FC236}">
                <a16:creationId xmlns:a16="http://schemas.microsoft.com/office/drawing/2014/main" id="{6E13E12E-C7CA-4D36-A0F1-D3AF5EC27418}"/>
              </a:ext>
            </a:extLst>
          </p:cNvPr>
          <p:cNvSpPr/>
          <p:nvPr/>
        </p:nvSpPr>
        <p:spPr>
          <a:xfrm>
            <a:off x="711200" y="5441950"/>
            <a:ext cx="1892300" cy="731838"/>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sz="1867" dirty="0">
              <a:solidFill>
                <a:srgbClr val="000000"/>
              </a:solidFill>
            </a:endParaRPr>
          </a:p>
        </p:txBody>
      </p:sp>
      <p:sp>
        <p:nvSpPr>
          <p:cNvPr id="14" name="Rectangle 13">
            <a:extLst>
              <a:ext uri="{FF2B5EF4-FFF2-40B4-BE49-F238E27FC236}">
                <a16:creationId xmlns:a16="http://schemas.microsoft.com/office/drawing/2014/main" id="{311FFEDD-B11D-4A71-B812-5D82A196E8D8}"/>
              </a:ext>
            </a:extLst>
          </p:cNvPr>
          <p:cNvSpPr/>
          <p:nvPr/>
        </p:nvSpPr>
        <p:spPr>
          <a:xfrm>
            <a:off x="584200" y="5314950"/>
            <a:ext cx="1892300" cy="731838"/>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67" dirty="0">
                <a:solidFill>
                  <a:srgbClr val="000000"/>
                </a:solidFill>
              </a:rPr>
              <a:t>X</a:t>
            </a:r>
          </a:p>
          <a:p>
            <a:pPr algn="ctr">
              <a:defRPr/>
            </a:pPr>
            <a:r>
              <a:rPr lang="en-US" sz="1867" dirty="0">
                <a:solidFill>
                  <a:srgbClr val="000000"/>
                </a:solidFill>
              </a:rPr>
              <a:t>服务</a:t>
            </a:r>
          </a:p>
        </p:txBody>
      </p:sp>
      <p:sp>
        <p:nvSpPr>
          <p:cNvPr id="15" name="Rectangle 14">
            <a:extLst>
              <a:ext uri="{FF2B5EF4-FFF2-40B4-BE49-F238E27FC236}">
                <a16:creationId xmlns:a16="http://schemas.microsoft.com/office/drawing/2014/main" id="{A19E0CE8-5032-4EAE-ABE1-47315255FB45}"/>
              </a:ext>
            </a:extLst>
          </p:cNvPr>
          <p:cNvSpPr/>
          <p:nvPr/>
        </p:nvSpPr>
        <p:spPr>
          <a:xfrm>
            <a:off x="3076575" y="5700713"/>
            <a:ext cx="1890713" cy="731837"/>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sz="1867" dirty="0">
              <a:solidFill>
                <a:srgbClr val="000000"/>
              </a:solidFill>
            </a:endParaRPr>
          </a:p>
        </p:txBody>
      </p:sp>
      <p:sp>
        <p:nvSpPr>
          <p:cNvPr id="16" name="Rectangle 15">
            <a:extLst>
              <a:ext uri="{FF2B5EF4-FFF2-40B4-BE49-F238E27FC236}">
                <a16:creationId xmlns:a16="http://schemas.microsoft.com/office/drawing/2014/main" id="{CA6AE43D-0555-4801-88A1-4C57D68E4178}"/>
              </a:ext>
            </a:extLst>
          </p:cNvPr>
          <p:cNvSpPr/>
          <p:nvPr/>
        </p:nvSpPr>
        <p:spPr>
          <a:xfrm>
            <a:off x="2949575" y="5573713"/>
            <a:ext cx="1890713" cy="731837"/>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67" dirty="0">
                <a:solidFill>
                  <a:srgbClr val="000000"/>
                </a:solidFill>
              </a:rPr>
              <a:t>Y</a:t>
            </a:r>
          </a:p>
          <a:p>
            <a:pPr algn="ctr">
              <a:defRPr/>
            </a:pPr>
            <a:r>
              <a:rPr lang="en-US" sz="1867" dirty="0">
                <a:solidFill>
                  <a:srgbClr val="000000"/>
                </a:solidFill>
              </a:rPr>
              <a:t>服务</a:t>
            </a:r>
          </a:p>
        </p:txBody>
      </p:sp>
      <p:sp>
        <p:nvSpPr>
          <p:cNvPr id="17" name="Rectangle 16">
            <a:extLst>
              <a:ext uri="{FF2B5EF4-FFF2-40B4-BE49-F238E27FC236}">
                <a16:creationId xmlns:a16="http://schemas.microsoft.com/office/drawing/2014/main" id="{27D7205F-71F2-4237-ACDE-F8B1DCAF2A67}"/>
              </a:ext>
            </a:extLst>
          </p:cNvPr>
          <p:cNvSpPr/>
          <p:nvPr/>
        </p:nvSpPr>
        <p:spPr>
          <a:xfrm>
            <a:off x="5592763" y="5670550"/>
            <a:ext cx="1892300" cy="731838"/>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sz="1867" dirty="0">
              <a:solidFill>
                <a:srgbClr val="000000"/>
              </a:solidFill>
            </a:endParaRPr>
          </a:p>
        </p:txBody>
      </p:sp>
      <p:sp>
        <p:nvSpPr>
          <p:cNvPr id="18" name="Rectangle 17">
            <a:extLst>
              <a:ext uri="{FF2B5EF4-FFF2-40B4-BE49-F238E27FC236}">
                <a16:creationId xmlns:a16="http://schemas.microsoft.com/office/drawing/2014/main" id="{55F87C84-13AF-4D65-AC00-58FB881D3B8F}"/>
              </a:ext>
            </a:extLst>
          </p:cNvPr>
          <p:cNvSpPr/>
          <p:nvPr/>
        </p:nvSpPr>
        <p:spPr>
          <a:xfrm>
            <a:off x="5465763" y="5543550"/>
            <a:ext cx="1892300" cy="731838"/>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67" dirty="0">
                <a:solidFill>
                  <a:srgbClr val="000000"/>
                </a:solidFill>
              </a:rPr>
              <a:t>Z</a:t>
            </a:r>
          </a:p>
          <a:p>
            <a:pPr algn="ctr">
              <a:defRPr/>
            </a:pPr>
            <a:r>
              <a:rPr lang="en-US" sz="1867" dirty="0">
                <a:solidFill>
                  <a:srgbClr val="000000"/>
                </a:solidFill>
              </a:rPr>
              <a:t>服务</a:t>
            </a:r>
          </a:p>
        </p:txBody>
      </p:sp>
      <p:sp>
        <p:nvSpPr>
          <p:cNvPr id="19" name="Rectangle 18">
            <a:extLst>
              <a:ext uri="{FF2B5EF4-FFF2-40B4-BE49-F238E27FC236}">
                <a16:creationId xmlns:a16="http://schemas.microsoft.com/office/drawing/2014/main" id="{106CACFE-436A-44F0-B984-C7C03B3DCD7A}"/>
              </a:ext>
            </a:extLst>
          </p:cNvPr>
          <p:cNvSpPr/>
          <p:nvPr/>
        </p:nvSpPr>
        <p:spPr>
          <a:xfrm>
            <a:off x="9329738" y="3321050"/>
            <a:ext cx="2508250" cy="1820863"/>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sz="1867" dirty="0">
              <a:solidFill>
                <a:srgbClr val="000000"/>
              </a:solidFill>
            </a:endParaRPr>
          </a:p>
        </p:txBody>
      </p:sp>
      <p:sp>
        <p:nvSpPr>
          <p:cNvPr id="20" name="Rectangle 19">
            <a:extLst>
              <a:ext uri="{FF2B5EF4-FFF2-40B4-BE49-F238E27FC236}">
                <a16:creationId xmlns:a16="http://schemas.microsoft.com/office/drawing/2014/main" id="{220ADD50-CF5C-4046-9620-0C52E55CFA64}"/>
              </a:ext>
            </a:extLst>
          </p:cNvPr>
          <p:cNvSpPr/>
          <p:nvPr/>
        </p:nvSpPr>
        <p:spPr>
          <a:xfrm>
            <a:off x="9202738" y="3194050"/>
            <a:ext cx="2508250" cy="1820863"/>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67" dirty="0">
                <a:solidFill>
                  <a:srgbClr val="000000"/>
                </a:solidFill>
              </a:rPr>
              <a:t>注册 表</a:t>
            </a:r>
          </a:p>
          <a:p>
            <a:pPr algn="ctr">
              <a:defRPr/>
            </a:pPr>
            <a:r>
              <a:rPr lang="en-US" sz="1867" dirty="0">
                <a:solidFill>
                  <a:srgbClr val="000000"/>
                </a:solidFill>
              </a:rPr>
              <a:t>服务</a:t>
            </a:r>
          </a:p>
          <a:p>
            <a:pPr algn="ctr">
              <a:defRPr/>
            </a:pPr>
            <a:r>
              <a:rPr lang="en-US" sz="1867" dirty="0">
                <a:solidFill>
                  <a:srgbClr val="000000"/>
                </a:solidFill>
              </a:rPr>
              <a:t>(如 Netflix 尤里卡)</a:t>
            </a:r>
          </a:p>
        </p:txBody>
      </p:sp>
      <p:cxnSp>
        <p:nvCxnSpPr>
          <p:cNvPr id="22" name="Straight Arrow Connector 21">
            <a:extLst>
              <a:ext uri="{FF2B5EF4-FFF2-40B4-BE49-F238E27FC236}">
                <a16:creationId xmlns:a16="http://schemas.microsoft.com/office/drawing/2014/main" id="{4B39F0C7-3DD2-46A2-B950-4E2FEF2B4738}"/>
              </a:ext>
            </a:extLst>
          </p:cNvPr>
          <p:cNvCxnSpPr>
            <a:stCxn id="7" idx="3"/>
            <a:endCxn id="20" idx="1"/>
          </p:cNvCxnSpPr>
          <p:nvPr/>
        </p:nvCxnSpPr>
        <p:spPr>
          <a:xfrm>
            <a:off x="3086100" y="3865563"/>
            <a:ext cx="6116638" cy="238125"/>
          </a:xfrm>
          <a:prstGeom prst="straightConnector1">
            <a:avLst/>
          </a:prstGeom>
          <a:ln>
            <a:solidFill>
              <a:schemeClr val="accent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A330617A-4B90-42B1-93EB-C400EBC82FB0}"/>
              </a:ext>
            </a:extLst>
          </p:cNvPr>
          <p:cNvCxnSpPr>
            <a:stCxn id="6" idx="3"/>
            <a:endCxn id="20" idx="1"/>
          </p:cNvCxnSpPr>
          <p:nvPr/>
        </p:nvCxnSpPr>
        <p:spPr>
          <a:xfrm>
            <a:off x="6142038" y="3900488"/>
            <a:ext cx="3060700" cy="203200"/>
          </a:xfrm>
          <a:prstGeom prst="straightConnector1">
            <a:avLst/>
          </a:prstGeom>
          <a:ln>
            <a:solidFill>
              <a:schemeClr val="accent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EE1CACE8-C550-4961-9A8C-16C84A6699E7}"/>
              </a:ext>
            </a:extLst>
          </p:cNvPr>
          <p:cNvCxnSpPr>
            <a:stCxn id="5" idx="3"/>
            <a:endCxn id="20" idx="1"/>
          </p:cNvCxnSpPr>
          <p:nvPr/>
        </p:nvCxnSpPr>
        <p:spPr>
          <a:xfrm flipV="1">
            <a:off x="4591050" y="4103688"/>
            <a:ext cx="4611688" cy="763587"/>
          </a:xfrm>
          <a:prstGeom prst="straightConnector1">
            <a:avLst/>
          </a:prstGeom>
          <a:ln>
            <a:solidFill>
              <a:schemeClr val="accent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B2474B6B-CDB5-44C4-B73F-E3F6ABB957B9}"/>
              </a:ext>
            </a:extLst>
          </p:cNvPr>
          <p:cNvCxnSpPr>
            <a:stCxn id="4" idx="3"/>
            <a:endCxn id="20" idx="1"/>
          </p:cNvCxnSpPr>
          <p:nvPr/>
        </p:nvCxnSpPr>
        <p:spPr>
          <a:xfrm flipV="1">
            <a:off x="7870825" y="4103688"/>
            <a:ext cx="1331913" cy="763587"/>
          </a:xfrm>
          <a:prstGeom prst="straightConnector1">
            <a:avLst/>
          </a:prstGeom>
          <a:ln>
            <a:solidFill>
              <a:schemeClr val="accent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245F4E2A-60AD-43F7-9D47-1EDEC5AB7A0B}"/>
              </a:ext>
            </a:extLst>
          </p:cNvPr>
          <p:cNvCxnSpPr>
            <a:stCxn id="13" idx="3"/>
            <a:endCxn id="20" idx="1"/>
          </p:cNvCxnSpPr>
          <p:nvPr/>
        </p:nvCxnSpPr>
        <p:spPr>
          <a:xfrm flipV="1">
            <a:off x="2603500" y="4103688"/>
            <a:ext cx="6599238" cy="1703387"/>
          </a:xfrm>
          <a:prstGeom prst="straightConnector1">
            <a:avLst/>
          </a:prstGeom>
          <a:ln>
            <a:solidFill>
              <a:schemeClr val="accent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D3C49991-E3B5-44FB-8526-121D6BB98170}"/>
              </a:ext>
            </a:extLst>
          </p:cNvPr>
          <p:cNvCxnSpPr>
            <a:stCxn id="15" idx="3"/>
            <a:endCxn id="20" idx="1"/>
          </p:cNvCxnSpPr>
          <p:nvPr/>
        </p:nvCxnSpPr>
        <p:spPr>
          <a:xfrm flipV="1">
            <a:off x="4967288" y="4103688"/>
            <a:ext cx="4235450" cy="1963737"/>
          </a:xfrm>
          <a:prstGeom prst="straightConnector1">
            <a:avLst/>
          </a:prstGeom>
          <a:ln>
            <a:solidFill>
              <a:schemeClr val="accent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B62A2F44-B73B-489C-B113-6AC0AC9D1B1F}"/>
              </a:ext>
            </a:extLst>
          </p:cNvPr>
          <p:cNvCxnSpPr>
            <a:stCxn id="17" idx="3"/>
            <a:endCxn id="20" idx="1"/>
          </p:cNvCxnSpPr>
          <p:nvPr/>
        </p:nvCxnSpPr>
        <p:spPr>
          <a:xfrm flipV="1">
            <a:off x="7485063" y="4103688"/>
            <a:ext cx="1717675" cy="1931987"/>
          </a:xfrm>
          <a:prstGeom prst="straightConnector1">
            <a:avLst/>
          </a:prstGeom>
          <a:ln>
            <a:solidFill>
              <a:schemeClr val="accent1"/>
            </a:solidFill>
            <a:prstDash val="dash"/>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fade/>
  </p:transition>
</p:sld>
</file>

<file path=ppt/slides/slide163.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Shape 168">
            <a:extLst>
              <a:ext uri="{FF2B5EF4-FFF2-40B4-BE49-F238E27FC236}">
                <a16:creationId xmlns:a16="http://schemas.microsoft.com/office/drawing/2014/main" id="{CCFFB3D8-B71A-4AEF-8B6C-3B8A5F52AE9A}"/>
              </a:ext>
            </a:extLst>
          </p:cNvPr>
          <p:cNvSpPr>
            <a:spLocks noGrp="1"/>
          </p:cNvSpPr>
          <p:nvPr>
            <p:ph type="title"/>
          </p:nvPr>
        </p:nvSpPr>
        <p:spPr>
          <a:xfrm>
            <a:off x="609600" y="274638"/>
            <a:ext cx="10972800" cy="717550"/>
          </a:xfrm>
        </p:spPr>
        <p:txBody>
          <a:bodyPr lIns="121900" tIns="121900" rIns="121900" bIns="121900" anchor="b"/>
          <a:lstStyle/>
          <a:p>
            <a:pPr algn="l"/>
            <a:r>
              <a:rPr lang="zh-CN" altLang="zh-CN">
                <a:solidFill>
                  <a:schemeClr val="bg1"/>
                </a:solidFill>
              </a:rPr>
              <a:t>繁琐 (和扇出)</a:t>
            </a:r>
          </a:p>
        </p:txBody>
      </p:sp>
      <p:sp>
        <p:nvSpPr>
          <p:cNvPr id="227331" name="Shape 169">
            <a:extLst>
              <a:ext uri="{FF2B5EF4-FFF2-40B4-BE49-F238E27FC236}">
                <a16:creationId xmlns:a16="http://schemas.microsoft.com/office/drawing/2014/main" id="{D7DFB002-8F12-4C7B-B874-7533FC865812}"/>
              </a:ext>
            </a:extLst>
          </p:cNvPr>
          <p:cNvSpPr>
            <a:spLocks noGrp="1"/>
          </p:cNvSpPr>
          <p:nvPr>
            <p:ph type="body" idx="1"/>
          </p:nvPr>
        </p:nvSpPr>
        <p:spPr/>
        <p:txBody>
          <a:bodyPr lIns="121900" tIns="121900" rIns="121900" bIns="121900"/>
          <a:lstStyle/>
          <a:p>
            <a:pPr>
              <a:spcBef>
                <a:spcPct val="0"/>
              </a:spcBef>
              <a:buFont typeface="Arial" panose="020B0604020202020204" pitchFamily="34" charset="0"/>
              <a:buNone/>
            </a:pPr>
            <a:r>
              <a:rPr lang="zh-CN" altLang="zh-CN"/>
              <a:t>~</a:t>
            </a:r>
            <a:r>
              <a:rPr lang="zh-CN" altLang="zh-CN">
                <a:solidFill>
                  <a:srgbClr val="CC4125"/>
                </a:solidFill>
              </a:rPr>
              <a:t>20亿</a:t>
            </a:r>
            <a:r>
              <a:rPr lang="zh-CN" altLang="zh-CN"/>
              <a:t>每天对边缘的请求</a:t>
            </a:r>
            <a:r>
              <a:rPr lang="en-US" altLang="zh-CN"/>
              <a:t>电子邮件</a:t>
            </a:r>
            <a:endParaRPr lang="zh-CN" altLang="zh-CN"/>
          </a:p>
          <a:p>
            <a:pPr>
              <a:spcBef>
                <a:spcPct val="0"/>
              </a:spcBef>
              <a:buFont typeface="Arial" panose="020B0604020202020204" pitchFamily="34" charset="0"/>
              <a:buNone/>
            </a:pPr>
            <a:r>
              <a:rPr lang="zh-CN" altLang="zh-CN"/>
              <a:t>结果在</a:t>
            </a:r>
            <a:r>
              <a:rPr lang="zh-CN" altLang="zh-CN">
                <a:solidFill>
                  <a:srgbClr val="CC4125"/>
                </a:solidFill>
              </a:rPr>
              <a:t>~ 200亿扇</a:t>
            </a:r>
            <a:r>
              <a:rPr lang="zh-CN" altLang="zh-CN"/>
              <a:t>出请求在 ~ 100 MicroServices</a:t>
            </a:r>
          </a:p>
        </p:txBody>
      </p:sp>
      <p:pic>
        <p:nvPicPr>
          <p:cNvPr id="227332" name="Picture 1">
            <a:extLst>
              <a:ext uri="{FF2B5EF4-FFF2-40B4-BE49-F238E27FC236}">
                <a16:creationId xmlns:a16="http://schemas.microsoft.com/office/drawing/2014/main" id="{B2C2B67C-47AD-49F6-992B-7ADFBB929B6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18288" y="2701925"/>
            <a:ext cx="4614862" cy="3073400"/>
          </a:xfrm>
          <a:prstGeom prst="rect">
            <a:avLst/>
          </a:prstGeom>
          <a:solidFill>
            <a:schemeClr val="tx1">
              <a:alpha val="83136"/>
            </a:schemeClr>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6CC6C7B7-19E4-4DEA-9DEE-3D8E86F22EAA}"/>
              </a:ext>
            </a:extLst>
          </p:cNvPr>
          <p:cNvSpPr/>
          <p:nvPr/>
        </p:nvSpPr>
        <p:spPr>
          <a:xfrm>
            <a:off x="684213" y="2701925"/>
            <a:ext cx="4097337" cy="2976563"/>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dirty="0"/>
          </a:p>
        </p:txBody>
      </p:sp>
      <p:sp>
        <p:nvSpPr>
          <p:cNvPr id="4" name="Oval 3">
            <a:extLst>
              <a:ext uri="{FF2B5EF4-FFF2-40B4-BE49-F238E27FC236}">
                <a16:creationId xmlns:a16="http://schemas.microsoft.com/office/drawing/2014/main" id="{CFD7B2C8-5BF4-4482-ADC9-9C573D440195}"/>
              </a:ext>
            </a:extLst>
          </p:cNvPr>
          <p:cNvSpPr/>
          <p:nvPr/>
        </p:nvSpPr>
        <p:spPr>
          <a:xfrm>
            <a:off x="2339975" y="3884613"/>
            <a:ext cx="611188" cy="598487"/>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 name="Straight Arrow Connector 5">
            <a:extLst>
              <a:ext uri="{FF2B5EF4-FFF2-40B4-BE49-F238E27FC236}">
                <a16:creationId xmlns:a16="http://schemas.microsoft.com/office/drawing/2014/main" id="{6580141E-4746-4A10-B80A-E47789B6ED94}"/>
              </a:ext>
            </a:extLst>
          </p:cNvPr>
          <p:cNvCxnSpPr>
            <a:endCxn id="4" idx="2"/>
          </p:cNvCxnSpPr>
          <p:nvPr/>
        </p:nvCxnSpPr>
        <p:spPr>
          <a:xfrm>
            <a:off x="1444625" y="4184650"/>
            <a:ext cx="89535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27336" name="TextBox 10">
            <a:extLst>
              <a:ext uri="{FF2B5EF4-FFF2-40B4-BE49-F238E27FC236}">
                <a16:creationId xmlns:a16="http://schemas.microsoft.com/office/drawing/2014/main" id="{B8E4B7A6-CF7E-46CC-BAE8-D61228A5A08A}"/>
              </a:ext>
            </a:extLst>
          </p:cNvPr>
          <p:cNvSpPr txBox="1">
            <a:spLocks noChangeArrowheads="1"/>
          </p:cNvSpPr>
          <p:nvPr/>
        </p:nvSpPr>
        <p:spPr bwMode="auto">
          <a:xfrm>
            <a:off x="920750" y="3598863"/>
            <a:ext cx="1114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r>
              <a:rPr lang="en-US" altLang="zh-CN">
                <a:solidFill>
                  <a:srgbClr val="000000"/>
                </a:solidFill>
              </a:rPr>
              <a:t>1请求</a:t>
            </a:r>
          </a:p>
        </p:txBody>
      </p:sp>
      <p:cxnSp>
        <p:nvCxnSpPr>
          <p:cNvPr id="14" name="Straight Arrow Connector 13">
            <a:extLst>
              <a:ext uri="{FF2B5EF4-FFF2-40B4-BE49-F238E27FC236}">
                <a16:creationId xmlns:a16="http://schemas.microsoft.com/office/drawing/2014/main" id="{D37D9108-2F26-4705-A42A-E6D9AEB3DEA5}"/>
              </a:ext>
            </a:extLst>
          </p:cNvPr>
          <p:cNvCxnSpPr/>
          <p:nvPr/>
        </p:nvCxnSpPr>
        <p:spPr>
          <a:xfrm>
            <a:off x="6291263" y="4051300"/>
            <a:ext cx="896937"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27338" name="TextBox 14">
            <a:extLst>
              <a:ext uri="{FF2B5EF4-FFF2-40B4-BE49-F238E27FC236}">
                <a16:creationId xmlns:a16="http://schemas.microsoft.com/office/drawing/2014/main" id="{F04574E9-DC70-4B5A-9EC1-48E6128C97C9}"/>
              </a:ext>
            </a:extLst>
          </p:cNvPr>
          <p:cNvSpPr txBox="1">
            <a:spLocks noChangeArrowheads="1"/>
          </p:cNvSpPr>
          <p:nvPr/>
        </p:nvSpPr>
        <p:spPr bwMode="auto">
          <a:xfrm>
            <a:off x="5768975" y="3465513"/>
            <a:ext cx="1114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r>
              <a:rPr lang="en-US" altLang="zh-CN">
                <a:solidFill>
                  <a:srgbClr val="FF6600"/>
                </a:solidFill>
              </a:rPr>
              <a:t>1请求</a:t>
            </a:r>
          </a:p>
        </p:txBody>
      </p:sp>
      <p:sp>
        <p:nvSpPr>
          <p:cNvPr id="227339" name="TextBox 11">
            <a:extLst>
              <a:ext uri="{FF2B5EF4-FFF2-40B4-BE49-F238E27FC236}">
                <a16:creationId xmlns:a16="http://schemas.microsoft.com/office/drawing/2014/main" id="{C4295DD1-4334-4BC6-89B4-886CAC4394BE}"/>
              </a:ext>
            </a:extLst>
          </p:cNvPr>
          <p:cNvSpPr txBox="1">
            <a:spLocks noChangeArrowheads="1"/>
          </p:cNvSpPr>
          <p:nvPr/>
        </p:nvSpPr>
        <p:spPr bwMode="auto">
          <a:xfrm>
            <a:off x="1804988" y="5180013"/>
            <a:ext cx="16319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r>
              <a:rPr lang="en-US" altLang="zh-CN">
                <a:solidFill>
                  <a:schemeClr val="bg1"/>
                </a:solidFill>
              </a:rPr>
              <a:t>单片应用程序</a:t>
            </a:r>
          </a:p>
        </p:txBody>
      </p:sp>
      <p:sp>
        <p:nvSpPr>
          <p:cNvPr id="227340" name="TextBox 16">
            <a:extLst>
              <a:ext uri="{FF2B5EF4-FFF2-40B4-BE49-F238E27FC236}">
                <a16:creationId xmlns:a16="http://schemas.microsoft.com/office/drawing/2014/main" id="{C2592A50-B1D1-40F8-AB88-85AB66A3989A}"/>
              </a:ext>
            </a:extLst>
          </p:cNvPr>
          <p:cNvSpPr txBox="1">
            <a:spLocks noChangeArrowheads="1"/>
          </p:cNvSpPr>
          <p:nvPr/>
        </p:nvSpPr>
        <p:spPr bwMode="auto">
          <a:xfrm>
            <a:off x="6664325" y="5259388"/>
            <a:ext cx="14954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r>
              <a:rPr lang="en-US" altLang="zh-CN">
                <a:solidFill>
                  <a:schemeClr val="bg1"/>
                </a:solidFill>
              </a:rPr>
              <a:t>MicroServices</a:t>
            </a:r>
          </a:p>
        </p:txBody>
      </p:sp>
    </p:spTree>
  </p:cSld>
  <p:clrMapOvr>
    <a:masterClrMapping/>
  </p:clrMapOvr>
  <p:transition spd="slow">
    <p:cut/>
  </p:transition>
</p:sld>
</file>

<file path=ppt/slides/slide164.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Shape 441">
            <a:extLst>
              <a:ext uri="{FF2B5EF4-FFF2-40B4-BE49-F238E27FC236}">
                <a16:creationId xmlns:a16="http://schemas.microsoft.com/office/drawing/2014/main" id="{22378732-9E3E-4507-BB91-FEDB101ECAC9}"/>
              </a:ext>
            </a:extLst>
          </p:cNvPr>
          <p:cNvSpPr>
            <a:spLocks noGrp="1"/>
          </p:cNvSpPr>
          <p:nvPr>
            <p:ph type="title"/>
          </p:nvPr>
        </p:nvSpPr>
        <p:spPr>
          <a:xfrm>
            <a:off x="609600" y="274638"/>
            <a:ext cx="10972800" cy="693737"/>
          </a:xfrm>
        </p:spPr>
        <p:txBody>
          <a:bodyPr lIns="121900" tIns="121900" rIns="121900" bIns="121900" anchor="b"/>
          <a:lstStyle/>
          <a:p>
            <a:pPr algn="l"/>
            <a:r>
              <a:rPr lang="en-US" altLang="zh-CN">
                <a:solidFill>
                  <a:schemeClr val="bg1"/>
                </a:solidFill>
              </a:rPr>
              <a:t>数据序列化开销</a:t>
            </a:r>
            <a:endParaRPr lang="zh-CN" altLang="zh-CN">
              <a:solidFill>
                <a:schemeClr val="bg1"/>
              </a:solidFill>
            </a:endParaRPr>
          </a:p>
        </p:txBody>
      </p:sp>
      <p:grpSp>
        <p:nvGrpSpPr>
          <p:cNvPr id="229379" name="Shape 442">
            <a:extLst>
              <a:ext uri="{FF2B5EF4-FFF2-40B4-BE49-F238E27FC236}">
                <a16:creationId xmlns:a16="http://schemas.microsoft.com/office/drawing/2014/main" id="{685F1DD6-5419-4A7E-92D1-ED94126CDC4D}"/>
              </a:ext>
            </a:extLst>
          </p:cNvPr>
          <p:cNvGrpSpPr>
            <a:grpSpLocks/>
          </p:cNvGrpSpPr>
          <p:nvPr/>
        </p:nvGrpSpPr>
        <p:grpSpPr bwMode="auto">
          <a:xfrm>
            <a:off x="609600" y="2057400"/>
            <a:ext cx="10514013" cy="3055938"/>
            <a:chOff x="457200" y="1542900"/>
            <a:chExt cx="7885075" cy="2291850"/>
          </a:xfrm>
        </p:grpSpPr>
        <p:sp>
          <p:nvSpPr>
            <p:cNvPr id="229390" name="Shape 443">
              <a:extLst>
                <a:ext uri="{FF2B5EF4-FFF2-40B4-BE49-F238E27FC236}">
                  <a16:creationId xmlns:a16="http://schemas.microsoft.com/office/drawing/2014/main" id="{BA4E3CC0-F18B-4975-9CF4-65B97936A08A}"/>
                </a:ext>
              </a:extLst>
            </p:cNvPr>
            <p:cNvSpPr>
              <a:spLocks noChangeArrowheads="1"/>
            </p:cNvSpPr>
            <p:nvPr/>
          </p:nvSpPr>
          <p:spPr bwMode="auto">
            <a:xfrm>
              <a:off x="457200" y="1859275"/>
              <a:ext cx="1397700" cy="1189800"/>
            </a:xfrm>
            <a:prstGeom prst="rect">
              <a:avLst/>
            </a:prstGeom>
            <a:solidFill>
              <a:srgbClr val="FFFFFF"/>
            </a:solidFill>
            <a:ln w="19050">
              <a:solidFill>
                <a:schemeClr val="tx2"/>
              </a:solidFill>
              <a:round/>
              <a:headEnd/>
              <a:tailEnd/>
            </a:ln>
          </p:spPr>
          <p:txBody>
            <a:bodyPr lIns="121900" tIns="121900" rIns="121900" bIns="12190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r>
                <a:rPr lang="zh-CN" altLang="zh-CN">
                  <a:solidFill>
                    <a:schemeClr val="bg1"/>
                  </a:solidFill>
                </a:rPr>
                <a:t>服务 A</a:t>
              </a:r>
            </a:p>
          </p:txBody>
        </p:sp>
        <p:sp>
          <p:nvSpPr>
            <p:cNvPr id="229391" name="Shape 444">
              <a:extLst>
                <a:ext uri="{FF2B5EF4-FFF2-40B4-BE49-F238E27FC236}">
                  <a16:creationId xmlns:a16="http://schemas.microsoft.com/office/drawing/2014/main" id="{4F01D8A7-0D3A-43B7-ACEF-C94021E972B4}"/>
                </a:ext>
              </a:extLst>
            </p:cNvPr>
            <p:cNvSpPr>
              <a:spLocks noChangeArrowheads="1"/>
            </p:cNvSpPr>
            <p:nvPr/>
          </p:nvSpPr>
          <p:spPr bwMode="auto">
            <a:xfrm>
              <a:off x="2591462" y="1859275"/>
              <a:ext cx="1397700" cy="1189800"/>
            </a:xfrm>
            <a:prstGeom prst="rect">
              <a:avLst/>
            </a:prstGeom>
            <a:solidFill>
              <a:srgbClr val="FFFFFF"/>
            </a:solidFill>
            <a:ln w="19050">
              <a:solidFill>
                <a:schemeClr val="tx2"/>
              </a:solidFill>
              <a:round/>
              <a:headEnd/>
              <a:tailEnd/>
            </a:ln>
          </p:spPr>
          <p:txBody>
            <a:bodyPr lIns="121900" tIns="121900" rIns="121900" bIns="12190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r>
                <a:rPr lang="zh-CN" altLang="zh-CN">
                  <a:solidFill>
                    <a:srgbClr val="000000"/>
                  </a:solidFill>
                </a:rPr>
                <a:t>服务 B</a:t>
              </a:r>
            </a:p>
          </p:txBody>
        </p:sp>
        <p:sp>
          <p:nvSpPr>
            <p:cNvPr id="229392" name="Shape 445">
              <a:extLst>
                <a:ext uri="{FF2B5EF4-FFF2-40B4-BE49-F238E27FC236}">
                  <a16:creationId xmlns:a16="http://schemas.microsoft.com/office/drawing/2014/main" id="{36521ADC-95B7-41A8-80A1-1FE516EC531E}"/>
                </a:ext>
              </a:extLst>
            </p:cNvPr>
            <p:cNvSpPr>
              <a:spLocks noChangeArrowheads="1"/>
            </p:cNvSpPr>
            <p:nvPr/>
          </p:nvSpPr>
          <p:spPr bwMode="auto">
            <a:xfrm>
              <a:off x="4725712" y="1868328"/>
              <a:ext cx="1397700" cy="1189800"/>
            </a:xfrm>
            <a:prstGeom prst="rect">
              <a:avLst/>
            </a:prstGeom>
            <a:solidFill>
              <a:srgbClr val="FFFFFF"/>
            </a:solidFill>
            <a:ln w="19050">
              <a:solidFill>
                <a:schemeClr val="tx2"/>
              </a:solidFill>
              <a:round/>
              <a:headEnd/>
              <a:tailEnd/>
            </a:ln>
          </p:spPr>
          <p:txBody>
            <a:bodyPr lIns="121900" tIns="121900" rIns="121900" bIns="12190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r>
                <a:rPr lang="zh-CN" altLang="zh-CN">
                  <a:solidFill>
                    <a:srgbClr val="000000"/>
                  </a:solidFill>
                </a:rPr>
                <a:t>服务 C</a:t>
              </a:r>
            </a:p>
          </p:txBody>
        </p:sp>
        <p:sp>
          <p:nvSpPr>
            <p:cNvPr id="229393" name="Shape 446">
              <a:extLst>
                <a:ext uri="{FF2B5EF4-FFF2-40B4-BE49-F238E27FC236}">
                  <a16:creationId xmlns:a16="http://schemas.microsoft.com/office/drawing/2014/main" id="{8B89A2A5-7526-4825-8022-49FAC8033C58}"/>
                </a:ext>
              </a:extLst>
            </p:cNvPr>
            <p:cNvSpPr>
              <a:spLocks noChangeArrowheads="1"/>
            </p:cNvSpPr>
            <p:nvPr/>
          </p:nvSpPr>
          <p:spPr bwMode="auto">
            <a:xfrm>
              <a:off x="6944575" y="1859275"/>
              <a:ext cx="1397700" cy="1189800"/>
            </a:xfrm>
            <a:prstGeom prst="rect">
              <a:avLst/>
            </a:prstGeom>
            <a:solidFill>
              <a:srgbClr val="FFFFFF"/>
            </a:solidFill>
            <a:ln w="19050">
              <a:solidFill>
                <a:schemeClr val="tx2"/>
              </a:solidFill>
              <a:round/>
              <a:headEnd/>
              <a:tailEnd/>
            </a:ln>
          </p:spPr>
          <p:txBody>
            <a:bodyPr lIns="121900" tIns="121900" rIns="121900" bIns="12190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r>
                <a:rPr lang="zh-CN" altLang="zh-CN">
                  <a:solidFill>
                    <a:srgbClr val="000000"/>
                  </a:solidFill>
                </a:rPr>
                <a:t>服务 D</a:t>
              </a:r>
            </a:p>
          </p:txBody>
        </p:sp>
        <p:grpSp>
          <p:nvGrpSpPr>
            <p:cNvPr id="229394" name="Shape 447">
              <a:extLst>
                <a:ext uri="{FF2B5EF4-FFF2-40B4-BE49-F238E27FC236}">
                  <a16:creationId xmlns:a16="http://schemas.microsoft.com/office/drawing/2014/main" id="{D683FF0F-0852-4C00-BE50-FA140373612E}"/>
                </a:ext>
              </a:extLst>
            </p:cNvPr>
            <p:cNvGrpSpPr>
              <a:grpSpLocks/>
            </p:cNvGrpSpPr>
            <p:nvPr/>
          </p:nvGrpSpPr>
          <p:grpSpPr bwMode="auto">
            <a:xfrm>
              <a:off x="1796150" y="1542900"/>
              <a:ext cx="849900" cy="379675"/>
              <a:chOff x="1624235" y="1036250"/>
              <a:chExt cx="849900" cy="379675"/>
            </a:xfrm>
          </p:grpSpPr>
          <p:cxnSp>
            <p:nvCxnSpPr>
              <p:cNvPr id="229408" name="Shape 448">
                <a:extLst>
                  <a:ext uri="{FF2B5EF4-FFF2-40B4-BE49-F238E27FC236}">
                    <a16:creationId xmlns:a16="http://schemas.microsoft.com/office/drawing/2014/main" id="{8BFD5E65-7B3A-4646-80C9-D26223F63845}"/>
                  </a:ext>
                </a:extLst>
              </p:cNvPr>
              <p:cNvCxnSpPr>
                <a:cxnSpLocks noChangeShapeType="1"/>
              </p:cNvCxnSpPr>
              <p:nvPr/>
            </p:nvCxnSpPr>
            <p:spPr bwMode="auto">
              <a:xfrm>
                <a:off x="1691875" y="1415925"/>
                <a:ext cx="714599" cy="0"/>
              </a:xfrm>
              <a:prstGeom prst="straightConnector1">
                <a:avLst/>
              </a:prstGeom>
              <a:noFill/>
              <a:ln w="19050">
                <a:solidFill>
                  <a:srgbClr val="FFFFFF"/>
                </a:solidFill>
                <a:round/>
                <a:headEnd type="none" w="lg" len="lg"/>
                <a:tailEnd type="triangle" w="lg" len="lg"/>
              </a:ln>
              <a:extLst>
                <a:ext uri="{909E8E84-426E-40DD-AFC4-6F175D3DCCD1}">
                  <a14:hiddenFill xmlns:a14="http://schemas.microsoft.com/office/drawing/2010/main">
                    <a:noFill/>
                  </a14:hiddenFill>
                </a:ext>
              </a:extLst>
            </p:spPr>
          </p:cxnSp>
          <p:sp>
            <p:nvSpPr>
              <p:cNvPr id="449" name="Shape 449">
                <a:extLst>
                  <a:ext uri="{FF2B5EF4-FFF2-40B4-BE49-F238E27FC236}">
                    <a16:creationId xmlns:a16="http://schemas.microsoft.com/office/drawing/2014/main" id="{58B791DB-BAC0-4A99-B221-08309DCF6820}"/>
                  </a:ext>
                </a:extLst>
              </p:cNvPr>
              <p:cNvSpPr txBox="1"/>
              <p:nvPr/>
            </p:nvSpPr>
            <p:spPr>
              <a:xfrm>
                <a:off x="1624665" y="1036250"/>
                <a:ext cx="850060" cy="289309"/>
              </a:xfrm>
              <a:prstGeom prst="rect">
                <a:avLst/>
              </a:prstGeom>
              <a:noFill/>
              <a:ln>
                <a:noFill/>
              </a:ln>
            </p:spPr>
            <p:txBody>
              <a:bodyPr lIns="121900" tIns="121900" rIns="121900" bIns="121900"/>
              <a:lstStyle/>
              <a:p>
                <a:pPr>
                  <a:spcBef>
                    <a:spcPts val="0"/>
                  </a:spcBef>
                  <a:defRPr/>
                </a:pPr>
                <a:r>
                  <a:rPr lang="en" sz="1333"/>
                  <a:t>getMovies ()</a:t>
                </a:r>
              </a:p>
            </p:txBody>
          </p:sp>
        </p:grpSp>
        <p:cxnSp>
          <p:nvCxnSpPr>
            <p:cNvPr id="229395" name="Shape 450">
              <a:extLst>
                <a:ext uri="{FF2B5EF4-FFF2-40B4-BE49-F238E27FC236}">
                  <a16:creationId xmlns:a16="http://schemas.microsoft.com/office/drawing/2014/main" id="{70A47E53-02C5-4365-968F-F534FF040F9D}"/>
                </a:ext>
              </a:extLst>
            </p:cNvPr>
            <p:cNvCxnSpPr>
              <a:cxnSpLocks noChangeShapeType="1"/>
            </p:cNvCxnSpPr>
            <p:nvPr/>
          </p:nvCxnSpPr>
          <p:spPr bwMode="auto">
            <a:xfrm>
              <a:off x="3994475" y="1936175"/>
              <a:ext cx="732899" cy="4500"/>
            </a:xfrm>
            <a:prstGeom prst="straightConnector1">
              <a:avLst/>
            </a:prstGeom>
            <a:noFill/>
            <a:ln w="19050">
              <a:solidFill>
                <a:srgbClr val="FFFFFF"/>
              </a:solidFill>
              <a:round/>
              <a:headEnd type="none" w="lg" len="lg"/>
              <a:tailEnd type="triangle" w="lg" len="lg"/>
            </a:ln>
            <a:extLst>
              <a:ext uri="{909E8E84-426E-40DD-AFC4-6F175D3DCCD1}">
                <a14:hiddenFill xmlns:a14="http://schemas.microsoft.com/office/drawing/2010/main">
                  <a:noFill/>
                </a14:hiddenFill>
              </a:ext>
            </a:extLst>
          </p:spPr>
        </p:cxnSp>
        <p:sp>
          <p:nvSpPr>
            <p:cNvPr id="451" name="Shape 451">
              <a:extLst>
                <a:ext uri="{FF2B5EF4-FFF2-40B4-BE49-F238E27FC236}">
                  <a16:creationId xmlns:a16="http://schemas.microsoft.com/office/drawing/2014/main" id="{448F76F4-9639-4457-899F-83B78BA0152F}"/>
                </a:ext>
              </a:extLst>
            </p:cNvPr>
            <p:cNvSpPr txBox="1"/>
            <p:nvPr/>
          </p:nvSpPr>
          <p:spPr>
            <a:xfrm>
              <a:off x="3936014" y="1588142"/>
              <a:ext cx="850059" cy="289309"/>
            </a:xfrm>
            <a:prstGeom prst="rect">
              <a:avLst/>
            </a:prstGeom>
            <a:noFill/>
            <a:ln>
              <a:noFill/>
            </a:ln>
          </p:spPr>
          <p:txBody>
            <a:bodyPr lIns="121900" tIns="121900" rIns="121900" bIns="121900"/>
            <a:lstStyle/>
            <a:p>
              <a:pPr>
                <a:spcBef>
                  <a:spcPts val="0"/>
                </a:spcBef>
                <a:defRPr/>
              </a:pPr>
              <a:r>
                <a:rPr lang="en" sz="1333"/>
                <a:t>getMovie ()</a:t>
              </a:r>
            </a:p>
          </p:txBody>
        </p:sp>
        <p:cxnSp>
          <p:nvCxnSpPr>
            <p:cNvPr id="229397" name="Shape 452">
              <a:extLst>
                <a:ext uri="{FF2B5EF4-FFF2-40B4-BE49-F238E27FC236}">
                  <a16:creationId xmlns:a16="http://schemas.microsoft.com/office/drawing/2014/main" id="{5F344917-614F-4EC2-B89F-48255067A160}"/>
                </a:ext>
              </a:extLst>
            </p:cNvPr>
            <p:cNvCxnSpPr>
              <a:cxnSpLocks noChangeShapeType="1"/>
            </p:cNvCxnSpPr>
            <p:nvPr/>
          </p:nvCxnSpPr>
          <p:spPr bwMode="auto">
            <a:xfrm>
              <a:off x="6138725" y="1936175"/>
              <a:ext cx="800700" cy="4500"/>
            </a:xfrm>
            <a:prstGeom prst="straightConnector1">
              <a:avLst/>
            </a:prstGeom>
            <a:noFill/>
            <a:ln w="19050">
              <a:solidFill>
                <a:srgbClr val="FFFFFF"/>
              </a:solidFill>
              <a:round/>
              <a:headEnd type="none" w="lg" len="lg"/>
              <a:tailEnd type="triangle" w="lg" len="lg"/>
            </a:ln>
            <a:extLst>
              <a:ext uri="{909E8E84-426E-40DD-AFC4-6F175D3DCCD1}">
                <a14:hiddenFill xmlns:a14="http://schemas.microsoft.com/office/drawing/2010/main">
                  <a:noFill/>
                </a14:hiddenFill>
              </a:ext>
            </a:extLst>
          </p:spPr>
        </p:cxnSp>
        <p:sp>
          <p:nvSpPr>
            <p:cNvPr id="453" name="Shape 453">
              <a:extLst>
                <a:ext uri="{FF2B5EF4-FFF2-40B4-BE49-F238E27FC236}">
                  <a16:creationId xmlns:a16="http://schemas.microsoft.com/office/drawing/2014/main" id="{8089109F-B9BC-457C-A1EE-47CBF67FE409}"/>
                </a:ext>
              </a:extLst>
            </p:cNvPr>
            <p:cNvSpPr txBox="1"/>
            <p:nvPr/>
          </p:nvSpPr>
          <p:spPr>
            <a:xfrm>
              <a:off x="5907581" y="1588142"/>
              <a:ext cx="1303663" cy="289309"/>
            </a:xfrm>
            <a:prstGeom prst="rect">
              <a:avLst/>
            </a:prstGeom>
            <a:noFill/>
            <a:ln>
              <a:noFill/>
            </a:ln>
          </p:spPr>
          <p:txBody>
            <a:bodyPr lIns="121900" tIns="121900" rIns="121900" bIns="121900"/>
            <a:lstStyle/>
            <a:p>
              <a:pPr>
                <a:spcBef>
                  <a:spcPts val="0"/>
                </a:spcBef>
                <a:defRPr/>
              </a:pPr>
              <a:r>
                <a:rPr lang="en" sz="1333"/>
                <a:t>getMovieMetadata ()</a:t>
              </a:r>
            </a:p>
          </p:txBody>
        </p:sp>
        <p:cxnSp>
          <p:nvCxnSpPr>
            <p:cNvPr id="229399" name="Shape 454">
              <a:extLst>
                <a:ext uri="{FF2B5EF4-FFF2-40B4-BE49-F238E27FC236}">
                  <a16:creationId xmlns:a16="http://schemas.microsoft.com/office/drawing/2014/main" id="{AAA5AF2A-90B3-4DBE-B580-9ABC40CBFF00}"/>
                </a:ext>
              </a:extLst>
            </p:cNvPr>
            <p:cNvCxnSpPr>
              <a:cxnSpLocks noChangeShapeType="1"/>
            </p:cNvCxnSpPr>
            <p:nvPr/>
          </p:nvCxnSpPr>
          <p:spPr bwMode="auto">
            <a:xfrm rot="10800000">
              <a:off x="6125200" y="2895224"/>
              <a:ext cx="809699" cy="4500"/>
            </a:xfrm>
            <a:prstGeom prst="straightConnector1">
              <a:avLst/>
            </a:prstGeom>
            <a:noFill/>
            <a:ln w="19050">
              <a:solidFill>
                <a:srgbClr val="FFFFFF"/>
              </a:solidFill>
              <a:round/>
              <a:headEnd type="none" w="lg" len="lg"/>
              <a:tailEnd type="triangle" w="lg" len="lg"/>
            </a:ln>
            <a:extLst>
              <a:ext uri="{909E8E84-426E-40DD-AFC4-6F175D3DCCD1}">
                <a14:hiddenFill xmlns:a14="http://schemas.microsoft.com/office/drawing/2010/main">
                  <a:noFill/>
                </a14:hiddenFill>
              </a:ext>
            </a:extLst>
          </p:spPr>
        </p:cxnSp>
        <p:cxnSp>
          <p:nvCxnSpPr>
            <p:cNvPr id="229400" name="Shape 455">
              <a:extLst>
                <a:ext uri="{FF2B5EF4-FFF2-40B4-BE49-F238E27FC236}">
                  <a16:creationId xmlns:a16="http://schemas.microsoft.com/office/drawing/2014/main" id="{E55FA6C8-749C-4D35-B1ED-692D0A29DFD2}"/>
                </a:ext>
              </a:extLst>
            </p:cNvPr>
            <p:cNvCxnSpPr>
              <a:cxnSpLocks noChangeShapeType="1"/>
            </p:cNvCxnSpPr>
            <p:nvPr/>
          </p:nvCxnSpPr>
          <p:spPr bwMode="auto">
            <a:xfrm rot="10800000">
              <a:off x="3998925" y="2908775"/>
              <a:ext cx="728399" cy="0"/>
            </a:xfrm>
            <a:prstGeom prst="straightConnector1">
              <a:avLst/>
            </a:prstGeom>
            <a:noFill/>
            <a:ln w="19050">
              <a:solidFill>
                <a:srgbClr val="FFFFFF"/>
              </a:solidFill>
              <a:round/>
              <a:headEnd type="none" w="lg" len="lg"/>
              <a:tailEnd type="triangle" w="lg" len="lg"/>
            </a:ln>
            <a:extLst>
              <a:ext uri="{909E8E84-426E-40DD-AFC4-6F175D3DCCD1}">
                <a14:hiddenFill xmlns:a14="http://schemas.microsoft.com/office/drawing/2010/main">
                  <a:noFill/>
                </a14:hiddenFill>
              </a:ext>
            </a:extLst>
          </p:spPr>
        </p:cxnSp>
        <p:cxnSp>
          <p:nvCxnSpPr>
            <p:cNvPr id="229401" name="Shape 456">
              <a:extLst>
                <a:ext uri="{FF2B5EF4-FFF2-40B4-BE49-F238E27FC236}">
                  <a16:creationId xmlns:a16="http://schemas.microsoft.com/office/drawing/2014/main" id="{CF80032B-EB23-4A37-B29A-8FC10A8A669E}"/>
                </a:ext>
              </a:extLst>
            </p:cNvPr>
            <p:cNvCxnSpPr>
              <a:cxnSpLocks noChangeShapeType="1"/>
            </p:cNvCxnSpPr>
            <p:nvPr/>
          </p:nvCxnSpPr>
          <p:spPr bwMode="auto">
            <a:xfrm flipH="1">
              <a:off x="1859175" y="2926875"/>
              <a:ext cx="728399" cy="4500"/>
            </a:xfrm>
            <a:prstGeom prst="straightConnector1">
              <a:avLst/>
            </a:prstGeom>
            <a:noFill/>
            <a:ln w="19050">
              <a:solidFill>
                <a:srgbClr val="FFFFFF"/>
              </a:solidFill>
              <a:round/>
              <a:headEnd type="none" w="lg" len="lg"/>
              <a:tailEnd type="triangle" w="lg" len="lg"/>
            </a:ln>
            <a:extLst>
              <a:ext uri="{909E8E84-426E-40DD-AFC4-6F175D3DCCD1}">
                <a14:hiddenFill xmlns:a14="http://schemas.microsoft.com/office/drawing/2010/main">
                  <a:noFill/>
                </a14:hiddenFill>
              </a:ext>
            </a:extLst>
          </p:spPr>
        </p:cxnSp>
        <p:pic>
          <p:nvPicPr>
            <p:cNvPr id="229402" name="Shape 457">
              <a:extLst>
                <a:ext uri="{FF2B5EF4-FFF2-40B4-BE49-F238E27FC236}">
                  <a16:creationId xmlns:a16="http://schemas.microsoft.com/office/drawing/2014/main" id="{B60AB242-3893-4454-B213-C84ECD6F4E3E}"/>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9650" y="3189275"/>
              <a:ext cx="1633199" cy="440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9403" name="Shape 458">
              <a:extLst>
                <a:ext uri="{FF2B5EF4-FFF2-40B4-BE49-F238E27FC236}">
                  <a16:creationId xmlns:a16="http://schemas.microsoft.com/office/drawing/2014/main" id="{BDFD54B3-2DA8-453C-9969-E97B5ED43185}"/>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2775" y="3189275"/>
              <a:ext cx="1860124" cy="64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9404" name="Shape 459">
              <a:extLst>
                <a:ext uri="{FF2B5EF4-FFF2-40B4-BE49-F238E27FC236}">
                  <a16:creationId xmlns:a16="http://schemas.microsoft.com/office/drawing/2014/main" id="{7C9E8550-2B56-4756-97BF-127ED5477D8B}"/>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4725" y="3189275"/>
              <a:ext cx="1860124" cy="64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 name="Shape 461">
              <a:extLst>
                <a:ext uri="{FF2B5EF4-FFF2-40B4-BE49-F238E27FC236}">
                  <a16:creationId xmlns:a16="http://schemas.microsoft.com/office/drawing/2014/main" id="{0B828755-D0E1-4E71-8C3D-828CD9A25E31}"/>
                </a:ext>
              </a:extLst>
            </p:cNvPr>
            <p:cNvSpPr/>
            <p:nvPr/>
          </p:nvSpPr>
          <p:spPr>
            <a:xfrm>
              <a:off x="5858768" y="1877451"/>
              <a:ext cx="257161" cy="1171522"/>
            </a:xfrm>
            <a:prstGeom prst="rect">
              <a:avLst/>
            </a:prstGeom>
            <a:solidFill>
              <a:srgbClr val="FFFFFF"/>
            </a:solidFill>
            <a:ln w="19050" cap="flat">
              <a:solidFill>
                <a:schemeClr val="dk2"/>
              </a:solidFill>
              <a:prstDash val="solid"/>
              <a:round/>
              <a:headEnd type="none" w="med" len="med"/>
              <a:tailEnd type="none" w="med" len="med"/>
            </a:ln>
          </p:spPr>
          <p:txBody>
            <a:bodyPr lIns="121900" tIns="121900" rIns="121900" bIns="121900" anchor="ctr"/>
            <a:lstStyle/>
            <a:p>
              <a:pPr>
                <a:spcBef>
                  <a:spcPts val="0"/>
                </a:spcBef>
                <a:defRPr/>
              </a:pPr>
              <a:r>
                <a:rPr lang="en" sz="1333"/>
                <a:t>Cl</a:t>
              </a:r>
            </a:p>
            <a:p>
              <a:pPr>
                <a:spcBef>
                  <a:spcPts val="0"/>
                </a:spcBef>
                <a:defRPr/>
              </a:pPr>
              <a:r>
                <a:rPr lang="en" sz="1333"/>
                <a:t>ient</a:t>
              </a:r>
            </a:p>
            <a:p>
              <a:pPr>
                <a:spcBef>
                  <a:spcPts val="0"/>
                </a:spcBef>
                <a:defRPr/>
              </a:pPr>
              <a:r>
                <a:rPr lang="en" sz="1333"/>
                <a:t>D</a:t>
              </a:r>
            </a:p>
          </p:txBody>
        </p:sp>
        <p:sp>
          <p:nvSpPr>
            <p:cNvPr id="462" name="Shape 462">
              <a:extLst>
                <a:ext uri="{FF2B5EF4-FFF2-40B4-BE49-F238E27FC236}">
                  <a16:creationId xmlns:a16="http://schemas.microsoft.com/office/drawing/2014/main" id="{0F3CE965-105A-4A58-B415-2554425B0B43}"/>
                </a:ext>
              </a:extLst>
            </p:cNvPr>
            <p:cNvSpPr/>
            <p:nvPr/>
          </p:nvSpPr>
          <p:spPr>
            <a:xfrm>
              <a:off x="3727667" y="1877451"/>
              <a:ext cx="257161" cy="1171522"/>
            </a:xfrm>
            <a:prstGeom prst="rect">
              <a:avLst/>
            </a:prstGeom>
            <a:solidFill>
              <a:srgbClr val="FFFFFF"/>
            </a:solidFill>
            <a:ln w="19050" cap="flat">
              <a:solidFill>
                <a:schemeClr val="dk2"/>
              </a:solidFill>
              <a:prstDash val="solid"/>
              <a:round/>
              <a:headEnd type="none" w="med" len="med"/>
              <a:tailEnd type="none" w="med" len="med"/>
            </a:ln>
          </p:spPr>
          <p:txBody>
            <a:bodyPr lIns="121900" tIns="121900" rIns="121900" bIns="121900" anchor="ctr"/>
            <a:lstStyle/>
            <a:p>
              <a:pPr>
                <a:spcBef>
                  <a:spcPts val="0"/>
                </a:spcBef>
                <a:defRPr/>
              </a:pPr>
              <a:r>
                <a:rPr lang="en" sz="1333"/>
                <a:t>Cl</a:t>
              </a:r>
            </a:p>
            <a:p>
              <a:pPr>
                <a:spcBef>
                  <a:spcPts val="0"/>
                </a:spcBef>
                <a:defRPr/>
              </a:pPr>
              <a:r>
                <a:rPr lang="en" sz="1333"/>
                <a:t>ient</a:t>
              </a:r>
            </a:p>
            <a:p>
              <a:pPr>
                <a:spcBef>
                  <a:spcPts val="0"/>
                </a:spcBef>
                <a:defRPr/>
              </a:pPr>
              <a:r>
                <a:rPr lang="en" sz="1333"/>
                <a:t>C</a:t>
              </a:r>
            </a:p>
          </p:txBody>
        </p:sp>
        <p:sp>
          <p:nvSpPr>
            <p:cNvPr id="463" name="Shape 463">
              <a:extLst>
                <a:ext uri="{FF2B5EF4-FFF2-40B4-BE49-F238E27FC236}">
                  <a16:creationId xmlns:a16="http://schemas.microsoft.com/office/drawing/2014/main" id="{312221A8-5961-460F-B265-D9950D96C552}"/>
                </a:ext>
              </a:extLst>
            </p:cNvPr>
            <p:cNvSpPr/>
            <p:nvPr/>
          </p:nvSpPr>
          <p:spPr>
            <a:xfrm>
              <a:off x="1597756" y="1877451"/>
              <a:ext cx="257161" cy="1171522"/>
            </a:xfrm>
            <a:prstGeom prst="rect">
              <a:avLst/>
            </a:prstGeom>
            <a:solidFill>
              <a:srgbClr val="FFFFFF"/>
            </a:solidFill>
            <a:ln w="19050" cap="flat">
              <a:solidFill>
                <a:schemeClr val="dk2"/>
              </a:solidFill>
              <a:prstDash val="solid"/>
              <a:round/>
              <a:headEnd type="none" w="med" len="med"/>
              <a:tailEnd type="none" w="med" len="med"/>
            </a:ln>
          </p:spPr>
          <p:txBody>
            <a:bodyPr lIns="121900" tIns="121900" rIns="121900" bIns="121900" anchor="ctr"/>
            <a:lstStyle/>
            <a:p>
              <a:pPr>
                <a:spcBef>
                  <a:spcPts val="0"/>
                </a:spcBef>
                <a:defRPr/>
              </a:pPr>
              <a:r>
                <a:rPr lang="en" sz="1333"/>
                <a:t>Cl</a:t>
              </a:r>
            </a:p>
            <a:p>
              <a:pPr>
                <a:spcBef>
                  <a:spcPts val="0"/>
                </a:spcBef>
                <a:defRPr/>
              </a:pPr>
              <a:r>
                <a:rPr lang="en" sz="1333"/>
                <a:t>ient</a:t>
              </a:r>
            </a:p>
            <a:p>
              <a:pPr>
                <a:spcBef>
                  <a:spcPts val="0"/>
                </a:spcBef>
                <a:defRPr/>
              </a:pPr>
              <a:r>
                <a:rPr lang="en" sz="1333"/>
                <a:t>B</a:t>
              </a:r>
            </a:p>
          </p:txBody>
        </p:sp>
      </p:grpSp>
      <p:sp>
        <p:nvSpPr>
          <p:cNvPr id="229380" name="Shape 466">
            <a:extLst>
              <a:ext uri="{FF2B5EF4-FFF2-40B4-BE49-F238E27FC236}">
                <a16:creationId xmlns:a16="http://schemas.microsoft.com/office/drawing/2014/main" id="{09301E5D-786B-4402-816B-D800E3CA608C}"/>
              </a:ext>
            </a:extLst>
          </p:cNvPr>
          <p:cNvSpPr txBox="1">
            <a:spLocks noChangeArrowheads="1"/>
          </p:cNvSpPr>
          <p:nvPr/>
        </p:nvSpPr>
        <p:spPr bwMode="auto">
          <a:xfrm>
            <a:off x="4760913" y="1368425"/>
            <a:ext cx="2500312"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r>
              <a:rPr lang="zh-CN" altLang="zh-CN"/>
              <a:t>数据转换</a:t>
            </a:r>
          </a:p>
        </p:txBody>
      </p:sp>
      <p:cxnSp>
        <p:nvCxnSpPr>
          <p:cNvPr id="229381" name="Shape 467">
            <a:extLst>
              <a:ext uri="{FF2B5EF4-FFF2-40B4-BE49-F238E27FC236}">
                <a16:creationId xmlns:a16="http://schemas.microsoft.com/office/drawing/2014/main" id="{0C1F1975-7C9D-4A36-8162-9332AE363007}"/>
              </a:ext>
            </a:extLst>
          </p:cNvPr>
          <p:cNvCxnSpPr>
            <a:cxnSpLocks noChangeShapeType="1"/>
          </p:cNvCxnSpPr>
          <p:nvPr/>
        </p:nvCxnSpPr>
        <p:spPr bwMode="auto">
          <a:xfrm flipH="1">
            <a:off x="4525963" y="1955800"/>
            <a:ext cx="817562" cy="725488"/>
          </a:xfrm>
          <a:prstGeom prst="straightConnector1">
            <a:avLst/>
          </a:prstGeom>
          <a:noFill/>
          <a:ln w="19050">
            <a:solidFill>
              <a:srgbClr val="FFFFFF"/>
            </a:solidFill>
            <a:round/>
            <a:headEnd type="none" w="lg" len="lg"/>
            <a:tailEnd type="triangle" w="lg" len="lg"/>
          </a:ln>
          <a:extLst>
            <a:ext uri="{909E8E84-426E-40DD-AFC4-6F175D3DCCD1}">
              <a14:hiddenFill xmlns:a14="http://schemas.microsoft.com/office/drawing/2010/main">
                <a:noFill/>
              </a14:hiddenFill>
            </a:ext>
          </a:extLst>
        </p:spPr>
      </p:cxnSp>
      <p:cxnSp>
        <p:nvCxnSpPr>
          <p:cNvPr id="229382" name="Shape 468">
            <a:extLst>
              <a:ext uri="{FF2B5EF4-FFF2-40B4-BE49-F238E27FC236}">
                <a16:creationId xmlns:a16="http://schemas.microsoft.com/office/drawing/2014/main" id="{0DB09B77-385A-404C-8BC3-D5DDC7863136}"/>
              </a:ext>
            </a:extLst>
          </p:cNvPr>
          <p:cNvCxnSpPr>
            <a:cxnSpLocks noChangeShapeType="1"/>
          </p:cNvCxnSpPr>
          <p:nvPr/>
        </p:nvCxnSpPr>
        <p:spPr bwMode="auto">
          <a:xfrm>
            <a:off x="6362700" y="1927225"/>
            <a:ext cx="762000" cy="744538"/>
          </a:xfrm>
          <a:prstGeom prst="straightConnector1">
            <a:avLst/>
          </a:prstGeom>
          <a:noFill/>
          <a:ln w="19050">
            <a:solidFill>
              <a:srgbClr val="FFFFFF"/>
            </a:solidFill>
            <a:round/>
            <a:headEnd type="none" w="lg" len="lg"/>
            <a:tailEnd type="triangle" w="lg" len="lg"/>
          </a:ln>
          <a:extLst>
            <a:ext uri="{909E8E84-426E-40DD-AFC4-6F175D3DCCD1}">
              <a14:hiddenFill xmlns:a14="http://schemas.microsoft.com/office/drawing/2010/main">
                <a:noFill/>
              </a14:hiddenFill>
            </a:ext>
          </a:extLst>
        </p:spPr>
      </p:cxnSp>
      <p:grpSp>
        <p:nvGrpSpPr>
          <p:cNvPr id="229383" name="Shape 469">
            <a:extLst>
              <a:ext uri="{FF2B5EF4-FFF2-40B4-BE49-F238E27FC236}">
                <a16:creationId xmlns:a16="http://schemas.microsoft.com/office/drawing/2014/main" id="{1197C079-E4B2-47B7-A35C-C75616D195F5}"/>
              </a:ext>
            </a:extLst>
          </p:cNvPr>
          <p:cNvGrpSpPr>
            <a:grpSpLocks/>
          </p:cNvGrpSpPr>
          <p:nvPr/>
        </p:nvGrpSpPr>
        <p:grpSpPr bwMode="auto">
          <a:xfrm>
            <a:off x="7729538" y="4351338"/>
            <a:ext cx="2268537" cy="835025"/>
            <a:chOff x="5694350" y="3263750"/>
            <a:chExt cx="1701152" cy="626499"/>
          </a:xfrm>
        </p:grpSpPr>
        <p:sp>
          <p:nvSpPr>
            <p:cNvPr id="229388" name="Shape 470">
              <a:extLst>
                <a:ext uri="{FF2B5EF4-FFF2-40B4-BE49-F238E27FC236}">
                  <a16:creationId xmlns:a16="http://schemas.microsoft.com/office/drawing/2014/main" id="{7275821B-BE49-4D63-8D34-3E37B2092E2C}"/>
                </a:ext>
              </a:extLst>
            </p:cNvPr>
            <p:cNvSpPr txBox="1">
              <a:spLocks noChangeArrowheads="1"/>
            </p:cNvSpPr>
            <p:nvPr/>
          </p:nvSpPr>
          <p:spPr bwMode="auto">
            <a:xfrm>
              <a:off x="5694350" y="3263750"/>
              <a:ext cx="1578299"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zh-CN" sz="4800"/>
                <a:t>X</a:t>
              </a:r>
            </a:p>
          </p:txBody>
        </p:sp>
        <p:sp>
          <p:nvSpPr>
            <p:cNvPr id="229389" name="Shape 471">
              <a:extLst>
                <a:ext uri="{FF2B5EF4-FFF2-40B4-BE49-F238E27FC236}">
                  <a16:creationId xmlns:a16="http://schemas.microsoft.com/office/drawing/2014/main" id="{AF083C66-A0EB-47C4-96B4-3069C7BEF9E3}"/>
                </a:ext>
              </a:extLst>
            </p:cNvPr>
            <p:cNvSpPr txBox="1">
              <a:spLocks noChangeArrowheads="1"/>
            </p:cNvSpPr>
            <p:nvPr/>
          </p:nvSpPr>
          <p:spPr bwMode="auto">
            <a:xfrm>
              <a:off x="5761394" y="3642450"/>
              <a:ext cx="1634108" cy="2477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zh-CN">
                  <a:solidFill>
                    <a:srgbClr val="000000"/>
                  </a:solidFill>
                </a:rPr>
                <a:t>Avro</a:t>
              </a:r>
            </a:p>
          </p:txBody>
        </p:sp>
      </p:grpSp>
      <p:grpSp>
        <p:nvGrpSpPr>
          <p:cNvPr id="229384" name="Shape 472">
            <a:extLst>
              <a:ext uri="{FF2B5EF4-FFF2-40B4-BE49-F238E27FC236}">
                <a16:creationId xmlns:a16="http://schemas.microsoft.com/office/drawing/2014/main" id="{9AAF0AC9-26B8-4BF2-A2BD-DEA216C03C67}"/>
              </a:ext>
            </a:extLst>
          </p:cNvPr>
          <p:cNvGrpSpPr>
            <a:grpSpLocks/>
          </p:cNvGrpSpPr>
          <p:nvPr/>
        </p:nvGrpSpPr>
        <p:grpSpPr bwMode="auto">
          <a:xfrm>
            <a:off x="4970463" y="4389438"/>
            <a:ext cx="2574925" cy="1285875"/>
            <a:chOff x="5694350" y="3263750"/>
            <a:chExt cx="1622702" cy="626499"/>
          </a:xfrm>
        </p:grpSpPr>
        <p:sp>
          <p:nvSpPr>
            <p:cNvPr id="229386" name="Shape 473">
              <a:extLst>
                <a:ext uri="{FF2B5EF4-FFF2-40B4-BE49-F238E27FC236}">
                  <a16:creationId xmlns:a16="http://schemas.microsoft.com/office/drawing/2014/main" id="{7EF91C4A-B5B4-40D6-9CB0-44FA17D35DD2}"/>
                </a:ext>
              </a:extLst>
            </p:cNvPr>
            <p:cNvSpPr txBox="1">
              <a:spLocks noChangeArrowheads="1"/>
            </p:cNvSpPr>
            <p:nvPr/>
          </p:nvSpPr>
          <p:spPr bwMode="auto">
            <a:xfrm>
              <a:off x="5694350" y="3263750"/>
              <a:ext cx="1578299"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zh-CN" sz="4800"/>
                <a:t>X</a:t>
              </a:r>
            </a:p>
          </p:txBody>
        </p:sp>
        <p:sp>
          <p:nvSpPr>
            <p:cNvPr id="229387" name="Shape 474">
              <a:extLst>
                <a:ext uri="{FF2B5EF4-FFF2-40B4-BE49-F238E27FC236}">
                  <a16:creationId xmlns:a16="http://schemas.microsoft.com/office/drawing/2014/main" id="{DBEE5053-08BF-4632-88D1-D816646F31B2}"/>
                </a:ext>
              </a:extLst>
            </p:cNvPr>
            <p:cNvSpPr txBox="1">
              <a:spLocks noChangeArrowheads="1"/>
            </p:cNvSpPr>
            <p:nvPr/>
          </p:nvSpPr>
          <p:spPr bwMode="auto">
            <a:xfrm>
              <a:off x="5732223" y="3642450"/>
              <a:ext cx="1584829" cy="2477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zh-CN">
                  <a:solidFill>
                    <a:srgbClr val="000000"/>
                  </a:solidFill>
                </a:rPr>
                <a:t>Xml</a:t>
              </a:r>
            </a:p>
          </p:txBody>
        </p:sp>
      </p:grpSp>
      <p:sp>
        <p:nvSpPr>
          <p:cNvPr id="229385" name="Shape 474">
            <a:extLst>
              <a:ext uri="{FF2B5EF4-FFF2-40B4-BE49-F238E27FC236}">
                <a16:creationId xmlns:a16="http://schemas.microsoft.com/office/drawing/2014/main" id="{F37A7EBF-D2B0-4097-8F24-126CE812A440}"/>
              </a:ext>
            </a:extLst>
          </p:cNvPr>
          <p:cNvSpPr txBox="1">
            <a:spLocks noChangeArrowheads="1"/>
          </p:cNvSpPr>
          <p:nvPr/>
        </p:nvSpPr>
        <p:spPr bwMode="auto">
          <a:xfrm>
            <a:off x="1804988" y="5119688"/>
            <a:ext cx="2490787" cy="50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a:solidFill>
                  <a:srgbClr val="000000"/>
                </a:solidFill>
              </a:rPr>
              <a:t>Json</a:t>
            </a:r>
            <a:endParaRPr lang="zh-CN" altLang="zh-CN">
              <a:solidFill>
                <a:srgbClr val="000000"/>
              </a:solidFill>
            </a:endParaRPr>
          </a:p>
        </p:txBody>
      </p:sp>
    </p:spTree>
  </p:cSld>
  <p:clrMapOvr>
    <a:masterClrMapping/>
  </p:clrMapOvr>
  <p:transition spd="slow">
    <p:cut/>
  </p:transition>
</p:sld>
</file>

<file path=ppt/slides/slide165.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itle 1">
            <a:extLst>
              <a:ext uri="{FF2B5EF4-FFF2-40B4-BE49-F238E27FC236}">
                <a16:creationId xmlns:a16="http://schemas.microsoft.com/office/drawing/2014/main" id="{C97B2E94-6300-4CDB-B6F8-F0437C74FA81}"/>
              </a:ext>
            </a:extLst>
          </p:cNvPr>
          <p:cNvSpPr>
            <a:spLocks noGrp="1"/>
          </p:cNvSpPr>
          <p:nvPr>
            <p:ph type="title"/>
          </p:nvPr>
        </p:nvSpPr>
        <p:spPr>
          <a:xfrm>
            <a:off x="677863" y="57150"/>
            <a:ext cx="10858500" cy="914400"/>
          </a:xfrm>
        </p:spPr>
        <p:txBody>
          <a:bodyPr/>
          <a:lstStyle/>
          <a:p>
            <a:pPr algn="l"/>
            <a:r>
              <a:rPr lang="en-US" altLang="zh-CN">
                <a:solidFill>
                  <a:schemeClr val="bg1"/>
                </a:solidFill>
              </a:rPr>
              <a:t>建筑模式的视觉诠释</a:t>
            </a:r>
          </a:p>
        </p:txBody>
      </p:sp>
      <p:sp>
        <p:nvSpPr>
          <p:cNvPr id="3" name="Content Placeholder 2">
            <a:extLst>
              <a:ext uri="{FF2B5EF4-FFF2-40B4-BE49-F238E27FC236}">
                <a16:creationId xmlns:a16="http://schemas.microsoft.com/office/drawing/2014/main" id="{4A806766-8267-4BE6-94CC-2E8B534DC5BE}"/>
              </a:ext>
            </a:extLst>
          </p:cNvPr>
          <p:cNvSpPr>
            <a:spLocks noGrp="1"/>
          </p:cNvSpPr>
          <p:nvPr>
            <p:ph sz="quarter" idx="10"/>
          </p:nvPr>
        </p:nvSpPr>
        <p:spPr>
          <a:xfrm>
            <a:off x="744538" y="1323975"/>
            <a:ext cx="2767012" cy="498475"/>
          </a:xfrm>
        </p:spPr>
        <p:txBody>
          <a:bodyPr rtlCol="0">
            <a:noAutofit/>
          </a:bodyPr>
          <a:lstStyle/>
          <a:p>
            <a:pPr marL="0" indent="0" algn="ctr" fontAlgn="auto">
              <a:spcBef>
                <a:spcPts val="600"/>
              </a:spcBef>
              <a:spcAft>
                <a:spcPts val="600"/>
              </a:spcAft>
              <a:buFont typeface="Arial" panose="020B0604020202020204" pitchFamily="34" charset="0"/>
              <a:buNone/>
              <a:defRPr/>
            </a:pPr>
            <a:r>
              <a:rPr lang="en-US" sz="1867" b="1" dirty="0"/>
              <a:t>传统的整体结构模式</a:t>
            </a:r>
            <a:endParaRPr lang="en-US" sz="1867" dirty="0"/>
          </a:p>
        </p:txBody>
      </p:sp>
      <p:pic>
        <p:nvPicPr>
          <p:cNvPr id="231428" name="Picture 3">
            <a:extLst>
              <a:ext uri="{FF2B5EF4-FFF2-40B4-BE49-F238E27FC236}">
                <a16:creationId xmlns:a16="http://schemas.microsoft.com/office/drawing/2014/main" id="{94DE6A29-2FA3-49EA-83AC-B389AAF36B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1517" r="56319"/>
          <a:stretch>
            <a:fillRect/>
          </a:stretch>
        </p:blipFill>
        <p:spPr bwMode="auto">
          <a:xfrm>
            <a:off x="365125" y="2174875"/>
            <a:ext cx="2727325" cy="351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456940AE-ECF3-459F-A1A9-EABF4A1F2026}"/>
              </a:ext>
            </a:extLst>
          </p:cNvPr>
          <p:cNvSpPr/>
          <p:nvPr/>
        </p:nvSpPr>
        <p:spPr>
          <a:xfrm>
            <a:off x="3868738" y="1566863"/>
            <a:ext cx="26987" cy="4114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200" dirty="0"/>
          </a:p>
        </p:txBody>
      </p:sp>
      <p:pic>
        <p:nvPicPr>
          <p:cNvPr id="231430" name="Picture 5">
            <a:extLst>
              <a:ext uri="{FF2B5EF4-FFF2-40B4-BE49-F238E27FC236}">
                <a16:creationId xmlns:a16="http://schemas.microsoft.com/office/drawing/2014/main" id="{934FDA1B-5A2D-479E-A22A-87DDA022E9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1460" t="11517"/>
          <a:stretch>
            <a:fillRect/>
          </a:stretch>
        </p:blipFill>
        <p:spPr bwMode="auto">
          <a:xfrm>
            <a:off x="4597400" y="2174875"/>
            <a:ext cx="3030538" cy="351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2">
            <a:extLst>
              <a:ext uri="{FF2B5EF4-FFF2-40B4-BE49-F238E27FC236}">
                <a16:creationId xmlns:a16="http://schemas.microsoft.com/office/drawing/2014/main" id="{D598F6D3-06D9-4913-ACB6-EB9AD0B5A511}"/>
              </a:ext>
            </a:extLst>
          </p:cNvPr>
          <p:cNvSpPr txBox="1">
            <a:spLocks/>
          </p:cNvSpPr>
          <p:nvPr/>
        </p:nvSpPr>
        <p:spPr>
          <a:xfrm>
            <a:off x="4217988" y="1323975"/>
            <a:ext cx="2614612" cy="49847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400" kern="1200">
                <a:solidFill>
                  <a:schemeClr val="tx2"/>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3000" kern="1200">
                <a:solidFill>
                  <a:schemeClr val="tx2"/>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2"/>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2"/>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spcBef>
                <a:spcPts val="600"/>
              </a:spcBef>
              <a:spcAft>
                <a:spcPts val="600"/>
              </a:spcAft>
              <a:buFont typeface="Arial" panose="020B0604020202020204" pitchFamily="34" charset="0"/>
              <a:buNone/>
              <a:defRPr/>
            </a:pPr>
            <a:r>
              <a:rPr lang="en-US" sz="1867" b="1" dirty="0"/>
              <a:t>Microservice 体系结构模式</a:t>
            </a:r>
            <a:endParaRPr lang="en-US" sz="2400" dirty="0"/>
          </a:p>
        </p:txBody>
      </p:sp>
      <p:sp>
        <p:nvSpPr>
          <p:cNvPr id="11" name="Rectangle 10">
            <a:extLst>
              <a:ext uri="{FF2B5EF4-FFF2-40B4-BE49-F238E27FC236}">
                <a16:creationId xmlns:a16="http://schemas.microsoft.com/office/drawing/2014/main" id="{86812AD0-78AC-4353-84A7-7D5D9BED011B}"/>
              </a:ext>
            </a:extLst>
          </p:cNvPr>
          <p:cNvSpPr/>
          <p:nvPr/>
        </p:nvSpPr>
        <p:spPr>
          <a:xfrm>
            <a:off x="7661093" y="1388650"/>
            <a:ext cx="4130075" cy="4415252"/>
          </a:xfrm>
          <a:prstGeom prst="rect">
            <a:avLst/>
          </a:prstGeom>
          <a:no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600"/>
              </a:spcAft>
              <a:defRPr/>
            </a:pPr>
            <a:r>
              <a:rPr lang="en-US" sz="2400" b="1" i="1" dirty="0">
                <a:solidFill>
                  <a:srgbClr val="1F65B0"/>
                </a:solidFill>
              </a:rPr>
              <a:t>"石柱和 microservices 不是一个简单的二进制选择。</a:t>
            </a:r>
          </a:p>
          <a:p>
            <a:pPr algn="ctr" eaLnBrk="1" fontAlgn="auto" hangingPunct="1">
              <a:spcBef>
                <a:spcPts val="0"/>
              </a:spcBef>
              <a:spcAft>
                <a:spcPts val="0"/>
              </a:spcAft>
              <a:defRPr/>
            </a:pPr>
            <a:endParaRPr lang="en-US" sz="1000" b="1" i="1" dirty="0">
              <a:solidFill>
                <a:srgbClr val="1F65B0"/>
              </a:solidFill>
            </a:endParaRPr>
          </a:p>
          <a:p>
            <a:pPr algn="ctr" eaLnBrk="1" fontAlgn="auto" hangingPunct="1">
              <a:spcBef>
                <a:spcPts val="0"/>
              </a:spcBef>
              <a:spcAft>
                <a:spcPts val="0"/>
              </a:spcAft>
              <a:defRPr/>
            </a:pPr>
            <a:r>
              <a:rPr lang="en-US" sz="2400" b="1" i="1" dirty="0">
                <a:solidFill>
                  <a:srgbClr val="1F65B0"/>
                </a:solidFill>
              </a:rPr>
              <a:t>两者都是模糊定义, 意味着许多系统将位于</a:t>
            </a:r>
          </a:p>
          <a:p>
            <a:pPr algn="ctr" eaLnBrk="1" fontAlgn="auto" hangingPunct="1">
              <a:spcBef>
                <a:spcPts val="0"/>
              </a:spcBef>
              <a:spcAft>
                <a:spcPts val="0"/>
              </a:spcAft>
              <a:defRPr/>
            </a:pPr>
            <a:r>
              <a:rPr lang="en-US" sz="2400" b="1" i="1" dirty="0">
                <a:solidFill>
                  <a:srgbClr val="1F65B0"/>
                </a:solidFill>
              </a:rPr>
              <a:t>模糊边界区之间的两个 "</a:t>
            </a:r>
          </a:p>
          <a:p>
            <a:pPr algn="ctr" eaLnBrk="1" fontAlgn="auto" hangingPunct="1">
              <a:spcBef>
                <a:spcPts val="0"/>
              </a:spcBef>
              <a:spcAft>
                <a:spcPts val="0"/>
              </a:spcAft>
              <a:defRPr/>
            </a:pPr>
            <a:endParaRPr lang="en-US" sz="2400" i="1" dirty="0">
              <a:solidFill>
                <a:srgbClr val="1F65B0"/>
              </a:solidFill>
            </a:endParaRPr>
          </a:p>
          <a:p>
            <a:pPr algn="r" eaLnBrk="1" fontAlgn="auto" hangingPunct="1">
              <a:spcBef>
                <a:spcPts val="0"/>
              </a:spcBef>
              <a:spcAft>
                <a:spcPts val="600"/>
              </a:spcAft>
              <a:defRPr/>
            </a:pPr>
            <a:r>
              <a:rPr lang="en-US" sz="2400" i="1" dirty="0">
                <a:solidFill>
                  <a:srgbClr val="1F65B0"/>
                </a:solidFill>
              </a:rPr>
              <a:t>-马丁福勒</a:t>
            </a:r>
          </a:p>
          <a:p>
            <a:pPr algn="r" eaLnBrk="1" fontAlgn="auto" hangingPunct="1">
              <a:spcBef>
                <a:spcPts val="0"/>
              </a:spcBef>
              <a:spcAft>
                <a:spcPts val="600"/>
              </a:spcAft>
              <a:defRPr/>
            </a:pPr>
            <a:r>
              <a:rPr lang="en-US" sz="1467" i="1" dirty="0">
                <a:solidFill>
                  <a:srgbClr val="1F65B0"/>
                </a:solidFill>
              </a:rPr>
              <a:t>Martinfowler.com</a:t>
            </a:r>
          </a:p>
        </p:txBody>
      </p:sp>
    </p:spTree>
  </p:cSld>
  <p:clrMapOvr>
    <a:masterClrMapping/>
  </p:clrMapOvr>
</p:sld>
</file>

<file path=ppt/slides/slide166.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7FEF18B4-5911-4603-9D15-8FCC77280603}"/>
              </a:ext>
            </a:extLst>
          </p:cNvPr>
          <p:cNvSpPr txBox="1">
            <a:spLocks noGrp="1"/>
          </p:cNvSpPr>
          <p:nvPr>
            <p:ph type="title"/>
          </p:nvPr>
        </p:nvSpPr>
        <p:spPr>
          <a:xfrm>
            <a:off x="917575" y="306388"/>
            <a:ext cx="7556500" cy="688975"/>
          </a:xfrm>
        </p:spPr>
        <p:txBody>
          <a:bodyPr lIns="0" tIns="12700" rIns="0" bIns="0" rtlCol="0">
            <a:spAutoFit/>
          </a:bodyPr>
          <a:lstStyle/>
          <a:p>
            <a:pPr marL="12700" algn="l">
              <a:spcBef>
                <a:spcPts val="100"/>
              </a:spcBef>
              <a:defRPr/>
            </a:pPr>
            <a:r>
              <a:rPr dirty="0">
                <a:solidFill>
                  <a:schemeClr val="bg1"/>
                </a:solidFill>
              </a:rPr>
              <a:t>Microservices</a:t>
            </a:r>
            <a:r>
              <a:rPr spc="-30" dirty="0">
                <a:solidFill>
                  <a:schemeClr val="bg1"/>
                </a:solidFill>
              </a:rPr>
              <a:t> </a:t>
            </a:r>
            <a:r>
              <a:rPr spc="-5" dirty="0">
                <a:solidFill>
                  <a:schemeClr val="bg1"/>
                </a:solidFill>
              </a:rPr>
              <a:t>先决条件</a:t>
            </a:r>
          </a:p>
        </p:txBody>
      </p:sp>
      <p:sp>
        <p:nvSpPr>
          <p:cNvPr id="4" name="object 4">
            <a:extLst>
              <a:ext uri="{FF2B5EF4-FFF2-40B4-BE49-F238E27FC236}">
                <a16:creationId xmlns:a16="http://schemas.microsoft.com/office/drawing/2014/main" id="{F2038F77-DC1F-42EC-8C70-2948A127042B}"/>
              </a:ext>
            </a:extLst>
          </p:cNvPr>
          <p:cNvSpPr txBox="1"/>
          <p:nvPr/>
        </p:nvSpPr>
        <p:spPr>
          <a:xfrm>
            <a:off x="917575" y="1373188"/>
            <a:ext cx="7029450" cy="3551237"/>
          </a:xfrm>
          <a:prstGeom prst="rect">
            <a:avLst/>
          </a:prstGeom>
        </p:spPr>
        <p:txBody>
          <a:bodyPr lIns="0" tIns="139065" rIns="0" bIns="0">
            <a:spAutoFit/>
          </a:bodyPr>
          <a:lstStyle/>
          <a:p>
            <a:pPr marL="12700">
              <a:spcBef>
                <a:spcPts val="1095"/>
              </a:spcBef>
              <a:defRPr/>
            </a:pPr>
            <a:r>
              <a:rPr sz="2000" dirty="0">
                <a:solidFill>
                  <a:srgbClr val="272821"/>
                </a:solidFill>
                <a:latin typeface="Times New Roman" panose="02020603050405020304" pitchFamily="18" charset="0"/>
                <a:cs typeface="Times New Roman" panose="02020603050405020304" pitchFamily="18" charset="0"/>
              </a:rPr>
              <a:t>之前</a:t>
            </a:r>
            <a:r>
              <a:rPr sz="2000" spc="-5" dirty="0">
                <a:solidFill>
                  <a:srgbClr val="272821"/>
                </a:solidFill>
                <a:latin typeface="Times New Roman" panose="02020603050405020304" pitchFamily="18" charset="0"/>
                <a:cs typeface="Times New Roman" panose="02020603050405020304" pitchFamily="18" charset="0"/>
              </a:rPr>
              <a:t>应用</a:t>
            </a:r>
            <a:r>
              <a:rPr sz="2000" dirty="0">
                <a:solidFill>
                  <a:srgbClr val="272821"/>
                </a:solidFill>
                <a:latin typeface="Times New Roman" panose="02020603050405020304" pitchFamily="18" charset="0"/>
                <a:cs typeface="Times New Roman" panose="02020603050405020304" pitchFamily="18" charset="0"/>
              </a:rPr>
              <a:t>microservices, 你</a:t>
            </a:r>
            <a:r>
              <a:rPr sz="2000" spc="-5" dirty="0">
                <a:solidFill>
                  <a:srgbClr val="272821"/>
                </a:solidFill>
                <a:latin typeface="Times New Roman" panose="02020603050405020304" pitchFamily="18" charset="0"/>
                <a:cs typeface="Times New Roman" panose="02020603050405020304" pitchFamily="18" charset="0"/>
              </a:rPr>
              <a:t>应该</a:t>
            </a:r>
            <a:r>
              <a:rPr sz="2000" dirty="0">
                <a:solidFill>
                  <a:srgbClr val="272821"/>
                </a:solidFill>
                <a:latin typeface="Times New Roman" panose="02020603050405020304" pitchFamily="18" charset="0"/>
                <a:cs typeface="Times New Roman" panose="02020603050405020304" pitchFamily="18" charset="0"/>
              </a:rPr>
              <a:t>有在</a:t>
            </a:r>
            <a:r>
              <a:rPr sz="2000" spc="-80" dirty="0">
                <a:solidFill>
                  <a:srgbClr val="272821"/>
                </a:solidFill>
                <a:latin typeface="Times New Roman" panose="02020603050405020304" pitchFamily="18" charset="0"/>
                <a:cs typeface="Times New Roman" panose="02020603050405020304" pitchFamily="18" charset="0"/>
              </a:rPr>
              <a:t> </a:t>
            </a:r>
            <a:r>
              <a:rPr sz="2000" spc="-5" dirty="0">
                <a:solidFill>
                  <a:srgbClr val="272821"/>
                </a:solidFill>
                <a:latin typeface="Times New Roman" panose="02020603050405020304" pitchFamily="18" charset="0"/>
                <a:cs typeface="Times New Roman" panose="02020603050405020304" pitchFamily="18" charset="0"/>
              </a:rPr>
              <a:t>地方</a:t>
            </a:r>
            <a:endParaRPr sz="2000" dirty="0">
              <a:latin typeface="Times New Roman" panose="02020603050405020304" pitchFamily="18" charset="0"/>
              <a:cs typeface="Times New Roman" panose="02020603050405020304" pitchFamily="18" charset="0"/>
            </a:endParaRPr>
          </a:p>
          <a:p>
            <a:pPr marL="241300" indent="-228600">
              <a:spcBef>
                <a:spcPts val="994"/>
              </a:spcBef>
              <a:buClr>
                <a:srgbClr val="808285"/>
              </a:buClr>
              <a:buFont typeface="Arial"/>
              <a:buChar char="•"/>
              <a:tabLst>
                <a:tab pos="241300" algn="l"/>
                <a:tab pos="241935" algn="l"/>
              </a:tabLst>
              <a:defRPr/>
            </a:pPr>
            <a:r>
              <a:rPr sz="2000" dirty="0">
                <a:solidFill>
                  <a:srgbClr val="272821"/>
                </a:solidFill>
                <a:latin typeface="Times New Roman" panose="02020603050405020304" pitchFamily="18" charset="0"/>
                <a:cs typeface="Times New Roman" panose="02020603050405020304" pitchFamily="18" charset="0"/>
              </a:rPr>
              <a:t>快速</a:t>
            </a:r>
            <a:r>
              <a:rPr sz="2000" spc="-25" dirty="0">
                <a:solidFill>
                  <a:srgbClr val="272821"/>
                </a:solidFill>
                <a:latin typeface="Times New Roman" panose="02020603050405020304" pitchFamily="18" charset="0"/>
                <a:cs typeface="Times New Roman" panose="02020603050405020304" pitchFamily="18" charset="0"/>
              </a:rPr>
              <a:t> </a:t>
            </a:r>
            <a:r>
              <a:rPr sz="2000" dirty="0">
                <a:solidFill>
                  <a:srgbClr val="272821"/>
                </a:solidFill>
                <a:latin typeface="Times New Roman" panose="02020603050405020304" pitchFamily="18" charset="0"/>
                <a:cs typeface="Times New Roman" panose="02020603050405020304" pitchFamily="18" charset="0"/>
              </a:rPr>
              <a:t>供应</a:t>
            </a:r>
            <a:endParaRPr sz="2000" dirty="0">
              <a:latin typeface="Times New Roman" panose="02020603050405020304" pitchFamily="18" charset="0"/>
              <a:cs typeface="Times New Roman" panose="02020603050405020304" pitchFamily="18" charset="0"/>
            </a:endParaRPr>
          </a:p>
          <a:p>
            <a:pPr marL="457834" lvl="1" indent="-173990">
              <a:spcBef>
                <a:spcPts val="505"/>
              </a:spcBef>
              <a:buClr>
                <a:srgbClr val="808285"/>
              </a:buClr>
              <a:buFont typeface="Arial"/>
              <a:buChar char="•"/>
              <a:tabLst>
                <a:tab pos="458470" algn="l"/>
              </a:tabLst>
              <a:defRPr/>
            </a:pPr>
            <a:r>
              <a:rPr sz="2000" spc="-5" dirty="0">
                <a:solidFill>
                  <a:srgbClr val="272821"/>
                </a:solidFill>
                <a:latin typeface="Times New Roman" panose="02020603050405020304" pitchFamily="18" charset="0"/>
                <a:cs typeface="Times New Roman" panose="02020603050405020304" pitchFamily="18" charset="0"/>
              </a:rPr>
              <a:t>开发</a:t>
            </a:r>
            <a:r>
              <a:rPr sz="2000" dirty="0">
                <a:solidFill>
                  <a:srgbClr val="272821"/>
                </a:solidFill>
                <a:latin typeface="Times New Roman" panose="02020603050405020304" pitchFamily="18" charset="0"/>
                <a:cs typeface="Times New Roman" panose="02020603050405020304" pitchFamily="18" charset="0"/>
              </a:rPr>
              <a:t>团队</a:t>
            </a:r>
            <a:r>
              <a:rPr sz="2000" spc="-5" dirty="0">
                <a:solidFill>
                  <a:srgbClr val="272821"/>
                </a:solidFill>
                <a:latin typeface="Times New Roman" panose="02020603050405020304" pitchFamily="18" charset="0"/>
                <a:cs typeface="Times New Roman" panose="02020603050405020304" pitchFamily="18" charset="0"/>
              </a:rPr>
              <a:t>应该是</a:t>
            </a:r>
            <a:r>
              <a:rPr sz="2000" dirty="0">
                <a:solidFill>
                  <a:srgbClr val="272821"/>
                </a:solidFill>
                <a:latin typeface="Times New Roman" panose="02020603050405020304" pitchFamily="18" charset="0"/>
                <a:cs typeface="Times New Roman" panose="02020603050405020304" pitchFamily="18" charset="0"/>
              </a:rPr>
              <a:t>能够自动提供新的</a:t>
            </a:r>
            <a:r>
              <a:rPr sz="2000" spc="35" dirty="0">
                <a:solidFill>
                  <a:srgbClr val="272821"/>
                </a:solidFill>
                <a:latin typeface="Times New Roman" panose="02020603050405020304" pitchFamily="18" charset="0"/>
                <a:cs typeface="Times New Roman" panose="02020603050405020304" pitchFamily="18" charset="0"/>
              </a:rPr>
              <a:t> </a:t>
            </a:r>
            <a:r>
              <a:rPr sz="2000" dirty="0">
                <a:solidFill>
                  <a:srgbClr val="272821"/>
                </a:solidFill>
                <a:latin typeface="Times New Roman" panose="02020603050405020304" pitchFamily="18" charset="0"/>
                <a:cs typeface="Times New Roman" panose="02020603050405020304" pitchFamily="18" charset="0"/>
              </a:rPr>
              <a:t>基础 设施</a:t>
            </a:r>
            <a:endParaRPr sz="2000" dirty="0">
              <a:latin typeface="Times New Roman" panose="02020603050405020304" pitchFamily="18" charset="0"/>
              <a:cs typeface="Times New Roman" panose="02020603050405020304" pitchFamily="18" charset="0"/>
            </a:endParaRPr>
          </a:p>
          <a:p>
            <a:pPr marL="241300" indent="-228600">
              <a:spcBef>
                <a:spcPts val="994"/>
              </a:spcBef>
              <a:buClr>
                <a:srgbClr val="808285"/>
              </a:buClr>
              <a:buFont typeface="Arial"/>
              <a:buChar char="•"/>
              <a:tabLst>
                <a:tab pos="241300" algn="l"/>
                <a:tab pos="241935" algn="l"/>
              </a:tabLst>
              <a:defRPr/>
            </a:pPr>
            <a:r>
              <a:rPr sz="2000" dirty="0">
                <a:solidFill>
                  <a:srgbClr val="272821"/>
                </a:solidFill>
                <a:latin typeface="Times New Roman" panose="02020603050405020304" pitchFamily="18" charset="0"/>
                <a:cs typeface="Times New Roman" panose="02020603050405020304" pitchFamily="18" charset="0"/>
              </a:rPr>
              <a:t>基本</a:t>
            </a:r>
            <a:r>
              <a:rPr sz="2000" spc="-10" dirty="0">
                <a:solidFill>
                  <a:srgbClr val="272821"/>
                </a:solidFill>
                <a:latin typeface="Times New Roman" panose="02020603050405020304" pitchFamily="18" charset="0"/>
                <a:cs typeface="Times New Roman" panose="02020603050405020304" pitchFamily="18" charset="0"/>
              </a:rPr>
              <a:t> </a:t>
            </a:r>
            <a:r>
              <a:rPr sz="2000" dirty="0">
                <a:solidFill>
                  <a:srgbClr val="272821"/>
                </a:solidFill>
                <a:latin typeface="Times New Roman" panose="02020603050405020304" pitchFamily="18" charset="0"/>
                <a:cs typeface="Times New Roman" panose="02020603050405020304" pitchFamily="18" charset="0"/>
              </a:rPr>
              <a:t>监测</a:t>
            </a:r>
            <a:endParaRPr sz="2000" dirty="0">
              <a:latin typeface="Times New Roman" panose="02020603050405020304" pitchFamily="18" charset="0"/>
              <a:cs typeface="Times New Roman" panose="02020603050405020304" pitchFamily="18" charset="0"/>
            </a:endParaRPr>
          </a:p>
          <a:p>
            <a:pPr marL="457834" lvl="1" indent="-173990">
              <a:spcBef>
                <a:spcPts val="505"/>
              </a:spcBef>
              <a:buClr>
                <a:srgbClr val="808285"/>
              </a:buClr>
              <a:buFont typeface="Arial"/>
              <a:buChar char="•"/>
              <a:tabLst>
                <a:tab pos="458470" algn="l"/>
              </a:tabLst>
              <a:defRPr/>
            </a:pPr>
            <a:r>
              <a:rPr sz="2000" dirty="0">
                <a:solidFill>
                  <a:srgbClr val="272821"/>
                </a:solidFill>
                <a:latin typeface="Times New Roman" panose="02020603050405020304" pitchFamily="18" charset="0"/>
                <a:cs typeface="Times New Roman" panose="02020603050405020304" pitchFamily="18" charset="0"/>
              </a:rPr>
              <a:t>检测问题的关键</a:t>
            </a:r>
            <a:r>
              <a:rPr sz="2000" spc="-5" dirty="0">
                <a:solidFill>
                  <a:srgbClr val="272821"/>
                </a:solidFill>
                <a:latin typeface="Times New Roman" panose="02020603050405020304" pitchFamily="18" charset="0"/>
                <a:cs typeface="Times New Roman" panose="02020603050405020304" pitchFamily="18" charset="0"/>
              </a:rPr>
              <a:t>的复杂</a:t>
            </a:r>
            <a:r>
              <a:rPr sz="2000" dirty="0">
                <a:solidFill>
                  <a:srgbClr val="272821"/>
                </a:solidFill>
                <a:latin typeface="Times New Roman" panose="02020603050405020304" pitchFamily="18" charset="0"/>
                <a:cs typeface="Times New Roman" panose="02020603050405020304" pitchFamily="18" charset="0"/>
              </a:rPr>
              <a:t>系统</a:t>
            </a:r>
            <a:r>
              <a:rPr sz="2000" spc="-45" dirty="0">
                <a:solidFill>
                  <a:srgbClr val="272821"/>
                </a:solidFill>
                <a:latin typeface="Times New Roman" panose="02020603050405020304" pitchFamily="18" charset="0"/>
                <a:cs typeface="Times New Roman" panose="02020603050405020304" pitchFamily="18" charset="0"/>
              </a:rPr>
              <a:t> </a:t>
            </a:r>
            <a:r>
              <a:rPr sz="2000" spc="-5" dirty="0">
                <a:solidFill>
                  <a:srgbClr val="272821"/>
                </a:solidFill>
                <a:latin typeface="Times New Roman" panose="02020603050405020304" pitchFamily="18" charset="0"/>
                <a:cs typeface="Times New Roman" panose="02020603050405020304" pitchFamily="18" charset="0"/>
              </a:rPr>
              <a:t>景观</a:t>
            </a:r>
            <a:endParaRPr sz="2000" dirty="0">
              <a:latin typeface="Times New Roman" panose="02020603050405020304" pitchFamily="18" charset="0"/>
              <a:cs typeface="Times New Roman" panose="02020603050405020304" pitchFamily="18" charset="0"/>
            </a:endParaRPr>
          </a:p>
          <a:p>
            <a:pPr marL="241300" indent="-228600">
              <a:spcBef>
                <a:spcPts val="994"/>
              </a:spcBef>
              <a:buClr>
                <a:srgbClr val="808285"/>
              </a:buClr>
              <a:buFont typeface="Arial"/>
              <a:buChar char="•"/>
              <a:tabLst>
                <a:tab pos="241300" algn="l"/>
                <a:tab pos="241935" algn="l"/>
              </a:tabLst>
              <a:defRPr/>
            </a:pPr>
            <a:r>
              <a:rPr sz="2000" dirty="0">
                <a:solidFill>
                  <a:srgbClr val="272821"/>
                </a:solidFill>
                <a:latin typeface="Times New Roman" panose="02020603050405020304" pitchFamily="18" charset="0"/>
                <a:cs typeface="Times New Roman" panose="02020603050405020304" pitchFamily="18" charset="0"/>
              </a:rPr>
              <a:t>快速</a:t>
            </a:r>
            <a:r>
              <a:rPr sz="2000" spc="-5" dirty="0">
                <a:solidFill>
                  <a:srgbClr val="272821"/>
                </a:solidFill>
                <a:latin typeface="Times New Roman" panose="02020603050405020304" pitchFamily="18" charset="0"/>
                <a:cs typeface="Times New Roman" panose="02020603050405020304" pitchFamily="18" charset="0"/>
              </a:rPr>
              <a:t>应用</a:t>
            </a:r>
            <a:r>
              <a:rPr sz="2000" spc="-55" dirty="0">
                <a:solidFill>
                  <a:srgbClr val="272821"/>
                </a:solidFill>
                <a:latin typeface="Times New Roman" panose="02020603050405020304" pitchFamily="18" charset="0"/>
                <a:cs typeface="Times New Roman" panose="02020603050405020304" pitchFamily="18" charset="0"/>
              </a:rPr>
              <a:t> </a:t>
            </a:r>
            <a:r>
              <a:rPr sz="2000" spc="-5" dirty="0">
                <a:solidFill>
                  <a:srgbClr val="272821"/>
                </a:solidFill>
                <a:latin typeface="Times New Roman" panose="02020603050405020304" pitchFamily="18" charset="0"/>
                <a:cs typeface="Times New Roman" panose="02020603050405020304" pitchFamily="18" charset="0"/>
              </a:rPr>
              <a:t>部署</a:t>
            </a:r>
            <a:endParaRPr sz="2000" dirty="0">
              <a:latin typeface="Times New Roman" panose="02020603050405020304" pitchFamily="18" charset="0"/>
              <a:cs typeface="Times New Roman" panose="02020603050405020304" pitchFamily="18" charset="0"/>
            </a:endParaRPr>
          </a:p>
          <a:p>
            <a:pPr marL="457834" lvl="1" indent="-173990">
              <a:spcBef>
                <a:spcPts val="509"/>
              </a:spcBef>
              <a:buClr>
                <a:srgbClr val="808285"/>
              </a:buClr>
              <a:buFont typeface="Arial"/>
              <a:buChar char="•"/>
              <a:tabLst>
                <a:tab pos="458470" algn="l"/>
              </a:tabLst>
              <a:defRPr/>
            </a:pPr>
            <a:r>
              <a:rPr sz="2000" spc="5" dirty="0">
                <a:solidFill>
                  <a:srgbClr val="272821"/>
                </a:solidFill>
                <a:latin typeface="Times New Roman" panose="02020603050405020304" pitchFamily="18" charset="0"/>
                <a:cs typeface="Times New Roman" panose="02020603050405020304" pitchFamily="18" charset="0"/>
              </a:rPr>
              <a:t>服务</a:t>
            </a:r>
            <a:r>
              <a:rPr sz="2000" dirty="0">
                <a:solidFill>
                  <a:srgbClr val="272821"/>
                </a:solidFill>
                <a:latin typeface="Times New Roman" panose="02020603050405020304" pitchFamily="18" charset="0"/>
                <a:cs typeface="Times New Roman" panose="02020603050405020304" pitchFamily="18" charset="0"/>
              </a:rPr>
              <a:t>必须控制部署和</a:t>
            </a:r>
            <a:r>
              <a:rPr sz="2000" spc="-110" dirty="0">
                <a:solidFill>
                  <a:srgbClr val="272821"/>
                </a:solidFill>
                <a:latin typeface="Times New Roman" panose="02020603050405020304" pitchFamily="18" charset="0"/>
                <a:cs typeface="Times New Roman" panose="02020603050405020304" pitchFamily="18" charset="0"/>
              </a:rPr>
              <a:t> </a:t>
            </a:r>
            <a:r>
              <a:rPr sz="2000" dirty="0">
                <a:solidFill>
                  <a:srgbClr val="272821"/>
                </a:solidFill>
                <a:latin typeface="Times New Roman" panose="02020603050405020304" pitchFamily="18" charset="0"/>
                <a:cs typeface="Times New Roman" panose="02020603050405020304" pitchFamily="18" charset="0"/>
              </a:rPr>
              <a:t>溯源</a:t>
            </a:r>
            <a:endParaRPr sz="2000" dirty="0">
              <a:latin typeface="Times New Roman" panose="02020603050405020304" pitchFamily="18" charset="0"/>
              <a:cs typeface="Times New Roman" panose="02020603050405020304" pitchFamily="18" charset="0"/>
            </a:endParaRPr>
          </a:p>
          <a:p>
            <a:pPr marL="457834" lvl="1" indent="-173990">
              <a:spcBef>
                <a:spcPts val="490"/>
              </a:spcBef>
              <a:buClr>
                <a:srgbClr val="808285"/>
              </a:buClr>
              <a:buFont typeface="Arial"/>
              <a:buChar char="•"/>
              <a:tabLst>
                <a:tab pos="458470" algn="l"/>
              </a:tabLst>
              <a:defRPr/>
            </a:pPr>
            <a:r>
              <a:rPr sz="2000" spc="-5" dirty="0">
                <a:solidFill>
                  <a:srgbClr val="272821"/>
                </a:solidFill>
                <a:latin typeface="Times New Roman" panose="02020603050405020304" pitchFamily="18" charset="0"/>
                <a:cs typeface="Times New Roman" panose="02020603050405020304" pitchFamily="18" charset="0"/>
              </a:rPr>
              <a:t>回 滚</a:t>
            </a:r>
            <a:r>
              <a:rPr sz="2000" dirty="0">
                <a:solidFill>
                  <a:srgbClr val="272821"/>
                </a:solidFill>
                <a:latin typeface="Times New Roman" panose="02020603050405020304" pitchFamily="18" charset="0"/>
                <a:cs typeface="Times New Roman" panose="02020603050405020304" pitchFamily="18" charset="0"/>
              </a:rPr>
              <a:t>的</a:t>
            </a:r>
            <a:r>
              <a:rPr sz="2000" spc="-5" dirty="0">
                <a:solidFill>
                  <a:srgbClr val="272821"/>
                </a:solidFill>
                <a:latin typeface="Times New Roman" panose="02020603050405020304" pitchFamily="18" charset="0"/>
                <a:cs typeface="Times New Roman" panose="02020603050405020304" pitchFamily="18" charset="0"/>
              </a:rPr>
              <a:t>部署</a:t>
            </a:r>
            <a:r>
              <a:rPr sz="2000" dirty="0">
                <a:solidFill>
                  <a:srgbClr val="272821"/>
                </a:solidFill>
                <a:latin typeface="Times New Roman" panose="02020603050405020304" pitchFamily="18" charset="0"/>
                <a:cs typeface="Times New Roman" panose="02020603050405020304" pitchFamily="18" charset="0"/>
              </a:rPr>
              <a:t>必须</a:t>
            </a:r>
            <a:r>
              <a:rPr sz="2000" spc="-5" dirty="0">
                <a:solidFill>
                  <a:srgbClr val="272821"/>
                </a:solidFill>
                <a:latin typeface="Times New Roman" panose="02020603050405020304" pitchFamily="18" charset="0"/>
                <a:cs typeface="Times New Roman" panose="02020603050405020304" pitchFamily="18" charset="0"/>
              </a:rPr>
              <a:t>是</a:t>
            </a:r>
            <a:r>
              <a:rPr sz="2000" spc="-40" dirty="0">
                <a:solidFill>
                  <a:srgbClr val="272821"/>
                </a:solidFill>
                <a:latin typeface="Times New Roman" panose="02020603050405020304" pitchFamily="18" charset="0"/>
                <a:cs typeface="Times New Roman" panose="02020603050405020304" pitchFamily="18" charset="0"/>
              </a:rPr>
              <a:t> </a:t>
            </a:r>
            <a:r>
              <a:rPr sz="2000" dirty="0">
                <a:solidFill>
                  <a:srgbClr val="272821"/>
                </a:solidFill>
                <a:latin typeface="Times New Roman" panose="02020603050405020304" pitchFamily="18" charset="0"/>
                <a:cs typeface="Times New Roman" panose="02020603050405020304" pitchFamily="18" charset="0"/>
              </a:rPr>
              <a:t>容易</a:t>
            </a:r>
            <a:endParaRPr sz="2000" dirty="0">
              <a:latin typeface="Times New Roman" panose="02020603050405020304" pitchFamily="18" charset="0"/>
              <a:cs typeface="Times New Roman" panose="02020603050405020304" pitchFamily="18" charset="0"/>
            </a:endParaRPr>
          </a:p>
        </p:txBody>
      </p:sp>
      <p:sp>
        <p:nvSpPr>
          <p:cNvPr id="233476" name="object 5">
            <a:extLst>
              <a:ext uri="{FF2B5EF4-FFF2-40B4-BE49-F238E27FC236}">
                <a16:creationId xmlns:a16="http://schemas.microsoft.com/office/drawing/2014/main" id="{B2AA86FC-2959-42D5-BB58-2CD20EDF9C1E}"/>
              </a:ext>
            </a:extLst>
          </p:cNvPr>
          <p:cNvSpPr txBox="1">
            <a:spLocks noChangeArrowheads="1"/>
          </p:cNvSpPr>
          <p:nvPr/>
        </p:nvSpPr>
        <p:spPr bwMode="auto">
          <a:xfrm>
            <a:off x="6175375" y="5627688"/>
            <a:ext cx="57404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127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00"/>
              </a:spcBef>
            </a:pPr>
            <a:r>
              <a:rPr lang="zh-CN" altLang="zh-CN">
                <a:solidFill>
                  <a:srgbClr val="272821"/>
                </a:solidFill>
              </a:rPr>
              <a:t>源</a:t>
            </a:r>
            <a:r>
              <a:rPr lang="zh-CN" altLang="zh-CN" u="sng">
                <a:solidFill>
                  <a:srgbClr val="0462C1"/>
                </a:solidFill>
                <a:hlinkClick r:id="rId2"/>
              </a:rPr>
              <a:t>http://martinfowler.com/bliki/MicroservicePrerequisites.html</a:t>
            </a:r>
            <a:endParaRPr lang="zh-CN" altLang="zh-CN"/>
          </a:p>
        </p:txBody>
      </p:sp>
    </p:spTree>
  </p:cSld>
  <p:clrMapOvr>
    <a:masterClrMapping/>
  </p:clrMapOvr>
</p:sld>
</file>

<file path=ppt/slides/slide167.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3C97470B-1D79-4D9B-92DF-8A685800C449}"/>
              </a:ext>
            </a:extLst>
          </p:cNvPr>
          <p:cNvSpPr txBox="1">
            <a:spLocks noGrp="1"/>
          </p:cNvSpPr>
          <p:nvPr>
            <p:ph type="title"/>
          </p:nvPr>
        </p:nvSpPr>
        <p:spPr>
          <a:xfrm>
            <a:off x="917575" y="306388"/>
            <a:ext cx="7727950" cy="688975"/>
          </a:xfrm>
        </p:spPr>
        <p:txBody>
          <a:bodyPr lIns="0" tIns="12700" rIns="0" bIns="0" rtlCol="0">
            <a:spAutoFit/>
          </a:bodyPr>
          <a:lstStyle/>
          <a:p>
            <a:pPr marL="12700" algn="l">
              <a:spcBef>
                <a:spcPts val="100"/>
              </a:spcBef>
              <a:defRPr/>
            </a:pPr>
            <a:r>
              <a:rPr dirty="0">
                <a:solidFill>
                  <a:schemeClr val="bg1"/>
                </a:solidFill>
              </a:rPr>
              <a:t>演进的接口</a:t>
            </a:r>
            <a:r>
              <a:rPr spc="-45" dirty="0">
                <a:solidFill>
                  <a:schemeClr val="bg1"/>
                </a:solidFill>
              </a:rPr>
              <a:t> </a:t>
            </a:r>
            <a:r>
              <a:rPr spc="-5" dirty="0">
                <a:solidFill>
                  <a:schemeClr val="bg1"/>
                </a:solidFill>
              </a:rPr>
              <a:t>正确</a:t>
            </a:r>
          </a:p>
        </p:txBody>
      </p:sp>
      <p:sp>
        <p:nvSpPr>
          <p:cNvPr id="234499" name="object 4">
            <a:extLst>
              <a:ext uri="{FF2B5EF4-FFF2-40B4-BE49-F238E27FC236}">
                <a16:creationId xmlns:a16="http://schemas.microsoft.com/office/drawing/2014/main" id="{3CDADBE3-1FFB-4F3F-8D24-227FF9ED3375}"/>
              </a:ext>
            </a:extLst>
          </p:cNvPr>
          <p:cNvSpPr txBox="1">
            <a:spLocks noChangeArrowheads="1"/>
          </p:cNvSpPr>
          <p:nvPr/>
        </p:nvSpPr>
        <p:spPr bwMode="auto">
          <a:xfrm>
            <a:off x="917575" y="1498600"/>
            <a:ext cx="10233025" cy="404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3335" rIns="0" bIns="0">
            <a:spAutoFit/>
          </a:bodyPr>
          <a:lstStyle>
            <a:lvl1pPr marL="241300" indent="-228600">
              <a:tabLst>
                <a:tab pos="241300" algn="l"/>
              </a:tabLst>
              <a:defRPr>
                <a:solidFill>
                  <a:schemeClr val="tx1"/>
                </a:solidFill>
                <a:latin typeface="Calibri" panose="020F0502020204030204" pitchFamily="34" charset="0"/>
                <a:ea typeface="宋体" panose="02010600030101010101" pitchFamily="2" charset="-122"/>
              </a:defRPr>
            </a:lvl1pPr>
            <a:lvl2pPr indent="-173038">
              <a:tabLst>
                <a:tab pos="241300" algn="l"/>
              </a:tabLst>
              <a:defRPr>
                <a:solidFill>
                  <a:schemeClr val="tx1"/>
                </a:solidFill>
                <a:latin typeface="Calibri" panose="020F0502020204030204" pitchFamily="34" charset="0"/>
                <a:ea typeface="宋体" panose="02010600030101010101" pitchFamily="2" charset="-122"/>
              </a:defRPr>
            </a:lvl2pPr>
            <a:lvl3pPr marL="1143000" indent="-228600">
              <a:tabLst>
                <a:tab pos="241300" algn="l"/>
              </a:tabLst>
              <a:defRPr>
                <a:solidFill>
                  <a:schemeClr val="tx1"/>
                </a:solidFill>
                <a:latin typeface="Calibri" panose="020F0502020204030204" pitchFamily="34" charset="0"/>
                <a:ea typeface="宋体" panose="02010600030101010101" pitchFamily="2" charset="-122"/>
              </a:defRPr>
            </a:lvl3pPr>
            <a:lvl4pPr marL="1600200" indent="-228600">
              <a:tabLst>
                <a:tab pos="241300" algn="l"/>
              </a:tabLst>
              <a:defRPr>
                <a:solidFill>
                  <a:schemeClr val="tx1"/>
                </a:solidFill>
                <a:latin typeface="Calibri" panose="020F0502020204030204" pitchFamily="34" charset="0"/>
                <a:ea typeface="宋体" panose="02010600030101010101" pitchFamily="2" charset="-122"/>
              </a:defRPr>
            </a:lvl4pPr>
            <a:lvl5pPr marL="2057400" indent="-228600">
              <a:tabLst>
                <a:tab pos="2413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2413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2413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2413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241300" algn="l"/>
              </a:tabLst>
              <a:defRPr>
                <a:solidFill>
                  <a:schemeClr val="tx1"/>
                </a:solidFill>
                <a:latin typeface="Calibri" panose="020F0502020204030204" pitchFamily="34" charset="0"/>
                <a:ea typeface="宋体" panose="02010600030101010101" pitchFamily="2" charset="-122"/>
              </a:defRPr>
            </a:lvl9pPr>
          </a:lstStyle>
          <a:p>
            <a:pPr>
              <a:spcBef>
                <a:spcPts val="100"/>
              </a:spcBef>
              <a:buClr>
                <a:srgbClr val="808285"/>
              </a:buClr>
              <a:buFont typeface="Arial" panose="020B0604020202020204" pitchFamily="34" charset="0"/>
              <a:buChar char="•"/>
            </a:pPr>
            <a:r>
              <a:rPr lang="zh-CN" altLang="zh-CN" sz="2000">
                <a:solidFill>
                  <a:srgbClr val="272821"/>
                </a:solidFill>
                <a:latin typeface="Times New Roman" panose="02020603050405020304" pitchFamily="18" charset="0"/>
                <a:cs typeface="Times New Roman" panose="02020603050405020304" pitchFamily="18" charset="0"/>
              </a:rPr>
              <a:t>Microservice 体系结构实现了服务的独立演进-但是, 如何在不破坏现有客户端的情况下做到这一点？</a:t>
            </a:r>
            <a:endParaRPr lang="zh-CN" altLang="zh-CN" sz="2000">
              <a:latin typeface="Times New Roman" panose="02020603050405020304" pitchFamily="18" charset="0"/>
              <a:cs typeface="Times New Roman" panose="02020603050405020304" pitchFamily="18" charset="0"/>
            </a:endParaRPr>
          </a:p>
          <a:p>
            <a:pPr>
              <a:spcBef>
                <a:spcPts val="1000"/>
              </a:spcBef>
              <a:buClr>
                <a:srgbClr val="808285"/>
              </a:buClr>
              <a:buFont typeface="Arial" panose="020B0604020202020204" pitchFamily="34" charset="0"/>
              <a:buChar char="•"/>
            </a:pPr>
            <a:r>
              <a:rPr lang="zh-CN" altLang="zh-CN" sz="2000">
                <a:solidFill>
                  <a:srgbClr val="272821"/>
                </a:solidFill>
                <a:latin typeface="Times New Roman" panose="02020603050405020304" pitchFamily="18" charset="0"/>
                <a:cs typeface="Times New Roman" panose="02020603050405020304" pitchFamily="18" charset="0"/>
              </a:rPr>
              <a:t>有两个答案</a:t>
            </a:r>
            <a:endParaRPr lang="zh-CN" altLang="zh-CN" sz="2000">
              <a:latin typeface="Times New Roman" panose="02020603050405020304" pitchFamily="18" charset="0"/>
              <a:cs typeface="Times New Roman" panose="02020603050405020304" pitchFamily="18" charset="0"/>
            </a:endParaRPr>
          </a:p>
          <a:p>
            <a:pPr lvl="1">
              <a:spcBef>
                <a:spcPts val="500"/>
              </a:spcBef>
              <a:buClr>
                <a:srgbClr val="808285"/>
              </a:buClr>
              <a:buFont typeface="Arial" panose="020B0604020202020204" pitchFamily="34" charset="0"/>
              <a:buChar char="•"/>
            </a:pPr>
            <a:r>
              <a:rPr lang="zh-CN" altLang="zh-CN" sz="2000">
                <a:solidFill>
                  <a:srgbClr val="272821"/>
                </a:solidFill>
                <a:latin typeface="Times New Roman" panose="02020603050405020304" pitchFamily="18" charset="0"/>
                <a:cs typeface="Times New Roman" panose="02020603050405020304" pitchFamily="18" charset="0"/>
              </a:rPr>
              <a:t>不兼容 API 更改的版本服务 api</a:t>
            </a:r>
            <a:endParaRPr lang="zh-CN" altLang="zh-CN" sz="2000">
              <a:latin typeface="Times New Roman" panose="02020603050405020304" pitchFamily="18" charset="0"/>
              <a:cs typeface="Times New Roman" panose="02020603050405020304" pitchFamily="18" charset="0"/>
            </a:endParaRPr>
          </a:p>
          <a:p>
            <a:pPr lvl="1">
              <a:spcBef>
                <a:spcPts val="488"/>
              </a:spcBef>
              <a:buClr>
                <a:srgbClr val="808285"/>
              </a:buClr>
              <a:buFont typeface="Arial" panose="020B0604020202020204" pitchFamily="34" charset="0"/>
              <a:buChar char="•"/>
            </a:pPr>
            <a:r>
              <a:rPr lang="zh-CN" altLang="zh-CN" sz="2000">
                <a:solidFill>
                  <a:srgbClr val="272821"/>
                </a:solidFill>
                <a:latin typeface="Times New Roman" panose="02020603050405020304" pitchFamily="18" charset="0"/>
                <a:cs typeface="Times New Roman" panose="02020603050405020304" pitchFamily="18" charset="0"/>
              </a:rPr>
              <a:t>使用 JSON 和 REST 限制服务 api 的版本控制需求</a:t>
            </a:r>
            <a:endParaRPr lang="zh-CN" altLang="zh-CN" sz="2000">
              <a:latin typeface="Times New Roman" panose="02020603050405020304" pitchFamily="18" charset="0"/>
              <a:cs typeface="Times New Roman" panose="02020603050405020304" pitchFamily="18" charset="0"/>
            </a:endParaRPr>
          </a:p>
          <a:p>
            <a:pPr>
              <a:spcBef>
                <a:spcPts val="1013"/>
              </a:spcBef>
              <a:buClr>
                <a:srgbClr val="808285"/>
              </a:buClr>
              <a:buFont typeface="Arial" panose="020B0604020202020204" pitchFamily="34" charset="0"/>
              <a:buChar char="•"/>
            </a:pPr>
            <a:r>
              <a:rPr lang="zh-CN" altLang="zh-CN" sz="2000">
                <a:solidFill>
                  <a:srgbClr val="272821"/>
                </a:solidFill>
                <a:latin typeface="Times New Roman" panose="02020603050405020304" pitchFamily="18" charset="0"/>
                <a:cs typeface="Times New Roman" panose="02020603050405020304" pitchFamily="18" charset="0"/>
              </a:rPr>
              <a:t>版本控制是关键</a:t>
            </a:r>
            <a:endParaRPr lang="zh-CN" altLang="zh-CN" sz="2000">
              <a:latin typeface="Times New Roman" panose="02020603050405020304" pitchFamily="18" charset="0"/>
              <a:cs typeface="Times New Roman" panose="02020603050405020304" pitchFamily="18" charset="0"/>
            </a:endParaRPr>
          </a:p>
          <a:p>
            <a:pPr lvl="1">
              <a:spcBef>
                <a:spcPts val="488"/>
              </a:spcBef>
              <a:buClr>
                <a:srgbClr val="808285"/>
              </a:buClr>
              <a:buFont typeface="Arial" panose="020B0604020202020204" pitchFamily="34" charset="0"/>
              <a:buChar char="•"/>
            </a:pPr>
            <a:r>
              <a:rPr lang="zh-CN" altLang="zh-CN" sz="2000">
                <a:solidFill>
                  <a:srgbClr val="272821"/>
                </a:solidFill>
                <a:latin typeface="Times New Roman" panose="02020603050405020304" pitchFamily="18" charset="0"/>
                <a:cs typeface="Times New Roman" panose="02020603050405020304" pitchFamily="18" charset="0"/>
              </a:rPr>
              <a:t>服务接口就像程序员 api-你需要知道你的程序对哪个版本</a:t>
            </a:r>
            <a:endParaRPr lang="zh-CN" altLang="zh-CN" sz="2000">
              <a:latin typeface="Times New Roman" panose="02020603050405020304" pitchFamily="18" charset="0"/>
              <a:cs typeface="Times New Roman" panose="02020603050405020304" pitchFamily="18" charset="0"/>
            </a:endParaRPr>
          </a:p>
          <a:p>
            <a:pPr lvl="1">
              <a:spcBef>
                <a:spcPts val="513"/>
              </a:spcBef>
              <a:buClr>
                <a:srgbClr val="808285"/>
              </a:buClr>
              <a:buFont typeface="Arial" panose="020B0604020202020204" pitchFamily="34" charset="0"/>
              <a:buChar char="•"/>
            </a:pPr>
            <a:r>
              <a:rPr lang="zh-CN" altLang="zh-CN" sz="2000">
                <a:solidFill>
                  <a:srgbClr val="272821"/>
                </a:solidFill>
                <a:latin typeface="Times New Roman" panose="02020603050405020304" pitchFamily="18" charset="0"/>
                <a:cs typeface="Times New Roman" panose="02020603050405020304" pitchFamily="18" charset="0"/>
              </a:rPr>
              <a:t>作为服务提供商, 您需要在提供新版本时保持界面的旧版本的运行。</a:t>
            </a:r>
            <a:endParaRPr lang="zh-CN" altLang="zh-CN" sz="2000">
              <a:latin typeface="Times New Roman" panose="02020603050405020304" pitchFamily="18" charset="0"/>
              <a:cs typeface="Times New Roman" panose="02020603050405020304" pitchFamily="18" charset="0"/>
            </a:endParaRPr>
          </a:p>
          <a:p>
            <a:pPr>
              <a:spcBef>
                <a:spcPts val="1000"/>
              </a:spcBef>
              <a:buClr>
                <a:srgbClr val="808285"/>
              </a:buClr>
              <a:buFont typeface="Arial" panose="020B0604020202020204" pitchFamily="34" charset="0"/>
              <a:buChar char="•"/>
            </a:pPr>
            <a:r>
              <a:rPr lang="zh-CN" altLang="zh-CN" sz="2000">
                <a:solidFill>
                  <a:srgbClr val="272821"/>
                </a:solidFill>
                <a:latin typeface="Times New Roman" panose="02020603050405020304" pitchFamily="18" charset="0"/>
                <a:cs typeface="Times New Roman" panose="02020603050405020304" pitchFamily="18" charset="0"/>
              </a:rPr>
              <a:t>但首先, 让我们回顾一下兼容性</a:t>
            </a:r>
            <a:endParaRPr lang="zh-CN" altLang="zh-CN" sz="2000">
              <a:latin typeface="Times New Roman" panose="02020603050405020304" pitchFamily="18" charset="0"/>
              <a:cs typeface="Times New Roman" panose="02020603050405020304" pitchFamily="18" charset="0"/>
            </a:endParaRPr>
          </a:p>
        </p:txBody>
      </p:sp>
    </p:spTree>
  </p:cSld>
  <p:clrMapOvr>
    <a:masterClrMapping/>
  </p:clrMapOvr>
</p:sld>
</file>

<file path=ppt/slides/slide168.xml><?xml version="1.0" encoding="utf-8"?>
<p:sld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CC2C2949-2CFE-4642-A398-A0BB5DEAF4F5}"/>
              </a:ext>
            </a:extLst>
          </p:cNvPr>
          <p:cNvSpPr txBox="1">
            <a:spLocks noGrp="1"/>
          </p:cNvSpPr>
          <p:nvPr>
            <p:ph type="title"/>
          </p:nvPr>
        </p:nvSpPr>
        <p:spPr>
          <a:xfrm>
            <a:off x="917575" y="306388"/>
            <a:ext cx="6797675" cy="688975"/>
          </a:xfrm>
        </p:spPr>
        <p:txBody>
          <a:bodyPr lIns="0" tIns="12700" rIns="0" bIns="0" rtlCol="0">
            <a:spAutoFit/>
          </a:bodyPr>
          <a:lstStyle/>
          <a:p>
            <a:pPr marL="12700" algn="l">
              <a:spcBef>
                <a:spcPts val="100"/>
              </a:spcBef>
              <a:defRPr/>
            </a:pPr>
            <a:r>
              <a:rPr spc="-5" dirty="0">
                <a:solidFill>
                  <a:schemeClr val="bg1"/>
                </a:solidFill>
              </a:rPr>
              <a:t>Api</a:t>
            </a:r>
            <a:r>
              <a:rPr spc="-45" dirty="0">
                <a:solidFill>
                  <a:schemeClr val="bg1"/>
                </a:solidFill>
              </a:rPr>
              <a:t> </a:t>
            </a:r>
            <a:r>
              <a:rPr spc="-5" dirty="0">
                <a:solidFill>
                  <a:schemeClr val="bg1"/>
                </a:solidFill>
              </a:rPr>
              <a:t>兼容性</a:t>
            </a:r>
          </a:p>
        </p:txBody>
      </p:sp>
      <p:sp>
        <p:nvSpPr>
          <p:cNvPr id="4" name="object 4">
            <a:extLst>
              <a:ext uri="{FF2B5EF4-FFF2-40B4-BE49-F238E27FC236}">
                <a16:creationId xmlns:a16="http://schemas.microsoft.com/office/drawing/2014/main" id="{FD4C5839-EBE7-46A5-A2A4-9DD27C364F48}"/>
              </a:ext>
            </a:extLst>
          </p:cNvPr>
          <p:cNvSpPr txBox="1"/>
          <p:nvPr/>
        </p:nvSpPr>
        <p:spPr>
          <a:xfrm>
            <a:off x="917575" y="1373188"/>
            <a:ext cx="9620250" cy="3859212"/>
          </a:xfrm>
          <a:prstGeom prst="rect">
            <a:avLst/>
          </a:prstGeom>
        </p:spPr>
        <p:txBody>
          <a:bodyPr lIns="0" tIns="139065" rIns="0" bIns="0">
            <a:spAutoFit/>
          </a:bodyPr>
          <a:lstStyle/>
          <a:p>
            <a:pPr marL="12700">
              <a:spcBef>
                <a:spcPts val="1095"/>
              </a:spcBef>
              <a:defRPr/>
            </a:pPr>
            <a:r>
              <a:rPr sz="2000" dirty="0">
                <a:solidFill>
                  <a:srgbClr val="272821"/>
                </a:solidFill>
                <a:latin typeface="Times New Roman" panose="02020603050405020304" pitchFamily="18" charset="0"/>
                <a:cs typeface="Times New Roman" panose="02020603050405020304" pitchFamily="18" charset="0"/>
              </a:rPr>
              <a:t>有两种类型的</a:t>
            </a:r>
            <a:r>
              <a:rPr sz="2000" spc="-20" dirty="0">
                <a:solidFill>
                  <a:srgbClr val="272821"/>
                </a:solidFill>
                <a:latin typeface="Times New Roman" panose="02020603050405020304" pitchFamily="18" charset="0"/>
                <a:cs typeface="Times New Roman" panose="02020603050405020304" pitchFamily="18" charset="0"/>
              </a:rPr>
              <a:t> </a:t>
            </a:r>
            <a:r>
              <a:rPr sz="2000" spc="-5" dirty="0">
                <a:solidFill>
                  <a:srgbClr val="272821"/>
                </a:solidFill>
                <a:latin typeface="Times New Roman" panose="02020603050405020304" pitchFamily="18" charset="0"/>
                <a:cs typeface="Times New Roman" panose="02020603050405020304" pitchFamily="18" charset="0"/>
              </a:rPr>
              <a:t>兼容性</a:t>
            </a:r>
            <a:endParaRPr sz="2000" dirty="0">
              <a:latin typeface="Times New Roman" panose="02020603050405020304" pitchFamily="18" charset="0"/>
              <a:cs typeface="Times New Roman" panose="02020603050405020304" pitchFamily="18" charset="0"/>
            </a:endParaRPr>
          </a:p>
          <a:p>
            <a:pPr marL="241300" indent="-228600">
              <a:spcBef>
                <a:spcPts val="994"/>
              </a:spcBef>
              <a:buClr>
                <a:srgbClr val="808285"/>
              </a:buClr>
              <a:buFont typeface="Arial"/>
              <a:buChar char="•"/>
              <a:tabLst>
                <a:tab pos="241300" algn="l"/>
                <a:tab pos="241935" algn="l"/>
              </a:tabLst>
              <a:defRPr/>
            </a:pPr>
            <a:r>
              <a:rPr sz="2000" spc="10" dirty="0">
                <a:solidFill>
                  <a:srgbClr val="272821"/>
                </a:solidFill>
                <a:latin typeface="Times New Roman" panose="02020603050405020304" pitchFamily="18" charset="0"/>
                <a:cs typeface="Times New Roman" panose="02020603050405020304" pitchFamily="18" charset="0"/>
              </a:rPr>
              <a:t>向前</a:t>
            </a:r>
            <a:r>
              <a:rPr sz="2000" spc="-15" dirty="0">
                <a:solidFill>
                  <a:srgbClr val="272821"/>
                </a:solidFill>
                <a:latin typeface="Times New Roman" panose="02020603050405020304" pitchFamily="18" charset="0"/>
                <a:cs typeface="Times New Roman" panose="02020603050405020304" pitchFamily="18" charset="0"/>
              </a:rPr>
              <a:t> </a:t>
            </a:r>
            <a:r>
              <a:rPr sz="2000" dirty="0">
                <a:solidFill>
                  <a:srgbClr val="272821"/>
                </a:solidFill>
                <a:latin typeface="Times New Roman" panose="02020603050405020304" pitchFamily="18" charset="0"/>
                <a:cs typeface="Times New Roman" panose="02020603050405020304" pitchFamily="18" charset="0"/>
              </a:rPr>
              <a:t>兼容性</a:t>
            </a:r>
            <a:endParaRPr sz="2000" dirty="0">
              <a:latin typeface="Times New Roman" panose="02020603050405020304" pitchFamily="18" charset="0"/>
              <a:cs typeface="Times New Roman" panose="02020603050405020304" pitchFamily="18" charset="0"/>
            </a:endParaRPr>
          </a:p>
          <a:p>
            <a:pPr marL="457834" lvl="1" indent="-173990">
              <a:spcBef>
                <a:spcPts val="505"/>
              </a:spcBef>
              <a:buClr>
                <a:srgbClr val="808285"/>
              </a:buClr>
              <a:buFont typeface="Arial"/>
              <a:buChar char="•"/>
              <a:tabLst>
                <a:tab pos="458470" algn="l"/>
              </a:tabLst>
              <a:defRPr/>
            </a:pPr>
            <a:r>
              <a:rPr sz="2000" dirty="0">
                <a:solidFill>
                  <a:srgbClr val="272821"/>
                </a:solidFill>
                <a:latin typeface="Times New Roman" panose="02020603050405020304" pitchFamily="18" charset="0"/>
                <a:cs typeface="Times New Roman" panose="02020603050405020304" pitchFamily="18" charset="0"/>
              </a:rPr>
              <a:t>升级 "</a:t>
            </a:r>
            <a:r>
              <a:rPr sz="2000" spc="5" dirty="0">
                <a:solidFill>
                  <a:srgbClr val="272821"/>
                </a:solidFill>
                <a:latin typeface="Times New Roman" panose="02020603050405020304" pitchFamily="18" charset="0"/>
                <a:cs typeface="Times New Roman" panose="02020603050405020304" pitchFamily="18" charset="0"/>
              </a:rPr>
              <a:t>服务</a:t>
            </a:r>
            <a:r>
              <a:rPr sz="2000" dirty="0">
                <a:solidFill>
                  <a:srgbClr val="272821"/>
                </a:solidFill>
                <a:latin typeface="Times New Roman" panose="02020603050405020304" pitchFamily="18" charset="0"/>
                <a:cs typeface="Times New Roman" panose="02020603050405020304" pitchFamily="18" charset="0"/>
              </a:rPr>
              <a:t>在</a:t>
            </a:r>
            <a:r>
              <a:rPr sz="2000" spc="-5" dirty="0">
                <a:solidFill>
                  <a:srgbClr val="272821"/>
                </a:solidFill>
                <a:latin typeface="Times New Roman" panose="02020603050405020304" pitchFamily="18" charset="0"/>
                <a:cs typeface="Times New Roman" panose="02020603050405020304" pitchFamily="18" charset="0"/>
              </a:rPr>
              <a:t>未来将</a:t>
            </a:r>
            <a:r>
              <a:rPr sz="2000" dirty="0">
                <a:solidFill>
                  <a:srgbClr val="272821"/>
                </a:solidFill>
                <a:latin typeface="Times New Roman" panose="02020603050405020304" pitchFamily="18" charset="0"/>
                <a:cs typeface="Times New Roman" panose="02020603050405020304" pitchFamily="18" charset="0"/>
              </a:rPr>
              <a:t>不中断现有</a:t>
            </a:r>
            <a:r>
              <a:rPr sz="2000" spc="-95" dirty="0">
                <a:solidFill>
                  <a:srgbClr val="272821"/>
                </a:solidFill>
                <a:latin typeface="Times New Roman" panose="02020603050405020304" pitchFamily="18" charset="0"/>
                <a:cs typeface="Times New Roman" panose="02020603050405020304" pitchFamily="18" charset="0"/>
              </a:rPr>
              <a:t> </a:t>
            </a:r>
            <a:r>
              <a:rPr sz="2000" dirty="0">
                <a:solidFill>
                  <a:srgbClr val="272821"/>
                </a:solidFill>
                <a:latin typeface="Times New Roman" panose="02020603050405020304" pitchFamily="18" charset="0"/>
                <a:cs typeface="Times New Roman" panose="02020603050405020304" pitchFamily="18" charset="0"/>
              </a:rPr>
              <a:t>客户</a:t>
            </a:r>
            <a:endParaRPr sz="2000" dirty="0">
              <a:latin typeface="Times New Roman" panose="02020603050405020304" pitchFamily="18" charset="0"/>
              <a:cs typeface="Times New Roman" panose="02020603050405020304" pitchFamily="18" charset="0"/>
            </a:endParaRPr>
          </a:p>
          <a:p>
            <a:pPr marL="457834" lvl="1" indent="-173990">
              <a:spcBef>
                <a:spcPts val="495"/>
              </a:spcBef>
              <a:buClr>
                <a:srgbClr val="808285"/>
              </a:buClr>
              <a:buFont typeface="Arial"/>
              <a:buChar char="•"/>
              <a:tabLst>
                <a:tab pos="458470" algn="l"/>
              </a:tabLst>
              <a:defRPr/>
            </a:pPr>
            <a:r>
              <a:rPr sz="2000" spc="-5" dirty="0">
                <a:solidFill>
                  <a:srgbClr val="272821"/>
                </a:solidFill>
                <a:latin typeface="Times New Roman" panose="02020603050405020304" pitchFamily="18" charset="0"/>
                <a:cs typeface="Times New Roman" panose="02020603050405020304" pitchFamily="18" charset="0"/>
              </a:rPr>
              <a:t>需要</a:t>
            </a:r>
            <a:r>
              <a:rPr sz="2000" dirty="0">
                <a:solidFill>
                  <a:srgbClr val="272821"/>
                </a:solidFill>
                <a:latin typeface="Times New Roman" panose="02020603050405020304" pitchFamily="18" charset="0"/>
                <a:cs typeface="Times New Roman" panose="02020603050405020304" pitchFamily="18" charset="0"/>
              </a:rPr>
              <a:t>一些协议对</a:t>
            </a:r>
            <a:r>
              <a:rPr sz="2000" spc="-5" dirty="0">
                <a:solidFill>
                  <a:srgbClr val="272821"/>
                </a:solidFill>
                <a:latin typeface="Times New Roman" panose="02020603050405020304" pitchFamily="18" charset="0"/>
                <a:cs typeface="Times New Roman" panose="02020603050405020304" pitchFamily="18" charset="0"/>
              </a:rPr>
              <a:t>未来的设计功能,</a:t>
            </a:r>
            <a:r>
              <a:rPr sz="2000" dirty="0">
                <a:solidFill>
                  <a:srgbClr val="272821"/>
                </a:solidFill>
                <a:latin typeface="Times New Roman" panose="02020603050405020304" pitchFamily="18" charset="0"/>
                <a:cs typeface="Times New Roman" panose="02020603050405020304" pitchFamily="18" charset="0"/>
              </a:rPr>
              <a:t>和该</a:t>
            </a:r>
            <a:r>
              <a:rPr sz="2000" spc="-5" dirty="0">
                <a:solidFill>
                  <a:srgbClr val="272821"/>
                </a:solidFill>
                <a:latin typeface="Times New Roman" panose="02020603050405020304" pitchFamily="18" charset="0"/>
                <a:cs typeface="Times New Roman" panose="02020603050405020304" pitchFamily="18" charset="0"/>
              </a:rPr>
              <a:t>设计</a:t>
            </a:r>
            <a:r>
              <a:rPr sz="2000" dirty="0">
                <a:solidFill>
                  <a:srgbClr val="272821"/>
                </a:solidFill>
                <a:latin typeface="Times New Roman" panose="02020603050405020304" pitchFamily="18" charset="0"/>
                <a:cs typeface="Times New Roman" panose="02020603050405020304" pitchFamily="18" charset="0"/>
              </a:rPr>
              <a:t>新版本的</a:t>
            </a:r>
            <a:r>
              <a:rPr sz="2000" spc="-5" dirty="0">
                <a:solidFill>
                  <a:srgbClr val="272821"/>
                </a:solidFill>
                <a:latin typeface="Times New Roman" panose="02020603050405020304" pitchFamily="18" charset="0"/>
                <a:cs typeface="Times New Roman" panose="02020603050405020304" pitchFamily="18" charset="0"/>
              </a:rPr>
              <a:t>尊重</a:t>
            </a:r>
            <a:r>
              <a:rPr sz="2000" spc="150" dirty="0">
                <a:solidFill>
                  <a:srgbClr val="272821"/>
                </a:solidFill>
                <a:latin typeface="Times New Roman" panose="02020603050405020304" pitchFamily="18" charset="0"/>
                <a:cs typeface="Times New Roman" panose="02020603050405020304" pitchFamily="18" charset="0"/>
              </a:rPr>
              <a:t> </a:t>
            </a:r>
            <a:r>
              <a:rPr sz="2000" dirty="0">
                <a:solidFill>
                  <a:srgbClr val="272821"/>
                </a:solidFill>
                <a:latin typeface="Times New Roman" panose="02020603050405020304" pitchFamily="18" charset="0"/>
                <a:cs typeface="Times New Roman" panose="02020603050405020304" pitchFamily="18" charset="0"/>
              </a:rPr>
              <a:t>老</a:t>
            </a:r>
            <a:endParaRPr sz="2000" dirty="0">
              <a:latin typeface="Times New Roman" panose="02020603050405020304" pitchFamily="18" charset="0"/>
              <a:cs typeface="Times New Roman" panose="02020603050405020304" pitchFamily="18" charset="0"/>
            </a:endParaRPr>
          </a:p>
          <a:p>
            <a:pPr marL="457834">
              <a:defRPr/>
            </a:pPr>
            <a:r>
              <a:rPr sz="2000" spc="5" dirty="0">
                <a:solidFill>
                  <a:srgbClr val="272821"/>
                </a:solidFill>
                <a:latin typeface="Times New Roman" panose="02020603050405020304" pitchFamily="18" charset="0"/>
                <a:cs typeface="Times New Roman" panose="02020603050405020304" pitchFamily="18" charset="0"/>
              </a:rPr>
              <a:t>接口</a:t>
            </a:r>
            <a:endParaRPr sz="2000" dirty="0">
              <a:latin typeface="Times New Roman" panose="02020603050405020304" pitchFamily="18" charset="0"/>
              <a:cs typeface="Times New Roman" panose="02020603050405020304" pitchFamily="18" charset="0"/>
            </a:endParaRPr>
          </a:p>
          <a:p>
            <a:pPr marL="241300" indent="-228600">
              <a:spcBef>
                <a:spcPts val="1005"/>
              </a:spcBef>
              <a:buClr>
                <a:srgbClr val="808285"/>
              </a:buClr>
              <a:buFont typeface="Arial"/>
              <a:buChar char="•"/>
              <a:tabLst>
                <a:tab pos="241300" algn="l"/>
                <a:tab pos="241935" algn="l"/>
              </a:tabLst>
              <a:defRPr/>
            </a:pPr>
            <a:r>
              <a:rPr sz="2000" dirty="0">
                <a:solidFill>
                  <a:srgbClr val="272821"/>
                </a:solidFill>
                <a:latin typeface="Times New Roman" panose="02020603050405020304" pitchFamily="18" charset="0"/>
                <a:cs typeface="Times New Roman" panose="02020603050405020304" pitchFamily="18" charset="0"/>
              </a:rPr>
              <a:t>落后</a:t>
            </a:r>
            <a:r>
              <a:rPr sz="2000" spc="-10" dirty="0">
                <a:solidFill>
                  <a:srgbClr val="272821"/>
                </a:solidFill>
                <a:latin typeface="Times New Roman" panose="02020603050405020304" pitchFamily="18" charset="0"/>
                <a:cs typeface="Times New Roman" panose="02020603050405020304" pitchFamily="18" charset="0"/>
              </a:rPr>
              <a:t> </a:t>
            </a:r>
            <a:r>
              <a:rPr sz="2000" spc="-5" dirty="0">
                <a:solidFill>
                  <a:srgbClr val="272821"/>
                </a:solidFill>
                <a:latin typeface="Times New Roman" panose="02020603050405020304" pitchFamily="18" charset="0"/>
                <a:cs typeface="Times New Roman" panose="02020603050405020304" pitchFamily="18" charset="0"/>
              </a:rPr>
              <a:t>兼容性</a:t>
            </a:r>
            <a:endParaRPr sz="2000" dirty="0">
              <a:latin typeface="Times New Roman" panose="02020603050405020304" pitchFamily="18" charset="0"/>
              <a:cs typeface="Times New Roman" panose="02020603050405020304" pitchFamily="18" charset="0"/>
            </a:endParaRPr>
          </a:p>
          <a:p>
            <a:pPr marL="457834" lvl="1" indent="-173990">
              <a:spcBef>
                <a:spcPts val="495"/>
              </a:spcBef>
              <a:buClr>
                <a:srgbClr val="808285"/>
              </a:buClr>
              <a:buFont typeface="Arial"/>
              <a:buChar char="•"/>
              <a:tabLst>
                <a:tab pos="458470" algn="l"/>
              </a:tabLst>
              <a:defRPr/>
            </a:pPr>
            <a:r>
              <a:rPr sz="2000" spc="-5" dirty="0">
                <a:solidFill>
                  <a:srgbClr val="272821"/>
                </a:solidFill>
                <a:latin typeface="Times New Roman" panose="02020603050405020304" pitchFamily="18" charset="0"/>
                <a:cs typeface="Times New Roman" panose="02020603050405020304" pitchFamily="18" charset="0"/>
              </a:rPr>
              <a:t>新</a:t>
            </a:r>
            <a:r>
              <a:rPr sz="2000" dirty="0">
                <a:solidFill>
                  <a:srgbClr val="272821"/>
                </a:solidFill>
                <a:latin typeface="Times New Roman" panose="02020603050405020304" pitchFamily="18" charset="0"/>
                <a:cs typeface="Times New Roman" panose="02020603050405020304" pitchFamily="18" charset="0"/>
              </a:rPr>
              <a:t>创建</a:t>
            </a:r>
            <a:r>
              <a:rPr sz="2000" spc="5" dirty="0">
                <a:solidFill>
                  <a:srgbClr val="272821"/>
                </a:solidFill>
                <a:latin typeface="Times New Roman" panose="02020603050405020304" pitchFamily="18" charset="0"/>
                <a:cs typeface="Times New Roman" panose="02020603050405020304" pitchFamily="18" charset="0"/>
              </a:rPr>
              <a:t>服务</a:t>
            </a:r>
            <a:r>
              <a:rPr sz="2000" dirty="0">
                <a:solidFill>
                  <a:srgbClr val="272821"/>
                </a:solidFill>
                <a:latin typeface="Times New Roman" panose="02020603050405020304" pitchFamily="18" charset="0"/>
                <a:cs typeface="Times New Roman" panose="02020603050405020304" pitchFamily="18" charset="0"/>
              </a:rPr>
              <a:t>是兼容</a:t>
            </a:r>
            <a:r>
              <a:rPr sz="2000" spc="-5" dirty="0">
                <a:solidFill>
                  <a:srgbClr val="272821"/>
                </a:solidFill>
                <a:latin typeface="Times New Roman" panose="02020603050405020304" pitchFamily="18" charset="0"/>
                <a:cs typeface="Times New Roman" panose="02020603050405020304" pitchFamily="18" charset="0"/>
              </a:rPr>
              <a:t>与</a:t>
            </a:r>
            <a:r>
              <a:rPr sz="2000" dirty="0">
                <a:solidFill>
                  <a:srgbClr val="272821"/>
                </a:solidFill>
                <a:latin typeface="Times New Roman" panose="02020603050405020304" pitchFamily="18" charset="0"/>
                <a:cs typeface="Times New Roman" panose="02020603050405020304" pitchFamily="18" charset="0"/>
              </a:rPr>
              <a:t>老</a:t>
            </a:r>
            <a:r>
              <a:rPr sz="2000" spc="-105" dirty="0">
                <a:solidFill>
                  <a:srgbClr val="272821"/>
                </a:solidFill>
                <a:latin typeface="Times New Roman" panose="02020603050405020304" pitchFamily="18" charset="0"/>
                <a:cs typeface="Times New Roman" panose="02020603050405020304" pitchFamily="18" charset="0"/>
              </a:rPr>
              <a:t> </a:t>
            </a:r>
            <a:r>
              <a:rPr sz="2000" dirty="0">
                <a:solidFill>
                  <a:srgbClr val="272821"/>
                </a:solidFill>
                <a:latin typeface="Times New Roman" panose="02020603050405020304" pitchFamily="18" charset="0"/>
                <a:cs typeface="Times New Roman" panose="02020603050405020304" pitchFamily="18" charset="0"/>
              </a:rPr>
              <a:t>客户</a:t>
            </a:r>
            <a:endParaRPr sz="2000" dirty="0">
              <a:latin typeface="Times New Roman" panose="02020603050405020304" pitchFamily="18" charset="0"/>
              <a:cs typeface="Times New Roman" panose="02020603050405020304" pitchFamily="18" charset="0"/>
            </a:endParaRPr>
          </a:p>
          <a:p>
            <a:pPr marL="457834" lvl="1" indent="-173990">
              <a:spcBef>
                <a:spcPts val="505"/>
              </a:spcBef>
              <a:buClr>
                <a:srgbClr val="808285"/>
              </a:buClr>
              <a:buFont typeface="Arial"/>
              <a:buChar char="•"/>
              <a:tabLst>
                <a:tab pos="458470" algn="l"/>
              </a:tabLst>
              <a:defRPr/>
            </a:pPr>
            <a:r>
              <a:rPr sz="2000" spc="-5" dirty="0">
                <a:solidFill>
                  <a:srgbClr val="272821"/>
                </a:solidFill>
                <a:latin typeface="Times New Roman" panose="02020603050405020304" pitchFamily="18" charset="0"/>
                <a:cs typeface="Times New Roman" panose="02020603050405020304" pitchFamily="18" charset="0"/>
              </a:rPr>
              <a:t>需要</a:t>
            </a:r>
            <a:r>
              <a:rPr sz="2000" dirty="0">
                <a:solidFill>
                  <a:srgbClr val="272821"/>
                </a:solidFill>
                <a:latin typeface="Times New Roman" panose="02020603050405020304" pitchFamily="18" charset="0"/>
                <a:cs typeface="Times New Roman" panose="02020603050405020304" pitchFamily="18" charset="0"/>
              </a:rPr>
              <a:t>的</a:t>
            </a:r>
            <a:r>
              <a:rPr sz="2000" spc="-5" dirty="0">
                <a:solidFill>
                  <a:srgbClr val="272821"/>
                </a:solidFill>
                <a:latin typeface="Times New Roman" panose="02020603050405020304" pitchFamily="18" charset="0"/>
                <a:cs typeface="Times New Roman" panose="02020603050405020304" pitchFamily="18" charset="0"/>
              </a:rPr>
              <a:t>设计</a:t>
            </a:r>
            <a:r>
              <a:rPr sz="2000" dirty="0">
                <a:solidFill>
                  <a:srgbClr val="272821"/>
                </a:solidFill>
                <a:latin typeface="Times New Roman" panose="02020603050405020304" pitchFamily="18" charset="0"/>
                <a:cs typeface="Times New Roman" panose="02020603050405020304" pitchFamily="18" charset="0"/>
              </a:rPr>
              <a:t>新版本尊重老</a:t>
            </a:r>
            <a:r>
              <a:rPr sz="2000" spc="-35" dirty="0">
                <a:solidFill>
                  <a:srgbClr val="272821"/>
                </a:solidFill>
                <a:latin typeface="Times New Roman" panose="02020603050405020304" pitchFamily="18" charset="0"/>
                <a:cs typeface="Times New Roman" panose="02020603050405020304" pitchFamily="18" charset="0"/>
              </a:rPr>
              <a:t> </a:t>
            </a:r>
            <a:r>
              <a:rPr sz="2000" spc="5" dirty="0">
                <a:solidFill>
                  <a:srgbClr val="272821"/>
                </a:solidFill>
                <a:latin typeface="Times New Roman" panose="02020603050405020304" pitchFamily="18" charset="0"/>
                <a:cs typeface="Times New Roman" panose="02020603050405020304" pitchFamily="18" charset="0"/>
              </a:rPr>
              <a:t>接口</a:t>
            </a:r>
            <a:endParaRPr sz="2000" dirty="0">
              <a:latin typeface="Times New Roman" panose="02020603050405020304" pitchFamily="18" charset="0"/>
              <a:cs typeface="Times New Roman" panose="02020603050405020304" pitchFamily="18" charset="0"/>
            </a:endParaRPr>
          </a:p>
          <a:p>
            <a:pPr marL="12700">
              <a:spcBef>
                <a:spcPts val="994"/>
              </a:spcBef>
              <a:defRPr/>
            </a:pPr>
            <a:r>
              <a:rPr sz="2000" dirty="0">
                <a:solidFill>
                  <a:srgbClr val="272821"/>
                </a:solidFill>
                <a:latin typeface="Times New Roman" panose="02020603050405020304" pitchFamily="18" charset="0"/>
                <a:cs typeface="Times New Roman" panose="02020603050405020304" pitchFamily="18" charset="0"/>
              </a:rPr>
              <a:t>的</a:t>
            </a:r>
            <a:r>
              <a:rPr sz="2000" spc="5" dirty="0">
                <a:solidFill>
                  <a:srgbClr val="272821"/>
                </a:solidFill>
                <a:latin typeface="Times New Roman" panose="02020603050405020304" pitchFamily="18" charset="0"/>
                <a:cs typeface="Times New Roman" panose="02020603050405020304" pitchFamily="18" charset="0"/>
              </a:rPr>
              <a:t>努力</a:t>
            </a:r>
            <a:r>
              <a:rPr sz="2000" dirty="0">
                <a:solidFill>
                  <a:srgbClr val="272821"/>
                </a:solidFill>
                <a:latin typeface="Times New Roman" panose="02020603050405020304" pitchFamily="18" charset="0"/>
                <a:cs typeface="Times New Roman" panose="02020603050405020304" pitchFamily="18" charset="0"/>
              </a:rPr>
              <a:t>类型的</a:t>
            </a:r>
            <a:r>
              <a:rPr sz="2000" spc="-5" dirty="0">
                <a:solidFill>
                  <a:srgbClr val="272821"/>
                </a:solidFill>
                <a:latin typeface="Times New Roman" panose="02020603050405020304" pitchFamily="18" charset="0"/>
                <a:cs typeface="Times New Roman" panose="02020603050405020304" pitchFamily="18" charset="0"/>
              </a:rPr>
              <a:t>兼容性</a:t>
            </a:r>
            <a:r>
              <a:rPr sz="2000" dirty="0">
                <a:solidFill>
                  <a:srgbClr val="272821"/>
                </a:solidFill>
                <a:latin typeface="Times New Roman" panose="02020603050405020304" pitchFamily="18" charset="0"/>
                <a:cs typeface="Times New Roman" panose="02020603050405020304" pitchFamily="18" charset="0"/>
              </a:rPr>
              <a:t>是</a:t>
            </a:r>
            <a:r>
              <a:rPr sz="2000" spc="10" dirty="0">
                <a:solidFill>
                  <a:srgbClr val="272821"/>
                </a:solidFill>
                <a:latin typeface="Times New Roman" panose="02020603050405020304" pitchFamily="18" charset="0"/>
                <a:cs typeface="Times New Roman" panose="02020603050405020304" pitchFamily="18" charset="0"/>
              </a:rPr>
              <a:t>向前</a:t>
            </a:r>
            <a:r>
              <a:rPr sz="2000" spc="-90" dirty="0">
                <a:solidFill>
                  <a:srgbClr val="272821"/>
                </a:solidFill>
                <a:latin typeface="Times New Roman" panose="02020603050405020304" pitchFamily="18" charset="0"/>
                <a:cs typeface="Times New Roman" panose="02020603050405020304" pitchFamily="18" charset="0"/>
              </a:rPr>
              <a:t> </a:t>
            </a:r>
            <a:r>
              <a:rPr sz="2000" spc="-5" dirty="0">
                <a:solidFill>
                  <a:srgbClr val="272821"/>
                </a:solidFill>
                <a:latin typeface="Times New Roman" panose="02020603050405020304" pitchFamily="18" charset="0"/>
                <a:cs typeface="Times New Roman" panose="02020603050405020304" pitchFamily="18" charset="0"/>
              </a:rPr>
              <a:t>兼容性！</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9.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6D16B40E-6AAB-4BB1-A625-64B501EF8470}"/>
              </a:ext>
            </a:extLst>
          </p:cNvPr>
          <p:cNvSpPr txBox="1">
            <a:spLocks noGrp="1"/>
          </p:cNvSpPr>
          <p:nvPr>
            <p:ph type="title"/>
          </p:nvPr>
        </p:nvSpPr>
        <p:spPr>
          <a:xfrm>
            <a:off x="917575" y="306388"/>
            <a:ext cx="11099800" cy="688975"/>
          </a:xfrm>
        </p:spPr>
        <p:txBody>
          <a:bodyPr lIns="0" tIns="12700" rIns="0" bIns="0" rtlCol="0">
            <a:spAutoFit/>
          </a:bodyPr>
          <a:lstStyle/>
          <a:p>
            <a:pPr marL="12700" algn="l">
              <a:spcBef>
                <a:spcPts val="100"/>
              </a:spcBef>
              <a:defRPr/>
            </a:pPr>
            <a:r>
              <a:rPr spc="5" dirty="0">
                <a:solidFill>
                  <a:schemeClr val="bg1"/>
                </a:solidFill>
              </a:rPr>
              <a:t>向前</a:t>
            </a:r>
            <a:r>
              <a:rPr spc="-5" dirty="0">
                <a:solidFill>
                  <a:schemeClr val="bg1"/>
                </a:solidFill>
              </a:rPr>
              <a:t>兼容性</a:t>
            </a:r>
            <a:r>
              <a:rPr dirty="0">
                <a:solidFill>
                  <a:schemeClr val="bg1"/>
                </a:solidFill>
              </a:rPr>
              <a:t>通过休息和</a:t>
            </a:r>
            <a:r>
              <a:rPr spc="5" dirty="0">
                <a:solidFill>
                  <a:schemeClr val="bg1"/>
                </a:solidFill>
              </a:rPr>
              <a:t> </a:t>
            </a:r>
            <a:r>
              <a:rPr dirty="0">
                <a:solidFill>
                  <a:schemeClr val="bg1"/>
                </a:solidFill>
              </a:rPr>
              <a:t>Json</a:t>
            </a:r>
          </a:p>
        </p:txBody>
      </p:sp>
      <p:sp>
        <p:nvSpPr>
          <p:cNvPr id="4" name="object 4">
            <a:extLst>
              <a:ext uri="{FF2B5EF4-FFF2-40B4-BE49-F238E27FC236}">
                <a16:creationId xmlns:a16="http://schemas.microsoft.com/office/drawing/2014/main" id="{161B5FA0-DD74-45D3-91B5-A8AE8EF6CA8E}"/>
              </a:ext>
            </a:extLst>
          </p:cNvPr>
          <p:cNvSpPr txBox="1"/>
          <p:nvPr/>
        </p:nvSpPr>
        <p:spPr>
          <a:xfrm>
            <a:off x="917575" y="1373188"/>
            <a:ext cx="10006013" cy="1935162"/>
          </a:xfrm>
          <a:prstGeom prst="rect">
            <a:avLst/>
          </a:prstGeom>
        </p:spPr>
        <p:txBody>
          <a:bodyPr lIns="0" tIns="139065" rIns="0" bIns="0">
            <a:spAutoFit/>
          </a:bodyPr>
          <a:lstStyle/>
          <a:p>
            <a:pPr marL="12700">
              <a:spcBef>
                <a:spcPts val="1095"/>
              </a:spcBef>
              <a:defRPr/>
            </a:pPr>
            <a:r>
              <a:rPr sz="2000" dirty="0">
                <a:solidFill>
                  <a:srgbClr val="272821"/>
                </a:solidFill>
                <a:latin typeface="Times New Roman" panose="02020603050405020304" pitchFamily="18" charset="0"/>
                <a:cs typeface="Times New Roman" panose="02020603050405020304" pitchFamily="18" charset="0"/>
              </a:rPr>
              <a:t>REST 和 JSON 有一个</a:t>
            </a:r>
            <a:r>
              <a:rPr sz="2000" spc="-5" dirty="0">
                <a:solidFill>
                  <a:srgbClr val="272821"/>
                </a:solidFill>
                <a:latin typeface="Times New Roman" panose="02020603050405020304" pitchFamily="18" charset="0"/>
                <a:cs typeface="Times New Roman" panose="02020603050405020304" pitchFamily="18" charset="0"/>
              </a:rPr>
              <a:t>设置</a:t>
            </a:r>
            <a:r>
              <a:rPr sz="2000" dirty="0">
                <a:solidFill>
                  <a:srgbClr val="272821"/>
                </a:solidFill>
                <a:latin typeface="Times New Roman" panose="02020603050405020304" pitchFamily="18" charset="0"/>
                <a:cs typeface="Times New Roman" panose="02020603050405020304" pitchFamily="18" charset="0"/>
              </a:rPr>
              <a:t>利益的固有协议</a:t>
            </a:r>
            <a:r>
              <a:rPr sz="2000" spc="10" dirty="0">
                <a:solidFill>
                  <a:srgbClr val="272821"/>
                </a:solidFill>
                <a:latin typeface="Times New Roman" panose="02020603050405020304" pitchFamily="18" charset="0"/>
                <a:cs typeface="Times New Roman" panose="02020603050405020304" pitchFamily="18" charset="0"/>
              </a:rPr>
              <a:t>向前</a:t>
            </a:r>
            <a:r>
              <a:rPr sz="2000" spc="-5" dirty="0">
                <a:solidFill>
                  <a:srgbClr val="272821"/>
                </a:solidFill>
                <a:latin typeface="Times New Roman" panose="02020603050405020304" pitchFamily="18" charset="0"/>
                <a:cs typeface="Times New Roman" panose="02020603050405020304" pitchFamily="18" charset="0"/>
              </a:rPr>
              <a:t>兼容性</a:t>
            </a:r>
            <a:endParaRPr sz="2000" dirty="0">
              <a:latin typeface="Times New Roman" panose="02020603050405020304" pitchFamily="18" charset="0"/>
              <a:cs typeface="Times New Roman" panose="02020603050405020304" pitchFamily="18" charset="0"/>
            </a:endParaRPr>
          </a:p>
          <a:p>
            <a:pPr marL="241300" indent="-228600">
              <a:spcBef>
                <a:spcPts val="994"/>
              </a:spcBef>
              <a:buClr>
                <a:srgbClr val="808285"/>
              </a:buClr>
              <a:buFont typeface="Arial"/>
              <a:buChar char="•"/>
              <a:tabLst>
                <a:tab pos="241300" algn="l"/>
                <a:tab pos="241935" algn="l"/>
              </a:tabLst>
              <a:defRPr/>
            </a:pPr>
            <a:r>
              <a:rPr sz="2000" spc="-5" dirty="0">
                <a:solidFill>
                  <a:srgbClr val="272821"/>
                </a:solidFill>
                <a:latin typeface="Times New Roman" panose="02020603050405020304" pitchFamily="18" charset="0"/>
                <a:cs typeface="Times New Roman" panose="02020603050405020304" pitchFamily="18" charset="0"/>
              </a:rPr>
              <a:t>Json：</a:t>
            </a:r>
            <a:r>
              <a:rPr sz="2000" dirty="0">
                <a:solidFill>
                  <a:srgbClr val="272821"/>
                </a:solidFill>
                <a:latin typeface="Times New Roman" panose="02020603050405020304" pitchFamily="18" charset="0"/>
                <a:cs typeface="Times New Roman" panose="02020603050405020304" pitchFamily="18" charset="0"/>
              </a:rPr>
              <a:t>仅验证</a:t>
            </a:r>
            <a:r>
              <a:rPr sz="2000" spc="-5" dirty="0">
                <a:solidFill>
                  <a:srgbClr val="272821"/>
                </a:solidFill>
                <a:latin typeface="Times New Roman" panose="02020603050405020304" pitchFamily="18" charset="0"/>
                <a:cs typeface="Times New Roman" panose="02020603050405020304" pitchFamily="18" charset="0"/>
              </a:rPr>
              <a:t>什么</a:t>
            </a:r>
            <a:r>
              <a:rPr sz="2000" dirty="0">
                <a:solidFill>
                  <a:srgbClr val="272821"/>
                </a:solidFill>
                <a:latin typeface="Times New Roman" panose="02020603050405020304" pitchFamily="18" charset="0"/>
                <a:cs typeface="Times New Roman" panose="02020603050405020304" pitchFamily="18" charset="0"/>
              </a:rPr>
              <a:t>你真的需要, 并忽略</a:t>
            </a:r>
            <a:r>
              <a:rPr sz="2000" spc="-5" dirty="0">
                <a:solidFill>
                  <a:srgbClr val="272821"/>
                </a:solidFill>
                <a:latin typeface="Times New Roman" panose="02020603050405020304" pitchFamily="18" charset="0"/>
                <a:cs typeface="Times New Roman" panose="02020603050405020304" pitchFamily="18" charset="0"/>
              </a:rPr>
              <a:t>未知</a:t>
            </a:r>
            <a:r>
              <a:rPr sz="2000" dirty="0">
                <a:solidFill>
                  <a:srgbClr val="272821"/>
                </a:solidFill>
                <a:latin typeface="Times New Roman" panose="02020603050405020304" pitchFamily="18" charset="0"/>
                <a:cs typeface="Times New Roman" panose="02020603050405020304" pitchFamily="18" charset="0"/>
              </a:rPr>
              <a:t>对象字段</a:t>
            </a:r>
            <a:r>
              <a:rPr sz="2000" spc="-5" dirty="0">
                <a:solidFill>
                  <a:srgbClr val="272821"/>
                </a:solidFill>
                <a:latin typeface="Times New Roman" panose="02020603050405020304" pitchFamily="18" charset="0"/>
                <a:cs typeface="Times New Roman" panose="02020603050405020304" pitchFamily="18" charset="0"/>
              </a:rPr>
              <a:t>(即</a:t>
            </a:r>
            <a:r>
              <a:rPr sz="2000" dirty="0">
                <a:solidFill>
                  <a:srgbClr val="272821"/>
                </a:solidFill>
                <a:latin typeface="Times New Roman" panose="02020603050405020304" pitchFamily="18" charset="0"/>
                <a:cs typeface="Times New Roman" panose="02020603050405020304" pitchFamily="18" charset="0"/>
              </a:rPr>
              <a:t>最新介绍</a:t>
            </a:r>
            <a:r>
              <a:rPr sz="2000" spc="-20" dirty="0">
                <a:solidFill>
                  <a:srgbClr val="272821"/>
                </a:solidFill>
                <a:latin typeface="Times New Roman" panose="02020603050405020304" pitchFamily="18" charset="0"/>
                <a:cs typeface="Times New Roman" panose="02020603050405020304" pitchFamily="18" charset="0"/>
              </a:rPr>
              <a:t> </a:t>
            </a:r>
            <a:r>
              <a:rPr sz="2000" dirty="0">
                <a:solidFill>
                  <a:srgbClr val="272821"/>
                </a:solidFill>
                <a:latin typeface="Times New Roman" panose="02020603050405020304" pitchFamily="18" charset="0"/>
                <a:cs typeface="Times New Roman" panose="02020603050405020304" pitchFamily="18" charset="0"/>
              </a:rPr>
              <a:t>的</a:t>
            </a:r>
            <a:endParaRPr sz="2000" dirty="0">
              <a:latin typeface="Times New Roman" panose="02020603050405020304" pitchFamily="18" charset="0"/>
              <a:cs typeface="Times New Roman" panose="02020603050405020304" pitchFamily="18" charset="0"/>
            </a:endParaRPr>
          </a:p>
          <a:p>
            <a:pPr marL="241300" indent="-228600">
              <a:spcBef>
                <a:spcPts val="994"/>
              </a:spcBef>
              <a:buClr>
                <a:srgbClr val="808285"/>
              </a:buClr>
              <a:buFont typeface="Arial"/>
              <a:buChar char="•"/>
              <a:tabLst>
                <a:tab pos="241300" algn="l"/>
                <a:tab pos="241935" algn="l"/>
              </a:tabLst>
              <a:defRPr/>
            </a:pPr>
            <a:r>
              <a:rPr sz="2000" spc="-15" dirty="0">
                <a:solidFill>
                  <a:srgbClr val="272821"/>
                </a:solidFill>
                <a:latin typeface="Times New Roman" panose="02020603050405020304" pitchFamily="18" charset="0"/>
                <a:cs typeface="Times New Roman" panose="02020603050405020304" pitchFamily="18" charset="0"/>
              </a:rPr>
              <a:t>休息：</a:t>
            </a:r>
            <a:r>
              <a:rPr sz="2000" spc="-10" dirty="0">
                <a:solidFill>
                  <a:srgbClr val="272821"/>
                </a:solidFill>
                <a:latin typeface="Times New Roman" panose="02020603050405020304" pitchFamily="18" charset="0"/>
                <a:cs typeface="Times New Roman" panose="02020603050405020304" pitchFamily="18" charset="0"/>
              </a:rPr>
              <a:t>HATEOAS</a:t>
            </a:r>
            <a:r>
              <a:rPr sz="2000" dirty="0">
                <a:solidFill>
                  <a:srgbClr val="272821"/>
                </a:solidFill>
                <a:latin typeface="Times New Roman" panose="02020603050405020304" pitchFamily="18" charset="0"/>
                <a:cs typeface="Times New Roman" panose="02020603050405020304" pitchFamily="18" charset="0"/>
              </a:rPr>
              <a:t>链接引入服务器控制的间接寻址</a:t>
            </a:r>
            <a:r>
              <a:rPr sz="2000" spc="-5" dirty="0">
                <a:solidFill>
                  <a:srgbClr val="272821"/>
                </a:solidFill>
                <a:latin typeface="Times New Roman" panose="02020603050405020304" pitchFamily="18" charset="0"/>
                <a:cs typeface="Times New Roman" panose="02020603050405020304" pitchFamily="18" charset="0"/>
              </a:rPr>
              <a:t>之间</a:t>
            </a:r>
            <a:r>
              <a:rPr sz="2000" dirty="0">
                <a:solidFill>
                  <a:srgbClr val="272821"/>
                </a:solidFill>
                <a:latin typeface="Times New Roman" panose="02020603050405020304" pitchFamily="18" charset="0"/>
                <a:cs typeface="Times New Roman" panose="02020603050405020304" pitchFamily="18" charset="0"/>
              </a:rPr>
              <a:t>操作及其</a:t>
            </a:r>
            <a:r>
              <a:rPr sz="2000" spc="-120" dirty="0">
                <a:solidFill>
                  <a:srgbClr val="272821"/>
                </a:solidFill>
                <a:latin typeface="Times New Roman" panose="02020603050405020304" pitchFamily="18" charset="0"/>
                <a:cs typeface="Times New Roman" panose="02020603050405020304" pitchFamily="18" charset="0"/>
              </a:rPr>
              <a:t> </a:t>
            </a:r>
            <a:r>
              <a:rPr sz="2000" dirty="0">
                <a:solidFill>
                  <a:srgbClr val="272821"/>
                </a:solidFill>
                <a:latin typeface="Times New Roman" panose="02020603050405020304" pitchFamily="18" charset="0"/>
                <a:cs typeface="Times New Roman" panose="02020603050405020304" pitchFamily="18" charset="0"/>
              </a:rPr>
              <a:t>Uri</a:t>
            </a:r>
            <a:endParaRPr sz="2000" dirty="0">
              <a:latin typeface="Times New Roman" panose="02020603050405020304" pitchFamily="18" charset="0"/>
              <a:cs typeface="Times New Roman" panose="02020603050405020304" pitchFamily="18" charset="0"/>
            </a:endParaRPr>
          </a:p>
        </p:txBody>
      </p:sp>
      <p:sp>
        <p:nvSpPr>
          <p:cNvPr id="236548" name="object 5">
            <a:extLst>
              <a:ext uri="{FF2B5EF4-FFF2-40B4-BE49-F238E27FC236}">
                <a16:creationId xmlns:a16="http://schemas.microsoft.com/office/drawing/2014/main" id="{E83CDD22-5D62-457C-B799-D86DD2DF18DF}"/>
              </a:ext>
            </a:extLst>
          </p:cNvPr>
          <p:cNvSpPr>
            <a:spLocks noChangeArrowheads="1"/>
          </p:cNvSpPr>
          <p:nvPr/>
        </p:nvSpPr>
        <p:spPr bwMode="auto">
          <a:xfrm>
            <a:off x="917575" y="3983038"/>
            <a:ext cx="6851650" cy="203517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36549" name="object 6">
            <a:extLst>
              <a:ext uri="{FF2B5EF4-FFF2-40B4-BE49-F238E27FC236}">
                <a16:creationId xmlns:a16="http://schemas.microsoft.com/office/drawing/2014/main" id="{00E13B28-445E-4168-81D2-A97C9AAD2563}"/>
              </a:ext>
            </a:extLst>
          </p:cNvPr>
          <p:cNvSpPr>
            <a:spLocks noChangeArrowheads="1"/>
          </p:cNvSpPr>
          <p:nvPr/>
        </p:nvSpPr>
        <p:spPr bwMode="auto">
          <a:xfrm>
            <a:off x="871538" y="3970338"/>
            <a:ext cx="7172325" cy="2128837"/>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36550" name="object 7">
            <a:extLst>
              <a:ext uri="{FF2B5EF4-FFF2-40B4-BE49-F238E27FC236}">
                <a16:creationId xmlns:a16="http://schemas.microsoft.com/office/drawing/2014/main" id="{C1535408-DE53-45B9-85DB-01871502F558}"/>
              </a:ext>
            </a:extLst>
          </p:cNvPr>
          <p:cNvSpPr>
            <a:spLocks/>
          </p:cNvSpPr>
          <p:nvPr/>
        </p:nvSpPr>
        <p:spPr bwMode="auto">
          <a:xfrm>
            <a:off x="893763" y="3959225"/>
            <a:ext cx="6848475" cy="2032000"/>
          </a:xfrm>
          <a:custGeom>
            <a:avLst/>
            <a:gdLst>
              <a:gd name="T0" fmla="*/ 0 w 6849109"/>
              <a:gd name="T1" fmla="*/ 2034547 h 2031364"/>
              <a:gd name="T2" fmla="*/ 6845686 w 6849109"/>
              <a:gd name="T3" fmla="*/ 2034547 h 2031364"/>
              <a:gd name="T4" fmla="*/ 6845686 w 6849109"/>
              <a:gd name="T5" fmla="*/ 0 h 2031364"/>
              <a:gd name="T6" fmla="*/ 0 w 6849109"/>
              <a:gd name="T7" fmla="*/ 0 h 2031364"/>
              <a:gd name="T8" fmla="*/ 0 w 6849109"/>
              <a:gd name="T9" fmla="*/ 2034547 h 20313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49109" h="2031364">
                <a:moveTo>
                  <a:pt x="0" y="2031365"/>
                </a:moveTo>
                <a:lnTo>
                  <a:pt x="6848856" y="2031365"/>
                </a:lnTo>
                <a:lnTo>
                  <a:pt x="6848856" y="0"/>
                </a:lnTo>
                <a:lnTo>
                  <a:pt x="0" y="0"/>
                </a:lnTo>
                <a:lnTo>
                  <a:pt x="0" y="2031365"/>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8" name="object 8">
            <a:extLst>
              <a:ext uri="{FF2B5EF4-FFF2-40B4-BE49-F238E27FC236}">
                <a16:creationId xmlns:a16="http://schemas.microsoft.com/office/drawing/2014/main" id="{72942254-AEA6-4DAC-9D1F-A7EEE50F0B15}"/>
              </a:ext>
            </a:extLst>
          </p:cNvPr>
          <p:cNvSpPr txBox="1"/>
          <p:nvPr/>
        </p:nvSpPr>
        <p:spPr>
          <a:xfrm>
            <a:off x="971550" y="3989388"/>
            <a:ext cx="2408238" cy="574675"/>
          </a:xfrm>
          <a:prstGeom prst="rect">
            <a:avLst/>
          </a:prstGeom>
        </p:spPr>
        <p:txBody>
          <a:bodyPr lIns="0" tIns="12700" rIns="0" bIns="0">
            <a:spAutoFit/>
          </a:bodyPr>
          <a:lstStyle/>
          <a:p>
            <a:pPr marL="12700">
              <a:spcBef>
                <a:spcPts val="100"/>
              </a:spcBef>
              <a:defRPr/>
            </a:pPr>
            <a:r>
              <a:rPr dirty="0">
                <a:solidFill>
                  <a:srgbClr val="272821"/>
                </a:solidFill>
                <a:latin typeface="Consolas"/>
                <a:cs typeface="Consolas"/>
              </a:rPr>
              <a:t>{</a:t>
            </a:r>
            <a:r>
              <a:rPr spc="-5" dirty="0">
                <a:solidFill>
                  <a:srgbClr val="272821"/>
                </a:solidFill>
                <a:latin typeface="Consolas"/>
                <a:cs typeface="Consolas"/>
              </a:rPr>
              <a:t>数</a:t>
            </a:r>
            <a:r>
              <a:rPr dirty="0">
                <a:solidFill>
                  <a:srgbClr val="272821"/>
                </a:solidFill>
                <a:latin typeface="Consolas"/>
                <a:cs typeface="Consolas"/>
              </a:rPr>
              <a:t>:</a:t>
            </a:r>
            <a:r>
              <a:rPr spc="-105" dirty="0">
                <a:solidFill>
                  <a:srgbClr val="272821"/>
                </a:solidFill>
                <a:latin typeface="Consolas"/>
                <a:cs typeface="Consolas"/>
              </a:rPr>
              <a:t> </a:t>
            </a:r>
            <a:r>
              <a:rPr spc="-10" dirty="0">
                <a:solidFill>
                  <a:srgbClr val="272821"/>
                </a:solidFill>
                <a:latin typeface="Consolas"/>
                <a:cs typeface="Consolas"/>
              </a:rPr>
              <a:t>12345,</a:t>
            </a:r>
            <a:endParaRPr>
              <a:latin typeface="Consolas"/>
              <a:cs typeface="Consolas"/>
            </a:endParaRPr>
          </a:p>
          <a:p>
            <a:pPr marL="262890">
              <a:defRPr/>
            </a:pPr>
            <a:r>
              <a:rPr spc="-10" dirty="0">
                <a:solidFill>
                  <a:srgbClr val="272821"/>
                </a:solidFill>
                <a:latin typeface="Consolas"/>
                <a:cs typeface="Consolas"/>
              </a:rPr>
              <a:t>...</a:t>
            </a:r>
            <a:endParaRPr>
              <a:latin typeface="Consolas"/>
              <a:cs typeface="Consolas"/>
            </a:endParaRPr>
          </a:p>
        </p:txBody>
      </p:sp>
      <p:sp>
        <p:nvSpPr>
          <p:cNvPr id="9" name="object 9">
            <a:extLst>
              <a:ext uri="{FF2B5EF4-FFF2-40B4-BE49-F238E27FC236}">
                <a16:creationId xmlns:a16="http://schemas.microsoft.com/office/drawing/2014/main" id="{D66B41DB-1F8E-47C2-9B6A-AFF39873C0DB}"/>
              </a:ext>
            </a:extLst>
          </p:cNvPr>
          <p:cNvSpPr txBox="1"/>
          <p:nvPr/>
        </p:nvSpPr>
        <p:spPr>
          <a:xfrm>
            <a:off x="1222375" y="4538663"/>
            <a:ext cx="1655763" cy="300037"/>
          </a:xfrm>
          <a:prstGeom prst="rect">
            <a:avLst/>
          </a:prstGeom>
        </p:spPr>
        <p:txBody>
          <a:bodyPr lIns="0" tIns="12700" rIns="0" bIns="0">
            <a:spAutoFit/>
          </a:bodyPr>
          <a:lstStyle/>
          <a:p>
            <a:pPr marL="12700">
              <a:spcBef>
                <a:spcPts val="100"/>
              </a:spcBef>
              <a:defRPr/>
            </a:pPr>
            <a:r>
              <a:rPr spc="-10" dirty="0">
                <a:solidFill>
                  <a:srgbClr val="272821"/>
                </a:solidFill>
                <a:latin typeface="Consolas"/>
                <a:cs typeface="Consolas"/>
              </a:rPr>
              <a:t>链接</a:t>
            </a:r>
            <a:r>
              <a:rPr dirty="0">
                <a:solidFill>
                  <a:srgbClr val="272821"/>
                </a:solidFill>
                <a:latin typeface="Consolas"/>
                <a:cs typeface="Consolas"/>
              </a:rPr>
              <a:t>: [</a:t>
            </a:r>
            <a:r>
              <a:rPr spc="-85" dirty="0">
                <a:solidFill>
                  <a:srgbClr val="272821"/>
                </a:solidFill>
                <a:latin typeface="Consolas"/>
                <a:cs typeface="Consolas"/>
              </a:rPr>
              <a:t> </a:t>
            </a:r>
            <a:r>
              <a:rPr dirty="0">
                <a:solidFill>
                  <a:srgbClr val="272821"/>
                </a:solidFill>
                <a:latin typeface="Consolas"/>
                <a:cs typeface="Consolas"/>
              </a:rPr>
              <a:t>{</a:t>
            </a:r>
            <a:endParaRPr>
              <a:latin typeface="Consolas"/>
              <a:cs typeface="Consolas"/>
            </a:endParaRPr>
          </a:p>
        </p:txBody>
      </p:sp>
      <p:sp>
        <p:nvSpPr>
          <p:cNvPr id="10" name="object 10">
            <a:extLst>
              <a:ext uri="{FF2B5EF4-FFF2-40B4-BE49-F238E27FC236}">
                <a16:creationId xmlns:a16="http://schemas.microsoft.com/office/drawing/2014/main" id="{3AD2A1DB-7382-414E-A706-20F4DEC1E2AF}"/>
              </a:ext>
            </a:extLst>
          </p:cNvPr>
          <p:cNvSpPr txBox="1"/>
          <p:nvPr/>
        </p:nvSpPr>
        <p:spPr>
          <a:xfrm>
            <a:off x="984250" y="4813300"/>
            <a:ext cx="6656388" cy="1122363"/>
          </a:xfrm>
          <a:prstGeom prst="rect">
            <a:avLst/>
          </a:prstGeom>
        </p:spPr>
        <p:txBody>
          <a:bodyPr lIns="0" tIns="12700" rIns="0" bIns="0">
            <a:spAutoFit/>
          </a:bodyPr>
          <a:lstStyle/>
          <a:p>
            <a:pPr marL="499745">
              <a:spcBef>
                <a:spcPts val="100"/>
              </a:spcBef>
              <a:defRPr/>
            </a:pPr>
            <a:r>
              <a:rPr spc="-5" dirty="0">
                <a:solidFill>
                  <a:srgbClr val="272821"/>
                </a:solidFill>
                <a:latin typeface="Consolas"/>
                <a:cs typeface="Consolas"/>
              </a:rPr>
              <a:t>rel</a:t>
            </a:r>
            <a:r>
              <a:rPr dirty="0">
                <a:solidFill>
                  <a:srgbClr val="272821"/>
                </a:solidFill>
                <a:latin typeface="Consolas"/>
                <a:cs typeface="Consolas"/>
              </a:rPr>
              <a:t>:</a:t>
            </a:r>
            <a:r>
              <a:rPr spc="-15" dirty="0">
                <a:solidFill>
                  <a:srgbClr val="272821"/>
                </a:solidFill>
                <a:latin typeface="Consolas"/>
                <a:cs typeface="Consolas"/>
              </a:rPr>
              <a:t> </a:t>
            </a:r>
            <a:r>
              <a:rPr spc="-10" dirty="0">
                <a:solidFill>
                  <a:srgbClr val="272821"/>
                </a:solidFill>
                <a:latin typeface="Consolas"/>
                <a:cs typeface="Consolas"/>
              </a:rPr>
              <a:t>"存款",</a:t>
            </a:r>
            <a:endParaRPr>
              <a:latin typeface="Consolas"/>
              <a:cs typeface="Consolas"/>
            </a:endParaRPr>
          </a:p>
          <a:p>
            <a:pPr marL="499745">
              <a:defRPr/>
            </a:pPr>
            <a:r>
              <a:rPr spc="-5" dirty="0">
                <a:solidFill>
                  <a:srgbClr val="272821"/>
                </a:solidFill>
                <a:latin typeface="Consolas"/>
                <a:cs typeface="Consolas"/>
              </a:rPr>
              <a:t>href</a:t>
            </a:r>
            <a:r>
              <a:rPr dirty="0">
                <a:solidFill>
                  <a:srgbClr val="272821"/>
                </a:solidFill>
                <a:latin typeface="Consolas"/>
                <a:cs typeface="Consolas"/>
              </a:rPr>
              <a:t>:</a:t>
            </a:r>
            <a:r>
              <a:rPr spc="5" dirty="0">
                <a:solidFill>
                  <a:srgbClr val="272821"/>
                </a:solidFill>
                <a:latin typeface="Consolas"/>
                <a:cs typeface="Consolas"/>
              </a:rPr>
              <a:t> </a:t>
            </a:r>
            <a:r>
              <a:rPr spc="-10" dirty="0">
                <a:solidFill>
                  <a:srgbClr val="272821"/>
                </a:solidFill>
                <a:latin typeface="Consolas"/>
                <a:cs typeface="Consolas"/>
              </a:rPr>
              <a:t>"https://bank.com/account/12345/deposit"</a:t>
            </a:r>
            <a:endParaRPr>
              <a:latin typeface="Consolas"/>
              <a:cs typeface="Consolas"/>
            </a:endParaRPr>
          </a:p>
          <a:p>
            <a:pPr marL="250190">
              <a:defRPr/>
            </a:pPr>
            <a:r>
              <a:rPr dirty="0">
                <a:solidFill>
                  <a:srgbClr val="272821"/>
                </a:solidFill>
                <a:latin typeface="Consolas"/>
                <a:cs typeface="Consolas"/>
              </a:rPr>
              <a:t>}</a:t>
            </a:r>
            <a:r>
              <a:rPr spc="-20" dirty="0">
                <a:solidFill>
                  <a:srgbClr val="272821"/>
                </a:solidFill>
                <a:latin typeface="Consolas"/>
                <a:cs typeface="Consolas"/>
              </a:rPr>
              <a:t> </a:t>
            </a:r>
            <a:r>
              <a:rPr dirty="0">
                <a:solidFill>
                  <a:srgbClr val="272821"/>
                </a:solidFill>
                <a:latin typeface="Consolas"/>
                <a:cs typeface="Consolas"/>
              </a:rPr>
              <a:t>]</a:t>
            </a:r>
            <a:endParaRPr>
              <a:latin typeface="Consolas"/>
              <a:cs typeface="Consolas"/>
            </a:endParaRPr>
          </a:p>
          <a:p>
            <a:pPr>
              <a:defRPr/>
            </a:pPr>
            <a:r>
              <a:rPr dirty="0">
                <a:solidFill>
                  <a:srgbClr val="272821"/>
                </a:solidFill>
                <a:latin typeface="Consolas"/>
                <a:cs typeface="Consolas"/>
              </a:rPr>
              <a:t>}</a:t>
            </a:r>
            <a:endParaRPr>
              <a:latin typeface="Consolas"/>
              <a:cs typeface="Consolas"/>
            </a:endParaRPr>
          </a:p>
        </p:txBody>
      </p:sp>
      <p:sp>
        <p:nvSpPr>
          <p:cNvPr id="236554" name="object 11">
            <a:extLst>
              <a:ext uri="{FF2B5EF4-FFF2-40B4-BE49-F238E27FC236}">
                <a16:creationId xmlns:a16="http://schemas.microsoft.com/office/drawing/2014/main" id="{74C5555E-B201-48DC-88E8-000949C58AAC}"/>
              </a:ext>
            </a:extLst>
          </p:cNvPr>
          <p:cNvSpPr>
            <a:spLocks noChangeArrowheads="1"/>
          </p:cNvSpPr>
          <p:nvPr/>
        </p:nvSpPr>
        <p:spPr bwMode="auto">
          <a:xfrm>
            <a:off x="6288088" y="4470400"/>
            <a:ext cx="5429250" cy="37147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36555" name="object 12">
            <a:extLst>
              <a:ext uri="{FF2B5EF4-FFF2-40B4-BE49-F238E27FC236}">
                <a16:creationId xmlns:a16="http://schemas.microsoft.com/office/drawing/2014/main" id="{4A93B8CB-68A9-4E2E-A217-0962EAE8992A}"/>
              </a:ext>
            </a:extLst>
          </p:cNvPr>
          <p:cNvSpPr>
            <a:spLocks noChangeArrowheads="1"/>
          </p:cNvSpPr>
          <p:nvPr/>
        </p:nvSpPr>
        <p:spPr bwMode="auto">
          <a:xfrm>
            <a:off x="6242050" y="4448175"/>
            <a:ext cx="5667375" cy="484188"/>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36556" name="object 13">
            <a:extLst>
              <a:ext uri="{FF2B5EF4-FFF2-40B4-BE49-F238E27FC236}">
                <a16:creationId xmlns:a16="http://schemas.microsoft.com/office/drawing/2014/main" id="{C4EE5BA7-6B47-40A2-9C3C-11450A9BA7DE}"/>
              </a:ext>
            </a:extLst>
          </p:cNvPr>
          <p:cNvSpPr>
            <a:spLocks/>
          </p:cNvSpPr>
          <p:nvPr/>
        </p:nvSpPr>
        <p:spPr bwMode="auto">
          <a:xfrm>
            <a:off x="6264275" y="4445000"/>
            <a:ext cx="5426075" cy="369888"/>
          </a:xfrm>
          <a:custGeom>
            <a:avLst/>
            <a:gdLst>
              <a:gd name="T0" fmla="*/ 0 w 5426709"/>
              <a:gd name="T1" fmla="*/ 370920 h 369570"/>
              <a:gd name="T2" fmla="*/ 5423286 w 5426709"/>
              <a:gd name="T3" fmla="*/ 370920 h 369570"/>
              <a:gd name="T4" fmla="*/ 5423286 w 5426709"/>
              <a:gd name="T5" fmla="*/ 0 h 369570"/>
              <a:gd name="T6" fmla="*/ 0 w 5426709"/>
              <a:gd name="T7" fmla="*/ 0 h 369570"/>
              <a:gd name="T8" fmla="*/ 0 w 5426709"/>
              <a:gd name="T9" fmla="*/ 370920 h 3695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26709" h="369570">
                <a:moveTo>
                  <a:pt x="0" y="369328"/>
                </a:moveTo>
                <a:lnTo>
                  <a:pt x="5426456" y="369328"/>
                </a:lnTo>
                <a:lnTo>
                  <a:pt x="5426456" y="0"/>
                </a:lnTo>
                <a:lnTo>
                  <a:pt x="0" y="0"/>
                </a:lnTo>
                <a:lnTo>
                  <a:pt x="0" y="369328"/>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4" name="object 14">
            <a:extLst>
              <a:ext uri="{FF2B5EF4-FFF2-40B4-BE49-F238E27FC236}">
                <a16:creationId xmlns:a16="http://schemas.microsoft.com/office/drawing/2014/main" id="{FE153C33-5C5B-45EB-A7CB-FD650FFCDE82}"/>
              </a:ext>
            </a:extLst>
          </p:cNvPr>
          <p:cNvSpPr txBox="1"/>
          <p:nvPr/>
        </p:nvSpPr>
        <p:spPr>
          <a:xfrm>
            <a:off x="6264275" y="4445000"/>
            <a:ext cx="1477963" cy="369888"/>
          </a:xfrm>
          <a:prstGeom prst="rect">
            <a:avLst/>
          </a:prstGeom>
          <a:solidFill>
            <a:srgbClr val="F8F8F8"/>
          </a:solidFill>
        </p:spPr>
        <p:txBody>
          <a:bodyPr lIns="0" tIns="34925" rIns="0" bIns="0">
            <a:spAutoFit/>
          </a:bodyPr>
          <a:lstStyle/>
          <a:p>
            <a:pPr marL="92075">
              <a:spcBef>
                <a:spcPts val="275"/>
              </a:spcBef>
              <a:defRPr/>
            </a:pPr>
            <a:r>
              <a:rPr spc="-10" dirty="0">
                <a:solidFill>
                  <a:srgbClr val="272821"/>
                </a:solidFill>
                <a:latin typeface="Consolas"/>
                <a:cs typeface="Consolas"/>
              </a:rPr>
              <a:t>"https://ac</a:t>
            </a:r>
            <a:endParaRPr>
              <a:latin typeface="Consolas"/>
              <a:cs typeface="Consolas"/>
            </a:endParaRPr>
          </a:p>
        </p:txBody>
      </p:sp>
      <p:sp>
        <p:nvSpPr>
          <p:cNvPr id="15" name="object 15">
            <a:extLst>
              <a:ext uri="{FF2B5EF4-FFF2-40B4-BE49-F238E27FC236}">
                <a16:creationId xmlns:a16="http://schemas.microsoft.com/office/drawing/2014/main" id="{42CDD363-E804-4015-8553-FF99EDC72863}"/>
              </a:ext>
            </a:extLst>
          </p:cNvPr>
          <p:cNvSpPr txBox="1"/>
          <p:nvPr/>
        </p:nvSpPr>
        <p:spPr>
          <a:xfrm>
            <a:off x="7734300" y="4467225"/>
            <a:ext cx="3956050" cy="300038"/>
          </a:xfrm>
          <a:prstGeom prst="rect">
            <a:avLst/>
          </a:prstGeom>
        </p:spPr>
        <p:txBody>
          <a:bodyPr lIns="0" tIns="12700" rIns="0" bIns="0">
            <a:spAutoFit/>
          </a:bodyPr>
          <a:lstStyle/>
          <a:p>
            <a:pPr>
              <a:spcBef>
                <a:spcPts val="100"/>
              </a:spcBef>
              <a:defRPr/>
            </a:pPr>
            <a:r>
              <a:rPr spc="-10" dirty="0">
                <a:solidFill>
                  <a:srgbClr val="272821"/>
                </a:solidFill>
                <a:latin typeface="Consolas"/>
                <a:cs typeface="Consolas"/>
              </a:rPr>
              <a:t>计数. 银行/12345/存款 "</a:t>
            </a:r>
            <a:endParaRPr>
              <a:latin typeface="Consolas"/>
              <a:cs typeface="Consolas"/>
            </a:endParaRPr>
          </a:p>
        </p:txBody>
      </p:sp>
      <p:sp>
        <p:nvSpPr>
          <p:cNvPr id="236559" name="object 16">
            <a:extLst>
              <a:ext uri="{FF2B5EF4-FFF2-40B4-BE49-F238E27FC236}">
                <a16:creationId xmlns:a16="http://schemas.microsoft.com/office/drawing/2014/main" id="{1B673222-8D7A-4D69-B2F6-C3A6CF56E048}"/>
              </a:ext>
            </a:extLst>
          </p:cNvPr>
          <p:cNvSpPr>
            <a:spLocks/>
          </p:cNvSpPr>
          <p:nvPr/>
        </p:nvSpPr>
        <p:spPr bwMode="auto">
          <a:xfrm>
            <a:off x="5526088" y="4551363"/>
            <a:ext cx="654050" cy="485775"/>
          </a:xfrm>
          <a:custGeom>
            <a:avLst/>
            <a:gdLst>
              <a:gd name="T0" fmla="*/ 415886 w 652779"/>
              <a:gd name="T1" fmla="*/ 74930 h 485775"/>
              <a:gd name="T2" fmla="*/ 258663 w 652779"/>
              <a:gd name="T3" fmla="*/ 139319 h 485775"/>
              <a:gd name="T4" fmla="*/ 131446 w 652779"/>
              <a:gd name="T5" fmla="*/ 232029 h 485775"/>
              <a:gd name="T6" fmla="*/ 42320 w 652779"/>
              <a:gd name="T7" fmla="*/ 347853 h 485775"/>
              <a:gd name="T8" fmla="*/ 0 w 652779"/>
              <a:gd name="T9" fmla="*/ 481711 h 485775"/>
              <a:gd name="T10" fmla="*/ 28726 w 652779"/>
              <a:gd name="T11" fmla="*/ 462788 h 485775"/>
              <a:gd name="T12" fmla="*/ 46454 w 652779"/>
              <a:gd name="T13" fmla="*/ 400304 h 485775"/>
              <a:gd name="T14" fmla="*/ 76139 w 652779"/>
              <a:gd name="T15" fmla="*/ 340487 h 485775"/>
              <a:gd name="T16" fmla="*/ 116544 w 652779"/>
              <a:gd name="T17" fmla="*/ 284861 h 485775"/>
              <a:gd name="T18" fmla="*/ 149016 w 652779"/>
              <a:gd name="T19" fmla="*/ 250444 h 485775"/>
              <a:gd name="T20" fmla="*/ 185821 w 652779"/>
              <a:gd name="T21" fmla="*/ 218186 h 485775"/>
              <a:gd name="T22" fmla="*/ 248389 w 652779"/>
              <a:gd name="T23" fmla="*/ 174752 h 485775"/>
              <a:gd name="T24" fmla="*/ 318798 w 652779"/>
              <a:gd name="T25" fmla="*/ 137668 h 485775"/>
              <a:gd name="T26" fmla="*/ 369519 w 652779"/>
              <a:gd name="T27" fmla="*/ 116840 h 485775"/>
              <a:gd name="T28" fmla="*/ 422912 w 652779"/>
              <a:gd name="T29" fmla="*/ 99441 h 485775"/>
              <a:gd name="T30" fmla="*/ 479502 w 652779"/>
              <a:gd name="T31" fmla="*/ 85471 h 485775"/>
              <a:gd name="T32" fmla="*/ 531899 w 652779"/>
              <a:gd name="T33" fmla="*/ 76808 h 485775"/>
              <a:gd name="T34" fmla="*/ 28638 w 652779"/>
              <a:gd name="T35" fmla="*/ 463358 h 485775"/>
              <a:gd name="T36" fmla="*/ 33213 w 652779"/>
              <a:gd name="T37" fmla="*/ 442087 h 485775"/>
              <a:gd name="T38" fmla="*/ 39114 w 652779"/>
              <a:gd name="T39" fmla="*/ 421005 h 485775"/>
              <a:gd name="T40" fmla="*/ 39316 w 652779"/>
              <a:gd name="T41" fmla="*/ 420431 h 485775"/>
              <a:gd name="T42" fmla="*/ 46424 w 652779"/>
              <a:gd name="T43" fmla="*/ 400304 h 485775"/>
              <a:gd name="T44" fmla="*/ 55014 w 652779"/>
              <a:gd name="T45" fmla="*/ 379984 h 485775"/>
              <a:gd name="T46" fmla="*/ 64890 w 652779"/>
              <a:gd name="T47" fmla="*/ 360045 h 485775"/>
              <a:gd name="T48" fmla="*/ 76047 w 652779"/>
              <a:gd name="T49" fmla="*/ 340487 h 485775"/>
              <a:gd name="T50" fmla="*/ 88357 w 652779"/>
              <a:gd name="T51" fmla="*/ 321564 h 485775"/>
              <a:gd name="T52" fmla="*/ 101951 w 652779"/>
              <a:gd name="T53" fmla="*/ 302895 h 485775"/>
              <a:gd name="T54" fmla="*/ 116442 w 652779"/>
              <a:gd name="T55" fmla="*/ 284861 h 485775"/>
              <a:gd name="T56" fmla="*/ 132344 w 652779"/>
              <a:gd name="T57" fmla="*/ 267335 h 485775"/>
              <a:gd name="T58" fmla="*/ 149016 w 652779"/>
              <a:gd name="T59" fmla="*/ 250444 h 485775"/>
              <a:gd name="T60" fmla="*/ 167483 w 652779"/>
              <a:gd name="T61" fmla="*/ 233553 h 485775"/>
              <a:gd name="T62" fmla="*/ 186333 w 652779"/>
              <a:gd name="T63" fmla="*/ 217932 h 485775"/>
              <a:gd name="T64" fmla="*/ 186333 w 652779"/>
              <a:gd name="T65" fmla="*/ 217932 h 485775"/>
              <a:gd name="T66" fmla="*/ 206211 w 652779"/>
              <a:gd name="T67" fmla="*/ 202819 h 485775"/>
              <a:gd name="T68" fmla="*/ 227202 w 652779"/>
              <a:gd name="T69" fmla="*/ 188214 h 485775"/>
              <a:gd name="T70" fmla="*/ 248788 w 652779"/>
              <a:gd name="T71" fmla="*/ 174498 h 485775"/>
              <a:gd name="T72" fmla="*/ 271454 w 652779"/>
              <a:gd name="T73" fmla="*/ 161417 h 485775"/>
              <a:gd name="T74" fmla="*/ 294641 w 652779"/>
              <a:gd name="T75" fmla="*/ 149195 h 485775"/>
              <a:gd name="T76" fmla="*/ 318798 w 652779"/>
              <a:gd name="T77" fmla="*/ 137668 h 485775"/>
              <a:gd name="T78" fmla="*/ 343557 w 652779"/>
              <a:gd name="T79" fmla="*/ 126873 h 485775"/>
              <a:gd name="T80" fmla="*/ 542073 w 652779"/>
              <a:gd name="T81" fmla="*/ 49911 h 485775"/>
              <a:gd name="T82" fmla="*/ 535536 w 652779"/>
              <a:gd name="T83" fmla="*/ 126746 h 485775"/>
              <a:gd name="T84" fmla="*/ 369847 w 652779"/>
              <a:gd name="T85" fmla="*/ 116713 h 485775"/>
              <a:gd name="T86" fmla="*/ 369847 w 652779"/>
              <a:gd name="T87" fmla="*/ 116713 h 485775"/>
              <a:gd name="T88" fmla="*/ 423323 w 652779"/>
              <a:gd name="T89" fmla="*/ 99314 h 485775"/>
              <a:gd name="T90" fmla="*/ 478852 w 652779"/>
              <a:gd name="T91" fmla="*/ 85598 h 485775"/>
              <a:gd name="T92" fmla="*/ 507195 w 652779"/>
              <a:gd name="T93" fmla="*/ 80010 h 485775"/>
              <a:gd name="T94" fmla="*/ 542073 w 652779"/>
              <a:gd name="T95" fmla="*/ 49911 h 485775"/>
              <a:gd name="T96" fmla="*/ 545410 w 652779"/>
              <a:gd name="T97" fmla="*/ 75057 h 485775"/>
              <a:gd name="T98" fmla="*/ 530050 w 652779"/>
              <a:gd name="T99" fmla="*/ 51454 h 485775"/>
              <a:gd name="T100" fmla="*/ 526302 w 652779"/>
              <a:gd name="T101" fmla="*/ 0 h 48577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652779" h="485775">
                <a:moveTo>
                  <a:pt x="524920" y="51454"/>
                </a:moveTo>
                <a:lnTo>
                  <a:pt x="469011" y="60706"/>
                </a:lnTo>
                <a:lnTo>
                  <a:pt x="411861" y="74930"/>
                </a:lnTo>
                <a:lnTo>
                  <a:pt x="357250" y="92964"/>
                </a:lnTo>
                <a:lnTo>
                  <a:pt x="305180" y="114554"/>
                </a:lnTo>
                <a:lnTo>
                  <a:pt x="256158" y="139319"/>
                </a:lnTo>
                <a:lnTo>
                  <a:pt x="210438" y="167259"/>
                </a:lnTo>
                <a:lnTo>
                  <a:pt x="168401" y="198247"/>
                </a:lnTo>
                <a:lnTo>
                  <a:pt x="130175" y="232029"/>
                </a:lnTo>
                <a:lnTo>
                  <a:pt x="96138" y="268224"/>
                </a:lnTo>
                <a:lnTo>
                  <a:pt x="66675" y="306959"/>
                </a:lnTo>
                <a:lnTo>
                  <a:pt x="41910" y="347853"/>
                </a:lnTo>
                <a:lnTo>
                  <a:pt x="22351" y="390779"/>
                </a:lnTo>
                <a:lnTo>
                  <a:pt x="8254" y="435610"/>
                </a:lnTo>
                <a:lnTo>
                  <a:pt x="0" y="481711"/>
                </a:lnTo>
                <a:lnTo>
                  <a:pt x="25018" y="485394"/>
                </a:lnTo>
                <a:lnTo>
                  <a:pt x="28332" y="463550"/>
                </a:lnTo>
                <a:lnTo>
                  <a:pt x="28448" y="462788"/>
                </a:lnTo>
                <a:lnTo>
                  <a:pt x="33019" y="441325"/>
                </a:lnTo>
                <a:lnTo>
                  <a:pt x="38776" y="421005"/>
                </a:lnTo>
                <a:lnTo>
                  <a:pt x="46004" y="400304"/>
                </a:lnTo>
                <a:lnTo>
                  <a:pt x="54737" y="379349"/>
                </a:lnTo>
                <a:lnTo>
                  <a:pt x="64329" y="360045"/>
                </a:lnTo>
                <a:lnTo>
                  <a:pt x="75402" y="340487"/>
                </a:lnTo>
                <a:lnTo>
                  <a:pt x="87883" y="320929"/>
                </a:lnTo>
                <a:lnTo>
                  <a:pt x="101218" y="302514"/>
                </a:lnTo>
                <a:lnTo>
                  <a:pt x="115416" y="284861"/>
                </a:lnTo>
                <a:lnTo>
                  <a:pt x="131101" y="267335"/>
                </a:lnTo>
                <a:lnTo>
                  <a:pt x="147706" y="250444"/>
                </a:lnTo>
                <a:lnTo>
                  <a:pt x="147574" y="250444"/>
                </a:lnTo>
                <a:lnTo>
                  <a:pt x="165449" y="233934"/>
                </a:lnTo>
                <a:lnTo>
                  <a:pt x="184226" y="218186"/>
                </a:lnTo>
                <a:lnTo>
                  <a:pt x="184023" y="218186"/>
                </a:lnTo>
                <a:lnTo>
                  <a:pt x="203882" y="203073"/>
                </a:lnTo>
                <a:lnTo>
                  <a:pt x="224916" y="188214"/>
                </a:lnTo>
                <a:lnTo>
                  <a:pt x="245984" y="174752"/>
                </a:lnTo>
                <a:lnTo>
                  <a:pt x="268731" y="161417"/>
                </a:lnTo>
                <a:lnTo>
                  <a:pt x="291495" y="149352"/>
                </a:lnTo>
                <a:lnTo>
                  <a:pt x="315712" y="137668"/>
                </a:lnTo>
                <a:lnTo>
                  <a:pt x="315467" y="137668"/>
                </a:lnTo>
                <a:lnTo>
                  <a:pt x="340321" y="126873"/>
                </a:lnTo>
                <a:lnTo>
                  <a:pt x="365942" y="116840"/>
                </a:lnTo>
                <a:lnTo>
                  <a:pt x="365760" y="116840"/>
                </a:lnTo>
                <a:lnTo>
                  <a:pt x="391934" y="107823"/>
                </a:lnTo>
                <a:lnTo>
                  <a:pt x="418819" y="99441"/>
                </a:lnTo>
                <a:lnTo>
                  <a:pt x="446185" y="92075"/>
                </a:lnTo>
                <a:lnTo>
                  <a:pt x="474599" y="85471"/>
                </a:lnTo>
                <a:lnTo>
                  <a:pt x="474861" y="85471"/>
                </a:lnTo>
                <a:lnTo>
                  <a:pt x="502530" y="80010"/>
                </a:lnTo>
                <a:lnTo>
                  <a:pt x="502285" y="80010"/>
                </a:lnTo>
                <a:lnTo>
                  <a:pt x="526749" y="76808"/>
                </a:lnTo>
                <a:lnTo>
                  <a:pt x="524920" y="51454"/>
                </a:lnTo>
                <a:close/>
              </a:path>
              <a:path w="652779" h="485775">
                <a:moveTo>
                  <a:pt x="28482" y="462788"/>
                </a:moveTo>
                <a:lnTo>
                  <a:pt x="28361" y="463358"/>
                </a:lnTo>
                <a:lnTo>
                  <a:pt x="28482" y="462788"/>
                </a:lnTo>
                <a:close/>
              </a:path>
              <a:path w="652779" h="485775">
                <a:moveTo>
                  <a:pt x="33105" y="441325"/>
                </a:moveTo>
                <a:lnTo>
                  <a:pt x="32892" y="442087"/>
                </a:lnTo>
                <a:lnTo>
                  <a:pt x="33105" y="441325"/>
                </a:lnTo>
                <a:close/>
              </a:path>
              <a:path w="652779" h="485775">
                <a:moveTo>
                  <a:pt x="38936" y="420431"/>
                </a:moveTo>
                <a:lnTo>
                  <a:pt x="38735" y="421005"/>
                </a:lnTo>
                <a:lnTo>
                  <a:pt x="38936" y="420431"/>
                </a:lnTo>
                <a:close/>
              </a:path>
              <a:path w="652779" h="485775">
                <a:moveTo>
                  <a:pt x="39002" y="420243"/>
                </a:moveTo>
                <a:lnTo>
                  <a:pt x="38936" y="420431"/>
                </a:lnTo>
                <a:lnTo>
                  <a:pt x="39002" y="420243"/>
                </a:lnTo>
                <a:close/>
              </a:path>
              <a:path w="652779" h="485775">
                <a:moveTo>
                  <a:pt x="46167" y="399841"/>
                </a:moveTo>
                <a:lnTo>
                  <a:pt x="45974" y="400304"/>
                </a:lnTo>
                <a:lnTo>
                  <a:pt x="46167" y="399841"/>
                </a:lnTo>
                <a:close/>
              </a:path>
              <a:path w="652779" h="485775">
                <a:moveTo>
                  <a:pt x="54796" y="379349"/>
                </a:moveTo>
                <a:lnTo>
                  <a:pt x="54482" y="379984"/>
                </a:lnTo>
                <a:lnTo>
                  <a:pt x="54796" y="379349"/>
                </a:lnTo>
                <a:close/>
              </a:path>
              <a:path w="652779" h="485775">
                <a:moveTo>
                  <a:pt x="64642" y="359410"/>
                </a:moveTo>
                <a:lnTo>
                  <a:pt x="64262" y="360045"/>
                </a:lnTo>
                <a:lnTo>
                  <a:pt x="64642" y="359410"/>
                </a:lnTo>
                <a:close/>
              </a:path>
              <a:path w="652779" h="485775">
                <a:moveTo>
                  <a:pt x="75691" y="339979"/>
                </a:moveTo>
                <a:lnTo>
                  <a:pt x="75311" y="340487"/>
                </a:lnTo>
                <a:lnTo>
                  <a:pt x="75691" y="339979"/>
                </a:lnTo>
                <a:close/>
              </a:path>
              <a:path w="652779" h="485775">
                <a:moveTo>
                  <a:pt x="87960" y="320929"/>
                </a:moveTo>
                <a:lnTo>
                  <a:pt x="87502" y="321564"/>
                </a:lnTo>
                <a:lnTo>
                  <a:pt x="87960" y="320929"/>
                </a:lnTo>
                <a:close/>
              </a:path>
              <a:path w="652779" h="485775">
                <a:moveTo>
                  <a:pt x="101270" y="302514"/>
                </a:moveTo>
                <a:lnTo>
                  <a:pt x="100964" y="302895"/>
                </a:lnTo>
                <a:lnTo>
                  <a:pt x="101270" y="302514"/>
                </a:lnTo>
                <a:close/>
              </a:path>
              <a:path w="652779" h="485775">
                <a:moveTo>
                  <a:pt x="115824" y="284353"/>
                </a:moveTo>
                <a:lnTo>
                  <a:pt x="115315" y="284861"/>
                </a:lnTo>
                <a:lnTo>
                  <a:pt x="115824" y="284353"/>
                </a:lnTo>
                <a:close/>
              </a:path>
              <a:path w="652779" h="485775">
                <a:moveTo>
                  <a:pt x="131444" y="266954"/>
                </a:moveTo>
                <a:lnTo>
                  <a:pt x="131063" y="267335"/>
                </a:lnTo>
                <a:lnTo>
                  <a:pt x="131444" y="266954"/>
                </a:lnTo>
                <a:close/>
              </a:path>
              <a:path w="652779" h="485775">
                <a:moveTo>
                  <a:pt x="148081" y="250063"/>
                </a:moveTo>
                <a:lnTo>
                  <a:pt x="147574" y="250444"/>
                </a:lnTo>
                <a:lnTo>
                  <a:pt x="147706" y="250444"/>
                </a:lnTo>
                <a:lnTo>
                  <a:pt x="148081" y="250063"/>
                </a:lnTo>
                <a:close/>
              </a:path>
              <a:path w="652779" h="485775">
                <a:moveTo>
                  <a:pt x="165862" y="233553"/>
                </a:moveTo>
                <a:lnTo>
                  <a:pt x="165353" y="233934"/>
                </a:lnTo>
                <a:lnTo>
                  <a:pt x="165862" y="233553"/>
                </a:lnTo>
                <a:close/>
              </a:path>
              <a:path w="652779" h="485775">
                <a:moveTo>
                  <a:pt x="184530" y="217932"/>
                </a:moveTo>
                <a:lnTo>
                  <a:pt x="184023" y="218186"/>
                </a:lnTo>
                <a:lnTo>
                  <a:pt x="184226" y="218186"/>
                </a:lnTo>
                <a:lnTo>
                  <a:pt x="184530" y="217932"/>
                </a:lnTo>
                <a:close/>
              </a:path>
              <a:path w="652779" h="485775">
                <a:moveTo>
                  <a:pt x="204215" y="202819"/>
                </a:moveTo>
                <a:lnTo>
                  <a:pt x="203835" y="203073"/>
                </a:lnTo>
                <a:lnTo>
                  <a:pt x="204215" y="202819"/>
                </a:lnTo>
                <a:close/>
              </a:path>
              <a:path w="652779" h="485775">
                <a:moveTo>
                  <a:pt x="225002" y="188214"/>
                </a:moveTo>
                <a:lnTo>
                  <a:pt x="224408" y="188595"/>
                </a:lnTo>
                <a:lnTo>
                  <a:pt x="225002" y="188214"/>
                </a:lnTo>
                <a:close/>
              </a:path>
              <a:path w="652779" h="485775">
                <a:moveTo>
                  <a:pt x="246379" y="174498"/>
                </a:moveTo>
                <a:lnTo>
                  <a:pt x="245871" y="174752"/>
                </a:lnTo>
                <a:lnTo>
                  <a:pt x="246379" y="174498"/>
                </a:lnTo>
                <a:close/>
              </a:path>
              <a:path w="652779" h="485775">
                <a:moveTo>
                  <a:pt x="268828" y="161417"/>
                </a:moveTo>
                <a:lnTo>
                  <a:pt x="268350" y="161671"/>
                </a:lnTo>
                <a:lnTo>
                  <a:pt x="268828" y="161417"/>
                </a:lnTo>
                <a:close/>
              </a:path>
              <a:path w="652779" h="485775">
                <a:moveTo>
                  <a:pt x="291790" y="149195"/>
                </a:moveTo>
                <a:lnTo>
                  <a:pt x="291464" y="149352"/>
                </a:lnTo>
                <a:lnTo>
                  <a:pt x="291790" y="149195"/>
                </a:lnTo>
                <a:close/>
              </a:path>
              <a:path w="652779" h="485775">
                <a:moveTo>
                  <a:pt x="315975" y="137541"/>
                </a:moveTo>
                <a:lnTo>
                  <a:pt x="315467" y="137668"/>
                </a:lnTo>
                <a:lnTo>
                  <a:pt x="315712" y="137668"/>
                </a:lnTo>
                <a:lnTo>
                  <a:pt x="315975" y="137541"/>
                </a:lnTo>
                <a:close/>
              </a:path>
              <a:path w="652779" h="485775">
                <a:moveTo>
                  <a:pt x="340613" y="126746"/>
                </a:moveTo>
                <a:lnTo>
                  <a:pt x="340232" y="126873"/>
                </a:lnTo>
                <a:lnTo>
                  <a:pt x="340613" y="126746"/>
                </a:lnTo>
                <a:close/>
              </a:path>
              <a:path w="652779" h="485775">
                <a:moveTo>
                  <a:pt x="642069" y="49911"/>
                </a:moveTo>
                <a:lnTo>
                  <a:pt x="536828" y="49911"/>
                </a:lnTo>
                <a:lnTo>
                  <a:pt x="540130" y="75057"/>
                </a:lnTo>
                <a:lnTo>
                  <a:pt x="526749" y="76808"/>
                </a:lnTo>
                <a:lnTo>
                  <a:pt x="530351" y="126746"/>
                </a:lnTo>
                <a:lnTo>
                  <a:pt x="652526" y="54229"/>
                </a:lnTo>
                <a:lnTo>
                  <a:pt x="642069" y="49911"/>
                </a:lnTo>
                <a:close/>
              </a:path>
              <a:path w="652779" h="485775">
                <a:moveTo>
                  <a:pt x="366267" y="116713"/>
                </a:moveTo>
                <a:lnTo>
                  <a:pt x="365760" y="116840"/>
                </a:lnTo>
                <a:lnTo>
                  <a:pt x="365942" y="116840"/>
                </a:lnTo>
                <a:lnTo>
                  <a:pt x="366267" y="116713"/>
                </a:lnTo>
                <a:close/>
              </a:path>
              <a:path w="652779" h="485775">
                <a:moveTo>
                  <a:pt x="419226" y="99314"/>
                </a:moveTo>
                <a:lnTo>
                  <a:pt x="418718" y="99441"/>
                </a:lnTo>
                <a:lnTo>
                  <a:pt x="419226" y="99314"/>
                </a:lnTo>
                <a:close/>
              </a:path>
              <a:path w="652779" h="485775">
                <a:moveTo>
                  <a:pt x="474861" y="85471"/>
                </a:moveTo>
                <a:lnTo>
                  <a:pt x="474599" y="85471"/>
                </a:lnTo>
                <a:lnTo>
                  <a:pt x="474217" y="85598"/>
                </a:lnTo>
                <a:lnTo>
                  <a:pt x="474861" y="85471"/>
                </a:lnTo>
                <a:close/>
              </a:path>
              <a:path w="652779" h="485775">
                <a:moveTo>
                  <a:pt x="503013" y="79914"/>
                </a:moveTo>
                <a:lnTo>
                  <a:pt x="502285" y="80010"/>
                </a:lnTo>
                <a:lnTo>
                  <a:pt x="502530" y="80010"/>
                </a:lnTo>
                <a:lnTo>
                  <a:pt x="503013" y="79914"/>
                </a:lnTo>
                <a:close/>
              </a:path>
              <a:path w="652779" h="485775">
                <a:moveTo>
                  <a:pt x="536828" y="49911"/>
                </a:moveTo>
                <a:lnTo>
                  <a:pt x="524920" y="51454"/>
                </a:lnTo>
                <a:lnTo>
                  <a:pt x="526749" y="76808"/>
                </a:lnTo>
                <a:lnTo>
                  <a:pt x="540130" y="75057"/>
                </a:lnTo>
                <a:lnTo>
                  <a:pt x="536828" y="49911"/>
                </a:lnTo>
                <a:close/>
              </a:path>
              <a:path w="652779" h="485775">
                <a:moveTo>
                  <a:pt x="521207" y="0"/>
                </a:moveTo>
                <a:lnTo>
                  <a:pt x="524920" y="51454"/>
                </a:lnTo>
                <a:lnTo>
                  <a:pt x="536828" y="49911"/>
                </a:lnTo>
                <a:lnTo>
                  <a:pt x="642069" y="49911"/>
                </a:lnTo>
                <a:lnTo>
                  <a:pt x="521207" y="0"/>
                </a:lnTo>
                <a:close/>
              </a:path>
            </a:pathLst>
          </a:custGeom>
          <a:solidFill>
            <a:srgbClr val="27282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Tree>
  </p:cSld>
  <p:clrMapOvr>
    <a:masterClrMapping/>
  </p:clrMapOvr>
</p:sld>
</file>

<file path=ppt/slides/slide17.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C61907BD-82B0-4C64-A36F-F177543B8114}"/>
              </a:ext>
            </a:extLst>
          </p:cNvPr>
          <p:cNvSpPr txBox="1">
            <a:spLocks noGrp="1"/>
          </p:cNvSpPr>
          <p:nvPr>
            <p:ph type="title"/>
          </p:nvPr>
        </p:nvSpPr>
        <p:spPr>
          <a:xfrm>
            <a:off x="0" y="153988"/>
            <a:ext cx="8115300" cy="687387"/>
          </a:xfrm>
        </p:spPr>
        <p:txBody>
          <a:bodyPr lIns="0" tIns="10268" rIns="0" bIns="0" rtlCol="0">
            <a:spAutoFit/>
          </a:bodyPr>
          <a:lstStyle/>
          <a:p>
            <a:pPr marL="8929">
              <a:spcBef>
                <a:spcPts val="80"/>
              </a:spcBef>
              <a:defRPr/>
            </a:pPr>
            <a:r>
              <a:rPr spc="-32" dirty="0">
                <a:solidFill>
                  <a:srgbClr val="C82506"/>
                </a:solidFill>
              </a:rPr>
              <a:t>更</a:t>
            </a:r>
            <a:r>
              <a:rPr spc="-46" dirty="0">
                <a:solidFill>
                  <a:schemeClr val="bg1"/>
                </a:solidFill>
              </a:rPr>
              <a:t>conﬁguration</a:t>
            </a:r>
            <a:r>
              <a:rPr spc="-408" dirty="0">
                <a:solidFill>
                  <a:schemeClr val="bg1"/>
                </a:solidFill>
              </a:rPr>
              <a:t> </a:t>
            </a:r>
            <a:r>
              <a:rPr spc="-60" dirty="0">
                <a:solidFill>
                  <a:schemeClr val="bg1"/>
                </a:solidFill>
              </a:rPr>
              <a:t>管理</a:t>
            </a:r>
            <a:endParaRPr dirty="0">
              <a:solidFill>
                <a:schemeClr val="bg1"/>
              </a:solidFill>
            </a:endParaRPr>
          </a:p>
        </p:txBody>
      </p:sp>
      <p:sp>
        <p:nvSpPr>
          <p:cNvPr id="61443" name="object 3">
            <a:extLst>
              <a:ext uri="{FF2B5EF4-FFF2-40B4-BE49-F238E27FC236}">
                <a16:creationId xmlns:a16="http://schemas.microsoft.com/office/drawing/2014/main" id="{953817D1-D40C-45AB-BBC0-D9D6B8DAA6AE}"/>
              </a:ext>
            </a:extLst>
          </p:cNvPr>
          <p:cNvSpPr>
            <a:spLocks noChangeArrowheads="1"/>
          </p:cNvSpPr>
          <p:nvPr/>
        </p:nvSpPr>
        <p:spPr bwMode="auto">
          <a:xfrm>
            <a:off x="6592888" y="3162300"/>
            <a:ext cx="2444750" cy="239395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4" name="object 4">
            <a:extLst>
              <a:ext uri="{FF2B5EF4-FFF2-40B4-BE49-F238E27FC236}">
                <a16:creationId xmlns:a16="http://schemas.microsoft.com/office/drawing/2014/main" id="{BB2D1053-A6AB-4681-A3E3-462CAF8D041C}"/>
              </a:ext>
            </a:extLst>
          </p:cNvPr>
          <p:cNvSpPr txBox="1"/>
          <p:nvPr/>
        </p:nvSpPr>
        <p:spPr>
          <a:xfrm>
            <a:off x="8966200" y="6499225"/>
            <a:ext cx="1408113" cy="204788"/>
          </a:xfrm>
          <a:prstGeom prst="rect">
            <a:avLst/>
          </a:prstGeom>
        </p:spPr>
        <p:txBody>
          <a:bodyPr lIns="0" tIns="8930" rIns="0" bIns="0">
            <a:spAutoFit/>
          </a:bodyPr>
          <a:lstStyle/>
          <a:p>
            <a:pPr marL="8929">
              <a:spcBef>
                <a:spcPts val="70"/>
              </a:spcBef>
              <a:defRPr/>
            </a:pPr>
            <a:r>
              <a:rPr sz="1266" spc="-53" dirty="0">
                <a:latin typeface="Gill Sans MT"/>
                <a:cs typeface="Gill Sans MT"/>
                <a:hlinkClick r:id="rId3"/>
              </a:rPr>
              <a:t>http://www.clker.com</a:t>
            </a:r>
            <a:r>
              <a:rPr sz="1160" i="1" spc="-79" baseline="10101" dirty="0">
                <a:solidFill>
                  <a:srgbClr val="929396"/>
                </a:solidFill>
                <a:latin typeface="Arial"/>
                <a:cs typeface="Arial"/>
                <a:hlinkClick r:id="rId3"/>
              </a:rPr>
              <a:t>35</a:t>
            </a:r>
            <a:endParaRPr sz="1160" baseline="10101">
              <a:latin typeface="Arial"/>
              <a:cs typeface="Arial"/>
            </a:endParaRPr>
          </a:p>
        </p:txBody>
      </p:sp>
      <p:sp>
        <p:nvSpPr>
          <p:cNvPr id="61445" name="object 5">
            <a:extLst>
              <a:ext uri="{FF2B5EF4-FFF2-40B4-BE49-F238E27FC236}">
                <a16:creationId xmlns:a16="http://schemas.microsoft.com/office/drawing/2014/main" id="{FBDCD97F-DDEC-45CF-BE77-5154209166DE}"/>
              </a:ext>
            </a:extLst>
          </p:cNvPr>
          <p:cNvSpPr>
            <a:spLocks/>
          </p:cNvSpPr>
          <p:nvPr/>
        </p:nvSpPr>
        <p:spPr bwMode="auto">
          <a:xfrm>
            <a:off x="8974138" y="6681788"/>
            <a:ext cx="1387475" cy="0"/>
          </a:xfrm>
          <a:custGeom>
            <a:avLst/>
            <a:gdLst>
              <a:gd name="T0" fmla="*/ 0 w 1971675"/>
              <a:gd name="T1" fmla="*/ 340239 w 1971675"/>
              <a:gd name="T2" fmla="*/ 0 60000 65536"/>
              <a:gd name="T3" fmla="*/ 0 60000 65536"/>
            </a:gdLst>
            <a:ahLst/>
            <a:cxnLst>
              <a:cxn ang="T2">
                <a:pos x="T0" y="0"/>
              </a:cxn>
              <a:cxn ang="T3">
                <a:pos x="T1" y="0"/>
              </a:cxn>
            </a:cxnLst>
            <a:rect l="0" t="0" r="r" b="b"/>
            <a:pathLst>
              <a:path w="1971675">
                <a:moveTo>
                  <a:pt x="0" y="0"/>
                </a:moveTo>
                <a:lnTo>
                  <a:pt x="1971675" y="0"/>
                </a:lnTo>
              </a:path>
            </a:pathLst>
          </a:custGeom>
          <a:noFill/>
          <a:ln w="1138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61446" name="object 6">
            <a:extLst>
              <a:ext uri="{FF2B5EF4-FFF2-40B4-BE49-F238E27FC236}">
                <a16:creationId xmlns:a16="http://schemas.microsoft.com/office/drawing/2014/main" id="{26C5FD68-8893-44C1-B794-CE1F63F46988}"/>
              </a:ext>
            </a:extLst>
          </p:cNvPr>
          <p:cNvSpPr>
            <a:spLocks noChangeArrowheads="1"/>
          </p:cNvSpPr>
          <p:nvPr/>
        </p:nvSpPr>
        <p:spPr bwMode="auto">
          <a:xfrm>
            <a:off x="3055938" y="1946275"/>
            <a:ext cx="2651125" cy="267970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Tree>
  </p:cSld>
  <p:clrMapOvr>
    <a:masterClrMapping/>
  </p:clrMapOvr>
  <p:transition spd="med">
    <p:fade/>
  </p:transition>
</p:sld>
</file>

<file path=ppt/slides/slide170.xml><?xml version="1.0" encoding="utf-8"?>
<p:sld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480A23B3-70BC-411F-89C8-3352FDFF11CF}"/>
              </a:ext>
            </a:extLst>
          </p:cNvPr>
          <p:cNvSpPr txBox="1">
            <a:spLocks noGrp="1"/>
          </p:cNvSpPr>
          <p:nvPr>
            <p:ph type="title"/>
          </p:nvPr>
        </p:nvSpPr>
        <p:spPr>
          <a:xfrm>
            <a:off x="917575" y="306388"/>
            <a:ext cx="8585200" cy="688975"/>
          </a:xfrm>
        </p:spPr>
        <p:txBody>
          <a:bodyPr lIns="0" tIns="12700" rIns="0" bIns="0" rtlCol="0">
            <a:spAutoFit/>
          </a:bodyPr>
          <a:lstStyle/>
          <a:p>
            <a:pPr marL="12700" algn="l">
              <a:spcBef>
                <a:spcPts val="100"/>
              </a:spcBef>
              <a:defRPr/>
            </a:pPr>
            <a:r>
              <a:rPr spc="-5" dirty="0">
                <a:solidFill>
                  <a:schemeClr val="bg1"/>
                </a:solidFill>
              </a:rPr>
              <a:t>兼容性</a:t>
            </a:r>
            <a:r>
              <a:rPr dirty="0">
                <a:solidFill>
                  <a:schemeClr val="bg1"/>
                </a:solidFill>
              </a:rPr>
              <a:t>和</a:t>
            </a:r>
            <a:r>
              <a:rPr spc="-5" dirty="0">
                <a:solidFill>
                  <a:schemeClr val="bg1"/>
                </a:solidFill>
              </a:rPr>
              <a:t>版本</a:t>
            </a:r>
          </a:p>
        </p:txBody>
      </p:sp>
      <p:sp>
        <p:nvSpPr>
          <p:cNvPr id="4" name="object 4">
            <a:extLst>
              <a:ext uri="{FF2B5EF4-FFF2-40B4-BE49-F238E27FC236}">
                <a16:creationId xmlns:a16="http://schemas.microsoft.com/office/drawing/2014/main" id="{48C35741-24CA-41A7-8794-D006A415D35E}"/>
              </a:ext>
            </a:extLst>
          </p:cNvPr>
          <p:cNvSpPr txBox="1"/>
          <p:nvPr/>
        </p:nvSpPr>
        <p:spPr>
          <a:xfrm>
            <a:off x="917575" y="1373188"/>
            <a:ext cx="9934575" cy="4105275"/>
          </a:xfrm>
          <a:prstGeom prst="rect">
            <a:avLst/>
          </a:prstGeom>
        </p:spPr>
        <p:txBody>
          <a:bodyPr lIns="0" tIns="139065" rIns="0" bIns="0">
            <a:spAutoFit/>
          </a:bodyPr>
          <a:lstStyle/>
          <a:p>
            <a:pPr marL="355600" indent="-342900">
              <a:spcBef>
                <a:spcPts val="1095"/>
              </a:spcBef>
              <a:buFont typeface="Arial" panose="020B0604020202020204" pitchFamily="34" charset="0"/>
              <a:buChar char="•"/>
              <a:defRPr/>
            </a:pPr>
            <a:r>
              <a:rPr sz="2400" spc="-5" dirty="0">
                <a:solidFill>
                  <a:srgbClr val="272821"/>
                </a:solidFill>
                <a:latin typeface="Times New Roman" panose="02020603050405020304" pitchFamily="18" charset="0"/>
                <a:cs typeface="Times New Roman" panose="02020603050405020304" pitchFamily="18" charset="0"/>
              </a:rPr>
              <a:t>兼容性</a:t>
            </a:r>
            <a:r>
              <a:rPr sz="2400" dirty="0">
                <a:solidFill>
                  <a:srgbClr val="272821"/>
                </a:solidFill>
                <a:latin typeface="Times New Roman" panose="02020603050405020304" pitchFamily="18" charset="0"/>
                <a:cs typeface="Times New Roman" panose="02020603050405020304" pitchFamily="18" charset="0"/>
              </a:rPr>
              <a:t>不能</a:t>
            </a:r>
            <a:r>
              <a:rPr sz="2400" spc="-5" dirty="0">
                <a:solidFill>
                  <a:srgbClr val="272821"/>
                </a:solidFill>
                <a:latin typeface="Times New Roman" panose="02020603050405020304" pitchFamily="18" charset="0"/>
                <a:cs typeface="Times New Roman" panose="02020603050405020304" pitchFamily="18" charset="0"/>
              </a:rPr>
              <a:t>总是</a:t>
            </a:r>
            <a:r>
              <a:rPr sz="2400" dirty="0">
                <a:solidFill>
                  <a:srgbClr val="272821"/>
                </a:solidFill>
                <a:latin typeface="Times New Roman" panose="02020603050405020304" pitchFamily="18" charset="0"/>
                <a:cs typeface="Times New Roman" panose="02020603050405020304" pitchFamily="18" charset="0"/>
              </a:rPr>
              <a:t>保证, 因此版本控制</a:t>
            </a:r>
            <a:r>
              <a:rPr sz="2400" spc="-5" dirty="0">
                <a:solidFill>
                  <a:srgbClr val="272821"/>
                </a:solidFill>
                <a:latin typeface="Times New Roman" panose="02020603050405020304" pitchFamily="18" charset="0"/>
                <a:cs typeface="Times New Roman" panose="02020603050405020304" pitchFamily="18" charset="0"/>
              </a:rPr>
              <a:t>计划 (major.minor.point)</a:t>
            </a:r>
            <a:r>
              <a:rPr sz="2400" dirty="0">
                <a:solidFill>
                  <a:srgbClr val="272821"/>
                </a:solidFill>
                <a:latin typeface="Times New Roman" panose="02020603050405020304" pitchFamily="18" charset="0"/>
                <a:cs typeface="Times New Roman" panose="02020603050405020304" pitchFamily="18" charset="0"/>
              </a:rPr>
              <a:t>是</a:t>
            </a:r>
            <a:r>
              <a:rPr sz="2400" spc="130" dirty="0">
                <a:solidFill>
                  <a:srgbClr val="272821"/>
                </a:solidFill>
                <a:latin typeface="Times New Roman" panose="02020603050405020304" pitchFamily="18" charset="0"/>
                <a:cs typeface="Times New Roman" panose="02020603050405020304" pitchFamily="18" charset="0"/>
              </a:rPr>
              <a:t> </a:t>
            </a:r>
            <a:r>
              <a:rPr sz="2400" dirty="0">
                <a:solidFill>
                  <a:srgbClr val="272821"/>
                </a:solidFill>
                <a:latin typeface="Times New Roman" panose="02020603050405020304" pitchFamily="18" charset="0"/>
                <a:cs typeface="Times New Roman" panose="02020603050405020304" pitchFamily="18" charset="0"/>
              </a:rPr>
              <a:t>介绍</a:t>
            </a:r>
            <a:endParaRPr sz="2400" dirty="0">
              <a:latin typeface="Times New Roman" panose="02020603050405020304" pitchFamily="18" charset="0"/>
              <a:cs typeface="Times New Roman" panose="02020603050405020304" pitchFamily="18" charset="0"/>
            </a:endParaRPr>
          </a:p>
          <a:p>
            <a:pPr marL="698500" lvl="1" indent="-228600">
              <a:spcBef>
                <a:spcPts val="994"/>
              </a:spcBef>
              <a:buClr>
                <a:srgbClr val="808285"/>
              </a:buClr>
              <a:buFont typeface="Arial"/>
              <a:buChar char="•"/>
              <a:tabLst>
                <a:tab pos="241300" algn="l"/>
                <a:tab pos="241935" algn="l"/>
              </a:tabLst>
              <a:defRPr/>
            </a:pPr>
            <a:r>
              <a:rPr sz="2400" spc="-5" dirty="0">
                <a:solidFill>
                  <a:srgbClr val="272821"/>
                </a:solidFill>
                <a:latin typeface="Times New Roman" panose="02020603050405020304" pitchFamily="18" charset="0"/>
                <a:cs typeface="Times New Roman" panose="02020603050405020304" pitchFamily="18" charset="0"/>
              </a:rPr>
              <a:t>主要</a:t>
            </a:r>
            <a:r>
              <a:rPr sz="2400" dirty="0">
                <a:solidFill>
                  <a:srgbClr val="272821"/>
                </a:solidFill>
                <a:latin typeface="Times New Roman" panose="02020603050405020304" pitchFamily="18" charset="0"/>
                <a:cs typeface="Times New Roman" panose="02020603050405020304" pitchFamily="18" charset="0"/>
              </a:rPr>
              <a:t>版本更改: 中断 API</a:t>
            </a:r>
            <a:r>
              <a:rPr sz="2400" spc="-40" dirty="0">
                <a:solidFill>
                  <a:srgbClr val="272821"/>
                </a:solidFill>
                <a:latin typeface="Times New Roman" panose="02020603050405020304" pitchFamily="18" charset="0"/>
                <a:cs typeface="Times New Roman" panose="02020603050405020304" pitchFamily="18" charset="0"/>
              </a:rPr>
              <a:t> </a:t>
            </a:r>
            <a:r>
              <a:rPr sz="2400" dirty="0">
                <a:solidFill>
                  <a:srgbClr val="272821"/>
                </a:solidFill>
                <a:latin typeface="Times New Roman" panose="02020603050405020304" pitchFamily="18" charset="0"/>
                <a:cs typeface="Times New Roman" panose="02020603050405020304" pitchFamily="18" charset="0"/>
              </a:rPr>
              <a:t>改变</a:t>
            </a:r>
            <a:endParaRPr sz="2400" dirty="0">
              <a:latin typeface="Times New Roman" panose="02020603050405020304" pitchFamily="18" charset="0"/>
              <a:cs typeface="Times New Roman" panose="02020603050405020304" pitchFamily="18" charset="0"/>
            </a:endParaRPr>
          </a:p>
          <a:p>
            <a:pPr marL="698500" lvl="1" indent="-228600">
              <a:spcBef>
                <a:spcPts val="994"/>
              </a:spcBef>
              <a:buClr>
                <a:srgbClr val="808285"/>
              </a:buClr>
              <a:buFont typeface="Arial"/>
              <a:buChar char="•"/>
              <a:tabLst>
                <a:tab pos="241300" algn="l"/>
                <a:tab pos="241935" algn="l"/>
              </a:tabLst>
              <a:defRPr/>
            </a:pPr>
            <a:r>
              <a:rPr sz="2400" spc="-5" dirty="0">
                <a:solidFill>
                  <a:srgbClr val="272821"/>
                </a:solidFill>
                <a:latin typeface="Times New Roman" panose="02020603050405020304" pitchFamily="18" charset="0"/>
                <a:cs typeface="Times New Roman" panose="02020603050405020304" pitchFamily="18" charset="0"/>
              </a:rPr>
              <a:t>小</a:t>
            </a:r>
            <a:r>
              <a:rPr sz="2400" dirty="0">
                <a:solidFill>
                  <a:srgbClr val="272821"/>
                </a:solidFill>
                <a:latin typeface="Times New Roman" panose="02020603050405020304" pitchFamily="18" charset="0"/>
                <a:cs typeface="Times New Roman" panose="02020603050405020304" pitchFamily="18" charset="0"/>
              </a:rPr>
              <a:t>版本更改: 兼容 API</a:t>
            </a:r>
            <a:r>
              <a:rPr sz="2400" spc="-65" dirty="0">
                <a:solidFill>
                  <a:srgbClr val="272821"/>
                </a:solidFill>
                <a:latin typeface="Times New Roman" panose="02020603050405020304" pitchFamily="18" charset="0"/>
                <a:cs typeface="Times New Roman" panose="02020603050405020304" pitchFamily="18" charset="0"/>
              </a:rPr>
              <a:t> </a:t>
            </a:r>
            <a:r>
              <a:rPr sz="2400" dirty="0">
                <a:solidFill>
                  <a:srgbClr val="272821"/>
                </a:solidFill>
                <a:latin typeface="Times New Roman" panose="02020603050405020304" pitchFamily="18" charset="0"/>
                <a:cs typeface="Times New Roman" panose="02020603050405020304" pitchFamily="18" charset="0"/>
              </a:rPr>
              <a:t>改变</a:t>
            </a:r>
            <a:endParaRPr sz="2400" dirty="0">
              <a:latin typeface="Times New Roman" panose="02020603050405020304" pitchFamily="18" charset="0"/>
              <a:cs typeface="Times New Roman" panose="02020603050405020304" pitchFamily="18" charset="0"/>
            </a:endParaRPr>
          </a:p>
          <a:p>
            <a:pPr marL="355600" indent="-342900">
              <a:spcBef>
                <a:spcPts val="1010"/>
              </a:spcBef>
              <a:buFont typeface="Arial" panose="020B0604020202020204" pitchFamily="34" charset="0"/>
              <a:buChar char="•"/>
              <a:defRPr/>
            </a:pPr>
            <a:r>
              <a:rPr sz="2400" dirty="0">
                <a:solidFill>
                  <a:srgbClr val="272821"/>
                </a:solidFill>
                <a:latin typeface="Times New Roman" panose="02020603050405020304" pitchFamily="18" charset="0"/>
                <a:cs typeface="Times New Roman" panose="02020603050405020304" pitchFamily="18" charset="0"/>
              </a:rPr>
              <a:t>注意</a:t>
            </a:r>
            <a:r>
              <a:rPr sz="2400" spc="-5" dirty="0">
                <a:solidFill>
                  <a:srgbClr val="272821"/>
                </a:solidFill>
                <a:latin typeface="Times New Roman" panose="02020603050405020304" pitchFamily="18" charset="0"/>
                <a:cs typeface="Times New Roman" panose="02020603050405020304" pitchFamily="18" charset="0"/>
              </a:rPr>
              <a:t>那</a:t>
            </a:r>
            <a:r>
              <a:rPr sz="2400" dirty="0">
                <a:solidFill>
                  <a:srgbClr val="272821"/>
                </a:solidFill>
                <a:latin typeface="Times New Roman" panose="02020603050405020304" pitchFamily="18" charset="0"/>
                <a:cs typeface="Times New Roman" panose="02020603050405020304" pitchFamily="18" charset="0"/>
              </a:rPr>
              <a:t>版本控制 a</a:t>
            </a:r>
            <a:r>
              <a:rPr sz="2400" spc="5" dirty="0">
                <a:solidFill>
                  <a:srgbClr val="272821"/>
                </a:solidFill>
                <a:latin typeface="Times New Roman" panose="02020603050405020304" pitchFamily="18" charset="0"/>
                <a:cs typeface="Times New Roman" panose="02020603050405020304" pitchFamily="18" charset="0"/>
              </a:rPr>
              <a:t>服务</a:t>
            </a:r>
            <a:r>
              <a:rPr sz="2400" dirty="0">
                <a:solidFill>
                  <a:srgbClr val="272821"/>
                </a:solidFill>
                <a:latin typeface="Times New Roman" panose="02020603050405020304" pitchFamily="18" charset="0"/>
                <a:cs typeface="Times New Roman" panose="02020603050405020304" pitchFamily="18" charset="0"/>
              </a:rPr>
              <a:t>将工作强加于</a:t>
            </a:r>
            <a:r>
              <a:rPr sz="2400" spc="5" dirty="0">
                <a:solidFill>
                  <a:srgbClr val="272821"/>
                </a:solidFill>
                <a:latin typeface="Times New Roman" panose="02020603050405020304" pitchFamily="18" charset="0"/>
                <a:cs typeface="Times New Roman" panose="02020603050405020304" pitchFamily="18" charset="0"/>
              </a:rPr>
              <a:t>服务</a:t>
            </a:r>
            <a:r>
              <a:rPr sz="2400" spc="-55" dirty="0">
                <a:solidFill>
                  <a:srgbClr val="272821"/>
                </a:solidFill>
                <a:latin typeface="Times New Roman" panose="02020603050405020304" pitchFamily="18" charset="0"/>
                <a:cs typeface="Times New Roman" panose="02020603050405020304" pitchFamily="18" charset="0"/>
              </a:rPr>
              <a:t> </a:t>
            </a:r>
            <a:r>
              <a:rPr sz="2400" dirty="0">
                <a:solidFill>
                  <a:srgbClr val="272821"/>
                </a:solidFill>
                <a:latin typeface="Times New Roman" panose="02020603050405020304" pitchFamily="18" charset="0"/>
                <a:cs typeface="Times New Roman" panose="02020603050405020304" pitchFamily="18" charset="0"/>
              </a:rPr>
              <a:t>供应商</a:t>
            </a:r>
            <a:endParaRPr sz="2400" dirty="0">
              <a:latin typeface="Times New Roman" panose="02020603050405020304" pitchFamily="18" charset="0"/>
              <a:cs typeface="Times New Roman" panose="02020603050405020304" pitchFamily="18" charset="0"/>
            </a:endParaRPr>
          </a:p>
          <a:p>
            <a:pPr marL="698500" lvl="1" indent="-228600">
              <a:spcBef>
                <a:spcPts val="994"/>
              </a:spcBef>
              <a:buClr>
                <a:srgbClr val="808285"/>
              </a:buClr>
              <a:buFont typeface="Arial"/>
              <a:buChar char="•"/>
              <a:tabLst>
                <a:tab pos="241300" algn="l"/>
                <a:tab pos="241935" algn="l"/>
              </a:tabLst>
              <a:defRPr/>
            </a:pPr>
            <a:r>
              <a:rPr sz="2400" spc="5" dirty="0">
                <a:solidFill>
                  <a:srgbClr val="272821"/>
                </a:solidFill>
                <a:latin typeface="Times New Roman" panose="02020603050405020304" pitchFamily="18" charset="0"/>
                <a:cs typeface="Times New Roman" panose="02020603050405020304" pitchFamily="18" charset="0"/>
              </a:rPr>
              <a:t>服务</a:t>
            </a:r>
            <a:r>
              <a:rPr sz="2400" dirty="0">
                <a:solidFill>
                  <a:srgbClr val="272821"/>
                </a:solidFill>
                <a:latin typeface="Times New Roman" panose="02020603050405020304" pitchFamily="18" charset="0"/>
                <a:cs typeface="Times New Roman" panose="02020603050405020304" pitchFamily="18" charset="0"/>
              </a:rPr>
              <a:t>需要存在于</a:t>
            </a:r>
            <a:r>
              <a:rPr sz="2400" spc="-5" dirty="0">
                <a:solidFill>
                  <a:srgbClr val="272821"/>
                </a:solidFill>
                <a:latin typeface="Times New Roman" panose="02020603050405020304" pitchFamily="18" charset="0"/>
                <a:cs typeface="Times New Roman" panose="02020603050405020304" pitchFamily="18" charset="0"/>
              </a:rPr>
              <a:t>他们</a:t>
            </a:r>
            <a:r>
              <a:rPr sz="2400" dirty="0">
                <a:solidFill>
                  <a:srgbClr val="272821"/>
                </a:solidFill>
                <a:latin typeface="Times New Roman" panose="02020603050405020304" pitchFamily="18" charset="0"/>
                <a:cs typeface="Times New Roman" panose="02020603050405020304" pitchFamily="18" charset="0"/>
              </a:rPr>
              <a:t>旧版本, 只要他们是</a:t>
            </a:r>
            <a:r>
              <a:rPr sz="2400" spc="-5" dirty="0">
                <a:solidFill>
                  <a:srgbClr val="272821"/>
                </a:solidFill>
                <a:latin typeface="Times New Roman" panose="02020603050405020304" pitchFamily="18" charset="0"/>
                <a:cs typeface="Times New Roman" panose="02020603050405020304" pitchFamily="18" charset="0"/>
              </a:rPr>
              <a:t>使用</a:t>
            </a:r>
            <a:r>
              <a:rPr sz="2400" spc="-10" dirty="0">
                <a:solidFill>
                  <a:srgbClr val="272821"/>
                </a:solidFill>
                <a:latin typeface="Times New Roman" panose="02020603050405020304" pitchFamily="18" charset="0"/>
                <a:cs typeface="Times New Roman" panose="02020603050405020304" pitchFamily="18" charset="0"/>
              </a:rPr>
              <a:t>的</a:t>
            </a:r>
            <a:r>
              <a:rPr sz="2400" spc="-55" dirty="0">
                <a:solidFill>
                  <a:srgbClr val="272821"/>
                </a:solidFill>
                <a:latin typeface="Times New Roman" panose="02020603050405020304" pitchFamily="18" charset="0"/>
                <a:cs typeface="Times New Roman" panose="02020603050405020304" pitchFamily="18" charset="0"/>
              </a:rPr>
              <a:t> </a:t>
            </a:r>
            <a:r>
              <a:rPr sz="2400" dirty="0">
                <a:solidFill>
                  <a:srgbClr val="272821"/>
                </a:solidFill>
                <a:latin typeface="Times New Roman" panose="02020603050405020304" pitchFamily="18" charset="0"/>
                <a:cs typeface="Times New Roman" panose="02020603050405020304" pitchFamily="18" charset="0"/>
              </a:rPr>
              <a:t>客户</a:t>
            </a:r>
            <a:endParaRPr sz="2400" dirty="0">
              <a:latin typeface="Times New Roman" panose="02020603050405020304" pitchFamily="18" charset="0"/>
              <a:cs typeface="Times New Roman" panose="02020603050405020304" pitchFamily="18" charset="0"/>
            </a:endParaRPr>
          </a:p>
          <a:p>
            <a:pPr marL="698500" lvl="1" indent="-228600">
              <a:spcBef>
                <a:spcPts val="1000"/>
              </a:spcBef>
              <a:buClr>
                <a:srgbClr val="808285"/>
              </a:buClr>
              <a:buFont typeface="Arial"/>
              <a:buChar char="•"/>
              <a:tabLst>
                <a:tab pos="241300" algn="l"/>
                <a:tab pos="241935" algn="l"/>
              </a:tabLst>
              <a:defRPr/>
            </a:pPr>
            <a:r>
              <a:rPr sz="2400" dirty="0">
                <a:solidFill>
                  <a:srgbClr val="272821"/>
                </a:solidFill>
                <a:latin typeface="Times New Roman" panose="02020603050405020304" pitchFamily="18" charset="0"/>
                <a:cs typeface="Times New Roman" panose="02020603050405020304" pitchFamily="18" charset="0"/>
              </a:rPr>
              <a:t>的</a:t>
            </a:r>
            <a:r>
              <a:rPr sz="2400" spc="5" dirty="0">
                <a:solidFill>
                  <a:srgbClr val="272821"/>
                </a:solidFill>
                <a:latin typeface="Times New Roman" panose="02020603050405020304" pitchFamily="18" charset="0"/>
                <a:cs typeface="Times New Roman" panose="02020603050405020304" pitchFamily="18" charset="0"/>
              </a:rPr>
              <a:t>服务</a:t>
            </a:r>
            <a:r>
              <a:rPr sz="2400" dirty="0">
                <a:solidFill>
                  <a:srgbClr val="272821"/>
                </a:solidFill>
                <a:latin typeface="Times New Roman" panose="02020603050405020304" pitchFamily="18" charset="0"/>
                <a:cs typeface="Times New Roman" panose="02020603050405020304" pitchFamily="18" charset="0"/>
              </a:rPr>
              <a:t>提供程序必须</a:t>
            </a:r>
            <a:r>
              <a:rPr sz="2400" spc="-5" dirty="0">
                <a:solidFill>
                  <a:srgbClr val="272821"/>
                </a:solidFill>
                <a:latin typeface="Times New Roman" panose="02020603050405020304" pitchFamily="18" charset="0"/>
                <a:cs typeface="Times New Roman" panose="02020603050405020304" pitchFamily="18" charset="0"/>
              </a:rPr>
              <a:t>处理</a:t>
            </a:r>
            <a:r>
              <a:rPr sz="2400" dirty="0">
                <a:solidFill>
                  <a:srgbClr val="272821"/>
                </a:solidFill>
                <a:latin typeface="Times New Roman" panose="02020603050405020304" pitchFamily="18" charset="0"/>
                <a:cs typeface="Times New Roman" panose="02020603050405020304" pitchFamily="18" charset="0"/>
              </a:rPr>
              <a:t>的</a:t>
            </a:r>
            <a:r>
              <a:rPr sz="2400" spc="-5" dirty="0">
                <a:solidFill>
                  <a:srgbClr val="272821"/>
                </a:solidFill>
                <a:latin typeface="Times New Roman" panose="02020603050405020304" pitchFamily="18" charset="0"/>
                <a:cs typeface="Times New Roman" panose="02020603050405020304" pitchFamily="18" charset="0"/>
              </a:rPr>
              <a:t>映射</a:t>
            </a:r>
            <a:r>
              <a:rPr sz="2400" spc="5" dirty="0">
                <a:solidFill>
                  <a:srgbClr val="272821"/>
                </a:solidFill>
                <a:latin typeface="Times New Roman" panose="02020603050405020304" pitchFamily="18" charset="0"/>
                <a:cs typeface="Times New Roman" panose="02020603050405020304" pitchFamily="18" charset="0"/>
              </a:rPr>
              <a:t>从</a:t>
            </a:r>
            <a:r>
              <a:rPr sz="2400" dirty="0">
                <a:solidFill>
                  <a:srgbClr val="272821"/>
                </a:solidFill>
                <a:latin typeface="Times New Roman" panose="02020603050405020304" pitchFamily="18" charset="0"/>
                <a:cs typeface="Times New Roman" panose="02020603050405020304" pitchFamily="18" charset="0"/>
              </a:rPr>
              <a:t>旧 api 到新 api 只要老客户</a:t>
            </a:r>
            <a:r>
              <a:rPr sz="2400" spc="-110" dirty="0">
                <a:solidFill>
                  <a:srgbClr val="272821"/>
                </a:solidFill>
                <a:latin typeface="Times New Roman" panose="02020603050405020304" pitchFamily="18" charset="0"/>
                <a:cs typeface="Times New Roman" panose="02020603050405020304" pitchFamily="18" charset="0"/>
              </a:rPr>
              <a:t> </a:t>
            </a:r>
            <a:r>
              <a:rPr sz="2400" dirty="0">
                <a:solidFill>
                  <a:srgbClr val="272821"/>
                </a:solidFill>
                <a:latin typeface="Times New Roman" panose="02020603050405020304" pitchFamily="18" charset="0"/>
                <a:cs typeface="Times New Roman" panose="02020603050405020304" pitchFamily="18" charset="0"/>
              </a:rPr>
              <a:t>存在</a:t>
            </a:r>
            <a:endParaRPr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1.xml><?xml version="1.0" encoding="utf-8"?>
<p:sld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20F14E62-A881-4A6D-BF9A-305E40DF00CD}"/>
              </a:ext>
            </a:extLst>
          </p:cNvPr>
          <p:cNvSpPr txBox="1">
            <a:spLocks noGrp="1"/>
          </p:cNvSpPr>
          <p:nvPr>
            <p:ph type="title"/>
          </p:nvPr>
        </p:nvSpPr>
        <p:spPr>
          <a:xfrm>
            <a:off x="917575" y="306388"/>
            <a:ext cx="7091363" cy="688975"/>
          </a:xfrm>
        </p:spPr>
        <p:txBody>
          <a:bodyPr lIns="0" tIns="12700" rIns="0" bIns="0" rtlCol="0">
            <a:spAutoFit/>
          </a:bodyPr>
          <a:lstStyle/>
          <a:p>
            <a:pPr marL="12700" algn="l">
              <a:spcBef>
                <a:spcPts val="100"/>
              </a:spcBef>
              <a:defRPr/>
            </a:pPr>
            <a:r>
              <a:rPr dirty="0">
                <a:solidFill>
                  <a:schemeClr val="bg1"/>
                </a:solidFill>
              </a:rPr>
              <a:t>休息</a:t>
            </a:r>
            <a:r>
              <a:rPr spc="-5" dirty="0">
                <a:solidFill>
                  <a:schemeClr val="bg1"/>
                </a:solidFill>
              </a:rPr>
              <a:t>Api</a:t>
            </a:r>
            <a:r>
              <a:rPr spc="-70" dirty="0">
                <a:solidFill>
                  <a:schemeClr val="bg1"/>
                </a:solidFill>
              </a:rPr>
              <a:t> </a:t>
            </a:r>
            <a:r>
              <a:rPr spc="-5" dirty="0">
                <a:solidFill>
                  <a:schemeClr val="bg1"/>
                </a:solidFill>
              </a:rPr>
              <a:t>版本</a:t>
            </a:r>
          </a:p>
        </p:txBody>
      </p:sp>
      <p:sp>
        <p:nvSpPr>
          <p:cNvPr id="4" name="object 4">
            <a:extLst>
              <a:ext uri="{FF2B5EF4-FFF2-40B4-BE49-F238E27FC236}">
                <a16:creationId xmlns:a16="http://schemas.microsoft.com/office/drawing/2014/main" id="{D793F92B-487C-414E-B7A5-7B2931086481}"/>
              </a:ext>
            </a:extLst>
          </p:cNvPr>
          <p:cNvSpPr txBox="1"/>
          <p:nvPr/>
        </p:nvSpPr>
        <p:spPr>
          <a:xfrm>
            <a:off x="917575" y="1373188"/>
            <a:ext cx="6489700" cy="4152900"/>
          </a:xfrm>
          <a:prstGeom prst="rect">
            <a:avLst/>
          </a:prstGeom>
        </p:spPr>
        <p:txBody>
          <a:bodyPr lIns="0" tIns="139065" rIns="0" bIns="0">
            <a:spAutoFit/>
          </a:bodyPr>
          <a:lstStyle/>
          <a:p>
            <a:pPr marL="12700">
              <a:spcBef>
                <a:spcPts val="1095"/>
              </a:spcBef>
              <a:defRPr/>
            </a:pPr>
            <a:r>
              <a:rPr sz="2000" dirty="0">
                <a:solidFill>
                  <a:srgbClr val="272821"/>
                </a:solidFill>
                <a:latin typeface="Times New Roman" panose="02020603050405020304" pitchFamily="18" charset="0"/>
                <a:cs typeface="Times New Roman" panose="02020603050405020304" pitchFamily="18" charset="0"/>
              </a:rPr>
              <a:t>三用于版本控制的选项存在</a:t>
            </a:r>
            <a:r>
              <a:rPr sz="2000" spc="5" dirty="0">
                <a:solidFill>
                  <a:srgbClr val="272821"/>
                </a:solidFill>
                <a:latin typeface="Times New Roman" panose="02020603050405020304" pitchFamily="18" charset="0"/>
                <a:cs typeface="Times New Roman" panose="02020603050405020304" pitchFamily="18" charset="0"/>
              </a:rPr>
              <a:t>服务</a:t>
            </a:r>
            <a:r>
              <a:rPr sz="2000" spc="-30" dirty="0">
                <a:solidFill>
                  <a:srgbClr val="272821"/>
                </a:solidFill>
                <a:latin typeface="Times New Roman" panose="02020603050405020304" pitchFamily="18" charset="0"/>
                <a:cs typeface="Times New Roman" panose="02020603050405020304" pitchFamily="18" charset="0"/>
              </a:rPr>
              <a:t> </a:t>
            </a:r>
            <a:r>
              <a:rPr sz="2000" dirty="0">
                <a:solidFill>
                  <a:srgbClr val="272821"/>
                </a:solidFill>
                <a:latin typeface="Times New Roman" panose="02020603050405020304" pitchFamily="18" charset="0"/>
                <a:cs typeface="Times New Roman" panose="02020603050405020304" pitchFamily="18" charset="0"/>
              </a:rPr>
              <a:t>Api</a:t>
            </a:r>
            <a:endParaRPr sz="2000" dirty="0">
              <a:latin typeface="Times New Roman" panose="02020603050405020304" pitchFamily="18" charset="0"/>
              <a:cs typeface="Times New Roman" panose="02020603050405020304" pitchFamily="18" charset="0"/>
            </a:endParaRPr>
          </a:p>
          <a:p>
            <a:pPr marL="370840" indent="-358140">
              <a:spcBef>
                <a:spcPts val="994"/>
              </a:spcBef>
              <a:buClr>
                <a:srgbClr val="808285"/>
              </a:buClr>
              <a:buFontTx/>
              <a:buAutoNum type="arabicPeriod"/>
              <a:tabLst>
                <a:tab pos="370840" algn="l"/>
                <a:tab pos="371475" algn="l"/>
              </a:tabLst>
              <a:defRPr/>
            </a:pPr>
            <a:r>
              <a:rPr sz="2000" spc="-5" dirty="0">
                <a:solidFill>
                  <a:srgbClr val="272821"/>
                </a:solidFill>
                <a:latin typeface="Times New Roman" panose="02020603050405020304" pitchFamily="18" charset="0"/>
                <a:cs typeface="Times New Roman" panose="02020603050405020304" pitchFamily="18" charset="0"/>
              </a:rPr>
              <a:t>版本</a:t>
            </a:r>
            <a:r>
              <a:rPr sz="2000" dirty="0">
                <a:solidFill>
                  <a:srgbClr val="272821"/>
                </a:solidFill>
                <a:latin typeface="Times New Roman" panose="02020603050405020304" pitchFamily="18" charset="0"/>
                <a:cs typeface="Times New Roman" panose="02020603050405020304" pitchFamily="18" charset="0"/>
              </a:rPr>
              <a:t>Uri</a:t>
            </a:r>
            <a:endParaRPr sz="2000" dirty="0">
              <a:latin typeface="Times New Roman" panose="02020603050405020304" pitchFamily="18" charset="0"/>
              <a:cs typeface="Times New Roman" panose="02020603050405020304" pitchFamily="18" charset="0"/>
            </a:endParaRPr>
          </a:p>
          <a:p>
            <a:pPr marL="890269">
              <a:spcBef>
                <a:spcPts val="445"/>
              </a:spcBef>
              <a:defRPr/>
            </a:pPr>
            <a:r>
              <a:rPr sz="2000" spc="-5" dirty="0">
                <a:solidFill>
                  <a:srgbClr val="272821"/>
                </a:solidFill>
                <a:latin typeface="Times New Roman" panose="02020603050405020304" pitchFamily="18" charset="0"/>
                <a:cs typeface="Times New Roman" panose="02020603050405020304" pitchFamily="18" charset="0"/>
                <a:hlinkClick r:id="rId2"/>
              </a:rPr>
              <a:t>http://bank.com/v2/accounts</a:t>
            </a:r>
            <a:endParaRPr sz="2000" dirty="0">
              <a:latin typeface="Times New Roman" panose="02020603050405020304" pitchFamily="18" charset="0"/>
              <a:cs typeface="Times New Roman" panose="02020603050405020304" pitchFamily="18" charset="0"/>
            </a:endParaRPr>
          </a:p>
          <a:p>
            <a:pPr marL="370840" indent="-358140">
              <a:spcBef>
                <a:spcPts val="1055"/>
              </a:spcBef>
              <a:buClr>
                <a:srgbClr val="808285"/>
              </a:buClr>
              <a:buFontTx/>
              <a:buAutoNum type="arabicPeriod" startAt="2"/>
              <a:tabLst>
                <a:tab pos="370840" algn="l"/>
                <a:tab pos="371475" algn="l"/>
              </a:tabLst>
              <a:defRPr/>
            </a:pPr>
            <a:r>
              <a:rPr sz="2000" dirty="0">
                <a:solidFill>
                  <a:srgbClr val="272821"/>
                </a:solidFill>
                <a:latin typeface="Times New Roman" panose="02020603050405020304" pitchFamily="18" charset="0"/>
                <a:cs typeface="Times New Roman" panose="02020603050405020304" pitchFamily="18" charset="0"/>
              </a:rPr>
              <a:t>自定义 HTTP</a:t>
            </a:r>
            <a:r>
              <a:rPr sz="2000" spc="-15" dirty="0">
                <a:solidFill>
                  <a:srgbClr val="272821"/>
                </a:solidFill>
                <a:latin typeface="Times New Roman" panose="02020603050405020304" pitchFamily="18" charset="0"/>
                <a:cs typeface="Times New Roman" panose="02020603050405020304" pitchFamily="18" charset="0"/>
              </a:rPr>
              <a:t> </a:t>
            </a:r>
            <a:r>
              <a:rPr sz="2000" dirty="0">
                <a:solidFill>
                  <a:srgbClr val="272821"/>
                </a:solidFill>
                <a:latin typeface="Times New Roman" panose="02020603050405020304" pitchFamily="18" charset="0"/>
                <a:cs typeface="Times New Roman" panose="02020603050405020304" pitchFamily="18" charset="0"/>
              </a:rPr>
              <a:t>头</a:t>
            </a:r>
            <a:endParaRPr sz="2000" dirty="0">
              <a:latin typeface="Times New Roman" panose="02020603050405020304" pitchFamily="18" charset="0"/>
              <a:cs typeface="Times New Roman" panose="02020603050405020304" pitchFamily="18" charset="0"/>
            </a:endParaRPr>
          </a:p>
          <a:p>
            <a:pPr marL="890269">
              <a:spcBef>
                <a:spcPts val="445"/>
              </a:spcBef>
              <a:defRPr/>
            </a:pPr>
            <a:r>
              <a:rPr sz="2000" spc="-5" dirty="0">
                <a:solidFill>
                  <a:srgbClr val="272821"/>
                </a:solidFill>
                <a:latin typeface="Times New Roman" panose="02020603050405020304" pitchFamily="18" charset="0"/>
                <a:cs typeface="Times New Roman" panose="02020603050405020304" pitchFamily="18" charset="0"/>
              </a:rPr>
              <a:t>api 版本:</a:t>
            </a:r>
            <a:r>
              <a:rPr sz="2000" dirty="0">
                <a:solidFill>
                  <a:srgbClr val="272821"/>
                </a:solidFill>
                <a:latin typeface="Times New Roman" panose="02020603050405020304" pitchFamily="18" charset="0"/>
                <a:cs typeface="Times New Roman" panose="02020603050405020304" pitchFamily="18" charset="0"/>
              </a:rPr>
              <a:t>2</a:t>
            </a:r>
            <a:endParaRPr sz="2000" dirty="0">
              <a:latin typeface="Times New Roman" panose="02020603050405020304" pitchFamily="18" charset="0"/>
              <a:cs typeface="Times New Roman" panose="02020603050405020304" pitchFamily="18" charset="0"/>
            </a:endParaRPr>
          </a:p>
          <a:p>
            <a:pPr marL="370840" indent="-358140">
              <a:spcBef>
                <a:spcPts val="1055"/>
              </a:spcBef>
              <a:buClr>
                <a:srgbClr val="808285"/>
              </a:buClr>
              <a:buFontTx/>
              <a:buAutoNum type="arabicPeriod" startAt="3"/>
              <a:tabLst>
                <a:tab pos="370840" algn="l"/>
                <a:tab pos="371475" algn="l"/>
              </a:tabLst>
              <a:defRPr/>
            </a:pPr>
            <a:r>
              <a:rPr sz="2000" dirty="0">
                <a:solidFill>
                  <a:srgbClr val="272821"/>
                </a:solidFill>
                <a:latin typeface="Times New Roman" panose="02020603050405020304" pitchFamily="18" charset="0"/>
                <a:cs typeface="Times New Roman" panose="02020603050405020304" pitchFamily="18" charset="0"/>
              </a:rPr>
              <a:t>接受 HTTP</a:t>
            </a:r>
            <a:r>
              <a:rPr sz="2000" spc="-45" dirty="0">
                <a:solidFill>
                  <a:srgbClr val="272821"/>
                </a:solidFill>
                <a:latin typeface="Times New Roman" panose="02020603050405020304" pitchFamily="18" charset="0"/>
                <a:cs typeface="Times New Roman" panose="02020603050405020304" pitchFamily="18" charset="0"/>
              </a:rPr>
              <a:t> </a:t>
            </a:r>
            <a:r>
              <a:rPr sz="2000" dirty="0">
                <a:solidFill>
                  <a:srgbClr val="272821"/>
                </a:solidFill>
                <a:latin typeface="Times New Roman" panose="02020603050405020304" pitchFamily="18" charset="0"/>
                <a:cs typeface="Times New Roman" panose="02020603050405020304" pitchFamily="18" charset="0"/>
              </a:rPr>
              <a:t>头</a:t>
            </a:r>
            <a:endParaRPr sz="2000" dirty="0">
              <a:latin typeface="Times New Roman" panose="02020603050405020304" pitchFamily="18" charset="0"/>
              <a:cs typeface="Times New Roman" panose="02020603050405020304" pitchFamily="18" charset="0"/>
            </a:endParaRPr>
          </a:p>
          <a:p>
            <a:pPr marL="890269">
              <a:spcBef>
                <a:spcPts val="459"/>
              </a:spcBef>
              <a:defRPr/>
            </a:pPr>
            <a:r>
              <a:rPr sz="2000" spc="-5" dirty="0">
                <a:solidFill>
                  <a:srgbClr val="272821"/>
                </a:solidFill>
                <a:latin typeface="Times New Roman" panose="02020603050405020304" pitchFamily="18" charset="0"/>
                <a:cs typeface="Times New Roman" panose="02020603050405020304" pitchFamily="18" charset="0"/>
              </a:rPr>
              <a:t>接受：</a:t>
            </a:r>
            <a:r>
              <a:rPr sz="2000" spc="-80" dirty="0">
                <a:solidFill>
                  <a:srgbClr val="272821"/>
                </a:solidFill>
                <a:latin typeface="Times New Roman" panose="02020603050405020304" pitchFamily="18" charset="0"/>
                <a:cs typeface="Times New Roman" panose="02020603050405020304" pitchFamily="18" charset="0"/>
              </a:rPr>
              <a:t> </a:t>
            </a:r>
            <a:r>
              <a:rPr sz="2000" dirty="0">
                <a:solidFill>
                  <a:srgbClr val="272821"/>
                </a:solidFill>
                <a:latin typeface="Times New Roman" panose="02020603050405020304" pitchFamily="18" charset="0"/>
                <a:cs typeface="Times New Roman" panose="02020603050405020304" pitchFamily="18" charset="0"/>
              </a:rPr>
              <a:t>应用程序/vnd 帐户. v2 + json</a:t>
            </a:r>
            <a:endParaRPr sz="2000" dirty="0">
              <a:latin typeface="Times New Roman" panose="02020603050405020304" pitchFamily="18" charset="0"/>
              <a:cs typeface="Times New Roman" panose="02020603050405020304" pitchFamily="18" charset="0"/>
            </a:endParaRPr>
          </a:p>
          <a:p>
            <a:pPr marL="12700">
              <a:spcBef>
                <a:spcPts val="1045"/>
              </a:spcBef>
              <a:defRPr/>
            </a:pPr>
            <a:r>
              <a:rPr sz="2000" dirty="0">
                <a:solidFill>
                  <a:srgbClr val="272821"/>
                </a:solidFill>
                <a:latin typeface="Times New Roman" panose="02020603050405020304" pitchFamily="18" charset="0"/>
                <a:cs typeface="Times New Roman" panose="02020603050405020304" pitchFamily="18" charset="0"/>
              </a:rPr>
              <a:t>哪个选项可以</a:t>
            </a:r>
            <a:r>
              <a:rPr sz="2000" spc="-15" dirty="0">
                <a:solidFill>
                  <a:srgbClr val="272821"/>
                </a:solidFill>
                <a:latin typeface="Times New Roman" panose="02020603050405020304" pitchFamily="18" charset="0"/>
                <a:cs typeface="Times New Roman" panose="02020603050405020304" pitchFamily="18" charset="0"/>
              </a:rPr>
              <a:t> </a:t>
            </a:r>
            <a:r>
              <a:rPr sz="2000" spc="-5" dirty="0">
                <a:solidFill>
                  <a:srgbClr val="272821"/>
                </a:solidFill>
                <a:latin typeface="Times New Roman" panose="02020603050405020304" pitchFamily="18" charset="0"/>
                <a:cs typeface="Times New Roman" panose="02020603050405020304" pitchFamily="18" charset="0"/>
              </a:rPr>
              <a:t>选择？</a:t>
            </a:r>
            <a:endParaRPr sz="2000" dirty="0">
              <a:latin typeface="Times New Roman" panose="02020603050405020304" pitchFamily="18" charset="0"/>
              <a:cs typeface="Times New Roman" panose="02020603050405020304" pitchFamily="18" charset="0"/>
            </a:endParaRPr>
          </a:p>
          <a:p>
            <a:pPr marL="241300" indent="-228600">
              <a:spcBef>
                <a:spcPts val="994"/>
              </a:spcBef>
              <a:buClr>
                <a:srgbClr val="808285"/>
              </a:buClr>
              <a:buFont typeface="Arial"/>
              <a:buChar char="•"/>
              <a:tabLst>
                <a:tab pos="241300" algn="l"/>
                <a:tab pos="241935" algn="l"/>
              </a:tabLst>
              <a:defRPr/>
            </a:pPr>
            <a:r>
              <a:rPr sz="2000" dirty="0">
                <a:solidFill>
                  <a:srgbClr val="272821"/>
                </a:solidFill>
                <a:latin typeface="Times New Roman" panose="02020603050405020304" pitchFamily="18" charset="0"/>
                <a:cs typeface="Times New Roman" panose="02020603050405020304" pitchFamily="18" charset="0"/>
              </a:rPr>
              <a:t>在开发</a:t>
            </a:r>
            <a:r>
              <a:rPr sz="2000" spc="-5" dirty="0">
                <a:solidFill>
                  <a:srgbClr val="272821"/>
                </a:solidFill>
                <a:latin typeface="Times New Roman" panose="02020603050405020304" pitchFamily="18" charset="0"/>
                <a:cs typeface="Times New Roman" panose="02020603050405020304" pitchFamily="18" charset="0"/>
              </a:rPr>
              <a:t>使用</a:t>
            </a:r>
            <a:r>
              <a:rPr sz="2000" dirty="0">
                <a:solidFill>
                  <a:srgbClr val="272821"/>
                </a:solidFill>
                <a:latin typeface="Times New Roman" panose="02020603050405020304" pitchFamily="18" charset="0"/>
                <a:cs typeface="Times New Roman" panose="02020603050405020304" pitchFamily="18" charset="0"/>
              </a:rPr>
              <a:t>选项</a:t>
            </a:r>
            <a:r>
              <a:rPr sz="2000" spc="-30" dirty="0">
                <a:solidFill>
                  <a:srgbClr val="272821"/>
                </a:solidFill>
                <a:latin typeface="Times New Roman" panose="02020603050405020304" pitchFamily="18" charset="0"/>
                <a:cs typeface="Times New Roman" panose="02020603050405020304" pitchFamily="18" charset="0"/>
              </a:rPr>
              <a:t>1,</a:t>
            </a:r>
            <a:r>
              <a:rPr sz="2000" dirty="0">
                <a:solidFill>
                  <a:srgbClr val="272821"/>
                </a:solidFill>
                <a:latin typeface="Times New Roman" panose="02020603050405020304" pitchFamily="18" charset="0"/>
                <a:cs typeface="Times New Roman" panose="02020603050405020304" pitchFamily="18" charset="0"/>
              </a:rPr>
              <a:t>很容易</a:t>
            </a:r>
            <a:r>
              <a:rPr sz="2000" spc="-5" dirty="0">
                <a:solidFill>
                  <a:srgbClr val="272821"/>
                </a:solidFill>
                <a:latin typeface="Times New Roman" panose="02020603050405020304" pitchFamily="18" charset="0"/>
                <a:cs typeface="Times New Roman" panose="02020603050405020304" pitchFamily="18" charset="0"/>
              </a:rPr>
              <a:t>通过</a:t>
            </a:r>
            <a:r>
              <a:rPr sz="2000" spc="-55" dirty="0">
                <a:solidFill>
                  <a:srgbClr val="272821"/>
                </a:solidFill>
                <a:latin typeface="Times New Roman" panose="02020603050405020304" pitchFamily="18" charset="0"/>
                <a:cs typeface="Times New Roman" panose="02020603050405020304" pitchFamily="18" charset="0"/>
              </a:rPr>
              <a:t> </a:t>
            </a:r>
            <a:r>
              <a:rPr sz="2000" dirty="0">
                <a:solidFill>
                  <a:srgbClr val="272821"/>
                </a:solidFill>
                <a:latin typeface="Times New Roman" panose="02020603050405020304" pitchFamily="18" charset="0"/>
                <a:cs typeface="Times New Roman" panose="02020603050405020304" pitchFamily="18" charset="0"/>
              </a:rPr>
              <a:t>周围</a:t>
            </a:r>
            <a:endParaRPr sz="2000" dirty="0">
              <a:latin typeface="Times New Roman" panose="02020603050405020304" pitchFamily="18" charset="0"/>
              <a:cs typeface="Times New Roman" panose="02020603050405020304" pitchFamily="18" charset="0"/>
            </a:endParaRPr>
          </a:p>
          <a:p>
            <a:pPr marL="241300" indent="-228600">
              <a:spcBef>
                <a:spcPts val="1010"/>
              </a:spcBef>
              <a:buClr>
                <a:srgbClr val="808285"/>
              </a:buClr>
              <a:buFont typeface="Arial"/>
              <a:buChar char="•"/>
              <a:tabLst>
                <a:tab pos="241300" algn="l"/>
                <a:tab pos="241935" algn="l"/>
              </a:tabLst>
              <a:defRPr/>
            </a:pPr>
            <a:r>
              <a:rPr sz="2000" dirty="0">
                <a:solidFill>
                  <a:srgbClr val="272821"/>
                </a:solidFill>
                <a:latin typeface="Times New Roman" panose="02020603050405020304" pitchFamily="18" charset="0"/>
                <a:cs typeface="Times New Roman" panose="02020603050405020304" pitchFamily="18" charset="0"/>
              </a:rPr>
              <a:t>用于生产</a:t>
            </a:r>
            <a:r>
              <a:rPr sz="2000" spc="-5" dirty="0">
                <a:solidFill>
                  <a:srgbClr val="272821"/>
                </a:solidFill>
                <a:latin typeface="Times New Roman" panose="02020603050405020304" pitchFamily="18" charset="0"/>
                <a:cs typeface="Times New Roman" panose="02020603050405020304" pitchFamily="18" charset="0"/>
              </a:rPr>
              <a:t>使用</a:t>
            </a:r>
            <a:r>
              <a:rPr sz="2000" dirty="0">
                <a:solidFill>
                  <a:srgbClr val="272821"/>
                </a:solidFill>
                <a:latin typeface="Times New Roman" panose="02020603050405020304" pitchFamily="18" charset="0"/>
                <a:cs typeface="Times New Roman" panose="02020603050405020304" pitchFamily="18" charset="0"/>
              </a:rPr>
              <a:t>备选案文 3,</a:t>
            </a:r>
            <a:r>
              <a:rPr sz="2000" spc="-5" dirty="0">
                <a:solidFill>
                  <a:srgbClr val="272821"/>
                </a:solidFill>
                <a:latin typeface="Times New Roman" panose="02020603050405020304" pitchFamily="18" charset="0"/>
                <a:cs typeface="Times New Roman" panose="02020603050405020304" pitchFamily="18" charset="0"/>
              </a:rPr>
              <a:t>它</a:t>
            </a:r>
            <a:r>
              <a:rPr sz="2000" dirty="0">
                <a:solidFill>
                  <a:srgbClr val="272821"/>
                </a:solidFill>
                <a:latin typeface="Times New Roman" panose="02020603050405020304" pitchFamily="18" charset="0"/>
                <a:cs typeface="Times New Roman" panose="02020603050405020304" pitchFamily="18" charset="0"/>
              </a:rPr>
              <a:t>是</a:t>
            </a:r>
            <a:r>
              <a:rPr sz="2000" spc="-5" dirty="0">
                <a:solidFill>
                  <a:srgbClr val="272821"/>
                </a:solidFill>
                <a:latin typeface="Times New Roman" panose="02020603050405020304" pitchFamily="18" charset="0"/>
                <a:cs typeface="Times New Roman" panose="02020603050405020304" pitchFamily="18" charset="0"/>
              </a:rPr>
              <a:t>的</a:t>
            </a:r>
            <a:r>
              <a:rPr sz="2000" dirty="0">
                <a:solidFill>
                  <a:srgbClr val="272821"/>
                </a:solidFill>
                <a:latin typeface="Times New Roman" panose="02020603050405020304" pitchFamily="18" charset="0"/>
                <a:cs typeface="Times New Roman" panose="02020603050405020304" pitchFamily="18" charset="0"/>
              </a:rPr>
              <a:t>干净</a:t>
            </a:r>
            <a:r>
              <a:rPr sz="2000" spc="-30" dirty="0">
                <a:solidFill>
                  <a:srgbClr val="272821"/>
                </a:solidFill>
                <a:latin typeface="Times New Roman" panose="02020603050405020304" pitchFamily="18" charset="0"/>
                <a:cs typeface="Times New Roman" panose="02020603050405020304" pitchFamily="18" charset="0"/>
              </a:rPr>
              <a:t> </a:t>
            </a:r>
            <a:r>
              <a:rPr sz="2000" dirty="0">
                <a:solidFill>
                  <a:srgbClr val="272821"/>
                </a:solidFill>
                <a:latin typeface="Times New Roman" panose="02020603050405020304" pitchFamily="18" charset="0"/>
                <a:cs typeface="Times New Roman" panose="02020603050405020304" pitchFamily="18" charset="0"/>
              </a:rPr>
              <a:t>一个</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2.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2BF1C75C-C6BE-42F5-B26A-0A988EC4DC1D}"/>
              </a:ext>
            </a:extLst>
          </p:cNvPr>
          <p:cNvSpPr txBox="1">
            <a:spLocks noGrp="1"/>
          </p:cNvSpPr>
          <p:nvPr>
            <p:ph type="title"/>
          </p:nvPr>
        </p:nvSpPr>
        <p:spPr>
          <a:xfrm>
            <a:off x="917575" y="306388"/>
            <a:ext cx="6356350" cy="688975"/>
          </a:xfrm>
        </p:spPr>
        <p:txBody>
          <a:bodyPr lIns="0" tIns="12700" rIns="0" bIns="0" rtlCol="0">
            <a:spAutoFit/>
          </a:bodyPr>
          <a:lstStyle/>
          <a:p>
            <a:pPr marL="12700" algn="l">
              <a:spcBef>
                <a:spcPts val="100"/>
              </a:spcBef>
              <a:defRPr/>
            </a:pPr>
            <a:r>
              <a:rPr dirty="0">
                <a:solidFill>
                  <a:schemeClr val="bg1"/>
                </a:solidFill>
              </a:rPr>
              <a:t>休息</a:t>
            </a:r>
            <a:r>
              <a:rPr spc="-5" dirty="0">
                <a:solidFill>
                  <a:schemeClr val="bg1"/>
                </a:solidFill>
              </a:rPr>
              <a:t>Api</a:t>
            </a:r>
            <a:r>
              <a:rPr spc="-70" dirty="0">
                <a:solidFill>
                  <a:schemeClr val="bg1"/>
                </a:solidFill>
              </a:rPr>
              <a:t> </a:t>
            </a:r>
            <a:r>
              <a:rPr spc="-5" dirty="0">
                <a:solidFill>
                  <a:schemeClr val="bg1"/>
                </a:solidFill>
              </a:rPr>
              <a:t>版本</a:t>
            </a:r>
          </a:p>
        </p:txBody>
      </p:sp>
      <p:sp>
        <p:nvSpPr>
          <p:cNvPr id="4" name="object 4">
            <a:extLst>
              <a:ext uri="{FF2B5EF4-FFF2-40B4-BE49-F238E27FC236}">
                <a16:creationId xmlns:a16="http://schemas.microsoft.com/office/drawing/2014/main" id="{A934789F-8E3F-42C6-B489-9F33779E47DA}"/>
              </a:ext>
            </a:extLst>
          </p:cNvPr>
          <p:cNvSpPr txBox="1"/>
          <p:nvPr/>
        </p:nvSpPr>
        <p:spPr>
          <a:xfrm>
            <a:off x="917575" y="1436688"/>
            <a:ext cx="7891463" cy="2797175"/>
          </a:xfrm>
          <a:prstGeom prst="rect">
            <a:avLst/>
          </a:prstGeom>
        </p:spPr>
        <p:txBody>
          <a:bodyPr lIns="0" tIns="74930" rIns="0" bIns="0">
            <a:spAutoFit/>
          </a:bodyPr>
          <a:lstStyle/>
          <a:p>
            <a:pPr marL="241300" indent="-228600">
              <a:spcBef>
                <a:spcPts val="590"/>
              </a:spcBef>
              <a:buClr>
                <a:srgbClr val="808285"/>
              </a:buClr>
              <a:buFont typeface="Arial"/>
              <a:buChar char="•"/>
              <a:tabLst>
                <a:tab pos="241300" algn="l"/>
                <a:tab pos="241935" algn="l"/>
              </a:tabLst>
              <a:defRPr/>
            </a:pPr>
            <a:r>
              <a:rPr sz="2800" spc="-5" dirty="0">
                <a:solidFill>
                  <a:srgbClr val="272821"/>
                </a:solidFill>
                <a:latin typeface="Times New Roman" panose="02020603050405020304" pitchFamily="18" charset="0"/>
                <a:cs typeface="Times New Roman" panose="02020603050405020304" pitchFamily="18" charset="0"/>
              </a:rPr>
              <a:t>它</a:t>
            </a:r>
            <a:r>
              <a:rPr sz="2800" dirty="0">
                <a:solidFill>
                  <a:srgbClr val="272821"/>
                </a:solidFill>
                <a:latin typeface="Times New Roman" panose="02020603050405020304" pitchFamily="18" charset="0"/>
                <a:cs typeface="Times New Roman" panose="02020603050405020304" pitchFamily="18" charset="0"/>
              </a:rPr>
              <a:t>是</a:t>
            </a:r>
            <a:r>
              <a:rPr sz="2800" spc="5" dirty="0">
                <a:solidFill>
                  <a:srgbClr val="272821"/>
                </a:solidFill>
                <a:latin typeface="Times New Roman" panose="02020603050405020304" pitchFamily="18" charset="0"/>
                <a:cs typeface="Times New Roman" panose="02020603050405020304" pitchFamily="18" charset="0"/>
              </a:rPr>
              <a:t>重要</a:t>
            </a:r>
            <a:r>
              <a:rPr sz="2800" spc="-20" dirty="0">
                <a:solidFill>
                  <a:srgbClr val="272821"/>
                </a:solidFill>
                <a:latin typeface="Times New Roman" panose="02020603050405020304" pitchFamily="18" charset="0"/>
                <a:cs typeface="Times New Roman" panose="02020603050405020304" pitchFamily="18" charset="0"/>
              </a:rPr>
              <a:t> </a:t>
            </a:r>
            <a:r>
              <a:rPr sz="2800" dirty="0">
                <a:solidFill>
                  <a:srgbClr val="272821"/>
                </a:solidFill>
                <a:latin typeface="Times New Roman" panose="02020603050405020304" pitchFamily="18" charset="0"/>
                <a:cs typeface="Times New Roman" panose="02020603050405020304" pitchFamily="18" charset="0"/>
              </a:rPr>
              <a:t>自</a:t>
            </a:r>
            <a:endParaRPr sz="2800" dirty="0">
              <a:latin typeface="Times New Roman" panose="02020603050405020304" pitchFamily="18" charset="0"/>
              <a:cs typeface="Times New Roman" panose="02020603050405020304" pitchFamily="18" charset="0"/>
            </a:endParaRPr>
          </a:p>
          <a:p>
            <a:pPr marL="457834" lvl="1" indent="-173990">
              <a:spcBef>
                <a:spcPts val="490"/>
              </a:spcBef>
              <a:buClr>
                <a:srgbClr val="808285"/>
              </a:buClr>
              <a:buFont typeface="Arial"/>
              <a:buChar char="•"/>
              <a:tabLst>
                <a:tab pos="458470" algn="l"/>
              </a:tabLst>
              <a:defRPr/>
            </a:pPr>
            <a:r>
              <a:rPr sz="2800" dirty="0">
                <a:solidFill>
                  <a:srgbClr val="272821"/>
                </a:solidFill>
                <a:latin typeface="Times New Roman" panose="02020603050405020304" pitchFamily="18" charset="0"/>
                <a:cs typeface="Times New Roman" panose="02020603050405020304" pitchFamily="18" charset="0"/>
              </a:rPr>
              <a:t>直接将 API 版本</a:t>
            </a:r>
            <a:r>
              <a:rPr sz="2800" spc="5" dirty="0">
                <a:solidFill>
                  <a:srgbClr val="272821"/>
                </a:solidFill>
                <a:latin typeface="Times New Roman" panose="02020603050405020304" pitchFamily="18" charset="0"/>
                <a:cs typeface="Times New Roman" panose="02020603050405020304" pitchFamily="18" charset="0"/>
              </a:rPr>
              <a:t>从</a:t>
            </a:r>
            <a:r>
              <a:rPr sz="2800" spc="-5" dirty="0">
                <a:solidFill>
                  <a:srgbClr val="272821"/>
                </a:solidFill>
                <a:latin typeface="Times New Roman" panose="02020603050405020304" pitchFamily="18" charset="0"/>
                <a:cs typeface="Times New Roman" panose="02020603050405020304" pitchFamily="18" charset="0"/>
              </a:rPr>
              <a:t>的</a:t>
            </a:r>
            <a:r>
              <a:rPr sz="2800" spc="-85" dirty="0">
                <a:solidFill>
                  <a:srgbClr val="272821"/>
                </a:solidFill>
                <a:latin typeface="Times New Roman" panose="02020603050405020304" pitchFamily="18" charset="0"/>
                <a:cs typeface="Times New Roman" panose="02020603050405020304" pitchFamily="18" charset="0"/>
              </a:rPr>
              <a:t> </a:t>
            </a:r>
            <a:r>
              <a:rPr sz="2800" spc="15" dirty="0">
                <a:solidFill>
                  <a:srgbClr val="272821"/>
                </a:solidFill>
                <a:latin typeface="Times New Roman" panose="02020603050405020304" pitchFamily="18" charset="0"/>
                <a:cs typeface="Times New Roman" panose="02020603050405020304" pitchFamily="18" charset="0"/>
              </a:rPr>
              <a:t>开始</a:t>
            </a:r>
            <a:endParaRPr sz="2800" dirty="0">
              <a:latin typeface="Times New Roman" panose="02020603050405020304" pitchFamily="18" charset="0"/>
              <a:cs typeface="Times New Roman" panose="02020603050405020304" pitchFamily="18" charset="0"/>
            </a:endParaRPr>
          </a:p>
          <a:p>
            <a:pPr marL="457834" lvl="1" indent="-173990">
              <a:spcBef>
                <a:spcPts val="505"/>
              </a:spcBef>
              <a:buClr>
                <a:srgbClr val="808285"/>
              </a:buClr>
              <a:buFont typeface="Arial"/>
              <a:buChar char="•"/>
              <a:tabLst>
                <a:tab pos="458470" algn="l"/>
              </a:tabLst>
              <a:defRPr/>
            </a:pPr>
            <a:r>
              <a:rPr sz="2800" dirty="0">
                <a:solidFill>
                  <a:srgbClr val="272821"/>
                </a:solidFill>
                <a:latin typeface="Times New Roman" panose="02020603050405020304" pitchFamily="18" charset="0"/>
                <a:cs typeface="Times New Roman" panose="02020603050405020304" pitchFamily="18" charset="0"/>
              </a:rPr>
              <a:t>安装一个</a:t>
            </a:r>
            <a:r>
              <a:rPr sz="2800" spc="-5" dirty="0">
                <a:solidFill>
                  <a:srgbClr val="272821"/>
                </a:solidFill>
                <a:latin typeface="Times New Roman" panose="02020603050405020304" pitchFamily="18" charset="0"/>
                <a:cs typeface="Times New Roman" panose="02020603050405020304" pitchFamily="18" charset="0"/>
              </a:rPr>
              <a:t>清楚</a:t>
            </a:r>
            <a:r>
              <a:rPr sz="2800" dirty="0">
                <a:solidFill>
                  <a:srgbClr val="272821"/>
                </a:solidFill>
                <a:latin typeface="Times New Roman" panose="02020603050405020304" pitchFamily="18" charset="0"/>
                <a:cs typeface="Times New Roman" panose="02020603050405020304" pitchFamily="18" charset="0"/>
              </a:rPr>
              <a:t>政策对</a:t>
            </a:r>
            <a:r>
              <a:rPr sz="2800" spc="-5" dirty="0">
                <a:solidFill>
                  <a:srgbClr val="272821"/>
                </a:solidFill>
                <a:latin typeface="Times New Roman" panose="02020603050405020304" pitchFamily="18" charset="0"/>
                <a:cs typeface="Times New Roman" panose="02020603050405020304" pitchFamily="18" charset="0"/>
              </a:rPr>
              <a:t>处理</a:t>
            </a:r>
            <a:r>
              <a:rPr sz="2800" dirty="0">
                <a:solidFill>
                  <a:srgbClr val="272821"/>
                </a:solidFill>
                <a:latin typeface="Times New Roman" panose="02020603050405020304" pitchFamily="18" charset="0"/>
                <a:cs typeface="Times New Roman" panose="02020603050405020304" pitchFamily="18" charset="0"/>
              </a:rPr>
              <a:t>是非</a:t>
            </a:r>
            <a:r>
              <a:rPr sz="2800" spc="-25" dirty="0">
                <a:solidFill>
                  <a:srgbClr val="272821"/>
                </a:solidFill>
                <a:latin typeface="Times New Roman" panose="02020603050405020304" pitchFamily="18" charset="0"/>
                <a:cs typeface="Times New Roman" panose="02020603050405020304" pitchFamily="18" charset="0"/>
              </a:rPr>
              <a:t> </a:t>
            </a:r>
            <a:r>
              <a:rPr sz="2800" dirty="0">
                <a:solidFill>
                  <a:srgbClr val="272821"/>
                </a:solidFill>
                <a:latin typeface="Times New Roman" panose="02020603050405020304" pitchFamily="18" charset="0"/>
                <a:cs typeface="Times New Roman" panose="02020603050405020304" pitchFamily="18" charset="0"/>
              </a:rPr>
              <a:t>调用</a:t>
            </a:r>
            <a:endParaRPr sz="2800" dirty="0">
              <a:latin typeface="Times New Roman" panose="02020603050405020304" pitchFamily="18" charset="0"/>
              <a:cs typeface="Times New Roman" panose="02020603050405020304" pitchFamily="18" charset="0"/>
            </a:endParaRPr>
          </a:p>
          <a:p>
            <a:pPr marL="732155" lvl="2" indent="-228600">
              <a:spcBef>
                <a:spcPts val="515"/>
              </a:spcBef>
              <a:buClr>
                <a:srgbClr val="808285"/>
              </a:buClr>
              <a:buFont typeface="Arial"/>
              <a:buChar char="•"/>
              <a:tabLst>
                <a:tab pos="732155" algn="l"/>
                <a:tab pos="732790" algn="l"/>
              </a:tabLst>
              <a:defRPr/>
            </a:pPr>
            <a:r>
              <a:rPr sz="2400" dirty="0">
                <a:solidFill>
                  <a:srgbClr val="272821"/>
                </a:solidFill>
                <a:latin typeface="Times New Roman" panose="02020603050405020304" pitchFamily="18" charset="0"/>
                <a:cs typeface="Times New Roman" panose="02020603050405020304" pitchFamily="18" charset="0"/>
              </a:rPr>
              <a:t>服务版本1？</a:t>
            </a:r>
            <a:endParaRPr sz="2400" dirty="0">
              <a:latin typeface="Times New Roman" panose="02020603050405020304" pitchFamily="18" charset="0"/>
              <a:cs typeface="Times New Roman" panose="02020603050405020304" pitchFamily="18" charset="0"/>
            </a:endParaRPr>
          </a:p>
          <a:p>
            <a:pPr marL="732155" lvl="2" indent="-228600">
              <a:spcBef>
                <a:spcPts val="490"/>
              </a:spcBef>
              <a:buClr>
                <a:srgbClr val="808285"/>
              </a:buClr>
              <a:buFont typeface="Arial"/>
              <a:buChar char="•"/>
              <a:tabLst>
                <a:tab pos="732155" algn="l"/>
                <a:tab pos="732790" algn="l"/>
              </a:tabLst>
              <a:defRPr/>
            </a:pPr>
            <a:r>
              <a:rPr sz="2400" dirty="0">
                <a:solidFill>
                  <a:srgbClr val="272821"/>
                </a:solidFill>
                <a:latin typeface="Times New Roman" panose="02020603050405020304" pitchFamily="18" charset="0"/>
                <a:cs typeface="Times New Roman" panose="02020603050405020304" pitchFamily="18" charset="0"/>
              </a:rPr>
              <a:t>服务大多数版本？</a:t>
            </a:r>
            <a:endParaRPr sz="2400" dirty="0">
              <a:latin typeface="Times New Roman" panose="02020603050405020304" pitchFamily="18" charset="0"/>
              <a:cs typeface="Times New Roman" panose="02020603050405020304" pitchFamily="18" charset="0"/>
            </a:endParaRPr>
          </a:p>
          <a:p>
            <a:pPr marL="732155" lvl="2" indent="-228600">
              <a:spcBef>
                <a:spcPts val="505"/>
              </a:spcBef>
              <a:buClr>
                <a:srgbClr val="808285"/>
              </a:buClr>
              <a:buFont typeface="Arial"/>
              <a:buChar char="•"/>
              <a:tabLst>
                <a:tab pos="732155" algn="l"/>
                <a:tab pos="732790" algn="l"/>
              </a:tabLst>
              <a:defRPr/>
            </a:pPr>
            <a:r>
              <a:rPr sz="2400" spc="-10" dirty="0">
                <a:solidFill>
                  <a:srgbClr val="272821"/>
                </a:solidFill>
                <a:latin typeface="Times New Roman" panose="02020603050405020304" pitchFamily="18" charset="0"/>
                <a:cs typeface="Times New Roman" panose="02020603050405020304" pitchFamily="18" charset="0"/>
              </a:rPr>
              <a:t>拒绝？</a:t>
            </a:r>
            <a:endParaRPr sz="2400" dirty="0">
              <a:latin typeface="Times New Roman" panose="02020603050405020304" pitchFamily="18" charset="0"/>
              <a:cs typeface="Times New Roman" panose="02020603050405020304" pitchFamily="18" charset="0"/>
            </a:endParaRPr>
          </a:p>
        </p:txBody>
      </p:sp>
      <p:sp>
        <p:nvSpPr>
          <p:cNvPr id="239620" name="object 5">
            <a:extLst>
              <a:ext uri="{FF2B5EF4-FFF2-40B4-BE49-F238E27FC236}">
                <a16:creationId xmlns:a16="http://schemas.microsoft.com/office/drawing/2014/main" id="{165071B9-8FDF-431C-A52D-5E50F8832384}"/>
              </a:ext>
            </a:extLst>
          </p:cNvPr>
          <p:cNvSpPr txBox="1">
            <a:spLocks noChangeArrowheads="1"/>
          </p:cNvSpPr>
          <p:nvPr/>
        </p:nvSpPr>
        <p:spPr bwMode="auto">
          <a:xfrm>
            <a:off x="3498850" y="5378450"/>
            <a:ext cx="7456488"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127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00"/>
              </a:spcBef>
            </a:pPr>
            <a:r>
              <a:rPr lang="zh-CN" altLang="zh-CN">
                <a:solidFill>
                  <a:srgbClr val="272821"/>
                </a:solidFill>
              </a:rPr>
              <a:t>来源</a:t>
            </a:r>
            <a:endParaRPr lang="zh-CN" altLang="zh-CN"/>
          </a:p>
          <a:p>
            <a:pPr/>
            <a:r>
              <a:rPr lang="zh-CN" altLang="zh-CN" u="sng">
                <a:solidFill>
                  <a:srgbClr val="0462C1"/>
                </a:solidFill>
                <a:hlinkClick r:id="rId2"/>
              </a:rPr>
              <a:t>http://www.troyhunt.com/2014/02/your-api-versioning-is-wrong-which-is.html</a:t>
            </a:r>
            <a:r>
              <a:rPr lang="zh-CN" altLang="zh-CN">
                <a:solidFill>
                  <a:srgbClr val="0462C1"/>
                </a:solidFill>
              </a:rPr>
              <a:t> </a:t>
            </a:r>
            <a:r>
              <a:rPr lang="zh-CN" altLang="zh-CN" u="sng">
                <a:solidFill>
                  <a:srgbClr val="0462C1"/>
                </a:solidFill>
                <a:hlinkClick r:id="rId3"/>
              </a:rPr>
              <a:t>http://codebetter.com/howarddierking/2012/11/09/versioning-restful-services/</a:t>
            </a:r>
            <a:endParaRPr lang="zh-CN" altLang="zh-CN"/>
          </a:p>
        </p:txBody>
      </p:sp>
    </p:spTree>
  </p:cSld>
  <p:clrMapOvr>
    <a:masterClrMapping/>
  </p:clrMapOvr>
</p:sld>
</file>

<file path=ppt/slides/slide173.xml><?xml version="1.0" encoding="utf-8"?>
<p:sld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Title 1">
            <a:extLst>
              <a:ext uri="{FF2B5EF4-FFF2-40B4-BE49-F238E27FC236}">
                <a16:creationId xmlns:a16="http://schemas.microsoft.com/office/drawing/2014/main" id="{7B25AF2B-519A-40C9-803B-CF50B0936343}"/>
              </a:ext>
            </a:extLst>
          </p:cNvPr>
          <p:cNvSpPr>
            <a:spLocks noGrp="1"/>
          </p:cNvSpPr>
          <p:nvPr>
            <p:ph type="title"/>
          </p:nvPr>
        </p:nvSpPr>
        <p:spPr>
          <a:xfrm>
            <a:off x="536575" y="0"/>
            <a:ext cx="10972800" cy="963613"/>
          </a:xfrm>
        </p:spPr>
        <p:txBody>
          <a:bodyPr/>
          <a:lstStyle/>
          <a:p>
            <a:pPr algn="l"/>
            <a:r>
              <a:rPr lang="en-US" altLang="zh-CN">
                <a:solidFill>
                  <a:schemeClr val="bg1"/>
                </a:solidFill>
              </a:rPr>
              <a:t>挑战-摘要</a:t>
            </a:r>
          </a:p>
        </p:txBody>
      </p:sp>
      <p:sp>
        <p:nvSpPr>
          <p:cNvPr id="3" name="Content Placeholder 2">
            <a:extLst>
              <a:ext uri="{FF2B5EF4-FFF2-40B4-BE49-F238E27FC236}">
                <a16:creationId xmlns:a16="http://schemas.microsoft.com/office/drawing/2014/main" id="{26B8F277-7D42-40C0-BACA-D45A3E7B8647}"/>
              </a:ext>
            </a:extLst>
          </p:cNvPr>
          <p:cNvSpPr>
            <a:spLocks noGrp="1"/>
          </p:cNvSpPr>
          <p:nvPr>
            <p:ph sz="quarter" idx="4294967295"/>
          </p:nvPr>
        </p:nvSpPr>
        <p:spPr>
          <a:xfrm>
            <a:off x="457200" y="1489075"/>
            <a:ext cx="11277600" cy="5029200"/>
          </a:xfrm>
        </p:spPr>
        <p:txBody>
          <a:bodyPr/>
          <a:lstStyle/>
          <a:p>
            <a:pPr>
              <a:defRPr/>
            </a:pPr>
            <a:r>
              <a:rPr lang="en-US" sz="2667" dirty="0">
                <a:latin typeface="Times New Roman" panose="02020603050405020304" pitchFamily="18" charset="0"/>
                <a:cs typeface="Times New Roman" panose="02020603050405020304" pitchFamily="18" charset="0"/>
              </a:rPr>
              <a:t>服务发现</a:t>
            </a:r>
          </a:p>
          <a:p>
            <a:pPr>
              <a:defRPr/>
            </a:pPr>
            <a:r>
              <a:rPr lang="en-US" sz="2667" dirty="0">
                <a:latin typeface="Times New Roman" panose="02020603050405020304" pitchFamily="18" charset="0"/>
                <a:cs typeface="Times New Roman" panose="02020603050405020304" pitchFamily="18" charset="0"/>
              </a:rPr>
              <a:t>业务开销 (100s 的服务;</a:t>
            </a:r>
            <a:r>
              <a:rPr lang="en-US" sz="2667" dirty="0" err="1">
                <a:latin typeface="Times New Roman" panose="02020603050405020304" pitchFamily="18" charset="0"/>
                <a:cs typeface="Times New Roman" panose="02020603050405020304" pitchFamily="18" charset="0"/>
              </a:rPr>
              <a:t>DevOps</a:t>
            </a:r>
            <a:r>
              <a:rPr lang="en-US" sz="2667" dirty="0">
                <a:latin typeface="Times New Roman" panose="02020603050405020304" pitchFamily="18" charset="0"/>
                <a:cs typeface="Times New Roman" panose="02020603050405020304" pitchFamily="18" charset="0"/>
              </a:rPr>
              <a:t>型号绝对要求)</a:t>
            </a:r>
          </a:p>
          <a:p>
            <a:pPr>
              <a:defRPr/>
            </a:pPr>
            <a:r>
              <a:rPr lang="en-US" sz="2667" dirty="0">
                <a:latin typeface="Times New Roman" panose="02020603050405020304" pitchFamily="18" charset="0"/>
                <a:cs typeface="Times New Roman" panose="02020603050405020304" pitchFamily="18" charset="0"/>
              </a:rPr>
              <a:t>分布式系统本质上是复杂的</a:t>
            </a:r>
          </a:p>
          <a:p>
            <a:pPr lvl="1">
              <a:defRPr/>
            </a:pPr>
            <a:r>
              <a:rPr lang="en-US" sz="2667" dirty="0">
                <a:latin typeface="Times New Roman" panose="02020603050405020304" pitchFamily="18" charset="0"/>
                <a:cs typeface="Times New Roman" panose="02020603050405020304" pitchFamily="18" charset="0"/>
              </a:rPr>
              <a:t>N/W 滞后时间、容错、序列化开销.。</a:t>
            </a:r>
          </a:p>
          <a:p>
            <a:pPr>
              <a:defRPr/>
            </a:pPr>
            <a:r>
              <a:rPr lang="en-US" sz="2667" dirty="0">
                <a:latin typeface="Times New Roman" panose="02020603050405020304" pitchFamily="18" charset="0"/>
                <a:cs typeface="Times New Roman" panose="02020603050405020304" pitchFamily="18" charset="0"/>
              </a:rPr>
              <a:t>服务接口版本控制, 不匹配？</a:t>
            </a:r>
          </a:p>
          <a:p>
            <a:pPr>
              <a:defRPr/>
            </a:pPr>
            <a:r>
              <a:rPr lang="en-US" sz="2667" dirty="0">
                <a:latin typeface="Times New Roman" panose="02020603050405020304" pitchFamily="18" charset="0"/>
                <a:cs typeface="Times New Roman" panose="02020603050405020304" pitchFamily="18" charset="0"/>
              </a:rPr>
              <a:t>测试 (需要整个生态系统进行测试)</a:t>
            </a:r>
          </a:p>
          <a:p>
            <a:pPr>
              <a:defRPr/>
            </a:pPr>
            <a:r>
              <a:rPr lang="en-US" sz="2667" dirty="0">
                <a:latin typeface="Times New Roman" panose="02020603050405020304" pitchFamily="18" charset="0"/>
                <a:cs typeface="Times New Roman" panose="02020603050405020304" pitchFamily="18" charset="0"/>
              </a:rPr>
              <a:t>风扇超出请求-&gt;&gt; 增加 n/w 流量</a:t>
            </a:r>
          </a:p>
          <a:p>
            <a:pPr>
              <a:defRPr/>
            </a:pPr>
            <a:endParaRPr lang="en-US" dirty="0">
              <a:latin typeface="Times New Roman" panose="02020603050405020304" pitchFamily="18" charset="0"/>
              <a:cs typeface="Times New Roman" panose="02020603050405020304" pitchFamily="18" charset="0"/>
            </a:endParaRPr>
          </a:p>
        </p:txBody>
      </p:sp>
    </p:spTree>
  </p:cSld>
  <p:clrMapOvr>
    <a:masterClrMapping/>
  </p:clrMapOvr>
  <p:transition spd="slow">
    <p:fade/>
  </p:transition>
</p:sld>
</file>

<file path=ppt/slides/slide174.xml><?xml version="1.0" encoding="utf-8"?>
<p:sld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68D16E3C-649E-4E44-849C-47BD0601B4A7}"/>
              </a:ext>
            </a:extLst>
          </p:cNvPr>
          <p:cNvSpPr txBox="1">
            <a:spLocks noGrp="1"/>
          </p:cNvSpPr>
          <p:nvPr>
            <p:ph type="title"/>
          </p:nvPr>
        </p:nvSpPr>
        <p:spPr>
          <a:xfrm>
            <a:off x="917575" y="306388"/>
            <a:ext cx="5802313" cy="688975"/>
          </a:xfrm>
        </p:spPr>
        <p:txBody>
          <a:bodyPr lIns="0" tIns="12700" rIns="0" bIns="0" rtlCol="0">
            <a:spAutoFit/>
          </a:bodyPr>
          <a:lstStyle/>
          <a:p>
            <a:pPr marL="12700" algn="l">
              <a:spcBef>
                <a:spcPts val="100"/>
              </a:spcBef>
              <a:defRPr/>
            </a:pPr>
            <a:r>
              <a:rPr dirty="0">
                <a:solidFill>
                  <a:schemeClr val="bg1"/>
                </a:solidFill>
              </a:rPr>
              <a:t>进一步</a:t>
            </a:r>
            <a:r>
              <a:rPr spc="-45" dirty="0">
                <a:solidFill>
                  <a:schemeClr val="bg1"/>
                </a:solidFill>
              </a:rPr>
              <a:t> </a:t>
            </a:r>
            <a:r>
              <a:rPr spc="-5" dirty="0">
                <a:solidFill>
                  <a:schemeClr val="bg1"/>
                </a:solidFill>
              </a:rPr>
              <a:t>挑战</a:t>
            </a:r>
          </a:p>
        </p:txBody>
      </p:sp>
      <p:sp>
        <p:nvSpPr>
          <p:cNvPr id="4" name="object 4">
            <a:extLst>
              <a:ext uri="{FF2B5EF4-FFF2-40B4-BE49-F238E27FC236}">
                <a16:creationId xmlns:a16="http://schemas.microsoft.com/office/drawing/2014/main" id="{40181D37-1159-404B-A446-77280E75049F}"/>
              </a:ext>
            </a:extLst>
          </p:cNvPr>
          <p:cNvSpPr txBox="1"/>
          <p:nvPr/>
        </p:nvSpPr>
        <p:spPr>
          <a:xfrm>
            <a:off x="917575" y="1436688"/>
            <a:ext cx="10871200" cy="4972050"/>
          </a:xfrm>
          <a:prstGeom prst="rect">
            <a:avLst/>
          </a:prstGeom>
        </p:spPr>
        <p:txBody>
          <a:bodyPr lIns="0" tIns="74930" rIns="0" bIns="0">
            <a:spAutoFit/>
          </a:bodyPr>
          <a:lstStyle/>
          <a:p>
            <a:pPr marL="241300" indent="-228600">
              <a:spcBef>
                <a:spcPts val="590"/>
              </a:spcBef>
              <a:buClr>
                <a:srgbClr val="808285"/>
              </a:buClr>
              <a:buFont typeface="Arial"/>
              <a:buChar char="•"/>
              <a:tabLst>
                <a:tab pos="241300" algn="l"/>
                <a:tab pos="241935" algn="l"/>
              </a:tabLst>
              <a:defRPr/>
            </a:pPr>
            <a:r>
              <a:rPr sz="2400" spc="-10" dirty="0">
                <a:solidFill>
                  <a:srgbClr val="272821"/>
                </a:solidFill>
                <a:latin typeface="Times New Roman" panose="02020603050405020304" pitchFamily="18" charset="0"/>
                <a:cs typeface="Times New Roman" panose="02020603050405020304" pitchFamily="18" charset="0"/>
              </a:rPr>
              <a:t>测试</a:t>
            </a:r>
            <a:r>
              <a:rPr sz="2400" spc="-5" dirty="0">
                <a:solidFill>
                  <a:srgbClr val="272821"/>
                </a:solidFill>
                <a:latin typeface="Times New Roman" panose="02020603050405020304" pitchFamily="18" charset="0"/>
                <a:cs typeface="Times New Roman" panose="02020603050405020304" pitchFamily="18" charset="0"/>
              </a:rPr>
              <a:t>了整个</a:t>
            </a:r>
            <a:r>
              <a:rPr sz="2400" spc="5" dirty="0">
                <a:solidFill>
                  <a:srgbClr val="272821"/>
                </a:solidFill>
                <a:latin typeface="Times New Roman" panose="02020603050405020304" pitchFamily="18" charset="0"/>
                <a:cs typeface="Times New Roman" panose="02020603050405020304" pitchFamily="18" charset="0"/>
              </a:rPr>
              <a:t> </a:t>
            </a:r>
            <a:r>
              <a:rPr sz="2400" dirty="0">
                <a:solidFill>
                  <a:srgbClr val="272821"/>
                </a:solidFill>
                <a:latin typeface="Times New Roman" panose="02020603050405020304" pitchFamily="18" charset="0"/>
                <a:cs typeface="Times New Roman" panose="02020603050405020304" pitchFamily="18" charset="0"/>
              </a:rPr>
              <a:t>系统</a:t>
            </a:r>
            <a:endParaRPr sz="2400" dirty="0">
              <a:latin typeface="Times New Roman" panose="02020603050405020304" pitchFamily="18" charset="0"/>
              <a:cs typeface="Times New Roman" panose="02020603050405020304" pitchFamily="18" charset="0"/>
            </a:endParaRPr>
          </a:p>
          <a:p>
            <a:pPr marL="457834" lvl="1" indent="-173990">
              <a:spcBef>
                <a:spcPts val="490"/>
              </a:spcBef>
              <a:buClr>
                <a:srgbClr val="808285"/>
              </a:buClr>
              <a:buFont typeface="Arial"/>
              <a:buChar char="•"/>
              <a:tabLst>
                <a:tab pos="458470" algn="l"/>
              </a:tabLst>
              <a:defRPr/>
            </a:pPr>
            <a:r>
              <a:rPr sz="2400" dirty="0">
                <a:solidFill>
                  <a:srgbClr val="272821"/>
                </a:solidFill>
                <a:latin typeface="Times New Roman" panose="02020603050405020304" pitchFamily="18" charset="0"/>
                <a:cs typeface="Times New Roman" panose="02020603050405020304" pitchFamily="18" charset="0"/>
              </a:rPr>
              <a:t>一个</a:t>
            </a:r>
            <a:r>
              <a:rPr sz="2400" spc="-5" dirty="0">
                <a:solidFill>
                  <a:srgbClr val="272821"/>
                </a:solidFill>
                <a:latin typeface="Times New Roman" panose="02020603050405020304" pitchFamily="18" charset="0"/>
                <a:cs typeface="Times New Roman" panose="02020603050405020304" pitchFamily="18" charset="0"/>
              </a:rPr>
              <a:t>单</a:t>
            </a:r>
            <a:r>
              <a:rPr sz="2400" spc="5" dirty="0">
                <a:solidFill>
                  <a:srgbClr val="272821"/>
                </a:solidFill>
                <a:latin typeface="Times New Roman" panose="02020603050405020304" pitchFamily="18" charset="0"/>
                <a:cs typeface="Times New Roman" panose="02020603050405020304" pitchFamily="18" charset="0"/>
              </a:rPr>
              <a:t>microservice</a:t>
            </a:r>
            <a:r>
              <a:rPr sz="2400" spc="-5" dirty="0">
                <a:solidFill>
                  <a:srgbClr val="272821"/>
                </a:solidFill>
                <a:latin typeface="Times New Roman" panose="02020603050405020304" pitchFamily="18" charset="0"/>
                <a:cs typeface="Times New Roman" panose="02020603050405020304" pitchFamily="18" charset="0"/>
              </a:rPr>
              <a:t>不是</a:t>
            </a:r>
            <a:r>
              <a:rPr sz="2400" dirty="0">
                <a:solidFill>
                  <a:srgbClr val="272821"/>
                </a:solidFill>
                <a:latin typeface="Times New Roman" panose="02020603050405020304" pitchFamily="18" charset="0"/>
                <a:cs typeface="Times New Roman" panose="02020603050405020304" pitchFamily="18" charset="0"/>
              </a:rPr>
              <a:t>的</a:t>
            </a:r>
            <a:r>
              <a:rPr sz="2400" spc="-5" dirty="0">
                <a:solidFill>
                  <a:srgbClr val="272821"/>
                </a:solidFill>
                <a:latin typeface="Times New Roman" panose="02020603050405020304" pitchFamily="18" charset="0"/>
                <a:cs typeface="Times New Roman" panose="02020603050405020304" pitchFamily="18" charset="0"/>
              </a:rPr>
              <a:t>整个</a:t>
            </a:r>
            <a:r>
              <a:rPr sz="2400" spc="-45" dirty="0">
                <a:solidFill>
                  <a:srgbClr val="272821"/>
                </a:solidFill>
                <a:latin typeface="Times New Roman" panose="02020603050405020304" pitchFamily="18" charset="0"/>
                <a:cs typeface="Times New Roman" panose="02020603050405020304" pitchFamily="18" charset="0"/>
              </a:rPr>
              <a:t> </a:t>
            </a:r>
            <a:r>
              <a:rPr sz="2400" dirty="0">
                <a:solidFill>
                  <a:srgbClr val="272821"/>
                </a:solidFill>
                <a:latin typeface="Times New Roman" panose="02020603050405020304" pitchFamily="18" charset="0"/>
                <a:cs typeface="Times New Roman" panose="02020603050405020304" pitchFamily="18" charset="0"/>
              </a:rPr>
              <a:t>系统。</a:t>
            </a:r>
            <a:endParaRPr sz="2400" dirty="0">
              <a:latin typeface="Times New Roman" panose="02020603050405020304" pitchFamily="18" charset="0"/>
              <a:cs typeface="Times New Roman" panose="02020603050405020304" pitchFamily="18" charset="0"/>
            </a:endParaRPr>
          </a:p>
          <a:p>
            <a:pPr marL="457834" lvl="1" indent="-173990">
              <a:spcBef>
                <a:spcPts val="505"/>
              </a:spcBef>
              <a:buClr>
                <a:srgbClr val="808285"/>
              </a:buClr>
              <a:buFont typeface="Arial"/>
              <a:buChar char="•"/>
              <a:tabLst>
                <a:tab pos="458470" algn="l"/>
              </a:tabLst>
              <a:defRPr/>
            </a:pPr>
            <a:r>
              <a:rPr sz="2400" dirty="0">
                <a:solidFill>
                  <a:srgbClr val="272821"/>
                </a:solidFill>
                <a:latin typeface="Times New Roman" panose="02020603050405020304" pitchFamily="18" charset="0"/>
                <a:cs typeface="Times New Roman" panose="02020603050405020304" pitchFamily="18" charset="0"/>
              </a:rPr>
              <a:t>一个</a:t>
            </a:r>
            <a:r>
              <a:rPr sz="2400" spc="-5" dirty="0">
                <a:solidFill>
                  <a:srgbClr val="272821"/>
                </a:solidFill>
                <a:latin typeface="Times New Roman" panose="02020603050405020304" pitchFamily="18" charset="0"/>
                <a:cs typeface="Times New Roman" panose="02020603050405020304" pitchFamily="18" charset="0"/>
              </a:rPr>
              <a:t>清除图片</a:t>
            </a:r>
            <a:r>
              <a:rPr sz="2400" dirty="0">
                <a:solidFill>
                  <a:srgbClr val="272821"/>
                </a:solidFill>
                <a:latin typeface="Times New Roman" panose="02020603050405020304" pitchFamily="18" charset="0"/>
                <a:cs typeface="Times New Roman" panose="02020603050405020304" pitchFamily="18" charset="0"/>
              </a:rPr>
              <a:t>上游和下游</a:t>
            </a:r>
            <a:r>
              <a:rPr sz="2400" spc="5" dirty="0">
                <a:solidFill>
                  <a:srgbClr val="272821"/>
                </a:solidFill>
                <a:latin typeface="Times New Roman" panose="02020603050405020304" pitchFamily="18" charset="0"/>
                <a:cs typeface="Times New Roman" panose="02020603050405020304" pitchFamily="18" charset="0"/>
              </a:rPr>
              <a:t>服务</a:t>
            </a:r>
            <a:r>
              <a:rPr sz="2400" dirty="0">
                <a:solidFill>
                  <a:srgbClr val="272821"/>
                </a:solidFill>
                <a:latin typeface="Times New Roman" panose="02020603050405020304" pitchFamily="18" charset="0"/>
                <a:cs typeface="Times New Roman" panose="02020603050405020304" pitchFamily="18" charset="0"/>
              </a:rPr>
              <a:t>集成测试需要</a:t>
            </a:r>
            <a:endParaRPr sz="2400" dirty="0">
              <a:latin typeface="Times New Roman" panose="02020603050405020304" pitchFamily="18" charset="0"/>
              <a:cs typeface="Times New Roman" panose="02020603050405020304" pitchFamily="18" charset="0"/>
            </a:endParaRPr>
          </a:p>
          <a:p>
            <a:pPr marL="241300" indent="-228600">
              <a:spcBef>
                <a:spcPts val="1000"/>
              </a:spcBef>
              <a:buClr>
                <a:srgbClr val="808285"/>
              </a:buClr>
              <a:buFont typeface="Arial"/>
              <a:buChar char="•"/>
              <a:tabLst>
                <a:tab pos="241300" algn="l"/>
                <a:tab pos="241935" algn="l"/>
              </a:tabLst>
              <a:defRPr/>
            </a:pPr>
            <a:r>
              <a:rPr sz="2400" spc="-5" dirty="0">
                <a:solidFill>
                  <a:srgbClr val="272821"/>
                </a:solidFill>
                <a:latin typeface="Times New Roman" panose="02020603050405020304" pitchFamily="18" charset="0"/>
                <a:cs typeface="Times New Roman" panose="02020603050405020304" pitchFamily="18" charset="0"/>
              </a:rPr>
              <a:t>交易</a:t>
            </a:r>
            <a:endParaRPr sz="2400" dirty="0">
              <a:latin typeface="Times New Roman" panose="02020603050405020304" pitchFamily="18" charset="0"/>
              <a:cs typeface="Times New Roman" panose="02020603050405020304" pitchFamily="18" charset="0"/>
            </a:endParaRPr>
          </a:p>
          <a:p>
            <a:pPr marL="457834" lvl="1" indent="-173990">
              <a:spcBef>
                <a:spcPts val="505"/>
              </a:spcBef>
              <a:buClr>
                <a:srgbClr val="808285"/>
              </a:buClr>
              <a:buFont typeface="Arial"/>
              <a:buChar char="•"/>
              <a:tabLst>
                <a:tab pos="458470" algn="l"/>
              </a:tabLst>
              <a:defRPr/>
            </a:pPr>
            <a:r>
              <a:rPr sz="2400" dirty="0">
                <a:solidFill>
                  <a:srgbClr val="272821"/>
                </a:solidFill>
                <a:latin typeface="Times New Roman" panose="02020603050405020304" pitchFamily="18" charset="0"/>
                <a:cs typeface="Times New Roman" panose="02020603050405020304" pitchFamily="18" charset="0"/>
              </a:rPr>
              <a:t>而不是分布式事务,</a:t>
            </a:r>
            <a:r>
              <a:rPr sz="2400" spc="-5" dirty="0">
                <a:solidFill>
                  <a:srgbClr val="272821"/>
                </a:solidFill>
                <a:latin typeface="Times New Roman" panose="02020603050405020304" pitchFamily="18" charset="0"/>
                <a:cs typeface="Times New Roman" panose="02020603050405020304" pitchFamily="18" charset="0"/>
              </a:rPr>
              <a:t>补偿</a:t>
            </a:r>
            <a:r>
              <a:rPr sz="2400" dirty="0">
                <a:solidFill>
                  <a:srgbClr val="272821"/>
                </a:solidFill>
                <a:latin typeface="Times New Roman" panose="02020603050405020304" pitchFamily="18" charset="0"/>
                <a:cs typeface="Times New Roman" panose="02020603050405020304" pitchFamily="18" charset="0"/>
              </a:rPr>
              <a:t>是</a:t>
            </a:r>
            <a:r>
              <a:rPr sz="2400" spc="-5" dirty="0">
                <a:solidFill>
                  <a:srgbClr val="272821"/>
                </a:solidFill>
                <a:latin typeface="Times New Roman" panose="02020603050405020304" pitchFamily="18" charset="0"/>
                <a:cs typeface="Times New Roman" panose="02020603050405020304" pitchFamily="18" charset="0"/>
              </a:rPr>
              <a:t>使用 (如</a:t>
            </a:r>
            <a:r>
              <a:rPr sz="2400" dirty="0">
                <a:solidFill>
                  <a:srgbClr val="272821"/>
                </a:solidFill>
                <a:latin typeface="Times New Roman" panose="02020603050405020304" pitchFamily="18" charset="0"/>
                <a:cs typeface="Times New Roman" panose="02020603050405020304" pitchFamily="18" charset="0"/>
              </a:rPr>
              <a:t>在</a:t>
            </a:r>
            <a:r>
              <a:rPr sz="2400" spc="-15" dirty="0">
                <a:solidFill>
                  <a:srgbClr val="272821"/>
                </a:solidFill>
                <a:latin typeface="Times New Roman" panose="02020603050405020304" pitchFamily="18" charset="0"/>
                <a:cs typeface="Times New Roman" panose="02020603050405020304" pitchFamily="18" charset="0"/>
              </a:rPr>
              <a:t> </a:t>
            </a:r>
            <a:r>
              <a:rPr sz="2400" spc="-10" dirty="0">
                <a:solidFill>
                  <a:srgbClr val="272821"/>
                </a:solidFill>
                <a:latin typeface="Times New Roman" panose="02020603050405020304" pitchFamily="18" charset="0"/>
                <a:cs typeface="Times New Roman" panose="02020603050405020304" pitchFamily="18" charset="0"/>
              </a:rPr>
              <a:t>SOA</a:t>
            </a:r>
            <a:endParaRPr sz="2400" dirty="0">
              <a:latin typeface="Times New Roman" panose="02020603050405020304" pitchFamily="18" charset="0"/>
              <a:cs typeface="Times New Roman" panose="02020603050405020304" pitchFamily="18" charset="0"/>
            </a:endParaRPr>
          </a:p>
          <a:p>
            <a:pPr marL="241300" indent="-228600">
              <a:spcBef>
                <a:spcPts val="994"/>
              </a:spcBef>
              <a:buClr>
                <a:srgbClr val="808285"/>
              </a:buClr>
              <a:buFont typeface="Arial"/>
              <a:buChar char="•"/>
              <a:tabLst>
                <a:tab pos="241300" algn="l"/>
                <a:tab pos="241935" algn="l"/>
              </a:tabLst>
              <a:defRPr/>
            </a:pPr>
            <a:r>
              <a:rPr sz="2400" dirty="0">
                <a:solidFill>
                  <a:srgbClr val="272821"/>
                </a:solidFill>
                <a:latin typeface="Times New Roman" panose="02020603050405020304" pitchFamily="18" charset="0"/>
                <a:cs typeface="Times New Roman" panose="02020603050405020304" pitchFamily="18" charset="0"/>
              </a:rPr>
              <a:t>认证</a:t>
            </a:r>
            <a:endParaRPr sz="2400" dirty="0">
              <a:latin typeface="Times New Roman" panose="02020603050405020304" pitchFamily="18" charset="0"/>
              <a:cs typeface="Times New Roman" panose="02020603050405020304" pitchFamily="18" charset="0"/>
            </a:endParaRPr>
          </a:p>
          <a:p>
            <a:pPr marL="457834" lvl="1" indent="-173990">
              <a:spcBef>
                <a:spcPts val="505"/>
              </a:spcBef>
              <a:buClr>
                <a:srgbClr val="808285"/>
              </a:buClr>
              <a:buFont typeface="Arial"/>
              <a:buChar char="•"/>
              <a:tabLst>
                <a:tab pos="458470" algn="l"/>
              </a:tabLst>
              <a:defRPr/>
            </a:pPr>
            <a:r>
              <a:rPr sz="2400" spc="-5" dirty="0">
                <a:solidFill>
                  <a:srgbClr val="272821"/>
                </a:solidFill>
                <a:latin typeface="Times New Roman" panose="02020603050405020304" pitchFamily="18" charset="0"/>
                <a:cs typeface="Times New Roman" panose="02020603050405020304" pitchFamily="18" charset="0"/>
              </a:rPr>
              <a:t>是</a:t>
            </a:r>
            <a:r>
              <a:rPr sz="2400" spc="10" dirty="0">
                <a:solidFill>
                  <a:srgbClr val="272821"/>
                </a:solidFill>
                <a:latin typeface="Times New Roman" panose="02020603050405020304" pitchFamily="18" charset="0"/>
                <a:cs typeface="Times New Roman" panose="02020603050405020304" pitchFamily="18" charset="0"/>
              </a:rPr>
              <a:t>经常</a:t>
            </a:r>
            <a:r>
              <a:rPr sz="2400" spc="5" dirty="0">
                <a:solidFill>
                  <a:srgbClr val="272821"/>
                </a:solidFill>
                <a:latin typeface="Times New Roman" panose="02020603050405020304" pitchFamily="18" charset="0"/>
                <a:cs typeface="Times New Roman" panose="02020603050405020304" pitchFamily="18" charset="0"/>
              </a:rPr>
              <a:t>卸载</a:t>
            </a:r>
            <a:r>
              <a:rPr sz="2400" dirty="0">
                <a:solidFill>
                  <a:srgbClr val="272821"/>
                </a:solidFill>
                <a:latin typeface="Times New Roman" panose="02020603050405020304" pitchFamily="18" charset="0"/>
                <a:cs typeface="Times New Roman" panose="02020603050405020304" pitchFamily="18" charset="0"/>
              </a:rPr>
              <a:t>反向代理制作</a:t>
            </a:r>
            <a:r>
              <a:rPr sz="2400" spc="-5" dirty="0">
                <a:solidFill>
                  <a:srgbClr val="272821"/>
                </a:solidFill>
                <a:latin typeface="Times New Roman" panose="02020603050405020304" pitchFamily="18" charset="0"/>
                <a:cs typeface="Times New Roman" panose="02020603050405020304" pitchFamily="18" charset="0"/>
              </a:rPr>
              <a:t>使用</a:t>
            </a:r>
            <a:r>
              <a:rPr sz="2400" dirty="0">
                <a:solidFill>
                  <a:srgbClr val="272821"/>
                </a:solidFill>
                <a:latin typeface="Times New Roman" panose="02020603050405020304" pitchFamily="18" charset="0"/>
                <a:cs typeface="Times New Roman" panose="02020603050405020304" pitchFamily="18" charset="0"/>
              </a:rPr>
              <a:t>auf 认证</a:t>
            </a:r>
            <a:r>
              <a:rPr sz="2400" spc="40" dirty="0">
                <a:solidFill>
                  <a:srgbClr val="272821"/>
                </a:solidFill>
                <a:latin typeface="Times New Roman" panose="02020603050405020304" pitchFamily="18" charset="0"/>
                <a:cs typeface="Times New Roman" panose="02020603050405020304" pitchFamily="18" charset="0"/>
              </a:rPr>
              <a:t> </a:t>
            </a:r>
            <a:r>
              <a:rPr sz="2400" dirty="0">
                <a:solidFill>
                  <a:srgbClr val="272821"/>
                </a:solidFill>
                <a:latin typeface="Times New Roman" panose="02020603050405020304" pitchFamily="18" charset="0"/>
                <a:cs typeface="Times New Roman" panose="02020603050405020304" pitchFamily="18" charset="0"/>
              </a:rPr>
              <a:t>(微型) 服务</a:t>
            </a:r>
            <a:endParaRPr sz="2400" dirty="0">
              <a:latin typeface="Times New Roman" panose="02020603050405020304" pitchFamily="18" charset="0"/>
              <a:cs typeface="Times New Roman" panose="02020603050405020304" pitchFamily="18" charset="0"/>
            </a:endParaRPr>
          </a:p>
          <a:p>
            <a:pPr marL="241300" indent="-228600">
              <a:spcBef>
                <a:spcPts val="994"/>
              </a:spcBef>
              <a:buClr>
                <a:srgbClr val="808285"/>
              </a:buClr>
              <a:buFont typeface="Arial"/>
              <a:buChar char="•"/>
              <a:tabLst>
                <a:tab pos="241300" algn="l"/>
                <a:tab pos="241935" algn="l"/>
              </a:tabLst>
              <a:defRPr/>
            </a:pPr>
            <a:r>
              <a:rPr sz="2400" spc="-5" dirty="0">
                <a:solidFill>
                  <a:srgbClr val="272821"/>
                </a:solidFill>
                <a:latin typeface="Times New Roman" panose="02020603050405020304" pitchFamily="18" charset="0"/>
                <a:cs typeface="Times New Roman" panose="02020603050405020304" pitchFamily="18" charset="0"/>
              </a:rPr>
              <a:t>请求</a:t>
            </a:r>
            <a:r>
              <a:rPr sz="2400" dirty="0">
                <a:solidFill>
                  <a:srgbClr val="272821"/>
                </a:solidFill>
                <a:latin typeface="Times New Roman" panose="02020603050405020304" pitchFamily="18" charset="0"/>
                <a:cs typeface="Times New Roman" panose="02020603050405020304" pitchFamily="18" charset="0"/>
              </a:rPr>
              <a:t>测 井</a:t>
            </a:r>
            <a:endParaRPr sz="2400" dirty="0">
              <a:latin typeface="Times New Roman" panose="02020603050405020304" pitchFamily="18" charset="0"/>
              <a:cs typeface="Times New Roman" panose="02020603050405020304" pitchFamily="18" charset="0"/>
            </a:endParaRPr>
          </a:p>
          <a:p>
            <a:pPr marL="457834" lvl="1" indent="-173990">
              <a:spcBef>
                <a:spcPts val="505"/>
              </a:spcBef>
              <a:buClr>
                <a:srgbClr val="808285"/>
              </a:buClr>
              <a:buFont typeface="Arial"/>
              <a:buChar char="•"/>
              <a:tabLst>
                <a:tab pos="458470" algn="l"/>
              </a:tabLst>
              <a:defRPr/>
            </a:pPr>
            <a:r>
              <a:rPr sz="2400" spc="-5" dirty="0">
                <a:solidFill>
                  <a:srgbClr val="272821"/>
                </a:solidFill>
                <a:latin typeface="Times New Roman" panose="02020603050405020304" pitchFamily="18" charset="0"/>
                <a:cs typeface="Times New Roman" panose="02020603050405020304" pitchFamily="18" charset="0"/>
              </a:rPr>
              <a:t>通过</a:t>
            </a:r>
            <a:r>
              <a:rPr sz="2400" dirty="0">
                <a:solidFill>
                  <a:srgbClr val="272821"/>
                </a:solidFill>
                <a:latin typeface="Times New Roman" panose="02020603050405020304" pitchFamily="18" charset="0"/>
                <a:cs typeface="Times New Roman" panose="02020603050405020304" pitchFamily="18" charset="0"/>
              </a:rPr>
              <a:t>沿请求</a:t>
            </a:r>
            <a:r>
              <a:rPr sz="2400" spc="-5" dirty="0">
                <a:solidFill>
                  <a:srgbClr val="272821"/>
                </a:solidFill>
                <a:latin typeface="Times New Roman" panose="02020603050405020304" pitchFamily="18" charset="0"/>
                <a:cs typeface="Times New Roman" panose="02020603050405020304" pitchFamily="18" charset="0"/>
              </a:rPr>
              <a:t>令 牌</a:t>
            </a:r>
            <a:endParaRPr sz="2400" dirty="0">
              <a:latin typeface="Times New Roman" panose="02020603050405020304" pitchFamily="18" charset="0"/>
              <a:cs typeface="Times New Roman" panose="02020603050405020304" pitchFamily="18" charset="0"/>
            </a:endParaRPr>
          </a:p>
          <a:p>
            <a:pPr marL="457834" lvl="1" indent="-173990">
              <a:spcBef>
                <a:spcPts val="505"/>
              </a:spcBef>
              <a:buClr>
                <a:srgbClr val="808285"/>
              </a:buClr>
              <a:buFont typeface="Arial"/>
              <a:buChar char="•"/>
              <a:tabLst>
                <a:tab pos="458470" algn="l"/>
              </a:tabLst>
              <a:defRPr/>
            </a:pPr>
            <a:r>
              <a:rPr sz="2400" dirty="0">
                <a:solidFill>
                  <a:srgbClr val="272821"/>
                </a:solidFill>
                <a:latin typeface="Times New Roman" panose="02020603050405020304" pitchFamily="18" charset="0"/>
                <a:cs typeface="Times New Roman" panose="02020603050405020304" pitchFamily="18" charset="0"/>
              </a:rPr>
              <a:t>将它们添加到</a:t>
            </a:r>
            <a:r>
              <a:rPr sz="2400" spc="-20" dirty="0">
                <a:solidFill>
                  <a:srgbClr val="272821"/>
                </a:solidFill>
                <a:latin typeface="Times New Roman" panose="02020603050405020304" pitchFamily="18" charset="0"/>
                <a:cs typeface="Times New Roman" panose="02020603050405020304" pitchFamily="18" charset="0"/>
              </a:rPr>
              <a:t> </a:t>
            </a:r>
            <a:r>
              <a:rPr sz="2400" dirty="0">
                <a:solidFill>
                  <a:srgbClr val="272821"/>
                </a:solidFill>
                <a:latin typeface="Times New Roman" panose="02020603050405020304" pitchFamily="18" charset="0"/>
                <a:cs typeface="Times New Roman" panose="02020603050405020304" pitchFamily="18" charset="0"/>
              </a:rPr>
              <a:t>日志</a:t>
            </a:r>
            <a:endParaRPr sz="2400" dirty="0">
              <a:latin typeface="Times New Roman" panose="02020603050405020304" pitchFamily="18" charset="0"/>
              <a:cs typeface="Times New Roman" panose="02020603050405020304" pitchFamily="18" charset="0"/>
            </a:endParaRPr>
          </a:p>
          <a:p>
            <a:pPr marL="457834" lvl="1" indent="-173990">
              <a:spcBef>
                <a:spcPts val="495"/>
              </a:spcBef>
              <a:buClr>
                <a:srgbClr val="808285"/>
              </a:buClr>
              <a:buFont typeface="Arial"/>
              <a:buChar char="•"/>
              <a:tabLst>
                <a:tab pos="458470" algn="l"/>
              </a:tabLst>
              <a:defRPr/>
            </a:pPr>
            <a:r>
              <a:rPr sz="2400" spc="5" dirty="0">
                <a:solidFill>
                  <a:srgbClr val="272821"/>
                </a:solidFill>
                <a:latin typeface="Times New Roman" panose="02020603050405020304" pitchFamily="18" charset="0"/>
                <a:cs typeface="Times New Roman" panose="02020603050405020304" pitchFamily="18" charset="0"/>
              </a:rPr>
              <a:t>执行</a:t>
            </a:r>
            <a:r>
              <a:rPr sz="2400" dirty="0">
                <a:solidFill>
                  <a:srgbClr val="272821"/>
                </a:solidFill>
                <a:latin typeface="Times New Roman" panose="02020603050405020304" pitchFamily="18" charset="0"/>
                <a:cs typeface="Times New Roman" panose="02020603050405020304" pitchFamily="18" charset="0"/>
              </a:rPr>
              <a:t>日志</a:t>
            </a:r>
            <a:r>
              <a:rPr sz="2400" spc="-25" dirty="0">
                <a:solidFill>
                  <a:srgbClr val="272821"/>
                </a:solidFill>
                <a:latin typeface="Times New Roman" panose="02020603050405020304" pitchFamily="18" charset="0"/>
                <a:cs typeface="Times New Roman" panose="02020603050405020304" pitchFamily="18" charset="0"/>
              </a:rPr>
              <a:t> </a:t>
            </a:r>
            <a:r>
              <a:rPr sz="2400" dirty="0">
                <a:solidFill>
                  <a:srgbClr val="272821"/>
                </a:solidFill>
                <a:latin typeface="Times New Roman" panose="02020603050405020304" pitchFamily="18" charset="0"/>
                <a:cs typeface="Times New Roman" panose="02020603050405020304" pitchFamily="18" charset="0"/>
              </a:rPr>
              <a:t>聚集</a:t>
            </a:r>
            <a:endParaRPr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5.xml><?xml version="1.0" encoding="utf-8"?>
<p:sld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itle 10">
            <a:extLst>
              <a:ext uri="{FF2B5EF4-FFF2-40B4-BE49-F238E27FC236}">
                <a16:creationId xmlns:a16="http://schemas.microsoft.com/office/drawing/2014/main" id="{743E6A0F-18A6-457A-8CDC-9AD53C03DF57}"/>
              </a:ext>
            </a:extLst>
          </p:cNvPr>
          <p:cNvSpPr>
            <a:spLocks noGrp="1"/>
          </p:cNvSpPr>
          <p:nvPr>
            <p:ph type="title"/>
          </p:nvPr>
        </p:nvSpPr>
        <p:spPr>
          <a:xfrm>
            <a:off x="739775" y="2624138"/>
            <a:ext cx="10972800" cy="1362075"/>
          </a:xfrm>
        </p:spPr>
        <p:txBody>
          <a:bodyPr/>
          <a:lstStyle/>
          <a:p>
            <a:pPr/>
            <a:r>
              <a:rPr lang="zh-CN" altLang="zh-CN">
                <a:latin typeface="Franklin Gothic Medium Cond" panose="020B0606030402020204" pitchFamily="34" charset="0"/>
              </a:rPr>
              <a:t>结论</a:t>
            </a:r>
            <a:endParaRPr lang="en-US" altLang="zh-CN"/>
          </a:p>
        </p:txBody>
      </p:sp>
    </p:spTree>
  </p:cSld>
  <p:clrMapOvr>
    <a:masterClrMapping/>
  </p:clrMapOvr>
  <p:transition spd="slow">
    <p:fade/>
  </p:transition>
</p:sld>
</file>

<file path=ppt/slides/slide176.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1145060E-F7B2-4B81-B0CD-0A420C6E4549}"/>
              </a:ext>
            </a:extLst>
          </p:cNvPr>
          <p:cNvSpPr txBox="1">
            <a:spLocks noGrp="1"/>
          </p:cNvSpPr>
          <p:nvPr>
            <p:ph type="title"/>
          </p:nvPr>
        </p:nvSpPr>
        <p:spPr>
          <a:xfrm>
            <a:off x="917575" y="306388"/>
            <a:ext cx="7631113" cy="688975"/>
          </a:xfrm>
        </p:spPr>
        <p:txBody>
          <a:bodyPr lIns="0" tIns="12700" rIns="0" bIns="0" rtlCol="0">
            <a:spAutoFit/>
          </a:bodyPr>
          <a:lstStyle/>
          <a:p>
            <a:pPr marL="12700" algn="l">
              <a:spcBef>
                <a:spcPts val="100"/>
              </a:spcBef>
              <a:defRPr/>
            </a:pPr>
            <a:r>
              <a:rPr dirty="0">
                <a:solidFill>
                  <a:schemeClr val="bg1"/>
                </a:solidFill>
              </a:rPr>
              <a:t>Microservices: 只是</a:t>
            </a:r>
            <a:r>
              <a:rPr spc="-50" dirty="0">
                <a:solidFill>
                  <a:schemeClr val="bg1"/>
                </a:solidFill>
              </a:rPr>
              <a:t> </a:t>
            </a:r>
            <a:r>
              <a:rPr dirty="0">
                <a:solidFill>
                  <a:schemeClr val="bg1"/>
                </a:solidFill>
              </a:rPr>
              <a:t>...?</a:t>
            </a:r>
          </a:p>
        </p:txBody>
      </p:sp>
      <p:sp>
        <p:nvSpPr>
          <p:cNvPr id="245763" name="object 4">
            <a:extLst>
              <a:ext uri="{FF2B5EF4-FFF2-40B4-BE49-F238E27FC236}">
                <a16:creationId xmlns:a16="http://schemas.microsoft.com/office/drawing/2014/main" id="{7B765799-852D-4FEA-A827-1F5DD2EB622C}"/>
              </a:ext>
            </a:extLst>
          </p:cNvPr>
          <p:cNvSpPr txBox="1">
            <a:spLocks noChangeArrowheads="1"/>
          </p:cNvSpPr>
          <p:nvPr/>
        </p:nvSpPr>
        <p:spPr bwMode="auto">
          <a:xfrm>
            <a:off x="777875" y="1208088"/>
            <a:ext cx="10302875" cy="507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4930" rIns="0" bIns="0">
            <a:spAutoFit/>
          </a:bodyPr>
          <a:lstStyle>
            <a:lvl1pPr marL="241300" indent="-228600">
              <a:tabLst>
                <a:tab pos="241300" algn="l"/>
              </a:tabLst>
              <a:defRPr>
                <a:solidFill>
                  <a:schemeClr val="tx1"/>
                </a:solidFill>
                <a:latin typeface="Calibri" panose="020F0502020204030204" pitchFamily="34" charset="0"/>
                <a:ea typeface="宋体" panose="02010600030101010101" pitchFamily="2" charset="-122"/>
              </a:defRPr>
            </a:lvl1pPr>
            <a:lvl2pPr indent="-173038">
              <a:tabLst>
                <a:tab pos="241300" algn="l"/>
              </a:tabLst>
              <a:defRPr>
                <a:solidFill>
                  <a:schemeClr val="tx1"/>
                </a:solidFill>
                <a:latin typeface="Calibri" panose="020F0502020204030204" pitchFamily="34" charset="0"/>
                <a:ea typeface="宋体" panose="02010600030101010101" pitchFamily="2" charset="-122"/>
              </a:defRPr>
            </a:lvl2pPr>
            <a:lvl3pPr marL="1143000" indent="-228600">
              <a:tabLst>
                <a:tab pos="241300" algn="l"/>
              </a:tabLst>
              <a:defRPr>
                <a:solidFill>
                  <a:schemeClr val="tx1"/>
                </a:solidFill>
                <a:latin typeface="Calibri" panose="020F0502020204030204" pitchFamily="34" charset="0"/>
                <a:ea typeface="宋体" panose="02010600030101010101" pitchFamily="2" charset="-122"/>
              </a:defRPr>
            </a:lvl3pPr>
            <a:lvl4pPr marL="1600200" indent="-228600">
              <a:tabLst>
                <a:tab pos="241300" algn="l"/>
              </a:tabLst>
              <a:defRPr>
                <a:solidFill>
                  <a:schemeClr val="tx1"/>
                </a:solidFill>
                <a:latin typeface="Calibri" panose="020F0502020204030204" pitchFamily="34" charset="0"/>
                <a:ea typeface="宋体" panose="02010600030101010101" pitchFamily="2" charset="-122"/>
              </a:defRPr>
            </a:lvl4pPr>
            <a:lvl5pPr marL="2057400" indent="-228600">
              <a:tabLst>
                <a:tab pos="2413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2413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2413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2413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241300" algn="l"/>
              </a:tabLst>
              <a:defRPr>
                <a:solidFill>
                  <a:schemeClr val="tx1"/>
                </a:solidFill>
                <a:latin typeface="Calibri" panose="020F0502020204030204" pitchFamily="34" charset="0"/>
                <a:ea typeface="宋体" panose="02010600030101010101" pitchFamily="2" charset="-122"/>
              </a:defRPr>
            </a:lvl9pPr>
          </a:lstStyle>
          <a:p>
            <a:pPr>
              <a:spcBef>
                <a:spcPts val="588"/>
              </a:spcBef>
              <a:buClr>
                <a:srgbClr val="808285"/>
              </a:buClr>
              <a:buFont typeface="Arial" panose="020B0604020202020204" pitchFamily="34" charset="0"/>
              <a:buChar char="•"/>
            </a:pPr>
            <a:r>
              <a:rPr lang="zh-CN" altLang="zh-CN" sz="2400">
                <a:solidFill>
                  <a:srgbClr val="272821"/>
                </a:solidFill>
                <a:latin typeface="Times New Roman" panose="02020603050405020304" pitchFamily="18" charset="0"/>
                <a:cs typeface="Times New Roman" panose="02020603050405020304" pitchFamily="18" charset="0"/>
              </a:rPr>
              <a:t>只是领养？</a:t>
            </a:r>
            <a:endParaRPr lang="zh-CN" altLang="zh-CN" sz="2400">
              <a:latin typeface="Times New Roman" panose="02020603050405020304" pitchFamily="18" charset="0"/>
              <a:cs typeface="Times New Roman" panose="02020603050405020304" pitchFamily="18" charset="0"/>
            </a:endParaRPr>
          </a:p>
          <a:p>
            <a:pPr lvl="1">
              <a:spcBef>
                <a:spcPts val="488"/>
              </a:spcBef>
              <a:buClr>
                <a:srgbClr val="808285"/>
              </a:buClr>
              <a:buFont typeface="Arial" panose="020B0604020202020204" pitchFamily="34" charset="0"/>
              <a:buChar char="•"/>
            </a:pPr>
            <a:r>
              <a:rPr lang="zh-CN" altLang="zh-CN" sz="2400">
                <a:solidFill>
                  <a:srgbClr val="272821"/>
                </a:solidFill>
                <a:latin typeface="Times New Roman" panose="02020603050405020304" pitchFamily="18" charset="0"/>
                <a:cs typeface="Times New Roman" panose="02020603050405020304" pitchFamily="18" charset="0"/>
              </a:rPr>
              <a:t>不。Microservices 是新 web 系统的一种可能的设计方案, 也是现有 web 系统的进化路径。</a:t>
            </a:r>
            <a:endParaRPr lang="zh-CN" altLang="zh-CN" sz="2400">
              <a:latin typeface="Times New Roman" panose="02020603050405020304" pitchFamily="18" charset="0"/>
              <a:cs typeface="Times New Roman" panose="02020603050405020304" pitchFamily="18" charset="0"/>
            </a:endParaRPr>
          </a:p>
          <a:p>
            <a:pPr lvl="1">
              <a:spcBef>
                <a:spcPts val="500"/>
              </a:spcBef>
              <a:buClr>
                <a:srgbClr val="808285"/>
              </a:buClr>
              <a:buFont typeface="Arial" panose="020B0604020202020204" pitchFamily="34" charset="0"/>
              <a:buChar char="•"/>
            </a:pPr>
            <a:r>
              <a:rPr lang="zh-CN" altLang="zh-CN" sz="2400">
                <a:solidFill>
                  <a:srgbClr val="272821"/>
                </a:solidFill>
                <a:latin typeface="Times New Roman" panose="02020603050405020304" pitchFamily="18" charset="0"/>
                <a:cs typeface="Times New Roman" panose="02020603050405020304" pitchFamily="18" charset="0"/>
              </a:rPr>
              <a:t>对于来自社区的 microservices 体系结构的挑战、复杂性和先决条件, 有大量的警告。</a:t>
            </a:r>
            <a:endParaRPr lang="zh-CN" altLang="zh-CN" sz="2400">
              <a:latin typeface="Times New Roman" panose="02020603050405020304" pitchFamily="18" charset="0"/>
              <a:cs typeface="Times New Roman" panose="02020603050405020304" pitchFamily="18" charset="0"/>
            </a:endParaRPr>
          </a:p>
          <a:p>
            <a:pPr lvl="1">
              <a:buClr>
                <a:srgbClr val="808285"/>
              </a:buClr>
              <a:buFont typeface="Arial" panose="020B0604020202020204" pitchFamily="34" charset="0"/>
              <a:buChar char="•"/>
            </a:pPr>
            <a:endParaRPr lang="zh-CN" altLang="zh-CN" sz="2400">
              <a:latin typeface="Times New Roman" panose="02020603050405020304" pitchFamily="18" charset="0"/>
              <a:cs typeface="Times New Roman" panose="02020603050405020304" pitchFamily="18" charset="0"/>
            </a:endParaRPr>
          </a:p>
          <a:p>
            <a:pPr>
              <a:spcBef>
                <a:spcPts val="1875"/>
              </a:spcBef>
              <a:buClr>
                <a:srgbClr val="808285"/>
              </a:buClr>
              <a:buFont typeface="Arial" panose="020B0604020202020204" pitchFamily="34" charset="0"/>
              <a:buChar char="•"/>
            </a:pPr>
            <a:r>
              <a:rPr lang="zh-CN" altLang="zh-CN" sz="2400">
                <a:solidFill>
                  <a:srgbClr val="272821"/>
                </a:solidFill>
                <a:latin typeface="Times New Roman" panose="02020603050405020304" pitchFamily="18" charset="0"/>
                <a:cs typeface="Times New Roman" panose="02020603050405020304" pitchFamily="18" charset="0"/>
              </a:rPr>
              <a:t>只是新的时尚？</a:t>
            </a:r>
            <a:endParaRPr lang="zh-CN" altLang="zh-CN" sz="2400">
              <a:latin typeface="Times New Roman" panose="02020603050405020304" pitchFamily="18" charset="0"/>
              <a:cs typeface="Times New Roman" panose="02020603050405020304" pitchFamily="18" charset="0"/>
            </a:endParaRPr>
          </a:p>
          <a:p>
            <a:pPr lvl="1">
              <a:spcBef>
                <a:spcPts val="500"/>
              </a:spcBef>
              <a:buClr>
                <a:srgbClr val="808285"/>
              </a:buClr>
              <a:buFont typeface="Arial" panose="020B0604020202020204" pitchFamily="34" charset="0"/>
              <a:buChar char="•"/>
            </a:pPr>
            <a:r>
              <a:rPr lang="zh-CN" altLang="zh-CN" sz="2400">
                <a:solidFill>
                  <a:srgbClr val="272821"/>
                </a:solidFill>
                <a:latin typeface="Times New Roman" panose="02020603050405020304" pitchFamily="18" charset="0"/>
                <a:cs typeface="Times New Roman" panose="02020603050405020304" pitchFamily="18" charset="0"/>
              </a:rPr>
              <a:t>是的, 没有。Microservices 是一个新的术语, 和一个长期著名的建筑原则的演变应用于</a:t>
            </a:r>
            <a:endParaRPr lang="zh-CN" altLang="zh-CN" sz="2400">
              <a:latin typeface="Times New Roman" panose="02020603050405020304" pitchFamily="18" charset="0"/>
              <a:cs typeface="Times New Roman" panose="02020603050405020304" pitchFamily="18" charset="0"/>
            </a:endParaRPr>
          </a:p>
          <a:p>
            <a:pPr/>
            <a:r>
              <a:rPr lang="zh-CN" altLang="zh-CN" sz="2400">
                <a:solidFill>
                  <a:srgbClr val="272821"/>
                </a:solidFill>
                <a:latin typeface="Times New Roman" panose="02020603050405020304" pitchFamily="18" charset="0"/>
                <a:cs typeface="Times New Roman" panose="02020603050405020304" pitchFamily="18" charset="0"/>
              </a:rPr>
              <a:t>特定类型的系统的具体方法。</a:t>
            </a:r>
            <a:endParaRPr lang="zh-CN" altLang="zh-CN" sz="2400">
              <a:latin typeface="Times New Roman" panose="02020603050405020304" pitchFamily="18" charset="0"/>
              <a:cs typeface="Times New Roman" panose="02020603050405020304" pitchFamily="18" charset="0"/>
            </a:endParaRPr>
          </a:p>
          <a:p>
            <a:pPr lvl="1">
              <a:spcBef>
                <a:spcPts val="500"/>
              </a:spcBef>
              <a:buClr>
                <a:srgbClr val="808285"/>
              </a:buClr>
              <a:buFont typeface="Arial" panose="020B0604020202020204" pitchFamily="34" charset="0"/>
              <a:buChar char="•"/>
            </a:pPr>
            <a:r>
              <a:rPr lang="zh-CN" altLang="zh-CN" sz="2400">
                <a:solidFill>
                  <a:srgbClr val="272821"/>
                </a:solidFill>
                <a:latin typeface="Times New Roman" panose="02020603050405020304" pitchFamily="18" charset="0"/>
                <a:cs typeface="Times New Roman" panose="02020603050405020304" pitchFamily="18" charset="0"/>
              </a:rPr>
              <a:t>这个术语是 "开发" 和 "老年退休金", 而不是管理太多。</a:t>
            </a:r>
            <a:endParaRPr lang="zh-CN" altLang="zh-CN" sz="2400">
              <a:latin typeface="Times New Roman" panose="02020603050405020304" pitchFamily="18" charset="0"/>
              <a:cs typeface="Times New Roman" panose="02020603050405020304" pitchFamily="18" charset="0"/>
            </a:endParaRPr>
          </a:p>
          <a:p>
            <a:pPr lvl="1">
              <a:spcBef>
                <a:spcPts val="500"/>
              </a:spcBef>
              <a:buClr>
                <a:srgbClr val="808285"/>
              </a:buClr>
              <a:buFont typeface="Arial" panose="020B0604020202020204" pitchFamily="34" charset="0"/>
              <a:buChar char="•"/>
            </a:pPr>
            <a:r>
              <a:rPr lang="zh-CN" altLang="zh-CN" sz="2400">
                <a:solidFill>
                  <a:srgbClr val="272821"/>
                </a:solidFill>
                <a:latin typeface="Times New Roman" panose="02020603050405020304" pitchFamily="18" charset="0"/>
                <a:cs typeface="Times New Roman" panose="02020603050405020304" pitchFamily="18" charset="0"/>
              </a:rPr>
              <a:t>目前, 技术景观是开源和无供应商的。</a:t>
            </a:r>
            <a:endParaRPr lang="zh-CN" altLang="zh-CN" sz="2400">
              <a:latin typeface="Times New Roman" panose="02020603050405020304" pitchFamily="18" charset="0"/>
              <a:cs typeface="Times New Roman" panose="02020603050405020304" pitchFamily="18" charset="0"/>
            </a:endParaRPr>
          </a:p>
        </p:txBody>
      </p:sp>
    </p:spTree>
  </p:cSld>
  <p:clrMapOvr>
    <a:masterClrMapping/>
  </p:clrMapOvr>
</p:sld>
</file>

<file path=ppt/slides/slide177.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47B31A84-A8A7-4B59-979F-0411AF8AC36B}"/>
              </a:ext>
            </a:extLst>
          </p:cNvPr>
          <p:cNvSpPr txBox="1">
            <a:spLocks noGrp="1"/>
          </p:cNvSpPr>
          <p:nvPr>
            <p:ph type="title"/>
          </p:nvPr>
        </p:nvSpPr>
        <p:spPr>
          <a:xfrm>
            <a:off x="574675" y="185738"/>
            <a:ext cx="6005513" cy="688975"/>
          </a:xfrm>
        </p:spPr>
        <p:txBody>
          <a:bodyPr lIns="0" tIns="12700" rIns="0" bIns="0" rtlCol="0">
            <a:spAutoFit/>
          </a:bodyPr>
          <a:lstStyle/>
          <a:p>
            <a:pPr marL="12700" algn="l">
              <a:spcBef>
                <a:spcPts val="100"/>
              </a:spcBef>
              <a:defRPr/>
            </a:pPr>
            <a:r>
              <a:rPr spc="5" dirty="0">
                <a:solidFill>
                  <a:schemeClr val="bg1"/>
                </a:solidFill>
              </a:rPr>
              <a:t>总结</a:t>
            </a:r>
          </a:p>
        </p:txBody>
      </p:sp>
      <p:sp>
        <p:nvSpPr>
          <p:cNvPr id="4" name="object 4">
            <a:extLst>
              <a:ext uri="{FF2B5EF4-FFF2-40B4-BE49-F238E27FC236}">
                <a16:creationId xmlns:a16="http://schemas.microsoft.com/office/drawing/2014/main" id="{93B78B54-72D0-4765-9C80-AF64A42F37FA}"/>
              </a:ext>
            </a:extLst>
          </p:cNvPr>
          <p:cNvSpPr txBox="1"/>
          <p:nvPr/>
        </p:nvSpPr>
        <p:spPr>
          <a:xfrm>
            <a:off x="917575" y="1220788"/>
            <a:ext cx="6054725" cy="382587"/>
          </a:xfrm>
          <a:prstGeom prst="rect">
            <a:avLst/>
          </a:prstGeom>
        </p:spPr>
        <p:txBody>
          <a:bodyPr lIns="0" tIns="13335" rIns="0" bIns="0">
            <a:spAutoFit/>
          </a:bodyPr>
          <a:lstStyle/>
          <a:p>
            <a:pPr marL="241300" indent="-228600">
              <a:spcBef>
                <a:spcPts val="105"/>
              </a:spcBef>
              <a:buClr>
                <a:srgbClr val="808285"/>
              </a:buClr>
              <a:buFont typeface="Arial"/>
              <a:buChar char="•"/>
              <a:tabLst>
                <a:tab pos="241300" algn="l"/>
                <a:tab pos="241935" algn="l"/>
              </a:tabLst>
              <a:defRPr/>
            </a:pPr>
            <a:r>
              <a:rPr sz="2400" dirty="0">
                <a:solidFill>
                  <a:srgbClr val="272821"/>
                </a:solidFill>
                <a:latin typeface="Times New Roman" panose="02020603050405020304" pitchFamily="18" charset="0"/>
                <a:cs typeface="Times New Roman" panose="02020603050405020304" pitchFamily="18" charset="0"/>
              </a:rPr>
              <a:t>有一个替代软件</a:t>
            </a:r>
            <a:r>
              <a:rPr sz="2400" spc="-15" dirty="0">
                <a:solidFill>
                  <a:srgbClr val="272821"/>
                </a:solidFill>
                <a:latin typeface="Times New Roman" panose="02020603050405020304" pitchFamily="18" charset="0"/>
                <a:cs typeface="Times New Roman" panose="02020603050405020304" pitchFamily="18" charset="0"/>
              </a:rPr>
              <a:t> </a:t>
            </a:r>
            <a:r>
              <a:rPr sz="2400" dirty="0">
                <a:solidFill>
                  <a:srgbClr val="272821"/>
                </a:solidFill>
                <a:latin typeface="Times New Roman" panose="02020603050405020304" pitchFamily="18" charset="0"/>
                <a:cs typeface="Times New Roman" panose="02020603050405020304" pitchFamily="18" charset="0"/>
              </a:rPr>
              <a:t>石柱</a:t>
            </a:r>
            <a:endParaRPr sz="2400" dirty="0">
              <a:latin typeface="Times New Roman" panose="02020603050405020304" pitchFamily="18" charset="0"/>
              <a:cs typeface="Times New Roman" panose="02020603050405020304" pitchFamily="18" charset="0"/>
            </a:endParaRPr>
          </a:p>
        </p:txBody>
      </p:sp>
      <p:sp>
        <p:nvSpPr>
          <p:cNvPr id="246788" name="object 5">
            <a:extLst>
              <a:ext uri="{FF2B5EF4-FFF2-40B4-BE49-F238E27FC236}">
                <a16:creationId xmlns:a16="http://schemas.microsoft.com/office/drawing/2014/main" id="{CCF3486D-8740-49C3-A95C-6CC132A131A4}"/>
              </a:ext>
            </a:extLst>
          </p:cNvPr>
          <p:cNvSpPr txBox="1">
            <a:spLocks noChangeArrowheads="1"/>
          </p:cNvSpPr>
          <p:nvPr/>
        </p:nvSpPr>
        <p:spPr bwMode="auto">
          <a:xfrm>
            <a:off x="917575" y="1652588"/>
            <a:ext cx="2233613"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3335" rIns="0" bIns="0">
            <a:spAutoFit/>
          </a:bodyPr>
          <a:lstStyle>
            <a:lvl1pPr marL="241300" indent="-228600">
              <a:tabLst>
                <a:tab pos="241300" algn="l"/>
              </a:tabLst>
              <a:defRPr>
                <a:solidFill>
                  <a:schemeClr val="tx1"/>
                </a:solidFill>
                <a:latin typeface="Calibri" panose="020F0502020204030204" pitchFamily="34" charset="0"/>
                <a:ea typeface="宋体" panose="02010600030101010101" pitchFamily="2" charset="-122"/>
              </a:defRPr>
            </a:lvl1pPr>
            <a:lvl2pPr marL="742950" indent="-285750">
              <a:tabLst>
                <a:tab pos="241300" algn="l"/>
              </a:tabLst>
              <a:defRPr>
                <a:solidFill>
                  <a:schemeClr val="tx1"/>
                </a:solidFill>
                <a:latin typeface="Calibri" panose="020F0502020204030204" pitchFamily="34" charset="0"/>
                <a:ea typeface="宋体" panose="02010600030101010101" pitchFamily="2" charset="-122"/>
              </a:defRPr>
            </a:lvl2pPr>
            <a:lvl3pPr marL="1143000" indent="-228600">
              <a:tabLst>
                <a:tab pos="241300" algn="l"/>
              </a:tabLst>
              <a:defRPr>
                <a:solidFill>
                  <a:schemeClr val="tx1"/>
                </a:solidFill>
                <a:latin typeface="Calibri" panose="020F0502020204030204" pitchFamily="34" charset="0"/>
                <a:ea typeface="宋体" panose="02010600030101010101" pitchFamily="2" charset="-122"/>
              </a:defRPr>
            </a:lvl3pPr>
            <a:lvl4pPr marL="1600200" indent="-228600">
              <a:tabLst>
                <a:tab pos="241300" algn="l"/>
              </a:tabLst>
              <a:defRPr>
                <a:solidFill>
                  <a:schemeClr val="tx1"/>
                </a:solidFill>
                <a:latin typeface="Calibri" panose="020F0502020204030204" pitchFamily="34" charset="0"/>
                <a:ea typeface="宋体" panose="02010600030101010101" pitchFamily="2" charset="-122"/>
              </a:defRPr>
            </a:lvl4pPr>
            <a:lvl5pPr marL="2057400" indent="-228600">
              <a:tabLst>
                <a:tab pos="2413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2413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2413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2413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241300" algn="l"/>
              </a:tabLst>
              <a:defRPr>
                <a:solidFill>
                  <a:schemeClr val="tx1"/>
                </a:solidFill>
                <a:latin typeface="Calibri" panose="020F0502020204030204" pitchFamily="34" charset="0"/>
                <a:ea typeface="宋体" panose="02010600030101010101" pitchFamily="2" charset="-122"/>
              </a:defRPr>
            </a:lvl9pPr>
          </a:lstStyle>
          <a:p>
            <a:pPr>
              <a:spcBef>
                <a:spcPts val="100"/>
              </a:spcBef>
              <a:buClr>
                <a:srgbClr val="808285"/>
              </a:buClr>
              <a:buFont typeface="Arial" panose="020B0604020202020204" pitchFamily="34" charset="0"/>
              <a:buChar char="•"/>
            </a:pPr>
            <a:r>
              <a:rPr lang="zh-CN" altLang="zh-CN" sz="2400">
                <a:solidFill>
                  <a:srgbClr val="272821"/>
                </a:solidFill>
                <a:latin typeface="Times New Roman" panose="02020603050405020304" pitchFamily="18" charset="0"/>
                <a:cs typeface="Times New Roman" panose="02020603050405020304" pitchFamily="18" charset="0"/>
              </a:rPr>
              <a:t>Microservices:</a:t>
            </a:r>
            <a:endParaRPr lang="zh-CN" altLang="zh-CN" sz="2400">
              <a:latin typeface="Times New Roman" panose="02020603050405020304" pitchFamily="18" charset="0"/>
              <a:cs typeface="Times New Roman" panose="02020603050405020304" pitchFamily="18" charset="0"/>
            </a:endParaRPr>
          </a:p>
        </p:txBody>
      </p:sp>
      <p:sp>
        <p:nvSpPr>
          <p:cNvPr id="246789" name="object 6">
            <a:extLst>
              <a:ext uri="{FF2B5EF4-FFF2-40B4-BE49-F238E27FC236}">
                <a16:creationId xmlns:a16="http://schemas.microsoft.com/office/drawing/2014/main" id="{5C188BEC-C94E-4723-BBF3-2EFECB72A940}"/>
              </a:ext>
            </a:extLst>
          </p:cNvPr>
          <p:cNvSpPr txBox="1">
            <a:spLocks noChangeArrowheads="1"/>
          </p:cNvSpPr>
          <p:nvPr/>
        </p:nvSpPr>
        <p:spPr bwMode="auto">
          <a:xfrm>
            <a:off x="3160713" y="1652588"/>
            <a:ext cx="6732587"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3335" rIns="0" bIns="0">
            <a:spAutoFit/>
          </a:bodyPr>
          <a:lstStyle>
            <a:lvl1pPr marL="127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00"/>
              </a:spcBef>
            </a:pPr>
            <a:r>
              <a:rPr lang="zh-CN" altLang="zh-CN" sz="2400">
                <a:solidFill>
                  <a:srgbClr val="272821"/>
                </a:solidFill>
                <a:latin typeface="Times New Roman" panose="02020603050405020304" pitchFamily="18" charset="0"/>
                <a:cs typeface="Times New Roman" panose="02020603050405020304" pitchFamily="18" charset="0"/>
              </a:rPr>
              <a:t>将系统功能分解为可管理和独立部署的服务</a:t>
            </a:r>
            <a:endParaRPr lang="zh-CN" altLang="zh-CN" sz="2400">
              <a:latin typeface="Times New Roman" panose="02020603050405020304" pitchFamily="18" charset="0"/>
              <a:cs typeface="Times New Roman" panose="02020603050405020304" pitchFamily="18" charset="0"/>
            </a:endParaRPr>
          </a:p>
        </p:txBody>
      </p:sp>
      <p:sp>
        <p:nvSpPr>
          <p:cNvPr id="7" name="object 7">
            <a:extLst>
              <a:ext uri="{FF2B5EF4-FFF2-40B4-BE49-F238E27FC236}">
                <a16:creationId xmlns:a16="http://schemas.microsoft.com/office/drawing/2014/main" id="{3671C2C0-A7CD-492B-A5ED-982F5859EC2F}"/>
              </a:ext>
            </a:extLst>
          </p:cNvPr>
          <p:cNvSpPr txBox="1"/>
          <p:nvPr/>
        </p:nvSpPr>
        <p:spPr>
          <a:xfrm>
            <a:off x="917575" y="2325688"/>
            <a:ext cx="9434513" cy="4171950"/>
          </a:xfrm>
          <a:prstGeom prst="rect">
            <a:avLst/>
          </a:prstGeom>
        </p:spPr>
        <p:txBody>
          <a:bodyPr lIns="0" tIns="76835" rIns="0" bIns="0">
            <a:spAutoFit/>
          </a:bodyPr>
          <a:lstStyle/>
          <a:p>
            <a:pPr marL="241300" indent="-228600">
              <a:spcBef>
                <a:spcPts val="605"/>
              </a:spcBef>
              <a:buClr>
                <a:srgbClr val="808285"/>
              </a:buClr>
              <a:buFont typeface="Arial"/>
              <a:buChar char="•"/>
              <a:tabLst>
                <a:tab pos="241300" algn="l"/>
                <a:tab pos="241935" algn="l"/>
              </a:tabLst>
              <a:defRPr/>
            </a:pPr>
            <a:r>
              <a:rPr sz="2400" dirty="0">
                <a:solidFill>
                  <a:srgbClr val="272821"/>
                </a:solidFill>
                <a:latin typeface="Times New Roman" panose="02020603050405020304" pitchFamily="18" charset="0"/>
                <a:cs typeface="Times New Roman" panose="02020603050405020304" pitchFamily="18" charset="0"/>
              </a:rPr>
              <a:t>Microservice 体系结构</a:t>
            </a:r>
            <a:r>
              <a:rPr sz="2400" spc="-75" dirty="0">
                <a:solidFill>
                  <a:srgbClr val="272821"/>
                </a:solidFill>
                <a:latin typeface="Times New Roman" panose="02020603050405020304" pitchFamily="18" charset="0"/>
                <a:cs typeface="Times New Roman" panose="02020603050405020304" pitchFamily="18" charset="0"/>
              </a:rPr>
              <a:t> </a:t>
            </a:r>
            <a:r>
              <a:rPr sz="2400" dirty="0">
                <a:solidFill>
                  <a:srgbClr val="272821"/>
                </a:solidFill>
                <a:latin typeface="Times New Roman" panose="02020603050405020304" pitchFamily="18" charset="0"/>
                <a:cs typeface="Times New Roman" panose="02020603050405020304" pitchFamily="18" charset="0"/>
              </a:rPr>
              <a:t>意味 着</a:t>
            </a:r>
            <a:endParaRPr sz="2400" dirty="0">
              <a:latin typeface="Times New Roman" panose="02020603050405020304" pitchFamily="18" charset="0"/>
              <a:cs typeface="Times New Roman" panose="02020603050405020304" pitchFamily="18" charset="0"/>
            </a:endParaRPr>
          </a:p>
          <a:p>
            <a:pPr marL="457834" lvl="1" indent="-173990">
              <a:spcBef>
                <a:spcPts val="505"/>
              </a:spcBef>
              <a:buClr>
                <a:srgbClr val="808285"/>
              </a:buClr>
              <a:buFont typeface="Arial"/>
              <a:buChar char="•"/>
              <a:tabLst>
                <a:tab pos="458470" algn="l"/>
              </a:tabLst>
              <a:defRPr/>
            </a:pPr>
            <a:r>
              <a:rPr sz="2400" dirty="0">
                <a:solidFill>
                  <a:srgbClr val="272821"/>
                </a:solidFill>
                <a:latin typeface="Times New Roman" panose="02020603050405020304" pitchFamily="18" charset="0"/>
                <a:cs typeface="Times New Roman" panose="02020603050405020304" pitchFamily="18" charset="0"/>
              </a:rPr>
              <a:t>代码中的独立,</a:t>
            </a:r>
            <a:r>
              <a:rPr sz="2400" spc="-5" dirty="0">
                <a:solidFill>
                  <a:srgbClr val="272821"/>
                </a:solidFill>
                <a:latin typeface="Times New Roman" panose="02020603050405020304" pitchFamily="18" charset="0"/>
                <a:cs typeface="Times New Roman" panose="02020603050405020304" pitchFamily="18" charset="0"/>
              </a:rPr>
              <a:t>技术</a:t>
            </a:r>
            <a:r>
              <a:rPr sz="2400" dirty="0">
                <a:solidFill>
                  <a:srgbClr val="272821"/>
                </a:solidFill>
                <a:latin typeface="Times New Roman" panose="02020603050405020304" pitchFamily="18" charset="0"/>
                <a:cs typeface="Times New Roman" panose="02020603050405020304" pitchFamily="18" charset="0"/>
              </a:rPr>
              <a:t>缩放</a:t>
            </a:r>
            <a:r>
              <a:rPr sz="2400" spc="-75" dirty="0">
                <a:solidFill>
                  <a:srgbClr val="272821"/>
                </a:solidFill>
                <a:latin typeface="Times New Roman" panose="02020603050405020304" pitchFamily="18" charset="0"/>
                <a:cs typeface="Times New Roman" panose="02020603050405020304" pitchFamily="18" charset="0"/>
              </a:rPr>
              <a:t> </a:t>
            </a:r>
            <a:r>
              <a:rPr sz="2400" dirty="0">
                <a:solidFill>
                  <a:srgbClr val="272821"/>
                </a:solidFill>
                <a:latin typeface="Times New Roman" panose="02020603050405020304" pitchFamily="18" charset="0"/>
                <a:cs typeface="Times New Roman" panose="02020603050405020304" pitchFamily="18" charset="0"/>
              </a:rPr>
              <a:t>演化</a:t>
            </a:r>
            <a:endParaRPr sz="2400" dirty="0">
              <a:latin typeface="Times New Roman" panose="02020603050405020304" pitchFamily="18" charset="0"/>
              <a:cs typeface="Times New Roman" panose="02020603050405020304" pitchFamily="18" charset="0"/>
            </a:endParaRPr>
          </a:p>
          <a:p>
            <a:pPr marL="457834" lvl="1" indent="-173990">
              <a:spcBef>
                <a:spcPts val="500"/>
              </a:spcBef>
              <a:buClr>
                <a:srgbClr val="808285"/>
              </a:buClr>
              <a:buFont typeface="Arial"/>
              <a:buChar char="•"/>
              <a:tabLst>
                <a:tab pos="458470" algn="l"/>
              </a:tabLst>
              <a:defRPr/>
            </a:pPr>
            <a:r>
              <a:rPr sz="2400" spc="-5" dirty="0">
                <a:solidFill>
                  <a:srgbClr val="272821"/>
                </a:solidFill>
                <a:latin typeface="Times New Roman" panose="02020603050405020304" pitchFamily="18" charset="0"/>
                <a:cs typeface="Times New Roman" panose="02020603050405020304" pitchFamily="18" charset="0"/>
              </a:rPr>
              <a:t>使用</a:t>
            </a:r>
            <a:r>
              <a:rPr sz="2400" dirty="0">
                <a:solidFill>
                  <a:srgbClr val="272821"/>
                </a:solidFill>
                <a:latin typeface="Times New Roman" panose="02020603050405020304" pitchFamily="18" charset="0"/>
                <a:cs typeface="Times New Roman" panose="02020603050405020304" pitchFamily="18" charset="0"/>
              </a:rPr>
              <a:t>战斗测试基础设施</a:t>
            </a:r>
            <a:r>
              <a:rPr sz="2400" spc="-35" dirty="0">
                <a:solidFill>
                  <a:srgbClr val="272821"/>
                </a:solidFill>
                <a:latin typeface="Times New Roman" panose="02020603050405020304" pitchFamily="18" charset="0"/>
                <a:cs typeface="Times New Roman" panose="02020603050405020304" pitchFamily="18" charset="0"/>
              </a:rPr>
              <a:t>HTTP</a:t>
            </a:r>
            <a:r>
              <a:rPr sz="2400" spc="-5" dirty="0">
                <a:solidFill>
                  <a:srgbClr val="272821"/>
                </a:solidFill>
                <a:latin typeface="Times New Roman" panose="02020603050405020304" pitchFamily="18" charset="0"/>
                <a:cs typeface="Times New Roman" panose="02020603050405020304" pitchFamily="18" charset="0"/>
              </a:rPr>
              <a:t>Json</a:t>
            </a:r>
            <a:r>
              <a:rPr sz="2400" spc="-10" dirty="0">
                <a:solidFill>
                  <a:srgbClr val="272821"/>
                </a:solidFill>
                <a:latin typeface="Times New Roman" panose="02020603050405020304" pitchFamily="18" charset="0"/>
                <a:cs typeface="Times New Roman" panose="02020603050405020304" pitchFamily="18" charset="0"/>
              </a:rPr>
              <a:t> </a:t>
            </a:r>
            <a:r>
              <a:rPr sz="2400" dirty="0">
                <a:solidFill>
                  <a:srgbClr val="272821"/>
                </a:solidFill>
                <a:latin typeface="Times New Roman" panose="02020603050405020304" pitchFamily="18" charset="0"/>
                <a:cs typeface="Times New Roman" panose="02020603050405020304" pitchFamily="18" charset="0"/>
              </a:rPr>
              <a:t>休息</a:t>
            </a:r>
            <a:endParaRPr sz="2400" dirty="0">
              <a:latin typeface="Times New Roman" panose="02020603050405020304" pitchFamily="18" charset="0"/>
              <a:cs typeface="Times New Roman" panose="02020603050405020304" pitchFamily="18" charset="0"/>
            </a:endParaRPr>
          </a:p>
          <a:p>
            <a:pPr marL="241300" indent="-228600">
              <a:spcBef>
                <a:spcPts val="1000"/>
              </a:spcBef>
              <a:buClr>
                <a:srgbClr val="808285"/>
              </a:buClr>
              <a:buFont typeface="Arial"/>
              <a:buChar char="•"/>
              <a:tabLst>
                <a:tab pos="241300" algn="l"/>
                <a:tab pos="241935" algn="l"/>
              </a:tabLst>
              <a:defRPr/>
            </a:pPr>
            <a:r>
              <a:rPr sz="2400" dirty="0">
                <a:solidFill>
                  <a:srgbClr val="272821"/>
                </a:solidFill>
                <a:latin typeface="Times New Roman" panose="02020603050405020304" pitchFamily="18" charset="0"/>
                <a:cs typeface="Times New Roman" panose="02020603050405020304" pitchFamily="18" charset="0"/>
              </a:rPr>
              <a:t>Microservice 体系结构是</a:t>
            </a:r>
            <a:r>
              <a:rPr sz="2400" spc="-60" dirty="0">
                <a:solidFill>
                  <a:srgbClr val="272821"/>
                </a:solidFill>
                <a:latin typeface="Times New Roman" panose="02020603050405020304" pitchFamily="18" charset="0"/>
                <a:cs typeface="Times New Roman" panose="02020603050405020304" pitchFamily="18" charset="0"/>
              </a:rPr>
              <a:t> </a:t>
            </a:r>
            <a:r>
              <a:rPr sz="2400" dirty="0">
                <a:solidFill>
                  <a:srgbClr val="272821"/>
                </a:solidFill>
                <a:latin typeface="Times New Roman" panose="02020603050405020304" pitchFamily="18" charset="0"/>
                <a:cs typeface="Times New Roman" panose="02020603050405020304" pitchFamily="18" charset="0"/>
              </a:rPr>
              <a:t>挑战</a:t>
            </a:r>
            <a:endParaRPr sz="2400" dirty="0">
              <a:latin typeface="Times New Roman" panose="02020603050405020304" pitchFamily="18" charset="0"/>
              <a:cs typeface="Times New Roman" panose="02020603050405020304" pitchFamily="18" charset="0"/>
            </a:endParaRPr>
          </a:p>
          <a:p>
            <a:pPr marL="457834" lvl="1" indent="-173990">
              <a:spcBef>
                <a:spcPts val="505"/>
              </a:spcBef>
              <a:buClr>
                <a:srgbClr val="808285"/>
              </a:buClr>
              <a:buFont typeface="Arial"/>
              <a:buChar char="•"/>
              <a:tabLst>
                <a:tab pos="458470" algn="l"/>
              </a:tabLst>
              <a:defRPr/>
            </a:pPr>
            <a:r>
              <a:rPr sz="2400" spc="-5" dirty="0">
                <a:solidFill>
                  <a:srgbClr val="272821"/>
                </a:solidFill>
                <a:latin typeface="Times New Roman" panose="02020603050405020304" pitchFamily="18" charset="0"/>
                <a:cs typeface="Times New Roman" panose="02020603050405020304" pitchFamily="18" charset="0"/>
              </a:rPr>
              <a:t>兼容性</a:t>
            </a:r>
            <a:r>
              <a:rPr sz="2400" dirty="0">
                <a:solidFill>
                  <a:srgbClr val="272821"/>
                </a:solidFill>
                <a:latin typeface="Times New Roman" panose="02020603050405020304" pitchFamily="18" charset="0"/>
                <a:cs typeface="Times New Roman" panose="02020603050405020304" pitchFamily="18" charset="0"/>
              </a:rPr>
              <a:t>和版本控制, 同时更改</a:t>
            </a:r>
            <a:r>
              <a:rPr sz="2400" spc="5" dirty="0">
                <a:solidFill>
                  <a:srgbClr val="272821"/>
                </a:solidFill>
                <a:latin typeface="Times New Roman" panose="02020603050405020304" pitchFamily="18" charset="0"/>
                <a:cs typeface="Times New Roman" panose="02020603050405020304" pitchFamily="18" charset="0"/>
              </a:rPr>
              <a:t>服务</a:t>
            </a:r>
            <a:r>
              <a:rPr sz="2400" spc="-40" dirty="0">
                <a:solidFill>
                  <a:srgbClr val="272821"/>
                </a:solidFill>
                <a:latin typeface="Times New Roman" panose="02020603050405020304" pitchFamily="18" charset="0"/>
                <a:cs typeface="Times New Roman" panose="02020603050405020304" pitchFamily="18" charset="0"/>
              </a:rPr>
              <a:t> </a:t>
            </a:r>
            <a:r>
              <a:rPr sz="2400" spc="5" dirty="0">
                <a:solidFill>
                  <a:srgbClr val="272821"/>
                </a:solidFill>
                <a:latin typeface="Times New Roman" panose="02020603050405020304" pitchFamily="18" charset="0"/>
                <a:cs typeface="Times New Roman" panose="02020603050405020304" pitchFamily="18" charset="0"/>
              </a:rPr>
              <a:t>接口</a:t>
            </a:r>
            <a:endParaRPr sz="2400" dirty="0">
              <a:latin typeface="Times New Roman" panose="02020603050405020304" pitchFamily="18" charset="0"/>
              <a:cs typeface="Times New Roman" panose="02020603050405020304" pitchFamily="18" charset="0"/>
            </a:endParaRPr>
          </a:p>
          <a:p>
            <a:pPr marL="457834" lvl="1" indent="-173990">
              <a:spcBef>
                <a:spcPts val="490"/>
              </a:spcBef>
              <a:buClr>
                <a:srgbClr val="808285"/>
              </a:buClr>
              <a:buFont typeface="Arial"/>
              <a:buChar char="•"/>
              <a:tabLst>
                <a:tab pos="458470" algn="l"/>
              </a:tabLst>
              <a:defRPr/>
            </a:pPr>
            <a:r>
              <a:rPr sz="2400" dirty="0">
                <a:solidFill>
                  <a:srgbClr val="272821"/>
                </a:solidFill>
                <a:latin typeface="Times New Roman" panose="02020603050405020304" pitchFamily="18" charset="0"/>
                <a:cs typeface="Times New Roman" panose="02020603050405020304" pitchFamily="18" charset="0"/>
              </a:rPr>
              <a:t>交易、测试、</a:t>
            </a:r>
            <a:r>
              <a:rPr sz="2400" spc="-5" dirty="0">
                <a:solidFill>
                  <a:srgbClr val="272821"/>
                </a:solidFill>
                <a:latin typeface="Times New Roman" panose="02020603050405020304" pitchFamily="18" charset="0"/>
                <a:cs typeface="Times New Roman" panose="02020603050405020304" pitchFamily="18" charset="0"/>
              </a:rPr>
              <a:t>部署</a:t>
            </a:r>
            <a:r>
              <a:rPr sz="2400" dirty="0">
                <a:solidFill>
                  <a:srgbClr val="272821"/>
                </a:solidFill>
                <a:latin typeface="Times New Roman" panose="02020603050405020304" pitchFamily="18" charset="0"/>
                <a:cs typeface="Times New Roman" panose="02020603050405020304" pitchFamily="18" charset="0"/>
              </a:rPr>
              <a:t>监视、跟踪</a:t>
            </a:r>
            <a:r>
              <a:rPr sz="2400" spc="-5" dirty="0">
                <a:solidFill>
                  <a:srgbClr val="272821"/>
                </a:solidFill>
                <a:latin typeface="Times New Roman" panose="02020603050405020304" pitchFamily="18" charset="0"/>
                <a:cs typeface="Times New Roman" panose="02020603050405020304" pitchFamily="18" charset="0"/>
              </a:rPr>
              <a:t>是/是</a:t>
            </a:r>
            <a:r>
              <a:rPr sz="2400" dirty="0">
                <a:solidFill>
                  <a:srgbClr val="272821"/>
                </a:solidFill>
                <a:latin typeface="Times New Roman" panose="02020603050405020304" pitchFamily="18" charset="0"/>
                <a:cs typeface="Times New Roman" panose="02020603050405020304" pitchFamily="18" charset="0"/>
              </a:rPr>
              <a:t>难</a:t>
            </a:r>
            <a:endParaRPr sz="2400" dirty="0">
              <a:latin typeface="Times New Roman" panose="02020603050405020304" pitchFamily="18" charset="0"/>
              <a:cs typeface="Times New Roman" panose="02020603050405020304" pitchFamily="18" charset="0"/>
            </a:endParaRPr>
          </a:p>
          <a:p>
            <a:pPr marL="12700">
              <a:spcBef>
                <a:spcPts val="1010"/>
              </a:spcBef>
              <a:defRPr/>
            </a:pPr>
            <a:r>
              <a:rPr sz="2400" dirty="0">
                <a:solidFill>
                  <a:srgbClr val="272821"/>
                </a:solidFill>
                <a:latin typeface="Times New Roman" panose="02020603050405020304" pitchFamily="18" charset="0"/>
                <a:cs typeface="Times New Roman" panose="02020603050405020304" pitchFamily="18" charset="0"/>
              </a:rPr>
              <a:t>Microservices 没有</a:t>
            </a:r>
            <a:r>
              <a:rPr sz="2400" spc="-5" dirty="0">
                <a:solidFill>
                  <a:srgbClr val="272821"/>
                </a:solidFill>
                <a:latin typeface="Times New Roman" panose="02020603050405020304" pitchFamily="18" charset="0"/>
                <a:cs typeface="Times New Roman" panose="02020603050405020304" pitchFamily="18" charset="0"/>
              </a:rPr>
              <a:t>银</a:t>
            </a:r>
            <a:r>
              <a:rPr sz="2400" dirty="0">
                <a:solidFill>
                  <a:srgbClr val="272821"/>
                </a:solidFill>
                <a:latin typeface="Times New Roman" panose="02020603050405020304" pitchFamily="18" charset="0"/>
                <a:cs typeface="Times New Roman" panose="02020603050405020304" pitchFamily="18" charset="0"/>
              </a:rPr>
              <a:t>子弹</a:t>
            </a:r>
            <a:r>
              <a:rPr sz="2400" spc="-5" dirty="0">
                <a:solidFill>
                  <a:srgbClr val="272821"/>
                </a:solidFill>
                <a:latin typeface="Times New Roman" panose="02020603050405020304" pitchFamily="18" charset="0"/>
                <a:cs typeface="Times New Roman" panose="02020603050405020304" pitchFamily="18" charset="0"/>
              </a:rPr>
              <a:t>但可能是</a:t>
            </a:r>
            <a:r>
              <a:rPr sz="2400" dirty="0">
                <a:solidFill>
                  <a:srgbClr val="272821"/>
                </a:solidFill>
                <a:latin typeface="Times New Roman" panose="02020603050405020304" pitchFamily="18" charset="0"/>
                <a:cs typeface="Times New Roman" panose="02020603050405020304" pitchFamily="18" charset="0"/>
              </a:rPr>
              <a:t>的</a:t>
            </a:r>
            <a:r>
              <a:rPr sz="2400" spc="-5" dirty="0">
                <a:solidFill>
                  <a:srgbClr val="272821"/>
                </a:solidFill>
                <a:latin typeface="Times New Roman" panose="02020603050405020304" pitchFamily="18" charset="0"/>
                <a:cs typeface="Times New Roman" panose="02020603050405020304" pitchFamily="18" charset="0"/>
              </a:rPr>
              <a:t>最好</a:t>
            </a:r>
            <a:r>
              <a:rPr sz="2400" spc="-10" dirty="0">
                <a:solidFill>
                  <a:srgbClr val="272821"/>
                </a:solidFill>
                <a:latin typeface="Times New Roman" panose="02020603050405020304" pitchFamily="18" charset="0"/>
                <a:cs typeface="Times New Roman" panose="02020603050405020304" pitchFamily="18" charset="0"/>
              </a:rPr>
              <a:t>方式</a:t>
            </a:r>
            <a:r>
              <a:rPr sz="2400" spc="10" dirty="0">
                <a:solidFill>
                  <a:srgbClr val="272821"/>
                </a:solidFill>
                <a:latin typeface="Times New Roman" panose="02020603050405020304" pitchFamily="18" charset="0"/>
                <a:cs typeface="Times New Roman" panose="02020603050405020304" pitchFamily="18" charset="0"/>
              </a:rPr>
              <a:t>向前</a:t>
            </a:r>
            <a:r>
              <a:rPr sz="2400" spc="-5" dirty="0">
                <a:solidFill>
                  <a:srgbClr val="272821"/>
                </a:solidFill>
                <a:latin typeface="Times New Roman" panose="02020603050405020304" pitchFamily="18" charset="0"/>
                <a:cs typeface="Times New Roman" panose="02020603050405020304" pitchFamily="18" charset="0"/>
              </a:rPr>
              <a:t> </a:t>
            </a:r>
            <a:r>
              <a:rPr sz="2400" dirty="0">
                <a:solidFill>
                  <a:srgbClr val="272821"/>
                </a:solidFill>
                <a:latin typeface="Times New Roman" panose="02020603050405020304" pitchFamily="18" charset="0"/>
                <a:cs typeface="Times New Roman" panose="02020603050405020304" pitchFamily="18" charset="0"/>
              </a:rPr>
              <a:t>为</a:t>
            </a:r>
            <a:endParaRPr sz="2400" dirty="0">
              <a:latin typeface="Times New Roman" panose="02020603050405020304" pitchFamily="18" charset="0"/>
              <a:cs typeface="Times New Roman" panose="02020603050405020304" pitchFamily="18" charset="0"/>
            </a:endParaRPr>
          </a:p>
          <a:p>
            <a:pPr marL="241300" indent="-228600">
              <a:spcBef>
                <a:spcPts val="1000"/>
              </a:spcBef>
              <a:buClr>
                <a:srgbClr val="808285"/>
              </a:buClr>
              <a:buFont typeface="Arial"/>
              <a:buChar char="•"/>
              <a:tabLst>
                <a:tab pos="241300" algn="l"/>
                <a:tab pos="241935" algn="l"/>
              </a:tabLst>
              <a:defRPr/>
            </a:pPr>
            <a:r>
              <a:rPr sz="2400" dirty="0">
                <a:solidFill>
                  <a:srgbClr val="272821"/>
                </a:solidFill>
                <a:latin typeface="Times New Roman" panose="02020603050405020304" pitchFamily="18" charset="0"/>
                <a:cs typeface="Times New Roman" panose="02020603050405020304" pitchFamily="18" charset="0"/>
              </a:rPr>
              <a:t>大</a:t>
            </a:r>
            <a:r>
              <a:rPr sz="2400" spc="-5" dirty="0">
                <a:solidFill>
                  <a:srgbClr val="272821"/>
                </a:solidFill>
                <a:latin typeface="Times New Roman" panose="02020603050405020304" pitchFamily="18" charset="0"/>
                <a:cs typeface="Times New Roman" panose="02020603050405020304" pitchFamily="18" charset="0"/>
              </a:rPr>
              <a:t>Web</a:t>
            </a:r>
            <a:r>
              <a:rPr sz="2400" spc="-25" dirty="0">
                <a:solidFill>
                  <a:srgbClr val="272821"/>
                </a:solidFill>
                <a:latin typeface="Times New Roman" panose="02020603050405020304" pitchFamily="18" charset="0"/>
                <a:cs typeface="Times New Roman" panose="02020603050405020304" pitchFamily="18" charset="0"/>
              </a:rPr>
              <a:t> </a:t>
            </a:r>
            <a:r>
              <a:rPr sz="2400" dirty="0">
                <a:solidFill>
                  <a:srgbClr val="272821"/>
                </a:solidFill>
                <a:latin typeface="Times New Roman" panose="02020603050405020304" pitchFamily="18" charset="0"/>
                <a:cs typeface="Times New Roman" panose="02020603050405020304" pitchFamily="18" charset="0"/>
              </a:rPr>
              <a:t>系统</a:t>
            </a:r>
            <a:endParaRPr sz="2400" dirty="0">
              <a:latin typeface="Times New Roman" panose="02020603050405020304" pitchFamily="18" charset="0"/>
              <a:cs typeface="Times New Roman" panose="02020603050405020304" pitchFamily="18" charset="0"/>
            </a:endParaRPr>
          </a:p>
          <a:p>
            <a:pPr marL="241300" indent="-228600">
              <a:spcBef>
                <a:spcPts val="994"/>
              </a:spcBef>
              <a:buClr>
                <a:srgbClr val="808285"/>
              </a:buClr>
              <a:buFont typeface="Arial"/>
              <a:buChar char="•"/>
              <a:tabLst>
                <a:tab pos="241300" algn="l"/>
                <a:tab pos="241935" algn="l"/>
              </a:tabLst>
              <a:defRPr/>
            </a:pPr>
            <a:r>
              <a:rPr sz="2400" dirty="0">
                <a:solidFill>
                  <a:srgbClr val="272821"/>
                </a:solidFill>
                <a:latin typeface="Times New Roman" panose="02020603050405020304" pitchFamily="18" charset="0"/>
                <a:cs typeface="Times New Roman" panose="02020603050405020304" pitchFamily="18" charset="0"/>
              </a:rPr>
              <a:t>建立</a:t>
            </a:r>
            <a:r>
              <a:rPr sz="2400" spc="-5" dirty="0">
                <a:solidFill>
                  <a:srgbClr val="272821"/>
                </a:solidFill>
                <a:latin typeface="Times New Roman" panose="02020603050405020304" pitchFamily="18" charset="0"/>
                <a:cs typeface="Times New Roman" panose="02020603050405020304" pitchFamily="18" charset="0"/>
              </a:rPr>
              <a:t>的</a:t>
            </a:r>
            <a:r>
              <a:rPr sz="2400" dirty="0">
                <a:solidFill>
                  <a:srgbClr val="272821"/>
                </a:solidFill>
                <a:latin typeface="Times New Roman" panose="02020603050405020304" pitchFamily="18" charset="0"/>
                <a:cs typeface="Times New Roman" panose="02020603050405020304" pitchFamily="18" charset="0"/>
              </a:rPr>
              <a:t>专业软件</a:t>
            </a:r>
            <a:r>
              <a:rPr sz="2400" spc="-25" dirty="0">
                <a:solidFill>
                  <a:srgbClr val="272821"/>
                </a:solidFill>
                <a:latin typeface="Times New Roman" panose="02020603050405020304" pitchFamily="18" charset="0"/>
                <a:cs typeface="Times New Roman" panose="02020603050405020304" pitchFamily="18" charset="0"/>
              </a:rPr>
              <a:t> </a:t>
            </a:r>
            <a:r>
              <a:rPr sz="2400" dirty="0">
                <a:solidFill>
                  <a:srgbClr val="272821"/>
                </a:solidFill>
                <a:latin typeface="Times New Roman" panose="02020603050405020304" pitchFamily="18" charset="0"/>
                <a:cs typeface="Times New Roman" panose="02020603050405020304" pitchFamily="18" charset="0"/>
              </a:rPr>
              <a:t>工程师</a:t>
            </a:r>
            <a:endParaRPr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8.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object 2">
            <a:extLst>
              <a:ext uri="{FF2B5EF4-FFF2-40B4-BE49-F238E27FC236}">
                <a16:creationId xmlns:a16="http://schemas.microsoft.com/office/drawing/2014/main" id="{60835DDE-F074-4146-B5D4-7628E23F891E}"/>
              </a:ext>
            </a:extLst>
          </p:cNvPr>
          <p:cNvSpPr>
            <a:spLocks noGrp="1"/>
          </p:cNvSpPr>
          <p:nvPr>
            <p:ph type="title"/>
          </p:nvPr>
        </p:nvSpPr>
        <p:spPr>
          <a:xfrm>
            <a:off x="933450" y="166688"/>
            <a:ext cx="8488363" cy="688975"/>
          </a:xfrm>
        </p:spPr>
        <p:txBody>
          <a:bodyPr lIns="0" tIns="12700" rIns="0" bIns="0">
            <a:spAutoFit/>
          </a:bodyPr>
          <a:lstStyle/>
          <a:p>
            <a:pPr marL="12700" algn="l">
              <a:spcBef>
                <a:spcPts val="100"/>
              </a:spcBef>
            </a:pPr>
            <a:r>
              <a:rPr lang="zh-CN" altLang="zh-CN">
                <a:solidFill>
                  <a:schemeClr val="bg1"/>
                </a:solidFill>
                <a:cs typeface="Arial" panose="020B0604020202020204" pitchFamily="34" charset="0"/>
              </a:rPr>
              <a:t>SOA 2.0 参考体系结构</a:t>
            </a:r>
          </a:p>
        </p:txBody>
      </p:sp>
      <p:sp>
        <p:nvSpPr>
          <p:cNvPr id="3" name="object 3">
            <a:extLst>
              <a:ext uri="{FF2B5EF4-FFF2-40B4-BE49-F238E27FC236}">
                <a16:creationId xmlns:a16="http://schemas.microsoft.com/office/drawing/2014/main" id="{8EB0A094-0C1B-4617-A862-60F9903D10C3}"/>
              </a:ext>
            </a:extLst>
          </p:cNvPr>
          <p:cNvSpPr txBox="1"/>
          <p:nvPr/>
        </p:nvSpPr>
        <p:spPr>
          <a:xfrm>
            <a:off x="415925" y="1466850"/>
            <a:ext cx="2139950" cy="207963"/>
          </a:xfrm>
          <a:prstGeom prst="rect">
            <a:avLst/>
          </a:prstGeom>
        </p:spPr>
        <p:txBody>
          <a:bodyPr lIns="0" tIns="12700" rIns="0" bIns="0">
            <a:spAutoFit/>
          </a:bodyPr>
          <a:lstStyle/>
          <a:p>
            <a:pPr marL="12700">
              <a:spcBef>
                <a:spcPts val="100"/>
              </a:spcBef>
              <a:defRPr/>
            </a:pPr>
            <a:r>
              <a:rPr sz="1200" b="1" spc="-5" dirty="0">
                <a:solidFill>
                  <a:srgbClr val="0055B8"/>
                </a:solidFill>
                <a:latin typeface="Arial"/>
                <a:cs typeface="Arial"/>
              </a:rPr>
              <a:t>系统</a:t>
            </a:r>
            <a:r>
              <a:rPr sz="1200" b="1" dirty="0">
                <a:solidFill>
                  <a:srgbClr val="0055B8"/>
                </a:solidFill>
                <a:latin typeface="Arial"/>
                <a:cs typeface="Arial"/>
              </a:rPr>
              <a:t>的</a:t>
            </a:r>
            <a:r>
              <a:rPr sz="1200" b="1" spc="-45" dirty="0">
                <a:solidFill>
                  <a:srgbClr val="0055B8"/>
                </a:solidFill>
                <a:latin typeface="Arial"/>
                <a:cs typeface="Arial"/>
              </a:rPr>
              <a:t> </a:t>
            </a:r>
            <a:r>
              <a:rPr sz="1200" b="1" spc="-5" dirty="0">
                <a:solidFill>
                  <a:srgbClr val="0055B8"/>
                </a:solidFill>
                <a:latin typeface="Arial"/>
                <a:cs typeface="Arial"/>
              </a:rPr>
              <a:t>订婚</a:t>
            </a:r>
            <a:endParaRPr sz="1200">
              <a:latin typeface="Arial"/>
              <a:cs typeface="Arial"/>
            </a:endParaRPr>
          </a:p>
        </p:txBody>
      </p:sp>
      <p:sp>
        <p:nvSpPr>
          <p:cNvPr id="247812" name="object 4">
            <a:extLst>
              <a:ext uri="{FF2B5EF4-FFF2-40B4-BE49-F238E27FC236}">
                <a16:creationId xmlns:a16="http://schemas.microsoft.com/office/drawing/2014/main" id="{5E8FA954-C7F2-4FC1-9AC9-8AA363242B5D}"/>
              </a:ext>
            </a:extLst>
          </p:cNvPr>
          <p:cNvSpPr>
            <a:spLocks/>
          </p:cNvSpPr>
          <p:nvPr/>
        </p:nvSpPr>
        <p:spPr bwMode="auto">
          <a:xfrm>
            <a:off x="385763" y="5094288"/>
            <a:ext cx="3071812" cy="715962"/>
          </a:xfrm>
          <a:custGeom>
            <a:avLst/>
            <a:gdLst>
              <a:gd name="T0" fmla="*/ 1213714 w 3071495"/>
              <a:gd name="T1" fmla="*/ 668363 h 715010"/>
              <a:gd name="T2" fmla="*/ 1371035 w 3071495"/>
              <a:gd name="T3" fmla="*/ 705685 h 715010"/>
              <a:gd name="T4" fmla="*/ 1550173 w 3071495"/>
              <a:gd name="T5" fmla="*/ 719676 h 715010"/>
              <a:gd name="T6" fmla="*/ 1720052 w 3071495"/>
              <a:gd name="T7" fmla="*/ 712303 h 715010"/>
              <a:gd name="T8" fmla="*/ 1869278 w 3071495"/>
              <a:gd name="T9" fmla="*/ 686743 h 715010"/>
              <a:gd name="T10" fmla="*/ 1969786 w 3071495"/>
              <a:gd name="T11" fmla="*/ 651598 h 715010"/>
              <a:gd name="T12" fmla="*/ 416818 w 3071495"/>
              <a:gd name="T13" fmla="*/ 589453 h 715010"/>
              <a:gd name="T14" fmla="*/ 533968 w 3071495"/>
              <a:gd name="T15" fmla="*/ 634516 h 715010"/>
              <a:gd name="T16" fmla="*/ 678227 w 3071495"/>
              <a:gd name="T17" fmla="*/ 662995 h 715010"/>
              <a:gd name="T18" fmla="*/ 841110 w 3071495"/>
              <a:gd name="T19" fmla="*/ 675994 h 715010"/>
              <a:gd name="T20" fmla="*/ 1010225 w 3071495"/>
              <a:gd name="T21" fmla="*/ 672525 h 715010"/>
              <a:gd name="T22" fmla="*/ 1173188 w 3071495"/>
              <a:gd name="T23" fmla="*/ 651598 h 715010"/>
              <a:gd name="T24" fmla="*/ 2009971 w 3071495"/>
              <a:gd name="T25" fmla="*/ 628850 h 715010"/>
              <a:gd name="T26" fmla="*/ 2488578 w 3071495"/>
              <a:gd name="T27" fmla="*/ 605983 h 715010"/>
              <a:gd name="T28" fmla="*/ 2463981 w 3071495"/>
              <a:gd name="T29" fmla="*/ 610764 h 715010"/>
              <a:gd name="T30" fmla="*/ 2133788 w 3071495"/>
              <a:gd name="T31" fmla="*/ 625436 h 715010"/>
              <a:gd name="T32" fmla="*/ 2311939 w 3071495"/>
              <a:gd name="T33" fmla="*/ 629101 h 715010"/>
              <a:gd name="T34" fmla="*/ 2463981 w 3071495"/>
              <a:gd name="T35" fmla="*/ 610764 h 715010"/>
              <a:gd name="T36" fmla="*/ 620717 w 3071495"/>
              <a:gd name="T37" fmla="*/ 69223 h 715010"/>
              <a:gd name="T38" fmla="*/ 441870 w 3071495"/>
              <a:gd name="T39" fmla="*/ 100182 h 715010"/>
              <a:gd name="T40" fmla="*/ 296535 w 3071495"/>
              <a:gd name="T41" fmla="*/ 170961 h 715010"/>
              <a:gd name="T42" fmla="*/ 277023 w 3071495"/>
              <a:gd name="T43" fmla="*/ 239046 h 715010"/>
              <a:gd name="T44" fmla="*/ 118255 w 3071495"/>
              <a:gd name="T45" fmla="*/ 259721 h 715010"/>
              <a:gd name="T46" fmla="*/ 0 w 3071495"/>
              <a:gd name="T47" fmla="*/ 337565 h 715010"/>
              <a:gd name="T48" fmla="*/ 87487 w 3071495"/>
              <a:gd name="T49" fmla="*/ 406752 h 715010"/>
              <a:gd name="T50" fmla="*/ 84626 w 3071495"/>
              <a:gd name="T51" fmla="*/ 459654 h 715010"/>
              <a:gd name="T52" fmla="*/ 109458 w 3071495"/>
              <a:gd name="T53" fmla="*/ 539165 h 715010"/>
              <a:gd name="T54" fmla="*/ 292350 w 3071495"/>
              <a:gd name="T55" fmla="*/ 585164 h 715010"/>
              <a:gd name="T56" fmla="*/ 2612107 w 3071495"/>
              <a:gd name="T57" fmla="*/ 560753 h 715010"/>
              <a:gd name="T58" fmla="*/ 2719922 w 3071495"/>
              <a:gd name="T59" fmla="*/ 496592 h 715010"/>
              <a:gd name="T60" fmla="*/ 2884509 w 3071495"/>
              <a:gd name="T61" fmla="*/ 470451 h 715010"/>
              <a:gd name="T62" fmla="*/ 3027168 w 3071495"/>
              <a:gd name="T63" fmla="*/ 413794 h 715010"/>
              <a:gd name="T64" fmla="*/ 3065073 w 3071495"/>
              <a:gd name="T65" fmla="*/ 321429 h 715010"/>
              <a:gd name="T66" fmla="*/ 2972946 w 3071495"/>
              <a:gd name="T67" fmla="*/ 255027 h 715010"/>
              <a:gd name="T68" fmla="*/ 2990353 w 3071495"/>
              <a:gd name="T69" fmla="*/ 239046 h 715010"/>
              <a:gd name="T70" fmla="*/ 2953632 w 3071495"/>
              <a:gd name="T71" fmla="*/ 147061 h 715010"/>
              <a:gd name="T72" fmla="*/ 2796016 w 3071495"/>
              <a:gd name="T73" fmla="*/ 99129 h 715010"/>
              <a:gd name="T74" fmla="*/ 997330 w 3071495"/>
              <a:gd name="T75" fmla="*/ 84095 h 715010"/>
              <a:gd name="T76" fmla="*/ 848991 w 3071495"/>
              <a:gd name="T77" fmla="*/ 66117 h 715010"/>
              <a:gd name="T78" fmla="*/ 1336084 w 3071495"/>
              <a:gd name="T79" fmla="*/ 19826 h 715010"/>
              <a:gd name="T80" fmla="*/ 1166890 w 3071495"/>
              <a:gd name="T81" fmla="*/ 31915 h 715010"/>
              <a:gd name="T82" fmla="*/ 1030553 w 3071495"/>
              <a:gd name="T83" fmla="*/ 67493 h 715010"/>
              <a:gd name="T84" fmla="*/ 2708789 w 3071495"/>
              <a:gd name="T85" fmla="*/ 72059 h 715010"/>
              <a:gd name="T86" fmla="*/ 1597715 w 3071495"/>
              <a:gd name="T87" fmla="*/ 54690 h 715010"/>
              <a:gd name="T88" fmla="*/ 1453070 w 3071495"/>
              <a:gd name="T89" fmla="*/ 26177 h 715010"/>
              <a:gd name="T90" fmla="*/ 1854545 w 3071495"/>
              <a:gd name="T91" fmla="*/ 0 h 715010"/>
              <a:gd name="T92" fmla="*/ 1705391 w 3071495"/>
              <a:gd name="T93" fmla="*/ 15965 h 715010"/>
              <a:gd name="T94" fmla="*/ 1597715 w 3071495"/>
              <a:gd name="T95" fmla="*/ 54690 h 715010"/>
              <a:gd name="T96" fmla="*/ 2647703 w 3071495"/>
              <a:gd name="T97" fmla="*/ 38837 h 715010"/>
              <a:gd name="T98" fmla="*/ 2044235 w 3071495"/>
              <a:gd name="T99" fmla="*/ 15824 h 715010"/>
              <a:gd name="T100" fmla="*/ 1854545 w 3071495"/>
              <a:gd name="T101" fmla="*/ 0 h 715010"/>
              <a:gd name="T102" fmla="*/ 2304159 w 3071495"/>
              <a:gd name="T103" fmla="*/ 2984 h 715010"/>
              <a:gd name="T104" fmla="*/ 2161142 w 3071495"/>
              <a:gd name="T105" fmla="*/ 26177 h 715010"/>
              <a:gd name="T106" fmla="*/ 2607885 w 3071495"/>
              <a:gd name="T107" fmla="*/ 26053 h 715010"/>
              <a:gd name="T108" fmla="*/ 2462039 w 3071495"/>
              <a:gd name="T109" fmla="*/ 2735 h 71501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071495" h="715010">
                <a:moveTo>
                  <a:pt x="1968771" y="647278"/>
                </a:moveTo>
                <a:lnTo>
                  <a:pt x="1172583" y="647278"/>
                </a:lnTo>
                <a:lnTo>
                  <a:pt x="1213089" y="663931"/>
                </a:lnTo>
                <a:lnTo>
                  <a:pt x="1260045" y="678555"/>
                </a:lnTo>
                <a:lnTo>
                  <a:pt x="1312706" y="690972"/>
                </a:lnTo>
                <a:lnTo>
                  <a:pt x="1370330" y="701006"/>
                </a:lnTo>
                <a:lnTo>
                  <a:pt x="1432171" y="708479"/>
                </a:lnTo>
                <a:lnTo>
                  <a:pt x="1490799" y="712886"/>
                </a:lnTo>
                <a:lnTo>
                  <a:pt x="1549373" y="714904"/>
                </a:lnTo>
                <a:lnTo>
                  <a:pt x="1607331" y="714629"/>
                </a:lnTo>
                <a:lnTo>
                  <a:pt x="1664116" y="712156"/>
                </a:lnTo>
                <a:lnTo>
                  <a:pt x="1719166" y="707580"/>
                </a:lnTo>
                <a:lnTo>
                  <a:pt x="1771922" y="700997"/>
                </a:lnTo>
                <a:lnTo>
                  <a:pt x="1821824" y="692502"/>
                </a:lnTo>
                <a:lnTo>
                  <a:pt x="1868313" y="682189"/>
                </a:lnTo>
                <a:lnTo>
                  <a:pt x="1910828" y="670156"/>
                </a:lnTo>
                <a:lnTo>
                  <a:pt x="1948811" y="656496"/>
                </a:lnTo>
                <a:lnTo>
                  <a:pt x="1968771" y="647278"/>
                </a:lnTo>
                <a:close/>
              </a:path>
              <a:path w="3071495" h="715010">
                <a:moveTo>
                  <a:pt x="2548095" y="584489"/>
                </a:moveTo>
                <a:lnTo>
                  <a:pt x="414698" y="584489"/>
                </a:lnTo>
                <a:lnTo>
                  <a:pt x="416603" y="585543"/>
                </a:lnTo>
                <a:lnTo>
                  <a:pt x="454024" y="603392"/>
                </a:lnTo>
                <a:lnTo>
                  <a:pt x="491907" y="617632"/>
                </a:lnTo>
                <a:lnTo>
                  <a:pt x="533693" y="630309"/>
                </a:lnTo>
                <a:lnTo>
                  <a:pt x="578922" y="641387"/>
                </a:lnTo>
                <a:lnTo>
                  <a:pt x="627136" y="650829"/>
                </a:lnTo>
                <a:lnTo>
                  <a:pt x="677877" y="658599"/>
                </a:lnTo>
                <a:lnTo>
                  <a:pt x="730687" y="664660"/>
                </a:lnTo>
                <a:lnTo>
                  <a:pt x="785106" y="668977"/>
                </a:lnTo>
                <a:lnTo>
                  <a:pt x="840675" y="671512"/>
                </a:lnTo>
                <a:lnTo>
                  <a:pt x="896937" y="672229"/>
                </a:lnTo>
                <a:lnTo>
                  <a:pt x="953433" y="671093"/>
                </a:lnTo>
                <a:lnTo>
                  <a:pt x="1009705" y="668066"/>
                </a:lnTo>
                <a:lnTo>
                  <a:pt x="1065292" y="663112"/>
                </a:lnTo>
                <a:lnTo>
                  <a:pt x="1119738" y="656194"/>
                </a:lnTo>
                <a:lnTo>
                  <a:pt x="1172583" y="647278"/>
                </a:lnTo>
                <a:lnTo>
                  <a:pt x="1968771" y="647278"/>
                </a:lnTo>
                <a:lnTo>
                  <a:pt x="1981700" y="641306"/>
                </a:lnTo>
                <a:lnTo>
                  <a:pt x="2008936" y="624680"/>
                </a:lnTo>
                <a:lnTo>
                  <a:pt x="2029960" y="606714"/>
                </a:lnTo>
                <a:lnTo>
                  <a:pt x="2462711" y="606714"/>
                </a:lnTo>
                <a:lnTo>
                  <a:pt x="2487293" y="601964"/>
                </a:lnTo>
                <a:lnTo>
                  <a:pt x="2535484" y="589073"/>
                </a:lnTo>
                <a:lnTo>
                  <a:pt x="2548095" y="584489"/>
                </a:lnTo>
                <a:close/>
              </a:path>
              <a:path w="3071495" h="715010">
                <a:moveTo>
                  <a:pt x="2462711" y="606714"/>
                </a:moveTo>
                <a:lnTo>
                  <a:pt x="2029960" y="606714"/>
                </a:lnTo>
                <a:lnTo>
                  <a:pt x="2079865" y="615141"/>
                </a:lnTo>
                <a:lnTo>
                  <a:pt x="2132688" y="621289"/>
                </a:lnTo>
                <a:lnTo>
                  <a:pt x="2187677" y="625086"/>
                </a:lnTo>
                <a:lnTo>
                  <a:pt x="2244082" y="626462"/>
                </a:lnTo>
                <a:lnTo>
                  <a:pt x="2310745" y="624930"/>
                </a:lnTo>
                <a:lnTo>
                  <a:pt x="2374069" y="620159"/>
                </a:lnTo>
                <a:lnTo>
                  <a:pt x="2433203" y="612415"/>
                </a:lnTo>
                <a:lnTo>
                  <a:pt x="2462711" y="606714"/>
                </a:lnTo>
                <a:close/>
              </a:path>
              <a:path w="3071495" h="715010">
                <a:moveTo>
                  <a:pt x="743123" y="62767"/>
                </a:moveTo>
                <a:lnTo>
                  <a:pt x="689895" y="64106"/>
                </a:lnTo>
                <a:lnTo>
                  <a:pt x="620397" y="68763"/>
                </a:lnTo>
                <a:lnTo>
                  <a:pt x="555433" y="76394"/>
                </a:lnTo>
                <a:lnTo>
                  <a:pt x="495635" y="86733"/>
                </a:lnTo>
                <a:lnTo>
                  <a:pt x="441640" y="99517"/>
                </a:lnTo>
                <a:lnTo>
                  <a:pt x="394082" y="114483"/>
                </a:lnTo>
                <a:lnTo>
                  <a:pt x="353596" y="131366"/>
                </a:lnTo>
                <a:lnTo>
                  <a:pt x="296380" y="169828"/>
                </a:lnTo>
                <a:lnTo>
                  <a:pt x="275071" y="212792"/>
                </a:lnTo>
                <a:lnTo>
                  <a:pt x="279469" y="235302"/>
                </a:lnTo>
                <a:lnTo>
                  <a:pt x="276878" y="237461"/>
                </a:lnTo>
                <a:lnTo>
                  <a:pt x="219712" y="241151"/>
                </a:lnTo>
                <a:lnTo>
                  <a:pt x="166389" y="248085"/>
                </a:lnTo>
                <a:lnTo>
                  <a:pt x="118195" y="257999"/>
                </a:lnTo>
                <a:lnTo>
                  <a:pt x="76415" y="270632"/>
                </a:lnTo>
                <a:lnTo>
                  <a:pt x="10403" y="310051"/>
                </a:lnTo>
                <a:lnTo>
                  <a:pt x="0" y="335327"/>
                </a:lnTo>
                <a:lnTo>
                  <a:pt x="10073" y="360270"/>
                </a:lnTo>
                <a:lnTo>
                  <a:pt x="39571" y="383605"/>
                </a:lnTo>
                <a:lnTo>
                  <a:pt x="87442" y="404055"/>
                </a:lnTo>
                <a:lnTo>
                  <a:pt x="152634" y="420341"/>
                </a:lnTo>
                <a:lnTo>
                  <a:pt x="112146" y="437388"/>
                </a:lnTo>
                <a:lnTo>
                  <a:pt x="84581" y="456606"/>
                </a:lnTo>
                <a:lnTo>
                  <a:pt x="70684" y="477263"/>
                </a:lnTo>
                <a:lnTo>
                  <a:pt x="71201" y="498624"/>
                </a:lnTo>
                <a:lnTo>
                  <a:pt x="109403" y="535590"/>
                </a:lnTo>
                <a:lnTo>
                  <a:pt x="186752" y="564064"/>
                </a:lnTo>
                <a:lnTo>
                  <a:pt x="236655" y="574254"/>
                </a:lnTo>
                <a:lnTo>
                  <a:pt x="292200" y="581284"/>
                </a:lnTo>
                <a:lnTo>
                  <a:pt x="352009" y="584811"/>
                </a:lnTo>
                <a:lnTo>
                  <a:pt x="2548095" y="584489"/>
                </a:lnTo>
                <a:lnTo>
                  <a:pt x="2610759" y="557033"/>
                </a:lnTo>
                <a:lnTo>
                  <a:pt x="2652202" y="518421"/>
                </a:lnTo>
                <a:lnTo>
                  <a:pt x="2658102" y="497316"/>
                </a:lnTo>
                <a:lnTo>
                  <a:pt x="2718517" y="493299"/>
                </a:lnTo>
                <a:lnTo>
                  <a:pt x="2776609" y="486886"/>
                </a:lnTo>
                <a:lnTo>
                  <a:pt x="2831678" y="478192"/>
                </a:lnTo>
                <a:lnTo>
                  <a:pt x="2883019" y="467331"/>
                </a:lnTo>
                <a:lnTo>
                  <a:pt x="2941061" y="450644"/>
                </a:lnTo>
                <a:lnTo>
                  <a:pt x="2988651" y="431738"/>
                </a:lnTo>
                <a:lnTo>
                  <a:pt x="3025608" y="411051"/>
                </a:lnTo>
                <a:lnTo>
                  <a:pt x="3066900" y="366096"/>
                </a:lnTo>
                <a:lnTo>
                  <a:pt x="3070874" y="342708"/>
                </a:lnTo>
                <a:lnTo>
                  <a:pt x="3063493" y="319298"/>
                </a:lnTo>
                <a:lnTo>
                  <a:pt x="3044576" y="296306"/>
                </a:lnTo>
                <a:lnTo>
                  <a:pt x="3013942" y="274172"/>
                </a:lnTo>
                <a:lnTo>
                  <a:pt x="2971411" y="253336"/>
                </a:lnTo>
                <a:lnTo>
                  <a:pt x="2978446" y="248085"/>
                </a:lnTo>
                <a:lnTo>
                  <a:pt x="2984111" y="242922"/>
                </a:lnTo>
                <a:lnTo>
                  <a:pt x="2988810" y="237461"/>
                </a:lnTo>
                <a:lnTo>
                  <a:pt x="3001413" y="213415"/>
                </a:lnTo>
                <a:lnTo>
                  <a:pt x="2998784" y="189773"/>
                </a:lnTo>
                <a:lnTo>
                  <a:pt x="2952107" y="146085"/>
                </a:lnTo>
                <a:lnTo>
                  <a:pt x="2910197" y="127229"/>
                </a:lnTo>
                <a:lnTo>
                  <a:pt x="2857330" y="111160"/>
                </a:lnTo>
                <a:lnTo>
                  <a:pt x="2794574" y="98472"/>
                </a:lnTo>
                <a:lnTo>
                  <a:pt x="2722999" y="89760"/>
                </a:lnTo>
                <a:lnTo>
                  <a:pt x="2717657" y="83537"/>
                </a:lnTo>
                <a:lnTo>
                  <a:pt x="996815" y="83537"/>
                </a:lnTo>
                <a:lnTo>
                  <a:pt x="949361" y="75827"/>
                </a:lnTo>
                <a:lnTo>
                  <a:pt x="899777" y="69864"/>
                </a:lnTo>
                <a:lnTo>
                  <a:pt x="848551" y="65678"/>
                </a:lnTo>
                <a:lnTo>
                  <a:pt x="796170" y="63302"/>
                </a:lnTo>
                <a:lnTo>
                  <a:pt x="743123" y="62767"/>
                </a:lnTo>
                <a:close/>
              </a:path>
              <a:path w="3071495" h="715010">
                <a:moveTo>
                  <a:pt x="1335394" y="19696"/>
                </a:moveTo>
                <a:lnTo>
                  <a:pt x="1277134" y="20937"/>
                </a:lnTo>
                <a:lnTo>
                  <a:pt x="1220415" y="24974"/>
                </a:lnTo>
                <a:lnTo>
                  <a:pt x="1166290" y="31705"/>
                </a:lnTo>
                <a:lnTo>
                  <a:pt x="1115814" y="41028"/>
                </a:lnTo>
                <a:lnTo>
                  <a:pt x="1070041" y="52842"/>
                </a:lnTo>
                <a:lnTo>
                  <a:pt x="1030023" y="67045"/>
                </a:lnTo>
                <a:lnTo>
                  <a:pt x="996815" y="83537"/>
                </a:lnTo>
                <a:lnTo>
                  <a:pt x="2717657" y="83537"/>
                </a:lnTo>
                <a:lnTo>
                  <a:pt x="2707392" y="71581"/>
                </a:lnTo>
                <a:lnTo>
                  <a:pt x="2682344" y="54629"/>
                </a:lnTo>
                <a:lnTo>
                  <a:pt x="2681679" y="54327"/>
                </a:lnTo>
                <a:lnTo>
                  <a:pt x="1596890" y="54327"/>
                </a:lnTo>
                <a:lnTo>
                  <a:pt x="1576638" y="48398"/>
                </a:lnTo>
                <a:lnTo>
                  <a:pt x="1532561" y="38111"/>
                </a:lnTo>
                <a:lnTo>
                  <a:pt x="1452320" y="26002"/>
                </a:lnTo>
                <a:lnTo>
                  <a:pt x="1394141" y="21350"/>
                </a:lnTo>
                <a:lnTo>
                  <a:pt x="1335394" y="19696"/>
                </a:lnTo>
                <a:close/>
              </a:path>
              <a:path w="3071495" h="715010">
                <a:moveTo>
                  <a:pt x="1853590" y="0"/>
                </a:moveTo>
                <a:lnTo>
                  <a:pt x="1801247" y="2566"/>
                </a:lnTo>
                <a:lnTo>
                  <a:pt x="1751163" y="7894"/>
                </a:lnTo>
                <a:lnTo>
                  <a:pt x="1704511" y="15860"/>
                </a:lnTo>
                <a:lnTo>
                  <a:pt x="1662466" y="26338"/>
                </a:lnTo>
                <a:lnTo>
                  <a:pt x="1626201" y="39202"/>
                </a:lnTo>
                <a:lnTo>
                  <a:pt x="1596890" y="54327"/>
                </a:lnTo>
                <a:lnTo>
                  <a:pt x="2681679" y="54327"/>
                </a:lnTo>
                <a:lnTo>
                  <a:pt x="2648508" y="39272"/>
                </a:lnTo>
                <a:lnTo>
                  <a:pt x="2646338" y="38579"/>
                </a:lnTo>
                <a:lnTo>
                  <a:pt x="2120511" y="38579"/>
                </a:lnTo>
                <a:lnTo>
                  <a:pt x="2097481" y="29991"/>
                </a:lnTo>
                <a:lnTo>
                  <a:pt x="2043180" y="15719"/>
                </a:lnTo>
                <a:lnTo>
                  <a:pt x="1960358" y="3657"/>
                </a:lnTo>
                <a:lnTo>
                  <a:pt x="1907019" y="321"/>
                </a:lnTo>
                <a:lnTo>
                  <a:pt x="1853590" y="0"/>
                </a:lnTo>
                <a:close/>
              </a:path>
              <a:path w="3071495" h="715010">
                <a:moveTo>
                  <a:pt x="2408173" y="229"/>
                </a:moveTo>
                <a:lnTo>
                  <a:pt x="2355221" y="321"/>
                </a:lnTo>
                <a:lnTo>
                  <a:pt x="2302969" y="2964"/>
                </a:lnTo>
                <a:lnTo>
                  <a:pt x="2252361" y="8137"/>
                </a:lnTo>
                <a:lnTo>
                  <a:pt x="2204416" y="15813"/>
                </a:lnTo>
                <a:lnTo>
                  <a:pt x="2160027" y="26002"/>
                </a:lnTo>
                <a:lnTo>
                  <a:pt x="2120511" y="38579"/>
                </a:lnTo>
                <a:lnTo>
                  <a:pt x="2646338" y="38579"/>
                </a:lnTo>
                <a:lnTo>
                  <a:pt x="2606540" y="25879"/>
                </a:lnTo>
                <a:lnTo>
                  <a:pt x="2560953" y="15516"/>
                </a:lnTo>
                <a:lnTo>
                  <a:pt x="2512029" y="7803"/>
                </a:lnTo>
                <a:lnTo>
                  <a:pt x="2460769" y="2715"/>
                </a:lnTo>
                <a:lnTo>
                  <a:pt x="2408173" y="229"/>
                </a:lnTo>
                <a:close/>
              </a:path>
            </a:pathLst>
          </a:custGeom>
          <a:solidFill>
            <a:srgbClr val="D2E8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5" name="object 5">
            <a:extLst>
              <a:ext uri="{FF2B5EF4-FFF2-40B4-BE49-F238E27FC236}">
                <a16:creationId xmlns:a16="http://schemas.microsoft.com/office/drawing/2014/main" id="{5CC1D8D7-01EB-411C-BCF1-38F044782991}"/>
              </a:ext>
            </a:extLst>
          </p:cNvPr>
          <p:cNvSpPr txBox="1"/>
          <p:nvPr/>
        </p:nvSpPr>
        <p:spPr>
          <a:xfrm>
            <a:off x="1612900" y="5421313"/>
            <a:ext cx="400050" cy="207962"/>
          </a:xfrm>
          <a:prstGeom prst="rect">
            <a:avLst/>
          </a:prstGeom>
        </p:spPr>
        <p:txBody>
          <a:bodyPr lIns="0" tIns="12700" rIns="0" bIns="0">
            <a:spAutoFit/>
          </a:bodyPr>
          <a:lstStyle/>
          <a:p>
            <a:pPr marL="12700">
              <a:spcBef>
                <a:spcPts val="100"/>
              </a:spcBef>
              <a:defRPr/>
            </a:pPr>
            <a:r>
              <a:rPr sz="1200" dirty="0">
                <a:solidFill>
                  <a:srgbClr val="00224A"/>
                </a:solidFill>
                <a:latin typeface="Arial"/>
                <a:cs typeface="Arial"/>
              </a:rPr>
              <a:t>S</a:t>
            </a:r>
            <a:r>
              <a:rPr sz="1200" spc="-5" dirty="0">
                <a:solidFill>
                  <a:srgbClr val="00224A"/>
                </a:solidFill>
                <a:latin typeface="Arial"/>
                <a:cs typeface="Arial"/>
              </a:rPr>
              <a:t>机 管 局</a:t>
            </a:r>
            <a:r>
              <a:rPr sz="1200" dirty="0">
                <a:solidFill>
                  <a:srgbClr val="00224A"/>
                </a:solidFill>
                <a:latin typeface="Arial"/>
                <a:cs typeface="Arial"/>
              </a:rPr>
              <a:t>S</a:t>
            </a:r>
            <a:endParaRPr sz="1200">
              <a:latin typeface="Arial"/>
              <a:cs typeface="Arial"/>
            </a:endParaRPr>
          </a:p>
        </p:txBody>
      </p:sp>
      <p:sp>
        <p:nvSpPr>
          <p:cNvPr id="247814" name="object 6">
            <a:extLst>
              <a:ext uri="{FF2B5EF4-FFF2-40B4-BE49-F238E27FC236}">
                <a16:creationId xmlns:a16="http://schemas.microsoft.com/office/drawing/2014/main" id="{C729284E-9CA5-4684-A08D-87A8060DC7F4}"/>
              </a:ext>
            </a:extLst>
          </p:cNvPr>
          <p:cNvSpPr>
            <a:spLocks/>
          </p:cNvSpPr>
          <p:nvPr/>
        </p:nvSpPr>
        <p:spPr bwMode="auto">
          <a:xfrm>
            <a:off x="373063" y="4279900"/>
            <a:ext cx="8175625" cy="342900"/>
          </a:xfrm>
          <a:custGeom>
            <a:avLst/>
            <a:gdLst>
              <a:gd name="T0" fmla="*/ 0 w 8174990"/>
              <a:gd name="T1" fmla="*/ 342531 h 342900"/>
              <a:gd name="T2" fmla="*/ 8178038 w 8174990"/>
              <a:gd name="T3" fmla="*/ 342531 h 342900"/>
              <a:gd name="T4" fmla="*/ 8178038 w 8174990"/>
              <a:gd name="T5" fmla="*/ 0 h 342900"/>
              <a:gd name="T6" fmla="*/ 0 w 8174990"/>
              <a:gd name="T7" fmla="*/ 0 h 342900"/>
              <a:gd name="T8" fmla="*/ 0 w 8174990"/>
              <a:gd name="T9" fmla="*/ 342531 h 3429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74990" h="342900">
                <a:moveTo>
                  <a:pt x="0" y="342531"/>
                </a:moveTo>
                <a:lnTo>
                  <a:pt x="8174863" y="342531"/>
                </a:lnTo>
                <a:lnTo>
                  <a:pt x="8174863" y="0"/>
                </a:lnTo>
                <a:lnTo>
                  <a:pt x="0" y="0"/>
                </a:lnTo>
                <a:lnTo>
                  <a:pt x="0" y="342531"/>
                </a:lnTo>
                <a:close/>
              </a:path>
            </a:pathLst>
          </a:custGeom>
          <a:solidFill>
            <a:srgbClr val="85789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7" name="object 7">
            <a:extLst>
              <a:ext uri="{FF2B5EF4-FFF2-40B4-BE49-F238E27FC236}">
                <a16:creationId xmlns:a16="http://schemas.microsoft.com/office/drawing/2014/main" id="{19FC2AD7-0604-47BC-9BA2-99FA5C55BC6B}"/>
              </a:ext>
            </a:extLst>
          </p:cNvPr>
          <p:cNvSpPr txBox="1"/>
          <p:nvPr/>
        </p:nvSpPr>
        <p:spPr>
          <a:xfrm>
            <a:off x="373063" y="4343400"/>
            <a:ext cx="8175625" cy="207963"/>
          </a:xfrm>
          <a:prstGeom prst="rect">
            <a:avLst/>
          </a:prstGeom>
        </p:spPr>
        <p:txBody>
          <a:bodyPr lIns="0" tIns="12700" rIns="0" bIns="0">
            <a:spAutoFit/>
          </a:bodyPr>
          <a:lstStyle/>
          <a:p>
            <a:pPr algn="ctr">
              <a:spcBef>
                <a:spcPts val="100"/>
              </a:spcBef>
              <a:defRPr/>
            </a:pPr>
            <a:r>
              <a:rPr sz="1200" dirty="0">
                <a:solidFill>
                  <a:srgbClr val="FFFFFF"/>
                </a:solidFill>
                <a:latin typeface="Arial"/>
                <a:cs typeface="Arial"/>
              </a:rPr>
              <a:t>Api</a:t>
            </a:r>
            <a:r>
              <a:rPr sz="1200" spc="-5" dirty="0">
                <a:solidFill>
                  <a:srgbClr val="FFFFFF"/>
                </a:solidFill>
                <a:latin typeface="Arial"/>
                <a:cs typeface="Arial"/>
              </a:rPr>
              <a:t>应用</a:t>
            </a:r>
            <a:endParaRPr sz="1200">
              <a:latin typeface="Arial"/>
              <a:cs typeface="Arial"/>
            </a:endParaRPr>
          </a:p>
        </p:txBody>
      </p:sp>
      <p:sp>
        <p:nvSpPr>
          <p:cNvPr id="247816" name="object 8">
            <a:extLst>
              <a:ext uri="{FF2B5EF4-FFF2-40B4-BE49-F238E27FC236}">
                <a16:creationId xmlns:a16="http://schemas.microsoft.com/office/drawing/2014/main" id="{4B9DFAE4-AF92-4360-9949-4A893A97BEC3}"/>
              </a:ext>
            </a:extLst>
          </p:cNvPr>
          <p:cNvSpPr>
            <a:spLocks/>
          </p:cNvSpPr>
          <p:nvPr/>
        </p:nvSpPr>
        <p:spPr bwMode="auto">
          <a:xfrm>
            <a:off x="373063" y="4821238"/>
            <a:ext cx="1460500" cy="658812"/>
          </a:xfrm>
          <a:custGeom>
            <a:avLst/>
            <a:gdLst>
              <a:gd name="T0" fmla="*/ 0 w 1459864"/>
              <a:gd name="T1" fmla="*/ 0 h 659129"/>
              <a:gd name="T2" fmla="*/ 0 w 1459864"/>
              <a:gd name="T3" fmla="*/ 586849 h 659129"/>
              <a:gd name="T4" fmla="*/ 4291 w 1459864"/>
              <a:gd name="T5" fmla="*/ 594500 h 659129"/>
              <a:gd name="T6" fmla="*/ 65089 w 1459864"/>
              <a:gd name="T7" fmla="*/ 615841 h 659129"/>
              <a:gd name="T8" fmla="*/ 141099 w 1459864"/>
              <a:gd name="T9" fmla="*/ 628305 h 659129"/>
              <a:gd name="T10" fmla="*/ 188411 w 1459864"/>
              <a:gd name="T11" fmla="*/ 633880 h 659129"/>
              <a:gd name="T12" fmla="*/ 241329 w 1459864"/>
              <a:gd name="T13" fmla="*/ 638957 h 659129"/>
              <a:gd name="T14" fmla="*/ 299409 w 1459864"/>
              <a:gd name="T15" fmla="*/ 643498 h 659129"/>
              <a:gd name="T16" fmla="*/ 362208 w 1459864"/>
              <a:gd name="T17" fmla="*/ 647457 h 659129"/>
              <a:gd name="T18" fmla="*/ 429275 w 1459864"/>
              <a:gd name="T19" fmla="*/ 650793 h 659129"/>
              <a:gd name="T20" fmla="*/ 500166 w 1459864"/>
              <a:gd name="T21" fmla="*/ 653461 h 659129"/>
              <a:gd name="T22" fmla="*/ 574434 w 1459864"/>
              <a:gd name="T23" fmla="*/ 655420 h 659129"/>
              <a:gd name="T24" fmla="*/ 651634 w 1459864"/>
              <a:gd name="T25" fmla="*/ 656628 h 659129"/>
              <a:gd name="T26" fmla="*/ 731319 w 1459864"/>
              <a:gd name="T27" fmla="*/ 657039 h 659129"/>
              <a:gd name="T28" fmla="*/ 811010 w 1459864"/>
              <a:gd name="T29" fmla="*/ 656628 h 659129"/>
              <a:gd name="T30" fmla="*/ 888212 w 1459864"/>
              <a:gd name="T31" fmla="*/ 655420 h 659129"/>
              <a:gd name="T32" fmla="*/ 962481 w 1459864"/>
              <a:gd name="T33" fmla="*/ 653461 h 659129"/>
              <a:gd name="T34" fmla="*/ 1033370 w 1459864"/>
              <a:gd name="T35" fmla="*/ 650793 h 659129"/>
              <a:gd name="T36" fmla="*/ 1100434 w 1459864"/>
              <a:gd name="T37" fmla="*/ 647457 h 659129"/>
              <a:gd name="T38" fmla="*/ 1163227 w 1459864"/>
              <a:gd name="T39" fmla="*/ 643498 h 659129"/>
              <a:gd name="T40" fmla="*/ 1221303 w 1459864"/>
              <a:gd name="T41" fmla="*/ 638957 h 659129"/>
              <a:gd name="T42" fmla="*/ 1274216 w 1459864"/>
              <a:gd name="T43" fmla="*/ 633880 h 659129"/>
              <a:gd name="T44" fmla="*/ 1321520 w 1459864"/>
              <a:gd name="T45" fmla="*/ 628305 h 659129"/>
              <a:gd name="T46" fmla="*/ 1362771 w 1459864"/>
              <a:gd name="T47" fmla="*/ 622277 h 659129"/>
              <a:gd name="T48" fmla="*/ 1425326 w 1459864"/>
              <a:gd name="T49" fmla="*/ 609038 h 659129"/>
              <a:gd name="T50" fmla="*/ 1462602 w 1459864"/>
              <a:gd name="T51" fmla="*/ 586849 h 659129"/>
              <a:gd name="T52" fmla="*/ 1462602 w 1459864"/>
              <a:gd name="T53" fmla="*/ 70187 h 659129"/>
              <a:gd name="T54" fmla="*/ 731319 w 1459864"/>
              <a:gd name="T55" fmla="*/ 70187 h 659129"/>
              <a:gd name="T56" fmla="*/ 651634 w 1459864"/>
              <a:gd name="T57" fmla="*/ 69775 h 659129"/>
              <a:gd name="T58" fmla="*/ 574434 w 1459864"/>
              <a:gd name="T59" fmla="*/ 68570 h 659129"/>
              <a:gd name="T60" fmla="*/ 500166 w 1459864"/>
              <a:gd name="T61" fmla="*/ 66611 h 659129"/>
              <a:gd name="T62" fmla="*/ 429275 w 1459864"/>
              <a:gd name="T63" fmla="*/ 63941 h 659129"/>
              <a:gd name="T64" fmla="*/ 362208 w 1459864"/>
              <a:gd name="T65" fmla="*/ 60608 h 659129"/>
              <a:gd name="T66" fmla="*/ 299409 w 1459864"/>
              <a:gd name="T67" fmla="*/ 56649 h 659129"/>
              <a:gd name="T68" fmla="*/ 241329 w 1459864"/>
              <a:gd name="T69" fmla="*/ 52107 h 659129"/>
              <a:gd name="T70" fmla="*/ 188411 w 1459864"/>
              <a:gd name="T71" fmla="*/ 47027 h 659129"/>
              <a:gd name="T72" fmla="*/ 141099 w 1459864"/>
              <a:gd name="T73" fmla="*/ 41454 h 659129"/>
              <a:gd name="T74" fmla="*/ 99843 w 1459864"/>
              <a:gd name="T75" fmla="*/ 35427 h 659129"/>
              <a:gd name="T76" fmla="*/ 37281 w 1459864"/>
              <a:gd name="T77" fmla="*/ 22185 h 659129"/>
              <a:gd name="T78" fmla="*/ 4291 w 1459864"/>
              <a:gd name="T79" fmla="*/ 7647 h 659129"/>
              <a:gd name="T80" fmla="*/ 0 w 1459864"/>
              <a:gd name="T81" fmla="*/ 0 h 659129"/>
              <a:gd name="T82" fmla="*/ 1462602 w 1459864"/>
              <a:gd name="T83" fmla="*/ 0 h 659129"/>
              <a:gd name="T84" fmla="*/ 1425326 w 1459864"/>
              <a:gd name="T85" fmla="*/ 22185 h 659129"/>
              <a:gd name="T86" fmla="*/ 1362771 w 1459864"/>
              <a:gd name="T87" fmla="*/ 35427 h 659129"/>
              <a:gd name="T88" fmla="*/ 1321520 w 1459864"/>
              <a:gd name="T89" fmla="*/ 41454 h 659129"/>
              <a:gd name="T90" fmla="*/ 1274216 w 1459864"/>
              <a:gd name="T91" fmla="*/ 47027 h 659129"/>
              <a:gd name="T92" fmla="*/ 1221303 w 1459864"/>
              <a:gd name="T93" fmla="*/ 52107 h 659129"/>
              <a:gd name="T94" fmla="*/ 1163227 w 1459864"/>
              <a:gd name="T95" fmla="*/ 56649 h 659129"/>
              <a:gd name="T96" fmla="*/ 1100434 w 1459864"/>
              <a:gd name="T97" fmla="*/ 60608 h 659129"/>
              <a:gd name="T98" fmla="*/ 1033370 w 1459864"/>
              <a:gd name="T99" fmla="*/ 63941 h 659129"/>
              <a:gd name="T100" fmla="*/ 962481 w 1459864"/>
              <a:gd name="T101" fmla="*/ 66611 h 659129"/>
              <a:gd name="T102" fmla="*/ 888212 w 1459864"/>
              <a:gd name="T103" fmla="*/ 68570 h 659129"/>
              <a:gd name="T104" fmla="*/ 811010 w 1459864"/>
              <a:gd name="T105" fmla="*/ 69775 h 659129"/>
              <a:gd name="T106" fmla="*/ 731319 w 1459864"/>
              <a:gd name="T107" fmla="*/ 70187 h 659129"/>
              <a:gd name="T108" fmla="*/ 1462602 w 1459864"/>
              <a:gd name="T109" fmla="*/ 70187 h 659129"/>
              <a:gd name="T110" fmla="*/ 1462602 w 1459864"/>
              <a:gd name="T111" fmla="*/ 0 h 65912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459864" h="659129">
                <a:moveTo>
                  <a:pt x="0" y="0"/>
                </a:moveTo>
                <a:lnTo>
                  <a:pt x="0" y="588263"/>
                </a:lnTo>
                <a:lnTo>
                  <a:pt x="4281" y="595931"/>
                </a:lnTo>
                <a:lnTo>
                  <a:pt x="64949" y="617324"/>
                </a:lnTo>
                <a:lnTo>
                  <a:pt x="140794" y="629818"/>
                </a:lnTo>
                <a:lnTo>
                  <a:pt x="188001" y="635406"/>
                </a:lnTo>
                <a:lnTo>
                  <a:pt x="240804" y="640496"/>
                </a:lnTo>
                <a:lnTo>
                  <a:pt x="298759" y="645048"/>
                </a:lnTo>
                <a:lnTo>
                  <a:pt x="361419" y="649017"/>
                </a:lnTo>
                <a:lnTo>
                  <a:pt x="428340" y="652360"/>
                </a:lnTo>
                <a:lnTo>
                  <a:pt x="499077" y="655035"/>
                </a:lnTo>
                <a:lnTo>
                  <a:pt x="573184" y="656999"/>
                </a:lnTo>
                <a:lnTo>
                  <a:pt x="650216" y="658209"/>
                </a:lnTo>
                <a:lnTo>
                  <a:pt x="729729" y="658621"/>
                </a:lnTo>
                <a:lnTo>
                  <a:pt x="809245" y="658209"/>
                </a:lnTo>
                <a:lnTo>
                  <a:pt x="886280" y="656999"/>
                </a:lnTo>
                <a:lnTo>
                  <a:pt x="960387" y="655035"/>
                </a:lnTo>
                <a:lnTo>
                  <a:pt x="1031122" y="652360"/>
                </a:lnTo>
                <a:lnTo>
                  <a:pt x="1098040" y="649017"/>
                </a:lnTo>
                <a:lnTo>
                  <a:pt x="1160696" y="645048"/>
                </a:lnTo>
                <a:lnTo>
                  <a:pt x="1218646" y="640496"/>
                </a:lnTo>
                <a:lnTo>
                  <a:pt x="1271444" y="635406"/>
                </a:lnTo>
                <a:lnTo>
                  <a:pt x="1318646" y="629818"/>
                </a:lnTo>
                <a:lnTo>
                  <a:pt x="1359807" y="623776"/>
                </a:lnTo>
                <a:lnTo>
                  <a:pt x="1422225" y="610504"/>
                </a:lnTo>
                <a:lnTo>
                  <a:pt x="1459420" y="588263"/>
                </a:lnTo>
                <a:lnTo>
                  <a:pt x="1459420" y="70357"/>
                </a:lnTo>
                <a:lnTo>
                  <a:pt x="729729" y="70357"/>
                </a:lnTo>
                <a:lnTo>
                  <a:pt x="650216" y="69945"/>
                </a:lnTo>
                <a:lnTo>
                  <a:pt x="573184" y="68735"/>
                </a:lnTo>
                <a:lnTo>
                  <a:pt x="499077" y="66771"/>
                </a:lnTo>
                <a:lnTo>
                  <a:pt x="428340" y="64096"/>
                </a:lnTo>
                <a:lnTo>
                  <a:pt x="361419" y="60753"/>
                </a:lnTo>
                <a:lnTo>
                  <a:pt x="298759" y="56784"/>
                </a:lnTo>
                <a:lnTo>
                  <a:pt x="240804" y="52232"/>
                </a:lnTo>
                <a:lnTo>
                  <a:pt x="188001" y="47142"/>
                </a:lnTo>
                <a:lnTo>
                  <a:pt x="140794" y="41554"/>
                </a:lnTo>
                <a:lnTo>
                  <a:pt x="99628" y="35512"/>
                </a:lnTo>
                <a:lnTo>
                  <a:pt x="37201" y="22240"/>
                </a:lnTo>
                <a:lnTo>
                  <a:pt x="4281" y="7667"/>
                </a:lnTo>
                <a:lnTo>
                  <a:pt x="0" y="0"/>
                </a:lnTo>
                <a:close/>
              </a:path>
              <a:path w="1459864" h="659129">
                <a:moveTo>
                  <a:pt x="1459420" y="0"/>
                </a:moveTo>
                <a:lnTo>
                  <a:pt x="1422225" y="22240"/>
                </a:lnTo>
                <a:lnTo>
                  <a:pt x="1359807" y="35512"/>
                </a:lnTo>
                <a:lnTo>
                  <a:pt x="1318646" y="41554"/>
                </a:lnTo>
                <a:lnTo>
                  <a:pt x="1271444" y="47142"/>
                </a:lnTo>
                <a:lnTo>
                  <a:pt x="1218646" y="52232"/>
                </a:lnTo>
                <a:lnTo>
                  <a:pt x="1160696" y="56784"/>
                </a:lnTo>
                <a:lnTo>
                  <a:pt x="1098040" y="60753"/>
                </a:lnTo>
                <a:lnTo>
                  <a:pt x="1031122" y="64096"/>
                </a:lnTo>
                <a:lnTo>
                  <a:pt x="960387" y="66771"/>
                </a:lnTo>
                <a:lnTo>
                  <a:pt x="886280" y="68735"/>
                </a:lnTo>
                <a:lnTo>
                  <a:pt x="809245" y="69945"/>
                </a:lnTo>
                <a:lnTo>
                  <a:pt x="729729" y="70357"/>
                </a:lnTo>
                <a:lnTo>
                  <a:pt x="1459420" y="70357"/>
                </a:lnTo>
                <a:lnTo>
                  <a:pt x="145942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47817" name="object 9">
            <a:extLst>
              <a:ext uri="{FF2B5EF4-FFF2-40B4-BE49-F238E27FC236}">
                <a16:creationId xmlns:a16="http://schemas.microsoft.com/office/drawing/2014/main" id="{A5B85D4D-5C75-40A3-868E-F1C00593BE4A}"/>
              </a:ext>
            </a:extLst>
          </p:cNvPr>
          <p:cNvSpPr>
            <a:spLocks/>
          </p:cNvSpPr>
          <p:nvPr/>
        </p:nvSpPr>
        <p:spPr bwMode="auto">
          <a:xfrm>
            <a:off x="373063" y="4749800"/>
            <a:ext cx="1460500" cy="141288"/>
          </a:xfrm>
          <a:custGeom>
            <a:avLst/>
            <a:gdLst>
              <a:gd name="T0" fmla="*/ 731319 w 1459864"/>
              <a:gd name="T1" fmla="*/ 0 h 140970"/>
              <a:gd name="T2" fmla="*/ 651634 w 1459864"/>
              <a:gd name="T3" fmla="*/ 417 h 140970"/>
              <a:gd name="T4" fmla="*/ 574434 w 1459864"/>
              <a:gd name="T5" fmla="*/ 1642 h 140970"/>
              <a:gd name="T6" fmla="*/ 500166 w 1459864"/>
              <a:gd name="T7" fmla="*/ 3626 h 140970"/>
              <a:gd name="T8" fmla="*/ 429275 w 1459864"/>
              <a:gd name="T9" fmla="*/ 6331 h 140970"/>
              <a:gd name="T10" fmla="*/ 362208 w 1459864"/>
              <a:gd name="T11" fmla="*/ 9714 h 140970"/>
              <a:gd name="T12" fmla="*/ 299409 w 1459864"/>
              <a:gd name="T13" fmla="*/ 13728 h 140970"/>
              <a:gd name="T14" fmla="*/ 241329 w 1459864"/>
              <a:gd name="T15" fmla="*/ 18330 h 140970"/>
              <a:gd name="T16" fmla="*/ 188411 w 1459864"/>
              <a:gd name="T17" fmla="*/ 23478 h 140970"/>
              <a:gd name="T18" fmla="*/ 141099 w 1459864"/>
              <a:gd name="T19" fmla="*/ 29129 h 140970"/>
              <a:gd name="T20" fmla="*/ 99843 w 1459864"/>
              <a:gd name="T21" fmla="*/ 35240 h 140970"/>
              <a:gd name="T22" fmla="*/ 37281 w 1459864"/>
              <a:gd name="T23" fmla="*/ 48663 h 140970"/>
              <a:gd name="T24" fmla="*/ 0 w 1459864"/>
              <a:gd name="T25" fmla="*/ 71155 h 140970"/>
              <a:gd name="T26" fmla="*/ 4291 w 1459864"/>
              <a:gd name="T27" fmla="*/ 78909 h 140970"/>
              <a:gd name="T28" fmla="*/ 65089 w 1459864"/>
              <a:gd name="T29" fmla="*/ 100544 h 140970"/>
              <a:gd name="T30" fmla="*/ 141099 w 1459864"/>
              <a:gd name="T31" fmla="*/ 113180 h 140970"/>
              <a:gd name="T32" fmla="*/ 188411 w 1459864"/>
              <a:gd name="T33" fmla="*/ 118831 h 140970"/>
              <a:gd name="T34" fmla="*/ 241329 w 1459864"/>
              <a:gd name="T35" fmla="*/ 123979 h 140970"/>
              <a:gd name="T36" fmla="*/ 299409 w 1459864"/>
              <a:gd name="T37" fmla="*/ 128582 h 140970"/>
              <a:gd name="T38" fmla="*/ 362208 w 1459864"/>
              <a:gd name="T39" fmla="*/ 132596 h 140970"/>
              <a:gd name="T40" fmla="*/ 429275 w 1459864"/>
              <a:gd name="T41" fmla="*/ 135977 h 140970"/>
              <a:gd name="T42" fmla="*/ 500166 w 1459864"/>
              <a:gd name="T43" fmla="*/ 138682 h 140970"/>
              <a:gd name="T44" fmla="*/ 574434 w 1459864"/>
              <a:gd name="T45" fmla="*/ 140669 h 140970"/>
              <a:gd name="T46" fmla="*/ 651634 w 1459864"/>
              <a:gd name="T47" fmla="*/ 141892 h 140970"/>
              <a:gd name="T48" fmla="*/ 731319 w 1459864"/>
              <a:gd name="T49" fmla="*/ 142310 h 140970"/>
              <a:gd name="T50" fmla="*/ 811010 w 1459864"/>
              <a:gd name="T51" fmla="*/ 141892 h 140970"/>
              <a:gd name="T52" fmla="*/ 888212 w 1459864"/>
              <a:gd name="T53" fmla="*/ 140669 h 140970"/>
              <a:gd name="T54" fmla="*/ 962481 w 1459864"/>
              <a:gd name="T55" fmla="*/ 138682 h 140970"/>
              <a:gd name="T56" fmla="*/ 1033370 w 1459864"/>
              <a:gd name="T57" fmla="*/ 135977 h 140970"/>
              <a:gd name="T58" fmla="*/ 1100434 w 1459864"/>
              <a:gd name="T59" fmla="*/ 132596 h 140970"/>
              <a:gd name="T60" fmla="*/ 1163227 w 1459864"/>
              <a:gd name="T61" fmla="*/ 128582 h 140970"/>
              <a:gd name="T62" fmla="*/ 1221303 w 1459864"/>
              <a:gd name="T63" fmla="*/ 123979 h 140970"/>
              <a:gd name="T64" fmla="*/ 1274216 w 1459864"/>
              <a:gd name="T65" fmla="*/ 118831 h 140970"/>
              <a:gd name="T66" fmla="*/ 1321520 w 1459864"/>
              <a:gd name="T67" fmla="*/ 113180 h 140970"/>
              <a:gd name="T68" fmla="*/ 1362771 w 1459864"/>
              <a:gd name="T69" fmla="*/ 107069 h 140970"/>
              <a:gd name="T70" fmla="*/ 1425326 w 1459864"/>
              <a:gd name="T71" fmla="*/ 93647 h 140970"/>
              <a:gd name="T72" fmla="*/ 1462602 w 1459864"/>
              <a:gd name="T73" fmla="*/ 71155 h 140970"/>
              <a:gd name="T74" fmla="*/ 1458311 w 1459864"/>
              <a:gd name="T75" fmla="*/ 63400 h 140970"/>
              <a:gd name="T76" fmla="*/ 1397522 w 1459864"/>
              <a:gd name="T77" fmla="*/ 41765 h 140970"/>
              <a:gd name="T78" fmla="*/ 1321520 w 1459864"/>
              <a:gd name="T79" fmla="*/ 29129 h 140970"/>
              <a:gd name="T80" fmla="*/ 1274216 w 1459864"/>
              <a:gd name="T81" fmla="*/ 23478 h 140970"/>
              <a:gd name="T82" fmla="*/ 1221303 w 1459864"/>
              <a:gd name="T83" fmla="*/ 18330 h 140970"/>
              <a:gd name="T84" fmla="*/ 1163227 w 1459864"/>
              <a:gd name="T85" fmla="*/ 13728 h 140970"/>
              <a:gd name="T86" fmla="*/ 1100434 w 1459864"/>
              <a:gd name="T87" fmla="*/ 9714 h 140970"/>
              <a:gd name="T88" fmla="*/ 1033370 w 1459864"/>
              <a:gd name="T89" fmla="*/ 6331 h 140970"/>
              <a:gd name="T90" fmla="*/ 962481 w 1459864"/>
              <a:gd name="T91" fmla="*/ 3626 h 140970"/>
              <a:gd name="T92" fmla="*/ 888212 w 1459864"/>
              <a:gd name="T93" fmla="*/ 1642 h 140970"/>
              <a:gd name="T94" fmla="*/ 811010 w 1459864"/>
              <a:gd name="T95" fmla="*/ 417 h 140970"/>
              <a:gd name="T96" fmla="*/ 731319 w 1459864"/>
              <a:gd name="T97" fmla="*/ 0 h 14097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459864" h="140970">
                <a:moveTo>
                  <a:pt x="729729" y="0"/>
                </a:moveTo>
                <a:lnTo>
                  <a:pt x="650216" y="412"/>
                </a:lnTo>
                <a:lnTo>
                  <a:pt x="573184" y="1622"/>
                </a:lnTo>
                <a:lnTo>
                  <a:pt x="499077" y="3586"/>
                </a:lnTo>
                <a:lnTo>
                  <a:pt x="428340" y="6261"/>
                </a:lnTo>
                <a:lnTo>
                  <a:pt x="361419" y="9604"/>
                </a:lnTo>
                <a:lnTo>
                  <a:pt x="298759" y="13573"/>
                </a:lnTo>
                <a:lnTo>
                  <a:pt x="240804" y="18125"/>
                </a:lnTo>
                <a:lnTo>
                  <a:pt x="188001" y="23215"/>
                </a:lnTo>
                <a:lnTo>
                  <a:pt x="140794" y="28803"/>
                </a:lnTo>
                <a:lnTo>
                  <a:pt x="99628" y="34845"/>
                </a:lnTo>
                <a:lnTo>
                  <a:pt x="37201" y="48117"/>
                </a:lnTo>
                <a:lnTo>
                  <a:pt x="0" y="70358"/>
                </a:lnTo>
                <a:lnTo>
                  <a:pt x="4281" y="78025"/>
                </a:lnTo>
                <a:lnTo>
                  <a:pt x="64949" y="99418"/>
                </a:lnTo>
                <a:lnTo>
                  <a:pt x="140794" y="111912"/>
                </a:lnTo>
                <a:lnTo>
                  <a:pt x="188001" y="117500"/>
                </a:lnTo>
                <a:lnTo>
                  <a:pt x="240804" y="122590"/>
                </a:lnTo>
                <a:lnTo>
                  <a:pt x="298759" y="127142"/>
                </a:lnTo>
                <a:lnTo>
                  <a:pt x="361419" y="131111"/>
                </a:lnTo>
                <a:lnTo>
                  <a:pt x="428340" y="134454"/>
                </a:lnTo>
                <a:lnTo>
                  <a:pt x="499077" y="137129"/>
                </a:lnTo>
                <a:lnTo>
                  <a:pt x="573184" y="139093"/>
                </a:lnTo>
                <a:lnTo>
                  <a:pt x="650216" y="140303"/>
                </a:lnTo>
                <a:lnTo>
                  <a:pt x="729729" y="140716"/>
                </a:lnTo>
                <a:lnTo>
                  <a:pt x="809245" y="140303"/>
                </a:lnTo>
                <a:lnTo>
                  <a:pt x="886280" y="139093"/>
                </a:lnTo>
                <a:lnTo>
                  <a:pt x="960387" y="137129"/>
                </a:lnTo>
                <a:lnTo>
                  <a:pt x="1031122" y="134454"/>
                </a:lnTo>
                <a:lnTo>
                  <a:pt x="1098040" y="131111"/>
                </a:lnTo>
                <a:lnTo>
                  <a:pt x="1160696" y="127142"/>
                </a:lnTo>
                <a:lnTo>
                  <a:pt x="1218646" y="122590"/>
                </a:lnTo>
                <a:lnTo>
                  <a:pt x="1271444" y="117500"/>
                </a:lnTo>
                <a:lnTo>
                  <a:pt x="1318646" y="111912"/>
                </a:lnTo>
                <a:lnTo>
                  <a:pt x="1359807" y="105870"/>
                </a:lnTo>
                <a:lnTo>
                  <a:pt x="1422225" y="92598"/>
                </a:lnTo>
                <a:lnTo>
                  <a:pt x="1459420" y="70358"/>
                </a:lnTo>
                <a:lnTo>
                  <a:pt x="1455139" y="62690"/>
                </a:lnTo>
                <a:lnTo>
                  <a:pt x="1394481" y="41297"/>
                </a:lnTo>
                <a:lnTo>
                  <a:pt x="1318646" y="28803"/>
                </a:lnTo>
                <a:lnTo>
                  <a:pt x="1271444" y="23215"/>
                </a:lnTo>
                <a:lnTo>
                  <a:pt x="1218646" y="18125"/>
                </a:lnTo>
                <a:lnTo>
                  <a:pt x="1160696" y="13573"/>
                </a:lnTo>
                <a:lnTo>
                  <a:pt x="1098040" y="9604"/>
                </a:lnTo>
                <a:lnTo>
                  <a:pt x="1031122" y="6261"/>
                </a:lnTo>
                <a:lnTo>
                  <a:pt x="960387" y="3586"/>
                </a:lnTo>
                <a:lnTo>
                  <a:pt x="886280" y="1622"/>
                </a:lnTo>
                <a:lnTo>
                  <a:pt x="809245" y="412"/>
                </a:lnTo>
                <a:lnTo>
                  <a:pt x="729729" y="0"/>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 name="object 10">
            <a:extLst>
              <a:ext uri="{FF2B5EF4-FFF2-40B4-BE49-F238E27FC236}">
                <a16:creationId xmlns:a16="http://schemas.microsoft.com/office/drawing/2014/main" id="{3E0EC81C-D9B4-4590-ABBA-C48EB556A69C}"/>
              </a:ext>
            </a:extLst>
          </p:cNvPr>
          <p:cNvSpPr txBox="1"/>
          <p:nvPr/>
        </p:nvSpPr>
        <p:spPr>
          <a:xfrm>
            <a:off x="996950" y="5053013"/>
            <a:ext cx="214313" cy="187325"/>
          </a:xfrm>
          <a:prstGeom prst="rect">
            <a:avLst/>
          </a:prstGeom>
        </p:spPr>
        <p:txBody>
          <a:bodyPr lIns="0" tIns="13335" rIns="0" bIns="0">
            <a:spAutoFit/>
          </a:bodyPr>
          <a:lstStyle/>
          <a:p>
            <a:pPr marL="12700">
              <a:spcBef>
                <a:spcPts val="105"/>
              </a:spcBef>
              <a:defRPr/>
            </a:pPr>
            <a:r>
              <a:rPr sz="1050" dirty="0">
                <a:solidFill>
                  <a:srgbClr val="FFFFFF"/>
                </a:solidFill>
                <a:latin typeface="Arial"/>
                <a:cs typeface="Arial"/>
              </a:rPr>
              <a:t>残雪</a:t>
            </a:r>
            <a:endParaRPr sz="1050">
              <a:latin typeface="Arial"/>
              <a:cs typeface="Arial"/>
            </a:endParaRPr>
          </a:p>
        </p:txBody>
      </p:sp>
      <p:sp>
        <p:nvSpPr>
          <p:cNvPr id="247819" name="object 11">
            <a:extLst>
              <a:ext uri="{FF2B5EF4-FFF2-40B4-BE49-F238E27FC236}">
                <a16:creationId xmlns:a16="http://schemas.microsoft.com/office/drawing/2014/main" id="{2C1C9DB3-3CDC-448F-A815-F437B0F2FA22}"/>
              </a:ext>
            </a:extLst>
          </p:cNvPr>
          <p:cNvSpPr>
            <a:spLocks/>
          </p:cNvSpPr>
          <p:nvPr/>
        </p:nvSpPr>
        <p:spPr bwMode="auto">
          <a:xfrm>
            <a:off x="2052638" y="4821238"/>
            <a:ext cx="1458912" cy="658812"/>
          </a:xfrm>
          <a:custGeom>
            <a:avLst/>
            <a:gdLst>
              <a:gd name="T0" fmla="*/ 0 w 1459864"/>
              <a:gd name="T1" fmla="*/ 0 h 659129"/>
              <a:gd name="T2" fmla="*/ 0 w 1459864"/>
              <a:gd name="T3" fmla="*/ 586849 h 659129"/>
              <a:gd name="T4" fmla="*/ 4266 w 1459864"/>
              <a:gd name="T5" fmla="*/ 594500 h 659129"/>
              <a:gd name="T6" fmla="*/ 64729 w 1459864"/>
              <a:gd name="T7" fmla="*/ 615841 h 659129"/>
              <a:gd name="T8" fmla="*/ 140316 w 1459864"/>
              <a:gd name="T9" fmla="*/ 628305 h 659129"/>
              <a:gd name="T10" fmla="*/ 187368 w 1459864"/>
              <a:gd name="T11" fmla="*/ 633880 h 659129"/>
              <a:gd name="T12" fmla="*/ 239996 w 1459864"/>
              <a:gd name="T13" fmla="*/ 638957 h 659129"/>
              <a:gd name="T14" fmla="*/ 297761 w 1459864"/>
              <a:gd name="T15" fmla="*/ 643498 h 659129"/>
              <a:gd name="T16" fmla="*/ 360217 w 1459864"/>
              <a:gd name="T17" fmla="*/ 647457 h 659129"/>
              <a:gd name="T18" fmla="*/ 426923 w 1459864"/>
              <a:gd name="T19" fmla="*/ 650793 h 659129"/>
              <a:gd name="T20" fmla="*/ 497434 w 1459864"/>
              <a:gd name="T21" fmla="*/ 653461 h 659129"/>
              <a:gd name="T22" fmla="*/ 571306 w 1459864"/>
              <a:gd name="T23" fmla="*/ 655420 h 659129"/>
              <a:gd name="T24" fmla="*/ 648098 w 1459864"/>
              <a:gd name="T25" fmla="*/ 656628 h 659129"/>
              <a:gd name="T26" fmla="*/ 727365 w 1459864"/>
              <a:gd name="T27" fmla="*/ 657039 h 659129"/>
              <a:gd name="T28" fmla="*/ 806610 w 1459864"/>
              <a:gd name="T29" fmla="*/ 656628 h 659129"/>
              <a:gd name="T30" fmla="*/ 883386 w 1459864"/>
              <a:gd name="T31" fmla="*/ 655420 h 659129"/>
              <a:gd name="T32" fmla="*/ 957249 w 1459864"/>
              <a:gd name="T33" fmla="*/ 653461 h 659129"/>
              <a:gd name="T34" fmla="*/ 1027753 w 1459864"/>
              <a:gd name="T35" fmla="*/ 650793 h 659129"/>
              <a:gd name="T36" fmla="*/ 1094456 w 1459864"/>
              <a:gd name="T37" fmla="*/ 647457 h 659129"/>
              <a:gd name="T38" fmla="*/ 1156915 w 1459864"/>
              <a:gd name="T39" fmla="*/ 643498 h 659129"/>
              <a:gd name="T40" fmla="*/ 1214682 w 1459864"/>
              <a:gd name="T41" fmla="*/ 638957 h 659129"/>
              <a:gd name="T42" fmla="*/ 1267318 w 1459864"/>
              <a:gd name="T43" fmla="*/ 633880 h 659129"/>
              <a:gd name="T44" fmla="*/ 1314376 w 1459864"/>
              <a:gd name="T45" fmla="*/ 628305 h 659129"/>
              <a:gd name="T46" fmla="*/ 1355412 w 1459864"/>
              <a:gd name="T47" fmla="*/ 622277 h 659129"/>
              <a:gd name="T48" fmla="*/ 1417645 w 1459864"/>
              <a:gd name="T49" fmla="*/ 609038 h 659129"/>
              <a:gd name="T50" fmla="*/ 1454731 w 1459864"/>
              <a:gd name="T51" fmla="*/ 586849 h 659129"/>
              <a:gd name="T52" fmla="*/ 1454731 w 1459864"/>
              <a:gd name="T53" fmla="*/ 70187 h 659129"/>
              <a:gd name="T54" fmla="*/ 727365 w 1459864"/>
              <a:gd name="T55" fmla="*/ 70187 h 659129"/>
              <a:gd name="T56" fmla="*/ 648098 w 1459864"/>
              <a:gd name="T57" fmla="*/ 69775 h 659129"/>
              <a:gd name="T58" fmla="*/ 571306 w 1459864"/>
              <a:gd name="T59" fmla="*/ 68570 h 659129"/>
              <a:gd name="T60" fmla="*/ 497434 w 1459864"/>
              <a:gd name="T61" fmla="*/ 66611 h 659129"/>
              <a:gd name="T62" fmla="*/ 426923 w 1459864"/>
              <a:gd name="T63" fmla="*/ 63941 h 659129"/>
              <a:gd name="T64" fmla="*/ 360217 w 1459864"/>
              <a:gd name="T65" fmla="*/ 60608 h 659129"/>
              <a:gd name="T66" fmla="*/ 297761 w 1459864"/>
              <a:gd name="T67" fmla="*/ 56649 h 659129"/>
              <a:gd name="T68" fmla="*/ 239996 w 1459864"/>
              <a:gd name="T69" fmla="*/ 52107 h 659129"/>
              <a:gd name="T70" fmla="*/ 187368 w 1459864"/>
              <a:gd name="T71" fmla="*/ 47027 h 659129"/>
              <a:gd name="T72" fmla="*/ 140316 w 1459864"/>
              <a:gd name="T73" fmla="*/ 41454 h 659129"/>
              <a:gd name="T74" fmla="*/ 99290 w 1459864"/>
              <a:gd name="T75" fmla="*/ 35427 h 659129"/>
              <a:gd name="T76" fmla="*/ 37075 w 1459864"/>
              <a:gd name="T77" fmla="*/ 22185 h 659129"/>
              <a:gd name="T78" fmla="*/ 4266 w 1459864"/>
              <a:gd name="T79" fmla="*/ 7647 h 659129"/>
              <a:gd name="T80" fmla="*/ 0 w 1459864"/>
              <a:gd name="T81" fmla="*/ 0 h 659129"/>
              <a:gd name="T82" fmla="*/ 1454731 w 1459864"/>
              <a:gd name="T83" fmla="*/ 0 h 659129"/>
              <a:gd name="T84" fmla="*/ 1417645 w 1459864"/>
              <a:gd name="T85" fmla="*/ 22185 h 659129"/>
              <a:gd name="T86" fmla="*/ 1355412 w 1459864"/>
              <a:gd name="T87" fmla="*/ 35427 h 659129"/>
              <a:gd name="T88" fmla="*/ 1314376 w 1459864"/>
              <a:gd name="T89" fmla="*/ 41454 h 659129"/>
              <a:gd name="T90" fmla="*/ 1267318 w 1459864"/>
              <a:gd name="T91" fmla="*/ 47027 h 659129"/>
              <a:gd name="T92" fmla="*/ 1214682 w 1459864"/>
              <a:gd name="T93" fmla="*/ 52107 h 659129"/>
              <a:gd name="T94" fmla="*/ 1156915 w 1459864"/>
              <a:gd name="T95" fmla="*/ 56649 h 659129"/>
              <a:gd name="T96" fmla="*/ 1094456 w 1459864"/>
              <a:gd name="T97" fmla="*/ 60608 h 659129"/>
              <a:gd name="T98" fmla="*/ 1027753 w 1459864"/>
              <a:gd name="T99" fmla="*/ 63941 h 659129"/>
              <a:gd name="T100" fmla="*/ 957249 w 1459864"/>
              <a:gd name="T101" fmla="*/ 66611 h 659129"/>
              <a:gd name="T102" fmla="*/ 883386 w 1459864"/>
              <a:gd name="T103" fmla="*/ 68570 h 659129"/>
              <a:gd name="T104" fmla="*/ 806610 w 1459864"/>
              <a:gd name="T105" fmla="*/ 69775 h 659129"/>
              <a:gd name="T106" fmla="*/ 727365 w 1459864"/>
              <a:gd name="T107" fmla="*/ 70187 h 659129"/>
              <a:gd name="T108" fmla="*/ 1454731 w 1459864"/>
              <a:gd name="T109" fmla="*/ 70187 h 659129"/>
              <a:gd name="T110" fmla="*/ 1454731 w 1459864"/>
              <a:gd name="T111" fmla="*/ 0 h 65912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459864" h="659129">
                <a:moveTo>
                  <a:pt x="0" y="0"/>
                </a:moveTo>
                <a:lnTo>
                  <a:pt x="0" y="588263"/>
                </a:lnTo>
                <a:lnTo>
                  <a:pt x="4281" y="595931"/>
                </a:lnTo>
                <a:lnTo>
                  <a:pt x="64939" y="617324"/>
                </a:lnTo>
                <a:lnTo>
                  <a:pt x="140776" y="629818"/>
                </a:lnTo>
                <a:lnTo>
                  <a:pt x="187980" y="635406"/>
                </a:lnTo>
                <a:lnTo>
                  <a:pt x="240781" y="640496"/>
                </a:lnTo>
                <a:lnTo>
                  <a:pt x="298734" y="645048"/>
                </a:lnTo>
                <a:lnTo>
                  <a:pt x="361394" y="649017"/>
                </a:lnTo>
                <a:lnTo>
                  <a:pt x="428318" y="652360"/>
                </a:lnTo>
                <a:lnTo>
                  <a:pt x="499059" y="655035"/>
                </a:lnTo>
                <a:lnTo>
                  <a:pt x="573173" y="656999"/>
                </a:lnTo>
                <a:lnTo>
                  <a:pt x="650215" y="658209"/>
                </a:lnTo>
                <a:lnTo>
                  <a:pt x="729742" y="658621"/>
                </a:lnTo>
                <a:lnTo>
                  <a:pt x="809245" y="658209"/>
                </a:lnTo>
                <a:lnTo>
                  <a:pt x="886272" y="656999"/>
                </a:lnTo>
                <a:lnTo>
                  <a:pt x="960376" y="655035"/>
                </a:lnTo>
                <a:lnTo>
                  <a:pt x="1031111" y="652360"/>
                </a:lnTo>
                <a:lnTo>
                  <a:pt x="1098032" y="649017"/>
                </a:lnTo>
                <a:lnTo>
                  <a:pt x="1160694" y="645048"/>
                </a:lnTo>
                <a:lnTo>
                  <a:pt x="1218651" y="640496"/>
                </a:lnTo>
                <a:lnTo>
                  <a:pt x="1271459" y="635406"/>
                </a:lnTo>
                <a:lnTo>
                  <a:pt x="1318670" y="629818"/>
                </a:lnTo>
                <a:lnTo>
                  <a:pt x="1359840" y="623776"/>
                </a:lnTo>
                <a:lnTo>
                  <a:pt x="1422276" y="610504"/>
                </a:lnTo>
                <a:lnTo>
                  <a:pt x="1459484" y="588263"/>
                </a:lnTo>
                <a:lnTo>
                  <a:pt x="1459484" y="70357"/>
                </a:lnTo>
                <a:lnTo>
                  <a:pt x="729742" y="70357"/>
                </a:lnTo>
                <a:lnTo>
                  <a:pt x="650215" y="69945"/>
                </a:lnTo>
                <a:lnTo>
                  <a:pt x="573173" y="68735"/>
                </a:lnTo>
                <a:lnTo>
                  <a:pt x="499059" y="66771"/>
                </a:lnTo>
                <a:lnTo>
                  <a:pt x="428318" y="64096"/>
                </a:lnTo>
                <a:lnTo>
                  <a:pt x="361394" y="60753"/>
                </a:lnTo>
                <a:lnTo>
                  <a:pt x="298734" y="56784"/>
                </a:lnTo>
                <a:lnTo>
                  <a:pt x="240781" y="52232"/>
                </a:lnTo>
                <a:lnTo>
                  <a:pt x="187980" y="47142"/>
                </a:lnTo>
                <a:lnTo>
                  <a:pt x="140776" y="41554"/>
                </a:lnTo>
                <a:lnTo>
                  <a:pt x="99615" y="35512"/>
                </a:lnTo>
                <a:lnTo>
                  <a:pt x="37195" y="22240"/>
                </a:lnTo>
                <a:lnTo>
                  <a:pt x="4281" y="7667"/>
                </a:lnTo>
                <a:lnTo>
                  <a:pt x="0" y="0"/>
                </a:lnTo>
                <a:close/>
              </a:path>
              <a:path w="1459864" h="659129">
                <a:moveTo>
                  <a:pt x="1459484" y="0"/>
                </a:moveTo>
                <a:lnTo>
                  <a:pt x="1422276" y="22240"/>
                </a:lnTo>
                <a:lnTo>
                  <a:pt x="1359840" y="35512"/>
                </a:lnTo>
                <a:lnTo>
                  <a:pt x="1318670" y="41554"/>
                </a:lnTo>
                <a:lnTo>
                  <a:pt x="1271459" y="47142"/>
                </a:lnTo>
                <a:lnTo>
                  <a:pt x="1218651" y="52232"/>
                </a:lnTo>
                <a:lnTo>
                  <a:pt x="1160694" y="56784"/>
                </a:lnTo>
                <a:lnTo>
                  <a:pt x="1098032" y="60753"/>
                </a:lnTo>
                <a:lnTo>
                  <a:pt x="1031111" y="64096"/>
                </a:lnTo>
                <a:lnTo>
                  <a:pt x="960376" y="66771"/>
                </a:lnTo>
                <a:lnTo>
                  <a:pt x="886272" y="68735"/>
                </a:lnTo>
                <a:lnTo>
                  <a:pt x="809245" y="69945"/>
                </a:lnTo>
                <a:lnTo>
                  <a:pt x="729742" y="70357"/>
                </a:lnTo>
                <a:lnTo>
                  <a:pt x="1459484" y="70357"/>
                </a:lnTo>
                <a:lnTo>
                  <a:pt x="1459484"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47820" name="object 12">
            <a:extLst>
              <a:ext uri="{FF2B5EF4-FFF2-40B4-BE49-F238E27FC236}">
                <a16:creationId xmlns:a16="http://schemas.microsoft.com/office/drawing/2014/main" id="{EEF75430-9F84-4E47-8AA4-20BBB3A47CEB}"/>
              </a:ext>
            </a:extLst>
          </p:cNvPr>
          <p:cNvSpPr>
            <a:spLocks/>
          </p:cNvSpPr>
          <p:nvPr/>
        </p:nvSpPr>
        <p:spPr bwMode="auto">
          <a:xfrm>
            <a:off x="2052638" y="4749800"/>
            <a:ext cx="1458912" cy="141288"/>
          </a:xfrm>
          <a:custGeom>
            <a:avLst/>
            <a:gdLst>
              <a:gd name="T0" fmla="*/ 727365 w 1459864"/>
              <a:gd name="T1" fmla="*/ 0 h 140970"/>
              <a:gd name="T2" fmla="*/ 648098 w 1459864"/>
              <a:gd name="T3" fmla="*/ 417 h 140970"/>
              <a:gd name="T4" fmla="*/ 571306 w 1459864"/>
              <a:gd name="T5" fmla="*/ 1642 h 140970"/>
              <a:gd name="T6" fmla="*/ 497434 w 1459864"/>
              <a:gd name="T7" fmla="*/ 3626 h 140970"/>
              <a:gd name="T8" fmla="*/ 426923 w 1459864"/>
              <a:gd name="T9" fmla="*/ 6331 h 140970"/>
              <a:gd name="T10" fmla="*/ 360217 w 1459864"/>
              <a:gd name="T11" fmla="*/ 9714 h 140970"/>
              <a:gd name="T12" fmla="*/ 297761 w 1459864"/>
              <a:gd name="T13" fmla="*/ 13728 h 140970"/>
              <a:gd name="T14" fmla="*/ 239996 w 1459864"/>
              <a:gd name="T15" fmla="*/ 18330 h 140970"/>
              <a:gd name="T16" fmla="*/ 187368 w 1459864"/>
              <a:gd name="T17" fmla="*/ 23478 h 140970"/>
              <a:gd name="T18" fmla="*/ 140316 w 1459864"/>
              <a:gd name="T19" fmla="*/ 29129 h 140970"/>
              <a:gd name="T20" fmla="*/ 99290 w 1459864"/>
              <a:gd name="T21" fmla="*/ 35240 h 140970"/>
              <a:gd name="T22" fmla="*/ 37075 w 1459864"/>
              <a:gd name="T23" fmla="*/ 48663 h 140970"/>
              <a:gd name="T24" fmla="*/ 0 w 1459864"/>
              <a:gd name="T25" fmla="*/ 71155 h 140970"/>
              <a:gd name="T26" fmla="*/ 4266 w 1459864"/>
              <a:gd name="T27" fmla="*/ 78909 h 140970"/>
              <a:gd name="T28" fmla="*/ 64729 w 1459864"/>
              <a:gd name="T29" fmla="*/ 100544 h 140970"/>
              <a:gd name="T30" fmla="*/ 140316 w 1459864"/>
              <a:gd name="T31" fmla="*/ 113180 h 140970"/>
              <a:gd name="T32" fmla="*/ 187368 w 1459864"/>
              <a:gd name="T33" fmla="*/ 118831 h 140970"/>
              <a:gd name="T34" fmla="*/ 239996 w 1459864"/>
              <a:gd name="T35" fmla="*/ 123979 h 140970"/>
              <a:gd name="T36" fmla="*/ 297761 w 1459864"/>
              <a:gd name="T37" fmla="*/ 128582 h 140970"/>
              <a:gd name="T38" fmla="*/ 360217 w 1459864"/>
              <a:gd name="T39" fmla="*/ 132596 h 140970"/>
              <a:gd name="T40" fmla="*/ 426923 w 1459864"/>
              <a:gd name="T41" fmla="*/ 135977 h 140970"/>
              <a:gd name="T42" fmla="*/ 497434 w 1459864"/>
              <a:gd name="T43" fmla="*/ 138682 h 140970"/>
              <a:gd name="T44" fmla="*/ 571306 w 1459864"/>
              <a:gd name="T45" fmla="*/ 140669 h 140970"/>
              <a:gd name="T46" fmla="*/ 648098 w 1459864"/>
              <a:gd name="T47" fmla="*/ 141892 h 140970"/>
              <a:gd name="T48" fmla="*/ 727365 w 1459864"/>
              <a:gd name="T49" fmla="*/ 142310 h 140970"/>
              <a:gd name="T50" fmla="*/ 806610 w 1459864"/>
              <a:gd name="T51" fmla="*/ 141892 h 140970"/>
              <a:gd name="T52" fmla="*/ 883386 w 1459864"/>
              <a:gd name="T53" fmla="*/ 140669 h 140970"/>
              <a:gd name="T54" fmla="*/ 957249 w 1459864"/>
              <a:gd name="T55" fmla="*/ 138682 h 140970"/>
              <a:gd name="T56" fmla="*/ 1027753 w 1459864"/>
              <a:gd name="T57" fmla="*/ 135977 h 140970"/>
              <a:gd name="T58" fmla="*/ 1094456 w 1459864"/>
              <a:gd name="T59" fmla="*/ 132596 h 140970"/>
              <a:gd name="T60" fmla="*/ 1156915 w 1459864"/>
              <a:gd name="T61" fmla="*/ 128582 h 140970"/>
              <a:gd name="T62" fmla="*/ 1214682 w 1459864"/>
              <a:gd name="T63" fmla="*/ 123979 h 140970"/>
              <a:gd name="T64" fmla="*/ 1267318 w 1459864"/>
              <a:gd name="T65" fmla="*/ 118831 h 140970"/>
              <a:gd name="T66" fmla="*/ 1314376 w 1459864"/>
              <a:gd name="T67" fmla="*/ 113180 h 140970"/>
              <a:gd name="T68" fmla="*/ 1355412 w 1459864"/>
              <a:gd name="T69" fmla="*/ 107069 h 140970"/>
              <a:gd name="T70" fmla="*/ 1417645 w 1459864"/>
              <a:gd name="T71" fmla="*/ 93647 h 140970"/>
              <a:gd name="T72" fmla="*/ 1454731 w 1459864"/>
              <a:gd name="T73" fmla="*/ 71155 h 140970"/>
              <a:gd name="T74" fmla="*/ 1450463 w 1459864"/>
              <a:gd name="T75" fmla="*/ 63400 h 140970"/>
              <a:gd name="T76" fmla="*/ 1389983 w 1459864"/>
              <a:gd name="T77" fmla="*/ 41765 h 140970"/>
              <a:gd name="T78" fmla="*/ 1314376 w 1459864"/>
              <a:gd name="T79" fmla="*/ 29129 h 140970"/>
              <a:gd name="T80" fmla="*/ 1267318 w 1459864"/>
              <a:gd name="T81" fmla="*/ 23478 h 140970"/>
              <a:gd name="T82" fmla="*/ 1214682 w 1459864"/>
              <a:gd name="T83" fmla="*/ 18330 h 140970"/>
              <a:gd name="T84" fmla="*/ 1156915 w 1459864"/>
              <a:gd name="T85" fmla="*/ 13728 h 140970"/>
              <a:gd name="T86" fmla="*/ 1094456 w 1459864"/>
              <a:gd name="T87" fmla="*/ 9714 h 140970"/>
              <a:gd name="T88" fmla="*/ 1027753 w 1459864"/>
              <a:gd name="T89" fmla="*/ 6331 h 140970"/>
              <a:gd name="T90" fmla="*/ 957249 w 1459864"/>
              <a:gd name="T91" fmla="*/ 3626 h 140970"/>
              <a:gd name="T92" fmla="*/ 883386 w 1459864"/>
              <a:gd name="T93" fmla="*/ 1642 h 140970"/>
              <a:gd name="T94" fmla="*/ 806610 w 1459864"/>
              <a:gd name="T95" fmla="*/ 417 h 140970"/>
              <a:gd name="T96" fmla="*/ 727365 w 1459864"/>
              <a:gd name="T97" fmla="*/ 0 h 14097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459864" h="140970">
                <a:moveTo>
                  <a:pt x="729742" y="0"/>
                </a:moveTo>
                <a:lnTo>
                  <a:pt x="650215" y="412"/>
                </a:lnTo>
                <a:lnTo>
                  <a:pt x="573173" y="1622"/>
                </a:lnTo>
                <a:lnTo>
                  <a:pt x="499059" y="3586"/>
                </a:lnTo>
                <a:lnTo>
                  <a:pt x="428318" y="6261"/>
                </a:lnTo>
                <a:lnTo>
                  <a:pt x="361394" y="9604"/>
                </a:lnTo>
                <a:lnTo>
                  <a:pt x="298734" y="13573"/>
                </a:lnTo>
                <a:lnTo>
                  <a:pt x="240781" y="18125"/>
                </a:lnTo>
                <a:lnTo>
                  <a:pt x="187980" y="23215"/>
                </a:lnTo>
                <a:lnTo>
                  <a:pt x="140776" y="28803"/>
                </a:lnTo>
                <a:lnTo>
                  <a:pt x="99615" y="34845"/>
                </a:lnTo>
                <a:lnTo>
                  <a:pt x="37195" y="48117"/>
                </a:lnTo>
                <a:lnTo>
                  <a:pt x="0" y="70358"/>
                </a:lnTo>
                <a:lnTo>
                  <a:pt x="4281" y="78025"/>
                </a:lnTo>
                <a:lnTo>
                  <a:pt x="64939" y="99418"/>
                </a:lnTo>
                <a:lnTo>
                  <a:pt x="140776" y="111912"/>
                </a:lnTo>
                <a:lnTo>
                  <a:pt x="187980" y="117500"/>
                </a:lnTo>
                <a:lnTo>
                  <a:pt x="240781" y="122590"/>
                </a:lnTo>
                <a:lnTo>
                  <a:pt x="298734" y="127142"/>
                </a:lnTo>
                <a:lnTo>
                  <a:pt x="361394" y="131111"/>
                </a:lnTo>
                <a:lnTo>
                  <a:pt x="428318" y="134454"/>
                </a:lnTo>
                <a:lnTo>
                  <a:pt x="499059" y="137129"/>
                </a:lnTo>
                <a:lnTo>
                  <a:pt x="573173" y="139093"/>
                </a:lnTo>
                <a:lnTo>
                  <a:pt x="650215" y="140303"/>
                </a:lnTo>
                <a:lnTo>
                  <a:pt x="729742" y="140716"/>
                </a:lnTo>
                <a:lnTo>
                  <a:pt x="809245" y="140303"/>
                </a:lnTo>
                <a:lnTo>
                  <a:pt x="886272" y="139093"/>
                </a:lnTo>
                <a:lnTo>
                  <a:pt x="960376" y="137129"/>
                </a:lnTo>
                <a:lnTo>
                  <a:pt x="1031111" y="134454"/>
                </a:lnTo>
                <a:lnTo>
                  <a:pt x="1098032" y="131111"/>
                </a:lnTo>
                <a:lnTo>
                  <a:pt x="1160694" y="127142"/>
                </a:lnTo>
                <a:lnTo>
                  <a:pt x="1218651" y="122590"/>
                </a:lnTo>
                <a:lnTo>
                  <a:pt x="1271459" y="117500"/>
                </a:lnTo>
                <a:lnTo>
                  <a:pt x="1318670" y="111912"/>
                </a:lnTo>
                <a:lnTo>
                  <a:pt x="1359840" y="105870"/>
                </a:lnTo>
                <a:lnTo>
                  <a:pt x="1422276" y="92598"/>
                </a:lnTo>
                <a:lnTo>
                  <a:pt x="1459484" y="70358"/>
                </a:lnTo>
                <a:lnTo>
                  <a:pt x="1455201" y="62690"/>
                </a:lnTo>
                <a:lnTo>
                  <a:pt x="1394524" y="41297"/>
                </a:lnTo>
                <a:lnTo>
                  <a:pt x="1318670" y="28803"/>
                </a:lnTo>
                <a:lnTo>
                  <a:pt x="1271459" y="23215"/>
                </a:lnTo>
                <a:lnTo>
                  <a:pt x="1218651" y="18125"/>
                </a:lnTo>
                <a:lnTo>
                  <a:pt x="1160694" y="13573"/>
                </a:lnTo>
                <a:lnTo>
                  <a:pt x="1098032" y="9604"/>
                </a:lnTo>
                <a:lnTo>
                  <a:pt x="1031111" y="6261"/>
                </a:lnTo>
                <a:lnTo>
                  <a:pt x="960376" y="3586"/>
                </a:lnTo>
                <a:lnTo>
                  <a:pt x="886272" y="1622"/>
                </a:lnTo>
                <a:lnTo>
                  <a:pt x="809245" y="412"/>
                </a:lnTo>
                <a:lnTo>
                  <a:pt x="729742" y="0"/>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 name="object 13">
            <a:extLst>
              <a:ext uri="{FF2B5EF4-FFF2-40B4-BE49-F238E27FC236}">
                <a16:creationId xmlns:a16="http://schemas.microsoft.com/office/drawing/2014/main" id="{A0E0A991-E5D1-4C2C-9CC7-CFEE2DEDF922}"/>
              </a:ext>
            </a:extLst>
          </p:cNvPr>
          <p:cNvSpPr txBox="1"/>
          <p:nvPr/>
        </p:nvSpPr>
        <p:spPr>
          <a:xfrm>
            <a:off x="2616200" y="5053013"/>
            <a:ext cx="333375" cy="187325"/>
          </a:xfrm>
          <a:prstGeom prst="rect">
            <a:avLst/>
          </a:prstGeom>
        </p:spPr>
        <p:txBody>
          <a:bodyPr lIns="0" tIns="13335" rIns="0" bIns="0">
            <a:spAutoFit/>
          </a:bodyPr>
          <a:lstStyle/>
          <a:p>
            <a:pPr marL="12700">
              <a:spcBef>
                <a:spcPts val="105"/>
              </a:spcBef>
              <a:defRPr/>
            </a:pPr>
            <a:r>
              <a:rPr sz="1050" dirty="0">
                <a:solidFill>
                  <a:srgbClr val="FFFFFF"/>
                </a:solidFill>
                <a:latin typeface="Arial"/>
                <a:cs typeface="Arial"/>
              </a:rPr>
              <a:t>Hcm</a:t>
            </a:r>
            <a:endParaRPr sz="1050">
              <a:latin typeface="Arial"/>
              <a:cs typeface="Arial"/>
            </a:endParaRPr>
          </a:p>
        </p:txBody>
      </p:sp>
      <p:sp>
        <p:nvSpPr>
          <p:cNvPr id="247822" name="object 14">
            <a:extLst>
              <a:ext uri="{FF2B5EF4-FFF2-40B4-BE49-F238E27FC236}">
                <a16:creationId xmlns:a16="http://schemas.microsoft.com/office/drawing/2014/main" id="{443880BB-D2FE-49A5-A086-ECDF8E85976A}"/>
              </a:ext>
            </a:extLst>
          </p:cNvPr>
          <p:cNvSpPr>
            <a:spLocks/>
          </p:cNvSpPr>
          <p:nvPr/>
        </p:nvSpPr>
        <p:spPr bwMode="auto">
          <a:xfrm>
            <a:off x="3730625" y="4813300"/>
            <a:ext cx="1460500" cy="666750"/>
          </a:xfrm>
          <a:custGeom>
            <a:avLst/>
            <a:gdLst>
              <a:gd name="T0" fmla="*/ 0 w 1459864"/>
              <a:gd name="T1" fmla="*/ 0 h 666114"/>
              <a:gd name="T2" fmla="*/ 0 w 1459864"/>
              <a:gd name="T3" fmla="*/ 605115 h 666114"/>
              <a:gd name="T4" fmla="*/ 4292 w 1459864"/>
              <a:gd name="T5" fmla="*/ 612062 h 666114"/>
              <a:gd name="T6" fmla="*/ 65099 w 1459864"/>
              <a:gd name="T7" fmla="*/ 631436 h 666114"/>
              <a:gd name="T8" fmla="*/ 141118 w 1459864"/>
              <a:gd name="T9" fmla="*/ 642743 h 666114"/>
              <a:gd name="T10" fmla="*/ 188434 w 1459864"/>
              <a:gd name="T11" fmla="*/ 647799 h 666114"/>
              <a:gd name="T12" fmla="*/ 241357 w 1459864"/>
              <a:gd name="T13" fmla="*/ 652404 h 666114"/>
              <a:gd name="T14" fmla="*/ 299439 w 1459864"/>
              <a:gd name="T15" fmla="*/ 656519 h 666114"/>
              <a:gd name="T16" fmla="*/ 362240 w 1459864"/>
              <a:gd name="T17" fmla="*/ 660108 h 666114"/>
              <a:gd name="T18" fmla="*/ 429307 w 1459864"/>
              <a:gd name="T19" fmla="*/ 663131 h 666114"/>
              <a:gd name="T20" fmla="*/ 500196 w 1459864"/>
              <a:gd name="T21" fmla="*/ 665549 h 666114"/>
              <a:gd name="T22" fmla="*/ 651656 w 1459864"/>
              <a:gd name="T23" fmla="*/ 668417 h 666114"/>
              <a:gd name="T24" fmla="*/ 731332 w 1459864"/>
              <a:gd name="T25" fmla="*/ 668791 h 666114"/>
              <a:gd name="T26" fmla="*/ 888204 w 1459864"/>
              <a:gd name="T27" fmla="*/ 667324 h 666114"/>
              <a:gd name="T28" fmla="*/ 962470 w 1459864"/>
              <a:gd name="T29" fmla="*/ 665549 h 666114"/>
              <a:gd name="T30" fmla="*/ 1033359 w 1459864"/>
              <a:gd name="T31" fmla="*/ 663131 h 666114"/>
              <a:gd name="T32" fmla="*/ 1100426 w 1459864"/>
              <a:gd name="T33" fmla="*/ 660108 h 666114"/>
              <a:gd name="T34" fmla="*/ 1163225 w 1459864"/>
              <a:gd name="T35" fmla="*/ 656519 h 666114"/>
              <a:gd name="T36" fmla="*/ 1221308 w 1459864"/>
              <a:gd name="T37" fmla="*/ 652404 h 666114"/>
              <a:gd name="T38" fmla="*/ 1274231 w 1459864"/>
              <a:gd name="T39" fmla="*/ 647799 h 666114"/>
              <a:gd name="T40" fmla="*/ 1321544 w 1459864"/>
              <a:gd name="T41" fmla="*/ 642743 h 666114"/>
              <a:gd name="T42" fmla="*/ 1362804 w 1459864"/>
              <a:gd name="T43" fmla="*/ 637276 h 666114"/>
              <a:gd name="T44" fmla="*/ 1425377 w 1459864"/>
              <a:gd name="T45" fmla="*/ 625260 h 666114"/>
              <a:gd name="T46" fmla="*/ 1462666 w 1459864"/>
              <a:gd name="T47" fmla="*/ 605115 h 666114"/>
              <a:gd name="T48" fmla="*/ 1462666 w 1459864"/>
              <a:gd name="T49" fmla="*/ 63678 h 666114"/>
              <a:gd name="T50" fmla="*/ 731332 w 1459864"/>
              <a:gd name="T51" fmla="*/ 63678 h 666114"/>
              <a:gd name="T52" fmla="*/ 651656 w 1459864"/>
              <a:gd name="T53" fmla="*/ 63301 h 666114"/>
              <a:gd name="T54" fmla="*/ 500196 w 1459864"/>
              <a:gd name="T55" fmla="*/ 60435 h 666114"/>
              <a:gd name="T56" fmla="*/ 429307 w 1459864"/>
              <a:gd name="T57" fmla="*/ 58015 h 666114"/>
              <a:gd name="T58" fmla="*/ 362240 w 1459864"/>
              <a:gd name="T59" fmla="*/ 54992 h 666114"/>
              <a:gd name="T60" fmla="*/ 299439 w 1459864"/>
              <a:gd name="T61" fmla="*/ 51405 h 666114"/>
              <a:gd name="T62" fmla="*/ 241357 w 1459864"/>
              <a:gd name="T63" fmla="*/ 47289 h 666114"/>
              <a:gd name="T64" fmla="*/ 188434 w 1459864"/>
              <a:gd name="T65" fmla="*/ 42686 h 666114"/>
              <a:gd name="T66" fmla="*/ 141118 w 1459864"/>
              <a:gd name="T67" fmla="*/ 37629 h 666114"/>
              <a:gd name="T68" fmla="*/ 99858 w 1459864"/>
              <a:gd name="T69" fmla="*/ 32163 h 666114"/>
              <a:gd name="T70" fmla="*/ 37287 w 1459864"/>
              <a:gd name="T71" fmla="*/ 20145 h 666114"/>
              <a:gd name="T72" fmla="*/ 4292 w 1459864"/>
              <a:gd name="T73" fmla="*/ 6949 h 666114"/>
              <a:gd name="T74" fmla="*/ 0 w 1459864"/>
              <a:gd name="T75" fmla="*/ 0 h 666114"/>
              <a:gd name="T76" fmla="*/ 1462666 w 1459864"/>
              <a:gd name="T77" fmla="*/ 0 h 666114"/>
              <a:gd name="T78" fmla="*/ 1425377 w 1459864"/>
              <a:gd name="T79" fmla="*/ 20145 h 666114"/>
              <a:gd name="T80" fmla="*/ 1362804 w 1459864"/>
              <a:gd name="T81" fmla="*/ 32163 h 666114"/>
              <a:gd name="T82" fmla="*/ 1321544 w 1459864"/>
              <a:gd name="T83" fmla="*/ 37629 h 666114"/>
              <a:gd name="T84" fmla="*/ 1274231 w 1459864"/>
              <a:gd name="T85" fmla="*/ 42686 h 666114"/>
              <a:gd name="T86" fmla="*/ 1221308 w 1459864"/>
              <a:gd name="T87" fmla="*/ 47289 h 666114"/>
              <a:gd name="T88" fmla="*/ 1163225 w 1459864"/>
              <a:gd name="T89" fmla="*/ 51405 h 666114"/>
              <a:gd name="T90" fmla="*/ 1100426 w 1459864"/>
              <a:gd name="T91" fmla="*/ 54992 h 666114"/>
              <a:gd name="T92" fmla="*/ 1033359 w 1459864"/>
              <a:gd name="T93" fmla="*/ 58015 h 666114"/>
              <a:gd name="T94" fmla="*/ 962470 w 1459864"/>
              <a:gd name="T95" fmla="*/ 60435 h 666114"/>
              <a:gd name="T96" fmla="*/ 888204 w 1459864"/>
              <a:gd name="T97" fmla="*/ 62208 h 666114"/>
              <a:gd name="T98" fmla="*/ 731332 w 1459864"/>
              <a:gd name="T99" fmla="*/ 63678 h 666114"/>
              <a:gd name="T100" fmla="*/ 1462666 w 1459864"/>
              <a:gd name="T101" fmla="*/ 63678 h 666114"/>
              <a:gd name="T102" fmla="*/ 1462666 w 1459864"/>
              <a:gd name="T103" fmla="*/ 0 h 66611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459864" h="666114">
                <a:moveTo>
                  <a:pt x="0" y="0"/>
                </a:moveTo>
                <a:lnTo>
                  <a:pt x="0" y="602234"/>
                </a:lnTo>
                <a:lnTo>
                  <a:pt x="4282" y="609148"/>
                </a:lnTo>
                <a:lnTo>
                  <a:pt x="64959" y="628430"/>
                </a:lnTo>
                <a:lnTo>
                  <a:pt x="140813" y="639683"/>
                </a:lnTo>
                <a:lnTo>
                  <a:pt x="188024" y="644715"/>
                </a:lnTo>
                <a:lnTo>
                  <a:pt x="240832" y="649298"/>
                </a:lnTo>
                <a:lnTo>
                  <a:pt x="298789" y="653394"/>
                </a:lnTo>
                <a:lnTo>
                  <a:pt x="361451" y="656966"/>
                </a:lnTo>
                <a:lnTo>
                  <a:pt x="428372" y="659974"/>
                </a:lnTo>
                <a:lnTo>
                  <a:pt x="499107" y="662381"/>
                </a:lnTo>
                <a:lnTo>
                  <a:pt x="650238" y="665235"/>
                </a:lnTo>
                <a:lnTo>
                  <a:pt x="729742" y="665607"/>
                </a:lnTo>
                <a:lnTo>
                  <a:pt x="886272" y="664147"/>
                </a:lnTo>
                <a:lnTo>
                  <a:pt x="960376" y="662381"/>
                </a:lnTo>
                <a:lnTo>
                  <a:pt x="1031111" y="659974"/>
                </a:lnTo>
                <a:lnTo>
                  <a:pt x="1098032" y="656966"/>
                </a:lnTo>
                <a:lnTo>
                  <a:pt x="1160694" y="653394"/>
                </a:lnTo>
                <a:lnTo>
                  <a:pt x="1218651" y="649298"/>
                </a:lnTo>
                <a:lnTo>
                  <a:pt x="1271459" y="644715"/>
                </a:lnTo>
                <a:lnTo>
                  <a:pt x="1318670" y="639683"/>
                </a:lnTo>
                <a:lnTo>
                  <a:pt x="1359840" y="634242"/>
                </a:lnTo>
                <a:lnTo>
                  <a:pt x="1422276" y="622284"/>
                </a:lnTo>
                <a:lnTo>
                  <a:pt x="1459484" y="602234"/>
                </a:lnTo>
                <a:lnTo>
                  <a:pt x="1459484" y="63373"/>
                </a:lnTo>
                <a:lnTo>
                  <a:pt x="729742" y="63373"/>
                </a:lnTo>
                <a:lnTo>
                  <a:pt x="650238" y="63001"/>
                </a:lnTo>
                <a:lnTo>
                  <a:pt x="499107" y="60147"/>
                </a:lnTo>
                <a:lnTo>
                  <a:pt x="428372" y="57740"/>
                </a:lnTo>
                <a:lnTo>
                  <a:pt x="361451" y="54732"/>
                </a:lnTo>
                <a:lnTo>
                  <a:pt x="298789" y="51160"/>
                </a:lnTo>
                <a:lnTo>
                  <a:pt x="240832" y="47064"/>
                </a:lnTo>
                <a:lnTo>
                  <a:pt x="188024" y="42481"/>
                </a:lnTo>
                <a:lnTo>
                  <a:pt x="140813" y="37449"/>
                </a:lnTo>
                <a:lnTo>
                  <a:pt x="99643" y="32008"/>
                </a:lnTo>
                <a:lnTo>
                  <a:pt x="37207" y="20050"/>
                </a:lnTo>
                <a:lnTo>
                  <a:pt x="4282" y="6914"/>
                </a:lnTo>
                <a:lnTo>
                  <a:pt x="0" y="0"/>
                </a:lnTo>
                <a:close/>
              </a:path>
              <a:path w="1459864" h="666114">
                <a:moveTo>
                  <a:pt x="1459484" y="0"/>
                </a:moveTo>
                <a:lnTo>
                  <a:pt x="1422276" y="20050"/>
                </a:lnTo>
                <a:lnTo>
                  <a:pt x="1359840" y="32008"/>
                </a:lnTo>
                <a:lnTo>
                  <a:pt x="1318670" y="37449"/>
                </a:lnTo>
                <a:lnTo>
                  <a:pt x="1271459" y="42481"/>
                </a:lnTo>
                <a:lnTo>
                  <a:pt x="1218651" y="47064"/>
                </a:lnTo>
                <a:lnTo>
                  <a:pt x="1160694" y="51160"/>
                </a:lnTo>
                <a:lnTo>
                  <a:pt x="1098032" y="54732"/>
                </a:lnTo>
                <a:lnTo>
                  <a:pt x="1031111" y="57740"/>
                </a:lnTo>
                <a:lnTo>
                  <a:pt x="960376" y="60147"/>
                </a:lnTo>
                <a:lnTo>
                  <a:pt x="886272" y="61913"/>
                </a:lnTo>
                <a:lnTo>
                  <a:pt x="729742" y="63373"/>
                </a:lnTo>
                <a:lnTo>
                  <a:pt x="1459484" y="63373"/>
                </a:lnTo>
                <a:lnTo>
                  <a:pt x="1459484"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47823" name="object 15">
            <a:extLst>
              <a:ext uri="{FF2B5EF4-FFF2-40B4-BE49-F238E27FC236}">
                <a16:creationId xmlns:a16="http://schemas.microsoft.com/office/drawing/2014/main" id="{CF3B0269-E6E7-4586-95BF-74147DD2705E}"/>
              </a:ext>
            </a:extLst>
          </p:cNvPr>
          <p:cNvSpPr>
            <a:spLocks/>
          </p:cNvSpPr>
          <p:nvPr/>
        </p:nvSpPr>
        <p:spPr bwMode="auto">
          <a:xfrm>
            <a:off x="3730625" y="4749800"/>
            <a:ext cx="1460500" cy="127000"/>
          </a:xfrm>
          <a:custGeom>
            <a:avLst/>
            <a:gdLst>
              <a:gd name="T0" fmla="*/ 731332 w 1459864"/>
              <a:gd name="T1" fmla="*/ 0 h 127000"/>
              <a:gd name="T2" fmla="*/ 651656 w 1459864"/>
              <a:gd name="T3" fmla="*/ 371 h 127000"/>
              <a:gd name="T4" fmla="*/ 500196 w 1459864"/>
              <a:gd name="T5" fmla="*/ 3225 h 127000"/>
              <a:gd name="T6" fmla="*/ 429307 w 1459864"/>
              <a:gd name="T7" fmla="*/ 5632 h 127000"/>
              <a:gd name="T8" fmla="*/ 362240 w 1459864"/>
              <a:gd name="T9" fmla="*/ 8640 h 127000"/>
              <a:gd name="T10" fmla="*/ 299439 w 1459864"/>
              <a:gd name="T11" fmla="*/ 12212 h 127000"/>
              <a:gd name="T12" fmla="*/ 241357 w 1459864"/>
              <a:gd name="T13" fmla="*/ 16308 h 127000"/>
              <a:gd name="T14" fmla="*/ 188434 w 1459864"/>
              <a:gd name="T15" fmla="*/ 20891 h 127000"/>
              <a:gd name="T16" fmla="*/ 141118 w 1459864"/>
              <a:gd name="T17" fmla="*/ 25923 h 127000"/>
              <a:gd name="T18" fmla="*/ 99858 w 1459864"/>
              <a:gd name="T19" fmla="*/ 31364 h 127000"/>
              <a:gd name="T20" fmla="*/ 37287 w 1459864"/>
              <a:gd name="T21" fmla="*/ 43322 h 127000"/>
              <a:gd name="T22" fmla="*/ 0 w 1459864"/>
              <a:gd name="T23" fmla="*/ 63373 h 127000"/>
              <a:gd name="T24" fmla="*/ 4292 w 1459864"/>
              <a:gd name="T25" fmla="*/ 70287 h 127000"/>
              <a:gd name="T26" fmla="*/ 65099 w 1459864"/>
              <a:gd name="T27" fmla="*/ 89569 h 127000"/>
              <a:gd name="T28" fmla="*/ 141118 w 1459864"/>
              <a:gd name="T29" fmla="*/ 100822 h 127000"/>
              <a:gd name="T30" fmla="*/ 188434 w 1459864"/>
              <a:gd name="T31" fmla="*/ 105854 h 127000"/>
              <a:gd name="T32" fmla="*/ 241357 w 1459864"/>
              <a:gd name="T33" fmla="*/ 110437 h 127000"/>
              <a:gd name="T34" fmla="*/ 299439 w 1459864"/>
              <a:gd name="T35" fmla="*/ 114533 h 127000"/>
              <a:gd name="T36" fmla="*/ 362240 w 1459864"/>
              <a:gd name="T37" fmla="*/ 118105 h 127000"/>
              <a:gd name="T38" fmla="*/ 429307 w 1459864"/>
              <a:gd name="T39" fmla="*/ 121113 h 127000"/>
              <a:gd name="T40" fmla="*/ 500196 w 1459864"/>
              <a:gd name="T41" fmla="*/ 123520 h 127000"/>
              <a:gd name="T42" fmla="*/ 574461 w 1459864"/>
              <a:gd name="T43" fmla="*/ 125286 h 127000"/>
              <a:gd name="T44" fmla="*/ 731332 w 1459864"/>
              <a:gd name="T45" fmla="*/ 126746 h 127000"/>
              <a:gd name="T46" fmla="*/ 811010 w 1459864"/>
              <a:gd name="T47" fmla="*/ 126374 h 127000"/>
              <a:gd name="T48" fmla="*/ 962470 w 1459864"/>
              <a:gd name="T49" fmla="*/ 123520 h 127000"/>
              <a:gd name="T50" fmla="*/ 1033359 w 1459864"/>
              <a:gd name="T51" fmla="*/ 121113 h 127000"/>
              <a:gd name="T52" fmla="*/ 1100426 w 1459864"/>
              <a:gd name="T53" fmla="*/ 118105 h 127000"/>
              <a:gd name="T54" fmla="*/ 1163225 w 1459864"/>
              <a:gd name="T55" fmla="*/ 114533 h 127000"/>
              <a:gd name="T56" fmla="*/ 1221308 w 1459864"/>
              <a:gd name="T57" fmla="*/ 110437 h 127000"/>
              <a:gd name="T58" fmla="*/ 1274231 w 1459864"/>
              <a:gd name="T59" fmla="*/ 105854 h 127000"/>
              <a:gd name="T60" fmla="*/ 1321544 w 1459864"/>
              <a:gd name="T61" fmla="*/ 100822 h 127000"/>
              <a:gd name="T62" fmla="*/ 1362804 w 1459864"/>
              <a:gd name="T63" fmla="*/ 95381 h 127000"/>
              <a:gd name="T64" fmla="*/ 1425377 w 1459864"/>
              <a:gd name="T65" fmla="*/ 83423 h 127000"/>
              <a:gd name="T66" fmla="*/ 1462666 w 1459864"/>
              <a:gd name="T67" fmla="*/ 63373 h 127000"/>
              <a:gd name="T68" fmla="*/ 1458374 w 1459864"/>
              <a:gd name="T69" fmla="*/ 56458 h 127000"/>
              <a:gd name="T70" fmla="*/ 1397565 w 1459864"/>
              <a:gd name="T71" fmla="*/ 37176 h 127000"/>
              <a:gd name="T72" fmla="*/ 1321544 w 1459864"/>
              <a:gd name="T73" fmla="*/ 25923 h 127000"/>
              <a:gd name="T74" fmla="*/ 1274231 w 1459864"/>
              <a:gd name="T75" fmla="*/ 20891 h 127000"/>
              <a:gd name="T76" fmla="*/ 1221308 w 1459864"/>
              <a:gd name="T77" fmla="*/ 16308 h 127000"/>
              <a:gd name="T78" fmla="*/ 1163225 w 1459864"/>
              <a:gd name="T79" fmla="*/ 12212 h 127000"/>
              <a:gd name="T80" fmla="*/ 1100426 w 1459864"/>
              <a:gd name="T81" fmla="*/ 8640 h 127000"/>
              <a:gd name="T82" fmla="*/ 1033359 w 1459864"/>
              <a:gd name="T83" fmla="*/ 5632 h 127000"/>
              <a:gd name="T84" fmla="*/ 962470 w 1459864"/>
              <a:gd name="T85" fmla="*/ 3225 h 127000"/>
              <a:gd name="T86" fmla="*/ 811010 w 1459864"/>
              <a:gd name="T87" fmla="*/ 371 h 127000"/>
              <a:gd name="T88" fmla="*/ 731332 w 1459864"/>
              <a:gd name="T89" fmla="*/ 0 h 12700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459864" h="127000">
                <a:moveTo>
                  <a:pt x="729742" y="0"/>
                </a:moveTo>
                <a:lnTo>
                  <a:pt x="650238" y="371"/>
                </a:lnTo>
                <a:lnTo>
                  <a:pt x="499107" y="3225"/>
                </a:lnTo>
                <a:lnTo>
                  <a:pt x="428372" y="5632"/>
                </a:lnTo>
                <a:lnTo>
                  <a:pt x="361451" y="8640"/>
                </a:lnTo>
                <a:lnTo>
                  <a:pt x="298789" y="12212"/>
                </a:lnTo>
                <a:lnTo>
                  <a:pt x="240832" y="16308"/>
                </a:lnTo>
                <a:lnTo>
                  <a:pt x="188024" y="20891"/>
                </a:lnTo>
                <a:lnTo>
                  <a:pt x="140813" y="25923"/>
                </a:lnTo>
                <a:lnTo>
                  <a:pt x="99643" y="31364"/>
                </a:lnTo>
                <a:lnTo>
                  <a:pt x="37207" y="43322"/>
                </a:lnTo>
                <a:lnTo>
                  <a:pt x="0" y="63373"/>
                </a:lnTo>
                <a:lnTo>
                  <a:pt x="4282" y="70287"/>
                </a:lnTo>
                <a:lnTo>
                  <a:pt x="64959" y="89569"/>
                </a:lnTo>
                <a:lnTo>
                  <a:pt x="140813" y="100822"/>
                </a:lnTo>
                <a:lnTo>
                  <a:pt x="188024" y="105854"/>
                </a:lnTo>
                <a:lnTo>
                  <a:pt x="240832" y="110437"/>
                </a:lnTo>
                <a:lnTo>
                  <a:pt x="298789" y="114533"/>
                </a:lnTo>
                <a:lnTo>
                  <a:pt x="361451" y="118105"/>
                </a:lnTo>
                <a:lnTo>
                  <a:pt x="428372" y="121113"/>
                </a:lnTo>
                <a:lnTo>
                  <a:pt x="499107" y="123520"/>
                </a:lnTo>
                <a:lnTo>
                  <a:pt x="573211" y="125286"/>
                </a:lnTo>
                <a:lnTo>
                  <a:pt x="729742" y="126746"/>
                </a:lnTo>
                <a:lnTo>
                  <a:pt x="809245" y="126374"/>
                </a:lnTo>
                <a:lnTo>
                  <a:pt x="960376" y="123520"/>
                </a:lnTo>
                <a:lnTo>
                  <a:pt x="1031111" y="121113"/>
                </a:lnTo>
                <a:lnTo>
                  <a:pt x="1098032" y="118105"/>
                </a:lnTo>
                <a:lnTo>
                  <a:pt x="1160694" y="114533"/>
                </a:lnTo>
                <a:lnTo>
                  <a:pt x="1218651" y="110437"/>
                </a:lnTo>
                <a:lnTo>
                  <a:pt x="1271459" y="105854"/>
                </a:lnTo>
                <a:lnTo>
                  <a:pt x="1318670" y="100822"/>
                </a:lnTo>
                <a:lnTo>
                  <a:pt x="1359840" y="95381"/>
                </a:lnTo>
                <a:lnTo>
                  <a:pt x="1422276" y="83423"/>
                </a:lnTo>
                <a:lnTo>
                  <a:pt x="1459484" y="63373"/>
                </a:lnTo>
                <a:lnTo>
                  <a:pt x="1455201" y="56458"/>
                </a:lnTo>
                <a:lnTo>
                  <a:pt x="1394524" y="37176"/>
                </a:lnTo>
                <a:lnTo>
                  <a:pt x="1318670" y="25923"/>
                </a:lnTo>
                <a:lnTo>
                  <a:pt x="1271459" y="20891"/>
                </a:lnTo>
                <a:lnTo>
                  <a:pt x="1218651" y="16308"/>
                </a:lnTo>
                <a:lnTo>
                  <a:pt x="1160694" y="12212"/>
                </a:lnTo>
                <a:lnTo>
                  <a:pt x="1098032" y="8640"/>
                </a:lnTo>
                <a:lnTo>
                  <a:pt x="1031111" y="5632"/>
                </a:lnTo>
                <a:lnTo>
                  <a:pt x="960376" y="3225"/>
                </a:lnTo>
                <a:lnTo>
                  <a:pt x="809245" y="371"/>
                </a:lnTo>
                <a:lnTo>
                  <a:pt x="729742" y="0"/>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6" name="object 16">
            <a:extLst>
              <a:ext uri="{FF2B5EF4-FFF2-40B4-BE49-F238E27FC236}">
                <a16:creationId xmlns:a16="http://schemas.microsoft.com/office/drawing/2014/main" id="{8436D493-D538-49D4-BF9D-590A1BB6715C}"/>
              </a:ext>
            </a:extLst>
          </p:cNvPr>
          <p:cNvSpPr txBox="1"/>
          <p:nvPr/>
        </p:nvSpPr>
        <p:spPr>
          <a:xfrm>
            <a:off x="4310063" y="5049838"/>
            <a:ext cx="301625" cy="187325"/>
          </a:xfrm>
          <a:prstGeom prst="rect">
            <a:avLst/>
          </a:prstGeom>
        </p:spPr>
        <p:txBody>
          <a:bodyPr lIns="0" tIns="13335" rIns="0" bIns="0">
            <a:spAutoFit/>
          </a:bodyPr>
          <a:lstStyle/>
          <a:p>
            <a:pPr marL="12700">
              <a:spcBef>
                <a:spcPts val="105"/>
              </a:spcBef>
              <a:defRPr/>
            </a:pPr>
            <a:r>
              <a:rPr sz="1050" dirty="0">
                <a:solidFill>
                  <a:srgbClr val="FFFFFF"/>
                </a:solidFill>
                <a:latin typeface="Arial"/>
                <a:cs typeface="Arial"/>
              </a:rPr>
              <a:t>Erp</a:t>
            </a:r>
            <a:endParaRPr sz="1050">
              <a:latin typeface="Arial"/>
              <a:cs typeface="Arial"/>
            </a:endParaRPr>
          </a:p>
        </p:txBody>
      </p:sp>
      <p:sp>
        <p:nvSpPr>
          <p:cNvPr id="247825" name="object 17">
            <a:extLst>
              <a:ext uri="{FF2B5EF4-FFF2-40B4-BE49-F238E27FC236}">
                <a16:creationId xmlns:a16="http://schemas.microsoft.com/office/drawing/2014/main" id="{CAC8004C-A702-4847-AF07-CA35728C8C65}"/>
              </a:ext>
            </a:extLst>
          </p:cNvPr>
          <p:cNvSpPr>
            <a:spLocks/>
          </p:cNvSpPr>
          <p:nvPr/>
        </p:nvSpPr>
        <p:spPr bwMode="auto">
          <a:xfrm>
            <a:off x="5410200" y="4813300"/>
            <a:ext cx="1458913" cy="666750"/>
          </a:xfrm>
          <a:custGeom>
            <a:avLst/>
            <a:gdLst>
              <a:gd name="T0" fmla="*/ 0 w 1459865"/>
              <a:gd name="T1" fmla="*/ 0 h 666114"/>
              <a:gd name="T2" fmla="*/ 0 w 1459865"/>
              <a:gd name="T3" fmla="*/ 605115 h 666114"/>
              <a:gd name="T4" fmla="*/ 4267 w 1459865"/>
              <a:gd name="T5" fmla="*/ 612062 h 666114"/>
              <a:gd name="T6" fmla="*/ 64749 w 1459865"/>
              <a:gd name="T7" fmla="*/ 631436 h 666114"/>
              <a:gd name="T8" fmla="*/ 140353 w 1459865"/>
              <a:gd name="T9" fmla="*/ 642743 h 666114"/>
              <a:gd name="T10" fmla="*/ 187412 w 1459865"/>
              <a:gd name="T11" fmla="*/ 647799 h 666114"/>
              <a:gd name="T12" fmla="*/ 240047 w 1459865"/>
              <a:gd name="T13" fmla="*/ 652404 h 666114"/>
              <a:gd name="T14" fmla="*/ 297816 w 1459865"/>
              <a:gd name="T15" fmla="*/ 656519 h 666114"/>
              <a:gd name="T16" fmla="*/ 360274 w 1459865"/>
              <a:gd name="T17" fmla="*/ 660108 h 666114"/>
              <a:gd name="T18" fmla="*/ 426977 w 1459865"/>
              <a:gd name="T19" fmla="*/ 663131 h 666114"/>
              <a:gd name="T20" fmla="*/ 497482 w 1459865"/>
              <a:gd name="T21" fmla="*/ 665549 h 666114"/>
              <a:gd name="T22" fmla="*/ 648121 w 1459865"/>
              <a:gd name="T23" fmla="*/ 668417 h 666114"/>
              <a:gd name="T24" fmla="*/ 727365 w 1459865"/>
              <a:gd name="T25" fmla="*/ 668791 h 666114"/>
              <a:gd name="T26" fmla="*/ 883424 w 1459865"/>
              <a:gd name="T27" fmla="*/ 667324 h 666114"/>
              <a:gd name="T28" fmla="*/ 957297 w 1459865"/>
              <a:gd name="T29" fmla="*/ 665549 h 666114"/>
              <a:gd name="T30" fmla="*/ 1027807 w 1459865"/>
              <a:gd name="T31" fmla="*/ 663131 h 666114"/>
              <a:gd name="T32" fmla="*/ 1094513 w 1459865"/>
              <a:gd name="T33" fmla="*/ 660108 h 666114"/>
              <a:gd name="T34" fmla="*/ 1156970 w 1459865"/>
              <a:gd name="T35" fmla="*/ 656519 h 666114"/>
              <a:gd name="T36" fmla="*/ 1214733 w 1459865"/>
              <a:gd name="T37" fmla="*/ 652404 h 666114"/>
              <a:gd name="T38" fmla="*/ 1267362 w 1459865"/>
              <a:gd name="T39" fmla="*/ 647799 h 666114"/>
              <a:gd name="T40" fmla="*/ 1314413 w 1459865"/>
              <a:gd name="T41" fmla="*/ 642743 h 666114"/>
              <a:gd name="T42" fmla="*/ 1355440 w 1459865"/>
              <a:gd name="T43" fmla="*/ 637276 h 666114"/>
              <a:gd name="T44" fmla="*/ 1417657 w 1459865"/>
              <a:gd name="T45" fmla="*/ 625260 h 666114"/>
              <a:gd name="T46" fmla="*/ 1454731 w 1459865"/>
              <a:gd name="T47" fmla="*/ 605115 h 666114"/>
              <a:gd name="T48" fmla="*/ 1454731 w 1459865"/>
              <a:gd name="T49" fmla="*/ 63678 h 666114"/>
              <a:gd name="T50" fmla="*/ 727365 w 1459865"/>
              <a:gd name="T51" fmla="*/ 63678 h 666114"/>
              <a:gd name="T52" fmla="*/ 648121 w 1459865"/>
              <a:gd name="T53" fmla="*/ 63301 h 666114"/>
              <a:gd name="T54" fmla="*/ 497482 w 1459865"/>
              <a:gd name="T55" fmla="*/ 60435 h 666114"/>
              <a:gd name="T56" fmla="*/ 426977 w 1459865"/>
              <a:gd name="T57" fmla="*/ 58015 h 666114"/>
              <a:gd name="T58" fmla="*/ 360274 w 1459865"/>
              <a:gd name="T59" fmla="*/ 54992 h 666114"/>
              <a:gd name="T60" fmla="*/ 297816 w 1459865"/>
              <a:gd name="T61" fmla="*/ 51405 h 666114"/>
              <a:gd name="T62" fmla="*/ 240047 w 1459865"/>
              <a:gd name="T63" fmla="*/ 47289 h 666114"/>
              <a:gd name="T64" fmla="*/ 187412 w 1459865"/>
              <a:gd name="T65" fmla="*/ 42686 h 666114"/>
              <a:gd name="T66" fmla="*/ 140353 w 1459865"/>
              <a:gd name="T67" fmla="*/ 37629 h 666114"/>
              <a:gd name="T68" fmla="*/ 99318 w 1459865"/>
              <a:gd name="T69" fmla="*/ 32163 h 666114"/>
              <a:gd name="T70" fmla="*/ 37087 w 1459865"/>
              <a:gd name="T71" fmla="*/ 20145 h 666114"/>
              <a:gd name="T72" fmla="*/ 4267 w 1459865"/>
              <a:gd name="T73" fmla="*/ 6949 h 666114"/>
              <a:gd name="T74" fmla="*/ 0 w 1459865"/>
              <a:gd name="T75" fmla="*/ 0 h 666114"/>
              <a:gd name="T76" fmla="*/ 1454731 w 1459865"/>
              <a:gd name="T77" fmla="*/ 0 h 666114"/>
              <a:gd name="T78" fmla="*/ 1417657 w 1459865"/>
              <a:gd name="T79" fmla="*/ 20145 h 666114"/>
              <a:gd name="T80" fmla="*/ 1355440 w 1459865"/>
              <a:gd name="T81" fmla="*/ 32163 h 666114"/>
              <a:gd name="T82" fmla="*/ 1314413 w 1459865"/>
              <a:gd name="T83" fmla="*/ 37629 h 666114"/>
              <a:gd name="T84" fmla="*/ 1267362 w 1459865"/>
              <a:gd name="T85" fmla="*/ 42686 h 666114"/>
              <a:gd name="T86" fmla="*/ 1214733 w 1459865"/>
              <a:gd name="T87" fmla="*/ 47289 h 666114"/>
              <a:gd name="T88" fmla="*/ 1156970 w 1459865"/>
              <a:gd name="T89" fmla="*/ 51405 h 666114"/>
              <a:gd name="T90" fmla="*/ 1094513 w 1459865"/>
              <a:gd name="T91" fmla="*/ 54992 h 666114"/>
              <a:gd name="T92" fmla="*/ 1027807 w 1459865"/>
              <a:gd name="T93" fmla="*/ 58015 h 666114"/>
              <a:gd name="T94" fmla="*/ 957297 w 1459865"/>
              <a:gd name="T95" fmla="*/ 60435 h 666114"/>
              <a:gd name="T96" fmla="*/ 883424 w 1459865"/>
              <a:gd name="T97" fmla="*/ 62208 h 666114"/>
              <a:gd name="T98" fmla="*/ 727365 w 1459865"/>
              <a:gd name="T99" fmla="*/ 63678 h 666114"/>
              <a:gd name="T100" fmla="*/ 1454731 w 1459865"/>
              <a:gd name="T101" fmla="*/ 63678 h 666114"/>
              <a:gd name="T102" fmla="*/ 1454731 w 1459865"/>
              <a:gd name="T103" fmla="*/ 0 h 66611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459865" h="666114">
                <a:moveTo>
                  <a:pt x="0" y="0"/>
                </a:moveTo>
                <a:lnTo>
                  <a:pt x="0" y="602234"/>
                </a:lnTo>
                <a:lnTo>
                  <a:pt x="4282" y="609148"/>
                </a:lnTo>
                <a:lnTo>
                  <a:pt x="64959" y="628430"/>
                </a:lnTo>
                <a:lnTo>
                  <a:pt x="140813" y="639683"/>
                </a:lnTo>
                <a:lnTo>
                  <a:pt x="188024" y="644715"/>
                </a:lnTo>
                <a:lnTo>
                  <a:pt x="240832" y="649298"/>
                </a:lnTo>
                <a:lnTo>
                  <a:pt x="298789" y="653394"/>
                </a:lnTo>
                <a:lnTo>
                  <a:pt x="361451" y="656966"/>
                </a:lnTo>
                <a:lnTo>
                  <a:pt x="428372" y="659974"/>
                </a:lnTo>
                <a:lnTo>
                  <a:pt x="499107" y="662381"/>
                </a:lnTo>
                <a:lnTo>
                  <a:pt x="650238" y="665235"/>
                </a:lnTo>
                <a:lnTo>
                  <a:pt x="729742" y="665607"/>
                </a:lnTo>
                <a:lnTo>
                  <a:pt x="886310" y="664147"/>
                </a:lnTo>
                <a:lnTo>
                  <a:pt x="960424" y="662381"/>
                </a:lnTo>
                <a:lnTo>
                  <a:pt x="1031165" y="659974"/>
                </a:lnTo>
                <a:lnTo>
                  <a:pt x="1098089" y="656966"/>
                </a:lnTo>
                <a:lnTo>
                  <a:pt x="1160749" y="653394"/>
                </a:lnTo>
                <a:lnTo>
                  <a:pt x="1218702" y="649298"/>
                </a:lnTo>
                <a:lnTo>
                  <a:pt x="1271503" y="644715"/>
                </a:lnTo>
                <a:lnTo>
                  <a:pt x="1318707" y="639683"/>
                </a:lnTo>
                <a:lnTo>
                  <a:pt x="1359868" y="634242"/>
                </a:lnTo>
                <a:lnTo>
                  <a:pt x="1422288" y="622284"/>
                </a:lnTo>
                <a:lnTo>
                  <a:pt x="1459484" y="602234"/>
                </a:lnTo>
                <a:lnTo>
                  <a:pt x="1459484" y="63373"/>
                </a:lnTo>
                <a:lnTo>
                  <a:pt x="729742" y="63373"/>
                </a:lnTo>
                <a:lnTo>
                  <a:pt x="650238" y="63001"/>
                </a:lnTo>
                <a:lnTo>
                  <a:pt x="499107" y="60147"/>
                </a:lnTo>
                <a:lnTo>
                  <a:pt x="428372" y="57740"/>
                </a:lnTo>
                <a:lnTo>
                  <a:pt x="361451" y="54732"/>
                </a:lnTo>
                <a:lnTo>
                  <a:pt x="298789" y="51160"/>
                </a:lnTo>
                <a:lnTo>
                  <a:pt x="240832" y="47064"/>
                </a:lnTo>
                <a:lnTo>
                  <a:pt x="188024" y="42481"/>
                </a:lnTo>
                <a:lnTo>
                  <a:pt x="140813" y="37449"/>
                </a:lnTo>
                <a:lnTo>
                  <a:pt x="99643" y="32008"/>
                </a:lnTo>
                <a:lnTo>
                  <a:pt x="37207" y="20050"/>
                </a:lnTo>
                <a:lnTo>
                  <a:pt x="4282" y="6914"/>
                </a:lnTo>
                <a:lnTo>
                  <a:pt x="0" y="0"/>
                </a:lnTo>
                <a:close/>
              </a:path>
              <a:path w="1459865" h="666114">
                <a:moveTo>
                  <a:pt x="1459484" y="0"/>
                </a:moveTo>
                <a:lnTo>
                  <a:pt x="1422288" y="20050"/>
                </a:lnTo>
                <a:lnTo>
                  <a:pt x="1359868" y="32008"/>
                </a:lnTo>
                <a:lnTo>
                  <a:pt x="1318707" y="37449"/>
                </a:lnTo>
                <a:lnTo>
                  <a:pt x="1271503" y="42481"/>
                </a:lnTo>
                <a:lnTo>
                  <a:pt x="1218702" y="47064"/>
                </a:lnTo>
                <a:lnTo>
                  <a:pt x="1160749" y="51160"/>
                </a:lnTo>
                <a:lnTo>
                  <a:pt x="1098089" y="54732"/>
                </a:lnTo>
                <a:lnTo>
                  <a:pt x="1031165" y="57740"/>
                </a:lnTo>
                <a:lnTo>
                  <a:pt x="960424" y="60147"/>
                </a:lnTo>
                <a:lnTo>
                  <a:pt x="886310" y="61913"/>
                </a:lnTo>
                <a:lnTo>
                  <a:pt x="729742" y="63373"/>
                </a:lnTo>
                <a:lnTo>
                  <a:pt x="1459484" y="63373"/>
                </a:lnTo>
                <a:lnTo>
                  <a:pt x="1459484"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47826" name="object 18">
            <a:extLst>
              <a:ext uri="{FF2B5EF4-FFF2-40B4-BE49-F238E27FC236}">
                <a16:creationId xmlns:a16="http://schemas.microsoft.com/office/drawing/2014/main" id="{09D356BD-1BE7-4FE9-8954-FC0ABB136747}"/>
              </a:ext>
            </a:extLst>
          </p:cNvPr>
          <p:cNvSpPr>
            <a:spLocks/>
          </p:cNvSpPr>
          <p:nvPr/>
        </p:nvSpPr>
        <p:spPr bwMode="auto">
          <a:xfrm>
            <a:off x="5410200" y="4749800"/>
            <a:ext cx="1458913" cy="127000"/>
          </a:xfrm>
          <a:custGeom>
            <a:avLst/>
            <a:gdLst>
              <a:gd name="T0" fmla="*/ 727365 w 1459865"/>
              <a:gd name="T1" fmla="*/ 0 h 127000"/>
              <a:gd name="T2" fmla="*/ 648121 w 1459865"/>
              <a:gd name="T3" fmla="*/ 371 h 127000"/>
              <a:gd name="T4" fmla="*/ 497482 w 1459865"/>
              <a:gd name="T5" fmla="*/ 3225 h 127000"/>
              <a:gd name="T6" fmla="*/ 426977 w 1459865"/>
              <a:gd name="T7" fmla="*/ 5632 h 127000"/>
              <a:gd name="T8" fmla="*/ 360274 w 1459865"/>
              <a:gd name="T9" fmla="*/ 8640 h 127000"/>
              <a:gd name="T10" fmla="*/ 297816 w 1459865"/>
              <a:gd name="T11" fmla="*/ 12212 h 127000"/>
              <a:gd name="T12" fmla="*/ 240047 w 1459865"/>
              <a:gd name="T13" fmla="*/ 16308 h 127000"/>
              <a:gd name="T14" fmla="*/ 187412 w 1459865"/>
              <a:gd name="T15" fmla="*/ 20891 h 127000"/>
              <a:gd name="T16" fmla="*/ 140353 w 1459865"/>
              <a:gd name="T17" fmla="*/ 25923 h 127000"/>
              <a:gd name="T18" fmla="*/ 99318 w 1459865"/>
              <a:gd name="T19" fmla="*/ 31364 h 127000"/>
              <a:gd name="T20" fmla="*/ 37087 w 1459865"/>
              <a:gd name="T21" fmla="*/ 43322 h 127000"/>
              <a:gd name="T22" fmla="*/ 0 w 1459865"/>
              <a:gd name="T23" fmla="*/ 63373 h 127000"/>
              <a:gd name="T24" fmla="*/ 4267 w 1459865"/>
              <a:gd name="T25" fmla="*/ 70287 h 127000"/>
              <a:gd name="T26" fmla="*/ 64749 w 1459865"/>
              <a:gd name="T27" fmla="*/ 89569 h 127000"/>
              <a:gd name="T28" fmla="*/ 140353 w 1459865"/>
              <a:gd name="T29" fmla="*/ 100822 h 127000"/>
              <a:gd name="T30" fmla="*/ 187412 w 1459865"/>
              <a:gd name="T31" fmla="*/ 105854 h 127000"/>
              <a:gd name="T32" fmla="*/ 240047 w 1459865"/>
              <a:gd name="T33" fmla="*/ 110437 h 127000"/>
              <a:gd name="T34" fmla="*/ 297816 w 1459865"/>
              <a:gd name="T35" fmla="*/ 114533 h 127000"/>
              <a:gd name="T36" fmla="*/ 360274 w 1459865"/>
              <a:gd name="T37" fmla="*/ 118105 h 127000"/>
              <a:gd name="T38" fmla="*/ 426977 w 1459865"/>
              <a:gd name="T39" fmla="*/ 121113 h 127000"/>
              <a:gd name="T40" fmla="*/ 497482 w 1459865"/>
              <a:gd name="T41" fmla="*/ 123520 h 127000"/>
              <a:gd name="T42" fmla="*/ 571344 w 1459865"/>
              <a:gd name="T43" fmla="*/ 125286 h 127000"/>
              <a:gd name="T44" fmla="*/ 727365 w 1459865"/>
              <a:gd name="T45" fmla="*/ 126746 h 127000"/>
              <a:gd name="T46" fmla="*/ 806633 w 1459865"/>
              <a:gd name="T47" fmla="*/ 126374 h 127000"/>
              <a:gd name="T48" fmla="*/ 957297 w 1459865"/>
              <a:gd name="T49" fmla="*/ 123520 h 127000"/>
              <a:gd name="T50" fmla="*/ 1027807 w 1459865"/>
              <a:gd name="T51" fmla="*/ 121113 h 127000"/>
              <a:gd name="T52" fmla="*/ 1094513 w 1459865"/>
              <a:gd name="T53" fmla="*/ 118105 h 127000"/>
              <a:gd name="T54" fmla="*/ 1156970 w 1459865"/>
              <a:gd name="T55" fmla="*/ 114533 h 127000"/>
              <a:gd name="T56" fmla="*/ 1214733 w 1459865"/>
              <a:gd name="T57" fmla="*/ 110437 h 127000"/>
              <a:gd name="T58" fmla="*/ 1267362 w 1459865"/>
              <a:gd name="T59" fmla="*/ 105854 h 127000"/>
              <a:gd name="T60" fmla="*/ 1314413 w 1459865"/>
              <a:gd name="T61" fmla="*/ 100822 h 127000"/>
              <a:gd name="T62" fmla="*/ 1355440 w 1459865"/>
              <a:gd name="T63" fmla="*/ 95381 h 127000"/>
              <a:gd name="T64" fmla="*/ 1417657 w 1459865"/>
              <a:gd name="T65" fmla="*/ 83423 h 127000"/>
              <a:gd name="T66" fmla="*/ 1454731 w 1459865"/>
              <a:gd name="T67" fmla="*/ 63373 h 127000"/>
              <a:gd name="T68" fmla="*/ 1450464 w 1459865"/>
              <a:gd name="T69" fmla="*/ 56458 h 127000"/>
              <a:gd name="T70" fmla="*/ 1390003 w 1459865"/>
              <a:gd name="T71" fmla="*/ 37176 h 127000"/>
              <a:gd name="T72" fmla="*/ 1314413 w 1459865"/>
              <a:gd name="T73" fmla="*/ 25923 h 127000"/>
              <a:gd name="T74" fmla="*/ 1267362 w 1459865"/>
              <a:gd name="T75" fmla="*/ 20891 h 127000"/>
              <a:gd name="T76" fmla="*/ 1214733 w 1459865"/>
              <a:gd name="T77" fmla="*/ 16308 h 127000"/>
              <a:gd name="T78" fmla="*/ 1156970 w 1459865"/>
              <a:gd name="T79" fmla="*/ 12212 h 127000"/>
              <a:gd name="T80" fmla="*/ 1094513 w 1459865"/>
              <a:gd name="T81" fmla="*/ 8640 h 127000"/>
              <a:gd name="T82" fmla="*/ 1027807 w 1459865"/>
              <a:gd name="T83" fmla="*/ 5632 h 127000"/>
              <a:gd name="T84" fmla="*/ 957297 w 1459865"/>
              <a:gd name="T85" fmla="*/ 3225 h 127000"/>
              <a:gd name="T86" fmla="*/ 806633 w 1459865"/>
              <a:gd name="T87" fmla="*/ 371 h 127000"/>
              <a:gd name="T88" fmla="*/ 727365 w 1459865"/>
              <a:gd name="T89" fmla="*/ 0 h 12700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459865" h="127000">
                <a:moveTo>
                  <a:pt x="729742" y="0"/>
                </a:moveTo>
                <a:lnTo>
                  <a:pt x="650238" y="371"/>
                </a:lnTo>
                <a:lnTo>
                  <a:pt x="499107" y="3225"/>
                </a:lnTo>
                <a:lnTo>
                  <a:pt x="428372" y="5632"/>
                </a:lnTo>
                <a:lnTo>
                  <a:pt x="361451" y="8640"/>
                </a:lnTo>
                <a:lnTo>
                  <a:pt x="298789" y="12212"/>
                </a:lnTo>
                <a:lnTo>
                  <a:pt x="240832" y="16308"/>
                </a:lnTo>
                <a:lnTo>
                  <a:pt x="188024" y="20891"/>
                </a:lnTo>
                <a:lnTo>
                  <a:pt x="140813" y="25923"/>
                </a:lnTo>
                <a:lnTo>
                  <a:pt x="99643" y="31364"/>
                </a:lnTo>
                <a:lnTo>
                  <a:pt x="37207" y="43322"/>
                </a:lnTo>
                <a:lnTo>
                  <a:pt x="0" y="63373"/>
                </a:lnTo>
                <a:lnTo>
                  <a:pt x="4282" y="70287"/>
                </a:lnTo>
                <a:lnTo>
                  <a:pt x="64959" y="89569"/>
                </a:lnTo>
                <a:lnTo>
                  <a:pt x="140813" y="100822"/>
                </a:lnTo>
                <a:lnTo>
                  <a:pt x="188024" y="105854"/>
                </a:lnTo>
                <a:lnTo>
                  <a:pt x="240832" y="110437"/>
                </a:lnTo>
                <a:lnTo>
                  <a:pt x="298789" y="114533"/>
                </a:lnTo>
                <a:lnTo>
                  <a:pt x="361451" y="118105"/>
                </a:lnTo>
                <a:lnTo>
                  <a:pt x="428372" y="121113"/>
                </a:lnTo>
                <a:lnTo>
                  <a:pt x="499107" y="123520"/>
                </a:lnTo>
                <a:lnTo>
                  <a:pt x="573211" y="125286"/>
                </a:lnTo>
                <a:lnTo>
                  <a:pt x="729742" y="126746"/>
                </a:lnTo>
                <a:lnTo>
                  <a:pt x="809268" y="126374"/>
                </a:lnTo>
                <a:lnTo>
                  <a:pt x="960424" y="123520"/>
                </a:lnTo>
                <a:lnTo>
                  <a:pt x="1031165" y="121113"/>
                </a:lnTo>
                <a:lnTo>
                  <a:pt x="1098089" y="118105"/>
                </a:lnTo>
                <a:lnTo>
                  <a:pt x="1160749" y="114533"/>
                </a:lnTo>
                <a:lnTo>
                  <a:pt x="1218702" y="110437"/>
                </a:lnTo>
                <a:lnTo>
                  <a:pt x="1271503" y="105854"/>
                </a:lnTo>
                <a:lnTo>
                  <a:pt x="1318707" y="100822"/>
                </a:lnTo>
                <a:lnTo>
                  <a:pt x="1359868" y="95381"/>
                </a:lnTo>
                <a:lnTo>
                  <a:pt x="1422288" y="83423"/>
                </a:lnTo>
                <a:lnTo>
                  <a:pt x="1459484" y="63373"/>
                </a:lnTo>
                <a:lnTo>
                  <a:pt x="1455202" y="56458"/>
                </a:lnTo>
                <a:lnTo>
                  <a:pt x="1394544" y="37176"/>
                </a:lnTo>
                <a:lnTo>
                  <a:pt x="1318707" y="25923"/>
                </a:lnTo>
                <a:lnTo>
                  <a:pt x="1271503" y="20891"/>
                </a:lnTo>
                <a:lnTo>
                  <a:pt x="1218702" y="16308"/>
                </a:lnTo>
                <a:lnTo>
                  <a:pt x="1160749" y="12212"/>
                </a:lnTo>
                <a:lnTo>
                  <a:pt x="1098089" y="8640"/>
                </a:lnTo>
                <a:lnTo>
                  <a:pt x="1031165" y="5632"/>
                </a:lnTo>
                <a:lnTo>
                  <a:pt x="960424" y="3225"/>
                </a:lnTo>
                <a:lnTo>
                  <a:pt x="809268" y="371"/>
                </a:lnTo>
                <a:lnTo>
                  <a:pt x="729742" y="0"/>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9" name="object 19">
            <a:extLst>
              <a:ext uri="{FF2B5EF4-FFF2-40B4-BE49-F238E27FC236}">
                <a16:creationId xmlns:a16="http://schemas.microsoft.com/office/drawing/2014/main" id="{0ADA3EA1-B191-4B0C-BF62-1C05A43FD05F}"/>
              </a:ext>
            </a:extLst>
          </p:cNvPr>
          <p:cNvSpPr txBox="1"/>
          <p:nvPr/>
        </p:nvSpPr>
        <p:spPr>
          <a:xfrm>
            <a:off x="5981700" y="5049838"/>
            <a:ext cx="317500" cy="187325"/>
          </a:xfrm>
          <a:prstGeom prst="rect">
            <a:avLst/>
          </a:prstGeom>
        </p:spPr>
        <p:txBody>
          <a:bodyPr lIns="0" tIns="13335" rIns="0" bIns="0">
            <a:spAutoFit/>
          </a:bodyPr>
          <a:lstStyle/>
          <a:p>
            <a:pPr marL="12700">
              <a:spcBef>
                <a:spcPts val="105"/>
              </a:spcBef>
              <a:defRPr/>
            </a:pPr>
            <a:r>
              <a:rPr sz="1050" dirty="0">
                <a:solidFill>
                  <a:srgbClr val="FFFFFF"/>
                </a:solidFill>
                <a:latin typeface="Arial"/>
                <a:cs typeface="Arial"/>
              </a:rPr>
              <a:t>EPM</a:t>
            </a:r>
            <a:endParaRPr sz="1050">
              <a:latin typeface="Arial"/>
              <a:cs typeface="Arial"/>
            </a:endParaRPr>
          </a:p>
        </p:txBody>
      </p:sp>
      <p:sp>
        <p:nvSpPr>
          <p:cNvPr id="247828" name="object 20">
            <a:extLst>
              <a:ext uri="{FF2B5EF4-FFF2-40B4-BE49-F238E27FC236}">
                <a16:creationId xmlns:a16="http://schemas.microsoft.com/office/drawing/2014/main" id="{9629B3C6-0431-46FD-98E5-153B7D0BF267}"/>
              </a:ext>
            </a:extLst>
          </p:cNvPr>
          <p:cNvSpPr>
            <a:spLocks/>
          </p:cNvSpPr>
          <p:nvPr/>
        </p:nvSpPr>
        <p:spPr bwMode="auto">
          <a:xfrm>
            <a:off x="7088188" y="4810125"/>
            <a:ext cx="1460500" cy="669925"/>
          </a:xfrm>
          <a:custGeom>
            <a:avLst/>
            <a:gdLst>
              <a:gd name="T0" fmla="*/ 0 w 1459865"/>
              <a:gd name="T1" fmla="*/ 0 h 669289"/>
              <a:gd name="T2" fmla="*/ 0 w 1459865"/>
              <a:gd name="T3" fmla="*/ 611991 h 669289"/>
              <a:gd name="T4" fmla="*/ 4291 w 1459865"/>
              <a:gd name="T5" fmla="*/ 618561 h 669289"/>
              <a:gd name="T6" fmla="*/ 65079 w 1459865"/>
              <a:gd name="T7" fmla="*/ 636884 h 669289"/>
              <a:gd name="T8" fmla="*/ 141081 w 1459865"/>
              <a:gd name="T9" fmla="*/ 647579 h 669289"/>
              <a:gd name="T10" fmla="*/ 188390 w 1459865"/>
              <a:gd name="T11" fmla="*/ 652362 h 669289"/>
              <a:gd name="T12" fmla="*/ 241306 w 1459865"/>
              <a:gd name="T13" fmla="*/ 656717 h 669289"/>
              <a:gd name="T14" fmla="*/ 299384 w 1459865"/>
              <a:gd name="T15" fmla="*/ 660612 h 669289"/>
              <a:gd name="T16" fmla="*/ 362179 w 1459865"/>
              <a:gd name="T17" fmla="*/ 664006 h 669289"/>
              <a:gd name="T18" fmla="*/ 429250 w 1459865"/>
              <a:gd name="T19" fmla="*/ 666866 h 669289"/>
              <a:gd name="T20" fmla="*/ 574421 w 1459865"/>
              <a:gd name="T21" fmla="*/ 670833 h 669289"/>
              <a:gd name="T22" fmla="*/ 731331 w 1459865"/>
              <a:gd name="T23" fmla="*/ 672221 h 669289"/>
              <a:gd name="T24" fmla="*/ 888202 w 1459865"/>
              <a:gd name="T25" fmla="*/ 670833 h 669289"/>
              <a:gd name="T26" fmla="*/ 1033356 w 1459865"/>
              <a:gd name="T27" fmla="*/ 666866 h 669289"/>
              <a:gd name="T28" fmla="*/ 1100422 w 1459865"/>
              <a:gd name="T29" fmla="*/ 664006 h 669289"/>
              <a:gd name="T30" fmla="*/ 1163221 w 1459865"/>
              <a:gd name="T31" fmla="*/ 660612 h 669289"/>
              <a:gd name="T32" fmla="*/ 1221304 w 1459865"/>
              <a:gd name="T33" fmla="*/ 656717 h 669289"/>
              <a:gd name="T34" fmla="*/ 1274227 w 1459865"/>
              <a:gd name="T35" fmla="*/ 652362 h 669289"/>
              <a:gd name="T36" fmla="*/ 1321541 w 1459865"/>
              <a:gd name="T37" fmla="*/ 647579 h 669289"/>
              <a:gd name="T38" fmla="*/ 1362800 w 1459865"/>
              <a:gd name="T39" fmla="*/ 642409 h 669289"/>
              <a:gd name="T40" fmla="*/ 1425372 w 1459865"/>
              <a:gd name="T41" fmla="*/ 631044 h 669289"/>
              <a:gd name="T42" fmla="*/ 1462661 w 1459865"/>
              <a:gd name="T43" fmla="*/ 611991 h 669289"/>
              <a:gd name="T44" fmla="*/ 1462661 w 1459865"/>
              <a:gd name="T45" fmla="*/ 60228 h 669289"/>
              <a:gd name="T46" fmla="*/ 731331 w 1459865"/>
              <a:gd name="T47" fmla="*/ 60228 h 669289"/>
              <a:gd name="T48" fmla="*/ 574421 w 1459865"/>
              <a:gd name="T49" fmla="*/ 58843 h 669289"/>
              <a:gd name="T50" fmla="*/ 429250 w 1459865"/>
              <a:gd name="T51" fmla="*/ 54875 h 669289"/>
              <a:gd name="T52" fmla="*/ 362179 w 1459865"/>
              <a:gd name="T53" fmla="*/ 52013 h 669289"/>
              <a:gd name="T54" fmla="*/ 299384 w 1459865"/>
              <a:gd name="T55" fmla="*/ 48620 h 669289"/>
              <a:gd name="T56" fmla="*/ 241306 w 1459865"/>
              <a:gd name="T57" fmla="*/ 44724 h 669289"/>
              <a:gd name="T58" fmla="*/ 188390 w 1459865"/>
              <a:gd name="T59" fmla="*/ 40369 h 669289"/>
              <a:gd name="T60" fmla="*/ 141081 w 1459865"/>
              <a:gd name="T61" fmla="*/ 35589 h 669289"/>
              <a:gd name="T62" fmla="*/ 99830 w 1459865"/>
              <a:gd name="T63" fmla="*/ 30418 h 669289"/>
              <a:gd name="T64" fmla="*/ 37275 w 1459865"/>
              <a:gd name="T65" fmla="*/ 19052 h 669289"/>
              <a:gd name="T66" fmla="*/ 4291 w 1459865"/>
              <a:gd name="T67" fmla="*/ 6568 h 669289"/>
              <a:gd name="T68" fmla="*/ 0 w 1459865"/>
              <a:gd name="T69" fmla="*/ 0 h 669289"/>
              <a:gd name="T70" fmla="*/ 1462661 w 1459865"/>
              <a:gd name="T71" fmla="*/ 0 h 669289"/>
              <a:gd name="T72" fmla="*/ 1425372 w 1459865"/>
              <a:gd name="T73" fmla="*/ 19052 h 669289"/>
              <a:gd name="T74" fmla="*/ 1362800 w 1459865"/>
              <a:gd name="T75" fmla="*/ 30418 h 669289"/>
              <a:gd name="T76" fmla="*/ 1321541 w 1459865"/>
              <a:gd name="T77" fmla="*/ 35589 h 669289"/>
              <a:gd name="T78" fmla="*/ 1274227 w 1459865"/>
              <a:gd name="T79" fmla="*/ 40369 h 669289"/>
              <a:gd name="T80" fmla="*/ 1221304 w 1459865"/>
              <a:gd name="T81" fmla="*/ 44724 h 669289"/>
              <a:gd name="T82" fmla="*/ 1163221 w 1459865"/>
              <a:gd name="T83" fmla="*/ 48620 h 669289"/>
              <a:gd name="T84" fmla="*/ 1100422 w 1459865"/>
              <a:gd name="T85" fmla="*/ 52013 h 669289"/>
              <a:gd name="T86" fmla="*/ 1033356 w 1459865"/>
              <a:gd name="T87" fmla="*/ 54875 h 669289"/>
              <a:gd name="T88" fmla="*/ 888202 w 1459865"/>
              <a:gd name="T89" fmla="*/ 58843 h 669289"/>
              <a:gd name="T90" fmla="*/ 731331 w 1459865"/>
              <a:gd name="T91" fmla="*/ 60228 h 669289"/>
              <a:gd name="T92" fmla="*/ 1462661 w 1459865"/>
              <a:gd name="T93" fmla="*/ 60228 h 669289"/>
              <a:gd name="T94" fmla="*/ 1462661 w 1459865"/>
              <a:gd name="T95" fmla="*/ 0 h 66928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459865" h="669289">
                <a:moveTo>
                  <a:pt x="0" y="0"/>
                </a:moveTo>
                <a:lnTo>
                  <a:pt x="0" y="609092"/>
                </a:lnTo>
                <a:lnTo>
                  <a:pt x="4281" y="615630"/>
                </a:lnTo>
                <a:lnTo>
                  <a:pt x="64939" y="633867"/>
                </a:lnTo>
                <a:lnTo>
                  <a:pt x="140776" y="644511"/>
                </a:lnTo>
                <a:lnTo>
                  <a:pt x="187980" y="649271"/>
                </a:lnTo>
                <a:lnTo>
                  <a:pt x="240781" y="653606"/>
                </a:lnTo>
                <a:lnTo>
                  <a:pt x="298734" y="657482"/>
                </a:lnTo>
                <a:lnTo>
                  <a:pt x="361394" y="660860"/>
                </a:lnTo>
                <a:lnTo>
                  <a:pt x="428318" y="663707"/>
                </a:lnTo>
                <a:lnTo>
                  <a:pt x="573173" y="667655"/>
                </a:lnTo>
                <a:lnTo>
                  <a:pt x="729742" y="669036"/>
                </a:lnTo>
                <a:lnTo>
                  <a:pt x="886272" y="667655"/>
                </a:lnTo>
                <a:lnTo>
                  <a:pt x="1031111" y="663707"/>
                </a:lnTo>
                <a:lnTo>
                  <a:pt x="1098032" y="660860"/>
                </a:lnTo>
                <a:lnTo>
                  <a:pt x="1160694" y="657482"/>
                </a:lnTo>
                <a:lnTo>
                  <a:pt x="1218651" y="653606"/>
                </a:lnTo>
                <a:lnTo>
                  <a:pt x="1271459" y="649271"/>
                </a:lnTo>
                <a:lnTo>
                  <a:pt x="1318670" y="644511"/>
                </a:lnTo>
                <a:lnTo>
                  <a:pt x="1359840" y="639365"/>
                </a:lnTo>
                <a:lnTo>
                  <a:pt x="1422276" y="628054"/>
                </a:lnTo>
                <a:lnTo>
                  <a:pt x="1459484" y="609092"/>
                </a:lnTo>
                <a:lnTo>
                  <a:pt x="1459484" y="59943"/>
                </a:lnTo>
                <a:lnTo>
                  <a:pt x="729742" y="59943"/>
                </a:lnTo>
                <a:lnTo>
                  <a:pt x="573173" y="58563"/>
                </a:lnTo>
                <a:lnTo>
                  <a:pt x="428318" y="54615"/>
                </a:lnTo>
                <a:lnTo>
                  <a:pt x="361394" y="51768"/>
                </a:lnTo>
                <a:lnTo>
                  <a:pt x="298734" y="48390"/>
                </a:lnTo>
                <a:lnTo>
                  <a:pt x="240781" y="44514"/>
                </a:lnTo>
                <a:lnTo>
                  <a:pt x="187980" y="40179"/>
                </a:lnTo>
                <a:lnTo>
                  <a:pt x="140776" y="35419"/>
                </a:lnTo>
                <a:lnTo>
                  <a:pt x="99615" y="30273"/>
                </a:lnTo>
                <a:lnTo>
                  <a:pt x="37195" y="18962"/>
                </a:lnTo>
                <a:lnTo>
                  <a:pt x="4281" y="6538"/>
                </a:lnTo>
                <a:lnTo>
                  <a:pt x="0" y="0"/>
                </a:lnTo>
                <a:close/>
              </a:path>
              <a:path w="1459865" h="669289">
                <a:moveTo>
                  <a:pt x="1459484" y="0"/>
                </a:moveTo>
                <a:lnTo>
                  <a:pt x="1422276" y="18962"/>
                </a:lnTo>
                <a:lnTo>
                  <a:pt x="1359840" y="30273"/>
                </a:lnTo>
                <a:lnTo>
                  <a:pt x="1318670" y="35419"/>
                </a:lnTo>
                <a:lnTo>
                  <a:pt x="1271459" y="40179"/>
                </a:lnTo>
                <a:lnTo>
                  <a:pt x="1218651" y="44514"/>
                </a:lnTo>
                <a:lnTo>
                  <a:pt x="1160694" y="48390"/>
                </a:lnTo>
                <a:lnTo>
                  <a:pt x="1098032" y="51768"/>
                </a:lnTo>
                <a:lnTo>
                  <a:pt x="1031111" y="54615"/>
                </a:lnTo>
                <a:lnTo>
                  <a:pt x="886272" y="58563"/>
                </a:lnTo>
                <a:lnTo>
                  <a:pt x="729742" y="59943"/>
                </a:lnTo>
                <a:lnTo>
                  <a:pt x="1459484" y="59943"/>
                </a:lnTo>
                <a:lnTo>
                  <a:pt x="1459484"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47829" name="object 21">
            <a:extLst>
              <a:ext uri="{FF2B5EF4-FFF2-40B4-BE49-F238E27FC236}">
                <a16:creationId xmlns:a16="http://schemas.microsoft.com/office/drawing/2014/main" id="{114D1BBF-9EB3-4167-B1FC-5B2C1F23A381}"/>
              </a:ext>
            </a:extLst>
          </p:cNvPr>
          <p:cNvSpPr>
            <a:spLocks/>
          </p:cNvSpPr>
          <p:nvPr/>
        </p:nvSpPr>
        <p:spPr bwMode="auto">
          <a:xfrm>
            <a:off x="7088188" y="4749800"/>
            <a:ext cx="1460500" cy="120650"/>
          </a:xfrm>
          <a:custGeom>
            <a:avLst/>
            <a:gdLst>
              <a:gd name="T0" fmla="*/ 731331 w 1459865"/>
              <a:gd name="T1" fmla="*/ 0 h 120014"/>
              <a:gd name="T2" fmla="*/ 574421 w 1459865"/>
              <a:gd name="T3" fmla="*/ 1415 h 120014"/>
              <a:gd name="T4" fmla="*/ 429250 w 1459865"/>
              <a:gd name="T5" fmla="*/ 5471 h 120014"/>
              <a:gd name="T6" fmla="*/ 362179 w 1459865"/>
              <a:gd name="T7" fmla="*/ 8394 h 120014"/>
              <a:gd name="T8" fmla="*/ 299384 w 1459865"/>
              <a:gd name="T9" fmla="*/ 11863 h 120014"/>
              <a:gd name="T10" fmla="*/ 241306 w 1459865"/>
              <a:gd name="T11" fmla="*/ 15843 h 120014"/>
              <a:gd name="T12" fmla="*/ 188390 w 1459865"/>
              <a:gd name="T13" fmla="*/ 20293 h 120014"/>
              <a:gd name="T14" fmla="*/ 141081 w 1459865"/>
              <a:gd name="T15" fmla="*/ 25181 h 120014"/>
              <a:gd name="T16" fmla="*/ 99830 w 1459865"/>
              <a:gd name="T17" fmla="*/ 30465 h 120014"/>
              <a:gd name="T18" fmla="*/ 37275 w 1459865"/>
              <a:gd name="T19" fmla="*/ 42078 h 120014"/>
              <a:gd name="T20" fmla="*/ 0 w 1459865"/>
              <a:gd name="T21" fmla="*/ 61549 h 120014"/>
              <a:gd name="T22" fmla="*/ 4291 w 1459865"/>
              <a:gd name="T23" fmla="*/ 68262 h 120014"/>
              <a:gd name="T24" fmla="*/ 65079 w 1459865"/>
              <a:gd name="T25" fmla="*/ 86988 h 120014"/>
              <a:gd name="T26" fmla="*/ 141081 w 1459865"/>
              <a:gd name="T27" fmla="*/ 97916 h 120014"/>
              <a:gd name="T28" fmla="*/ 188390 w 1459865"/>
              <a:gd name="T29" fmla="*/ 102804 h 120014"/>
              <a:gd name="T30" fmla="*/ 241306 w 1459865"/>
              <a:gd name="T31" fmla="*/ 107254 h 120014"/>
              <a:gd name="T32" fmla="*/ 299384 w 1459865"/>
              <a:gd name="T33" fmla="*/ 111234 h 120014"/>
              <a:gd name="T34" fmla="*/ 362179 w 1459865"/>
              <a:gd name="T35" fmla="*/ 114703 h 120014"/>
              <a:gd name="T36" fmla="*/ 429250 w 1459865"/>
              <a:gd name="T37" fmla="*/ 117627 h 120014"/>
              <a:gd name="T38" fmla="*/ 574421 w 1459865"/>
              <a:gd name="T39" fmla="*/ 121680 h 120014"/>
              <a:gd name="T40" fmla="*/ 731331 w 1459865"/>
              <a:gd name="T41" fmla="*/ 123098 h 120014"/>
              <a:gd name="T42" fmla="*/ 888202 w 1459865"/>
              <a:gd name="T43" fmla="*/ 121680 h 120014"/>
              <a:gd name="T44" fmla="*/ 1033356 w 1459865"/>
              <a:gd name="T45" fmla="*/ 117627 h 120014"/>
              <a:gd name="T46" fmla="*/ 1100422 w 1459865"/>
              <a:gd name="T47" fmla="*/ 114703 h 120014"/>
              <a:gd name="T48" fmla="*/ 1163221 w 1459865"/>
              <a:gd name="T49" fmla="*/ 111234 h 120014"/>
              <a:gd name="T50" fmla="*/ 1221304 w 1459865"/>
              <a:gd name="T51" fmla="*/ 107254 h 120014"/>
              <a:gd name="T52" fmla="*/ 1274227 w 1459865"/>
              <a:gd name="T53" fmla="*/ 102804 h 120014"/>
              <a:gd name="T54" fmla="*/ 1321541 w 1459865"/>
              <a:gd name="T55" fmla="*/ 97916 h 120014"/>
              <a:gd name="T56" fmla="*/ 1362800 w 1459865"/>
              <a:gd name="T57" fmla="*/ 92633 h 120014"/>
              <a:gd name="T58" fmla="*/ 1425372 w 1459865"/>
              <a:gd name="T59" fmla="*/ 81019 h 120014"/>
              <a:gd name="T60" fmla="*/ 1462661 w 1459865"/>
              <a:gd name="T61" fmla="*/ 61549 h 120014"/>
              <a:gd name="T62" fmla="*/ 1458369 w 1459865"/>
              <a:gd name="T63" fmla="*/ 54836 h 120014"/>
              <a:gd name="T64" fmla="*/ 1397560 w 1459865"/>
              <a:gd name="T65" fmla="*/ 36108 h 120014"/>
              <a:gd name="T66" fmla="*/ 1321541 w 1459865"/>
              <a:gd name="T67" fmla="*/ 25181 h 120014"/>
              <a:gd name="T68" fmla="*/ 1274227 w 1459865"/>
              <a:gd name="T69" fmla="*/ 20293 h 120014"/>
              <a:gd name="T70" fmla="*/ 1221304 w 1459865"/>
              <a:gd name="T71" fmla="*/ 15843 h 120014"/>
              <a:gd name="T72" fmla="*/ 1163221 w 1459865"/>
              <a:gd name="T73" fmla="*/ 11863 h 120014"/>
              <a:gd name="T74" fmla="*/ 1100422 w 1459865"/>
              <a:gd name="T75" fmla="*/ 8394 h 120014"/>
              <a:gd name="T76" fmla="*/ 1033356 w 1459865"/>
              <a:gd name="T77" fmla="*/ 5471 h 120014"/>
              <a:gd name="T78" fmla="*/ 888202 w 1459865"/>
              <a:gd name="T79" fmla="*/ 1415 h 120014"/>
              <a:gd name="T80" fmla="*/ 731331 w 1459865"/>
              <a:gd name="T81" fmla="*/ 0 h 1200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459865" h="120014">
                <a:moveTo>
                  <a:pt x="729742" y="0"/>
                </a:moveTo>
                <a:lnTo>
                  <a:pt x="573173" y="1380"/>
                </a:lnTo>
                <a:lnTo>
                  <a:pt x="428318" y="5328"/>
                </a:lnTo>
                <a:lnTo>
                  <a:pt x="361394" y="8175"/>
                </a:lnTo>
                <a:lnTo>
                  <a:pt x="298734" y="11553"/>
                </a:lnTo>
                <a:lnTo>
                  <a:pt x="240781" y="15429"/>
                </a:lnTo>
                <a:lnTo>
                  <a:pt x="187980" y="19764"/>
                </a:lnTo>
                <a:lnTo>
                  <a:pt x="140776" y="24524"/>
                </a:lnTo>
                <a:lnTo>
                  <a:pt x="99615" y="29670"/>
                </a:lnTo>
                <a:lnTo>
                  <a:pt x="37195" y="40981"/>
                </a:lnTo>
                <a:lnTo>
                  <a:pt x="0" y="59944"/>
                </a:lnTo>
                <a:lnTo>
                  <a:pt x="4281" y="66482"/>
                </a:lnTo>
                <a:lnTo>
                  <a:pt x="64939" y="84719"/>
                </a:lnTo>
                <a:lnTo>
                  <a:pt x="140776" y="95363"/>
                </a:lnTo>
                <a:lnTo>
                  <a:pt x="187980" y="100123"/>
                </a:lnTo>
                <a:lnTo>
                  <a:pt x="240781" y="104458"/>
                </a:lnTo>
                <a:lnTo>
                  <a:pt x="298734" y="108334"/>
                </a:lnTo>
                <a:lnTo>
                  <a:pt x="361394" y="111712"/>
                </a:lnTo>
                <a:lnTo>
                  <a:pt x="428318" y="114559"/>
                </a:lnTo>
                <a:lnTo>
                  <a:pt x="573173" y="118507"/>
                </a:lnTo>
                <a:lnTo>
                  <a:pt x="729742" y="119888"/>
                </a:lnTo>
                <a:lnTo>
                  <a:pt x="886272" y="118507"/>
                </a:lnTo>
                <a:lnTo>
                  <a:pt x="1031111" y="114559"/>
                </a:lnTo>
                <a:lnTo>
                  <a:pt x="1098032" y="111712"/>
                </a:lnTo>
                <a:lnTo>
                  <a:pt x="1160694" y="108334"/>
                </a:lnTo>
                <a:lnTo>
                  <a:pt x="1218651" y="104458"/>
                </a:lnTo>
                <a:lnTo>
                  <a:pt x="1271459" y="100123"/>
                </a:lnTo>
                <a:lnTo>
                  <a:pt x="1318670" y="95363"/>
                </a:lnTo>
                <a:lnTo>
                  <a:pt x="1359840" y="90217"/>
                </a:lnTo>
                <a:lnTo>
                  <a:pt x="1422276" y="78906"/>
                </a:lnTo>
                <a:lnTo>
                  <a:pt x="1459484" y="59944"/>
                </a:lnTo>
                <a:lnTo>
                  <a:pt x="1455201" y="53405"/>
                </a:lnTo>
                <a:lnTo>
                  <a:pt x="1394524" y="35168"/>
                </a:lnTo>
                <a:lnTo>
                  <a:pt x="1318670" y="24524"/>
                </a:lnTo>
                <a:lnTo>
                  <a:pt x="1271459" y="19764"/>
                </a:lnTo>
                <a:lnTo>
                  <a:pt x="1218651" y="15429"/>
                </a:lnTo>
                <a:lnTo>
                  <a:pt x="1160694" y="11553"/>
                </a:lnTo>
                <a:lnTo>
                  <a:pt x="1098032" y="8175"/>
                </a:lnTo>
                <a:lnTo>
                  <a:pt x="1031111" y="5328"/>
                </a:lnTo>
                <a:lnTo>
                  <a:pt x="886272" y="1380"/>
                </a:lnTo>
                <a:lnTo>
                  <a:pt x="729742" y="0"/>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2" name="object 22">
            <a:extLst>
              <a:ext uri="{FF2B5EF4-FFF2-40B4-BE49-F238E27FC236}">
                <a16:creationId xmlns:a16="http://schemas.microsoft.com/office/drawing/2014/main" id="{339CDC38-98DD-48F1-81DD-B7C257A7C30F}"/>
              </a:ext>
            </a:extLst>
          </p:cNvPr>
          <p:cNvSpPr txBox="1"/>
          <p:nvPr/>
        </p:nvSpPr>
        <p:spPr>
          <a:xfrm>
            <a:off x="7466013" y="5048250"/>
            <a:ext cx="708025" cy="187325"/>
          </a:xfrm>
          <a:prstGeom prst="rect">
            <a:avLst/>
          </a:prstGeom>
        </p:spPr>
        <p:txBody>
          <a:bodyPr lIns="0" tIns="13335" rIns="0" bIns="0">
            <a:spAutoFit/>
          </a:bodyPr>
          <a:lstStyle/>
          <a:p>
            <a:pPr marL="12700">
              <a:spcBef>
                <a:spcPts val="105"/>
              </a:spcBef>
              <a:defRPr/>
            </a:pPr>
            <a:r>
              <a:rPr sz="1050" dirty="0">
                <a:solidFill>
                  <a:srgbClr val="FFFFFF"/>
                </a:solidFill>
                <a:latin typeface="Arial"/>
                <a:cs typeface="Arial"/>
              </a:rPr>
              <a:t>遗产</a:t>
            </a:r>
            <a:r>
              <a:rPr sz="1050" spc="-80" dirty="0">
                <a:solidFill>
                  <a:srgbClr val="FFFFFF"/>
                </a:solidFill>
                <a:latin typeface="Arial"/>
                <a:cs typeface="Arial"/>
              </a:rPr>
              <a:t> </a:t>
            </a:r>
            <a:r>
              <a:rPr sz="1050" dirty="0">
                <a:solidFill>
                  <a:srgbClr val="FFFFFF"/>
                </a:solidFill>
                <a:latin typeface="Arial"/>
                <a:cs typeface="Arial"/>
              </a:rPr>
              <a:t>等</a:t>
            </a:r>
            <a:endParaRPr sz="1050">
              <a:latin typeface="Arial"/>
              <a:cs typeface="Arial"/>
            </a:endParaRPr>
          </a:p>
        </p:txBody>
      </p:sp>
      <p:sp>
        <p:nvSpPr>
          <p:cNvPr id="247831" name="object 23">
            <a:extLst>
              <a:ext uri="{FF2B5EF4-FFF2-40B4-BE49-F238E27FC236}">
                <a16:creationId xmlns:a16="http://schemas.microsoft.com/office/drawing/2014/main" id="{4600D6C1-B8EB-41FF-B710-3A68677397BC}"/>
              </a:ext>
            </a:extLst>
          </p:cNvPr>
          <p:cNvSpPr>
            <a:spLocks noChangeArrowheads="1"/>
          </p:cNvSpPr>
          <p:nvPr/>
        </p:nvSpPr>
        <p:spPr bwMode="auto">
          <a:xfrm>
            <a:off x="919163" y="4262438"/>
            <a:ext cx="473075" cy="376237"/>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47832" name="object 24">
            <a:extLst>
              <a:ext uri="{FF2B5EF4-FFF2-40B4-BE49-F238E27FC236}">
                <a16:creationId xmlns:a16="http://schemas.microsoft.com/office/drawing/2014/main" id="{7C89ABD5-DE80-4B0B-9A42-2F5779131F1F}"/>
              </a:ext>
            </a:extLst>
          </p:cNvPr>
          <p:cNvSpPr>
            <a:spLocks/>
          </p:cNvSpPr>
          <p:nvPr/>
        </p:nvSpPr>
        <p:spPr bwMode="auto">
          <a:xfrm>
            <a:off x="989013" y="4330700"/>
            <a:ext cx="334962" cy="241300"/>
          </a:xfrm>
          <a:custGeom>
            <a:avLst/>
            <a:gdLst>
              <a:gd name="T0" fmla="*/ 165438 w 335915"/>
              <a:gd name="T1" fmla="*/ 0 h 240029"/>
              <a:gd name="T2" fmla="*/ 0 w 335915"/>
              <a:gd name="T3" fmla="*/ 246322 h 240029"/>
              <a:gd name="T4" fmla="*/ 330914 w 335915"/>
              <a:gd name="T5" fmla="*/ 246322 h 240029"/>
              <a:gd name="T6" fmla="*/ 165438 w 335915"/>
              <a:gd name="T7" fmla="*/ 0 h 24002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5915" h="240029">
                <a:moveTo>
                  <a:pt x="167805" y="0"/>
                </a:moveTo>
                <a:lnTo>
                  <a:pt x="0" y="239903"/>
                </a:lnTo>
                <a:lnTo>
                  <a:pt x="335648" y="239903"/>
                </a:lnTo>
                <a:lnTo>
                  <a:pt x="1678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47833" name="object 25">
            <a:extLst>
              <a:ext uri="{FF2B5EF4-FFF2-40B4-BE49-F238E27FC236}">
                <a16:creationId xmlns:a16="http://schemas.microsoft.com/office/drawing/2014/main" id="{58AB8165-F0EF-4887-8951-8D2EEA174CCE}"/>
              </a:ext>
            </a:extLst>
          </p:cNvPr>
          <p:cNvSpPr>
            <a:spLocks noChangeArrowheads="1"/>
          </p:cNvSpPr>
          <p:nvPr/>
        </p:nvSpPr>
        <p:spPr bwMode="auto">
          <a:xfrm>
            <a:off x="2381250" y="4275138"/>
            <a:ext cx="441325" cy="35242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47834" name="object 26">
            <a:extLst>
              <a:ext uri="{FF2B5EF4-FFF2-40B4-BE49-F238E27FC236}">
                <a16:creationId xmlns:a16="http://schemas.microsoft.com/office/drawing/2014/main" id="{FB702BE5-B058-49F0-B126-A23A32D3EC71}"/>
              </a:ext>
            </a:extLst>
          </p:cNvPr>
          <p:cNvSpPr>
            <a:spLocks/>
          </p:cNvSpPr>
          <p:nvPr/>
        </p:nvSpPr>
        <p:spPr bwMode="auto">
          <a:xfrm>
            <a:off x="2451100" y="4343400"/>
            <a:ext cx="301625" cy="215900"/>
          </a:xfrm>
          <a:custGeom>
            <a:avLst/>
            <a:gdLst>
              <a:gd name="T0" fmla="*/ 0 w 302260"/>
              <a:gd name="T1" fmla="*/ 215836 h 215900"/>
              <a:gd name="T2" fmla="*/ 298871 w 302260"/>
              <a:gd name="T3" fmla="*/ 215836 h 215900"/>
              <a:gd name="T4" fmla="*/ 298871 w 302260"/>
              <a:gd name="T5" fmla="*/ 0 h 215900"/>
              <a:gd name="T6" fmla="*/ 0 w 302260"/>
              <a:gd name="T7" fmla="*/ 0 h 215900"/>
              <a:gd name="T8" fmla="*/ 0 w 302260"/>
              <a:gd name="T9" fmla="*/ 215836 h 2159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2260" h="215900">
                <a:moveTo>
                  <a:pt x="0" y="215836"/>
                </a:moveTo>
                <a:lnTo>
                  <a:pt x="302031" y="215836"/>
                </a:lnTo>
                <a:lnTo>
                  <a:pt x="302031" y="0"/>
                </a:lnTo>
                <a:lnTo>
                  <a:pt x="0" y="0"/>
                </a:lnTo>
                <a:lnTo>
                  <a:pt x="0" y="2158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47835" name="object 27">
            <a:extLst>
              <a:ext uri="{FF2B5EF4-FFF2-40B4-BE49-F238E27FC236}">
                <a16:creationId xmlns:a16="http://schemas.microsoft.com/office/drawing/2014/main" id="{B1A85AEC-442E-48F9-9812-F01C2FD21238}"/>
              </a:ext>
            </a:extLst>
          </p:cNvPr>
          <p:cNvSpPr>
            <a:spLocks noChangeArrowheads="1"/>
          </p:cNvSpPr>
          <p:nvPr/>
        </p:nvSpPr>
        <p:spPr bwMode="auto">
          <a:xfrm>
            <a:off x="6118225" y="4264025"/>
            <a:ext cx="396875" cy="385763"/>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47836" name="object 28">
            <a:extLst>
              <a:ext uri="{FF2B5EF4-FFF2-40B4-BE49-F238E27FC236}">
                <a16:creationId xmlns:a16="http://schemas.microsoft.com/office/drawing/2014/main" id="{5B3404A1-D8DD-4901-874D-D9E0DC6A0968}"/>
              </a:ext>
            </a:extLst>
          </p:cNvPr>
          <p:cNvSpPr>
            <a:spLocks/>
          </p:cNvSpPr>
          <p:nvPr/>
        </p:nvSpPr>
        <p:spPr bwMode="auto">
          <a:xfrm>
            <a:off x="6186488" y="4332288"/>
            <a:ext cx="260350" cy="249237"/>
          </a:xfrm>
          <a:custGeom>
            <a:avLst/>
            <a:gdLst>
              <a:gd name="T0" fmla="*/ 131390 w 259714"/>
              <a:gd name="T1" fmla="*/ 0 h 249554"/>
              <a:gd name="T2" fmla="*/ 80217 w 259714"/>
              <a:gd name="T3" fmla="*/ 9728 h 249554"/>
              <a:gd name="T4" fmla="*/ 38455 w 259714"/>
              <a:gd name="T5" fmla="*/ 36266 h 249554"/>
              <a:gd name="T6" fmla="*/ 10314 w 259714"/>
              <a:gd name="T7" fmla="*/ 75652 h 249554"/>
              <a:gd name="T8" fmla="*/ 0 w 259714"/>
              <a:gd name="T9" fmla="*/ 123923 h 249554"/>
              <a:gd name="T10" fmla="*/ 10314 w 259714"/>
              <a:gd name="T11" fmla="*/ 172195 h 249554"/>
              <a:gd name="T12" fmla="*/ 38455 w 259714"/>
              <a:gd name="T13" fmla="*/ 211583 h 249554"/>
              <a:gd name="T14" fmla="*/ 80217 w 259714"/>
              <a:gd name="T15" fmla="*/ 238121 h 249554"/>
              <a:gd name="T16" fmla="*/ 131390 w 259714"/>
              <a:gd name="T17" fmla="*/ 247847 h 249554"/>
              <a:gd name="T18" fmla="*/ 182512 w 259714"/>
              <a:gd name="T19" fmla="*/ 238121 h 249554"/>
              <a:gd name="T20" fmla="*/ 224278 w 259714"/>
              <a:gd name="T21" fmla="*/ 211583 h 249554"/>
              <a:gd name="T22" fmla="*/ 252449 w 259714"/>
              <a:gd name="T23" fmla="*/ 172195 h 249554"/>
              <a:gd name="T24" fmla="*/ 262781 w 259714"/>
              <a:gd name="T25" fmla="*/ 123923 h 249554"/>
              <a:gd name="T26" fmla="*/ 252449 w 259714"/>
              <a:gd name="T27" fmla="*/ 75652 h 249554"/>
              <a:gd name="T28" fmla="*/ 224278 w 259714"/>
              <a:gd name="T29" fmla="*/ 36266 h 249554"/>
              <a:gd name="T30" fmla="*/ 182512 w 259714"/>
              <a:gd name="T31" fmla="*/ 9728 h 249554"/>
              <a:gd name="T32" fmla="*/ 131390 w 259714"/>
              <a:gd name="T33" fmla="*/ 0 h 2495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59714" h="249554">
                <a:moveTo>
                  <a:pt x="129793" y="0"/>
                </a:moveTo>
                <a:lnTo>
                  <a:pt x="79242" y="9788"/>
                </a:lnTo>
                <a:lnTo>
                  <a:pt x="37988" y="36496"/>
                </a:lnTo>
                <a:lnTo>
                  <a:pt x="10189" y="76134"/>
                </a:lnTo>
                <a:lnTo>
                  <a:pt x="0" y="124713"/>
                </a:lnTo>
                <a:lnTo>
                  <a:pt x="10189" y="173293"/>
                </a:lnTo>
                <a:lnTo>
                  <a:pt x="37988" y="212931"/>
                </a:lnTo>
                <a:lnTo>
                  <a:pt x="79242" y="239639"/>
                </a:lnTo>
                <a:lnTo>
                  <a:pt x="129793" y="249427"/>
                </a:lnTo>
                <a:lnTo>
                  <a:pt x="180292" y="239639"/>
                </a:lnTo>
                <a:lnTo>
                  <a:pt x="221551" y="212931"/>
                </a:lnTo>
                <a:lnTo>
                  <a:pt x="249380" y="173293"/>
                </a:lnTo>
                <a:lnTo>
                  <a:pt x="259587" y="124713"/>
                </a:lnTo>
                <a:lnTo>
                  <a:pt x="249380" y="76134"/>
                </a:lnTo>
                <a:lnTo>
                  <a:pt x="221551" y="36496"/>
                </a:lnTo>
                <a:lnTo>
                  <a:pt x="180292" y="9788"/>
                </a:lnTo>
                <a:lnTo>
                  <a:pt x="12979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47837" name="object 29">
            <a:extLst>
              <a:ext uri="{FF2B5EF4-FFF2-40B4-BE49-F238E27FC236}">
                <a16:creationId xmlns:a16="http://schemas.microsoft.com/office/drawing/2014/main" id="{5D7BEF44-6729-4F88-BAB1-10A88589E896}"/>
              </a:ext>
            </a:extLst>
          </p:cNvPr>
          <p:cNvSpPr>
            <a:spLocks noChangeArrowheads="1"/>
          </p:cNvSpPr>
          <p:nvPr/>
        </p:nvSpPr>
        <p:spPr bwMode="auto">
          <a:xfrm>
            <a:off x="7624763" y="4252913"/>
            <a:ext cx="465137" cy="385762"/>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47838" name="object 30">
            <a:extLst>
              <a:ext uri="{FF2B5EF4-FFF2-40B4-BE49-F238E27FC236}">
                <a16:creationId xmlns:a16="http://schemas.microsoft.com/office/drawing/2014/main" id="{081F2364-E060-487E-A03D-DE6B4B1B18B3}"/>
              </a:ext>
            </a:extLst>
          </p:cNvPr>
          <p:cNvSpPr>
            <a:spLocks/>
          </p:cNvSpPr>
          <p:nvPr/>
        </p:nvSpPr>
        <p:spPr bwMode="auto">
          <a:xfrm>
            <a:off x="7694613" y="4321175"/>
            <a:ext cx="325437" cy="250825"/>
          </a:xfrm>
          <a:custGeom>
            <a:avLst/>
            <a:gdLst>
              <a:gd name="T0" fmla="*/ 160700 w 326390"/>
              <a:gd name="T1" fmla="*/ 0 h 249554"/>
              <a:gd name="T2" fmla="*/ 0 w 326390"/>
              <a:gd name="T3" fmla="*/ 97831 h 249554"/>
              <a:gd name="T4" fmla="*/ 61325 w 326390"/>
              <a:gd name="T5" fmla="*/ 255975 h 249554"/>
              <a:gd name="T6" fmla="*/ 260074 w 326390"/>
              <a:gd name="T7" fmla="*/ 255975 h 249554"/>
              <a:gd name="T8" fmla="*/ 321402 w 326390"/>
              <a:gd name="T9" fmla="*/ 97831 h 249554"/>
              <a:gd name="T10" fmla="*/ 160700 w 326390"/>
              <a:gd name="T11" fmla="*/ 0 h 2495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6390" h="249554">
                <a:moveTo>
                  <a:pt x="163067" y="0"/>
                </a:moveTo>
                <a:lnTo>
                  <a:pt x="0" y="95377"/>
                </a:lnTo>
                <a:lnTo>
                  <a:pt x="62229" y="249555"/>
                </a:lnTo>
                <a:lnTo>
                  <a:pt x="263905" y="249555"/>
                </a:lnTo>
                <a:lnTo>
                  <a:pt x="326135" y="95377"/>
                </a:lnTo>
                <a:lnTo>
                  <a:pt x="1630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47839" name="object 31">
            <a:extLst>
              <a:ext uri="{FF2B5EF4-FFF2-40B4-BE49-F238E27FC236}">
                <a16:creationId xmlns:a16="http://schemas.microsoft.com/office/drawing/2014/main" id="{7BF649A5-5D0E-4110-9CE2-EE3F7ECC732C}"/>
              </a:ext>
            </a:extLst>
          </p:cNvPr>
          <p:cNvSpPr>
            <a:spLocks/>
          </p:cNvSpPr>
          <p:nvPr/>
        </p:nvSpPr>
        <p:spPr bwMode="auto">
          <a:xfrm>
            <a:off x="373063" y="3824288"/>
            <a:ext cx="11063287" cy="331787"/>
          </a:xfrm>
          <a:custGeom>
            <a:avLst/>
            <a:gdLst>
              <a:gd name="T0" fmla="*/ 0 w 11063605"/>
              <a:gd name="T1" fmla="*/ 332586 h 331470"/>
              <a:gd name="T2" fmla="*/ 11061761 w 11063605"/>
              <a:gd name="T3" fmla="*/ 332586 h 331470"/>
              <a:gd name="T4" fmla="*/ 11061761 w 11063605"/>
              <a:gd name="T5" fmla="*/ 0 h 331470"/>
              <a:gd name="T6" fmla="*/ 0 w 11063605"/>
              <a:gd name="T7" fmla="*/ 0 h 331470"/>
              <a:gd name="T8" fmla="*/ 0 w 11063605"/>
              <a:gd name="T9" fmla="*/ 332586 h 3314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63605" h="331470">
                <a:moveTo>
                  <a:pt x="0" y="331000"/>
                </a:moveTo>
                <a:lnTo>
                  <a:pt x="11063351" y="331000"/>
                </a:lnTo>
                <a:lnTo>
                  <a:pt x="11063351" y="0"/>
                </a:lnTo>
                <a:lnTo>
                  <a:pt x="0" y="0"/>
                </a:lnTo>
                <a:lnTo>
                  <a:pt x="0" y="331000"/>
                </a:lnTo>
                <a:close/>
              </a:path>
            </a:pathLst>
          </a:custGeom>
          <a:solidFill>
            <a:srgbClr val="B3A1C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2" name="object 32">
            <a:extLst>
              <a:ext uri="{FF2B5EF4-FFF2-40B4-BE49-F238E27FC236}">
                <a16:creationId xmlns:a16="http://schemas.microsoft.com/office/drawing/2014/main" id="{B52A3B52-F5B8-4753-8C7C-7A8D7BC20C98}"/>
              </a:ext>
            </a:extLst>
          </p:cNvPr>
          <p:cNvSpPr txBox="1"/>
          <p:nvPr/>
        </p:nvSpPr>
        <p:spPr>
          <a:xfrm>
            <a:off x="373063" y="3881438"/>
            <a:ext cx="11063287" cy="209550"/>
          </a:xfrm>
          <a:prstGeom prst="rect">
            <a:avLst/>
          </a:prstGeom>
        </p:spPr>
        <p:txBody>
          <a:bodyPr lIns="0" tIns="12700" rIns="0" bIns="0">
            <a:spAutoFit/>
          </a:bodyPr>
          <a:lstStyle/>
          <a:p>
            <a:pPr algn="ctr">
              <a:spcBef>
                <a:spcPts val="100"/>
              </a:spcBef>
              <a:defRPr/>
            </a:pPr>
            <a:r>
              <a:rPr sz="1200" b="1" spc="-5" dirty="0">
                <a:solidFill>
                  <a:srgbClr val="FFFFFF"/>
                </a:solidFill>
                <a:latin typeface="Arial"/>
                <a:cs typeface="Arial"/>
              </a:rPr>
              <a:t>业务</a:t>
            </a:r>
            <a:r>
              <a:rPr sz="1200" b="1" spc="-25" dirty="0">
                <a:solidFill>
                  <a:srgbClr val="FFFFFF"/>
                </a:solidFill>
                <a:latin typeface="Arial"/>
                <a:cs typeface="Arial"/>
              </a:rPr>
              <a:t> </a:t>
            </a:r>
            <a:r>
              <a:rPr sz="1200" b="1" spc="-15" dirty="0">
                <a:solidFill>
                  <a:srgbClr val="FFFFFF"/>
                </a:solidFill>
                <a:latin typeface="Arial"/>
                <a:cs typeface="Arial"/>
              </a:rPr>
              <a:t>Api</a:t>
            </a:r>
            <a:endParaRPr sz="1200">
              <a:latin typeface="Arial"/>
              <a:cs typeface="Arial"/>
            </a:endParaRPr>
          </a:p>
        </p:txBody>
      </p:sp>
      <p:sp>
        <p:nvSpPr>
          <p:cNvPr id="33" name="object 33">
            <a:extLst>
              <a:ext uri="{FF2B5EF4-FFF2-40B4-BE49-F238E27FC236}">
                <a16:creationId xmlns:a16="http://schemas.microsoft.com/office/drawing/2014/main" id="{5C775904-A6CA-45D2-92F9-AB2928A763AC}"/>
              </a:ext>
            </a:extLst>
          </p:cNvPr>
          <p:cNvSpPr txBox="1"/>
          <p:nvPr/>
        </p:nvSpPr>
        <p:spPr>
          <a:xfrm>
            <a:off x="373063" y="2984500"/>
            <a:ext cx="11063287" cy="695325"/>
          </a:xfrm>
          <a:prstGeom prst="rect">
            <a:avLst/>
          </a:prstGeom>
          <a:ln w="9525">
            <a:solidFill>
              <a:srgbClr val="92C5FF"/>
            </a:solidFill>
          </a:ln>
        </p:spPr>
        <p:txBody>
          <a:bodyPr lIns="0" tIns="0" rIns="0" bIns="0">
            <a:spAutoFit/>
          </a:bodyPr>
          <a:lstStyle/>
          <a:p>
            <a:pPr algn="ctr">
              <a:lnSpc>
                <a:spcPts val="1410"/>
              </a:lnSpc>
              <a:defRPr/>
            </a:pPr>
            <a:r>
              <a:rPr sz="1200" spc="-5" dirty="0">
                <a:solidFill>
                  <a:srgbClr val="0055B8"/>
                </a:solidFill>
                <a:latin typeface="Arial"/>
                <a:cs typeface="Arial"/>
              </a:rPr>
              <a:t>单一用途</a:t>
            </a:r>
            <a:r>
              <a:rPr sz="1200" spc="-50" dirty="0">
                <a:solidFill>
                  <a:srgbClr val="0055B8"/>
                </a:solidFill>
                <a:latin typeface="Arial"/>
                <a:cs typeface="Arial"/>
              </a:rPr>
              <a:t> </a:t>
            </a:r>
            <a:r>
              <a:rPr sz="1200" dirty="0">
                <a:solidFill>
                  <a:srgbClr val="0055B8"/>
                </a:solidFill>
                <a:latin typeface="Arial"/>
                <a:cs typeface="Arial"/>
              </a:rPr>
              <a:t>Api</a:t>
            </a:r>
            <a:endParaRPr sz="1200">
              <a:latin typeface="Arial"/>
              <a:cs typeface="Arial"/>
            </a:endParaRPr>
          </a:p>
        </p:txBody>
      </p:sp>
      <p:sp>
        <p:nvSpPr>
          <p:cNvPr id="247842" name="object 34">
            <a:extLst>
              <a:ext uri="{FF2B5EF4-FFF2-40B4-BE49-F238E27FC236}">
                <a16:creationId xmlns:a16="http://schemas.microsoft.com/office/drawing/2014/main" id="{55F966AB-5C2A-43D7-AFBF-F2ED4D9E0A26}"/>
              </a:ext>
            </a:extLst>
          </p:cNvPr>
          <p:cNvSpPr>
            <a:spLocks noChangeArrowheads="1"/>
          </p:cNvSpPr>
          <p:nvPr/>
        </p:nvSpPr>
        <p:spPr bwMode="auto">
          <a:xfrm>
            <a:off x="971550" y="3797300"/>
            <a:ext cx="382588" cy="385763"/>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47843" name="object 35">
            <a:extLst>
              <a:ext uri="{FF2B5EF4-FFF2-40B4-BE49-F238E27FC236}">
                <a16:creationId xmlns:a16="http://schemas.microsoft.com/office/drawing/2014/main" id="{FEC6B778-D6B4-4FDD-AE2E-3D0FB52E9824}"/>
              </a:ext>
            </a:extLst>
          </p:cNvPr>
          <p:cNvSpPr>
            <a:spLocks/>
          </p:cNvSpPr>
          <p:nvPr/>
        </p:nvSpPr>
        <p:spPr bwMode="auto">
          <a:xfrm>
            <a:off x="1039813" y="3865563"/>
            <a:ext cx="247650" cy="249237"/>
          </a:xfrm>
          <a:custGeom>
            <a:avLst/>
            <a:gdLst>
              <a:gd name="T0" fmla="*/ 125038 w 247015"/>
              <a:gd name="T1" fmla="*/ 0 h 249554"/>
              <a:gd name="T2" fmla="*/ 0 w 247015"/>
              <a:gd name="T3" fmla="*/ 123923 h 249554"/>
              <a:gd name="T4" fmla="*/ 125038 w 247015"/>
              <a:gd name="T5" fmla="*/ 247847 h 249554"/>
              <a:gd name="T6" fmla="*/ 250103 w 247015"/>
              <a:gd name="T7" fmla="*/ 123923 h 249554"/>
              <a:gd name="T8" fmla="*/ 125038 w 247015"/>
              <a:gd name="T9" fmla="*/ 0 h 2495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7015" h="249554">
                <a:moveTo>
                  <a:pt x="123443" y="0"/>
                </a:moveTo>
                <a:lnTo>
                  <a:pt x="0" y="124713"/>
                </a:lnTo>
                <a:lnTo>
                  <a:pt x="123443" y="249427"/>
                </a:lnTo>
                <a:lnTo>
                  <a:pt x="246913" y="124713"/>
                </a:lnTo>
                <a:lnTo>
                  <a:pt x="1234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47844" name="object 36">
            <a:extLst>
              <a:ext uri="{FF2B5EF4-FFF2-40B4-BE49-F238E27FC236}">
                <a16:creationId xmlns:a16="http://schemas.microsoft.com/office/drawing/2014/main" id="{37D3AA3C-9EE7-4D6B-93F2-2C3E8F0CC1C5}"/>
              </a:ext>
            </a:extLst>
          </p:cNvPr>
          <p:cNvSpPr>
            <a:spLocks noChangeArrowheads="1"/>
          </p:cNvSpPr>
          <p:nvPr/>
        </p:nvSpPr>
        <p:spPr bwMode="auto">
          <a:xfrm>
            <a:off x="2411413" y="3797300"/>
            <a:ext cx="382587" cy="385763"/>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47845" name="object 37">
            <a:extLst>
              <a:ext uri="{FF2B5EF4-FFF2-40B4-BE49-F238E27FC236}">
                <a16:creationId xmlns:a16="http://schemas.microsoft.com/office/drawing/2014/main" id="{14ADB267-B749-42E9-A1BC-47478EB7AEFE}"/>
              </a:ext>
            </a:extLst>
          </p:cNvPr>
          <p:cNvSpPr>
            <a:spLocks/>
          </p:cNvSpPr>
          <p:nvPr/>
        </p:nvSpPr>
        <p:spPr bwMode="auto">
          <a:xfrm>
            <a:off x="2478088" y="3865563"/>
            <a:ext cx="247650" cy="249237"/>
          </a:xfrm>
          <a:custGeom>
            <a:avLst/>
            <a:gdLst>
              <a:gd name="T0" fmla="*/ 125040 w 247014"/>
              <a:gd name="T1" fmla="*/ 0 h 249554"/>
              <a:gd name="T2" fmla="*/ 0 w 247014"/>
              <a:gd name="T3" fmla="*/ 123923 h 249554"/>
              <a:gd name="T4" fmla="*/ 125040 w 247014"/>
              <a:gd name="T5" fmla="*/ 247847 h 249554"/>
              <a:gd name="T6" fmla="*/ 250082 w 247014"/>
              <a:gd name="T7" fmla="*/ 123923 h 249554"/>
              <a:gd name="T8" fmla="*/ 125040 w 247014"/>
              <a:gd name="T9" fmla="*/ 0 h 2495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7014" h="249554">
                <a:moveTo>
                  <a:pt x="123443" y="0"/>
                </a:moveTo>
                <a:lnTo>
                  <a:pt x="0" y="124713"/>
                </a:lnTo>
                <a:lnTo>
                  <a:pt x="123443" y="249427"/>
                </a:lnTo>
                <a:lnTo>
                  <a:pt x="246887" y="124713"/>
                </a:lnTo>
                <a:lnTo>
                  <a:pt x="1234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47846" name="object 38">
            <a:extLst>
              <a:ext uri="{FF2B5EF4-FFF2-40B4-BE49-F238E27FC236}">
                <a16:creationId xmlns:a16="http://schemas.microsoft.com/office/drawing/2014/main" id="{D1307C63-DF53-45B1-BA26-4C15D1E75A49}"/>
              </a:ext>
            </a:extLst>
          </p:cNvPr>
          <p:cNvSpPr>
            <a:spLocks noChangeArrowheads="1"/>
          </p:cNvSpPr>
          <p:nvPr/>
        </p:nvSpPr>
        <p:spPr bwMode="auto">
          <a:xfrm>
            <a:off x="7667625" y="3797300"/>
            <a:ext cx="382588" cy="385763"/>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47847" name="object 39">
            <a:extLst>
              <a:ext uri="{FF2B5EF4-FFF2-40B4-BE49-F238E27FC236}">
                <a16:creationId xmlns:a16="http://schemas.microsoft.com/office/drawing/2014/main" id="{69668D25-36B4-4129-9517-C5E9B0B7DB08}"/>
              </a:ext>
            </a:extLst>
          </p:cNvPr>
          <p:cNvSpPr>
            <a:spLocks/>
          </p:cNvSpPr>
          <p:nvPr/>
        </p:nvSpPr>
        <p:spPr bwMode="auto">
          <a:xfrm>
            <a:off x="7735888" y="3865563"/>
            <a:ext cx="246062" cy="249237"/>
          </a:xfrm>
          <a:custGeom>
            <a:avLst/>
            <a:gdLst>
              <a:gd name="T0" fmla="*/ 121081 w 247015"/>
              <a:gd name="T1" fmla="*/ 0 h 249554"/>
              <a:gd name="T2" fmla="*/ 0 w 247015"/>
              <a:gd name="T3" fmla="*/ 123923 h 249554"/>
              <a:gd name="T4" fmla="*/ 121081 w 247015"/>
              <a:gd name="T5" fmla="*/ 247847 h 249554"/>
              <a:gd name="T6" fmla="*/ 242160 w 247015"/>
              <a:gd name="T7" fmla="*/ 123923 h 249554"/>
              <a:gd name="T8" fmla="*/ 121081 w 247015"/>
              <a:gd name="T9" fmla="*/ 0 h 2495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7015" h="249554">
                <a:moveTo>
                  <a:pt x="123444" y="0"/>
                </a:moveTo>
                <a:lnTo>
                  <a:pt x="0" y="124713"/>
                </a:lnTo>
                <a:lnTo>
                  <a:pt x="123444" y="249427"/>
                </a:lnTo>
                <a:lnTo>
                  <a:pt x="246887" y="124713"/>
                </a:lnTo>
                <a:lnTo>
                  <a:pt x="12344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47848" name="object 40">
            <a:extLst>
              <a:ext uri="{FF2B5EF4-FFF2-40B4-BE49-F238E27FC236}">
                <a16:creationId xmlns:a16="http://schemas.microsoft.com/office/drawing/2014/main" id="{B7298194-A316-4DA3-B57C-31F7F76F5312}"/>
              </a:ext>
            </a:extLst>
          </p:cNvPr>
          <p:cNvSpPr>
            <a:spLocks noChangeArrowheads="1"/>
          </p:cNvSpPr>
          <p:nvPr/>
        </p:nvSpPr>
        <p:spPr bwMode="auto">
          <a:xfrm>
            <a:off x="9902825" y="3797300"/>
            <a:ext cx="382588" cy="385763"/>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47849" name="object 41">
            <a:extLst>
              <a:ext uri="{FF2B5EF4-FFF2-40B4-BE49-F238E27FC236}">
                <a16:creationId xmlns:a16="http://schemas.microsoft.com/office/drawing/2014/main" id="{ABBB5E4F-CA44-4772-93C1-ED955DD1D345}"/>
              </a:ext>
            </a:extLst>
          </p:cNvPr>
          <p:cNvSpPr>
            <a:spLocks/>
          </p:cNvSpPr>
          <p:nvPr/>
        </p:nvSpPr>
        <p:spPr bwMode="auto">
          <a:xfrm>
            <a:off x="9971088" y="3865563"/>
            <a:ext cx="246062" cy="249237"/>
          </a:xfrm>
          <a:custGeom>
            <a:avLst/>
            <a:gdLst>
              <a:gd name="T0" fmla="*/ 121080 w 247015"/>
              <a:gd name="T1" fmla="*/ 0 h 249554"/>
              <a:gd name="T2" fmla="*/ 0 w 247015"/>
              <a:gd name="T3" fmla="*/ 123923 h 249554"/>
              <a:gd name="T4" fmla="*/ 121080 w 247015"/>
              <a:gd name="T5" fmla="*/ 247847 h 249554"/>
              <a:gd name="T6" fmla="*/ 242160 w 247015"/>
              <a:gd name="T7" fmla="*/ 123923 h 249554"/>
              <a:gd name="T8" fmla="*/ 121080 w 247015"/>
              <a:gd name="T9" fmla="*/ 0 h 2495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7015" h="249554">
                <a:moveTo>
                  <a:pt x="123443" y="0"/>
                </a:moveTo>
                <a:lnTo>
                  <a:pt x="0" y="124713"/>
                </a:lnTo>
                <a:lnTo>
                  <a:pt x="123443" y="249427"/>
                </a:lnTo>
                <a:lnTo>
                  <a:pt x="246887" y="124713"/>
                </a:lnTo>
                <a:lnTo>
                  <a:pt x="1234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47850" name="object 42">
            <a:extLst>
              <a:ext uri="{FF2B5EF4-FFF2-40B4-BE49-F238E27FC236}">
                <a16:creationId xmlns:a16="http://schemas.microsoft.com/office/drawing/2014/main" id="{2763F3AA-832C-4CAB-884B-0E6D9DFCC781}"/>
              </a:ext>
            </a:extLst>
          </p:cNvPr>
          <p:cNvSpPr>
            <a:spLocks/>
          </p:cNvSpPr>
          <p:nvPr/>
        </p:nvSpPr>
        <p:spPr bwMode="auto">
          <a:xfrm>
            <a:off x="373063" y="2886075"/>
            <a:ext cx="11023600" cy="0"/>
          </a:xfrm>
          <a:custGeom>
            <a:avLst/>
            <a:gdLst>
              <a:gd name="T0" fmla="*/ 0 w 11023600"/>
              <a:gd name="T1" fmla="*/ 11023536 w 11023600"/>
              <a:gd name="T2" fmla="*/ 0 60000 65536"/>
              <a:gd name="T3" fmla="*/ 0 60000 65536"/>
            </a:gdLst>
            <a:ahLst/>
            <a:cxnLst>
              <a:cxn ang="T2">
                <a:pos x="T0" y="0"/>
              </a:cxn>
              <a:cxn ang="T3">
                <a:pos x="T1" y="0"/>
              </a:cxn>
            </a:cxnLst>
            <a:rect l="0" t="0" r="r" b="b"/>
            <a:pathLst>
              <a:path w="11023600">
                <a:moveTo>
                  <a:pt x="0" y="0"/>
                </a:moveTo>
                <a:lnTo>
                  <a:pt x="11023536" y="0"/>
                </a:lnTo>
              </a:path>
            </a:pathLst>
          </a:custGeom>
          <a:noFill/>
          <a:ln w="10795">
            <a:solidFill>
              <a:srgbClr val="959595"/>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43" name="object 43">
            <a:extLst>
              <a:ext uri="{FF2B5EF4-FFF2-40B4-BE49-F238E27FC236}">
                <a16:creationId xmlns:a16="http://schemas.microsoft.com/office/drawing/2014/main" id="{FF160A29-3178-4E1F-A949-F4CC41E50EFA}"/>
              </a:ext>
            </a:extLst>
          </p:cNvPr>
          <p:cNvSpPr txBox="1"/>
          <p:nvPr/>
        </p:nvSpPr>
        <p:spPr>
          <a:xfrm>
            <a:off x="452438" y="3262313"/>
            <a:ext cx="2605087" cy="331787"/>
          </a:xfrm>
          <a:prstGeom prst="rect">
            <a:avLst/>
          </a:prstGeom>
          <a:solidFill>
            <a:srgbClr val="D2E8FF"/>
          </a:solidFill>
        </p:spPr>
        <p:txBody>
          <a:bodyPr lIns="0" tIns="70485" rIns="0" bIns="0">
            <a:spAutoFit/>
          </a:bodyPr>
          <a:lstStyle/>
          <a:p>
            <a:pPr marL="565785">
              <a:spcBef>
                <a:spcPts val="555"/>
              </a:spcBef>
              <a:defRPr/>
            </a:pPr>
            <a:r>
              <a:rPr sz="1200" dirty="0">
                <a:solidFill>
                  <a:srgbClr val="003777"/>
                </a:solidFill>
                <a:latin typeface="Arial"/>
                <a:cs typeface="Arial"/>
              </a:rPr>
              <a:t>特殊用途</a:t>
            </a:r>
            <a:r>
              <a:rPr sz="1200" spc="-80" dirty="0">
                <a:solidFill>
                  <a:srgbClr val="003777"/>
                </a:solidFill>
                <a:latin typeface="Arial"/>
                <a:cs typeface="Arial"/>
              </a:rPr>
              <a:t> </a:t>
            </a:r>
            <a:r>
              <a:rPr sz="1200" dirty="0">
                <a:solidFill>
                  <a:srgbClr val="003777"/>
                </a:solidFill>
                <a:latin typeface="Arial"/>
                <a:cs typeface="Arial"/>
              </a:rPr>
              <a:t>Api</a:t>
            </a:r>
            <a:endParaRPr sz="1200">
              <a:latin typeface="Arial"/>
              <a:cs typeface="Arial"/>
            </a:endParaRPr>
          </a:p>
        </p:txBody>
      </p:sp>
      <p:sp>
        <p:nvSpPr>
          <p:cNvPr id="44" name="object 44">
            <a:extLst>
              <a:ext uri="{FF2B5EF4-FFF2-40B4-BE49-F238E27FC236}">
                <a16:creationId xmlns:a16="http://schemas.microsoft.com/office/drawing/2014/main" id="{76A194CE-4966-4BD9-AF0C-14CAC3A73C10}"/>
              </a:ext>
            </a:extLst>
          </p:cNvPr>
          <p:cNvSpPr txBox="1"/>
          <p:nvPr/>
        </p:nvSpPr>
        <p:spPr>
          <a:xfrm>
            <a:off x="3201988" y="3262313"/>
            <a:ext cx="2605087" cy="331787"/>
          </a:xfrm>
          <a:prstGeom prst="rect">
            <a:avLst/>
          </a:prstGeom>
          <a:solidFill>
            <a:srgbClr val="D2E8FF"/>
          </a:solidFill>
        </p:spPr>
        <p:txBody>
          <a:bodyPr lIns="0" tIns="70485" rIns="0" bIns="0">
            <a:spAutoFit/>
          </a:bodyPr>
          <a:lstStyle/>
          <a:p>
            <a:pPr marL="692150">
              <a:spcBef>
                <a:spcPts val="555"/>
              </a:spcBef>
              <a:defRPr/>
            </a:pPr>
            <a:r>
              <a:rPr sz="1200" dirty="0">
                <a:solidFill>
                  <a:srgbClr val="003777"/>
                </a:solidFill>
                <a:latin typeface="Arial"/>
                <a:cs typeface="Arial"/>
              </a:rPr>
              <a:t>表示</a:t>
            </a:r>
            <a:r>
              <a:rPr sz="1200" spc="-50" dirty="0">
                <a:solidFill>
                  <a:srgbClr val="003777"/>
                </a:solidFill>
                <a:latin typeface="Arial"/>
                <a:cs typeface="Arial"/>
              </a:rPr>
              <a:t> </a:t>
            </a:r>
            <a:r>
              <a:rPr sz="1200" dirty="0">
                <a:solidFill>
                  <a:srgbClr val="003777"/>
                </a:solidFill>
                <a:latin typeface="Arial"/>
                <a:cs typeface="Arial"/>
              </a:rPr>
              <a:t>Api</a:t>
            </a:r>
            <a:endParaRPr sz="1200">
              <a:latin typeface="Arial"/>
              <a:cs typeface="Arial"/>
            </a:endParaRPr>
          </a:p>
        </p:txBody>
      </p:sp>
      <p:sp>
        <p:nvSpPr>
          <p:cNvPr id="45" name="object 45">
            <a:extLst>
              <a:ext uri="{FF2B5EF4-FFF2-40B4-BE49-F238E27FC236}">
                <a16:creationId xmlns:a16="http://schemas.microsoft.com/office/drawing/2014/main" id="{33019584-EB71-461E-9724-6D725C4089B4}"/>
              </a:ext>
            </a:extLst>
          </p:cNvPr>
          <p:cNvSpPr txBox="1"/>
          <p:nvPr/>
        </p:nvSpPr>
        <p:spPr>
          <a:xfrm>
            <a:off x="8699500" y="3262313"/>
            <a:ext cx="2605088" cy="331787"/>
          </a:xfrm>
          <a:prstGeom prst="rect">
            <a:avLst/>
          </a:prstGeom>
          <a:solidFill>
            <a:srgbClr val="D2E8FF"/>
          </a:solidFill>
        </p:spPr>
        <p:txBody>
          <a:bodyPr lIns="0" tIns="70485" rIns="0" bIns="0">
            <a:spAutoFit/>
          </a:bodyPr>
          <a:lstStyle/>
          <a:p>
            <a:pPr marL="662940">
              <a:spcBef>
                <a:spcPts val="555"/>
              </a:spcBef>
              <a:defRPr/>
            </a:pPr>
            <a:r>
              <a:rPr sz="1200" dirty="0">
                <a:solidFill>
                  <a:srgbClr val="003777"/>
                </a:solidFill>
                <a:latin typeface="Arial"/>
                <a:cs typeface="Arial"/>
              </a:rPr>
              <a:t>合作伙伴 [B2B]</a:t>
            </a:r>
            <a:r>
              <a:rPr sz="1200" spc="-45" dirty="0">
                <a:solidFill>
                  <a:srgbClr val="003777"/>
                </a:solidFill>
                <a:latin typeface="Arial"/>
                <a:cs typeface="Arial"/>
              </a:rPr>
              <a:t> </a:t>
            </a:r>
            <a:r>
              <a:rPr sz="1200" dirty="0">
                <a:solidFill>
                  <a:srgbClr val="003777"/>
                </a:solidFill>
                <a:latin typeface="Arial"/>
                <a:cs typeface="Arial"/>
              </a:rPr>
              <a:t>Api</a:t>
            </a:r>
            <a:endParaRPr sz="1200">
              <a:latin typeface="Arial"/>
              <a:cs typeface="Arial"/>
            </a:endParaRPr>
          </a:p>
        </p:txBody>
      </p:sp>
      <p:sp>
        <p:nvSpPr>
          <p:cNvPr id="46" name="object 46">
            <a:extLst>
              <a:ext uri="{FF2B5EF4-FFF2-40B4-BE49-F238E27FC236}">
                <a16:creationId xmlns:a16="http://schemas.microsoft.com/office/drawing/2014/main" id="{B8EEFF97-FBC9-45A1-8EDA-3BD42850FD04}"/>
              </a:ext>
            </a:extLst>
          </p:cNvPr>
          <p:cNvSpPr txBox="1"/>
          <p:nvPr/>
        </p:nvSpPr>
        <p:spPr>
          <a:xfrm>
            <a:off x="5951538" y="3262313"/>
            <a:ext cx="2603500" cy="331787"/>
          </a:xfrm>
          <a:prstGeom prst="rect">
            <a:avLst/>
          </a:prstGeom>
          <a:solidFill>
            <a:srgbClr val="D2E8FF"/>
          </a:solidFill>
        </p:spPr>
        <p:txBody>
          <a:bodyPr lIns="0" tIns="70485" rIns="0" bIns="0">
            <a:spAutoFit/>
          </a:bodyPr>
          <a:lstStyle/>
          <a:p>
            <a:pPr marL="497840">
              <a:spcBef>
                <a:spcPts val="555"/>
              </a:spcBef>
              <a:defRPr/>
            </a:pPr>
            <a:r>
              <a:rPr sz="1200" dirty="0">
                <a:solidFill>
                  <a:srgbClr val="003777"/>
                </a:solidFill>
                <a:latin typeface="Arial"/>
                <a:cs typeface="Arial"/>
              </a:rPr>
              <a:t>公共</a:t>
            </a:r>
            <a:r>
              <a:rPr sz="1200" spc="-5" dirty="0">
                <a:solidFill>
                  <a:srgbClr val="003777"/>
                </a:solidFill>
                <a:latin typeface="Arial"/>
                <a:cs typeface="Arial"/>
              </a:rPr>
              <a:t>消费者</a:t>
            </a:r>
            <a:r>
              <a:rPr sz="1200" spc="-55" dirty="0">
                <a:solidFill>
                  <a:srgbClr val="003777"/>
                </a:solidFill>
                <a:latin typeface="Arial"/>
                <a:cs typeface="Arial"/>
              </a:rPr>
              <a:t> </a:t>
            </a:r>
            <a:r>
              <a:rPr sz="1200" dirty="0">
                <a:solidFill>
                  <a:srgbClr val="003777"/>
                </a:solidFill>
                <a:latin typeface="Arial"/>
                <a:cs typeface="Arial"/>
              </a:rPr>
              <a:t>Api</a:t>
            </a:r>
            <a:endParaRPr sz="1200">
              <a:latin typeface="Arial"/>
              <a:cs typeface="Arial"/>
            </a:endParaRPr>
          </a:p>
        </p:txBody>
      </p:sp>
      <p:sp>
        <p:nvSpPr>
          <p:cNvPr id="247855" name="object 47">
            <a:extLst>
              <a:ext uri="{FF2B5EF4-FFF2-40B4-BE49-F238E27FC236}">
                <a16:creationId xmlns:a16="http://schemas.microsoft.com/office/drawing/2014/main" id="{4944A769-A018-44F3-8606-6C88C1221D8B}"/>
              </a:ext>
            </a:extLst>
          </p:cNvPr>
          <p:cNvSpPr>
            <a:spLocks/>
          </p:cNvSpPr>
          <p:nvPr/>
        </p:nvSpPr>
        <p:spPr bwMode="auto">
          <a:xfrm>
            <a:off x="8751888" y="4279900"/>
            <a:ext cx="2684462" cy="1249363"/>
          </a:xfrm>
          <a:custGeom>
            <a:avLst/>
            <a:gdLst>
              <a:gd name="T0" fmla="*/ 0 w 2684779"/>
              <a:gd name="T1" fmla="*/ 1247782 h 1249679"/>
              <a:gd name="T2" fmla="*/ 2683068 w 2684779"/>
              <a:gd name="T3" fmla="*/ 1247782 h 1249679"/>
              <a:gd name="T4" fmla="*/ 2683068 w 2684779"/>
              <a:gd name="T5" fmla="*/ 0 h 1249679"/>
              <a:gd name="T6" fmla="*/ 0 w 2684779"/>
              <a:gd name="T7" fmla="*/ 0 h 1249679"/>
              <a:gd name="T8" fmla="*/ 0 w 2684779"/>
              <a:gd name="T9" fmla="*/ 1247782 h 12496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84779" h="1249679">
                <a:moveTo>
                  <a:pt x="0" y="1249362"/>
                </a:moveTo>
                <a:lnTo>
                  <a:pt x="2684653" y="1249362"/>
                </a:lnTo>
                <a:lnTo>
                  <a:pt x="2684653" y="0"/>
                </a:lnTo>
                <a:lnTo>
                  <a:pt x="0" y="0"/>
                </a:lnTo>
                <a:lnTo>
                  <a:pt x="0" y="1249362"/>
                </a:lnTo>
                <a:close/>
              </a:path>
            </a:pathLst>
          </a:custGeom>
          <a:solidFill>
            <a:srgbClr val="436A1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48" name="object 48">
            <a:extLst>
              <a:ext uri="{FF2B5EF4-FFF2-40B4-BE49-F238E27FC236}">
                <a16:creationId xmlns:a16="http://schemas.microsoft.com/office/drawing/2014/main" id="{35316C46-6DBA-4AD4-8280-6995D11FC491}"/>
              </a:ext>
            </a:extLst>
          </p:cNvPr>
          <p:cNvSpPr txBox="1"/>
          <p:nvPr/>
        </p:nvSpPr>
        <p:spPr>
          <a:xfrm>
            <a:off x="8751888" y="4308475"/>
            <a:ext cx="2684462" cy="209550"/>
          </a:xfrm>
          <a:prstGeom prst="rect">
            <a:avLst/>
          </a:prstGeom>
        </p:spPr>
        <p:txBody>
          <a:bodyPr lIns="0" tIns="12700" rIns="0" bIns="0">
            <a:spAutoFit/>
          </a:bodyPr>
          <a:lstStyle/>
          <a:p>
            <a:pPr marL="878205">
              <a:spcBef>
                <a:spcPts val="100"/>
              </a:spcBef>
              <a:defRPr/>
            </a:pPr>
            <a:r>
              <a:rPr sz="1200" spc="-5" dirty="0">
                <a:solidFill>
                  <a:srgbClr val="FFFFFF"/>
                </a:solidFill>
                <a:latin typeface="Arial"/>
                <a:cs typeface="Arial"/>
              </a:rPr>
              <a:t>Microservices</a:t>
            </a:r>
            <a:endParaRPr sz="1200">
              <a:latin typeface="Arial"/>
              <a:cs typeface="Arial"/>
            </a:endParaRPr>
          </a:p>
        </p:txBody>
      </p:sp>
      <p:sp>
        <p:nvSpPr>
          <p:cNvPr id="247857" name="object 49">
            <a:extLst>
              <a:ext uri="{FF2B5EF4-FFF2-40B4-BE49-F238E27FC236}">
                <a16:creationId xmlns:a16="http://schemas.microsoft.com/office/drawing/2014/main" id="{3251EDB1-4B49-49F9-99AD-657256B28E08}"/>
              </a:ext>
            </a:extLst>
          </p:cNvPr>
          <p:cNvSpPr>
            <a:spLocks noChangeArrowheads="1"/>
          </p:cNvSpPr>
          <p:nvPr/>
        </p:nvSpPr>
        <p:spPr bwMode="auto">
          <a:xfrm>
            <a:off x="9542463" y="4525963"/>
            <a:ext cx="1104900" cy="922337"/>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47858" name="object 50">
            <a:extLst>
              <a:ext uri="{FF2B5EF4-FFF2-40B4-BE49-F238E27FC236}">
                <a16:creationId xmlns:a16="http://schemas.microsoft.com/office/drawing/2014/main" id="{797040E2-4952-4D8E-BAC9-C2F4DE6EC812}"/>
              </a:ext>
            </a:extLst>
          </p:cNvPr>
          <p:cNvSpPr>
            <a:spLocks/>
          </p:cNvSpPr>
          <p:nvPr/>
        </p:nvSpPr>
        <p:spPr bwMode="auto">
          <a:xfrm>
            <a:off x="9944100" y="4598988"/>
            <a:ext cx="300038" cy="295275"/>
          </a:xfrm>
          <a:custGeom>
            <a:avLst/>
            <a:gdLst>
              <a:gd name="T0" fmla="*/ 150400 w 299720"/>
              <a:gd name="T1" fmla="*/ 0 h 295275"/>
              <a:gd name="T2" fmla="*/ 0 w 299720"/>
              <a:gd name="T3" fmla="*/ 73914 h 295275"/>
              <a:gd name="T4" fmla="*/ 0 w 299720"/>
              <a:gd name="T5" fmla="*/ 221488 h 295275"/>
              <a:gd name="T6" fmla="*/ 150400 w 299720"/>
              <a:gd name="T7" fmla="*/ 295275 h 295275"/>
              <a:gd name="T8" fmla="*/ 300931 w 299720"/>
              <a:gd name="T9" fmla="*/ 221488 h 295275"/>
              <a:gd name="T10" fmla="*/ 300931 w 299720"/>
              <a:gd name="T11" fmla="*/ 73914 h 295275"/>
              <a:gd name="T12" fmla="*/ 150400 w 299720"/>
              <a:gd name="T13" fmla="*/ 0 h 2952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9720" h="295275">
                <a:moveTo>
                  <a:pt x="149605" y="0"/>
                </a:moveTo>
                <a:lnTo>
                  <a:pt x="0" y="73914"/>
                </a:lnTo>
                <a:lnTo>
                  <a:pt x="0" y="221488"/>
                </a:lnTo>
                <a:lnTo>
                  <a:pt x="149605" y="295275"/>
                </a:lnTo>
                <a:lnTo>
                  <a:pt x="299339" y="221488"/>
                </a:lnTo>
                <a:lnTo>
                  <a:pt x="299339" y="73914"/>
                </a:lnTo>
                <a:lnTo>
                  <a:pt x="1496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47859" name="object 51">
            <a:extLst>
              <a:ext uri="{FF2B5EF4-FFF2-40B4-BE49-F238E27FC236}">
                <a16:creationId xmlns:a16="http://schemas.microsoft.com/office/drawing/2014/main" id="{ABE05D73-EC58-4DB3-86E3-F29E10AB3C86}"/>
              </a:ext>
            </a:extLst>
          </p:cNvPr>
          <p:cNvSpPr>
            <a:spLocks/>
          </p:cNvSpPr>
          <p:nvPr/>
        </p:nvSpPr>
        <p:spPr bwMode="auto">
          <a:xfrm>
            <a:off x="9780588" y="4840288"/>
            <a:ext cx="300037" cy="295275"/>
          </a:xfrm>
          <a:custGeom>
            <a:avLst/>
            <a:gdLst>
              <a:gd name="T0" fmla="*/ 150526 w 299720"/>
              <a:gd name="T1" fmla="*/ 0 h 295275"/>
              <a:gd name="T2" fmla="*/ 0 w 299720"/>
              <a:gd name="T3" fmla="*/ 73786 h 295275"/>
              <a:gd name="T4" fmla="*/ 0 w 299720"/>
              <a:gd name="T5" fmla="*/ 221487 h 295275"/>
              <a:gd name="T6" fmla="*/ 150526 w 299720"/>
              <a:gd name="T7" fmla="*/ 295274 h 295275"/>
              <a:gd name="T8" fmla="*/ 301052 w 299720"/>
              <a:gd name="T9" fmla="*/ 221487 h 295275"/>
              <a:gd name="T10" fmla="*/ 301052 w 299720"/>
              <a:gd name="T11" fmla="*/ 73786 h 295275"/>
              <a:gd name="T12" fmla="*/ 150526 w 299720"/>
              <a:gd name="T13" fmla="*/ 0 h 2952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9720" h="295275">
                <a:moveTo>
                  <a:pt x="149732" y="0"/>
                </a:moveTo>
                <a:lnTo>
                  <a:pt x="0" y="73786"/>
                </a:lnTo>
                <a:lnTo>
                  <a:pt x="0" y="221487"/>
                </a:lnTo>
                <a:lnTo>
                  <a:pt x="149732" y="295274"/>
                </a:lnTo>
                <a:lnTo>
                  <a:pt x="299465" y="221487"/>
                </a:lnTo>
                <a:lnTo>
                  <a:pt x="299465" y="73786"/>
                </a:lnTo>
                <a:lnTo>
                  <a:pt x="1497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47860" name="object 52">
            <a:extLst>
              <a:ext uri="{FF2B5EF4-FFF2-40B4-BE49-F238E27FC236}">
                <a16:creationId xmlns:a16="http://schemas.microsoft.com/office/drawing/2014/main" id="{33C53E66-7ECD-4B2C-B880-BEF3D3E69F49}"/>
              </a:ext>
            </a:extLst>
          </p:cNvPr>
          <p:cNvSpPr>
            <a:spLocks/>
          </p:cNvSpPr>
          <p:nvPr/>
        </p:nvSpPr>
        <p:spPr bwMode="auto">
          <a:xfrm>
            <a:off x="10107613" y="4840288"/>
            <a:ext cx="300037" cy="295275"/>
          </a:xfrm>
          <a:custGeom>
            <a:avLst/>
            <a:gdLst>
              <a:gd name="T0" fmla="*/ 150527 w 299720"/>
              <a:gd name="T1" fmla="*/ 0 h 295275"/>
              <a:gd name="T2" fmla="*/ 0 w 299720"/>
              <a:gd name="T3" fmla="*/ 73786 h 295275"/>
              <a:gd name="T4" fmla="*/ 0 w 299720"/>
              <a:gd name="T5" fmla="*/ 221487 h 295275"/>
              <a:gd name="T6" fmla="*/ 150527 w 299720"/>
              <a:gd name="T7" fmla="*/ 295274 h 295275"/>
              <a:gd name="T8" fmla="*/ 301053 w 299720"/>
              <a:gd name="T9" fmla="*/ 221487 h 295275"/>
              <a:gd name="T10" fmla="*/ 301053 w 299720"/>
              <a:gd name="T11" fmla="*/ 73786 h 295275"/>
              <a:gd name="T12" fmla="*/ 150527 w 299720"/>
              <a:gd name="T13" fmla="*/ 0 h 2952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9720" h="295275">
                <a:moveTo>
                  <a:pt x="149733" y="0"/>
                </a:moveTo>
                <a:lnTo>
                  <a:pt x="0" y="73786"/>
                </a:lnTo>
                <a:lnTo>
                  <a:pt x="0" y="221487"/>
                </a:lnTo>
                <a:lnTo>
                  <a:pt x="149733" y="295274"/>
                </a:lnTo>
                <a:lnTo>
                  <a:pt x="299466" y="221487"/>
                </a:lnTo>
                <a:lnTo>
                  <a:pt x="299466" y="73786"/>
                </a:lnTo>
                <a:lnTo>
                  <a:pt x="1497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47861" name="object 53">
            <a:extLst>
              <a:ext uri="{FF2B5EF4-FFF2-40B4-BE49-F238E27FC236}">
                <a16:creationId xmlns:a16="http://schemas.microsoft.com/office/drawing/2014/main" id="{2E667E2C-3B9A-4A48-8478-EF93A7FFBD3E}"/>
              </a:ext>
            </a:extLst>
          </p:cNvPr>
          <p:cNvSpPr>
            <a:spLocks/>
          </p:cNvSpPr>
          <p:nvPr/>
        </p:nvSpPr>
        <p:spPr bwMode="auto">
          <a:xfrm>
            <a:off x="9944100" y="5080000"/>
            <a:ext cx="300038" cy="295275"/>
          </a:xfrm>
          <a:custGeom>
            <a:avLst/>
            <a:gdLst>
              <a:gd name="T0" fmla="*/ 150400 w 299720"/>
              <a:gd name="T1" fmla="*/ 0 h 295275"/>
              <a:gd name="T2" fmla="*/ 0 w 299720"/>
              <a:gd name="T3" fmla="*/ 73787 h 295275"/>
              <a:gd name="T4" fmla="*/ 0 w 299720"/>
              <a:gd name="T5" fmla="*/ 221488 h 295275"/>
              <a:gd name="T6" fmla="*/ 150400 w 299720"/>
              <a:gd name="T7" fmla="*/ 295275 h 295275"/>
              <a:gd name="T8" fmla="*/ 300931 w 299720"/>
              <a:gd name="T9" fmla="*/ 221488 h 295275"/>
              <a:gd name="T10" fmla="*/ 300931 w 299720"/>
              <a:gd name="T11" fmla="*/ 73787 h 295275"/>
              <a:gd name="T12" fmla="*/ 150400 w 299720"/>
              <a:gd name="T13" fmla="*/ 0 h 2952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9720" h="295275">
                <a:moveTo>
                  <a:pt x="149605" y="0"/>
                </a:moveTo>
                <a:lnTo>
                  <a:pt x="0" y="73787"/>
                </a:lnTo>
                <a:lnTo>
                  <a:pt x="0" y="221488"/>
                </a:lnTo>
                <a:lnTo>
                  <a:pt x="149605" y="295275"/>
                </a:lnTo>
                <a:lnTo>
                  <a:pt x="299339" y="221488"/>
                </a:lnTo>
                <a:lnTo>
                  <a:pt x="299339" y="73787"/>
                </a:lnTo>
                <a:lnTo>
                  <a:pt x="1496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47862" name="object 54">
            <a:extLst>
              <a:ext uri="{FF2B5EF4-FFF2-40B4-BE49-F238E27FC236}">
                <a16:creationId xmlns:a16="http://schemas.microsoft.com/office/drawing/2014/main" id="{63A19F85-C797-4163-851E-FD57D1F76166}"/>
              </a:ext>
            </a:extLst>
          </p:cNvPr>
          <p:cNvSpPr>
            <a:spLocks/>
          </p:cNvSpPr>
          <p:nvPr/>
        </p:nvSpPr>
        <p:spPr bwMode="auto">
          <a:xfrm>
            <a:off x="10272713" y="5080000"/>
            <a:ext cx="300037" cy="295275"/>
          </a:xfrm>
          <a:custGeom>
            <a:avLst/>
            <a:gdLst>
              <a:gd name="T0" fmla="*/ 150526 w 299720"/>
              <a:gd name="T1" fmla="*/ 0 h 295275"/>
              <a:gd name="T2" fmla="*/ 0 w 299720"/>
              <a:gd name="T3" fmla="*/ 73787 h 295275"/>
              <a:gd name="T4" fmla="*/ 0 w 299720"/>
              <a:gd name="T5" fmla="*/ 221488 h 295275"/>
              <a:gd name="T6" fmla="*/ 150526 w 299720"/>
              <a:gd name="T7" fmla="*/ 295275 h 295275"/>
              <a:gd name="T8" fmla="*/ 301052 w 299720"/>
              <a:gd name="T9" fmla="*/ 221488 h 295275"/>
              <a:gd name="T10" fmla="*/ 301052 w 299720"/>
              <a:gd name="T11" fmla="*/ 73787 h 295275"/>
              <a:gd name="T12" fmla="*/ 150526 w 299720"/>
              <a:gd name="T13" fmla="*/ 0 h 2952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9720" h="295275">
                <a:moveTo>
                  <a:pt x="149732" y="0"/>
                </a:moveTo>
                <a:lnTo>
                  <a:pt x="0" y="73787"/>
                </a:lnTo>
                <a:lnTo>
                  <a:pt x="0" y="221488"/>
                </a:lnTo>
                <a:lnTo>
                  <a:pt x="149732" y="295275"/>
                </a:lnTo>
                <a:lnTo>
                  <a:pt x="299465" y="221488"/>
                </a:lnTo>
                <a:lnTo>
                  <a:pt x="299465" y="73787"/>
                </a:lnTo>
                <a:lnTo>
                  <a:pt x="1497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47863" name="object 55">
            <a:extLst>
              <a:ext uri="{FF2B5EF4-FFF2-40B4-BE49-F238E27FC236}">
                <a16:creationId xmlns:a16="http://schemas.microsoft.com/office/drawing/2014/main" id="{3DFB9C0A-DE9D-4E08-B2AB-5941A9D871D3}"/>
              </a:ext>
            </a:extLst>
          </p:cNvPr>
          <p:cNvSpPr>
            <a:spLocks/>
          </p:cNvSpPr>
          <p:nvPr/>
        </p:nvSpPr>
        <p:spPr bwMode="auto">
          <a:xfrm>
            <a:off x="9617075" y="5080000"/>
            <a:ext cx="298450" cy="295275"/>
          </a:xfrm>
          <a:custGeom>
            <a:avLst/>
            <a:gdLst>
              <a:gd name="T0" fmla="*/ 146462 w 299720"/>
              <a:gd name="T1" fmla="*/ 0 h 295275"/>
              <a:gd name="T2" fmla="*/ 0 w 299720"/>
              <a:gd name="T3" fmla="*/ 73787 h 295275"/>
              <a:gd name="T4" fmla="*/ 0 w 299720"/>
              <a:gd name="T5" fmla="*/ 221488 h 295275"/>
              <a:gd name="T6" fmla="*/ 146462 w 299720"/>
              <a:gd name="T7" fmla="*/ 295275 h 295275"/>
              <a:gd name="T8" fmla="*/ 293050 w 299720"/>
              <a:gd name="T9" fmla="*/ 221488 h 295275"/>
              <a:gd name="T10" fmla="*/ 293050 w 299720"/>
              <a:gd name="T11" fmla="*/ 73787 h 295275"/>
              <a:gd name="T12" fmla="*/ 146462 w 299720"/>
              <a:gd name="T13" fmla="*/ 0 h 2952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9720" h="295275">
                <a:moveTo>
                  <a:pt x="149605" y="0"/>
                </a:moveTo>
                <a:lnTo>
                  <a:pt x="0" y="73787"/>
                </a:lnTo>
                <a:lnTo>
                  <a:pt x="0" y="221488"/>
                </a:lnTo>
                <a:lnTo>
                  <a:pt x="149605" y="295275"/>
                </a:lnTo>
                <a:lnTo>
                  <a:pt x="299338" y="221488"/>
                </a:lnTo>
                <a:lnTo>
                  <a:pt x="299338" y="73787"/>
                </a:lnTo>
                <a:lnTo>
                  <a:pt x="1496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56" name="object 56">
            <a:extLst>
              <a:ext uri="{FF2B5EF4-FFF2-40B4-BE49-F238E27FC236}">
                <a16:creationId xmlns:a16="http://schemas.microsoft.com/office/drawing/2014/main" id="{61198991-CC15-43A4-85F2-4CDF68446394}"/>
              </a:ext>
            </a:extLst>
          </p:cNvPr>
          <p:cNvSpPr txBox="1"/>
          <p:nvPr/>
        </p:nvSpPr>
        <p:spPr>
          <a:xfrm>
            <a:off x="6958013" y="5529263"/>
            <a:ext cx="1590675" cy="187325"/>
          </a:xfrm>
          <a:prstGeom prst="rect">
            <a:avLst/>
          </a:prstGeom>
        </p:spPr>
        <p:txBody>
          <a:bodyPr lIns="0" tIns="13335" rIns="0" bIns="0">
            <a:spAutoFit/>
          </a:bodyPr>
          <a:lstStyle/>
          <a:p>
            <a:pPr marL="12700">
              <a:spcBef>
                <a:spcPts val="105"/>
              </a:spcBef>
              <a:defRPr/>
            </a:pPr>
            <a:r>
              <a:rPr sz="1050" dirty="0">
                <a:solidFill>
                  <a:srgbClr val="616161"/>
                </a:solidFill>
                <a:latin typeface="Arial"/>
                <a:cs typeface="Arial"/>
              </a:rPr>
              <a:t>系统</a:t>
            </a:r>
            <a:r>
              <a:rPr sz="1050" spc="-5" dirty="0">
                <a:solidFill>
                  <a:srgbClr val="616161"/>
                </a:solidFill>
                <a:latin typeface="Arial"/>
                <a:cs typeface="Arial"/>
              </a:rPr>
              <a:t>的</a:t>
            </a:r>
            <a:r>
              <a:rPr sz="1050" spc="-110" dirty="0">
                <a:solidFill>
                  <a:srgbClr val="616161"/>
                </a:solidFill>
                <a:latin typeface="Arial"/>
                <a:cs typeface="Arial"/>
              </a:rPr>
              <a:t> </a:t>
            </a:r>
            <a:r>
              <a:rPr sz="1050" dirty="0">
                <a:solidFill>
                  <a:srgbClr val="616161"/>
                </a:solidFill>
                <a:latin typeface="Arial"/>
                <a:cs typeface="Arial"/>
              </a:rPr>
              <a:t>记录</a:t>
            </a:r>
            <a:endParaRPr sz="1050">
              <a:latin typeface="Arial"/>
              <a:cs typeface="Arial"/>
            </a:endParaRPr>
          </a:p>
        </p:txBody>
      </p:sp>
      <p:sp>
        <p:nvSpPr>
          <p:cNvPr id="57" name="object 57">
            <a:extLst>
              <a:ext uri="{FF2B5EF4-FFF2-40B4-BE49-F238E27FC236}">
                <a16:creationId xmlns:a16="http://schemas.microsoft.com/office/drawing/2014/main" id="{74457452-F7B2-4BF7-9973-987AA986DE10}"/>
              </a:ext>
            </a:extLst>
          </p:cNvPr>
          <p:cNvSpPr txBox="1"/>
          <p:nvPr/>
        </p:nvSpPr>
        <p:spPr>
          <a:xfrm>
            <a:off x="9685338" y="5561013"/>
            <a:ext cx="1751012" cy="187325"/>
          </a:xfrm>
          <a:prstGeom prst="rect">
            <a:avLst/>
          </a:prstGeom>
        </p:spPr>
        <p:txBody>
          <a:bodyPr lIns="0" tIns="13335" rIns="0" bIns="0">
            <a:spAutoFit/>
          </a:bodyPr>
          <a:lstStyle/>
          <a:p>
            <a:pPr marL="12700">
              <a:spcBef>
                <a:spcPts val="105"/>
              </a:spcBef>
              <a:defRPr/>
            </a:pPr>
            <a:r>
              <a:rPr sz="1050" dirty="0">
                <a:solidFill>
                  <a:srgbClr val="436A17"/>
                </a:solidFill>
                <a:latin typeface="Arial"/>
                <a:cs typeface="Arial"/>
              </a:rPr>
              <a:t>系统</a:t>
            </a:r>
            <a:r>
              <a:rPr sz="1050" spc="-5" dirty="0">
                <a:solidFill>
                  <a:srgbClr val="436A17"/>
                </a:solidFill>
                <a:latin typeface="Arial"/>
                <a:cs typeface="Arial"/>
              </a:rPr>
              <a:t>的</a:t>
            </a:r>
            <a:r>
              <a:rPr sz="1050" spc="-120" dirty="0">
                <a:solidFill>
                  <a:srgbClr val="436A17"/>
                </a:solidFill>
                <a:latin typeface="Arial"/>
                <a:cs typeface="Arial"/>
              </a:rPr>
              <a:t> </a:t>
            </a:r>
            <a:r>
              <a:rPr sz="1050" dirty="0">
                <a:solidFill>
                  <a:srgbClr val="436A17"/>
                </a:solidFill>
                <a:latin typeface="Arial"/>
                <a:cs typeface="Arial"/>
              </a:rPr>
              <a:t>创新</a:t>
            </a:r>
            <a:endParaRPr sz="1050">
              <a:latin typeface="Arial"/>
              <a:cs typeface="Arial"/>
            </a:endParaRPr>
          </a:p>
        </p:txBody>
      </p:sp>
      <p:sp>
        <p:nvSpPr>
          <p:cNvPr id="247866" name="object 58">
            <a:extLst>
              <a:ext uri="{FF2B5EF4-FFF2-40B4-BE49-F238E27FC236}">
                <a16:creationId xmlns:a16="http://schemas.microsoft.com/office/drawing/2014/main" id="{2949A73B-421C-4A95-809C-49F1958D32FD}"/>
              </a:ext>
            </a:extLst>
          </p:cNvPr>
          <p:cNvSpPr txBox="1">
            <a:spLocks noChangeArrowheads="1"/>
          </p:cNvSpPr>
          <p:nvPr/>
        </p:nvSpPr>
        <p:spPr bwMode="auto">
          <a:xfrm>
            <a:off x="11491913" y="4090988"/>
            <a:ext cx="336550" cy="122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635" rIns="0" bIns="0">
            <a:spAutoFit/>
          </a:bodyPr>
          <a:lstStyle>
            <a:lvl1pPr marL="12700" indent="169863">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r>
              <a:rPr lang="zh-CN" altLang="zh-CN" sz="1000" b="1">
                <a:solidFill>
                  <a:srgbClr val="9F89B6"/>
                </a:solidFill>
                <a:latin typeface="Arial" panose="020B0604020202020204" pitchFamily="34" charset="0"/>
                <a:cs typeface="Arial" panose="020B0604020202020204" pitchFamily="34" charset="0"/>
              </a:rPr>
              <a:t>分化系统</a:t>
            </a:r>
            <a:endParaRPr lang="zh-CN" altLang="zh-CN" sz="1000">
              <a:latin typeface="Arial" panose="020B0604020202020204" pitchFamily="34" charset="0"/>
              <a:cs typeface="Arial" panose="020B0604020202020204" pitchFamily="34" charset="0"/>
            </a:endParaRPr>
          </a:p>
        </p:txBody>
      </p:sp>
      <p:sp>
        <p:nvSpPr>
          <p:cNvPr id="247867" name="object 59">
            <a:extLst>
              <a:ext uri="{FF2B5EF4-FFF2-40B4-BE49-F238E27FC236}">
                <a16:creationId xmlns:a16="http://schemas.microsoft.com/office/drawing/2014/main" id="{9EA6E9F2-2470-498B-AD45-9FD5F963ED89}"/>
              </a:ext>
            </a:extLst>
          </p:cNvPr>
          <p:cNvSpPr>
            <a:spLocks/>
          </p:cNvSpPr>
          <p:nvPr/>
        </p:nvSpPr>
        <p:spPr bwMode="auto">
          <a:xfrm>
            <a:off x="544513" y="2257425"/>
            <a:ext cx="304800" cy="558800"/>
          </a:xfrm>
          <a:custGeom>
            <a:avLst/>
            <a:gdLst>
              <a:gd name="T0" fmla="*/ 49600 w 304165"/>
              <a:gd name="T1" fmla="*/ 217634 h 558800"/>
              <a:gd name="T2" fmla="*/ 49600 w 304165"/>
              <a:gd name="T3" fmla="*/ 176462 h 558800"/>
              <a:gd name="T4" fmla="*/ 53476 w 304165"/>
              <a:gd name="T5" fmla="*/ 157660 h 558800"/>
              <a:gd name="T6" fmla="*/ 70531 w 304165"/>
              <a:gd name="T7" fmla="*/ 147321 h 558800"/>
              <a:gd name="T8" fmla="*/ 96107 w 304165"/>
              <a:gd name="T9" fmla="*/ 146891 h 558800"/>
              <a:gd name="T10" fmla="*/ 199958 w 304165"/>
              <a:gd name="T11" fmla="*/ 146034 h 558800"/>
              <a:gd name="T12" fmla="*/ 249460 w 304165"/>
              <a:gd name="T13" fmla="*/ 151626 h 558800"/>
              <a:gd name="T14" fmla="*/ 257402 w 304165"/>
              <a:gd name="T15" fmla="*/ 170572 h 558800"/>
              <a:gd name="T16" fmla="*/ 257305 w 304165"/>
              <a:gd name="T17" fmla="*/ 252999 h 558800"/>
              <a:gd name="T18" fmla="*/ 257305 w 304165"/>
              <a:gd name="T19" fmla="*/ 307895 h 558800"/>
              <a:gd name="T20" fmla="*/ 254400 w 304165"/>
              <a:gd name="T21" fmla="*/ 327225 h 558800"/>
              <a:gd name="T22" fmla="*/ 241613 w 304165"/>
              <a:gd name="T23" fmla="*/ 337564 h 558800"/>
              <a:gd name="T24" fmla="*/ 138343 w 304165"/>
              <a:gd name="T25" fmla="*/ 337566 h 558800"/>
              <a:gd name="T26" fmla="*/ 67815 w 304165"/>
              <a:gd name="T27" fmla="*/ 337566 h 558800"/>
              <a:gd name="T28" fmla="*/ 49600 w 304165"/>
              <a:gd name="T29" fmla="*/ 337566 h 558800"/>
              <a:gd name="T30" fmla="*/ 32160 w 304165"/>
              <a:gd name="T31" fmla="*/ 365188 h 558800"/>
              <a:gd name="T32" fmla="*/ 49600 w 304165"/>
              <a:gd name="T33" fmla="*/ 392811 h 558800"/>
              <a:gd name="T34" fmla="*/ 65103 w 304165"/>
              <a:gd name="T35" fmla="*/ 392811 h 558800"/>
              <a:gd name="T36" fmla="*/ 227857 w 304165"/>
              <a:gd name="T37" fmla="*/ 392811 h 558800"/>
              <a:gd name="T38" fmla="*/ 251106 w 304165"/>
              <a:gd name="T39" fmla="*/ 392811 h 558800"/>
              <a:gd name="T40" fmla="*/ 272031 w 304165"/>
              <a:gd name="T41" fmla="*/ 420433 h 558800"/>
              <a:gd name="T42" fmla="*/ 251106 w 304165"/>
              <a:gd name="T43" fmla="*/ 448056 h 558800"/>
              <a:gd name="T44" fmla="*/ 226299 w 304165"/>
              <a:gd name="T45" fmla="*/ 448056 h 558800"/>
              <a:gd name="T46" fmla="*/ 130493 w 304165"/>
              <a:gd name="T47" fmla="*/ 448056 h 558800"/>
              <a:gd name="T48" fmla="*/ 67525 w 304165"/>
              <a:gd name="T49" fmla="*/ 448056 h 558800"/>
              <a:gd name="T50" fmla="*/ 49600 w 304165"/>
              <a:gd name="T51" fmla="*/ 448056 h 558800"/>
              <a:gd name="T52" fmla="*/ 32160 w 304165"/>
              <a:gd name="T53" fmla="*/ 475678 h 558800"/>
              <a:gd name="T54" fmla="*/ 49600 w 304165"/>
              <a:gd name="T55" fmla="*/ 503300 h 558800"/>
              <a:gd name="T56" fmla="*/ 65103 w 304165"/>
              <a:gd name="T57" fmla="*/ 503300 h 558800"/>
              <a:gd name="T58" fmla="*/ 227857 w 304165"/>
              <a:gd name="T59" fmla="*/ 503300 h 558800"/>
              <a:gd name="T60" fmla="*/ 251106 w 304165"/>
              <a:gd name="T61" fmla="*/ 503300 h 558800"/>
              <a:gd name="T62" fmla="*/ 272031 w 304165"/>
              <a:gd name="T63" fmla="*/ 529780 h 558800"/>
              <a:gd name="T64" fmla="*/ 251106 w 304165"/>
              <a:gd name="T65" fmla="*/ 558546 h 558800"/>
              <a:gd name="T66" fmla="*/ 226299 w 304165"/>
              <a:gd name="T67" fmla="*/ 558546 h 558800"/>
              <a:gd name="T68" fmla="*/ 52700 w 304165"/>
              <a:gd name="T69" fmla="*/ 558546 h 558800"/>
              <a:gd name="T70" fmla="*/ 27900 w 304165"/>
              <a:gd name="T71" fmla="*/ 558546 h 558800"/>
              <a:gd name="T72" fmla="*/ 2324 w 304165"/>
              <a:gd name="T73" fmla="*/ 540131 h 558800"/>
              <a:gd name="T74" fmla="*/ 0 w 304165"/>
              <a:gd name="T75" fmla="*/ 521716 h 558800"/>
              <a:gd name="T76" fmla="*/ 0 w 304165"/>
              <a:gd name="T77" fmla="*/ 180673 h 558800"/>
              <a:gd name="T78" fmla="*/ 0 w 304165"/>
              <a:gd name="T79" fmla="*/ 131953 h 558800"/>
              <a:gd name="T80" fmla="*/ 3096 w 304165"/>
              <a:gd name="T81" fmla="*/ 118173 h 558800"/>
              <a:gd name="T82" fmla="*/ 34098 w 304165"/>
              <a:gd name="T83" fmla="*/ 104394 h 558800"/>
              <a:gd name="T84" fmla="*/ 161593 w 304165"/>
              <a:gd name="T85" fmla="*/ 104394 h 558800"/>
              <a:gd name="T86" fmla="*/ 179805 w 304165"/>
              <a:gd name="T87" fmla="*/ 104394 h 558800"/>
              <a:gd name="T88" fmla="*/ 179805 w 304165"/>
              <a:gd name="T89" fmla="*/ 39941 h 558800"/>
              <a:gd name="T90" fmla="*/ 179805 w 304165"/>
              <a:gd name="T91" fmla="*/ 30734 h 558800"/>
              <a:gd name="T92" fmla="*/ 180145 w 304165"/>
              <a:gd name="T93" fmla="*/ 15537 h 558800"/>
              <a:gd name="T94" fmla="*/ 188960 w 304165"/>
              <a:gd name="T95" fmla="*/ 2877 h 558800"/>
              <a:gd name="T96" fmla="*/ 213032 w 304165"/>
              <a:gd name="T97" fmla="*/ 1049 h 558800"/>
              <a:gd name="T98" fmla="*/ 237248 w 304165"/>
              <a:gd name="T99" fmla="*/ 4339 h 558800"/>
              <a:gd name="T100" fmla="*/ 241804 w 304165"/>
              <a:gd name="T101" fmla="*/ 33188 h 558800"/>
              <a:gd name="T102" fmla="*/ 241804 w 304165"/>
              <a:gd name="T103" fmla="*/ 92168 h 558800"/>
              <a:gd name="T104" fmla="*/ 266894 w 304165"/>
              <a:gd name="T105" fmla="*/ 104394 h 558800"/>
              <a:gd name="T106" fmla="*/ 284526 w 304165"/>
              <a:gd name="T107" fmla="*/ 104394 h 558800"/>
              <a:gd name="T108" fmla="*/ 288594 w 304165"/>
              <a:gd name="T109" fmla="*/ 104824 h 558800"/>
              <a:gd name="T110" fmla="*/ 303513 w 304165"/>
              <a:gd name="T111" fmla="*/ 116020 h 558800"/>
              <a:gd name="T112" fmla="*/ 306904 w 304165"/>
              <a:gd name="T113" fmla="*/ 353760 h 558800"/>
              <a:gd name="T114" fmla="*/ 306904 w 304165"/>
              <a:gd name="T115" fmla="*/ 509625 h 55880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04165" h="558800">
                <a:moveTo>
                  <a:pt x="49086" y="276225"/>
                </a:moveTo>
                <a:lnTo>
                  <a:pt x="49086" y="217634"/>
                </a:lnTo>
                <a:lnTo>
                  <a:pt x="49086" y="187547"/>
                </a:lnTo>
                <a:lnTo>
                  <a:pt x="49086" y="176462"/>
                </a:lnTo>
                <a:lnTo>
                  <a:pt x="49086" y="174879"/>
                </a:lnTo>
                <a:lnTo>
                  <a:pt x="52922" y="157660"/>
                </a:lnTo>
                <a:lnTo>
                  <a:pt x="61360" y="149621"/>
                </a:lnTo>
                <a:lnTo>
                  <a:pt x="69799" y="147321"/>
                </a:lnTo>
                <a:lnTo>
                  <a:pt x="73635" y="147320"/>
                </a:lnTo>
                <a:lnTo>
                  <a:pt x="95110" y="146891"/>
                </a:lnTo>
                <a:lnTo>
                  <a:pt x="144196" y="146177"/>
                </a:lnTo>
                <a:lnTo>
                  <a:pt x="197883" y="146034"/>
                </a:lnTo>
                <a:lnTo>
                  <a:pt x="233160" y="147320"/>
                </a:lnTo>
                <a:lnTo>
                  <a:pt x="246872" y="151626"/>
                </a:lnTo>
                <a:lnTo>
                  <a:pt x="253103" y="161099"/>
                </a:lnTo>
                <a:lnTo>
                  <a:pt x="254732" y="170572"/>
                </a:lnTo>
                <a:lnTo>
                  <a:pt x="254635" y="174879"/>
                </a:lnTo>
                <a:lnTo>
                  <a:pt x="254635" y="252999"/>
                </a:lnTo>
                <a:lnTo>
                  <a:pt x="254635" y="293116"/>
                </a:lnTo>
                <a:lnTo>
                  <a:pt x="254635" y="307895"/>
                </a:lnTo>
                <a:lnTo>
                  <a:pt x="254635" y="310007"/>
                </a:lnTo>
                <a:lnTo>
                  <a:pt x="251760" y="327225"/>
                </a:lnTo>
                <a:lnTo>
                  <a:pt x="245434" y="335264"/>
                </a:lnTo>
                <a:lnTo>
                  <a:pt x="239108" y="337564"/>
                </a:lnTo>
                <a:lnTo>
                  <a:pt x="236233" y="337566"/>
                </a:lnTo>
                <a:lnTo>
                  <a:pt x="136908" y="337566"/>
                </a:lnTo>
                <a:lnTo>
                  <a:pt x="85903" y="337566"/>
                </a:lnTo>
                <a:lnTo>
                  <a:pt x="67112" y="337566"/>
                </a:lnTo>
                <a:lnTo>
                  <a:pt x="64427" y="337566"/>
                </a:lnTo>
                <a:lnTo>
                  <a:pt x="49086" y="337566"/>
                </a:lnTo>
                <a:lnTo>
                  <a:pt x="35709" y="346198"/>
                </a:lnTo>
                <a:lnTo>
                  <a:pt x="31826" y="365188"/>
                </a:lnTo>
                <a:lnTo>
                  <a:pt x="36574" y="384178"/>
                </a:lnTo>
                <a:lnTo>
                  <a:pt x="49086" y="392811"/>
                </a:lnTo>
                <a:lnTo>
                  <a:pt x="61354" y="392811"/>
                </a:lnTo>
                <a:lnTo>
                  <a:pt x="64427" y="392811"/>
                </a:lnTo>
                <a:lnTo>
                  <a:pt x="170845" y="392811"/>
                </a:lnTo>
                <a:lnTo>
                  <a:pt x="225492" y="392811"/>
                </a:lnTo>
                <a:lnTo>
                  <a:pt x="245625" y="392811"/>
                </a:lnTo>
                <a:lnTo>
                  <a:pt x="248501" y="392811"/>
                </a:lnTo>
                <a:lnTo>
                  <a:pt x="264032" y="401443"/>
                </a:lnTo>
                <a:lnTo>
                  <a:pt x="269209" y="420433"/>
                </a:lnTo>
                <a:lnTo>
                  <a:pt x="264032" y="439423"/>
                </a:lnTo>
                <a:lnTo>
                  <a:pt x="248501" y="448056"/>
                </a:lnTo>
                <a:lnTo>
                  <a:pt x="242367" y="448056"/>
                </a:lnTo>
                <a:lnTo>
                  <a:pt x="223952" y="448056"/>
                </a:lnTo>
                <a:lnTo>
                  <a:pt x="217818" y="448056"/>
                </a:lnTo>
                <a:lnTo>
                  <a:pt x="129139" y="448056"/>
                </a:lnTo>
                <a:lnTo>
                  <a:pt x="83601" y="448056"/>
                </a:lnTo>
                <a:lnTo>
                  <a:pt x="66824" y="448056"/>
                </a:lnTo>
                <a:lnTo>
                  <a:pt x="64427" y="448056"/>
                </a:lnTo>
                <a:lnTo>
                  <a:pt x="49086" y="448056"/>
                </a:lnTo>
                <a:lnTo>
                  <a:pt x="35709" y="456688"/>
                </a:lnTo>
                <a:lnTo>
                  <a:pt x="31826" y="475678"/>
                </a:lnTo>
                <a:lnTo>
                  <a:pt x="36574" y="494668"/>
                </a:lnTo>
                <a:lnTo>
                  <a:pt x="49086" y="503300"/>
                </a:lnTo>
                <a:lnTo>
                  <a:pt x="61354" y="503300"/>
                </a:lnTo>
                <a:lnTo>
                  <a:pt x="64427" y="503300"/>
                </a:lnTo>
                <a:lnTo>
                  <a:pt x="170845" y="503300"/>
                </a:lnTo>
                <a:lnTo>
                  <a:pt x="225492" y="503300"/>
                </a:lnTo>
                <a:lnTo>
                  <a:pt x="245625" y="503300"/>
                </a:lnTo>
                <a:lnTo>
                  <a:pt x="248501" y="503300"/>
                </a:lnTo>
                <a:lnTo>
                  <a:pt x="264032" y="510647"/>
                </a:lnTo>
                <a:lnTo>
                  <a:pt x="269209" y="529780"/>
                </a:lnTo>
                <a:lnTo>
                  <a:pt x="264032" y="549485"/>
                </a:lnTo>
                <a:lnTo>
                  <a:pt x="248501" y="558546"/>
                </a:lnTo>
                <a:lnTo>
                  <a:pt x="242367" y="558546"/>
                </a:lnTo>
                <a:lnTo>
                  <a:pt x="223952" y="558546"/>
                </a:lnTo>
                <a:lnTo>
                  <a:pt x="110442" y="558546"/>
                </a:lnTo>
                <a:lnTo>
                  <a:pt x="52153" y="558546"/>
                </a:lnTo>
                <a:lnTo>
                  <a:pt x="30678" y="558546"/>
                </a:lnTo>
                <a:lnTo>
                  <a:pt x="27610" y="558546"/>
                </a:lnTo>
                <a:lnTo>
                  <a:pt x="10352" y="552791"/>
                </a:lnTo>
                <a:lnTo>
                  <a:pt x="2299" y="540131"/>
                </a:lnTo>
                <a:lnTo>
                  <a:pt x="0" y="527470"/>
                </a:lnTo>
                <a:lnTo>
                  <a:pt x="0" y="521716"/>
                </a:lnTo>
                <a:lnTo>
                  <a:pt x="0" y="296384"/>
                </a:lnTo>
                <a:lnTo>
                  <a:pt x="0" y="180673"/>
                </a:lnTo>
                <a:lnTo>
                  <a:pt x="0" y="138043"/>
                </a:lnTo>
                <a:lnTo>
                  <a:pt x="0" y="131953"/>
                </a:lnTo>
                <a:lnTo>
                  <a:pt x="95" y="127646"/>
                </a:lnTo>
                <a:lnTo>
                  <a:pt x="3066" y="118173"/>
                </a:lnTo>
                <a:lnTo>
                  <a:pt x="12939" y="108700"/>
                </a:lnTo>
                <a:lnTo>
                  <a:pt x="33744" y="104394"/>
                </a:lnTo>
                <a:lnTo>
                  <a:pt x="117107" y="104394"/>
                </a:lnTo>
                <a:lnTo>
                  <a:pt x="159916" y="104394"/>
                </a:lnTo>
                <a:lnTo>
                  <a:pt x="175687" y="104394"/>
                </a:lnTo>
                <a:lnTo>
                  <a:pt x="177940" y="104394"/>
                </a:lnTo>
                <a:lnTo>
                  <a:pt x="177940" y="61809"/>
                </a:lnTo>
                <a:lnTo>
                  <a:pt x="177940" y="39941"/>
                </a:lnTo>
                <a:lnTo>
                  <a:pt x="177940" y="31884"/>
                </a:lnTo>
                <a:lnTo>
                  <a:pt x="177940" y="30734"/>
                </a:lnTo>
                <a:lnTo>
                  <a:pt x="177940" y="18415"/>
                </a:lnTo>
                <a:lnTo>
                  <a:pt x="178276" y="15537"/>
                </a:lnTo>
                <a:lnTo>
                  <a:pt x="180624" y="9207"/>
                </a:lnTo>
                <a:lnTo>
                  <a:pt x="187000" y="2877"/>
                </a:lnTo>
                <a:lnTo>
                  <a:pt x="199416" y="0"/>
                </a:lnTo>
                <a:lnTo>
                  <a:pt x="210822" y="1049"/>
                </a:lnTo>
                <a:lnTo>
                  <a:pt x="223955" y="1539"/>
                </a:lnTo>
                <a:lnTo>
                  <a:pt x="234788" y="4339"/>
                </a:lnTo>
                <a:lnTo>
                  <a:pt x="239294" y="12319"/>
                </a:lnTo>
                <a:lnTo>
                  <a:pt x="239294" y="33188"/>
                </a:lnTo>
                <a:lnTo>
                  <a:pt x="239294" y="64119"/>
                </a:lnTo>
                <a:lnTo>
                  <a:pt x="239294" y="92168"/>
                </a:lnTo>
                <a:lnTo>
                  <a:pt x="239294" y="104394"/>
                </a:lnTo>
                <a:lnTo>
                  <a:pt x="264125" y="104394"/>
                </a:lnTo>
                <a:lnTo>
                  <a:pt x="276876" y="104394"/>
                </a:lnTo>
                <a:lnTo>
                  <a:pt x="281574" y="104394"/>
                </a:lnTo>
                <a:lnTo>
                  <a:pt x="282245" y="104394"/>
                </a:lnTo>
                <a:lnTo>
                  <a:pt x="285601" y="104824"/>
                </a:lnTo>
                <a:lnTo>
                  <a:pt x="292983" y="107838"/>
                </a:lnTo>
                <a:lnTo>
                  <a:pt x="300365" y="116020"/>
                </a:lnTo>
                <a:lnTo>
                  <a:pt x="303721" y="131953"/>
                </a:lnTo>
                <a:lnTo>
                  <a:pt x="303721" y="353760"/>
                </a:lnTo>
                <a:lnTo>
                  <a:pt x="303721" y="467661"/>
                </a:lnTo>
                <a:lnTo>
                  <a:pt x="303721" y="509625"/>
                </a:lnTo>
                <a:lnTo>
                  <a:pt x="303721" y="515620"/>
                </a:lnTo>
              </a:path>
            </a:pathLst>
          </a:custGeom>
          <a:noFill/>
          <a:ln w="12699">
            <a:solidFill>
              <a:srgbClr val="588E1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7868" name="object 60">
            <a:extLst>
              <a:ext uri="{FF2B5EF4-FFF2-40B4-BE49-F238E27FC236}">
                <a16:creationId xmlns:a16="http://schemas.microsoft.com/office/drawing/2014/main" id="{286E8CC1-5031-45E7-9362-42CC8F409D02}"/>
              </a:ext>
            </a:extLst>
          </p:cNvPr>
          <p:cNvSpPr>
            <a:spLocks/>
          </p:cNvSpPr>
          <p:nvPr/>
        </p:nvSpPr>
        <p:spPr bwMode="auto">
          <a:xfrm>
            <a:off x="933450" y="2338388"/>
            <a:ext cx="255588" cy="477837"/>
          </a:xfrm>
          <a:custGeom>
            <a:avLst/>
            <a:gdLst>
              <a:gd name="T0" fmla="*/ 199450 w 255269"/>
              <a:gd name="T1" fmla="*/ 481151 h 476885"/>
              <a:gd name="T2" fmla="*/ 117087 w 255269"/>
              <a:gd name="T3" fmla="*/ 481151 h 476885"/>
              <a:gd name="T4" fmla="*/ 74791 w 255269"/>
              <a:gd name="T5" fmla="*/ 481151 h 476885"/>
              <a:gd name="T6" fmla="*/ 59211 w 255269"/>
              <a:gd name="T7" fmla="*/ 481151 h 476885"/>
              <a:gd name="T8" fmla="*/ 56984 w 255269"/>
              <a:gd name="T9" fmla="*/ 481151 h 476885"/>
              <a:gd name="T10" fmla="*/ 34724 w 255269"/>
              <a:gd name="T11" fmla="*/ 476665 h 476885"/>
              <a:gd name="T12" fmla="*/ 16622 w 255269"/>
              <a:gd name="T13" fmla="*/ 464411 h 476885"/>
              <a:gd name="T14" fmla="*/ 4454 w 255269"/>
              <a:gd name="T15" fmla="*/ 446192 h 476885"/>
              <a:gd name="T16" fmla="*/ 0 w 255269"/>
              <a:gd name="T17" fmla="*/ 423813 h 476885"/>
              <a:gd name="T18" fmla="*/ 0 w 255269"/>
              <a:gd name="T19" fmla="*/ 211944 h 476885"/>
              <a:gd name="T20" fmla="*/ 0 w 255269"/>
              <a:gd name="T21" fmla="*/ 103146 h 476885"/>
              <a:gd name="T22" fmla="*/ 0 w 255269"/>
              <a:gd name="T23" fmla="*/ 63064 h 476885"/>
              <a:gd name="T24" fmla="*/ 0 w 255269"/>
              <a:gd name="T25" fmla="*/ 57337 h 476885"/>
              <a:gd name="T26" fmla="*/ 4454 w 255269"/>
              <a:gd name="T27" fmla="*/ 34958 h 476885"/>
              <a:gd name="T28" fmla="*/ 16622 w 255269"/>
              <a:gd name="T29" fmla="*/ 16738 h 476885"/>
              <a:gd name="T30" fmla="*/ 34724 w 255269"/>
              <a:gd name="T31" fmla="*/ 4486 h 476885"/>
              <a:gd name="T32" fmla="*/ 56984 w 255269"/>
              <a:gd name="T33" fmla="*/ 0 h 476885"/>
              <a:gd name="T34" fmla="*/ 139347 w 255269"/>
              <a:gd name="T35" fmla="*/ 0 h 476885"/>
              <a:gd name="T36" fmla="*/ 181642 w 255269"/>
              <a:gd name="T37" fmla="*/ 0 h 476885"/>
              <a:gd name="T38" fmla="*/ 197224 w 255269"/>
              <a:gd name="T39" fmla="*/ 0 h 476885"/>
              <a:gd name="T40" fmla="*/ 199450 w 255269"/>
              <a:gd name="T41" fmla="*/ 0 h 476885"/>
              <a:gd name="T42" fmla="*/ 221708 w 255269"/>
              <a:gd name="T43" fmla="*/ 4486 h 476885"/>
              <a:gd name="T44" fmla="*/ 239813 w 255269"/>
              <a:gd name="T45" fmla="*/ 16738 h 476885"/>
              <a:gd name="T46" fmla="*/ 251981 w 255269"/>
              <a:gd name="T47" fmla="*/ 34958 h 476885"/>
              <a:gd name="T48" fmla="*/ 256434 w 255269"/>
              <a:gd name="T49" fmla="*/ 57337 h 476885"/>
              <a:gd name="T50" fmla="*/ 256434 w 255269"/>
              <a:gd name="T51" fmla="*/ 300500 h 476885"/>
              <a:gd name="T52" fmla="*/ 256434 w 255269"/>
              <a:gd name="T53" fmla="*/ 425367 h 476885"/>
              <a:gd name="T54" fmla="*/ 256434 w 255269"/>
              <a:gd name="T55" fmla="*/ 471372 h 476885"/>
              <a:gd name="T56" fmla="*/ 256434 w 255269"/>
              <a:gd name="T57" fmla="*/ 477943 h 47688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55269" h="476885">
                <a:moveTo>
                  <a:pt x="198208" y="476376"/>
                </a:moveTo>
                <a:lnTo>
                  <a:pt x="116358" y="476376"/>
                </a:lnTo>
                <a:lnTo>
                  <a:pt x="74326" y="476376"/>
                </a:lnTo>
                <a:lnTo>
                  <a:pt x="58841" y="476376"/>
                </a:lnTo>
                <a:lnTo>
                  <a:pt x="56629" y="476376"/>
                </a:lnTo>
                <a:lnTo>
                  <a:pt x="34509" y="471935"/>
                </a:lnTo>
                <a:lnTo>
                  <a:pt x="16517" y="459803"/>
                </a:lnTo>
                <a:lnTo>
                  <a:pt x="4424" y="441765"/>
                </a:lnTo>
                <a:lnTo>
                  <a:pt x="0" y="419608"/>
                </a:lnTo>
                <a:lnTo>
                  <a:pt x="0" y="209841"/>
                </a:lnTo>
                <a:lnTo>
                  <a:pt x="0" y="102123"/>
                </a:lnTo>
                <a:lnTo>
                  <a:pt x="0" y="62438"/>
                </a:lnTo>
                <a:lnTo>
                  <a:pt x="0" y="56768"/>
                </a:lnTo>
                <a:lnTo>
                  <a:pt x="4424" y="34611"/>
                </a:lnTo>
                <a:lnTo>
                  <a:pt x="16517" y="16573"/>
                </a:lnTo>
                <a:lnTo>
                  <a:pt x="34509" y="4441"/>
                </a:lnTo>
                <a:lnTo>
                  <a:pt x="56629" y="0"/>
                </a:lnTo>
                <a:lnTo>
                  <a:pt x="138480" y="0"/>
                </a:lnTo>
                <a:lnTo>
                  <a:pt x="180511" y="0"/>
                </a:lnTo>
                <a:lnTo>
                  <a:pt x="195996" y="0"/>
                </a:lnTo>
                <a:lnTo>
                  <a:pt x="198208" y="0"/>
                </a:lnTo>
                <a:lnTo>
                  <a:pt x="220328" y="4441"/>
                </a:lnTo>
                <a:lnTo>
                  <a:pt x="238320" y="16573"/>
                </a:lnTo>
                <a:lnTo>
                  <a:pt x="250413" y="34611"/>
                </a:lnTo>
                <a:lnTo>
                  <a:pt x="254838" y="56768"/>
                </a:lnTo>
                <a:lnTo>
                  <a:pt x="254838" y="297519"/>
                </a:lnTo>
                <a:lnTo>
                  <a:pt x="254838" y="421147"/>
                </a:lnTo>
                <a:lnTo>
                  <a:pt x="254838" y="466695"/>
                </a:lnTo>
                <a:lnTo>
                  <a:pt x="254838" y="473201"/>
                </a:lnTo>
              </a:path>
            </a:pathLst>
          </a:custGeom>
          <a:noFill/>
          <a:ln w="12700">
            <a:solidFill>
              <a:srgbClr val="588E1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7869" name="object 61">
            <a:extLst>
              <a:ext uri="{FF2B5EF4-FFF2-40B4-BE49-F238E27FC236}">
                <a16:creationId xmlns:a16="http://schemas.microsoft.com/office/drawing/2014/main" id="{E94F9C52-87AA-4F50-9610-B69D35474DC6}"/>
              </a:ext>
            </a:extLst>
          </p:cNvPr>
          <p:cNvSpPr>
            <a:spLocks/>
          </p:cNvSpPr>
          <p:nvPr/>
        </p:nvSpPr>
        <p:spPr bwMode="auto">
          <a:xfrm>
            <a:off x="971550" y="2378075"/>
            <a:ext cx="179388" cy="438150"/>
          </a:xfrm>
          <a:custGeom>
            <a:avLst/>
            <a:gdLst>
              <a:gd name="T0" fmla="*/ 61544 w 180340"/>
              <a:gd name="T1" fmla="*/ 387223 h 438150"/>
              <a:gd name="T2" fmla="*/ 63709 w 180340"/>
              <a:gd name="T3" fmla="*/ 396456 h 438150"/>
              <a:gd name="T4" fmla="*/ 69628 w 180340"/>
              <a:gd name="T5" fmla="*/ 404510 h 438150"/>
              <a:gd name="T6" fmla="*/ 78430 w 180340"/>
              <a:gd name="T7" fmla="*/ 410208 h 438150"/>
              <a:gd name="T8" fmla="*/ 89249 w 180340"/>
              <a:gd name="T9" fmla="*/ 412368 h 438150"/>
              <a:gd name="T10" fmla="*/ 98287 w 180340"/>
              <a:gd name="T11" fmla="*/ 410208 h 438150"/>
              <a:gd name="T12" fmla="*/ 106173 w 180340"/>
              <a:gd name="T13" fmla="*/ 404510 h 438150"/>
              <a:gd name="T14" fmla="*/ 111747 w 180340"/>
              <a:gd name="T15" fmla="*/ 396456 h 438150"/>
              <a:gd name="T16" fmla="*/ 113863 w 180340"/>
              <a:gd name="T17" fmla="*/ 387223 h 438150"/>
              <a:gd name="T18" fmla="*/ 111747 w 180340"/>
              <a:gd name="T19" fmla="*/ 376650 h 438150"/>
              <a:gd name="T20" fmla="*/ 106173 w 180340"/>
              <a:gd name="T21" fmla="*/ 368744 h 438150"/>
              <a:gd name="T22" fmla="*/ 98287 w 180340"/>
              <a:gd name="T23" fmla="*/ 363791 h 438150"/>
              <a:gd name="T24" fmla="*/ 89249 w 180340"/>
              <a:gd name="T25" fmla="*/ 362076 h 438150"/>
              <a:gd name="T26" fmla="*/ 48327 w 180340"/>
              <a:gd name="T27" fmla="*/ 362076 h 438150"/>
              <a:gd name="T28" fmla="*/ 27314 w 180340"/>
              <a:gd name="T29" fmla="*/ 362076 h 438150"/>
              <a:gd name="T30" fmla="*/ 19571 w 180340"/>
              <a:gd name="T31" fmla="*/ 362076 h 438150"/>
              <a:gd name="T32" fmla="*/ 18465 w 180340"/>
              <a:gd name="T33" fmla="*/ 362076 h 438150"/>
              <a:gd name="T34" fmla="*/ 11683 w 180340"/>
              <a:gd name="T35" fmla="*/ 360441 h 438150"/>
              <a:gd name="T36" fmla="*/ 5767 w 180340"/>
              <a:gd name="T37" fmla="*/ 356139 h 438150"/>
              <a:gd name="T38" fmla="*/ 1586 w 180340"/>
              <a:gd name="T39" fmla="*/ 350075 h 438150"/>
              <a:gd name="T40" fmla="*/ 0 w 180340"/>
              <a:gd name="T41" fmla="*/ 343153 h 438150"/>
              <a:gd name="T42" fmla="*/ 0 w 180340"/>
              <a:gd name="T43" fmla="*/ 155707 h 438150"/>
              <a:gd name="T44" fmla="*/ 0 w 180340"/>
              <a:gd name="T45" fmla="*/ 59451 h 438150"/>
              <a:gd name="T46" fmla="*/ 0 w 180340"/>
              <a:gd name="T47" fmla="*/ 23989 h 438150"/>
              <a:gd name="T48" fmla="*/ 0 w 180340"/>
              <a:gd name="T49" fmla="*/ 18923 h 438150"/>
              <a:gd name="T50" fmla="*/ 1586 w 180340"/>
              <a:gd name="T51" fmla="*/ 11947 h 438150"/>
              <a:gd name="T52" fmla="*/ 5767 w 180340"/>
              <a:gd name="T53" fmla="*/ 5889 h 438150"/>
              <a:gd name="T54" fmla="*/ 11683 w 180340"/>
              <a:gd name="T55" fmla="*/ 1617 h 438150"/>
              <a:gd name="T56" fmla="*/ 18465 w 180340"/>
              <a:gd name="T57" fmla="*/ 0 h 438150"/>
              <a:gd name="T58" fmla="*/ 98529 w 180340"/>
              <a:gd name="T59" fmla="*/ 0 h 438150"/>
              <a:gd name="T60" fmla="*/ 139642 w 180340"/>
              <a:gd name="T61" fmla="*/ 0 h 438150"/>
              <a:gd name="T62" fmla="*/ 154790 w 180340"/>
              <a:gd name="T63" fmla="*/ 0 h 438150"/>
              <a:gd name="T64" fmla="*/ 156953 w 180340"/>
              <a:gd name="T65" fmla="*/ 0 h 438150"/>
              <a:gd name="T66" fmla="*/ 163730 w 180340"/>
              <a:gd name="T67" fmla="*/ 1617 h 438150"/>
              <a:gd name="T68" fmla="*/ 169646 w 180340"/>
              <a:gd name="T69" fmla="*/ 5889 h 438150"/>
              <a:gd name="T70" fmla="*/ 173832 w 180340"/>
              <a:gd name="T71" fmla="*/ 11947 h 438150"/>
              <a:gd name="T72" fmla="*/ 175419 w 180340"/>
              <a:gd name="T73" fmla="*/ 18923 h 438150"/>
              <a:gd name="T74" fmla="*/ 175419 w 180340"/>
              <a:gd name="T75" fmla="*/ 250055 h 438150"/>
              <a:gd name="T76" fmla="*/ 175419 w 180340"/>
              <a:gd name="T77" fmla="*/ 368744 h 438150"/>
              <a:gd name="T78" fmla="*/ 175419 w 180340"/>
              <a:gd name="T79" fmla="*/ 412472 h 438150"/>
              <a:gd name="T80" fmla="*/ 175419 w 180340"/>
              <a:gd name="T81" fmla="*/ 418718 h 438150"/>
              <a:gd name="T82" fmla="*/ 173832 w 180340"/>
              <a:gd name="T83" fmla="*/ 425640 h 438150"/>
              <a:gd name="T84" fmla="*/ 169646 w 180340"/>
              <a:gd name="T85" fmla="*/ 431704 h 438150"/>
              <a:gd name="T86" fmla="*/ 163730 w 180340"/>
              <a:gd name="T87" fmla="*/ 436006 h 438150"/>
              <a:gd name="T88" fmla="*/ 156953 w 180340"/>
              <a:gd name="T89" fmla="*/ 437641 h 4381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80340" h="438150">
                <a:moveTo>
                  <a:pt x="63195" y="387223"/>
                </a:moveTo>
                <a:lnTo>
                  <a:pt x="65418" y="396456"/>
                </a:lnTo>
                <a:lnTo>
                  <a:pt x="71494" y="404510"/>
                </a:lnTo>
                <a:lnTo>
                  <a:pt x="80533" y="410208"/>
                </a:lnTo>
                <a:lnTo>
                  <a:pt x="91643" y="412368"/>
                </a:lnTo>
                <a:lnTo>
                  <a:pt x="100923" y="410208"/>
                </a:lnTo>
                <a:lnTo>
                  <a:pt x="109018" y="404510"/>
                </a:lnTo>
                <a:lnTo>
                  <a:pt x="114744" y="396456"/>
                </a:lnTo>
                <a:lnTo>
                  <a:pt x="116916" y="387223"/>
                </a:lnTo>
                <a:lnTo>
                  <a:pt x="114744" y="376650"/>
                </a:lnTo>
                <a:lnTo>
                  <a:pt x="109018" y="368744"/>
                </a:lnTo>
                <a:lnTo>
                  <a:pt x="100923" y="363791"/>
                </a:lnTo>
                <a:lnTo>
                  <a:pt x="91643" y="362076"/>
                </a:lnTo>
                <a:lnTo>
                  <a:pt x="49623" y="362076"/>
                </a:lnTo>
                <a:lnTo>
                  <a:pt x="28046" y="362076"/>
                </a:lnTo>
                <a:lnTo>
                  <a:pt x="20096" y="362076"/>
                </a:lnTo>
                <a:lnTo>
                  <a:pt x="18961" y="362076"/>
                </a:lnTo>
                <a:lnTo>
                  <a:pt x="11996" y="360441"/>
                </a:lnTo>
                <a:lnTo>
                  <a:pt x="5922" y="356139"/>
                </a:lnTo>
                <a:lnTo>
                  <a:pt x="1628" y="350075"/>
                </a:lnTo>
                <a:lnTo>
                  <a:pt x="0" y="343153"/>
                </a:lnTo>
                <a:lnTo>
                  <a:pt x="0" y="155707"/>
                </a:lnTo>
                <a:lnTo>
                  <a:pt x="0" y="59451"/>
                </a:lnTo>
                <a:lnTo>
                  <a:pt x="0" y="23989"/>
                </a:lnTo>
                <a:lnTo>
                  <a:pt x="0" y="18923"/>
                </a:lnTo>
                <a:lnTo>
                  <a:pt x="1628" y="11947"/>
                </a:lnTo>
                <a:lnTo>
                  <a:pt x="5922" y="5889"/>
                </a:lnTo>
                <a:lnTo>
                  <a:pt x="11996" y="1617"/>
                </a:lnTo>
                <a:lnTo>
                  <a:pt x="18961" y="0"/>
                </a:lnTo>
                <a:lnTo>
                  <a:pt x="101171" y="0"/>
                </a:lnTo>
                <a:lnTo>
                  <a:pt x="143387" y="0"/>
                </a:lnTo>
                <a:lnTo>
                  <a:pt x="158941" y="0"/>
                </a:lnTo>
                <a:lnTo>
                  <a:pt x="161162" y="0"/>
                </a:lnTo>
                <a:lnTo>
                  <a:pt x="168122" y="1617"/>
                </a:lnTo>
                <a:lnTo>
                  <a:pt x="174196" y="5889"/>
                </a:lnTo>
                <a:lnTo>
                  <a:pt x="178493" y="11947"/>
                </a:lnTo>
                <a:lnTo>
                  <a:pt x="180124" y="18923"/>
                </a:lnTo>
                <a:lnTo>
                  <a:pt x="180124" y="250055"/>
                </a:lnTo>
                <a:lnTo>
                  <a:pt x="180124" y="368744"/>
                </a:lnTo>
                <a:lnTo>
                  <a:pt x="180124" y="412472"/>
                </a:lnTo>
                <a:lnTo>
                  <a:pt x="180124" y="418718"/>
                </a:lnTo>
                <a:lnTo>
                  <a:pt x="178493" y="425640"/>
                </a:lnTo>
                <a:lnTo>
                  <a:pt x="174196" y="431704"/>
                </a:lnTo>
                <a:lnTo>
                  <a:pt x="168122" y="436006"/>
                </a:lnTo>
                <a:lnTo>
                  <a:pt x="161162" y="437641"/>
                </a:lnTo>
              </a:path>
            </a:pathLst>
          </a:custGeom>
          <a:noFill/>
          <a:ln w="12700">
            <a:solidFill>
              <a:srgbClr val="588E1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7870" name="object 62">
            <a:extLst>
              <a:ext uri="{FF2B5EF4-FFF2-40B4-BE49-F238E27FC236}">
                <a16:creationId xmlns:a16="http://schemas.microsoft.com/office/drawing/2014/main" id="{A05E76E8-A3C9-4D49-A328-A9523D0FA9F3}"/>
              </a:ext>
            </a:extLst>
          </p:cNvPr>
          <p:cNvSpPr>
            <a:spLocks/>
          </p:cNvSpPr>
          <p:nvPr/>
        </p:nvSpPr>
        <p:spPr bwMode="auto">
          <a:xfrm>
            <a:off x="1274763" y="2224088"/>
            <a:ext cx="527050" cy="592137"/>
          </a:xfrm>
          <a:custGeom>
            <a:avLst/>
            <a:gdLst>
              <a:gd name="T0" fmla="*/ 0 w 527685"/>
              <a:gd name="T1" fmla="*/ 565747 h 591185"/>
              <a:gd name="T2" fmla="*/ 0 w 527685"/>
              <a:gd name="T3" fmla="*/ 255845 h 591185"/>
              <a:gd name="T4" fmla="*/ 0 w 527685"/>
              <a:gd name="T5" fmla="*/ 96706 h 591185"/>
              <a:gd name="T6" fmla="*/ 0 w 527685"/>
              <a:gd name="T7" fmla="*/ 38077 h 591185"/>
              <a:gd name="T8" fmla="*/ 0 w 527685"/>
              <a:gd name="T9" fmla="*/ 29702 h 591185"/>
              <a:gd name="T10" fmla="*/ 4815 w 527685"/>
              <a:gd name="T11" fmla="*/ 19496 h 591185"/>
              <a:gd name="T12" fmla="*/ 16854 w 527685"/>
              <a:gd name="T13" fmla="*/ 9906 h 591185"/>
              <a:gd name="T14" fmla="*/ 32487 w 527685"/>
              <a:gd name="T15" fmla="*/ 2784 h 591185"/>
              <a:gd name="T16" fmla="*/ 48097 w 527685"/>
              <a:gd name="T17" fmla="*/ 0 h 591185"/>
              <a:gd name="T18" fmla="*/ 292802 w 527685"/>
              <a:gd name="T19" fmla="*/ 0 h 591185"/>
              <a:gd name="T20" fmla="*/ 418462 w 527685"/>
              <a:gd name="T21" fmla="*/ 0 h 591185"/>
              <a:gd name="T22" fmla="*/ 464757 w 527685"/>
              <a:gd name="T23" fmla="*/ 0 h 591185"/>
              <a:gd name="T24" fmla="*/ 471370 w 527685"/>
              <a:gd name="T25" fmla="*/ 0 h 591185"/>
              <a:gd name="T26" fmla="*/ 491831 w 527685"/>
              <a:gd name="T27" fmla="*/ 2784 h 591185"/>
              <a:gd name="T28" fmla="*/ 508658 w 527685"/>
              <a:gd name="T29" fmla="*/ 9906 h 591185"/>
              <a:gd name="T30" fmla="*/ 520065 w 527685"/>
              <a:gd name="T31" fmla="*/ 19496 h 591185"/>
              <a:gd name="T32" fmla="*/ 524265 w 527685"/>
              <a:gd name="T33" fmla="*/ 29702 h 591185"/>
              <a:gd name="T34" fmla="*/ 524265 w 527685"/>
              <a:gd name="T35" fmla="*/ 339601 h 591185"/>
              <a:gd name="T36" fmla="*/ 524265 w 527685"/>
              <a:gd name="T37" fmla="*/ 498741 h 591185"/>
              <a:gd name="T38" fmla="*/ 524265 w 527685"/>
              <a:gd name="T39" fmla="*/ 557370 h 591185"/>
              <a:gd name="T40" fmla="*/ 524265 w 527685"/>
              <a:gd name="T41" fmla="*/ 565747 h 591185"/>
              <a:gd name="T42" fmla="*/ 520740 w 527685"/>
              <a:gd name="T43" fmla="*/ 577374 h 591185"/>
              <a:gd name="T44" fmla="*/ 510458 w 527685"/>
              <a:gd name="T45" fmla="*/ 586854 h 591185"/>
              <a:gd name="T46" fmla="*/ 493855 w 527685"/>
              <a:gd name="T47" fmla="*/ 593238 h 591185"/>
              <a:gd name="T48" fmla="*/ 471370 w 527685"/>
              <a:gd name="T49" fmla="*/ 595575 h 591185"/>
              <a:gd name="T50" fmla="*/ 254471 w 527685"/>
              <a:gd name="T51" fmla="*/ 595575 h 591185"/>
              <a:gd name="T52" fmla="*/ 143090 w 527685"/>
              <a:gd name="T53" fmla="*/ 595575 h 591185"/>
              <a:gd name="T54" fmla="*/ 102055 w 527685"/>
              <a:gd name="T55" fmla="*/ 595575 h 591185"/>
              <a:gd name="T56" fmla="*/ 96194 w 527685"/>
              <a:gd name="T57" fmla="*/ 595575 h 591185"/>
              <a:gd name="T58" fmla="*/ 76483 w 527685"/>
              <a:gd name="T59" fmla="*/ 593238 h 591185"/>
              <a:gd name="T60" fmla="*/ 61304 w 527685"/>
              <a:gd name="T61" fmla="*/ 586854 h 591185"/>
              <a:gd name="T62" fmla="*/ 51547 w 527685"/>
              <a:gd name="T63" fmla="*/ 577374 h 591185"/>
              <a:gd name="T64" fmla="*/ 48097 w 527685"/>
              <a:gd name="T65" fmla="*/ 565747 h 591185"/>
              <a:gd name="T66" fmla="*/ 48097 w 527685"/>
              <a:gd name="T67" fmla="*/ 275014 h 591185"/>
              <a:gd name="T68" fmla="*/ 48097 w 527685"/>
              <a:gd name="T69" fmla="*/ 125720 h 591185"/>
              <a:gd name="T70" fmla="*/ 48097 w 527685"/>
              <a:gd name="T71" fmla="*/ 70718 h 591185"/>
              <a:gd name="T72" fmla="*/ 48097 w 527685"/>
              <a:gd name="T73" fmla="*/ 62860 h 591185"/>
              <a:gd name="T74" fmla="*/ 51547 w 527685"/>
              <a:gd name="T75" fmla="*/ 52062 h 591185"/>
              <a:gd name="T76" fmla="*/ 61304 w 527685"/>
              <a:gd name="T77" fmla="*/ 41287 h 591185"/>
              <a:gd name="T78" fmla="*/ 76483 w 527685"/>
              <a:gd name="T79" fmla="*/ 33011 h 591185"/>
              <a:gd name="T80" fmla="*/ 96194 w 527685"/>
              <a:gd name="T81" fmla="*/ 29702 h 591185"/>
              <a:gd name="T82" fmla="*/ 285287 w 527685"/>
              <a:gd name="T83" fmla="*/ 29702 h 591185"/>
              <a:gd name="T84" fmla="*/ 382389 w 527685"/>
              <a:gd name="T85" fmla="*/ 29702 h 591185"/>
              <a:gd name="T86" fmla="*/ 418164 w 527685"/>
              <a:gd name="T87" fmla="*/ 29702 h 591185"/>
              <a:gd name="T88" fmla="*/ 423275 w 527685"/>
              <a:gd name="T89" fmla="*/ 29702 h 591185"/>
              <a:gd name="T90" fmla="*/ 440961 w 527685"/>
              <a:gd name="T91" fmla="*/ 33011 h 591185"/>
              <a:gd name="T92" fmla="*/ 456365 w 527685"/>
              <a:gd name="T93" fmla="*/ 41287 h 591185"/>
              <a:gd name="T94" fmla="*/ 467246 w 527685"/>
              <a:gd name="T95" fmla="*/ 52062 h 591185"/>
              <a:gd name="T96" fmla="*/ 471370 w 527685"/>
              <a:gd name="T97" fmla="*/ 62860 h 591185"/>
              <a:gd name="T98" fmla="*/ 471370 w 527685"/>
              <a:gd name="T99" fmla="*/ 298154 h 591185"/>
              <a:gd name="T100" fmla="*/ 471370 w 527685"/>
              <a:gd name="T101" fmla="*/ 418980 h 591185"/>
              <a:gd name="T102" fmla="*/ 471370 w 527685"/>
              <a:gd name="T103" fmla="*/ 463495 h 591185"/>
              <a:gd name="T104" fmla="*/ 471370 w 527685"/>
              <a:gd name="T105" fmla="*/ 469854 h 591185"/>
              <a:gd name="T106" fmla="*/ 467922 w 527685"/>
              <a:gd name="T107" fmla="*/ 480579 h 591185"/>
              <a:gd name="T108" fmla="*/ 458163 w 527685"/>
              <a:gd name="T109" fmla="*/ 491315 h 591185"/>
              <a:gd name="T110" fmla="*/ 442985 w 527685"/>
              <a:gd name="T111" fmla="*/ 499578 h 591185"/>
              <a:gd name="T112" fmla="*/ 423275 w 527685"/>
              <a:gd name="T113" fmla="*/ 502885 h 591185"/>
              <a:gd name="T114" fmla="*/ 250893 w 527685"/>
              <a:gd name="T115" fmla="*/ 502885 h 591185"/>
              <a:gd name="T116" fmla="*/ 162372 w 527685"/>
              <a:gd name="T117" fmla="*/ 502885 h 591185"/>
              <a:gd name="T118" fmla="*/ 129760 w 527685"/>
              <a:gd name="T119" fmla="*/ 502885 h 591185"/>
              <a:gd name="T120" fmla="*/ 125101 w 527685"/>
              <a:gd name="T121" fmla="*/ 502885 h 59118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527685" h="591185">
                <a:moveTo>
                  <a:pt x="0" y="561213"/>
                </a:moveTo>
                <a:lnTo>
                  <a:pt x="0" y="253795"/>
                </a:lnTo>
                <a:lnTo>
                  <a:pt x="0" y="95932"/>
                </a:lnTo>
                <a:lnTo>
                  <a:pt x="0" y="37772"/>
                </a:lnTo>
                <a:lnTo>
                  <a:pt x="0" y="29463"/>
                </a:lnTo>
                <a:lnTo>
                  <a:pt x="4845" y="19341"/>
                </a:lnTo>
                <a:lnTo>
                  <a:pt x="16954" y="9826"/>
                </a:lnTo>
                <a:lnTo>
                  <a:pt x="32682" y="2764"/>
                </a:lnTo>
                <a:lnTo>
                  <a:pt x="48387" y="0"/>
                </a:lnTo>
                <a:lnTo>
                  <a:pt x="294570" y="0"/>
                </a:lnTo>
                <a:lnTo>
                  <a:pt x="420989" y="0"/>
                </a:lnTo>
                <a:lnTo>
                  <a:pt x="467564" y="0"/>
                </a:lnTo>
                <a:lnTo>
                  <a:pt x="474217" y="0"/>
                </a:lnTo>
                <a:lnTo>
                  <a:pt x="494801" y="2764"/>
                </a:lnTo>
                <a:lnTo>
                  <a:pt x="511730" y="9826"/>
                </a:lnTo>
                <a:lnTo>
                  <a:pt x="523206" y="19341"/>
                </a:lnTo>
                <a:lnTo>
                  <a:pt x="527431" y="29463"/>
                </a:lnTo>
                <a:lnTo>
                  <a:pt x="527431" y="336881"/>
                </a:lnTo>
                <a:lnTo>
                  <a:pt x="527431" y="494744"/>
                </a:lnTo>
                <a:lnTo>
                  <a:pt x="527431" y="552904"/>
                </a:lnTo>
                <a:lnTo>
                  <a:pt x="527431" y="561213"/>
                </a:lnTo>
                <a:lnTo>
                  <a:pt x="523884" y="572748"/>
                </a:lnTo>
                <a:lnTo>
                  <a:pt x="513540" y="582152"/>
                </a:lnTo>
                <a:lnTo>
                  <a:pt x="496837" y="588484"/>
                </a:lnTo>
                <a:lnTo>
                  <a:pt x="474217" y="590803"/>
                </a:lnTo>
                <a:lnTo>
                  <a:pt x="256008" y="590803"/>
                </a:lnTo>
                <a:lnTo>
                  <a:pt x="143954" y="590803"/>
                </a:lnTo>
                <a:lnTo>
                  <a:pt x="102671" y="590803"/>
                </a:lnTo>
                <a:lnTo>
                  <a:pt x="96774" y="590803"/>
                </a:lnTo>
                <a:lnTo>
                  <a:pt x="76944" y="588484"/>
                </a:lnTo>
                <a:lnTo>
                  <a:pt x="61674" y="582152"/>
                </a:lnTo>
                <a:lnTo>
                  <a:pt x="51857" y="572748"/>
                </a:lnTo>
                <a:lnTo>
                  <a:pt x="48387" y="561213"/>
                </a:lnTo>
                <a:lnTo>
                  <a:pt x="48387" y="272811"/>
                </a:lnTo>
                <a:lnTo>
                  <a:pt x="48387" y="124713"/>
                </a:lnTo>
                <a:lnTo>
                  <a:pt x="48387" y="70151"/>
                </a:lnTo>
                <a:lnTo>
                  <a:pt x="48387" y="62356"/>
                </a:lnTo>
                <a:lnTo>
                  <a:pt x="51857" y="51645"/>
                </a:lnTo>
                <a:lnTo>
                  <a:pt x="61674" y="40957"/>
                </a:lnTo>
                <a:lnTo>
                  <a:pt x="76944" y="32746"/>
                </a:lnTo>
                <a:lnTo>
                  <a:pt x="96774" y="29463"/>
                </a:lnTo>
                <a:lnTo>
                  <a:pt x="287010" y="29463"/>
                </a:lnTo>
                <a:lnTo>
                  <a:pt x="384698" y="29463"/>
                </a:lnTo>
                <a:lnTo>
                  <a:pt x="420689" y="29463"/>
                </a:lnTo>
                <a:lnTo>
                  <a:pt x="425831" y="29463"/>
                </a:lnTo>
                <a:lnTo>
                  <a:pt x="443624" y="32746"/>
                </a:lnTo>
                <a:lnTo>
                  <a:pt x="459120" y="40957"/>
                </a:lnTo>
                <a:lnTo>
                  <a:pt x="470068" y="51645"/>
                </a:lnTo>
                <a:lnTo>
                  <a:pt x="474217" y="62356"/>
                </a:lnTo>
                <a:lnTo>
                  <a:pt x="474217" y="295765"/>
                </a:lnTo>
                <a:lnTo>
                  <a:pt x="474217" y="415623"/>
                </a:lnTo>
                <a:lnTo>
                  <a:pt x="474217" y="459781"/>
                </a:lnTo>
                <a:lnTo>
                  <a:pt x="474217" y="466089"/>
                </a:lnTo>
                <a:lnTo>
                  <a:pt x="470747" y="476728"/>
                </a:lnTo>
                <a:lnTo>
                  <a:pt x="460930" y="487378"/>
                </a:lnTo>
                <a:lnTo>
                  <a:pt x="445660" y="495575"/>
                </a:lnTo>
                <a:lnTo>
                  <a:pt x="425831" y="498855"/>
                </a:lnTo>
                <a:lnTo>
                  <a:pt x="252408" y="498855"/>
                </a:lnTo>
                <a:lnTo>
                  <a:pt x="163353" y="498855"/>
                </a:lnTo>
                <a:lnTo>
                  <a:pt x="130544" y="498855"/>
                </a:lnTo>
                <a:lnTo>
                  <a:pt x="125856" y="498855"/>
                </a:lnTo>
              </a:path>
            </a:pathLst>
          </a:custGeom>
          <a:noFill/>
          <a:ln w="12700">
            <a:solidFill>
              <a:srgbClr val="588E1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7871" name="object 63">
            <a:extLst>
              <a:ext uri="{FF2B5EF4-FFF2-40B4-BE49-F238E27FC236}">
                <a16:creationId xmlns:a16="http://schemas.microsoft.com/office/drawing/2014/main" id="{1372B785-160E-4EF5-BADC-BF4508B4B4C4}"/>
              </a:ext>
            </a:extLst>
          </p:cNvPr>
          <p:cNvSpPr>
            <a:spLocks/>
          </p:cNvSpPr>
          <p:nvPr/>
        </p:nvSpPr>
        <p:spPr bwMode="auto">
          <a:xfrm>
            <a:off x="1395413" y="2746375"/>
            <a:ext cx="317500" cy="0"/>
          </a:xfrm>
          <a:custGeom>
            <a:avLst/>
            <a:gdLst>
              <a:gd name="T0" fmla="*/ 314972 w 318135"/>
              <a:gd name="T1" fmla="*/ 0 h 635"/>
              <a:gd name="T2" fmla="*/ 0 w 318135"/>
              <a:gd name="T3" fmla="*/ 0 h 635"/>
              <a:gd name="T4" fmla="*/ 0 60000 65536"/>
              <a:gd name="T5" fmla="*/ 0 60000 65536"/>
            </a:gdLst>
            <a:ahLst/>
            <a:cxnLst>
              <a:cxn ang="T4">
                <a:pos x="T0" y="T1"/>
              </a:cxn>
              <a:cxn ang="T5">
                <a:pos x="T2" y="T3"/>
              </a:cxn>
            </a:cxnLst>
            <a:rect l="0" t="0" r="r" b="b"/>
            <a:pathLst>
              <a:path w="318135" h="635">
                <a:moveTo>
                  <a:pt x="318134" y="0"/>
                </a:moveTo>
                <a:lnTo>
                  <a:pt x="0" y="127"/>
                </a:lnTo>
              </a:path>
            </a:pathLst>
          </a:custGeom>
          <a:noFill/>
          <a:ln w="12700">
            <a:solidFill>
              <a:srgbClr val="588E1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7872" name="object 64">
            <a:extLst>
              <a:ext uri="{FF2B5EF4-FFF2-40B4-BE49-F238E27FC236}">
                <a16:creationId xmlns:a16="http://schemas.microsoft.com/office/drawing/2014/main" id="{49B2A6A7-8DBE-402B-B945-CEB85CACE09F}"/>
              </a:ext>
            </a:extLst>
          </p:cNvPr>
          <p:cNvSpPr>
            <a:spLocks/>
          </p:cNvSpPr>
          <p:nvPr/>
        </p:nvSpPr>
        <p:spPr bwMode="auto">
          <a:xfrm>
            <a:off x="1606550" y="2752725"/>
            <a:ext cx="3175" cy="26988"/>
          </a:xfrm>
          <a:custGeom>
            <a:avLst/>
            <a:gdLst>
              <a:gd name="T0" fmla="*/ 0 w 2540"/>
              <a:gd name="T1" fmla="*/ 0 h 26669"/>
              <a:gd name="T2" fmla="*/ 6200 w 2540"/>
              <a:gd name="T3" fmla="*/ 28033 h 26669"/>
              <a:gd name="T4" fmla="*/ 0 60000 65536"/>
              <a:gd name="T5" fmla="*/ 0 60000 65536"/>
            </a:gdLst>
            <a:ahLst/>
            <a:cxnLst>
              <a:cxn ang="T4">
                <a:pos x="T0" y="T1"/>
              </a:cxn>
              <a:cxn ang="T5">
                <a:pos x="T2" y="T3"/>
              </a:cxn>
            </a:cxnLst>
            <a:rect l="0" t="0" r="r" b="b"/>
            <a:pathLst>
              <a:path w="2540" h="26669">
                <a:moveTo>
                  <a:pt x="0" y="0"/>
                </a:moveTo>
                <a:lnTo>
                  <a:pt x="2031" y="26415"/>
                </a:lnTo>
              </a:path>
            </a:pathLst>
          </a:custGeom>
          <a:noFill/>
          <a:ln w="12700">
            <a:solidFill>
              <a:srgbClr val="588E1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7873" name="object 65">
            <a:extLst>
              <a:ext uri="{FF2B5EF4-FFF2-40B4-BE49-F238E27FC236}">
                <a16:creationId xmlns:a16="http://schemas.microsoft.com/office/drawing/2014/main" id="{44D5FA4A-5F9F-4CBC-96F9-A5C188CF34D6}"/>
              </a:ext>
            </a:extLst>
          </p:cNvPr>
          <p:cNvSpPr>
            <a:spLocks/>
          </p:cNvSpPr>
          <p:nvPr/>
        </p:nvSpPr>
        <p:spPr bwMode="auto">
          <a:xfrm>
            <a:off x="1471613" y="2752725"/>
            <a:ext cx="1587" cy="26988"/>
          </a:xfrm>
          <a:custGeom>
            <a:avLst/>
            <a:gdLst>
              <a:gd name="T0" fmla="*/ 0 w 2540"/>
              <a:gd name="T1" fmla="*/ 0 h 26669"/>
              <a:gd name="T2" fmla="*/ 206 w 2540"/>
              <a:gd name="T3" fmla="*/ 28033 h 26669"/>
              <a:gd name="T4" fmla="*/ 0 60000 65536"/>
              <a:gd name="T5" fmla="*/ 0 60000 65536"/>
            </a:gdLst>
            <a:ahLst/>
            <a:cxnLst>
              <a:cxn ang="T4">
                <a:pos x="T0" y="T1"/>
              </a:cxn>
              <a:cxn ang="T5">
                <a:pos x="T2" y="T3"/>
              </a:cxn>
            </a:cxnLst>
            <a:rect l="0" t="0" r="r" b="b"/>
            <a:pathLst>
              <a:path w="2540" h="26669">
                <a:moveTo>
                  <a:pt x="0" y="0"/>
                </a:moveTo>
                <a:lnTo>
                  <a:pt x="2159" y="26415"/>
                </a:lnTo>
              </a:path>
            </a:pathLst>
          </a:custGeom>
          <a:noFill/>
          <a:ln w="12700">
            <a:solidFill>
              <a:srgbClr val="588E1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7874" name="object 66">
            <a:extLst>
              <a:ext uri="{FF2B5EF4-FFF2-40B4-BE49-F238E27FC236}">
                <a16:creationId xmlns:a16="http://schemas.microsoft.com/office/drawing/2014/main" id="{48DAD387-BD70-4790-89A5-58180D6FA4CE}"/>
              </a:ext>
            </a:extLst>
          </p:cNvPr>
          <p:cNvSpPr>
            <a:spLocks/>
          </p:cNvSpPr>
          <p:nvPr/>
        </p:nvSpPr>
        <p:spPr bwMode="auto">
          <a:xfrm>
            <a:off x="1887538" y="2308225"/>
            <a:ext cx="306387" cy="508000"/>
          </a:xfrm>
          <a:custGeom>
            <a:avLst/>
            <a:gdLst>
              <a:gd name="T0" fmla="*/ 0 w 306705"/>
              <a:gd name="T1" fmla="*/ 487389 h 506730"/>
              <a:gd name="T2" fmla="*/ 0 w 306705"/>
              <a:gd name="T3" fmla="*/ 220487 h 506730"/>
              <a:gd name="T4" fmla="*/ 0 w 306705"/>
              <a:gd name="T5" fmla="*/ 83429 h 506730"/>
              <a:gd name="T6" fmla="*/ 0 w 306705"/>
              <a:gd name="T7" fmla="*/ 32933 h 506730"/>
              <a:gd name="T8" fmla="*/ 0 w 306705"/>
              <a:gd name="T9" fmla="*/ 25720 h 506730"/>
              <a:gd name="T10" fmla="*/ 2798 w 306705"/>
              <a:gd name="T11" fmla="*/ 16872 h 506730"/>
              <a:gd name="T12" fmla="*/ 9792 w 306705"/>
              <a:gd name="T13" fmla="*/ 8566 h 506730"/>
              <a:gd name="T14" fmla="*/ 18866 w 306705"/>
              <a:gd name="T15" fmla="*/ 2409 h 506730"/>
              <a:gd name="T16" fmla="*/ 27922 w 306705"/>
              <a:gd name="T17" fmla="*/ 0 h 506730"/>
              <a:gd name="T18" fmla="*/ 170207 w 306705"/>
              <a:gd name="T19" fmla="*/ 0 h 506730"/>
              <a:gd name="T20" fmla="*/ 243273 w 306705"/>
              <a:gd name="T21" fmla="*/ 0 h 506730"/>
              <a:gd name="T22" fmla="*/ 270192 w 306705"/>
              <a:gd name="T23" fmla="*/ 0 h 506730"/>
              <a:gd name="T24" fmla="*/ 274038 w 306705"/>
              <a:gd name="T25" fmla="*/ 0 h 506730"/>
              <a:gd name="T26" fmla="*/ 285923 w 306705"/>
              <a:gd name="T27" fmla="*/ 2409 h 506730"/>
              <a:gd name="T28" fmla="*/ 295689 w 306705"/>
              <a:gd name="T29" fmla="*/ 8566 h 506730"/>
              <a:gd name="T30" fmla="*/ 302305 w 306705"/>
              <a:gd name="T31" fmla="*/ 16872 h 506730"/>
              <a:gd name="T32" fmla="*/ 304739 w 306705"/>
              <a:gd name="T33" fmla="*/ 25720 h 506730"/>
              <a:gd name="T34" fmla="*/ 304739 w 306705"/>
              <a:gd name="T35" fmla="*/ 292624 h 506730"/>
              <a:gd name="T36" fmla="*/ 304739 w 306705"/>
              <a:gd name="T37" fmla="*/ 429683 h 506730"/>
              <a:gd name="T38" fmla="*/ 304739 w 306705"/>
              <a:gd name="T39" fmla="*/ 480176 h 506730"/>
              <a:gd name="T40" fmla="*/ 304739 w 306705"/>
              <a:gd name="T41" fmla="*/ 487389 h 506730"/>
              <a:gd name="T42" fmla="*/ 302697 w 306705"/>
              <a:gd name="T43" fmla="*/ 497431 h 506730"/>
              <a:gd name="T44" fmla="*/ 296732 w 306705"/>
              <a:gd name="T45" fmla="*/ 505605 h 506730"/>
              <a:gd name="T46" fmla="*/ 287096 w 306705"/>
              <a:gd name="T47" fmla="*/ 511100 h 506730"/>
              <a:gd name="T48" fmla="*/ 274038 w 306705"/>
              <a:gd name="T49" fmla="*/ 513111 h 506730"/>
              <a:gd name="T50" fmla="*/ 147894 w 306705"/>
              <a:gd name="T51" fmla="*/ 513111 h 506730"/>
              <a:gd name="T52" fmla="*/ 83118 w 306705"/>
              <a:gd name="T53" fmla="*/ 513111 h 506730"/>
              <a:gd name="T54" fmla="*/ 59252 w 306705"/>
              <a:gd name="T55" fmla="*/ 513111 h 506730"/>
              <a:gd name="T56" fmla="*/ 55844 w 306705"/>
              <a:gd name="T57" fmla="*/ 513111 h 506730"/>
              <a:gd name="T58" fmla="*/ 44446 w 306705"/>
              <a:gd name="T59" fmla="*/ 511100 h 506730"/>
              <a:gd name="T60" fmla="*/ 35629 w 306705"/>
              <a:gd name="T61" fmla="*/ 505605 h 506730"/>
              <a:gd name="T62" fmla="*/ 29940 w 306705"/>
              <a:gd name="T63" fmla="*/ 497431 h 506730"/>
              <a:gd name="T64" fmla="*/ 27922 w 306705"/>
              <a:gd name="T65" fmla="*/ 487389 h 506730"/>
              <a:gd name="T66" fmla="*/ 27922 w 306705"/>
              <a:gd name="T67" fmla="*/ 236917 h 506730"/>
              <a:gd name="T68" fmla="*/ 27922 w 306705"/>
              <a:gd name="T69" fmla="*/ 108296 h 506730"/>
              <a:gd name="T70" fmla="*/ 27922 w 306705"/>
              <a:gd name="T71" fmla="*/ 60910 h 506730"/>
              <a:gd name="T72" fmla="*/ 27922 w 306705"/>
              <a:gd name="T73" fmla="*/ 54139 h 506730"/>
              <a:gd name="T74" fmla="*/ 29940 w 306705"/>
              <a:gd name="T75" fmla="*/ 44924 h 506730"/>
              <a:gd name="T76" fmla="*/ 35628 w 306705"/>
              <a:gd name="T77" fmla="*/ 35686 h 506730"/>
              <a:gd name="T78" fmla="*/ 44446 w 306705"/>
              <a:gd name="T79" fmla="*/ 28568 h 506730"/>
              <a:gd name="T80" fmla="*/ 55844 w 306705"/>
              <a:gd name="T81" fmla="*/ 25720 h 506730"/>
              <a:gd name="T82" fmla="*/ 165845 w 306705"/>
              <a:gd name="T83" fmla="*/ 25720 h 506730"/>
              <a:gd name="T84" fmla="*/ 222332 w 306705"/>
              <a:gd name="T85" fmla="*/ 25720 h 506730"/>
              <a:gd name="T86" fmla="*/ 243143 w 306705"/>
              <a:gd name="T87" fmla="*/ 25720 h 506730"/>
              <a:gd name="T88" fmla="*/ 246116 w 306705"/>
              <a:gd name="T89" fmla="*/ 25720 h 506730"/>
              <a:gd name="T90" fmla="*/ 256342 w 306705"/>
              <a:gd name="T91" fmla="*/ 28568 h 506730"/>
              <a:gd name="T92" fmla="*/ 265289 w 306705"/>
              <a:gd name="T93" fmla="*/ 35686 h 506730"/>
              <a:gd name="T94" fmla="*/ 271629 w 306705"/>
              <a:gd name="T95" fmla="*/ 44924 h 506730"/>
              <a:gd name="T96" fmla="*/ 274038 w 306705"/>
              <a:gd name="T97" fmla="*/ 54139 h 506730"/>
              <a:gd name="T98" fmla="*/ 274038 w 306705"/>
              <a:gd name="T99" fmla="*/ 256883 h 506730"/>
              <a:gd name="T100" fmla="*/ 274038 w 306705"/>
              <a:gd name="T101" fmla="*/ 360993 h 506730"/>
              <a:gd name="T102" fmla="*/ 274038 w 306705"/>
              <a:gd name="T103" fmla="*/ 399350 h 506730"/>
              <a:gd name="T104" fmla="*/ 274038 w 306705"/>
              <a:gd name="T105" fmla="*/ 404831 h 506730"/>
              <a:gd name="T106" fmla="*/ 272019 w 306705"/>
              <a:gd name="T107" fmla="*/ 414046 h 506730"/>
              <a:gd name="T108" fmla="*/ 266331 w 306705"/>
              <a:gd name="T109" fmla="*/ 423285 h 506730"/>
              <a:gd name="T110" fmla="*/ 257514 w 306705"/>
              <a:gd name="T111" fmla="*/ 430402 h 506730"/>
              <a:gd name="T112" fmla="*/ 246116 w 306705"/>
              <a:gd name="T113" fmla="*/ 433251 h 506730"/>
              <a:gd name="T114" fmla="*/ 145828 w 306705"/>
              <a:gd name="T115" fmla="*/ 433251 h 506730"/>
              <a:gd name="T116" fmla="*/ 94331 w 306705"/>
              <a:gd name="T117" fmla="*/ 433251 h 506730"/>
              <a:gd name="T118" fmla="*/ 75358 w 306705"/>
              <a:gd name="T119" fmla="*/ 433251 h 506730"/>
              <a:gd name="T120" fmla="*/ 72647 w 306705"/>
              <a:gd name="T121" fmla="*/ 433251 h 50673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06705" h="506730">
                <a:moveTo>
                  <a:pt x="0" y="481329"/>
                </a:moveTo>
                <a:lnTo>
                  <a:pt x="0" y="217745"/>
                </a:lnTo>
                <a:lnTo>
                  <a:pt x="0" y="82391"/>
                </a:lnTo>
                <a:lnTo>
                  <a:pt x="0" y="32523"/>
                </a:lnTo>
                <a:lnTo>
                  <a:pt x="0" y="25400"/>
                </a:lnTo>
                <a:lnTo>
                  <a:pt x="2813" y="16662"/>
                </a:lnTo>
                <a:lnTo>
                  <a:pt x="9842" y="8461"/>
                </a:lnTo>
                <a:lnTo>
                  <a:pt x="18966" y="2379"/>
                </a:lnTo>
                <a:lnTo>
                  <a:pt x="28067" y="0"/>
                </a:lnTo>
                <a:lnTo>
                  <a:pt x="171092" y="0"/>
                </a:lnTo>
                <a:lnTo>
                  <a:pt x="244538" y="0"/>
                </a:lnTo>
                <a:lnTo>
                  <a:pt x="271597" y="0"/>
                </a:lnTo>
                <a:lnTo>
                  <a:pt x="275463" y="0"/>
                </a:lnTo>
                <a:lnTo>
                  <a:pt x="287410" y="2379"/>
                </a:lnTo>
                <a:lnTo>
                  <a:pt x="297227" y="8461"/>
                </a:lnTo>
                <a:lnTo>
                  <a:pt x="303877" y="16662"/>
                </a:lnTo>
                <a:lnTo>
                  <a:pt x="306324" y="25400"/>
                </a:lnTo>
                <a:lnTo>
                  <a:pt x="306324" y="288984"/>
                </a:lnTo>
                <a:lnTo>
                  <a:pt x="306324" y="424338"/>
                </a:lnTo>
                <a:lnTo>
                  <a:pt x="306324" y="474206"/>
                </a:lnTo>
                <a:lnTo>
                  <a:pt x="306324" y="481329"/>
                </a:lnTo>
                <a:lnTo>
                  <a:pt x="304270" y="491245"/>
                </a:lnTo>
                <a:lnTo>
                  <a:pt x="298275" y="499316"/>
                </a:lnTo>
                <a:lnTo>
                  <a:pt x="288589" y="504743"/>
                </a:lnTo>
                <a:lnTo>
                  <a:pt x="275463" y="506729"/>
                </a:lnTo>
                <a:lnTo>
                  <a:pt x="148663" y="506729"/>
                </a:lnTo>
                <a:lnTo>
                  <a:pt x="83550" y="506729"/>
                </a:lnTo>
                <a:lnTo>
                  <a:pt x="59561" y="506729"/>
                </a:lnTo>
                <a:lnTo>
                  <a:pt x="56134" y="506729"/>
                </a:lnTo>
                <a:lnTo>
                  <a:pt x="44676" y="504743"/>
                </a:lnTo>
                <a:lnTo>
                  <a:pt x="35814" y="499316"/>
                </a:lnTo>
                <a:lnTo>
                  <a:pt x="30095" y="491245"/>
                </a:lnTo>
                <a:lnTo>
                  <a:pt x="28067" y="481329"/>
                </a:lnTo>
                <a:lnTo>
                  <a:pt x="28067" y="233971"/>
                </a:lnTo>
                <a:lnTo>
                  <a:pt x="28067" y="106949"/>
                </a:lnTo>
                <a:lnTo>
                  <a:pt x="28067" y="60152"/>
                </a:lnTo>
                <a:lnTo>
                  <a:pt x="28067" y="53466"/>
                </a:lnTo>
                <a:lnTo>
                  <a:pt x="30095" y="44366"/>
                </a:lnTo>
                <a:lnTo>
                  <a:pt x="35813" y="35242"/>
                </a:lnTo>
                <a:lnTo>
                  <a:pt x="44676" y="28213"/>
                </a:lnTo>
                <a:lnTo>
                  <a:pt x="56134" y="25400"/>
                </a:lnTo>
                <a:lnTo>
                  <a:pt x="166707" y="25400"/>
                </a:lnTo>
                <a:lnTo>
                  <a:pt x="223488" y="25400"/>
                </a:lnTo>
                <a:lnTo>
                  <a:pt x="244407" y="25400"/>
                </a:lnTo>
                <a:lnTo>
                  <a:pt x="247396" y="25400"/>
                </a:lnTo>
                <a:lnTo>
                  <a:pt x="257675" y="28213"/>
                </a:lnTo>
                <a:lnTo>
                  <a:pt x="266668" y="35242"/>
                </a:lnTo>
                <a:lnTo>
                  <a:pt x="273042" y="44366"/>
                </a:lnTo>
                <a:lnTo>
                  <a:pt x="275463" y="53466"/>
                </a:lnTo>
                <a:lnTo>
                  <a:pt x="275463" y="253688"/>
                </a:lnTo>
                <a:lnTo>
                  <a:pt x="275463" y="356504"/>
                </a:lnTo>
                <a:lnTo>
                  <a:pt x="275463" y="394384"/>
                </a:lnTo>
                <a:lnTo>
                  <a:pt x="275463" y="399795"/>
                </a:lnTo>
                <a:lnTo>
                  <a:pt x="273434" y="408896"/>
                </a:lnTo>
                <a:lnTo>
                  <a:pt x="267716" y="418020"/>
                </a:lnTo>
                <a:lnTo>
                  <a:pt x="258853" y="425049"/>
                </a:lnTo>
                <a:lnTo>
                  <a:pt x="247396" y="427863"/>
                </a:lnTo>
                <a:lnTo>
                  <a:pt x="146587" y="427863"/>
                </a:lnTo>
                <a:lnTo>
                  <a:pt x="94821" y="427863"/>
                </a:lnTo>
                <a:lnTo>
                  <a:pt x="75749" y="427863"/>
                </a:lnTo>
                <a:lnTo>
                  <a:pt x="73025" y="427863"/>
                </a:lnTo>
              </a:path>
            </a:pathLst>
          </a:custGeom>
          <a:noFill/>
          <a:ln w="12699">
            <a:solidFill>
              <a:srgbClr val="588E1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7875" name="object 67">
            <a:extLst>
              <a:ext uri="{FF2B5EF4-FFF2-40B4-BE49-F238E27FC236}">
                <a16:creationId xmlns:a16="http://schemas.microsoft.com/office/drawing/2014/main" id="{0A5A4BC2-FE29-4F82-A3D8-54D83F405A7D}"/>
              </a:ext>
            </a:extLst>
          </p:cNvPr>
          <p:cNvSpPr>
            <a:spLocks/>
          </p:cNvSpPr>
          <p:nvPr/>
        </p:nvSpPr>
        <p:spPr bwMode="auto">
          <a:xfrm>
            <a:off x="1957388" y="2755900"/>
            <a:ext cx="185737" cy="1588"/>
          </a:xfrm>
          <a:custGeom>
            <a:avLst/>
            <a:gdLst>
              <a:gd name="T0" fmla="*/ 189595 w 184785"/>
              <a:gd name="T1" fmla="*/ 0 h 1269"/>
              <a:gd name="T2" fmla="*/ 0 w 184785"/>
              <a:gd name="T3" fmla="*/ 3893 h 1269"/>
              <a:gd name="T4" fmla="*/ 0 60000 65536"/>
              <a:gd name="T5" fmla="*/ 0 60000 65536"/>
            </a:gdLst>
            <a:ahLst/>
            <a:cxnLst>
              <a:cxn ang="T4">
                <a:pos x="T0" y="T1"/>
              </a:cxn>
              <a:cxn ang="T5">
                <a:pos x="T2" y="T3"/>
              </a:cxn>
            </a:cxnLst>
            <a:rect l="0" t="0" r="r" b="b"/>
            <a:pathLst>
              <a:path w="184785" h="1269">
                <a:moveTo>
                  <a:pt x="184785" y="0"/>
                </a:moveTo>
                <a:lnTo>
                  <a:pt x="0" y="1269"/>
                </a:lnTo>
              </a:path>
            </a:pathLst>
          </a:custGeom>
          <a:noFill/>
          <a:ln w="12700">
            <a:solidFill>
              <a:srgbClr val="588E1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7876" name="object 68">
            <a:extLst>
              <a:ext uri="{FF2B5EF4-FFF2-40B4-BE49-F238E27FC236}">
                <a16:creationId xmlns:a16="http://schemas.microsoft.com/office/drawing/2014/main" id="{EEFC5C79-700F-48D6-9F26-8B7DDB3DFDE0}"/>
              </a:ext>
            </a:extLst>
          </p:cNvPr>
          <p:cNvSpPr>
            <a:spLocks/>
          </p:cNvSpPr>
          <p:nvPr/>
        </p:nvSpPr>
        <p:spPr bwMode="auto">
          <a:xfrm>
            <a:off x="2079625" y="2762250"/>
            <a:ext cx="1588" cy="22225"/>
          </a:xfrm>
          <a:custGeom>
            <a:avLst/>
            <a:gdLst>
              <a:gd name="T0" fmla="*/ 0 w 1269"/>
              <a:gd name="T1" fmla="*/ 0 h 22860"/>
              <a:gd name="T2" fmla="*/ 3506 w 1269"/>
              <a:gd name="T3" fmla="*/ 19747 h 22860"/>
              <a:gd name="T4" fmla="*/ 0 60000 65536"/>
              <a:gd name="T5" fmla="*/ 0 60000 65536"/>
            </a:gdLst>
            <a:ahLst/>
            <a:cxnLst>
              <a:cxn ang="T4">
                <a:pos x="T0" y="T1"/>
              </a:cxn>
              <a:cxn ang="T5">
                <a:pos x="T2" y="T3"/>
              </a:cxn>
            </a:cxnLst>
            <a:rect l="0" t="0" r="r" b="b"/>
            <a:pathLst>
              <a:path w="1269" h="22860">
                <a:moveTo>
                  <a:pt x="0" y="0"/>
                </a:moveTo>
                <a:lnTo>
                  <a:pt x="1143" y="22733"/>
                </a:lnTo>
              </a:path>
            </a:pathLst>
          </a:custGeom>
          <a:noFill/>
          <a:ln w="12700">
            <a:solidFill>
              <a:srgbClr val="588E1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7877" name="object 69">
            <a:extLst>
              <a:ext uri="{FF2B5EF4-FFF2-40B4-BE49-F238E27FC236}">
                <a16:creationId xmlns:a16="http://schemas.microsoft.com/office/drawing/2014/main" id="{418D58F7-381C-4E24-A489-F3A57A3936B1}"/>
              </a:ext>
            </a:extLst>
          </p:cNvPr>
          <p:cNvSpPr>
            <a:spLocks/>
          </p:cNvSpPr>
          <p:nvPr/>
        </p:nvSpPr>
        <p:spPr bwMode="auto">
          <a:xfrm>
            <a:off x="2001838" y="2762250"/>
            <a:ext cx="1587" cy="22225"/>
          </a:xfrm>
          <a:custGeom>
            <a:avLst/>
            <a:gdLst>
              <a:gd name="T0" fmla="*/ 0 w 1269"/>
              <a:gd name="T1" fmla="*/ 0 h 22860"/>
              <a:gd name="T2" fmla="*/ 3494 w 1269"/>
              <a:gd name="T3" fmla="*/ 19747 h 22860"/>
              <a:gd name="T4" fmla="*/ 0 60000 65536"/>
              <a:gd name="T5" fmla="*/ 0 60000 65536"/>
            </a:gdLst>
            <a:ahLst/>
            <a:cxnLst>
              <a:cxn ang="T4">
                <a:pos x="T0" y="T1"/>
              </a:cxn>
              <a:cxn ang="T5">
                <a:pos x="T2" y="T3"/>
              </a:cxn>
            </a:cxnLst>
            <a:rect l="0" t="0" r="r" b="b"/>
            <a:pathLst>
              <a:path w="1269" h="22860">
                <a:moveTo>
                  <a:pt x="0" y="0"/>
                </a:moveTo>
                <a:lnTo>
                  <a:pt x="1142" y="22733"/>
                </a:lnTo>
              </a:path>
            </a:pathLst>
          </a:custGeom>
          <a:noFill/>
          <a:ln w="12700">
            <a:solidFill>
              <a:srgbClr val="588E1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7878" name="object 70">
            <a:extLst>
              <a:ext uri="{FF2B5EF4-FFF2-40B4-BE49-F238E27FC236}">
                <a16:creationId xmlns:a16="http://schemas.microsoft.com/office/drawing/2014/main" id="{DDF6D2FD-D63E-40AF-AC59-5E5F516F5ED1}"/>
              </a:ext>
            </a:extLst>
          </p:cNvPr>
          <p:cNvSpPr>
            <a:spLocks noChangeArrowheads="1"/>
          </p:cNvSpPr>
          <p:nvPr/>
        </p:nvSpPr>
        <p:spPr bwMode="auto">
          <a:xfrm>
            <a:off x="1957388" y="2354263"/>
            <a:ext cx="174625" cy="357187"/>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47879" name="object 71">
            <a:extLst>
              <a:ext uri="{FF2B5EF4-FFF2-40B4-BE49-F238E27FC236}">
                <a16:creationId xmlns:a16="http://schemas.microsoft.com/office/drawing/2014/main" id="{A1420B3F-2716-46EE-B415-9037C9BEB24B}"/>
              </a:ext>
            </a:extLst>
          </p:cNvPr>
          <p:cNvSpPr>
            <a:spLocks/>
          </p:cNvSpPr>
          <p:nvPr/>
        </p:nvSpPr>
        <p:spPr bwMode="auto">
          <a:xfrm>
            <a:off x="2292350" y="2535238"/>
            <a:ext cx="612775" cy="280987"/>
          </a:xfrm>
          <a:custGeom>
            <a:avLst/>
            <a:gdLst>
              <a:gd name="T0" fmla="*/ 614943 w 612139"/>
              <a:gd name="T1" fmla="*/ 86936 h 280035"/>
              <a:gd name="T2" fmla="*/ 614943 w 612139"/>
              <a:gd name="T3" fmla="*/ 169305 h 280035"/>
              <a:gd name="T4" fmla="*/ 614943 w 612139"/>
              <a:gd name="T5" fmla="*/ 211601 h 280035"/>
              <a:gd name="T6" fmla="*/ 614943 w 612139"/>
              <a:gd name="T7" fmla="*/ 227186 h 280035"/>
              <a:gd name="T8" fmla="*/ 614943 w 612139"/>
              <a:gd name="T9" fmla="*/ 229411 h 280035"/>
              <a:gd name="T10" fmla="*/ 610784 w 612139"/>
              <a:gd name="T11" fmla="*/ 252513 h 280035"/>
              <a:gd name="T12" fmla="*/ 599288 w 612139"/>
              <a:gd name="T13" fmla="*/ 269956 h 280035"/>
              <a:gd name="T14" fmla="*/ 581928 w 612139"/>
              <a:gd name="T15" fmla="*/ 280982 h 280035"/>
              <a:gd name="T16" fmla="*/ 560177 w 612139"/>
              <a:gd name="T17" fmla="*/ 284827 h 280035"/>
              <a:gd name="T18" fmla="*/ 266436 w 612139"/>
              <a:gd name="T19" fmla="*/ 284827 h 280035"/>
              <a:gd name="T20" fmla="*/ 115597 w 612139"/>
              <a:gd name="T21" fmla="*/ 284827 h 280035"/>
              <a:gd name="T22" fmla="*/ 60023 w 612139"/>
              <a:gd name="T23" fmla="*/ 284827 h 280035"/>
              <a:gd name="T24" fmla="*/ 52085 w 612139"/>
              <a:gd name="T25" fmla="*/ 284827 h 280035"/>
              <a:gd name="T26" fmla="*/ 32959 w 612139"/>
              <a:gd name="T27" fmla="*/ 280982 h 280035"/>
              <a:gd name="T28" fmla="*/ 16277 w 612139"/>
              <a:gd name="T29" fmla="*/ 269956 h 280035"/>
              <a:gd name="T30" fmla="*/ 4477 w 612139"/>
              <a:gd name="T31" fmla="*/ 252513 h 280035"/>
              <a:gd name="T32" fmla="*/ 0 w 612139"/>
              <a:gd name="T33" fmla="*/ 229411 h 280035"/>
              <a:gd name="T34" fmla="*/ 0 w 612139"/>
              <a:gd name="T35" fmla="*/ 131808 h 280035"/>
              <a:gd name="T36" fmla="*/ 0 w 612139"/>
              <a:gd name="T37" fmla="*/ 81686 h 280035"/>
              <a:gd name="T38" fmla="*/ 0 w 612139"/>
              <a:gd name="T39" fmla="*/ 63219 h 280035"/>
              <a:gd name="T40" fmla="*/ 0 w 612139"/>
              <a:gd name="T41" fmla="*/ 60581 h 280035"/>
              <a:gd name="T42" fmla="*/ 4477 w 612139"/>
              <a:gd name="T43" fmla="*/ 36675 h 280035"/>
              <a:gd name="T44" fmla="*/ 16277 w 612139"/>
              <a:gd name="T45" fmla="*/ 17454 h 280035"/>
              <a:gd name="T46" fmla="*/ 32959 w 612139"/>
              <a:gd name="T47" fmla="*/ 4653 h 280035"/>
              <a:gd name="T48" fmla="*/ 52085 w 612139"/>
              <a:gd name="T49" fmla="*/ 0 h 280035"/>
              <a:gd name="T50" fmla="*/ 377488 w 612139"/>
              <a:gd name="T51" fmla="*/ 0 h 280035"/>
              <a:gd name="T52" fmla="*/ 544586 w 612139"/>
              <a:gd name="T53" fmla="*/ 0 h 280035"/>
              <a:gd name="T54" fmla="*/ 606148 w 612139"/>
              <a:gd name="T55" fmla="*/ 0 h 280035"/>
              <a:gd name="T56" fmla="*/ 614943 w 612139"/>
              <a:gd name="T57" fmla="*/ 0 h 28003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12139" h="280035">
                <a:moveTo>
                  <a:pt x="611758" y="85471"/>
                </a:moveTo>
                <a:lnTo>
                  <a:pt x="611758" y="166455"/>
                </a:lnTo>
                <a:lnTo>
                  <a:pt x="611758" y="208041"/>
                </a:lnTo>
                <a:lnTo>
                  <a:pt x="611758" y="223363"/>
                </a:lnTo>
                <a:lnTo>
                  <a:pt x="611758" y="225551"/>
                </a:lnTo>
                <a:lnTo>
                  <a:pt x="607621" y="248263"/>
                </a:lnTo>
                <a:lnTo>
                  <a:pt x="596185" y="265414"/>
                </a:lnTo>
                <a:lnTo>
                  <a:pt x="578915" y="276254"/>
                </a:lnTo>
                <a:lnTo>
                  <a:pt x="557276" y="280035"/>
                </a:lnTo>
                <a:lnTo>
                  <a:pt x="265056" y="280035"/>
                </a:lnTo>
                <a:lnTo>
                  <a:pt x="114998" y="280035"/>
                </a:lnTo>
                <a:lnTo>
                  <a:pt x="59713" y="280035"/>
                </a:lnTo>
                <a:lnTo>
                  <a:pt x="51815" y="280035"/>
                </a:lnTo>
                <a:lnTo>
                  <a:pt x="32789" y="276254"/>
                </a:lnTo>
                <a:lnTo>
                  <a:pt x="16192" y="265414"/>
                </a:lnTo>
                <a:lnTo>
                  <a:pt x="4452" y="248263"/>
                </a:lnTo>
                <a:lnTo>
                  <a:pt x="0" y="225551"/>
                </a:lnTo>
                <a:lnTo>
                  <a:pt x="0" y="129589"/>
                </a:lnTo>
                <a:lnTo>
                  <a:pt x="0" y="80311"/>
                </a:lnTo>
                <a:lnTo>
                  <a:pt x="0" y="62156"/>
                </a:lnTo>
                <a:lnTo>
                  <a:pt x="0" y="59562"/>
                </a:lnTo>
                <a:lnTo>
                  <a:pt x="4452" y="36058"/>
                </a:lnTo>
                <a:lnTo>
                  <a:pt x="16192" y="17160"/>
                </a:lnTo>
                <a:lnTo>
                  <a:pt x="32789" y="4573"/>
                </a:lnTo>
                <a:lnTo>
                  <a:pt x="51815" y="0"/>
                </a:lnTo>
                <a:lnTo>
                  <a:pt x="375533" y="0"/>
                </a:lnTo>
                <a:lnTo>
                  <a:pt x="541766" y="0"/>
                </a:lnTo>
                <a:lnTo>
                  <a:pt x="603009" y="0"/>
                </a:lnTo>
                <a:lnTo>
                  <a:pt x="611758" y="0"/>
                </a:lnTo>
              </a:path>
            </a:pathLst>
          </a:custGeom>
          <a:noFill/>
          <a:ln w="12700">
            <a:solidFill>
              <a:srgbClr val="588E1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7880" name="object 72">
            <a:extLst>
              <a:ext uri="{FF2B5EF4-FFF2-40B4-BE49-F238E27FC236}">
                <a16:creationId xmlns:a16="http://schemas.microsoft.com/office/drawing/2014/main" id="{1E3B9F39-19E9-4FA4-86E4-B229C4CF5608}"/>
              </a:ext>
            </a:extLst>
          </p:cNvPr>
          <p:cNvSpPr>
            <a:spLocks/>
          </p:cNvSpPr>
          <p:nvPr/>
        </p:nvSpPr>
        <p:spPr bwMode="auto">
          <a:xfrm>
            <a:off x="2346325" y="2605088"/>
            <a:ext cx="557213" cy="147637"/>
          </a:xfrm>
          <a:custGeom>
            <a:avLst/>
            <a:gdLst>
              <a:gd name="T0" fmla="*/ 313922 w 558164"/>
              <a:gd name="T1" fmla="*/ 101802 h 147319"/>
              <a:gd name="T2" fmla="*/ 324885 w 558164"/>
              <a:gd name="T3" fmla="*/ 100374 h 147319"/>
              <a:gd name="T4" fmla="*/ 333896 w 558164"/>
              <a:gd name="T5" fmla="*/ 96250 h 147319"/>
              <a:gd name="T6" fmla="*/ 340007 w 558164"/>
              <a:gd name="T7" fmla="*/ 89670 h 147319"/>
              <a:gd name="T8" fmla="*/ 342256 w 558164"/>
              <a:gd name="T9" fmla="*/ 80877 h 147319"/>
              <a:gd name="T10" fmla="*/ 340007 w 558164"/>
              <a:gd name="T11" fmla="*/ 71737 h 147319"/>
              <a:gd name="T12" fmla="*/ 333896 w 558164"/>
              <a:gd name="T13" fmla="*/ 64268 h 147319"/>
              <a:gd name="T14" fmla="*/ 324885 w 558164"/>
              <a:gd name="T15" fmla="*/ 59231 h 147319"/>
              <a:gd name="T16" fmla="*/ 313922 w 558164"/>
              <a:gd name="T17" fmla="*/ 57384 h 147319"/>
              <a:gd name="T18" fmla="*/ 305296 w 558164"/>
              <a:gd name="T19" fmla="*/ 59231 h 147319"/>
              <a:gd name="T20" fmla="*/ 298842 w 558164"/>
              <a:gd name="T21" fmla="*/ 64268 h 147319"/>
              <a:gd name="T22" fmla="*/ 294797 w 558164"/>
              <a:gd name="T23" fmla="*/ 71737 h 147319"/>
              <a:gd name="T24" fmla="*/ 293398 w 558164"/>
              <a:gd name="T25" fmla="*/ 80877 h 147319"/>
              <a:gd name="T26" fmla="*/ 293398 w 558164"/>
              <a:gd name="T27" fmla="*/ 109600 h 147319"/>
              <a:gd name="T28" fmla="*/ 293398 w 558164"/>
              <a:gd name="T29" fmla="*/ 124349 h 147319"/>
              <a:gd name="T30" fmla="*/ 293398 w 558164"/>
              <a:gd name="T31" fmla="*/ 129783 h 147319"/>
              <a:gd name="T32" fmla="*/ 293398 w 558164"/>
              <a:gd name="T33" fmla="*/ 130558 h 147319"/>
              <a:gd name="T34" fmla="*/ 291664 w 558164"/>
              <a:gd name="T35" fmla="*/ 136711 h 147319"/>
              <a:gd name="T36" fmla="*/ 287274 w 558164"/>
              <a:gd name="T37" fmla="*/ 142611 h 147319"/>
              <a:gd name="T38" fmla="*/ 281444 w 558164"/>
              <a:gd name="T39" fmla="*/ 147041 h 147319"/>
              <a:gd name="T40" fmla="*/ 275391 w 558164"/>
              <a:gd name="T41" fmla="*/ 148787 h 147319"/>
              <a:gd name="T42" fmla="*/ 126590 w 558164"/>
              <a:gd name="T43" fmla="*/ 148787 h 147319"/>
              <a:gd name="T44" fmla="*/ 50179 w 558164"/>
              <a:gd name="T45" fmla="*/ 148787 h 147319"/>
              <a:gd name="T46" fmla="*/ 22027 w 558164"/>
              <a:gd name="T47" fmla="*/ 148787 h 147319"/>
              <a:gd name="T48" fmla="*/ 18006 w 558164"/>
              <a:gd name="T49" fmla="*/ 148787 h 147319"/>
              <a:gd name="T50" fmla="*/ 9773 w 558164"/>
              <a:gd name="T51" fmla="*/ 147041 h 147319"/>
              <a:gd name="T52" fmla="*/ 4187 w 558164"/>
              <a:gd name="T53" fmla="*/ 142611 h 147319"/>
              <a:gd name="T54" fmla="*/ 1006 w 558164"/>
              <a:gd name="T55" fmla="*/ 136711 h 147319"/>
              <a:gd name="T56" fmla="*/ 0 w 558164"/>
              <a:gd name="T57" fmla="*/ 130558 h 147319"/>
              <a:gd name="T58" fmla="*/ 0 w 558164"/>
              <a:gd name="T59" fmla="*/ 64134 h 147319"/>
              <a:gd name="T60" fmla="*/ 0 w 558164"/>
              <a:gd name="T61" fmla="*/ 30024 h 147319"/>
              <a:gd name="T62" fmla="*/ 0 w 558164"/>
              <a:gd name="T63" fmla="*/ 17457 h 147319"/>
              <a:gd name="T64" fmla="*/ 0 w 558164"/>
              <a:gd name="T65" fmla="*/ 15662 h 147319"/>
              <a:gd name="T66" fmla="*/ 0 w 558164"/>
              <a:gd name="T67" fmla="*/ 7831 h 147319"/>
              <a:gd name="T68" fmla="*/ 5161 w 558164"/>
              <a:gd name="T69" fmla="*/ 0 h 147319"/>
              <a:gd name="T70" fmla="*/ 548137 w 558164"/>
              <a:gd name="T71" fmla="*/ 0 h 147319"/>
              <a:gd name="T72" fmla="*/ 553300 w 558164"/>
              <a:gd name="T73" fmla="*/ 7831 h 147319"/>
              <a:gd name="T74" fmla="*/ 553300 w 558164"/>
              <a:gd name="T75" fmla="*/ 15662 h 14731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58164" h="147319">
                <a:moveTo>
                  <a:pt x="316611" y="100711"/>
                </a:moveTo>
                <a:lnTo>
                  <a:pt x="327665" y="99298"/>
                </a:lnTo>
                <a:lnTo>
                  <a:pt x="336756" y="95218"/>
                </a:lnTo>
                <a:lnTo>
                  <a:pt x="342917" y="88709"/>
                </a:lnTo>
                <a:lnTo>
                  <a:pt x="345186" y="80010"/>
                </a:lnTo>
                <a:lnTo>
                  <a:pt x="342917" y="70967"/>
                </a:lnTo>
                <a:lnTo>
                  <a:pt x="336756" y="63579"/>
                </a:lnTo>
                <a:lnTo>
                  <a:pt x="327665" y="58596"/>
                </a:lnTo>
                <a:lnTo>
                  <a:pt x="316611" y="56768"/>
                </a:lnTo>
                <a:lnTo>
                  <a:pt x="307911" y="58596"/>
                </a:lnTo>
                <a:lnTo>
                  <a:pt x="301402" y="63579"/>
                </a:lnTo>
                <a:lnTo>
                  <a:pt x="297322" y="70967"/>
                </a:lnTo>
                <a:lnTo>
                  <a:pt x="295910" y="80010"/>
                </a:lnTo>
                <a:lnTo>
                  <a:pt x="295910" y="108424"/>
                </a:lnTo>
                <a:lnTo>
                  <a:pt x="295910" y="123015"/>
                </a:lnTo>
                <a:lnTo>
                  <a:pt x="295910" y="128391"/>
                </a:lnTo>
                <a:lnTo>
                  <a:pt x="295910" y="129158"/>
                </a:lnTo>
                <a:lnTo>
                  <a:pt x="294161" y="135245"/>
                </a:lnTo>
                <a:lnTo>
                  <a:pt x="289734" y="141081"/>
                </a:lnTo>
                <a:lnTo>
                  <a:pt x="283854" y="145464"/>
                </a:lnTo>
                <a:lnTo>
                  <a:pt x="277749" y="147192"/>
                </a:lnTo>
                <a:lnTo>
                  <a:pt x="127674" y="147192"/>
                </a:lnTo>
                <a:lnTo>
                  <a:pt x="50609" y="147192"/>
                </a:lnTo>
                <a:lnTo>
                  <a:pt x="22217" y="147192"/>
                </a:lnTo>
                <a:lnTo>
                  <a:pt x="18161" y="147192"/>
                </a:lnTo>
                <a:lnTo>
                  <a:pt x="9858" y="145464"/>
                </a:lnTo>
                <a:lnTo>
                  <a:pt x="4222" y="141081"/>
                </a:lnTo>
                <a:lnTo>
                  <a:pt x="1016" y="135245"/>
                </a:lnTo>
                <a:lnTo>
                  <a:pt x="0" y="129158"/>
                </a:lnTo>
                <a:lnTo>
                  <a:pt x="0" y="63446"/>
                </a:lnTo>
                <a:lnTo>
                  <a:pt x="0" y="29702"/>
                </a:lnTo>
                <a:lnTo>
                  <a:pt x="0" y="17270"/>
                </a:lnTo>
                <a:lnTo>
                  <a:pt x="0" y="15493"/>
                </a:lnTo>
                <a:lnTo>
                  <a:pt x="0" y="7746"/>
                </a:lnTo>
                <a:lnTo>
                  <a:pt x="5206" y="0"/>
                </a:lnTo>
                <a:lnTo>
                  <a:pt x="552831" y="0"/>
                </a:lnTo>
                <a:lnTo>
                  <a:pt x="558038" y="7746"/>
                </a:lnTo>
                <a:lnTo>
                  <a:pt x="558038" y="15493"/>
                </a:lnTo>
              </a:path>
            </a:pathLst>
          </a:custGeom>
          <a:noFill/>
          <a:ln w="12700">
            <a:solidFill>
              <a:srgbClr val="588E1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7881" name="object 73">
            <a:extLst>
              <a:ext uri="{FF2B5EF4-FFF2-40B4-BE49-F238E27FC236}">
                <a16:creationId xmlns:a16="http://schemas.microsoft.com/office/drawing/2014/main" id="{74B646F6-B0CE-4567-9AD1-C7CDC9C44E7D}"/>
              </a:ext>
            </a:extLst>
          </p:cNvPr>
          <p:cNvSpPr>
            <a:spLocks/>
          </p:cNvSpPr>
          <p:nvPr/>
        </p:nvSpPr>
        <p:spPr bwMode="auto">
          <a:xfrm>
            <a:off x="2825750" y="2654300"/>
            <a:ext cx="3175" cy="90488"/>
          </a:xfrm>
          <a:custGeom>
            <a:avLst/>
            <a:gdLst>
              <a:gd name="T0" fmla="*/ 0 w 3175"/>
              <a:gd name="T1" fmla="*/ 0 h 90169"/>
              <a:gd name="T2" fmla="*/ 3175 w 3175"/>
              <a:gd name="T3" fmla="*/ 91647 h 90169"/>
              <a:gd name="T4" fmla="*/ 0 60000 65536"/>
              <a:gd name="T5" fmla="*/ 0 60000 65536"/>
            </a:gdLst>
            <a:ahLst/>
            <a:cxnLst>
              <a:cxn ang="T4">
                <a:pos x="T0" y="T1"/>
              </a:cxn>
              <a:cxn ang="T5">
                <a:pos x="T2" y="T3"/>
              </a:cxn>
            </a:cxnLst>
            <a:rect l="0" t="0" r="r" b="b"/>
            <a:pathLst>
              <a:path w="3175" h="90169">
                <a:moveTo>
                  <a:pt x="0" y="0"/>
                </a:moveTo>
                <a:lnTo>
                  <a:pt x="3175" y="90042"/>
                </a:lnTo>
              </a:path>
            </a:pathLst>
          </a:custGeom>
          <a:noFill/>
          <a:ln w="12700">
            <a:solidFill>
              <a:srgbClr val="588E1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7882" name="object 74">
            <a:extLst>
              <a:ext uri="{FF2B5EF4-FFF2-40B4-BE49-F238E27FC236}">
                <a16:creationId xmlns:a16="http://schemas.microsoft.com/office/drawing/2014/main" id="{CDBE90C2-44DE-42CD-ABAC-8A7B2D54751C}"/>
              </a:ext>
            </a:extLst>
          </p:cNvPr>
          <p:cNvSpPr>
            <a:spLocks/>
          </p:cNvSpPr>
          <p:nvPr/>
        </p:nvSpPr>
        <p:spPr bwMode="auto">
          <a:xfrm>
            <a:off x="2771775" y="2654300"/>
            <a:ext cx="3175" cy="90488"/>
          </a:xfrm>
          <a:custGeom>
            <a:avLst/>
            <a:gdLst>
              <a:gd name="T0" fmla="*/ 0 w 2539"/>
              <a:gd name="T1" fmla="*/ 0 h 90169"/>
              <a:gd name="T2" fmla="*/ 6599 w 2539"/>
              <a:gd name="T3" fmla="*/ 91647 h 90169"/>
              <a:gd name="T4" fmla="*/ 0 60000 65536"/>
              <a:gd name="T5" fmla="*/ 0 60000 65536"/>
            </a:gdLst>
            <a:ahLst/>
            <a:cxnLst>
              <a:cxn ang="T4">
                <a:pos x="T0" y="T1"/>
              </a:cxn>
              <a:cxn ang="T5">
                <a:pos x="T2" y="T3"/>
              </a:cxn>
            </a:cxnLst>
            <a:rect l="0" t="0" r="r" b="b"/>
            <a:pathLst>
              <a:path w="2539" h="90169">
                <a:moveTo>
                  <a:pt x="0" y="0"/>
                </a:moveTo>
                <a:lnTo>
                  <a:pt x="2158" y="90042"/>
                </a:lnTo>
              </a:path>
            </a:pathLst>
          </a:custGeom>
          <a:noFill/>
          <a:ln w="12700">
            <a:solidFill>
              <a:srgbClr val="588E1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7883" name="object 75">
            <a:extLst>
              <a:ext uri="{FF2B5EF4-FFF2-40B4-BE49-F238E27FC236}">
                <a16:creationId xmlns:a16="http://schemas.microsoft.com/office/drawing/2014/main" id="{FF83B24C-3F0E-47C5-8B74-F210948557BA}"/>
              </a:ext>
            </a:extLst>
          </p:cNvPr>
          <p:cNvSpPr>
            <a:spLocks noChangeArrowheads="1"/>
          </p:cNvSpPr>
          <p:nvPr/>
        </p:nvSpPr>
        <p:spPr bwMode="auto">
          <a:xfrm>
            <a:off x="9331325" y="2495550"/>
            <a:ext cx="477838" cy="319088"/>
          </a:xfrm>
          <a:prstGeom prst="rect">
            <a:avLst/>
          </a:prstGeom>
          <a:blipFill dpi="0" rotWithShape="1">
            <a:blip r:embed="rId1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47884" name="object 76">
            <a:extLst>
              <a:ext uri="{FF2B5EF4-FFF2-40B4-BE49-F238E27FC236}">
                <a16:creationId xmlns:a16="http://schemas.microsoft.com/office/drawing/2014/main" id="{48B3A559-6106-4F1B-AA35-3F2ACA91C190}"/>
              </a:ext>
            </a:extLst>
          </p:cNvPr>
          <p:cNvSpPr>
            <a:spLocks/>
          </p:cNvSpPr>
          <p:nvPr/>
        </p:nvSpPr>
        <p:spPr bwMode="auto">
          <a:xfrm>
            <a:off x="9626600" y="2190750"/>
            <a:ext cx="652463" cy="466725"/>
          </a:xfrm>
          <a:custGeom>
            <a:avLst/>
            <a:gdLst>
              <a:gd name="T0" fmla="*/ 500455 w 652145"/>
              <a:gd name="T1" fmla="*/ 25229 h 467360"/>
              <a:gd name="T2" fmla="*/ 308576 w 652145"/>
              <a:gd name="T3" fmla="*/ 10642 h 467360"/>
              <a:gd name="T4" fmla="*/ 210044 w 652145"/>
              <a:gd name="T5" fmla="*/ 3155 h 467360"/>
              <a:gd name="T6" fmla="*/ 173746 w 652145"/>
              <a:gd name="T7" fmla="*/ 391 h 467360"/>
              <a:gd name="T8" fmla="*/ 127643 w 652145"/>
              <a:gd name="T9" fmla="*/ 9460 h 467360"/>
              <a:gd name="T10" fmla="*/ 87682 w 652145"/>
              <a:gd name="T11" fmla="*/ 54633 h 467360"/>
              <a:gd name="T12" fmla="*/ 62607 w 652145"/>
              <a:gd name="T13" fmla="*/ 109031 h 467360"/>
              <a:gd name="T14" fmla="*/ 51051 w 652145"/>
              <a:gd name="T15" fmla="*/ 136231 h 467360"/>
              <a:gd name="T16" fmla="*/ 21534 w 652145"/>
              <a:gd name="T17" fmla="*/ 197413 h 467360"/>
              <a:gd name="T18" fmla="*/ 6380 w 652145"/>
              <a:gd name="T19" fmla="*/ 228832 h 467360"/>
              <a:gd name="T20" fmla="*/ 795 w 652145"/>
              <a:gd name="T21" fmla="*/ 240408 h 467360"/>
              <a:gd name="T22" fmla="*/ 0 w 652145"/>
              <a:gd name="T23" fmla="*/ 242061 h 467360"/>
              <a:gd name="T24" fmla="*/ 11797 w 652145"/>
              <a:gd name="T25" fmla="*/ 253099 h 467360"/>
              <a:gd name="T26" fmla="*/ 29343 w 652145"/>
              <a:gd name="T27" fmla="*/ 262244 h 467360"/>
              <a:gd name="T28" fmla="*/ 48804 w 652145"/>
              <a:gd name="T29" fmla="*/ 267604 h 467360"/>
              <a:gd name="T30" fmla="*/ 66327 w 652145"/>
              <a:gd name="T31" fmla="*/ 267289 h 467360"/>
              <a:gd name="T32" fmla="*/ 104696 w 652145"/>
              <a:gd name="T33" fmla="*/ 252784 h 467360"/>
              <a:gd name="T34" fmla="*/ 144819 w 652145"/>
              <a:gd name="T35" fmla="*/ 197301 h 467360"/>
              <a:gd name="T36" fmla="*/ 165755 w 652145"/>
              <a:gd name="T37" fmla="*/ 153240 h 467360"/>
              <a:gd name="T38" fmla="*/ 168558 w 652145"/>
              <a:gd name="T39" fmla="*/ 146322 h 467360"/>
              <a:gd name="T40" fmla="*/ 171023 w 652145"/>
              <a:gd name="T41" fmla="*/ 141434 h 467360"/>
              <a:gd name="T42" fmla="*/ 176833 w 652145"/>
              <a:gd name="T43" fmla="*/ 129924 h 467360"/>
              <a:gd name="T44" fmla="*/ 183594 w 652145"/>
              <a:gd name="T45" fmla="*/ 116521 h 467360"/>
              <a:gd name="T46" fmla="*/ 188928 w 652145"/>
              <a:gd name="T47" fmla="*/ 105957 h 467360"/>
              <a:gd name="T48" fmla="*/ 208897 w 652145"/>
              <a:gd name="T49" fmla="*/ 106745 h 467360"/>
              <a:gd name="T50" fmla="*/ 229794 w 652145"/>
              <a:gd name="T51" fmla="*/ 108480 h 467360"/>
              <a:gd name="T52" fmla="*/ 250692 w 652145"/>
              <a:gd name="T53" fmla="*/ 110214 h 467360"/>
              <a:gd name="T54" fmla="*/ 270661 w 652145"/>
              <a:gd name="T55" fmla="*/ 111003 h 467360"/>
              <a:gd name="T56" fmla="*/ 283649 w 652145"/>
              <a:gd name="T57" fmla="*/ 115102 h 467360"/>
              <a:gd name="T58" fmla="*/ 298095 w 652145"/>
              <a:gd name="T59" fmla="*/ 124877 h 467360"/>
              <a:gd name="T60" fmla="*/ 311588 w 652145"/>
              <a:gd name="T61" fmla="*/ 136545 h 467360"/>
              <a:gd name="T62" fmla="*/ 321712 w 652145"/>
              <a:gd name="T63" fmla="*/ 146322 h 467360"/>
              <a:gd name="T64" fmla="*/ 344625 w 652145"/>
              <a:gd name="T65" fmla="*/ 168165 h 467360"/>
              <a:gd name="T66" fmla="*/ 367036 w 652145"/>
              <a:gd name="T67" fmla="*/ 189098 h 467360"/>
              <a:gd name="T68" fmla="*/ 388489 w 652145"/>
              <a:gd name="T69" fmla="*/ 210055 h 467360"/>
              <a:gd name="T70" fmla="*/ 408538 w 652145"/>
              <a:gd name="T71" fmla="*/ 231970 h 467360"/>
              <a:gd name="T72" fmla="*/ 550220 w 652145"/>
              <a:gd name="T73" fmla="*/ 366078 h 467360"/>
              <a:gd name="T74" fmla="*/ 622974 w 652145"/>
              <a:gd name="T75" fmla="*/ 434944 h 467360"/>
              <a:gd name="T76" fmla="*/ 649780 w 652145"/>
              <a:gd name="T77" fmla="*/ 460316 h 467360"/>
              <a:gd name="T78" fmla="*/ 653609 w 652145"/>
              <a:gd name="T79" fmla="*/ 463941 h 46736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52145" h="467360">
                <a:moveTo>
                  <a:pt x="499236" y="25400"/>
                </a:moveTo>
                <a:lnTo>
                  <a:pt x="307826" y="10715"/>
                </a:lnTo>
                <a:lnTo>
                  <a:pt x="209534" y="3175"/>
                </a:lnTo>
                <a:lnTo>
                  <a:pt x="173321" y="396"/>
                </a:lnTo>
                <a:lnTo>
                  <a:pt x="127333" y="9525"/>
                </a:lnTo>
                <a:lnTo>
                  <a:pt x="87467" y="55006"/>
                </a:lnTo>
                <a:lnTo>
                  <a:pt x="62456" y="109775"/>
                </a:lnTo>
                <a:lnTo>
                  <a:pt x="50926" y="137160"/>
                </a:lnTo>
                <a:lnTo>
                  <a:pt x="21484" y="198760"/>
                </a:lnTo>
                <a:lnTo>
                  <a:pt x="6365" y="230393"/>
                </a:lnTo>
                <a:lnTo>
                  <a:pt x="795" y="242048"/>
                </a:lnTo>
                <a:lnTo>
                  <a:pt x="0" y="243712"/>
                </a:lnTo>
                <a:lnTo>
                  <a:pt x="11767" y="254825"/>
                </a:lnTo>
                <a:lnTo>
                  <a:pt x="29273" y="264033"/>
                </a:lnTo>
                <a:lnTo>
                  <a:pt x="48684" y="269430"/>
                </a:lnTo>
                <a:lnTo>
                  <a:pt x="66167" y="269113"/>
                </a:lnTo>
                <a:lnTo>
                  <a:pt x="104441" y="254508"/>
                </a:lnTo>
                <a:lnTo>
                  <a:pt x="144466" y="198647"/>
                </a:lnTo>
                <a:lnTo>
                  <a:pt x="165350" y="154285"/>
                </a:lnTo>
                <a:lnTo>
                  <a:pt x="168148" y="147320"/>
                </a:lnTo>
                <a:lnTo>
                  <a:pt x="170608" y="142398"/>
                </a:lnTo>
                <a:lnTo>
                  <a:pt x="176403" y="130810"/>
                </a:lnTo>
                <a:lnTo>
                  <a:pt x="183149" y="117316"/>
                </a:lnTo>
                <a:lnTo>
                  <a:pt x="188468" y="106680"/>
                </a:lnTo>
                <a:lnTo>
                  <a:pt x="208387" y="107473"/>
                </a:lnTo>
                <a:lnTo>
                  <a:pt x="229234" y="109220"/>
                </a:lnTo>
                <a:lnTo>
                  <a:pt x="250082" y="110966"/>
                </a:lnTo>
                <a:lnTo>
                  <a:pt x="270001" y="111760"/>
                </a:lnTo>
                <a:lnTo>
                  <a:pt x="282959" y="115887"/>
                </a:lnTo>
                <a:lnTo>
                  <a:pt x="297370" y="125729"/>
                </a:lnTo>
                <a:lnTo>
                  <a:pt x="310828" y="137477"/>
                </a:lnTo>
                <a:lnTo>
                  <a:pt x="320928" y="147320"/>
                </a:lnTo>
                <a:lnTo>
                  <a:pt x="343785" y="169312"/>
                </a:lnTo>
                <a:lnTo>
                  <a:pt x="366141" y="190388"/>
                </a:lnTo>
                <a:lnTo>
                  <a:pt x="387544" y="211488"/>
                </a:lnTo>
                <a:lnTo>
                  <a:pt x="407543" y="233552"/>
                </a:lnTo>
                <a:lnTo>
                  <a:pt x="548880" y="368575"/>
                </a:lnTo>
                <a:lnTo>
                  <a:pt x="621458" y="437911"/>
                </a:lnTo>
                <a:lnTo>
                  <a:pt x="648198" y="463456"/>
                </a:lnTo>
                <a:lnTo>
                  <a:pt x="652018" y="467106"/>
                </a:lnTo>
              </a:path>
            </a:pathLst>
          </a:custGeom>
          <a:noFill/>
          <a:ln w="12700">
            <a:solidFill>
              <a:srgbClr val="61616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7885" name="object 77">
            <a:extLst>
              <a:ext uri="{FF2B5EF4-FFF2-40B4-BE49-F238E27FC236}">
                <a16:creationId xmlns:a16="http://schemas.microsoft.com/office/drawing/2014/main" id="{035B0AE8-A5B9-4B61-BE9C-1D0C981FF6AF}"/>
              </a:ext>
            </a:extLst>
          </p:cNvPr>
          <p:cNvSpPr>
            <a:spLocks/>
          </p:cNvSpPr>
          <p:nvPr/>
        </p:nvSpPr>
        <p:spPr bwMode="auto">
          <a:xfrm>
            <a:off x="9815513" y="2516188"/>
            <a:ext cx="387350" cy="293687"/>
          </a:xfrm>
          <a:custGeom>
            <a:avLst/>
            <a:gdLst>
              <a:gd name="T0" fmla="*/ 0 w 387350"/>
              <a:gd name="T1" fmla="*/ 179818 h 294639"/>
              <a:gd name="T2" fmla="*/ 12402 w 387350"/>
              <a:gd name="T3" fmla="*/ 191301 h 294639"/>
              <a:gd name="T4" fmla="*/ 30543 w 387350"/>
              <a:gd name="T5" fmla="*/ 207935 h 294639"/>
              <a:gd name="T6" fmla="*/ 48684 w 387350"/>
              <a:gd name="T7" fmla="*/ 225508 h 294639"/>
              <a:gd name="T8" fmla="*/ 61086 w 387350"/>
              <a:gd name="T9" fmla="*/ 239801 h 294639"/>
              <a:gd name="T10" fmla="*/ 77293 w 387350"/>
              <a:gd name="T11" fmla="*/ 253937 h 294639"/>
              <a:gd name="T12" fmla="*/ 94916 w 387350"/>
              <a:gd name="T13" fmla="*/ 270417 h 294639"/>
              <a:gd name="T14" fmla="*/ 113468 w 387350"/>
              <a:gd name="T15" fmla="*/ 284083 h 294639"/>
              <a:gd name="T16" fmla="*/ 132460 w 387350"/>
              <a:gd name="T17" fmla="*/ 289786 h 294639"/>
              <a:gd name="T18" fmla="*/ 142621 w 387350"/>
              <a:gd name="T19" fmla="*/ 289786 h 294639"/>
              <a:gd name="T20" fmla="*/ 161347 w 387350"/>
              <a:gd name="T21" fmla="*/ 285492 h 294639"/>
              <a:gd name="T22" fmla="*/ 177657 w 387350"/>
              <a:gd name="T23" fmla="*/ 274166 h 294639"/>
              <a:gd name="T24" fmla="*/ 189180 w 387350"/>
              <a:gd name="T25" fmla="*/ 258154 h 294639"/>
              <a:gd name="T26" fmla="*/ 193548 w 387350"/>
              <a:gd name="T27" fmla="*/ 239801 h 294639"/>
              <a:gd name="T28" fmla="*/ 184479 w 387350"/>
              <a:gd name="T29" fmla="*/ 214573 h 294639"/>
              <a:gd name="T30" fmla="*/ 163004 w 387350"/>
              <a:gd name="T31" fmla="*/ 191692 h 294639"/>
              <a:gd name="T32" fmla="*/ 137719 w 387350"/>
              <a:gd name="T33" fmla="*/ 171618 h 294639"/>
              <a:gd name="T34" fmla="*/ 117221 w 387350"/>
              <a:gd name="T35" fmla="*/ 154826 h 294639"/>
              <a:gd name="T36" fmla="*/ 70084 w 387350"/>
              <a:gd name="T37" fmla="*/ 108663 h 294639"/>
              <a:gd name="T38" fmla="*/ 45878 w 387350"/>
              <a:gd name="T39" fmla="*/ 84959 h 294639"/>
              <a:gd name="T40" fmla="*/ 36960 w 387350"/>
              <a:gd name="T41" fmla="*/ 76225 h 294639"/>
              <a:gd name="T42" fmla="*/ 35686 w 387350"/>
              <a:gd name="T43" fmla="*/ 74977 h 294639"/>
              <a:gd name="T44" fmla="*/ 40766 w 387350"/>
              <a:gd name="T45" fmla="*/ 64979 h 294639"/>
              <a:gd name="T46" fmla="*/ 117346 w 387350"/>
              <a:gd name="T47" fmla="*/ 131371 h 294639"/>
              <a:gd name="T48" fmla="*/ 156670 w 387350"/>
              <a:gd name="T49" fmla="*/ 165464 h 294639"/>
              <a:gd name="T50" fmla="*/ 171158 w 387350"/>
              <a:gd name="T51" fmla="*/ 178024 h 294639"/>
              <a:gd name="T52" fmla="*/ 173227 w 387350"/>
              <a:gd name="T53" fmla="*/ 179818 h 294639"/>
              <a:gd name="T54" fmla="*/ 186424 w 387350"/>
              <a:gd name="T55" fmla="*/ 194034 h 294639"/>
              <a:gd name="T56" fmla="*/ 202501 w 387350"/>
              <a:gd name="T57" fmla="*/ 211059 h 294639"/>
              <a:gd name="T58" fmla="*/ 220483 w 387350"/>
              <a:gd name="T59" fmla="*/ 226211 h 294639"/>
              <a:gd name="T60" fmla="*/ 239395 w 387350"/>
              <a:gd name="T61" fmla="*/ 234801 h 294639"/>
              <a:gd name="T62" fmla="*/ 250898 w 387350"/>
              <a:gd name="T63" fmla="*/ 234645 h 294639"/>
              <a:gd name="T64" fmla="*/ 292776 w 387350"/>
              <a:gd name="T65" fmla="*/ 218557 h 294639"/>
              <a:gd name="T66" fmla="*/ 305688 w 387350"/>
              <a:gd name="T67" fmla="*/ 184817 h 294639"/>
              <a:gd name="T68" fmla="*/ 302335 w 387350"/>
              <a:gd name="T69" fmla="*/ 165683 h 294639"/>
              <a:gd name="T70" fmla="*/ 294195 w 387350"/>
              <a:gd name="T71" fmla="*/ 151702 h 294639"/>
              <a:gd name="T72" fmla="*/ 284150 w 387350"/>
              <a:gd name="T73" fmla="*/ 140534 h 294639"/>
              <a:gd name="T74" fmla="*/ 275081 w 387350"/>
              <a:gd name="T75" fmla="*/ 129834 h 294639"/>
              <a:gd name="T76" fmla="*/ 198502 w 387350"/>
              <a:gd name="T77" fmla="*/ 60553 h 294639"/>
              <a:gd name="T78" fmla="*/ 159178 w 387350"/>
              <a:gd name="T79" fmla="*/ 24977 h 294639"/>
              <a:gd name="T80" fmla="*/ 144690 w 387350"/>
              <a:gd name="T81" fmla="*/ 11869 h 294639"/>
              <a:gd name="T82" fmla="*/ 142621 w 387350"/>
              <a:gd name="T83" fmla="*/ 9995 h 294639"/>
              <a:gd name="T84" fmla="*/ 142621 w 387350"/>
              <a:gd name="T85" fmla="*/ 0 h 294639"/>
              <a:gd name="T86" fmla="*/ 147700 w 387350"/>
              <a:gd name="T87" fmla="*/ 0 h 294639"/>
              <a:gd name="T88" fmla="*/ 162002 w 387350"/>
              <a:gd name="T89" fmla="*/ 11091 h 294639"/>
              <a:gd name="T90" fmla="*/ 189150 w 387350"/>
              <a:gd name="T91" fmla="*/ 36238 h 294639"/>
              <a:gd name="T92" fmla="*/ 217227 w 387350"/>
              <a:gd name="T93" fmla="*/ 63261 h 294639"/>
              <a:gd name="T94" fmla="*/ 234314 w 387350"/>
              <a:gd name="T95" fmla="*/ 79974 h 294639"/>
              <a:gd name="T96" fmla="*/ 254492 w 387350"/>
              <a:gd name="T97" fmla="*/ 97217 h 294639"/>
              <a:gd name="T98" fmla="*/ 280860 w 387350"/>
              <a:gd name="T99" fmla="*/ 120525 h 294639"/>
              <a:gd name="T100" fmla="*/ 308181 w 387350"/>
              <a:gd name="T101" fmla="*/ 141022 h 294639"/>
              <a:gd name="T102" fmla="*/ 331215 w 387350"/>
              <a:gd name="T103" fmla="*/ 149828 h 294639"/>
              <a:gd name="T104" fmla="*/ 350682 w 387350"/>
              <a:gd name="T105" fmla="*/ 145535 h 294639"/>
              <a:gd name="T106" fmla="*/ 368744 w 387350"/>
              <a:gd name="T107" fmla="*/ 134223 h 294639"/>
              <a:gd name="T108" fmla="*/ 382043 w 387350"/>
              <a:gd name="T109" fmla="*/ 118250 h 294639"/>
              <a:gd name="T110" fmla="*/ 387223 w 387350"/>
              <a:gd name="T111" fmla="*/ 99970 h 294639"/>
              <a:gd name="T112" fmla="*/ 387223 w 387350"/>
              <a:gd name="T113" fmla="*/ 94969 h 29463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87350" h="294639">
                <a:moveTo>
                  <a:pt x="0" y="182752"/>
                </a:moveTo>
                <a:lnTo>
                  <a:pt x="12402" y="194421"/>
                </a:lnTo>
                <a:lnTo>
                  <a:pt x="30543" y="211327"/>
                </a:lnTo>
                <a:lnTo>
                  <a:pt x="48684" y="229187"/>
                </a:lnTo>
                <a:lnTo>
                  <a:pt x="61086" y="243712"/>
                </a:lnTo>
                <a:lnTo>
                  <a:pt x="77293" y="258079"/>
                </a:lnTo>
                <a:lnTo>
                  <a:pt x="94916" y="274828"/>
                </a:lnTo>
                <a:lnTo>
                  <a:pt x="113468" y="288718"/>
                </a:lnTo>
                <a:lnTo>
                  <a:pt x="132460" y="294513"/>
                </a:lnTo>
                <a:lnTo>
                  <a:pt x="142621" y="294513"/>
                </a:lnTo>
                <a:lnTo>
                  <a:pt x="161347" y="290147"/>
                </a:lnTo>
                <a:lnTo>
                  <a:pt x="177657" y="278638"/>
                </a:lnTo>
                <a:lnTo>
                  <a:pt x="189180" y="262366"/>
                </a:lnTo>
                <a:lnTo>
                  <a:pt x="193548" y="243712"/>
                </a:lnTo>
                <a:lnTo>
                  <a:pt x="184479" y="218074"/>
                </a:lnTo>
                <a:lnTo>
                  <a:pt x="163004" y="194817"/>
                </a:lnTo>
                <a:lnTo>
                  <a:pt x="137719" y="174418"/>
                </a:lnTo>
                <a:lnTo>
                  <a:pt x="117221" y="157352"/>
                </a:lnTo>
                <a:lnTo>
                  <a:pt x="70084" y="110436"/>
                </a:lnTo>
                <a:lnTo>
                  <a:pt x="45878" y="86344"/>
                </a:lnTo>
                <a:lnTo>
                  <a:pt x="36960" y="77468"/>
                </a:lnTo>
                <a:lnTo>
                  <a:pt x="35686" y="76200"/>
                </a:lnTo>
                <a:lnTo>
                  <a:pt x="40766" y="66039"/>
                </a:lnTo>
                <a:lnTo>
                  <a:pt x="117346" y="133514"/>
                </a:lnTo>
                <a:lnTo>
                  <a:pt x="156670" y="168163"/>
                </a:lnTo>
                <a:lnTo>
                  <a:pt x="171158" y="180929"/>
                </a:lnTo>
                <a:lnTo>
                  <a:pt x="173227" y="182752"/>
                </a:lnTo>
                <a:lnTo>
                  <a:pt x="186424" y="197199"/>
                </a:lnTo>
                <a:lnTo>
                  <a:pt x="202501" y="214502"/>
                </a:lnTo>
                <a:lnTo>
                  <a:pt x="220483" y="229901"/>
                </a:lnTo>
                <a:lnTo>
                  <a:pt x="239395" y="238632"/>
                </a:lnTo>
                <a:lnTo>
                  <a:pt x="250898" y="238474"/>
                </a:lnTo>
                <a:lnTo>
                  <a:pt x="292776" y="222122"/>
                </a:lnTo>
                <a:lnTo>
                  <a:pt x="305688" y="187832"/>
                </a:lnTo>
                <a:lnTo>
                  <a:pt x="302335" y="168386"/>
                </a:lnTo>
                <a:lnTo>
                  <a:pt x="294195" y="154177"/>
                </a:lnTo>
                <a:lnTo>
                  <a:pt x="284150" y="142827"/>
                </a:lnTo>
                <a:lnTo>
                  <a:pt x="275081" y="131952"/>
                </a:lnTo>
                <a:lnTo>
                  <a:pt x="198502" y="61541"/>
                </a:lnTo>
                <a:lnTo>
                  <a:pt x="159178" y="25384"/>
                </a:lnTo>
                <a:lnTo>
                  <a:pt x="144690" y="12063"/>
                </a:lnTo>
                <a:lnTo>
                  <a:pt x="142621" y="10159"/>
                </a:lnTo>
                <a:lnTo>
                  <a:pt x="142621" y="0"/>
                </a:lnTo>
                <a:lnTo>
                  <a:pt x="147700" y="0"/>
                </a:lnTo>
                <a:lnTo>
                  <a:pt x="162002" y="11271"/>
                </a:lnTo>
                <a:lnTo>
                  <a:pt x="189150" y="36829"/>
                </a:lnTo>
                <a:lnTo>
                  <a:pt x="217227" y="64293"/>
                </a:lnTo>
                <a:lnTo>
                  <a:pt x="234314" y="81279"/>
                </a:lnTo>
                <a:lnTo>
                  <a:pt x="254492" y="98802"/>
                </a:lnTo>
                <a:lnTo>
                  <a:pt x="280860" y="122491"/>
                </a:lnTo>
                <a:lnTo>
                  <a:pt x="308181" y="143323"/>
                </a:lnTo>
                <a:lnTo>
                  <a:pt x="331215" y="152272"/>
                </a:lnTo>
                <a:lnTo>
                  <a:pt x="350682" y="147909"/>
                </a:lnTo>
                <a:lnTo>
                  <a:pt x="368744" y="136413"/>
                </a:lnTo>
                <a:lnTo>
                  <a:pt x="382043" y="120179"/>
                </a:lnTo>
                <a:lnTo>
                  <a:pt x="387223" y="101600"/>
                </a:lnTo>
                <a:lnTo>
                  <a:pt x="387223" y="96519"/>
                </a:lnTo>
              </a:path>
            </a:pathLst>
          </a:custGeom>
          <a:noFill/>
          <a:ln w="12700">
            <a:solidFill>
              <a:srgbClr val="61616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7886" name="object 78">
            <a:extLst>
              <a:ext uri="{FF2B5EF4-FFF2-40B4-BE49-F238E27FC236}">
                <a16:creationId xmlns:a16="http://schemas.microsoft.com/office/drawing/2014/main" id="{0DC90D58-0924-4F80-A31E-4E33A1C68FFB}"/>
              </a:ext>
            </a:extLst>
          </p:cNvPr>
          <p:cNvSpPr>
            <a:spLocks/>
          </p:cNvSpPr>
          <p:nvPr/>
        </p:nvSpPr>
        <p:spPr bwMode="auto">
          <a:xfrm>
            <a:off x="9275763" y="2200275"/>
            <a:ext cx="452437" cy="406400"/>
          </a:xfrm>
          <a:custGeom>
            <a:avLst/>
            <a:gdLst>
              <a:gd name="T0" fmla="*/ 448644 w 453390"/>
              <a:gd name="T1" fmla="*/ 0 h 406400"/>
              <a:gd name="T2" fmla="*/ 279652 w 453390"/>
              <a:gd name="T3" fmla="*/ 11747 h 406400"/>
              <a:gd name="T4" fmla="*/ 192873 w 453390"/>
              <a:gd name="T5" fmla="*/ 17780 h 406400"/>
              <a:gd name="T6" fmla="*/ 160901 w 453390"/>
              <a:gd name="T7" fmla="*/ 20002 h 406400"/>
              <a:gd name="T8" fmla="*/ 156334 w 453390"/>
              <a:gd name="T9" fmla="*/ 20320 h 406400"/>
              <a:gd name="T10" fmla="*/ 121020 w 453390"/>
              <a:gd name="T11" fmla="*/ 45720 h 406400"/>
              <a:gd name="T12" fmla="*/ 97870 w 453390"/>
              <a:gd name="T13" fmla="*/ 109835 h 406400"/>
              <a:gd name="T14" fmla="*/ 56739 w 453390"/>
              <a:gd name="T15" fmla="*/ 231076 h 406400"/>
              <a:gd name="T16" fmla="*/ 17495 w 453390"/>
              <a:gd name="T17" fmla="*/ 348507 h 406400"/>
              <a:gd name="T18" fmla="*/ 0 w 453390"/>
              <a:gd name="T19" fmla="*/ 401192 h 406400"/>
              <a:gd name="T20" fmla="*/ 29134 w 453390"/>
              <a:gd name="T21" fmla="*/ 404129 h 406400"/>
              <a:gd name="T22" fmla="*/ 44095 w 453390"/>
              <a:gd name="T23" fmla="*/ 405638 h 406400"/>
              <a:gd name="T24" fmla="*/ 49607 w 453390"/>
              <a:gd name="T25" fmla="*/ 406193 h 406400"/>
              <a:gd name="T26" fmla="*/ 50393 w 453390"/>
              <a:gd name="T27" fmla="*/ 406273 h 4064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53390" h="406400">
                <a:moveTo>
                  <a:pt x="453389" y="0"/>
                </a:moveTo>
                <a:lnTo>
                  <a:pt x="282610" y="11747"/>
                </a:lnTo>
                <a:lnTo>
                  <a:pt x="194913" y="17780"/>
                </a:lnTo>
                <a:lnTo>
                  <a:pt x="162603" y="20002"/>
                </a:lnTo>
                <a:lnTo>
                  <a:pt x="157987" y="20320"/>
                </a:lnTo>
                <a:lnTo>
                  <a:pt x="122300" y="45720"/>
                </a:lnTo>
                <a:lnTo>
                  <a:pt x="98905" y="109835"/>
                </a:lnTo>
                <a:lnTo>
                  <a:pt x="57340" y="231076"/>
                </a:lnTo>
                <a:lnTo>
                  <a:pt x="17680" y="348507"/>
                </a:lnTo>
                <a:lnTo>
                  <a:pt x="0" y="401192"/>
                </a:lnTo>
                <a:lnTo>
                  <a:pt x="29442" y="404129"/>
                </a:lnTo>
                <a:lnTo>
                  <a:pt x="44561" y="405638"/>
                </a:lnTo>
                <a:lnTo>
                  <a:pt x="50131" y="406193"/>
                </a:lnTo>
                <a:lnTo>
                  <a:pt x="50926" y="406273"/>
                </a:lnTo>
              </a:path>
            </a:pathLst>
          </a:custGeom>
          <a:noFill/>
          <a:ln w="12699">
            <a:solidFill>
              <a:srgbClr val="61616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7887" name="object 79">
            <a:extLst>
              <a:ext uri="{FF2B5EF4-FFF2-40B4-BE49-F238E27FC236}">
                <a16:creationId xmlns:a16="http://schemas.microsoft.com/office/drawing/2014/main" id="{7BCC9C1C-8F9A-46A8-BFA7-A09BEEFB16D4}"/>
              </a:ext>
            </a:extLst>
          </p:cNvPr>
          <p:cNvSpPr>
            <a:spLocks/>
          </p:cNvSpPr>
          <p:nvPr/>
        </p:nvSpPr>
        <p:spPr bwMode="auto">
          <a:xfrm>
            <a:off x="9070975" y="2105025"/>
            <a:ext cx="285750" cy="101600"/>
          </a:xfrm>
          <a:custGeom>
            <a:avLst/>
            <a:gdLst>
              <a:gd name="T0" fmla="*/ 285369 w 285750"/>
              <a:gd name="T1" fmla="*/ 101600 h 101600"/>
              <a:gd name="T2" fmla="*/ 120390 w 285750"/>
              <a:gd name="T3" fmla="*/ 42862 h 101600"/>
              <a:gd name="T4" fmla="*/ 35671 w 285750"/>
              <a:gd name="T5" fmla="*/ 12700 h 101600"/>
              <a:gd name="T6" fmla="*/ 4458 w 285750"/>
              <a:gd name="T7" fmla="*/ 1587 h 101600"/>
              <a:gd name="T8" fmla="*/ 0 w 285750"/>
              <a:gd name="T9" fmla="*/ 0 h 101600"/>
              <a:gd name="T10" fmla="*/ 0 w 285750"/>
              <a:gd name="T11" fmla="*/ 5080 h 10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5750" h="101600">
                <a:moveTo>
                  <a:pt x="285369" y="101600"/>
                </a:moveTo>
                <a:lnTo>
                  <a:pt x="120390" y="42862"/>
                </a:lnTo>
                <a:lnTo>
                  <a:pt x="35671" y="12700"/>
                </a:lnTo>
                <a:lnTo>
                  <a:pt x="4458" y="1587"/>
                </a:lnTo>
                <a:lnTo>
                  <a:pt x="0" y="0"/>
                </a:lnTo>
                <a:lnTo>
                  <a:pt x="0" y="5080"/>
                </a:lnTo>
              </a:path>
            </a:pathLst>
          </a:custGeom>
          <a:noFill/>
          <a:ln w="12700">
            <a:solidFill>
              <a:srgbClr val="61616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7888" name="object 80">
            <a:extLst>
              <a:ext uri="{FF2B5EF4-FFF2-40B4-BE49-F238E27FC236}">
                <a16:creationId xmlns:a16="http://schemas.microsoft.com/office/drawing/2014/main" id="{B44167CF-4F6C-4775-A411-84E6CF32AA5D}"/>
              </a:ext>
            </a:extLst>
          </p:cNvPr>
          <p:cNvSpPr>
            <a:spLocks noChangeArrowheads="1"/>
          </p:cNvSpPr>
          <p:nvPr/>
        </p:nvSpPr>
        <p:spPr bwMode="auto">
          <a:xfrm>
            <a:off x="9064625" y="2657475"/>
            <a:ext cx="139700" cy="88900"/>
          </a:xfrm>
          <a:prstGeom prst="rect">
            <a:avLst/>
          </a:prstGeom>
          <a:blipFill dpi="0" rotWithShape="1">
            <a:blip r:embed="rId1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47889" name="object 81">
            <a:extLst>
              <a:ext uri="{FF2B5EF4-FFF2-40B4-BE49-F238E27FC236}">
                <a16:creationId xmlns:a16="http://schemas.microsoft.com/office/drawing/2014/main" id="{260E80D8-3E69-4060-956D-4F640A54341B}"/>
              </a:ext>
            </a:extLst>
          </p:cNvPr>
          <p:cNvSpPr>
            <a:spLocks/>
          </p:cNvSpPr>
          <p:nvPr/>
        </p:nvSpPr>
        <p:spPr bwMode="auto">
          <a:xfrm>
            <a:off x="10186988" y="2109788"/>
            <a:ext cx="280987" cy="630237"/>
          </a:xfrm>
          <a:custGeom>
            <a:avLst/>
            <a:gdLst>
              <a:gd name="T0" fmla="*/ 281876 w 280670"/>
              <a:gd name="T1" fmla="*/ 0 h 629919"/>
              <a:gd name="T2" fmla="*/ 118916 w 280670"/>
              <a:gd name="T3" fmla="*/ 64776 h 629919"/>
              <a:gd name="T4" fmla="*/ 35236 w 280670"/>
              <a:gd name="T5" fmla="*/ 98035 h 629919"/>
              <a:gd name="T6" fmla="*/ 4404 w 280670"/>
              <a:gd name="T7" fmla="*/ 110293 h 629919"/>
              <a:gd name="T8" fmla="*/ 0 w 280670"/>
              <a:gd name="T9" fmla="*/ 112042 h 629919"/>
              <a:gd name="T10" fmla="*/ 106694 w 280670"/>
              <a:gd name="T11" fmla="*/ 412214 h 629919"/>
              <a:gd name="T12" fmla="*/ 161484 w 280670"/>
              <a:gd name="T13" fmla="*/ 566354 h 629919"/>
              <a:gd name="T14" fmla="*/ 181669 w 280670"/>
              <a:gd name="T15" fmla="*/ 623143 h 629919"/>
              <a:gd name="T16" fmla="*/ 184554 w 280670"/>
              <a:gd name="T17" fmla="*/ 631256 h 629919"/>
              <a:gd name="T18" fmla="*/ 206226 w 280670"/>
              <a:gd name="T19" fmla="*/ 625049 h 629919"/>
              <a:gd name="T20" fmla="*/ 238962 w 280670"/>
              <a:gd name="T21" fmla="*/ 615978 h 629919"/>
              <a:gd name="T22" fmla="*/ 268824 w 280670"/>
              <a:gd name="T23" fmla="*/ 606907 h 629919"/>
              <a:gd name="T24" fmla="*/ 281876 w 280670"/>
              <a:gd name="T25" fmla="*/ 600700 h 6299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80670" h="629919">
                <a:moveTo>
                  <a:pt x="280289" y="0"/>
                </a:moveTo>
                <a:lnTo>
                  <a:pt x="118246" y="64611"/>
                </a:lnTo>
                <a:lnTo>
                  <a:pt x="35036" y="97790"/>
                </a:lnTo>
                <a:lnTo>
                  <a:pt x="4379" y="110013"/>
                </a:lnTo>
                <a:lnTo>
                  <a:pt x="0" y="111760"/>
                </a:lnTo>
                <a:lnTo>
                  <a:pt x="106094" y="411174"/>
                </a:lnTo>
                <a:lnTo>
                  <a:pt x="160575" y="564927"/>
                </a:lnTo>
                <a:lnTo>
                  <a:pt x="180647" y="621573"/>
                </a:lnTo>
                <a:lnTo>
                  <a:pt x="183515" y="629665"/>
                </a:lnTo>
                <a:lnTo>
                  <a:pt x="205065" y="623474"/>
                </a:lnTo>
                <a:lnTo>
                  <a:pt x="237617" y="614426"/>
                </a:lnTo>
                <a:lnTo>
                  <a:pt x="267311" y="605377"/>
                </a:lnTo>
                <a:lnTo>
                  <a:pt x="280289" y="599186"/>
                </a:lnTo>
              </a:path>
            </a:pathLst>
          </a:custGeom>
          <a:noFill/>
          <a:ln w="12700">
            <a:solidFill>
              <a:srgbClr val="61616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7890" name="object 82">
            <a:extLst>
              <a:ext uri="{FF2B5EF4-FFF2-40B4-BE49-F238E27FC236}">
                <a16:creationId xmlns:a16="http://schemas.microsoft.com/office/drawing/2014/main" id="{EB0E0A6B-8102-40C4-AFA1-083F8392FF61}"/>
              </a:ext>
            </a:extLst>
          </p:cNvPr>
          <p:cNvSpPr>
            <a:spLocks/>
          </p:cNvSpPr>
          <p:nvPr/>
        </p:nvSpPr>
        <p:spPr bwMode="auto">
          <a:xfrm>
            <a:off x="4843463" y="2274888"/>
            <a:ext cx="484187" cy="541337"/>
          </a:xfrm>
          <a:custGeom>
            <a:avLst/>
            <a:gdLst>
              <a:gd name="T0" fmla="*/ 0 w 483235"/>
              <a:gd name="T1" fmla="*/ 515353 h 541019"/>
              <a:gd name="T2" fmla="*/ 0 w 483235"/>
              <a:gd name="T3" fmla="*/ 233100 h 541019"/>
              <a:gd name="T4" fmla="*/ 0 w 483235"/>
              <a:gd name="T5" fmla="*/ 88159 h 541019"/>
              <a:gd name="T6" fmla="*/ 0 w 483235"/>
              <a:gd name="T7" fmla="*/ 34757 h 541019"/>
              <a:gd name="T8" fmla="*/ 0 w 483235"/>
              <a:gd name="T9" fmla="*/ 27130 h 541019"/>
              <a:gd name="T10" fmla="*/ 4470 w 483235"/>
              <a:gd name="T11" fmla="*/ 17784 h 541019"/>
              <a:gd name="T12" fmla="*/ 15648 w 483235"/>
              <a:gd name="T13" fmla="*/ 9026 h 541019"/>
              <a:gd name="T14" fmla="*/ 30191 w 483235"/>
              <a:gd name="T15" fmla="*/ 2535 h 541019"/>
              <a:gd name="T16" fmla="*/ 44760 w 483235"/>
              <a:gd name="T17" fmla="*/ 0 h 541019"/>
              <a:gd name="T18" fmla="*/ 272319 w 483235"/>
              <a:gd name="T19" fmla="*/ 0 h 541019"/>
              <a:gd name="T20" fmla="*/ 389176 w 483235"/>
              <a:gd name="T21" fmla="*/ 0 h 541019"/>
              <a:gd name="T22" fmla="*/ 432227 w 483235"/>
              <a:gd name="T23" fmla="*/ 0 h 541019"/>
              <a:gd name="T24" fmla="*/ 438378 w 483235"/>
              <a:gd name="T25" fmla="*/ 0 h 541019"/>
              <a:gd name="T26" fmla="*/ 457382 w 483235"/>
              <a:gd name="T27" fmla="*/ 2535 h 541019"/>
              <a:gd name="T28" fmla="*/ 473055 w 483235"/>
              <a:gd name="T29" fmla="*/ 9026 h 541019"/>
              <a:gd name="T30" fmla="*/ 483702 w 483235"/>
              <a:gd name="T31" fmla="*/ 17784 h 541019"/>
              <a:gd name="T32" fmla="*/ 487628 w 483235"/>
              <a:gd name="T33" fmla="*/ 27130 h 541019"/>
              <a:gd name="T34" fmla="*/ 487628 w 483235"/>
              <a:gd name="T35" fmla="*/ 309385 h 541019"/>
              <a:gd name="T36" fmla="*/ 487628 w 483235"/>
              <a:gd name="T37" fmla="*/ 454326 h 541019"/>
              <a:gd name="T38" fmla="*/ 487628 w 483235"/>
              <a:gd name="T39" fmla="*/ 507725 h 541019"/>
              <a:gd name="T40" fmla="*/ 487628 w 483235"/>
              <a:gd name="T41" fmla="*/ 515353 h 541019"/>
              <a:gd name="T42" fmla="*/ 484334 w 483235"/>
              <a:gd name="T43" fmla="*/ 525933 h 541019"/>
              <a:gd name="T44" fmla="*/ 474739 w 483235"/>
              <a:gd name="T45" fmla="*/ 534555 h 541019"/>
              <a:gd name="T46" fmla="*/ 459276 w 483235"/>
              <a:gd name="T47" fmla="*/ 540358 h 541019"/>
              <a:gd name="T48" fmla="*/ 438378 w 483235"/>
              <a:gd name="T49" fmla="*/ 542483 h 541019"/>
              <a:gd name="T50" fmla="*/ 236696 w 483235"/>
              <a:gd name="T51" fmla="*/ 542483 h 541019"/>
              <a:gd name="T52" fmla="*/ 133129 w 483235"/>
              <a:gd name="T53" fmla="*/ 542483 h 541019"/>
              <a:gd name="T54" fmla="*/ 94973 w 483235"/>
              <a:gd name="T55" fmla="*/ 542483 h 541019"/>
              <a:gd name="T56" fmla="*/ 89522 w 483235"/>
              <a:gd name="T57" fmla="*/ 542483 h 541019"/>
              <a:gd name="T58" fmla="*/ 71166 w 483235"/>
              <a:gd name="T59" fmla="*/ 540358 h 541019"/>
              <a:gd name="T60" fmla="*/ 57041 w 483235"/>
              <a:gd name="T61" fmla="*/ 534555 h 541019"/>
              <a:gd name="T62" fmla="*/ 47967 w 483235"/>
              <a:gd name="T63" fmla="*/ 525933 h 541019"/>
              <a:gd name="T64" fmla="*/ 44760 w 483235"/>
              <a:gd name="T65" fmla="*/ 515353 h 541019"/>
              <a:gd name="T66" fmla="*/ 44760 w 483235"/>
              <a:gd name="T67" fmla="*/ 250478 h 541019"/>
              <a:gd name="T68" fmla="*/ 44760 w 483235"/>
              <a:gd name="T69" fmla="*/ 114460 h 541019"/>
              <a:gd name="T70" fmla="*/ 44760 w 483235"/>
              <a:gd name="T71" fmla="*/ 64350 h 541019"/>
              <a:gd name="T72" fmla="*/ 44760 w 483235"/>
              <a:gd name="T73" fmla="*/ 57192 h 541019"/>
              <a:gd name="T74" fmla="*/ 47967 w 483235"/>
              <a:gd name="T75" fmla="*/ 47443 h 541019"/>
              <a:gd name="T76" fmla="*/ 57041 w 483235"/>
              <a:gd name="T77" fmla="*/ 37670 h 541019"/>
              <a:gd name="T78" fmla="*/ 71166 w 483235"/>
              <a:gd name="T79" fmla="*/ 30145 h 541019"/>
              <a:gd name="T80" fmla="*/ 89522 w 483235"/>
              <a:gd name="T81" fmla="*/ 27130 h 541019"/>
              <a:gd name="T82" fmla="*/ 265329 w 483235"/>
              <a:gd name="T83" fmla="*/ 27130 h 541019"/>
              <a:gd name="T84" fmla="*/ 355605 w 483235"/>
              <a:gd name="T85" fmla="*/ 27130 h 541019"/>
              <a:gd name="T86" fmla="*/ 388867 w 483235"/>
              <a:gd name="T87" fmla="*/ 27130 h 541019"/>
              <a:gd name="T88" fmla="*/ 393617 w 483235"/>
              <a:gd name="T89" fmla="*/ 27130 h 541019"/>
              <a:gd name="T90" fmla="*/ 410080 w 483235"/>
              <a:gd name="T91" fmla="*/ 30145 h 541019"/>
              <a:gd name="T92" fmla="*/ 424414 w 483235"/>
              <a:gd name="T93" fmla="*/ 37670 h 541019"/>
              <a:gd name="T94" fmla="*/ 434540 w 483235"/>
              <a:gd name="T95" fmla="*/ 47443 h 541019"/>
              <a:gd name="T96" fmla="*/ 438378 w 483235"/>
              <a:gd name="T97" fmla="*/ 57192 h 541019"/>
              <a:gd name="T98" fmla="*/ 438378 w 483235"/>
              <a:gd name="T99" fmla="*/ 271550 h 541019"/>
              <a:gd name="T100" fmla="*/ 438378 w 483235"/>
              <a:gd name="T101" fmla="*/ 381627 h 541019"/>
              <a:gd name="T102" fmla="*/ 438378 w 483235"/>
              <a:gd name="T103" fmla="*/ 422182 h 541019"/>
              <a:gd name="T104" fmla="*/ 438378 w 483235"/>
              <a:gd name="T105" fmla="*/ 427974 h 541019"/>
              <a:gd name="T106" fmla="*/ 435172 w 483235"/>
              <a:gd name="T107" fmla="*/ 437724 h 541019"/>
              <a:gd name="T108" fmla="*/ 426097 w 483235"/>
              <a:gd name="T109" fmla="*/ 447495 h 541019"/>
              <a:gd name="T110" fmla="*/ 411973 w 483235"/>
              <a:gd name="T111" fmla="*/ 455022 h 541019"/>
              <a:gd name="T112" fmla="*/ 393617 w 483235"/>
              <a:gd name="T113" fmla="*/ 458035 h 541019"/>
              <a:gd name="T114" fmla="*/ 233309 w 483235"/>
              <a:gd name="T115" fmla="*/ 458035 h 541019"/>
              <a:gd name="T116" fmla="*/ 150989 w 483235"/>
              <a:gd name="T117" fmla="*/ 458035 h 541019"/>
              <a:gd name="T118" fmla="*/ 120660 w 483235"/>
              <a:gd name="T119" fmla="*/ 458035 h 541019"/>
              <a:gd name="T120" fmla="*/ 116327 w 483235"/>
              <a:gd name="T121" fmla="*/ 458035 h 54101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83235" h="541019">
                <a:moveTo>
                  <a:pt x="0" y="513841"/>
                </a:moveTo>
                <a:lnTo>
                  <a:pt x="0" y="232415"/>
                </a:lnTo>
                <a:lnTo>
                  <a:pt x="0" y="87899"/>
                </a:lnTo>
                <a:lnTo>
                  <a:pt x="0" y="34657"/>
                </a:lnTo>
                <a:lnTo>
                  <a:pt x="0" y="27050"/>
                </a:lnTo>
                <a:lnTo>
                  <a:pt x="4425" y="17734"/>
                </a:lnTo>
                <a:lnTo>
                  <a:pt x="15493" y="9001"/>
                </a:lnTo>
                <a:lnTo>
                  <a:pt x="29896" y="2530"/>
                </a:lnTo>
                <a:lnTo>
                  <a:pt x="44322" y="0"/>
                </a:lnTo>
                <a:lnTo>
                  <a:pt x="269654" y="0"/>
                </a:lnTo>
                <a:lnTo>
                  <a:pt x="385365" y="0"/>
                </a:lnTo>
                <a:lnTo>
                  <a:pt x="427995" y="0"/>
                </a:lnTo>
                <a:lnTo>
                  <a:pt x="434085" y="0"/>
                </a:lnTo>
                <a:lnTo>
                  <a:pt x="452903" y="2530"/>
                </a:lnTo>
                <a:lnTo>
                  <a:pt x="468423" y="9001"/>
                </a:lnTo>
                <a:lnTo>
                  <a:pt x="478966" y="17734"/>
                </a:lnTo>
                <a:lnTo>
                  <a:pt x="482853" y="27050"/>
                </a:lnTo>
                <a:lnTo>
                  <a:pt x="482853" y="308477"/>
                </a:lnTo>
                <a:lnTo>
                  <a:pt x="482853" y="452993"/>
                </a:lnTo>
                <a:lnTo>
                  <a:pt x="482853" y="506235"/>
                </a:lnTo>
                <a:lnTo>
                  <a:pt x="482853" y="513841"/>
                </a:lnTo>
                <a:lnTo>
                  <a:pt x="479591" y="524390"/>
                </a:lnTo>
                <a:lnTo>
                  <a:pt x="470090" y="532987"/>
                </a:lnTo>
                <a:lnTo>
                  <a:pt x="454779" y="538773"/>
                </a:lnTo>
                <a:lnTo>
                  <a:pt x="434085" y="540892"/>
                </a:lnTo>
                <a:lnTo>
                  <a:pt x="234378" y="540892"/>
                </a:lnTo>
                <a:lnTo>
                  <a:pt x="131825" y="540892"/>
                </a:lnTo>
                <a:lnTo>
                  <a:pt x="94043" y="540892"/>
                </a:lnTo>
                <a:lnTo>
                  <a:pt x="88645" y="540892"/>
                </a:lnTo>
                <a:lnTo>
                  <a:pt x="70469" y="538773"/>
                </a:lnTo>
                <a:lnTo>
                  <a:pt x="56483" y="532987"/>
                </a:lnTo>
                <a:lnTo>
                  <a:pt x="47497" y="524390"/>
                </a:lnTo>
                <a:lnTo>
                  <a:pt x="44322" y="513841"/>
                </a:lnTo>
                <a:lnTo>
                  <a:pt x="44322" y="249743"/>
                </a:lnTo>
                <a:lnTo>
                  <a:pt x="44322" y="114125"/>
                </a:lnTo>
                <a:lnTo>
                  <a:pt x="44322" y="64160"/>
                </a:lnTo>
                <a:lnTo>
                  <a:pt x="44322" y="57022"/>
                </a:lnTo>
                <a:lnTo>
                  <a:pt x="47497" y="47303"/>
                </a:lnTo>
                <a:lnTo>
                  <a:pt x="56483" y="37560"/>
                </a:lnTo>
                <a:lnTo>
                  <a:pt x="70469" y="30055"/>
                </a:lnTo>
                <a:lnTo>
                  <a:pt x="88645" y="27050"/>
                </a:lnTo>
                <a:lnTo>
                  <a:pt x="262729" y="27050"/>
                </a:lnTo>
                <a:lnTo>
                  <a:pt x="352123" y="27050"/>
                </a:lnTo>
                <a:lnTo>
                  <a:pt x="385058" y="27050"/>
                </a:lnTo>
                <a:lnTo>
                  <a:pt x="389763" y="27050"/>
                </a:lnTo>
                <a:lnTo>
                  <a:pt x="406064" y="30055"/>
                </a:lnTo>
                <a:lnTo>
                  <a:pt x="420258" y="37560"/>
                </a:lnTo>
                <a:lnTo>
                  <a:pt x="430285" y="47303"/>
                </a:lnTo>
                <a:lnTo>
                  <a:pt x="434085" y="57022"/>
                </a:lnTo>
                <a:lnTo>
                  <a:pt x="434085" y="270754"/>
                </a:lnTo>
                <a:lnTo>
                  <a:pt x="434085" y="380507"/>
                </a:lnTo>
                <a:lnTo>
                  <a:pt x="434085" y="420943"/>
                </a:lnTo>
                <a:lnTo>
                  <a:pt x="434085" y="426719"/>
                </a:lnTo>
                <a:lnTo>
                  <a:pt x="430910" y="436439"/>
                </a:lnTo>
                <a:lnTo>
                  <a:pt x="421925" y="446182"/>
                </a:lnTo>
                <a:lnTo>
                  <a:pt x="407939" y="453687"/>
                </a:lnTo>
                <a:lnTo>
                  <a:pt x="389763" y="456691"/>
                </a:lnTo>
                <a:lnTo>
                  <a:pt x="231024" y="456691"/>
                </a:lnTo>
                <a:lnTo>
                  <a:pt x="149510" y="456691"/>
                </a:lnTo>
                <a:lnTo>
                  <a:pt x="119479" y="456691"/>
                </a:lnTo>
                <a:lnTo>
                  <a:pt x="115188" y="456691"/>
                </a:lnTo>
              </a:path>
            </a:pathLst>
          </a:custGeom>
          <a:noFill/>
          <a:ln w="12700">
            <a:solidFill>
              <a:srgbClr val="00224A"/>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7891" name="object 83">
            <a:extLst>
              <a:ext uri="{FF2B5EF4-FFF2-40B4-BE49-F238E27FC236}">
                <a16:creationId xmlns:a16="http://schemas.microsoft.com/office/drawing/2014/main" id="{7270BB2A-FF7C-43D4-8350-CB57FAA1B160}"/>
              </a:ext>
            </a:extLst>
          </p:cNvPr>
          <p:cNvSpPr>
            <a:spLocks/>
          </p:cNvSpPr>
          <p:nvPr/>
        </p:nvSpPr>
        <p:spPr bwMode="auto">
          <a:xfrm>
            <a:off x="4954588" y="2751138"/>
            <a:ext cx="292100" cy="0"/>
          </a:xfrm>
          <a:custGeom>
            <a:avLst/>
            <a:gdLst>
              <a:gd name="T0" fmla="*/ 294402 w 291464"/>
              <a:gd name="T1" fmla="*/ 0 w 291464"/>
              <a:gd name="T2" fmla="*/ 0 60000 65536"/>
              <a:gd name="T3" fmla="*/ 0 60000 65536"/>
            </a:gdLst>
            <a:ahLst/>
            <a:cxnLst>
              <a:cxn ang="T2">
                <a:pos x="T0" y="0"/>
              </a:cxn>
              <a:cxn ang="T3">
                <a:pos x="T1" y="0"/>
              </a:cxn>
            </a:cxnLst>
            <a:rect l="0" t="0" r="r" b="b"/>
            <a:pathLst>
              <a:path w="291464">
                <a:moveTo>
                  <a:pt x="291211" y="0"/>
                </a:moveTo>
                <a:lnTo>
                  <a:pt x="0" y="0"/>
                </a:lnTo>
              </a:path>
            </a:pathLst>
          </a:custGeom>
          <a:noFill/>
          <a:ln w="12700">
            <a:solidFill>
              <a:srgbClr val="00224A"/>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7892" name="object 84">
            <a:extLst>
              <a:ext uri="{FF2B5EF4-FFF2-40B4-BE49-F238E27FC236}">
                <a16:creationId xmlns:a16="http://schemas.microsoft.com/office/drawing/2014/main" id="{DBD89CBC-614D-43C9-9B10-44A8C598F9D5}"/>
              </a:ext>
            </a:extLst>
          </p:cNvPr>
          <p:cNvSpPr>
            <a:spLocks/>
          </p:cNvSpPr>
          <p:nvPr/>
        </p:nvSpPr>
        <p:spPr bwMode="auto">
          <a:xfrm>
            <a:off x="5148263" y="2757488"/>
            <a:ext cx="1587" cy="25400"/>
          </a:xfrm>
          <a:custGeom>
            <a:avLst/>
            <a:gdLst>
              <a:gd name="T0" fmla="*/ 0 w 1904"/>
              <a:gd name="T1" fmla="*/ 0 h 24130"/>
              <a:gd name="T2" fmla="*/ 766 w 1904"/>
              <a:gd name="T3" fmla="*/ 31183 h 24130"/>
              <a:gd name="T4" fmla="*/ 0 60000 65536"/>
              <a:gd name="T5" fmla="*/ 0 60000 65536"/>
            </a:gdLst>
            <a:ahLst/>
            <a:cxnLst>
              <a:cxn ang="T4">
                <a:pos x="T0" y="T1"/>
              </a:cxn>
              <a:cxn ang="T5">
                <a:pos x="T2" y="T3"/>
              </a:cxn>
            </a:cxnLst>
            <a:rect l="0" t="0" r="r" b="b"/>
            <a:pathLst>
              <a:path w="1904" h="24130">
                <a:moveTo>
                  <a:pt x="0" y="0"/>
                </a:moveTo>
                <a:lnTo>
                  <a:pt x="1904" y="24129"/>
                </a:lnTo>
              </a:path>
            </a:pathLst>
          </a:custGeom>
          <a:noFill/>
          <a:ln w="12700">
            <a:solidFill>
              <a:srgbClr val="00224A"/>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7893" name="object 85">
            <a:extLst>
              <a:ext uri="{FF2B5EF4-FFF2-40B4-BE49-F238E27FC236}">
                <a16:creationId xmlns:a16="http://schemas.microsoft.com/office/drawing/2014/main" id="{F6ECF8E3-E0FD-4579-8063-9C3E09B5C772}"/>
              </a:ext>
            </a:extLst>
          </p:cNvPr>
          <p:cNvSpPr>
            <a:spLocks/>
          </p:cNvSpPr>
          <p:nvPr/>
        </p:nvSpPr>
        <p:spPr bwMode="auto">
          <a:xfrm>
            <a:off x="5024438" y="2757488"/>
            <a:ext cx="1587" cy="25400"/>
          </a:xfrm>
          <a:custGeom>
            <a:avLst/>
            <a:gdLst>
              <a:gd name="T0" fmla="*/ 0 w 1904"/>
              <a:gd name="T1" fmla="*/ 0 h 24130"/>
              <a:gd name="T2" fmla="*/ 766 w 1904"/>
              <a:gd name="T3" fmla="*/ 31183 h 24130"/>
              <a:gd name="T4" fmla="*/ 0 60000 65536"/>
              <a:gd name="T5" fmla="*/ 0 60000 65536"/>
            </a:gdLst>
            <a:ahLst/>
            <a:cxnLst>
              <a:cxn ang="T4">
                <a:pos x="T0" y="T1"/>
              </a:cxn>
              <a:cxn ang="T5">
                <a:pos x="T2" y="T3"/>
              </a:cxn>
            </a:cxnLst>
            <a:rect l="0" t="0" r="r" b="b"/>
            <a:pathLst>
              <a:path w="1904" h="24130">
                <a:moveTo>
                  <a:pt x="0" y="0"/>
                </a:moveTo>
                <a:lnTo>
                  <a:pt x="1904" y="24129"/>
                </a:lnTo>
              </a:path>
            </a:pathLst>
          </a:custGeom>
          <a:noFill/>
          <a:ln w="12700">
            <a:solidFill>
              <a:srgbClr val="00224A"/>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7894" name="object 86">
            <a:extLst>
              <a:ext uri="{FF2B5EF4-FFF2-40B4-BE49-F238E27FC236}">
                <a16:creationId xmlns:a16="http://schemas.microsoft.com/office/drawing/2014/main" id="{39035A2D-1308-42E3-BC4D-B2A41BAF0F30}"/>
              </a:ext>
            </a:extLst>
          </p:cNvPr>
          <p:cNvSpPr>
            <a:spLocks/>
          </p:cNvSpPr>
          <p:nvPr/>
        </p:nvSpPr>
        <p:spPr bwMode="auto">
          <a:xfrm>
            <a:off x="3622675" y="2255838"/>
            <a:ext cx="255588" cy="560387"/>
          </a:xfrm>
          <a:custGeom>
            <a:avLst/>
            <a:gdLst>
              <a:gd name="T0" fmla="*/ 174778 w 256539"/>
              <a:gd name="T1" fmla="*/ 561662 h 560069"/>
              <a:gd name="T2" fmla="*/ 101986 w 256539"/>
              <a:gd name="T3" fmla="*/ 561662 h 560069"/>
              <a:gd name="T4" fmla="*/ 64607 w 256539"/>
              <a:gd name="T5" fmla="*/ 561662 h 560069"/>
              <a:gd name="T6" fmla="*/ 50835 w 256539"/>
              <a:gd name="T7" fmla="*/ 561662 h 560069"/>
              <a:gd name="T8" fmla="*/ 48867 w 256539"/>
              <a:gd name="T9" fmla="*/ 561662 h 560069"/>
              <a:gd name="T10" fmla="*/ 28452 w 256539"/>
              <a:gd name="T11" fmla="*/ 557870 h 560069"/>
              <a:gd name="T12" fmla="*/ 13074 w 256539"/>
              <a:gd name="T13" fmla="*/ 547381 h 560069"/>
              <a:gd name="T14" fmla="*/ 3373 w 256539"/>
              <a:gd name="T15" fmla="*/ 531518 h 560069"/>
              <a:gd name="T16" fmla="*/ 0 w 256539"/>
              <a:gd name="T17" fmla="*/ 511609 h 560069"/>
              <a:gd name="T18" fmla="*/ 0 w 256539"/>
              <a:gd name="T19" fmla="*/ 243373 h 560069"/>
              <a:gd name="T20" fmla="*/ 0 w 256539"/>
              <a:gd name="T21" fmla="*/ 105630 h 560069"/>
              <a:gd name="T22" fmla="*/ 0 w 256539"/>
              <a:gd name="T23" fmla="*/ 54882 h 560069"/>
              <a:gd name="T24" fmla="*/ 0 w 256539"/>
              <a:gd name="T25" fmla="*/ 47633 h 560069"/>
              <a:gd name="T26" fmla="*/ 3373 w 256539"/>
              <a:gd name="T27" fmla="*/ 30142 h 560069"/>
              <a:gd name="T28" fmla="*/ 13074 w 256539"/>
              <a:gd name="T29" fmla="*/ 14883 h 560069"/>
              <a:gd name="T30" fmla="*/ 28452 w 256539"/>
              <a:gd name="T31" fmla="*/ 4091 h 560069"/>
              <a:gd name="T32" fmla="*/ 48867 w 256539"/>
              <a:gd name="T33" fmla="*/ 0 h 560069"/>
              <a:gd name="T34" fmla="*/ 135136 w 256539"/>
              <a:gd name="T35" fmla="*/ 0 h 560069"/>
              <a:gd name="T36" fmla="*/ 179436 w 256539"/>
              <a:gd name="T37" fmla="*/ 0 h 560069"/>
              <a:gd name="T38" fmla="*/ 195758 w 256539"/>
              <a:gd name="T39" fmla="*/ 0 h 560069"/>
              <a:gd name="T40" fmla="*/ 198089 w 256539"/>
              <a:gd name="T41" fmla="*/ 0 h 560069"/>
              <a:gd name="T42" fmla="*/ 219245 w 256539"/>
              <a:gd name="T43" fmla="*/ 4091 h 560069"/>
              <a:gd name="T44" fmla="*/ 236252 w 256539"/>
              <a:gd name="T45" fmla="*/ 14883 h 560069"/>
              <a:gd name="T46" fmla="*/ 247579 w 256539"/>
              <a:gd name="T47" fmla="*/ 30142 h 560069"/>
              <a:gd name="T48" fmla="*/ 251694 w 256539"/>
              <a:gd name="T49" fmla="*/ 47633 h 560069"/>
              <a:gd name="T50" fmla="*/ 251694 w 256539"/>
              <a:gd name="T51" fmla="*/ 344805 h 560069"/>
              <a:gd name="T52" fmla="*/ 251694 w 256539"/>
              <a:gd name="T53" fmla="*/ 497408 h 560069"/>
              <a:gd name="T54" fmla="*/ 251694 w 256539"/>
              <a:gd name="T55" fmla="*/ 553630 h 560069"/>
              <a:gd name="T56" fmla="*/ 251694 w 256539"/>
              <a:gd name="T57" fmla="*/ 561662 h 56006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56539" h="560069">
                <a:moveTo>
                  <a:pt x="178054" y="560070"/>
                </a:moveTo>
                <a:lnTo>
                  <a:pt x="103897" y="560070"/>
                </a:lnTo>
                <a:lnTo>
                  <a:pt x="65817" y="560070"/>
                </a:lnTo>
                <a:lnTo>
                  <a:pt x="51788" y="560070"/>
                </a:lnTo>
                <a:lnTo>
                  <a:pt x="49784" y="560070"/>
                </a:lnTo>
                <a:lnTo>
                  <a:pt x="28985" y="556289"/>
                </a:lnTo>
                <a:lnTo>
                  <a:pt x="13319" y="545830"/>
                </a:lnTo>
                <a:lnTo>
                  <a:pt x="3438" y="530012"/>
                </a:lnTo>
                <a:lnTo>
                  <a:pt x="0" y="510159"/>
                </a:lnTo>
                <a:lnTo>
                  <a:pt x="0" y="242683"/>
                </a:lnTo>
                <a:lnTo>
                  <a:pt x="0" y="105330"/>
                </a:lnTo>
                <a:lnTo>
                  <a:pt x="0" y="54727"/>
                </a:lnTo>
                <a:lnTo>
                  <a:pt x="0" y="47498"/>
                </a:lnTo>
                <a:lnTo>
                  <a:pt x="3438" y="30057"/>
                </a:lnTo>
                <a:lnTo>
                  <a:pt x="13319" y="14843"/>
                </a:lnTo>
                <a:lnTo>
                  <a:pt x="28985" y="4081"/>
                </a:lnTo>
                <a:lnTo>
                  <a:pt x="49784" y="0"/>
                </a:lnTo>
                <a:lnTo>
                  <a:pt x="137669" y="0"/>
                </a:lnTo>
                <a:lnTo>
                  <a:pt x="182800" y="0"/>
                </a:lnTo>
                <a:lnTo>
                  <a:pt x="199427" y="0"/>
                </a:lnTo>
                <a:lnTo>
                  <a:pt x="201802" y="0"/>
                </a:lnTo>
                <a:lnTo>
                  <a:pt x="223355" y="4081"/>
                </a:lnTo>
                <a:lnTo>
                  <a:pt x="240680" y="14843"/>
                </a:lnTo>
                <a:lnTo>
                  <a:pt x="252220" y="30057"/>
                </a:lnTo>
                <a:lnTo>
                  <a:pt x="256412" y="47498"/>
                </a:lnTo>
                <a:lnTo>
                  <a:pt x="256412" y="343828"/>
                </a:lnTo>
                <a:lnTo>
                  <a:pt x="256412" y="495998"/>
                </a:lnTo>
                <a:lnTo>
                  <a:pt x="256412" y="552061"/>
                </a:lnTo>
                <a:lnTo>
                  <a:pt x="256412" y="560070"/>
                </a:lnTo>
              </a:path>
            </a:pathLst>
          </a:custGeom>
          <a:noFill/>
          <a:ln w="12700">
            <a:solidFill>
              <a:srgbClr val="00224A"/>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7895" name="object 87">
            <a:extLst>
              <a:ext uri="{FF2B5EF4-FFF2-40B4-BE49-F238E27FC236}">
                <a16:creationId xmlns:a16="http://schemas.microsoft.com/office/drawing/2014/main" id="{445DA83F-D976-4E87-9ED4-F97B6406438F}"/>
              </a:ext>
            </a:extLst>
          </p:cNvPr>
          <p:cNvSpPr>
            <a:spLocks/>
          </p:cNvSpPr>
          <p:nvPr/>
        </p:nvSpPr>
        <p:spPr bwMode="auto">
          <a:xfrm>
            <a:off x="3679825" y="2305050"/>
            <a:ext cx="134938" cy="511175"/>
          </a:xfrm>
          <a:custGeom>
            <a:avLst/>
            <a:gdLst>
              <a:gd name="T0" fmla="*/ 42051 w 135254"/>
              <a:gd name="T1" fmla="*/ 289813 h 511175"/>
              <a:gd name="T2" fmla="*/ 43331 w 135254"/>
              <a:gd name="T3" fmla="*/ 299902 h 511175"/>
              <a:gd name="T4" fmla="*/ 47024 w 135254"/>
              <a:gd name="T5" fmla="*/ 308228 h 511175"/>
              <a:gd name="T6" fmla="*/ 52906 w 135254"/>
              <a:gd name="T7" fmla="*/ 313888 h 511175"/>
              <a:gd name="T8" fmla="*/ 60753 w 135254"/>
              <a:gd name="T9" fmla="*/ 315975 h 511175"/>
              <a:gd name="T10" fmla="*/ 68972 w 135254"/>
              <a:gd name="T11" fmla="*/ 313888 h 511175"/>
              <a:gd name="T12" fmla="*/ 75675 w 135254"/>
              <a:gd name="T13" fmla="*/ 308228 h 511175"/>
              <a:gd name="T14" fmla="*/ 80187 w 135254"/>
              <a:gd name="T15" fmla="*/ 299902 h 511175"/>
              <a:gd name="T16" fmla="*/ 81841 w 135254"/>
              <a:gd name="T17" fmla="*/ 289813 h 511175"/>
              <a:gd name="T18" fmla="*/ 80187 w 135254"/>
              <a:gd name="T19" fmla="*/ 281874 h 511175"/>
              <a:gd name="T20" fmla="*/ 75675 w 135254"/>
              <a:gd name="T21" fmla="*/ 275923 h 511175"/>
              <a:gd name="T22" fmla="*/ 68972 w 135254"/>
              <a:gd name="T23" fmla="*/ 272186 h 511175"/>
              <a:gd name="T24" fmla="*/ 60753 w 135254"/>
              <a:gd name="T25" fmla="*/ 270890 h 511175"/>
              <a:gd name="T26" fmla="*/ 35064 w 135254"/>
              <a:gd name="T27" fmla="*/ 270890 h 511175"/>
              <a:gd name="T28" fmla="*/ 21872 w 135254"/>
              <a:gd name="T29" fmla="*/ 270890 h 511175"/>
              <a:gd name="T30" fmla="*/ 17012 w 135254"/>
              <a:gd name="T31" fmla="*/ 270890 h 511175"/>
              <a:gd name="T32" fmla="*/ 16319 w 135254"/>
              <a:gd name="T33" fmla="*/ 270890 h 511175"/>
              <a:gd name="T34" fmla="*/ 9415 w 135254"/>
              <a:gd name="T35" fmla="*/ 270890 h 511175"/>
              <a:gd name="T36" fmla="*/ 0 w 135254"/>
              <a:gd name="T37" fmla="*/ 261365 h 511175"/>
              <a:gd name="T38" fmla="*/ 0 w 135254"/>
              <a:gd name="T39" fmla="*/ 4698 h 511175"/>
              <a:gd name="T40" fmla="*/ 9415 w 135254"/>
              <a:gd name="T41" fmla="*/ 0 h 511175"/>
              <a:gd name="T42" fmla="*/ 126151 w 135254"/>
              <a:gd name="T43" fmla="*/ 0 h 511175"/>
              <a:gd name="T44" fmla="*/ 133180 w 135254"/>
              <a:gd name="T45" fmla="*/ 4698 h 511175"/>
              <a:gd name="T46" fmla="*/ 133180 w 135254"/>
              <a:gd name="T47" fmla="*/ 505967 h 511175"/>
              <a:gd name="T48" fmla="*/ 126151 w 135254"/>
              <a:gd name="T49" fmla="*/ 510793 h 511175"/>
              <a:gd name="T50" fmla="*/ 119121 w 135254"/>
              <a:gd name="T51" fmla="*/ 510793 h 51117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35254" h="511175">
                <a:moveTo>
                  <a:pt x="42545" y="289813"/>
                </a:moveTo>
                <a:lnTo>
                  <a:pt x="43840" y="299902"/>
                </a:lnTo>
                <a:lnTo>
                  <a:pt x="47577" y="308228"/>
                </a:lnTo>
                <a:lnTo>
                  <a:pt x="53528" y="313888"/>
                </a:lnTo>
                <a:lnTo>
                  <a:pt x="61468" y="315975"/>
                </a:lnTo>
                <a:lnTo>
                  <a:pt x="69784" y="313888"/>
                </a:lnTo>
                <a:lnTo>
                  <a:pt x="76565" y="308228"/>
                </a:lnTo>
                <a:lnTo>
                  <a:pt x="81131" y="299902"/>
                </a:lnTo>
                <a:lnTo>
                  <a:pt x="82804" y="289813"/>
                </a:lnTo>
                <a:lnTo>
                  <a:pt x="81131" y="281874"/>
                </a:lnTo>
                <a:lnTo>
                  <a:pt x="76565" y="275923"/>
                </a:lnTo>
                <a:lnTo>
                  <a:pt x="69784" y="272186"/>
                </a:lnTo>
                <a:lnTo>
                  <a:pt x="61468" y="270890"/>
                </a:lnTo>
                <a:lnTo>
                  <a:pt x="35476" y="270890"/>
                </a:lnTo>
                <a:lnTo>
                  <a:pt x="22129" y="270890"/>
                </a:lnTo>
                <a:lnTo>
                  <a:pt x="17212" y="270890"/>
                </a:lnTo>
                <a:lnTo>
                  <a:pt x="16510" y="270890"/>
                </a:lnTo>
                <a:lnTo>
                  <a:pt x="9525" y="270890"/>
                </a:lnTo>
                <a:lnTo>
                  <a:pt x="0" y="261365"/>
                </a:lnTo>
                <a:lnTo>
                  <a:pt x="0" y="4698"/>
                </a:lnTo>
                <a:lnTo>
                  <a:pt x="9525" y="0"/>
                </a:lnTo>
                <a:lnTo>
                  <a:pt x="127635" y="0"/>
                </a:lnTo>
                <a:lnTo>
                  <a:pt x="134747" y="4698"/>
                </a:lnTo>
                <a:lnTo>
                  <a:pt x="134747" y="505967"/>
                </a:lnTo>
                <a:lnTo>
                  <a:pt x="127635" y="510793"/>
                </a:lnTo>
                <a:lnTo>
                  <a:pt x="120523" y="510793"/>
                </a:lnTo>
              </a:path>
            </a:pathLst>
          </a:custGeom>
          <a:noFill/>
          <a:ln w="12700">
            <a:solidFill>
              <a:srgbClr val="00224A"/>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7896" name="object 88">
            <a:extLst>
              <a:ext uri="{FF2B5EF4-FFF2-40B4-BE49-F238E27FC236}">
                <a16:creationId xmlns:a16="http://schemas.microsoft.com/office/drawing/2014/main" id="{25CB4A23-BDB6-40F8-A2D4-5E99B85389BB}"/>
              </a:ext>
            </a:extLst>
          </p:cNvPr>
          <p:cNvSpPr>
            <a:spLocks/>
          </p:cNvSpPr>
          <p:nvPr/>
        </p:nvSpPr>
        <p:spPr bwMode="auto">
          <a:xfrm>
            <a:off x="3686175" y="2744788"/>
            <a:ext cx="82550" cy="3175"/>
          </a:xfrm>
          <a:custGeom>
            <a:avLst/>
            <a:gdLst>
              <a:gd name="T0" fmla="*/ 82423 w 82550"/>
              <a:gd name="T1" fmla="*/ 0 h 3175"/>
              <a:gd name="T2" fmla="*/ 0 w 82550"/>
              <a:gd name="T3" fmla="*/ 2921 h 3175"/>
              <a:gd name="T4" fmla="*/ 0 60000 65536"/>
              <a:gd name="T5" fmla="*/ 0 60000 65536"/>
            </a:gdLst>
            <a:ahLst/>
            <a:cxnLst>
              <a:cxn ang="T4">
                <a:pos x="T0" y="T1"/>
              </a:cxn>
              <a:cxn ang="T5">
                <a:pos x="T2" y="T3"/>
              </a:cxn>
            </a:cxnLst>
            <a:rect l="0" t="0" r="r" b="b"/>
            <a:pathLst>
              <a:path w="82550" h="3175">
                <a:moveTo>
                  <a:pt x="82423" y="0"/>
                </a:moveTo>
                <a:lnTo>
                  <a:pt x="0" y="2921"/>
                </a:lnTo>
              </a:path>
            </a:pathLst>
          </a:custGeom>
          <a:noFill/>
          <a:ln w="12700">
            <a:solidFill>
              <a:srgbClr val="00224A"/>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7897" name="object 89">
            <a:extLst>
              <a:ext uri="{FF2B5EF4-FFF2-40B4-BE49-F238E27FC236}">
                <a16:creationId xmlns:a16="http://schemas.microsoft.com/office/drawing/2014/main" id="{4E449E3C-DB98-406F-86CD-9092A654091C}"/>
              </a:ext>
            </a:extLst>
          </p:cNvPr>
          <p:cNvSpPr>
            <a:spLocks/>
          </p:cNvSpPr>
          <p:nvPr/>
        </p:nvSpPr>
        <p:spPr bwMode="auto">
          <a:xfrm>
            <a:off x="3686175" y="2695575"/>
            <a:ext cx="82550" cy="1588"/>
          </a:xfrm>
          <a:custGeom>
            <a:avLst/>
            <a:gdLst>
              <a:gd name="T0" fmla="*/ 82423 w 82550"/>
              <a:gd name="T1" fmla="*/ 0 h 2539"/>
              <a:gd name="T2" fmla="*/ 0 w 82550"/>
              <a:gd name="T3" fmla="*/ 195 h 2539"/>
              <a:gd name="T4" fmla="*/ 0 60000 65536"/>
              <a:gd name="T5" fmla="*/ 0 60000 65536"/>
            </a:gdLst>
            <a:ahLst/>
            <a:cxnLst>
              <a:cxn ang="T4">
                <a:pos x="T0" y="T1"/>
              </a:cxn>
              <a:cxn ang="T5">
                <a:pos x="T2" y="T3"/>
              </a:cxn>
            </a:cxnLst>
            <a:rect l="0" t="0" r="r" b="b"/>
            <a:pathLst>
              <a:path w="82550" h="2539">
                <a:moveTo>
                  <a:pt x="82423" y="0"/>
                </a:moveTo>
                <a:lnTo>
                  <a:pt x="0" y="2032"/>
                </a:lnTo>
              </a:path>
            </a:pathLst>
          </a:custGeom>
          <a:noFill/>
          <a:ln w="12700">
            <a:solidFill>
              <a:srgbClr val="00224A"/>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7898" name="object 90">
            <a:extLst>
              <a:ext uri="{FF2B5EF4-FFF2-40B4-BE49-F238E27FC236}">
                <a16:creationId xmlns:a16="http://schemas.microsoft.com/office/drawing/2014/main" id="{496FEB73-0628-4C58-9CCF-2D78475E455D}"/>
              </a:ext>
            </a:extLst>
          </p:cNvPr>
          <p:cNvSpPr>
            <a:spLocks/>
          </p:cNvSpPr>
          <p:nvPr/>
        </p:nvSpPr>
        <p:spPr bwMode="auto">
          <a:xfrm>
            <a:off x="3975100" y="2628900"/>
            <a:ext cx="260350" cy="88900"/>
          </a:xfrm>
          <a:custGeom>
            <a:avLst/>
            <a:gdLst>
              <a:gd name="T0" fmla="*/ 0 w 261620"/>
              <a:gd name="T1" fmla="*/ 0 h 88900"/>
              <a:gd name="T2" fmla="*/ 7386 w 261620"/>
              <a:gd name="T3" fmla="*/ 9719 h 88900"/>
              <a:gd name="T4" fmla="*/ 16794 w 261620"/>
              <a:gd name="T5" fmla="*/ 18224 h 88900"/>
              <a:gd name="T6" fmla="*/ 28620 w 261620"/>
              <a:gd name="T7" fmla="*/ 24253 h 88900"/>
              <a:gd name="T8" fmla="*/ 43258 w 261620"/>
              <a:gd name="T9" fmla="*/ 26543 h 88900"/>
              <a:gd name="T10" fmla="*/ 165862 w 261620"/>
              <a:gd name="T11" fmla="*/ 26543 h 88900"/>
              <a:gd name="T12" fmla="*/ 228821 w 261620"/>
              <a:gd name="T13" fmla="*/ 26543 h 88900"/>
              <a:gd name="T14" fmla="*/ 252018 w 261620"/>
              <a:gd name="T15" fmla="*/ 26543 h 88900"/>
              <a:gd name="T16" fmla="*/ 255330 w 261620"/>
              <a:gd name="T17" fmla="*/ 26543 h 88900"/>
              <a:gd name="T18" fmla="*/ 255330 w 261620"/>
              <a:gd name="T19" fmla="*/ 62299 h 88900"/>
              <a:gd name="T20" fmla="*/ 255330 w 261620"/>
              <a:gd name="T21" fmla="*/ 80660 h 88900"/>
              <a:gd name="T22" fmla="*/ 255330 w 261620"/>
              <a:gd name="T23" fmla="*/ 87425 h 88900"/>
              <a:gd name="T24" fmla="*/ 255330 w 261620"/>
              <a:gd name="T25" fmla="*/ 88392 h 889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1620" h="88900">
                <a:moveTo>
                  <a:pt x="0" y="0"/>
                </a:moveTo>
                <a:lnTo>
                  <a:pt x="7568" y="9719"/>
                </a:lnTo>
                <a:lnTo>
                  <a:pt x="17208" y="18224"/>
                </a:lnTo>
                <a:lnTo>
                  <a:pt x="29325" y="24253"/>
                </a:lnTo>
                <a:lnTo>
                  <a:pt x="44323" y="26543"/>
                </a:lnTo>
                <a:lnTo>
                  <a:pt x="169947" y="26543"/>
                </a:lnTo>
                <a:lnTo>
                  <a:pt x="234457" y="26543"/>
                </a:lnTo>
                <a:lnTo>
                  <a:pt x="258224" y="26543"/>
                </a:lnTo>
                <a:lnTo>
                  <a:pt x="261620" y="26543"/>
                </a:lnTo>
                <a:lnTo>
                  <a:pt x="261620" y="62299"/>
                </a:lnTo>
                <a:lnTo>
                  <a:pt x="261620" y="80660"/>
                </a:lnTo>
                <a:lnTo>
                  <a:pt x="261620" y="87425"/>
                </a:lnTo>
                <a:lnTo>
                  <a:pt x="261620" y="88392"/>
                </a:lnTo>
              </a:path>
            </a:pathLst>
          </a:custGeom>
          <a:noFill/>
          <a:ln w="12700">
            <a:solidFill>
              <a:srgbClr val="00224A"/>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7899" name="object 91">
            <a:extLst>
              <a:ext uri="{FF2B5EF4-FFF2-40B4-BE49-F238E27FC236}">
                <a16:creationId xmlns:a16="http://schemas.microsoft.com/office/drawing/2014/main" id="{61F48978-EAEA-4201-B65B-E0BC546B467E}"/>
              </a:ext>
            </a:extLst>
          </p:cNvPr>
          <p:cNvSpPr>
            <a:spLocks/>
          </p:cNvSpPr>
          <p:nvPr/>
        </p:nvSpPr>
        <p:spPr bwMode="auto">
          <a:xfrm>
            <a:off x="3935413" y="1957388"/>
            <a:ext cx="852487" cy="760412"/>
          </a:xfrm>
          <a:custGeom>
            <a:avLst/>
            <a:gdLst>
              <a:gd name="T0" fmla="*/ 558395 w 852804"/>
              <a:gd name="T1" fmla="*/ 758634 h 760730"/>
              <a:gd name="T2" fmla="*/ 558395 w 852804"/>
              <a:gd name="T3" fmla="*/ 722733 h 760730"/>
              <a:gd name="T4" fmla="*/ 558395 w 852804"/>
              <a:gd name="T5" fmla="*/ 704295 h 760730"/>
              <a:gd name="T6" fmla="*/ 558395 w 852804"/>
              <a:gd name="T7" fmla="*/ 697504 h 760730"/>
              <a:gd name="T8" fmla="*/ 558395 w 852804"/>
              <a:gd name="T9" fmla="*/ 696533 h 760730"/>
              <a:gd name="T10" fmla="*/ 696687 w 852804"/>
              <a:gd name="T11" fmla="*/ 696533 h 760730"/>
              <a:gd name="T12" fmla="*/ 767698 w 852804"/>
              <a:gd name="T13" fmla="*/ 696533 h 760730"/>
              <a:gd name="T14" fmla="*/ 793862 w 852804"/>
              <a:gd name="T15" fmla="*/ 696533 h 760730"/>
              <a:gd name="T16" fmla="*/ 797599 w 852804"/>
              <a:gd name="T17" fmla="*/ 696533 h 760730"/>
              <a:gd name="T18" fmla="*/ 819020 w 852804"/>
              <a:gd name="T19" fmla="*/ 691890 h 760730"/>
              <a:gd name="T20" fmla="*/ 835867 w 852804"/>
              <a:gd name="T21" fmla="*/ 679346 h 760730"/>
              <a:gd name="T22" fmla="*/ 846890 w 852804"/>
              <a:gd name="T23" fmla="*/ 660978 h 760730"/>
              <a:gd name="T24" fmla="*/ 850840 w 852804"/>
              <a:gd name="T25" fmla="*/ 638869 h 760730"/>
              <a:gd name="T26" fmla="*/ 850840 w 852804"/>
              <a:gd name="T27" fmla="*/ 300367 h 760730"/>
              <a:gd name="T28" fmla="*/ 850840 w 852804"/>
              <a:gd name="T29" fmla="*/ 126544 h 760730"/>
              <a:gd name="T30" fmla="*/ 850840 w 852804"/>
              <a:gd name="T31" fmla="*/ 62504 h 760730"/>
              <a:gd name="T32" fmla="*/ 850840 w 852804"/>
              <a:gd name="T33" fmla="*/ 53356 h 760730"/>
              <a:gd name="T34" fmla="*/ 846890 w 852804"/>
              <a:gd name="T35" fmla="*/ 31921 h 760730"/>
              <a:gd name="T36" fmla="*/ 835867 w 852804"/>
              <a:gd name="T37" fmla="*/ 15035 h 760730"/>
              <a:gd name="T38" fmla="*/ 819020 w 852804"/>
              <a:gd name="T39" fmla="*/ 3968 h 760730"/>
              <a:gd name="T40" fmla="*/ 797599 w 852804"/>
              <a:gd name="T41" fmla="*/ 0 h 760730"/>
              <a:gd name="T42" fmla="*/ 367192 w 852804"/>
              <a:gd name="T43" fmla="*/ 0 h 760730"/>
              <a:gd name="T44" fmla="*/ 146176 w 852804"/>
              <a:gd name="T45" fmla="*/ 0 h 760730"/>
              <a:gd name="T46" fmla="*/ 64747 w 852804"/>
              <a:gd name="T47" fmla="*/ 0 h 760730"/>
              <a:gd name="T48" fmla="*/ 53112 w 852804"/>
              <a:gd name="T49" fmla="*/ 0 h 760730"/>
              <a:gd name="T50" fmla="*/ 31765 w 852804"/>
              <a:gd name="T51" fmla="*/ 3968 h 760730"/>
              <a:gd name="T52" fmla="*/ 14956 w 852804"/>
              <a:gd name="T53" fmla="*/ 15035 h 760730"/>
              <a:gd name="T54" fmla="*/ 3951 w 852804"/>
              <a:gd name="T55" fmla="*/ 31921 h 760730"/>
              <a:gd name="T56" fmla="*/ 0 w 852804"/>
              <a:gd name="T57" fmla="*/ 53356 h 760730"/>
              <a:gd name="T58" fmla="*/ 0 w 852804"/>
              <a:gd name="T59" fmla="*/ 355954 h 760730"/>
              <a:gd name="T60" fmla="*/ 0 w 852804"/>
              <a:gd name="T61" fmla="*/ 511343 h 760730"/>
              <a:gd name="T62" fmla="*/ 0 w 852804"/>
              <a:gd name="T63" fmla="*/ 568591 h 760730"/>
              <a:gd name="T64" fmla="*/ 0 w 852804"/>
              <a:gd name="T65" fmla="*/ 576769 h 76073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52804" h="760730">
                <a:moveTo>
                  <a:pt x="559435" y="760222"/>
                </a:moveTo>
                <a:lnTo>
                  <a:pt x="559435" y="724245"/>
                </a:lnTo>
                <a:lnTo>
                  <a:pt x="559435" y="705770"/>
                </a:lnTo>
                <a:lnTo>
                  <a:pt x="559435" y="698964"/>
                </a:lnTo>
                <a:lnTo>
                  <a:pt x="559435" y="697991"/>
                </a:lnTo>
                <a:lnTo>
                  <a:pt x="697982" y="697991"/>
                </a:lnTo>
                <a:lnTo>
                  <a:pt x="769127" y="697991"/>
                </a:lnTo>
                <a:lnTo>
                  <a:pt x="795339" y="697991"/>
                </a:lnTo>
                <a:lnTo>
                  <a:pt x="799084" y="697991"/>
                </a:lnTo>
                <a:lnTo>
                  <a:pt x="820545" y="693338"/>
                </a:lnTo>
                <a:lnTo>
                  <a:pt x="837422" y="680767"/>
                </a:lnTo>
                <a:lnTo>
                  <a:pt x="848465" y="662362"/>
                </a:lnTo>
                <a:lnTo>
                  <a:pt x="852424" y="640206"/>
                </a:lnTo>
                <a:lnTo>
                  <a:pt x="852424" y="300997"/>
                </a:lnTo>
                <a:lnTo>
                  <a:pt x="852424" y="126809"/>
                </a:lnTo>
                <a:lnTo>
                  <a:pt x="852424" y="62634"/>
                </a:lnTo>
                <a:lnTo>
                  <a:pt x="852424" y="53466"/>
                </a:lnTo>
                <a:lnTo>
                  <a:pt x="848465" y="31986"/>
                </a:lnTo>
                <a:lnTo>
                  <a:pt x="837422" y="15065"/>
                </a:lnTo>
                <a:lnTo>
                  <a:pt x="820545" y="3978"/>
                </a:lnTo>
                <a:lnTo>
                  <a:pt x="799084" y="0"/>
                </a:lnTo>
                <a:lnTo>
                  <a:pt x="367877" y="0"/>
                </a:lnTo>
                <a:lnTo>
                  <a:pt x="146446" y="0"/>
                </a:lnTo>
                <a:lnTo>
                  <a:pt x="64867" y="0"/>
                </a:lnTo>
                <a:lnTo>
                  <a:pt x="53212" y="0"/>
                </a:lnTo>
                <a:lnTo>
                  <a:pt x="31825" y="3978"/>
                </a:lnTo>
                <a:lnTo>
                  <a:pt x="14986" y="15065"/>
                </a:lnTo>
                <a:lnTo>
                  <a:pt x="3956" y="31986"/>
                </a:lnTo>
                <a:lnTo>
                  <a:pt x="0" y="53466"/>
                </a:lnTo>
                <a:lnTo>
                  <a:pt x="0" y="356699"/>
                </a:lnTo>
                <a:lnTo>
                  <a:pt x="0" y="512413"/>
                </a:lnTo>
                <a:lnTo>
                  <a:pt x="0" y="569781"/>
                </a:lnTo>
                <a:lnTo>
                  <a:pt x="0" y="577976"/>
                </a:lnTo>
              </a:path>
            </a:pathLst>
          </a:custGeom>
          <a:noFill/>
          <a:ln w="12700">
            <a:solidFill>
              <a:srgbClr val="00224A"/>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7900" name="object 92">
            <a:extLst>
              <a:ext uri="{FF2B5EF4-FFF2-40B4-BE49-F238E27FC236}">
                <a16:creationId xmlns:a16="http://schemas.microsoft.com/office/drawing/2014/main" id="{2B640469-FED2-4649-A8D5-8833CD6CC0B0}"/>
              </a:ext>
            </a:extLst>
          </p:cNvPr>
          <p:cNvSpPr>
            <a:spLocks/>
          </p:cNvSpPr>
          <p:nvPr/>
        </p:nvSpPr>
        <p:spPr bwMode="auto">
          <a:xfrm>
            <a:off x="3935413" y="2087563"/>
            <a:ext cx="723900" cy="457200"/>
          </a:xfrm>
          <a:custGeom>
            <a:avLst/>
            <a:gdLst>
              <a:gd name="T0" fmla="*/ 0 w 724535"/>
              <a:gd name="T1" fmla="*/ 457200 h 457200"/>
              <a:gd name="T2" fmla="*/ 721239 w 724535"/>
              <a:gd name="T3" fmla="*/ 457200 h 457200"/>
              <a:gd name="T4" fmla="*/ 721239 w 724535"/>
              <a:gd name="T5" fmla="*/ 0 h 457200"/>
              <a:gd name="T6" fmla="*/ 123662 w 724535"/>
              <a:gd name="T7" fmla="*/ 0 h 457200"/>
              <a:gd name="T8" fmla="*/ 123662 w 724535"/>
              <a:gd name="T9" fmla="*/ 355600 h 4572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4535" h="457200">
                <a:moveTo>
                  <a:pt x="0" y="457200"/>
                </a:moveTo>
                <a:lnTo>
                  <a:pt x="724408" y="457200"/>
                </a:lnTo>
                <a:lnTo>
                  <a:pt x="724408" y="0"/>
                </a:lnTo>
                <a:lnTo>
                  <a:pt x="124206" y="0"/>
                </a:lnTo>
                <a:lnTo>
                  <a:pt x="124206" y="355600"/>
                </a:lnTo>
              </a:path>
            </a:pathLst>
          </a:custGeom>
          <a:noFill/>
          <a:ln w="12699">
            <a:solidFill>
              <a:srgbClr val="00224A"/>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7901" name="object 93">
            <a:extLst>
              <a:ext uri="{FF2B5EF4-FFF2-40B4-BE49-F238E27FC236}">
                <a16:creationId xmlns:a16="http://schemas.microsoft.com/office/drawing/2014/main" id="{07C1DCCC-54EA-4C5B-8ABA-1D889F9E5443}"/>
              </a:ext>
            </a:extLst>
          </p:cNvPr>
          <p:cNvSpPr>
            <a:spLocks/>
          </p:cNvSpPr>
          <p:nvPr/>
        </p:nvSpPr>
        <p:spPr bwMode="auto">
          <a:xfrm>
            <a:off x="4103688" y="2717800"/>
            <a:ext cx="498475" cy="98425"/>
          </a:xfrm>
          <a:custGeom>
            <a:avLst/>
            <a:gdLst>
              <a:gd name="T0" fmla="*/ 139306 w 497204"/>
              <a:gd name="T1" fmla="*/ 0 h 98425"/>
              <a:gd name="T2" fmla="*/ 89929 w 497204"/>
              <a:gd name="T3" fmla="*/ 0 h 98425"/>
              <a:gd name="T4" fmla="*/ 64572 w 497204"/>
              <a:gd name="T5" fmla="*/ 0 h 98425"/>
              <a:gd name="T6" fmla="*/ 55230 w 497204"/>
              <a:gd name="T7" fmla="*/ 0 h 98425"/>
              <a:gd name="T8" fmla="*/ 53895 w 497204"/>
              <a:gd name="T9" fmla="*/ 0 h 98425"/>
              <a:gd name="T10" fmla="*/ 32234 w 497204"/>
              <a:gd name="T11" fmla="*/ 4655 h 98425"/>
              <a:gd name="T12" fmla="*/ 15179 w 497204"/>
              <a:gd name="T13" fmla="*/ 17240 h 98425"/>
              <a:gd name="T14" fmla="*/ 4006 w 497204"/>
              <a:gd name="T15" fmla="*/ 35683 h 98425"/>
              <a:gd name="T16" fmla="*/ 0 w 497204"/>
              <a:gd name="T17" fmla="*/ 57912 h 98425"/>
              <a:gd name="T18" fmla="*/ 4006 w 497204"/>
              <a:gd name="T19" fmla="*/ 77289 h 98425"/>
              <a:gd name="T20" fmla="*/ 15179 w 497204"/>
              <a:gd name="T21" fmla="*/ 89582 h 98425"/>
              <a:gd name="T22" fmla="*/ 32234 w 497204"/>
              <a:gd name="T23" fmla="*/ 96041 h 98425"/>
              <a:gd name="T24" fmla="*/ 53895 w 497204"/>
              <a:gd name="T25" fmla="*/ 97916 h 98425"/>
              <a:gd name="T26" fmla="*/ 282494 w 497204"/>
              <a:gd name="T27" fmla="*/ 97916 h 98425"/>
              <a:gd name="T28" fmla="*/ 399883 w 497204"/>
              <a:gd name="T29" fmla="*/ 97916 h 98425"/>
              <a:gd name="T30" fmla="*/ 443131 w 497204"/>
              <a:gd name="T31" fmla="*/ 97916 h 98425"/>
              <a:gd name="T32" fmla="*/ 449311 w 497204"/>
              <a:gd name="T33" fmla="*/ 97916 h 98425"/>
              <a:gd name="T34" fmla="*/ 470973 w 497204"/>
              <a:gd name="T35" fmla="*/ 96041 h 98425"/>
              <a:gd name="T36" fmla="*/ 488028 w 497204"/>
              <a:gd name="T37" fmla="*/ 89582 h 98425"/>
              <a:gd name="T38" fmla="*/ 499199 w 497204"/>
              <a:gd name="T39" fmla="*/ 77289 h 98425"/>
              <a:gd name="T40" fmla="*/ 503207 w 497204"/>
              <a:gd name="T41" fmla="*/ 57912 h 98425"/>
              <a:gd name="T42" fmla="*/ 499199 w 497204"/>
              <a:gd name="T43" fmla="*/ 35683 h 98425"/>
              <a:gd name="T44" fmla="*/ 488028 w 497204"/>
              <a:gd name="T45" fmla="*/ 17240 h 98425"/>
              <a:gd name="T46" fmla="*/ 470973 w 497204"/>
              <a:gd name="T47" fmla="*/ 4655 h 98425"/>
              <a:gd name="T48" fmla="*/ 449311 w 497204"/>
              <a:gd name="T49" fmla="*/ 0 h 98425"/>
              <a:gd name="T50" fmla="*/ 418150 w 497204"/>
              <a:gd name="T51" fmla="*/ 0 h 98425"/>
              <a:gd name="T52" fmla="*/ 402150 w 497204"/>
              <a:gd name="T53" fmla="*/ 0 h 98425"/>
              <a:gd name="T54" fmla="*/ 396255 w 497204"/>
              <a:gd name="T55" fmla="*/ 0 h 98425"/>
              <a:gd name="T56" fmla="*/ 395414 w 497204"/>
              <a:gd name="T57" fmla="*/ 0 h 9842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97204" h="98425">
                <a:moveTo>
                  <a:pt x="137540" y="0"/>
                </a:moveTo>
                <a:lnTo>
                  <a:pt x="88788" y="0"/>
                </a:lnTo>
                <a:lnTo>
                  <a:pt x="63753" y="0"/>
                </a:lnTo>
                <a:lnTo>
                  <a:pt x="54530" y="0"/>
                </a:lnTo>
                <a:lnTo>
                  <a:pt x="53212" y="0"/>
                </a:lnTo>
                <a:lnTo>
                  <a:pt x="31825" y="4655"/>
                </a:lnTo>
                <a:lnTo>
                  <a:pt x="14986" y="17240"/>
                </a:lnTo>
                <a:lnTo>
                  <a:pt x="3956" y="35683"/>
                </a:lnTo>
                <a:lnTo>
                  <a:pt x="0" y="57912"/>
                </a:lnTo>
                <a:lnTo>
                  <a:pt x="3956" y="77289"/>
                </a:lnTo>
                <a:lnTo>
                  <a:pt x="14986" y="89582"/>
                </a:lnTo>
                <a:lnTo>
                  <a:pt x="31825" y="96041"/>
                </a:lnTo>
                <a:lnTo>
                  <a:pt x="53212" y="97916"/>
                </a:lnTo>
                <a:lnTo>
                  <a:pt x="278911" y="97916"/>
                </a:lnTo>
                <a:lnTo>
                  <a:pt x="394811" y="97916"/>
                </a:lnTo>
                <a:lnTo>
                  <a:pt x="437511" y="97916"/>
                </a:lnTo>
                <a:lnTo>
                  <a:pt x="443611" y="97916"/>
                </a:lnTo>
                <a:lnTo>
                  <a:pt x="464998" y="96041"/>
                </a:lnTo>
                <a:lnTo>
                  <a:pt x="481838" y="89582"/>
                </a:lnTo>
                <a:lnTo>
                  <a:pt x="492867" y="77289"/>
                </a:lnTo>
                <a:lnTo>
                  <a:pt x="496824" y="57912"/>
                </a:lnTo>
                <a:lnTo>
                  <a:pt x="492867" y="35683"/>
                </a:lnTo>
                <a:lnTo>
                  <a:pt x="481838" y="17240"/>
                </a:lnTo>
                <a:lnTo>
                  <a:pt x="464998" y="4655"/>
                </a:lnTo>
                <a:lnTo>
                  <a:pt x="443611" y="0"/>
                </a:lnTo>
                <a:lnTo>
                  <a:pt x="412847" y="0"/>
                </a:lnTo>
                <a:lnTo>
                  <a:pt x="397049" y="0"/>
                </a:lnTo>
                <a:lnTo>
                  <a:pt x="391229" y="0"/>
                </a:lnTo>
                <a:lnTo>
                  <a:pt x="390398" y="0"/>
                </a:lnTo>
              </a:path>
            </a:pathLst>
          </a:custGeom>
          <a:noFill/>
          <a:ln w="12700">
            <a:solidFill>
              <a:srgbClr val="00224A"/>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7902" name="object 94">
            <a:extLst>
              <a:ext uri="{FF2B5EF4-FFF2-40B4-BE49-F238E27FC236}">
                <a16:creationId xmlns:a16="http://schemas.microsoft.com/office/drawing/2014/main" id="{B34A0DE3-5E9D-4FEF-8822-33A7B15FF63E}"/>
              </a:ext>
            </a:extLst>
          </p:cNvPr>
          <p:cNvSpPr>
            <a:spLocks/>
          </p:cNvSpPr>
          <p:nvPr/>
        </p:nvSpPr>
        <p:spPr bwMode="auto">
          <a:xfrm>
            <a:off x="7008813" y="1709738"/>
            <a:ext cx="930275" cy="785812"/>
          </a:xfrm>
          <a:custGeom>
            <a:avLst/>
            <a:gdLst>
              <a:gd name="T0" fmla="*/ 0 w 929640"/>
              <a:gd name="T1" fmla="*/ 0 h 786130"/>
              <a:gd name="T2" fmla="*/ 932309 w 929640"/>
              <a:gd name="T3" fmla="*/ 784161 h 786130"/>
              <a:gd name="T4" fmla="*/ 0 60000 65536"/>
              <a:gd name="T5" fmla="*/ 0 60000 65536"/>
            </a:gdLst>
            <a:ahLst/>
            <a:cxnLst>
              <a:cxn ang="T4">
                <a:pos x="T0" y="T1"/>
              </a:cxn>
              <a:cxn ang="T5">
                <a:pos x="T2" y="T3"/>
              </a:cxn>
            </a:cxnLst>
            <a:rect l="0" t="0" r="r" b="b"/>
            <a:pathLst>
              <a:path w="929640" h="786130">
                <a:moveTo>
                  <a:pt x="0" y="0"/>
                </a:moveTo>
                <a:lnTo>
                  <a:pt x="929131" y="785749"/>
                </a:lnTo>
              </a:path>
            </a:pathLst>
          </a:custGeom>
          <a:noFill/>
          <a:ln w="19050">
            <a:solidFill>
              <a:srgbClr val="CACACA"/>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7903" name="object 95">
            <a:extLst>
              <a:ext uri="{FF2B5EF4-FFF2-40B4-BE49-F238E27FC236}">
                <a16:creationId xmlns:a16="http://schemas.microsoft.com/office/drawing/2014/main" id="{67E9FA5F-E5C2-4737-9890-571CD970DC71}"/>
              </a:ext>
            </a:extLst>
          </p:cNvPr>
          <p:cNvSpPr>
            <a:spLocks/>
          </p:cNvSpPr>
          <p:nvPr/>
        </p:nvSpPr>
        <p:spPr bwMode="auto">
          <a:xfrm>
            <a:off x="7412038" y="1644650"/>
            <a:ext cx="84137" cy="860425"/>
          </a:xfrm>
          <a:custGeom>
            <a:avLst/>
            <a:gdLst>
              <a:gd name="T0" fmla="*/ 0 w 83184"/>
              <a:gd name="T1" fmla="*/ 855116 h 861694"/>
              <a:gd name="T2" fmla="*/ 88060 w 83184"/>
              <a:gd name="T3" fmla="*/ 0 h 861694"/>
              <a:gd name="T4" fmla="*/ 0 60000 65536"/>
              <a:gd name="T5" fmla="*/ 0 60000 65536"/>
            </a:gdLst>
            <a:ahLst/>
            <a:cxnLst>
              <a:cxn ang="T4">
                <a:pos x="T0" y="T1"/>
              </a:cxn>
              <a:cxn ang="T5">
                <a:pos x="T2" y="T3"/>
              </a:cxn>
            </a:cxnLst>
            <a:rect l="0" t="0" r="r" b="b"/>
            <a:pathLst>
              <a:path w="83184" h="861694">
                <a:moveTo>
                  <a:pt x="0" y="861441"/>
                </a:moveTo>
                <a:lnTo>
                  <a:pt x="83185" y="0"/>
                </a:lnTo>
              </a:path>
            </a:pathLst>
          </a:custGeom>
          <a:noFill/>
          <a:ln w="19050">
            <a:solidFill>
              <a:srgbClr val="CACACA"/>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7904" name="object 96">
            <a:extLst>
              <a:ext uri="{FF2B5EF4-FFF2-40B4-BE49-F238E27FC236}">
                <a16:creationId xmlns:a16="http://schemas.microsoft.com/office/drawing/2014/main" id="{2D318D3E-9B05-43DC-B4D6-5ACB5BB9CFDB}"/>
              </a:ext>
            </a:extLst>
          </p:cNvPr>
          <p:cNvSpPr>
            <a:spLocks noChangeArrowheads="1"/>
          </p:cNvSpPr>
          <p:nvPr/>
        </p:nvSpPr>
        <p:spPr bwMode="auto">
          <a:xfrm>
            <a:off x="7013575" y="1693863"/>
            <a:ext cx="811213" cy="804862"/>
          </a:xfrm>
          <a:prstGeom prst="rect">
            <a:avLst/>
          </a:prstGeom>
          <a:blipFill dpi="0" rotWithShape="1">
            <a:blip r:embed="rId1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47905" name="object 97">
            <a:extLst>
              <a:ext uri="{FF2B5EF4-FFF2-40B4-BE49-F238E27FC236}">
                <a16:creationId xmlns:a16="http://schemas.microsoft.com/office/drawing/2014/main" id="{67738095-5365-4E76-8B71-28618F392760}"/>
              </a:ext>
            </a:extLst>
          </p:cNvPr>
          <p:cNvSpPr>
            <a:spLocks/>
          </p:cNvSpPr>
          <p:nvPr/>
        </p:nvSpPr>
        <p:spPr bwMode="auto">
          <a:xfrm>
            <a:off x="7132638" y="1784350"/>
            <a:ext cx="608012" cy="608013"/>
          </a:xfrm>
          <a:custGeom>
            <a:avLst/>
            <a:gdLst>
              <a:gd name="T0" fmla="*/ 303120 w 608329"/>
              <a:gd name="T1" fmla="*/ 0 h 608330"/>
              <a:gd name="T2" fmla="*/ 253940 w 608329"/>
              <a:gd name="T3" fmla="*/ 3966 h 608330"/>
              <a:gd name="T4" fmla="*/ 207292 w 608329"/>
              <a:gd name="T5" fmla="*/ 15448 h 608330"/>
              <a:gd name="T6" fmla="*/ 163797 w 608329"/>
              <a:gd name="T7" fmla="*/ 33822 h 608330"/>
              <a:gd name="T8" fmla="*/ 124079 w 608329"/>
              <a:gd name="T9" fmla="*/ 58470 h 608330"/>
              <a:gd name="T10" fmla="*/ 88765 w 608329"/>
              <a:gd name="T11" fmla="*/ 88765 h 608330"/>
              <a:gd name="T12" fmla="*/ 58470 w 608329"/>
              <a:gd name="T13" fmla="*/ 124079 h 608330"/>
              <a:gd name="T14" fmla="*/ 33822 w 608329"/>
              <a:gd name="T15" fmla="*/ 163797 h 608330"/>
              <a:gd name="T16" fmla="*/ 15448 w 608329"/>
              <a:gd name="T17" fmla="*/ 207292 h 608330"/>
              <a:gd name="T18" fmla="*/ 3966 w 608329"/>
              <a:gd name="T19" fmla="*/ 253940 h 608330"/>
              <a:gd name="T20" fmla="*/ 0 w 608329"/>
              <a:gd name="T21" fmla="*/ 303121 h 608330"/>
              <a:gd name="T22" fmla="*/ 3966 w 608329"/>
              <a:gd name="T23" fmla="*/ 352302 h 608330"/>
              <a:gd name="T24" fmla="*/ 15448 w 608329"/>
              <a:gd name="T25" fmla="*/ 398962 h 608330"/>
              <a:gd name="T26" fmla="*/ 33822 w 608329"/>
              <a:gd name="T27" fmla="*/ 442469 h 608330"/>
              <a:gd name="T28" fmla="*/ 58470 w 608329"/>
              <a:gd name="T29" fmla="*/ 482203 h 608330"/>
              <a:gd name="T30" fmla="*/ 88765 w 608329"/>
              <a:gd name="T31" fmla="*/ 517540 h 608330"/>
              <a:gd name="T32" fmla="*/ 124079 w 608329"/>
              <a:gd name="T33" fmla="*/ 547851 h 608330"/>
              <a:gd name="T34" fmla="*/ 163797 w 608329"/>
              <a:gd name="T35" fmla="*/ 572514 h 608330"/>
              <a:gd name="T36" fmla="*/ 207292 w 608329"/>
              <a:gd name="T37" fmla="*/ 590904 h 608330"/>
              <a:gd name="T38" fmla="*/ 253940 w 608329"/>
              <a:gd name="T39" fmla="*/ 602397 h 608330"/>
              <a:gd name="T40" fmla="*/ 303120 w 608329"/>
              <a:gd name="T41" fmla="*/ 606367 h 608330"/>
              <a:gd name="T42" fmla="*/ 352298 w 608329"/>
              <a:gd name="T43" fmla="*/ 602397 h 608330"/>
              <a:gd name="T44" fmla="*/ 398949 w 608329"/>
              <a:gd name="T45" fmla="*/ 590904 h 608330"/>
              <a:gd name="T46" fmla="*/ 442442 w 608329"/>
              <a:gd name="T47" fmla="*/ 572514 h 608330"/>
              <a:gd name="T48" fmla="*/ 482158 w 608329"/>
              <a:gd name="T49" fmla="*/ 547851 h 608330"/>
              <a:gd name="T50" fmla="*/ 517476 w 608329"/>
              <a:gd name="T51" fmla="*/ 517540 h 608330"/>
              <a:gd name="T52" fmla="*/ 547768 w 608329"/>
              <a:gd name="T53" fmla="*/ 482203 h 608330"/>
              <a:gd name="T54" fmla="*/ 572415 w 608329"/>
              <a:gd name="T55" fmla="*/ 442469 h 608330"/>
              <a:gd name="T56" fmla="*/ 590791 w 608329"/>
              <a:gd name="T57" fmla="*/ 398962 h 608330"/>
              <a:gd name="T58" fmla="*/ 602274 w 608329"/>
              <a:gd name="T59" fmla="*/ 352302 h 608330"/>
              <a:gd name="T60" fmla="*/ 606240 w 608329"/>
              <a:gd name="T61" fmla="*/ 303121 h 608330"/>
              <a:gd name="T62" fmla="*/ 602274 w 608329"/>
              <a:gd name="T63" fmla="*/ 253940 h 608330"/>
              <a:gd name="T64" fmla="*/ 590791 w 608329"/>
              <a:gd name="T65" fmla="*/ 207292 h 608330"/>
              <a:gd name="T66" fmla="*/ 572415 w 608329"/>
              <a:gd name="T67" fmla="*/ 163797 h 608330"/>
              <a:gd name="T68" fmla="*/ 547768 w 608329"/>
              <a:gd name="T69" fmla="*/ 124079 h 608330"/>
              <a:gd name="T70" fmla="*/ 517476 w 608329"/>
              <a:gd name="T71" fmla="*/ 88765 h 608330"/>
              <a:gd name="T72" fmla="*/ 482158 w 608329"/>
              <a:gd name="T73" fmla="*/ 58470 h 608330"/>
              <a:gd name="T74" fmla="*/ 442442 w 608329"/>
              <a:gd name="T75" fmla="*/ 33822 h 608330"/>
              <a:gd name="T76" fmla="*/ 398949 w 608329"/>
              <a:gd name="T77" fmla="*/ 15448 h 608330"/>
              <a:gd name="T78" fmla="*/ 352298 w 608329"/>
              <a:gd name="T79" fmla="*/ 3966 h 608330"/>
              <a:gd name="T80" fmla="*/ 303120 w 608329"/>
              <a:gd name="T81" fmla="*/ 0 h 6083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608329" h="608330">
                <a:moveTo>
                  <a:pt x="303910" y="0"/>
                </a:moveTo>
                <a:lnTo>
                  <a:pt x="254603" y="3976"/>
                </a:lnTo>
                <a:lnTo>
                  <a:pt x="207832" y="15488"/>
                </a:lnTo>
                <a:lnTo>
                  <a:pt x="164224" y="33912"/>
                </a:lnTo>
                <a:lnTo>
                  <a:pt x="124404" y="58623"/>
                </a:lnTo>
                <a:lnTo>
                  <a:pt x="88995" y="88995"/>
                </a:lnTo>
                <a:lnTo>
                  <a:pt x="58623" y="124404"/>
                </a:lnTo>
                <a:lnTo>
                  <a:pt x="33912" y="164224"/>
                </a:lnTo>
                <a:lnTo>
                  <a:pt x="15488" y="207832"/>
                </a:lnTo>
                <a:lnTo>
                  <a:pt x="3976" y="254603"/>
                </a:lnTo>
                <a:lnTo>
                  <a:pt x="0" y="303911"/>
                </a:lnTo>
                <a:lnTo>
                  <a:pt x="3976" y="353222"/>
                </a:lnTo>
                <a:lnTo>
                  <a:pt x="15488" y="400002"/>
                </a:lnTo>
                <a:lnTo>
                  <a:pt x="33912" y="443624"/>
                </a:lnTo>
                <a:lnTo>
                  <a:pt x="58623" y="483462"/>
                </a:lnTo>
                <a:lnTo>
                  <a:pt x="88995" y="518890"/>
                </a:lnTo>
                <a:lnTo>
                  <a:pt x="124404" y="549281"/>
                </a:lnTo>
                <a:lnTo>
                  <a:pt x="164224" y="574008"/>
                </a:lnTo>
                <a:lnTo>
                  <a:pt x="207832" y="592446"/>
                </a:lnTo>
                <a:lnTo>
                  <a:pt x="254603" y="603969"/>
                </a:lnTo>
                <a:lnTo>
                  <a:pt x="303910" y="607949"/>
                </a:lnTo>
                <a:lnTo>
                  <a:pt x="353218" y="603969"/>
                </a:lnTo>
                <a:lnTo>
                  <a:pt x="399989" y="592446"/>
                </a:lnTo>
                <a:lnTo>
                  <a:pt x="443597" y="574008"/>
                </a:lnTo>
                <a:lnTo>
                  <a:pt x="483417" y="549281"/>
                </a:lnTo>
                <a:lnTo>
                  <a:pt x="518826" y="518890"/>
                </a:lnTo>
                <a:lnTo>
                  <a:pt x="549198" y="483462"/>
                </a:lnTo>
                <a:lnTo>
                  <a:pt x="573909" y="443624"/>
                </a:lnTo>
                <a:lnTo>
                  <a:pt x="592333" y="400002"/>
                </a:lnTo>
                <a:lnTo>
                  <a:pt x="603845" y="353222"/>
                </a:lnTo>
                <a:lnTo>
                  <a:pt x="607822" y="303911"/>
                </a:lnTo>
                <a:lnTo>
                  <a:pt x="603845" y="254603"/>
                </a:lnTo>
                <a:lnTo>
                  <a:pt x="592333" y="207832"/>
                </a:lnTo>
                <a:lnTo>
                  <a:pt x="573909" y="164224"/>
                </a:lnTo>
                <a:lnTo>
                  <a:pt x="549198" y="124404"/>
                </a:lnTo>
                <a:lnTo>
                  <a:pt x="518826" y="88995"/>
                </a:lnTo>
                <a:lnTo>
                  <a:pt x="483417" y="58623"/>
                </a:lnTo>
                <a:lnTo>
                  <a:pt x="443597" y="33912"/>
                </a:lnTo>
                <a:lnTo>
                  <a:pt x="399989" y="15488"/>
                </a:lnTo>
                <a:lnTo>
                  <a:pt x="353218" y="3976"/>
                </a:lnTo>
                <a:lnTo>
                  <a:pt x="3039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47906" name="object 98">
            <a:extLst>
              <a:ext uri="{FF2B5EF4-FFF2-40B4-BE49-F238E27FC236}">
                <a16:creationId xmlns:a16="http://schemas.microsoft.com/office/drawing/2014/main" id="{2B0B4A74-AC0E-4A58-AFB6-D8BEA72EC341}"/>
              </a:ext>
            </a:extLst>
          </p:cNvPr>
          <p:cNvSpPr>
            <a:spLocks/>
          </p:cNvSpPr>
          <p:nvPr/>
        </p:nvSpPr>
        <p:spPr bwMode="auto">
          <a:xfrm>
            <a:off x="7280275" y="1966913"/>
            <a:ext cx="250825" cy="341312"/>
          </a:xfrm>
          <a:custGeom>
            <a:avLst/>
            <a:gdLst>
              <a:gd name="T0" fmla="*/ 250594 w 250825"/>
              <a:gd name="T1" fmla="*/ 164721 h 340994"/>
              <a:gd name="T2" fmla="*/ 250594 w 250825"/>
              <a:gd name="T3" fmla="*/ 153077 h 340994"/>
              <a:gd name="T4" fmla="*/ 250594 w 250825"/>
              <a:gd name="T5" fmla="*/ 123812 h 340994"/>
              <a:gd name="T6" fmla="*/ 250594 w 250825"/>
              <a:gd name="T7" fmla="*/ 85433 h 340994"/>
              <a:gd name="T8" fmla="*/ 250594 w 250825"/>
              <a:gd name="T9" fmla="*/ 46442 h 340994"/>
              <a:gd name="T10" fmla="*/ 244681 w 250825"/>
              <a:gd name="T11" fmla="*/ 19592 h 340994"/>
              <a:gd name="T12" fmla="*/ 231671 w 250825"/>
              <a:gd name="T13" fmla="*/ 5803 h 340994"/>
              <a:gd name="T14" fmla="*/ 218662 w 250825"/>
              <a:gd name="T15" fmla="*/ 727 h 340994"/>
              <a:gd name="T16" fmla="*/ 212748 w 250825"/>
              <a:gd name="T17" fmla="*/ 0 h 340994"/>
              <a:gd name="T18" fmla="*/ 188581 w 250825"/>
              <a:gd name="T19" fmla="*/ 5620 h 340994"/>
              <a:gd name="T20" fmla="*/ 178379 w 250825"/>
              <a:gd name="T21" fmla="*/ 17992 h 340994"/>
              <a:gd name="T22" fmla="*/ 176440 w 250825"/>
              <a:gd name="T23" fmla="*/ 30358 h 340994"/>
              <a:gd name="T24" fmla="*/ 177061 w 250825"/>
              <a:gd name="T25" fmla="*/ 35979 h 340994"/>
              <a:gd name="T26" fmla="*/ 177061 w 250825"/>
              <a:gd name="T27" fmla="*/ 73824 h 340994"/>
              <a:gd name="T28" fmla="*/ 177061 w 250825"/>
              <a:gd name="T29" fmla="*/ 93256 h 340994"/>
              <a:gd name="T30" fmla="*/ 177061 w 250825"/>
              <a:gd name="T31" fmla="*/ 100413 h 340994"/>
              <a:gd name="T32" fmla="*/ 177061 w 250825"/>
              <a:gd name="T33" fmla="*/ 101435 h 340994"/>
              <a:gd name="T34" fmla="*/ 133302 w 250825"/>
              <a:gd name="T35" fmla="*/ 101435 h 340994"/>
              <a:gd name="T36" fmla="*/ 110831 w 250825"/>
              <a:gd name="T37" fmla="*/ 101435 h 340994"/>
              <a:gd name="T38" fmla="*/ 102552 w 250825"/>
              <a:gd name="T39" fmla="*/ 101435 h 340994"/>
              <a:gd name="T40" fmla="*/ 101369 w 250825"/>
              <a:gd name="T41" fmla="*/ 101435 h 340994"/>
              <a:gd name="T42" fmla="*/ 90828 w 250825"/>
              <a:gd name="T43" fmla="*/ 105645 h 340994"/>
              <a:gd name="T44" fmla="*/ 90828 w 250825"/>
              <a:gd name="T45" fmla="*/ 116237 h 340994"/>
              <a:gd name="T46" fmla="*/ 90828 w 250825"/>
              <a:gd name="T47" fmla="*/ 124658 h 340994"/>
              <a:gd name="T48" fmla="*/ 101369 w 250825"/>
              <a:gd name="T49" fmla="*/ 126701 h 340994"/>
              <a:gd name="T50" fmla="*/ 145129 w 250825"/>
              <a:gd name="T51" fmla="*/ 126701 h 340994"/>
              <a:gd name="T52" fmla="*/ 167600 w 250825"/>
              <a:gd name="T53" fmla="*/ 126701 h 340994"/>
              <a:gd name="T54" fmla="*/ 175879 w 250825"/>
              <a:gd name="T55" fmla="*/ 126701 h 340994"/>
              <a:gd name="T56" fmla="*/ 177061 w 250825"/>
              <a:gd name="T57" fmla="*/ 126701 h 340994"/>
              <a:gd name="T58" fmla="*/ 177061 w 250825"/>
              <a:gd name="T59" fmla="*/ 145068 h 340994"/>
              <a:gd name="T60" fmla="*/ 177061 w 250825"/>
              <a:gd name="T61" fmla="*/ 154500 h 340994"/>
              <a:gd name="T62" fmla="*/ 177061 w 250825"/>
              <a:gd name="T63" fmla="*/ 157974 h 340994"/>
              <a:gd name="T64" fmla="*/ 177061 w 250825"/>
              <a:gd name="T65" fmla="*/ 158470 h 340994"/>
              <a:gd name="T66" fmla="*/ 170352 w 250825"/>
              <a:gd name="T67" fmla="*/ 158470 h 340994"/>
              <a:gd name="T68" fmla="*/ 153392 w 250825"/>
              <a:gd name="T69" fmla="*/ 158470 h 340994"/>
              <a:gd name="T70" fmla="*/ 130931 w 250825"/>
              <a:gd name="T71" fmla="*/ 158470 h 340994"/>
              <a:gd name="T72" fmla="*/ 107719 w 250825"/>
              <a:gd name="T73" fmla="*/ 158470 h 340994"/>
              <a:gd name="T74" fmla="*/ 89038 w 250825"/>
              <a:gd name="T75" fmla="*/ 162099 h 340994"/>
              <a:gd name="T76" fmla="*/ 76668 w 250825"/>
              <a:gd name="T77" fmla="*/ 170080 h 340994"/>
              <a:gd name="T78" fmla="*/ 69822 w 250825"/>
              <a:gd name="T79" fmla="*/ 178064 h 340994"/>
              <a:gd name="T80" fmla="*/ 67714 w 250825"/>
              <a:gd name="T81" fmla="*/ 181693 h 340994"/>
              <a:gd name="T82" fmla="*/ 28874 w 250825"/>
              <a:gd name="T83" fmla="*/ 259809 h 340994"/>
              <a:gd name="T84" fmla="*/ 8929 w 250825"/>
              <a:gd name="T85" fmla="*/ 299923 h 340994"/>
              <a:gd name="T86" fmla="*/ 1581 w 250825"/>
              <a:gd name="T87" fmla="*/ 314702 h 340994"/>
              <a:gd name="T88" fmla="*/ 531 w 250825"/>
              <a:gd name="T89" fmla="*/ 316813 h 340994"/>
              <a:gd name="T90" fmla="*/ 0 w 250825"/>
              <a:gd name="T91" fmla="*/ 319883 h 340994"/>
              <a:gd name="T92" fmla="*/ 1039 w 250825"/>
              <a:gd name="T93" fmla="*/ 327117 h 340994"/>
              <a:gd name="T94" fmla="*/ 7604 w 250825"/>
              <a:gd name="T95" fmla="*/ 335546 h 340994"/>
              <a:gd name="T96" fmla="*/ 23645 w 250825"/>
              <a:gd name="T97" fmla="*/ 342205 h 340994"/>
              <a:gd name="T98" fmla="*/ 36232 w 250825"/>
              <a:gd name="T99" fmla="*/ 339152 h 340994"/>
              <a:gd name="T100" fmla="*/ 45473 w 250825"/>
              <a:gd name="T101" fmla="*/ 330323 h 340994"/>
              <a:gd name="T102" fmla="*/ 51167 w 250825"/>
              <a:gd name="T103" fmla="*/ 321086 h 340994"/>
              <a:gd name="T104" fmla="*/ 53109 w 250825"/>
              <a:gd name="T105" fmla="*/ 316813 h 340994"/>
              <a:gd name="T106" fmla="*/ 85855 w 250825"/>
              <a:gd name="T107" fmla="*/ 252122 h 340994"/>
              <a:gd name="T108" fmla="*/ 102671 w 250825"/>
              <a:gd name="T109" fmla="*/ 218902 h 340994"/>
              <a:gd name="T110" fmla="*/ 108866 w 250825"/>
              <a:gd name="T111" fmla="*/ 206663 h 340994"/>
              <a:gd name="T112" fmla="*/ 109751 w 250825"/>
              <a:gd name="T113" fmla="*/ 204915 h 340994"/>
              <a:gd name="T114" fmla="*/ 122005 w 250825"/>
              <a:gd name="T115" fmla="*/ 204915 h 340994"/>
              <a:gd name="T116" fmla="*/ 151010 w 250825"/>
              <a:gd name="T117" fmla="*/ 204915 h 340994"/>
              <a:gd name="T118" fmla="*/ 185136 w 250825"/>
              <a:gd name="T119" fmla="*/ 204915 h 340994"/>
              <a:gd name="T120" fmla="*/ 212748 w 250825"/>
              <a:gd name="T121" fmla="*/ 204915 h 34099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50825" h="340994">
                <a:moveTo>
                  <a:pt x="250594" y="163956"/>
                </a:moveTo>
                <a:lnTo>
                  <a:pt x="250594" y="152366"/>
                </a:lnTo>
                <a:lnTo>
                  <a:pt x="250594" y="123237"/>
                </a:lnTo>
                <a:lnTo>
                  <a:pt x="250594" y="85036"/>
                </a:lnTo>
                <a:lnTo>
                  <a:pt x="250594" y="46227"/>
                </a:lnTo>
                <a:lnTo>
                  <a:pt x="244681" y="19502"/>
                </a:lnTo>
                <a:lnTo>
                  <a:pt x="231671" y="5778"/>
                </a:lnTo>
                <a:lnTo>
                  <a:pt x="218662" y="722"/>
                </a:lnTo>
                <a:lnTo>
                  <a:pt x="212748" y="0"/>
                </a:lnTo>
                <a:lnTo>
                  <a:pt x="188581" y="5595"/>
                </a:lnTo>
                <a:lnTo>
                  <a:pt x="178379" y="17907"/>
                </a:lnTo>
                <a:lnTo>
                  <a:pt x="176440" y="30218"/>
                </a:lnTo>
                <a:lnTo>
                  <a:pt x="177061" y="35813"/>
                </a:lnTo>
                <a:lnTo>
                  <a:pt x="177061" y="73479"/>
                </a:lnTo>
                <a:lnTo>
                  <a:pt x="177061" y="92821"/>
                </a:lnTo>
                <a:lnTo>
                  <a:pt x="177061" y="99947"/>
                </a:lnTo>
                <a:lnTo>
                  <a:pt x="177061" y="100964"/>
                </a:lnTo>
                <a:lnTo>
                  <a:pt x="133302" y="100964"/>
                </a:lnTo>
                <a:lnTo>
                  <a:pt x="110831" y="100964"/>
                </a:lnTo>
                <a:lnTo>
                  <a:pt x="102552" y="100964"/>
                </a:lnTo>
                <a:lnTo>
                  <a:pt x="101369" y="100964"/>
                </a:lnTo>
                <a:lnTo>
                  <a:pt x="90828" y="105155"/>
                </a:lnTo>
                <a:lnTo>
                  <a:pt x="90828" y="115697"/>
                </a:lnTo>
                <a:lnTo>
                  <a:pt x="90828" y="124078"/>
                </a:lnTo>
                <a:lnTo>
                  <a:pt x="101369" y="126111"/>
                </a:lnTo>
                <a:lnTo>
                  <a:pt x="145129" y="126111"/>
                </a:lnTo>
                <a:lnTo>
                  <a:pt x="167600" y="126111"/>
                </a:lnTo>
                <a:lnTo>
                  <a:pt x="175879" y="126111"/>
                </a:lnTo>
                <a:lnTo>
                  <a:pt x="177061" y="126111"/>
                </a:lnTo>
                <a:lnTo>
                  <a:pt x="177061" y="144393"/>
                </a:lnTo>
                <a:lnTo>
                  <a:pt x="177061" y="153781"/>
                </a:lnTo>
                <a:lnTo>
                  <a:pt x="177061" y="157239"/>
                </a:lnTo>
                <a:lnTo>
                  <a:pt x="177061" y="157733"/>
                </a:lnTo>
                <a:lnTo>
                  <a:pt x="170352" y="157733"/>
                </a:lnTo>
                <a:lnTo>
                  <a:pt x="153392" y="157733"/>
                </a:lnTo>
                <a:lnTo>
                  <a:pt x="130931" y="157733"/>
                </a:lnTo>
                <a:lnTo>
                  <a:pt x="107719" y="157733"/>
                </a:lnTo>
                <a:lnTo>
                  <a:pt x="89038" y="161345"/>
                </a:lnTo>
                <a:lnTo>
                  <a:pt x="76668" y="169290"/>
                </a:lnTo>
                <a:lnTo>
                  <a:pt x="69822" y="177236"/>
                </a:lnTo>
                <a:lnTo>
                  <a:pt x="67714" y="180848"/>
                </a:lnTo>
                <a:lnTo>
                  <a:pt x="28874" y="258601"/>
                </a:lnTo>
                <a:lnTo>
                  <a:pt x="8929" y="298529"/>
                </a:lnTo>
                <a:lnTo>
                  <a:pt x="1581" y="313239"/>
                </a:lnTo>
                <a:lnTo>
                  <a:pt x="531" y="315340"/>
                </a:lnTo>
                <a:lnTo>
                  <a:pt x="0" y="318396"/>
                </a:lnTo>
                <a:lnTo>
                  <a:pt x="1039" y="325596"/>
                </a:lnTo>
                <a:lnTo>
                  <a:pt x="7604" y="333986"/>
                </a:lnTo>
                <a:lnTo>
                  <a:pt x="23645" y="340613"/>
                </a:lnTo>
                <a:lnTo>
                  <a:pt x="36232" y="337575"/>
                </a:lnTo>
                <a:lnTo>
                  <a:pt x="45473" y="328787"/>
                </a:lnTo>
                <a:lnTo>
                  <a:pt x="51167" y="319593"/>
                </a:lnTo>
                <a:lnTo>
                  <a:pt x="53109" y="315340"/>
                </a:lnTo>
                <a:lnTo>
                  <a:pt x="85855" y="250950"/>
                </a:lnTo>
                <a:lnTo>
                  <a:pt x="102671" y="217884"/>
                </a:lnTo>
                <a:lnTo>
                  <a:pt x="108866" y="205702"/>
                </a:lnTo>
                <a:lnTo>
                  <a:pt x="109751" y="203962"/>
                </a:lnTo>
                <a:lnTo>
                  <a:pt x="122005" y="203962"/>
                </a:lnTo>
                <a:lnTo>
                  <a:pt x="151010" y="203962"/>
                </a:lnTo>
                <a:lnTo>
                  <a:pt x="185136" y="203962"/>
                </a:lnTo>
                <a:lnTo>
                  <a:pt x="212748" y="203962"/>
                </a:lnTo>
              </a:path>
            </a:pathLst>
          </a:custGeom>
          <a:noFill/>
          <a:ln w="12700">
            <a:solidFill>
              <a:srgbClr val="B9006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7907" name="object 99">
            <a:extLst>
              <a:ext uri="{FF2B5EF4-FFF2-40B4-BE49-F238E27FC236}">
                <a16:creationId xmlns:a16="http://schemas.microsoft.com/office/drawing/2014/main" id="{8D60FCF5-BF80-4CE4-8D00-BE1630AEE241}"/>
              </a:ext>
            </a:extLst>
          </p:cNvPr>
          <p:cNvSpPr>
            <a:spLocks noChangeArrowheads="1"/>
          </p:cNvSpPr>
          <p:nvPr/>
        </p:nvSpPr>
        <p:spPr bwMode="auto">
          <a:xfrm>
            <a:off x="7308850" y="2033588"/>
            <a:ext cx="111125" cy="85725"/>
          </a:xfrm>
          <a:prstGeom prst="rect">
            <a:avLst/>
          </a:prstGeom>
          <a:blipFill dpi="0" rotWithShape="1">
            <a:blip r:embed="rId1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47908" name="object 100">
            <a:extLst>
              <a:ext uri="{FF2B5EF4-FFF2-40B4-BE49-F238E27FC236}">
                <a16:creationId xmlns:a16="http://schemas.microsoft.com/office/drawing/2014/main" id="{718258C3-BB8A-40AF-B88C-84FC38BD9A9E}"/>
              </a:ext>
            </a:extLst>
          </p:cNvPr>
          <p:cNvSpPr>
            <a:spLocks noChangeArrowheads="1"/>
          </p:cNvSpPr>
          <p:nvPr/>
        </p:nvSpPr>
        <p:spPr bwMode="auto">
          <a:xfrm>
            <a:off x="7383463" y="2168525"/>
            <a:ext cx="222250" cy="138113"/>
          </a:xfrm>
          <a:prstGeom prst="rect">
            <a:avLst/>
          </a:prstGeom>
          <a:blipFill dpi="0" rotWithShape="1">
            <a:blip r:embed="rId1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47909" name="object 101">
            <a:extLst>
              <a:ext uri="{FF2B5EF4-FFF2-40B4-BE49-F238E27FC236}">
                <a16:creationId xmlns:a16="http://schemas.microsoft.com/office/drawing/2014/main" id="{C7A741EB-FC10-4C19-A5CC-8AEF42E3C838}"/>
              </a:ext>
            </a:extLst>
          </p:cNvPr>
          <p:cNvSpPr>
            <a:spLocks noChangeArrowheads="1"/>
          </p:cNvSpPr>
          <p:nvPr/>
        </p:nvSpPr>
        <p:spPr bwMode="auto">
          <a:xfrm>
            <a:off x="7399338" y="1862138"/>
            <a:ext cx="112712" cy="111125"/>
          </a:xfrm>
          <a:prstGeom prst="rect">
            <a:avLst/>
          </a:prstGeom>
          <a:blipFill dpi="0" rotWithShape="1">
            <a:blip r:embed="rId1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47910" name="object 102">
            <a:extLst>
              <a:ext uri="{FF2B5EF4-FFF2-40B4-BE49-F238E27FC236}">
                <a16:creationId xmlns:a16="http://schemas.microsoft.com/office/drawing/2014/main" id="{3A6A46D4-D8D3-43A6-BE90-A71EC99B6FDF}"/>
              </a:ext>
            </a:extLst>
          </p:cNvPr>
          <p:cNvSpPr>
            <a:spLocks noChangeArrowheads="1"/>
          </p:cNvSpPr>
          <p:nvPr/>
        </p:nvSpPr>
        <p:spPr bwMode="auto">
          <a:xfrm>
            <a:off x="6689725" y="2374900"/>
            <a:ext cx="447675" cy="447675"/>
          </a:xfrm>
          <a:prstGeom prst="rect">
            <a:avLst/>
          </a:prstGeom>
          <a:blipFill dpi="0" rotWithShape="1">
            <a:blip r:embed="rId1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47911" name="object 103">
            <a:extLst>
              <a:ext uri="{FF2B5EF4-FFF2-40B4-BE49-F238E27FC236}">
                <a16:creationId xmlns:a16="http://schemas.microsoft.com/office/drawing/2014/main" id="{93EBCEC5-98F3-40D7-BD6A-A0FEB3E399ED}"/>
              </a:ext>
            </a:extLst>
          </p:cNvPr>
          <p:cNvSpPr>
            <a:spLocks/>
          </p:cNvSpPr>
          <p:nvPr/>
        </p:nvSpPr>
        <p:spPr bwMode="auto">
          <a:xfrm>
            <a:off x="6757988" y="2443163"/>
            <a:ext cx="309562" cy="311150"/>
          </a:xfrm>
          <a:custGeom>
            <a:avLst/>
            <a:gdLst>
              <a:gd name="T0" fmla="*/ 154149 w 309879"/>
              <a:gd name="T1" fmla="*/ 0 h 310514"/>
              <a:gd name="T2" fmla="*/ 105416 w 309879"/>
              <a:gd name="T3" fmla="*/ 7989 h 310514"/>
              <a:gd name="T4" fmla="*/ 63097 w 309879"/>
              <a:gd name="T5" fmla="*/ 30239 h 310514"/>
              <a:gd name="T6" fmla="*/ 29733 w 309879"/>
              <a:gd name="T7" fmla="*/ 64158 h 310514"/>
              <a:gd name="T8" fmla="*/ 7856 w 309879"/>
              <a:gd name="T9" fmla="*/ 107161 h 310514"/>
              <a:gd name="T10" fmla="*/ 0 w 309879"/>
              <a:gd name="T11" fmla="*/ 156661 h 310514"/>
              <a:gd name="T12" fmla="*/ 7856 w 309879"/>
              <a:gd name="T13" fmla="*/ 206099 h 310514"/>
              <a:gd name="T14" fmla="*/ 29733 w 309879"/>
              <a:gd name="T15" fmla="*/ 249064 h 310514"/>
              <a:gd name="T16" fmla="*/ 63097 w 309879"/>
              <a:gd name="T17" fmla="*/ 282963 h 310514"/>
              <a:gd name="T18" fmla="*/ 105416 w 309879"/>
              <a:gd name="T19" fmla="*/ 305205 h 310514"/>
              <a:gd name="T20" fmla="*/ 154149 w 309879"/>
              <a:gd name="T21" fmla="*/ 313194 h 310514"/>
              <a:gd name="T22" fmla="*/ 202882 w 309879"/>
              <a:gd name="T23" fmla="*/ 305205 h 310514"/>
              <a:gd name="T24" fmla="*/ 245199 w 309879"/>
              <a:gd name="T25" fmla="*/ 282963 h 310514"/>
              <a:gd name="T26" fmla="*/ 278564 w 309879"/>
              <a:gd name="T27" fmla="*/ 249064 h 310514"/>
              <a:gd name="T28" fmla="*/ 300441 w 309879"/>
              <a:gd name="T29" fmla="*/ 206099 h 310514"/>
              <a:gd name="T30" fmla="*/ 308297 w 309879"/>
              <a:gd name="T31" fmla="*/ 156661 h 310514"/>
              <a:gd name="T32" fmla="*/ 300441 w 309879"/>
              <a:gd name="T33" fmla="*/ 107161 h 310514"/>
              <a:gd name="T34" fmla="*/ 278564 w 309879"/>
              <a:gd name="T35" fmla="*/ 64158 h 310514"/>
              <a:gd name="T36" fmla="*/ 245199 w 309879"/>
              <a:gd name="T37" fmla="*/ 30239 h 310514"/>
              <a:gd name="T38" fmla="*/ 202882 w 309879"/>
              <a:gd name="T39" fmla="*/ 7989 h 310514"/>
              <a:gd name="T40" fmla="*/ 154149 w 309879"/>
              <a:gd name="T41" fmla="*/ 0 h 31051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09879" h="310514">
                <a:moveTo>
                  <a:pt x="154940" y="0"/>
                </a:moveTo>
                <a:lnTo>
                  <a:pt x="105956" y="7909"/>
                </a:lnTo>
                <a:lnTo>
                  <a:pt x="63422" y="29931"/>
                </a:lnTo>
                <a:lnTo>
                  <a:pt x="29886" y="63505"/>
                </a:lnTo>
                <a:lnTo>
                  <a:pt x="7896" y="106070"/>
                </a:lnTo>
                <a:lnTo>
                  <a:pt x="0" y="155066"/>
                </a:lnTo>
                <a:lnTo>
                  <a:pt x="7896" y="204001"/>
                </a:lnTo>
                <a:lnTo>
                  <a:pt x="29886" y="246529"/>
                </a:lnTo>
                <a:lnTo>
                  <a:pt x="63422" y="280083"/>
                </a:lnTo>
                <a:lnTo>
                  <a:pt x="105956" y="302098"/>
                </a:lnTo>
                <a:lnTo>
                  <a:pt x="154940" y="310006"/>
                </a:lnTo>
                <a:lnTo>
                  <a:pt x="203923" y="302098"/>
                </a:lnTo>
                <a:lnTo>
                  <a:pt x="246457" y="280083"/>
                </a:lnTo>
                <a:lnTo>
                  <a:pt x="279993" y="246529"/>
                </a:lnTo>
                <a:lnTo>
                  <a:pt x="301983" y="204001"/>
                </a:lnTo>
                <a:lnTo>
                  <a:pt x="309879" y="155066"/>
                </a:lnTo>
                <a:lnTo>
                  <a:pt x="301983" y="106070"/>
                </a:lnTo>
                <a:lnTo>
                  <a:pt x="279993" y="63505"/>
                </a:lnTo>
                <a:lnTo>
                  <a:pt x="246457" y="29931"/>
                </a:lnTo>
                <a:lnTo>
                  <a:pt x="203923" y="7909"/>
                </a:lnTo>
                <a:lnTo>
                  <a:pt x="1549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4" name="object 104">
            <a:extLst>
              <a:ext uri="{FF2B5EF4-FFF2-40B4-BE49-F238E27FC236}">
                <a16:creationId xmlns:a16="http://schemas.microsoft.com/office/drawing/2014/main" id="{A2332092-D649-4F07-A448-282980664065}"/>
              </a:ext>
            </a:extLst>
          </p:cNvPr>
          <p:cNvSpPr txBox="1"/>
          <p:nvPr/>
        </p:nvSpPr>
        <p:spPr>
          <a:xfrm>
            <a:off x="6845300" y="2459038"/>
            <a:ext cx="138113" cy="269875"/>
          </a:xfrm>
          <a:prstGeom prst="rect">
            <a:avLst/>
          </a:prstGeom>
        </p:spPr>
        <p:txBody>
          <a:bodyPr lIns="0" tIns="12065" rIns="0" bIns="0">
            <a:spAutoFit/>
          </a:bodyPr>
          <a:lstStyle/>
          <a:p>
            <a:pPr marL="12700">
              <a:spcBef>
                <a:spcPts val="95"/>
              </a:spcBef>
              <a:defRPr/>
            </a:pPr>
            <a:r>
              <a:rPr sz="1600" b="1" spc="-5" dirty="0">
                <a:solidFill>
                  <a:srgbClr val="616161"/>
                </a:solidFill>
                <a:latin typeface="Arial"/>
                <a:cs typeface="Arial"/>
              </a:rPr>
              <a:t>$</a:t>
            </a:r>
            <a:endParaRPr sz="1600">
              <a:latin typeface="Arial"/>
              <a:cs typeface="Arial"/>
            </a:endParaRPr>
          </a:p>
        </p:txBody>
      </p:sp>
      <p:sp>
        <p:nvSpPr>
          <p:cNvPr id="247913" name="object 105">
            <a:extLst>
              <a:ext uri="{FF2B5EF4-FFF2-40B4-BE49-F238E27FC236}">
                <a16:creationId xmlns:a16="http://schemas.microsoft.com/office/drawing/2014/main" id="{0A861342-16D0-4B6F-8FD2-9336B070275E}"/>
              </a:ext>
            </a:extLst>
          </p:cNvPr>
          <p:cNvSpPr>
            <a:spLocks noChangeArrowheads="1"/>
          </p:cNvSpPr>
          <p:nvPr/>
        </p:nvSpPr>
        <p:spPr bwMode="auto">
          <a:xfrm>
            <a:off x="6677025" y="1376363"/>
            <a:ext cx="446088" cy="447675"/>
          </a:xfrm>
          <a:prstGeom prst="rect">
            <a:avLst/>
          </a:prstGeom>
          <a:blipFill dpi="0" rotWithShape="1">
            <a:blip r:embed="rId1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47914" name="object 106">
            <a:extLst>
              <a:ext uri="{FF2B5EF4-FFF2-40B4-BE49-F238E27FC236}">
                <a16:creationId xmlns:a16="http://schemas.microsoft.com/office/drawing/2014/main" id="{80A41429-9C10-4D7F-A7B4-08714A47B0DF}"/>
              </a:ext>
            </a:extLst>
          </p:cNvPr>
          <p:cNvSpPr>
            <a:spLocks/>
          </p:cNvSpPr>
          <p:nvPr/>
        </p:nvSpPr>
        <p:spPr bwMode="auto">
          <a:xfrm>
            <a:off x="6743700" y="1444625"/>
            <a:ext cx="311150" cy="311150"/>
          </a:xfrm>
          <a:custGeom>
            <a:avLst/>
            <a:gdLst>
              <a:gd name="T0" fmla="*/ 156659 w 310515"/>
              <a:gd name="T1" fmla="*/ 0 h 309880"/>
              <a:gd name="T2" fmla="*/ 107159 w 310515"/>
              <a:gd name="T3" fmla="*/ 8059 h 309880"/>
              <a:gd name="T4" fmla="*/ 64157 w 310515"/>
              <a:gd name="T5" fmla="*/ 30503 h 309880"/>
              <a:gd name="T6" fmla="*/ 30238 w 310515"/>
              <a:gd name="T7" fmla="*/ 64732 h 309880"/>
              <a:gd name="T8" fmla="*/ 7989 w 310515"/>
              <a:gd name="T9" fmla="*/ 108145 h 309880"/>
              <a:gd name="T10" fmla="*/ 0 w 310515"/>
              <a:gd name="T11" fmla="*/ 158140 h 309880"/>
              <a:gd name="T12" fmla="*/ 7989 w 310515"/>
              <a:gd name="T13" fmla="*/ 208137 h 309880"/>
              <a:gd name="T14" fmla="*/ 30238 w 310515"/>
              <a:gd name="T15" fmla="*/ 251549 h 309880"/>
              <a:gd name="T16" fmla="*/ 64157 w 310515"/>
              <a:gd name="T17" fmla="*/ 285778 h 309880"/>
              <a:gd name="T18" fmla="*/ 107159 w 310515"/>
              <a:gd name="T19" fmla="*/ 308223 h 309880"/>
              <a:gd name="T20" fmla="*/ 156659 w 310515"/>
              <a:gd name="T21" fmla="*/ 316281 h 309880"/>
              <a:gd name="T22" fmla="*/ 206096 w 310515"/>
              <a:gd name="T23" fmla="*/ 308223 h 309880"/>
              <a:gd name="T24" fmla="*/ 249059 w 310515"/>
              <a:gd name="T25" fmla="*/ 285778 h 309880"/>
              <a:gd name="T26" fmla="*/ 282958 w 310515"/>
              <a:gd name="T27" fmla="*/ 251549 h 309880"/>
              <a:gd name="T28" fmla="*/ 305200 w 310515"/>
              <a:gd name="T29" fmla="*/ 208137 h 309880"/>
              <a:gd name="T30" fmla="*/ 313190 w 310515"/>
              <a:gd name="T31" fmla="*/ 158140 h 309880"/>
              <a:gd name="T32" fmla="*/ 305200 w 310515"/>
              <a:gd name="T33" fmla="*/ 108145 h 309880"/>
              <a:gd name="T34" fmla="*/ 282958 w 310515"/>
              <a:gd name="T35" fmla="*/ 64732 h 309880"/>
              <a:gd name="T36" fmla="*/ 249059 w 310515"/>
              <a:gd name="T37" fmla="*/ 30503 h 309880"/>
              <a:gd name="T38" fmla="*/ 206096 w 310515"/>
              <a:gd name="T39" fmla="*/ 8059 h 309880"/>
              <a:gd name="T40" fmla="*/ 156659 w 310515"/>
              <a:gd name="T41" fmla="*/ 0 h 30988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10515" h="309880">
                <a:moveTo>
                  <a:pt x="155067" y="0"/>
                </a:moveTo>
                <a:lnTo>
                  <a:pt x="106070" y="7896"/>
                </a:lnTo>
                <a:lnTo>
                  <a:pt x="63505" y="29886"/>
                </a:lnTo>
                <a:lnTo>
                  <a:pt x="29931" y="63422"/>
                </a:lnTo>
                <a:lnTo>
                  <a:pt x="7909" y="105956"/>
                </a:lnTo>
                <a:lnTo>
                  <a:pt x="0" y="154939"/>
                </a:lnTo>
                <a:lnTo>
                  <a:pt x="7909" y="203923"/>
                </a:lnTo>
                <a:lnTo>
                  <a:pt x="29931" y="246457"/>
                </a:lnTo>
                <a:lnTo>
                  <a:pt x="63505" y="279993"/>
                </a:lnTo>
                <a:lnTo>
                  <a:pt x="106070" y="301983"/>
                </a:lnTo>
                <a:lnTo>
                  <a:pt x="155067" y="309879"/>
                </a:lnTo>
                <a:lnTo>
                  <a:pt x="204001" y="301983"/>
                </a:lnTo>
                <a:lnTo>
                  <a:pt x="246529" y="279993"/>
                </a:lnTo>
                <a:lnTo>
                  <a:pt x="280083" y="246457"/>
                </a:lnTo>
                <a:lnTo>
                  <a:pt x="302098" y="203923"/>
                </a:lnTo>
                <a:lnTo>
                  <a:pt x="310007" y="154939"/>
                </a:lnTo>
                <a:lnTo>
                  <a:pt x="302098" y="105956"/>
                </a:lnTo>
                <a:lnTo>
                  <a:pt x="280083" y="63422"/>
                </a:lnTo>
                <a:lnTo>
                  <a:pt x="246529" y="29886"/>
                </a:lnTo>
                <a:lnTo>
                  <a:pt x="204001" y="7896"/>
                </a:lnTo>
                <a:lnTo>
                  <a:pt x="1550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47915" name="object 107">
            <a:extLst>
              <a:ext uri="{FF2B5EF4-FFF2-40B4-BE49-F238E27FC236}">
                <a16:creationId xmlns:a16="http://schemas.microsoft.com/office/drawing/2014/main" id="{EAA1632D-F0B1-441D-9696-B2B26F51D9E8}"/>
              </a:ext>
            </a:extLst>
          </p:cNvPr>
          <p:cNvSpPr>
            <a:spLocks noChangeArrowheads="1"/>
          </p:cNvSpPr>
          <p:nvPr/>
        </p:nvSpPr>
        <p:spPr bwMode="auto">
          <a:xfrm>
            <a:off x="7824788" y="2381250"/>
            <a:ext cx="446087" cy="447675"/>
          </a:xfrm>
          <a:prstGeom prst="rect">
            <a:avLst/>
          </a:prstGeom>
          <a:blipFill dpi="0" rotWithShape="1">
            <a:blip r:embed="rId1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47916" name="object 108">
            <a:extLst>
              <a:ext uri="{FF2B5EF4-FFF2-40B4-BE49-F238E27FC236}">
                <a16:creationId xmlns:a16="http://schemas.microsoft.com/office/drawing/2014/main" id="{7577C1D5-2114-4A73-8A85-92E028B115C3}"/>
              </a:ext>
            </a:extLst>
          </p:cNvPr>
          <p:cNvSpPr>
            <a:spLocks/>
          </p:cNvSpPr>
          <p:nvPr/>
        </p:nvSpPr>
        <p:spPr bwMode="auto">
          <a:xfrm>
            <a:off x="7893050" y="2449513"/>
            <a:ext cx="309563" cy="311150"/>
          </a:xfrm>
          <a:custGeom>
            <a:avLst/>
            <a:gdLst>
              <a:gd name="T0" fmla="*/ 154150 w 309879"/>
              <a:gd name="T1" fmla="*/ 0 h 309880"/>
              <a:gd name="T2" fmla="*/ 105416 w 309879"/>
              <a:gd name="T3" fmla="*/ 8059 h 309880"/>
              <a:gd name="T4" fmla="*/ 63099 w 309879"/>
              <a:gd name="T5" fmla="*/ 30503 h 309880"/>
              <a:gd name="T6" fmla="*/ 29736 w 309879"/>
              <a:gd name="T7" fmla="*/ 64732 h 309880"/>
              <a:gd name="T8" fmla="*/ 7856 w 309879"/>
              <a:gd name="T9" fmla="*/ 108145 h 309880"/>
              <a:gd name="T10" fmla="*/ 0 w 309879"/>
              <a:gd name="T11" fmla="*/ 158140 h 309880"/>
              <a:gd name="T12" fmla="*/ 7856 w 309879"/>
              <a:gd name="T13" fmla="*/ 208137 h 309880"/>
              <a:gd name="T14" fmla="*/ 29736 w 309879"/>
              <a:gd name="T15" fmla="*/ 251549 h 309880"/>
              <a:gd name="T16" fmla="*/ 63099 w 309879"/>
              <a:gd name="T17" fmla="*/ 285778 h 309880"/>
              <a:gd name="T18" fmla="*/ 105416 w 309879"/>
              <a:gd name="T19" fmla="*/ 308223 h 309880"/>
              <a:gd name="T20" fmla="*/ 154150 w 309879"/>
              <a:gd name="T21" fmla="*/ 316281 h 309880"/>
              <a:gd name="T22" fmla="*/ 202837 w 309879"/>
              <a:gd name="T23" fmla="*/ 308223 h 309880"/>
              <a:gd name="T24" fmla="*/ 245148 w 309879"/>
              <a:gd name="T25" fmla="*/ 285778 h 309880"/>
              <a:gd name="T26" fmla="*/ 278532 w 309879"/>
              <a:gd name="T27" fmla="*/ 251549 h 309880"/>
              <a:gd name="T28" fmla="*/ 300434 w 309879"/>
              <a:gd name="T29" fmla="*/ 208137 h 309880"/>
              <a:gd name="T30" fmla="*/ 308302 w 309879"/>
              <a:gd name="T31" fmla="*/ 158140 h 309880"/>
              <a:gd name="T32" fmla="*/ 300434 w 309879"/>
              <a:gd name="T33" fmla="*/ 108145 h 309880"/>
              <a:gd name="T34" fmla="*/ 278532 w 309879"/>
              <a:gd name="T35" fmla="*/ 64732 h 309880"/>
              <a:gd name="T36" fmla="*/ 245148 w 309879"/>
              <a:gd name="T37" fmla="*/ 30503 h 309880"/>
              <a:gd name="T38" fmla="*/ 202837 w 309879"/>
              <a:gd name="T39" fmla="*/ 8059 h 309880"/>
              <a:gd name="T40" fmla="*/ 154150 w 309879"/>
              <a:gd name="T41" fmla="*/ 0 h 30988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09879" h="309880">
                <a:moveTo>
                  <a:pt x="154939" y="0"/>
                </a:moveTo>
                <a:lnTo>
                  <a:pt x="105956" y="7896"/>
                </a:lnTo>
                <a:lnTo>
                  <a:pt x="63422" y="29886"/>
                </a:lnTo>
                <a:lnTo>
                  <a:pt x="29886" y="63422"/>
                </a:lnTo>
                <a:lnTo>
                  <a:pt x="7896" y="105956"/>
                </a:lnTo>
                <a:lnTo>
                  <a:pt x="0" y="154939"/>
                </a:lnTo>
                <a:lnTo>
                  <a:pt x="7896" y="203923"/>
                </a:lnTo>
                <a:lnTo>
                  <a:pt x="29886" y="246457"/>
                </a:lnTo>
                <a:lnTo>
                  <a:pt x="63422" y="279993"/>
                </a:lnTo>
                <a:lnTo>
                  <a:pt x="105956" y="301983"/>
                </a:lnTo>
                <a:lnTo>
                  <a:pt x="154939" y="309879"/>
                </a:lnTo>
                <a:lnTo>
                  <a:pt x="203874" y="301983"/>
                </a:lnTo>
                <a:lnTo>
                  <a:pt x="246402" y="279993"/>
                </a:lnTo>
                <a:lnTo>
                  <a:pt x="279956" y="246457"/>
                </a:lnTo>
                <a:lnTo>
                  <a:pt x="301971" y="203923"/>
                </a:lnTo>
                <a:lnTo>
                  <a:pt x="309879" y="154939"/>
                </a:lnTo>
                <a:lnTo>
                  <a:pt x="301971" y="105956"/>
                </a:lnTo>
                <a:lnTo>
                  <a:pt x="279956" y="63422"/>
                </a:lnTo>
                <a:lnTo>
                  <a:pt x="246402" y="29886"/>
                </a:lnTo>
                <a:lnTo>
                  <a:pt x="203874" y="7896"/>
                </a:lnTo>
                <a:lnTo>
                  <a:pt x="1549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47917" name="object 109">
            <a:extLst>
              <a:ext uri="{FF2B5EF4-FFF2-40B4-BE49-F238E27FC236}">
                <a16:creationId xmlns:a16="http://schemas.microsoft.com/office/drawing/2014/main" id="{1E826627-8945-4482-9F92-341822C25DD7}"/>
              </a:ext>
            </a:extLst>
          </p:cNvPr>
          <p:cNvSpPr>
            <a:spLocks noChangeArrowheads="1"/>
          </p:cNvSpPr>
          <p:nvPr/>
        </p:nvSpPr>
        <p:spPr bwMode="auto">
          <a:xfrm>
            <a:off x="7702550" y="1370013"/>
            <a:ext cx="446088" cy="446087"/>
          </a:xfrm>
          <a:prstGeom prst="rect">
            <a:avLst/>
          </a:prstGeom>
          <a:blipFill dpi="0" rotWithShape="1">
            <a:blip r:embed="rId2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47918" name="object 110">
            <a:extLst>
              <a:ext uri="{FF2B5EF4-FFF2-40B4-BE49-F238E27FC236}">
                <a16:creationId xmlns:a16="http://schemas.microsoft.com/office/drawing/2014/main" id="{3053D2EE-EE5C-4A09-B640-E53D0550B9CB}"/>
              </a:ext>
            </a:extLst>
          </p:cNvPr>
          <p:cNvSpPr>
            <a:spLocks/>
          </p:cNvSpPr>
          <p:nvPr/>
        </p:nvSpPr>
        <p:spPr bwMode="auto">
          <a:xfrm>
            <a:off x="7770813" y="1438275"/>
            <a:ext cx="309562" cy="309563"/>
          </a:xfrm>
          <a:custGeom>
            <a:avLst/>
            <a:gdLst>
              <a:gd name="T0" fmla="*/ 152575 w 310515"/>
              <a:gd name="T1" fmla="*/ 0 h 309880"/>
              <a:gd name="T2" fmla="*/ 104390 w 310515"/>
              <a:gd name="T3" fmla="*/ 7856 h 309880"/>
              <a:gd name="T4" fmla="*/ 62509 w 310515"/>
              <a:gd name="T5" fmla="*/ 29733 h 309880"/>
              <a:gd name="T6" fmla="*/ 29466 w 310515"/>
              <a:gd name="T7" fmla="*/ 63097 h 309880"/>
              <a:gd name="T8" fmla="*/ 7788 w 310515"/>
              <a:gd name="T9" fmla="*/ 105416 h 309880"/>
              <a:gd name="T10" fmla="*/ 0 w 310515"/>
              <a:gd name="T11" fmla="*/ 154149 h 309880"/>
              <a:gd name="T12" fmla="*/ 7788 w 310515"/>
              <a:gd name="T13" fmla="*/ 202882 h 309880"/>
              <a:gd name="T14" fmla="*/ 29466 w 310515"/>
              <a:gd name="T15" fmla="*/ 245199 h 309880"/>
              <a:gd name="T16" fmla="*/ 62509 w 310515"/>
              <a:gd name="T17" fmla="*/ 278564 h 309880"/>
              <a:gd name="T18" fmla="*/ 104390 w 310515"/>
              <a:gd name="T19" fmla="*/ 300441 h 309880"/>
              <a:gd name="T20" fmla="*/ 152575 w 310515"/>
              <a:gd name="T21" fmla="*/ 308297 h 309880"/>
              <a:gd name="T22" fmla="*/ 200826 w 310515"/>
              <a:gd name="T23" fmla="*/ 300441 h 309880"/>
              <a:gd name="T24" fmla="*/ 242741 w 310515"/>
              <a:gd name="T25" fmla="*/ 278564 h 309880"/>
              <a:gd name="T26" fmla="*/ 275803 w 310515"/>
              <a:gd name="T27" fmla="*/ 245199 h 309880"/>
              <a:gd name="T28" fmla="*/ 297490 w 310515"/>
              <a:gd name="T29" fmla="*/ 202882 h 309880"/>
              <a:gd name="T30" fmla="*/ 305277 w 310515"/>
              <a:gd name="T31" fmla="*/ 154149 h 309880"/>
              <a:gd name="T32" fmla="*/ 297490 w 310515"/>
              <a:gd name="T33" fmla="*/ 105416 h 309880"/>
              <a:gd name="T34" fmla="*/ 275803 w 310515"/>
              <a:gd name="T35" fmla="*/ 63097 h 309880"/>
              <a:gd name="T36" fmla="*/ 242741 w 310515"/>
              <a:gd name="T37" fmla="*/ 29733 h 309880"/>
              <a:gd name="T38" fmla="*/ 200826 w 310515"/>
              <a:gd name="T39" fmla="*/ 7856 h 309880"/>
              <a:gd name="T40" fmla="*/ 152575 w 310515"/>
              <a:gd name="T41" fmla="*/ 0 h 30988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10515" h="309880">
                <a:moveTo>
                  <a:pt x="154939" y="0"/>
                </a:moveTo>
                <a:lnTo>
                  <a:pt x="106005" y="7896"/>
                </a:lnTo>
                <a:lnTo>
                  <a:pt x="63477" y="29886"/>
                </a:lnTo>
                <a:lnTo>
                  <a:pt x="29923" y="63422"/>
                </a:lnTo>
                <a:lnTo>
                  <a:pt x="7908" y="105956"/>
                </a:lnTo>
                <a:lnTo>
                  <a:pt x="0" y="154939"/>
                </a:lnTo>
                <a:lnTo>
                  <a:pt x="7908" y="203923"/>
                </a:lnTo>
                <a:lnTo>
                  <a:pt x="29923" y="246457"/>
                </a:lnTo>
                <a:lnTo>
                  <a:pt x="63477" y="279993"/>
                </a:lnTo>
                <a:lnTo>
                  <a:pt x="106005" y="301983"/>
                </a:lnTo>
                <a:lnTo>
                  <a:pt x="154939" y="309879"/>
                </a:lnTo>
                <a:lnTo>
                  <a:pt x="203936" y="301983"/>
                </a:lnTo>
                <a:lnTo>
                  <a:pt x="246501" y="279993"/>
                </a:lnTo>
                <a:lnTo>
                  <a:pt x="280075" y="246457"/>
                </a:lnTo>
                <a:lnTo>
                  <a:pt x="302097" y="203923"/>
                </a:lnTo>
                <a:lnTo>
                  <a:pt x="310006" y="154939"/>
                </a:lnTo>
                <a:lnTo>
                  <a:pt x="302097" y="105956"/>
                </a:lnTo>
                <a:lnTo>
                  <a:pt x="280075" y="63422"/>
                </a:lnTo>
                <a:lnTo>
                  <a:pt x="246501" y="29886"/>
                </a:lnTo>
                <a:lnTo>
                  <a:pt x="203936" y="7896"/>
                </a:lnTo>
                <a:lnTo>
                  <a:pt x="1549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1" name="object 111">
            <a:extLst>
              <a:ext uri="{FF2B5EF4-FFF2-40B4-BE49-F238E27FC236}">
                <a16:creationId xmlns:a16="http://schemas.microsoft.com/office/drawing/2014/main" id="{4DB869A1-337E-4752-B19B-41539781BF9E}"/>
              </a:ext>
            </a:extLst>
          </p:cNvPr>
          <p:cNvSpPr txBox="1"/>
          <p:nvPr/>
        </p:nvSpPr>
        <p:spPr>
          <a:xfrm>
            <a:off x="7851775" y="1597025"/>
            <a:ext cx="149225" cy="117475"/>
          </a:xfrm>
          <a:prstGeom prst="rect">
            <a:avLst/>
          </a:prstGeom>
        </p:spPr>
        <p:txBody>
          <a:bodyPr lIns="0" tIns="12700" rIns="0" bIns="0">
            <a:spAutoFit/>
          </a:bodyPr>
          <a:lstStyle/>
          <a:p>
            <a:pPr marL="12700">
              <a:spcBef>
                <a:spcPts val="100"/>
              </a:spcBef>
              <a:defRPr/>
            </a:pPr>
            <a:r>
              <a:rPr sz="600" b="1" spc="-20" dirty="0">
                <a:solidFill>
                  <a:srgbClr val="616161"/>
                </a:solidFill>
                <a:latin typeface="Arial"/>
                <a:cs typeface="Arial"/>
              </a:rPr>
              <a:t>一个</a:t>
            </a:r>
            <a:r>
              <a:rPr sz="600" b="1" spc="-5" dirty="0">
                <a:solidFill>
                  <a:srgbClr val="616161"/>
                </a:solidFill>
                <a:latin typeface="Arial"/>
                <a:cs typeface="Arial"/>
              </a:rPr>
              <a:t>P</a:t>
            </a:r>
            <a:r>
              <a:rPr sz="600" b="1" dirty="0">
                <a:solidFill>
                  <a:srgbClr val="616161"/>
                </a:solidFill>
                <a:latin typeface="Arial"/>
                <a:cs typeface="Arial"/>
              </a:rPr>
              <a:t>我</a:t>
            </a:r>
            <a:endParaRPr sz="600">
              <a:latin typeface="Arial"/>
              <a:cs typeface="Arial"/>
            </a:endParaRPr>
          </a:p>
        </p:txBody>
      </p:sp>
      <p:sp>
        <p:nvSpPr>
          <p:cNvPr id="247920" name="object 112">
            <a:extLst>
              <a:ext uri="{FF2B5EF4-FFF2-40B4-BE49-F238E27FC236}">
                <a16:creationId xmlns:a16="http://schemas.microsoft.com/office/drawing/2014/main" id="{214878CA-4470-444F-8356-681032FC8971}"/>
              </a:ext>
            </a:extLst>
          </p:cNvPr>
          <p:cNvSpPr>
            <a:spLocks noChangeArrowheads="1"/>
          </p:cNvSpPr>
          <p:nvPr/>
        </p:nvSpPr>
        <p:spPr bwMode="auto">
          <a:xfrm>
            <a:off x="7272338" y="1265238"/>
            <a:ext cx="446087" cy="447675"/>
          </a:xfrm>
          <a:prstGeom prst="rect">
            <a:avLst/>
          </a:prstGeom>
          <a:blipFill dpi="0" rotWithShape="1">
            <a:blip r:embed="rId2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47921" name="object 113">
            <a:extLst>
              <a:ext uri="{FF2B5EF4-FFF2-40B4-BE49-F238E27FC236}">
                <a16:creationId xmlns:a16="http://schemas.microsoft.com/office/drawing/2014/main" id="{C3150B52-F65E-4022-BED8-BD4D02B7BAA6}"/>
              </a:ext>
            </a:extLst>
          </p:cNvPr>
          <p:cNvSpPr>
            <a:spLocks/>
          </p:cNvSpPr>
          <p:nvPr/>
        </p:nvSpPr>
        <p:spPr bwMode="auto">
          <a:xfrm>
            <a:off x="7340600" y="1333500"/>
            <a:ext cx="309563" cy="311150"/>
          </a:xfrm>
          <a:custGeom>
            <a:avLst/>
            <a:gdLst>
              <a:gd name="T0" fmla="*/ 154151 w 309879"/>
              <a:gd name="T1" fmla="*/ 0 h 309880"/>
              <a:gd name="T2" fmla="*/ 105416 w 309879"/>
              <a:gd name="T3" fmla="*/ 8059 h 309880"/>
              <a:gd name="T4" fmla="*/ 63099 w 309879"/>
              <a:gd name="T5" fmla="*/ 30503 h 309880"/>
              <a:gd name="T6" fmla="*/ 29736 w 309879"/>
              <a:gd name="T7" fmla="*/ 64732 h 309880"/>
              <a:gd name="T8" fmla="*/ 7856 w 309879"/>
              <a:gd name="T9" fmla="*/ 108145 h 309880"/>
              <a:gd name="T10" fmla="*/ 0 w 309879"/>
              <a:gd name="T11" fmla="*/ 158140 h 309880"/>
              <a:gd name="T12" fmla="*/ 7856 w 309879"/>
              <a:gd name="T13" fmla="*/ 208137 h 309880"/>
              <a:gd name="T14" fmla="*/ 29736 w 309879"/>
              <a:gd name="T15" fmla="*/ 251549 h 309880"/>
              <a:gd name="T16" fmla="*/ 63099 w 309879"/>
              <a:gd name="T17" fmla="*/ 285778 h 309880"/>
              <a:gd name="T18" fmla="*/ 105416 w 309879"/>
              <a:gd name="T19" fmla="*/ 308223 h 309880"/>
              <a:gd name="T20" fmla="*/ 154151 w 309879"/>
              <a:gd name="T21" fmla="*/ 316281 h 309880"/>
              <a:gd name="T22" fmla="*/ 202885 w 309879"/>
              <a:gd name="T23" fmla="*/ 308223 h 309880"/>
              <a:gd name="T24" fmla="*/ 245203 w 309879"/>
              <a:gd name="T25" fmla="*/ 285778 h 309880"/>
              <a:gd name="T26" fmla="*/ 278568 w 309879"/>
              <a:gd name="T27" fmla="*/ 251549 h 309880"/>
              <a:gd name="T28" fmla="*/ 300446 w 309879"/>
              <a:gd name="T29" fmla="*/ 208137 h 309880"/>
              <a:gd name="T30" fmla="*/ 308302 w 309879"/>
              <a:gd name="T31" fmla="*/ 158140 h 309880"/>
              <a:gd name="T32" fmla="*/ 300446 w 309879"/>
              <a:gd name="T33" fmla="*/ 108145 h 309880"/>
              <a:gd name="T34" fmla="*/ 278568 w 309879"/>
              <a:gd name="T35" fmla="*/ 64732 h 309880"/>
              <a:gd name="T36" fmla="*/ 245203 w 309879"/>
              <a:gd name="T37" fmla="*/ 30503 h 309880"/>
              <a:gd name="T38" fmla="*/ 202885 w 309879"/>
              <a:gd name="T39" fmla="*/ 8059 h 309880"/>
              <a:gd name="T40" fmla="*/ 154151 w 309879"/>
              <a:gd name="T41" fmla="*/ 0 h 30988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09879" h="309880">
                <a:moveTo>
                  <a:pt x="154940" y="0"/>
                </a:moveTo>
                <a:lnTo>
                  <a:pt x="105956" y="7896"/>
                </a:lnTo>
                <a:lnTo>
                  <a:pt x="63422" y="29886"/>
                </a:lnTo>
                <a:lnTo>
                  <a:pt x="29886" y="63422"/>
                </a:lnTo>
                <a:lnTo>
                  <a:pt x="7896" y="105956"/>
                </a:lnTo>
                <a:lnTo>
                  <a:pt x="0" y="154939"/>
                </a:lnTo>
                <a:lnTo>
                  <a:pt x="7896" y="203923"/>
                </a:lnTo>
                <a:lnTo>
                  <a:pt x="29886" y="246457"/>
                </a:lnTo>
                <a:lnTo>
                  <a:pt x="63422" y="279993"/>
                </a:lnTo>
                <a:lnTo>
                  <a:pt x="105956" y="301983"/>
                </a:lnTo>
                <a:lnTo>
                  <a:pt x="154940" y="309879"/>
                </a:lnTo>
                <a:lnTo>
                  <a:pt x="203923" y="301983"/>
                </a:lnTo>
                <a:lnTo>
                  <a:pt x="246457" y="279993"/>
                </a:lnTo>
                <a:lnTo>
                  <a:pt x="279993" y="246457"/>
                </a:lnTo>
                <a:lnTo>
                  <a:pt x="301983" y="203923"/>
                </a:lnTo>
                <a:lnTo>
                  <a:pt x="309879" y="154939"/>
                </a:lnTo>
                <a:lnTo>
                  <a:pt x="301983" y="105956"/>
                </a:lnTo>
                <a:lnTo>
                  <a:pt x="279993" y="63422"/>
                </a:lnTo>
                <a:lnTo>
                  <a:pt x="246457" y="29886"/>
                </a:lnTo>
                <a:lnTo>
                  <a:pt x="203923" y="7896"/>
                </a:lnTo>
                <a:lnTo>
                  <a:pt x="1549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47922" name="object 114">
            <a:extLst>
              <a:ext uri="{FF2B5EF4-FFF2-40B4-BE49-F238E27FC236}">
                <a16:creationId xmlns:a16="http://schemas.microsoft.com/office/drawing/2014/main" id="{136F5C93-3EFB-4EDC-AA3A-B9238500BF4B}"/>
              </a:ext>
            </a:extLst>
          </p:cNvPr>
          <p:cNvSpPr>
            <a:spLocks noChangeArrowheads="1"/>
          </p:cNvSpPr>
          <p:nvPr/>
        </p:nvSpPr>
        <p:spPr bwMode="auto">
          <a:xfrm>
            <a:off x="7188200" y="2436813"/>
            <a:ext cx="447675" cy="446087"/>
          </a:xfrm>
          <a:prstGeom prst="rect">
            <a:avLst/>
          </a:prstGeom>
          <a:blipFill dpi="0" rotWithShape="1">
            <a:blip r:embed="rId2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47923" name="object 115">
            <a:extLst>
              <a:ext uri="{FF2B5EF4-FFF2-40B4-BE49-F238E27FC236}">
                <a16:creationId xmlns:a16="http://schemas.microsoft.com/office/drawing/2014/main" id="{8C485323-0CFB-4B8F-B19E-156FCAEFE167}"/>
              </a:ext>
            </a:extLst>
          </p:cNvPr>
          <p:cNvSpPr>
            <a:spLocks/>
          </p:cNvSpPr>
          <p:nvPr/>
        </p:nvSpPr>
        <p:spPr bwMode="auto">
          <a:xfrm>
            <a:off x="7258050" y="2505075"/>
            <a:ext cx="309563" cy="311150"/>
          </a:xfrm>
          <a:custGeom>
            <a:avLst/>
            <a:gdLst>
              <a:gd name="T0" fmla="*/ 154150 w 309879"/>
              <a:gd name="T1" fmla="*/ 0 h 309880"/>
              <a:gd name="T2" fmla="*/ 105416 w 309879"/>
              <a:gd name="T3" fmla="*/ 8059 h 309880"/>
              <a:gd name="T4" fmla="*/ 63099 w 309879"/>
              <a:gd name="T5" fmla="*/ 30503 h 309880"/>
              <a:gd name="T6" fmla="*/ 29736 w 309879"/>
              <a:gd name="T7" fmla="*/ 64732 h 309880"/>
              <a:gd name="T8" fmla="*/ 7856 w 309879"/>
              <a:gd name="T9" fmla="*/ 108145 h 309880"/>
              <a:gd name="T10" fmla="*/ 0 w 309879"/>
              <a:gd name="T11" fmla="*/ 158140 h 309880"/>
              <a:gd name="T12" fmla="*/ 7856 w 309879"/>
              <a:gd name="T13" fmla="*/ 208137 h 309880"/>
              <a:gd name="T14" fmla="*/ 29736 w 309879"/>
              <a:gd name="T15" fmla="*/ 251549 h 309880"/>
              <a:gd name="T16" fmla="*/ 63099 w 309879"/>
              <a:gd name="T17" fmla="*/ 285778 h 309880"/>
              <a:gd name="T18" fmla="*/ 105416 w 309879"/>
              <a:gd name="T19" fmla="*/ 308223 h 309880"/>
              <a:gd name="T20" fmla="*/ 154150 w 309879"/>
              <a:gd name="T21" fmla="*/ 316281 h 309880"/>
              <a:gd name="T22" fmla="*/ 202885 w 309879"/>
              <a:gd name="T23" fmla="*/ 308223 h 309880"/>
              <a:gd name="T24" fmla="*/ 245203 w 309879"/>
              <a:gd name="T25" fmla="*/ 285778 h 309880"/>
              <a:gd name="T26" fmla="*/ 278568 w 309879"/>
              <a:gd name="T27" fmla="*/ 251549 h 309880"/>
              <a:gd name="T28" fmla="*/ 300446 w 309879"/>
              <a:gd name="T29" fmla="*/ 208137 h 309880"/>
              <a:gd name="T30" fmla="*/ 308302 w 309879"/>
              <a:gd name="T31" fmla="*/ 158140 h 309880"/>
              <a:gd name="T32" fmla="*/ 300446 w 309879"/>
              <a:gd name="T33" fmla="*/ 108145 h 309880"/>
              <a:gd name="T34" fmla="*/ 278568 w 309879"/>
              <a:gd name="T35" fmla="*/ 64732 h 309880"/>
              <a:gd name="T36" fmla="*/ 245203 w 309879"/>
              <a:gd name="T37" fmla="*/ 30503 h 309880"/>
              <a:gd name="T38" fmla="*/ 202885 w 309879"/>
              <a:gd name="T39" fmla="*/ 8059 h 309880"/>
              <a:gd name="T40" fmla="*/ 154150 w 309879"/>
              <a:gd name="T41" fmla="*/ 0 h 30988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09879" h="309880">
                <a:moveTo>
                  <a:pt x="154939" y="0"/>
                </a:moveTo>
                <a:lnTo>
                  <a:pt x="105956" y="7896"/>
                </a:lnTo>
                <a:lnTo>
                  <a:pt x="63422" y="29886"/>
                </a:lnTo>
                <a:lnTo>
                  <a:pt x="29886" y="63422"/>
                </a:lnTo>
                <a:lnTo>
                  <a:pt x="7896" y="105956"/>
                </a:lnTo>
                <a:lnTo>
                  <a:pt x="0" y="154939"/>
                </a:lnTo>
                <a:lnTo>
                  <a:pt x="7896" y="203923"/>
                </a:lnTo>
                <a:lnTo>
                  <a:pt x="29886" y="246457"/>
                </a:lnTo>
                <a:lnTo>
                  <a:pt x="63422" y="279993"/>
                </a:lnTo>
                <a:lnTo>
                  <a:pt x="105956" y="301983"/>
                </a:lnTo>
                <a:lnTo>
                  <a:pt x="154939" y="309879"/>
                </a:lnTo>
                <a:lnTo>
                  <a:pt x="203923" y="301983"/>
                </a:lnTo>
                <a:lnTo>
                  <a:pt x="246457" y="279993"/>
                </a:lnTo>
                <a:lnTo>
                  <a:pt x="279993" y="246457"/>
                </a:lnTo>
                <a:lnTo>
                  <a:pt x="301983" y="203923"/>
                </a:lnTo>
                <a:lnTo>
                  <a:pt x="309879" y="154939"/>
                </a:lnTo>
                <a:lnTo>
                  <a:pt x="301983" y="105956"/>
                </a:lnTo>
                <a:lnTo>
                  <a:pt x="279993" y="63422"/>
                </a:lnTo>
                <a:lnTo>
                  <a:pt x="246457" y="29886"/>
                </a:lnTo>
                <a:lnTo>
                  <a:pt x="203923" y="7896"/>
                </a:lnTo>
                <a:lnTo>
                  <a:pt x="1549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47924" name="object 116">
            <a:extLst>
              <a:ext uri="{FF2B5EF4-FFF2-40B4-BE49-F238E27FC236}">
                <a16:creationId xmlns:a16="http://schemas.microsoft.com/office/drawing/2014/main" id="{A0C51DDD-446F-4EC5-AFC6-29D5BAE27607}"/>
              </a:ext>
            </a:extLst>
          </p:cNvPr>
          <p:cNvSpPr>
            <a:spLocks noChangeArrowheads="1"/>
          </p:cNvSpPr>
          <p:nvPr/>
        </p:nvSpPr>
        <p:spPr bwMode="auto">
          <a:xfrm>
            <a:off x="6842125" y="1544638"/>
            <a:ext cx="133350" cy="125412"/>
          </a:xfrm>
          <a:prstGeom prst="rect">
            <a:avLst/>
          </a:prstGeom>
          <a:blipFill dpi="0" rotWithShape="1">
            <a:blip r:embed="rId2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47925" name="object 117">
            <a:extLst>
              <a:ext uri="{FF2B5EF4-FFF2-40B4-BE49-F238E27FC236}">
                <a16:creationId xmlns:a16="http://schemas.microsoft.com/office/drawing/2014/main" id="{9A95DC10-5BEA-48AB-8078-B38E58FBDA45}"/>
              </a:ext>
            </a:extLst>
          </p:cNvPr>
          <p:cNvSpPr>
            <a:spLocks noChangeArrowheads="1"/>
          </p:cNvSpPr>
          <p:nvPr/>
        </p:nvSpPr>
        <p:spPr bwMode="auto">
          <a:xfrm>
            <a:off x="7970838" y="2535238"/>
            <a:ext cx="133350" cy="125412"/>
          </a:xfrm>
          <a:prstGeom prst="rect">
            <a:avLst/>
          </a:prstGeom>
          <a:blipFill dpi="0" rotWithShape="1">
            <a:blip r:embed="rId2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47926" name="object 118">
            <a:extLst>
              <a:ext uri="{FF2B5EF4-FFF2-40B4-BE49-F238E27FC236}">
                <a16:creationId xmlns:a16="http://schemas.microsoft.com/office/drawing/2014/main" id="{66D15B2F-307B-47AA-8920-D73831EEDB24}"/>
              </a:ext>
            </a:extLst>
          </p:cNvPr>
          <p:cNvSpPr>
            <a:spLocks noChangeArrowheads="1"/>
          </p:cNvSpPr>
          <p:nvPr/>
        </p:nvSpPr>
        <p:spPr bwMode="auto">
          <a:xfrm>
            <a:off x="7432675" y="1416050"/>
            <a:ext cx="125413" cy="146050"/>
          </a:xfrm>
          <a:prstGeom prst="rect">
            <a:avLst/>
          </a:prstGeom>
          <a:blipFill dpi="0" rotWithShape="1">
            <a:blip r:embed="rId2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47927" name="object 119">
            <a:extLst>
              <a:ext uri="{FF2B5EF4-FFF2-40B4-BE49-F238E27FC236}">
                <a16:creationId xmlns:a16="http://schemas.microsoft.com/office/drawing/2014/main" id="{1C96337F-AE8A-4368-A1B5-534E24440C26}"/>
              </a:ext>
            </a:extLst>
          </p:cNvPr>
          <p:cNvSpPr>
            <a:spLocks noChangeArrowheads="1"/>
          </p:cNvSpPr>
          <p:nvPr/>
        </p:nvSpPr>
        <p:spPr bwMode="auto">
          <a:xfrm>
            <a:off x="7294563" y="2584450"/>
            <a:ext cx="238125" cy="153988"/>
          </a:xfrm>
          <a:prstGeom prst="rect">
            <a:avLst/>
          </a:prstGeom>
          <a:blipFill dpi="0" rotWithShape="1">
            <a:blip r:embed="rId2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47928" name="object 120">
            <a:extLst>
              <a:ext uri="{FF2B5EF4-FFF2-40B4-BE49-F238E27FC236}">
                <a16:creationId xmlns:a16="http://schemas.microsoft.com/office/drawing/2014/main" id="{F884E977-0D3B-4DBA-B467-1FF33A613769}"/>
              </a:ext>
            </a:extLst>
          </p:cNvPr>
          <p:cNvSpPr>
            <a:spLocks noChangeArrowheads="1"/>
          </p:cNvSpPr>
          <p:nvPr/>
        </p:nvSpPr>
        <p:spPr bwMode="auto">
          <a:xfrm>
            <a:off x="7877175" y="1473200"/>
            <a:ext cx="171450" cy="155575"/>
          </a:xfrm>
          <a:prstGeom prst="rect">
            <a:avLst/>
          </a:prstGeom>
          <a:blipFill dpi="0" rotWithShape="1">
            <a:blip r:embed="rId2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47929" name="object 121">
            <a:extLst>
              <a:ext uri="{FF2B5EF4-FFF2-40B4-BE49-F238E27FC236}">
                <a16:creationId xmlns:a16="http://schemas.microsoft.com/office/drawing/2014/main" id="{8620CD7B-20B4-4B5A-A2B9-A067FB29368F}"/>
              </a:ext>
            </a:extLst>
          </p:cNvPr>
          <p:cNvSpPr>
            <a:spLocks/>
          </p:cNvSpPr>
          <p:nvPr/>
        </p:nvSpPr>
        <p:spPr bwMode="auto">
          <a:xfrm>
            <a:off x="412750" y="5876925"/>
            <a:ext cx="10983913" cy="320675"/>
          </a:xfrm>
          <a:custGeom>
            <a:avLst/>
            <a:gdLst>
              <a:gd name="T0" fmla="*/ 10944895 w 10983595"/>
              <a:gd name="T1" fmla="*/ 0 h 321310"/>
              <a:gd name="T2" fmla="*/ 0 w 10983595"/>
              <a:gd name="T3" fmla="*/ 0 h 321310"/>
              <a:gd name="T4" fmla="*/ 15611 w 10983595"/>
              <a:gd name="T5" fmla="*/ 12482 h 321310"/>
              <a:gd name="T6" fmla="*/ 28364 w 10983595"/>
              <a:gd name="T7" fmla="*/ 46526 h 321310"/>
              <a:gd name="T8" fmla="*/ 36959 w 10983595"/>
              <a:gd name="T9" fmla="*/ 97014 h 321310"/>
              <a:gd name="T10" fmla="*/ 40111 w 10983595"/>
              <a:gd name="T11" fmla="*/ 158834 h 321310"/>
              <a:gd name="T12" fmla="*/ 36959 w 10983595"/>
              <a:gd name="T13" fmla="*/ 220660 h 321310"/>
              <a:gd name="T14" fmla="*/ 28364 w 10983595"/>
              <a:gd name="T15" fmla="*/ 271148 h 321310"/>
              <a:gd name="T16" fmla="*/ 15610 w 10983595"/>
              <a:gd name="T17" fmla="*/ 305187 h 321310"/>
              <a:gd name="T18" fmla="*/ 0 w 10983595"/>
              <a:gd name="T19" fmla="*/ 317669 h 321310"/>
              <a:gd name="T20" fmla="*/ 10944895 w 10983595"/>
              <a:gd name="T21" fmla="*/ 317669 h 321310"/>
              <a:gd name="T22" fmla="*/ 10960542 w 10983595"/>
              <a:gd name="T23" fmla="*/ 305187 h 321310"/>
              <a:gd name="T24" fmla="*/ 10973300 w 10983595"/>
              <a:gd name="T25" fmla="*/ 271148 h 321310"/>
              <a:gd name="T26" fmla="*/ 10981887 w 10983595"/>
              <a:gd name="T27" fmla="*/ 220660 h 321310"/>
              <a:gd name="T28" fmla="*/ 10985032 w 10983595"/>
              <a:gd name="T29" fmla="*/ 158834 h 321310"/>
              <a:gd name="T30" fmla="*/ 10981886 w 10983595"/>
              <a:gd name="T31" fmla="*/ 97008 h 321310"/>
              <a:gd name="T32" fmla="*/ 10973299 w 10983595"/>
              <a:gd name="T33" fmla="*/ 46521 h 321310"/>
              <a:gd name="T34" fmla="*/ 10960540 w 10983595"/>
              <a:gd name="T35" fmla="*/ 12480 h 321310"/>
              <a:gd name="T36" fmla="*/ 10944895 w 10983595"/>
              <a:gd name="T37" fmla="*/ 0 h 3213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983595" h="321310">
                <a:moveTo>
                  <a:pt x="10943310" y="0"/>
                </a:moveTo>
                <a:lnTo>
                  <a:pt x="0" y="0"/>
                </a:lnTo>
                <a:lnTo>
                  <a:pt x="15611" y="12607"/>
                </a:lnTo>
                <a:lnTo>
                  <a:pt x="28359" y="46988"/>
                </a:lnTo>
                <a:lnTo>
                  <a:pt x="36954" y="97978"/>
                </a:lnTo>
                <a:lnTo>
                  <a:pt x="40106" y="160413"/>
                </a:lnTo>
                <a:lnTo>
                  <a:pt x="36954" y="222854"/>
                </a:lnTo>
                <a:lnTo>
                  <a:pt x="28359" y="273843"/>
                </a:lnTo>
                <a:lnTo>
                  <a:pt x="15610" y="308221"/>
                </a:lnTo>
                <a:lnTo>
                  <a:pt x="0" y="320827"/>
                </a:lnTo>
                <a:lnTo>
                  <a:pt x="10943310" y="320827"/>
                </a:lnTo>
                <a:lnTo>
                  <a:pt x="10958957" y="308221"/>
                </a:lnTo>
                <a:lnTo>
                  <a:pt x="10971710" y="273843"/>
                </a:lnTo>
                <a:lnTo>
                  <a:pt x="10980297" y="222854"/>
                </a:lnTo>
                <a:lnTo>
                  <a:pt x="10983442" y="160413"/>
                </a:lnTo>
                <a:lnTo>
                  <a:pt x="10980296" y="97972"/>
                </a:lnTo>
                <a:lnTo>
                  <a:pt x="10971709" y="46983"/>
                </a:lnTo>
                <a:lnTo>
                  <a:pt x="10958955" y="12605"/>
                </a:lnTo>
                <a:lnTo>
                  <a:pt x="10943310" y="0"/>
                </a:lnTo>
                <a:close/>
              </a:path>
            </a:pathLst>
          </a:custGeom>
          <a:solidFill>
            <a:srgbClr val="5C526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47930" name="object 122">
            <a:extLst>
              <a:ext uri="{FF2B5EF4-FFF2-40B4-BE49-F238E27FC236}">
                <a16:creationId xmlns:a16="http://schemas.microsoft.com/office/drawing/2014/main" id="{3B7E8ADC-B063-4B0E-BDFF-BF6DE2FA279A}"/>
              </a:ext>
            </a:extLst>
          </p:cNvPr>
          <p:cNvSpPr>
            <a:spLocks/>
          </p:cNvSpPr>
          <p:nvPr/>
        </p:nvSpPr>
        <p:spPr bwMode="auto">
          <a:xfrm>
            <a:off x="373063" y="5876925"/>
            <a:ext cx="80962" cy="320675"/>
          </a:xfrm>
          <a:custGeom>
            <a:avLst/>
            <a:gdLst>
              <a:gd name="T0" fmla="*/ 40887 w 80645"/>
              <a:gd name="T1" fmla="*/ 0 h 321310"/>
              <a:gd name="T2" fmla="*/ 24970 w 80645"/>
              <a:gd name="T3" fmla="*/ 12480 h 321310"/>
              <a:gd name="T4" fmla="*/ 11974 w 80645"/>
              <a:gd name="T5" fmla="*/ 46521 h 321310"/>
              <a:gd name="T6" fmla="*/ 3211 w 80645"/>
              <a:gd name="T7" fmla="*/ 97008 h 321310"/>
              <a:gd name="T8" fmla="*/ 0 w 80645"/>
              <a:gd name="T9" fmla="*/ 158834 h 321310"/>
              <a:gd name="T10" fmla="*/ 3211 w 80645"/>
              <a:gd name="T11" fmla="*/ 220660 h 321310"/>
              <a:gd name="T12" fmla="*/ 11974 w 80645"/>
              <a:gd name="T13" fmla="*/ 271148 h 321310"/>
              <a:gd name="T14" fmla="*/ 24970 w 80645"/>
              <a:gd name="T15" fmla="*/ 305187 h 321310"/>
              <a:gd name="T16" fmla="*/ 40887 w 80645"/>
              <a:gd name="T17" fmla="*/ 317669 h 321310"/>
              <a:gd name="T18" fmla="*/ 56808 w 80645"/>
              <a:gd name="T19" fmla="*/ 305187 h 321310"/>
              <a:gd name="T20" fmla="*/ 69808 w 80645"/>
              <a:gd name="T21" fmla="*/ 271148 h 321310"/>
              <a:gd name="T22" fmla="*/ 78574 w 80645"/>
              <a:gd name="T23" fmla="*/ 220660 h 321310"/>
              <a:gd name="T24" fmla="*/ 81788 w 80645"/>
              <a:gd name="T25" fmla="*/ 158834 h 321310"/>
              <a:gd name="T26" fmla="*/ 78574 w 80645"/>
              <a:gd name="T27" fmla="*/ 97008 h 321310"/>
              <a:gd name="T28" fmla="*/ 69808 w 80645"/>
              <a:gd name="T29" fmla="*/ 46521 h 321310"/>
              <a:gd name="T30" fmla="*/ 56808 w 80645"/>
              <a:gd name="T31" fmla="*/ 12480 h 321310"/>
              <a:gd name="T32" fmla="*/ 40887 w 80645"/>
              <a:gd name="T33" fmla="*/ 0 h 3213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0645" h="321310">
                <a:moveTo>
                  <a:pt x="40093" y="0"/>
                </a:moveTo>
                <a:lnTo>
                  <a:pt x="24485" y="12605"/>
                </a:lnTo>
                <a:lnTo>
                  <a:pt x="11741" y="46983"/>
                </a:lnTo>
                <a:lnTo>
                  <a:pt x="3149" y="97972"/>
                </a:lnTo>
                <a:lnTo>
                  <a:pt x="0" y="160413"/>
                </a:lnTo>
                <a:lnTo>
                  <a:pt x="3149" y="222854"/>
                </a:lnTo>
                <a:lnTo>
                  <a:pt x="11741" y="273843"/>
                </a:lnTo>
                <a:lnTo>
                  <a:pt x="24485" y="308221"/>
                </a:lnTo>
                <a:lnTo>
                  <a:pt x="40093" y="320827"/>
                </a:lnTo>
                <a:lnTo>
                  <a:pt x="55704" y="308221"/>
                </a:lnTo>
                <a:lnTo>
                  <a:pt x="68453" y="273843"/>
                </a:lnTo>
                <a:lnTo>
                  <a:pt x="77048" y="222854"/>
                </a:lnTo>
                <a:lnTo>
                  <a:pt x="80200" y="160413"/>
                </a:lnTo>
                <a:lnTo>
                  <a:pt x="77048" y="97972"/>
                </a:lnTo>
                <a:lnTo>
                  <a:pt x="68453" y="46983"/>
                </a:lnTo>
                <a:lnTo>
                  <a:pt x="55704" y="12605"/>
                </a:lnTo>
                <a:lnTo>
                  <a:pt x="40093" y="0"/>
                </a:lnTo>
                <a:close/>
              </a:path>
            </a:pathLst>
          </a:custGeom>
          <a:solidFill>
            <a:srgbClr val="9D97A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3" name="object 123">
            <a:extLst>
              <a:ext uri="{FF2B5EF4-FFF2-40B4-BE49-F238E27FC236}">
                <a16:creationId xmlns:a16="http://schemas.microsoft.com/office/drawing/2014/main" id="{1D95149F-6A6C-43B4-B4DA-D5558454B43B}"/>
              </a:ext>
            </a:extLst>
          </p:cNvPr>
          <p:cNvSpPr txBox="1"/>
          <p:nvPr/>
        </p:nvSpPr>
        <p:spPr>
          <a:xfrm>
            <a:off x="5387975" y="5929313"/>
            <a:ext cx="1031875" cy="209550"/>
          </a:xfrm>
          <a:prstGeom prst="rect">
            <a:avLst/>
          </a:prstGeom>
        </p:spPr>
        <p:txBody>
          <a:bodyPr lIns="0" tIns="12700" rIns="0" bIns="0">
            <a:spAutoFit/>
          </a:bodyPr>
          <a:lstStyle/>
          <a:p>
            <a:pPr marL="12700">
              <a:spcBef>
                <a:spcPts val="100"/>
              </a:spcBef>
              <a:defRPr/>
            </a:pPr>
            <a:r>
              <a:rPr sz="1200" b="1" spc="-5" dirty="0">
                <a:solidFill>
                  <a:srgbClr val="FFFFFF"/>
                </a:solidFill>
                <a:latin typeface="Arial"/>
                <a:cs typeface="Arial"/>
              </a:rPr>
              <a:t>消息</a:t>
            </a:r>
            <a:r>
              <a:rPr sz="1200" b="1" spc="-75" dirty="0">
                <a:solidFill>
                  <a:srgbClr val="FFFFFF"/>
                </a:solidFill>
                <a:latin typeface="Arial"/>
                <a:cs typeface="Arial"/>
              </a:rPr>
              <a:t> </a:t>
            </a:r>
            <a:r>
              <a:rPr sz="1200" b="1" spc="-5" dirty="0">
                <a:solidFill>
                  <a:srgbClr val="FFFFFF"/>
                </a:solidFill>
                <a:latin typeface="Arial"/>
                <a:cs typeface="Arial"/>
              </a:rPr>
              <a:t>管</a:t>
            </a:r>
            <a:endParaRPr sz="1200">
              <a:latin typeface="Arial"/>
              <a:cs typeface="Arial"/>
            </a:endParaRPr>
          </a:p>
        </p:txBody>
      </p:sp>
    </p:spTree>
  </p:cSld>
  <p:clrMapOvr>
    <a:masterClrMapping/>
  </p:clrMapOvr>
</p:sld>
</file>

<file path=ppt/slides/slide179.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object 2">
            <a:extLst>
              <a:ext uri="{FF2B5EF4-FFF2-40B4-BE49-F238E27FC236}">
                <a16:creationId xmlns:a16="http://schemas.microsoft.com/office/drawing/2014/main" id="{71B2B188-1995-4C9E-8470-3B75C80BDAEE}"/>
              </a:ext>
            </a:extLst>
          </p:cNvPr>
          <p:cNvSpPr>
            <a:spLocks noGrp="1"/>
          </p:cNvSpPr>
          <p:nvPr>
            <p:ph type="title"/>
          </p:nvPr>
        </p:nvSpPr>
        <p:spPr>
          <a:xfrm>
            <a:off x="763588" y="166688"/>
            <a:ext cx="9671050" cy="688975"/>
          </a:xfrm>
        </p:spPr>
        <p:txBody>
          <a:bodyPr lIns="0" tIns="12700" rIns="0" bIns="0">
            <a:spAutoFit/>
          </a:bodyPr>
          <a:lstStyle/>
          <a:p>
            <a:pPr marL="12700" algn="l">
              <a:spcBef>
                <a:spcPts val="100"/>
              </a:spcBef>
            </a:pPr>
            <a:r>
              <a:rPr lang="zh-CN" altLang="zh-CN">
                <a:solidFill>
                  <a:schemeClr val="bg1"/>
                </a:solidFill>
                <a:cs typeface="Arial" panose="020B0604020202020204" pitchFamily="34" charset="0"/>
              </a:rPr>
              <a:t>SOA 2.0 能力模型</a:t>
            </a:r>
          </a:p>
        </p:txBody>
      </p:sp>
      <p:sp>
        <p:nvSpPr>
          <p:cNvPr id="248835" name="object 3">
            <a:extLst>
              <a:ext uri="{FF2B5EF4-FFF2-40B4-BE49-F238E27FC236}">
                <a16:creationId xmlns:a16="http://schemas.microsoft.com/office/drawing/2014/main" id="{B0283CBB-B05C-4AA2-AFA1-15A5A08226A8}"/>
              </a:ext>
            </a:extLst>
          </p:cNvPr>
          <p:cNvSpPr>
            <a:spLocks/>
          </p:cNvSpPr>
          <p:nvPr/>
        </p:nvSpPr>
        <p:spPr bwMode="auto">
          <a:xfrm>
            <a:off x="500063" y="5367338"/>
            <a:ext cx="11291887" cy="914400"/>
          </a:xfrm>
          <a:custGeom>
            <a:avLst/>
            <a:gdLst>
              <a:gd name="T0" fmla="*/ 11173304 w 11292840"/>
              <a:gd name="T1" fmla="*/ 0 h 915035"/>
              <a:gd name="T2" fmla="*/ 0 w 11292840"/>
              <a:gd name="T3" fmla="*/ 0 h 915035"/>
              <a:gd name="T4" fmla="*/ 18528 w 11292840"/>
              <a:gd name="T5" fmla="*/ 5964 h 915035"/>
              <a:gd name="T6" fmla="*/ 36109 w 11292840"/>
              <a:gd name="T7" fmla="*/ 23231 h 915035"/>
              <a:gd name="T8" fmla="*/ 67471 w 11292840"/>
              <a:gd name="T9" fmla="*/ 87917 h 915035"/>
              <a:gd name="T10" fmla="*/ 80784 w 11292840"/>
              <a:gd name="T11" fmla="*/ 133458 h 915035"/>
              <a:gd name="T12" fmla="*/ 92204 w 11292840"/>
              <a:gd name="T13" fmla="*/ 186548 h 915035"/>
              <a:gd name="T14" fmla="*/ 101495 w 11292840"/>
              <a:gd name="T15" fmla="*/ 246252 h 915035"/>
              <a:gd name="T16" fmla="*/ 108427 w 11292840"/>
              <a:gd name="T17" fmla="*/ 311622 h 915035"/>
              <a:gd name="T18" fmla="*/ 112753 w 11292840"/>
              <a:gd name="T19" fmla="*/ 381728 h 915035"/>
              <a:gd name="T20" fmla="*/ 114250 w 11292840"/>
              <a:gd name="T21" fmla="*/ 455628 h 915035"/>
              <a:gd name="T22" fmla="*/ 112753 w 11292840"/>
              <a:gd name="T23" fmla="*/ 529534 h 915035"/>
              <a:gd name="T24" fmla="*/ 108427 w 11292840"/>
              <a:gd name="T25" fmla="*/ 599641 h 915035"/>
              <a:gd name="T26" fmla="*/ 101495 w 11292840"/>
              <a:gd name="T27" fmla="*/ 665014 h 915035"/>
              <a:gd name="T28" fmla="*/ 92204 w 11292840"/>
              <a:gd name="T29" fmla="*/ 724713 h 915035"/>
              <a:gd name="T30" fmla="*/ 80784 w 11292840"/>
              <a:gd name="T31" fmla="*/ 777800 h 915035"/>
              <a:gd name="T32" fmla="*/ 67471 w 11292840"/>
              <a:gd name="T33" fmla="*/ 823339 h 915035"/>
              <a:gd name="T34" fmla="*/ 52504 w 11292840"/>
              <a:gd name="T35" fmla="*/ 860391 h 915035"/>
              <a:gd name="T36" fmla="*/ 18528 w 11292840"/>
              <a:gd name="T37" fmla="*/ 905280 h 915035"/>
              <a:gd name="T38" fmla="*/ 0 w 11292840"/>
              <a:gd name="T39" fmla="*/ 911243 h 915035"/>
              <a:gd name="T40" fmla="*/ 11173304 w 11292840"/>
              <a:gd name="T41" fmla="*/ 911243 h 915035"/>
              <a:gd name="T42" fmla="*/ 11209414 w 11292840"/>
              <a:gd name="T43" fmla="*/ 888017 h 915035"/>
              <a:gd name="T44" fmla="*/ 11240775 w 11292840"/>
              <a:gd name="T45" fmla="*/ 823339 h 915035"/>
              <a:gd name="T46" fmla="*/ 11254088 w 11292840"/>
              <a:gd name="T47" fmla="*/ 777800 h 915035"/>
              <a:gd name="T48" fmla="*/ 11265508 w 11292840"/>
              <a:gd name="T49" fmla="*/ 724713 h 915035"/>
              <a:gd name="T50" fmla="*/ 11274799 w 11292840"/>
              <a:gd name="T51" fmla="*/ 665014 h 915035"/>
              <a:gd name="T52" fmla="*/ 11281731 w 11292840"/>
              <a:gd name="T53" fmla="*/ 599641 h 915035"/>
              <a:gd name="T54" fmla="*/ 11286058 w 11292840"/>
              <a:gd name="T55" fmla="*/ 529534 h 915035"/>
              <a:gd name="T56" fmla="*/ 11287554 w 11292840"/>
              <a:gd name="T57" fmla="*/ 455628 h 915035"/>
              <a:gd name="T58" fmla="*/ 11286058 w 11292840"/>
              <a:gd name="T59" fmla="*/ 381728 h 915035"/>
              <a:gd name="T60" fmla="*/ 11281731 w 11292840"/>
              <a:gd name="T61" fmla="*/ 311622 h 915035"/>
              <a:gd name="T62" fmla="*/ 11274799 w 11292840"/>
              <a:gd name="T63" fmla="*/ 246252 h 915035"/>
              <a:gd name="T64" fmla="*/ 11265508 w 11292840"/>
              <a:gd name="T65" fmla="*/ 186548 h 915035"/>
              <a:gd name="T66" fmla="*/ 11254088 w 11292840"/>
              <a:gd name="T67" fmla="*/ 133458 h 915035"/>
              <a:gd name="T68" fmla="*/ 11240775 w 11292840"/>
              <a:gd name="T69" fmla="*/ 87917 h 915035"/>
              <a:gd name="T70" fmla="*/ 11225804 w 11292840"/>
              <a:gd name="T71" fmla="*/ 50862 h 915035"/>
              <a:gd name="T72" fmla="*/ 11191832 w 11292840"/>
              <a:gd name="T73" fmla="*/ 5964 h 915035"/>
              <a:gd name="T74" fmla="*/ 11173304 w 11292840"/>
              <a:gd name="T75" fmla="*/ 0 h 91503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1292840" h="915035">
                <a:moveTo>
                  <a:pt x="11178019" y="0"/>
                </a:moveTo>
                <a:lnTo>
                  <a:pt x="0" y="0"/>
                </a:lnTo>
                <a:lnTo>
                  <a:pt x="18538" y="5984"/>
                </a:lnTo>
                <a:lnTo>
                  <a:pt x="36124" y="23311"/>
                </a:lnTo>
                <a:lnTo>
                  <a:pt x="67501" y="88222"/>
                </a:lnTo>
                <a:lnTo>
                  <a:pt x="80819" y="133923"/>
                </a:lnTo>
                <a:lnTo>
                  <a:pt x="92244" y="187198"/>
                </a:lnTo>
                <a:lnTo>
                  <a:pt x="101540" y="247107"/>
                </a:lnTo>
                <a:lnTo>
                  <a:pt x="108472" y="312706"/>
                </a:lnTo>
                <a:lnTo>
                  <a:pt x="112803" y="383055"/>
                </a:lnTo>
                <a:lnTo>
                  <a:pt x="114300" y="457212"/>
                </a:lnTo>
                <a:lnTo>
                  <a:pt x="112803" y="531375"/>
                </a:lnTo>
                <a:lnTo>
                  <a:pt x="108472" y="601726"/>
                </a:lnTo>
                <a:lnTo>
                  <a:pt x="101540" y="667326"/>
                </a:lnTo>
                <a:lnTo>
                  <a:pt x="92244" y="727233"/>
                </a:lnTo>
                <a:lnTo>
                  <a:pt x="80819" y="780505"/>
                </a:lnTo>
                <a:lnTo>
                  <a:pt x="67501" y="826202"/>
                </a:lnTo>
                <a:lnTo>
                  <a:pt x="52524" y="863382"/>
                </a:lnTo>
                <a:lnTo>
                  <a:pt x="18538" y="908428"/>
                </a:lnTo>
                <a:lnTo>
                  <a:pt x="0" y="914412"/>
                </a:lnTo>
                <a:lnTo>
                  <a:pt x="11178019" y="914412"/>
                </a:lnTo>
                <a:lnTo>
                  <a:pt x="11214144" y="891105"/>
                </a:lnTo>
                <a:lnTo>
                  <a:pt x="11245520" y="826202"/>
                </a:lnTo>
                <a:lnTo>
                  <a:pt x="11258838" y="780505"/>
                </a:lnTo>
                <a:lnTo>
                  <a:pt x="11270263" y="727233"/>
                </a:lnTo>
                <a:lnTo>
                  <a:pt x="11279559" y="667326"/>
                </a:lnTo>
                <a:lnTo>
                  <a:pt x="11286491" y="601726"/>
                </a:lnTo>
                <a:lnTo>
                  <a:pt x="11290823" y="531375"/>
                </a:lnTo>
                <a:lnTo>
                  <a:pt x="11292319" y="457212"/>
                </a:lnTo>
                <a:lnTo>
                  <a:pt x="11290823" y="383055"/>
                </a:lnTo>
                <a:lnTo>
                  <a:pt x="11286491" y="312706"/>
                </a:lnTo>
                <a:lnTo>
                  <a:pt x="11279559" y="247107"/>
                </a:lnTo>
                <a:lnTo>
                  <a:pt x="11270263" y="187198"/>
                </a:lnTo>
                <a:lnTo>
                  <a:pt x="11258838" y="133923"/>
                </a:lnTo>
                <a:lnTo>
                  <a:pt x="11245520" y="88222"/>
                </a:lnTo>
                <a:lnTo>
                  <a:pt x="11230543" y="51037"/>
                </a:lnTo>
                <a:lnTo>
                  <a:pt x="11196557" y="5984"/>
                </a:lnTo>
                <a:lnTo>
                  <a:pt x="11178019" y="0"/>
                </a:lnTo>
                <a:close/>
              </a:path>
            </a:pathLst>
          </a:custGeom>
          <a:solidFill>
            <a:srgbClr val="5C526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48836" name="object 4">
            <a:extLst>
              <a:ext uri="{FF2B5EF4-FFF2-40B4-BE49-F238E27FC236}">
                <a16:creationId xmlns:a16="http://schemas.microsoft.com/office/drawing/2014/main" id="{D19B6338-FEC3-48B1-8DB2-CAC981971210}"/>
              </a:ext>
            </a:extLst>
          </p:cNvPr>
          <p:cNvSpPr>
            <a:spLocks/>
          </p:cNvSpPr>
          <p:nvPr/>
        </p:nvSpPr>
        <p:spPr bwMode="auto">
          <a:xfrm>
            <a:off x="385763" y="5367338"/>
            <a:ext cx="228600" cy="914400"/>
          </a:xfrm>
          <a:custGeom>
            <a:avLst/>
            <a:gdLst>
              <a:gd name="T0" fmla="*/ 114300 w 228600"/>
              <a:gd name="T1" fmla="*/ 0 h 915035"/>
              <a:gd name="T2" fmla="*/ 78170 w 228600"/>
              <a:gd name="T3" fmla="*/ 23231 h 915035"/>
              <a:gd name="T4" fmla="*/ 46793 w 228600"/>
              <a:gd name="T5" fmla="*/ 87917 h 915035"/>
              <a:gd name="T6" fmla="*/ 33475 w 228600"/>
              <a:gd name="T7" fmla="*/ 133458 h 915035"/>
              <a:gd name="T8" fmla="*/ 22051 w 228600"/>
              <a:gd name="T9" fmla="*/ 186548 h 915035"/>
              <a:gd name="T10" fmla="*/ 12756 w 228600"/>
              <a:gd name="T11" fmla="*/ 246252 h 915035"/>
              <a:gd name="T12" fmla="*/ 5826 w 228600"/>
              <a:gd name="T13" fmla="*/ 311622 h 915035"/>
              <a:gd name="T14" fmla="*/ 1495 w 228600"/>
              <a:gd name="T15" fmla="*/ 381728 h 915035"/>
              <a:gd name="T16" fmla="*/ 0 w 228600"/>
              <a:gd name="T17" fmla="*/ 455628 h 915035"/>
              <a:gd name="T18" fmla="*/ 1495 w 228600"/>
              <a:gd name="T19" fmla="*/ 529534 h 915035"/>
              <a:gd name="T20" fmla="*/ 5826 w 228600"/>
              <a:gd name="T21" fmla="*/ 599641 h 915035"/>
              <a:gd name="T22" fmla="*/ 12756 w 228600"/>
              <a:gd name="T23" fmla="*/ 665014 h 915035"/>
              <a:gd name="T24" fmla="*/ 22051 w 228600"/>
              <a:gd name="T25" fmla="*/ 724713 h 915035"/>
              <a:gd name="T26" fmla="*/ 33475 w 228600"/>
              <a:gd name="T27" fmla="*/ 777800 h 915035"/>
              <a:gd name="T28" fmla="*/ 46793 w 228600"/>
              <a:gd name="T29" fmla="*/ 823339 h 915035"/>
              <a:gd name="T30" fmla="*/ 61770 w 228600"/>
              <a:gd name="T31" fmla="*/ 860391 h 915035"/>
              <a:gd name="T32" fmla="*/ 95758 w 228600"/>
              <a:gd name="T33" fmla="*/ 905280 h 915035"/>
              <a:gd name="T34" fmla="*/ 114300 w 228600"/>
              <a:gd name="T35" fmla="*/ 911243 h 915035"/>
              <a:gd name="T36" fmla="*/ 132838 w 228600"/>
              <a:gd name="T37" fmla="*/ 905280 h 915035"/>
              <a:gd name="T38" fmla="*/ 166824 w 228600"/>
              <a:gd name="T39" fmla="*/ 860391 h 915035"/>
              <a:gd name="T40" fmla="*/ 181801 w 228600"/>
              <a:gd name="T41" fmla="*/ 823339 h 915035"/>
              <a:gd name="T42" fmla="*/ 195119 w 228600"/>
              <a:gd name="T43" fmla="*/ 777800 h 915035"/>
              <a:gd name="T44" fmla="*/ 206544 w 228600"/>
              <a:gd name="T45" fmla="*/ 724713 h 915035"/>
              <a:gd name="T46" fmla="*/ 215840 w 228600"/>
              <a:gd name="T47" fmla="*/ 665014 h 915035"/>
              <a:gd name="T48" fmla="*/ 222772 w 228600"/>
              <a:gd name="T49" fmla="*/ 599641 h 915035"/>
              <a:gd name="T50" fmla="*/ 227103 w 228600"/>
              <a:gd name="T51" fmla="*/ 529534 h 915035"/>
              <a:gd name="T52" fmla="*/ 228600 w 228600"/>
              <a:gd name="T53" fmla="*/ 455628 h 915035"/>
              <a:gd name="T54" fmla="*/ 227103 w 228600"/>
              <a:gd name="T55" fmla="*/ 381728 h 915035"/>
              <a:gd name="T56" fmla="*/ 222772 w 228600"/>
              <a:gd name="T57" fmla="*/ 311622 h 915035"/>
              <a:gd name="T58" fmla="*/ 215840 w 228600"/>
              <a:gd name="T59" fmla="*/ 246252 h 915035"/>
              <a:gd name="T60" fmla="*/ 206544 w 228600"/>
              <a:gd name="T61" fmla="*/ 186548 h 915035"/>
              <a:gd name="T62" fmla="*/ 195119 w 228600"/>
              <a:gd name="T63" fmla="*/ 133458 h 915035"/>
              <a:gd name="T64" fmla="*/ 181801 w 228600"/>
              <a:gd name="T65" fmla="*/ 87917 h 915035"/>
              <a:gd name="T66" fmla="*/ 166824 w 228600"/>
              <a:gd name="T67" fmla="*/ 50862 h 915035"/>
              <a:gd name="T68" fmla="*/ 132838 w 228600"/>
              <a:gd name="T69" fmla="*/ 5964 h 915035"/>
              <a:gd name="T70" fmla="*/ 114300 w 228600"/>
              <a:gd name="T71" fmla="*/ 0 h 91503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28600" h="915035">
                <a:moveTo>
                  <a:pt x="114300" y="0"/>
                </a:moveTo>
                <a:lnTo>
                  <a:pt x="78170" y="23311"/>
                </a:lnTo>
                <a:lnTo>
                  <a:pt x="46793" y="88222"/>
                </a:lnTo>
                <a:lnTo>
                  <a:pt x="33475" y="133923"/>
                </a:lnTo>
                <a:lnTo>
                  <a:pt x="22051" y="187198"/>
                </a:lnTo>
                <a:lnTo>
                  <a:pt x="12756" y="247107"/>
                </a:lnTo>
                <a:lnTo>
                  <a:pt x="5826" y="312706"/>
                </a:lnTo>
                <a:lnTo>
                  <a:pt x="1495" y="383055"/>
                </a:lnTo>
                <a:lnTo>
                  <a:pt x="0" y="457212"/>
                </a:lnTo>
                <a:lnTo>
                  <a:pt x="1495" y="531375"/>
                </a:lnTo>
                <a:lnTo>
                  <a:pt x="5826" y="601726"/>
                </a:lnTo>
                <a:lnTo>
                  <a:pt x="12756" y="667326"/>
                </a:lnTo>
                <a:lnTo>
                  <a:pt x="22051" y="727233"/>
                </a:lnTo>
                <a:lnTo>
                  <a:pt x="33475" y="780505"/>
                </a:lnTo>
                <a:lnTo>
                  <a:pt x="46793" y="826202"/>
                </a:lnTo>
                <a:lnTo>
                  <a:pt x="61770" y="863382"/>
                </a:lnTo>
                <a:lnTo>
                  <a:pt x="95758" y="908428"/>
                </a:lnTo>
                <a:lnTo>
                  <a:pt x="114300" y="914412"/>
                </a:lnTo>
                <a:lnTo>
                  <a:pt x="132838" y="908428"/>
                </a:lnTo>
                <a:lnTo>
                  <a:pt x="166824" y="863382"/>
                </a:lnTo>
                <a:lnTo>
                  <a:pt x="181801" y="826202"/>
                </a:lnTo>
                <a:lnTo>
                  <a:pt x="195119" y="780505"/>
                </a:lnTo>
                <a:lnTo>
                  <a:pt x="206544" y="727233"/>
                </a:lnTo>
                <a:lnTo>
                  <a:pt x="215840" y="667326"/>
                </a:lnTo>
                <a:lnTo>
                  <a:pt x="222772" y="601726"/>
                </a:lnTo>
                <a:lnTo>
                  <a:pt x="227103" y="531375"/>
                </a:lnTo>
                <a:lnTo>
                  <a:pt x="228600" y="457212"/>
                </a:lnTo>
                <a:lnTo>
                  <a:pt x="227103" y="383055"/>
                </a:lnTo>
                <a:lnTo>
                  <a:pt x="222772" y="312706"/>
                </a:lnTo>
                <a:lnTo>
                  <a:pt x="215840" y="247107"/>
                </a:lnTo>
                <a:lnTo>
                  <a:pt x="206544" y="187198"/>
                </a:lnTo>
                <a:lnTo>
                  <a:pt x="195119" y="133923"/>
                </a:lnTo>
                <a:lnTo>
                  <a:pt x="181801" y="88222"/>
                </a:lnTo>
                <a:lnTo>
                  <a:pt x="166824" y="51037"/>
                </a:lnTo>
                <a:lnTo>
                  <a:pt x="132838" y="5984"/>
                </a:lnTo>
                <a:lnTo>
                  <a:pt x="114300" y="0"/>
                </a:lnTo>
                <a:close/>
              </a:path>
            </a:pathLst>
          </a:custGeom>
          <a:solidFill>
            <a:srgbClr val="9D97A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5" name="object 5">
            <a:extLst>
              <a:ext uri="{FF2B5EF4-FFF2-40B4-BE49-F238E27FC236}">
                <a16:creationId xmlns:a16="http://schemas.microsoft.com/office/drawing/2014/main" id="{9A75CD0D-08F8-4F09-B449-5E191A2E6066}"/>
              </a:ext>
            </a:extLst>
          </p:cNvPr>
          <p:cNvSpPr txBox="1"/>
          <p:nvPr/>
        </p:nvSpPr>
        <p:spPr>
          <a:xfrm>
            <a:off x="5657850" y="5441950"/>
            <a:ext cx="1030288" cy="207963"/>
          </a:xfrm>
          <a:prstGeom prst="rect">
            <a:avLst/>
          </a:prstGeom>
        </p:spPr>
        <p:txBody>
          <a:bodyPr lIns="0" tIns="12700" rIns="0" bIns="0">
            <a:spAutoFit/>
          </a:bodyPr>
          <a:lstStyle/>
          <a:p>
            <a:pPr marL="12700">
              <a:spcBef>
                <a:spcPts val="100"/>
              </a:spcBef>
              <a:defRPr/>
            </a:pPr>
            <a:r>
              <a:rPr sz="1200" b="1" spc="-5" dirty="0">
                <a:solidFill>
                  <a:srgbClr val="FFFFFF"/>
                </a:solidFill>
                <a:latin typeface="Arial"/>
                <a:cs typeface="Arial"/>
              </a:rPr>
              <a:t>消息</a:t>
            </a:r>
            <a:r>
              <a:rPr sz="1200" b="1" spc="-75" dirty="0">
                <a:solidFill>
                  <a:srgbClr val="FFFFFF"/>
                </a:solidFill>
                <a:latin typeface="Arial"/>
                <a:cs typeface="Arial"/>
              </a:rPr>
              <a:t> </a:t>
            </a:r>
            <a:r>
              <a:rPr sz="1200" b="1" spc="-5" dirty="0">
                <a:solidFill>
                  <a:srgbClr val="FFFFFF"/>
                </a:solidFill>
                <a:latin typeface="Arial"/>
                <a:cs typeface="Arial"/>
              </a:rPr>
              <a:t>管</a:t>
            </a:r>
            <a:endParaRPr sz="1200">
              <a:latin typeface="Arial"/>
              <a:cs typeface="Arial"/>
            </a:endParaRPr>
          </a:p>
        </p:txBody>
      </p:sp>
      <p:sp>
        <p:nvSpPr>
          <p:cNvPr id="248838" name="object 6">
            <a:extLst>
              <a:ext uri="{FF2B5EF4-FFF2-40B4-BE49-F238E27FC236}">
                <a16:creationId xmlns:a16="http://schemas.microsoft.com/office/drawing/2014/main" id="{9D498B3F-F502-4194-95F3-18F98B771140}"/>
              </a:ext>
            </a:extLst>
          </p:cNvPr>
          <p:cNvSpPr>
            <a:spLocks/>
          </p:cNvSpPr>
          <p:nvPr/>
        </p:nvSpPr>
        <p:spPr bwMode="auto">
          <a:xfrm>
            <a:off x="6129338" y="4073525"/>
            <a:ext cx="5662612" cy="1189038"/>
          </a:xfrm>
          <a:custGeom>
            <a:avLst/>
            <a:gdLst>
              <a:gd name="T0" fmla="*/ 0 w 5662930"/>
              <a:gd name="T1" fmla="*/ 1190309 h 1188720"/>
              <a:gd name="T2" fmla="*/ 5661086 w 5662930"/>
              <a:gd name="T3" fmla="*/ 1190309 h 1188720"/>
              <a:gd name="T4" fmla="*/ 5661086 w 5662930"/>
              <a:gd name="T5" fmla="*/ 0 h 1188720"/>
              <a:gd name="T6" fmla="*/ 0 w 5662930"/>
              <a:gd name="T7" fmla="*/ 0 h 1188720"/>
              <a:gd name="T8" fmla="*/ 0 w 5662930"/>
              <a:gd name="T9" fmla="*/ 1190309 h 11887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62930" h="1188720">
                <a:moveTo>
                  <a:pt x="0" y="1188719"/>
                </a:moveTo>
                <a:lnTo>
                  <a:pt x="5662676" y="1188719"/>
                </a:lnTo>
                <a:lnTo>
                  <a:pt x="5662676" y="0"/>
                </a:lnTo>
                <a:lnTo>
                  <a:pt x="0" y="0"/>
                </a:lnTo>
                <a:lnTo>
                  <a:pt x="0" y="1188719"/>
                </a:lnTo>
                <a:close/>
              </a:path>
            </a:pathLst>
          </a:custGeom>
          <a:solidFill>
            <a:srgbClr val="436A1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7" name="object 7">
            <a:extLst>
              <a:ext uri="{FF2B5EF4-FFF2-40B4-BE49-F238E27FC236}">
                <a16:creationId xmlns:a16="http://schemas.microsoft.com/office/drawing/2014/main" id="{EA0D6030-73AD-4713-B0E0-AA2BE5AAE396}"/>
              </a:ext>
            </a:extLst>
          </p:cNvPr>
          <p:cNvSpPr txBox="1"/>
          <p:nvPr/>
        </p:nvSpPr>
        <p:spPr>
          <a:xfrm>
            <a:off x="8453438" y="4113213"/>
            <a:ext cx="1028700" cy="207962"/>
          </a:xfrm>
          <a:prstGeom prst="rect">
            <a:avLst/>
          </a:prstGeom>
        </p:spPr>
        <p:txBody>
          <a:bodyPr lIns="0" tIns="12700" rIns="0" bIns="0">
            <a:spAutoFit/>
          </a:bodyPr>
          <a:lstStyle/>
          <a:p>
            <a:pPr>
              <a:spcBef>
                <a:spcPts val="100"/>
              </a:spcBef>
              <a:defRPr/>
            </a:pPr>
            <a:r>
              <a:rPr sz="1200" b="1" spc="-5" dirty="0">
                <a:solidFill>
                  <a:srgbClr val="FFFFFF"/>
                </a:solidFill>
                <a:latin typeface="Arial"/>
                <a:cs typeface="Arial"/>
              </a:rPr>
              <a:t>Microservices</a:t>
            </a:r>
            <a:endParaRPr sz="1200">
              <a:latin typeface="Arial"/>
              <a:cs typeface="Arial"/>
            </a:endParaRPr>
          </a:p>
        </p:txBody>
      </p:sp>
      <p:sp>
        <p:nvSpPr>
          <p:cNvPr id="248840" name="object 8">
            <a:extLst>
              <a:ext uri="{FF2B5EF4-FFF2-40B4-BE49-F238E27FC236}">
                <a16:creationId xmlns:a16="http://schemas.microsoft.com/office/drawing/2014/main" id="{2A2625B9-D6C7-4154-88D4-86D8E5B1FD4B}"/>
              </a:ext>
            </a:extLst>
          </p:cNvPr>
          <p:cNvSpPr>
            <a:spLocks/>
          </p:cNvSpPr>
          <p:nvPr/>
        </p:nvSpPr>
        <p:spPr bwMode="auto">
          <a:xfrm>
            <a:off x="385763" y="4073525"/>
            <a:ext cx="5710237" cy="1189038"/>
          </a:xfrm>
          <a:custGeom>
            <a:avLst/>
            <a:gdLst>
              <a:gd name="T0" fmla="*/ 0 w 5709920"/>
              <a:gd name="T1" fmla="*/ 1190309 h 1188720"/>
              <a:gd name="T2" fmla="*/ 5711505 w 5709920"/>
              <a:gd name="T3" fmla="*/ 1190309 h 1188720"/>
              <a:gd name="T4" fmla="*/ 5711505 w 5709920"/>
              <a:gd name="T5" fmla="*/ 0 h 1188720"/>
              <a:gd name="T6" fmla="*/ 0 w 5709920"/>
              <a:gd name="T7" fmla="*/ 0 h 1188720"/>
              <a:gd name="T8" fmla="*/ 0 w 5709920"/>
              <a:gd name="T9" fmla="*/ 1190309 h 11887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09920" h="1188720">
                <a:moveTo>
                  <a:pt x="0" y="1188719"/>
                </a:moveTo>
                <a:lnTo>
                  <a:pt x="5709920" y="1188719"/>
                </a:lnTo>
                <a:lnTo>
                  <a:pt x="5709920" y="0"/>
                </a:lnTo>
                <a:lnTo>
                  <a:pt x="0" y="0"/>
                </a:lnTo>
                <a:lnTo>
                  <a:pt x="0" y="1188719"/>
                </a:lnTo>
                <a:close/>
              </a:path>
            </a:pathLst>
          </a:custGeom>
          <a:solidFill>
            <a:srgbClr val="85789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9" name="object 9">
            <a:extLst>
              <a:ext uri="{FF2B5EF4-FFF2-40B4-BE49-F238E27FC236}">
                <a16:creationId xmlns:a16="http://schemas.microsoft.com/office/drawing/2014/main" id="{980C3FC9-0A10-49FF-B19E-D3765EA2658D}"/>
              </a:ext>
            </a:extLst>
          </p:cNvPr>
          <p:cNvSpPr txBox="1"/>
          <p:nvPr/>
        </p:nvSpPr>
        <p:spPr>
          <a:xfrm>
            <a:off x="2684463" y="4113213"/>
            <a:ext cx="1125537" cy="207962"/>
          </a:xfrm>
          <a:prstGeom prst="rect">
            <a:avLst/>
          </a:prstGeom>
        </p:spPr>
        <p:txBody>
          <a:bodyPr lIns="0" tIns="12700" rIns="0" bIns="0">
            <a:spAutoFit/>
          </a:bodyPr>
          <a:lstStyle/>
          <a:p>
            <a:pPr>
              <a:spcBef>
                <a:spcPts val="100"/>
              </a:spcBef>
              <a:defRPr/>
            </a:pPr>
            <a:r>
              <a:rPr sz="1200" dirty="0">
                <a:solidFill>
                  <a:srgbClr val="FFFFFF"/>
                </a:solidFill>
                <a:latin typeface="Arial"/>
                <a:cs typeface="Arial"/>
              </a:rPr>
              <a:t>Api</a:t>
            </a:r>
            <a:r>
              <a:rPr sz="1200" spc="-35" dirty="0">
                <a:solidFill>
                  <a:srgbClr val="FFFFFF"/>
                </a:solidFill>
                <a:latin typeface="Arial"/>
                <a:cs typeface="Arial"/>
              </a:rPr>
              <a:t> </a:t>
            </a:r>
            <a:r>
              <a:rPr sz="1200" spc="-5" dirty="0">
                <a:solidFill>
                  <a:srgbClr val="FFFFFF"/>
                </a:solidFill>
                <a:latin typeface="Arial"/>
                <a:cs typeface="Arial"/>
              </a:rPr>
              <a:t>应用</a:t>
            </a:r>
            <a:endParaRPr sz="1200">
              <a:latin typeface="Arial"/>
              <a:cs typeface="Arial"/>
            </a:endParaRPr>
          </a:p>
        </p:txBody>
      </p:sp>
      <p:sp>
        <p:nvSpPr>
          <p:cNvPr id="248842" name="object 10">
            <a:extLst>
              <a:ext uri="{FF2B5EF4-FFF2-40B4-BE49-F238E27FC236}">
                <a16:creationId xmlns:a16="http://schemas.microsoft.com/office/drawing/2014/main" id="{FFBC8C53-8290-4BA9-B96C-238B89E5FE41}"/>
              </a:ext>
            </a:extLst>
          </p:cNvPr>
          <p:cNvSpPr>
            <a:spLocks/>
          </p:cNvSpPr>
          <p:nvPr/>
        </p:nvSpPr>
        <p:spPr bwMode="auto">
          <a:xfrm>
            <a:off x="593725" y="4405313"/>
            <a:ext cx="1733550" cy="365125"/>
          </a:xfrm>
          <a:custGeom>
            <a:avLst/>
            <a:gdLst>
              <a:gd name="T0" fmla="*/ 0 w 1732914"/>
              <a:gd name="T1" fmla="*/ 362595 h 365760"/>
              <a:gd name="T2" fmla="*/ 1735843 w 1732914"/>
              <a:gd name="T3" fmla="*/ 362595 h 365760"/>
              <a:gd name="T4" fmla="*/ 1735843 w 1732914"/>
              <a:gd name="T5" fmla="*/ 0 h 365760"/>
              <a:gd name="T6" fmla="*/ 0 w 1732914"/>
              <a:gd name="T7" fmla="*/ 0 h 365760"/>
              <a:gd name="T8" fmla="*/ 0 w 1732914"/>
              <a:gd name="T9" fmla="*/ 362595 h 3657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32914" h="365760">
                <a:moveTo>
                  <a:pt x="0" y="365760"/>
                </a:moveTo>
                <a:lnTo>
                  <a:pt x="1732661" y="365760"/>
                </a:lnTo>
                <a:lnTo>
                  <a:pt x="1732661" y="0"/>
                </a:lnTo>
                <a:lnTo>
                  <a:pt x="0" y="0"/>
                </a:lnTo>
                <a:lnTo>
                  <a:pt x="0" y="365760"/>
                </a:lnTo>
                <a:close/>
              </a:path>
            </a:pathLst>
          </a:custGeom>
          <a:solidFill>
            <a:srgbClr val="FFFFFF">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 name="object 11">
            <a:extLst>
              <a:ext uri="{FF2B5EF4-FFF2-40B4-BE49-F238E27FC236}">
                <a16:creationId xmlns:a16="http://schemas.microsoft.com/office/drawing/2014/main" id="{DDF48C4E-BC24-4255-8863-09784055E45C}"/>
              </a:ext>
            </a:extLst>
          </p:cNvPr>
          <p:cNvSpPr txBox="1"/>
          <p:nvPr/>
        </p:nvSpPr>
        <p:spPr>
          <a:xfrm>
            <a:off x="869950" y="4497388"/>
            <a:ext cx="1192213" cy="177800"/>
          </a:xfrm>
          <a:prstGeom prst="rect">
            <a:avLst/>
          </a:prstGeom>
        </p:spPr>
        <p:txBody>
          <a:bodyPr lIns="0" tIns="12065" rIns="0" bIns="0">
            <a:spAutoFit/>
          </a:bodyPr>
          <a:lstStyle/>
          <a:p>
            <a:pPr>
              <a:spcBef>
                <a:spcPts val="95"/>
              </a:spcBef>
              <a:defRPr/>
            </a:pPr>
            <a:r>
              <a:rPr sz="1000" spc="-10" dirty="0">
                <a:solidFill>
                  <a:srgbClr val="5C5264"/>
                </a:solidFill>
                <a:latin typeface="Arial"/>
                <a:cs typeface="Arial"/>
              </a:rPr>
              <a:t>系统</a:t>
            </a:r>
            <a:r>
              <a:rPr sz="1000" spc="-35" dirty="0">
                <a:solidFill>
                  <a:srgbClr val="5C5264"/>
                </a:solidFill>
                <a:latin typeface="Arial"/>
                <a:cs typeface="Arial"/>
              </a:rPr>
              <a:t> </a:t>
            </a:r>
            <a:r>
              <a:rPr sz="1000" spc="-5" dirty="0">
                <a:solidFill>
                  <a:srgbClr val="5C5264"/>
                </a:solidFill>
                <a:latin typeface="Arial"/>
                <a:cs typeface="Arial"/>
              </a:rPr>
              <a:t>AuthN/AuthZ</a:t>
            </a:r>
            <a:endParaRPr sz="1000">
              <a:latin typeface="Arial"/>
              <a:cs typeface="Arial"/>
            </a:endParaRPr>
          </a:p>
        </p:txBody>
      </p:sp>
      <p:sp>
        <p:nvSpPr>
          <p:cNvPr id="248844" name="object 12">
            <a:extLst>
              <a:ext uri="{FF2B5EF4-FFF2-40B4-BE49-F238E27FC236}">
                <a16:creationId xmlns:a16="http://schemas.microsoft.com/office/drawing/2014/main" id="{FA233D8C-4471-41A1-B02A-C7D8ED4008D6}"/>
              </a:ext>
            </a:extLst>
          </p:cNvPr>
          <p:cNvSpPr>
            <a:spLocks/>
          </p:cNvSpPr>
          <p:nvPr/>
        </p:nvSpPr>
        <p:spPr bwMode="auto">
          <a:xfrm>
            <a:off x="2400300" y="4405313"/>
            <a:ext cx="1731963" cy="365125"/>
          </a:xfrm>
          <a:custGeom>
            <a:avLst/>
            <a:gdLst>
              <a:gd name="T0" fmla="*/ 0 w 1732914"/>
              <a:gd name="T1" fmla="*/ 362595 h 365760"/>
              <a:gd name="T2" fmla="*/ 1727911 w 1732914"/>
              <a:gd name="T3" fmla="*/ 362595 h 365760"/>
              <a:gd name="T4" fmla="*/ 1727911 w 1732914"/>
              <a:gd name="T5" fmla="*/ 0 h 365760"/>
              <a:gd name="T6" fmla="*/ 0 w 1732914"/>
              <a:gd name="T7" fmla="*/ 0 h 365760"/>
              <a:gd name="T8" fmla="*/ 0 w 1732914"/>
              <a:gd name="T9" fmla="*/ 362595 h 3657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32914" h="365760">
                <a:moveTo>
                  <a:pt x="0" y="365760"/>
                </a:moveTo>
                <a:lnTo>
                  <a:pt x="1732660" y="365760"/>
                </a:lnTo>
                <a:lnTo>
                  <a:pt x="1732660" y="0"/>
                </a:lnTo>
                <a:lnTo>
                  <a:pt x="0" y="0"/>
                </a:lnTo>
                <a:lnTo>
                  <a:pt x="0" y="365760"/>
                </a:lnTo>
                <a:close/>
              </a:path>
            </a:pathLst>
          </a:custGeom>
          <a:solidFill>
            <a:srgbClr val="FFFFFF">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 name="object 13">
            <a:extLst>
              <a:ext uri="{FF2B5EF4-FFF2-40B4-BE49-F238E27FC236}">
                <a16:creationId xmlns:a16="http://schemas.microsoft.com/office/drawing/2014/main" id="{EE4C1893-4331-4DA7-BF17-830E23A47E4E}"/>
              </a:ext>
            </a:extLst>
          </p:cNvPr>
          <p:cNvSpPr txBox="1"/>
          <p:nvPr/>
        </p:nvSpPr>
        <p:spPr>
          <a:xfrm>
            <a:off x="2651125" y="4497388"/>
            <a:ext cx="1243013" cy="177800"/>
          </a:xfrm>
          <a:prstGeom prst="rect">
            <a:avLst/>
          </a:prstGeom>
        </p:spPr>
        <p:txBody>
          <a:bodyPr lIns="0" tIns="12065" rIns="0" bIns="0">
            <a:spAutoFit/>
          </a:bodyPr>
          <a:lstStyle/>
          <a:p>
            <a:pPr>
              <a:spcBef>
                <a:spcPts val="95"/>
              </a:spcBef>
              <a:defRPr/>
            </a:pPr>
            <a:r>
              <a:rPr sz="1000" spc="-5" dirty="0">
                <a:solidFill>
                  <a:srgbClr val="5C5264"/>
                </a:solidFill>
                <a:latin typeface="Arial"/>
                <a:cs typeface="Arial"/>
              </a:rPr>
              <a:t>连接</a:t>
            </a:r>
            <a:r>
              <a:rPr sz="1000" spc="-50" dirty="0">
                <a:solidFill>
                  <a:srgbClr val="5C5264"/>
                </a:solidFill>
                <a:latin typeface="Arial"/>
                <a:cs typeface="Arial"/>
              </a:rPr>
              <a:t> </a:t>
            </a:r>
            <a:r>
              <a:rPr sz="1000" spc="-5" dirty="0">
                <a:solidFill>
                  <a:srgbClr val="5C5264"/>
                </a:solidFill>
                <a:latin typeface="Arial"/>
                <a:cs typeface="Arial"/>
              </a:rPr>
              <a:t>适配器</a:t>
            </a:r>
            <a:endParaRPr sz="1000">
              <a:latin typeface="Arial"/>
              <a:cs typeface="Arial"/>
            </a:endParaRPr>
          </a:p>
        </p:txBody>
      </p:sp>
      <p:sp>
        <p:nvSpPr>
          <p:cNvPr id="248846" name="object 14">
            <a:extLst>
              <a:ext uri="{FF2B5EF4-FFF2-40B4-BE49-F238E27FC236}">
                <a16:creationId xmlns:a16="http://schemas.microsoft.com/office/drawing/2014/main" id="{119A04F1-7654-4240-9461-AC56DF38EB11}"/>
              </a:ext>
            </a:extLst>
          </p:cNvPr>
          <p:cNvSpPr>
            <a:spLocks/>
          </p:cNvSpPr>
          <p:nvPr/>
        </p:nvSpPr>
        <p:spPr bwMode="auto">
          <a:xfrm>
            <a:off x="4205288" y="4405313"/>
            <a:ext cx="1733550" cy="365125"/>
          </a:xfrm>
          <a:custGeom>
            <a:avLst/>
            <a:gdLst>
              <a:gd name="T0" fmla="*/ 0 w 1732914"/>
              <a:gd name="T1" fmla="*/ 362595 h 365760"/>
              <a:gd name="T2" fmla="*/ 1735843 w 1732914"/>
              <a:gd name="T3" fmla="*/ 362595 h 365760"/>
              <a:gd name="T4" fmla="*/ 1735843 w 1732914"/>
              <a:gd name="T5" fmla="*/ 0 h 365760"/>
              <a:gd name="T6" fmla="*/ 0 w 1732914"/>
              <a:gd name="T7" fmla="*/ 0 h 365760"/>
              <a:gd name="T8" fmla="*/ 0 w 1732914"/>
              <a:gd name="T9" fmla="*/ 362595 h 3657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32914" h="365760">
                <a:moveTo>
                  <a:pt x="0" y="365760"/>
                </a:moveTo>
                <a:lnTo>
                  <a:pt x="1732661" y="365760"/>
                </a:lnTo>
                <a:lnTo>
                  <a:pt x="1732661" y="0"/>
                </a:lnTo>
                <a:lnTo>
                  <a:pt x="0" y="0"/>
                </a:lnTo>
                <a:lnTo>
                  <a:pt x="0" y="365760"/>
                </a:lnTo>
                <a:close/>
              </a:path>
            </a:pathLst>
          </a:custGeom>
          <a:solidFill>
            <a:srgbClr val="FFFFFF">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48847" name="object 15">
            <a:extLst>
              <a:ext uri="{FF2B5EF4-FFF2-40B4-BE49-F238E27FC236}">
                <a16:creationId xmlns:a16="http://schemas.microsoft.com/office/drawing/2014/main" id="{E4C22DA6-7F29-4B7E-A136-44CAEF2E7ADE}"/>
              </a:ext>
            </a:extLst>
          </p:cNvPr>
          <p:cNvSpPr>
            <a:spLocks/>
          </p:cNvSpPr>
          <p:nvPr/>
        </p:nvSpPr>
        <p:spPr bwMode="auto">
          <a:xfrm>
            <a:off x="593725" y="4805363"/>
            <a:ext cx="1733550" cy="366712"/>
          </a:xfrm>
          <a:custGeom>
            <a:avLst/>
            <a:gdLst>
              <a:gd name="T0" fmla="*/ 0 w 1732914"/>
              <a:gd name="T1" fmla="*/ 370544 h 365760"/>
              <a:gd name="T2" fmla="*/ 1735843 w 1732914"/>
              <a:gd name="T3" fmla="*/ 370544 h 365760"/>
              <a:gd name="T4" fmla="*/ 1735843 w 1732914"/>
              <a:gd name="T5" fmla="*/ 0 h 365760"/>
              <a:gd name="T6" fmla="*/ 0 w 1732914"/>
              <a:gd name="T7" fmla="*/ 0 h 365760"/>
              <a:gd name="T8" fmla="*/ 0 w 1732914"/>
              <a:gd name="T9" fmla="*/ 370544 h 3657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32914" h="365760">
                <a:moveTo>
                  <a:pt x="0" y="365760"/>
                </a:moveTo>
                <a:lnTo>
                  <a:pt x="1732661" y="365760"/>
                </a:lnTo>
                <a:lnTo>
                  <a:pt x="1732661" y="0"/>
                </a:lnTo>
                <a:lnTo>
                  <a:pt x="0" y="0"/>
                </a:lnTo>
                <a:lnTo>
                  <a:pt x="0" y="365760"/>
                </a:lnTo>
                <a:close/>
              </a:path>
            </a:pathLst>
          </a:custGeom>
          <a:solidFill>
            <a:srgbClr val="FFFFFF">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6" name="object 16">
            <a:extLst>
              <a:ext uri="{FF2B5EF4-FFF2-40B4-BE49-F238E27FC236}">
                <a16:creationId xmlns:a16="http://schemas.microsoft.com/office/drawing/2014/main" id="{A13CF634-05D3-4344-AAF2-9EC072F63D9D}"/>
              </a:ext>
            </a:extLst>
          </p:cNvPr>
          <p:cNvSpPr txBox="1"/>
          <p:nvPr/>
        </p:nvSpPr>
        <p:spPr>
          <a:xfrm>
            <a:off x="882650" y="4897438"/>
            <a:ext cx="1168400" cy="177800"/>
          </a:xfrm>
          <a:prstGeom prst="rect">
            <a:avLst/>
          </a:prstGeom>
        </p:spPr>
        <p:txBody>
          <a:bodyPr lIns="0" tIns="12065" rIns="0" bIns="0">
            <a:spAutoFit/>
          </a:bodyPr>
          <a:lstStyle/>
          <a:p>
            <a:pPr>
              <a:spcBef>
                <a:spcPts val="95"/>
              </a:spcBef>
              <a:defRPr/>
            </a:pPr>
            <a:r>
              <a:rPr sz="1000" spc="-5" dirty="0">
                <a:solidFill>
                  <a:srgbClr val="5C5264"/>
                </a:solidFill>
                <a:latin typeface="Arial"/>
                <a:cs typeface="Arial"/>
              </a:rPr>
              <a:t>数据</a:t>
            </a:r>
            <a:r>
              <a:rPr sz="1000" spc="-30" dirty="0">
                <a:solidFill>
                  <a:srgbClr val="5C5264"/>
                </a:solidFill>
                <a:latin typeface="Arial"/>
                <a:cs typeface="Arial"/>
              </a:rPr>
              <a:t> </a:t>
            </a:r>
            <a:r>
              <a:rPr sz="1000" spc="-5" dirty="0">
                <a:solidFill>
                  <a:srgbClr val="5C5264"/>
                </a:solidFill>
                <a:latin typeface="Arial"/>
                <a:cs typeface="Arial"/>
              </a:rPr>
              <a:t>转型</a:t>
            </a:r>
            <a:endParaRPr sz="1000">
              <a:latin typeface="Arial"/>
              <a:cs typeface="Arial"/>
            </a:endParaRPr>
          </a:p>
        </p:txBody>
      </p:sp>
      <p:sp>
        <p:nvSpPr>
          <p:cNvPr id="248849" name="object 17">
            <a:extLst>
              <a:ext uri="{FF2B5EF4-FFF2-40B4-BE49-F238E27FC236}">
                <a16:creationId xmlns:a16="http://schemas.microsoft.com/office/drawing/2014/main" id="{B4376855-A463-4348-BB73-4ABD85820F8C}"/>
              </a:ext>
            </a:extLst>
          </p:cNvPr>
          <p:cNvSpPr>
            <a:spLocks/>
          </p:cNvSpPr>
          <p:nvPr/>
        </p:nvSpPr>
        <p:spPr bwMode="auto">
          <a:xfrm>
            <a:off x="2400300" y="4805363"/>
            <a:ext cx="1731963" cy="366712"/>
          </a:xfrm>
          <a:custGeom>
            <a:avLst/>
            <a:gdLst>
              <a:gd name="T0" fmla="*/ 0 w 1732914"/>
              <a:gd name="T1" fmla="*/ 370544 h 365760"/>
              <a:gd name="T2" fmla="*/ 1727911 w 1732914"/>
              <a:gd name="T3" fmla="*/ 370544 h 365760"/>
              <a:gd name="T4" fmla="*/ 1727911 w 1732914"/>
              <a:gd name="T5" fmla="*/ 0 h 365760"/>
              <a:gd name="T6" fmla="*/ 0 w 1732914"/>
              <a:gd name="T7" fmla="*/ 0 h 365760"/>
              <a:gd name="T8" fmla="*/ 0 w 1732914"/>
              <a:gd name="T9" fmla="*/ 370544 h 3657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32914" h="365760">
                <a:moveTo>
                  <a:pt x="0" y="365760"/>
                </a:moveTo>
                <a:lnTo>
                  <a:pt x="1732660" y="365760"/>
                </a:lnTo>
                <a:lnTo>
                  <a:pt x="1732660" y="0"/>
                </a:lnTo>
                <a:lnTo>
                  <a:pt x="0" y="0"/>
                </a:lnTo>
                <a:lnTo>
                  <a:pt x="0" y="365760"/>
                </a:lnTo>
                <a:close/>
              </a:path>
            </a:pathLst>
          </a:custGeom>
          <a:solidFill>
            <a:srgbClr val="FFFFFF">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48850" name="object 18">
            <a:extLst>
              <a:ext uri="{FF2B5EF4-FFF2-40B4-BE49-F238E27FC236}">
                <a16:creationId xmlns:a16="http://schemas.microsoft.com/office/drawing/2014/main" id="{5EEA0484-D789-43EB-91A8-6FBCC0A724B4}"/>
              </a:ext>
            </a:extLst>
          </p:cNvPr>
          <p:cNvSpPr txBox="1">
            <a:spLocks noChangeArrowheads="1"/>
          </p:cNvSpPr>
          <p:nvPr/>
        </p:nvSpPr>
        <p:spPr bwMode="auto">
          <a:xfrm>
            <a:off x="2528888" y="4821238"/>
            <a:ext cx="14890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065"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ts val="100"/>
              </a:spcBef>
            </a:pPr>
            <a:r>
              <a:rPr lang="zh-CN" altLang="zh-CN" sz="1000">
                <a:solidFill>
                  <a:srgbClr val="5C5264"/>
                </a:solidFill>
                <a:latin typeface="Arial" panose="020B0604020202020204" pitchFamily="34" charset="0"/>
                <a:cs typeface="Arial" panose="020B0604020202020204" pitchFamily="34" charset="0"/>
              </a:rPr>
              <a:t>复杂的业务流程和</a:t>
            </a:r>
            <a:endParaRPr lang="zh-CN" altLang="zh-CN" sz="1000">
              <a:latin typeface="Arial" panose="020B0604020202020204" pitchFamily="34" charset="0"/>
              <a:cs typeface="Arial" panose="020B0604020202020204" pitchFamily="34" charset="0"/>
            </a:endParaRPr>
          </a:p>
          <a:p>
            <a:pPr algn="ctr"/>
            <a:r>
              <a:rPr lang="zh-CN" altLang="zh-CN" sz="1000">
                <a:solidFill>
                  <a:srgbClr val="5C5264"/>
                </a:solidFill>
                <a:latin typeface="Arial" panose="020B0604020202020204" pitchFamily="34" charset="0"/>
                <a:cs typeface="Arial" panose="020B0604020202020204" pitchFamily="34" charset="0"/>
              </a:rPr>
              <a:t>逻辑</a:t>
            </a:r>
            <a:endParaRPr lang="zh-CN" altLang="zh-CN" sz="1000">
              <a:latin typeface="Arial" panose="020B0604020202020204" pitchFamily="34" charset="0"/>
              <a:cs typeface="Arial" panose="020B0604020202020204" pitchFamily="34" charset="0"/>
            </a:endParaRPr>
          </a:p>
        </p:txBody>
      </p:sp>
      <p:sp>
        <p:nvSpPr>
          <p:cNvPr id="248851" name="object 19">
            <a:extLst>
              <a:ext uri="{FF2B5EF4-FFF2-40B4-BE49-F238E27FC236}">
                <a16:creationId xmlns:a16="http://schemas.microsoft.com/office/drawing/2014/main" id="{BFB24F8F-69F5-4FF0-951B-4B4F28180E45}"/>
              </a:ext>
            </a:extLst>
          </p:cNvPr>
          <p:cNvSpPr>
            <a:spLocks/>
          </p:cNvSpPr>
          <p:nvPr/>
        </p:nvSpPr>
        <p:spPr bwMode="auto">
          <a:xfrm>
            <a:off x="4205288" y="4805363"/>
            <a:ext cx="1733550" cy="366712"/>
          </a:xfrm>
          <a:custGeom>
            <a:avLst/>
            <a:gdLst>
              <a:gd name="T0" fmla="*/ 0 w 1732914"/>
              <a:gd name="T1" fmla="*/ 370544 h 365760"/>
              <a:gd name="T2" fmla="*/ 1735843 w 1732914"/>
              <a:gd name="T3" fmla="*/ 370544 h 365760"/>
              <a:gd name="T4" fmla="*/ 1735843 w 1732914"/>
              <a:gd name="T5" fmla="*/ 0 h 365760"/>
              <a:gd name="T6" fmla="*/ 0 w 1732914"/>
              <a:gd name="T7" fmla="*/ 0 h 365760"/>
              <a:gd name="T8" fmla="*/ 0 w 1732914"/>
              <a:gd name="T9" fmla="*/ 370544 h 3657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32914" h="365760">
                <a:moveTo>
                  <a:pt x="0" y="365760"/>
                </a:moveTo>
                <a:lnTo>
                  <a:pt x="1732661" y="365760"/>
                </a:lnTo>
                <a:lnTo>
                  <a:pt x="1732661" y="0"/>
                </a:lnTo>
                <a:lnTo>
                  <a:pt x="0" y="0"/>
                </a:lnTo>
                <a:lnTo>
                  <a:pt x="0" y="365760"/>
                </a:lnTo>
                <a:close/>
              </a:path>
            </a:pathLst>
          </a:custGeom>
          <a:solidFill>
            <a:srgbClr val="FFFFFF">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48852" name="object 20">
            <a:extLst>
              <a:ext uri="{FF2B5EF4-FFF2-40B4-BE49-F238E27FC236}">
                <a16:creationId xmlns:a16="http://schemas.microsoft.com/office/drawing/2014/main" id="{7EECC225-FD6D-4682-93EC-6588428C51A2}"/>
              </a:ext>
            </a:extLst>
          </p:cNvPr>
          <p:cNvSpPr txBox="1">
            <a:spLocks noChangeArrowheads="1"/>
          </p:cNvSpPr>
          <p:nvPr/>
        </p:nvSpPr>
        <p:spPr bwMode="auto">
          <a:xfrm>
            <a:off x="4451350" y="4421188"/>
            <a:ext cx="125571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065"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ts val="100"/>
              </a:spcBef>
            </a:pPr>
            <a:r>
              <a:rPr lang="zh-CN" altLang="zh-CN" sz="1000">
                <a:solidFill>
                  <a:srgbClr val="5C5264"/>
                </a:solidFill>
                <a:latin typeface="Arial" panose="020B0604020202020204" pitchFamily="34" charset="0"/>
                <a:cs typeface="Arial" panose="020B0604020202020204" pitchFamily="34" charset="0"/>
              </a:rPr>
              <a:t>连接和会话管理</a:t>
            </a:r>
            <a:endParaRPr lang="zh-CN" altLang="zh-CN" sz="1000">
              <a:latin typeface="Arial" panose="020B0604020202020204" pitchFamily="34" charset="0"/>
              <a:cs typeface="Arial" panose="020B0604020202020204" pitchFamily="34" charset="0"/>
            </a:endParaRPr>
          </a:p>
          <a:p>
            <a:pPr algn="ctr">
              <a:spcBef>
                <a:spcPts val="750"/>
              </a:spcBef>
            </a:pPr>
            <a:r>
              <a:rPr lang="zh-CN" altLang="zh-CN" sz="1000">
                <a:solidFill>
                  <a:srgbClr val="5C5264"/>
                </a:solidFill>
                <a:latin typeface="Arial" panose="020B0604020202020204" pitchFamily="34" charset="0"/>
                <a:cs typeface="Arial" panose="020B0604020202020204" pitchFamily="34" charset="0"/>
              </a:rPr>
              <a:t>协议/运输</a:t>
            </a:r>
            <a:endParaRPr lang="zh-CN" altLang="zh-CN" sz="1000">
              <a:latin typeface="Arial" panose="020B0604020202020204" pitchFamily="34" charset="0"/>
              <a:cs typeface="Arial" panose="020B0604020202020204" pitchFamily="34" charset="0"/>
            </a:endParaRPr>
          </a:p>
          <a:p>
            <a:pPr algn="ctr"/>
            <a:r>
              <a:rPr lang="zh-CN" altLang="zh-CN" sz="1000">
                <a:solidFill>
                  <a:srgbClr val="5C5264"/>
                </a:solidFill>
                <a:latin typeface="Arial" panose="020B0604020202020204" pitchFamily="34" charset="0"/>
                <a:cs typeface="Arial" panose="020B0604020202020204" pitchFamily="34" charset="0"/>
              </a:rPr>
              <a:t>转换</a:t>
            </a:r>
            <a:endParaRPr lang="zh-CN" altLang="zh-CN" sz="1000">
              <a:latin typeface="Arial" panose="020B0604020202020204" pitchFamily="34" charset="0"/>
              <a:cs typeface="Arial" panose="020B0604020202020204" pitchFamily="34" charset="0"/>
            </a:endParaRPr>
          </a:p>
        </p:txBody>
      </p:sp>
      <p:graphicFrame>
        <p:nvGraphicFramePr>
          <p:cNvPr id="21" name="object 21">
            <a:extLst>
              <a:ext uri="{FF2B5EF4-FFF2-40B4-BE49-F238E27FC236}">
                <a16:creationId xmlns:a16="http://schemas.microsoft.com/office/drawing/2014/main" id="{E312DC82-69B1-47C6-90AD-D23DC65B746D}"/>
              </a:ext>
            </a:extLst>
          </p:cNvPr>
          <p:cNvGraphicFramePr>
            <a:graphicFrameLocks noGrp="1"/>
          </p:cNvGraphicFramePr>
          <p:nvPr/>
        </p:nvGraphicFramePr>
        <p:xfrm>
          <a:off x="385763" y="1500188"/>
          <a:ext cx="11409362" cy="2473325"/>
        </p:xfrm>
        <a:graphic>
          <a:graphicData uri="http://schemas.openxmlformats.org/drawingml/2006/table">
            <a:tbl>
              <a:tblPr firstRow="1" bandRow="1">
                <a:tableStyleId>{2D5ABB26-0587-4C30-8999-92F81FD0307C}</a:tableStyleId>
              </a:tblPr>
              <a:tblGrid>
                <a:gridCol w="208262">
                  <a:extLst>
                    <a:ext uri="{9D8B030D-6E8A-4147-A177-3AD203B41FA5}">
                      <a16:colId xmlns:a16="http://schemas.microsoft.com/office/drawing/2014/main" val="20000"/>
                    </a:ext>
                  </a:extLst>
                </a:gridCol>
                <a:gridCol w="2126438">
                  <a:extLst>
                    <a:ext uri="{9D8B030D-6E8A-4147-A177-3AD203B41FA5}">
                      <a16:colId xmlns:a16="http://schemas.microsoft.com/office/drawing/2014/main" val="20001"/>
                    </a:ext>
                  </a:extLst>
                </a:gridCol>
                <a:gridCol w="90162">
                  <a:extLst>
                    <a:ext uri="{9D8B030D-6E8A-4147-A177-3AD203B41FA5}">
                      <a16:colId xmlns:a16="http://schemas.microsoft.com/office/drawing/2014/main" val="20002"/>
                    </a:ext>
                  </a:extLst>
                </a:gridCol>
                <a:gridCol w="2126438">
                  <a:extLst>
                    <a:ext uri="{9D8B030D-6E8A-4147-A177-3AD203B41FA5}">
                      <a16:colId xmlns:a16="http://schemas.microsoft.com/office/drawing/2014/main" val="20003"/>
                    </a:ext>
                  </a:extLst>
                </a:gridCol>
                <a:gridCol w="90163">
                  <a:extLst>
                    <a:ext uri="{9D8B030D-6E8A-4147-A177-3AD203B41FA5}">
                      <a16:colId xmlns:a16="http://schemas.microsoft.com/office/drawing/2014/main" val="20004"/>
                    </a:ext>
                  </a:extLst>
                </a:gridCol>
                <a:gridCol w="2126438">
                  <a:extLst>
                    <a:ext uri="{9D8B030D-6E8A-4147-A177-3AD203B41FA5}">
                      <a16:colId xmlns:a16="http://schemas.microsoft.com/office/drawing/2014/main" val="20005"/>
                    </a:ext>
                  </a:extLst>
                </a:gridCol>
                <a:gridCol w="90163">
                  <a:extLst>
                    <a:ext uri="{9D8B030D-6E8A-4147-A177-3AD203B41FA5}">
                      <a16:colId xmlns:a16="http://schemas.microsoft.com/office/drawing/2014/main" val="20006"/>
                    </a:ext>
                  </a:extLst>
                </a:gridCol>
                <a:gridCol w="2126437">
                  <a:extLst>
                    <a:ext uri="{9D8B030D-6E8A-4147-A177-3AD203B41FA5}">
                      <a16:colId xmlns:a16="http://schemas.microsoft.com/office/drawing/2014/main" val="20007"/>
                    </a:ext>
                  </a:extLst>
                </a:gridCol>
                <a:gridCol w="90163">
                  <a:extLst>
                    <a:ext uri="{9D8B030D-6E8A-4147-A177-3AD203B41FA5}">
                      <a16:colId xmlns:a16="http://schemas.microsoft.com/office/drawing/2014/main" val="20008"/>
                    </a:ext>
                  </a:extLst>
                </a:gridCol>
                <a:gridCol w="2126437">
                  <a:extLst>
                    <a:ext uri="{9D8B030D-6E8A-4147-A177-3AD203B41FA5}">
                      <a16:colId xmlns:a16="http://schemas.microsoft.com/office/drawing/2014/main" val="20009"/>
                    </a:ext>
                  </a:extLst>
                </a:gridCol>
                <a:gridCol w="208262">
                  <a:extLst>
                    <a:ext uri="{9D8B030D-6E8A-4147-A177-3AD203B41FA5}">
                      <a16:colId xmlns:a16="http://schemas.microsoft.com/office/drawing/2014/main" val="20010"/>
                    </a:ext>
                  </a:extLst>
                </a:gridCol>
              </a:tblGrid>
              <a:tr h="325037">
                <a:tc gridSpan="5">
                  <a:txBody>
                    <a:bodyPr/>
                    <a:lstStyle/>
                    <a:p>
                      <a:pPr>
                        <a:lnSpc>
                          <a:spcPct val="100000"/>
                        </a:lnSpc>
                      </a:pPr>
                      <a:endParaRPr sz="1000">
                        <a:latin typeface="Times New Roman"/>
                        <a:cs typeface="Times New Roman"/>
                      </a:endParaRPr>
                    </a:p>
                  </a:txBody>
                  <a:tcPr marL="0" marR="0" marT="0" marB="0">
                    <a:solidFill>
                      <a:srgbClr val="D2E8FF"/>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pPr algn="ctr">
                        <a:lnSpc>
                          <a:spcPct val="100000"/>
                        </a:lnSpc>
                        <a:spcBef>
                          <a:spcPts val="395"/>
                        </a:spcBef>
                      </a:pPr>
                      <a:r>
                        <a:rPr sz="1200" b="1" dirty="0">
                          <a:solidFill>
                            <a:srgbClr val="003777"/>
                          </a:solidFill>
                          <a:latin typeface="Arial"/>
                          <a:cs typeface="Arial"/>
                        </a:rPr>
                        <a:t>单一用途</a:t>
                      </a:r>
                      <a:r>
                        <a:rPr sz="1200" b="1" spc="-30" dirty="0">
                          <a:solidFill>
                            <a:srgbClr val="003777"/>
                          </a:solidFill>
                          <a:latin typeface="Arial"/>
                          <a:cs typeface="Arial"/>
                        </a:rPr>
                        <a:t> </a:t>
                      </a:r>
                      <a:r>
                        <a:rPr sz="1200" b="1" spc="-10" dirty="0">
                          <a:solidFill>
                            <a:srgbClr val="003777"/>
                          </a:solidFill>
                          <a:latin typeface="Arial"/>
                          <a:cs typeface="Arial"/>
                        </a:rPr>
                        <a:t>Api</a:t>
                      </a:r>
                      <a:endParaRPr sz="1200">
                        <a:latin typeface="Arial"/>
                        <a:cs typeface="Arial"/>
                      </a:endParaRPr>
                    </a:p>
                  </a:txBody>
                  <a:tcPr marL="0" marR="0" marT="50152" marB="0">
                    <a:solidFill>
                      <a:srgbClr val="D2E8FF"/>
                    </a:solidFill>
                  </a:tcPr>
                </a:tc>
                <a:tc gridSpan="5">
                  <a:txBody>
                    <a:bodyPr/>
                    <a:lstStyle/>
                    <a:p>
                      <a:pPr>
                        <a:lnSpc>
                          <a:spcPct val="100000"/>
                        </a:lnSpc>
                      </a:pPr>
                      <a:endParaRPr sz="1000">
                        <a:latin typeface="Times New Roman"/>
                        <a:cs typeface="Times New Roman"/>
                      </a:endParaRPr>
                    </a:p>
                  </a:txBody>
                  <a:tcPr marL="0" marR="0" marT="0" marB="0">
                    <a:solidFill>
                      <a:srgbClr val="D2E8FF"/>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382807">
                <a:tc>
                  <a:txBody>
                    <a:bodyPr/>
                    <a:lstStyle/>
                    <a:p>
                      <a:pPr>
                        <a:lnSpc>
                          <a:spcPct val="100000"/>
                        </a:lnSpc>
                      </a:pPr>
                      <a:endParaRPr sz="1000">
                        <a:latin typeface="Times New Roman"/>
                        <a:cs typeface="Times New Roman"/>
                      </a:endParaRPr>
                    </a:p>
                  </a:txBody>
                  <a:tcPr marL="0" marR="0" marT="0" marB="0">
                    <a:solidFill>
                      <a:srgbClr val="D2E8FF"/>
                    </a:solidFill>
                  </a:tcPr>
                </a:tc>
                <a:tc>
                  <a:txBody>
                    <a:bodyPr/>
                    <a:lstStyle/>
                    <a:p>
                      <a:pPr algn="ctr">
                        <a:lnSpc>
                          <a:spcPct val="100000"/>
                        </a:lnSpc>
                        <a:spcBef>
                          <a:spcPts val="810"/>
                        </a:spcBef>
                      </a:pPr>
                      <a:r>
                        <a:rPr sz="1000" spc="-5" dirty="0">
                          <a:solidFill>
                            <a:srgbClr val="004B66"/>
                          </a:solidFill>
                          <a:latin typeface="Arial"/>
                          <a:cs typeface="Arial"/>
                        </a:rPr>
                        <a:t>联邦</a:t>
                      </a:r>
                      <a:r>
                        <a:rPr sz="1000" spc="-25" dirty="0">
                          <a:solidFill>
                            <a:srgbClr val="004B66"/>
                          </a:solidFill>
                          <a:latin typeface="Arial"/>
                          <a:cs typeface="Arial"/>
                        </a:rPr>
                        <a:t> </a:t>
                      </a:r>
                      <a:r>
                        <a:rPr sz="1000" spc="-5" dirty="0">
                          <a:solidFill>
                            <a:srgbClr val="004B66"/>
                          </a:solidFill>
                          <a:latin typeface="Arial"/>
                          <a:cs typeface="Arial"/>
                        </a:rPr>
                        <a:t>AuthN/AuthZ</a:t>
                      </a:r>
                      <a:endParaRPr sz="1000">
                        <a:latin typeface="Arial"/>
                        <a:cs typeface="Arial"/>
                      </a:endParaRPr>
                    </a:p>
                  </a:txBody>
                  <a:tcPr marL="0" marR="0" marT="102844" marB="0">
                    <a:lnB w="38100">
                      <a:solidFill>
                        <a:srgbClr val="FFFFFF"/>
                      </a:solidFill>
                      <a:prstDash val="solid"/>
                    </a:lnB>
                    <a:solidFill>
                      <a:srgbClr val="FFFFFF">
                        <a:alpha val="79998"/>
                      </a:srgbClr>
                    </a:solidFill>
                  </a:tcPr>
                </a:tc>
                <a:tc>
                  <a:txBody>
                    <a:bodyPr/>
                    <a:lstStyle/>
                    <a:p>
                      <a:pPr>
                        <a:lnSpc>
                          <a:spcPct val="100000"/>
                        </a:lnSpc>
                      </a:pPr>
                      <a:endParaRPr sz="1000">
                        <a:latin typeface="Times New Roman"/>
                        <a:cs typeface="Times New Roman"/>
                      </a:endParaRPr>
                    </a:p>
                  </a:txBody>
                  <a:tcPr marL="0" marR="0" marT="0" marB="0">
                    <a:solidFill>
                      <a:srgbClr val="D2E8FF"/>
                    </a:solidFill>
                  </a:tcPr>
                </a:tc>
                <a:tc>
                  <a:txBody>
                    <a:bodyPr/>
                    <a:lstStyle/>
                    <a:p>
                      <a:pPr algn="ctr">
                        <a:lnSpc>
                          <a:spcPct val="100000"/>
                        </a:lnSpc>
                        <a:spcBef>
                          <a:spcPts val="810"/>
                        </a:spcBef>
                      </a:pPr>
                      <a:r>
                        <a:rPr sz="1000" spc="-10" dirty="0">
                          <a:solidFill>
                            <a:srgbClr val="004B66"/>
                          </a:solidFill>
                          <a:latin typeface="Arial"/>
                          <a:cs typeface="Arial"/>
                        </a:rPr>
                        <a:t>API 密钥</a:t>
                      </a:r>
                      <a:r>
                        <a:rPr sz="1000" dirty="0">
                          <a:solidFill>
                            <a:srgbClr val="004B66"/>
                          </a:solidFill>
                          <a:latin typeface="Arial"/>
                          <a:cs typeface="Arial"/>
                        </a:rPr>
                        <a:t> </a:t>
                      </a:r>
                      <a:r>
                        <a:rPr sz="1000" spc="-10" dirty="0">
                          <a:solidFill>
                            <a:srgbClr val="004B66"/>
                          </a:solidFill>
                          <a:latin typeface="Arial"/>
                          <a:cs typeface="Arial"/>
                        </a:rPr>
                        <a:t>验证</a:t>
                      </a:r>
                      <a:endParaRPr sz="1000">
                        <a:latin typeface="Arial"/>
                        <a:cs typeface="Arial"/>
                      </a:endParaRPr>
                    </a:p>
                  </a:txBody>
                  <a:tcPr marL="0" marR="0" marT="102844" marB="0">
                    <a:lnB w="38100">
                      <a:solidFill>
                        <a:srgbClr val="FFFFFF"/>
                      </a:solidFill>
                      <a:prstDash val="solid"/>
                    </a:lnB>
                    <a:solidFill>
                      <a:srgbClr val="FFFFFF">
                        <a:alpha val="79998"/>
                      </a:srgbClr>
                    </a:solidFill>
                  </a:tcPr>
                </a:tc>
                <a:tc>
                  <a:txBody>
                    <a:bodyPr/>
                    <a:lstStyle/>
                    <a:p>
                      <a:pPr>
                        <a:lnSpc>
                          <a:spcPct val="100000"/>
                        </a:lnSpc>
                      </a:pPr>
                      <a:endParaRPr sz="1000">
                        <a:latin typeface="Times New Roman"/>
                        <a:cs typeface="Times New Roman"/>
                      </a:endParaRPr>
                    </a:p>
                  </a:txBody>
                  <a:tcPr marL="0" marR="0" marT="0" marB="0">
                    <a:solidFill>
                      <a:srgbClr val="D2E8FF"/>
                    </a:solidFill>
                  </a:tcPr>
                </a:tc>
                <a:tc>
                  <a:txBody>
                    <a:bodyPr/>
                    <a:lstStyle/>
                    <a:p>
                      <a:pPr marL="1905" algn="ctr">
                        <a:lnSpc>
                          <a:spcPct val="100000"/>
                        </a:lnSpc>
                        <a:spcBef>
                          <a:spcPts val="810"/>
                        </a:spcBef>
                      </a:pPr>
                      <a:r>
                        <a:rPr sz="1000" spc="-5" dirty="0">
                          <a:solidFill>
                            <a:srgbClr val="004B66"/>
                          </a:solidFill>
                          <a:latin typeface="Arial"/>
                          <a:cs typeface="Arial"/>
                        </a:rPr>
                        <a:t>叫</a:t>
                      </a:r>
                      <a:r>
                        <a:rPr sz="1000" spc="0" dirty="0">
                          <a:solidFill>
                            <a:srgbClr val="004B66"/>
                          </a:solidFill>
                          <a:latin typeface="Arial"/>
                          <a:cs typeface="Arial"/>
                        </a:rPr>
                        <a:t> </a:t>
                      </a:r>
                      <a:r>
                        <a:rPr sz="1000" spc="-5" dirty="0">
                          <a:solidFill>
                            <a:srgbClr val="004B66"/>
                          </a:solidFill>
                          <a:latin typeface="Arial"/>
                          <a:cs typeface="Arial"/>
                        </a:rPr>
                        <a:t>聚集</a:t>
                      </a:r>
                      <a:endParaRPr sz="1000">
                        <a:latin typeface="Arial"/>
                        <a:cs typeface="Arial"/>
                      </a:endParaRPr>
                    </a:p>
                  </a:txBody>
                  <a:tcPr marL="0" marR="0" marT="102844" marB="0">
                    <a:lnB w="38100">
                      <a:solidFill>
                        <a:srgbClr val="FFFFFF"/>
                      </a:solidFill>
                      <a:prstDash val="solid"/>
                    </a:lnB>
                    <a:solidFill>
                      <a:srgbClr val="FFFFFF">
                        <a:alpha val="79998"/>
                      </a:srgbClr>
                    </a:solidFill>
                  </a:tcPr>
                </a:tc>
                <a:tc>
                  <a:txBody>
                    <a:bodyPr/>
                    <a:lstStyle/>
                    <a:p>
                      <a:pPr>
                        <a:lnSpc>
                          <a:spcPct val="100000"/>
                        </a:lnSpc>
                      </a:pPr>
                      <a:endParaRPr sz="1000">
                        <a:latin typeface="Times New Roman"/>
                        <a:cs typeface="Times New Roman"/>
                      </a:endParaRPr>
                    </a:p>
                  </a:txBody>
                  <a:tcPr marL="0" marR="0" marT="0" marB="0">
                    <a:solidFill>
                      <a:srgbClr val="D2E8FF"/>
                    </a:solidFill>
                  </a:tcPr>
                </a:tc>
                <a:tc>
                  <a:txBody>
                    <a:bodyPr/>
                    <a:lstStyle/>
                    <a:p>
                      <a:pPr marL="1905" algn="ctr">
                        <a:lnSpc>
                          <a:spcPct val="100000"/>
                        </a:lnSpc>
                        <a:spcBef>
                          <a:spcPts val="810"/>
                        </a:spcBef>
                      </a:pPr>
                      <a:r>
                        <a:rPr sz="1000" spc="-5" dirty="0">
                          <a:solidFill>
                            <a:srgbClr val="004B66"/>
                          </a:solidFill>
                          <a:latin typeface="Arial"/>
                          <a:cs typeface="Arial"/>
                        </a:rPr>
                        <a:t>量身 定做</a:t>
                      </a:r>
                      <a:r>
                        <a:rPr sz="1000" spc="-10" dirty="0">
                          <a:solidFill>
                            <a:srgbClr val="004B66"/>
                          </a:solidFill>
                          <a:latin typeface="Arial"/>
                          <a:cs typeface="Arial"/>
                        </a:rPr>
                        <a:t> </a:t>
                      </a:r>
                      <a:r>
                        <a:rPr sz="1000" spc="-5" dirty="0">
                          <a:solidFill>
                            <a:srgbClr val="004B66"/>
                          </a:solidFill>
                          <a:latin typeface="Arial"/>
                          <a:cs typeface="Arial"/>
                        </a:rPr>
                        <a:t>合同</a:t>
                      </a:r>
                      <a:endParaRPr sz="1000">
                        <a:latin typeface="Arial"/>
                        <a:cs typeface="Arial"/>
                      </a:endParaRPr>
                    </a:p>
                  </a:txBody>
                  <a:tcPr marL="0" marR="0" marT="102844" marB="0">
                    <a:lnB w="38100">
                      <a:solidFill>
                        <a:srgbClr val="FFFFFF"/>
                      </a:solidFill>
                      <a:prstDash val="solid"/>
                    </a:lnB>
                    <a:solidFill>
                      <a:srgbClr val="FFFFFF">
                        <a:alpha val="79998"/>
                      </a:srgbClr>
                    </a:solidFill>
                  </a:tcPr>
                </a:tc>
                <a:tc>
                  <a:txBody>
                    <a:bodyPr/>
                    <a:lstStyle/>
                    <a:p>
                      <a:pPr>
                        <a:lnSpc>
                          <a:spcPct val="100000"/>
                        </a:lnSpc>
                      </a:pPr>
                      <a:endParaRPr sz="1000">
                        <a:latin typeface="Times New Roman"/>
                        <a:cs typeface="Times New Roman"/>
                      </a:endParaRPr>
                    </a:p>
                  </a:txBody>
                  <a:tcPr marL="0" marR="0" marT="0" marB="0">
                    <a:solidFill>
                      <a:srgbClr val="D2E8FF"/>
                    </a:solidFill>
                  </a:tcPr>
                </a:tc>
                <a:tc>
                  <a:txBody>
                    <a:bodyPr/>
                    <a:lstStyle/>
                    <a:p>
                      <a:pPr marL="2540" algn="ctr">
                        <a:lnSpc>
                          <a:spcPct val="100000"/>
                        </a:lnSpc>
                        <a:spcBef>
                          <a:spcPts val="810"/>
                        </a:spcBef>
                      </a:pPr>
                      <a:r>
                        <a:rPr sz="1000" spc="-5" dirty="0">
                          <a:solidFill>
                            <a:srgbClr val="004B66"/>
                          </a:solidFill>
                          <a:latin typeface="Arial"/>
                          <a:cs typeface="Arial"/>
                        </a:rPr>
                        <a:t>线程</a:t>
                      </a:r>
                      <a:r>
                        <a:rPr sz="1000" spc="-35" dirty="0">
                          <a:solidFill>
                            <a:srgbClr val="004B66"/>
                          </a:solidFill>
                          <a:latin typeface="Arial"/>
                          <a:cs typeface="Arial"/>
                        </a:rPr>
                        <a:t> </a:t>
                      </a:r>
                      <a:r>
                        <a:rPr sz="1000" spc="-5" dirty="0">
                          <a:solidFill>
                            <a:srgbClr val="004B66"/>
                          </a:solidFill>
                          <a:latin typeface="Arial"/>
                          <a:cs typeface="Arial"/>
                        </a:rPr>
                        <a:t>保护</a:t>
                      </a:r>
                      <a:endParaRPr sz="1000">
                        <a:latin typeface="Arial"/>
                        <a:cs typeface="Arial"/>
                      </a:endParaRPr>
                    </a:p>
                  </a:txBody>
                  <a:tcPr marL="0" marR="0" marT="102844" marB="0">
                    <a:lnB w="38100">
                      <a:solidFill>
                        <a:srgbClr val="FFFFFF"/>
                      </a:solidFill>
                      <a:prstDash val="solid"/>
                    </a:lnB>
                    <a:solidFill>
                      <a:srgbClr val="FFFFFF">
                        <a:alpha val="79998"/>
                      </a:srgbClr>
                    </a:solidFill>
                  </a:tcPr>
                </a:tc>
                <a:tc>
                  <a:txBody>
                    <a:bodyPr/>
                    <a:lstStyle/>
                    <a:p>
                      <a:pPr>
                        <a:lnSpc>
                          <a:spcPct val="100000"/>
                        </a:lnSpc>
                      </a:pPr>
                      <a:endParaRPr sz="1000">
                        <a:latin typeface="Times New Roman"/>
                        <a:cs typeface="Times New Roman"/>
                      </a:endParaRPr>
                    </a:p>
                  </a:txBody>
                  <a:tcPr marL="0" marR="0" marT="0" marB="0">
                    <a:solidFill>
                      <a:srgbClr val="D2E8FF"/>
                    </a:solidFill>
                  </a:tcPr>
                </a:tc>
                <a:extLst>
                  <a:ext uri="{0D108BD9-81ED-4DB2-BD59-A6C34878D82A}">
                    <a16:rowId xmlns:a16="http://schemas.microsoft.com/office/drawing/2014/main" val="10001"/>
                  </a:ext>
                </a:extLst>
              </a:tr>
              <a:tr h="382807">
                <a:tc>
                  <a:txBody>
                    <a:bodyPr/>
                    <a:lstStyle/>
                    <a:p>
                      <a:pPr>
                        <a:lnSpc>
                          <a:spcPct val="100000"/>
                        </a:lnSpc>
                      </a:pPr>
                      <a:endParaRPr sz="1000">
                        <a:latin typeface="Times New Roman"/>
                        <a:cs typeface="Times New Roman"/>
                      </a:endParaRPr>
                    </a:p>
                  </a:txBody>
                  <a:tcPr marL="0" marR="0" marT="0" marB="0">
                    <a:solidFill>
                      <a:srgbClr val="D2E8FF"/>
                    </a:solidFill>
                  </a:tcPr>
                </a:tc>
                <a:tc>
                  <a:txBody>
                    <a:bodyPr/>
                    <a:lstStyle/>
                    <a:p>
                      <a:pPr algn="ctr">
                        <a:lnSpc>
                          <a:spcPct val="100000"/>
                        </a:lnSpc>
                        <a:spcBef>
                          <a:spcPts val="950"/>
                        </a:spcBef>
                      </a:pPr>
                      <a:r>
                        <a:rPr sz="1000" spc="-5" dirty="0">
                          <a:solidFill>
                            <a:srgbClr val="004B66"/>
                          </a:solidFill>
                          <a:latin typeface="Arial"/>
                          <a:cs typeface="Arial"/>
                        </a:rPr>
                        <a:t>线程</a:t>
                      </a:r>
                      <a:r>
                        <a:rPr sz="1000" spc="-35" dirty="0">
                          <a:solidFill>
                            <a:srgbClr val="004B66"/>
                          </a:solidFill>
                          <a:latin typeface="Arial"/>
                          <a:cs typeface="Arial"/>
                        </a:rPr>
                        <a:t> </a:t>
                      </a:r>
                      <a:r>
                        <a:rPr sz="1000" spc="-5" dirty="0">
                          <a:solidFill>
                            <a:srgbClr val="004B66"/>
                          </a:solidFill>
                          <a:latin typeface="Arial"/>
                          <a:cs typeface="Arial"/>
                        </a:rPr>
                        <a:t>保护</a:t>
                      </a:r>
                      <a:endParaRPr sz="1000">
                        <a:latin typeface="Arial"/>
                        <a:cs typeface="Arial"/>
                      </a:endParaRPr>
                    </a:p>
                  </a:txBody>
                  <a:tcPr marL="0" marR="0" marT="120619" marB="0">
                    <a:lnT w="38100">
                      <a:solidFill>
                        <a:srgbClr val="FFFFFF"/>
                      </a:solidFill>
                      <a:prstDash val="solid"/>
                    </a:lnT>
                    <a:solidFill>
                      <a:srgbClr val="FFFFFF">
                        <a:alpha val="79998"/>
                      </a:srgbClr>
                    </a:solidFill>
                  </a:tcPr>
                </a:tc>
                <a:tc>
                  <a:txBody>
                    <a:bodyPr/>
                    <a:lstStyle/>
                    <a:p>
                      <a:pPr>
                        <a:lnSpc>
                          <a:spcPct val="100000"/>
                        </a:lnSpc>
                      </a:pPr>
                      <a:endParaRPr sz="1000">
                        <a:latin typeface="Times New Roman"/>
                        <a:cs typeface="Times New Roman"/>
                      </a:endParaRPr>
                    </a:p>
                  </a:txBody>
                  <a:tcPr marL="0" marR="0" marT="0" marB="0">
                    <a:solidFill>
                      <a:srgbClr val="D2E8FF"/>
                    </a:solidFill>
                  </a:tcPr>
                </a:tc>
                <a:tc>
                  <a:txBody>
                    <a:bodyPr/>
                    <a:lstStyle/>
                    <a:p>
                      <a:pPr marL="635" algn="ctr">
                        <a:lnSpc>
                          <a:spcPct val="100000"/>
                        </a:lnSpc>
                        <a:spcBef>
                          <a:spcPts val="950"/>
                        </a:spcBef>
                      </a:pPr>
                      <a:r>
                        <a:rPr sz="1000" spc="-5" dirty="0">
                          <a:solidFill>
                            <a:srgbClr val="004B66"/>
                          </a:solidFill>
                          <a:latin typeface="Arial"/>
                          <a:cs typeface="Arial"/>
                        </a:rPr>
                        <a:t>客户端后端</a:t>
                      </a:r>
                      <a:r>
                        <a:rPr sz="1000" spc="-10" dirty="0">
                          <a:solidFill>
                            <a:srgbClr val="004B66"/>
                          </a:solidFill>
                          <a:latin typeface="Arial"/>
                          <a:cs typeface="Arial"/>
                        </a:rPr>
                        <a:t>逻辑</a:t>
                      </a:r>
                      <a:r>
                        <a:rPr sz="1000" spc="-30" dirty="0">
                          <a:solidFill>
                            <a:srgbClr val="004B66"/>
                          </a:solidFill>
                          <a:latin typeface="Arial"/>
                          <a:cs typeface="Arial"/>
                        </a:rPr>
                        <a:t> </a:t>
                      </a:r>
                      <a:r>
                        <a:rPr sz="1000" spc="-5" dirty="0">
                          <a:solidFill>
                            <a:srgbClr val="004B66"/>
                          </a:solidFill>
                          <a:latin typeface="Arial"/>
                          <a:cs typeface="Arial"/>
                        </a:rPr>
                        <a:t>脚本</a:t>
                      </a:r>
                      <a:endParaRPr sz="1000">
                        <a:latin typeface="Arial"/>
                        <a:cs typeface="Arial"/>
                      </a:endParaRPr>
                    </a:p>
                  </a:txBody>
                  <a:tcPr marL="0" marR="0" marT="120619" marB="0">
                    <a:lnT w="38100">
                      <a:solidFill>
                        <a:srgbClr val="FFFFFF"/>
                      </a:solidFill>
                      <a:prstDash val="solid"/>
                    </a:lnT>
                    <a:solidFill>
                      <a:srgbClr val="FFFFFF">
                        <a:alpha val="79998"/>
                      </a:srgbClr>
                    </a:solidFill>
                  </a:tcPr>
                </a:tc>
                <a:tc>
                  <a:txBody>
                    <a:bodyPr/>
                    <a:lstStyle/>
                    <a:p>
                      <a:pPr>
                        <a:lnSpc>
                          <a:spcPct val="100000"/>
                        </a:lnSpc>
                      </a:pPr>
                      <a:endParaRPr sz="1000">
                        <a:latin typeface="Times New Roman"/>
                        <a:cs typeface="Times New Roman"/>
                      </a:endParaRPr>
                    </a:p>
                  </a:txBody>
                  <a:tcPr marL="0" marR="0" marT="0" marB="0">
                    <a:solidFill>
                      <a:srgbClr val="D2E8FF"/>
                    </a:solidFill>
                  </a:tcPr>
                </a:tc>
                <a:tc>
                  <a:txBody>
                    <a:bodyPr/>
                    <a:lstStyle/>
                    <a:p>
                      <a:pPr algn="ctr">
                        <a:lnSpc>
                          <a:spcPct val="100000"/>
                        </a:lnSpc>
                        <a:spcBef>
                          <a:spcPts val="950"/>
                        </a:spcBef>
                      </a:pPr>
                      <a:r>
                        <a:rPr sz="1000" spc="-5" dirty="0">
                          <a:solidFill>
                            <a:srgbClr val="004B66"/>
                          </a:solidFill>
                          <a:latin typeface="Arial"/>
                          <a:cs typeface="Arial"/>
                        </a:rPr>
                        <a:t>平台/后端</a:t>
                      </a:r>
                      <a:r>
                        <a:rPr sz="1000" spc="-50" dirty="0">
                          <a:solidFill>
                            <a:srgbClr val="004B66"/>
                          </a:solidFill>
                          <a:latin typeface="Arial"/>
                          <a:cs typeface="Arial"/>
                        </a:rPr>
                        <a:t> </a:t>
                      </a:r>
                      <a:r>
                        <a:rPr sz="1000" spc="-5" dirty="0">
                          <a:solidFill>
                            <a:srgbClr val="004B66"/>
                          </a:solidFill>
                          <a:latin typeface="Arial"/>
                          <a:cs typeface="Arial"/>
                        </a:rPr>
                        <a:t>Api</a:t>
                      </a:r>
                      <a:endParaRPr sz="1000">
                        <a:latin typeface="Arial"/>
                        <a:cs typeface="Arial"/>
                      </a:endParaRPr>
                    </a:p>
                  </a:txBody>
                  <a:tcPr marL="0" marR="0" marT="120619" marB="0">
                    <a:lnT w="38100">
                      <a:solidFill>
                        <a:srgbClr val="FFFFFF"/>
                      </a:solidFill>
                      <a:prstDash val="solid"/>
                    </a:lnT>
                    <a:solidFill>
                      <a:srgbClr val="FFFFFF">
                        <a:alpha val="79998"/>
                      </a:srgbClr>
                    </a:solidFill>
                  </a:tcPr>
                </a:tc>
                <a:tc>
                  <a:txBody>
                    <a:bodyPr/>
                    <a:lstStyle/>
                    <a:p>
                      <a:pPr>
                        <a:lnSpc>
                          <a:spcPct val="100000"/>
                        </a:lnSpc>
                      </a:pPr>
                      <a:endParaRPr sz="1000">
                        <a:latin typeface="Times New Roman"/>
                        <a:cs typeface="Times New Roman"/>
                      </a:endParaRPr>
                    </a:p>
                  </a:txBody>
                  <a:tcPr marL="0" marR="0" marT="0" marB="0">
                    <a:solidFill>
                      <a:srgbClr val="D2E8FF"/>
                    </a:solidFill>
                  </a:tcPr>
                </a:tc>
                <a:tc>
                  <a:txBody>
                    <a:bodyPr/>
                    <a:lstStyle/>
                    <a:p>
                      <a:pPr marL="1905" algn="ctr">
                        <a:lnSpc>
                          <a:spcPct val="100000"/>
                        </a:lnSpc>
                        <a:spcBef>
                          <a:spcPts val="950"/>
                        </a:spcBef>
                      </a:pPr>
                      <a:r>
                        <a:rPr sz="1000" spc="-5" dirty="0">
                          <a:solidFill>
                            <a:srgbClr val="004B66"/>
                          </a:solidFill>
                          <a:latin typeface="Arial"/>
                          <a:cs typeface="Arial"/>
                        </a:rPr>
                        <a:t>推</a:t>
                      </a:r>
                      <a:r>
                        <a:rPr sz="1000" spc="-25" dirty="0">
                          <a:solidFill>
                            <a:srgbClr val="004B66"/>
                          </a:solidFill>
                          <a:latin typeface="Arial"/>
                          <a:cs typeface="Arial"/>
                        </a:rPr>
                        <a:t> </a:t>
                      </a:r>
                      <a:r>
                        <a:rPr sz="1000" spc="-5" dirty="0">
                          <a:solidFill>
                            <a:srgbClr val="004B66"/>
                          </a:solidFill>
                          <a:latin typeface="Arial"/>
                          <a:cs typeface="Arial"/>
                        </a:rPr>
                        <a:t>穷人/了解 websocket 之后</a:t>
                      </a:r>
                      <a:endParaRPr sz="1000">
                        <a:latin typeface="Arial"/>
                        <a:cs typeface="Arial"/>
                      </a:endParaRPr>
                    </a:p>
                  </a:txBody>
                  <a:tcPr marL="0" marR="0" marT="120619" marB="0">
                    <a:lnT w="38100">
                      <a:solidFill>
                        <a:srgbClr val="FFFFFF"/>
                      </a:solidFill>
                      <a:prstDash val="solid"/>
                    </a:lnT>
                    <a:solidFill>
                      <a:srgbClr val="FFFFFF">
                        <a:alpha val="79998"/>
                      </a:srgbClr>
                    </a:solidFill>
                  </a:tcPr>
                </a:tc>
                <a:tc>
                  <a:txBody>
                    <a:bodyPr/>
                    <a:lstStyle/>
                    <a:p>
                      <a:pPr>
                        <a:lnSpc>
                          <a:spcPct val="100000"/>
                        </a:lnSpc>
                      </a:pPr>
                      <a:endParaRPr sz="1000">
                        <a:latin typeface="Times New Roman"/>
                        <a:cs typeface="Times New Roman"/>
                      </a:endParaRPr>
                    </a:p>
                  </a:txBody>
                  <a:tcPr marL="0" marR="0" marT="0" marB="0">
                    <a:solidFill>
                      <a:srgbClr val="D2E8FF"/>
                    </a:solidFill>
                  </a:tcPr>
                </a:tc>
                <a:tc>
                  <a:txBody>
                    <a:bodyPr/>
                    <a:lstStyle/>
                    <a:p>
                      <a:pPr marL="1270" algn="ctr">
                        <a:lnSpc>
                          <a:spcPct val="100000"/>
                        </a:lnSpc>
                        <a:spcBef>
                          <a:spcPts val="950"/>
                        </a:spcBef>
                      </a:pPr>
                      <a:r>
                        <a:rPr sz="1000" spc="-10" dirty="0">
                          <a:solidFill>
                            <a:srgbClr val="004B66"/>
                          </a:solidFill>
                          <a:latin typeface="Arial"/>
                          <a:cs typeface="Arial"/>
                        </a:rPr>
                        <a:t>多 语种</a:t>
                      </a:r>
                      <a:r>
                        <a:rPr sz="1000" spc="-5" dirty="0">
                          <a:solidFill>
                            <a:srgbClr val="004B66"/>
                          </a:solidFill>
                          <a:latin typeface="Arial"/>
                          <a:cs typeface="Arial"/>
                        </a:rPr>
                        <a:t>消费者</a:t>
                      </a:r>
                      <a:r>
                        <a:rPr sz="1000" spc="10" dirty="0">
                          <a:solidFill>
                            <a:srgbClr val="004B66"/>
                          </a:solidFill>
                          <a:latin typeface="Arial"/>
                          <a:cs typeface="Arial"/>
                        </a:rPr>
                        <a:t> </a:t>
                      </a:r>
                      <a:r>
                        <a:rPr sz="1000" spc="-10" dirty="0">
                          <a:solidFill>
                            <a:srgbClr val="004B66"/>
                          </a:solidFill>
                          <a:latin typeface="Arial"/>
                          <a:cs typeface="Arial"/>
                        </a:rPr>
                        <a:t>Sdk</a:t>
                      </a:r>
                      <a:endParaRPr sz="1000">
                        <a:latin typeface="Arial"/>
                        <a:cs typeface="Arial"/>
                      </a:endParaRPr>
                    </a:p>
                  </a:txBody>
                  <a:tcPr marL="0" marR="0" marT="120619" marB="0">
                    <a:lnT w="38100">
                      <a:solidFill>
                        <a:srgbClr val="FFFFFF"/>
                      </a:solidFill>
                      <a:prstDash val="solid"/>
                    </a:lnT>
                    <a:solidFill>
                      <a:srgbClr val="FFFFFF">
                        <a:alpha val="79998"/>
                      </a:srgbClr>
                    </a:solidFill>
                  </a:tcPr>
                </a:tc>
                <a:tc>
                  <a:txBody>
                    <a:bodyPr/>
                    <a:lstStyle/>
                    <a:p>
                      <a:pPr>
                        <a:lnSpc>
                          <a:spcPct val="100000"/>
                        </a:lnSpc>
                      </a:pPr>
                      <a:endParaRPr sz="1000">
                        <a:latin typeface="Times New Roman"/>
                        <a:cs typeface="Times New Roman"/>
                      </a:endParaRPr>
                    </a:p>
                  </a:txBody>
                  <a:tcPr marL="0" marR="0" marT="0" marB="0">
                    <a:solidFill>
                      <a:srgbClr val="D2E8FF"/>
                    </a:solidFill>
                  </a:tcPr>
                </a:tc>
                <a:extLst>
                  <a:ext uri="{0D108BD9-81ED-4DB2-BD59-A6C34878D82A}">
                    <a16:rowId xmlns:a16="http://schemas.microsoft.com/office/drawing/2014/main" val="10002"/>
                  </a:ext>
                </a:extLst>
              </a:tr>
              <a:tr h="97130">
                <a:tc>
                  <a:txBody>
                    <a:bodyPr/>
                    <a:lstStyle/>
                    <a:p>
                      <a:pPr>
                        <a:lnSpc>
                          <a:spcPct val="100000"/>
                        </a:lnSpc>
                      </a:pPr>
                      <a:endParaRPr sz="400">
                        <a:latin typeface="Times New Roman"/>
                        <a:cs typeface="Times New Roman"/>
                      </a:endParaRPr>
                    </a:p>
                  </a:txBody>
                  <a:tcPr marL="0" marR="0" marT="0" marB="0">
                    <a:solidFill>
                      <a:srgbClr val="D2E8FF"/>
                    </a:solidFill>
                  </a:tcPr>
                </a:tc>
                <a:tc>
                  <a:txBody>
                    <a:bodyPr/>
                    <a:lstStyle/>
                    <a:p>
                      <a:pPr>
                        <a:lnSpc>
                          <a:spcPct val="100000"/>
                        </a:lnSpc>
                      </a:pPr>
                      <a:endParaRPr sz="400">
                        <a:latin typeface="Times New Roman"/>
                        <a:cs typeface="Times New Roman"/>
                      </a:endParaRPr>
                    </a:p>
                  </a:txBody>
                  <a:tcPr marL="0" marR="0" marT="0" marB="0">
                    <a:solidFill>
                      <a:srgbClr val="D2E8FF"/>
                    </a:solidFill>
                  </a:tcPr>
                </a:tc>
                <a:tc>
                  <a:txBody>
                    <a:bodyPr/>
                    <a:lstStyle/>
                    <a:p>
                      <a:pPr>
                        <a:lnSpc>
                          <a:spcPct val="100000"/>
                        </a:lnSpc>
                      </a:pPr>
                      <a:endParaRPr sz="400">
                        <a:latin typeface="Times New Roman"/>
                        <a:cs typeface="Times New Roman"/>
                      </a:endParaRPr>
                    </a:p>
                  </a:txBody>
                  <a:tcPr marL="0" marR="0" marT="0" marB="0">
                    <a:solidFill>
                      <a:srgbClr val="D2E8FF"/>
                    </a:solidFill>
                  </a:tcPr>
                </a:tc>
                <a:tc>
                  <a:txBody>
                    <a:bodyPr/>
                    <a:lstStyle/>
                    <a:p>
                      <a:pPr>
                        <a:lnSpc>
                          <a:spcPct val="100000"/>
                        </a:lnSpc>
                      </a:pPr>
                      <a:endParaRPr sz="400">
                        <a:latin typeface="Times New Roman"/>
                        <a:cs typeface="Times New Roman"/>
                      </a:endParaRPr>
                    </a:p>
                  </a:txBody>
                  <a:tcPr marL="0" marR="0" marT="0" marB="0">
                    <a:solidFill>
                      <a:srgbClr val="D2E8FF"/>
                    </a:solidFill>
                  </a:tcPr>
                </a:tc>
                <a:tc>
                  <a:txBody>
                    <a:bodyPr/>
                    <a:lstStyle/>
                    <a:p>
                      <a:pPr>
                        <a:lnSpc>
                          <a:spcPct val="100000"/>
                        </a:lnSpc>
                      </a:pPr>
                      <a:endParaRPr sz="400">
                        <a:latin typeface="Times New Roman"/>
                        <a:cs typeface="Times New Roman"/>
                      </a:endParaRPr>
                    </a:p>
                  </a:txBody>
                  <a:tcPr marL="0" marR="0" marT="0" marB="0">
                    <a:solidFill>
                      <a:srgbClr val="D2E8FF"/>
                    </a:solidFill>
                  </a:tcPr>
                </a:tc>
                <a:tc>
                  <a:txBody>
                    <a:bodyPr/>
                    <a:lstStyle/>
                    <a:p>
                      <a:pPr>
                        <a:lnSpc>
                          <a:spcPct val="100000"/>
                        </a:lnSpc>
                      </a:pPr>
                      <a:endParaRPr sz="400">
                        <a:latin typeface="Times New Roman"/>
                        <a:cs typeface="Times New Roman"/>
                      </a:endParaRPr>
                    </a:p>
                  </a:txBody>
                  <a:tcPr marL="0" marR="0" marT="0" marB="0">
                    <a:solidFill>
                      <a:srgbClr val="D2E8FF"/>
                    </a:solidFill>
                  </a:tcPr>
                </a:tc>
                <a:tc>
                  <a:txBody>
                    <a:bodyPr/>
                    <a:lstStyle/>
                    <a:p>
                      <a:pPr>
                        <a:lnSpc>
                          <a:spcPct val="100000"/>
                        </a:lnSpc>
                      </a:pPr>
                      <a:endParaRPr sz="400">
                        <a:latin typeface="Times New Roman"/>
                        <a:cs typeface="Times New Roman"/>
                      </a:endParaRPr>
                    </a:p>
                  </a:txBody>
                  <a:tcPr marL="0" marR="0" marT="0" marB="0">
                    <a:solidFill>
                      <a:srgbClr val="D2E8FF"/>
                    </a:solidFill>
                  </a:tcPr>
                </a:tc>
                <a:tc>
                  <a:txBody>
                    <a:bodyPr/>
                    <a:lstStyle/>
                    <a:p>
                      <a:pPr>
                        <a:lnSpc>
                          <a:spcPct val="100000"/>
                        </a:lnSpc>
                      </a:pPr>
                      <a:endParaRPr sz="400">
                        <a:latin typeface="Times New Roman"/>
                        <a:cs typeface="Times New Roman"/>
                      </a:endParaRPr>
                    </a:p>
                  </a:txBody>
                  <a:tcPr marL="0" marR="0" marT="0" marB="0">
                    <a:solidFill>
                      <a:srgbClr val="D2E8FF"/>
                    </a:solidFill>
                  </a:tcPr>
                </a:tc>
                <a:tc>
                  <a:txBody>
                    <a:bodyPr/>
                    <a:lstStyle/>
                    <a:p>
                      <a:pPr>
                        <a:lnSpc>
                          <a:spcPct val="100000"/>
                        </a:lnSpc>
                      </a:pPr>
                      <a:endParaRPr sz="400">
                        <a:latin typeface="Times New Roman"/>
                        <a:cs typeface="Times New Roman"/>
                      </a:endParaRPr>
                    </a:p>
                  </a:txBody>
                  <a:tcPr marL="0" marR="0" marT="0" marB="0">
                    <a:solidFill>
                      <a:srgbClr val="D2E8FF"/>
                    </a:solidFill>
                  </a:tcPr>
                </a:tc>
                <a:tc>
                  <a:txBody>
                    <a:bodyPr/>
                    <a:lstStyle/>
                    <a:p>
                      <a:pPr>
                        <a:lnSpc>
                          <a:spcPct val="100000"/>
                        </a:lnSpc>
                      </a:pPr>
                      <a:endParaRPr sz="400">
                        <a:latin typeface="Times New Roman"/>
                        <a:cs typeface="Times New Roman"/>
                      </a:endParaRPr>
                    </a:p>
                  </a:txBody>
                  <a:tcPr marL="0" marR="0" marT="0" marB="0">
                    <a:solidFill>
                      <a:srgbClr val="D2E8FF"/>
                    </a:solidFill>
                  </a:tcPr>
                </a:tc>
                <a:tc>
                  <a:txBody>
                    <a:bodyPr/>
                    <a:lstStyle/>
                    <a:p>
                      <a:pPr>
                        <a:lnSpc>
                          <a:spcPct val="100000"/>
                        </a:lnSpc>
                      </a:pPr>
                      <a:endParaRPr sz="400">
                        <a:latin typeface="Times New Roman"/>
                        <a:cs typeface="Times New Roman"/>
                      </a:endParaRPr>
                    </a:p>
                  </a:txBody>
                  <a:tcPr marL="0" marR="0" marT="0" marB="0">
                    <a:solidFill>
                      <a:srgbClr val="D2E8FF"/>
                    </a:solidFill>
                  </a:tcPr>
                </a:tc>
                <a:extLst>
                  <a:ext uri="{0D108BD9-81ED-4DB2-BD59-A6C34878D82A}">
                    <a16:rowId xmlns:a16="http://schemas.microsoft.com/office/drawing/2014/main" val="10003"/>
                  </a:ext>
                </a:extLst>
              </a:tr>
              <a:tr h="98400">
                <a:tc>
                  <a:txBody>
                    <a:bodyPr/>
                    <a:lstStyle/>
                    <a:p>
                      <a:pPr>
                        <a:lnSpc>
                          <a:spcPct val="100000"/>
                        </a:lnSpc>
                      </a:pPr>
                      <a:endParaRPr sz="500">
                        <a:latin typeface="Times New Roman"/>
                        <a:cs typeface="Times New Roman"/>
                      </a:endParaRPr>
                    </a:p>
                  </a:txBody>
                  <a:tcPr marL="0" marR="0" marT="0" marB="0"/>
                </a:tc>
                <a:tc>
                  <a:txBody>
                    <a:bodyPr/>
                    <a:lstStyle/>
                    <a:p>
                      <a:pPr>
                        <a:lnSpc>
                          <a:spcPct val="100000"/>
                        </a:lnSpc>
                      </a:pPr>
                      <a:endParaRPr sz="500">
                        <a:latin typeface="Times New Roman"/>
                        <a:cs typeface="Times New Roman"/>
                      </a:endParaRPr>
                    </a:p>
                  </a:txBody>
                  <a:tcPr marL="0" marR="0" marT="0" marB="0"/>
                </a:tc>
                <a:tc>
                  <a:txBody>
                    <a:bodyPr/>
                    <a:lstStyle/>
                    <a:p>
                      <a:pPr>
                        <a:lnSpc>
                          <a:spcPct val="100000"/>
                        </a:lnSpc>
                      </a:pPr>
                      <a:endParaRPr sz="500">
                        <a:latin typeface="Times New Roman"/>
                        <a:cs typeface="Times New Roman"/>
                      </a:endParaRPr>
                    </a:p>
                  </a:txBody>
                  <a:tcPr marL="0" marR="0" marT="0" marB="0"/>
                </a:tc>
                <a:tc>
                  <a:txBody>
                    <a:bodyPr/>
                    <a:lstStyle/>
                    <a:p>
                      <a:pPr>
                        <a:lnSpc>
                          <a:spcPct val="100000"/>
                        </a:lnSpc>
                      </a:pPr>
                      <a:endParaRPr sz="500">
                        <a:latin typeface="Times New Roman"/>
                        <a:cs typeface="Times New Roman"/>
                      </a:endParaRPr>
                    </a:p>
                  </a:txBody>
                  <a:tcPr marL="0" marR="0" marT="0" marB="0"/>
                </a:tc>
                <a:tc>
                  <a:txBody>
                    <a:bodyPr/>
                    <a:lstStyle/>
                    <a:p>
                      <a:pPr>
                        <a:lnSpc>
                          <a:spcPct val="100000"/>
                        </a:lnSpc>
                      </a:pPr>
                      <a:endParaRPr sz="500">
                        <a:latin typeface="Times New Roman"/>
                        <a:cs typeface="Times New Roman"/>
                      </a:endParaRPr>
                    </a:p>
                  </a:txBody>
                  <a:tcPr marL="0" marR="0" marT="0" marB="0"/>
                </a:tc>
                <a:tc>
                  <a:txBody>
                    <a:bodyPr/>
                    <a:lstStyle/>
                    <a:p>
                      <a:pPr>
                        <a:lnSpc>
                          <a:spcPct val="100000"/>
                        </a:lnSpc>
                      </a:pPr>
                      <a:endParaRPr sz="500">
                        <a:latin typeface="Times New Roman"/>
                        <a:cs typeface="Times New Roman"/>
                      </a:endParaRPr>
                    </a:p>
                  </a:txBody>
                  <a:tcPr marL="0" marR="0" marT="0" marB="0"/>
                </a:tc>
                <a:tc>
                  <a:txBody>
                    <a:bodyPr/>
                    <a:lstStyle/>
                    <a:p>
                      <a:pPr>
                        <a:lnSpc>
                          <a:spcPct val="100000"/>
                        </a:lnSpc>
                      </a:pPr>
                      <a:endParaRPr sz="500">
                        <a:latin typeface="Times New Roman"/>
                        <a:cs typeface="Times New Roman"/>
                      </a:endParaRPr>
                    </a:p>
                  </a:txBody>
                  <a:tcPr marL="0" marR="0" marT="0" marB="0"/>
                </a:tc>
                <a:tc>
                  <a:txBody>
                    <a:bodyPr/>
                    <a:lstStyle/>
                    <a:p>
                      <a:pPr>
                        <a:lnSpc>
                          <a:spcPct val="100000"/>
                        </a:lnSpc>
                      </a:pPr>
                      <a:endParaRPr sz="500">
                        <a:latin typeface="Times New Roman"/>
                        <a:cs typeface="Times New Roman"/>
                      </a:endParaRPr>
                    </a:p>
                  </a:txBody>
                  <a:tcPr marL="0" marR="0" marT="0" marB="0"/>
                </a:tc>
                <a:tc>
                  <a:txBody>
                    <a:bodyPr/>
                    <a:lstStyle/>
                    <a:p>
                      <a:pPr>
                        <a:lnSpc>
                          <a:spcPct val="100000"/>
                        </a:lnSpc>
                      </a:pPr>
                      <a:endParaRPr sz="500">
                        <a:latin typeface="Times New Roman"/>
                        <a:cs typeface="Times New Roman"/>
                      </a:endParaRPr>
                    </a:p>
                  </a:txBody>
                  <a:tcPr marL="0" marR="0" marT="0" marB="0"/>
                </a:tc>
                <a:tc>
                  <a:txBody>
                    <a:bodyPr/>
                    <a:lstStyle/>
                    <a:p>
                      <a:pPr>
                        <a:lnSpc>
                          <a:spcPct val="100000"/>
                        </a:lnSpc>
                      </a:pPr>
                      <a:endParaRPr sz="500">
                        <a:latin typeface="Times New Roman"/>
                        <a:cs typeface="Times New Roman"/>
                      </a:endParaRPr>
                    </a:p>
                  </a:txBody>
                  <a:tcPr marL="0" marR="0" marT="0" marB="0"/>
                </a:tc>
                <a:tc>
                  <a:txBody>
                    <a:bodyPr/>
                    <a:lstStyle/>
                    <a:p>
                      <a:pPr>
                        <a:lnSpc>
                          <a:spcPct val="100000"/>
                        </a:lnSpc>
                      </a:pPr>
                      <a:endParaRPr sz="500">
                        <a:latin typeface="Times New Roman"/>
                        <a:cs typeface="Times New Roman"/>
                      </a:endParaRPr>
                    </a:p>
                  </a:txBody>
                  <a:tcPr marL="0" marR="0" marT="0" marB="0"/>
                </a:tc>
                <a:extLst>
                  <a:ext uri="{0D108BD9-81ED-4DB2-BD59-A6C34878D82A}">
                    <a16:rowId xmlns:a16="http://schemas.microsoft.com/office/drawing/2014/main" val="10004"/>
                  </a:ext>
                </a:extLst>
              </a:tr>
              <a:tr h="344082">
                <a:tc>
                  <a:txBody>
                    <a:bodyPr/>
                    <a:lstStyle/>
                    <a:p>
                      <a:pPr>
                        <a:lnSpc>
                          <a:spcPct val="100000"/>
                        </a:lnSpc>
                      </a:pPr>
                      <a:endParaRPr sz="1000">
                        <a:latin typeface="Times New Roman"/>
                        <a:cs typeface="Times New Roman"/>
                      </a:endParaRPr>
                    </a:p>
                  </a:txBody>
                  <a:tcPr marL="0" marR="0" marT="0" marB="0">
                    <a:solidFill>
                      <a:srgbClr val="B3A1C6"/>
                    </a:solidFill>
                  </a:tcPr>
                </a:tc>
                <a:tc>
                  <a:txBody>
                    <a:bodyPr/>
                    <a:lstStyle/>
                    <a:p>
                      <a:pPr>
                        <a:lnSpc>
                          <a:spcPct val="100000"/>
                        </a:lnSpc>
                      </a:pPr>
                      <a:endParaRPr sz="1000">
                        <a:latin typeface="Times New Roman"/>
                        <a:cs typeface="Times New Roman"/>
                      </a:endParaRPr>
                    </a:p>
                  </a:txBody>
                  <a:tcPr marL="0" marR="0" marT="0" marB="0">
                    <a:solidFill>
                      <a:srgbClr val="B3A1C6"/>
                    </a:solidFill>
                  </a:tcPr>
                </a:tc>
                <a:tc>
                  <a:txBody>
                    <a:bodyPr/>
                    <a:lstStyle/>
                    <a:p>
                      <a:pPr>
                        <a:lnSpc>
                          <a:spcPct val="100000"/>
                        </a:lnSpc>
                      </a:pPr>
                      <a:endParaRPr sz="1000">
                        <a:latin typeface="Times New Roman"/>
                        <a:cs typeface="Times New Roman"/>
                      </a:endParaRPr>
                    </a:p>
                  </a:txBody>
                  <a:tcPr marL="0" marR="0" marT="0" marB="0">
                    <a:solidFill>
                      <a:srgbClr val="B3A1C6"/>
                    </a:solidFill>
                  </a:tcPr>
                </a:tc>
                <a:tc>
                  <a:txBody>
                    <a:bodyPr/>
                    <a:lstStyle/>
                    <a:p>
                      <a:pPr>
                        <a:lnSpc>
                          <a:spcPct val="100000"/>
                        </a:lnSpc>
                      </a:pPr>
                      <a:endParaRPr sz="1000">
                        <a:latin typeface="Times New Roman"/>
                        <a:cs typeface="Times New Roman"/>
                      </a:endParaRPr>
                    </a:p>
                  </a:txBody>
                  <a:tcPr marL="0" marR="0" marT="0" marB="0">
                    <a:solidFill>
                      <a:srgbClr val="B3A1C6"/>
                    </a:solidFill>
                  </a:tcPr>
                </a:tc>
                <a:tc>
                  <a:txBody>
                    <a:bodyPr/>
                    <a:lstStyle/>
                    <a:p>
                      <a:pPr>
                        <a:lnSpc>
                          <a:spcPct val="100000"/>
                        </a:lnSpc>
                      </a:pPr>
                      <a:endParaRPr sz="1000">
                        <a:latin typeface="Times New Roman"/>
                        <a:cs typeface="Times New Roman"/>
                      </a:endParaRPr>
                    </a:p>
                  </a:txBody>
                  <a:tcPr marL="0" marR="0" marT="0" marB="0">
                    <a:solidFill>
                      <a:srgbClr val="B3A1C6"/>
                    </a:solidFill>
                  </a:tcPr>
                </a:tc>
                <a:tc>
                  <a:txBody>
                    <a:bodyPr/>
                    <a:lstStyle/>
                    <a:p>
                      <a:pPr marL="1270" algn="ctr">
                        <a:lnSpc>
                          <a:spcPct val="100000"/>
                        </a:lnSpc>
                        <a:spcBef>
                          <a:spcPts val="400"/>
                        </a:spcBef>
                      </a:pPr>
                      <a:r>
                        <a:rPr sz="1200" b="1" spc="-5" dirty="0">
                          <a:solidFill>
                            <a:srgbClr val="FFFFFF"/>
                          </a:solidFill>
                          <a:latin typeface="Arial"/>
                          <a:cs typeface="Arial"/>
                        </a:rPr>
                        <a:t>业务</a:t>
                      </a:r>
                      <a:r>
                        <a:rPr sz="1200" b="1" spc="-25" dirty="0">
                          <a:solidFill>
                            <a:srgbClr val="FFFFFF"/>
                          </a:solidFill>
                          <a:latin typeface="Arial"/>
                          <a:cs typeface="Arial"/>
                        </a:rPr>
                        <a:t> </a:t>
                      </a:r>
                      <a:r>
                        <a:rPr sz="1200" b="1" spc="-15" dirty="0">
                          <a:solidFill>
                            <a:srgbClr val="FFFFFF"/>
                          </a:solidFill>
                          <a:latin typeface="Arial"/>
                          <a:cs typeface="Arial"/>
                        </a:rPr>
                        <a:t>Api</a:t>
                      </a:r>
                      <a:endParaRPr sz="1200">
                        <a:latin typeface="Arial"/>
                        <a:cs typeface="Arial"/>
                      </a:endParaRPr>
                    </a:p>
                  </a:txBody>
                  <a:tcPr marL="0" marR="0" marT="50787" marB="0">
                    <a:solidFill>
                      <a:srgbClr val="B3A1C6"/>
                    </a:solidFill>
                  </a:tcPr>
                </a:tc>
                <a:tc>
                  <a:txBody>
                    <a:bodyPr/>
                    <a:lstStyle/>
                    <a:p>
                      <a:pPr>
                        <a:lnSpc>
                          <a:spcPct val="100000"/>
                        </a:lnSpc>
                      </a:pPr>
                      <a:endParaRPr sz="1000">
                        <a:latin typeface="Times New Roman"/>
                        <a:cs typeface="Times New Roman"/>
                      </a:endParaRPr>
                    </a:p>
                  </a:txBody>
                  <a:tcPr marL="0" marR="0" marT="0" marB="0">
                    <a:solidFill>
                      <a:srgbClr val="B3A1C6"/>
                    </a:solidFill>
                  </a:tcPr>
                </a:tc>
                <a:tc>
                  <a:txBody>
                    <a:bodyPr/>
                    <a:lstStyle/>
                    <a:p>
                      <a:pPr>
                        <a:lnSpc>
                          <a:spcPct val="100000"/>
                        </a:lnSpc>
                      </a:pPr>
                      <a:endParaRPr sz="1000">
                        <a:latin typeface="Times New Roman"/>
                        <a:cs typeface="Times New Roman"/>
                      </a:endParaRPr>
                    </a:p>
                  </a:txBody>
                  <a:tcPr marL="0" marR="0" marT="0" marB="0">
                    <a:solidFill>
                      <a:srgbClr val="B3A1C6"/>
                    </a:solidFill>
                  </a:tcPr>
                </a:tc>
                <a:tc>
                  <a:txBody>
                    <a:bodyPr/>
                    <a:lstStyle/>
                    <a:p>
                      <a:pPr>
                        <a:lnSpc>
                          <a:spcPct val="100000"/>
                        </a:lnSpc>
                      </a:pPr>
                      <a:endParaRPr sz="1000">
                        <a:latin typeface="Times New Roman"/>
                        <a:cs typeface="Times New Roman"/>
                      </a:endParaRPr>
                    </a:p>
                  </a:txBody>
                  <a:tcPr marL="0" marR="0" marT="0" marB="0">
                    <a:solidFill>
                      <a:srgbClr val="B3A1C6"/>
                    </a:solidFill>
                  </a:tcPr>
                </a:tc>
                <a:tc>
                  <a:txBody>
                    <a:bodyPr/>
                    <a:lstStyle/>
                    <a:p>
                      <a:pPr>
                        <a:lnSpc>
                          <a:spcPct val="100000"/>
                        </a:lnSpc>
                      </a:pPr>
                      <a:endParaRPr sz="1000">
                        <a:latin typeface="Times New Roman"/>
                        <a:cs typeface="Times New Roman"/>
                      </a:endParaRPr>
                    </a:p>
                  </a:txBody>
                  <a:tcPr marL="0" marR="0" marT="0" marB="0">
                    <a:solidFill>
                      <a:srgbClr val="B3A1C6"/>
                    </a:solidFill>
                  </a:tcPr>
                </a:tc>
                <a:tc>
                  <a:txBody>
                    <a:bodyPr/>
                    <a:lstStyle/>
                    <a:p>
                      <a:pPr>
                        <a:lnSpc>
                          <a:spcPct val="100000"/>
                        </a:lnSpc>
                      </a:pPr>
                      <a:endParaRPr sz="1000">
                        <a:latin typeface="Times New Roman"/>
                        <a:cs typeface="Times New Roman"/>
                      </a:endParaRPr>
                    </a:p>
                  </a:txBody>
                  <a:tcPr marL="0" marR="0" marT="0" marB="0">
                    <a:solidFill>
                      <a:srgbClr val="B3A1C6"/>
                    </a:solidFill>
                  </a:tcPr>
                </a:tc>
                <a:extLst>
                  <a:ext uri="{0D108BD9-81ED-4DB2-BD59-A6C34878D82A}">
                    <a16:rowId xmlns:a16="http://schemas.microsoft.com/office/drawing/2014/main" val="10005"/>
                  </a:ext>
                </a:extLst>
              </a:tr>
              <a:tr h="383442">
                <a:tc>
                  <a:txBody>
                    <a:bodyPr/>
                    <a:lstStyle/>
                    <a:p>
                      <a:pPr>
                        <a:lnSpc>
                          <a:spcPct val="100000"/>
                        </a:lnSpc>
                      </a:pPr>
                      <a:endParaRPr sz="1000">
                        <a:latin typeface="Times New Roman"/>
                        <a:cs typeface="Times New Roman"/>
                      </a:endParaRPr>
                    </a:p>
                  </a:txBody>
                  <a:tcPr marL="0" marR="0" marT="0" marB="0">
                    <a:solidFill>
                      <a:srgbClr val="B3A1C6"/>
                    </a:solidFill>
                  </a:tcPr>
                </a:tc>
                <a:tc>
                  <a:txBody>
                    <a:bodyPr/>
                    <a:lstStyle/>
                    <a:p>
                      <a:pPr marL="635" algn="ctr">
                        <a:lnSpc>
                          <a:spcPct val="100000"/>
                        </a:lnSpc>
                        <a:spcBef>
                          <a:spcPts val="815"/>
                        </a:spcBef>
                      </a:pPr>
                      <a:r>
                        <a:rPr sz="1000" spc="-5" dirty="0">
                          <a:solidFill>
                            <a:srgbClr val="5C5264"/>
                          </a:solidFill>
                          <a:latin typeface="Arial"/>
                          <a:cs typeface="Arial"/>
                        </a:rPr>
                        <a:t>AuthN/AuthZ/API</a:t>
                      </a:r>
                      <a:r>
                        <a:rPr sz="1000" spc="-10" dirty="0">
                          <a:solidFill>
                            <a:srgbClr val="5C5264"/>
                          </a:solidFill>
                          <a:latin typeface="Arial"/>
                          <a:cs typeface="Arial"/>
                        </a:rPr>
                        <a:t>密钥验证</a:t>
                      </a:r>
                      <a:endParaRPr sz="1000">
                        <a:latin typeface="Arial"/>
                        <a:cs typeface="Arial"/>
                      </a:endParaRPr>
                    </a:p>
                  </a:txBody>
                  <a:tcPr marL="0" marR="0" marT="103478" marB="0">
                    <a:lnB w="38100">
                      <a:solidFill>
                        <a:srgbClr val="FFFFFF"/>
                      </a:solidFill>
                      <a:prstDash val="solid"/>
                    </a:lnB>
                    <a:solidFill>
                      <a:srgbClr val="FFFFFF">
                        <a:alpha val="79998"/>
                      </a:srgbClr>
                    </a:solidFill>
                  </a:tcPr>
                </a:tc>
                <a:tc>
                  <a:txBody>
                    <a:bodyPr/>
                    <a:lstStyle/>
                    <a:p>
                      <a:pPr>
                        <a:lnSpc>
                          <a:spcPct val="100000"/>
                        </a:lnSpc>
                      </a:pPr>
                      <a:endParaRPr sz="1000">
                        <a:latin typeface="Times New Roman"/>
                        <a:cs typeface="Times New Roman"/>
                      </a:endParaRPr>
                    </a:p>
                  </a:txBody>
                  <a:tcPr marL="0" marR="0" marT="0" marB="0">
                    <a:solidFill>
                      <a:srgbClr val="B3A1C6"/>
                    </a:solidFill>
                  </a:tcPr>
                </a:tc>
                <a:tc>
                  <a:txBody>
                    <a:bodyPr/>
                    <a:lstStyle/>
                    <a:p>
                      <a:pPr algn="ctr">
                        <a:lnSpc>
                          <a:spcPct val="100000"/>
                        </a:lnSpc>
                        <a:spcBef>
                          <a:spcPts val="815"/>
                        </a:spcBef>
                      </a:pPr>
                      <a:r>
                        <a:rPr sz="1000" spc="-10" dirty="0">
                          <a:solidFill>
                            <a:srgbClr val="5C5264"/>
                          </a:solidFill>
                          <a:latin typeface="Arial"/>
                          <a:cs typeface="Arial"/>
                        </a:rPr>
                        <a:t>政策</a:t>
                      </a:r>
                      <a:r>
                        <a:rPr sz="1000" spc="5" dirty="0">
                          <a:solidFill>
                            <a:srgbClr val="5C5264"/>
                          </a:solidFill>
                          <a:latin typeface="Arial"/>
                          <a:cs typeface="Arial"/>
                        </a:rPr>
                        <a:t> </a:t>
                      </a:r>
                      <a:r>
                        <a:rPr sz="1000" spc="-5" dirty="0">
                          <a:solidFill>
                            <a:srgbClr val="5C5264"/>
                          </a:solidFill>
                          <a:latin typeface="Arial"/>
                          <a:cs typeface="Arial"/>
                        </a:rPr>
                        <a:t>执法</a:t>
                      </a:r>
                      <a:endParaRPr sz="1000">
                        <a:latin typeface="Arial"/>
                        <a:cs typeface="Arial"/>
                      </a:endParaRPr>
                    </a:p>
                  </a:txBody>
                  <a:tcPr marL="0" marR="0" marT="103478" marB="0">
                    <a:lnB w="38100">
                      <a:solidFill>
                        <a:srgbClr val="FFFFFF"/>
                      </a:solidFill>
                      <a:prstDash val="solid"/>
                    </a:lnB>
                    <a:solidFill>
                      <a:srgbClr val="FFFFFF">
                        <a:alpha val="79998"/>
                      </a:srgbClr>
                    </a:solidFill>
                  </a:tcPr>
                </a:tc>
                <a:tc>
                  <a:txBody>
                    <a:bodyPr/>
                    <a:lstStyle/>
                    <a:p>
                      <a:pPr>
                        <a:lnSpc>
                          <a:spcPct val="100000"/>
                        </a:lnSpc>
                      </a:pPr>
                      <a:endParaRPr sz="1000">
                        <a:latin typeface="Times New Roman"/>
                        <a:cs typeface="Times New Roman"/>
                      </a:endParaRPr>
                    </a:p>
                  </a:txBody>
                  <a:tcPr marL="0" marR="0" marT="0" marB="0">
                    <a:solidFill>
                      <a:srgbClr val="B3A1C6"/>
                    </a:solidFill>
                  </a:tcPr>
                </a:tc>
                <a:tc>
                  <a:txBody>
                    <a:bodyPr/>
                    <a:lstStyle/>
                    <a:p>
                      <a:pPr marL="635" algn="ctr">
                        <a:lnSpc>
                          <a:spcPct val="100000"/>
                        </a:lnSpc>
                        <a:spcBef>
                          <a:spcPts val="815"/>
                        </a:spcBef>
                      </a:pPr>
                      <a:r>
                        <a:rPr sz="1000" spc="-5" dirty="0">
                          <a:solidFill>
                            <a:srgbClr val="5C5264"/>
                          </a:solidFill>
                          <a:latin typeface="Arial"/>
                          <a:cs typeface="Arial"/>
                        </a:rPr>
                        <a:t>HTTP</a:t>
                      </a:r>
                      <a:r>
                        <a:rPr sz="1000" spc="-25" dirty="0">
                          <a:solidFill>
                            <a:srgbClr val="5C5264"/>
                          </a:solidFill>
                          <a:latin typeface="Arial"/>
                          <a:cs typeface="Arial"/>
                        </a:rPr>
                        <a:t> </a:t>
                      </a:r>
                      <a:r>
                        <a:rPr sz="1000" spc="-5" dirty="0">
                          <a:solidFill>
                            <a:srgbClr val="5C5264"/>
                          </a:solidFill>
                          <a:latin typeface="Arial"/>
                          <a:cs typeface="Arial"/>
                        </a:rPr>
                        <a:t>路由</a:t>
                      </a:r>
                      <a:endParaRPr sz="1000">
                        <a:latin typeface="Arial"/>
                        <a:cs typeface="Arial"/>
                      </a:endParaRPr>
                    </a:p>
                  </a:txBody>
                  <a:tcPr marL="0" marR="0" marT="103478" marB="0">
                    <a:lnB w="38100">
                      <a:solidFill>
                        <a:srgbClr val="FFFFFF"/>
                      </a:solidFill>
                      <a:prstDash val="solid"/>
                    </a:lnB>
                    <a:solidFill>
                      <a:srgbClr val="FFFFFF">
                        <a:alpha val="79998"/>
                      </a:srgbClr>
                    </a:solidFill>
                  </a:tcPr>
                </a:tc>
                <a:tc>
                  <a:txBody>
                    <a:bodyPr/>
                    <a:lstStyle/>
                    <a:p>
                      <a:pPr>
                        <a:lnSpc>
                          <a:spcPct val="100000"/>
                        </a:lnSpc>
                      </a:pPr>
                      <a:endParaRPr sz="1000">
                        <a:latin typeface="Times New Roman"/>
                        <a:cs typeface="Times New Roman"/>
                      </a:endParaRPr>
                    </a:p>
                  </a:txBody>
                  <a:tcPr marL="0" marR="0" marT="0" marB="0">
                    <a:solidFill>
                      <a:srgbClr val="B3A1C6"/>
                    </a:solidFill>
                  </a:tcPr>
                </a:tc>
                <a:tc>
                  <a:txBody>
                    <a:bodyPr/>
                    <a:lstStyle/>
                    <a:p>
                      <a:pPr marL="1270" algn="ctr">
                        <a:lnSpc>
                          <a:spcPct val="100000"/>
                        </a:lnSpc>
                        <a:spcBef>
                          <a:spcPts val="815"/>
                        </a:spcBef>
                      </a:pPr>
                      <a:r>
                        <a:rPr sz="1000" spc="-5" dirty="0">
                          <a:solidFill>
                            <a:srgbClr val="5C5264"/>
                          </a:solidFill>
                          <a:latin typeface="Arial"/>
                          <a:cs typeface="Arial"/>
                        </a:rPr>
                        <a:t>调用</a:t>
                      </a:r>
                      <a:r>
                        <a:rPr sz="1000" dirty="0">
                          <a:solidFill>
                            <a:srgbClr val="5C5264"/>
                          </a:solidFill>
                          <a:latin typeface="Arial"/>
                          <a:cs typeface="Arial"/>
                        </a:rPr>
                        <a:t> </a:t>
                      </a:r>
                      <a:r>
                        <a:rPr sz="1000" spc="-5" dirty="0">
                          <a:solidFill>
                            <a:srgbClr val="5C5264"/>
                          </a:solidFill>
                          <a:latin typeface="Arial"/>
                          <a:cs typeface="Arial"/>
                        </a:rPr>
                        <a:t>聚集</a:t>
                      </a:r>
                      <a:endParaRPr sz="1000">
                        <a:latin typeface="Arial"/>
                        <a:cs typeface="Arial"/>
                      </a:endParaRPr>
                    </a:p>
                  </a:txBody>
                  <a:tcPr marL="0" marR="0" marT="103478" marB="0">
                    <a:lnB w="38100">
                      <a:solidFill>
                        <a:srgbClr val="FFFFFF"/>
                      </a:solidFill>
                      <a:prstDash val="solid"/>
                    </a:lnB>
                    <a:solidFill>
                      <a:srgbClr val="FFFFFF">
                        <a:alpha val="79998"/>
                      </a:srgbClr>
                    </a:solidFill>
                  </a:tcPr>
                </a:tc>
                <a:tc>
                  <a:txBody>
                    <a:bodyPr/>
                    <a:lstStyle/>
                    <a:p>
                      <a:pPr>
                        <a:lnSpc>
                          <a:spcPct val="100000"/>
                        </a:lnSpc>
                      </a:pPr>
                      <a:endParaRPr sz="1000">
                        <a:latin typeface="Times New Roman"/>
                        <a:cs typeface="Times New Roman"/>
                      </a:endParaRPr>
                    </a:p>
                  </a:txBody>
                  <a:tcPr marL="0" marR="0" marT="0" marB="0">
                    <a:solidFill>
                      <a:srgbClr val="B3A1C6"/>
                    </a:solidFill>
                  </a:tcPr>
                </a:tc>
                <a:tc>
                  <a:txBody>
                    <a:bodyPr/>
                    <a:lstStyle/>
                    <a:p>
                      <a:pPr marL="3810" algn="ctr">
                        <a:lnSpc>
                          <a:spcPct val="100000"/>
                        </a:lnSpc>
                        <a:spcBef>
                          <a:spcPts val="815"/>
                        </a:spcBef>
                      </a:pPr>
                      <a:r>
                        <a:rPr sz="1000" spc="-5" dirty="0">
                          <a:solidFill>
                            <a:srgbClr val="5C5264"/>
                          </a:solidFill>
                          <a:latin typeface="Arial"/>
                          <a:cs typeface="Arial"/>
                        </a:rPr>
                        <a:t>光</a:t>
                      </a:r>
                      <a:r>
                        <a:rPr sz="1000" spc="-10" dirty="0">
                          <a:solidFill>
                            <a:srgbClr val="5C5264"/>
                          </a:solidFill>
                          <a:latin typeface="Arial"/>
                          <a:cs typeface="Arial"/>
                        </a:rPr>
                        <a:t> </a:t>
                      </a:r>
                      <a:r>
                        <a:rPr sz="1000" spc="-5" dirty="0">
                          <a:solidFill>
                            <a:srgbClr val="5C5264"/>
                          </a:solidFill>
                          <a:latin typeface="Arial"/>
                          <a:cs typeface="Arial"/>
                        </a:rPr>
                        <a:t>转型</a:t>
                      </a:r>
                      <a:endParaRPr sz="1000">
                        <a:latin typeface="Arial"/>
                        <a:cs typeface="Arial"/>
                      </a:endParaRPr>
                    </a:p>
                  </a:txBody>
                  <a:tcPr marL="0" marR="0" marT="103478" marB="0">
                    <a:lnB w="38100">
                      <a:solidFill>
                        <a:srgbClr val="FFFFFF"/>
                      </a:solidFill>
                      <a:prstDash val="solid"/>
                    </a:lnB>
                    <a:solidFill>
                      <a:srgbClr val="FFFFFF">
                        <a:alpha val="79998"/>
                      </a:srgbClr>
                    </a:solidFill>
                  </a:tcPr>
                </a:tc>
                <a:tc>
                  <a:txBody>
                    <a:bodyPr/>
                    <a:lstStyle/>
                    <a:p>
                      <a:pPr>
                        <a:lnSpc>
                          <a:spcPct val="100000"/>
                        </a:lnSpc>
                      </a:pPr>
                      <a:endParaRPr sz="1000">
                        <a:latin typeface="Times New Roman"/>
                        <a:cs typeface="Times New Roman"/>
                      </a:endParaRPr>
                    </a:p>
                  </a:txBody>
                  <a:tcPr marL="0" marR="0" marT="0" marB="0">
                    <a:solidFill>
                      <a:srgbClr val="B3A1C6"/>
                    </a:solidFill>
                  </a:tcPr>
                </a:tc>
                <a:extLst>
                  <a:ext uri="{0D108BD9-81ED-4DB2-BD59-A6C34878D82A}">
                    <a16:rowId xmlns:a16="http://schemas.microsoft.com/office/drawing/2014/main" val="10006"/>
                  </a:ext>
                </a:extLst>
              </a:tr>
              <a:tr h="383442">
                <a:tc>
                  <a:txBody>
                    <a:bodyPr/>
                    <a:lstStyle/>
                    <a:p>
                      <a:pPr>
                        <a:lnSpc>
                          <a:spcPct val="100000"/>
                        </a:lnSpc>
                      </a:pPr>
                      <a:endParaRPr sz="1000">
                        <a:latin typeface="Times New Roman"/>
                        <a:cs typeface="Times New Roman"/>
                      </a:endParaRPr>
                    </a:p>
                  </a:txBody>
                  <a:tcPr marL="0" marR="0" marT="0" marB="0">
                    <a:solidFill>
                      <a:srgbClr val="B3A1C6"/>
                    </a:solidFill>
                  </a:tcPr>
                </a:tc>
                <a:tc>
                  <a:txBody>
                    <a:bodyPr/>
                    <a:lstStyle/>
                    <a:p>
                      <a:pPr algn="ctr">
                        <a:lnSpc>
                          <a:spcPct val="100000"/>
                        </a:lnSpc>
                        <a:spcBef>
                          <a:spcPts val="960"/>
                        </a:spcBef>
                      </a:pPr>
                      <a:r>
                        <a:rPr sz="1000" spc="-5" dirty="0">
                          <a:solidFill>
                            <a:srgbClr val="5C5264"/>
                          </a:solidFill>
                          <a:latin typeface="Arial"/>
                          <a:cs typeface="Arial"/>
                        </a:rPr>
                        <a:t>光</a:t>
                      </a:r>
                      <a:r>
                        <a:rPr sz="1000" spc="-10" dirty="0">
                          <a:solidFill>
                            <a:srgbClr val="5C5264"/>
                          </a:solidFill>
                          <a:latin typeface="Arial"/>
                          <a:cs typeface="Arial"/>
                        </a:rPr>
                        <a:t> </a:t>
                      </a:r>
                      <a:r>
                        <a:rPr sz="1000" spc="-5" dirty="0">
                          <a:solidFill>
                            <a:srgbClr val="5C5264"/>
                          </a:solidFill>
                          <a:latin typeface="Arial"/>
                          <a:cs typeface="Arial"/>
                        </a:rPr>
                        <a:t>脚本</a:t>
                      </a:r>
                      <a:endParaRPr sz="1000">
                        <a:latin typeface="Arial"/>
                        <a:cs typeface="Arial"/>
                      </a:endParaRPr>
                    </a:p>
                  </a:txBody>
                  <a:tcPr marL="0" marR="0" marT="121889" marB="0">
                    <a:lnT w="38100">
                      <a:solidFill>
                        <a:srgbClr val="FFFFFF"/>
                      </a:solidFill>
                      <a:prstDash val="solid"/>
                    </a:lnT>
                    <a:solidFill>
                      <a:srgbClr val="FFFFFF">
                        <a:alpha val="79998"/>
                      </a:srgbClr>
                    </a:solidFill>
                  </a:tcPr>
                </a:tc>
                <a:tc>
                  <a:txBody>
                    <a:bodyPr/>
                    <a:lstStyle/>
                    <a:p>
                      <a:pPr>
                        <a:lnSpc>
                          <a:spcPct val="100000"/>
                        </a:lnSpc>
                      </a:pPr>
                      <a:endParaRPr sz="1000">
                        <a:latin typeface="Times New Roman"/>
                        <a:cs typeface="Times New Roman"/>
                      </a:endParaRPr>
                    </a:p>
                  </a:txBody>
                  <a:tcPr marL="0" marR="0" marT="0" marB="0">
                    <a:solidFill>
                      <a:srgbClr val="B3A1C6"/>
                    </a:solidFill>
                  </a:tcPr>
                </a:tc>
                <a:tc>
                  <a:txBody>
                    <a:bodyPr/>
                    <a:lstStyle/>
                    <a:p>
                      <a:pPr marL="1270" algn="ctr">
                        <a:lnSpc>
                          <a:spcPct val="100000"/>
                        </a:lnSpc>
                        <a:spcBef>
                          <a:spcPts val="960"/>
                        </a:spcBef>
                      </a:pPr>
                      <a:r>
                        <a:rPr sz="1000" spc="-5" dirty="0">
                          <a:solidFill>
                            <a:srgbClr val="5C5264"/>
                          </a:solidFill>
                          <a:latin typeface="Arial"/>
                          <a:cs typeface="Arial"/>
                        </a:rPr>
                        <a:t>内存中</a:t>
                      </a:r>
                      <a:r>
                        <a:rPr sz="1000" spc="-35" dirty="0">
                          <a:solidFill>
                            <a:srgbClr val="5C5264"/>
                          </a:solidFill>
                          <a:latin typeface="Arial"/>
                          <a:cs typeface="Arial"/>
                        </a:rPr>
                        <a:t> </a:t>
                      </a:r>
                      <a:r>
                        <a:rPr sz="1000" spc="-5" dirty="0">
                          <a:solidFill>
                            <a:srgbClr val="5C5264"/>
                          </a:solidFill>
                          <a:latin typeface="Arial"/>
                          <a:cs typeface="Arial"/>
                        </a:rPr>
                        <a:t>缓存</a:t>
                      </a:r>
                      <a:endParaRPr sz="1000">
                        <a:latin typeface="Arial"/>
                        <a:cs typeface="Arial"/>
                      </a:endParaRPr>
                    </a:p>
                  </a:txBody>
                  <a:tcPr marL="0" marR="0" marT="121889" marB="0">
                    <a:lnT w="38100">
                      <a:solidFill>
                        <a:srgbClr val="FFFFFF"/>
                      </a:solidFill>
                      <a:prstDash val="solid"/>
                    </a:lnT>
                    <a:solidFill>
                      <a:srgbClr val="FFFFFF">
                        <a:alpha val="79998"/>
                      </a:srgbClr>
                    </a:solidFill>
                  </a:tcPr>
                </a:tc>
                <a:tc>
                  <a:txBody>
                    <a:bodyPr/>
                    <a:lstStyle/>
                    <a:p>
                      <a:pPr>
                        <a:lnSpc>
                          <a:spcPct val="100000"/>
                        </a:lnSpc>
                      </a:pPr>
                      <a:endParaRPr sz="1000">
                        <a:latin typeface="Times New Roman"/>
                        <a:cs typeface="Times New Roman"/>
                      </a:endParaRPr>
                    </a:p>
                  </a:txBody>
                  <a:tcPr marL="0" marR="0" marT="0" marB="0">
                    <a:solidFill>
                      <a:srgbClr val="B3A1C6"/>
                    </a:solidFill>
                  </a:tcPr>
                </a:tc>
                <a:tc>
                  <a:txBody>
                    <a:bodyPr/>
                    <a:lstStyle/>
                    <a:p>
                      <a:pPr marL="1905" algn="ctr">
                        <a:lnSpc>
                          <a:spcPct val="100000"/>
                        </a:lnSpc>
                        <a:spcBef>
                          <a:spcPts val="960"/>
                        </a:spcBef>
                      </a:pPr>
                      <a:r>
                        <a:rPr sz="1000" spc="-5" dirty="0">
                          <a:solidFill>
                            <a:srgbClr val="5C5264"/>
                          </a:solidFill>
                          <a:latin typeface="Arial"/>
                          <a:cs typeface="Arial"/>
                        </a:rPr>
                        <a:t>率</a:t>
                      </a:r>
                      <a:r>
                        <a:rPr sz="1000" spc="-15" dirty="0">
                          <a:solidFill>
                            <a:srgbClr val="5C5264"/>
                          </a:solidFill>
                          <a:latin typeface="Arial"/>
                          <a:cs typeface="Arial"/>
                        </a:rPr>
                        <a:t> </a:t>
                      </a:r>
                      <a:r>
                        <a:rPr sz="1000" spc="-5" dirty="0">
                          <a:solidFill>
                            <a:srgbClr val="5C5264"/>
                          </a:solidFill>
                          <a:latin typeface="Arial"/>
                          <a:cs typeface="Arial"/>
                        </a:rPr>
                        <a:t>限制/节流</a:t>
                      </a:r>
                      <a:endParaRPr sz="1000">
                        <a:latin typeface="Arial"/>
                        <a:cs typeface="Arial"/>
                      </a:endParaRPr>
                    </a:p>
                  </a:txBody>
                  <a:tcPr marL="0" marR="0" marT="121889" marB="0">
                    <a:lnT w="38100">
                      <a:solidFill>
                        <a:srgbClr val="FFFFFF"/>
                      </a:solidFill>
                      <a:prstDash val="solid"/>
                    </a:lnT>
                    <a:solidFill>
                      <a:srgbClr val="FFFFFF">
                        <a:alpha val="79998"/>
                      </a:srgbClr>
                    </a:solidFill>
                  </a:tcPr>
                </a:tc>
                <a:tc>
                  <a:txBody>
                    <a:bodyPr/>
                    <a:lstStyle/>
                    <a:p>
                      <a:pPr>
                        <a:lnSpc>
                          <a:spcPct val="100000"/>
                        </a:lnSpc>
                      </a:pPr>
                      <a:endParaRPr sz="1000">
                        <a:latin typeface="Times New Roman"/>
                        <a:cs typeface="Times New Roman"/>
                      </a:endParaRPr>
                    </a:p>
                  </a:txBody>
                  <a:tcPr marL="0" marR="0" marT="0" marB="0">
                    <a:solidFill>
                      <a:srgbClr val="B3A1C6"/>
                    </a:solidFill>
                  </a:tcPr>
                </a:tc>
                <a:tc>
                  <a:txBody>
                    <a:bodyPr/>
                    <a:lstStyle/>
                    <a:p>
                      <a:pPr marL="3175" algn="ctr">
                        <a:lnSpc>
                          <a:spcPct val="100000"/>
                        </a:lnSpc>
                        <a:spcBef>
                          <a:spcPts val="960"/>
                        </a:spcBef>
                      </a:pPr>
                      <a:r>
                        <a:rPr sz="1000" spc="-5" dirty="0">
                          <a:solidFill>
                            <a:srgbClr val="5C5264"/>
                          </a:solidFill>
                          <a:latin typeface="Arial"/>
                          <a:cs typeface="Arial"/>
                        </a:rPr>
                        <a:t>流</a:t>
                      </a:r>
                      <a:endParaRPr sz="1000">
                        <a:latin typeface="Arial"/>
                        <a:cs typeface="Arial"/>
                      </a:endParaRPr>
                    </a:p>
                  </a:txBody>
                  <a:tcPr marL="0" marR="0" marT="121889" marB="0">
                    <a:lnT w="38100">
                      <a:solidFill>
                        <a:srgbClr val="FFFFFF"/>
                      </a:solidFill>
                      <a:prstDash val="solid"/>
                    </a:lnT>
                    <a:solidFill>
                      <a:srgbClr val="FFFFFF">
                        <a:alpha val="79998"/>
                      </a:srgbClr>
                    </a:solidFill>
                  </a:tcPr>
                </a:tc>
                <a:tc>
                  <a:txBody>
                    <a:bodyPr/>
                    <a:lstStyle/>
                    <a:p>
                      <a:pPr>
                        <a:lnSpc>
                          <a:spcPct val="100000"/>
                        </a:lnSpc>
                      </a:pPr>
                      <a:endParaRPr sz="1000">
                        <a:latin typeface="Times New Roman"/>
                        <a:cs typeface="Times New Roman"/>
                      </a:endParaRPr>
                    </a:p>
                  </a:txBody>
                  <a:tcPr marL="0" marR="0" marT="0" marB="0">
                    <a:solidFill>
                      <a:srgbClr val="B3A1C6"/>
                    </a:solidFill>
                  </a:tcPr>
                </a:tc>
                <a:tc>
                  <a:txBody>
                    <a:bodyPr/>
                    <a:lstStyle/>
                    <a:p>
                      <a:pPr marL="3175" algn="ctr">
                        <a:lnSpc>
                          <a:spcPct val="100000"/>
                        </a:lnSpc>
                        <a:spcBef>
                          <a:spcPts val="960"/>
                        </a:spcBef>
                      </a:pPr>
                      <a:r>
                        <a:rPr sz="1000" spc="-5" dirty="0">
                          <a:solidFill>
                            <a:srgbClr val="5C5264"/>
                          </a:solidFill>
                          <a:latin typeface="Arial"/>
                          <a:cs typeface="Arial"/>
                        </a:rPr>
                        <a:t>休息/肥皂</a:t>
                      </a:r>
                      <a:r>
                        <a:rPr sz="1000" spc="-15" dirty="0">
                          <a:solidFill>
                            <a:srgbClr val="5C5264"/>
                          </a:solidFill>
                          <a:latin typeface="Arial"/>
                          <a:cs typeface="Arial"/>
                        </a:rPr>
                        <a:t> </a:t>
                      </a:r>
                      <a:r>
                        <a:rPr sz="1000" spc="-5" dirty="0">
                          <a:solidFill>
                            <a:srgbClr val="5C5264"/>
                          </a:solidFill>
                          <a:latin typeface="Arial"/>
                          <a:cs typeface="Arial"/>
                        </a:rPr>
                        <a:t>转换</a:t>
                      </a:r>
                      <a:endParaRPr sz="1000">
                        <a:latin typeface="Arial"/>
                        <a:cs typeface="Arial"/>
                      </a:endParaRPr>
                    </a:p>
                  </a:txBody>
                  <a:tcPr marL="0" marR="0" marT="121889" marB="0">
                    <a:lnT w="38100">
                      <a:solidFill>
                        <a:srgbClr val="FFFFFF"/>
                      </a:solidFill>
                      <a:prstDash val="solid"/>
                    </a:lnT>
                    <a:solidFill>
                      <a:srgbClr val="FFFFFF">
                        <a:alpha val="79998"/>
                      </a:srgbClr>
                    </a:solidFill>
                  </a:tcPr>
                </a:tc>
                <a:tc>
                  <a:txBody>
                    <a:bodyPr/>
                    <a:lstStyle/>
                    <a:p>
                      <a:pPr>
                        <a:lnSpc>
                          <a:spcPct val="100000"/>
                        </a:lnSpc>
                      </a:pPr>
                      <a:endParaRPr sz="1000">
                        <a:latin typeface="Times New Roman"/>
                        <a:cs typeface="Times New Roman"/>
                      </a:endParaRPr>
                    </a:p>
                  </a:txBody>
                  <a:tcPr marL="0" marR="0" marT="0" marB="0">
                    <a:solidFill>
                      <a:srgbClr val="B3A1C6"/>
                    </a:solidFill>
                  </a:tcPr>
                </a:tc>
                <a:extLst>
                  <a:ext uri="{0D108BD9-81ED-4DB2-BD59-A6C34878D82A}">
                    <a16:rowId xmlns:a16="http://schemas.microsoft.com/office/drawing/2014/main" val="10007"/>
                  </a:ext>
                </a:extLst>
              </a:tr>
              <a:tr h="76180">
                <a:tc>
                  <a:txBody>
                    <a:bodyPr/>
                    <a:lstStyle/>
                    <a:p>
                      <a:pPr>
                        <a:lnSpc>
                          <a:spcPct val="100000"/>
                        </a:lnSpc>
                      </a:pPr>
                      <a:endParaRPr sz="300">
                        <a:latin typeface="Times New Roman"/>
                        <a:cs typeface="Times New Roman"/>
                      </a:endParaRPr>
                    </a:p>
                  </a:txBody>
                  <a:tcPr marL="0" marR="0" marT="0" marB="0">
                    <a:solidFill>
                      <a:srgbClr val="B3A1C6"/>
                    </a:solidFill>
                  </a:tcPr>
                </a:tc>
                <a:tc>
                  <a:txBody>
                    <a:bodyPr/>
                    <a:lstStyle/>
                    <a:p>
                      <a:pPr>
                        <a:lnSpc>
                          <a:spcPct val="100000"/>
                        </a:lnSpc>
                      </a:pPr>
                      <a:endParaRPr sz="300">
                        <a:latin typeface="Times New Roman"/>
                        <a:cs typeface="Times New Roman"/>
                      </a:endParaRPr>
                    </a:p>
                  </a:txBody>
                  <a:tcPr marL="0" marR="0" marT="0" marB="0">
                    <a:solidFill>
                      <a:srgbClr val="B3A1C6"/>
                    </a:solidFill>
                  </a:tcPr>
                </a:tc>
                <a:tc>
                  <a:txBody>
                    <a:bodyPr/>
                    <a:lstStyle/>
                    <a:p>
                      <a:pPr>
                        <a:lnSpc>
                          <a:spcPct val="100000"/>
                        </a:lnSpc>
                      </a:pPr>
                      <a:endParaRPr sz="300">
                        <a:latin typeface="Times New Roman"/>
                        <a:cs typeface="Times New Roman"/>
                      </a:endParaRPr>
                    </a:p>
                  </a:txBody>
                  <a:tcPr marL="0" marR="0" marT="0" marB="0">
                    <a:solidFill>
                      <a:srgbClr val="B3A1C6"/>
                    </a:solidFill>
                  </a:tcPr>
                </a:tc>
                <a:tc>
                  <a:txBody>
                    <a:bodyPr/>
                    <a:lstStyle/>
                    <a:p>
                      <a:pPr>
                        <a:lnSpc>
                          <a:spcPct val="100000"/>
                        </a:lnSpc>
                      </a:pPr>
                      <a:endParaRPr sz="300">
                        <a:latin typeface="Times New Roman"/>
                        <a:cs typeface="Times New Roman"/>
                      </a:endParaRPr>
                    </a:p>
                  </a:txBody>
                  <a:tcPr marL="0" marR="0" marT="0" marB="0">
                    <a:solidFill>
                      <a:srgbClr val="B3A1C6"/>
                    </a:solidFill>
                  </a:tcPr>
                </a:tc>
                <a:tc>
                  <a:txBody>
                    <a:bodyPr/>
                    <a:lstStyle/>
                    <a:p>
                      <a:pPr>
                        <a:lnSpc>
                          <a:spcPct val="100000"/>
                        </a:lnSpc>
                      </a:pPr>
                      <a:endParaRPr sz="300">
                        <a:latin typeface="Times New Roman"/>
                        <a:cs typeface="Times New Roman"/>
                      </a:endParaRPr>
                    </a:p>
                  </a:txBody>
                  <a:tcPr marL="0" marR="0" marT="0" marB="0">
                    <a:solidFill>
                      <a:srgbClr val="B3A1C6"/>
                    </a:solidFill>
                  </a:tcPr>
                </a:tc>
                <a:tc>
                  <a:txBody>
                    <a:bodyPr/>
                    <a:lstStyle/>
                    <a:p>
                      <a:pPr>
                        <a:lnSpc>
                          <a:spcPct val="100000"/>
                        </a:lnSpc>
                      </a:pPr>
                      <a:endParaRPr sz="300">
                        <a:latin typeface="Times New Roman"/>
                        <a:cs typeface="Times New Roman"/>
                      </a:endParaRPr>
                    </a:p>
                  </a:txBody>
                  <a:tcPr marL="0" marR="0" marT="0" marB="0">
                    <a:solidFill>
                      <a:srgbClr val="B3A1C6"/>
                    </a:solidFill>
                  </a:tcPr>
                </a:tc>
                <a:tc>
                  <a:txBody>
                    <a:bodyPr/>
                    <a:lstStyle/>
                    <a:p>
                      <a:pPr>
                        <a:lnSpc>
                          <a:spcPct val="100000"/>
                        </a:lnSpc>
                      </a:pPr>
                      <a:endParaRPr sz="300">
                        <a:latin typeface="Times New Roman"/>
                        <a:cs typeface="Times New Roman"/>
                      </a:endParaRPr>
                    </a:p>
                  </a:txBody>
                  <a:tcPr marL="0" marR="0" marT="0" marB="0">
                    <a:solidFill>
                      <a:srgbClr val="B3A1C6"/>
                    </a:solidFill>
                  </a:tcPr>
                </a:tc>
                <a:tc>
                  <a:txBody>
                    <a:bodyPr/>
                    <a:lstStyle/>
                    <a:p>
                      <a:pPr>
                        <a:lnSpc>
                          <a:spcPct val="100000"/>
                        </a:lnSpc>
                      </a:pPr>
                      <a:endParaRPr sz="300">
                        <a:latin typeface="Times New Roman"/>
                        <a:cs typeface="Times New Roman"/>
                      </a:endParaRPr>
                    </a:p>
                  </a:txBody>
                  <a:tcPr marL="0" marR="0" marT="0" marB="0">
                    <a:solidFill>
                      <a:srgbClr val="B3A1C6"/>
                    </a:solidFill>
                  </a:tcPr>
                </a:tc>
                <a:tc>
                  <a:txBody>
                    <a:bodyPr/>
                    <a:lstStyle/>
                    <a:p>
                      <a:pPr>
                        <a:lnSpc>
                          <a:spcPct val="100000"/>
                        </a:lnSpc>
                      </a:pPr>
                      <a:endParaRPr sz="300">
                        <a:latin typeface="Times New Roman"/>
                        <a:cs typeface="Times New Roman"/>
                      </a:endParaRPr>
                    </a:p>
                  </a:txBody>
                  <a:tcPr marL="0" marR="0" marT="0" marB="0">
                    <a:solidFill>
                      <a:srgbClr val="B3A1C6"/>
                    </a:solidFill>
                  </a:tcPr>
                </a:tc>
                <a:tc>
                  <a:txBody>
                    <a:bodyPr/>
                    <a:lstStyle/>
                    <a:p>
                      <a:pPr>
                        <a:lnSpc>
                          <a:spcPct val="100000"/>
                        </a:lnSpc>
                      </a:pPr>
                      <a:endParaRPr sz="300">
                        <a:latin typeface="Times New Roman"/>
                        <a:cs typeface="Times New Roman"/>
                      </a:endParaRPr>
                    </a:p>
                  </a:txBody>
                  <a:tcPr marL="0" marR="0" marT="0" marB="0">
                    <a:solidFill>
                      <a:srgbClr val="B3A1C6"/>
                    </a:solidFill>
                  </a:tcPr>
                </a:tc>
                <a:tc>
                  <a:txBody>
                    <a:bodyPr/>
                    <a:lstStyle/>
                    <a:p>
                      <a:pPr>
                        <a:lnSpc>
                          <a:spcPct val="100000"/>
                        </a:lnSpc>
                      </a:pPr>
                      <a:endParaRPr sz="300">
                        <a:latin typeface="Times New Roman"/>
                        <a:cs typeface="Times New Roman"/>
                      </a:endParaRPr>
                    </a:p>
                  </a:txBody>
                  <a:tcPr marL="0" marR="0" marT="0" marB="0">
                    <a:solidFill>
                      <a:srgbClr val="B3A1C6"/>
                    </a:solidFill>
                  </a:tcPr>
                </a:tc>
                <a:extLst>
                  <a:ext uri="{0D108BD9-81ED-4DB2-BD59-A6C34878D82A}">
                    <a16:rowId xmlns:a16="http://schemas.microsoft.com/office/drawing/2014/main" val="10008"/>
                  </a:ext>
                </a:extLst>
              </a:tr>
            </a:tbl>
          </a:graphicData>
        </a:graphic>
      </p:graphicFrame>
      <p:sp>
        <p:nvSpPr>
          <p:cNvPr id="248955" name="object 22">
            <a:extLst>
              <a:ext uri="{FF2B5EF4-FFF2-40B4-BE49-F238E27FC236}">
                <a16:creationId xmlns:a16="http://schemas.microsoft.com/office/drawing/2014/main" id="{21A2262B-EA87-4C02-B77A-A75C39E5C74F}"/>
              </a:ext>
            </a:extLst>
          </p:cNvPr>
          <p:cNvSpPr>
            <a:spLocks/>
          </p:cNvSpPr>
          <p:nvPr/>
        </p:nvSpPr>
        <p:spPr bwMode="auto">
          <a:xfrm>
            <a:off x="6288088" y="4416425"/>
            <a:ext cx="1733550" cy="365125"/>
          </a:xfrm>
          <a:custGeom>
            <a:avLst/>
            <a:gdLst>
              <a:gd name="T0" fmla="*/ 0 w 1732915"/>
              <a:gd name="T1" fmla="*/ 362595 h 365760"/>
              <a:gd name="T2" fmla="*/ 1735837 w 1732915"/>
              <a:gd name="T3" fmla="*/ 362595 h 365760"/>
              <a:gd name="T4" fmla="*/ 1735837 w 1732915"/>
              <a:gd name="T5" fmla="*/ 0 h 365760"/>
              <a:gd name="T6" fmla="*/ 0 w 1732915"/>
              <a:gd name="T7" fmla="*/ 0 h 365760"/>
              <a:gd name="T8" fmla="*/ 0 w 1732915"/>
              <a:gd name="T9" fmla="*/ 362595 h 3657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32915" h="365760">
                <a:moveTo>
                  <a:pt x="0" y="365760"/>
                </a:moveTo>
                <a:lnTo>
                  <a:pt x="1732660" y="365760"/>
                </a:lnTo>
                <a:lnTo>
                  <a:pt x="1732660" y="0"/>
                </a:lnTo>
                <a:lnTo>
                  <a:pt x="0" y="0"/>
                </a:lnTo>
                <a:lnTo>
                  <a:pt x="0" y="365760"/>
                </a:lnTo>
                <a:close/>
              </a:path>
            </a:pathLst>
          </a:custGeom>
          <a:solidFill>
            <a:srgbClr val="FFFFFF">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3" name="object 23">
            <a:extLst>
              <a:ext uri="{FF2B5EF4-FFF2-40B4-BE49-F238E27FC236}">
                <a16:creationId xmlns:a16="http://schemas.microsoft.com/office/drawing/2014/main" id="{6037F1B2-4610-415C-903B-5F6C1B1AA0D1}"/>
              </a:ext>
            </a:extLst>
          </p:cNvPr>
          <p:cNvSpPr txBox="1"/>
          <p:nvPr/>
        </p:nvSpPr>
        <p:spPr>
          <a:xfrm>
            <a:off x="6465888" y="4498975"/>
            <a:ext cx="1390650" cy="193675"/>
          </a:xfrm>
          <a:prstGeom prst="rect">
            <a:avLst/>
          </a:prstGeom>
        </p:spPr>
        <p:txBody>
          <a:bodyPr lIns="0" tIns="12700" rIns="0" bIns="0">
            <a:spAutoFit/>
          </a:bodyPr>
          <a:lstStyle/>
          <a:p>
            <a:pPr>
              <a:spcBef>
                <a:spcPts val="100"/>
              </a:spcBef>
              <a:defRPr/>
            </a:pPr>
            <a:r>
              <a:rPr sz="1100" spc="-5" dirty="0">
                <a:solidFill>
                  <a:srgbClr val="2C460F"/>
                </a:solidFill>
                <a:latin typeface="Arial"/>
                <a:cs typeface="Arial"/>
              </a:rPr>
              <a:t>多 语种</a:t>
            </a:r>
            <a:r>
              <a:rPr sz="1100" spc="-15" dirty="0">
                <a:solidFill>
                  <a:srgbClr val="2C460F"/>
                </a:solidFill>
                <a:latin typeface="Arial"/>
                <a:cs typeface="Arial"/>
              </a:rPr>
              <a:t> </a:t>
            </a:r>
            <a:r>
              <a:rPr sz="1100" spc="-5" dirty="0">
                <a:solidFill>
                  <a:srgbClr val="2C460F"/>
                </a:solidFill>
                <a:latin typeface="Arial"/>
                <a:cs typeface="Arial"/>
              </a:rPr>
              <a:t>编程</a:t>
            </a:r>
            <a:endParaRPr sz="1100">
              <a:latin typeface="Arial"/>
              <a:cs typeface="Arial"/>
            </a:endParaRPr>
          </a:p>
        </p:txBody>
      </p:sp>
      <p:sp>
        <p:nvSpPr>
          <p:cNvPr id="248957" name="object 24">
            <a:extLst>
              <a:ext uri="{FF2B5EF4-FFF2-40B4-BE49-F238E27FC236}">
                <a16:creationId xmlns:a16="http://schemas.microsoft.com/office/drawing/2014/main" id="{33211968-B323-4364-B7BE-DD02755B4FC7}"/>
              </a:ext>
            </a:extLst>
          </p:cNvPr>
          <p:cNvSpPr>
            <a:spLocks/>
          </p:cNvSpPr>
          <p:nvPr/>
        </p:nvSpPr>
        <p:spPr bwMode="auto">
          <a:xfrm>
            <a:off x="8094663" y="4416425"/>
            <a:ext cx="1731962" cy="365125"/>
          </a:xfrm>
          <a:custGeom>
            <a:avLst/>
            <a:gdLst>
              <a:gd name="T0" fmla="*/ 0 w 1732915"/>
              <a:gd name="T1" fmla="*/ 362595 h 365760"/>
              <a:gd name="T2" fmla="*/ 1727901 w 1732915"/>
              <a:gd name="T3" fmla="*/ 362595 h 365760"/>
              <a:gd name="T4" fmla="*/ 1727901 w 1732915"/>
              <a:gd name="T5" fmla="*/ 0 h 365760"/>
              <a:gd name="T6" fmla="*/ 0 w 1732915"/>
              <a:gd name="T7" fmla="*/ 0 h 365760"/>
              <a:gd name="T8" fmla="*/ 0 w 1732915"/>
              <a:gd name="T9" fmla="*/ 362595 h 3657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32915" h="365760">
                <a:moveTo>
                  <a:pt x="0" y="365760"/>
                </a:moveTo>
                <a:lnTo>
                  <a:pt x="1732660" y="365760"/>
                </a:lnTo>
                <a:lnTo>
                  <a:pt x="1732660" y="0"/>
                </a:lnTo>
                <a:lnTo>
                  <a:pt x="0" y="0"/>
                </a:lnTo>
                <a:lnTo>
                  <a:pt x="0" y="365760"/>
                </a:lnTo>
                <a:close/>
              </a:path>
            </a:pathLst>
          </a:custGeom>
          <a:solidFill>
            <a:srgbClr val="FFFFFF">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 name="object 25">
            <a:extLst>
              <a:ext uri="{FF2B5EF4-FFF2-40B4-BE49-F238E27FC236}">
                <a16:creationId xmlns:a16="http://schemas.microsoft.com/office/drawing/2014/main" id="{7E2325AE-6D06-446A-9952-3D8763421A6C}"/>
              </a:ext>
            </a:extLst>
          </p:cNvPr>
          <p:cNvSpPr txBox="1"/>
          <p:nvPr/>
        </p:nvSpPr>
        <p:spPr>
          <a:xfrm>
            <a:off x="8331200" y="4498975"/>
            <a:ext cx="1273175" cy="193675"/>
          </a:xfrm>
          <a:prstGeom prst="rect">
            <a:avLst/>
          </a:prstGeom>
        </p:spPr>
        <p:txBody>
          <a:bodyPr lIns="0" tIns="12700" rIns="0" bIns="0">
            <a:spAutoFit/>
          </a:bodyPr>
          <a:lstStyle/>
          <a:p>
            <a:pPr>
              <a:spcBef>
                <a:spcPts val="100"/>
              </a:spcBef>
              <a:defRPr/>
            </a:pPr>
            <a:r>
              <a:rPr sz="1100" spc="-5" dirty="0">
                <a:solidFill>
                  <a:srgbClr val="2C460F"/>
                </a:solidFill>
                <a:latin typeface="Arial"/>
                <a:cs typeface="Arial"/>
              </a:rPr>
              <a:t>多 语种</a:t>
            </a:r>
            <a:r>
              <a:rPr sz="1100" spc="-45" dirty="0">
                <a:solidFill>
                  <a:srgbClr val="2C460F"/>
                </a:solidFill>
                <a:latin typeface="Arial"/>
                <a:cs typeface="Arial"/>
              </a:rPr>
              <a:t> </a:t>
            </a:r>
            <a:r>
              <a:rPr sz="1100" dirty="0">
                <a:solidFill>
                  <a:srgbClr val="2C460F"/>
                </a:solidFill>
                <a:latin typeface="Arial"/>
                <a:cs typeface="Arial"/>
              </a:rPr>
              <a:t>持续</a:t>
            </a:r>
            <a:endParaRPr sz="1100">
              <a:latin typeface="Arial"/>
              <a:cs typeface="Arial"/>
            </a:endParaRPr>
          </a:p>
        </p:txBody>
      </p:sp>
      <p:sp>
        <p:nvSpPr>
          <p:cNvPr id="248959" name="object 26">
            <a:extLst>
              <a:ext uri="{FF2B5EF4-FFF2-40B4-BE49-F238E27FC236}">
                <a16:creationId xmlns:a16="http://schemas.microsoft.com/office/drawing/2014/main" id="{574D9CC5-1546-4C18-A5EB-28B50D1B7A7E}"/>
              </a:ext>
            </a:extLst>
          </p:cNvPr>
          <p:cNvSpPr>
            <a:spLocks/>
          </p:cNvSpPr>
          <p:nvPr/>
        </p:nvSpPr>
        <p:spPr bwMode="auto">
          <a:xfrm>
            <a:off x="9899650" y="4416425"/>
            <a:ext cx="1733550" cy="365125"/>
          </a:xfrm>
          <a:custGeom>
            <a:avLst/>
            <a:gdLst>
              <a:gd name="T0" fmla="*/ 0 w 1732915"/>
              <a:gd name="T1" fmla="*/ 362595 h 365760"/>
              <a:gd name="T2" fmla="*/ 1735838 w 1732915"/>
              <a:gd name="T3" fmla="*/ 362595 h 365760"/>
              <a:gd name="T4" fmla="*/ 1735838 w 1732915"/>
              <a:gd name="T5" fmla="*/ 0 h 365760"/>
              <a:gd name="T6" fmla="*/ 0 w 1732915"/>
              <a:gd name="T7" fmla="*/ 0 h 365760"/>
              <a:gd name="T8" fmla="*/ 0 w 1732915"/>
              <a:gd name="T9" fmla="*/ 362595 h 3657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32915" h="365760">
                <a:moveTo>
                  <a:pt x="0" y="365760"/>
                </a:moveTo>
                <a:lnTo>
                  <a:pt x="1732661" y="365760"/>
                </a:lnTo>
                <a:lnTo>
                  <a:pt x="1732661" y="0"/>
                </a:lnTo>
                <a:lnTo>
                  <a:pt x="0" y="0"/>
                </a:lnTo>
                <a:lnTo>
                  <a:pt x="0" y="365760"/>
                </a:lnTo>
                <a:close/>
              </a:path>
            </a:pathLst>
          </a:custGeom>
          <a:solidFill>
            <a:srgbClr val="FFFFFF">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7" name="object 27">
            <a:extLst>
              <a:ext uri="{FF2B5EF4-FFF2-40B4-BE49-F238E27FC236}">
                <a16:creationId xmlns:a16="http://schemas.microsoft.com/office/drawing/2014/main" id="{27079CA6-A934-4A2C-B0BD-D6669E860E39}"/>
              </a:ext>
            </a:extLst>
          </p:cNvPr>
          <p:cNvSpPr txBox="1"/>
          <p:nvPr/>
        </p:nvSpPr>
        <p:spPr>
          <a:xfrm>
            <a:off x="10123488" y="4498975"/>
            <a:ext cx="1303337" cy="193675"/>
          </a:xfrm>
          <a:prstGeom prst="rect">
            <a:avLst/>
          </a:prstGeom>
        </p:spPr>
        <p:txBody>
          <a:bodyPr lIns="0" tIns="12700" rIns="0" bIns="0">
            <a:spAutoFit/>
          </a:bodyPr>
          <a:lstStyle/>
          <a:p>
            <a:pPr>
              <a:spcBef>
                <a:spcPts val="100"/>
              </a:spcBef>
              <a:defRPr/>
            </a:pPr>
            <a:r>
              <a:rPr sz="1100" spc="-5" dirty="0">
                <a:solidFill>
                  <a:srgbClr val="2C460F"/>
                </a:solidFill>
                <a:latin typeface="Arial"/>
                <a:cs typeface="Arial"/>
              </a:rPr>
              <a:t>单</a:t>
            </a:r>
            <a:r>
              <a:rPr sz="1100" spc="-25" dirty="0">
                <a:solidFill>
                  <a:srgbClr val="2C460F"/>
                </a:solidFill>
                <a:latin typeface="Arial"/>
                <a:cs typeface="Arial"/>
              </a:rPr>
              <a:t> </a:t>
            </a:r>
            <a:r>
              <a:rPr sz="1100" spc="-5" dirty="0">
                <a:solidFill>
                  <a:srgbClr val="2C460F"/>
                </a:solidFill>
                <a:latin typeface="Arial"/>
                <a:cs typeface="Arial"/>
              </a:rPr>
              <a:t>责任</a:t>
            </a:r>
            <a:endParaRPr sz="1100">
              <a:latin typeface="Arial"/>
              <a:cs typeface="Arial"/>
            </a:endParaRPr>
          </a:p>
        </p:txBody>
      </p:sp>
      <p:sp>
        <p:nvSpPr>
          <p:cNvPr id="248961" name="object 28">
            <a:extLst>
              <a:ext uri="{FF2B5EF4-FFF2-40B4-BE49-F238E27FC236}">
                <a16:creationId xmlns:a16="http://schemas.microsoft.com/office/drawing/2014/main" id="{0B49836D-4076-47DA-9732-547090626FC5}"/>
              </a:ext>
            </a:extLst>
          </p:cNvPr>
          <p:cNvSpPr>
            <a:spLocks/>
          </p:cNvSpPr>
          <p:nvPr/>
        </p:nvSpPr>
        <p:spPr bwMode="auto">
          <a:xfrm>
            <a:off x="6288088" y="4816475"/>
            <a:ext cx="1733550" cy="365125"/>
          </a:xfrm>
          <a:custGeom>
            <a:avLst/>
            <a:gdLst>
              <a:gd name="T0" fmla="*/ 0 w 1732915"/>
              <a:gd name="T1" fmla="*/ 362595 h 365760"/>
              <a:gd name="T2" fmla="*/ 1735837 w 1732915"/>
              <a:gd name="T3" fmla="*/ 362595 h 365760"/>
              <a:gd name="T4" fmla="*/ 1735837 w 1732915"/>
              <a:gd name="T5" fmla="*/ 0 h 365760"/>
              <a:gd name="T6" fmla="*/ 0 w 1732915"/>
              <a:gd name="T7" fmla="*/ 0 h 365760"/>
              <a:gd name="T8" fmla="*/ 0 w 1732915"/>
              <a:gd name="T9" fmla="*/ 362595 h 3657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32915" h="365760">
                <a:moveTo>
                  <a:pt x="0" y="365760"/>
                </a:moveTo>
                <a:lnTo>
                  <a:pt x="1732660" y="365760"/>
                </a:lnTo>
                <a:lnTo>
                  <a:pt x="1732660" y="0"/>
                </a:lnTo>
                <a:lnTo>
                  <a:pt x="0" y="0"/>
                </a:lnTo>
                <a:lnTo>
                  <a:pt x="0" y="365760"/>
                </a:lnTo>
                <a:close/>
              </a:path>
            </a:pathLst>
          </a:custGeom>
          <a:solidFill>
            <a:srgbClr val="FFFFFF">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9" name="object 29">
            <a:extLst>
              <a:ext uri="{FF2B5EF4-FFF2-40B4-BE49-F238E27FC236}">
                <a16:creationId xmlns:a16="http://schemas.microsoft.com/office/drawing/2014/main" id="{A73247D1-C30E-4B78-AC0A-7E671FAEDBD3}"/>
              </a:ext>
            </a:extLst>
          </p:cNvPr>
          <p:cNvSpPr txBox="1"/>
          <p:nvPr/>
        </p:nvSpPr>
        <p:spPr>
          <a:xfrm>
            <a:off x="6711950" y="4899025"/>
            <a:ext cx="900113" cy="193675"/>
          </a:xfrm>
          <a:prstGeom prst="rect">
            <a:avLst/>
          </a:prstGeom>
        </p:spPr>
        <p:txBody>
          <a:bodyPr lIns="0" tIns="12700" rIns="0" bIns="0">
            <a:spAutoFit/>
          </a:bodyPr>
          <a:lstStyle/>
          <a:p>
            <a:pPr>
              <a:spcBef>
                <a:spcPts val="100"/>
              </a:spcBef>
              <a:defRPr/>
            </a:pPr>
            <a:r>
              <a:rPr sz="1100" spc="-5" dirty="0">
                <a:solidFill>
                  <a:srgbClr val="2C460F"/>
                </a:solidFill>
                <a:latin typeface="Arial"/>
                <a:cs typeface="Arial"/>
              </a:rPr>
              <a:t>编排</a:t>
            </a:r>
            <a:endParaRPr sz="1100">
              <a:latin typeface="Arial"/>
              <a:cs typeface="Arial"/>
            </a:endParaRPr>
          </a:p>
        </p:txBody>
      </p:sp>
      <p:sp>
        <p:nvSpPr>
          <p:cNvPr id="248963" name="object 30">
            <a:extLst>
              <a:ext uri="{FF2B5EF4-FFF2-40B4-BE49-F238E27FC236}">
                <a16:creationId xmlns:a16="http://schemas.microsoft.com/office/drawing/2014/main" id="{A6EC335F-ACDA-46B8-9276-87C09A31151C}"/>
              </a:ext>
            </a:extLst>
          </p:cNvPr>
          <p:cNvSpPr>
            <a:spLocks/>
          </p:cNvSpPr>
          <p:nvPr/>
        </p:nvSpPr>
        <p:spPr bwMode="auto">
          <a:xfrm>
            <a:off x="8094663" y="4816475"/>
            <a:ext cx="1731962" cy="365125"/>
          </a:xfrm>
          <a:custGeom>
            <a:avLst/>
            <a:gdLst>
              <a:gd name="T0" fmla="*/ 0 w 1732915"/>
              <a:gd name="T1" fmla="*/ 362595 h 365760"/>
              <a:gd name="T2" fmla="*/ 1727901 w 1732915"/>
              <a:gd name="T3" fmla="*/ 362595 h 365760"/>
              <a:gd name="T4" fmla="*/ 1727901 w 1732915"/>
              <a:gd name="T5" fmla="*/ 0 h 365760"/>
              <a:gd name="T6" fmla="*/ 0 w 1732915"/>
              <a:gd name="T7" fmla="*/ 0 h 365760"/>
              <a:gd name="T8" fmla="*/ 0 w 1732915"/>
              <a:gd name="T9" fmla="*/ 362595 h 3657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32915" h="365760">
                <a:moveTo>
                  <a:pt x="0" y="365760"/>
                </a:moveTo>
                <a:lnTo>
                  <a:pt x="1732660" y="365760"/>
                </a:lnTo>
                <a:lnTo>
                  <a:pt x="1732660" y="0"/>
                </a:lnTo>
                <a:lnTo>
                  <a:pt x="0" y="0"/>
                </a:lnTo>
                <a:lnTo>
                  <a:pt x="0" y="365760"/>
                </a:lnTo>
                <a:close/>
              </a:path>
            </a:pathLst>
          </a:custGeom>
          <a:solidFill>
            <a:srgbClr val="FFFFFF">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1" name="object 31">
            <a:extLst>
              <a:ext uri="{FF2B5EF4-FFF2-40B4-BE49-F238E27FC236}">
                <a16:creationId xmlns:a16="http://schemas.microsoft.com/office/drawing/2014/main" id="{8B71ACBE-FA0E-41B3-9106-9C1C9F8BDC86}"/>
              </a:ext>
            </a:extLst>
          </p:cNvPr>
          <p:cNvSpPr txBox="1"/>
          <p:nvPr/>
        </p:nvSpPr>
        <p:spPr>
          <a:xfrm>
            <a:off x="8324850" y="4899025"/>
            <a:ext cx="1287463" cy="193675"/>
          </a:xfrm>
          <a:prstGeom prst="rect">
            <a:avLst/>
          </a:prstGeom>
        </p:spPr>
        <p:txBody>
          <a:bodyPr lIns="0" tIns="12700" rIns="0" bIns="0">
            <a:spAutoFit/>
          </a:bodyPr>
          <a:lstStyle/>
          <a:p>
            <a:pPr>
              <a:spcBef>
                <a:spcPts val="100"/>
              </a:spcBef>
              <a:defRPr/>
            </a:pPr>
            <a:r>
              <a:rPr sz="1100" dirty="0">
                <a:solidFill>
                  <a:srgbClr val="2C460F"/>
                </a:solidFill>
                <a:latin typeface="Arial"/>
                <a:cs typeface="Arial"/>
              </a:rPr>
              <a:t>堆栈</a:t>
            </a:r>
            <a:r>
              <a:rPr sz="1100" spc="-85" dirty="0">
                <a:solidFill>
                  <a:srgbClr val="2C460F"/>
                </a:solidFill>
                <a:latin typeface="Arial"/>
                <a:cs typeface="Arial"/>
              </a:rPr>
              <a:t> </a:t>
            </a:r>
            <a:r>
              <a:rPr sz="1100" dirty="0">
                <a:solidFill>
                  <a:srgbClr val="2C460F"/>
                </a:solidFill>
                <a:latin typeface="Arial"/>
                <a:cs typeface="Arial"/>
              </a:rPr>
              <a:t>独立</a:t>
            </a:r>
            <a:endParaRPr sz="1100">
              <a:latin typeface="Arial"/>
              <a:cs typeface="Arial"/>
            </a:endParaRPr>
          </a:p>
        </p:txBody>
      </p:sp>
      <p:sp>
        <p:nvSpPr>
          <p:cNvPr id="248965" name="object 32">
            <a:extLst>
              <a:ext uri="{FF2B5EF4-FFF2-40B4-BE49-F238E27FC236}">
                <a16:creationId xmlns:a16="http://schemas.microsoft.com/office/drawing/2014/main" id="{30705D9C-6C19-4616-8ADC-E017EE653657}"/>
              </a:ext>
            </a:extLst>
          </p:cNvPr>
          <p:cNvSpPr>
            <a:spLocks/>
          </p:cNvSpPr>
          <p:nvPr/>
        </p:nvSpPr>
        <p:spPr bwMode="auto">
          <a:xfrm>
            <a:off x="9899650" y="4816475"/>
            <a:ext cx="1733550" cy="365125"/>
          </a:xfrm>
          <a:custGeom>
            <a:avLst/>
            <a:gdLst>
              <a:gd name="T0" fmla="*/ 0 w 1732915"/>
              <a:gd name="T1" fmla="*/ 362595 h 365760"/>
              <a:gd name="T2" fmla="*/ 1735838 w 1732915"/>
              <a:gd name="T3" fmla="*/ 362595 h 365760"/>
              <a:gd name="T4" fmla="*/ 1735838 w 1732915"/>
              <a:gd name="T5" fmla="*/ 0 h 365760"/>
              <a:gd name="T6" fmla="*/ 0 w 1732915"/>
              <a:gd name="T7" fmla="*/ 0 h 365760"/>
              <a:gd name="T8" fmla="*/ 0 w 1732915"/>
              <a:gd name="T9" fmla="*/ 362595 h 3657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32915" h="365760">
                <a:moveTo>
                  <a:pt x="0" y="365760"/>
                </a:moveTo>
                <a:lnTo>
                  <a:pt x="1732661" y="365760"/>
                </a:lnTo>
                <a:lnTo>
                  <a:pt x="1732661" y="0"/>
                </a:lnTo>
                <a:lnTo>
                  <a:pt x="0" y="0"/>
                </a:lnTo>
                <a:lnTo>
                  <a:pt x="0" y="365760"/>
                </a:lnTo>
                <a:close/>
              </a:path>
            </a:pathLst>
          </a:custGeom>
          <a:solidFill>
            <a:srgbClr val="FFFFFF">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3" name="object 33">
            <a:extLst>
              <a:ext uri="{FF2B5EF4-FFF2-40B4-BE49-F238E27FC236}">
                <a16:creationId xmlns:a16="http://schemas.microsoft.com/office/drawing/2014/main" id="{1F27D8F5-F685-4264-86FE-B162E072CBDD}"/>
              </a:ext>
            </a:extLst>
          </p:cNvPr>
          <p:cNvSpPr txBox="1"/>
          <p:nvPr/>
        </p:nvSpPr>
        <p:spPr>
          <a:xfrm>
            <a:off x="10375900" y="4899025"/>
            <a:ext cx="796925" cy="193675"/>
          </a:xfrm>
          <a:prstGeom prst="rect">
            <a:avLst/>
          </a:prstGeom>
        </p:spPr>
        <p:txBody>
          <a:bodyPr lIns="0" tIns="12700" rIns="0" bIns="0">
            <a:spAutoFit/>
          </a:bodyPr>
          <a:lstStyle/>
          <a:p>
            <a:pPr>
              <a:spcBef>
                <a:spcPts val="100"/>
              </a:spcBef>
              <a:defRPr/>
            </a:pPr>
            <a:r>
              <a:rPr sz="1100" dirty="0">
                <a:solidFill>
                  <a:srgbClr val="2C460F"/>
                </a:solidFill>
                <a:latin typeface="Arial"/>
                <a:cs typeface="Arial"/>
              </a:rPr>
              <a:t>自动</a:t>
            </a:r>
            <a:r>
              <a:rPr sz="1100" spc="-60" dirty="0">
                <a:solidFill>
                  <a:srgbClr val="2C460F"/>
                </a:solidFill>
                <a:latin typeface="Arial"/>
                <a:cs typeface="Arial"/>
              </a:rPr>
              <a:t> </a:t>
            </a:r>
            <a:r>
              <a:rPr sz="1100" spc="-5" dirty="0">
                <a:solidFill>
                  <a:srgbClr val="2C460F"/>
                </a:solidFill>
                <a:latin typeface="Arial"/>
                <a:cs typeface="Arial"/>
              </a:rPr>
              <a:t>缩放</a:t>
            </a:r>
            <a:endParaRPr sz="1100">
              <a:latin typeface="Arial"/>
              <a:cs typeface="Arial"/>
            </a:endParaRPr>
          </a:p>
        </p:txBody>
      </p:sp>
      <p:sp>
        <p:nvSpPr>
          <p:cNvPr id="34" name="object 34">
            <a:extLst>
              <a:ext uri="{FF2B5EF4-FFF2-40B4-BE49-F238E27FC236}">
                <a16:creationId xmlns:a16="http://schemas.microsoft.com/office/drawing/2014/main" id="{E1DFB87A-039E-4F93-B881-041821566499}"/>
              </a:ext>
            </a:extLst>
          </p:cNvPr>
          <p:cNvSpPr txBox="1"/>
          <p:nvPr/>
        </p:nvSpPr>
        <p:spPr>
          <a:xfrm>
            <a:off x="763588" y="5751513"/>
            <a:ext cx="2054225" cy="366712"/>
          </a:xfrm>
          <a:prstGeom prst="rect">
            <a:avLst/>
          </a:prstGeom>
          <a:solidFill>
            <a:srgbClr val="FFFFFF">
              <a:alpha val="79998"/>
            </a:srgbClr>
          </a:solidFill>
        </p:spPr>
        <p:txBody>
          <a:bodyPr lIns="0" tIns="104139" rIns="0" bIns="0">
            <a:spAutoFit/>
          </a:bodyPr>
          <a:lstStyle/>
          <a:p>
            <a:pPr marL="560070">
              <a:spcBef>
                <a:spcPts val="819"/>
              </a:spcBef>
              <a:defRPr/>
            </a:pPr>
            <a:r>
              <a:rPr sz="1000" spc="-5" dirty="0">
                <a:solidFill>
                  <a:srgbClr val="5C5264"/>
                </a:solidFill>
                <a:latin typeface="Arial"/>
                <a:cs typeface="Arial"/>
              </a:rPr>
              <a:t>消息</a:t>
            </a:r>
            <a:r>
              <a:rPr sz="1000" spc="-25" dirty="0">
                <a:solidFill>
                  <a:srgbClr val="5C5264"/>
                </a:solidFill>
                <a:latin typeface="Arial"/>
                <a:cs typeface="Arial"/>
              </a:rPr>
              <a:t> </a:t>
            </a:r>
            <a:r>
              <a:rPr sz="1000" spc="-5" dirty="0">
                <a:solidFill>
                  <a:srgbClr val="5C5264"/>
                </a:solidFill>
                <a:latin typeface="Arial"/>
                <a:cs typeface="Arial"/>
              </a:rPr>
              <a:t>路由</a:t>
            </a:r>
            <a:endParaRPr sz="1000">
              <a:latin typeface="Arial"/>
              <a:cs typeface="Arial"/>
            </a:endParaRPr>
          </a:p>
        </p:txBody>
      </p:sp>
      <p:sp>
        <p:nvSpPr>
          <p:cNvPr id="35" name="object 35">
            <a:extLst>
              <a:ext uri="{FF2B5EF4-FFF2-40B4-BE49-F238E27FC236}">
                <a16:creationId xmlns:a16="http://schemas.microsoft.com/office/drawing/2014/main" id="{B246C2AE-15B9-4916-9243-81DB81FF448F}"/>
              </a:ext>
            </a:extLst>
          </p:cNvPr>
          <p:cNvSpPr txBox="1"/>
          <p:nvPr/>
        </p:nvSpPr>
        <p:spPr>
          <a:xfrm>
            <a:off x="2905125" y="5751513"/>
            <a:ext cx="2054225" cy="366712"/>
          </a:xfrm>
          <a:prstGeom prst="rect">
            <a:avLst/>
          </a:prstGeom>
          <a:solidFill>
            <a:srgbClr val="FFFFFF">
              <a:alpha val="79998"/>
            </a:srgbClr>
          </a:solidFill>
        </p:spPr>
        <p:txBody>
          <a:bodyPr lIns="0" tIns="104139" rIns="0" bIns="0">
            <a:spAutoFit/>
          </a:bodyPr>
          <a:lstStyle/>
          <a:p>
            <a:pPr marL="466725">
              <a:spcBef>
                <a:spcPts val="819"/>
              </a:spcBef>
              <a:defRPr/>
            </a:pPr>
            <a:r>
              <a:rPr sz="1000" spc="-5" dirty="0">
                <a:solidFill>
                  <a:srgbClr val="5C5264"/>
                </a:solidFill>
                <a:latin typeface="Arial"/>
                <a:cs typeface="Arial"/>
              </a:rPr>
              <a:t>光</a:t>
            </a:r>
            <a:r>
              <a:rPr sz="1000" spc="-10" dirty="0">
                <a:solidFill>
                  <a:srgbClr val="5C5264"/>
                </a:solidFill>
                <a:latin typeface="Arial"/>
                <a:cs typeface="Arial"/>
              </a:rPr>
              <a:t> </a:t>
            </a:r>
            <a:r>
              <a:rPr sz="1000" spc="-5" dirty="0">
                <a:solidFill>
                  <a:srgbClr val="5C5264"/>
                </a:solidFill>
                <a:latin typeface="Arial"/>
                <a:cs typeface="Arial"/>
              </a:rPr>
              <a:t>转型</a:t>
            </a:r>
            <a:endParaRPr sz="1000">
              <a:latin typeface="Arial"/>
              <a:cs typeface="Arial"/>
            </a:endParaRPr>
          </a:p>
        </p:txBody>
      </p:sp>
      <p:sp>
        <p:nvSpPr>
          <p:cNvPr id="36" name="object 36">
            <a:extLst>
              <a:ext uri="{FF2B5EF4-FFF2-40B4-BE49-F238E27FC236}">
                <a16:creationId xmlns:a16="http://schemas.microsoft.com/office/drawing/2014/main" id="{939D4761-6BFB-4980-82A3-ADDEAC7521AE}"/>
              </a:ext>
            </a:extLst>
          </p:cNvPr>
          <p:cNvSpPr txBox="1"/>
          <p:nvPr/>
        </p:nvSpPr>
        <p:spPr>
          <a:xfrm>
            <a:off x="5046663" y="5751513"/>
            <a:ext cx="2054225" cy="366712"/>
          </a:xfrm>
          <a:prstGeom prst="rect">
            <a:avLst/>
          </a:prstGeom>
          <a:solidFill>
            <a:srgbClr val="FFFFFF">
              <a:alpha val="79998"/>
            </a:srgbClr>
          </a:solidFill>
        </p:spPr>
        <p:txBody>
          <a:bodyPr lIns="0" tIns="104139" rIns="0" bIns="0">
            <a:spAutoFit/>
          </a:bodyPr>
          <a:lstStyle/>
          <a:p>
            <a:pPr marL="474980">
              <a:spcBef>
                <a:spcPts val="819"/>
              </a:spcBef>
              <a:defRPr/>
            </a:pPr>
            <a:r>
              <a:rPr sz="1000" spc="-10" dirty="0">
                <a:solidFill>
                  <a:srgbClr val="5C5264"/>
                </a:solidFill>
                <a:latin typeface="Arial"/>
                <a:cs typeface="Arial"/>
              </a:rPr>
              <a:t>可靠</a:t>
            </a:r>
            <a:r>
              <a:rPr sz="1000" spc="5" dirty="0">
                <a:solidFill>
                  <a:srgbClr val="5C5264"/>
                </a:solidFill>
                <a:latin typeface="Arial"/>
                <a:cs typeface="Arial"/>
              </a:rPr>
              <a:t> </a:t>
            </a:r>
            <a:r>
              <a:rPr sz="1000" spc="-5" dirty="0">
                <a:solidFill>
                  <a:srgbClr val="5C5264"/>
                </a:solidFill>
                <a:latin typeface="Arial"/>
                <a:cs typeface="Arial"/>
              </a:rPr>
              <a:t>消息</a:t>
            </a:r>
            <a:endParaRPr sz="1000">
              <a:latin typeface="Arial"/>
              <a:cs typeface="Arial"/>
            </a:endParaRPr>
          </a:p>
        </p:txBody>
      </p:sp>
      <p:sp>
        <p:nvSpPr>
          <p:cNvPr id="37" name="object 37">
            <a:extLst>
              <a:ext uri="{FF2B5EF4-FFF2-40B4-BE49-F238E27FC236}">
                <a16:creationId xmlns:a16="http://schemas.microsoft.com/office/drawing/2014/main" id="{495F58FE-2B67-454A-A4E5-691780BAB436}"/>
              </a:ext>
            </a:extLst>
          </p:cNvPr>
          <p:cNvSpPr txBox="1"/>
          <p:nvPr/>
        </p:nvSpPr>
        <p:spPr>
          <a:xfrm>
            <a:off x="7188200" y="5751513"/>
            <a:ext cx="2054225" cy="366712"/>
          </a:xfrm>
          <a:prstGeom prst="rect">
            <a:avLst/>
          </a:prstGeom>
          <a:solidFill>
            <a:srgbClr val="FFFFFF">
              <a:alpha val="79998"/>
            </a:srgbClr>
          </a:solidFill>
        </p:spPr>
        <p:txBody>
          <a:bodyPr lIns="0" tIns="104139" rIns="0" bIns="0">
            <a:spAutoFit/>
          </a:bodyPr>
          <a:lstStyle/>
          <a:p>
            <a:pPr marL="641350">
              <a:spcBef>
                <a:spcPts val="819"/>
              </a:spcBef>
              <a:defRPr/>
            </a:pPr>
            <a:r>
              <a:rPr sz="1000" spc="-5" dirty="0">
                <a:solidFill>
                  <a:srgbClr val="5C5264"/>
                </a:solidFill>
                <a:latin typeface="Arial"/>
                <a:cs typeface="Arial"/>
              </a:rPr>
              <a:t>推</a:t>
            </a:r>
            <a:r>
              <a:rPr sz="1000" spc="-25" dirty="0">
                <a:solidFill>
                  <a:srgbClr val="5C5264"/>
                </a:solidFill>
                <a:latin typeface="Arial"/>
                <a:cs typeface="Arial"/>
              </a:rPr>
              <a:t> </a:t>
            </a:r>
            <a:r>
              <a:rPr sz="1000" spc="-5" dirty="0">
                <a:solidFill>
                  <a:srgbClr val="5C5264"/>
                </a:solidFill>
                <a:latin typeface="Arial"/>
                <a:cs typeface="Arial"/>
              </a:rPr>
              <a:t>听众</a:t>
            </a:r>
            <a:endParaRPr sz="1000">
              <a:latin typeface="Arial"/>
              <a:cs typeface="Arial"/>
            </a:endParaRPr>
          </a:p>
        </p:txBody>
      </p:sp>
      <p:sp>
        <p:nvSpPr>
          <p:cNvPr id="38" name="object 38">
            <a:extLst>
              <a:ext uri="{FF2B5EF4-FFF2-40B4-BE49-F238E27FC236}">
                <a16:creationId xmlns:a16="http://schemas.microsoft.com/office/drawing/2014/main" id="{541B8C0F-2C8C-4BA2-BBC1-A2AAFF677300}"/>
              </a:ext>
            </a:extLst>
          </p:cNvPr>
          <p:cNvSpPr txBox="1"/>
          <p:nvPr/>
        </p:nvSpPr>
        <p:spPr>
          <a:xfrm>
            <a:off x="9329738" y="5751513"/>
            <a:ext cx="2303462" cy="366712"/>
          </a:xfrm>
          <a:prstGeom prst="rect">
            <a:avLst/>
          </a:prstGeom>
          <a:solidFill>
            <a:srgbClr val="FFFFFF">
              <a:alpha val="79998"/>
            </a:srgbClr>
          </a:solidFill>
        </p:spPr>
        <p:txBody>
          <a:bodyPr lIns="0" tIns="104139" rIns="0" bIns="0">
            <a:spAutoFit/>
          </a:bodyPr>
          <a:lstStyle/>
          <a:p>
            <a:pPr marL="570865">
              <a:spcBef>
                <a:spcPts val="819"/>
              </a:spcBef>
              <a:defRPr/>
            </a:pPr>
            <a:r>
              <a:rPr sz="1000" spc="-5" dirty="0">
                <a:solidFill>
                  <a:srgbClr val="5C5264"/>
                </a:solidFill>
                <a:latin typeface="Arial"/>
                <a:cs typeface="Arial"/>
              </a:rPr>
              <a:t>排队/取消排队</a:t>
            </a:r>
            <a:endParaRPr sz="1000">
              <a:latin typeface="Arial"/>
              <a:cs typeface="Arial"/>
            </a:endParaRPr>
          </a:p>
        </p:txBody>
      </p:sp>
    </p:spTree>
  </p:cSld>
  <p:clrMapOvr>
    <a:masterClrMapping/>
  </p:clrMapOvr>
</p:sld>
</file>

<file path=ppt/slides/slide18.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D23D5B92-DC8B-4631-BB8E-93D565E5CFE5}"/>
              </a:ext>
            </a:extLst>
          </p:cNvPr>
          <p:cNvSpPr txBox="1"/>
          <p:nvPr/>
        </p:nvSpPr>
        <p:spPr>
          <a:xfrm>
            <a:off x="4406900" y="2270125"/>
            <a:ext cx="3378200" cy="2292350"/>
          </a:xfrm>
          <a:prstGeom prst="rect">
            <a:avLst/>
          </a:prstGeom>
        </p:spPr>
        <p:txBody>
          <a:bodyPr lIns="0" tIns="8930" rIns="0" bIns="0">
            <a:spAutoFit/>
          </a:bodyPr>
          <a:lstStyle/>
          <a:p>
            <a:pPr marL="8929">
              <a:spcBef>
                <a:spcPts val="70"/>
              </a:spcBef>
              <a:defRPr/>
            </a:pPr>
            <a:r>
              <a:rPr sz="14835" b="1" spc="-2176" dirty="0">
                <a:latin typeface="Arial Black"/>
                <a:cs typeface="Arial Black"/>
              </a:rPr>
              <a:t>Esb</a:t>
            </a:r>
            <a:endParaRPr sz="14835">
              <a:latin typeface="Arial Black"/>
              <a:cs typeface="Arial Black"/>
            </a:endParaRPr>
          </a:p>
        </p:txBody>
      </p:sp>
      <p:sp>
        <p:nvSpPr>
          <p:cNvPr id="62467" name="object 3">
            <a:extLst>
              <a:ext uri="{FF2B5EF4-FFF2-40B4-BE49-F238E27FC236}">
                <a16:creationId xmlns:a16="http://schemas.microsoft.com/office/drawing/2014/main" id="{3E9D0CCF-A4F4-4F60-954C-624DF21A9B23}"/>
              </a:ext>
            </a:extLst>
          </p:cNvPr>
          <p:cNvSpPr>
            <a:spLocks noChangeArrowheads="1"/>
          </p:cNvSpPr>
          <p:nvPr/>
        </p:nvSpPr>
        <p:spPr bwMode="auto">
          <a:xfrm>
            <a:off x="3417888" y="750888"/>
            <a:ext cx="5357812" cy="5357812"/>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Tree>
  </p:cSld>
  <p:clrMapOvr>
    <a:masterClrMapping/>
  </p:clrMapOvr>
</p:sld>
</file>

<file path=ppt/slides/slide180.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object 2">
            <a:extLst>
              <a:ext uri="{FF2B5EF4-FFF2-40B4-BE49-F238E27FC236}">
                <a16:creationId xmlns:a16="http://schemas.microsoft.com/office/drawing/2014/main" id="{0B0D3BA2-08D7-4D2C-B881-A339DCED4504}"/>
              </a:ext>
            </a:extLst>
          </p:cNvPr>
          <p:cNvSpPr>
            <a:spLocks/>
          </p:cNvSpPr>
          <p:nvPr/>
        </p:nvSpPr>
        <p:spPr bwMode="auto">
          <a:xfrm>
            <a:off x="385763" y="4073525"/>
            <a:ext cx="6470650" cy="1208088"/>
          </a:xfrm>
          <a:custGeom>
            <a:avLst/>
            <a:gdLst>
              <a:gd name="T0" fmla="*/ 0 w 6471284"/>
              <a:gd name="T1" fmla="*/ 1211780 h 1207135"/>
              <a:gd name="T2" fmla="*/ 6467861 w 6471284"/>
              <a:gd name="T3" fmla="*/ 1211780 h 1207135"/>
              <a:gd name="T4" fmla="*/ 6467861 w 6471284"/>
              <a:gd name="T5" fmla="*/ 0 h 1207135"/>
              <a:gd name="T6" fmla="*/ 0 w 6471284"/>
              <a:gd name="T7" fmla="*/ 0 h 1207135"/>
              <a:gd name="T8" fmla="*/ 0 w 6471284"/>
              <a:gd name="T9" fmla="*/ 1211780 h 12071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71284" h="1207135">
                <a:moveTo>
                  <a:pt x="0" y="1207008"/>
                </a:moveTo>
                <a:lnTo>
                  <a:pt x="6471031" y="1207008"/>
                </a:lnTo>
                <a:lnTo>
                  <a:pt x="6471031" y="0"/>
                </a:lnTo>
                <a:lnTo>
                  <a:pt x="0" y="0"/>
                </a:lnTo>
                <a:lnTo>
                  <a:pt x="0" y="1207008"/>
                </a:lnTo>
                <a:close/>
              </a:path>
            </a:pathLst>
          </a:custGeom>
          <a:solidFill>
            <a:srgbClr val="85789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 name="object 3">
            <a:extLst>
              <a:ext uri="{FF2B5EF4-FFF2-40B4-BE49-F238E27FC236}">
                <a16:creationId xmlns:a16="http://schemas.microsoft.com/office/drawing/2014/main" id="{4E3DA748-0108-4C45-84A9-9E0FD6F38755}"/>
              </a:ext>
            </a:extLst>
          </p:cNvPr>
          <p:cNvSpPr txBox="1"/>
          <p:nvPr/>
        </p:nvSpPr>
        <p:spPr>
          <a:xfrm>
            <a:off x="2982913" y="4113213"/>
            <a:ext cx="1276350" cy="207962"/>
          </a:xfrm>
          <a:prstGeom prst="rect">
            <a:avLst/>
          </a:prstGeom>
        </p:spPr>
        <p:txBody>
          <a:bodyPr lIns="0" tIns="12700" rIns="0" bIns="0">
            <a:spAutoFit/>
          </a:bodyPr>
          <a:lstStyle/>
          <a:p>
            <a:pPr marL="12700">
              <a:spcBef>
                <a:spcPts val="100"/>
              </a:spcBef>
              <a:defRPr/>
            </a:pPr>
            <a:r>
              <a:rPr sz="1200" b="1" spc="-15" dirty="0">
                <a:solidFill>
                  <a:srgbClr val="FFFFFF"/>
                </a:solidFill>
                <a:latin typeface="Arial"/>
                <a:cs typeface="Arial"/>
              </a:rPr>
              <a:t>Api</a:t>
            </a:r>
            <a:r>
              <a:rPr sz="1200" b="1" spc="-10" dirty="0">
                <a:solidFill>
                  <a:srgbClr val="FFFFFF"/>
                </a:solidFill>
                <a:latin typeface="Arial"/>
                <a:cs typeface="Arial"/>
              </a:rPr>
              <a:t> </a:t>
            </a:r>
            <a:r>
              <a:rPr sz="1200" b="1" spc="-5" dirty="0">
                <a:solidFill>
                  <a:srgbClr val="FFFFFF"/>
                </a:solidFill>
                <a:latin typeface="Arial"/>
                <a:cs typeface="Arial"/>
              </a:rPr>
              <a:t>应用</a:t>
            </a:r>
            <a:endParaRPr sz="1200">
              <a:latin typeface="Arial"/>
              <a:cs typeface="Arial"/>
            </a:endParaRPr>
          </a:p>
        </p:txBody>
      </p:sp>
      <p:sp>
        <p:nvSpPr>
          <p:cNvPr id="4" name="object 4">
            <a:extLst>
              <a:ext uri="{FF2B5EF4-FFF2-40B4-BE49-F238E27FC236}">
                <a16:creationId xmlns:a16="http://schemas.microsoft.com/office/drawing/2014/main" id="{7D3ED8B1-DDE1-4842-B95B-E3BAE85D18CA}"/>
              </a:ext>
            </a:extLst>
          </p:cNvPr>
          <p:cNvSpPr txBox="1">
            <a:spLocks noGrp="1"/>
          </p:cNvSpPr>
          <p:nvPr>
            <p:ph type="title"/>
          </p:nvPr>
        </p:nvSpPr>
        <p:spPr>
          <a:xfrm>
            <a:off x="325438" y="166688"/>
            <a:ext cx="11055350" cy="688975"/>
          </a:xfrm>
        </p:spPr>
        <p:txBody>
          <a:bodyPr tIns="12700" rtlCol="0">
            <a:spAutoFit/>
          </a:bodyPr>
          <a:lstStyle/>
          <a:p>
            <a:pPr marL="12700" algn="l">
              <a:spcBef>
                <a:spcPts val="100"/>
              </a:spcBef>
              <a:defRPr/>
            </a:pPr>
            <a:r>
              <a:rPr sz="4400" b="0" dirty="0">
                <a:solidFill>
                  <a:schemeClr val="bg1"/>
                </a:solidFill>
                <a:latin typeface="+mj-lt"/>
                <a:cs typeface="Arial"/>
              </a:rPr>
              <a:t>Oracle 云中的 SOA 2。0</a:t>
            </a:r>
            <a:r>
              <a:rPr sz="4400" b="0" spc="-175" dirty="0">
                <a:solidFill>
                  <a:schemeClr val="bg1"/>
                </a:solidFill>
                <a:latin typeface="+mj-lt"/>
                <a:cs typeface="Arial"/>
              </a:rPr>
              <a:t> </a:t>
            </a:r>
            <a:r>
              <a:rPr sz="4400" b="0" dirty="0">
                <a:solidFill>
                  <a:schemeClr val="bg1"/>
                </a:solidFill>
                <a:latin typeface="+mj-lt"/>
                <a:cs typeface="Arial"/>
              </a:rPr>
              <a:t>Paas</a:t>
            </a:r>
            <a:endParaRPr sz="4400" dirty="0">
              <a:solidFill>
                <a:schemeClr val="bg1"/>
              </a:solidFill>
              <a:latin typeface="+mj-lt"/>
              <a:cs typeface="Arial"/>
            </a:endParaRPr>
          </a:p>
        </p:txBody>
      </p:sp>
      <p:sp>
        <p:nvSpPr>
          <p:cNvPr id="249861" name="object 5">
            <a:extLst>
              <a:ext uri="{FF2B5EF4-FFF2-40B4-BE49-F238E27FC236}">
                <a16:creationId xmlns:a16="http://schemas.microsoft.com/office/drawing/2014/main" id="{B0BB66B3-0458-4D57-93DF-8D60971058E3}"/>
              </a:ext>
            </a:extLst>
          </p:cNvPr>
          <p:cNvSpPr>
            <a:spLocks/>
          </p:cNvSpPr>
          <p:nvPr/>
        </p:nvSpPr>
        <p:spPr bwMode="auto">
          <a:xfrm>
            <a:off x="6956425" y="4073525"/>
            <a:ext cx="4835525" cy="1208088"/>
          </a:xfrm>
          <a:custGeom>
            <a:avLst/>
            <a:gdLst>
              <a:gd name="T0" fmla="*/ 0 w 4836159"/>
              <a:gd name="T1" fmla="*/ 1211780 h 1207135"/>
              <a:gd name="T2" fmla="*/ 4832736 w 4836159"/>
              <a:gd name="T3" fmla="*/ 1211780 h 1207135"/>
              <a:gd name="T4" fmla="*/ 4832736 w 4836159"/>
              <a:gd name="T5" fmla="*/ 0 h 1207135"/>
              <a:gd name="T6" fmla="*/ 0 w 4836159"/>
              <a:gd name="T7" fmla="*/ 0 h 1207135"/>
              <a:gd name="T8" fmla="*/ 0 w 4836159"/>
              <a:gd name="T9" fmla="*/ 1211780 h 12071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36159" h="1207135">
                <a:moveTo>
                  <a:pt x="0" y="1207008"/>
                </a:moveTo>
                <a:lnTo>
                  <a:pt x="4835906" y="1207008"/>
                </a:lnTo>
                <a:lnTo>
                  <a:pt x="4835906" y="0"/>
                </a:lnTo>
                <a:lnTo>
                  <a:pt x="0" y="0"/>
                </a:lnTo>
                <a:lnTo>
                  <a:pt x="0" y="1207008"/>
                </a:lnTo>
                <a:close/>
              </a:path>
            </a:pathLst>
          </a:custGeom>
          <a:solidFill>
            <a:srgbClr val="436A1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6" name="object 6">
            <a:extLst>
              <a:ext uri="{FF2B5EF4-FFF2-40B4-BE49-F238E27FC236}">
                <a16:creationId xmlns:a16="http://schemas.microsoft.com/office/drawing/2014/main" id="{7DA62C76-7755-4CF9-83A4-F475666B29EF}"/>
              </a:ext>
            </a:extLst>
          </p:cNvPr>
          <p:cNvSpPr txBox="1"/>
          <p:nvPr/>
        </p:nvSpPr>
        <p:spPr>
          <a:xfrm>
            <a:off x="8851900" y="4113213"/>
            <a:ext cx="1042988" cy="207962"/>
          </a:xfrm>
          <a:prstGeom prst="rect">
            <a:avLst/>
          </a:prstGeom>
        </p:spPr>
        <p:txBody>
          <a:bodyPr lIns="0" tIns="12700" rIns="0" bIns="0">
            <a:spAutoFit/>
          </a:bodyPr>
          <a:lstStyle/>
          <a:p>
            <a:pPr marL="12700">
              <a:spcBef>
                <a:spcPts val="100"/>
              </a:spcBef>
              <a:defRPr/>
            </a:pPr>
            <a:r>
              <a:rPr sz="1200" b="1" spc="-5" dirty="0">
                <a:solidFill>
                  <a:srgbClr val="FFFFFF"/>
                </a:solidFill>
                <a:latin typeface="Arial"/>
                <a:cs typeface="Arial"/>
              </a:rPr>
              <a:t>Microservices</a:t>
            </a:r>
            <a:endParaRPr sz="1200">
              <a:latin typeface="Arial"/>
              <a:cs typeface="Arial"/>
            </a:endParaRPr>
          </a:p>
        </p:txBody>
      </p:sp>
      <p:sp>
        <p:nvSpPr>
          <p:cNvPr id="249863" name="object 7">
            <a:extLst>
              <a:ext uri="{FF2B5EF4-FFF2-40B4-BE49-F238E27FC236}">
                <a16:creationId xmlns:a16="http://schemas.microsoft.com/office/drawing/2014/main" id="{6B1A13BD-A8D7-4CE4-8E19-31D26081D908}"/>
              </a:ext>
            </a:extLst>
          </p:cNvPr>
          <p:cNvSpPr>
            <a:spLocks/>
          </p:cNvSpPr>
          <p:nvPr/>
        </p:nvSpPr>
        <p:spPr bwMode="auto">
          <a:xfrm>
            <a:off x="500063" y="5367338"/>
            <a:ext cx="11291887" cy="914400"/>
          </a:xfrm>
          <a:custGeom>
            <a:avLst/>
            <a:gdLst>
              <a:gd name="T0" fmla="*/ 11173304 w 11292840"/>
              <a:gd name="T1" fmla="*/ 0 h 915035"/>
              <a:gd name="T2" fmla="*/ 0 w 11292840"/>
              <a:gd name="T3" fmla="*/ 0 h 915035"/>
              <a:gd name="T4" fmla="*/ 18528 w 11292840"/>
              <a:gd name="T5" fmla="*/ 5964 h 915035"/>
              <a:gd name="T6" fmla="*/ 36109 w 11292840"/>
              <a:gd name="T7" fmla="*/ 23231 h 915035"/>
              <a:gd name="T8" fmla="*/ 67471 w 11292840"/>
              <a:gd name="T9" fmla="*/ 87917 h 915035"/>
              <a:gd name="T10" fmla="*/ 80784 w 11292840"/>
              <a:gd name="T11" fmla="*/ 133458 h 915035"/>
              <a:gd name="T12" fmla="*/ 92204 w 11292840"/>
              <a:gd name="T13" fmla="*/ 186548 h 915035"/>
              <a:gd name="T14" fmla="*/ 101495 w 11292840"/>
              <a:gd name="T15" fmla="*/ 246252 h 915035"/>
              <a:gd name="T16" fmla="*/ 108427 w 11292840"/>
              <a:gd name="T17" fmla="*/ 311622 h 915035"/>
              <a:gd name="T18" fmla="*/ 112753 w 11292840"/>
              <a:gd name="T19" fmla="*/ 381728 h 915035"/>
              <a:gd name="T20" fmla="*/ 114250 w 11292840"/>
              <a:gd name="T21" fmla="*/ 455628 h 915035"/>
              <a:gd name="T22" fmla="*/ 112753 w 11292840"/>
              <a:gd name="T23" fmla="*/ 529534 h 915035"/>
              <a:gd name="T24" fmla="*/ 108427 w 11292840"/>
              <a:gd name="T25" fmla="*/ 599641 h 915035"/>
              <a:gd name="T26" fmla="*/ 101495 w 11292840"/>
              <a:gd name="T27" fmla="*/ 665014 h 915035"/>
              <a:gd name="T28" fmla="*/ 92204 w 11292840"/>
              <a:gd name="T29" fmla="*/ 724713 h 915035"/>
              <a:gd name="T30" fmla="*/ 80784 w 11292840"/>
              <a:gd name="T31" fmla="*/ 777800 h 915035"/>
              <a:gd name="T32" fmla="*/ 67471 w 11292840"/>
              <a:gd name="T33" fmla="*/ 823339 h 915035"/>
              <a:gd name="T34" fmla="*/ 52504 w 11292840"/>
              <a:gd name="T35" fmla="*/ 860391 h 915035"/>
              <a:gd name="T36" fmla="*/ 18528 w 11292840"/>
              <a:gd name="T37" fmla="*/ 905280 h 915035"/>
              <a:gd name="T38" fmla="*/ 0 w 11292840"/>
              <a:gd name="T39" fmla="*/ 911243 h 915035"/>
              <a:gd name="T40" fmla="*/ 11173304 w 11292840"/>
              <a:gd name="T41" fmla="*/ 911243 h 915035"/>
              <a:gd name="T42" fmla="*/ 11209414 w 11292840"/>
              <a:gd name="T43" fmla="*/ 888017 h 915035"/>
              <a:gd name="T44" fmla="*/ 11240775 w 11292840"/>
              <a:gd name="T45" fmla="*/ 823339 h 915035"/>
              <a:gd name="T46" fmla="*/ 11254088 w 11292840"/>
              <a:gd name="T47" fmla="*/ 777800 h 915035"/>
              <a:gd name="T48" fmla="*/ 11265508 w 11292840"/>
              <a:gd name="T49" fmla="*/ 724713 h 915035"/>
              <a:gd name="T50" fmla="*/ 11274799 w 11292840"/>
              <a:gd name="T51" fmla="*/ 665014 h 915035"/>
              <a:gd name="T52" fmla="*/ 11281731 w 11292840"/>
              <a:gd name="T53" fmla="*/ 599641 h 915035"/>
              <a:gd name="T54" fmla="*/ 11286058 w 11292840"/>
              <a:gd name="T55" fmla="*/ 529534 h 915035"/>
              <a:gd name="T56" fmla="*/ 11287554 w 11292840"/>
              <a:gd name="T57" fmla="*/ 455628 h 915035"/>
              <a:gd name="T58" fmla="*/ 11286058 w 11292840"/>
              <a:gd name="T59" fmla="*/ 381728 h 915035"/>
              <a:gd name="T60" fmla="*/ 11281731 w 11292840"/>
              <a:gd name="T61" fmla="*/ 311622 h 915035"/>
              <a:gd name="T62" fmla="*/ 11274799 w 11292840"/>
              <a:gd name="T63" fmla="*/ 246252 h 915035"/>
              <a:gd name="T64" fmla="*/ 11265508 w 11292840"/>
              <a:gd name="T65" fmla="*/ 186548 h 915035"/>
              <a:gd name="T66" fmla="*/ 11254088 w 11292840"/>
              <a:gd name="T67" fmla="*/ 133458 h 915035"/>
              <a:gd name="T68" fmla="*/ 11240775 w 11292840"/>
              <a:gd name="T69" fmla="*/ 87917 h 915035"/>
              <a:gd name="T70" fmla="*/ 11225804 w 11292840"/>
              <a:gd name="T71" fmla="*/ 50862 h 915035"/>
              <a:gd name="T72" fmla="*/ 11191832 w 11292840"/>
              <a:gd name="T73" fmla="*/ 5964 h 915035"/>
              <a:gd name="T74" fmla="*/ 11173304 w 11292840"/>
              <a:gd name="T75" fmla="*/ 0 h 91503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1292840" h="915035">
                <a:moveTo>
                  <a:pt x="11178019" y="0"/>
                </a:moveTo>
                <a:lnTo>
                  <a:pt x="0" y="0"/>
                </a:lnTo>
                <a:lnTo>
                  <a:pt x="18538" y="5984"/>
                </a:lnTo>
                <a:lnTo>
                  <a:pt x="36124" y="23311"/>
                </a:lnTo>
                <a:lnTo>
                  <a:pt x="67501" y="88222"/>
                </a:lnTo>
                <a:lnTo>
                  <a:pt x="80819" y="133923"/>
                </a:lnTo>
                <a:lnTo>
                  <a:pt x="92244" y="187198"/>
                </a:lnTo>
                <a:lnTo>
                  <a:pt x="101540" y="247107"/>
                </a:lnTo>
                <a:lnTo>
                  <a:pt x="108472" y="312706"/>
                </a:lnTo>
                <a:lnTo>
                  <a:pt x="112803" y="383055"/>
                </a:lnTo>
                <a:lnTo>
                  <a:pt x="114300" y="457212"/>
                </a:lnTo>
                <a:lnTo>
                  <a:pt x="112803" y="531375"/>
                </a:lnTo>
                <a:lnTo>
                  <a:pt x="108472" y="601726"/>
                </a:lnTo>
                <a:lnTo>
                  <a:pt x="101540" y="667326"/>
                </a:lnTo>
                <a:lnTo>
                  <a:pt x="92244" y="727233"/>
                </a:lnTo>
                <a:lnTo>
                  <a:pt x="80819" y="780505"/>
                </a:lnTo>
                <a:lnTo>
                  <a:pt x="67501" y="826202"/>
                </a:lnTo>
                <a:lnTo>
                  <a:pt x="52524" y="863382"/>
                </a:lnTo>
                <a:lnTo>
                  <a:pt x="18538" y="908428"/>
                </a:lnTo>
                <a:lnTo>
                  <a:pt x="0" y="914412"/>
                </a:lnTo>
                <a:lnTo>
                  <a:pt x="11178019" y="914412"/>
                </a:lnTo>
                <a:lnTo>
                  <a:pt x="11214144" y="891105"/>
                </a:lnTo>
                <a:lnTo>
                  <a:pt x="11245520" y="826202"/>
                </a:lnTo>
                <a:lnTo>
                  <a:pt x="11258838" y="780505"/>
                </a:lnTo>
                <a:lnTo>
                  <a:pt x="11270263" y="727233"/>
                </a:lnTo>
                <a:lnTo>
                  <a:pt x="11279559" y="667326"/>
                </a:lnTo>
                <a:lnTo>
                  <a:pt x="11286491" y="601726"/>
                </a:lnTo>
                <a:lnTo>
                  <a:pt x="11290823" y="531375"/>
                </a:lnTo>
                <a:lnTo>
                  <a:pt x="11292319" y="457212"/>
                </a:lnTo>
                <a:lnTo>
                  <a:pt x="11290823" y="383055"/>
                </a:lnTo>
                <a:lnTo>
                  <a:pt x="11286491" y="312706"/>
                </a:lnTo>
                <a:lnTo>
                  <a:pt x="11279559" y="247107"/>
                </a:lnTo>
                <a:lnTo>
                  <a:pt x="11270263" y="187198"/>
                </a:lnTo>
                <a:lnTo>
                  <a:pt x="11258838" y="133923"/>
                </a:lnTo>
                <a:lnTo>
                  <a:pt x="11245520" y="88222"/>
                </a:lnTo>
                <a:lnTo>
                  <a:pt x="11230543" y="51037"/>
                </a:lnTo>
                <a:lnTo>
                  <a:pt x="11196557" y="5984"/>
                </a:lnTo>
                <a:lnTo>
                  <a:pt x="11178019" y="0"/>
                </a:lnTo>
                <a:close/>
              </a:path>
            </a:pathLst>
          </a:custGeom>
          <a:solidFill>
            <a:srgbClr val="5C526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49864" name="object 8">
            <a:extLst>
              <a:ext uri="{FF2B5EF4-FFF2-40B4-BE49-F238E27FC236}">
                <a16:creationId xmlns:a16="http://schemas.microsoft.com/office/drawing/2014/main" id="{EE79E709-0E4A-48B1-A93C-AABF05F82B82}"/>
              </a:ext>
            </a:extLst>
          </p:cNvPr>
          <p:cNvSpPr>
            <a:spLocks/>
          </p:cNvSpPr>
          <p:nvPr/>
        </p:nvSpPr>
        <p:spPr bwMode="auto">
          <a:xfrm>
            <a:off x="385763" y="5367338"/>
            <a:ext cx="228600" cy="914400"/>
          </a:xfrm>
          <a:custGeom>
            <a:avLst/>
            <a:gdLst>
              <a:gd name="T0" fmla="*/ 114300 w 228600"/>
              <a:gd name="T1" fmla="*/ 0 h 915035"/>
              <a:gd name="T2" fmla="*/ 78170 w 228600"/>
              <a:gd name="T3" fmla="*/ 23231 h 915035"/>
              <a:gd name="T4" fmla="*/ 46793 w 228600"/>
              <a:gd name="T5" fmla="*/ 87917 h 915035"/>
              <a:gd name="T6" fmla="*/ 33475 w 228600"/>
              <a:gd name="T7" fmla="*/ 133458 h 915035"/>
              <a:gd name="T8" fmla="*/ 22051 w 228600"/>
              <a:gd name="T9" fmla="*/ 186548 h 915035"/>
              <a:gd name="T10" fmla="*/ 12756 w 228600"/>
              <a:gd name="T11" fmla="*/ 246252 h 915035"/>
              <a:gd name="T12" fmla="*/ 5826 w 228600"/>
              <a:gd name="T13" fmla="*/ 311622 h 915035"/>
              <a:gd name="T14" fmla="*/ 1495 w 228600"/>
              <a:gd name="T15" fmla="*/ 381728 h 915035"/>
              <a:gd name="T16" fmla="*/ 0 w 228600"/>
              <a:gd name="T17" fmla="*/ 455628 h 915035"/>
              <a:gd name="T18" fmla="*/ 1495 w 228600"/>
              <a:gd name="T19" fmla="*/ 529534 h 915035"/>
              <a:gd name="T20" fmla="*/ 5826 w 228600"/>
              <a:gd name="T21" fmla="*/ 599641 h 915035"/>
              <a:gd name="T22" fmla="*/ 12756 w 228600"/>
              <a:gd name="T23" fmla="*/ 665014 h 915035"/>
              <a:gd name="T24" fmla="*/ 22051 w 228600"/>
              <a:gd name="T25" fmla="*/ 724713 h 915035"/>
              <a:gd name="T26" fmla="*/ 33475 w 228600"/>
              <a:gd name="T27" fmla="*/ 777800 h 915035"/>
              <a:gd name="T28" fmla="*/ 46793 w 228600"/>
              <a:gd name="T29" fmla="*/ 823339 h 915035"/>
              <a:gd name="T30" fmla="*/ 61770 w 228600"/>
              <a:gd name="T31" fmla="*/ 860391 h 915035"/>
              <a:gd name="T32" fmla="*/ 95758 w 228600"/>
              <a:gd name="T33" fmla="*/ 905280 h 915035"/>
              <a:gd name="T34" fmla="*/ 114300 w 228600"/>
              <a:gd name="T35" fmla="*/ 911243 h 915035"/>
              <a:gd name="T36" fmla="*/ 132838 w 228600"/>
              <a:gd name="T37" fmla="*/ 905280 h 915035"/>
              <a:gd name="T38" fmla="*/ 166824 w 228600"/>
              <a:gd name="T39" fmla="*/ 860391 h 915035"/>
              <a:gd name="T40" fmla="*/ 181801 w 228600"/>
              <a:gd name="T41" fmla="*/ 823339 h 915035"/>
              <a:gd name="T42" fmla="*/ 195119 w 228600"/>
              <a:gd name="T43" fmla="*/ 777800 h 915035"/>
              <a:gd name="T44" fmla="*/ 206544 w 228600"/>
              <a:gd name="T45" fmla="*/ 724713 h 915035"/>
              <a:gd name="T46" fmla="*/ 215840 w 228600"/>
              <a:gd name="T47" fmla="*/ 665014 h 915035"/>
              <a:gd name="T48" fmla="*/ 222772 w 228600"/>
              <a:gd name="T49" fmla="*/ 599641 h 915035"/>
              <a:gd name="T50" fmla="*/ 227103 w 228600"/>
              <a:gd name="T51" fmla="*/ 529534 h 915035"/>
              <a:gd name="T52" fmla="*/ 228600 w 228600"/>
              <a:gd name="T53" fmla="*/ 455628 h 915035"/>
              <a:gd name="T54" fmla="*/ 227103 w 228600"/>
              <a:gd name="T55" fmla="*/ 381728 h 915035"/>
              <a:gd name="T56" fmla="*/ 222772 w 228600"/>
              <a:gd name="T57" fmla="*/ 311622 h 915035"/>
              <a:gd name="T58" fmla="*/ 215840 w 228600"/>
              <a:gd name="T59" fmla="*/ 246252 h 915035"/>
              <a:gd name="T60" fmla="*/ 206544 w 228600"/>
              <a:gd name="T61" fmla="*/ 186548 h 915035"/>
              <a:gd name="T62" fmla="*/ 195119 w 228600"/>
              <a:gd name="T63" fmla="*/ 133458 h 915035"/>
              <a:gd name="T64" fmla="*/ 181801 w 228600"/>
              <a:gd name="T65" fmla="*/ 87917 h 915035"/>
              <a:gd name="T66" fmla="*/ 166824 w 228600"/>
              <a:gd name="T67" fmla="*/ 50862 h 915035"/>
              <a:gd name="T68" fmla="*/ 132838 w 228600"/>
              <a:gd name="T69" fmla="*/ 5964 h 915035"/>
              <a:gd name="T70" fmla="*/ 114300 w 228600"/>
              <a:gd name="T71" fmla="*/ 0 h 91503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28600" h="915035">
                <a:moveTo>
                  <a:pt x="114300" y="0"/>
                </a:moveTo>
                <a:lnTo>
                  <a:pt x="78170" y="23311"/>
                </a:lnTo>
                <a:lnTo>
                  <a:pt x="46793" y="88222"/>
                </a:lnTo>
                <a:lnTo>
                  <a:pt x="33475" y="133923"/>
                </a:lnTo>
                <a:lnTo>
                  <a:pt x="22051" y="187198"/>
                </a:lnTo>
                <a:lnTo>
                  <a:pt x="12756" y="247107"/>
                </a:lnTo>
                <a:lnTo>
                  <a:pt x="5826" y="312706"/>
                </a:lnTo>
                <a:lnTo>
                  <a:pt x="1495" y="383055"/>
                </a:lnTo>
                <a:lnTo>
                  <a:pt x="0" y="457212"/>
                </a:lnTo>
                <a:lnTo>
                  <a:pt x="1495" y="531375"/>
                </a:lnTo>
                <a:lnTo>
                  <a:pt x="5826" y="601726"/>
                </a:lnTo>
                <a:lnTo>
                  <a:pt x="12756" y="667326"/>
                </a:lnTo>
                <a:lnTo>
                  <a:pt x="22051" y="727233"/>
                </a:lnTo>
                <a:lnTo>
                  <a:pt x="33475" y="780505"/>
                </a:lnTo>
                <a:lnTo>
                  <a:pt x="46793" y="826202"/>
                </a:lnTo>
                <a:lnTo>
                  <a:pt x="61770" y="863382"/>
                </a:lnTo>
                <a:lnTo>
                  <a:pt x="95758" y="908428"/>
                </a:lnTo>
                <a:lnTo>
                  <a:pt x="114300" y="914412"/>
                </a:lnTo>
                <a:lnTo>
                  <a:pt x="132838" y="908428"/>
                </a:lnTo>
                <a:lnTo>
                  <a:pt x="166824" y="863382"/>
                </a:lnTo>
                <a:lnTo>
                  <a:pt x="181801" y="826202"/>
                </a:lnTo>
                <a:lnTo>
                  <a:pt x="195119" y="780505"/>
                </a:lnTo>
                <a:lnTo>
                  <a:pt x="206544" y="727233"/>
                </a:lnTo>
                <a:lnTo>
                  <a:pt x="215840" y="667326"/>
                </a:lnTo>
                <a:lnTo>
                  <a:pt x="222772" y="601726"/>
                </a:lnTo>
                <a:lnTo>
                  <a:pt x="227103" y="531375"/>
                </a:lnTo>
                <a:lnTo>
                  <a:pt x="228600" y="457212"/>
                </a:lnTo>
                <a:lnTo>
                  <a:pt x="227103" y="383055"/>
                </a:lnTo>
                <a:lnTo>
                  <a:pt x="222772" y="312706"/>
                </a:lnTo>
                <a:lnTo>
                  <a:pt x="215840" y="247107"/>
                </a:lnTo>
                <a:lnTo>
                  <a:pt x="206544" y="187198"/>
                </a:lnTo>
                <a:lnTo>
                  <a:pt x="195119" y="133923"/>
                </a:lnTo>
                <a:lnTo>
                  <a:pt x="181801" y="88222"/>
                </a:lnTo>
                <a:lnTo>
                  <a:pt x="166824" y="51037"/>
                </a:lnTo>
                <a:lnTo>
                  <a:pt x="132838" y="5984"/>
                </a:lnTo>
                <a:lnTo>
                  <a:pt x="114300" y="0"/>
                </a:lnTo>
                <a:close/>
              </a:path>
            </a:pathLst>
          </a:custGeom>
          <a:solidFill>
            <a:srgbClr val="9D97A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9" name="object 9">
            <a:extLst>
              <a:ext uri="{FF2B5EF4-FFF2-40B4-BE49-F238E27FC236}">
                <a16:creationId xmlns:a16="http://schemas.microsoft.com/office/drawing/2014/main" id="{21FDA73B-A3AD-44F7-A486-51AE747D86CC}"/>
              </a:ext>
            </a:extLst>
          </p:cNvPr>
          <p:cNvSpPr txBox="1"/>
          <p:nvPr/>
        </p:nvSpPr>
        <p:spPr>
          <a:xfrm>
            <a:off x="5657850" y="5441950"/>
            <a:ext cx="1030288" cy="207963"/>
          </a:xfrm>
          <a:prstGeom prst="rect">
            <a:avLst/>
          </a:prstGeom>
        </p:spPr>
        <p:txBody>
          <a:bodyPr lIns="0" tIns="12700" rIns="0" bIns="0">
            <a:spAutoFit/>
          </a:bodyPr>
          <a:lstStyle/>
          <a:p>
            <a:pPr marL="12700">
              <a:spcBef>
                <a:spcPts val="100"/>
              </a:spcBef>
              <a:defRPr/>
            </a:pPr>
            <a:r>
              <a:rPr sz="1200" b="1" spc="-5" dirty="0">
                <a:solidFill>
                  <a:srgbClr val="FFFFFF"/>
                </a:solidFill>
                <a:latin typeface="Arial"/>
                <a:cs typeface="Arial"/>
              </a:rPr>
              <a:t>消息</a:t>
            </a:r>
            <a:r>
              <a:rPr sz="1200" b="1" spc="-75" dirty="0">
                <a:solidFill>
                  <a:srgbClr val="FFFFFF"/>
                </a:solidFill>
                <a:latin typeface="Arial"/>
                <a:cs typeface="Arial"/>
              </a:rPr>
              <a:t> </a:t>
            </a:r>
            <a:r>
              <a:rPr sz="1200" b="1" spc="-5" dirty="0">
                <a:solidFill>
                  <a:srgbClr val="FFFFFF"/>
                </a:solidFill>
                <a:latin typeface="Arial"/>
                <a:cs typeface="Arial"/>
              </a:rPr>
              <a:t>管</a:t>
            </a:r>
            <a:endParaRPr sz="1200">
              <a:latin typeface="Arial"/>
              <a:cs typeface="Arial"/>
            </a:endParaRPr>
          </a:p>
        </p:txBody>
      </p:sp>
      <p:sp>
        <p:nvSpPr>
          <p:cNvPr id="249866" name="object 10">
            <a:extLst>
              <a:ext uri="{FF2B5EF4-FFF2-40B4-BE49-F238E27FC236}">
                <a16:creationId xmlns:a16="http://schemas.microsoft.com/office/drawing/2014/main" id="{8D61B9B7-002F-4C21-9452-96F1E4A4948D}"/>
              </a:ext>
            </a:extLst>
          </p:cNvPr>
          <p:cNvSpPr>
            <a:spLocks/>
          </p:cNvSpPr>
          <p:nvPr/>
        </p:nvSpPr>
        <p:spPr bwMode="auto">
          <a:xfrm>
            <a:off x="385763" y="1500188"/>
            <a:ext cx="11410950" cy="1206500"/>
          </a:xfrm>
          <a:custGeom>
            <a:avLst/>
            <a:gdLst>
              <a:gd name="T0" fmla="*/ 0 w 11411585"/>
              <a:gd name="T1" fmla="*/ 1203836 h 1207135"/>
              <a:gd name="T2" fmla="*/ 11408156 w 11411585"/>
              <a:gd name="T3" fmla="*/ 1203836 h 1207135"/>
              <a:gd name="T4" fmla="*/ 11408156 w 11411585"/>
              <a:gd name="T5" fmla="*/ 0 h 1207135"/>
              <a:gd name="T6" fmla="*/ 0 w 11411585"/>
              <a:gd name="T7" fmla="*/ 0 h 1207135"/>
              <a:gd name="T8" fmla="*/ 0 w 11411585"/>
              <a:gd name="T9" fmla="*/ 1203836 h 12071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11585" h="1207135">
                <a:moveTo>
                  <a:pt x="0" y="1207008"/>
                </a:moveTo>
                <a:lnTo>
                  <a:pt x="11411331" y="1207008"/>
                </a:lnTo>
                <a:lnTo>
                  <a:pt x="11411331" y="0"/>
                </a:lnTo>
                <a:lnTo>
                  <a:pt x="0" y="0"/>
                </a:lnTo>
                <a:lnTo>
                  <a:pt x="0" y="1207008"/>
                </a:lnTo>
                <a:close/>
              </a:path>
            </a:pathLst>
          </a:custGeom>
          <a:solidFill>
            <a:srgbClr val="D2E8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 name="object 11">
            <a:extLst>
              <a:ext uri="{FF2B5EF4-FFF2-40B4-BE49-F238E27FC236}">
                <a16:creationId xmlns:a16="http://schemas.microsoft.com/office/drawing/2014/main" id="{5D392182-7C5D-4955-BD5F-3F00A57EA263}"/>
              </a:ext>
            </a:extLst>
          </p:cNvPr>
          <p:cNvSpPr txBox="1"/>
          <p:nvPr/>
        </p:nvSpPr>
        <p:spPr>
          <a:xfrm>
            <a:off x="5346700" y="1536700"/>
            <a:ext cx="1500188" cy="209550"/>
          </a:xfrm>
          <a:prstGeom prst="rect">
            <a:avLst/>
          </a:prstGeom>
        </p:spPr>
        <p:txBody>
          <a:bodyPr lIns="0" tIns="12700" rIns="0" bIns="0">
            <a:spAutoFit/>
          </a:bodyPr>
          <a:lstStyle/>
          <a:p>
            <a:pPr>
              <a:spcBef>
                <a:spcPts val="100"/>
              </a:spcBef>
              <a:defRPr/>
            </a:pPr>
            <a:r>
              <a:rPr sz="1200" b="1" dirty="0">
                <a:solidFill>
                  <a:srgbClr val="003777"/>
                </a:solidFill>
                <a:latin typeface="Arial"/>
                <a:cs typeface="Arial"/>
              </a:rPr>
              <a:t>单一用途</a:t>
            </a:r>
            <a:r>
              <a:rPr sz="1200" b="1" spc="-90" dirty="0">
                <a:solidFill>
                  <a:srgbClr val="003777"/>
                </a:solidFill>
                <a:latin typeface="Arial"/>
                <a:cs typeface="Arial"/>
              </a:rPr>
              <a:t> </a:t>
            </a:r>
            <a:r>
              <a:rPr sz="1200" b="1" spc="-10" dirty="0">
                <a:solidFill>
                  <a:srgbClr val="003777"/>
                </a:solidFill>
                <a:latin typeface="Arial"/>
                <a:cs typeface="Arial"/>
              </a:rPr>
              <a:t>Api</a:t>
            </a:r>
            <a:endParaRPr sz="1200">
              <a:latin typeface="Arial"/>
              <a:cs typeface="Arial"/>
            </a:endParaRPr>
          </a:p>
        </p:txBody>
      </p:sp>
      <p:sp>
        <p:nvSpPr>
          <p:cNvPr id="249868" name="object 12">
            <a:extLst>
              <a:ext uri="{FF2B5EF4-FFF2-40B4-BE49-F238E27FC236}">
                <a16:creationId xmlns:a16="http://schemas.microsoft.com/office/drawing/2014/main" id="{24A7C0BF-BBC5-4ED8-8F33-ADBA27ABC476}"/>
              </a:ext>
            </a:extLst>
          </p:cNvPr>
          <p:cNvSpPr>
            <a:spLocks/>
          </p:cNvSpPr>
          <p:nvPr/>
        </p:nvSpPr>
        <p:spPr bwMode="auto">
          <a:xfrm>
            <a:off x="385763" y="2786063"/>
            <a:ext cx="11410950" cy="1208087"/>
          </a:xfrm>
          <a:custGeom>
            <a:avLst/>
            <a:gdLst>
              <a:gd name="T0" fmla="*/ 0 w 11411585"/>
              <a:gd name="T1" fmla="*/ 1211775 h 1207135"/>
              <a:gd name="T2" fmla="*/ 11408156 w 11411585"/>
              <a:gd name="T3" fmla="*/ 1211775 h 1207135"/>
              <a:gd name="T4" fmla="*/ 11408156 w 11411585"/>
              <a:gd name="T5" fmla="*/ 0 h 1207135"/>
              <a:gd name="T6" fmla="*/ 0 w 11411585"/>
              <a:gd name="T7" fmla="*/ 0 h 1207135"/>
              <a:gd name="T8" fmla="*/ 0 w 11411585"/>
              <a:gd name="T9" fmla="*/ 1211775 h 12071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11585" h="1207135">
                <a:moveTo>
                  <a:pt x="0" y="1207008"/>
                </a:moveTo>
                <a:lnTo>
                  <a:pt x="11411331" y="1207008"/>
                </a:lnTo>
                <a:lnTo>
                  <a:pt x="11411331" y="0"/>
                </a:lnTo>
                <a:lnTo>
                  <a:pt x="0" y="0"/>
                </a:lnTo>
                <a:lnTo>
                  <a:pt x="0" y="1207008"/>
                </a:lnTo>
                <a:close/>
              </a:path>
            </a:pathLst>
          </a:custGeom>
          <a:solidFill>
            <a:srgbClr val="B3A1C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49869" name="object 13">
            <a:extLst>
              <a:ext uri="{FF2B5EF4-FFF2-40B4-BE49-F238E27FC236}">
                <a16:creationId xmlns:a16="http://schemas.microsoft.com/office/drawing/2014/main" id="{A8CD05ED-C2D4-4CED-9AE8-0155A9131C4C}"/>
              </a:ext>
            </a:extLst>
          </p:cNvPr>
          <p:cNvSpPr>
            <a:spLocks/>
          </p:cNvSpPr>
          <p:nvPr/>
        </p:nvSpPr>
        <p:spPr bwMode="auto">
          <a:xfrm>
            <a:off x="2959100" y="5407025"/>
            <a:ext cx="822325" cy="823913"/>
          </a:xfrm>
          <a:custGeom>
            <a:avLst/>
            <a:gdLst>
              <a:gd name="T0" fmla="*/ 409894 w 822960"/>
              <a:gd name="T1" fmla="*/ 0 h 823595"/>
              <a:gd name="T2" fmla="*/ 362078 w 822960"/>
              <a:gd name="T3" fmla="*/ 2774 h 823595"/>
              <a:gd name="T4" fmla="*/ 315886 w 822960"/>
              <a:gd name="T5" fmla="*/ 10890 h 823595"/>
              <a:gd name="T6" fmla="*/ 271624 w 822960"/>
              <a:gd name="T7" fmla="*/ 24039 h 823595"/>
              <a:gd name="T8" fmla="*/ 229600 w 822960"/>
              <a:gd name="T9" fmla="*/ 41913 h 823595"/>
              <a:gd name="T10" fmla="*/ 190121 w 822960"/>
              <a:gd name="T11" fmla="*/ 64202 h 823595"/>
              <a:gd name="T12" fmla="*/ 153493 w 822960"/>
              <a:gd name="T13" fmla="*/ 90592 h 823595"/>
              <a:gd name="T14" fmla="*/ 120026 w 822960"/>
              <a:gd name="T15" fmla="*/ 120780 h 823595"/>
              <a:gd name="T16" fmla="*/ 90023 w 822960"/>
              <a:gd name="T17" fmla="*/ 154451 h 823595"/>
              <a:gd name="T18" fmla="*/ 63798 w 822960"/>
              <a:gd name="T19" fmla="*/ 191296 h 823595"/>
              <a:gd name="T20" fmla="*/ 41650 w 822960"/>
              <a:gd name="T21" fmla="*/ 231007 h 823595"/>
              <a:gd name="T22" fmla="*/ 23889 w 822960"/>
              <a:gd name="T23" fmla="*/ 273274 h 823595"/>
              <a:gd name="T24" fmla="*/ 10823 w 822960"/>
              <a:gd name="T25" fmla="*/ 317793 h 823595"/>
              <a:gd name="T26" fmla="*/ 2757 w 822960"/>
              <a:gd name="T27" fmla="*/ 364244 h 823595"/>
              <a:gd name="T28" fmla="*/ 0 w 822960"/>
              <a:gd name="T29" fmla="*/ 412325 h 823595"/>
              <a:gd name="T30" fmla="*/ 2757 w 822960"/>
              <a:gd name="T31" fmla="*/ 460405 h 823595"/>
              <a:gd name="T32" fmla="*/ 10823 w 822960"/>
              <a:gd name="T33" fmla="*/ 506856 h 823595"/>
              <a:gd name="T34" fmla="*/ 23889 w 822960"/>
              <a:gd name="T35" fmla="*/ 551369 h 823595"/>
              <a:gd name="T36" fmla="*/ 41650 w 822960"/>
              <a:gd name="T37" fmla="*/ 593634 h 823595"/>
              <a:gd name="T38" fmla="*/ 63798 w 822960"/>
              <a:gd name="T39" fmla="*/ 633340 h 823595"/>
              <a:gd name="T40" fmla="*/ 90023 w 822960"/>
              <a:gd name="T41" fmla="*/ 670182 h 823595"/>
              <a:gd name="T42" fmla="*/ 120026 w 822960"/>
              <a:gd name="T43" fmla="*/ 703847 h 823595"/>
              <a:gd name="T44" fmla="*/ 153493 w 822960"/>
              <a:gd name="T45" fmla="*/ 734028 h 823595"/>
              <a:gd name="T46" fmla="*/ 190121 w 822960"/>
              <a:gd name="T47" fmla="*/ 760413 h 823595"/>
              <a:gd name="T48" fmla="*/ 229600 w 822960"/>
              <a:gd name="T49" fmla="*/ 782697 h 823595"/>
              <a:gd name="T50" fmla="*/ 271624 w 822960"/>
              <a:gd name="T51" fmla="*/ 800567 h 823595"/>
              <a:gd name="T52" fmla="*/ 315886 w 822960"/>
              <a:gd name="T53" fmla="*/ 813713 h 823595"/>
              <a:gd name="T54" fmla="*/ 362078 w 822960"/>
              <a:gd name="T55" fmla="*/ 821827 h 823595"/>
              <a:gd name="T56" fmla="*/ 409894 w 822960"/>
              <a:gd name="T57" fmla="*/ 824600 h 823595"/>
              <a:gd name="T58" fmla="*/ 457687 w 822960"/>
              <a:gd name="T59" fmla="*/ 821827 h 823595"/>
              <a:gd name="T60" fmla="*/ 503864 w 822960"/>
              <a:gd name="T61" fmla="*/ 813713 h 823595"/>
              <a:gd name="T62" fmla="*/ 548114 w 822960"/>
              <a:gd name="T63" fmla="*/ 800567 h 823595"/>
              <a:gd name="T64" fmla="*/ 590134 w 822960"/>
              <a:gd name="T65" fmla="*/ 782697 h 823595"/>
              <a:gd name="T66" fmla="*/ 629611 w 822960"/>
              <a:gd name="T67" fmla="*/ 760413 h 823595"/>
              <a:gd name="T68" fmla="*/ 666242 w 822960"/>
              <a:gd name="T69" fmla="*/ 734028 h 823595"/>
              <a:gd name="T70" fmla="*/ 699715 w 822960"/>
              <a:gd name="T71" fmla="*/ 703847 h 823595"/>
              <a:gd name="T72" fmla="*/ 729725 w 822960"/>
              <a:gd name="T73" fmla="*/ 670182 h 823595"/>
              <a:gd name="T74" fmla="*/ 755960 w 822960"/>
              <a:gd name="T75" fmla="*/ 633340 h 823595"/>
              <a:gd name="T76" fmla="*/ 778118 w 822960"/>
              <a:gd name="T77" fmla="*/ 593634 h 823595"/>
              <a:gd name="T78" fmla="*/ 795887 w 822960"/>
              <a:gd name="T79" fmla="*/ 551369 h 823595"/>
              <a:gd name="T80" fmla="*/ 808960 w 822960"/>
              <a:gd name="T81" fmla="*/ 506856 h 823595"/>
              <a:gd name="T82" fmla="*/ 817031 w 822960"/>
              <a:gd name="T83" fmla="*/ 460405 h 823595"/>
              <a:gd name="T84" fmla="*/ 819789 w 822960"/>
              <a:gd name="T85" fmla="*/ 412325 h 823595"/>
              <a:gd name="T86" fmla="*/ 817031 w 822960"/>
              <a:gd name="T87" fmla="*/ 364244 h 823595"/>
              <a:gd name="T88" fmla="*/ 808960 w 822960"/>
              <a:gd name="T89" fmla="*/ 317793 h 823595"/>
              <a:gd name="T90" fmla="*/ 795887 w 822960"/>
              <a:gd name="T91" fmla="*/ 273274 h 823595"/>
              <a:gd name="T92" fmla="*/ 778118 w 822960"/>
              <a:gd name="T93" fmla="*/ 231007 h 823595"/>
              <a:gd name="T94" fmla="*/ 755960 w 822960"/>
              <a:gd name="T95" fmla="*/ 191296 h 823595"/>
              <a:gd name="T96" fmla="*/ 729725 w 822960"/>
              <a:gd name="T97" fmla="*/ 154451 h 823595"/>
              <a:gd name="T98" fmla="*/ 699715 w 822960"/>
              <a:gd name="T99" fmla="*/ 120780 h 823595"/>
              <a:gd name="T100" fmla="*/ 666242 w 822960"/>
              <a:gd name="T101" fmla="*/ 90592 h 823595"/>
              <a:gd name="T102" fmla="*/ 629611 w 822960"/>
              <a:gd name="T103" fmla="*/ 64202 h 823595"/>
              <a:gd name="T104" fmla="*/ 590134 w 822960"/>
              <a:gd name="T105" fmla="*/ 41913 h 823595"/>
              <a:gd name="T106" fmla="*/ 548114 w 822960"/>
              <a:gd name="T107" fmla="*/ 24039 h 823595"/>
              <a:gd name="T108" fmla="*/ 503864 w 822960"/>
              <a:gd name="T109" fmla="*/ 10890 h 823595"/>
              <a:gd name="T110" fmla="*/ 457687 w 822960"/>
              <a:gd name="T111" fmla="*/ 2774 h 823595"/>
              <a:gd name="T112" fmla="*/ 409894 w 822960"/>
              <a:gd name="T113" fmla="*/ 0 h 82359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22960" h="823595">
                <a:moveTo>
                  <a:pt x="411479" y="0"/>
                </a:moveTo>
                <a:lnTo>
                  <a:pt x="363478" y="2769"/>
                </a:lnTo>
                <a:lnTo>
                  <a:pt x="317107" y="10870"/>
                </a:lnTo>
                <a:lnTo>
                  <a:pt x="272674" y="23994"/>
                </a:lnTo>
                <a:lnTo>
                  <a:pt x="230488" y="41833"/>
                </a:lnTo>
                <a:lnTo>
                  <a:pt x="190856" y="64077"/>
                </a:lnTo>
                <a:lnTo>
                  <a:pt x="154088" y="90417"/>
                </a:lnTo>
                <a:lnTo>
                  <a:pt x="120491" y="120545"/>
                </a:lnTo>
                <a:lnTo>
                  <a:pt x="90373" y="154151"/>
                </a:lnTo>
                <a:lnTo>
                  <a:pt x="64043" y="190926"/>
                </a:lnTo>
                <a:lnTo>
                  <a:pt x="41810" y="230562"/>
                </a:lnTo>
                <a:lnTo>
                  <a:pt x="23980" y="272749"/>
                </a:lnTo>
                <a:lnTo>
                  <a:pt x="10863" y="317179"/>
                </a:lnTo>
                <a:lnTo>
                  <a:pt x="2767" y="363542"/>
                </a:lnTo>
                <a:lnTo>
                  <a:pt x="0" y="411530"/>
                </a:lnTo>
                <a:lnTo>
                  <a:pt x="2767" y="459517"/>
                </a:lnTo>
                <a:lnTo>
                  <a:pt x="10863" y="505879"/>
                </a:lnTo>
                <a:lnTo>
                  <a:pt x="23980" y="550305"/>
                </a:lnTo>
                <a:lnTo>
                  <a:pt x="41810" y="592489"/>
                </a:lnTo>
                <a:lnTo>
                  <a:pt x="64043" y="632120"/>
                </a:lnTo>
                <a:lnTo>
                  <a:pt x="90373" y="668890"/>
                </a:lnTo>
                <a:lnTo>
                  <a:pt x="120491" y="702490"/>
                </a:lnTo>
                <a:lnTo>
                  <a:pt x="154088" y="732613"/>
                </a:lnTo>
                <a:lnTo>
                  <a:pt x="190856" y="758948"/>
                </a:lnTo>
                <a:lnTo>
                  <a:pt x="230488" y="781187"/>
                </a:lnTo>
                <a:lnTo>
                  <a:pt x="272674" y="799022"/>
                </a:lnTo>
                <a:lnTo>
                  <a:pt x="317107" y="812143"/>
                </a:lnTo>
                <a:lnTo>
                  <a:pt x="363478" y="820242"/>
                </a:lnTo>
                <a:lnTo>
                  <a:pt x="411479" y="823010"/>
                </a:lnTo>
                <a:lnTo>
                  <a:pt x="459457" y="820242"/>
                </a:lnTo>
                <a:lnTo>
                  <a:pt x="505812" y="812143"/>
                </a:lnTo>
                <a:lnTo>
                  <a:pt x="550234" y="799022"/>
                </a:lnTo>
                <a:lnTo>
                  <a:pt x="592416" y="781187"/>
                </a:lnTo>
                <a:lnTo>
                  <a:pt x="632046" y="758948"/>
                </a:lnTo>
                <a:lnTo>
                  <a:pt x="668818" y="732613"/>
                </a:lnTo>
                <a:lnTo>
                  <a:pt x="702421" y="702490"/>
                </a:lnTo>
                <a:lnTo>
                  <a:pt x="732546" y="668890"/>
                </a:lnTo>
                <a:lnTo>
                  <a:pt x="758884" y="632120"/>
                </a:lnTo>
                <a:lnTo>
                  <a:pt x="781127" y="592489"/>
                </a:lnTo>
                <a:lnTo>
                  <a:pt x="798965" y="550305"/>
                </a:lnTo>
                <a:lnTo>
                  <a:pt x="812089" y="505879"/>
                </a:lnTo>
                <a:lnTo>
                  <a:pt x="820190" y="459517"/>
                </a:lnTo>
                <a:lnTo>
                  <a:pt x="822960" y="411530"/>
                </a:lnTo>
                <a:lnTo>
                  <a:pt x="820190" y="363542"/>
                </a:lnTo>
                <a:lnTo>
                  <a:pt x="812089" y="317179"/>
                </a:lnTo>
                <a:lnTo>
                  <a:pt x="798965" y="272749"/>
                </a:lnTo>
                <a:lnTo>
                  <a:pt x="781127" y="230562"/>
                </a:lnTo>
                <a:lnTo>
                  <a:pt x="758884" y="190926"/>
                </a:lnTo>
                <a:lnTo>
                  <a:pt x="732546" y="154151"/>
                </a:lnTo>
                <a:lnTo>
                  <a:pt x="702421" y="120545"/>
                </a:lnTo>
                <a:lnTo>
                  <a:pt x="668818" y="90417"/>
                </a:lnTo>
                <a:lnTo>
                  <a:pt x="632046" y="64077"/>
                </a:lnTo>
                <a:lnTo>
                  <a:pt x="592416" y="41833"/>
                </a:lnTo>
                <a:lnTo>
                  <a:pt x="550234" y="23994"/>
                </a:lnTo>
                <a:lnTo>
                  <a:pt x="505812" y="10870"/>
                </a:lnTo>
                <a:lnTo>
                  <a:pt x="459457" y="2769"/>
                </a:lnTo>
                <a:lnTo>
                  <a:pt x="411479"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49870" name="object 14">
            <a:extLst>
              <a:ext uri="{FF2B5EF4-FFF2-40B4-BE49-F238E27FC236}">
                <a16:creationId xmlns:a16="http://schemas.microsoft.com/office/drawing/2014/main" id="{AB515F0D-46FC-42FC-A745-BFDBD207DBE6}"/>
              </a:ext>
            </a:extLst>
          </p:cNvPr>
          <p:cNvSpPr>
            <a:spLocks/>
          </p:cNvSpPr>
          <p:nvPr/>
        </p:nvSpPr>
        <p:spPr bwMode="auto">
          <a:xfrm>
            <a:off x="8694738" y="5407025"/>
            <a:ext cx="822325" cy="823913"/>
          </a:xfrm>
          <a:custGeom>
            <a:avLst/>
            <a:gdLst>
              <a:gd name="T0" fmla="*/ 409896 w 822959"/>
              <a:gd name="T1" fmla="*/ 0 h 823595"/>
              <a:gd name="T2" fmla="*/ 362104 w 822959"/>
              <a:gd name="T3" fmla="*/ 2774 h 823595"/>
              <a:gd name="T4" fmla="*/ 315927 w 822959"/>
              <a:gd name="T5" fmla="*/ 10890 h 823595"/>
              <a:gd name="T6" fmla="*/ 271676 w 822959"/>
              <a:gd name="T7" fmla="*/ 24039 h 823595"/>
              <a:gd name="T8" fmla="*/ 229657 w 822959"/>
              <a:gd name="T9" fmla="*/ 41913 h 823595"/>
              <a:gd name="T10" fmla="*/ 190178 w 822959"/>
              <a:gd name="T11" fmla="*/ 64202 h 823595"/>
              <a:gd name="T12" fmla="*/ 153548 w 822959"/>
              <a:gd name="T13" fmla="*/ 90592 h 823595"/>
              <a:gd name="T14" fmla="*/ 120073 w 822959"/>
              <a:gd name="T15" fmla="*/ 120780 h 823595"/>
              <a:gd name="T16" fmla="*/ 90065 w 822959"/>
              <a:gd name="T17" fmla="*/ 154451 h 823595"/>
              <a:gd name="T18" fmla="*/ 63830 w 822959"/>
              <a:gd name="T19" fmla="*/ 191296 h 823595"/>
              <a:gd name="T20" fmla="*/ 41672 w 822959"/>
              <a:gd name="T21" fmla="*/ 231007 h 823595"/>
              <a:gd name="T22" fmla="*/ 23904 w 822959"/>
              <a:gd name="T23" fmla="*/ 273274 h 823595"/>
              <a:gd name="T24" fmla="*/ 10830 w 822959"/>
              <a:gd name="T25" fmla="*/ 317793 h 823595"/>
              <a:gd name="T26" fmla="*/ 2759 w 822959"/>
              <a:gd name="T27" fmla="*/ 364244 h 823595"/>
              <a:gd name="T28" fmla="*/ 0 w 822959"/>
              <a:gd name="T29" fmla="*/ 412325 h 823595"/>
              <a:gd name="T30" fmla="*/ 2759 w 822959"/>
              <a:gd name="T31" fmla="*/ 460405 h 823595"/>
              <a:gd name="T32" fmla="*/ 10830 w 822959"/>
              <a:gd name="T33" fmla="*/ 506856 h 823595"/>
              <a:gd name="T34" fmla="*/ 23904 w 822959"/>
              <a:gd name="T35" fmla="*/ 551369 h 823595"/>
              <a:gd name="T36" fmla="*/ 41672 w 822959"/>
              <a:gd name="T37" fmla="*/ 593634 h 823595"/>
              <a:gd name="T38" fmla="*/ 63830 w 822959"/>
              <a:gd name="T39" fmla="*/ 633340 h 823595"/>
              <a:gd name="T40" fmla="*/ 90065 w 822959"/>
              <a:gd name="T41" fmla="*/ 670182 h 823595"/>
              <a:gd name="T42" fmla="*/ 120073 w 822959"/>
              <a:gd name="T43" fmla="*/ 703847 h 823595"/>
              <a:gd name="T44" fmla="*/ 153548 w 822959"/>
              <a:gd name="T45" fmla="*/ 734028 h 823595"/>
              <a:gd name="T46" fmla="*/ 190178 w 822959"/>
              <a:gd name="T47" fmla="*/ 760413 h 823595"/>
              <a:gd name="T48" fmla="*/ 229657 w 822959"/>
              <a:gd name="T49" fmla="*/ 782697 h 823595"/>
              <a:gd name="T50" fmla="*/ 271676 w 822959"/>
              <a:gd name="T51" fmla="*/ 800567 h 823595"/>
              <a:gd name="T52" fmla="*/ 315927 w 822959"/>
              <a:gd name="T53" fmla="*/ 813713 h 823595"/>
              <a:gd name="T54" fmla="*/ 362104 w 822959"/>
              <a:gd name="T55" fmla="*/ 821827 h 823595"/>
              <a:gd name="T56" fmla="*/ 409896 w 822959"/>
              <a:gd name="T57" fmla="*/ 824600 h 823595"/>
              <a:gd name="T58" fmla="*/ 457714 w 822959"/>
              <a:gd name="T59" fmla="*/ 821827 h 823595"/>
              <a:gd name="T60" fmla="*/ 503906 w 822959"/>
              <a:gd name="T61" fmla="*/ 813713 h 823595"/>
              <a:gd name="T62" fmla="*/ 548168 w 822959"/>
              <a:gd name="T63" fmla="*/ 800567 h 823595"/>
              <a:gd name="T64" fmla="*/ 590193 w 822959"/>
              <a:gd name="T65" fmla="*/ 782697 h 823595"/>
              <a:gd name="T66" fmla="*/ 629672 w 822959"/>
              <a:gd name="T67" fmla="*/ 760413 h 823595"/>
              <a:gd name="T68" fmla="*/ 666299 w 822959"/>
              <a:gd name="T69" fmla="*/ 734028 h 823595"/>
              <a:gd name="T70" fmla="*/ 699766 w 822959"/>
              <a:gd name="T71" fmla="*/ 703847 h 823595"/>
              <a:gd name="T72" fmla="*/ 729768 w 822959"/>
              <a:gd name="T73" fmla="*/ 670182 h 823595"/>
              <a:gd name="T74" fmla="*/ 755997 w 822959"/>
              <a:gd name="T75" fmla="*/ 633340 h 823595"/>
              <a:gd name="T76" fmla="*/ 778145 w 822959"/>
              <a:gd name="T77" fmla="*/ 593634 h 823595"/>
              <a:gd name="T78" fmla="*/ 795905 w 822959"/>
              <a:gd name="T79" fmla="*/ 551369 h 823595"/>
              <a:gd name="T80" fmla="*/ 808972 w 822959"/>
              <a:gd name="T81" fmla="*/ 506856 h 823595"/>
              <a:gd name="T82" fmla="*/ 817038 w 822959"/>
              <a:gd name="T83" fmla="*/ 460405 h 823595"/>
              <a:gd name="T84" fmla="*/ 819793 w 822959"/>
              <a:gd name="T85" fmla="*/ 412325 h 823595"/>
              <a:gd name="T86" fmla="*/ 817038 w 822959"/>
              <a:gd name="T87" fmla="*/ 364244 h 823595"/>
              <a:gd name="T88" fmla="*/ 808972 w 822959"/>
              <a:gd name="T89" fmla="*/ 317793 h 823595"/>
              <a:gd name="T90" fmla="*/ 795905 w 822959"/>
              <a:gd name="T91" fmla="*/ 273274 h 823595"/>
              <a:gd name="T92" fmla="*/ 778145 w 822959"/>
              <a:gd name="T93" fmla="*/ 231007 h 823595"/>
              <a:gd name="T94" fmla="*/ 755997 w 822959"/>
              <a:gd name="T95" fmla="*/ 191296 h 823595"/>
              <a:gd name="T96" fmla="*/ 729768 w 822959"/>
              <a:gd name="T97" fmla="*/ 154451 h 823595"/>
              <a:gd name="T98" fmla="*/ 699766 w 822959"/>
              <a:gd name="T99" fmla="*/ 120780 h 823595"/>
              <a:gd name="T100" fmla="*/ 666299 w 822959"/>
              <a:gd name="T101" fmla="*/ 90592 h 823595"/>
              <a:gd name="T102" fmla="*/ 629672 w 822959"/>
              <a:gd name="T103" fmla="*/ 64202 h 823595"/>
              <a:gd name="T104" fmla="*/ 590193 w 822959"/>
              <a:gd name="T105" fmla="*/ 41913 h 823595"/>
              <a:gd name="T106" fmla="*/ 548168 w 822959"/>
              <a:gd name="T107" fmla="*/ 24039 h 823595"/>
              <a:gd name="T108" fmla="*/ 503906 w 822959"/>
              <a:gd name="T109" fmla="*/ 10890 h 823595"/>
              <a:gd name="T110" fmla="*/ 457714 w 822959"/>
              <a:gd name="T111" fmla="*/ 2774 h 823595"/>
              <a:gd name="T112" fmla="*/ 409896 w 822959"/>
              <a:gd name="T113" fmla="*/ 0 h 82359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22959" h="823595">
                <a:moveTo>
                  <a:pt x="411479" y="0"/>
                </a:moveTo>
                <a:lnTo>
                  <a:pt x="363502" y="2769"/>
                </a:lnTo>
                <a:lnTo>
                  <a:pt x="317147" y="10870"/>
                </a:lnTo>
                <a:lnTo>
                  <a:pt x="272725" y="23994"/>
                </a:lnTo>
                <a:lnTo>
                  <a:pt x="230543" y="41833"/>
                </a:lnTo>
                <a:lnTo>
                  <a:pt x="190913" y="64077"/>
                </a:lnTo>
                <a:lnTo>
                  <a:pt x="154141" y="90417"/>
                </a:lnTo>
                <a:lnTo>
                  <a:pt x="120538" y="120545"/>
                </a:lnTo>
                <a:lnTo>
                  <a:pt x="90413" y="154151"/>
                </a:lnTo>
                <a:lnTo>
                  <a:pt x="64075" y="190926"/>
                </a:lnTo>
                <a:lnTo>
                  <a:pt x="41832" y="230562"/>
                </a:lnTo>
                <a:lnTo>
                  <a:pt x="23994" y="272749"/>
                </a:lnTo>
                <a:lnTo>
                  <a:pt x="10870" y="317179"/>
                </a:lnTo>
                <a:lnTo>
                  <a:pt x="2769" y="363542"/>
                </a:lnTo>
                <a:lnTo>
                  <a:pt x="0" y="411530"/>
                </a:lnTo>
                <a:lnTo>
                  <a:pt x="2769" y="459517"/>
                </a:lnTo>
                <a:lnTo>
                  <a:pt x="10870" y="505879"/>
                </a:lnTo>
                <a:lnTo>
                  <a:pt x="23994" y="550305"/>
                </a:lnTo>
                <a:lnTo>
                  <a:pt x="41832" y="592489"/>
                </a:lnTo>
                <a:lnTo>
                  <a:pt x="64075" y="632120"/>
                </a:lnTo>
                <a:lnTo>
                  <a:pt x="90413" y="668890"/>
                </a:lnTo>
                <a:lnTo>
                  <a:pt x="120538" y="702490"/>
                </a:lnTo>
                <a:lnTo>
                  <a:pt x="154141" y="732613"/>
                </a:lnTo>
                <a:lnTo>
                  <a:pt x="190913" y="758948"/>
                </a:lnTo>
                <a:lnTo>
                  <a:pt x="230543" y="781187"/>
                </a:lnTo>
                <a:lnTo>
                  <a:pt x="272725" y="799022"/>
                </a:lnTo>
                <a:lnTo>
                  <a:pt x="317147" y="812143"/>
                </a:lnTo>
                <a:lnTo>
                  <a:pt x="363502" y="820242"/>
                </a:lnTo>
                <a:lnTo>
                  <a:pt x="411479" y="823010"/>
                </a:lnTo>
                <a:lnTo>
                  <a:pt x="459481" y="820242"/>
                </a:lnTo>
                <a:lnTo>
                  <a:pt x="505852" y="812143"/>
                </a:lnTo>
                <a:lnTo>
                  <a:pt x="550285" y="799022"/>
                </a:lnTo>
                <a:lnTo>
                  <a:pt x="592471" y="781187"/>
                </a:lnTo>
                <a:lnTo>
                  <a:pt x="632103" y="758948"/>
                </a:lnTo>
                <a:lnTo>
                  <a:pt x="668871" y="732613"/>
                </a:lnTo>
                <a:lnTo>
                  <a:pt x="702468" y="702490"/>
                </a:lnTo>
                <a:lnTo>
                  <a:pt x="732586" y="668890"/>
                </a:lnTo>
                <a:lnTo>
                  <a:pt x="758916" y="632120"/>
                </a:lnTo>
                <a:lnTo>
                  <a:pt x="781149" y="592489"/>
                </a:lnTo>
                <a:lnTo>
                  <a:pt x="798979" y="550305"/>
                </a:lnTo>
                <a:lnTo>
                  <a:pt x="812096" y="505879"/>
                </a:lnTo>
                <a:lnTo>
                  <a:pt x="820192" y="459517"/>
                </a:lnTo>
                <a:lnTo>
                  <a:pt x="822959" y="411530"/>
                </a:lnTo>
                <a:lnTo>
                  <a:pt x="820192" y="363542"/>
                </a:lnTo>
                <a:lnTo>
                  <a:pt x="812096" y="317179"/>
                </a:lnTo>
                <a:lnTo>
                  <a:pt x="798979" y="272749"/>
                </a:lnTo>
                <a:lnTo>
                  <a:pt x="781149" y="230562"/>
                </a:lnTo>
                <a:lnTo>
                  <a:pt x="758916" y="190926"/>
                </a:lnTo>
                <a:lnTo>
                  <a:pt x="732586" y="154151"/>
                </a:lnTo>
                <a:lnTo>
                  <a:pt x="702468" y="120545"/>
                </a:lnTo>
                <a:lnTo>
                  <a:pt x="668871" y="90417"/>
                </a:lnTo>
                <a:lnTo>
                  <a:pt x="632103" y="64077"/>
                </a:lnTo>
                <a:lnTo>
                  <a:pt x="592471" y="41833"/>
                </a:lnTo>
                <a:lnTo>
                  <a:pt x="550285" y="23994"/>
                </a:lnTo>
                <a:lnTo>
                  <a:pt x="505852" y="10870"/>
                </a:lnTo>
                <a:lnTo>
                  <a:pt x="459481" y="2769"/>
                </a:lnTo>
                <a:lnTo>
                  <a:pt x="411479"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49871" name="object 15">
            <a:extLst>
              <a:ext uri="{FF2B5EF4-FFF2-40B4-BE49-F238E27FC236}">
                <a16:creationId xmlns:a16="http://schemas.microsoft.com/office/drawing/2014/main" id="{8DFF6C2D-0ADC-4F7A-ACDF-A5270B721AD8}"/>
              </a:ext>
            </a:extLst>
          </p:cNvPr>
          <p:cNvSpPr>
            <a:spLocks/>
          </p:cNvSpPr>
          <p:nvPr/>
        </p:nvSpPr>
        <p:spPr bwMode="auto">
          <a:xfrm>
            <a:off x="10010775" y="4360863"/>
            <a:ext cx="823913" cy="822325"/>
          </a:xfrm>
          <a:custGeom>
            <a:avLst/>
            <a:gdLst>
              <a:gd name="T0" fmla="*/ 413870 w 822959"/>
              <a:gd name="T1" fmla="*/ 0 h 822960"/>
              <a:gd name="T2" fmla="*/ 365613 w 822959"/>
              <a:gd name="T3" fmla="*/ 2759 h 822960"/>
              <a:gd name="T4" fmla="*/ 318989 w 822959"/>
              <a:gd name="T5" fmla="*/ 10830 h 822960"/>
              <a:gd name="T6" fmla="*/ 274310 w 822959"/>
              <a:gd name="T7" fmla="*/ 23903 h 822960"/>
              <a:gd name="T8" fmla="*/ 231882 w 822959"/>
              <a:gd name="T9" fmla="*/ 41672 h 822960"/>
              <a:gd name="T10" fmla="*/ 192022 w 822959"/>
              <a:gd name="T11" fmla="*/ 63830 h 822960"/>
              <a:gd name="T12" fmla="*/ 155037 w 822959"/>
              <a:gd name="T13" fmla="*/ 90063 h 822960"/>
              <a:gd name="T14" fmla="*/ 121238 w 822959"/>
              <a:gd name="T15" fmla="*/ 120073 h 822960"/>
              <a:gd name="T16" fmla="*/ 90938 w 822959"/>
              <a:gd name="T17" fmla="*/ 153546 h 822960"/>
              <a:gd name="T18" fmla="*/ 64447 w 822959"/>
              <a:gd name="T19" fmla="*/ 190178 h 822960"/>
              <a:gd name="T20" fmla="*/ 42076 w 822959"/>
              <a:gd name="T21" fmla="*/ 229655 h 822960"/>
              <a:gd name="T22" fmla="*/ 24134 w 822959"/>
              <a:gd name="T23" fmla="*/ 271675 h 822960"/>
              <a:gd name="T24" fmla="*/ 10935 w 822959"/>
              <a:gd name="T25" fmla="*/ 315925 h 822960"/>
              <a:gd name="T26" fmla="*/ 2784 w 822959"/>
              <a:gd name="T27" fmla="*/ 362102 h 822960"/>
              <a:gd name="T28" fmla="*/ 0 w 822959"/>
              <a:gd name="T29" fmla="*/ 409895 h 822960"/>
              <a:gd name="T30" fmla="*/ 2784 w 822959"/>
              <a:gd name="T31" fmla="*/ 457711 h 822960"/>
              <a:gd name="T32" fmla="*/ 10935 w 822959"/>
              <a:gd name="T33" fmla="*/ 503904 h 822960"/>
              <a:gd name="T34" fmla="*/ 24134 w 822959"/>
              <a:gd name="T35" fmla="*/ 548165 h 822960"/>
              <a:gd name="T36" fmla="*/ 42076 w 822959"/>
              <a:gd name="T37" fmla="*/ 590189 h 822960"/>
              <a:gd name="T38" fmla="*/ 64447 w 822959"/>
              <a:gd name="T39" fmla="*/ 629668 h 822960"/>
              <a:gd name="T40" fmla="*/ 90938 w 822959"/>
              <a:gd name="T41" fmla="*/ 666294 h 822960"/>
              <a:gd name="T42" fmla="*/ 121238 w 822959"/>
              <a:gd name="T43" fmla="*/ 699762 h 822960"/>
              <a:gd name="T44" fmla="*/ 155037 w 822959"/>
              <a:gd name="T45" fmla="*/ 729764 h 822960"/>
              <a:gd name="T46" fmla="*/ 192022 w 822959"/>
              <a:gd name="T47" fmla="*/ 755992 h 822960"/>
              <a:gd name="T48" fmla="*/ 231882 w 822959"/>
              <a:gd name="T49" fmla="*/ 778140 h 822960"/>
              <a:gd name="T50" fmla="*/ 274310 w 822959"/>
              <a:gd name="T51" fmla="*/ 795901 h 822960"/>
              <a:gd name="T52" fmla="*/ 318989 w 822959"/>
              <a:gd name="T53" fmla="*/ 808967 h 822960"/>
              <a:gd name="T54" fmla="*/ 365613 w 822959"/>
              <a:gd name="T55" fmla="*/ 817033 h 822960"/>
              <a:gd name="T56" fmla="*/ 413870 w 822959"/>
              <a:gd name="T57" fmla="*/ 819788 h 822960"/>
              <a:gd name="T58" fmla="*/ 462150 w 822959"/>
              <a:gd name="T59" fmla="*/ 817033 h 822960"/>
              <a:gd name="T60" fmla="*/ 508790 w 822959"/>
              <a:gd name="T61" fmla="*/ 808967 h 822960"/>
              <a:gd name="T62" fmla="*/ 553482 w 822959"/>
              <a:gd name="T63" fmla="*/ 795901 h 822960"/>
              <a:gd name="T64" fmla="*/ 595913 w 822959"/>
              <a:gd name="T65" fmla="*/ 778140 h 822960"/>
              <a:gd name="T66" fmla="*/ 635775 w 822959"/>
              <a:gd name="T67" fmla="*/ 755992 h 822960"/>
              <a:gd name="T68" fmla="*/ 672756 w 822959"/>
              <a:gd name="T69" fmla="*/ 729764 h 822960"/>
              <a:gd name="T70" fmla="*/ 706548 w 822959"/>
              <a:gd name="T71" fmla="*/ 699762 h 822960"/>
              <a:gd name="T72" fmla="*/ 736841 w 822959"/>
              <a:gd name="T73" fmla="*/ 666294 h 822960"/>
              <a:gd name="T74" fmla="*/ 763326 w 822959"/>
              <a:gd name="T75" fmla="*/ 629668 h 822960"/>
              <a:gd name="T76" fmla="*/ 785689 w 822959"/>
              <a:gd name="T77" fmla="*/ 590189 h 822960"/>
              <a:gd name="T78" fmla="*/ 803620 w 822959"/>
              <a:gd name="T79" fmla="*/ 548165 h 822960"/>
              <a:gd name="T80" fmla="*/ 816814 w 822959"/>
              <a:gd name="T81" fmla="*/ 503904 h 822960"/>
              <a:gd name="T82" fmla="*/ 824957 w 822959"/>
              <a:gd name="T83" fmla="*/ 457711 h 822960"/>
              <a:gd name="T84" fmla="*/ 827740 w 822959"/>
              <a:gd name="T85" fmla="*/ 409895 h 822960"/>
              <a:gd name="T86" fmla="*/ 824957 w 822959"/>
              <a:gd name="T87" fmla="*/ 362102 h 822960"/>
              <a:gd name="T88" fmla="*/ 816814 w 822959"/>
              <a:gd name="T89" fmla="*/ 315925 h 822960"/>
              <a:gd name="T90" fmla="*/ 803620 w 822959"/>
              <a:gd name="T91" fmla="*/ 271675 h 822960"/>
              <a:gd name="T92" fmla="*/ 785689 w 822959"/>
              <a:gd name="T93" fmla="*/ 229655 h 822960"/>
              <a:gd name="T94" fmla="*/ 763326 w 822959"/>
              <a:gd name="T95" fmla="*/ 190178 h 822960"/>
              <a:gd name="T96" fmla="*/ 736841 w 822959"/>
              <a:gd name="T97" fmla="*/ 153546 h 822960"/>
              <a:gd name="T98" fmla="*/ 706548 w 822959"/>
              <a:gd name="T99" fmla="*/ 120073 h 822960"/>
              <a:gd name="T100" fmla="*/ 672756 w 822959"/>
              <a:gd name="T101" fmla="*/ 90063 h 822960"/>
              <a:gd name="T102" fmla="*/ 635775 w 822959"/>
              <a:gd name="T103" fmla="*/ 63830 h 822960"/>
              <a:gd name="T104" fmla="*/ 595913 w 822959"/>
              <a:gd name="T105" fmla="*/ 41672 h 822960"/>
              <a:gd name="T106" fmla="*/ 553482 w 822959"/>
              <a:gd name="T107" fmla="*/ 23903 h 822960"/>
              <a:gd name="T108" fmla="*/ 508790 w 822959"/>
              <a:gd name="T109" fmla="*/ 10830 h 822960"/>
              <a:gd name="T110" fmla="*/ 462150 w 822959"/>
              <a:gd name="T111" fmla="*/ 2759 h 822960"/>
              <a:gd name="T112" fmla="*/ 413870 w 822959"/>
              <a:gd name="T113" fmla="*/ 0 h 82296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22959" h="822960">
                <a:moveTo>
                  <a:pt x="411479" y="0"/>
                </a:moveTo>
                <a:lnTo>
                  <a:pt x="363502" y="2769"/>
                </a:lnTo>
                <a:lnTo>
                  <a:pt x="317147" y="10870"/>
                </a:lnTo>
                <a:lnTo>
                  <a:pt x="272725" y="23994"/>
                </a:lnTo>
                <a:lnTo>
                  <a:pt x="230543" y="41832"/>
                </a:lnTo>
                <a:lnTo>
                  <a:pt x="190913" y="64075"/>
                </a:lnTo>
                <a:lnTo>
                  <a:pt x="154141" y="90413"/>
                </a:lnTo>
                <a:lnTo>
                  <a:pt x="120538" y="120538"/>
                </a:lnTo>
                <a:lnTo>
                  <a:pt x="90413" y="154141"/>
                </a:lnTo>
                <a:lnTo>
                  <a:pt x="64075" y="190913"/>
                </a:lnTo>
                <a:lnTo>
                  <a:pt x="41832" y="230543"/>
                </a:lnTo>
                <a:lnTo>
                  <a:pt x="23994" y="272725"/>
                </a:lnTo>
                <a:lnTo>
                  <a:pt x="10870" y="317147"/>
                </a:lnTo>
                <a:lnTo>
                  <a:pt x="2769" y="363502"/>
                </a:lnTo>
                <a:lnTo>
                  <a:pt x="0" y="411480"/>
                </a:lnTo>
                <a:lnTo>
                  <a:pt x="2769" y="459481"/>
                </a:lnTo>
                <a:lnTo>
                  <a:pt x="10870" y="505852"/>
                </a:lnTo>
                <a:lnTo>
                  <a:pt x="23994" y="550285"/>
                </a:lnTo>
                <a:lnTo>
                  <a:pt x="41832" y="592471"/>
                </a:lnTo>
                <a:lnTo>
                  <a:pt x="64075" y="632103"/>
                </a:lnTo>
                <a:lnTo>
                  <a:pt x="90413" y="668871"/>
                </a:lnTo>
                <a:lnTo>
                  <a:pt x="120538" y="702468"/>
                </a:lnTo>
                <a:lnTo>
                  <a:pt x="154141" y="732586"/>
                </a:lnTo>
                <a:lnTo>
                  <a:pt x="190913" y="758916"/>
                </a:lnTo>
                <a:lnTo>
                  <a:pt x="230543" y="781149"/>
                </a:lnTo>
                <a:lnTo>
                  <a:pt x="272725" y="798979"/>
                </a:lnTo>
                <a:lnTo>
                  <a:pt x="317147" y="812096"/>
                </a:lnTo>
                <a:lnTo>
                  <a:pt x="363502" y="820192"/>
                </a:lnTo>
                <a:lnTo>
                  <a:pt x="411479" y="822959"/>
                </a:lnTo>
                <a:lnTo>
                  <a:pt x="459481" y="820192"/>
                </a:lnTo>
                <a:lnTo>
                  <a:pt x="505852" y="812096"/>
                </a:lnTo>
                <a:lnTo>
                  <a:pt x="550285" y="798979"/>
                </a:lnTo>
                <a:lnTo>
                  <a:pt x="592471" y="781149"/>
                </a:lnTo>
                <a:lnTo>
                  <a:pt x="632103" y="758916"/>
                </a:lnTo>
                <a:lnTo>
                  <a:pt x="668871" y="732586"/>
                </a:lnTo>
                <a:lnTo>
                  <a:pt x="702468" y="702468"/>
                </a:lnTo>
                <a:lnTo>
                  <a:pt x="732586" y="668871"/>
                </a:lnTo>
                <a:lnTo>
                  <a:pt x="758916" y="632103"/>
                </a:lnTo>
                <a:lnTo>
                  <a:pt x="781149" y="592471"/>
                </a:lnTo>
                <a:lnTo>
                  <a:pt x="798979" y="550285"/>
                </a:lnTo>
                <a:lnTo>
                  <a:pt x="812096" y="505852"/>
                </a:lnTo>
                <a:lnTo>
                  <a:pt x="820192" y="459481"/>
                </a:lnTo>
                <a:lnTo>
                  <a:pt x="822960" y="411480"/>
                </a:lnTo>
                <a:lnTo>
                  <a:pt x="820192" y="363502"/>
                </a:lnTo>
                <a:lnTo>
                  <a:pt x="812096" y="317147"/>
                </a:lnTo>
                <a:lnTo>
                  <a:pt x="798979" y="272725"/>
                </a:lnTo>
                <a:lnTo>
                  <a:pt x="781149" y="230543"/>
                </a:lnTo>
                <a:lnTo>
                  <a:pt x="758916" y="190913"/>
                </a:lnTo>
                <a:lnTo>
                  <a:pt x="732586" y="154141"/>
                </a:lnTo>
                <a:lnTo>
                  <a:pt x="702468" y="120538"/>
                </a:lnTo>
                <a:lnTo>
                  <a:pt x="668871" y="90413"/>
                </a:lnTo>
                <a:lnTo>
                  <a:pt x="632103" y="64075"/>
                </a:lnTo>
                <a:lnTo>
                  <a:pt x="592471" y="41832"/>
                </a:lnTo>
                <a:lnTo>
                  <a:pt x="550285" y="23994"/>
                </a:lnTo>
                <a:lnTo>
                  <a:pt x="505852" y="10870"/>
                </a:lnTo>
                <a:lnTo>
                  <a:pt x="459481" y="2769"/>
                </a:lnTo>
                <a:lnTo>
                  <a:pt x="411479"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49872" name="object 16">
            <a:extLst>
              <a:ext uri="{FF2B5EF4-FFF2-40B4-BE49-F238E27FC236}">
                <a16:creationId xmlns:a16="http://schemas.microsoft.com/office/drawing/2014/main" id="{A91A0A32-27D6-447E-BEF1-A0B8B8E993BA}"/>
              </a:ext>
            </a:extLst>
          </p:cNvPr>
          <p:cNvSpPr>
            <a:spLocks/>
          </p:cNvSpPr>
          <p:nvPr/>
        </p:nvSpPr>
        <p:spPr bwMode="auto">
          <a:xfrm>
            <a:off x="7146925" y="4360863"/>
            <a:ext cx="823913" cy="822325"/>
          </a:xfrm>
          <a:custGeom>
            <a:avLst/>
            <a:gdLst>
              <a:gd name="T0" fmla="*/ 413871 w 822959"/>
              <a:gd name="T1" fmla="*/ 0 h 822960"/>
              <a:gd name="T2" fmla="*/ 365613 w 822959"/>
              <a:gd name="T3" fmla="*/ 2759 h 822960"/>
              <a:gd name="T4" fmla="*/ 318989 w 822959"/>
              <a:gd name="T5" fmla="*/ 10830 h 822960"/>
              <a:gd name="T6" fmla="*/ 274310 w 822959"/>
              <a:gd name="T7" fmla="*/ 23903 h 822960"/>
              <a:gd name="T8" fmla="*/ 231882 w 822959"/>
              <a:gd name="T9" fmla="*/ 41672 h 822960"/>
              <a:gd name="T10" fmla="*/ 192022 w 822959"/>
              <a:gd name="T11" fmla="*/ 63830 h 822960"/>
              <a:gd name="T12" fmla="*/ 155037 w 822959"/>
              <a:gd name="T13" fmla="*/ 90063 h 822960"/>
              <a:gd name="T14" fmla="*/ 121238 w 822959"/>
              <a:gd name="T15" fmla="*/ 120073 h 822960"/>
              <a:gd name="T16" fmla="*/ 90938 w 822959"/>
              <a:gd name="T17" fmla="*/ 153546 h 822960"/>
              <a:gd name="T18" fmla="*/ 64447 w 822959"/>
              <a:gd name="T19" fmla="*/ 190178 h 822960"/>
              <a:gd name="T20" fmla="*/ 42076 w 822959"/>
              <a:gd name="T21" fmla="*/ 229655 h 822960"/>
              <a:gd name="T22" fmla="*/ 24134 w 822959"/>
              <a:gd name="T23" fmla="*/ 271675 h 822960"/>
              <a:gd name="T24" fmla="*/ 10935 w 822959"/>
              <a:gd name="T25" fmla="*/ 315925 h 822960"/>
              <a:gd name="T26" fmla="*/ 2784 w 822959"/>
              <a:gd name="T27" fmla="*/ 362102 h 822960"/>
              <a:gd name="T28" fmla="*/ 0 w 822959"/>
              <a:gd name="T29" fmla="*/ 409895 h 822960"/>
              <a:gd name="T30" fmla="*/ 2784 w 822959"/>
              <a:gd name="T31" fmla="*/ 457711 h 822960"/>
              <a:gd name="T32" fmla="*/ 10935 w 822959"/>
              <a:gd name="T33" fmla="*/ 503904 h 822960"/>
              <a:gd name="T34" fmla="*/ 24134 w 822959"/>
              <a:gd name="T35" fmla="*/ 548165 h 822960"/>
              <a:gd name="T36" fmla="*/ 42076 w 822959"/>
              <a:gd name="T37" fmla="*/ 590189 h 822960"/>
              <a:gd name="T38" fmla="*/ 64447 w 822959"/>
              <a:gd name="T39" fmla="*/ 629668 h 822960"/>
              <a:gd name="T40" fmla="*/ 90938 w 822959"/>
              <a:gd name="T41" fmla="*/ 666294 h 822960"/>
              <a:gd name="T42" fmla="*/ 121238 w 822959"/>
              <a:gd name="T43" fmla="*/ 699762 h 822960"/>
              <a:gd name="T44" fmla="*/ 155037 w 822959"/>
              <a:gd name="T45" fmla="*/ 729764 h 822960"/>
              <a:gd name="T46" fmla="*/ 192022 w 822959"/>
              <a:gd name="T47" fmla="*/ 755992 h 822960"/>
              <a:gd name="T48" fmla="*/ 231882 w 822959"/>
              <a:gd name="T49" fmla="*/ 778140 h 822960"/>
              <a:gd name="T50" fmla="*/ 274310 w 822959"/>
              <a:gd name="T51" fmla="*/ 795901 h 822960"/>
              <a:gd name="T52" fmla="*/ 318989 w 822959"/>
              <a:gd name="T53" fmla="*/ 808967 h 822960"/>
              <a:gd name="T54" fmla="*/ 365613 w 822959"/>
              <a:gd name="T55" fmla="*/ 817033 h 822960"/>
              <a:gd name="T56" fmla="*/ 413871 w 822959"/>
              <a:gd name="T57" fmla="*/ 819788 h 822960"/>
              <a:gd name="T58" fmla="*/ 462126 w 822959"/>
              <a:gd name="T59" fmla="*/ 817033 h 822960"/>
              <a:gd name="T60" fmla="*/ 508750 w 822959"/>
              <a:gd name="T61" fmla="*/ 808967 h 822960"/>
              <a:gd name="T62" fmla="*/ 553431 w 822959"/>
              <a:gd name="T63" fmla="*/ 795901 h 822960"/>
              <a:gd name="T64" fmla="*/ 595858 w 822959"/>
              <a:gd name="T65" fmla="*/ 778140 h 822960"/>
              <a:gd name="T66" fmla="*/ 635718 w 822959"/>
              <a:gd name="T67" fmla="*/ 755992 h 822960"/>
              <a:gd name="T68" fmla="*/ 672703 w 822959"/>
              <a:gd name="T69" fmla="*/ 729764 h 822960"/>
              <a:gd name="T70" fmla="*/ 706501 w 822959"/>
              <a:gd name="T71" fmla="*/ 699762 h 822960"/>
              <a:gd name="T72" fmla="*/ 736801 w 822959"/>
              <a:gd name="T73" fmla="*/ 666294 h 822960"/>
              <a:gd name="T74" fmla="*/ 763294 w 822959"/>
              <a:gd name="T75" fmla="*/ 629668 h 822960"/>
              <a:gd name="T76" fmla="*/ 785667 w 822959"/>
              <a:gd name="T77" fmla="*/ 590189 h 822960"/>
              <a:gd name="T78" fmla="*/ 803605 w 822959"/>
              <a:gd name="T79" fmla="*/ 548165 h 822960"/>
              <a:gd name="T80" fmla="*/ 816807 w 822959"/>
              <a:gd name="T81" fmla="*/ 503904 h 822960"/>
              <a:gd name="T82" fmla="*/ 824955 w 822959"/>
              <a:gd name="T83" fmla="*/ 457711 h 822960"/>
              <a:gd name="T84" fmla="*/ 827740 w 822959"/>
              <a:gd name="T85" fmla="*/ 409895 h 822960"/>
              <a:gd name="T86" fmla="*/ 824955 w 822959"/>
              <a:gd name="T87" fmla="*/ 362102 h 822960"/>
              <a:gd name="T88" fmla="*/ 816807 w 822959"/>
              <a:gd name="T89" fmla="*/ 315925 h 822960"/>
              <a:gd name="T90" fmla="*/ 803605 w 822959"/>
              <a:gd name="T91" fmla="*/ 271675 h 822960"/>
              <a:gd name="T92" fmla="*/ 785667 w 822959"/>
              <a:gd name="T93" fmla="*/ 229655 h 822960"/>
              <a:gd name="T94" fmla="*/ 763294 w 822959"/>
              <a:gd name="T95" fmla="*/ 190178 h 822960"/>
              <a:gd name="T96" fmla="*/ 736801 w 822959"/>
              <a:gd name="T97" fmla="*/ 153546 h 822960"/>
              <a:gd name="T98" fmla="*/ 706501 w 822959"/>
              <a:gd name="T99" fmla="*/ 120073 h 822960"/>
              <a:gd name="T100" fmla="*/ 672703 w 822959"/>
              <a:gd name="T101" fmla="*/ 90063 h 822960"/>
              <a:gd name="T102" fmla="*/ 635718 w 822959"/>
              <a:gd name="T103" fmla="*/ 63830 h 822960"/>
              <a:gd name="T104" fmla="*/ 595858 w 822959"/>
              <a:gd name="T105" fmla="*/ 41672 h 822960"/>
              <a:gd name="T106" fmla="*/ 553431 w 822959"/>
              <a:gd name="T107" fmla="*/ 23903 h 822960"/>
              <a:gd name="T108" fmla="*/ 508750 w 822959"/>
              <a:gd name="T109" fmla="*/ 10830 h 822960"/>
              <a:gd name="T110" fmla="*/ 462126 w 822959"/>
              <a:gd name="T111" fmla="*/ 2759 h 822960"/>
              <a:gd name="T112" fmla="*/ 413871 w 822959"/>
              <a:gd name="T113" fmla="*/ 0 h 82296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22959" h="822960">
                <a:moveTo>
                  <a:pt x="411480" y="0"/>
                </a:moveTo>
                <a:lnTo>
                  <a:pt x="363502" y="2769"/>
                </a:lnTo>
                <a:lnTo>
                  <a:pt x="317147" y="10870"/>
                </a:lnTo>
                <a:lnTo>
                  <a:pt x="272725" y="23994"/>
                </a:lnTo>
                <a:lnTo>
                  <a:pt x="230543" y="41832"/>
                </a:lnTo>
                <a:lnTo>
                  <a:pt x="190913" y="64075"/>
                </a:lnTo>
                <a:lnTo>
                  <a:pt x="154141" y="90413"/>
                </a:lnTo>
                <a:lnTo>
                  <a:pt x="120538" y="120538"/>
                </a:lnTo>
                <a:lnTo>
                  <a:pt x="90413" y="154141"/>
                </a:lnTo>
                <a:lnTo>
                  <a:pt x="64075" y="190913"/>
                </a:lnTo>
                <a:lnTo>
                  <a:pt x="41832" y="230543"/>
                </a:lnTo>
                <a:lnTo>
                  <a:pt x="23994" y="272725"/>
                </a:lnTo>
                <a:lnTo>
                  <a:pt x="10870" y="317147"/>
                </a:lnTo>
                <a:lnTo>
                  <a:pt x="2769" y="363502"/>
                </a:lnTo>
                <a:lnTo>
                  <a:pt x="0" y="411480"/>
                </a:lnTo>
                <a:lnTo>
                  <a:pt x="2769" y="459481"/>
                </a:lnTo>
                <a:lnTo>
                  <a:pt x="10870" y="505852"/>
                </a:lnTo>
                <a:lnTo>
                  <a:pt x="23994" y="550285"/>
                </a:lnTo>
                <a:lnTo>
                  <a:pt x="41832" y="592471"/>
                </a:lnTo>
                <a:lnTo>
                  <a:pt x="64075" y="632103"/>
                </a:lnTo>
                <a:lnTo>
                  <a:pt x="90413" y="668871"/>
                </a:lnTo>
                <a:lnTo>
                  <a:pt x="120538" y="702468"/>
                </a:lnTo>
                <a:lnTo>
                  <a:pt x="154141" y="732586"/>
                </a:lnTo>
                <a:lnTo>
                  <a:pt x="190913" y="758916"/>
                </a:lnTo>
                <a:lnTo>
                  <a:pt x="230543" y="781149"/>
                </a:lnTo>
                <a:lnTo>
                  <a:pt x="272725" y="798979"/>
                </a:lnTo>
                <a:lnTo>
                  <a:pt x="317147" y="812096"/>
                </a:lnTo>
                <a:lnTo>
                  <a:pt x="363502" y="820192"/>
                </a:lnTo>
                <a:lnTo>
                  <a:pt x="411480" y="822959"/>
                </a:lnTo>
                <a:lnTo>
                  <a:pt x="459457" y="820192"/>
                </a:lnTo>
                <a:lnTo>
                  <a:pt x="505812" y="812096"/>
                </a:lnTo>
                <a:lnTo>
                  <a:pt x="550234" y="798979"/>
                </a:lnTo>
                <a:lnTo>
                  <a:pt x="592416" y="781149"/>
                </a:lnTo>
                <a:lnTo>
                  <a:pt x="632046" y="758916"/>
                </a:lnTo>
                <a:lnTo>
                  <a:pt x="668818" y="732586"/>
                </a:lnTo>
                <a:lnTo>
                  <a:pt x="702421" y="702468"/>
                </a:lnTo>
                <a:lnTo>
                  <a:pt x="732546" y="668871"/>
                </a:lnTo>
                <a:lnTo>
                  <a:pt x="758884" y="632103"/>
                </a:lnTo>
                <a:lnTo>
                  <a:pt x="781127" y="592471"/>
                </a:lnTo>
                <a:lnTo>
                  <a:pt x="798965" y="550285"/>
                </a:lnTo>
                <a:lnTo>
                  <a:pt x="812089" y="505852"/>
                </a:lnTo>
                <a:lnTo>
                  <a:pt x="820190" y="459481"/>
                </a:lnTo>
                <a:lnTo>
                  <a:pt x="822960" y="411480"/>
                </a:lnTo>
                <a:lnTo>
                  <a:pt x="820190" y="363502"/>
                </a:lnTo>
                <a:lnTo>
                  <a:pt x="812089" y="317147"/>
                </a:lnTo>
                <a:lnTo>
                  <a:pt x="798965" y="272725"/>
                </a:lnTo>
                <a:lnTo>
                  <a:pt x="781127" y="230543"/>
                </a:lnTo>
                <a:lnTo>
                  <a:pt x="758884" y="190913"/>
                </a:lnTo>
                <a:lnTo>
                  <a:pt x="732546" y="154141"/>
                </a:lnTo>
                <a:lnTo>
                  <a:pt x="702421" y="120538"/>
                </a:lnTo>
                <a:lnTo>
                  <a:pt x="668818" y="90413"/>
                </a:lnTo>
                <a:lnTo>
                  <a:pt x="632046" y="64075"/>
                </a:lnTo>
                <a:lnTo>
                  <a:pt x="592416" y="41832"/>
                </a:lnTo>
                <a:lnTo>
                  <a:pt x="550234" y="23994"/>
                </a:lnTo>
                <a:lnTo>
                  <a:pt x="505812" y="10870"/>
                </a:lnTo>
                <a:lnTo>
                  <a:pt x="459457" y="2769"/>
                </a:lnTo>
                <a:lnTo>
                  <a:pt x="411480"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49873" name="object 17">
            <a:extLst>
              <a:ext uri="{FF2B5EF4-FFF2-40B4-BE49-F238E27FC236}">
                <a16:creationId xmlns:a16="http://schemas.microsoft.com/office/drawing/2014/main" id="{45645ADB-51D9-4837-BE09-7ABAD2759B01}"/>
              </a:ext>
            </a:extLst>
          </p:cNvPr>
          <p:cNvSpPr>
            <a:spLocks/>
          </p:cNvSpPr>
          <p:nvPr/>
        </p:nvSpPr>
        <p:spPr bwMode="auto">
          <a:xfrm>
            <a:off x="4283075" y="4360863"/>
            <a:ext cx="823913" cy="822325"/>
          </a:xfrm>
          <a:custGeom>
            <a:avLst/>
            <a:gdLst>
              <a:gd name="T0" fmla="*/ 413867 w 822960"/>
              <a:gd name="T1" fmla="*/ 0 h 822960"/>
              <a:gd name="T2" fmla="*/ 365611 w 822960"/>
              <a:gd name="T3" fmla="*/ 2759 h 822960"/>
              <a:gd name="T4" fmla="*/ 318988 w 822960"/>
              <a:gd name="T5" fmla="*/ 10830 h 822960"/>
              <a:gd name="T6" fmla="*/ 274308 w 822960"/>
              <a:gd name="T7" fmla="*/ 23903 h 822960"/>
              <a:gd name="T8" fmla="*/ 231881 w 822960"/>
              <a:gd name="T9" fmla="*/ 41672 h 822960"/>
              <a:gd name="T10" fmla="*/ 192021 w 822960"/>
              <a:gd name="T11" fmla="*/ 63830 h 822960"/>
              <a:gd name="T12" fmla="*/ 155035 w 822960"/>
              <a:gd name="T13" fmla="*/ 90063 h 822960"/>
              <a:gd name="T14" fmla="*/ 121238 w 822960"/>
              <a:gd name="T15" fmla="*/ 120073 h 822960"/>
              <a:gd name="T16" fmla="*/ 90938 w 822960"/>
              <a:gd name="T17" fmla="*/ 153546 h 822960"/>
              <a:gd name="T18" fmla="*/ 64446 w 822960"/>
              <a:gd name="T19" fmla="*/ 190178 h 822960"/>
              <a:gd name="T20" fmla="*/ 42075 w 822960"/>
              <a:gd name="T21" fmla="*/ 229655 h 822960"/>
              <a:gd name="T22" fmla="*/ 24134 w 822960"/>
              <a:gd name="T23" fmla="*/ 271675 h 822960"/>
              <a:gd name="T24" fmla="*/ 10935 w 822960"/>
              <a:gd name="T25" fmla="*/ 315925 h 822960"/>
              <a:gd name="T26" fmla="*/ 2784 w 822960"/>
              <a:gd name="T27" fmla="*/ 362102 h 822960"/>
              <a:gd name="T28" fmla="*/ 0 w 822960"/>
              <a:gd name="T29" fmla="*/ 409895 h 822960"/>
              <a:gd name="T30" fmla="*/ 2784 w 822960"/>
              <a:gd name="T31" fmla="*/ 457711 h 822960"/>
              <a:gd name="T32" fmla="*/ 10935 w 822960"/>
              <a:gd name="T33" fmla="*/ 503904 h 822960"/>
              <a:gd name="T34" fmla="*/ 24134 w 822960"/>
              <a:gd name="T35" fmla="*/ 548165 h 822960"/>
              <a:gd name="T36" fmla="*/ 42075 w 822960"/>
              <a:gd name="T37" fmla="*/ 590189 h 822960"/>
              <a:gd name="T38" fmla="*/ 64446 w 822960"/>
              <a:gd name="T39" fmla="*/ 629668 h 822960"/>
              <a:gd name="T40" fmla="*/ 90938 w 822960"/>
              <a:gd name="T41" fmla="*/ 666294 h 822960"/>
              <a:gd name="T42" fmla="*/ 121238 w 822960"/>
              <a:gd name="T43" fmla="*/ 699762 h 822960"/>
              <a:gd name="T44" fmla="*/ 155035 w 822960"/>
              <a:gd name="T45" fmla="*/ 729764 h 822960"/>
              <a:gd name="T46" fmla="*/ 192021 w 822960"/>
              <a:gd name="T47" fmla="*/ 755992 h 822960"/>
              <a:gd name="T48" fmla="*/ 231881 w 822960"/>
              <a:gd name="T49" fmla="*/ 778140 h 822960"/>
              <a:gd name="T50" fmla="*/ 274308 w 822960"/>
              <a:gd name="T51" fmla="*/ 795901 h 822960"/>
              <a:gd name="T52" fmla="*/ 318988 w 822960"/>
              <a:gd name="T53" fmla="*/ 808967 h 822960"/>
              <a:gd name="T54" fmla="*/ 365611 w 822960"/>
              <a:gd name="T55" fmla="*/ 817033 h 822960"/>
              <a:gd name="T56" fmla="*/ 413867 w 822960"/>
              <a:gd name="T57" fmla="*/ 819788 h 822960"/>
              <a:gd name="T58" fmla="*/ 462148 w 822960"/>
              <a:gd name="T59" fmla="*/ 817033 h 822960"/>
              <a:gd name="T60" fmla="*/ 508788 w 822960"/>
              <a:gd name="T61" fmla="*/ 808967 h 822960"/>
              <a:gd name="T62" fmla="*/ 553478 w 822960"/>
              <a:gd name="T63" fmla="*/ 795901 h 822960"/>
              <a:gd name="T64" fmla="*/ 595909 w 822960"/>
              <a:gd name="T65" fmla="*/ 778140 h 822960"/>
              <a:gd name="T66" fmla="*/ 635772 w 822960"/>
              <a:gd name="T67" fmla="*/ 755992 h 822960"/>
              <a:gd name="T68" fmla="*/ 672752 w 822960"/>
              <a:gd name="T69" fmla="*/ 729764 h 822960"/>
              <a:gd name="T70" fmla="*/ 706543 w 822960"/>
              <a:gd name="T71" fmla="*/ 699762 h 822960"/>
              <a:gd name="T72" fmla="*/ 736836 w 822960"/>
              <a:gd name="T73" fmla="*/ 666294 h 822960"/>
              <a:gd name="T74" fmla="*/ 763321 w 822960"/>
              <a:gd name="T75" fmla="*/ 629668 h 822960"/>
              <a:gd name="T76" fmla="*/ 785684 w 822960"/>
              <a:gd name="T77" fmla="*/ 590189 h 822960"/>
              <a:gd name="T78" fmla="*/ 803615 w 822960"/>
              <a:gd name="T79" fmla="*/ 548165 h 822960"/>
              <a:gd name="T80" fmla="*/ 816810 w 822960"/>
              <a:gd name="T81" fmla="*/ 503904 h 822960"/>
              <a:gd name="T82" fmla="*/ 824952 w 822960"/>
              <a:gd name="T83" fmla="*/ 457711 h 822960"/>
              <a:gd name="T84" fmla="*/ 827735 w 822960"/>
              <a:gd name="T85" fmla="*/ 409895 h 822960"/>
              <a:gd name="T86" fmla="*/ 824952 w 822960"/>
              <a:gd name="T87" fmla="*/ 362102 h 822960"/>
              <a:gd name="T88" fmla="*/ 816810 w 822960"/>
              <a:gd name="T89" fmla="*/ 315925 h 822960"/>
              <a:gd name="T90" fmla="*/ 803615 w 822960"/>
              <a:gd name="T91" fmla="*/ 271675 h 822960"/>
              <a:gd name="T92" fmla="*/ 785684 w 822960"/>
              <a:gd name="T93" fmla="*/ 229655 h 822960"/>
              <a:gd name="T94" fmla="*/ 763321 w 822960"/>
              <a:gd name="T95" fmla="*/ 190178 h 822960"/>
              <a:gd name="T96" fmla="*/ 736836 w 822960"/>
              <a:gd name="T97" fmla="*/ 153546 h 822960"/>
              <a:gd name="T98" fmla="*/ 706543 w 822960"/>
              <a:gd name="T99" fmla="*/ 120073 h 822960"/>
              <a:gd name="T100" fmla="*/ 672752 w 822960"/>
              <a:gd name="T101" fmla="*/ 90063 h 822960"/>
              <a:gd name="T102" fmla="*/ 635772 w 822960"/>
              <a:gd name="T103" fmla="*/ 63830 h 822960"/>
              <a:gd name="T104" fmla="*/ 595909 w 822960"/>
              <a:gd name="T105" fmla="*/ 41672 h 822960"/>
              <a:gd name="T106" fmla="*/ 553478 w 822960"/>
              <a:gd name="T107" fmla="*/ 23903 h 822960"/>
              <a:gd name="T108" fmla="*/ 508788 w 822960"/>
              <a:gd name="T109" fmla="*/ 10830 h 822960"/>
              <a:gd name="T110" fmla="*/ 462148 w 822960"/>
              <a:gd name="T111" fmla="*/ 2759 h 822960"/>
              <a:gd name="T112" fmla="*/ 413867 w 822960"/>
              <a:gd name="T113" fmla="*/ 0 h 82296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22960" h="822960">
                <a:moveTo>
                  <a:pt x="411479" y="0"/>
                </a:moveTo>
                <a:lnTo>
                  <a:pt x="363502" y="2769"/>
                </a:lnTo>
                <a:lnTo>
                  <a:pt x="317147" y="10870"/>
                </a:lnTo>
                <a:lnTo>
                  <a:pt x="272725" y="23994"/>
                </a:lnTo>
                <a:lnTo>
                  <a:pt x="230543" y="41832"/>
                </a:lnTo>
                <a:lnTo>
                  <a:pt x="190913" y="64075"/>
                </a:lnTo>
                <a:lnTo>
                  <a:pt x="154141" y="90413"/>
                </a:lnTo>
                <a:lnTo>
                  <a:pt x="120538" y="120538"/>
                </a:lnTo>
                <a:lnTo>
                  <a:pt x="90413" y="154141"/>
                </a:lnTo>
                <a:lnTo>
                  <a:pt x="64075" y="190913"/>
                </a:lnTo>
                <a:lnTo>
                  <a:pt x="41832" y="230543"/>
                </a:lnTo>
                <a:lnTo>
                  <a:pt x="23994" y="272725"/>
                </a:lnTo>
                <a:lnTo>
                  <a:pt x="10870" y="317147"/>
                </a:lnTo>
                <a:lnTo>
                  <a:pt x="2769" y="363502"/>
                </a:lnTo>
                <a:lnTo>
                  <a:pt x="0" y="411480"/>
                </a:lnTo>
                <a:lnTo>
                  <a:pt x="2769" y="459481"/>
                </a:lnTo>
                <a:lnTo>
                  <a:pt x="10870" y="505852"/>
                </a:lnTo>
                <a:lnTo>
                  <a:pt x="23994" y="550285"/>
                </a:lnTo>
                <a:lnTo>
                  <a:pt x="41832" y="592471"/>
                </a:lnTo>
                <a:lnTo>
                  <a:pt x="64075" y="632103"/>
                </a:lnTo>
                <a:lnTo>
                  <a:pt x="90413" y="668871"/>
                </a:lnTo>
                <a:lnTo>
                  <a:pt x="120538" y="702468"/>
                </a:lnTo>
                <a:lnTo>
                  <a:pt x="154141" y="732586"/>
                </a:lnTo>
                <a:lnTo>
                  <a:pt x="190913" y="758916"/>
                </a:lnTo>
                <a:lnTo>
                  <a:pt x="230543" y="781149"/>
                </a:lnTo>
                <a:lnTo>
                  <a:pt x="272725" y="798979"/>
                </a:lnTo>
                <a:lnTo>
                  <a:pt x="317147" y="812096"/>
                </a:lnTo>
                <a:lnTo>
                  <a:pt x="363502" y="820192"/>
                </a:lnTo>
                <a:lnTo>
                  <a:pt x="411479" y="822959"/>
                </a:lnTo>
                <a:lnTo>
                  <a:pt x="459481" y="820192"/>
                </a:lnTo>
                <a:lnTo>
                  <a:pt x="505852" y="812096"/>
                </a:lnTo>
                <a:lnTo>
                  <a:pt x="550285" y="798979"/>
                </a:lnTo>
                <a:lnTo>
                  <a:pt x="592471" y="781149"/>
                </a:lnTo>
                <a:lnTo>
                  <a:pt x="632103" y="758916"/>
                </a:lnTo>
                <a:lnTo>
                  <a:pt x="668871" y="732586"/>
                </a:lnTo>
                <a:lnTo>
                  <a:pt x="702468" y="702468"/>
                </a:lnTo>
                <a:lnTo>
                  <a:pt x="732586" y="668871"/>
                </a:lnTo>
                <a:lnTo>
                  <a:pt x="758916" y="632103"/>
                </a:lnTo>
                <a:lnTo>
                  <a:pt x="781149" y="592471"/>
                </a:lnTo>
                <a:lnTo>
                  <a:pt x="798979" y="550285"/>
                </a:lnTo>
                <a:lnTo>
                  <a:pt x="812096" y="505852"/>
                </a:lnTo>
                <a:lnTo>
                  <a:pt x="820192" y="459481"/>
                </a:lnTo>
                <a:lnTo>
                  <a:pt x="822960" y="411480"/>
                </a:lnTo>
                <a:lnTo>
                  <a:pt x="820192" y="363502"/>
                </a:lnTo>
                <a:lnTo>
                  <a:pt x="812096" y="317147"/>
                </a:lnTo>
                <a:lnTo>
                  <a:pt x="798979" y="272725"/>
                </a:lnTo>
                <a:lnTo>
                  <a:pt x="781149" y="230543"/>
                </a:lnTo>
                <a:lnTo>
                  <a:pt x="758916" y="190913"/>
                </a:lnTo>
                <a:lnTo>
                  <a:pt x="732586" y="154141"/>
                </a:lnTo>
                <a:lnTo>
                  <a:pt x="702468" y="120538"/>
                </a:lnTo>
                <a:lnTo>
                  <a:pt x="668871" y="90413"/>
                </a:lnTo>
                <a:lnTo>
                  <a:pt x="632103" y="64075"/>
                </a:lnTo>
                <a:lnTo>
                  <a:pt x="592471" y="41832"/>
                </a:lnTo>
                <a:lnTo>
                  <a:pt x="550285" y="23994"/>
                </a:lnTo>
                <a:lnTo>
                  <a:pt x="505852" y="10870"/>
                </a:lnTo>
                <a:lnTo>
                  <a:pt x="459481" y="2769"/>
                </a:lnTo>
                <a:lnTo>
                  <a:pt x="411479"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49874" name="object 18">
            <a:extLst>
              <a:ext uri="{FF2B5EF4-FFF2-40B4-BE49-F238E27FC236}">
                <a16:creationId xmlns:a16="http://schemas.microsoft.com/office/drawing/2014/main" id="{99A59474-6F77-4312-87FF-DE5A16B509EB}"/>
              </a:ext>
            </a:extLst>
          </p:cNvPr>
          <p:cNvSpPr>
            <a:spLocks/>
          </p:cNvSpPr>
          <p:nvPr/>
        </p:nvSpPr>
        <p:spPr bwMode="auto">
          <a:xfrm>
            <a:off x="1420813" y="4360863"/>
            <a:ext cx="822325" cy="822325"/>
          </a:xfrm>
          <a:custGeom>
            <a:avLst/>
            <a:gdLst>
              <a:gd name="T0" fmla="*/ 409895 w 822960"/>
              <a:gd name="T1" fmla="*/ 0 h 822960"/>
              <a:gd name="T2" fmla="*/ 362078 w 822960"/>
              <a:gd name="T3" fmla="*/ 2759 h 822960"/>
              <a:gd name="T4" fmla="*/ 315886 w 822960"/>
              <a:gd name="T5" fmla="*/ 10830 h 822960"/>
              <a:gd name="T6" fmla="*/ 271624 w 822960"/>
              <a:gd name="T7" fmla="*/ 23903 h 822960"/>
              <a:gd name="T8" fmla="*/ 229600 w 822960"/>
              <a:gd name="T9" fmla="*/ 41672 h 822960"/>
              <a:gd name="T10" fmla="*/ 190121 w 822960"/>
              <a:gd name="T11" fmla="*/ 63830 h 822960"/>
              <a:gd name="T12" fmla="*/ 153493 w 822960"/>
              <a:gd name="T13" fmla="*/ 90063 h 822960"/>
              <a:gd name="T14" fmla="*/ 120026 w 822960"/>
              <a:gd name="T15" fmla="*/ 120073 h 822960"/>
              <a:gd name="T16" fmla="*/ 90023 w 822960"/>
              <a:gd name="T17" fmla="*/ 153546 h 822960"/>
              <a:gd name="T18" fmla="*/ 63798 w 822960"/>
              <a:gd name="T19" fmla="*/ 190178 h 822960"/>
              <a:gd name="T20" fmla="*/ 41650 w 822960"/>
              <a:gd name="T21" fmla="*/ 229655 h 822960"/>
              <a:gd name="T22" fmla="*/ 23889 w 822960"/>
              <a:gd name="T23" fmla="*/ 271675 h 822960"/>
              <a:gd name="T24" fmla="*/ 10823 w 822960"/>
              <a:gd name="T25" fmla="*/ 315925 h 822960"/>
              <a:gd name="T26" fmla="*/ 2757 w 822960"/>
              <a:gd name="T27" fmla="*/ 362102 h 822960"/>
              <a:gd name="T28" fmla="*/ 0 w 822960"/>
              <a:gd name="T29" fmla="*/ 409895 h 822960"/>
              <a:gd name="T30" fmla="*/ 2757 w 822960"/>
              <a:gd name="T31" fmla="*/ 457711 h 822960"/>
              <a:gd name="T32" fmla="*/ 10823 w 822960"/>
              <a:gd name="T33" fmla="*/ 503904 h 822960"/>
              <a:gd name="T34" fmla="*/ 23889 w 822960"/>
              <a:gd name="T35" fmla="*/ 548165 h 822960"/>
              <a:gd name="T36" fmla="*/ 41650 w 822960"/>
              <a:gd name="T37" fmla="*/ 590189 h 822960"/>
              <a:gd name="T38" fmla="*/ 63798 w 822960"/>
              <a:gd name="T39" fmla="*/ 629668 h 822960"/>
              <a:gd name="T40" fmla="*/ 90023 w 822960"/>
              <a:gd name="T41" fmla="*/ 666294 h 822960"/>
              <a:gd name="T42" fmla="*/ 120026 w 822960"/>
              <a:gd name="T43" fmla="*/ 699762 h 822960"/>
              <a:gd name="T44" fmla="*/ 153493 w 822960"/>
              <a:gd name="T45" fmla="*/ 729764 h 822960"/>
              <a:gd name="T46" fmla="*/ 190121 w 822960"/>
              <a:gd name="T47" fmla="*/ 755992 h 822960"/>
              <a:gd name="T48" fmla="*/ 229600 w 822960"/>
              <a:gd name="T49" fmla="*/ 778140 h 822960"/>
              <a:gd name="T50" fmla="*/ 271624 w 822960"/>
              <a:gd name="T51" fmla="*/ 795901 h 822960"/>
              <a:gd name="T52" fmla="*/ 315886 w 822960"/>
              <a:gd name="T53" fmla="*/ 808967 h 822960"/>
              <a:gd name="T54" fmla="*/ 362078 w 822960"/>
              <a:gd name="T55" fmla="*/ 817033 h 822960"/>
              <a:gd name="T56" fmla="*/ 409895 w 822960"/>
              <a:gd name="T57" fmla="*/ 819788 h 822960"/>
              <a:gd name="T58" fmla="*/ 457687 w 822960"/>
              <a:gd name="T59" fmla="*/ 817033 h 822960"/>
              <a:gd name="T60" fmla="*/ 503864 w 822960"/>
              <a:gd name="T61" fmla="*/ 808967 h 822960"/>
              <a:gd name="T62" fmla="*/ 548114 w 822960"/>
              <a:gd name="T63" fmla="*/ 795901 h 822960"/>
              <a:gd name="T64" fmla="*/ 590134 w 822960"/>
              <a:gd name="T65" fmla="*/ 778140 h 822960"/>
              <a:gd name="T66" fmla="*/ 629611 w 822960"/>
              <a:gd name="T67" fmla="*/ 755992 h 822960"/>
              <a:gd name="T68" fmla="*/ 666242 w 822960"/>
              <a:gd name="T69" fmla="*/ 729764 h 822960"/>
              <a:gd name="T70" fmla="*/ 699715 w 822960"/>
              <a:gd name="T71" fmla="*/ 699762 h 822960"/>
              <a:gd name="T72" fmla="*/ 729725 w 822960"/>
              <a:gd name="T73" fmla="*/ 666294 h 822960"/>
              <a:gd name="T74" fmla="*/ 755960 w 822960"/>
              <a:gd name="T75" fmla="*/ 629668 h 822960"/>
              <a:gd name="T76" fmla="*/ 778118 w 822960"/>
              <a:gd name="T77" fmla="*/ 590189 h 822960"/>
              <a:gd name="T78" fmla="*/ 795887 w 822960"/>
              <a:gd name="T79" fmla="*/ 548165 h 822960"/>
              <a:gd name="T80" fmla="*/ 808960 w 822960"/>
              <a:gd name="T81" fmla="*/ 503904 h 822960"/>
              <a:gd name="T82" fmla="*/ 817031 w 822960"/>
              <a:gd name="T83" fmla="*/ 457711 h 822960"/>
              <a:gd name="T84" fmla="*/ 819789 w 822960"/>
              <a:gd name="T85" fmla="*/ 409895 h 822960"/>
              <a:gd name="T86" fmla="*/ 817031 w 822960"/>
              <a:gd name="T87" fmla="*/ 362102 h 822960"/>
              <a:gd name="T88" fmla="*/ 808960 w 822960"/>
              <a:gd name="T89" fmla="*/ 315925 h 822960"/>
              <a:gd name="T90" fmla="*/ 795887 w 822960"/>
              <a:gd name="T91" fmla="*/ 271675 h 822960"/>
              <a:gd name="T92" fmla="*/ 778118 w 822960"/>
              <a:gd name="T93" fmla="*/ 229655 h 822960"/>
              <a:gd name="T94" fmla="*/ 755960 w 822960"/>
              <a:gd name="T95" fmla="*/ 190178 h 822960"/>
              <a:gd name="T96" fmla="*/ 729725 w 822960"/>
              <a:gd name="T97" fmla="*/ 153546 h 822960"/>
              <a:gd name="T98" fmla="*/ 699715 w 822960"/>
              <a:gd name="T99" fmla="*/ 120073 h 822960"/>
              <a:gd name="T100" fmla="*/ 666242 w 822960"/>
              <a:gd name="T101" fmla="*/ 90063 h 822960"/>
              <a:gd name="T102" fmla="*/ 629611 w 822960"/>
              <a:gd name="T103" fmla="*/ 63830 h 822960"/>
              <a:gd name="T104" fmla="*/ 590134 w 822960"/>
              <a:gd name="T105" fmla="*/ 41672 h 822960"/>
              <a:gd name="T106" fmla="*/ 548114 w 822960"/>
              <a:gd name="T107" fmla="*/ 23903 h 822960"/>
              <a:gd name="T108" fmla="*/ 503864 w 822960"/>
              <a:gd name="T109" fmla="*/ 10830 h 822960"/>
              <a:gd name="T110" fmla="*/ 457687 w 822960"/>
              <a:gd name="T111" fmla="*/ 2759 h 822960"/>
              <a:gd name="T112" fmla="*/ 409895 w 822960"/>
              <a:gd name="T113" fmla="*/ 0 h 82296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22960" h="822960">
                <a:moveTo>
                  <a:pt x="411480" y="0"/>
                </a:moveTo>
                <a:lnTo>
                  <a:pt x="363478" y="2769"/>
                </a:lnTo>
                <a:lnTo>
                  <a:pt x="317107" y="10870"/>
                </a:lnTo>
                <a:lnTo>
                  <a:pt x="272674" y="23994"/>
                </a:lnTo>
                <a:lnTo>
                  <a:pt x="230488" y="41832"/>
                </a:lnTo>
                <a:lnTo>
                  <a:pt x="190856" y="64075"/>
                </a:lnTo>
                <a:lnTo>
                  <a:pt x="154088" y="90413"/>
                </a:lnTo>
                <a:lnTo>
                  <a:pt x="120491" y="120538"/>
                </a:lnTo>
                <a:lnTo>
                  <a:pt x="90373" y="154141"/>
                </a:lnTo>
                <a:lnTo>
                  <a:pt x="64043" y="190913"/>
                </a:lnTo>
                <a:lnTo>
                  <a:pt x="41810" y="230543"/>
                </a:lnTo>
                <a:lnTo>
                  <a:pt x="23980" y="272725"/>
                </a:lnTo>
                <a:lnTo>
                  <a:pt x="10863" y="317147"/>
                </a:lnTo>
                <a:lnTo>
                  <a:pt x="2767" y="363502"/>
                </a:lnTo>
                <a:lnTo>
                  <a:pt x="0" y="411480"/>
                </a:lnTo>
                <a:lnTo>
                  <a:pt x="2767" y="459481"/>
                </a:lnTo>
                <a:lnTo>
                  <a:pt x="10863" y="505852"/>
                </a:lnTo>
                <a:lnTo>
                  <a:pt x="23980" y="550285"/>
                </a:lnTo>
                <a:lnTo>
                  <a:pt x="41810" y="592471"/>
                </a:lnTo>
                <a:lnTo>
                  <a:pt x="64043" y="632103"/>
                </a:lnTo>
                <a:lnTo>
                  <a:pt x="90373" y="668871"/>
                </a:lnTo>
                <a:lnTo>
                  <a:pt x="120491" y="702468"/>
                </a:lnTo>
                <a:lnTo>
                  <a:pt x="154088" y="732586"/>
                </a:lnTo>
                <a:lnTo>
                  <a:pt x="190856" y="758916"/>
                </a:lnTo>
                <a:lnTo>
                  <a:pt x="230488" y="781149"/>
                </a:lnTo>
                <a:lnTo>
                  <a:pt x="272674" y="798979"/>
                </a:lnTo>
                <a:lnTo>
                  <a:pt x="317107" y="812096"/>
                </a:lnTo>
                <a:lnTo>
                  <a:pt x="363478" y="820192"/>
                </a:lnTo>
                <a:lnTo>
                  <a:pt x="411480" y="822959"/>
                </a:lnTo>
                <a:lnTo>
                  <a:pt x="459457" y="820192"/>
                </a:lnTo>
                <a:lnTo>
                  <a:pt x="505812" y="812096"/>
                </a:lnTo>
                <a:lnTo>
                  <a:pt x="550234" y="798979"/>
                </a:lnTo>
                <a:lnTo>
                  <a:pt x="592416" y="781149"/>
                </a:lnTo>
                <a:lnTo>
                  <a:pt x="632046" y="758916"/>
                </a:lnTo>
                <a:lnTo>
                  <a:pt x="668818" y="732586"/>
                </a:lnTo>
                <a:lnTo>
                  <a:pt x="702421" y="702468"/>
                </a:lnTo>
                <a:lnTo>
                  <a:pt x="732546" y="668871"/>
                </a:lnTo>
                <a:lnTo>
                  <a:pt x="758884" y="632103"/>
                </a:lnTo>
                <a:lnTo>
                  <a:pt x="781127" y="592471"/>
                </a:lnTo>
                <a:lnTo>
                  <a:pt x="798965" y="550285"/>
                </a:lnTo>
                <a:lnTo>
                  <a:pt x="812089" y="505852"/>
                </a:lnTo>
                <a:lnTo>
                  <a:pt x="820190" y="459481"/>
                </a:lnTo>
                <a:lnTo>
                  <a:pt x="822960" y="411480"/>
                </a:lnTo>
                <a:lnTo>
                  <a:pt x="820190" y="363502"/>
                </a:lnTo>
                <a:lnTo>
                  <a:pt x="812089" y="317147"/>
                </a:lnTo>
                <a:lnTo>
                  <a:pt x="798965" y="272725"/>
                </a:lnTo>
                <a:lnTo>
                  <a:pt x="781127" y="230543"/>
                </a:lnTo>
                <a:lnTo>
                  <a:pt x="758884" y="190913"/>
                </a:lnTo>
                <a:lnTo>
                  <a:pt x="732546" y="154141"/>
                </a:lnTo>
                <a:lnTo>
                  <a:pt x="702421" y="120538"/>
                </a:lnTo>
                <a:lnTo>
                  <a:pt x="668818" y="90413"/>
                </a:lnTo>
                <a:lnTo>
                  <a:pt x="632046" y="64075"/>
                </a:lnTo>
                <a:lnTo>
                  <a:pt x="592416" y="41832"/>
                </a:lnTo>
                <a:lnTo>
                  <a:pt x="550234" y="23994"/>
                </a:lnTo>
                <a:lnTo>
                  <a:pt x="505812" y="10870"/>
                </a:lnTo>
                <a:lnTo>
                  <a:pt x="459457" y="2769"/>
                </a:lnTo>
                <a:lnTo>
                  <a:pt x="411480"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49875" name="object 19">
            <a:extLst>
              <a:ext uri="{FF2B5EF4-FFF2-40B4-BE49-F238E27FC236}">
                <a16:creationId xmlns:a16="http://schemas.microsoft.com/office/drawing/2014/main" id="{7731CAAE-B608-4404-91C7-26CBAC1934C2}"/>
              </a:ext>
            </a:extLst>
          </p:cNvPr>
          <p:cNvSpPr>
            <a:spLocks/>
          </p:cNvSpPr>
          <p:nvPr/>
        </p:nvSpPr>
        <p:spPr bwMode="auto">
          <a:xfrm>
            <a:off x="5695950" y="3063875"/>
            <a:ext cx="823913" cy="822325"/>
          </a:xfrm>
          <a:custGeom>
            <a:avLst/>
            <a:gdLst>
              <a:gd name="T0" fmla="*/ 413870 w 822959"/>
              <a:gd name="T1" fmla="*/ 0 h 822960"/>
              <a:gd name="T2" fmla="*/ 365589 w 822959"/>
              <a:gd name="T3" fmla="*/ 2759 h 822960"/>
              <a:gd name="T4" fmla="*/ 318949 w 822959"/>
              <a:gd name="T5" fmla="*/ 10830 h 822960"/>
              <a:gd name="T6" fmla="*/ 274258 w 822959"/>
              <a:gd name="T7" fmla="*/ 23903 h 822960"/>
              <a:gd name="T8" fmla="*/ 231826 w 822959"/>
              <a:gd name="T9" fmla="*/ 41672 h 822960"/>
              <a:gd name="T10" fmla="*/ 191965 w 822959"/>
              <a:gd name="T11" fmla="*/ 63830 h 822960"/>
              <a:gd name="T12" fmla="*/ 154983 w 822959"/>
              <a:gd name="T13" fmla="*/ 90063 h 822960"/>
              <a:gd name="T14" fmla="*/ 121191 w 822959"/>
              <a:gd name="T15" fmla="*/ 120073 h 822960"/>
              <a:gd name="T16" fmla="*/ 90898 w 822959"/>
              <a:gd name="T17" fmla="*/ 153546 h 822960"/>
              <a:gd name="T18" fmla="*/ 64414 w 822959"/>
              <a:gd name="T19" fmla="*/ 190178 h 822960"/>
              <a:gd name="T20" fmla="*/ 42054 w 822959"/>
              <a:gd name="T21" fmla="*/ 229655 h 822960"/>
              <a:gd name="T22" fmla="*/ 24120 w 822959"/>
              <a:gd name="T23" fmla="*/ 271675 h 822960"/>
              <a:gd name="T24" fmla="*/ 10928 w 822959"/>
              <a:gd name="T25" fmla="*/ 315925 h 822960"/>
              <a:gd name="T26" fmla="*/ 2782 w 822959"/>
              <a:gd name="T27" fmla="*/ 362102 h 822960"/>
              <a:gd name="T28" fmla="*/ 0 w 822959"/>
              <a:gd name="T29" fmla="*/ 409895 h 822960"/>
              <a:gd name="T30" fmla="*/ 2782 w 822959"/>
              <a:gd name="T31" fmla="*/ 457711 h 822960"/>
              <a:gd name="T32" fmla="*/ 10928 w 822959"/>
              <a:gd name="T33" fmla="*/ 503904 h 822960"/>
              <a:gd name="T34" fmla="*/ 24120 w 822959"/>
              <a:gd name="T35" fmla="*/ 548165 h 822960"/>
              <a:gd name="T36" fmla="*/ 42054 w 822959"/>
              <a:gd name="T37" fmla="*/ 590189 h 822960"/>
              <a:gd name="T38" fmla="*/ 64414 w 822959"/>
              <a:gd name="T39" fmla="*/ 629668 h 822960"/>
              <a:gd name="T40" fmla="*/ 90898 w 822959"/>
              <a:gd name="T41" fmla="*/ 666294 h 822960"/>
              <a:gd name="T42" fmla="*/ 121191 w 822959"/>
              <a:gd name="T43" fmla="*/ 699762 h 822960"/>
              <a:gd name="T44" fmla="*/ 154983 w 822959"/>
              <a:gd name="T45" fmla="*/ 729764 h 822960"/>
              <a:gd name="T46" fmla="*/ 191965 w 822959"/>
              <a:gd name="T47" fmla="*/ 755992 h 822960"/>
              <a:gd name="T48" fmla="*/ 231826 w 822959"/>
              <a:gd name="T49" fmla="*/ 778140 h 822960"/>
              <a:gd name="T50" fmla="*/ 274258 w 822959"/>
              <a:gd name="T51" fmla="*/ 795901 h 822960"/>
              <a:gd name="T52" fmla="*/ 318949 w 822959"/>
              <a:gd name="T53" fmla="*/ 808967 h 822960"/>
              <a:gd name="T54" fmla="*/ 365589 w 822959"/>
              <a:gd name="T55" fmla="*/ 817033 h 822960"/>
              <a:gd name="T56" fmla="*/ 413870 w 822959"/>
              <a:gd name="T57" fmla="*/ 819789 h 822960"/>
              <a:gd name="T58" fmla="*/ 462126 w 822959"/>
              <a:gd name="T59" fmla="*/ 817033 h 822960"/>
              <a:gd name="T60" fmla="*/ 508750 w 822959"/>
              <a:gd name="T61" fmla="*/ 808967 h 822960"/>
              <a:gd name="T62" fmla="*/ 553431 w 822959"/>
              <a:gd name="T63" fmla="*/ 795901 h 822960"/>
              <a:gd name="T64" fmla="*/ 595858 w 822959"/>
              <a:gd name="T65" fmla="*/ 778140 h 822960"/>
              <a:gd name="T66" fmla="*/ 635718 w 822959"/>
              <a:gd name="T67" fmla="*/ 755992 h 822960"/>
              <a:gd name="T68" fmla="*/ 672703 w 822959"/>
              <a:gd name="T69" fmla="*/ 729764 h 822960"/>
              <a:gd name="T70" fmla="*/ 706501 w 822959"/>
              <a:gd name="T71" fmla="*/ 699762 h 822960"/>
              <a:gd name="T72" fmla="*/ 736801 w 822959"/>
              <a:gd name="T73" fmla="*/ 666294 h 822960"/>
              <a:gd name="T74" fmla="*/ 763294 w 822959"/>
              <a:gd name="T75" fmla="*/ 629668 h 822960"/>
              <a:gd name="T76" fmla="*/ 785667 w 822959"/>
              <a:gd name="T77" fmla="*/ 590189 h 822960"/>
              <a:gd name="T78" fmla="*/ 803605 w 822959"/>
              <a:gd name="T79" fmla="*/ 548165 h 822960"/>
              <a:gd name="T80" fmla="*/ 816807 w 822959"/>
              <a:gd name="T81" fmla="*/ 503904 h 822960"/>
              <a:gd name="T82" fmla="*/ 824955 w 822959"/>
              <a:gd name="T83" fmla="*/ 457711 h 822960"/>
              <a:gd name="T84" fmla="*/ 827740 w 822959"/>
              <a:gd name="T85" fmla="*/ 409895 h 822960"/>
              <a:gd name="T86" fmla="*/ 824955 w 822959"/>
              <a:gd name="T87" fmla="*/ 362102 h 822960"/>
              <a:gd name="T88" fmla="*/ 816807 w 822959"/>
              <a:gd name="T89" fmla="*/ 315925 h 822960"/>
              <a:gd name="T90" fmla="*/ 803605 w 822959"/>
              <a:gd name="T91" fmla="*/ 271675 h 822960"/>
              <a:gd name="T92" fmla="*/ 785667 w 822959"/>
              <a:gd name="T93" fmla="*/ 229655 h 822960"/>
              <a:gd name="T94" fmla="*/ 763294 w 822959"/>
              <a:gd name="T95" fmla="*/ 190178 h 822960"/>
              <a:gd name="T96" fmla="*/ 736801 w 822959"/>
              <a:gd name="T97" fmla="*/ 153546 h 822960"/>
              <a:gd name="T98" fmla="*/ 706501 w 822959"/>
              <a:gd name="T99" fmla="*/ 120073 h 822960"/>
              <a:gd name="T100" fmla="*/ 672703 w 822959"/>
              <a:gd name="T101" fmla="*/ 90063 h 822960"/>
              <a:gd name="T102" fmla="*/ 635718 w 822959"/>
              <a:gd name="T103" fmla="*/ 63830 h 822960"/>
              <a:gd name="T104" fmla="*/ 595858 w 822959"/>
              <a:gd name="T105" fmla="*/ 41672 h 822960"/>
              <a:gd name="T106" fmla="*/ 553431 w 822959"/>
              <a:gd name="T107" fmla="*/ 23903 h 822960"/>
              <a:gd name="T108" fmla="*/ 508750 w 822959"/>
              <a:gd name="T109" fmla="*/ 10830 h 822960"/>
              <a:gd name="T110" fmla="*/ 462126 w 822959"/>
              <a:gd name="T111" fmla="*/ 2759 h 822960"/>
              <a:gd name="T112" fmla="*/ 413870 w 822959"/>
              <a:gd name="T113" fmla="*/ 0 h 82296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22959" h="822960">
                <a:moveTo>
                  <a:pt x="411479" y="0"/>
                </a:moveTo>
                <a:lnTo>
                  <a:pt x="363478" y="2769"/>
                </a:lnTo>
                <a:lnTo>
                  <a:pt x="317107" y="10870"/>
                </a:lnTo>
                <a:lnTo>
                  <a:pt x="272674" y="23994"/>
                </a:lnTo>
                <a:lnTo>
                  <a:pt x="230488" y="41832"/>
                </a:lnTo>
                <a:lnTo>
                  <a:pt x="190856" y="64075"/>
                </a:lnTo>
                <a:lnTo>
                  <a:pt x="154088" y="90413"/>
                </a:lnTo>
                <a:lnTo>
                  <a:pt x="120491" y="120538"/>
                </a:lnTo>
                <a:lnTo>
                  <a:pt x="90373" y="154141"/>
                </a:lnTo>
                <a:lnTo>
                  <a:pt x="64043" y="190913"/>
                </a:lnTo>
                <a:lnTo>
                  <a:pt x="41810" y="230543"/>
                </a:lnTo>
                <a:lnTo>
                  <a:pt x="23980" y="272725"/>
                </a:lnTo>
                <a:lnTo>
                  <a:pt x="10863" y="317147"/>
                </a:lnTo>
                <a:lnTo>
                  <a:pt x="2767" y="363502"/>
                </a:lnTo>
                <a:lnTo>
                  <a:pt x="0" y="411480"/>
                </a:lnTo>
                <a:lnTo>
                  <a:pt x="2767" y="459481"/>
                </a:lnTo>
                <a:lnTo>
                  <a:pt x="10863" y="505852"/>
                </a:lnTo>
                <a:lnTo>
                  <a:pt x="23980" y="550285"/>
                </a:lnTo>
                <a:lnTo>
                  <a:pt x="41810" y="592471"/>
                </a:lnTo>
                <a:lnTo>
                  <a:pt x="64043" y="632103"/>
                </a:lnTo>
                <a:lnTo>
                  <a:pt x="90373" y="668871"/>
                </a:lnTo>
                <a:lnTo>
                  <a:pt x="120491" y="702468"/>
                </a:lnTo>
                <a:lnTo>
                  <a:pt x="154088" y="732586"/>
                </a:lnTo>
                <a:lnTo>
                  <a:pt x="190856" y="758916"/>
                </a:lnTo>
                <a:lnTo>
                  <a:pt x="230488" y="781149"/>
                </a:lnTo>
                <a:lnTo>
                  <a:pt x="272674" y="798979"/>
                </a:lnTo>
                <a:lnTo>
                  <a:pt x="317107" y="812096"/>
                </a:lnTo>
                <a:lnTo>
                  <a:pt x="363478" y="820192"/>
                </a:lnTo>
                <a:lnTo>
                  <a:pt x="411479" y="822960"/>
                </a:lnTo>
                <a:lnTo>
                  <a:pt x="459457" y="820192"/>
                </a:lnTo>
                <a:lnTo>
                  <a:pt x="505812" y="812096"/>
                </a:lnTo>
                <a:lnTo>
                  <a:pt x="550234" y="798979"/>
                </a:lnTo>
                <a:lnTo>
                  <a:pt x="592416" y="781149"/>
                </a:lnTo>
                <a:lnTo>
                  <a:pt x="632046" y="758916"/>
                </a:lnTo>
                <a:lnTo>
                  <a:pt x="668818" y="732586"/>
                </a:lnTo>
                <a:lnTo>
                  <a:pt x="702421" y="702468"/>
                </a:lnTo>
                <a:lnTo>
                  <a:pt x="732546" y="668871"/>
                </a:lnTo>
                <a:lnTo>
                  <a:pt x="758884" y="632103"/>
                </a:lnTo>
                <a:lnTo>
                  <a:pt x="781127" y="592471"/>
                </a:lnTo>
                <a:lnTo>
                  <a:pt x="798965" y="550285"/>
                </a:lnTo>
                <a:lnTo>
                  <a:pt x="812089" y="505852"/>
                </a:lnTo>
                <a:lnTo>
                  <a:pt x="820190" y="459481"/>
                </a:lnTo>
                <a:lnTo>
                  <a:pt x="822960" y="411480"/>
                </a:lnTo>
                <a:lnTo>
                  <a:pt x="820190" y="363502"/>
                </a:lnTo>
                <a:lnTo>
                  <a:pt x="812089" y="317147"/>
                </a:lnTo>
                <a:lnTo>
                  <a:pt x="798965" y="272725"/>
                </a:lnTo>
                <a:lnTo>
                  <a:pt x="781127" y="230543"/>
                </a:lnTo>
                <a:lnTo>
                  <a:pt x="758884" y="190913"/>
                </a:lnTo>
                <a:lnTo>
                  <a:pt x="732546" y="154141"/>
                </a:lnTo>
                <a:lnTo>
                  <a:pt x="702421" y="120538"/>
                </a:lnTo>
                <a:lnTo>
                  <a:pt x="668818" y="90413"/>
                </a:lnTo>
                <a:lnTo>
                  <a:pt x="632046" y="64075"/>
                </a:lnTo>
                <a:lnTo>
                  <a:pt x="592416" y="41832"/>
                </a:lnTo>
                <a:lnTo>
                  <a:pt x="550234" y="23994"/>
                </a:lnTo>
                <a:lnTo>
                  <a:pt x="505812" y="10870"/>
                </a:lnTo>
                <a:lnTo>
                  <a:pt x="459457" y="2769"/>
                </a:lnTo>
                <a:lnTo>
                  <a:pt x="411479"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49876" name="object 20">
            <a:extLst>
              <a:ext uri="{FF2B5EF4-FFF2-40B4-BE49-F238E27FC236}">
                <a16:creationId xmlns:a16="http://schemas.microsoft.com/office/drawing/2014/main" id="{D0E4B651-970A-445E-B253-488DB6585954}"/>
              </a:ext>
            </a:extLst>
          </p:cNvPr>
          <p:cNvSpPr>
            <a:spLocks/>
          </p:cNvSpPr>
          <p:nvPr/>
        </p:nvSpPr>
        <p:spPr bwMode="auto">
          <a:xfrm>
            <a:off x="10010775" y="1800225"/>
            <a:ext cx="823913" cy="823913"/>
          </a:xfrm>
          <a:custGeom>
            <a:avLst/>
            <a:gdLst>
              <a:gd name="T0" fmla="*/ 413870 w 822959"/>
              <a:gd name="T1" fmla="*/ 0 h 822960"/>
              <a:gd name="T2" fmla="*/ 365613 w 822959"/>
              <a:gd name="T3" fmla="*/ 2784 h 822960"/>
              <a:gd name="T4" fmla="*/ 318989 w 822959"/>
              <a:gd name="T5" fmla="*/ 10935 h 822960"/>
              <a:gd name="T6" fmla="*/ 274310 w 822959"/>
              <a:gd name="T7" fmla="*/ 24134 h 822960"/>
              <a:gd name="T8" fmla="*/ 231882 w 822959"/>
              <a:gd name="T9" fmla="*/ 42075 h 822960"/>
              <a:gd name="T10" fmla="*/ 192022 w 822959"/>
              <a:gd name="T11" fmla="*/ 64446 h 822960"/>
              <a:gd name="T12" fmla="*/ 155037 w 822959"/>
              <a:gd name="T13" fmla="*/ 90938 h 822960"/>
              <a:gd name="T14" fmla="*/ 121238 w 822959"/>
              <a:gd name="T15" fmla="*/ 121238 h 822960"/>
              <a:gd name="T16" fmla="*/ 90938 w 822959"/>
              <a:gd name="T17" fmla="*/ 155035 h 822960"/>
              <a:gd name="T18" fmla="*/ 64447 w 822959"/>
              <a:gd name="T19" fmla="*/ 192021 h 822960"/>
              <a:gd name="T20" fmla="*/ 42076 w 822959"/>
              <a:gd name="T21" fmla="*/ 231881 h 822960"/>
              <a:gd name="T22" fmla="*/ 24134 w 822959"/>
              <a:gd name="T23" fmla="*/ 274308 h 822960"/>
              <a:gd name="T24" fmla="*/ 10935 w 822959"/>
              <a:gd name="T25" fmla="*/ 318988 h 822960"/>
              <a:gd name="T26" fmla="*/ 2784 w 822959"/>
              <a:gd name="T27" fmla="*/ 365611 h 822960"/>
              <a:gd name="T28" fmla="*/ 0 w 822959"/>
              <a:gd name="T29" fmla="*/ 413869 h 822960"/>
              <a:gd name="T30" fmla="*/ 2784 w 822959"/>
              <a:gd name="T31" fmla="*/ 462148 h 822960"/>
              <a:gd name="T32" fmla="*/ 10935 w 822959"/>
              <a:gd name="T33" fmla="*/ 508788 h 822960"/>
              <a:gd name="T34" fmla="*/ 24134 w 822959"/>
              <a:gd name="T35" fmla="*/ 553478 h 822960"/>
              <a:gd name="T36" fmla="*/ 42076 w 822959"/>
              <a:gd name="T37" fmla="*/ 595909 h 822960"/>
              <a:gd name="T38" fmla="*/ 64447 w 822959"/>
              <a:gd name="T39" fmla="*/ 635772 h 822960"/>
              <a:gd name="T40" fmla="*/ 90938 w 822959"/>
              <a:gd name="T41" fmla="*/ 672752 h 822960"/>
              <a:gd name="T42" fmla="*/ 121238 w 822959"/>
              <a:gd name="T43" fmla="*/ 706543 h 822960"/>
              <a:gd name="T44" fmla="*/ 155037 w 822959"/>
              <a:gd name="T45" fmla="*/ 736836 h 822960"/>
              <a:gd name="T46" fmla="*/ 192022 w 822959"/>
              <a:gd name="T47" fmla="*/ 763321 h 822960"/>
              <a:gd name="T48" fmla="*/ 231882 w 822959"/>
              <a:gd name="T49" fmla="*/ 785684 h 822960"/>
              <a:gd name="T50" fmla="*/ 274310 w 822959"/>
              <a:gd name="T51" fmla="*/ 803615 h 822960"/>
              <a:gd name="T52" fmla="*/ 318989 w 822959"/>
              <a:gd name="T53" fmla="*/ 816810 h 822960"/>
              <a:gd name="T54" fmla="*/ 365613 w 822959"/>
              <a:gd name="T55" fmla="*/ 824952 h 822960"/>
              <a:gd name="T56" fmla="*/ 413870 w 822959"/>
              <a:gd name="T57" fmla="*/ 827735 h 822960"/>
              <a:gd name="T58" fmla="*/ 462150 w 822959"/>
              <a:gd name="T59" fmla="*/ 824952 h 822960"/>
              <a:gd name="T60" fmla="*/ 508790 w 822959"/>
              <a:gd name="T61" fmla="*/ 816810 h 822960"/>
              <a:gd name="T62" fmla="*/ 553482 w 822959"/>
              <a:gd name="T63" fmla="*/ 803615 h 822960"/>
              <a:gd name="T64" fmla="*/ 595913 w 822959"/>
              <a:gd name="T65" fmla="*/ 785684 h 822960"/>
              <a:gd name="T66" fmla="*/ 635775 w 822959"/>
              <a:gd name="T67" fmla="*/ 763321 h 822960"/>
              <a:gd name="T68" fmla="*/ 672756 w 822959"/>
              <a:gd name="T69" fmla="*/ 736836 h 822960"/>
              <a:gd name="T70" fmla="*/ 706548 w 822959"/>
              <a:gd name="T71" fmla="*/ 706543 h 822960"/>
              <a:gd name="T72" fmla="*/ 736841 w 822959"/>
              <a:gd name="T73" fmla="*/ 672752 h 822960"/>
              <a:gd name="T74" fmla="*/ 763326 w 822959"/>
              <a:gd name="T75" fmla="*/ 635772 h 822960"/>
              <a:gd name="T76" fmla="*/ 785689 w 822959"/>
              <a:gd name="T77" fmla="*/ 595909 h 822960"/>
              <a:gd name="T78" fmla="*/ 803620 w 822959"/>
              <a:gd name="T79" fmla="*/ 553478 h 822960"/>
              <a:gd name="T80" fmla="*/ 816814 w 822959"/>
              <a:gd name="T81" fmla="*/ 508788 h 822960"/>
              <a:gd name="T82" fmla="*/ 824957 w 822959"/>
              <a:gd name="T83" fmla="*/ 462148 h 822960"/>
              <a:gd name="T84" fmla="*/ 827740 w 822959"/>
              <a:gd name="T85" fmla="*/ 413869 h 822960"/>
              <a:gd name="T86" fmla="*/ 824957 w 822959"/>
              <a:gd name="T87" fmla="*/ 365611 h 822960"/>
              <a:gd name="T88" fmla="*/ 816814 w 822959"/>
              <a:gd name="T89" fmla="*/ 318988 h 822960"/>
              <a:gd name="T90" fmla="*/ 803620 w 822959"/>
              <a:gd name="T91" fmla="*/ 274308 h 822960"/>
              <a:gd name="T92" fmla="*/ 785689 w 822959"/>
              <a:gd name="T93" fmla="*/ 231881 h 822960"/>
              <a:gd name="T94" fmla="*/ 763326 w 822959"/>
              <a:gd name="T95" fmla="*/ 192021 h 822960"/>
              <a:gd name="T96" fmla="*/ 736841 w 822959"/>
              <a:gd name="T97" fmla="*/ 155035 h 822960"/>
              <a:gd name="T98" fmla="*/ 706548 w 822959"/>
              <a:gd name="T99" fmla="*/ 121238 h 822960"/>
              <a:gd name="T100" fmla="*/ 672756 w 822959"/>
              <a:gd name="T101" fmla="*/ 90938 h 822960"/>
              <a:gd name="T102" fmla="*/ 635775 w 822959"/>
              <a:gd name="T103" fmla="*/ 64446 h 822960"/>
              <a:gd name="T104" fmla="*/ 595913 w 822959"/>
              <a:gd name="T105" fmla="*/ 42075 h 822960"/>
              <a:gd name="T106" fmla="*/ 553482 w 822959"/>
              <a:gd name="T107" fmla="*/ 24134 h 822960"/>
              <a:gd name="T108" fmla="*/ 508790 w 822959"/>
              <a:gd name="T109" fmla="*/ 10935 h 822960"/>
              <a:gd name="T110" fmla="*/ 462150 w 822959"/>
              <a:gd name="T111" fmla="*/ 2784 h 822960"/>
              <a:gd name="T112" fmla="*/ 413870 w 822959"/>
              <a:gd name="T113" fmla="*/ 0 h 82296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22959" h="822960">
                <a:moveTo>
                  <a:pt x="411479" y="0"/>
                </a:moveTo>
                <a:lnTo>
                  <a:pt x="363502" y="2769"/>
                </a:lnTo>
                <a:lnTo>
                  <a:pt x="317147" y="10870"/>
                </a:lnTo>
                <a:lnTo>
                  <a:pt x="272725" y="23994"/>
                </a:lnTo>
                <a:lnTo>
                  <a:pt x="230543" y="41832"/>
                </a:lnTo>
                <a:lnTo>
                  <a:pt x="190913" y="64075"/>
                </a:lnTo>
                <a:lnTo>
                  <a:pt x="154141" y="90413"/>
                </a:lnTo>
                <a:lnTo>
                  <a:pt x="120538" y="120538"/>
                </a:lnTo>
                <a:lnTo>
                  <a:pt x="90413" y="154141"/>
                </a:lnTo>
                <a:lnTo>
                  <a:pt x="64075" y="190913"/>
                </a:lnTo>
                <a:lnTo>
                  <a:pt x="41832" y="230543"/>
                </a:lnTo>
                <a:lnTo>
                  <a:pt x="23994" y="272725"/>
                </a:lnTo>
                <a:lnTo>
                  <a:pt x="10870" y="317147"/>
                </a:lnTo>
                <a:lnTo>
                  <a:pt x="2769" y="363502"/>
                </a:lnTo>
                <a:lnTo>
                  <a:pt x="0" y="411480"/>
                </a:lnTo>
                <a:lnTo>
                  <a:pt x="2769" y="459481"/>
                </a:lnTo>
                <a:lnTo>
                  <a:pt x="10870" y="505852"/>
                </a:lnTo>
                <a:lnTo>
                  <a:pt x="23994" y="550285"/>
                </a:lnTo>
                <a:lnTo>
                  <a:pt x="41832" y="592471"/>
                </a:lnTo>
                <a:lnTo>
                  <a:pt x="64075" y="632103"/>
                </a:lnTo>
                <a:lnTo>
                  <a:pt x="90413" y="668871"/>
                </a:lnTo>
                <a:lnTo>
                  <a:pt x="120538" y="702468"/>
                </a:lnTo>
                <a:lnTo>
                  <a:pt x="154141" y="732586"/>
                </a:lnTo>
                <a:lnTo>
                  <a:pt x="190913" y="758916"/>
                </a:lnTo>
                <a:lnTo>
                  <a:pt x="230543" y="781149"/>
                </a:lnTo>
                <a:lnTo>
                  <a:pt x="272725" y="798979"/>
                </a:lnTo>
                <a:lnTo>
                  <a:pt x="317147" y="812096"/>
                </a:lnTo>
                <a:lnTo>
                  <a:pt x="363502" y="820192"/>
                </a:lnTo>
                <a:lnTo>
                  <a:pt x="411479" y="822960"/>
                </a:lnTo>
                <a:lnTo>
                  <a:pt x="459481" y="820192"/>
                </a:lnTo>
                <a:lnTo>
                  <a:pt x="505852" y="812096"/>
                </a:lnTo>
                <a:lnTo>
                  <a:pt x="550285" y="798979"/>
                </a:lnTo>
                <a:lnTo>
                  <a:pt x="592471" y="781149"/>
                </a:lnTo>
                <a:lnTo>
                  <a:pt x="632103" y="758916"/>
                </a:lnTo>
                <a:lnTo>
                  <a:pt x="668871" y="732586"/>
                </a:lnTo>
                <a:lnTo>
                  <a:pt x="702468" y="702468"/>
                </a:lnTo>
                <a:lnTo>
                  <a:pt x="732586" y="668871"/>
                </a:lnTo>
                <a:lnTo>
                  <a:pt x="758916" y="632103"/>
                </a:lnTo>
                <a:lnTo>
                  <a:pt x="781149" y="592471"/>
                </a:lnTo>
                <a:lnTo>
                  <a:pt x="798979" y="550285"/>
                </a:lnTo>
                <a:lnTo>
                  <a:pt x="812096" y="505852"/>
                </a:lnTo>
                <a:lnTo>
                  <a:pt x="820192" y="459481"/>
                </a:lnTo>
                <a:lnTo>
                  <a:pt x="822960" y="411480"/>
                </a:lnTo>
                <a:lnTo>
                  <a:pt x="820192" y="363502"/>
                </a:lnTo>
                <a:lnTo>
                  <a:pt x="812096" y="317147"/>
                </a:lnTo>
                <a:lnTo>
                  <a:pt x="798979" y="272725"/>
                </a:lnTo>
                <a:lnTo>
                  <a:pt x="781149" y="230543"/>
                </a:lnTo>
                <a:lnTo>
                  <a:pt x="758916" y="190913"/>
                </a:lnTo>
                <a:lnTo>
                  <a:pt x="732586" y="154141"/>
                </a:lnTo>
                <a:lnTo>
                  <a:pt x="702468" y="120538"/>
                </a:lnTo>
                <a:lnTo>
                  <a:pt x="668871" y="90413"/>
                </a:lnTo>
                <a:lnTo>
                  <a:pt x="632103" y="64075"/>
                </a:lnTo>
                <a:lnTo>
                  <a:pt x="592471" y="41832"/>
                </a:lnTo>
                <a:lnTo>
                  <a:pt x="550285" y="23994"/>
                </a:lnTo>
                <a:lnTo>
                  <a:pt x="505852" y="10870"/>
                </a:lnTo>
                <a:lnTo>
                  <a:pt x="459481" y="2769"/>
                </a:lnTo>
                <a:lnTo>
                  <a:pt x="411479"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49877" name="object 21">
            <a:extLst>
              <a:ext uri="{FF2B5EF4-FFF2-40B4-BE49-F238E27FC236}">
                <a16:creationId xmlns:a16="http://schemas.microsoft.com/office/drawing/2014/main" id="{C7E7E5E8-DF89-4EBA-8D4D-D94BC44FBE9C}"/>
              </a:ext>
            </a:extLst>
          </p:cNvPr>
          <p:cNvSpPr>
            <a:spLocks/>
          </p:cNvSpPr>
          <p:nvPr/>
        </p:nvSpPr>
        <p:spPr bwMode="auto">
          <a:xfrm>
            <a:off x="7146925" y="1800225"/>
            <a:ext cx="823913" cy="823913"/>
          </a:xfrm>
          <a:custGeom>
            <a:avLst/>
            <a:gdLst>
              <a:gd name="T0" fmla="*/ 413871 w 822959"/>
              <a:gd name="T1" fmla="*/ 0 h 822960"/>
              <a:gd name="T2" fmla="*/ 365613 w 822959"/>
              <a:gd name="T3" fmla="*/ 2784 h 822960"/>
              <a:gd name="T4" fmla="*/ 318989 w 822959"/>
              <a:gd name="T5" fmla="*/ 10935 h 822960"/>
              <a:gd name="T6" fmla="*/ 274310 w 822959"/>
              <a:gd name="T7" fmla="*/ 24134 h 822960"/>
              <a:gd name="T8" fmla="*/ 231882 w 822959"/>
              <a:gd name="T9" fmla="*/ 42075 h 822960"/>
              <a:gd name="T10" fmla="*/ 192022 w 822959"/>
              <a:gd name="T11" fmla="*/ 64446 h 822960"/>
              <a:gd name="T12" fmla="*/ 155037 w 822959"/>
              <a:gd name="T13" fmla="*/ 90938 h 822960"/>
              <a:gd name="T14" fmla="*/ 121238 w 822959"/>
              <a:gd name="T15" fmla="*/ 121238 h 822960"/>
              <a:gd name="T16" fmla="*/ 90938 w 822959"/>
              <a:gd name="T17" fmla="*/ 155035 h 822960"/>
              <a:gd name="T18" fmla="*/ 64447 w 822959"/>
              <a:gd name="T19" fmla="*/ 192021 h 822960"/>
              <a:gd name="T20" fmla="*/ 42076 w 822959"/>
              <a:gd name="T21" fmla="*/ 231881 h 822960"/>
              <a:gd name="T22" fmla="*/ 24134 w 822959"/>
              <a:gd name="T23" fmla="*/ 274308 h 822960"/>
              <a:gd name="T24" fmla="*/ 10935 w 822959"/>
              <a:gd name="T25" fmla="*/ 318988 h 822960"/>
              <a:gd name="T26" fmla="*/ 2784 w 822959"/>
              <a:gd name="T27" fmla="*/ 365611 h 822960"/>
              <a:gd name="T28" fmla="*/ 0 w 822959"/>
              <a:gd name="T29" fmla="*/ 413869 h 822960"/>
              <a:gd name="T30" fmla="*/ 2784 w 822959"/>
              <a:gd name="T31" fmla="*/ 462148 h 822960"/>
              <a:gd name="T32" fmla="*/ 10935 w 822959"/>
              <a:gd name="T33" fmla="*/ 508788 h 822960"/>
              <a:gd name="T34" fmla="*/ 24134 w 822959"/>
              <a:gd name="T35" fmla="*/ 553478 h 822960"/>
              <a:gd name="T36" fmla="*/ 42076 w 822959"/>
              <a:gd name="T37" fmla="*/ 595909 h 822960"/>
              <a:gd name="T38" fmla="*/ 64447 w 822959"/>
              <a:gd name="T39" fmla="*/ 635772 h 822960"/>
              <a:gd name="T40" fmla="*/ 90938 w 822959"/>
              <a:gd name="T41" fmla="*/ 672752 h 822960"/>
              <a:gd name="T42" fmla="*/ 121238 w 822959"/>
              <a:gd name="T43" fmla="*/ 706543 h 822960"/>
              <a:gd name="T44" fmla="*/ 155037 w 822959"/>
              <a:gd name="T45" fmla="*/ 736836 h 822960"/>
              <a:gd name="T46" fmla="*/ 192022 w 822959"/>
              <a:gd name="T47" fmla="*/ 763321 h 822960"/>
              <a:gd name="T48" fmla="*/ 231882 w 822959"/>
              <a:gd name="T49" fmla="*/ 785684 h 822960"/>
              <a:gd name="T50" fmla="*/ 274310 w 822959"/>
              <a:gd name="T51" fmla="*/ 803615 h 822960"/>
              <a:gd name="T52" fmla="*/ 318989 w 822959"/>
              <a:gd name="T53" fmla="*/ 816810 h 822960"/>
              <a:gd name="T54" fmla="*/ 365613 w 822959"/>
              <a:gd name="T55" fmla="*/ 824952 h 822960"/>
              <a:gd name="T56" fmla="*/ 413871 w 822959"/>
              <a:gd name="T57" fmla="*/ 827735 h 822960"/>
              <a:gd name="T58" fmla="*/ 462126 w 822959"/>
              <a:gd name="T59" fmla="*/ 824952 h 822960"/>
              <a:gd name="T60" fmla="*/ 508750 w 822959"/>
              <a:gd name="T61" fmla="*/ 816810 h 822960"/>
              <a:gd name="T62" fmla="*/ 553431 w 822959"/>
              <a:gd name="T63" fmla="*/ 803615 h 822960"/>
              <a:gd name="T64" fmla="*/ 595858 w 822959"/>
              <a:gd name="T65" fmla="*/ 785684 h 822960"/>
              <a:gd name="T66" fmla="*/ 635718 w 822959"/>
              <a:gd name="T67" fmla="*/ 763321 h 822960"/>
              <a:gd name="T68" fmla="*/ 672703 w 822959"/>
              <a:gd name="T69" fmla="*/ 736836 h 822960"/>
              <a:gd name="T70" fmla="*/ 706501 w 822959"/>
              <a:gd name="T71" fmla="*/ 706543 h 822960"/>
              <a:gd name="T72" fmla="*/ 736801 w 822959"/>
              <a:gd name="T73" fmla="*/ 672752 h 822960"/>
              <a:gd name="T74" fmla="*/ 763294 w 822959"/>
              <a:gd name="T75" fmla="*/ 635772 h 822960"/>
              <a:gd name="T76" fmla="*/ 785667 w 822959"/>
              <a:gd name="T77" fmla="*/ 595909 h 822960"/>
              <a:gd name="T78" fmla="*/ 803605 w 822959"/>
              <a:gd name="T79" fmla="*/ 553478 h 822960"/>
              <a:gd name="T80" fmla="*/ 816807 w 822959"/>
              <a:gd name="T81" fmla="*/ 508788 h 822960"/>
              <a:gd name="T82" fmla="*/ 824955 w 822959"/>
              <a:gd name="T83" fmla="*/ 462148 h 822960"/>
              <a:gd name="T84" fmla="*/ 827740 w 822959"/>
              <a:gd name="T85" fmla="*/ 413869 h 822960"/>
              <a:gd name="T86" fmla="*/ 824955 w 822959"/>
              <a:gd name="T87" fmla="*/ 365611 h 822960"/>
              <a:gd name="T88" fmla="*/ 816807 w 822959"/>
              <a:gd name="T89" fmla="*/ 318988 h 822960"/>
              <a:gd name="T90" fmla="*/ 803605 w 822959"/>
              <a:gd name="T91" fmla="*/ 274308 h 822960"/>
              <a:gd name="T92" fmla="*/ 785667 w 822959"/>
              <a:gd name="T93" fmla="*/ 231881 h 822960"/>
              <a:gd name="T94" fmla="*/ 763294 w 822959"/>
              <a:gd name="T95" fmla="*/ 192021 h 822960"/>
              <a:gd name="T96" fmla="*/ 736801 w 822959"/>
              <a:gd name="T97" fmla="*/ 155035 h 822960"/>
              <a:gd name="T98" fmla="*/ 706501 w 822959"/>
              <a:gd name="T99" fmla="*/ 121238 h 822960"/>
              <a:gd name="T100" fmla="*/ 672703 w 822959"/>
              <a:gd name="T101" fmla="*/ 90938 h 822960"/>
              <a:gd name="T102" fmla="*/ 635718 w 822959"/>
              <a:gd name="T103" fmla="*/ 64446 h 822960"/>
              <a:gd name="T104" fmla="*/ 595858 w 822959"/>
              <a:gd name="T105" fmla="*/ 42075 h 822960"/>
              <a:gd name="T106" fmla="*/ 553431 w 822959"/>
              <a:gd name="T107" fmla="*/ 24134 h 822960"/>
              <a:gd name="T108" fmla="*/ 508750 w 822959"/>
              <a:gd name="T109" fmla="*/ 10935 h 822960"/>
              <a:gd name="T110" fmla="*/ 462126 w 822959"/>
              <a:gd name="T111" fmla="*/ 2784 h 822960"/>
              <a:gd name="T112" fmla="*/ 413871 w 822959"/>
              <a:gd name="T113" fmla="*/ 0 h 82296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22959" h="822960">
                <a:moveTo>
                  <a:pt x="411480" y="0"/>
                </a:moveTo>
                <a:lnTo>
                  <a:pt x="363502" y="2769"/>
                </a:lnTo>
                <a:lnTo>
                  <a:pt x="317147" y="10870"/>
                </a:lnTo>
                <a:lnTo>
                  <a:pt x="272725" y="23994"/>
                </a:lnTo>
                <a:lnTo>
                  <a:pt x="230543" y="41832"/>
                </a:lnTo>
                <a:lnTo>
                  <a:pt x="190913" y="64075"/>
                </a:lnTo>
                <a:lnTo>
                  <a:pt x="154141" y="90413"/>
                </a:lnTo>
                <a:lnTo>
                  <a:pt x="120538" y="120538"/>
                </a:lnTo>
                <a:lnTo>
                  <a:pt x="90413" y="154141"/>
                </a:lnTo>
                <a:lnTo>
                  <a:pt x="64075" y="190913"/>
                </a:lnTo>
                <a:lnTo>
                  <a:pt x="41832" y="230543"/>
                </a:lnTo>
                <a:lnTo>
                  <a:pt x="23994" y="272725"/>
                </a:lnTo>
                <a:lnTo>
                  <a:pt x="10870" y="317147"/>
                </a:lnTo>
                <a:lnTo>
                  <a:pt x="2769" y="363502"/>
                </a:lnTo>
                <a:lnTo>
                  <a:pt x="0" y="411480"/>
                </a:lnTo>
                <a:lnTo>
                  <a:pt x="2769" y="459481"/>
                </a:lnTo>
                <a:lnTo>
                  <a:pt x="10870" y="505852"/>
                </a:lnTo>
                <a:lnTo>
                  <a:pt x="23994" y="550285"/>
                </a:lnTo>
                <a:lnTo>
                  <a:pt x="41832" y="592471"/>
                </a:lnTo>
                <a:lnTo>
                  <a:pt x="64075" y="632103"/>
                </a:lnTo>
                <a:lnTo>
                  <a:pt x="90413" y="668871"/>
                </a:lnTo>
                <a:lnTo>
                  <a:pt x="120538" y="702468"/>
                </a:lnTo>
                <a:lnTo>
                  <a:pt x="154141" y="732586"/>
                </a:lnTo>
                <a:lnTo>
                  <a:pt x="190913" y="758916"/>
                </a:lnTo>
                <a:lnTo>
                  <a:pt x="230543" y="781149"/>
                </a:lnTo>
                <a:lnTo>
                  <a:pt x="272725" y="798979"/>
                </a:lnTo>
                <a:lnTo>
                  <a:pt x="317147" y="812096"/>
                </a:lnTo>
                <a:lnTo>
                  <a:pt x="363502" y="820192"/>
                </a:lnTo>
                <a:lnTo>
                  <a:pt x="411480" y="822960"/>
                </a:lnTo>
                <a:lnTo>
                  <a:pt x="459457" y="820192"/>
                </a:lnTo>
                <a:lnTo>
                  <a:pt x="505812" y="812096"/>
                </a:lnTo>
                <a:lnTo>
                  <a:pt x="550234" y="798979"/>
                </a:lnTo>
                <a:lnTo>
                  <a:pt x="592416" y="781149"/>
                </a:lnTo>
                <a:lnTo>
                  <a:pt x="632046" y="758916"/>
                </a:lnTo>
                <a:lnTo>
                  <a:pt x="668818" y="732586"/>
                </a:lnTo>
                <a:lnTo>
                  <a:pt x="702421" y="702468"/>
                </a:lnTo>
                <a:lnTo>
                  <a:pt x="732546" y="668871"/>
                </a:lnTo>
                <a:lnTo>
                  <a:pt x="758884" y="632103"/>
                </a:lnTo>
                <a:lnTo>
                  <a:pt x="781127" y="592471"/>
                </a:lnTo>
                <a:lnTo>
                  <a:pt x="798965" y="550285"/>
                </a:lnTo>
                <a:lnTo>
                  <a:pt x="812089" y="505852"/>
                </a:lnTo>
                <a:lnTo>
                  <a:pt x="820190" y="459481"/>
                </a:lnTo>
                <a:lnTo>
                  <a:pt x="822960" y="411480"/>
                </a:lnTo>
                <a:lnTo>
                  <a:pt x="820190" y="363502"/>
                </a:lnTo>
                <a:lnTo>
                  <a:pt x="812089" y="317147"/>
                </a:lnTo>
                <a:lnTo>
                  <a:pt x="798965" y="272725"/>
                </a:lnTo>
                <a:lnTo>
                  <a:pt x="781127" y="230543"/>
                </a:lnTo>
                <a:lnTo>
                  <a:pt x="758884" y="190913"/>
                </a:lnTo>
                <a:lnTo>
                  <a:pt x="732546" y="154141"/>
                </a:lnTo>
                <a:lnTo>
                  <a:pt x="702421" y="120538"/>
                </a:lnTo>
                <a:lnTo>
                  <a:pt x="668818" y="90413"/>
                </a:lnTo>
                <a:lnTo>
                  <a:pt x="632046" y="64075"/>
                </a:lnTo>
                <a:lnTo>
                  <a:pt x="592416" y="41832"/>
                </a:lnTo>
                <a:lnTo>
                  <a:pt x="550234" y="23994"/>
                </a:lnTo>
                <a:lnTo>
                  <a:pt x="505812" y="10870"/>
                </a:lnTo>
                <a:lnTo>
                  <a:pt x="459457" y="2769"/>
                </a:lnTo>
                <a:lnTo>
                  <a:pt x="411480"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49878" name="object 22">
            <a:extLst>
              <a:ext uri="{FF2B5EF4-FFF2-40B4-BE49-F238E27FC236}">
                <a16:creationId xmlns:a16="http://schemas.microsoft.com/office/drawing/2014/main" id="{2814FEA5-26B8-4EBE-ADBC-43E4E2AEF528}"/>
              </a:ext>
            </a:extLst>
          </p:cNvPr>
          <p:cNvSpPr>
            <a:spLocks/>
          </p:cNvSpPr>
          <p:nvPr/>
        </p:nvSpPr>
        <p:spPr bwMode="auto">
          <a:xfrm>
            <a:off x="4276725" y="1800225"/>
            <a:ext cx="822325" cy="823913"/>
          </a:xfrm>
          <a:custGeom>
            <a:avLst/>
            <a:gdLst>
              <a:gd name="T0" fmla="*/ 409895 w 822960"/>
              <a:gd name="T1" fmla="*/ 0 h 822960"/>
              <a:gd name="T2" fmla="*/ 362078 w 822960"/>
              <a:gd name="T3" fmla="*/ 2784 h 822960"/>
              <a:gd name="T4" fmla="*/ 315886 w 822960"/>
              <a:gd name="T5" fmla="*/ 10935 h 822960"/>
              <a:gd name="T6" fmla="*/ 271624 w 822960"/>
              <a:gd name="T7" fmla="*/ 24134 h 822960"/>
              <a:gd name="T8" fmla="*/ 229600 w 822960"/>
              <a:gd name="T9" fmla="*/ 42075 h 822960"/>
              <a:gd name="T10" fmla="*/ 190121 w 822960"/>
              <a:gd name="T11" fmla="*/ 64446 h 822960"/>
              <a:gd name="T12" fmla="*/ 153493 w 822960"/>
              <a:gd name="T13" fmla="*/ 90938 h 822960"/>
              <a:gd name="T14" fmla="*/ 120026 w 822960"/>
              <a:gd name="T15" fmla="*/ 121238 h 822960"/>
              <a:gd name="T16" fmla="*/ 90023 w 822960"/>
              <a:gd name="T17" fmla="*/ 155035 h 822960"/>
              <a:gd name="T18" fmla="*/ 63798 w 822960"/>
              <a:gd name="T19" fmla="*/ 192021 h 822960"/>
              <a:gd name="T20" fmla="*/ 41650 w 822960"/>
              <a:gd name="T21" fmla="*/ 231881 h 822960"/>
              <a:gd name="T22" fmla="*/ 23889 w 822960"/>
              <a:gd name="T23" fmla="*/ 274308 h 822960"/>
              <a:gd name="T24" fmla="*/ 10823 w 822960"/>
              <a:gd name="T25" fmla="*/ 318988 h 822960"/>
              <a:gd name="T26" fmla="*/ 2757 w 822960"/>
              <a:gd name="T27" fmla="*/ 365611 h 822960"/>
              <a:gd name="T28" fmla="*/ 0 w 822960"/>
              <a:gd name="T29" fmla="*/ 413869 h 822960"/>
              <a:gd name="T30" fmla="*/ 2757 w 822960"/>
              <a:gd name="T31" fmla="*/ 462148 h 822960"/>
              <a:gd name="T32" fmla="*/ 10823 w 822960"/>
              <a:gd name="T33" fmla="*/ 508788 h 822960"/>
              <a:gd name="T34" fmla="*/ 23889 w 822960"/>
              <a:gd name="T35" fmla="*/ 553478 h 822960"/>
              <a:gd name="T36" fmla="*/ 41650 w 822960"/>
              <a:gd name="T37" fmla="*/ 595909 h 822960"/>
              <a:gd name="T38" fmla="*/ 63798 w 822960"/>
              <a:gd name="T39" fmla="*/ 635772 h 822960"/>
              <a:gd name="T40" fmla="*/ 90023 w 822960"/>
              <a:gd name="T41" fmla="*/ 672752 h 822960"/>
              <a:gd name="T42" fmla="*/ 120026 w 822960"/>
              <a:gd name="T43" fmla="*/ 706543 h 822960"/>
              <a:gd name="T44" fmla="*/ 153493 w 822960"/>
              <a:gd name="T45" fmla="*/ 736836 h 822960"/>
              <a:gd name="T46" fmla="*/ 190121 w 822960"/>
              <a:gd name="T47" fmla="*/ 763321 h 822960"/>
              <a:gd name="T48" fmla="*/ 229600 w 822960"/>
              <a:gd name="T49" fmla="*/ 785684 h 822960"/>
              <a:gd name="T50" fmla="*/ 271624 w 822960"/>
              <a:gd name="T51" fmla="*/ 803615 h 822960"/>
              <a:gd name="T52" fmla="*/ 315886 w 822960"/>
              <a:gd name="T53" fmla="*/ 816810 h 822960"/>
              <a:gd name="T54" fmla="*/ 362078 w 822960"/>
              <a:gd name="T55" fmla="*/ 824952 h 822960"/>
              <a:gd name="T56" fmla="*/ 409895 w 822960"/>
              <a:gd name="T57" fmla="*/ 827735 h 822960"/>
              <a:gd name="T58" fmla="*/ 457687 w 822960"/>
              <a:gd name="T59" fmla="*/ 824952 h 822960"/>
              <a:gd name="T60" fmla="*/ 503864 w 822960"/>
              <a:gd name="T61" fmla="*/ 816810 h 822960"/>
              <a:gd name="T62" fmla="*/ 548114 w 822960"/>
              <a:gd name="T63" fmla="*/ 803615 h 822960"/>
              <a:gd name="T64" fmla="*/ 590134 w 822960"/>
              <a:gd name="T65" fmla="*/ 785684 h 822960"/>
              <a:gd name="T66" fmla="*/ 629611 w 822960"/>
              <a:gd name="T67" fmla="*/ 763321 h 822960"/>
              <a:gd name="T68" fmla="*/ 666242 w 822960"/>
              <a:gd name="T69" fmla="*/ 736836 h 822960"/>
              <a:gd name="T70" fmla="*/ 699715 w 822960"/>
              <a:gd name="T71" fmla="*/ 706543 h 822960"/>
              <a:gd name="T72" fmla="*/ 729725 w 822960"/>
              <a:gd name="T73" fmla="*/ 672752 h 822960"/>
              <a:gd name="T74" fmla="*/ 755960 w 822960"/>
              <a:gd name="T75" fmla="*/ 635772 h 822960"/>
              <a:gd name="T76" fmla="*/ 778118 w 822960"/>
              <a:gd name="T77" fmla="*/ 595909 h 822960"/>
              <a:gd name="T78" fmla="*/ 795887 w 822960"/>
              <a:gd name="T79" fmla="*/ 553478 h 822960"/>
              <a:gd name="T80" fmla="*/ 808960 w 822960"/>
              <a:gd name="T81" fmla="*/ 508788 h 822960"/>
              <a:gd name="T82" fmla="*/ 817031 w 822960"/>
              <a:gd name="T83" fmla="*/ 462148 h 822960"/>
              <a:gd name="T84" fmla="*/ 819789 w 822960"/>
              <a:gd name="T85" fmla="*/ 413869 h 822960"/>
              <a:gd name="T86" fmla="*/ 817031 w 822960"/>
              <a:gd name="T87" fmla="*/ 365611 h 822960"/>
              <a:gd name="T88" fmla="*/ 808960 w 822960"/>
              <a:gd name="T89" fmla="*/ 318988 h 822960"/>
              <a:gd name="T90" fmla="*/ 795887 w 822960"/>
              <a:gd name="T91" fmla="*/ 274308 h 822960"/>
              <a:gd name="T92" fmla="*/ 778118 w 822960"/>
              <a:gd name="T93" fmla="*/ 231881 h 822960"/>
              <a:gd name="T94" fmla="*/ 755960 w 822960"/>
              <a:gd name="T95" fmla="*/ 192021 h 822960"/>
              <a:gd name="T96" fmla="*/ 729725 w 822960"/>
              <a:gd name="T97" fmla="*/ 155035 h 822960"/>
              <a:gd name="T98" fmla="*/ 699715 w 822960"/>
              <a:gd name="T99" fmla="*/ 121238 h 822960"/>
              <a:gd name="T100" fmla="*/ 666242 w 822960"/>
              <a:gd name="T101" fmla="*/ 90938 h 822960"/>
              <a:gd name="T102" fmla="*/ 629611 w 822960"/>
              <a:gd name="T103" fmla="*/ 64446 h 822960"/>
              <a:gd name="T104" fmla="*/ 590134 w 822960"/>
              <a:gd name="T105" fmla="*/ 42075 h 822960"/>
              <a:gd name="T106" fmla="*/ 548114 w 822960"/>
              <a:gd name="T107" fmla="*/ 24134 h 822960"/>
              <a:gd name="T108" fmla="*/ 503864 w 822960"/>
              <a:gd name="T109" fmla="*/ 10935 h 822960"/>
              <a:gd name="T110" fmla="*/ 457687 w 822960"/>
              <a:gd name="T111" fmla="*/ 2784 h 822960"/>
              <a:gd name="T112" fmla="*/ 409895 w 822960"/>
              <a:gd name="T113" fmla="*/ 0 h 82296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22960" h="822960">
                <a:moveTo>
                  <a:pt x="411480" y="0"/>
                </a:moveTo>
                <a:lnTo>
                  <a:pt x="363478" y="2769"/>
                </a:lnTo>
                <a:lnTo>
                  <a:pt x="317107" y="10870"/>
                </a:lnTo>
                <a:lnTo>
                  <a:pt x="272674" y="23994"/>
                </a:lnTo>
                <a:lnTo>
                  <a:pt x="230488" y="41832"/>
                </a:lnTo>
                <a:lnTo>
                  <a:pt x="190856" y="64075"/>
                </a:lnTo>
                <a:lnTo>
                  <a:pt x="154088" y="90413"/>
                </a:lnTo>
                <a:lnTo>
                  <a:pt x="120491" y="120538"/>
                </a:lnTo>
                <a:lnTo>
                  <a:pt x="90373" y="154141"/>
                </a:lnTo>
                <a:lnTo>
                  <a:pt x="64043" y="190913"/>
                </a:lnTo>
                <a:lnTo>
                  <a:pt x="41810" y="230543"/>
                </a:lnTo>
                <a:lnTo>
                  <a:pt x="23980" y="272725"/>
                </a:lnTo>
                <a:lnTo>
                  <a:pt x="10863" y="317147"/>
                </a:lnTo>
                <a:lnTo>
                  <a:pt x="2767" y="363502"/>
                </a:lnTo>
                <a:lnTo>
                  <a:pt x="0" y="411480"/>
                </a:lnTo>
                <a:lnTo>
                  <a:pt x="2767" y="459481"/>
                </a:lnTo>
                <a:lnTo>
                  <a:pt x="10863" y="505852"/>
                </a:lnTo>
                <a:lnTo>
                  <a:pt x="23980" y="550285"/>
                </a:lnTo>
                <a:lnTo>
                  <a:pt x="41810" y="592471"/>
                </a:lnTo>
                <a:lnTo>
                  <a:pt x="64043" y="632103"/>
                </a:lnTo>
                <a:lnTo>
                  <a:pt x="90373" y="668871"/>
                </a:lnTo>
                <a:lnTo>
                  <a:pt x="120491" y="702468"/>
                </a:lnTo>
                <a:lnTo>
                  <a:pt x="154088" y="732586"/>
                </a:lnTo>
                <a:lnTo>
                  <a:pt x="190856" y="758916"/>
                </a:lnTo>
                <a:lnTo>
                  <a:pt x="230488" y="781149"/>
                </a:lnTo>
                <a:lnTo>
                  <a:pt x="272674" y="798979"/>
                </a:lnTo>
                <a:lnTo>
                  <a:pt x="317107" y="812096"/>
                </a:lnTo>
                <a:lnTo>
                  <a:pt x="363478" y="820192"/>
                </a:lnTo>
                <a:lnTo>
                  <a:pt x="411480" y="822960"/>
                </a:lnTo>
                <a:lnTo>
                  <a:pt x="459457" y="820192"/>
                </a:lnTo>
                <a:lnTo>
                  <a:pt x="505812" y="812096"/>
                </a:lnTo>
                <a:lnTo>
                  <a:pt x="550234" y="798979"/>
                </a:lnTo>
                <a:lnTo>
                  <a:pt x="592416" y="781149"/>
                </a:lnTo>
                <a:lnTo>
                  <a:pt x="632046" y="758916"/>
                </a:lnTo>
                <a:lnTo>
                  <a:pt x="668818" y="732586"/>
                </a:lnTo>
                <a:lnTo>
                  <a:pt x="702421" y="702468"/>
                </a:lnTo>
                <a:lnTo>
                  <a:pt x="732546" y="668871"/>
                </a:lnTo>
                <a:lnTo>
                  <a:pt x="758884" y="632103"/>
                </a:lnTo>
                <a:lnTo>
                  <a:pt x="781127" y="592471"/>
                </a:lnTo>
                <a:lnTo>
                  <a:pt x="798965" y="550285"/>
                </a:lnTo>
                <a:lnTo>
                  <a:pt x="812089" y="505852"/>
                </a:lnTo>
                <a:lnTo>
                  <a:pt x="820190" y="459481"/>
                </a:lnTo>
                <a:lnTo>
                  <a:pt x="822960" y="411480"/>
                </a:lnTo>
                <a:lnTo>
                  <a:pt x="820190" y="363502"/>
                </a:lnTo>
                <a:lnTo>
                  <a:pt x="812089" y="317147"/>
                </a:lnTo>
                <a:lnTo>
                  <a:pt x="798965" y="272725"/>
                </a:lnTo>
                <a:lnTo>
                  <a:pt x="781127" y="230543"/>
                </a:lnTo>
                <a:lnTo>
                  <a:pt x="758884" y="190913"/>
                </a:lnTo>
                <a:lnTo>
                  <a:pt x="732546" y="154141"/>
                </a:lnTo>
                <a:lnTo>
                  <a:pt x="702421" y="120538"/>
                </a:lnTo>
                <a:lnTo>
                  <a:pt x="668818" y="90413"/>
                </a:lnTo>
                <a:lnTo>
                  <a:pt x="632046" y="64075"/>
                </a:lnTo>
                <a:lnTo>
                  <a:pt x="592416" y="41832"/>
                </a:lnTo>
                <a:lnTo>
                  <a:pt x="550234" y="23994"/>
                </a:lnTo>
                <a:lnTo>
                  <a:pt x="505812" y="10870"/>
                </a:lnTo>
                <a:lnTo>
                  <a:pt x="459457" y="2769"/>
                </a:lnTo>
                <a:lnTo>
                  <a:pt x="411480"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49879" name="object 23">
            <a:extLst>
              <a:ext uri="{FF2B5EF4-FFF2-40B4-BE49-F238E27FC236}">
                <a16:creationId xmlns:a16="http://schemas.microsoft.com/office/drawing/2014/main" id="{A49D298E-47C7-4198-A315-AEE872045327}"/>
              </a:ext>
            </a:extLst>
          </p:cNvPr>
          <p:cNvSpPr>
            <a:spLocks/>
          </p:cNvSpPr>
          <p:nvPr/>
        </p:nvSpPr>
        <p:spPr bwMode="auto">
          <a:xfrm>
            <a:off x="1409700" y="1800225"/>
            <a:ext cx="822325" cy="823913"/>
          </a:xfrm>
          <a:custGeom>
            <a:avLst/>
            <a:gdLst>
              <a:gd name="T0" fmla="*/ 409895 w 822960"/>
              <a:gd name="T1" fmla="*/ 0 h 822960"/>
              <a:gd name="T2" fmla="*/ 362078 w 822960"/>
              <a:gd name="T3" fmla="*/ 2784 h 822960"/>
              <a:gd name="T4" fmla="*/ 315886 w 822960"/>
              <a:gd name="T5" fmla="*/ 10935 h 822960"/>
              <a:gd name="T6" fmla="*/ 271624 w 822960"/>
              <a:gd name="T7" fmla="*/ 24134 h 822960"/>
              <a:gd name="T8" fmla="*/ 229600 w 822960"/>
              <a:gd name="T9" fmla="*/ 42075 h 822960"/>
              <a:gd name="T10" fmla="*/ 190121 w 822960"/>
              <a:gd name="T11" fmla="*/ 64446 h 822960"/>
              <a:gd name="T12" fmla="*/ 153493 w 822960"/>
              <a:gd name="T13" fmla="*/ 90938 h 822960"/>
              <a:gd name="T14" fmla="*/ 120026 w 822960"/>
              <a:gd name="T15" fmla="*/ 121238 h 822960"/>
              <a:gd name="T16" fmla="*/ 90023 w 822960"/>
              <a:gd name="T17" fmla="*/ 155035 h 822960"/>
              <a:gd name="T18" fmla="*/ 63798 w 822960"/>
              <a:gd name="T19" fmla="*/ 192021 h 822960"/>
              <a:gd name="T20" fmla="*/ 41650 w 822960"/>
              <a:gd name="T21" fmla="*/ 231881 h 822960"/>
              <a:gd name="T22" fmla="*/ 23889 w 822960"/>
              <a:gd name="T23" fmla="*/ 274308 h 822960"/>
              <a:gd name="T24" fmla="*/ 10823 w 822960"/>
              <a:gd name="T25" fmla="*/ 318988 h 822960"/>
              <a:gd name="T26" fmla="*/ 2757 w 822960"/>
              <a:gd name="T27" fmla="*/ 365611 h 822960"/>
              <a:gd name="T28" fmla="*/ 0 w 822960"/>
              <a:gd name="T29" fmla="*/ 413869 h 822960"/>
              <a:gd name="T30" fmla="*/ 2757 w 822960"/>
              <a:gd name="T31" fmla="*/ 462148 h 822960"/>
              <a:gd name="T32" fmla="*/ 10823 w 822960"/>
              <a:gd name="T33" fmla="*/ 508788 h 822960"/>
              <a:gd name="T34" fmla="*/ 23889 w 822960"/>
              <a:gd name="T35" fmla="*/ 553478 h 822960"/>
              <a:gd name="T36" fmla="*/ 41650 w 822960"/>
              <a:gd name="T37" fmla="*/ 595909 h 822960"/>
              <a:gd name="T38" fmla="*/ 63798 w 822960"/>
              <a:gd name="T39" fmla="*/ 635772 h 822960"/>
              <a:gd name="T40" fmla="*/ 90023 w 822960"/>
              <a:gd name="T41" fmla="*/ 672752 h 822960"/>
              <a:gd name="T42" fmla="*/ 120026 w 822960"/>
              <a:gd name="T43" fmla="*/ 706543 h 822960"/>
              <a:gd name="T44" fmla="*/ 153493 w 822960"/>
              <a:gd name="T45" fmla="*/ 736836 h 822960"/>
              <a:gd name="T46" fmla="*/ 190121 w 822960"/>
              <a:gd name="T47" fmla="*/ 763321 h 822960"/>
              <a:gd name="T48" fmla="*/ 229600 w 822960"/>
              <a:gd name="T49" fmla="*/ 785684 h 822960"/>
              <a:gd name="T50" fmla="*/ 271624 w 822960"/>
              <a:gd name="T51" fmla="*/ 803615 h 822960"/>
              <a:gd name="T52" fmla="*/ 315886 w 822960"/>
              <a:gd name="T53" fmla="*/ 816810 h 822960"/>
              <a:gd name="T54" fmla="*/ 362078 w 822960"/>
              <a:gd name="T55" fmla="*/ 824952 h 822960"/>
              <a:gd name="T56" fmla="*/ 409895 w 822960"/>
              <a:gd name="T57" fmla="*/ 827735 h 822960"/>
              <a:gd name="T58" fmla="*/ 457687 w 822960"/>
              <a:gd name="T59" fmla="*/ 824952 h 822960"/>
              <a:gd name="T60" fmla="*/ 503864 w 822960"/>
              <a:gd name="T61" fmla="*/ 816810 h 822960"/>
              <a:gd name="T62" fmla="*/ 548114 w 822960"/>
              <a:gd name="T63" fmla="*/ 803615 h 822960"/>
              <a:gd name="T64" fmla="*/ 590134 w 822960"/>
              <a:gd name="T65" fmla="*/ 785684 h 822960"/>
              <a:gd name="T66" fmla="*/ 629611 w 822960"/>
              <a:gd name="T67" fmla="*/ 763321 h 822960"/>
              <a:gd name="T68" fmla="*/ 666242 w 822960"/>
              <a:gd name="T69" fmla="*/ 736836 h 822960"/>
              <a:gd name="T70" fmla="*/ 699715 w 822960"/>
              <a:gd name="T71" fmla="*/ 706543 h 822960"/>
              <a:gd name="T72" fmla="*/ 729725 w 822960"/>
              <a:gd name="T73" fmla="*/ 672752 h 822960"/>
              <a:gd name="T74" fmla="*/ 755960 w 822960"/>
              <a:gd name="T75" fmla="*/ 635772 h 822960"/>
              <a:gd name="T76" fmla="*/ 778118 w 822960"/>
              <a:gd name="T77" fmla="*/ 595909 h 822960"/>
              <a:gd name="T78" fmla="*/ 795887 w 822960"/>
              <a:gd name="T79" fmla="*/ 553478 h 822960"/>
              <a:gd name="T80" fmla="*/ 808960 w 822960"/>
              <a:gd name="T81" fmla="*/ 508788 h 822960"/>
              <a:gd name="T82" fmla="*/ 817031 w 822960"/>
              <a:gd name="T83" fmla="*/ 462148 h 822960"/>
              <a:gd name="T84" fmla="*/ 819789 w 822960"/>
              <a:gd name="T85" fmla="*/ 413869 h 822960"/>
              <a:gd name="T86" fmla="*/ 817031 w 822960"/>
              <a:gd name="T87" fmla="*/ 365611 h 822960"/>
              <a:gd name="T88" fmla="*/ 808960 w 822960"/>
              <a:gd name="T89" fmla="*/ 318988 h 822960"/>
              <a:gd name="T90" fmla="*/ 795887 w 822960"/>
              <a:gd name="T91" fmla="*/ 274308 h 822960"/>
              <a:gd name="T92" fmla="*/ 778118 w 822960"/>
              <a:gd name="T93" fmla="*/ 231881 h 822960"/>
              <a:gd name="T94" fmla="*/ 755960 w 822960"/>
              <a:gd name="T95" fmla="*/ 192021 h 822960"/>
              <a:gd name="T96" fmla="*/ 729725 w 822960"/>
              <a:gd name="T97" fmla="*/ 155035 h 822960"/>
              <a:gd name="T98" fmla="*/ 699715 w 822960"/>
              <a:gd name="T99" fmla="*/ 121238 h 822960"/>
              <a:gd name="T100" fmla="*/ 666242 w 822960"/>
              <a:gd name="T101" fmla="*/ 90938 h 822960"/>
              <a:gd name="T102" fmla="*/ 629611 w 822960"/>
              <a:gd name="T103" fmla="*/ 64446 h 822960"/>
              <a:gd name="T104" fmla="*/ 590134 w 822960"/>
              <a:gd name="T105" fmla="*/ 42075 h 822960"/>
              <a:gd name="T106" fmla="*/ 548114 w 822960"/>
              <a:gd name="T107" fmla="*/ 24134 h 822960"/>
              <a:gd name="T108" fmla="*/ 503864 w 822960"/>
              <a:gd name="T109" fmla="*/ 10935 h 822960"/>
              <a:gd name="T110" fmla="*/ 457687 w 822960"/>
              <a:gd name="T111" fmla="*/ 2784 h 822960"/>
              <a:gd name="T112" fmla="*/ 409895 w 822960"/>
              <a:gd name="T113" fmla="*/ 0 h 82296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22960" h="822960">
                <a:moveTo>
                  <a:pt x="411480" y="0"/>
                </a:moveTo>
                <a:lnTo>
                  <a:pt x="363478" y="2769"/>
                </a:lnTo>
                <a:lnTo>
                  <a:pt x="317107" y="10870"/>
                </a:lnTo>
                <a:lnTo>
                  <a:pt x="272674" y="23994"/>
                </a:lnTo>
                <a:lnTo>
                  <a:pt x="230488" y="41832"/>
                </a:lnTo>
                <a:lnTo>
                  <a:pt x="190856" y="64075"/>
                </a:lnTo>
                <a:lnTo>
                  <a:pt x="154088" y="90413"/>
                </a:lnTo>
                <a:lnTo>
                  <a:pt x="120491" y="120538"/>
                </a:lnTo>
                <a:lnTo>
                  <a:pt x="90373" y="154141"/>
                </a:lnTo>
                <a:lnTo>
                  <a:pt x="64043" y="190913"/>
                </a:lnTo>
                <a:lnTo>
                  <a:pt x="41810" y="230543"/>
                </a:lnTo>
                <a:lnTo>
                  <a:pt x="23980" y="272725"/>
                </a:lnTo>
                <a:lnTo>
                  <a:pt x="10863" y="317147"/>
                </a:lnTo>
                <a:lnTo>
                  <a:pt x="2767" y="363502"/>
                </a:lnTo>
                <a:lnTo>
                  <a:pt x="0" y="411480"/>
                </a:lnTo>
                <a:lnTo>
                  <a:pt x="2767" y="459481"/>
                </a:lnTo>
                <a:lnTo>
                  <a:pt x="10863" y="505852"/>
                </a:lnTo>
                <a:lnTo>
                  <a:pt x="23980" y="550285"/>
                </a:lnTo>
                <a:lnTo>
                  <a:pt x="41810" y="592471"/>
                </a:lnTo>
                <a:lnTo>
                  <a:pt x="64043" y="632103"/>
                </a:lnTo>
                <a:lnTo>
                  <a:pt x="90373" y="668871"/>
                </a:lnTo>
                <a:lnTo>
                  <a:pt x="120491" y="702468"/>
                </a:lnTo>
                <a:lnTo>
                  <a:pt x="154088" y="732586"/>
                </a:lnTo>
                <a:lnTo>
                  <a:pt x="190856" y="758916"/>
                </a:lnTo>
                <a:lnTo>
                  <a:pt x="230488" y="781149"/>
                </a:lnTo>
                <a:lnTo>
                  <a:pt x="272674" y="798979"/>
                </a:lnTo>
                <a:lnTo>
                  <a:pt x="317107" y="812096"/>
                </a:lnTo>
                <a:lnTo>
                  <a:pt x="363478" y="820192"/>
                </a:lnTo>
                <a:lnTo>
                  <a:pt x="411480" y="822960"/>
                </a:lnTo>
                <a:lnTo>
                  <a:pt x="459457" y="820192"/>
                </a:lnTo>
                <a:lnTo>
                  <a:pt x="505812" y="812096"/>
                </a:lnTo>
                <a:lnTo>
                  <a:pt x="550234" y="798979"/>
                </a:lnTo>
                <a:lnTo>
                  <a:pt x="592416" y="781149"/>
                </a:lnTo>
                <a:lnTo>
                  <a:pt x="632046" y="758916"/>
                </a:lnTo>
                <a:lnTo>
                  <a:pt x="668818" y="732586"/>
                </a:lnTo>
                <a:lnTo>
                  <a:pt x="702421" y="702468"/>
                </a:lnTo>
                <a:lnTo>
                  <a:pt x="732546" y="668871"/>
                </a:lnTo>
                <a:lnTo>
                  <a:pt x="758884" y="632103"/>
                </a:lnTo>
                <a:lnTo>
                  <a:pt x="781127" y="592471"/>
                </a:lnTo>
                <a:lnTo>
                  <a:pt x="798965" y="550285"/>
                </a:lnTo>
                <a:lnTo>
                  <a:pt x="812089" y="505852"/>
                </a:lnTo>
                <a:lnTo>
                  <a:pt x="820190" y="459481"/>
                </a:lnTo>
                <a:lnTo>
                  <a:pt x="822960" y="411480"/>
                </a:lnTo>
                <a:lnTo>
                  <a:pt x="820190" y="363502"/>
                </a:lnTo>
                <a:lnTo>
                  <a:pt x="812089" y="317147"/>
                </a:lnTo>
                <a:lnTo>
                  <a:pt x="798965" y="272725"/>
                </a:lnTo>
                <a:lnTo>
                  <a:pt x="781127" y="230543"/>
                </a:lnTo>
                <a:lnTo>
                  <a:pt x="758884" y="190913"/>
                </a:lnTo>
                <a:lnTo>
                  <a:pt x="732546" y="154141"/>
                </a:lnTo>
                <a:lnTo>
                  <a:pt x="702421" y="120538"/>
                </a:lnTo>
                <a:lnTo>
                  <a:pt x="668818" y="90413"/>
                </a:lnTo>
                <a:lnTo>
                  <a:pt x="632046" y="64075"/>
                </a:lnTo>
                <a:lnTo>
                  <a:pt x="592416" y="41832"/>
                </a:lnTo>
                <a:lnTo>
                  <a:pt x="550234" y="23994"/>
                </a:lnTo>
                <a:lnTo>
                  <a:pt x="505812" y="10870"/>
                </a:lnTo>
                <a:lnTo>
                  <a:pt x="459457" y="2769"/>
                </a:lnTo>
                <a:lnTo>
                  <a:pt x="411480"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49880" name="object 24">
            <a:extLst>
              <a:ext uri="{FF2B5EF4-FFF2-40B4-BE49-F238E27FC236}">
                <a16:creationId xmlns:a16="http://schemas.microsoft.com/office/drawing/2014/main" id="{F9FA54A5-5316-4932-96CA-3BC0702D675F}"/>
              </a:ext>
            </a:extLst>
          </p:cNvPr>
          <p:cNvSpPr>
            <a:spLocks/>
          </p:cNvSpPr>
          <p:nvPr/>
        </p:nvSpPr>
        <p:spPr bwMode="auto">
          <a:xfrm>
            <a:off x="3460750" y="4818063"/>
            <a:ext cx="2468563" cy="365125"/>
          </a:xfrm>
          <a:custGeom>
            <a:avLst/>
            <a:gdLst>
              <a:gd name="T0" fmla="*/ 2406380 w 2468879"/>
              <a:gd name="T1" fmla="*/ 0 h 365760"/>
              <a:gd name="T2" fmla="*/ 60920 w 2468879"/>
              <a:gd name="T3" fmla="*/ 0 h 365760"/>
              <a:gd name="T4" fmla="*/ 37211 w 2468879"/>
              <a:gd name="T5" fmla="*/ 4752 h 365760"/>
              <a:gd name="T6" fmla="*/ 17849 w 2468879"/>
              <a:gd name="T7" fmla="*/ 17704 h 365760"/>
              <a:gd name="T8" fmla="*/ 4787 w 2468879"/>
              <a:gd name="T9" fmla="*/ 36914 h 365760"/>
              <a:gd name="T10" fmla="*/ 0 w 2468879"/>
              <a:gd name="T11" fmla="*/ 60432 h 365760"/>
              <a:gd name="T12" fmla="*/ 0 w 2468879"/>
              <a:gd name="T13" fmla="*/ 302164 h 365760"/>
              <a:gd name="T14" fmla="*/ 4787 w 2468879"/>
              <a:gd name="T15" fmla="*/ 325683 h 365760"/>
              <a:gd name="T16" fmla="*/ 17849 w 2468879"/>
              <a:gd name="T17" fmla="*/ 344890 h 365760"/>
              <a:gd name="T18" fmla="*/ 37211 w 2468879"/>
              <a:gd name="T19" fmla="*/ 357844 h 365760"/>
              <a:gd name="T20" fmla="*/ 60920 w 2468879"/>
              <a:gd name="T21" fmla="*/ 362594 h 365760"/>
              <a:gd name="T22" fmla="*/ 2406380 w 2468879"/>
              <a:gd name="T23" fmla="*/ 362594 h 365760"/>
              <a:gd name="T24" fmla="*/ 2430088 w 2468879"/>
              <a:gd name="T25" fmla="*/ 357844 h 365760"/>
              <a:gd name="T26" fmla="*/ 2449450 w 2468879"/>
              <a:gd name="T27" fmla="*/ 344890 h 365760"/>
              <a:gd name="T28" fmla="*/ 2462512 w 2468879"/>
              <a:gd name="T29" fmla="*/ 325683 h 365760"/>
              <a:gd name="T30" fmla="*/ 2467299 w 2468879"/>
              <a:gd name="T31" fmla="*/ 302164 h 365760"/>
              <a:gd name="T32" fmla="*/ 2467299 w 2468879"/>
              <a:gd name="T33" fmla="*/ 60432 h 365760"/>
              <a:gd name="T34" fmla="*/ 2462512 w 2468879"/>
              <a:gd name="T35" fmla="*/ 36914 h 365760"/>
              <a:gd name="T36" fmla="*/ 2449450 w 2468879"/>
              <a:gd name="T37" fmla="*/ 17704 h 365760"/>
              <a:gd name="T38" fmla="*/ 2430088 w 2468879"/>
              <a:gd name="T39" fmla="*/ 4752 h 365760"/>
              <a:gd name="T40" fmla="*/ 2406380 w 2468879"/>
              <a:gd name="T41" fmla="*/ 0 h 36576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468879" h="365760">
                <a:moveTo>
                  <a:pt x="2407920" y="0"/>
                </a:moveTo>
                <a:lnTo>
                  <a:pt x="60960" y="0"/>
                </a:lnTo>
                <a:lnTo>
                  <a:pt x="37236" y="4792"/>
                </a:lnTo>
                <a:lnTo>
                  <a:pt x="17859" y="17859"/>
                </a:lnTo>
                <a:lnTo>
                  <a:pt x="4792" y="37236"/>
                </a:lnTo>
                <a:lnTo>
                  <a:pt x="0" y="60959"/>
                </a:lnTo>
                <a:lnTo>
                  <a:pt x="0" y="304800"/>
                </a:lnTo>
                <a:lnTo>
                  <a:pt x="4792" y="328523"/>
                </a:lnTo>
                <a:lnTo>
                  <a:pt x="17859" y="347900"/>
                </a:lnTo>
                <a:lnTo>
                  <a:pt x="37236" y="360967"/>
                </a:lnTo>
                <a:lnTo>
                  <a:pt x="60960" y="365759"/>
                </a:lnTo>
                <a:lnTo>
                  <a:pt x="2407920" y="365759"/>
                </a:lnTo>
                <a:lnTo>
                  <a:pt x="2431643" y="360967"/>
                </a:lnTo>
                <a:lnTo>
                  <a:pt x="2451020" y="347900"/>
                </a:lnTo>
                <a:lnTo>
                  <a:pt x="2464087" y="328523"/>
                </a:lnTo>
                <a:lnTo>
                  <a:pt x="2468879" y="304800"/>
                </a:lnTo>
                <a:lnTo>
                  <a:pt x="2468879" y="60959"/>
                </a:lnTo>
                <a:lnTo>
                  <a:pt x="2464087" y="37236"/>
                </a:lnTo>
                <a:lnTo>
                  <a:pt x="2451020" y="17859"/>
                </a:lnTo>
                <a:lnTo>
                  <a:pt x="2431643" y="4792"/>
                </a:lnTo>
                <a:lnTo>
                  <a:pt x="2407920"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 name="object 25">
            <a:extLst>
              <a:ext uri="{FF2B5EF4-FFF2-40B4-BE49-F238E27FC236}">
                <a16:creationId xmlns:a16="http://schemas.microsoft.com/office/drawing/2014/main" id="{A42F69A5-C65F-447D-98C6-1B2B17548760}"/>
              </a:ext>
            </a:extLst>
          </p:cNvPr>
          <p:cNvSpPr txBox="1"/>
          <p:nvPr/>
        </p:nvSpPr>
        <p:spPr>
          <a:xfrm>
            <a:off x="4276725" y="4892675"/>
            <a:ext cx="836613" cy="207963"/>
          </a:xfrm>
          <a:prstGeom prst="rect">
            <a:avLst/>
          </a:prstGeom>
        </p:spPr>
        <p:txBody>
          <a:bodyPr lIns="0" tIns="12700" rIns="0" bIns="0">
            <a:spAutoFit/>
          </a:bodyPr>
          <a:lstStyle/>
          <a:p>
            <a:pPr marL="12700">
              <a:spcBef>
                <a:spcPts val="100"/>
              </a:spcBef>
              <a:defRPr/>
            </a:pPr>
            <a:r>
              <a:rPr sz="1200" b="1" spc="-10" dirty="0">
                <a:solidFill>
                  <a:srgbClr val="FFFFFF"/>
                </a:solidFill>
                <a:latin typeface="Arial"/>
                <a:cs typeface="Arial"/>
              </a:rPr>
              <a:t>Java</a:t>
            </a:r>
            <a:r>
              <a:rPr sz="1200" b="1" spc="-70" dirty="0">
                <a:solidFill>
                  <a:srgbClr val="FFFFFF"/>
                </a:solidFill>
                <a:latin typeface="Arial"/>
                <a:cs typeface="Arial"/>
              </a:rPr>
              <a:t> </a:t>
            </a:r>
            <a:r>
              <a:rPr sz="1200" b="1" dirty="0">
                <a:solidFill>
                  <a:srgbClr val="FFFFFF"/>
                </a:solidFill>
                <a:latin typeface="Arial"/>
                <a:cs typeface="Arial"/>
              </a:rPr>
              <a:t>云</a:t>
            </a:r>
            <a:endParaRPr sz="1200">
              <a:latin typeface="Arial"/>
              <a:cs typeface="Arial"/>
            </a:endParaRPr>
          </a:p>
        </p:txBody>
      </p:sp>
      <p:sp>
        <p:nvSpPr>
          <p:cNvPr id="249882" name="object 26">
            <a:extLst>
              <a:ext uri="{FF2B5EF4-FFF2-40B4-BE49-F238E27FC236}">
                <a16:creationId xmlns:a16="http://schemas.microsoft.com/office/drawing/2014/main" id="{B00BD8EE-2096-4BB1-81AE-54663B3C974D}"/>
              </a:ext>
            </a:extLst>
          </p:cNvPr>
          <p:cNvSpPr>
            <a:spLocks/>
          </p:cNvSpPr>
          <p:nvPr/>
        </p:nvSpPr>
        <p:spPr bwMode="auto">
          <a:xfrm>
            <a:off x="596900" y="4818063"/>
            <a:ext cx="2470150" cy="365125"/>
          </a:xfrm>
          <a:custGeom>
            <a:avLst/>
            <a:gdLst>
              <a:gd name="T0" fmla="*/ 2411042 w 2469515"/>
              <a:gd name="T1" fmla="*/ 0 h 365760"/>
              <a:gd name="T2" fmla="*/ 61052 w 2469515"/>
              <a:gd name="T3" fmla="*/ 0 h 365760"/>
              <a:gd name="T4" fmla="*/ 37286 w 2469515"/>
              <a:gd name="T5" fmla="*/ 4752 h 365760"/>
              <a:gd name="T6" fmla="*/ 17881 w 2469515"/>
              <a:gd name="T7" fmla="*/ 17704 h 365760"/>
              <a:gd name="T8" fmla="*/ 4795 w 2469515"/>
              <a:gd name="T9" fmla="*/ 36914 h 365760"/>
              <a:gd name="T10" fmla="*/ 0 w 2469515"/>
              <a:gd name="T11" fmla="*/ 60432 h 365760"/>
              <a:gd name="T12" fmla="*/ 0 w 2469515"/>
              <a:gd name="T13" fmla="*/ 302164 h 365760"/>
              <a:gd name="T14" fmla="*/ 4795 w 2469515"/>
              <a:gd name="T15" fmla="*/ 325683 h 365760"/>
              <a:gd name="T16" fmla="*/ 17881 w 2469515"/>
              <a:gd name="T17" fmla="*/ 344890 h 365760"/>
              <a:gd name="T18" fmla="*/ 37286 w 2469515"/>
              <a:gd name="T19" fmla="*/ 357844 h 365760"/>
              <a:gd name="T20" fmla="*/ 61052 w 2469515"/>
              <a:gd name="T21" fmla="*/ 362594 h 365760"/>
              <a:gd name="T22" fmla="*/ 2411042 w 2469515"/>
              <a:gd name="T23" fmla="*/ 362594 h 365760"/>
              <a:gd name="T24" fmla="*/ 2434796 w 2469515"/>
              <a:gd name="T25" fmla="*/ 357844 h 365760"/>
              <a:gd name="T26" fmla="*/ 2454199 w 2469515"/>
              <a:gd name="T27" fmla="*/ 344890 h 365760"/>
              <a:gd name="T28" fmla="*/ 2467283 w 2469515"/>
              <a:gd name="T29" fmla="*/ 325683 h 365760"/>
              <a:gd name="T30" fmla="*/ 2472080 w 2469515"/>
              <a:gd name="T31" fmla="*/ 302164 h 365760"/>
              <a:gd name="T32" fmla="*/ 2472080 w 2469515"/>
              <a:gd name="T33" fmla="*/ 60432 h 365760"/>
              <a:gd name="T34" fmla="*/ 2467283 w 2469515"/>
              <a:gd name="T35" fmla="*/ 36914 h 365760"/>
              <a:gd name="T36" fmla="*/ 2454199 w 2469515"/>
              <a:gd name="T37" fmla="*/ 17704 h 365760"/>
              <a:gd name="T38" fmla="*/ 2434796 w 2469515"/>
              <a:gd name="T39" fmla="*/ 4752 h 365760"/>
              <a:gd name="T40" fmla="*/ 2411042 w 2469515"/>
              <a:gd name="T41" fmla="*/ 0 h 36576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469515" h="365760">
                <a:moveTo>
                  <a:pt x="2407945" y="0"/>
                </a:moveTo>
                <a:lnTo>
                  <a:pt x="60972" y="0"/>
                </a:lnTo>
                <a:lnTo>
                  <a:pt x="37236" y="4792"/>
                </a:lnTo>
                <a:lnTo>
                  <a:pt x="17856" y="17859"/>
                </a:lnTo>
                <a:lnTo>
                  <a:pt x="4790" y="37236"/>
                </a:lnTo>
                <a:lnTo>
                  <a:pt x="0" y="60959"/>
                </a:lnTo>
                <a:lnTo>
                  <a:pt x="0" y="304800"/>
                </a:lnTo>
                <a:lnTo>
                  <a:pt x="4790" y="328523"/>
                </a:lnTo>
                <a:lnTo>
                  <a:pt x="17856" y="347900"/>
                </a:lnTo>
                <a:lnTo>
                  <a:pt x="37236" y="360967"/>
                </a:lnTo>
                <a:lnTo>
                  <a:pt x="60972" y="365759"/>
                </a:lnTo>
                <a:lnTo>
                  <a:pt x="2407945" y="365759"/>
                </a:lnTo>
                <a:lnTo>
                  <a:pt x="2431668" y="360967"/>
                </a:lnTo>
                <a:lnTo>
                  <a:pt x="2451046" y="347900"/>
                </a:lnTo>
                <a:lnTo>
                  <a:pt x="2464113" y="328523"/>
                </a:lnTo>
                <a:lnTo>
                  <a:pt x="2468905" y="304800"/>
                </a:lnTo>
                <a:lnTo>
                  <a:pt x="2468905" y="60959"/>
                </a:lnTo>
                <a:lnTo>
                  <a:pt x="2464113" y="37236"/>
                </a:lnTo>
                <a:lnTo>
                  <a:pt x="2451046" y="17859"/>
                </a:lnTo>
                <a:lnTo>
                  <a:pt x="2431668" y="4792"/>
                </a:lnTo>
                <a:lnTo>
                  <a:pt x="2407945"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7" name="object 27">
            <a:extLst>
              <a:ext uri="{FF2B5EF4-FFF2-40B4-BE49-F238E27FC236}">
                <a16:creationId xmlns:a16="http://schemas.microsoft.com/office/drawing/2014/main" id="{E3C9145F-F144-425F-B496-3B6E03E509E0}"/>
              </a:ext>
            </a:extLst>
          </p:cNvPr>
          <p:cNvSpPr txBox="1"/>
          <p:nvPr/>
        </p:nvSpPr>
        <p:spPr>
          <a:xfrm>
            <a:off x="1419225" y="4892675"/>
            <a:ext cx="823913" cy="207963"/>
          </a:xfrm>
          <a:prstGeom prst="rect">
            <a:avLst/>
          </a:prstGeom>
        </p:spPr>
        <p:txBody>
          <a:bodyPr lIns="0" tIns="12700" rIns="0" bIns="0">
            <a:spAutoFit/>
          </a:bodyPr>
          <a:lstStyle/>
          <a:p>
            <a:pPr marL="12700">
              <a:spcBef>
                <a:spcPts val="100"/>
              </a:spcBef>
              <a:defRPr/>
            </a:pPr>
            <a:r>
              <a:rPr sz="1200" b="1" spc="-5" dirty="0">
                <a:solidFill>
                  <a:srgbClr val="FFFFFF"/>
                </a:solidFill>
                <a:latin typeface="Arial"/>
                <a:cs typeface="Arial"/>
              </a:rPr>
              <a:t>Soa</a:t>
            </a:r>
            <a:r>
              <a:rPr sz="1200" b="1" spc="-114" dirty="0">
                <a:solidFill>
                  <a:srgbClr val="FFFFFF"/>
                </a:solidFill>
                <a:latin typeface="Arial"/>
                <a:cs typeface="Arial"/>
              </a:rPr>
              <a:t> </a:t>
            </a:r>
            <a:r>
              <a:rPr sz="1200" b="1" dirty="0">
                <a:solidFill>
                  <a:srgbClr val="FFFFFF"/>
                </a:solidFill>
                <a:latin typeface="Arial"/>
                <a:cs typeface="Arial"/>
              </a:rPr>
              <a:t>云</a:t>
            </a:r>
            <a:endParaRPr sz="1200">
              <a:latin typeface="Arial"/>
              <a:cs typeface="Arial"/>
            </a:endParaRPr>
          </a:p>
        </p:txBody>
      </p:sp>
      <p:sp>
        <p:nvSpPr>
          <p:cNvPr id="249884" name="object 28">
            <a:extLst>
              <a:ext uri="{FF2B5EF4-FFF2-40B4-BE49-F238E27FC236}">
                <a16:creationId xmlns:a16="http://schemas.microsoft.com/office/drawing/2014/main" id="{9BAD6F9D-43A5-434B-98FF-C7A8BDF6B694}"/>
              </a:ext>
            </a:extLst>
          </p:cNvPr>
          <p:cNvSpPr>
            <a:spLocks/>
          </p:cNvSpPr>
          <p:nvPr/>
        </p:nvSpPr>
        <p:spPr bwMode="auto">
          <a:xfrm>
            <a:off x="6324600" y="4818063"/>
            <a:ext cx="2468563" cy="365125"/>
          </a:xfrm>
          <a:custGeom>
            <a:avLst/>
            <a:gdLst>
              <a:gd name="T0" fmla="*/ 2406380 w 2468879"/>
              <a:gd name="T1" fmla="*/ 0 h 365760"/>
              <a:gd name="T2" fmla="*/ 60920 w 2468879"/>
              <a:gd name="T3" fmla="*/ 0 h 365760"/>
              <a:gd name="T4" fmla="*/ 37211 w 2468879"/>
              <a:gd name="T5" fmla="*/ 4752 h 365760"/>
              <a:gd name="T6" fmla="*/ 17849 w 2468879"/>
              <a:gd name="T7" fmla="*/ 17704 h 365760"/>
              <a:gd name="T8" fmla="*/ 4787 w 2468879"/>
              <a:gd name="T9" fmla="*/ 36914 h 365760"/>
              <a:gd name="T10" fmla="*/ 0 w 2468879"/>
              <a:gd name="T11" fmla="*/ 60432 h 365760"/>
              <a:gd name="T12" fmla="*/ 0 w 2468879"/>
              <a:gd name="T13" fmla="*/ 302164 h 365760"/>
              <a:gd name="T14" fmla="*/ 4787 w 2468879"/>
              <a:gd name="T15" fmla="*/ 325683 h 365760"/>
              <a:gd name="T16" fmla="*/ 17849 w 2468879"/>
              <a:gd name="T17" fmla="*/ 344890 h 365760"/>
              <a:gd name="T18" fmla="*/ 37211 w 2468879"/>
              <a:gd name="T19" fmla="*/ 357844 h 365760"/>
              <a:gd name="T20" fmla="*/ 60920 w 2468879"/>
              <a:gd name="T21" fmla="*/ 362594 h 365760"/>
              <a:gd name="T22" fmla="*/ 2406380 w 2468879"/>
              <a:gd name="T23" fmla="*/ 362594 h 365760"/>
              <a:gd name="T24" fmla="*/ 2430088 w 2468879"/>
              <a:gd name="T25" fmla="*/ 357844 h 365760"/>
              <a:gd name="T26" fmla="*/ 2449450 w 2468879"/>
              <a:gd name="T27" fmla="*/ 344890 h 365760"/>
              <a:gd name="T28" fmla="*/ 2462512 w 2468879"/>
              <a:gd name="T29" fmla="*/ 325683 h 365760"/>
              <a:gd name="T30" fmla="*/ 2467299 w 2468879"/>
              <a:gd name="T31" fmla="*/ 302164 h 365760"/>
              <a:gd name="T32" fmla="*/ 2467299 w 2468879"/>
              <a:gd name="T33" fmla="*/ 60432 h 365760"/>
              <a:gd name="T34" fmla="*/ 2462512 w 2468879"/>
              <a:gd name="T35" fmla="*/ 36914 h 365760"/>
              <a:gd name="T36" fmla="*/ 2449450 w 2468879"/>
              <a:gd name="T37" fmla="*/ 17704 h 365760"/>
              <a:gd name="T38" fmla="*/ 2430088 w 2468879"/>
              <a:gd name="T39" fmla="*/ 4752 h 365760"/>
              <a:gd name="T40" fmla="*/ 2406380 w 2468879"/>
              <a:gd name="T41" fmla="*/ 0 h 36576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468879" h="365760">
                <a:moveTo>
                  <a:pt x="2407920" y="0"/>
                </a:moveTo>
                <a:lnTo>
                  <a:pt x="60960" y="0"/>
                </a:lnTo>
                <a:lnTo>
                  <a:pt x="37236" y="4792"/>
                </a:lnTo>
                <a:lnTo>
                  <a:pt x="17859" y="17859"/>
                </a:lnTo>
                <a:lnTo>
                  <a:pt x="4792" y="37236"/>
                </a:lnTo>
                <a:lnTo>
                  <a:pt x="0" y="60959"/>
                </a:lnTo>
                <a:lnTo>
                  <a:pt x="0" y="304800"/>
                </a:lnTo>
                <a:lnTo>
                  <a:pt x="4792" y="328523"/>
                </a:lnTo>
                <a:lnTo>
                  <a:pt x="17859" y="347900"/>
                </a:lnTo>
                <a:lnTo>
                  <a:pt x="37236" y="360967"/>
                </a:lnTo>
                <a:lnTo>
                  <a:pt x="60960" y="365759"/>
                </a:lnTo>
                <a:lnTo>
                  <a:pt x="2407920" y="365759"/>
                </a:lnTo>
                <a:lnTo>
                  <a:pt x="2431643" y="360967"/>
                </a:lnTo>
                <a:lnTo>
                  <a:pt x="2451020" y="347900"/>
                </a:lnTo>
                <a:lnTo>
                  <a:pt x="2464087" y="328523"/>
                </a:lnTo>
                <a:lnTo>
                  <a:pt x="2468879" y="304800"/>
                </a:lnTo>
                <a:lnTo>
                  <a:pt x="2468879" y="60959"/>
                </a:lnTo>
                <a:lnTo>
                  <a:pt x="2464087" y="37236"/>
                </a:lnTo>
                <a:lnTo>
                  <a:pt x="2451020" y="17859"/>
                </a:lnTo>
                <a:lnTo>
                  <a:pt x="2431643" y="4792"/>
                </a:lnTo>
                <a:lnTo>
                  <a:pt x="2407920"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9" name="object 29">
            <a:extLst>
              <a:ext uri="{FF2B5EF4-FFF2-40B4-BE49-F238E27FC236}">
                <a16:creationId xmlns:a16="http://schemas.microsoft.com/office/drawing/2014/main" id="{8D9DE2F4-0D06-4F5A-A271-4F2748BC3B9A}"/>
              </a:ext>
            </a:extLst>
          </p:cNvPr>
          <p:cNvSpPr txBox="1"/>
          <p:nvPr/>
        </p:nvSpPr>
        <p:spPr>
          <a:xfrm>
            <a:off x="6567488" y="4802188"/>
            <a:ext cx="1987550" cy="207962"/>
          </a:xfrm>
          <a:prstGeom prst="rect">
            <a:avLst/>
          </a:prstGeom>
        </p:spPr>
        <p:txBody>
          <a:bodyPr lIns="0" tIns="12700" rIns="0" bIns="0">
            <a:spAutoFit/>
          </a:bodyPr>
          <a:lstStyle/>
          <a:p>
            <a:pPr marL="12700">
              <a:spcBef>
                <a:spcPts val="100"/>
              </a:spcBef>
              <a:defRPr/>
            </a:pPr>
            <a:r>
              <a:rPr sz="1200" b="1" spc="-15" dirty="0">
                <a:solidFill>
                  <a:srgbClr val="FFFFFF"/>
                </a:solidFill>
                <a:latin typeface="Arial"/>
                <a:cs typeface="Arial"/>
              </a:rPr>
              <a:t>应用程序</a:t>
            </a:r>
            <a:r>
              <a:rPr sz="1200" b="1" spc="-5" dirty="0">
                <a:solidFill>
                  <a:srgbClr val="FFFFFF"/>
                </a:solidFill>
                <a:latin typeface="Arial"/>
                <a:cs typeface="Arial"/>
              </a:rPr>
              <a:t>容器</a:t>
            </a:r>
            <a:r>
              <a:rPr sz="1200" b="1" spc="75" dirty="0">
                <a:solidFill>
                  <a:srgbClr val="FFFFFF"/>
                </a:solidFill>
                <a:latin typeface="Arial"/>
                <a:cs typeface="Arial"/>
              </a:rPr>
              <a:t> </a:t>
            </a:r>
            <a:r>
              <a:rPr sz="1200" b="1" spc="-5" dirty="0">
                <a:solidFill>
                  <a:srgbClr val="FFFFFF"/>
                </a:solidFill>
                <a:latin typeface="Arial"/>
                <a:cs typeface="Arial"/>
              </a:rPr>
              <a:t>容器</a:t>
            </a:r>
            <a:endParaRPr sz="1200">
              <a:latin typeface="Arial"/>
              <a:cs typeface="Arial"/>
            </a:endParaRPr>
          </a:p>
        </p:txBody>
      </p:sp>
      <p:sp>
        <p:nvSpPr>
          <p:cNvPr id="249886" name="object 30">
            <a:extLst>
              <a:ext uri="{FF2B5EF4-FFF2-40B4-BE49-F238E27FC236}">
                <a16:creationId xmlns:a16="http://schemas.microsoft.com/office/drawing/2014/main" id="{841B6D1C-5C1D-447F-8A5D-AC597D088614}"/>
              </a:ext>
            </a:extLst>
          </p:cNvPr>
          <p:cNvSpPr txBox="1">
            <a:spLocks noChangeArrowheads="1"/>
          </p:cNvSpPr>
          <p:nvPr/>
        </p:nvSpPr>
        <p:spPr bwMode="auto">
          <a:xfrm>
            <a:off x="7331075" y="4984750"/>
            <a:ext cx="457200" cy="20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127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00"/>
              </a:spcBef>
            </a:pPr>
            <a:r>
              <a:rPr lang="zh-CN" altLang="zh-CN" sz="1200" b="1">
                <a:solidFill>
                  <a:srgbClr val="FFFFFF"/>
                </a:solidFill>
                <a:latin typeface="Arial" panose="020B0604020202020204" pitchFamily="34" charset="0"/>
                <a:cs typeface="Arial" panose="020B0604020202020204" pitchFamily="34" charset="0"/>
              </a:rPr>
              <a:t>云</a:t>
            </a:r>
            <a:endParaRPr lang="zh-CN" altLang="zh-CN" sz="1200">
              <a:latin typeface="Arial" panose="020B0604020202020204" pitchFamily="34" charset="0"/>
              <a:cs typeface="Arial" panose="020B0604020202020204" pitchFamily="34" charset="0"/>
            </a:endParaRPr>
          </a:p>
        </p:txBody>
      </p:sp>
      <p:sp>
        <p:nvSpPr>
          <p:cNvPr id="249887" name="object 31">
            <a:extLst>
              <a:ext uri="{FF2B5EF4-FFF2-40B4-BE49-F238E27FC236}">
                <a16:creationId xmlns:a16="http://schemas.microsoft.com/office/drawing/2014/main" id="{109AA803-A933-4B88-AB12-D82EF0D72659}"/>
              </a:ext>
            </a:extLst>
          </p:cNvPr>
          <p:cNvSpPr>
            <a:spLocks/>
          </p:cNvSpPr>
          <p:nvPr/>
        </p:nvSpPr>
        <p:spPr bwMode="auto">
          <a:xfrm>
            <a:off x="6324600" y="2257425"/>
            <a:ext cx="2468563" cy="366713"/>
          </a:xfrm>
          <a:custGeom>
            <a:avLst/>
            <a:gdLst>
              <a:gd name="T0" fmla="*/ 2406380 w 2468879"/>
              <a:gd name="T1" fmla="*/ 0 h 365760"/>
              <a:gd name="T2" fmla="*/ 60920 w 2468879"/>
              <a:gd name="T3" fmla="*/ 0 h 365760"/>
              <a:gd name="T4" fmla="*/ 37211 w 2468879"/>
              <a:gd name="T5" fmla="*/ 4856 h 365760"/>
              <a:gd name="T6" fmla="*/ 17849 w 2468879"/>
              <a:gd name="T7" fmla="*/ 18094 h 365760"/>
              <a:gd name="T8" fmla="*/ 4787 w 2468879"/>
              <a:gd name="T9" fmla="*/ 37724 h 365760"/>
              <a:gd name="T10" fmla="*/ 0 w 2468879"/>
              <a:gd name="T11" fmla="*/ 61758 h 365760"/>
              <a:gd name="T12" fmla="*/ 0 w 2468879"/>
              <a:gd name="T13" fmla="*/ 308790 h 365760"/>
              <a:gd name="T14" fmla="*/ 4787 w 2468879"/>
              <a:gd name="T15" fmla="*/ 332879 h 365760"/>
              <a:gd name="T16" fmla="*/ 17849 w 2468879"/>
              <a:gd name="T17" fmla="*/ 352505 h 365760"/>
              <a:gd name="T18" fmla="*/ 37211 w 2468879"/>
              <a:gd name="T19" fmla="*/ 365712 h 365760"/>
              <a:gd name="T20" fmla="*/ 60920 w 2468879"/>
              <a:gd name="T21" fmla="*/ 370549 h 365760"/>
              <a:gd name="T22" fmla="*/ 2406380 w 2468879"/>
              <a:gd name="T23" fmla="*/ 370549 h 365760"/>
              <a:gd name="T24" fmla="*/ 2430088 w 2468879"/>
              <a:gd name="T25" fmla="*/ 365712 h 365760"/>
              <a:gd name="T26" fmla="*/ 2449450 w 2468879"/>
              <a:gd name="T27" fmla="*/ 352505 h 365760"/>
              <a:gd name="T28" fmla="*/ 2462512 w 2468879"/>
              <a:gd name="T29" fmla="*/ 332879 h 365760"/>
              <a:gd name="T30" fmla="*/ 2467299 w 2468879"/>
              <a:gd name="T31" fmla="*/ 308790 h 365760"/>
              <a:gd name="T32" fmla="*/ 2467299 w 2468879"/>
              <a:gd name="T33" fmla="*/ 61758 h 365760"/>
              <a:gd name="T34" fmla="*/ 2462512 w 2468879"/>
              <a:gd name="T35" fmla="*/ 37724 h 365760"/>
              <a:gd name="T36" fmla="*/ 2449450 w 2468879"/>
              <a:gd name="T37" fmla="*/ 18094 h 365760"/>
              <a:gd name="T38" fmla="*/ 2430088 w 2468879"/>
              <a:gd name="T39" fmla="*/ 4856 h 365760"/>
              <a:gd name="T40" fmla="*/ 2406380 w 2468879"/>
              <a:gd name="T41" fmla="*/ 0 h 36576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468879" h="365760">
                <a:moveTo>
                  <a:pt x="2407920" y="0"/>
                </a:moveTo>
                <a:lnTo>
                  <a:pt x="60960" y="0"/>
                </a:lnTo>
                <a:lnTo>
                  <a:pt x="37236" y="4792"/>
                </a:lnTo>
                <a:lnTo>
                  <a:pt x="17859" y="17859"/>
                </a:lnTo>
                <a:lnTo>
                  <a:pt x="4792" y="37236"/>
                </a:lnTo>
                <a:lnTo>
                  <a:pt x="0" y="60960"/>
                </a:lnTo>
                <a:lnTo>
                  <a:pt x="0" y="304800"/>
                </a:lnTo>
                <a:lnTo>
                  <a:pt x="4792" y="328576"/>
                </a:lnTo>
                <a:lnTo>
                  <a:pt x="17859" y="347948"/>
                </a:lnTo>
                <a:lnTo>
                  <a:pt x="37236" y="360985"/>
                </a:lnTo>
                <a:lnTo>
                  <a:pt x="60960" y="365760"/>
                </a:lnTo>
                <a:lnTo>
                  <a:pt x="2407920" y="365760"/>
                </a:lnTo>
                <a:lnTo>
                  <a:pt x="2431643" y="360985"/>
                </a:lnTo>
                <a:lnTo>
                  <a:pt x="2451020" y="347948"/>
                </a:lnTo>
                <a:lnTo>
                  <a:pt x="2464087" y="328576"/>
                </a:lnTo>
                <a:lnTo>
                  <a:pt x="2468879" y="304800"/>
                </a:lnTo>
                <a:lnTo>
                  <a:pt x="2468879" y="60960"/>
                </a:lnTo>
                <a:lnTo>
                  <a:pt x="2464087" y="37236"/>
                </a:lnTo>
                <a:lnTo>
                  <a:pt x="2451020" y="17859"/>
                </a:lnTo>
                <a:lnTo>
                  <a:pt x="2431643" y="4792"/>
                </a:lnTo>
                <a:lnTo>
                  <a:pt x="2407920"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2" name="object 32">
            <a:extLst>
              <a:ext uri="{FF2B5EF4-FFF2-40B4-BE49-F238E27FC236}">
                <a16:creationId xmlns:a16="http://schemas.microsoft.com/office/drawing/2014/main" id="{C68727BC-93E5-4689-B181-A679A252FB52}"/>
              </a:ext>
            </a:extLst>
          </p:cNvPr>
          <p:cNvSpPr txBox="1"/>
          <p:nvPr/>
        </p:nvSpPr>
        <p:spPr>
          <a:xfrm>
            <a:off x="7154863" y="2332038"/>
            <a:ext cx="822325" cy="207962"/>
          </a:xfrm>
          <a:prstGeom prst="rect">
            <a:avLst/>
          </a:prstGeom>
        </p:spPr>
        <p:txBody>
          <a:bodyPr lIns="0" tIns="12700" rIns="0" bIns="0">
            <a:spAutoFit/>
          </a:bodyPr>
          <a:lstStyle/>
          <a:p>
            <a:pPr>
              <a:spcBef>
                <a:spcPts val="100"/>
              </a:spcBef>
              <a:defRPr/>
            </a:pPr>
            <a:r>
              <a:rPr sz="1200" b="1" spc="-10" dirty="0">
                <a:solidFill>
                  <a:srgbClr val="FFFFFF"/>
                </a:solidFill>
                <a:latin typeface="Arial"/>
                <a:cs typeface="Arial"/>
              </a:rPr>
              <a:t>Java</a:t>
            </a:r>
            <a:r>
              <a:rPr sz="1200" b="1" spc="-70" dirty="0">
                <a:solidFill>
                  <a:srgbClr val="FFFFFF"/>
                </a:solidFill>
                <a:latin typeface="Arial"/>
                <a:cs typeface="Arial"/>
              </a:rPr>
              <a:t> </a:t>
            </a:r>
            <a:r>
              <a:rPr sz="1200" b="1" dirty="0">
                <a:solidFill>
                  <a:srgbClr val="FFFFFF"/>
                </a:solidFill>
                <a:latin typeface="Arial"/>
                <a:cs typeface="Arial"/>
              </a:rPr>
              <a:t>云</a:t>
            </a:r>
            <a:endParaRPr sz="1200">
              <a:latin typeface="Arial"/>
              <a:cs typeface="Arial"/>
            </a:endParaRPr>
          </a:p>
        </p:txBody>
      </p:sp>
      <p:sp>
        <p:nvSpPr>
          <p:cNvPr id="249889" name="object 33">
            <a:extLst>
              <a:ext uri="{FF2B5EF4-FFF2-40B4-BE49-F238E27FC236}">
                <a16:creationId xmlns:a16="http://schemas.microsoft.com/office/drawing/2014/main" id="{FF758B75-510A-469F-95AA-024F2AA7ED1B}"/>
              </a:ext>
            </a:extLst>
          </p:cNvPr>
          <p:cNvSpPr>
            <a:spLocks/>
          </p:cNvSpPr>
          <p:nvPr/>
        </p:nvSpPr>
        <p:spPr bwMode="auto">
          <a:xfrm>
            <a:off x="9188450" y="2257425"/>
            <a:ext cx="2468563" cy="366713"/>
          </a:xfrm>
          <a:custGeom>
            <a:avLst/>
            <a:gdLst>
              <a:gd name="T0" fmla="*/ 2406380 w 2468879"/>
              <a:gd name="T1" fmla="*/ 0 h 365760"/>
              <a:gd name="T2" fmla="*/ 60919 w 2468879"/>
              <a:gd name="T3" fmla="*/ 0 h 365760"/>
              <a:gd name="T4" fmla="*/ 37211 w 2468879"/>
              <a:gd name="T5" fmla="*/ 4856 h 365760"/>
              <a:gd name="T6" fmla="*/ 17849 w 2468879"/>
              <a:gd name="T7" fmla="*/ 18094 h 365760"/>
              <a:gd name="T8" fmla="*/ 4787 w 2468879"/>
              <a:gd name="T9" fmla="*/ 37724 h 365760"/>
              <a:gd name="T10" fmla="*/ 0 w 2468879"/>
              <a:gd name="T11" fmla="*/ 61758 h 365760"/>
              <a:gd name="T12" fmla="*/ 0 w 2468879"/>
              <a:gd name="T13" fmla="*/ 308790 h 365760"/>
              <a:gd name="T14" fmla="*/ 4787 w 2468879"/>
              <a:gd name="T15" fmla="*/ 332879 h 365760"/>
              <a:gd name="T16" fmla="*/ 17849 w 2468879"/>
              <a:gd name="T17" fmla="*/ 352505 h 365760"/>
              <a:gd name="T18" fmla="*/ 37211 w 2468879"/>
              <a:gd name="T19" fmla="*/ 365712 h 365760"/>
              <a:gd name="T20" fmla="*/ 60919 w 2468879"/>
              <a:gd name="T21" fmla="*/ 370549 h 365760"/>
              <a:gd name="T22" fmla="*/ 2406380 w 2468879"/>
              <a:gd name="T23" fmla="*/ 370549 h 365760"/>
              <a:gd name="T24" fmla="*/ 2430141 w 2468879"/>
              <a:gd name="T25" fmla="*/ 365712 h 365760"/>
              <a:gd name="T26" fmla="*/ 2449498 w 2468879"/>
              <a:gd name="T27" fmla="*/ 352505 h 365760"/>
              <a:gd name="T28" fmla="*/ 2462530 w 2468879"/>
              <a:gd name="T29" fmla="*/ 332879 h 365760"/>
              <a:gd name="T30" fmla="*/ 2467299 w 2468879"/>
              <a:gd name="T31" fmla="*/ 308790 h 365760"/>
              <a:gd name="T32" fmla="*/ 2467299 w 2468879"/>
              <a:gd name="T33" fmla="*/ 61758 h 365760"/>
              <a:gd name="T34" fmla="*/ 2462530 w 2468879"/>
              <a:gd name="T35" fmla="*/ 37724 h 365760"/>
              <a:gd name="T36" fmla="*/ 2449498 w 2468879"/>
              <a:gd name="T37" fmla="*/ 18094 h 365760"/>
              <a:gd name="T38" fmla="*/ 2430141 w 2468879"/>
              <a:gd name="T39" fmla="*/ 4856 h 365760"/>
              <a:gd name="T40" fmla="*/ 2406380 w 2468879"/>
              <a:gd name="T41" fmla="*/ 0 h 36576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468879" h="365760">
                <a:moveTo>
                  <a:pt x="2407920" y="0"/>
                </a:moveTo>
                <a:lnTo>
                  <a:pt x="60959" y="0"/>
                </a:lnTo>
                <a:lnTo>
                  <a:pt x="37236" y="4792"/>
                </a:lnTo>
                <a:lnTo>
                  <a:pt x="17859" y="17859"/>
                </a:lnTo>
                <a:lnTo>
                  <a:pt x="4792" y="37236"/>
                </a:lnTo>
                <a:lnTo>
                  <a:pt x="0" y="60960"/>
                </a:lnTo>
                <a:lnTo>
                  <a:pt x="0" y="304800"/>
                </a:lnTo>
                <a:lnTo>
                  <a:pt x="4792" y="328576"/>
                </a:lnTo>
                <a:lnTo>
                  <a:pt x="17859" y="347948"/>
                </a:lnTo>
                <a:lnTo>
                  <a:pt x="37236" y="360985"/>
                </a:lnTo>
                <a:lnTo>
                  <a:pt x="60959" y="365760"/>
                </a:lnTo>
                <a:lnTo>
                  <a:pt x="2407920" y="365760"/>
                </a:lnTo>
                <a:lnTo>
                  <a:pt x="2431696" y="360985"/>
                </a:lnTo>
                <a:lnTo>
                  <a:pt x="2451068" y="347948"/>
                </a:lnTo>
                <a:lnTo>
                  <a:pt x="2464105" y="328576"/>
                </a:lnTo>
                <a:lnTo>
                  <a:pt x="2468879" y="304800"/>
                </a:lnTo>
                <a:lnTo>
                  <a:pt x="2468879" y="60960"/>
                </a:lnTo>
                <a:lnTo>
                  <a:pt x="2464105" y="37236"/>
                </a:lnTo>
                <a:lnTo>
                  <a:pt x="2451068" y="17859"/>
                </a:lnTo>
                <a:lnTo>
                  <a:pt x="2431696" y="4792"/>
                </a:lnTo>
                <a:lnTo>
                  <a:pt x="2407920"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4" name="object 34">
            <a:extLst>
              <a:ext uri="{FF2B5EF4-FFF2-40B4-BE49-F238E27FC236}">
                <a16:creationId xmlns:a16="http://schemas.microsoft.com/office/drawing/2014/main" id="{65A7639E-0021-4303-AECB-68A01D21AA65}"/>
              </a:ext>
            </a:extLst>
          </p:cNvPr>
          <p:cNvSpPr txBox="1"/>
          <p:nvPr/>
        </p:nvSpPr>
        <p:spPr>
          <a:xfrm>
            <a:off x="9659938" y="2332038"/>
            <a:ext cx="1538287" cy="207962"/>
          </a:xfrm>
          <a:prstGeom prst="rect">
            <a:avLst/>
          </a:prstGeom>
        </p:spPr>
        <p:txBody>
          <a:bodyPr lIns="0" tIns="12700" rIns="0" bIns="0">
            <a:spAutoFit/>
          </a:bodyPr>
          <a:lstStyle/>
          <a:p>
            <a:pPr>
              <a:spcBef>
                <a:spcPts val="100"/>
              </a:spcBef>
              <a:defRPr/>
            </a:pPr>
            <a:r>
              <a:rPr sz="1200" b="1" spc="-15" dirty="0">
                <a:solidFill>
                  <a:srgbClr val="FFFFFF"/>
                </a:solidFill>
                <a:latin typeface="Arial"/>
                <a:cs typeface="Arial"/>
              </a:rPr>
              <a:t>应用程序</a:t>
            </a:r>
            <a:r>
              <a:rPr sz="1200" b="1" spc="-5" dirty="0">
                <a:solidFill>
                  <a:srgbClr val="FFFFFF"/>
                </a:solidFill>
                <a:latin typeface="Arial"/>
                <a:cs typeface="Arial"/>
              </a:rPr>
              <a:t>容器</a:t>
            </a:r>
            <a:r>
              <a:rPr sz="1200" b="1" dirty="0">
                <a:solidFill>
                  <a:srgbClr val="FFFFFF"/>
                </a:solidFill>
                <a:latin typeface="Arial"/>
                <a:cs typeface="Arial"/>
              </a:rPr>
              <a:t>云</a:t>
            </a:r>
            <a:endParaRPr sz="1200">
              <a:latin typeface="Arial"/>
              <a:cs typeface="Arial"/>
            </a:endParaRPr>
          </a:p>
        </p:txBody>
      </p:sp>
      <p:sp>
        <p:nvSpPr>
          <p:cNvPr id="249891" name="object 35">
            <a:extLst>
              <a:ext uri="{FF2B5EF4-FFF2-40B4-BE49-F238E27FC236}">
                <a16:creationId xmlns:a16="http://schemas.microsoft.com/office/drawing/2014/main" id="{6BF47B9B-26B7-4703-9CFF-0C01A315E825}"/>
              </a:ext>
            </a:extLst>
          </p:cNvPr>
          <p:cNvSpPr>
            <a:spLocks/>
          </p:cNvSpPr>
          <p:nvPr/>
        </p:nvSpPr>
        <p:spPr bwMode="auto">
          <a:xfrm>
            <a:off x="587375" y="2257425"/>
            <a:ext cx="2468563" cy="366713"/>
          </a:xfrm>
          <a:custGeom>
            <a:avLst/>
            <a:gdLst>
              <a:gd name="T0" fmla="*/ 2403320 w 2469515"/>
              <a:gd name="T1" fmla="*/ 0 h 365760"/>
              <a:gd name="T2" fmla="*/ 60844 w 2469515"/>
              <a:gd name="T3" fmla="*/ 0 h 365760"/>
              <a:gd name="T4" fmla="*/ 37161 w 2469515"/>
              <a:gd name="T5" fmla="*/ 4856 h 365760"/>
              <a:gd name="T6" fmla="*/ 17819 w 2469515"/>
              <a:gd name="T7" fmla="*/ 18094 h 365760"/>
              <a:gd name="T8" fmla="*/ 4780 w 2469515"/>
              <a:gd name="T9" fmla="*/ 37724 h 365760"/>
              <a:gd name="T10" fmla="*/ 0 w 2469515"/>
              <a:gd name="T11" fmla="*/ 61758 h 365760"/>
              <a:gd name="T12" fmla="*/ 0 w 2469515"/>
              <a:gd name="T13" fmla="*/ 308790 h 365760"/>
              <a:gd name="T14" fmla="*/ 4780 w 2469515"/>
              <a:gd name="T15" fmla="*/ 332879 h 365760"/>
              <a:gd name="T16" fmla="*/ 17819 w 2469515"/>
              <a:gd name="T17" fmla="*/ 352505 h 365760"/>
              <a:gd name="T18" fmla="*/ 37161 w 2469515"/>
              <a:gd name="T19" fmla="*/ 365712 h 365760"/>
              <a:gd name="T20" fmla="*/ 60844 w 2469515"/>
              <a:gd name="T21" fmla="*/ 370549 h 365760"/>
              <a:gd name="T22" fmla="*/ 2403320 w 2469515"/>
              <a:gd name="T23" fmla="*/ 370549 h 365760"/>
              <a:gd name="T24" fmla="*/ 2426998 w 2469515"/>
              <a:gd name="T25" fmla="*/ 365712 h 365760"/>
              <a:gd name="T26" fmla="*/ 2446337 w 2469515"/>
              <a:gd name="T27" fmla="*/ 352505 h 365760"/>
              <a:gd name="T28" fmla="*/ 2459379 w 2469515"/>
              <a:gd name="T29" fmla="*/ 332879 h 365760"/>
              <a:gd name="T30" fmla="*/ 2464163 w 2469515"/>
              <a:gd name="T31" fmla="*/ 308790 h 365760"/>
              <a:gd name="T32" fmla="*/ 2464163 w 2469515"/>
              <a:gd name="T33" fmla="*/ 61758 h 365760"/>
              <a:gd name="T34" fmla="*/ 2459379 w 2469515"/>
              <a:gd name="T35" fmla="*/ 37724 h 365760"/>
              <a:gd name="T36" fmla="*/ 2446337 w 2469515"/>
              <a:gd name="T37" fmla="*/ 18094 h 365760"/>
              <a:gd name="T38" fmla="*/ 2426998 w 2469515"/>
              <a:gd name="T39" fmla="*/ 4856 h 365760"/>
              <a:gd name="T40" fmla="*/ 2403320 w 2469515"/>
              <a:gd name="T41" fmla="*/ 0 h 36576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469515" h="365760">
                <a:moveTo>
                  <a:pt x="2407958" y="0"/>
                </a:moveTo>
                <a:lnTo>
                  <a:pt x="60959" y="0"/>
                </a:lnTo>
                <a:lnTo>
                  <a:pt x="37231" y="4792"/>
                </a:lnTo>
                <a:lnTo>
                  <a:pt x="17854" y="17859"/>
                </a:lnTo>
                <a:lnTo>
                  <a:pt x="4790" y="37236"/>
                </a:lnTo>
                <a:lnTo>
                  <a:pt x="0" y="60960"/>
                </a:lnTo>
                <a:lnTo>
                  <a:pt x="0" y="304800"/>
                </a:lnTo>
                <a:lnTo>
                  <a:pt x="4790" y="328576"/>
                </a:lnTo>
                <a:lnTo>
                  <a:pt x="17854" y="347948"/>
                </a:lnTo>
                <a:lnTo>
                  <a:pt x="37231" y="360985"/>
                </a:lnTo>
                <a:lnTo>
                  <a:pt x="60959" y="365760"/>
                </a:lnTo>
                <a:lnTo>
                  <a:pt x="2407958" y="365760"/>
                </a:lnTo>
                <a:lnTo>
                  <a:pt x="2431681" y="360985"/>
                </a:lnTo>
                <a:lnTo>
                  <a:pt x="2451058" y="347948"/>
                </a:lnTo>
                <a:lnTo>
                  <a:pt x="2464125" y="328576"/>
                </a:lnTo>
                <a:lnTo>
                  <a:pt x="2468918" y="304800"/>
                </a:lnTo>
                <a:lnTo>
                  <a:pt x="2468918" y="60960"/>
                </a:lnTo>
                <a:lnTo>
                  <a:pt x="2464125" y="37236"/>
                </a:lnTo>
                <a:lnTo>
                  <a:pt x="2451058" y="17859"/>
                </a:lnTo>
                <a:lnTo>
                  <a:pt x="2431681" y="4792"/>
                </a:lnTo>
                <a:lnTo>
                  <a:pt x="2407958"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6" name="object 36">
            <a:extLst>
              <a:ext uri="{FF2B5EF4-FFF2-40B4-BE49-F238E27FC236}">
                <a16:creationId xmlns:a16="http://schemas.microsoft.com/office/drawing/2014/main" id="{AA35BCC9-D3B1-4A4B-9D68-20D153F4DE2B}"/>
              </a:ext>
            </a:extLst>
          </p:cNvPr>
          <p:cNvSpPr txBox="1"/>
          <p:nvPr/>
        </p:nvSpPr>
        <p:spPr>
          <a:xfrm>
            <a:off x="1341438" y="2332038"/>
            <a:ext cx="971550" cy="207962"/>
          </a:xfrm>
          <a:prstGeom prst="rect">
            <a:avLst/>
          </a:prstGeom>
        </p:spPr>
        <p:txBody>
          <a:bodyPr lIns="0" tIns="12700" rIns="0" bIns="0">
            <a:spAutoFit/>
          </a:bodyPr>
          <a:lstStyle/>
          <a:p>
            <a:pPr>
              <a:spcBef>
                <a:spcPts val="100"/>
              </a:spcBef>
              <a:defRPr/>
            </a:pPr>
            <a:r>
              <a:rPr sz="1200" b="1" spc="-5" dirty="0">
                <a:solidFill>
                  <a:srgbClr val="FFFFFF"/>
                </a:solidFill>
                <a:latin typeface="Arial"/>
                <a:cs typeface="Arial"/>
              </a:rPr>
              <a:t>移动</a:t>
            </a:r>
            <a:r>
              <a:rPr sz="1200" b="1" spc="-45" dirty="0">
                <a:solidFill>
                  <a:srgbClr val="FFFFFF"/>
                </a:solidFill>
                <a:latin typeface="Arial"/>
                <a:cs typeface="Arial"/>
              </a:rPr>
              <a:t> </a:t>
            </a:r>
            <a:r>
              <a:rPr sz="1200" b="1" dirty="0">
                <a:solidFill>
                  <a:srgbClr val="FFFFFF"/>
                </a:solidFill>
                <a:latin typeface="Arial"/>
                <a:cs typeface="Arial"/>
              </a:rPr>
              <a:t>云</a:t>
            </a:r>
            <a:endParaRPr sz="1200">
              <a:latin typeface="Arial"/>
              <a:cs typeface="Arial"/>
            </a:endParaRPr>
          </a:p>
        </p:txBody>
      </p:sp>
      <p:sp>
        <p:nvSpPr>
          <p:cNvPr id="249893" name="object 37">
            <a:extLst>
              <a:ext uri="{FF2B5EF4-FFF2-40B4-BE49-F238E27FC236}">
                <a16:creationId xmlns:a16="http://schemas.microsoft.com/office/drawing/2014/main" id="{64BF2341-7EFA-4ED3-94A3-B7621844EB6A}"/>
              </a:ext>
            </a:extLst>
          </p:cNvPr>
          <p:cNvSpPr>
            <a:spLocks/>
          </p:cNvSpPr>
          <p:nvPr/>
        </p:nvSpPr>
        <p:spPr bwMode="auto">
          <a:xfrm>
            <a:off x="558800" y="3521075"/>
            <a:ext cx="11098213" cy="365125"/>
          </a:xfrm>
          <a:custGeom>
            <a:avLst/>
            <a:gdLst>
              <a:gd name="T0" fmla="*/ 11038273 w 11097895"/>
              <a:gd name="T1" fmla="*/ 0 h 365760"/>
              <a:gd name="T2" fmla="*/ 60969 w 11097895"/>
              <a:gd name="T3" fmla="*/ 0 h 365760"/>
              <a:gd name="T4" fmla="*/ 37236 w 11097895"/>
              <a:gd name="T5" fmla="*/ 4752 h 365760"/>
              <a:gd name="T6" fmla="*/ 17859 w 11097895"/>
              <a:gd name="T7" fmla="*/ 17704 h 365760"/>
              <a:gd name="T8" fmla="*/ 4790 w 11097895"/>
              <a:gd name="T9" fmla="*/ 36914 h 365760"/>
              <a:gd name="T10" fmla="*/ 0 w 11097895"/>
              <a:gd name="T11" fmla="*/ 60433 h 365760"/>
              <a:gd name="T12" fmla="*/ 0 w 11097895"/>
              <a:gd name="T13" fmla="*/ 302164 h 365760"/>
              <a:gd name="T14" fmla="*/ 4790 w 11097895"/>
              <a:gd name="T15" fmla="*/ 325683 h 365760"/>
              <a:gd name="T16" fmla="*/ 17859 w 11097895"/>
              <a:gd name="T17" fmla="*/ 344890 h 365760"/>
              <a:gd name="T18" fmla="*/ 37236 w 11097895"/>
              <a:gd name="T19" fmla="*/ 357844 h 365760"/>
              <a:gd name="T20" fmla="*/ 60969 w 11097895"/>
              <a:gd name="T21" fmla="*/ 362595 h 365760"/>
              <a:gd name="T22" fmla="*/ 11038273 w 11097895"/>
              <a:gd name="T23" fmla="*/ 362595 h 365760"/>
              <a:gd name="T24" fmla="*/ 11062055 w 11097895"/>
              <a:gd name="T25" fmla="*/ 357844 h 365760"/>
              <a:gd name="T26" fmla="*/ 11081429 w 11097895"/>
              <a:gd name="T27" fmla="*/ 344890 h 365760"/>
              <a:gd name="T28" fmla="*/ 11094469 w 11097895"/>
              <a:gd name="T29" fmla="*/ 325683 h 365760"/>
              <a:gd name="T30" fmla="*/ 11099243 w 11097895"/>
              <a:gd name="T31" fmla="*/ 302164 h 365760"/>
              <a:gd name="T32" fmla="*/ 11099243 w 11097895"/>
              <a:gd name="T33" fmla="*/ 60433 h 365760"/>
              <a:gd name="T34" fmla="*/ 11094469 w 11097895"/>
              <a:gd name="T35" fmla="*/ 36914 h 365760"/>
              <a:gd name="T36" fmla="*/ 11081429 w 11097895"/>
              <a:gd name="T37" fmla="*/ 17704 h 365760"/>
              <a:gd name="T38" fmla="*/ 11062055 w 11097895"/>
              <a:gd name="T39" fmla="*/ 4752 h 365760"/>
              <a:gd name="T40" fmla="*/ 11038273 w 11097895"/>
              <a:gd name="T41" fmla="*/ 0 h 36576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097895" h="365760">
                <a:moveTo>
                  <a:pt x="11036693" y="0"/>
                </a:moveTo>
                <a:lnTo>
                  <a:pt x="60959" y="0"/>
                </a:lnTo>
                <a:lnTo>
                  <a:pt x="37231" y="4792"/>
                </a:lnTo>
                <a:lnTo>
                  <a:pt x="17854" y="17859"/>
                </a:lnTo>
                <a:lnTo>
                  <a:pt x="4790" y="37236"/>
                </a:lnTo>
                <a:lnTo>
                  <a:pt x="0" y="60960"/>
                </a:lnTo>
                <a:lnTo>
                  <a:pt x="0" y="304800"/>
                </a:lnTo>
                <a:lnTo>
                  <a:pt x="4790" y="328523"/>
                </a:lnTo>
                <a:lnTo>
                  <a:pt x="17854" y="347900"/>
                </a:lnTo>
                <a:lnTo>
                  <a:pt x="37231" y="360967"/>
                </a:lnTo>
                <a:lnTo>
                  <a:pt x="60959" y="365760"/>
                </a:lnTo>
                <a:lnTo>
                  <a:pt x="11036693" y="365760"/>
                </a:lnTo>
                <a:lnTo>
                  <a:pt x="11060470" y="360967"/>
                </a:lnTo>
                <a:lnTo>
                  <a:pt x="11079841" y="347900"/>
                </a:lnTo>
                <a:lnTo>
                  <a:pt x="11092879" y="328523"/>
                </a:lnTo>
                <a:lnTo>
                  <a:pt x="11097653" y="304800"/>
                </a:lnTo>
                <a:lnTo>
                  <a:pt x="11097653" y="60960"/>
                </a:lnTo>
                <a:lnTo>
                  <a:pt x="11092879" y="37236"/>
                </a:lnTo>
                <a:lnTo>
                  <a:pt x="11079841" y="17859"/>
                </a:lnTo>
                <a:lnTo>
                  <a:pt x="11060470" y="4792"/>
                </a:lnTo>
                <a:lnTo>
                  <a:pt x="11036693"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8" name="object 38">
            <a:extLst>
              <a:ext uri="{FF2B5EF4-FFF2-40B4-BE49-F238E27FC236}">
                <a16:creationId xmlns:a16="http://schemas.microsoft.com/office/drawing/2014/main" id="{4828A14D-DCD0-44A2-9183-343F46977757}"/>
              </a:ext>
            </a:extLst>
          </p:cNvPr>
          <p:cNvSpPr txBox="1"/>
          <p:nvPr/>
        </p:nvSpPr>
        <p:spPr>
          <a:xfrm>
            <a:off x="385763" y="2825750"/>
            <a:ext cx="11410950" cy="979488"/>
          </a:xfrm>
          <a:prstGeom prst="rect">
            <a:avLst/>
          </a:prstGeom>
        </p:spPr>
        <p:txBody>
          <a:bodyPr lIns="0" tIns="12700" rIns="0" bIns="0">
            <a:spAutoFit/>
          </a:bodyPr>
          <a:lstStyle/>
          <a:p>
            <a:pPr algn="ctr">
              <a:spcBef>
                <a:spcPts val="100"/>
              </a:spcBef>
              <a:defRPr/>
            </a:pPr>
            <a:r>
              <a:rPr sz="1200" b="1" spc="-5" dirty="0">
                <a:solidFill>
                  <a:srgbClr val="FFFFFF"/>
                </a:solidFill>
                <a:latin typeface="Arial"/>
                <a:cs typeface="Arial"/>
              </a:rPr>
              <a:t>业务</a:t>
            </a:r>
            <a:r>
              <a:rPr sz="1200" b="1" spc="-25" dirty="0">
                <a:solidFill>
                  <a:srgbClr val="FFFFFF"/>
                </a:solidFill>
                <a:latin typeface="Arial"/>
                <a:cs typeface="Arial"/>
              </a:rPr>
              <a:t> </a:t>
            </a:r>
            <a:r>
              <a:rPr sz="1200" b="1" spc="-15" dirty="0">
                <a:solidFill>
                  <a:srgbClr val="FFFFFF"/>
                </a:solidFill>
                <a:latin typeface="Arial"/>
                <a:cs typeface="Arial"/>
              </a:rPr>
              <a:t>Api</a:t>
            </a:r>
            <a:endParaRPr sz="1200">
              <a:latin typeface="Arial"/>
              <a:cs typeface="Arial"/>
            </a:endParaRPr>
          </a:p>
          <a:p>
            <a:pPr>
              <a:defRPr/>
            </a:pPr>
            <a:endParaRPr sz="1300">
              <a:latin typeface="Times New Roman"/>
              <a:cs typeface="Times New Roman"/>
            </a:endParaRPr>
          </a:p>
          <a:p>
            <a:pPr>
              <a:defRPr/>
            </a:pPr>
            <a:endParaRPr sz="1300">
              <a:latin typeface="Times New Roman"/>
              <a:cs typeface="Times New Roman"/>
            </a:endParaRPr>
          </a:p>
          <a:p>
            <a:pPr>
              <a:spcBef>
                <a:spcPts val="30"/>
              </a:spcBef>
              <a:defRPr/>
            </a:pPr>
            <a:endParaRPr sz="1400">
              <a:latin typeface="Times New Roman"/>
              <a:cs typeface="Times New Roman"/>
            </a:endParaRPr>
          </a:p>
          <a:p>
            <a:pPr marL="34290" algn="ctr">
              <a:defRPr/>
            </a:pPr>
            <a:r>
              <a:rPr sz="1200" b="1" spc="-15" dirty="0">
                <a:solidFill>
                  <a:srgbClr val="FFFFFF"/>
                </a:solidFill>
                <a:latin typeface="Arial"/>
                <a:cs typeface="Arial"/>
              </a:rPr>
              <a:t>Api</a:t>
            </a:r>
            <a:r>
              <a:rPr sz="1200" b="1" spc="-5" dirty="0">
                <a:solidFill>
                  <a:srgbClr val="FFFFFF"/>
                </a:solidFill>
                <a:latin typeface="Arial"/>
                <a:cs typeface="Arial"/>
              </a:rPr>
              <a:t>平台</a:t>
            </a:r>
            <a:r>
              <a:rPr sz="1200" b="1" spc="35" dirty="0">
                <a:solidFill>
                  <a:srgbClr val="FFFFFF"/>
                </a:solidFill>
                <a:latin typeface="Arial"/>
                <a:cs typeface="Arial"/>
              </a:rPr>
              <a:t> </a:t>
            </a:r>
            <a:r>
              <a:rPr sz="1200" b="1" dirty="0">
                <a:solidFill>
                  <a:srgbClr val="FFFFFF"/>
                </a:solidFill>
                <a:latin typeface="Arial"/>
                <a:cs typeface="Arial"/>
              </a:rPr>
              <a:t>云</a:t>
            </a:r>
            <a:endParaRPr sz="1200">
              <a:latin typeface="Arial"/>
              <a:cs typeface="Arial"/>
            </a:endParaRPr>
          </a:p>
        </p:txBody>
      </p:sp>
      <p:sp>
        <p:nvSpPr>
          <p:cNvPr id="249895" name="object 39">
            <a:extLst>
              <a:ext uri="{FF2B5EF4-FFF2-40B4-BE49-F238E27FC236}">
                <a16:creationId xmlns:a16="http://schemas.microsoft.com/office/drawing/2014/main" id="{59D9C9C1-CF6D-4A65-834A-6A3629D5EF76}"/>
              </a:ext>
            </a:extLst>
          </p:cNvPr>
          <p:cNvSpPr>
            <a:spLocks/>
          </p:cNvSpPr>
          <p:nvPr/>
        </p:nvSpPr>
        <p:spPr bwMode="auto">
          <a:xfrm>
            <a:off x="3454400" y="2257425"/>
            <a:ext cx="2468563" cy="366713"/>
          </a:xfrm>
          <a:custGeom>
            <a:avLst/>
            <a:gdLst>
              <a:gd name="T0" fmla="*/ 2406380 w 2468879"/>
              <a:gd name="T1" fmla="*/ 0 h 365760"/>
              <a:gd name="T2" fmla="*/ 60920 w 2468879"/>
              <a:gd name="T3" fmla="*/ 0 h 365760"/>
              <a:gd name="T4" fmla="*/ 37211 w 2468879"/>
              <a:gd name="T5" fmla="*/ 4856 h 365760"/>
              <a:gd name="T6" fmla="*/ 17849 w 2468879"/>
              <a:gd name="T7" fmla="*/ 18094 h 365760"/>
              <a:gd name="T8" fmla="*/ 4787 w 2468879"/>
              <a:gd name="T9" fmla="*/ 37724 h 365760"/>
              <a:gd name="T10" fmla="*/ 0 w 2468879"/>
              <a:gd name="T11" fmla="*/ 61758 h 365760"/>
              <a:gd name="T12" fmla="*/ 0 w 2468879"/>
              <a:gd name="T13" fmla="*/ 308790 h 365760"/>
              <a:gd name="T14" fmla="*/ 4787 w 2468879"/>
              <a:gd name="T15" fmla="*/ 332879 h 365760"/>
              <a:gd name="T16" fmla="*/ 17849 w 2468879"/>
              <a:gd name="T17" fmla="*/ 352505 h 365760"/>
              <a:gd name="T18" fmla="*/ 37211 w 2468879"/>
              <a:gd name="T19" fmla="*/ 365712 h 365760"/>
              <a:gd name="T20" fmla="*/ 60920 w 2468879"/>
              <a:gd name="T21" fmla="*/ 370549 h 365760"/>
              <a:gd name="T22" fmla="*/ 2406380 w 2468879"/>
              <a:gd name="T23" fmla="*/ 370549 h 365760"/>
              <a:gd name="T24" fmla="*/ 2430088 w 2468879"/>
              <a:gd name="T25" fmla="*/ 365712 h 365760"/>
              <a:gd name="T26" fmla="*/ 2449450 w 2468879"/>
              <a:gd name="T27" fmla="*/ 352505 h 365760"/>
              <a:gd name="T28" fmla="*/ 2462512 w 2468879"/>
              <a:gd name="T29" fmla="*/ 332879 h 365760"/>
              <a:gd name="T30" fmla="*/ 2467300 w 2468879"/>
              <a:gd name="T31" fmla="*/ 308790 h 365760"/>
              <a:gd name="T32" fmla="*/ 2467300 w 2468879"/>
              <a:gd name="T33" fmla="*/ 61758 h 365760"/>
              <a:gd name="T34" fmla="*/ 2462512 w 2468879"/>
              <a:gd name="T35" fmla="*/ 37724 h 365760"/>
              <a:gd name="T36" fmla="*/ 2449450 w 2468879"/>
              <a:gd name="T37" fmla="*/ 18094 h 365760"/>
              <a:gd name="T38" fmla="*/ 2430088 w 2468879"/>
              <a:gd name="T39" fmla="*/ 4856 h 365760"/>
              <a:gd name="T40" fmla="*/ 2406380 w 2468879"/>
              <a:gd name="T41" fmla="*/ 0 h 36576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468879" h="365760">
                <a:moveTo>
                  <a:pt x="2407920" y="0"/>
                </a:moveTo>
                <a:lnTo>
                  <a:pt x="60960" y="0"/>
                </a:lnTo>
                <a:lnTo>
                  <a:pt x="37236" y="4792"/>
                </a:lnTo>
                <a:lnTo>
                  <a:pt x="17859" y="17859"/>
                </a:lnTo>
                <a:lnTo>
                  <a:pt x="4792" y="37236"/>
                </a:lnTo>
                <a:lnTo>
                  <a:pt x="0" y="60960"/>
                </a:lnTo>
                <a:lnTo>
                  <a:pt x="0" y="304800"/>
                </a:lnTo>
                <a:lnTo>
                  <a:pt x="4792" y="328576"/>
                </a:lnTo>
                <a:lnTo>
                  <a:pt x="17859" y="347948"/>
                </a:lnTo>
                <a:lnTo>
                  <a:pt x="37236" y="360985"/>
                </a:lnTo>
                <a:lnTo>
                  <a:pt x="60960" y="365760"/>
                </a:lnTo>
                <a:lnTo>
                  <a:pt x="2407920" y="365760"/>
                </a:lnTo>
                <a:lnTo>
                  <a:pt x="2431643" y="360985"/>
                </a:lnTo>
                <a:lnTo>
                  <a:pt x="2451020" y="347948"/>
                </a:lnTo>
                <a:lnTo>
                  <a:pt x="2464087" y="328576"/>
                </a:lnTo>
                <a:lnTo>
                  <a:pt x="2468880" y="304800"/>
                </a:lnTo>
                <a:lnTo>
                  <a:pt x="2468880" y="60960"/>
                </a:lnTo>
                <a:lnTo>
                  <a:pt x="2464087" y="37236"/>
                </a:lnTo>
                <a:lnTo>
                  <a:pt x="2451020" y="17859"/>
                </a:lnTo>
                <a:lnTo>
                  <a:pt x="2431643" y="4792"/>
                </a:lnTo>
                <a:lnTo>
                  <a:pt x="2407920"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40" name="object 40">
            <a:extLst>
              <a:ext uri="{FF2B5EF4-FFF2-40B4-BE49-F238E27FC236}">
                <a16:creationId xmlns:a16="http://schemas.microsoft.com/office/drawing/2014/main" id="{F6749727-04AB-45BE-A3D3-5F97A58DBBD3}"/>
              </a:ext>
            </a:extLst>
          </p:cNvPr>
          <p:cNvSpPr txBox="1"/>
          <p:nvPr/>
        </p:nvSpPr>
        <p:spPr>
          <a:xfrm>
            <a:off x="3994150" y="2332038"/>
            <a:ext cx="1400175" cy="207962"/>
          </a:xfrm>
          <a:prstGeom prst="rect">
            <a:avLst/>
          </a:prstGeom>
        </p:spPr>
        <p:txBody>
          <a:bodyPr lIns="0" tIns="12700" rIns="0" bIns="0">
            <a:spAutoFit/>
          </a:bodyPr>
          <a:lstStyle/>
          <a:p>
            <a:pPr>
              <a:spcBef>
                <a:spcPts val="100"/>
              </a:spcBef>
              <a:defRPr/>
            </a:pPr>
            <a:r>
              <a:rPr sz="1200" b="1" spc="-15" dirty="0">
                <a:solidFill>
                  <a:srgbClr val="FFFFFF"/>
                </a:solidFill>
                <a:latin typeface="Arial"/>
                <a:cs typeface="Arial"/>
              </a:rPr>
              <a:t>Api</a:t>
            </a:r>
            <a:r>
              <a:rPr sz="1200" b="1" spc="-5" dirty="0">
                <a:solidFill>
                  <a:srgbClr val="FFFFFF"/>
                </a:solidFill>
                <a:latin typeface="Arial"/>
                <a:cs typeface="Arial"/>
              </a:rPr>
              <a:t>平台</a:t>
            </a:r>
            <a:r>
              <a:rPr sz="1200" b="1" spc="-10" dirty="0">
                <a:solidFill>
                  <a:srgbClr val="FFFFFF"/>
                </a:solidFill>
                <a:latin typeface="Arial"/>
                <a:cs typeface="Arial"/>
              </a:rPr>
              <a:t> </a:t>
            </a:r>
            <a:r>
              <a:rPr sz="1200" b="1" dirty="0">
                <a:solidFill>
                  <a:srgbClr val="FFFFFF"/>
                </a:solidFill>
                <a:latin typeface="Arial"/>
                <a:cs typeface="Arial"/>
              </a:rPr>
              <a:t>云</a:t>
            </a:r>
            <a:endParaRPr sz="1200">
              <a:latin typeface="Arial"/>
              <a:cs typeface="Arial"/>
            </a:endParaRPr>
          </a:p>
        </p:txBody>
      </p:sp>
      <p:sp>
        <p:nvSpPr>
          <p:cNvPr id="249897" name="object 41">
            <a:extLst>
              <a:ext uri="{FF2B5EF4-FFF2-40B4-BE49-F238E27FC236}">
                <a16:creationId xmlns:a16="http://schemas.microsoft.com/office/drawing/2014/main" id="{3D8326FD-C27D-48A4-8B3A-53C97ECB9359}"/>
              </a:ext>
            </a:extLst>
          </p:cNvPr>
          <p:cNvSpPr>
            <a:spLocks/>
          </p:cNvSpPr>
          <p:nvPr/>
        </p:nvSpPr>
        <p:spPr bwMode="auto">
          <a:xfrm>
            <a:off x="817563" y="5864225"/>
            <a:ext cx="5105400" cy="365125"/>
          </a:xfrm>
          <a:custGeom>
            <a:avLst/>
            <a:gdLst>
              <a:gd name="T0" fmla="*/ 5041851 w 5106035"/>
              <a:gd name="T1" fmla="*/ 0 h 365760"/>
              <a:gd name="T2" fmla="*/ 60920 w 5106035"/>
              <a:gd name="T3" fmla="*/ 0 h 365760"/>
              <a:gd name="T4" fmla="*/ 37206 w 5106035"/>
              <a:gd name="T5" fmla="*/ 4750 h 365760"/>
              <a:gd name="T6" fmla="*/ 17844 w 5106035"/>
              <a:gd name="T7" fmla="*/ 17699 h 365760"/>
              <a:gd name="T8" fmla="*/ 4785 w 5106035"/>
              <a:gd name="T9" fmla="*/ 36909 h 365760"/>
              <a:gd name="T10" fmla="*/ 0 w 5106035"/>
              <a:gd name="T11" fmla="*/ 60433 h 365760"/>
              <a:gd name="T12" fmla="*/ 0 w 5106035"/>
              <a:gd name="T13" fmla="*/ 302152 h 365760"/>
              <a:gd name="T14" fmla="*/ 4785 w 5106035"/>
              <a:gd name="T15" fmla="*/ 325677 h 365760"/>
              <a:gd name="T16" fmla="*/ 17844 w 5106035"/>
              <a:gd name="T17" fmla="*/ 344889 h 365760"/>
              <a:gd name="T18" fmla="*/ 37206 w 5106035"/>
              <a:gd name="T19" fmla="*/ 357844 h 365760"/>
              <a:gd name="T20" fmla="*/ 60920 w 5106035"/>
              <a:gd name="T21" fmla="*/ 362595 h 365760"/>
              <a:gd name="T22" fmla="*/ 5041851 w 5106035"/>
              <a:gd name="T23" fmla="*/ 362595 h 365760"/>
              <a:gd name="T24" fmla="*/ 5065559 w 5106035"/>
              <a:gd name="T25" fmla="*/ 357844 h 365760"/>
              <a:gd name="T26" fmla="*/ 5084922 w 5106035"/>
              <a:gd name="T27" fmla="*/ 344889 h 365760"/>
              <a:gd name="T28" fmla="*/ 5097983 w 5106035"/>
              <a:gd name="T29" fmla="*/ 325677 h 365760"/>
              <a:gd name="T30" fmla="*/ 5102771 w 5106035"/>
              <a:gd name="T31" fmla="*/ 302152 h 365760"/>
              <a:gd name="T32" fmla="*/ 5102771 w 5106035"/>
              <a:gd name="T33" fmla="*/ 60433 h 365760"/>
              <a:gd name="T34" fmla="*/ 5097983 w 5106035"/>
              <a:gd name="T35" fmla="*/ 36909 h 365760"/>
              <a:gd name="T36" fmla="*/ 5084922 w 5106035"/>
              <a:gd name="T37" fmla="*/ 17699 h 365760"/>
              <a:gd name="T38" fmla="*/ 5065559 w 5106035"/>
              <a:gd name="T39" fmla="*/ 4750 h 365760"/>
              <a:gd name="T40" fmla="*/ 5041851 w 5106035"/>
              <a:gd name="T41" fmla="*/ 0 h 36576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106035" h="365760">
                <a:moveTo>
                  <a:pt x="5044986" y="0"/>
                </a:moveTo>
                <a:lnTo>
                  <a:pt x="60960" y="0"/>
                </a:lnTo>
                <a:lnTo>
                  <a:pt x="37231" y="4790"/>
                </a:lnTo>
                <a:lnTo>
                  <a:pt x="17854" y="17854"/>
                </a:lnTo>
                <a:lnTo>
                  <a:pt x="4790" y="37231"/>
                </a:lnTo>
                <a:lnTo>
                  <a:pt x="0" y="60960"/>
                </a:lnTo>
                <a:lnTo>
                  <a:pt x="0" y="304787"/>
                </a:lnTo>
                <a:lnTo>
                  <a:pt x="4790" y="328517"/>
                </a:lnTo>
                <a:lnTo>
                  <a:pt x="17854" y="347899"/>
                </a:lnTo>
                <a:lnTo>
                  <a:pt x="37231" y="360967"/>
                </a:lnTo>
                <a:lnTo>
                  <a:pt x="60960" y="365760"/>
                </a:lnTo>
                <a:lnTo>
                  <a:pt x="5044986" y="365760"/>
                </a:lnTo>
                <a:lnTo>
                  <a:pt x="5068709" y="360967"/>
                </a:lnTo>
                <a:lnTo>
                  <a:pt x="5088086" y="347899"/>
                </a:lnTo>
                <a:lnTo>
                  <a:pt x="5101153" y="328517"/>
                </a:lnTo>
                <a:lnTo>
                  <a:pt x="5105946" y="304787"/>
                </a:lnTo>
                <a:lnTo>
                  <a:pt x="5105946" y="60960"/>
                </a:lnTo>
                <a:lnTo>
                  <a:pt x="5101153" y="37231"/>
                </a:lnTo>
                <a:lnTo>
                  <a:pt x="5088086" y="17854"/>
                </a:lnTo>
                <a:lnTo>
                  <a:pt x="5068709" y="4790"/>
                </a:lnTo>
                <a:lnTo>
                  <a:pt x="5044986"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42" name="object 42">
            <a:extLst>
              <a:ext uri="{FF2B5EF4-FFF2-40B4-BE49-F238E27FC236}">
                <a16:creationId xmlns:a16="http://schemas.microsoft.com/office/drawing/2014/main" id="{1B83A39A-8A9E-49CF-AC61-3C60D405C719}"/>
              </a:ext>
            </a:extLst>
          </p:cNvPr>
          <p:cNvSpPr txBox="1"/>
          <p:nvPr/>
        </p:nvSpPr>
        <p:spPr>
          <a:xfrm>
            <a:off x="2724150" y="5938838"/>
            <a:ext cx="1289050" cy="207962"/>
          </a:xfrm>
          <a:prstGeom prst="rect">
            <a:avLst/>
          </a:prstGeom>
        </p:spPr>
        <p:txBody>
          <a:bodyPr lIns="0" tIns="12700" rIns="0" bIns="0">
            <a:spAutoFit/>
          </a:bodyPr>
          <a:lstStyle/>
          <a:p>
            <a:pPr marL="12700">
              <a:spcBef>
                <a:spcPts val="100"/>
              </a:spcBef>
              <a:defRPr/>
            </a:pPr>
            <a:r>
              <a:rPr sz="1200" b="1" spc="-5" dirty="0">
                <a:solidFill>
                  <a:srgbClr val="FFFFFF"/>
                </a:solidFill>
                <a:latin typeface="Arial"/>
                <a:cs typeface="Arial"/>
              </a:rPr>
              <a:t>集成</a:t>
            </a:r>
            <a:r>
              <a:rPr sz="1200" b="1" spc="-30" dirty="0">
                <a:solidFill>
                  <a:srgbClr val="FFFFFF"/>
                </a:solidFill>
                <a:latin typeface="Arial"/>
                <a:cs typeface="Arial"/>
              </a:rPr>
              <a:t> </a:t>
            </a:r>
            <a:r>
              <a:rPr sz="1200" b="1" dirty="0">
                <a:solidFill>
                  <a:srgbClr val="FFFFFF"/>
                </a:solidFill>
                <a:latin typeface="Arial"/>
                <a:cs typeface="Arial"/>
              </a:rPr>
              <a:t>云</a:t>
            </a:r>
            <a:endParaRPr sz="1200">
              <a:latin typeface="Arial"/>
              <a:cs typeface="Arial"/>
            </a:endParaRPr>
          </a:p>
        </p:txBody>
      </p:sp>
      <p:sp>
        <p:nvSpPr>
          <p:cNvPr id="249899" name="object 43">
            <a:extLst>
              <a:ext uri="{FF2B5EF4-FFF2-40B4-BE49-F238E27FC236}">
                <a16:creationId xmlns:a16="http://schemas.microsoft.com/office/drawing/2014/main" id="{38C0FADE-1A75-484D-9042-E4D37C189481}"/>
              </a:ext>
            </a:extLst>
          </p:cNvPr>
          <p:cNvSpPr>
            <a:spLocks/>
          </p:cNvSpPr>
          <p:nvPr/>
        </p:nvSpPr>
        <p:spPr bwMode="auto">
          <a:xfrm>
            <a:off x="6554788" y="5864225"/>
            <a:ext cx="5102225" cy="365125"/>
          </a:xfrm>
          <a:custGeom>
            <a:avLst/>
            <a:gdLst>
              <a:gd name="T0" fmla="*/ 5038262 w 5102859"/>
              <a:gd name="T1" fmla="*/ 0 h 365760"/>
              <a:gd name="T2" fmla="*/ 60919 w 5102859"/>
              <a:gd name="T3" fmla="*/ 0 h 365760"/>
              <a:gd name="T4" fmla="*/ 37211 w 5102859"/>
              <a:gd name="T5" fmla="*/ 4750 h 365760"/>
              <a:gd name="T6" fmla="*/ 17849 w 5102859"/>
              <a:gd name="T7" fmla="*/ 17699 h 365760"/>
              <a:gd name="T8" fmla="*/ 4787 w 5102859"/>
              <a:gd name="T9" fmla="*/ 36909 h 365760"/>
              <a:gd name="T10" fmla="*/ 0 w 5102859"/>
              <a:gd name="T11" fmla="*/ 60433 h 365760"/>
              <a:gd name="T12" fmla="*/ 0 w 5102859"/>
              <a:gd name="T13" fmla="*/ 302152 h 365760"/>
              <a:gd name="T14" fmla="*/ 4787 w 5102859"/>
              <a:gd name="T15" fmla="*/ 325677 h 365760"/>
              <a:gd name="T16" fmla="*/ 17849 w 5102859"/>
              <a:gd name="T17" fmla="*/ 344889 h 365760"/>
              <a:gd name="T18" fmla="*/ 37211 w 5102859"/>
              <a:gd name="T19" fmla="*/ 357844 h 365760"/>
              <a:gd name="T20" fmla="*/ 60919 w 5102859"/>
              <a:gd name="T21" fmla="*/ 362595 h 365760"/>
              <a:gd name="T22" fmla="*/ 5038262 w 5102859"/>
              <a:gd name="T23" fmla="*/ 362595 h 365760"/>
              <a:gd name="T24" fmla="*/ 5062023 w 5102859"/>
              <a:gd name="T25" fmla="*/ 357844 h 365760"/>
              <a:gd name="T26" fmla="*/ 5081382 w 5102859"/>
              <a:gd name="T27" fmla="*/ 344889 h 365760"/>
              <a:gd name="T28" fmla="*/ 5094412 w 5102859"/>
              <a:gd name="T29" fmla="*/ 325677 h 365760"/>
              <a:gd name="T30" fmla="*/ 5099182 w 5102859"/>
              <a:gd name="T31" fmla="*/ 302152 h 365760"/>
              <a:gd name="T32" fmla="*/ 5099182 w 5102859"/>
              <a:gd name="T33" fmla="*/ 60433 h 365760"/>
              <a:gd name="T34" fmla="*/ 5094412 w 5102859"/>
              <a:gd name="T35" fmla="*/ 36909 h 365760"/>
              <a:gd name="T36" fmla="*/ 5081382 w 5102859"/>
              <a:gd name="T37" fmla="*/ 17699 h 365760"/>
              <a:gd name="T38" fmla="*/ 5062023 w 5102859"/>
              <a:gd name="T39" fmla="*/ 4750 h 365760"/>
              <a:gd name="T40" fmla="*/ 5038262 w 5102859"/>
              <a:gd name="T41" fmla="*/ 0 h 36576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102859" h="365760">
                <a:moveTo>
                  <a:pt x="5041392" y="0"/>
                </a:moveTo>
                <a:lnTo>
                  <a:pt x="60959" y="0"/>
                </a:lnTo>
                <a:lnTo>
                  <a:pt x="37236" y="4790"/>
                </a:lnTo>
                <a:lnTo>
                  <a:pt x="17859" y="17854"/>
                </a:lnTo>
                <a:lnTo>
                  <a:pt x="4792" y="37231"/>
                </a:lnTo>
                <a:lnTo>
                  <a:pt x="0" y="60960"/>
                </a:lnTo>
                <a:lnTo>
                  <a:pt x="0" y="304787"/>
                </a:lnTo>
                <a:lnTo>
                  <a:pt x="4792" y="328517"/>
                </a:lnTo>
                <a:lnTo>
                  <a:pt x="17859" y="347899"/>
                </a:lnTo>
                <a:lnTo>
                  <a:pt x="37236" y="360967"/>
                </a:lnTo>
                <a:lnTo>
                  <a:pt x="60959" y="365760"/>
                </a:lnTo>
                <a:lnTo>
                  <a:pt x="5041392" y="365760"/>
                </a:lnTo>
                <a:lnTo>
                  <a:pt x="5065168" y="360967"/>
                </a:lnTo>
                <a:lnTo>
                  <a:pt x="5084540" y="347899"/>
                </a:lnTo>
                <a:lnTo>
                  <a:pt x="5097577" y="328517"/>
                </a:lnTo>
                <a:lnTo>
                  <a:pt x="5102352" y="304787"/>
                </a:lnTo>
                <a:lnTo>
                  <a:pt x="5102352" y="60960"/>
                </a:lnTo>
                <a:lnTo>
                  <a:pt x="5097577" y="37231"/>
                </a:lnTo>
                <a:lnTo>
                  <a:pt x="5084540" y="17854"/>
                </a:lnTo>
                <a:lnTo>
                  <a:pt x="5065168" y="4790"/>
                </a:lnTo>
                <a:lnTo>
                  <a:pt x="5041392"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44" name="object 44">
            <a:extLst>
              <a:ext uri="{FF2B5EF4-FFF2-40B4-BE49-F238E27FC236}">
                <a16:creationId xmlns:a16="http://schemas.microsoft.com/office/drawing/2014/main" id="{A4620DE1-4AA2-4820-9FC1-ADC7265F4524}"/>
              </a:ext>
            </a:extLst>
          </p:cNvPr>
          <p:cNvSpPr txBox="1"/>
          <p:nvPr/>
        </p:nvSpPr>
        <p:spPr>
          <a:xfrm>
            <a:off x="8462963" y="5938838"/>
            <a:ext cx="1287462" cy="207962"/>
          </a:xfrm>
          <a:prstGeom prst="rect">
            <a:avLst/>
          </a:prstGeom>
        </p:spPr>
        <p:txBody>
          <a:bodyPr lIns="0" tIns="12700" rIns="0" bIns="0">
            <a:spAutoFit/>
          </a:bodyPr>
          <a:lstStyle/>
          <a:p>
            <a:pPr marL="12700">
              <a:spcBef>
                <a:spcPts val="100"/>
              </a:spcBef>
              <a:defRPr/>
            </a:pPr>
            <a:r>
              <a:rPr sz="1200" b="1" spc="-5" dirty="0">
                <a:solidFill>
                  <a:srgbClr val="FFFFFF"/>
                </a:solidFill>
                <a:latin typeface="Arial"/>
                <a:cs typeface="Arial"/>
              </a:rPr>
              <a:t>消息</a:t>
            </a:r>
            <a:r>
              <a:rPr sz="1200" b="1" spc="-60" dirty="0">
                <a:solidFill>
                  <a:srgbClr val="FFFFFF"/>
                </a:solidFill>
                <a:latin typeface="Arial"/>
                <a:cs typeface="Arial"/>
              </a:rPr>
              <a:t> </a:t>
            </a:r>
            <a:r>
              <a:rPr sz="1200" b="1" dirty="0">
                <a:solidFill>
                  <a:srgbClr val="FFFFFF"/>
                </a:solidFill>
                <a:latin typeface="Arial"/>
                <a:cs typeface="Arial"/>
              </a:rPr>
              <a:t>云</a:t>
            </a:r>
            <a:endParaRPr sz="1200">
              <a:latin typeface="Arial"/>
              <a:cs typeface="Arial"/>
            </a:endParaRPr>
          </a:p>
        </p:txBody>
      </p:sp>
      <p:sp>
        <p:nvSpPr>
          <p:cNvPr id="249901" name="object 45">
            <a:extLst>
              <a:ext uri="{FF2B5EF4-FFF2-40B4-BE49-F238E27FC236}">
                <a16:creationId xmlns:a16="http://schemas.microsoft.com/office/drawing/2014/main" id="{975193EC-3D5C-4F9C-80D5-B047F0F3069B}"/>
              </a:ext>
            </a:extLst>
          </p:cNvPr>
          <p:cNvSpPr>
            <a:spLocks/>
          </p:cNvSpPr>
          <p:nvPr/>
        </p:nvSpPr>
        <p:spPr bwMode="auto">
          <a:xfrm>
            <a:off x="9188450" y="4818063"/>
            <a:ext cx="2468563" cy="365125"/>
          </a:xfrm>
          <a:custGeom>
            <a:avLst/>
            <a:gdLst>
              <a:gd name="T0" fmla="*/ 2406380 w 2468879"/>
              <a:gd name="T1" fmla="*/ 0 h 365760"/>
              <a:gd name="T2" fmla="*/ 60919 w 2468879"/>
              <a:gd name="T3" fmla="*/ 0 h 365760"/>
              <a:gd name="T4" fmla="*/ 37211 w 2468879"/>
              <a:gd name="T5" fmla="*/ 4752 h 365760"/>
              <a:gd name="T6" fmla="*/ 17849 w 2468879"/>
              <a:gd name="T7" fmla="*/ 17704 h 365760"/>
              <a:gd name="T8" fmla="*/ 4787 w 2468879"/>
              <a:gd name="T9" fmla="*/ 36914 h 365760"/>
              <a:gd name="T10" fmla="*/ 0 w 2468879"/>
              <a:gd name="T11" fmla="*/ 60432 h 365760"/>
              <a:gd name="T12" fmla="*/ 0 w 2468879"/>
              <a:gd name="T13" fmla="*/ 302164 h 365760"/>
              <a:gd name="T14" fmla="*/ 4787 w 2468879"/>
              <a:gd name="T15" fmla="*/ 325683 h 365760"/>
              <a:gd name="T16" fmla="*/ 17849 w 2468879"/>
              <a:gd name="T17" fmla="*/ 344890 h 365760"/>
              <a:gd name="T18" fmla="*/ 37211 w 2468879"/>
              <a:gd name="T19" fmla="*/ 357844 h 365760"/>
              <a:gd name="T20" fmla="*/ 60919 w 2468879"/>
              <a:gd name="T21" fmla="*/ 362594 h 365760"/>
              <a:gd name="T22" fmla="*/ 2406380 w 2468879"/>
              <a:gd name="T23" fmla="*/ 362594 h 365760"/>
              <a:gd name="T24" fmla="*/ 2430141 w 2468879"/>
              <a:gd name="T25" fmla="*/ 357844 h 365760"/>
              <a:gd name="T26" fmla="*/ 2449498 w 2468879"/>
              <a:gd name="T27" fmla="*/ 344890 h 365760"/>
              <a:gd name="T28" fmla="*/ 2462530 w 2468879"/>
              <a:gd name="T29" fmla="*/ 325683 h 365760"/>
              <a:gd name="T30" fmla="*/ 2467299 w 2468879"/>
              <a:gd name="T31" fmla="*/ 302164 h 365760"/>
              <a:gd name="T32" fmla="*/ 2467299 w 2468879"/>
              <a:gd name="T33" fmla="*/ 60432 h 365760"/>
              <a:gd name="T34" fmla="*/ 2462530 w 2468879"/>
              <a:gd name="T35" fmla="*/ 36914 h 365760"/>
              <a:gd name="T36" fmla="*/ 2449498 w 2468879"/>
              <a:gd name="T37" fmla="*/ 17704 h 365760"/>
              <a:gd name="T38" fmla="*/ 2430141 w 2468879"/>
              <a:gd name="T39" fmla="*/ 4752 h 365760"/>
              <a:gd name="T40" fmla="*/ 2406380 w 2468879"/>
              <a:gd name="T41" fmla="*/ 0 h 36576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468879" h="365760">
                <a:moveTo>
                  <a:pt x="2407920" y="0"/>
                </a:moveTo>
                <a:lnTo>
                  <a:pt x="60959" y="0"/>
                </a:lnTo>
                <a:lnTo>
                  <a:pt x="37236" y="4792"/>
                </a:lnTo>
                <a:lnTo>
                  <a:pt x="17859" y="17859"/>
                </a:lnTo>
                <a:lnTo>
                  <a:pt x="4792" y="37236"/>
                </a:lnTo>
                <a:lnTo>
                  <a:pt x="0" y="60959"/>
                </a:lnTo>
                <a:lnTo>
                  <a:pt x="0" y="304800"/>
                </a:lnTo>
                <a:lnTo>
                  <a:pt x="4792" y="328523"/>
                </a:lnTo>
                <a:lnTo>
                  <a:pt x="17859" y="347900"/>
                </a:lnTo>
                <a:lnTo>
                  <a:pt x="37236" y="360967"/>
                </a:lnTo>
                <a:lnTo>
                  <a:pt x="60959" y="365759"/>
                </a:lnTo>
                <a:lnTo>
                  <a:pt x="2407920" y="365759"/>
                </a:lnTo>
                <a:lnTo>
                  <a:pt x="2431696" y="360967"/>
                </a:lnTo>
                <a:lnTo>
                  <a:pt x="2451068" y="347900"/>
                </a:lnTo>
                <a:lnTo>
                  <a:pt x="2464105" y="328523"/>
                </a:lnTo>
                <a:lnTo>
                  <a:pt x="2468879" y="304800"/>
                </a:lnTo>
                <a:lnTo>
                  <a:pt x="2468879" y="60959"/>
                </a:lnTo>
                <a:lnTo>
                  <a:pt x="2464105" y="37236"/>
                </a:lnTo>
                <a:lnTo>
                  <a:pt x="2451068" y="17859"/>
                </a:lnTo>
                <a:lnTo>
                  <a:pt x="2431696" y="4792"/>
                </a:lnTo>
                <a:lnTo>
                  <a:pt x="2407920"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46" name="object 46">
            <a:extLst>
              <a:ext uri="{FF2B5EF4-FFF2-40B4-BE49-F238E27FC236}">
                <a16:creationId xmlns:a16="http://schemas.microsoft.com/office/drawing/2014/main" id="{769CB3D8-CC08-4697-A676-924A84CC4AC5}"/>
              </a:ext>
            </a:extLst>
          </p:cNvPr>
          <p:cNvSpPr txBox="1"/>
          <p:nvPr/>
        </p:nvSpPr>
        <p:spPr>
          <a:xfrm>
            <a:off x="9585325" y="4892675"/>
            <a:ext cx="1674813" cy="207963"/>
          </a:xfrm>
          <a:prstGeom prst="rect">
            <a:avLst/>
          </a:prstGeom>
        </p:spPr>
        <p:txBody>
          <a:bodyPr lIns="0" tIns="12700" rIns="0" bIns="0">
            <a:spAutoFit/>
          </a:bodyPr>
          <a:lstStyle/>
          <a:p>
            <a:pPr marL="12700">
              <a:spcBef>
                <a:spcPts val="100"/>
              </a:spcBef>
              <a:defRPr/>
            </a:pPr>
            <a:r>
              <a:rPr sz="1200" b="1" spc="-5" dirty="0">
                <a:solidFill>
                  <a:srgbClr val="FFFFFF"/>
                </a:solidFill>
                <a:latin typeface="Arial"/>
                <a:cs typeface="Arial"/>
              </a:rPr>
              <a:t>DB 和 NoSQL</a:t>
            </a:r>
            <a:r>
              <a:rPr sz="1200" b="1" spc="-30" dirty="0">
                <a:solidFill>
                  <a:srgbClr val="FFFFFF"/>
                </a:solidFill>
                <a:latin typeface="Arial"/>
                <a:cs typeface="Arial"/>
              </a:rPr>
              <a:t> </a:t>
            </a:r>
            <a:r>
              <a:rPr sz="1200" b="1" spc="-5" dirty="0">
                <a:solidFill>
                  <a:srgbClr val="FFFFFF"/>
                </a:solidFill>
                <a:latin typeface="Arial"/>
                <a:cs typeface="Arial"/>
              </a:rPr>
              <a:t>云</a:t>
            </a:r>
            <a:endParaRPr sz="1200">
              <a:latin typeface="Arial"/>
              <a:cs typeface="Arial"/>
            </a:endParaRPr>
          </a:p>
        </p:txBody>
      </p:sp>
      <p:sp>
        <p:nvSpPr>
          <p:cNvPr id="249903" name="object 47">
            <a:extLst>
              <a:ext uri="{FF2B5EF4-FFF2-40B4-BE49-F238E27FC236}">
                <a16:creationId xmlns:a16="http://schemas.microsoft.com/office/drawing/2014/main" id="{6BD51564-5358-43E6-996F-7ED9F2E829AB}"/>
              </a:ext>
            </a:extLst>
          </p:cNvPr>
          <p:cNvSpPr>
            <a:spLocks/>
          </p:cNvSpPr>
          <p:nvPr/>
        </p:nvSpPr>
        <p:spPr bwMode="auto">
          <a:xfrm>
            <a:off x="8785225" y="5476875"/>
            <a:ext cx="644525" cy="396875"/>
          </a:xfrm>
          <a:custGeom>
            <a:avLst/>
            <a:gdLst>
              <a:gd name="T0" fmla="*/ 539863 w 643890"/>
              <a:gd name="T1" fmla="*/ 393854 h 397510"/>
              <a:gd name="T2" fmla="*/ 582460 w 643890"/>
              <a:gd name="T3" fmla="*/ 385277 h 397510"/>
              <a:gd name="T4" fmla="*/ 616441 w 643890"/>
              <a:gd name="T5" fmla="*/ 362143 h 397510"/>
              <a:gd name="T6" fmla="*/ 638934 w 643890"/>
              <a:gd name="T7" fmla="*/ 328360 h 397510"/>
              <a:gd name="T8" fmla="*/ 647072 w 643890"/>
              <a:gd name="T9" fmla="*/ 287834 h 397510"/>
              <a:gd name="T10" fmla="*/ 638934 w 643890"/>
              <a:gd name="T11" fmla="*/ 247307 h 397510"/>
              <a:gd name="T12" fmla="*/ 616440 w 643890"/>
              <a:gd name="T13" fmla="*/ 213525 h 397510"/>
              <a:gd name="T14" fmla="*/ 582460 w 643890"/>
              <a:gd name="T15" fmla="*/ 190392 h 397510"/>
              <a:gd name="T16" fmla="*/ 539863 w 643890"/>
              <a:gd name="T17" fmla="*/ 181814 h 397510"/>
              <a:gd name="T18" fmla="*/ 539863 w 643890"/>
              <a:gd name="T19" fmla="*/ 178022 h 397510"/>
              <a:gd name="T20" fmla="*/ 533447 w 643890"/>
              <a:gd name="T21" fmla="*/ 130670 h 397510"/>
              <a:gd name="T22" fmla="*/ 515331 w 643890"/>
              <a:gd name="T23" fmla="*/ 88136 h 397510"/>
              <a:gd name="T24" fmla="*/ 487218 w 643890"/>
              <a:gd name="T25" fmla="*/ 52111 h 397510"/>
              <a:gd name="T26" fmla="*/ 450808 w 643890"/>
              <a:gd name="T27" fmla="*/ 24287 h 397510"/>
              <a:gd name="T28" fmla="*/ 407805 w 643890"/>
              <a:gd name="T29" fmla="*/ 6354 h 397510"/>
              <a:gd name="T30" fmla="*/ 359910 w 643890"/>
              <a:gd name="T31" fmla="*/ 0 h 397510"/>
              <a:gd name="T32" fmla="*/ 313687 w 643890"/>
              <a:gd name="T33" fmla="*/ 5669 h 397510"/>
              <a:gd name="T34" fmla="*/ 272244 w 643890"/>
              <a:gd name="T35" fmla="*/ 21703 h 397510"/>
              <a:gd name="T36" fmla="*/ 236681 w 643890"/>
              <a:gd name="T37" fmla="*/ 46648 h 397510"/>
              <a:gd name="T38" fmla="*/ 208104 w 643890"/>
              <a:gd name="T39" fmla="*/ 79049 h 397510"/>
              <a:gd name="T40" fmla="*/ 187612 w 643890"/>
              <a:gd name="T41" fmla="*/ 117446 h 397510"/>
              <a:gd name="T42" fmla="*/ 176126 w 643890"/>
              <a:gd name="T43" fmla="*/ 114662 h 397510"/>
              <a:gd name="T44" fmla="*/ 164640 w 643890"/>
              <a:gd name="T45" fmla="*/ 112232 h 397510"/>
              <a:gd name="T46" fmla="*/ 153153 w 643890"/>
              <a:gd name="T47" fmla="*/ 110514 h 397510"/>
              <a:gd name="T48" fmla="*/ 141666 w 643890"/>
              <a:gd name="T49" fmla="*/ 109862 h 397510"/>
              <a:gd name="T50" fmla="*/ 97528 w 643890"/>
              <a:gd name="T51" fmla="*/ 117164 h 397510"/>
              <a:gd name="T52" fmla="*/ 58720 w 643890"/>
              <a:gd name="T53" fmla="*/ 137371 h 397510"/>
              <a:gd name="T54" fmla="*/ 27810 w 643890"/>
              <a:gd name="T55" fmla="*/ 167938 h 397510"/>
              <a:gd name="T56" fmla="*/ 7380 w 643890"/>
              <a:gd name="T57" fmla="*/ 206321 h 397510"/>
              <a:gd name="T58" fmla="*/ 0 w 643890"/>
              <a:gd name="T59" fmla="*/ 249973 h 397510"/>
              <a:gd name="T60" fmla="*/ 7380 w 643890"/>
              <a:gd name="T61" fmla="*/ 295469 h 397510"/>
              <a:gd name="T62" fmla="*/ 27810 w 643890"/>
              <a:gd name="T63" fmla="*/ 334968 h 397510"/>
              <a:gd name="T64" fmla="*/ 58720 w 643890"/>
              <a:gd name="T65" fmla="*/ 366105 h 397510"/>
              <a:gd name="T66" fmla="*/ 97528 w 643890"/>
              <a:gd name="T67" fmla="*/ 386525 h 397510"/>
              <a:gd name="T68" fmla="*/ 141666 w 643890"/>
              <a:gd name="T69" fmla="*/ 393854 h 397510"/>
              <a:gd name="T70" fmla="*/ 168592 w 643890"/>
              <a:gd name="T71" fmla="*/ 393854 h 397510"/>
              <a:gd name="T72" fmla="*/ 211577 w 643890"/>
              <a:gd name="T73" fmla="*/ 393854 h 397510"/>
              <a:gd name="T74" fmla="*/ 265624 w 643890"/>
              <a:gd name="T75" fmla="*/ 393854 h 397510"/>
              <a:gd name="T76" fmla="*/ 325734 w 643890"/>
              <a:gd name="T77" fmla="*/ 393854 h 397510"/>
              <a:gd name="T78" fmla="*/ 386906 w 643890"/>
              <a:gd name="T79" fmla="*/ 393854 h 397510"/>
              <a:gd name="T80" fmla="*/ 444143 w 643890"/>
              <a:gd name="T81" fmla="*/ 393854 h 39751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643890" h="397510">
                <a:moveTo>
                  <a:pt x="537209" y="397014"/>
                </a:moveTo>
                <a:lnTo>
                  <a:pt x="579596" y="388367"/>
                </a:lnTo>
                <a:lnTo>
                  <a:pt x="613410" y="365048"/>
                </a:lnTo>
                <a:lnTo>
                  <a:pt x="635793" y="330995"/>
                </a:lnTo>
                <a:lnTo>
                  <a:pt x="643890" y="290144"/>
                </a:lnTo>
                <a:lnTo>
                  <a:pt x="635793" y="249292"/>
                </a:lnTo>
                <a:lnTo>
                  <a:pt x="613409" y="215239"/>
                </a:lnTo>
                <a:lnTo>
                  <a:pt x="579596" y="191921"/>
                </a:lnTo>
                <a:lnTo>
                  <a:pt x="537209" y="183273"/>
                </a:lnTo>
                <a:lnTo>
                  <a:pt x="537209" y="179451"/>
                </a:lnTo>
                <a:lnTo>
                  <a:pt x="530824" y="131718"/>
                </a:lnTo>
                <a:lnTo>
                  <a:pt x="512797" y="88843"/>
                </a:lnTo>
                <a:lnTo>
                  <a:pt x="484822" y="52530"/>
                </a:lnTo>
                <a:lnTo>
                  <a:pt x="448592" y="24482"/>
                </a:lnTo>
                <a:lnTo>
                  <a:pt x="405800" y="6404"/>
                </a:lnTo>
                <a:lnTo>
                  <a:pt x="358140" y="0"/>
                </a:lnTo>
                <a:lnTo>
                  <a:pt x="312145" y="5714"/>
                </a:lnTo>
                <a:lnTo>
                  <a:pt x="270906" y="21878"/>
                </a:lnTo>
                <a:lnTo>
                  <a:pt x="235518" y="47023"/>
                </a:lnTo>
                <a:lnTo>
                  <a:pt x="207081" y="79683"/>
                </a:lnTo>
                <a:lnTo>
                  <a:pt x="186690" y="118389"/>
                </a:lnTo>
                <a:lnTo>
                  <a:pt x="175260" y="115582"/>
                </a:lnTo>
                <a:lnTo>
                  <a:pt x="163830" y="113133"/>
                </a:lnTo>
                <a:lnTo>
                  <a:pt x="152400" y="111401"/>
                </a:lnTo>
                <a:lnTo>
                  <a:pt x="140970" y="110744"/>
                </a:lnTo>
                <a:lnTo>
                  <a:pt x="97048" y="118104"/>
                </a:lnTo>
                <a:lnTo>
                  <a:pt x="58430" y="138473"/>
                </a:lnTo>
                <a:lnTo>
                  <a:pt x="27675" y="169286"/>
                </a:lnTo>
                <a:lnTo>
                  <a:pt x="7345" y="207977"/>
                </a:lnTo>
                <a:lnTo>
                  <a:pt x="0" y="251980"/>
                </a:lnTo>
                <a:lnTo>
                  <a:pt x="7345" y="297841"/>
                </a:lnTo>
                <a:lnTo>
                  <a:pt x="27675" y="337657"/>
                </a:lnTo>
                <a:lnTo>
                  <a:pt x="58430" y="369045"/>
                </a:lnTo>
                <a:lnTo>
                  <a:pt x="97048" y="389625"/>
                </a:lnTo>
                <a:lnTo>
                  <a:pt x="140970" y="397014"/>
                </a:lnTo>
                <a:lnTo>
                  <a:pt x="167763" y="397014"/>
                </a:lnTo>
                <a:lnTo>
                  <a:pt x="210537" y="397014"/>
                </a:lnTo>
                <a:lnTo>
                  <a:pt x="264318" y="397014"/>
                </a:lnTo>
                <a:lnTo>
                  <a:pt x="324132" y="397014"/>
                </a:lnTo>
                <a:lnTo>
                  <a:pt x="385004" y="397014"/>
                </a:lnTo>
                <a:lnTo>
                  <a:pt x="441959" y="397014"/>
                </a:lnTo>
              </a:path>
            </a:pathLst>
          </a:custGeom>
          <a:noFill/>
          <a:ln w="635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9904" name="object 48">
            <a:extLst>
              <a:ext uri="{FF2B5EF4-FFF2-40B4-BE49-F238E27FC236}">
                <a16:creationId xmlns:a16="http://schemas.microsoft.com/office/drawing/2014/main" id="{367CB980-D2F6-408B-A9A5-F60AB9BF9F3C}"/>
              </a:ext>
            </a:extLst>
          </p:cNvPr>
          <p:cNvSpPr>
            <a:spLocks/>
          </p:cNvSpPr>
          <p:nvPr/>
        </p:nvSpPr>
        <p:spPr bwMode="auto">
          <a:xfrm>
            <a:off x="8999538" y="5545138"/>
            <a:ext cx="276225" cy="290512"/>
          </a:xfrm>
          <a:custGeom>
            <a:avLst/>
            <a:gdLst>
              <a:gd name="T0" fmla="*/ 0 w 276859"/>
              <a:gd name="T1" fmla="*/ 145674 h 290195"/>
              <a:gd name="T2" fmla="*/ 6976 w 276859"/>
              <a:gd name="T3" fmla="*/ 99636 h 290195"/>
              <a:gd name="T4" fmla="*/ 26395 w 276859"/>
              <a:gd name="T5" fmla="*/ 59649 h 290195"/>
              <a:gd name="T6" fmla="*/ 56001 w 276859"/>
              <a:gd name="T7" fmla="*/ 28114 h 290195"/>
              <a:gd name="T8" fmla="*/ 93530 w 276859"/>
              <a:gd name="T9" fmla="*/ 7427 h 290195"/>
              <a:gd name="T10" fmla="*/ 136725 w 276859"/>
              <a:gd name="T11" fmla="*/ 0 h 290195"/>
              <a:gd name="T12" fmla="*/ 179921 w 276859"/>
              <a:gd name="T13" fmla="*/ 7427 h 290195"/>
              <a:gd name="T14" fmla="*/ 217451 w 276859"/>
              <a:gd name="T15" fmla="*/ 28114 h 290195"/>
              <a:gd name="T16" fmla="*/ 247057 w 276859"/>
              <a:gd name="T17" fmla="*/ 59649 h 290195"/>
              <a:gd name="T18" fmla="*/ 266477 w 276859"/>
              <a:gd name="T19" fmla="*/ 99636 h 290195"/>
              <a:gd name="T20" fmla="*/ 273452 w 276859"/>
              <a:gd name="T21" fmla="*/ 145674 h 290195"/>
              <a:gd name="T22" fmla="*/ 266477 w 276859"/>
              <a:gd name="T23" fmla="*/ 191701 h 290195"/>
              <a:gd name="T24" fmla="*/ 247057 w 276859"/>
              <a:gd name="T25" fmla="*/ 231677 h 290195"/>
              <a:gd name="T26" fmla="*/ 217451 w 276859"/>
              <a:gd name="T27" fmla="*/ 263200 h 290195"/>
              <a:gd name="T28" fmla="*/ 179921 w 276859"/>
              <a:gd name="T29" fmla="*/ 283873 h 290195"/>
              <a:gd name="T30" fmla="*/ 136725 w 276859"/>
              <a:gd name="T31" fmla="*/ 291298 h 290195"/>
              <a:gd name="T32" fmla="*/ 93530 w 276859"/>
              <a:gd name="T33" fmla="*/ 283873 h 290195"/>
              <a:gd name="T34" fmla="*/ 56001 w 276859"/>
              <a:gd name="T35" fmla="*/ 263200 h 290195"/>
              <a:gd name="T36" fmla="*/ 26395 w 276859"/>
              <a:gd name="T37" fmla="*/ 231677 h 290195"/>
              <a:gd name="T38" fmla="*/ 6976 w 276859"/>
              <a:gd name="T39" fmla="*/ 191701 h 290195"/>
              <a:gd name="T40" fmla="*/ 0 w 276859"/>
              <a:gd name="T41" fmla="*/ 145674 h 29019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76859" h="290195">
                <a:moveTo>
                  <a:pt x="0" y="144881"/>
                </a:moveTo>
                <a:lnTo>
                  <a:pt x="7056" y="99094"/>
                </a:lnTo>
                <a:lnTo>
                  <a:pt x="26700" y="59324"/>
                </a:lnTo>
                <a:lnTo>
                  <a:pt x="56647" y="27959"/>
                </a:lnTo>
                <a:lnTo>
                  <a:pt x="94609" y="7387"/>
                </a:lnTo>
                <a:lnTo>
                  <a:pt x="138302" y="0"/>
                </a:lnTo>
                <a:lnTo>
                  <a:pt x="181996" y="7387"/>
                </a:lnTo>
                <a:lnTo>
                  <a:pt x="219958" y="27959"/>
                </a:lnTo>
                <a:lnTo>
                  <a:pt x="249905" y="59324"/>
                </a:lnTo>
                <a:lnTo>
                  <a:pt x="269549" y="99094"/>
                </a:lnTo>
                <a:lnTo>
                  <a:pt x="276605" y="144881"/>
                </a:lnTo>
                <a:lnTo>
                  <a:pt x="269549" y="190658"/>
                </a:lnTo>
                <a:lnTo>
                  <a:pt x="249905" y="230415"/>
                </a:lnTo>
                <a:lnTo>
                  <a:pt x="219958" y="261767"/>
                </a:lnTo>
                <a:lnTo>
                  <a:pt x="181996" y="282328"/>
                </a:lnTo>
                <a:lnTo>
                  <a:pt x="138302" y="289712"/>
                </a:lnTo>
                <a:lnTo>
                  <a:pt x="94609" y="282328"/>
                </a:lnTo>
                <a:lnTo>
                  <a:pt x="56647" y="261767"/>
                </a:lnTo>
                <a:lnTo>
                  <a:pt x="26700" y="230415"/>
                </a:lnTo>
                <a:lnTo>
                  <a:pt x="7056" y="190658"/>
                </a:lnTo>
                <a:lnTo>
                  <a:pt x="0" y="144881"/>
                </a:lnTo>
                <a:close/>
              </a:path>
            </a:pathLst>
          </a:custGeom>
          <a:noFill/>
          <a:ln w="635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9905" name="object 49">
            <a:extLst>
              <a:ext uri="{FF2B5EF4-FFF2-40B4-BE49-F238E27FC236}">
                <a16:creationId xmlns:a16="http://schemas.microsoft.com/office/drawing/2014/main" id="{C939728B-ECED-43A2-9FC1-7DC134C85B38}"/>
              </a:ext>
            </a:extLst>
          </p:cNvPr>
          <p:cNvSpPr>
            <a:spLocks noChangeArrowheads="1"/>
          </p:cNvSpPr>
          <p:nvPr/>
        </p:nvSpPr>
        <p:spPr bwMode="auto">
          <a:xfrm>
            <a:off x="9040813" y="5576888"/>
            <a:ext cx="193675" cy="21907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49906" name="object 50">
            <a:extLst>
              <a:ext uri="{FF2B5EF4-FFF2-40B4-BE49-F238E27FC236}">
                <a16:creationId xmlns:a16="http://schemas.microsoft.com/office/drawing/2014/main" id="{999D7BC5-1AA8-41BA-BEBD-6E43395D1D6E}"/>
              </a:ext>
            </a:extLst>
          </p:cNvPr>
          <p:cNvSpPr>
            <a:spLocks/>
          </p:cNvSpPr>
          <p:nvPr/>
        </p:nvSpPr>
        <p:spPr bwMode="auto">
          <a:xfrm>
            <a:off x="1476375" y="1863725"/>
            <a:ext cx="668338" cy="412750"/>
          </a:xfrm>
          <a:custGeom>
            <a:avLst/>
            <a:gdLst>
              <a:gd name="T0" fmla="*/ 560371 w 667385"/>
              <a:gd name="T1" fmla="*/ 417484 h 411480"/>
              <a:gd name="T2" fmla="*/ 604577 w 667385"/>
              <a:gd name="T3" fmla="*/ 408400 h 411480"/>
              <a:gd name="T4" fmla="*/ 639849 w 667385"/>
              <a:gd name="T5" fmla="*/ 383901 h 411480"/>
              <a:gd name="T6" fmla="*/ 663204 w 667385"/>
              <a:gd name="T7" fmla="*/ 348109 h 411480"/>
              <a:gd name="T8" fmla="*/ 671652 w 667385"/>
              <a:gd name="T9" fmla="*/ 305146 h 411480"/>
              <a:gd name="T10" fmla="*/ 663204 w 667385"/>
              <a:gd name="T11" fmla="*/ 262166 h 411480"/>
              <a:gd name="T12" fmla="*/ 639849 w 667385"/>
              <a:gd name="T13" fmla="*/ 226329 h 411480"/>
              <a:gd name="T14" fmla="*/ 604577 w 667385"/>
              <a:gd name="T15" fmla="*/ 201786 h 411480"/>
              <a:gd name="T16" fmla="*/ 560371 w 667385"/>
              <a:gd name="T17" fmla="*/ 192683 h 411480"/>
              <a:gd name="T18" fmla="*/ 560371 w 667385"/>
              <a:gd name="T19" fmla="*/ 188685 h 411480"/>
              <a:gd name="T20" fmla="*/ 553714 w 667385"/>
              <a:gd name="T21" fmla="*/ 138480 h 411480"/>
              <a:gd name="T22" fmla="*/ 534921 w 667385"/>
              <a:gd name="T23" fmla="*/ 93394 h 411480"/>
              <a:gd name="T24" fmla="*/ 505753 w 667385"/>
              <a:gd name="T25" fmla="*/ 55215 h 411480"/>
              <a:gd name="T26" fmla="*/ 467970 w 667385"/>
              <a:gd name="T27" fmla="*/ 25731 h 411480"/>
              <a:gd name="T28" fmla="*/ 423342 w 667385"/>
              <a:gd name="T29" fmla="*/ 6732 h 411480"/>
              <a:gd name="T30" fmla="*/ 373622 w 667385"/>
              <a:gd name="T31" fmla="*/ 0 h 411480"/>
              <a:gd name="T32" fmla="*/ 325617 w 667385"/>
              <a:gd name="T33" fmla="*/ 5996 h 411480"/>
              <a:gd name="T34" fmla="*/ 282590 w 667385"/>
              <a:gd name="T35" fmla="*/ 22971 h 411480"/>
              <a:gd name="T36" fmla="*/ 245684 w 667385"/>
              <a:gd name="T37" fmla="*/ 49392 h 411480"/>
              <a:gd name="T38" fmla="*/ 216043 w 667385"/>
              <a:gd name="T39" fmla="*/ 83730 h 411480"/>
              <a:gd name="T40" fmla="*/ 194806 w 667385"/>
              <a:gd name="T41" fmla="*/ 124457 h 411480"/>
              <a:gd name="T42" fmla="*/ 182836 w 667385"/>
              <a:gd name="T43" fmla="*/ 121521 h 411480"/>
              <a:gd name="T44" fmla="*/ 170902 w 667385"/>
              <a:gd name="T45" fmla="*/ 118961 h 411480"/>
              <a:gd name="T46" fmla="*/ 158992 w 667385"/>
              <a:gd name="T47" fmla="*/ 117147 h 411480"/>
              <a:gd name="T48" fmla="*/ 147096 w 667385"/>
              <a:gd name="T49" fmla="*/ 116460 h 411480"/>
              <a:gd name="T50" fmla="*/ 101247 w 667385"/>
              <a:gd name="T51" fmla="*/ 124198 h 411480"/>
              <a:gd name="T52" fmla="*/ 60948 w 667385"/>
              <a:gd name="T53" fmla="*/ 145612 h 411480"/>
              <a:gd name="T54" fmla="*/ 28864 w 667385"/>
              <a:gd name="T55" fmla="*/ 178000 h 411480"/>
              <a:gd name="T56" fmla="*/ 7660 w 667385"/>
              <a:gd name="T57" fmla="*/ 218666 h 411480"/>
              <a:gd name="T58" fmla="*/ 0 w 667385"/>
              <a:gd name="T59" fmla="*/ 264908 h 411480"/>
              <a:gd name="T60" fmla="*/ 7660 w 667385"/>
              <a:gd name="T61" fmla="*/ 313167 h 411480"/>
              <a:gd name="T62" fmla="*/ 28864 w 667385"/>
              <a:gd name="T63" fmla="*/ 355051 h 411480"/>
              <a:gd name="T64" fmla="*/ 60948 w 667385"/>
              <a:gd name="T65" fmla="*/ 388067 h 411480"/>
              <a:gd name="T66" fmla="*/ 101247 w 667385"/>
              <a:gd name="T67" fmla="*/ 409712 h 411480"/>
              <a:gd name="T68" fmla="*/ 147096 w 667385"/>
              <a:gd name="T69" fmla="*/ 417484 h 411480"/>
              <a:gd name="T70" fmla="*/ 175009 w 667385"/>
              <a:gd name="T71" fmla="*/ 417484 h 411480"/>
              <a:gd name="T72" fmla="*/ 219605 w 667385"/>
              <a:gd name="T73" fmla="*/ 417484 h 411480"/>
              <a:gd name="T74" fmla="*/ 275692 w 667385"/>
              <a:gd name="T75" fmla="*/ 417484 h 411480"/>
              <a:gd name="T76" fmla="*/ 338078 w 667385"/>
              <a:gd name="T77" fmla="*/ 417484 h 411480"/>
              <a:gd name="T78" fmla="*/ 401573 w 667385"/>
              <a:gd name="T79" fmla="*/ 417484 h 411480"/>
              <a:gd name="T80" fmla="*/ 460985 w 667385"/>
              <a:gd name="T81" fmla="*/ 417484 h 4114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667385" h="411480">
                <a:moveTo>
                  <a:pt x="556387" y="411099"/>
                </a:moveTo>
                <a:lnTo>
                  <a:pt x="600279" y="402155"/>
                </a:lnTo>
                <a:lnTo>
                  <a:pt x="635301" y="378031"/>
                </a:lnTo>
                <a:lnTo>
                  <a:pt x="658489" y="342786"/>
                </a:lnTo>
                <a:lnTo>
                  <a:pt x="666877" y="300481"/>
                </a:lnTo>
                <a:lnTo>
                  <a:pt x="658489" y="258157"/>
                </a:lnTo>
                <a:lnTo>
                  <a:pt x="635301" y="222869"/>
                </a:lnTo>
                <a:lnTo>
                  <a:pt x="600279" y="198701"/>
                </a:lnTo>
                <a:lnTo>
                  <a:pt x="556387" y="189737"/>
                </a:lnTo>
                <a:lnTo>
                  <a:pt x="556387" y="185800"/>
                </a:lnTo>
                <a:lnTo>
                  <a:pt x="549778" y="136363"/>
                </a:lnTo>
                <a:lnTo>
                  <a:pt x="531118" y="91966"/>
                </a:lnTo>
                <a:lnTo>
                  <a:pt x="502158" y="54371"/>
                </a:lnTo>
                <a:lnTo>
                  <a:pt x="464645" y="25338"/>
                </a:lnTo>
                <a:lnTo>
                  <a:pt x="420332" y="6628"/>
                </a:lnTo>
                <a:lnTo>
                  <a:pt x="370966" y="0"/>
                </a:lnTo>
                <a:lnTo>
                  <a:pt x="323302" y="5906"/>
                </a:lnTo>
                <a:lnTo>
                  <a:pt x="280581" y="22620"/>
                </a:lnTo>
                <a:lnTo>
                  <a:pt x="243938" y="48636"/>
                </a:lnTo>
                <a:lnTo>
                  <a:pt x="214507" y="82450"/>
                </a:lnTo>
                <a:lnTo>
                  <a:pt x="193421" y="122554"/>
                </a:lnTo>
                <a:lnTo>
                  <a:pt x="181536" y="119663"/>
                </a:lnTo>
                <a:lnTo>
                  <a:pt x="169687" y="117141"/>
                </a:lnTo>
                <a:lnTo>
                  <a:pt x="157862" y="115357"/>
                </a:lnTo>
                <a:lnTo>
                  <a:pt x="146050" y="114680"/>
                </a:lnTo>
                <a:lnTo>
                  <a:pt x="100527" y="122299"/>
                </a:lnTo>
                <a:lnTo>
                  <a:pt x="60514" y="143385"/>
                </a:lnTo>
                <a:lnTo>
                  <a:pt x="28659" y="175278"/>
                </a:lnTo>
                <a:lnTo>
                  <a:pt x="7605" y="215321"/>
                </a:lnTo>
                <a:lnTo>
                  <a:pt x="0" y="260857"/>
                </a:lnTo>
                <a:lnTo>
                  <a:pt x="7605" y="308377"/>
                </a:lnTo>
                <a:lnTo>
                  <a:pt x="28659" y="349623"/>
                </a:lnTo>
                <a:lnTo>
                  <a:pt x="60514" y="382134"/>
                </a:lnTo>
                <a:lnTo>
                  <a:pt x="100527" y="403447"/>
                </a:lnTo>
                <a:lnTo>
                  <a:pt x="146050" y="411099"/>
                </a:lnTo>
                <a:lnTo>
                  <a:pt x="173765" y="411099"/>
                </a:lnTo>
                <a:lnTo>
                  <a:pt x="218044" y="411099"/>
                </a:lnTo>
                <a:lnTo>
                  <a:pt x="273732" y="411099"/>
                </a:lnTo>
                <a:lnTo>
                  <a:pt x="335675" y="411099"/>
                </a:lnTo>
                <a:lnTo>
                  <a:pt x="398718" y="411099"/>
                </a:lnTo>
                <a:lnTo>
                  <a:pt x="457708" y="411099"/>
                </a:lnTo>
              </a:path>
            </a:pathLst>
          </a:custGeom>
          <a:noFill/>
          <a:ln w="635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9907" name="object 51">
            <a:extLst>
              <a:ext uri="{FF2B5EF4-FFF2-40B4-BE49-F238E27FC236}">
                <a16:creationId xmlns:a16="http://schemas.microsoft.com/office/drawing/2014/main" id="{1777741E-EBF7-40C0-970B-7228CA673AA1}"/>
              </a:ext>
            </a:extLst>
          </p:cNvPr>
          <p:cNvSpPr>
            <a:spLocks/>
          </p:cNvSpPr>
          <p:nvPr/>
        </p:nvSpPr>
        <p:spPr bwMode="auto">
          <a:xfrm>
            <a:off x="1738313" y="1944688"/>
            <a:ext cx="142875" cy="250825"/>
          </a:xfrm>
          <a:custGeom>
            <a:avLst/>
            <a:gdLst>
              <a:gd name="T0" fmla="*/ 142620 w 142875"/>
              <a:gd name="T1" fmla="*/ 229739 h 251460"/>
              <a:gd name="T2" fmla="*/ 142620 w 142875"/>
              <a:gd name="T3" fmla="*/ 239647 h 251460"/>
              <a:gd name="T4" fmla="*/ 134238 w 142875"/>
              <a:gd name="T5" fmla="*/ 247924 h 251460"/>
              <a:gd name="T6" fmla="*/ 125856 w 142875"/>
              <a:gd name="T7" fmla="*/ 247924 h 251460"/>
              <a:gd name="T8" fmla="*/ 63815 w 142875"/>
              <a:gd name="T9" fmla="*/ 247924 h 251460"/>
              <a:gd name="T10" fmla="*/ 31956 w 142875"/>
              <a:gd name="T11" fmla="*/ 247924 h 251460"/>
              <a:gd name="T12" fmla="*/ 20218 w 142875"/>
              <a:gd name="T13" fmla="*/ 247924 h 251460"/>
              <a:gd name="T14" fmla="*/ 18542 w 142875"/>
              <a:gd name="T15" fmla="*/ 247924 h 251460"/>
              <a:gd name="T16" fmla="*/ 11358 w 142875"/>
              <a:gd name="T17" fmla="*/ 246476 h 251460"/>
              <a:gd name="T18" fmla="*/ 5461 w 142875"/>
              <a:gd name="T19" fmla="*/ 242547 h 251460"/>
              <a:gd name="T20" fmla="*/ 1468 w 142875"/>
              <a:gd name="T21" fmla="*/ 236763 h 251460"/>
              <a:gd name="T22" fmla="*/ 0 w 142875"/>
              <a:gd name="T23" fmla="*/ 229739 h 251460"/>
              <a:gd name="T24" fmla="*/ 0 w 142875"/>
              <a:gd name="T25" fmla="*/ 107434 h 251460"/>
              <a:gd name="T26" fmla="*/ 0 w 142875"/>
              <a:gd name="T27" fmla="*/ 44628 h 251460"/>
              <a:gd name="T28" fmla="*/ 0 w 142875"/>
              <a:gd name="T29" fmla="*/ 21488 h 251460"/>
              <a:gd name="T30" fmla="*/ 0 w 142875"/>
              <a:gd name="T31" fmla="*/ 18184 h 251460"/>
              <a:gd name="T32" fmla="*/ 1468 w 142875"/>
              <a:gd name="T33" fmla="*/ 11163 h 251460"/>
              <a:gd name="T34" fmla="*/ 5461 w 142875"/>
              <a:gd name="T35" fmla="*/ 5375 h 251460"/>
              <a:gd name="T36" fmla="*/ 11358 w 142875"/>
              <a:gd name="T37" fmla="*/ 1446 h 251460"/>
              <a:gd name="T38" fmla="*/ 18542 w 142875"/>
              <a:gd name="T39" fmla="*/ 0 h 251460"/>
              <a:gd name="T40" fmla="*/ 80583 w 142875"/>
              <a:gd name="T41" fmla="*/ 0 h 251460"/>
              <a:gd name="T42" fmla="*/ 112442 w 142875"/>
              <a:gd name="T43" fmla="*/ 0 h 251460"/>
              <a:gd name="T44" fmla="*/ 124180 w 142875"/>
              <a:gd name="T45" fmla="*/ 0 h 251460"/>
              <a:gd name="T46" fmla="*/ 125856 w 142875"/>
              <a:gd name="T47" fmla="*/ 0 h 251460"/>
              <a:gd name="T48" fmla="*/ 134238 w 142875"/>
              <a:gd name="T49" fmla="*/ 0 h 251460"/>
              <a:gd name="T50" fmla="*/ 142620 w 142875"/>
              <a:gd name="T51" fmla="*/ 8276 h 251460"/>
              <a:gd name="T52" fmla="*/ 142620 w 142875"/>
              <a:gd name="T53" fmla="*/ 18184 h 251460"/>
              <a:gd name="T54" fmla="*/ 142620 w 142875"/>
              <a:gd name="T55" fmla="*/ 229739 h 25146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42875" h="251460">
                <a:moveTo>
                  <a:pt x="142620" y="232663"/>
                </a:moveTo>
                <a:lnTo>
                  <a:pt x="142620" y="242696"/>
                </a:lnTo>
                <a:lnTo>
                  <a:pt x="134238" y="251078"/>
                </a:lnTo>
                <a:lnTo>
                  <a:pt x="125856" y="251078"/>
                </a:lnTo>
                <a:lnTo>
                  <a:pt x="63815" y="251078"/>
                </a:lnTo>
                <a:lnTo>
                  <a:pt x="31956" y="251078"/>
                </a:lnTo>
                <a:lnTo>
                  <a:pt x="20218" y="251078"/>
                </a:lnTo>
                <a:lnTo>
                  <a:pt x="18542" y="251078"/>
                </a:lnTo>
                <a:lnTo>
                  <a:pt x="11358" y="249612"/>
                </a:lnTo>
                <a:lnTo>
                  <a:pt x="5461" y="245633"/>
                </a:lnTo>
                <a:lnTo>
                  <a:pt x="1468" y="239774"/>
                </a:lnTo>
                <a:lnTo>
                  <a:pt x="0" y="232663"/>
                </a:lnTo>
                <a:lnTo>
                  <a:pt x="0" y="108801"/>
                </a:lnTo>
                <a:lnTo>
                  <a:pt x="0" y="45196"/>
                </a:lnTo>
                <a:lnTo>
                  <a:pt x="0" y="21762"/>
                </a:lnTo>
                <a:lnTo>
                  <a:pt x="0" y="18414"/>
                </a:lnTo>
                <a:lnTo>
                  <a:pt x="1468" y="11304"/>
                </a:lnTo>
                <a:lnTo>
                  <a:pt x="5461" y="5445"/>
                </a:lnTo>
                <a:lnTo>
                  <a:pt x="11358" y="1466"/>
                </a:lnTo>
                <a:lnTo>
                  <a:pt x="18542" y="0"/>
                </a:lnTo>
                <a:lnTo>
                  <a:pt x="80583" y="0"/>
                </a:lnTo>
                <a:lnTo>
                  <a:pt x="112442" y="0"/>
                </a:lnTo>
                <a:lnTo>
                  <a:pt x="124180" y="0"/>
                </a:lnTo>
                <a:lnTo>
                  <a:pt x="125856" y="0"/>
                </a:lnTo>
                <a:lnTo>
                  <a:pt x="134238" y="0"/>
                </a:lnTo>
                <a:lnTo>
                  <a:pt x="142620" y="8381"/>
                </a:lnTo>
                <a:lnTo>
                  <a:pt x="142620" y="18414"/>
                </a:lnTo>
                <a:lnTo>
                  <a:pt x="142620" y="232663"/>
                </a:lnTo>
                <a:close/>
              </a:path>
            </a:pathLst>
          </a:custGeom>
          <a:noFill/>
          <a:ln w="635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9908" name="object 52">
            <a:extLst>
              <a:ext uri="{FF2B5EF4-FFF2-40B4-BE49-F238E27FC236}">
                <a16:creationId xmlns:a16="http://schemas.microsoft.com/office/drawing/2014/main" id="{82CD2119-1FCE-45F3-B12E-AD541EF265BD}"/>
              </a:ext>
            </a:extLst>
          </p:cNvPr>
          <p:cNvSpPr>
            <a:spLocks noChangeArrowheads="1"/>
          </p:cNvSpPr>
          <p:nvPr/>
        </p:nvSpPr>
        <p:spPr bwMode="auto">
          <a:xfrm>
            <a:off x="1751013" y="1966913"/>
            <a:ext cx="120650" cy="220662"/>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49909" name="object 53">
            <a:extLst>
              <a:ext uri="{FF2B5EF4-FFF2-40B4-BE49-F238E27FC236}">
                <a16:creationId xmlns:a16="http://schemas.microsoft.com/office/drawing/2014/main" id="{B3AD4E3E-A928-4502-9EEB-0E0DCBC36772}"/>
              </a:ext>
            </a:extLst>
          </p:cNvPr>
          <p:cNvSpPr>
            <a:spLocks/>
          </p:cNvSpPr>
          <p:nvPr/>
        </p:nvSpPr>
        <p:spPr bwMode="auto">
          <a:xfrm>
            <a:off x="4359275" y="1871663"/>
            <a:ext cx="642938" cy="398462"/>
          </a:xfrm>
          <a:custGeom>
            <a:avLst/>
            <a:gdLst>
              <a:gd name="T0" fmla="*/ 533128 w 643889"/>
              <a:gd name="T1" fmla="*/ 401778 h 397510"/>
              <a:gd name="T2" fmla="*/ 575202 w 643889"/>
              <a:gd name="T3" fmla="*/ 393021 h 397510"/>
              <a:gd name="T4" fmla="*/ 608767 w 643889"/>
              <a:gd name="T5" fmla="*/ 369404 h 397510"/>
              <a:gd name="T6" fmla="*/ 630986 w 643889"/>
              <a:gd name="T7" fmla="*/ 334921 h 397510"/>
              <a:gd name="T8" fmla="*/ 639023 w 643889"/>
              <a:gd name="T9" fmla="*/ 293557 h 397510"/>
              <a:gd name="T10" fmla="*/ 630986 w 643889"/>
              <a:gd name="T11" fmla="*/ 252194 h 397510"/>
              <a:gd name="T12" fmla="*/ 608768 w 643889"/>
              <a:gd name="T13" fmla="*/ 217710 h 397510"/>
              <a:gd name="T14" fmla="*/ 575202 w 643889"/>
              <a:gd name="T15" fmla="*/ 194095 h 397510"/>
              <a:gd name="T16" fmla="*/ 533128 w 643889"/>
              <a:gd name="T17" fmla="*/ 185339 h 397510"/>
              <a:gd name="T18" fmla="*/ 533128 w 643889"/>
              <a:gd name="T19" fmla="*/ 181482 h 397510"/>
              <a:gd name="T20" fmla="*/ 526789 w 643889"/>
              <a:gd name="T21" fmla="*/ 133183 h 397510"/>
              <a:gd name="T22" fmla="*/ 508895 w 643889"/>
              <a:gd name="T23" fmla="*/ 89818 h 397510"/>
              <a:gd name="T24" fmla="*/ 481125 w 643889"/>
              <a:gd name="T25" fmla="*/ 53098 h 397510"/>
              <a:gd name="T26" fmla="*/ 445165 w 643889"/>
              <a:gd name="T27" fmla="*/ 24744 h 397510"/>
              <a:gd name="T28" fmla="*/ 402686 w 643889"/>
              <a:gd name="T29" fmla="*/ 6470 h 397510"/>
              <a:gd name="T30" fmla="*/ 355377 w 643889"/>
              <a:gd name="T31" fmla="*/ 0 h 397510"/>
              <a:gd name="T32" fmla="*/ 309722 w 643889"/>
              <a:gd name="T33" fmla="*/ 5783 h 397510"/>
              <a:gd name="T34" fmla="*/ 268793 w 643889"/>
              <a:gd name="T35" fmla="*/ 22140 h 397510"/>
              <a:gd name="T36" fmla="*/ 233685 w 643889"/>
              <a:gd name="T37" fmla="*/ 47584 h 397510"/>
              <a:gd name="T38" fmla="*/ 205495 w 643889"/>
              <a:gd name="T39" fmla="*/ 80629 h 397510"/>
              <a:gd name="T40" fmla="*/ 185314 w 643889"/>
              <a:gd name="T41" fmla="*/ 119787 h 397510"/>
              <a:gd name="T42" fmla="*/ 173970 w 643889"/>
              <a:gd name="T43" fmla="*/ 116882 h 397510"/>
              <a:gd name="T44" fmla="*/ 162623 w 643889"/>
              <a:gd name="T45" fmla="*/ 114374 h 397510"/>
              <a:gd name="T46" fmla="*/ 151278 w 643889"/>
              <a:gd name="T47" fmla="*/ 112611 h 397510"/>
              <a:gd name="T48" fmla="*/ 139932 w 643889"/>
              <a:gd name="T49" fmla="*/ 111947 h 397510"/>
              <a:gd name="T50" fmla="*/ 96334 w 643889"/>
              <a:gd name="T51" fmla="*/ 119396 h 397510"/>
              <a:gd name="T52" fmla="*/ 58000 w 643889"/>
              <a:gd name="T53" fmla="*/ 140010 h 397510"/>
              <a:gd name="T54" fmla="*/ 27470 w 643889"/>
              <a:gd name="T55" fmla="*/ 171191 h 397510"/>
              <a:gd name="T56" fmla="*/ 7290 w 643889"/>
              <a:gd name="T57" fmla="*/ 210345 h 397510"/>
              <a:gd name="T58" fmla="*/ 0 w 643889"/>
              <a:gd name="T59" fmla="*/ 254870 h 397510"/>
              <a:gd name="T60" fmla="*/ 7290 w 643889"/>
              <a:gd name="T61" fmla="*/ 301342 h 397510"/>
              <a:gd name="T62" fmla="*/ 27470 w 643889"/>
              <a:gd name="T63" fmla="*/ 341672 h 397510"/>
              <a:gd name="T64" fmla="*/ 58000 w 643889"/>
              <a:gd name="T65" fmla="*/ 373461 h 397510"/>
              <a:gd name="T66" fmla="*/ 96334 w 643889"/>
              <a:gd name="T67" fmla="*/ 394298 h 397510"/>
              <a:gd name="T68" fmla="*/ 139932 w 643889"/>
              <a:gd name="T69" fmla="*/ 401778 h 397510"/>
              <a:gd name="T70" fmla="*/ 166519 w 643889"/>
              <a:gd name="T71" fmla="*/ 401778 h 397510"/>
              <a:gd name="T72" fmla="*/ 208954 w 643889"/>
              <a:gd name="T73" fmla="*/ 401778 h 397510"/>
              <a:gd name="T74" fmla="*/ 262309 w 643889"/>
              <a:gd name="T75" fmla="*/ 401778 h 397510"/>
              <a:gd name="T76" fmla="*/ 321652 w 643889"/>
              <a:gd name="T77" fmla="*/ 401778 h 397510"/>
              <a:gd name="T78" fmla="*/ 382052 w 643889"/>
              <a:gd name="T79" fmla="*/ 401778 h 397510"/>
              <a:gd name="T80" fmla="*/ 438578 w 643889"/>
              <a:gd name="T81" fmla="*/ 401778 h 39751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643889" h="397510">
                <a:moveTo>
                  <a:pt x="537083" y="397001"/>
                </a:moveTo>
                <a:lnTo>
                  <a:pt x="579469" y="388348"/>
                </a:lnTo>
                <a:lnTo>
                  <a:pt x="613282" y="365013"/>
                </a:lnTo>
                <a:lnTo>
                  <a:pt x="635666" y="330940"/>
                </a:lnTo>
                <a:lnTo>
                  <a:pt x="643763" y="290067"/>
                </a:lnTo>
                <a:lnTo>
                  <a:pt x="635666" y="249195"/>
                </a:lnTo>
                <a:lnTo>
                  <a:pt x="613283" y="215122"/>
                </a:lnTo>
                <a:lnTo>
                  <a:pt x="579469" y="191787"/>
                </a:lnTo>
                <a:lnTo>
                  <a:pt x="537083" y="183134"/>
                </a:lnTo>
                <a:lnTo>
                  <a:pt x="537083" y="179324"/>
                </a:lnTo>
                <a:lnTo>
                  <a:pt x="530697" y="131600"/>
                </a:lnTo>
                <a:lnTo>
                  <a:pt x="512670" y="88749"/>
                </a:lnTo>
                <a:lnTo>
                  <a:pt x="484695" y="52466"/>
                </a:lnTo>
                <a:lnTo>
                  <a:pt x="448465" y="24449"/>
                </a:lnTo>
                <a:lnTo>
                  <a:pt x="405673" y="6395"/>
                </a:lnTo>
                <a:lnTo>
                  <a:pt x="358013" y="0"/>
                </a:lnTo>
                <a:lnTo>
                  <a:pt x="312019" y="5713"/>
                </a:lnTo>
                <a:lnTo>
                  <a:pt x="270787" y="21876"/>
                </a:lnTo>
                <a:lnTo>
                  <a:pt x="235419" y="47018"/>
                </a:lnTo>
                <a:lnTo>
                  <a:pt x="207019" y="79670"/>
                </a:lnTo>
                <a:lnTo>
                  <a:pt x="186689" y="118363"/>
                </a:lnTo>
                <a:lnTo>
                  <a:pt x="175260" y="115492"/>
                </a:lnTo>
                <a:lnTo>
                  <a:pt x="163830" y="113014"/>
                </a:lnTo>
                <a:lnTo>
                  <a:pt x="152400" y="111273"/>
                </a:lnTo>
                <a:lnTo>
                  <a:pt x="140970" y="110616"/>
                </a:lnTo>
                <a:lnTo>
                  <a:pt x="97048" y="117976"/>
                </a:lnTo>
                <a:lnTo>
                  <a:pt x="58430" y="138345"/>
                </a:lnTo>
                <a:lnTo>
                  <a:pt x="27675" y="169156"/>
                </a:lnTo>
                <a:lnTo>
                  <a:pt x="7345" y="207844"/>
                </a:lnTo>
                <a:lnTo>
                  <a:pt x="0" y="251840"/>
                </a:lnTo>
                <a:lnTo>
                  <a:pt x="7345" y="297759"/>
                </a:lnTo>
                <a:lnTo>
                  <a:pt x="27675" y="337611"/>
                </a:lnTo>
                <a:lnTo>
                  <a:pt x="58430" y="369021"/>
                </a:lnTo>
                <a:lnTo>
                  <a:pt x="97048" y="389610"/>
                </a:lnTo>
                <a:lnTo>
                  <a:pt x="140970" y="397001"/>
                </a:lnTo>
                <a:lnTo>
                  <a:pt x="167754" y="397001"/>
                </a:lnTo>
                <a:lnTo>
                  <a:pt x="210504" y="397001"/>
                </a:lnTo>
                <a:lnTo>
                  <a:pt x="264255" y="397001"/>
                </a:lnTo>
                <a:lnTo>
                  <a:pt x="324038" y="397001"/>
                </a:lnTo>
                <a:lnTo>
                  <a:pt x="384886" y="397001"/>
                </a:lnTo>
                <a:lnTo>
                  <a:pt x="441833" y="397001"/>
                </a:lnTo>
              </a:path>
            </a:pathLst>
          </a:custGeom>
          <a:noFill/>
          <a:ln w="635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9910" name="object 54">
            <a:extLst>
              <a:ext uri="{FF2B5EF4-FFF2-40B4-BE49-F238E27FC236}">
                <a16:creationId xmlns:a16="http://schemas.microsoft.com/office/drawing/2014/main" id="{3CCE95F6-137E-407E-B422-6A6A15ADCD0C}"/>
              </a:ext>
            </a:extLst>
          </p:cNvPr>
          <p:cNvSpPr>
            <a:spLocks/>
          </p:cNvSpPr>
          <p:nvPr/>
        </p:nvSpPr>
        <p:spPr bwMode="auto">
          <a:xfrm>
            <a:off x="4510088" y="1947863"/>
            <a:ext cx="293687" cy="290512"/>
          </a:xfrm>
          <a:custGeom>
            <a:avLst/>
            <a:gdLst>
              <a:gd name="T0" fmla="*/ 216533 w 294639"/>
              <a:gd name="T1" fmla="*/ 134341 h 290830"/>
              <a:gd name="T2" fmla="*/ 222431 w 294639"/>
              <a:gd name="T3" fmla="*/ 133884 h 290830"/>
              <a:gd name="T4" fmla="*/ 244659 w 294639"/>
              <a:gd name="T5" fmla="*/ 152326 h 290830"/>
              <a:gd name="T6" fmla="*/ 254024 w 294639"/>
              <a:gd name="T7" fmla="*/ 129806 h 290830"/>
              <a:gd name="T8" fmla="*/ 251172 w 294639"/>
              <a:gd name="T9" fmla="*/ 116454 h 290830"/>
              <a:gd name="T10" fmla="*/ 281820 w 294639"/>
              <a:gd name="T11" fmla="*/ 113960 h 290830"/>
              <a:gd name="T12" fmla="*/ 273949 w 294639"/>
              <a:gd name="T13" fmla="*/ 91084 h 290830"/>
              <a:gd name="T14" fmla="*/ 262668 w 294639"/>
              <a:gd name="T15" fmla="*/ 81468 h 290830"/>
              <a:gd name="T16" fmla="*/ 284427 w 294639"/>
              <a:gd name="T17" fmla="*/ 60407 h 290830"/>
              <a:gd name="T18" fmla="*/ 265171 w 294639"/>
              <a:gd name="T19" fmla="*/ 47144 h 290830"/>
              <a:gd name="T20" fmla="*/ 251172 w 294639"/>
              <a:gd name="T21" fmla="*/ 46480 h 290830"/>
              <a:gd name="T22" fmla="*/ 253734 w 294639"/>
              <a:gd name="T23" fmla="*/ 17161 h 290830"/>
              <a:gd name="T24" fmla="*/ 230497 w 294639"/>
              <a:gd name="T25" fmla="*/ 19246 h 290830"/>
              <a:gd name="T26" fmla="*/ 220430 w 294639"/>
              <a:gd name="T27" fmla="*/ 29049 h 290830"/>
              <a:gd name="T28" fmla="*/ 202750 w 294639"/>
              <a:gd name="T29" fmla="*/ 3631 h 290830"/>
              <a:gd name="T30" fmla="*/ 187100 w 294639"/>
              <a:gd name="T31" fmla="*/ 21751 h 290830"/>
              <a:gd name="T32" fmla="*/ 184067 w 294639"/>
              <a:gd name="T33" fmla="*/ 34861 h 290830"/>
              <a:gd name="T34" fmla="*/ 154812 w 294639"/>
              <a:gd name="T35" fmla="*/ 26841 h 290830"/>
              <a:gd name="T36" fmla="*/ 154040 w 294639"/>
              <a:gd name="T37" fmla="*/ 51117 h 290830"/>
              <a:gd name="T38" fmla="*/ 161074 w 294639"/>
              <a:gd name="T39" fmla="*/ 64038 h 290830"/>
              <a:gd name="T40" fmla="*/ 133927 w 294639"/>
              <a:gd name="T41" fmla="*/ 74932 h 290830"/>
              <a:gd name="T42" fmla="*/ 148106 w 294639"/>
              <a:gd name="T43" fmla="*/ 95352 h 290830"/>
              <a:gd name="T44" fmla="*/ 161074 w 294639"/>
              <a:gd name="T45" fmla="*/ 100918 h 290830"/>
              <a:gd name="T46" fmla="*/ 149734 w 294639"/>
              <a:gd name="T47" fmla="*/ 127064 h 290830"/>
              <a:gd name="T48" fmla="*/ 169944 w 294639"/>
              <a:gd name="T49" fmla="*/ 136094 h 290830"/>
              <a:gd name="T50" fmla="*/ 189817 w 294639"/>
              <a:gd name="T51" fmla="*/ 145505 h 290830"/>
              <a:gd name="T52" fmla="*/ 166822 w 294639"/>
              <a:gd name="T53" fmla="*/ 164957 h 290830"/>
              <a:gd name="T54" fmla="*/ 187260 w 294639"/>
              <a:gd name="T55" fmla="*/ 178841 h 290830"/>
              <a:gd name="T56" fmla="*/ 199437 w 294639"/>
              <a:gd name="T57" fmla="*/ 197922 h 290830"/>
              <a:gd name="T58" fmla="*/ 170571 w 294639"/>
              <a:gd name="T59" fmla="*/ 201838 h 290830"/>
              <a:gd name="T60" fmla="*/ 180115 w 294639"/>
              <a:gd name="T61" fmla="*/ 224703 h 290830"/>
              <a:gd name="T62" fmla="*/ 182068 w 294639"/>
              <a:gd name="T63" fmla="*/ 246551 h 290830"/>
              <a:gd name="T64" fmla="*/ 153327 w 294639"/>
              <a:gd name="T65" fmla="*/ 236826 h 290830"/>
              <a:gd name="T66" fmla="*/ 151267 w 294639"/>
              <a:gd name="T67" fmla="*/ 260230 h 290830"/>
              <a:gd name="T68" fmla="*/ 141830 w 294639"/>
              <a:gd name="T69" fmla="*/ 279517 h 290830"/>
              <a:gd name="T70" fmla="*/ 122711 w 294639"/>
              <a:gd name="T71" fmla="*/ 258170 h 290830"/>
              <a:gd name="T72" fmla="*/ 109767 w 294639"/>
              <a:gd name="T73" fmla="*/ 277787 h 290830"/>
              <a:gd name="T74" fmla="*/ 92097 w 294639"/>
              <a:gd name="T75" fmla="*/ 289242 h 290830"/>
              <a:gd name="T76" fmla="*/ 86346 w 294639"/>
              <a:gd name="T77" fmla="*/ 260065 h 290830"/>
              <a:gd name="T78" fmla="*/ 63726 w 294639"/>
              <a:gd name="T79" fmla="*/ 270513 h 290830"/>
              <a:gd name="T80" fmla="*/ 42236 w 294639"/>
              <a:gd name="T81" fmla="*/ 271686 h 290830"/>
              <a:gd name="T82" fmla="*/ 51733 w 294639"/>
              <a:gd name="T83" fmla="*/ 244529 h 290830"/>
              <a:gd name="T84" fmla="*/ 28578 w 294639"/>
              <a:gd name="T85" fmla="*/ 242448 h 290830"/>
              <a:gd name="T86" fmla="*/ 9622 w 294639"/>
              <a:gd name="T87" fmla="*/ 232909 h 290830"/>
              <a:gd name="T88" fmla="*/ 30739 w 294639"/>
              <a:gd name="T89" fmla="*/ 213458 h 290830"/>
              <a:gd name="T90" fmla="*/ 12124 w 294639"/>
              <a:gd name="T91" fmla="*/ 199575 h 290830"/>
              <a:gd name="T92" fmla="*/ 0 w 294639"/>
              <a:gd name="T93" fmla="*/ 180492 h 290830"/>
              <a:gd name="T94" fmla="*/ 28741 w 294639"/>
              <a:gd name="T95" fmla="*/ 176577 h 290830"/>
              <a:gd name="T96" fmla="*/ 18531 w 294639"/>
              <a:gd name="T97" fmla="*/ 153712 h 290830"/>
              <a:gd name="T98" fmla="*/ 17244 w 294639"/>
              <a:gd name="T99" fmla="*/ 131990 h 290830"/>
              <a:gd name="T100" fmla="*/ 44111 w 294639"/>
              <a:gd name="T101" fmla="*/ 141716 h 290830"/>
              <a:gd name="T102" fmla="*/ 46243 w 294639"/>
              <a:gd name="T103" fmla="*/ 117090 h 290830"/>
              <a:gd name="T104" fmla="*/ 55607 w 294639"/>
              <a:gd name="T105" fmla="*/ 97003 h 290830"/>
              <a:gd name="T106" fmla="*/ 74851 w 294639"/>
              <a:gd name="T107" fmla="*/ 120370 h 290830"/>
              <a:gd name="T108" fmla="*/ 89670 w 294639"/>
              <a:gd name="T109" fmla="*/ 99588 h 290830"/>
              <a:gd name="T110" fmla="*/ 107342 w 294639"/>
              <a:gd name="T111" fmla="*/ 87276 h 290830"/>
              <a:gd name="T112" fmla="*/ 113089 w 294639"/>
              <a:gd name="T113" fmla="*/ 116454 h 29083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4639" h="290830">
                <a:moveTo>
                  <a:pt x="210438" y="163956"/>
                </a:moveTo>
                <a:lnTo>
                  <a:pt x="216092" y="146996"/>
                </a:lnTo>
                <a:lnTo>
                  <a:pt x="218995" y="138287"/>
                </a:lnTo>
                <a:lnTo>
                  <a:pt x="220065" y="135078"/>
                </a:lnTo>
                <a:lnTo>
                  <a:pt x="220217" y="134619"/>
                </a:lnTo>
                <a:lnTo>
                  <a:pt x="222122" y="134619"/>
                </a:lnTo>
                <a:lnTo>
                  <a:pt x="224027" y="134619"/>
                </a:lnTo>
                <a:lnTo>
                  <a:pt x="226059" y="134619"/>
                </a:lnTo>
                <a:lnTo>
                  <a:pt x="227964" y="132714"/>
                </a:lnTo>
                <a:lnTo>
                  <a:pt x="229869" y="132714"/>
                </a:lnTo>
                <a:lnTo>
                  <a:pt x="242278" y="146224"/>
                </a:lnTo>
                <a:lnTo>
                  <a:pt x="248650" y="153161"/>
                </a:lnTo>
                <a:lnTo>
                  <a:pt x="250997" y="155717"/>
                </a:lnTo>
                <a:lnTo>
                  <a:pt x="251332" y="156082"/>
                </a:lnTo>
                <a:lnTo>
                  <a:pt x="264921" y="146303"/>
                </a:lnTo>
                <a:lnTo>
                  <a:pt x="258167" y="130518"/>
                </a:lnTo>
                <a:lnTo>
                  <a:pt x="254698" y="122412"/>
                </a:lnTo>
                <a:lnTo>
                  <a:pt x="253420" y="119425"/>
                </a:lnTo>
                <a:lnTo>
                  <a:pt x="253237" y="118999"/>
                </a:lnTo>
                <a:lnTo>
                  <a:pt x="255269" y="117093"/>
                </a:lnTo>
                <a:lnTo>
                  <a:pt x="257175" y="113156"/>
                </a:lnTo>
                <a:lnTo>
                  <a:pt x="259079" y="111251"/>
                </a:lnTo>
                <a:lnTo>
                  <a:pt x="277141" y="113454"/>
                </a:lnTo>
                <a:lnTo>
                  <a:pt x="286416" y="114585"/>
                </a:lnTo>
                <a:lnTo>
                  <a:pt x="289833" y="115002"/>
                </a:lnTo>
                <a:lnTo>
                  <a:pt x="290321" y="115062"/>
                </a:lnTo>
                <a:lnTo>
                  <a:pt x="294131" y="99440"/>
                </a:lnTo>
                <a:lnTo>
                  <a:pt x="278419" y="91584"/>
                </a:lnTo>
                <a:lnTo>
                  <a:pt x="270351" y="87550"/>
                </a:lnTo>
                <a:lnTo>
                  <a:pt x="267378" y="86064"/>
                </a:lnTo>
                <a:lnTo>
                  <a:pt x="266953" y="85851"/>
                </a:lnTo>
                <a:lnTo>
                  <a:pt x="266953" y="81914"/>
                </a:lnTo>
                <a:lnTo>
                  <a:pt x="266953" y="77977"/>
                </a:lnTo>
                <a:lnTo>
                  <a:pt x="266953" y="76072"/>
                </a:lnTo>
                <a:lnTo>
                  <a:pt x="281564" y="65940"/>
                </a:lnTo>
                <a:lnTo>
                  <a:pt x="289067" y="60737"/>
                </a:lnTo>
                <a:lnTo>
                  <a:pt x="291832" y="58820"/>
                </a:lnTo>
                <a:lnTo>
                  <a:pt x="292226" y="58546"/>
                </a:lnTo>
                <a:lnTo>
                  <a:pt x="286384" y="42925"/>
                </a:lnTo>
                <a:lnTo>
                  <a:pt x="269497" y="47404"/>
                </a:lnTo>
                <a:lnTo>
                  <a:pt x="260826" y="49704"/>
                </a:lnTo>
                <a:lnTo>
                  <a:pt x="257631" y="50551"/>
                </a:lnTo>
                <a:lnTo>
                  <a:pt x="257175" y="50672"/>
                </a:lnTo>
                <a:lnTo>
                  <a:pt x="255269" y="46735"/>
                </a:lnTo>
                <a:lnTo>
                  <a:pt x="253237" y="44830"/>
                </a:lnTo>
                <a:lnTo>
                  <a:pt x="249427" y="42925"/>
                </a:lnTo>
                <a:lnTo>
                  <a:pt x="255008" y="25965"/>
                </a:lnTo>
                <a:lnTo>
                  <a:pt x="257873" y="17256"/>
                </a:lnTo>
                <a:lnTo>
                  <a:pt x="258929" y="14047"/>
                </a:lnTo>
                <a:lnTo>
                  <a:pt x="259079" y="13588"/>
                </a:lnTo>
                <a:lnTo>
                  <a:pt x="245490" y="5841"/>
                </a:lnTo>
                <a:lnTo>
                  <a:pt x="234257" y="19351"/>
                </a:lnTo>
                <a:lnTo>
                  <a:pt x="228488" y="26288"/>
                </a:lnTo>
                <a:lnTo>
                  <a:pt x="226363" y="28844"/>
                </a:lnTo>
                <a:lnTo>
                  <a:pt x="226059" y="29209"/>
                </a:lnTo>
                <a:lnTo>
                  <a:pt x="224027" y="29209"/>
                </a:lnTo>
                <a:lnTo>
                  <a:pt x="220217" y="29209"/>
                </a:lnTo>
                <a:lnTo>
                  <a:pt x="216280" y="29209"/>
                </a:lnTo>
                <a:lnTo>
                  <a:pt x="209526" y="12322"/>
                </a:lnTo>
                <a:lnTo>
                  <a:pt x="206057" y="3651"/>
                </a:lnTo>
                <a:lnTo>
                  <a:pt x="204779" y="456"/>
                </a:lnTo>
                <a:lnTo>
                  <a:pt x="204596" y="0"/>
                </a:lnTo>
                <a:lnTo>
                  <a:pt x="188975" y="3809"/>
                </a:lnTo>
                <a:lnTo>
                  <a:pt x="190150" y="21871"/>
                </a:lnTo>
                <a:lnTo>
                  <a:pt x="190753" y="31146"/>
                </a:lnTo>
                <a:lnTo>
                  <a:pt x="190976" y="34563"/>
                </a:lnTo>
                <a:lnTo>
                  <a:pt x="191007" y="35051"/>
                </a:lnTo>
                <a:lnTo>
                  <a:pt x="187070" y="35051"/>
                </a:lnTo>
                <a:lnTo>
                  <a:pt x="185038" y="37083"/>
                </a:lnTo>
                <a:lnTo>
                  <a:pt x="181228" y="38988"/>
                </a:lnTo>
                <a:lnTo>
                  <a:pt x="165443" y="31059"/>
                </a:lnTo>
                <a:lnTo>
                  <a:pt x="157337" y="26987"/>
                </a:lnTo>
                <a:lnTo>
                  <a:pt x="154350" y="25487"/>
                </a:lnTo>
                <a:lnTo>
                  <a:pt x="153924" y="25272"/>
                </a:lnTo>
                <a:lnTo>
                  <a:pt x="144144" y="38988"/>
                </a:lnTo>
                <a:lnTo>
                  <a:pt x="156553" y="51397"/>
                </a:lnTo>
                <a:lnTo>
                  <a:pt x="162925" y="57769"/>
                </a:lnTo>
                <a:lnTo>
                  <a:pt x="165272" y="60116"/>
                </a:lnTo>
                <a:lnTo>
                  <a:pt x="165607" y="60451"/>
                </a:lnTo>
                <a:lnTo>
                  <a:pt x="163702" y="64388"/>
                </a:lnTo>
                <a:lnTo>
                  <a:pt x="161670" y="66293"/>
                </a:lnTo>
                <a:lnTo>
                  <a:pt x="161670" y="70230"/>
                </a:lnTo>
                <a:lnTo>
                  <a:pt x="144783" y="73608"/>
                </a:lnTo>
                <a:lnTo>
                  <a:pt x="136112" y="75342"/>
                </a:lnTo>
                <a:lnTo>
                  <a:pt x="132917" y="75981"/>
                </a:lnTo>
                <a:lnTo>
                  <a:pt x="132460" y="76072"/>
                </a:lnTo>
                <a:lnTo>
                  <a:pt x="132460" y="93599"/>
                </a:lnTo>
                <a:lnTo>
                  <a:pt x="150522" y="95875"/>
                </a:lnTo>
                <a:lnTo>
                  <a:pt x="159797" y="97043"/>
                </a:lnTo>
                <a:lnTo>
                  <a:pt x="163214" y="97474"/>
                </a:lnTo>
                <a:lnTo>
                  <a:pt x="163702" y="97535"/>
                </a:lnTo>
                <a:lnTo>
                  <a:pt x="163702" y="101472"/>
                </a:lnTo>
                <a:lnTo>
                  <a:pt x="165607" y="103377"/>
                </a:lnTo>
                <a:lnTo>
                  <a:pt x="167512" y="107314"/>
                </a:lnTo>
                <a:lnTo>
                  <a:pt x="157380" y="120824"/>
                </a:lnTo>
                <a:lnTo>
                  <a:pt x="152177" y="127761"/>
                </a:lnTo>
                <a:lnTo>
                  <a:pt x="150260" y="130317"/>
                </a:lnTo>
                <a:lnTo>
                  <a:pt x="149987" y="130682"/>
                </a:lnTo>
                <a:lnTo>
                  <a:pt x="155828" y="142493"/>
                </a:lnTo>
                <a:lnTo>
                  <a:pt x="172716" y="136840"/>
                </a:lnTo>
                <a:lnTo>
                  <a:pt x="181387" y="133937"/>
                </a:lnTo>
                <a:lnTo>
                  <a:pt x="184582" y="132867"/>
                </a:lnTo>
                <a:lnTo>
                  <a:pt x="185038" y="132714"/>
                </a:lnTo>
                <a:lnTo>
                  <a:pt x="192912" y="146303"/>
                </a:lnTo>
                <a:lnTo>
                  <a:pt x="179403" y="157610"/>
                </a:lnTo>
                <a:lnTo>
                  <a:pt x="172465" y="163417"/>
                </a:lnTo>
                <a:lnTo>
                  <a:pt x="169910" y="165556"/>
                </a:lnTo>
                <a:lnTo>
                  <a:pt x="169544" y="165862"/>
                </a:lnTo>
                <a:lnTo>
                  <a:pt x="171450" y="169799"/>
                </a:lnTo>
                <a:lnTo>
                  <a:pt x="171450" y="173608"/>
                </a:lnTo>
                <a:lnTo>
                  <a:pt x="173354" y="177545"/>
                </a:lnTo>
                <a:lnTo>
                  <a:pt x="190315" y="179822"/>
                </a:lnTo>
                <a:lnTo>
                  <a:pt x="199024" y="180990"/>
                </a:lnTo>
                <a:lnTo>
                  <a:pt x="202233" y="181421"/>
                </a:lnTo>
                <a:lnTo>
                  <a:pt x="202691" y="181482"/>
                </a:lnTo>
                <a:lnTo>
                  <a:pt x="202691" y="199008"/>
                </a:lnTo>
                <a:lnTo>
                  <a:pt x="185731" y="201285"/>
                </a:lnTo>
                <a:lnTo>
                  <a:pt x="177022" y="202453"/>
                </a:lnTo>
                <a:lnTo>
                  <a:pt x="173813" y="202884"/>
                </a:lnTo>
                <a:lnTo>
                  <a:pt x="173354" y="202945"/>
                </a:lnTo>
                <a:lnTo>
                  <a:pt x="171450" y="206882"/>
                </a:lnTo>
                <a:lnTo>
                  <a:pt x="171450" y="210819"/>
                </a:lnTo>
                <a:lnTo>
                  <a:pt x="169544" y="214629"/>
                </a:lnTo>
                <a:lnTo>
                  <a:pt x="183054" y="225936"/>
                </a:lnTo>
                <a:lnTo>
                  <a:pt x="189991" y="231743"/>
                </a:lnTo>
                <a:lnTo>
                  <a:pt x="192547" y="233882"/>
                </a:lnTo>
                <a:lnTo>
                  <a:pt x="192912" y="234187"/>
                </a:lnTo>
                <a:lnTo>
                  <a:pt x="185038" y="247903"/>
                </a:lnTo>
                <a:lnTo>
                  <a:pt x="168151" y="242250"/>
                </a:lnTo>
                <a:lnTo>
                  <a:pt x="159480" y="239347"/>
                </a:lnTo>
                <a:lnTo>
                  <a:pt x="156285" y="238277"/>
                </a:lnTo>
                <a:lnTo>
                  <a:pt x="155828" y="238125"/>
                </a:lnTo>
                <a:lnTo>
                  <a:pt x="153924" y="240029"/>
                </a:lnTo>
                <a:lnTo>
                  <a:pt x="152018" y="243966"/>
                </a:lnTo>
                <a:lnTo>
                  <a:pt x="148081" y="245871"/>
                </a:lnTo>
                <a:lnTo>
                  <a:pt x="153735" y="261657"/>
                </a:lnTo>
                <a:lnTo>
                  <a:pt x="156638" y="269763"/>
                </a:lnTo>
                <a:lnTo>
                  <a:pt x="157708" y="272750"/>
                </a:lnTo>
                <a:lnTo>
                  <a:pt x="157860" y="273176"/>
                </a:lnTo>
                <a:lnTo>
                  <a:pt x="144144" y="281050"/>
                </a:lnTo>
                <a:lnTo>
                  <a:pt x="132911" y="268642"/>
                </a:lnTo>
                <a:lnTo>
                  <a:pt x="127142" y="262270"/>
                </a:lnTo>
                <a:lnTo>
                  <a:pt x="125017" y="259923"/>
                </a:lnTo>
                <a:lnTo>
                  <a:pt x="124713" y="259587"/>
                </a:lnTo>
                <a:lnTo>
                  <a:pt x="122808" y="261492"/>
                </a:lnTo>
                <a:lnTo>
                  <a:pt x="118871" y="261492"/>
                </a:lnTo>
                <a:lnTo>
                  <a:pt x="114934" y="263525"/>
                </a:lnTo>
                <a:lnTo>
                  <a:pt x="111557" y="279310"/>
                </a:lnTo>
                <a:lnTo>
                  <a:pt x="109823" y="287416"/>
                </a:lnTo>
                <a:lnTo>
                  <a:pt x="109184" y="290403"/>
                </a:lnTo>
                <a:lnTo>
                  <a:pt x="109092" y="290829"/>
                </a:lnTo>
                <a:lnTo>
                  <a:pt x="93599" y="290829"/>
                </a:lnTo>
                <a:lnTo>
                  <a:pt x="90221" y="273869"/>
                </a:lnTo>
                <a:lnTo>
                  <a:pt x="88487" y="265160"/>
                </a:lnTo>
                <a:lnTo>
                  <a:pt x="87848" y="261951"/>
                </a:lnTo>
                <a:lnTo>
                  <a:pt x="87756" y="261492"/>
                </a:lnTo>
                <a:lnTo>
                  <a:pt x="83819" y="261492"/>
                </a:lnTo>
                <a:lnTo>
                  <a:pt x="79882" y="261492"/>
                </a:lnTo>
                <a:lnTo>
                  <a:pt x="76072" y="259587"/>
                </a:lnTo>
                <a:lnTo>
                  <a:pt x="64766" y="271996"/>
                </a:lnTo>
                <a:lnTo>
                  <a:pt x="58959" y="278368"/>
                </a:lnTo>
                <a:lnTo>
                  <a:pt x="56820" y="280715"/>
                </a:lnTo>
                <a:lnTo>
                  <a:pt x="56514" y="281050"/>
                </a:lnTo>
                <a:lnTo>
                  <a:pt x="42925" y="273176"/>
                </a:lnTo>
                <a:lnTo>
                  <a:pt x="48506" y="257391"/>
                </a:lnTo>
                <a:lnTo>
                  <a:pt x="51371" y="249285"/>
                </a:lnTo>
                <a:lnTo>
                  <a:pt x="52427" y="246298"/>
                </a:lnTo>
                <a:lnTo>
                  <a:pt x="52577" y="245871"/>
                </a:lnTo>
                <a:lnTo>
                  <a:pt x="50672" y="243966"/>
                </a:lnTo>
                <a:lnTo>
                  <a:pt x="46735" y="240029"/>
                </a:lnTo>
                <a:lnTo>
                  <a:pt x="44830" y="238125"/>
                </a:lnTo>
                <a:lnTo>
                  <a:pt x="29045" y="243778"/>
                </a:lnTo>
                <a:lnTo>
                  <a:pt x="20939" y="246681"/>
                </a:lnTo>
                <a:lnTo>
                  <a:pt x="17952" y="247751"/>
                </a:lnTo>
                <a:lnTo>
                  <a:pt x="17525" y="247903"/>
                </a:lnTo>
                <a:lnTo>
                  <a:pt x="9778" y="234187"/>
                </a:lnTo>
                <a:lnTo>
                  <a:pt x="22187" y="222881"/>
                </a:lnTo>
                <a:lnTo>
                  <a:pt x="28559" y="217074"/>
                </a:lnTo>
                <a:lnTo>
                  <a:pt x="30906" y="214935"/>
                </a:lnTo>
                <a:lnTo>
                  <a:pt x="31241" y="214629"/>
                </a:lnTo>
                <a:lnTo>
                  <a:pt x="31241" y="210819"/>
                </a:lnTo>
                <a:lnTo>
                  <a:pt x="29209" y="206882"/>
                </a:lnTo>
                <a:lnTo>
                  <a:pt x="29209" y="202945"/>
                </a:lnTo>
                <a:lnTo>
                  <a:pt x="12322" y="200669"/>
                </a:lnTo>
                <a:lnTo>
                  <a:pt x="3651" y="199501"/>
                </a:lnTo>
                <a:lnTo>
                  <a:pt x="456" y="199070"/>
                </a:lnTo>
                <a:lnTo>
                  <a:pt x="0" y="199008"/>
                </a:lnTo>
                <a:lnTo>
                  <a:pt x="0" y="181482"/>
                </a:lnTo>
                <a:lnTo>
                  <a:pt x="16887" y="179206"/>
                </a:lnTo>
                <a:lnTo>
                  <a:pt x="25558" y="178038"/>
                </a:lnTo>
                <a:lnTo>
                  <a:pt x="28753" y="177607"/>
                </a:lnTo>
                <a:lnTo>
                  <a:pt x="29209" y="177545"/>
                </a:lnTo>
                <a:lnTo>
                  <a:pt x="29209" y="173608"/>
                </a:lnTo>
                <a:lnTo>
                  <a:pt x="31241" y="169799"/>
                </a:lnTo>
                <a:lnTo>
                  <a:pt x="31241" y="165862"/>
                </a:lnTo>
                <a:lnTo>
                  <a:pt x="18833" y="154555"/>
                </a:lnTo>
                <a:lnTo>
                  <a:pt x="12461" y="148748"/>
                </a:lnTo>
                <a:lnTo>
                  <a:pt x="10114" y="146609"/>
                </a:lnTo>
                <a:lnTo>
                  <a:pt x="9778" y="146303"/>
                </a:lnTo>
                <a:lnTo>
                  <a:pt x="17525" y="132714"/>
                </a:lnTo>
                <a:lnTo>
                  <a:pt x="33311" y="138368"/>
                </a:lnTo>
                <a:lnTo>
                  <a:pt x="41417" y="141271"/>
                </a:lnTo>
                <a:lnTo>
                  <a:pt x="44404" y="142341"/>
                </a:lnTo>
                <a:lnTo>
                  <a:pt x="44830" y="142493"/>
                </a:lnTo>
                <a:lnTo>
                  <a:pt x="46735" y="138556"/>
                </a:lnTo>
                <a:lnTo>
                  <a:pt x="50672" y="136525"/>
                </a:lnTo>
                <a:lnTo>
                  <a:pt x="52577" y="134619"/>
                </a:lnTo>
                <a:lnTo>
                  <a:pt x="46997" y="117732"/>
                </a:lnTo>
                <a:lnTo>
                  <a:pt x="44132" y="109061"/>
                </a:lnTo>
                <a:lnTo>
                  <a:pt x="43076" y="105866"/>
                </a:lnTo>
                <a:lnTo>
                  <a:pt x="42925" y="105409"/>
                </a:lnTo>
                <a:lnTo>
                  <a:pt x="56514" y="97535"/>
                </a:lnTo>
                <a:lnTo>
                  <a:pt x="67821" y="111119"/>
                </a:lnTo>
                <a:lnTo>
                  <a:pt x="73628" y="118094"/>
                </a:lnTo>
                <a:lnTo>
                  <a:pt x="75767" y="120663"/>
                </a:lnTo>
                <a:lnTo>
                  <a:pt x="76072" y="121030"/>
                </a:lnTo>
                <a:lnTo>
                  <a:pt x="79882" y="118999"/>
                </a:lnTo>
                <a:lnTo>
                  <a:pt x="83819" y="118999"/>
                </a:lnTo>
                <a:lnTo>
                  <a:pt x="87756" y="117093"/>
                </a:lnTo>
                <a:lnTo>
                  <a:pt x="91134" y="100133"/>
                </a:lnTo>
                <a:lnTo>
                  <a:pt x="92868" y="91424"/>
                </a:lnTo>
                <a:lnTo>
                  <a:pt x="93507" y="88215"/>
                </a:lnTo>
                <a:lnTo>
                  <a:pt x="93599" y="87756"/>
                </a:lnTo>
                <a:lnTo>
                  <a:pt x="109092" y="87756"/>
                </a:lnTo>
                <a:lnTo>
                  <a:pt x="112470" y="104717"/>
                </a:lnTo>
                <a:lnTo>
                  <a:pt x="114204" y="113426"/>
                </a:lnTo>
                <a:lnTo>
                  <a:pt x="114843" y="116635"/>
                </a:lnTo>
                <a:lnTo>
                  <a:pt x="114934" y="117093"/>
                </a:lnTo>
                <a:lnTo>
                  <a:pt x="118871" y="118999"/>
                </a:lnTo>
                <a:lnTo>
                  <a:pt x="122808" y="118999"/>
                </a:lnTo>
                <a:lnTo>
                  <a:pt x="124713" y="121030"/>
                </a:lnTo>
              </a:path>
            </a:pathLst>
          </a:custGeom>
          <a:noFill/>
          <a:ln w="635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9911" name="object 55">
            <a:extLst>
              <a:ext uri="{FF2B5EF4-FFF2-40B4-BE49-F238E27FC236}">
                <a16:creationId xmlns:a16="http://schemas.microsoft.com/office/drawing/2014/main" id="{981C1A1D-8C94-48B0-82BE-E25F3DCE8851}"/>
              </a:ext>
            </a:extLst>
          </p:cNvPr>
          <p:cNvSpPr>
            <a:spLocks noChangeArrowheads="1"/>
          </p:cNvSpPr>
          <p:nvPr/>
        </p:nvSpPr>
        <p:spPr bwMode="auto">
          <a:xfrm>
            <a:off x="4578350" y="2105025"/>
            <a:ext cx="65088" cy="65088"/>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49912" name="object 56">
            <a:extLst>
              <a:ext uri="{FF2B5EF4-FFF2-40B4-BE49-F238E27FC236}">
                <a16:creationId xmlns:a16="http://schemas.microsoft.com/office/drawing/2014/main" id="{380D97AF-E2E6-4A24-A0CE-333FE2C9BAC3}"/>
              </a:ext>
            </a:extLst>
          </p:cNvPr>
          <p:cNvSpPr>
            <a:spLocks/>
          </p:cNvSpPr>
          <p:nvPr/>
        </p:nvSpPr>
        <p:spPr bwMode="auto">
          <a:xfrm>
            <a:off x="4697413" y="2001838"/>
            <a:ext cx="52387" cy="55562"/>
          </a:xfrm>
          <a:custGeom>
            <a:avLst/>
            <a:gdLst>
              <a:gd name="T0" fmla="*/ 0 w 52070"/>
              <a:gd name="T1" fmla="*/ 29769 h 54610"/>
              <a:gd name="T2" fmla="*/ 2113 w 52070"/>
              <a:gd name="T3" fmla="*/ 18166 h 54610"/>
              <a:gd name="T4" fmla="*/ 7870 w 52070"/>
              <a:gd name="T5" fmla="*/ 8706 h 54610"/>
              <a:gd name="T6" fmla="*/ 16402 w 52070"/>
              <a:gd name="T7" fmla="*/ 2334 h 54610"/>
              <a:gd name="T8" fmla="*/ 26836 w 52070"/>
              <a:gd name="T9" fmla="*/ 0 h 54610"/>
              <a:gd name="T10" fmla="*/ 37271 w 52070"/>
              <a:gd name="T11" fmla="*/ 2334 h 54610"/>
              <a:gd name="T12" fmla="*/ 45803 w 52070"/>
              <a:gd name="T13" fmla="*/ 8706 h 54610"/>
              <a:gd name="T14" fmla="*/ 51561 w 52070"/>
              <a:gd name="T15" fmla="*/ 18166 h 54610"/>
              <a:gd name="T16" fmla="*/ 53675 w 52070"/>
              <a:gd name="T17" fmla="*/ 29769 h 54610"/>
              <a:gd name="T18" fmla="*/ 51561 w 52070"/>
              <a:gd name="T19" fmla="*/ 41290 h 54610"/>
              <a:gd name="T20" fmla="*/ 45803 w 52070"/>
              <a:gd name="T21" fmla="*/ 50711 h 54610"/>
              <a:gd name="T22" fmla="*/ 37271 w 52070"/>
              <a:gd name="T23" fmla="*/ 57067 h 54610"/>
              <a:gd name="T24" fmla="*/ 26836 w 52070"/>
              <a:gd name="T25" fmla="*/ 59400 h 54610"/>
              <a:gd name="T26" fmla="*/ 16402 w 52070"/>
              <a:gd name="T27" fmla="*/ 57067 h 54610"/>
              <a:gd name="T28" fmla="*/ 7870 w 52070"/>
              <a:gd name="T29" fmla="*/ 50711 h 54610"/>
              <a:gd name="T30" fmla="*/ 2113 w 52070"/>
              <a:gd name="T31" fmla="*/ 41290 h 54610"/>
              <a:gd name="T32" fmla="*/ 0 w 52070"/>
              <a:gd name="T33" fmla="*/ 29769 h 546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070" h="54610">
                <a:moveTo>
                  <a:pt x="0" y="27305"/>
                </a:moveTo>
                <a:lnTo>
                  <a:pt x="2049" y="16662"/>
                </a:lnTo>
                <a:lnTo>
                  <a:pt x="7635" y="7985"/>
                </a:lnTo>
                <a:lnTo>
                  <a:pt x="15912" y="2141"/>
                </a:lnTo>
                <a:lnTo>
                  <a:pt x="26035" y="0"/>
                </a:lnTo>
                <a:lnTo>
                  <a:pt x="36157" y="2141"/>
                </a:lnTo>
                <a:lnTo>
                  <a:pt x="44434" y="7985"/>
                </a:lnTo>
                <a:lnTo>
                  <a:pt x="50020" y="16662"/>
                </a:lnTo>
                <a:lnTo>
                  <a:pt x="52070" y="27305"/>
                </a:lnTo>
                <a:lnTo>
                  <a:pt x="50020" y="37873"/>
                </a:lnTo>
                <a:lnTo>
                  <a:pt x="44434" y="46513"/>
                </a:lnTo>
                <a:lnTo>
                  <a:pt x="36157" y="52343"/>
                </a:lnTo>
                <a:lnTo>
                  <a:pt x="26035" y="54483"/>
                </a:lnTo>
                <a:lnTo>
                  <a:pt x="15912" y="52343"/>
                </a:lnTo>
                <a:lnTo>
                  <a:pt x="7635" y="46513"/>
                </a:lnTo>
                <a:lnTo>
                  <a:pt x="2049" y="37873"/>
                </a:lnTo>
                <a:lnTo>
                  <a:pt x="0" y="27305"/>
                </a:lnTo>
                <a:close/>
              </a:path>
            </a:pathLst>
          </a:custGeom>
          <a:noFill/>
          <a:ln w="635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9913" name="object 57">
            <a:extLst>
              <a:ext uri="{FF2B5EF4-FFF2-40B4-BE49-F238E27FC236}">
                <a16:creationId xmlns:a16="http://schemas.microsoft.com/office/drawing/2014/main" id="{1949FEBE-D679-4216-9CD7-44AF55965587}"/>
              </a:ext>
            </a:extLst>
          </p:cNvPr>
          <p:cNvSpPr>
            <a:spLocks/>
          </p:cNvSpPr>
          <p:nvPr/>
        </p:nvSpPr>
        <p:spPr bwMode="auto">
          <a:xfrm>
            <a:off x="10080625" y="1871663"/>
            <a:ext cx="642938" cy="398462"/>
          </a:xfrm>
          <a:custGeom>
            <a:avLst/>
            <a:gdLst>
              <a:gd name="T0" fmla="*/ 533123 w 643890"/>
              <a:gd name="T1" fmla="*/ 401778 h 397510"/>
              <a:gd name="T2" fmla="*/ 575198 w 643890"/>
              <a:gd name="T3" fmla="*/ 393021 h 397510"/>
              <a:gd name="T4" fmla="*/ 608762 w 643890"/>
              <a:gd name="T5" fmla="*/ 369404 h 397510"/>
              <a:gd name="T6" fmla="*/ 630981 w 643890"/>
              <a:gd name="T7" fmla="*/ 334921 h 397510"/>
              <a:gd name="T8" fmla="*/ 639017 w 643890"/>
              <a:gd name="T9" fmla="*/ 293557 h 397510"/>
              <a:gd name="T10" fmla="*/ 630981 w 643890"/>
              <a:gd name="T11" fmla="*/ 252194 h 397510"/>
              <a:gd name="T12" fmla="*/ 608762 w 643890"/>
              <a:gd name="T13" fmla="*/ 217710 h 397510"/>
              <a:gd name="T14" fmla="*/ 575198 w 643890"/>
              <a:gd name="T15" fmla="*/ 194095 h 397510"/>
              <a:gd name="T16" fmla="*/ 533123 w 643890"/>
              <a:gd name="T17" fmla="*/ 185339 h 397510"/>
              <a:gd name="T18" fmla="*/ 533123 w 643890"/>
              <a:gd name="T19" fmla="*/ 181482 h 397510"/>
              <a:gd name="T20" fmla="*/ 526796 w 643890"/>
              <a:gd name="T21" fmla="*/ 133183 h 397510"/>
              <a:gd name="T22" fmla="*/ 508923 w 643890"/>
              <a:gd name="T23" fmla="*/ 89818 h 397510"/>
              <a:gd name="T24" fmla="*/ 481185 w 643890"/>
              <a:gd name="T25" fmla="*/ 53098 h 397510"/>
              <a:gd name="T26" fmla="*/ 445254 w 643890"/>
              <a:gd name="T27" fmla="*/ 24744 h 397510"/>
              <a:gd name="T28" fmla="*/ 402800 w 643890"/>
              <a:gd name="T29" fmla="*/ 6470 h 397510"/>
              <a:gd name="T30" fmla="*/ 355499 w 643890"/>
              <a:gd name="T31" fmla="*/ 0 h 397510"/>
              <a:gd name="T32" fmla="*/ 309844 w 643890"/>
              <a:gd name="T33" fmla="*/ 5783 h 397510"/>
              <a:gd name="T34" fmla="*/ 268909 w 643890"/>
              <a:gd name="T35" fmla="*/ 22140 h 397510"/>
              <a:gd name="T36" fmla="*/ 233782 w 643890"/>
              <a:gd name="T37" fmla="*/ 47584 h 397510"/>
              <a:gd name="T38" fmla="*/ 205555 w 643890"/>
              <a:gd name="T39" fmla="*/ 80629 h 397510"/>
              <a:gd name="T40" fmla="*/ 185313 w 643890"/>
              <a:gd name="T41" fmla="*/ 119787 h 397510"/>
              <a:gd name="T42" fmla="*/ 173967 w 643890"/>
              <a:gd name="T43" fmla="*/ 116882 h 397510"/>
              <a:gd name="T44" fmla="*/ 162621 w 643890"/>
              <a:gd name="T45" fmla="*/ 114374 h 397510"/>
              <a:gd name="T46" fmla="*/ 151277 w 643890"/>
              <a:gd name="T47" fmla="*/ 112611 h 397510"/>
              <a:gd name="T48" fmla="*/ 139931 w 643890"/>
              <a:gd name="T49" fmla="*/ 111947 h 397510"/>
              <a:gd name="T50" fmla="*/ 96333 w 643890"/>
              <a:gd name="T51" fmla="*/ 119396 h 397510"/>
              <a:gd name="T52" fmla="*/ 58000 w 643890"/>
              <a:gd name="T53" fmla="*/ 140010 h 397510"/>
              <a:gd name="T54" fmla="*/ 27470 w 643890"/>
              <a:gd name="T55" fmla="*/ 171191 h 397510"/>
              <a:gd name="T56" fmla="*/ 7290 w 643890"/>
              <a:gd name="T57" fmla="*/ 210345 h 397510"/>
              <a:gd name="T58" fmla="*/ 0 w 643890"/>
              <a:gd name="T59" fmla="*/ 254870 h 397510"/>
              <a:gd name="T60" fmla="*/ 7290 w 643890"/>
              <a:gd name="T61" fmla="*/ 301342 h 397510"/>
              <a:gd name="T62" fmla="*/ 27470 w 643890"/>
              <a:gd name="T63" fmla="*/ 341672 h 397510"/>
              <a:gd name="T64" fmla="*/ 58000 w 643890"/>
              <a:gd name="T65" fmla="*/ 373461 h 397510"/>
              <a:gd name="T66" fmla="*/ 96333 w 643890"/>
              <a:gd name="T67" fmla="*/ 394298 h 397510"/>
              <a:gd name="T68" fmla="*/ 139931 w 643890"/>
              <a:gd name="T69" fmla="*/ 401778 h 397510"/>
              <a:gd name="T70" fmla="*/ 166526 w 643890"/>
              <a:gd name="T71" fmla="*/ 401778 h 397510"/>
              <a:gd name="T72" fmla="*/ 208986 w 643890"/>
              <a:gd name="T73" fmla="*/ 401778 h 397510"/>
              <a:gd name="T74" fmla="*/ 262370 w 643890"/>
              <a:gd name="T75" fmla="*/ 401778 h 397510"/>
              <a:gd name="T76" fmla="*/ 321743 w 643890"/>
              <a:gd name="T77" fmla="*/ 401778 h 397510"/>
              <a:gd name="T78" fmla="*/ 382166 w 643890"/>
              <a:gd name="T79" fmla="*/ 401778 h 397510"/>
              <a:gd name="T80" fmla="*/ 438701 w 643890"/>
              <a:gd name="T81" fmla="*/ 401778 h 39751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643890" h="397510">
                <a:moveTo>
                  <a:pt x="537082" y="397001"/>
                </a:moveTo>
                <a:lnTo>
                  <a:pt x="579469" y="388348"/>
                </a:lnTo>
                <a:lnTo>
                  <a:pt x="613282" y="365013"/>
                </a:lnTo>
                <a:lnTo>
                  <a:pt x="635666" y="330940"/>
                </a:lnTo>
                <a:lnTo>
                  <a:pt x="643762" y="290067"/>
                </a:lnTo>
                <a:lnTo>
                  <a:pt x="635666" y="249195"/>
                </a:lnTo>
                <a:lnTo>
                  <a:pt x="613282" y="215122"/>
                </a:lnTo>
                <a:lnTo>
                  <a:pt x="579469" y="191787"/>
                </a:lnTo>
                <a:lnTo>
                  <a:pt x="537082" y="183134"/>
                </a:lnTo>
                <a:lnTo>
                  <a:pt x="537082" y="179324"/>
                </a:lnTo>
                <a:lnTo>
                  <a:pt x="530707" y="131600"/>
                </a:lnTo>
                <a:lnTo>
                  <a:pt x="512703" y="88749"/>
                </a:lnTo>
                <a:lnTo>
                  <a:pt x="484759" y="52466"/>
                </a:lnTo>
                <a:lnTo>
                  <a:pt x="448559" y="24449"/>
                </a:lnTo>
                <a:lnTo>
                  <a:pt x="405790" y="6395"/>
                </a:lnTo>
                <a:lnTo>
                  <a:pt x="358139" y="0"/>
                </a:lnTo>
                <a:lnTo>
                  <a:pt x="312145" y="5713"/>
                </a:lnTo>
                <a:lnTo>
                  <a:pt x="270906" y="21876"/>
                </a:lnTo>
                <a:lnTo>
                  <a:pt x="235518" y="47018"/>
                </a:lnTo>
                <a:lnTo>
                  <a:pt x="207081" y="79670"/>
                </a:lnTo>
                <a:lnTo>
                  <a:pt x="186689" y="118363"/>
                </a:lnTo>
                <a:lnTo>
                  <a:pt x="175259" y="115492"/>
                </a:lnTo>
                <a:lnTo>
                  <a:pt x="163829" y="113014"/>
                </a:lnTo>
                <a:lnTo>
                  <a:pt x="152400" y="111273"/>
                </a:lnTo>
                <a:lnTo>
                  <a:pt x="140970" y="110616"/>
                </a:lnTo>
                <a:lnTo>
                  <a:pt x="97048" y="117976"/>
                </a:lnTo>
                <a:lnTo>
                  <a:pt x="58430" y="138345"/>
                </a:lnTo>
                <a:lnTo>
                  <a:pt x="27675" y="169156"/>
                </a:lnTo>
                <a:lnTo>
                  <a:pt x="7345" y="207844"/>
                </a:lnTo>
                <a:lnTo>
                  <a:pt x="0" y="251840"/>
                </a:lnTo>
                <a:lnTo>
                  <a:pt x="7345" y="297759"/>
                </a:lnTo>
                <a:lnTo>
                  <a:pt x="27675" y="337611"/>
                </a:lnTo>
                <a:lnTo>
                  <a:pt x="58430" y="369021"/>
                </a:lnTo>
                <a:lnTo>
                  <a:pt x="97048" y="389610"/>
                </a:lnTo>
                <a:lnTo>
                  <a:pt x="140970" y="397001"/>
                </a:lnTo>
                <a:lnTo>
                  <a:pt x="167763" y="397001"/>
                </a:lnTo>
                <a:lnTo>
                  <a:pt x="210537" y="397001"/>
                </a:lnTo>
                <a:lnTo>
                  <a:pt x="264318" y="397001"/>
                </a:lnTo>
                <a:lnTo>
                  <a:pt x="324132" y="397001"/>
                </a:lnTo>
                <a:lnTo>
                  <a:pt x="385004" y="397001"/>
                </a:lnTo>
                <a:lnTo>
                  <a:pt x="441959" y="397001"/>
                </a:lnTo>
              </a:path>
            </a:pathLst>
          </a:custGeom>
          <a:noFill/>
          <a:ln w="635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9914" name="object 58">
            <a:extLst>
              <a:ext uri="{FF2B5EF4-FFF2-40B4-BE49-F238E27FC236}">
                <a16:creationId xmlns:a16="http://schemas.microsoft.com/office/drawing/2014/main" id="{C144F0DB-3786-4519-BD70-215FC5B0D743}"/>
              </a:ext>
            </a:extLst>
          </p:cNvPr>
          <p:cNvSpPr>
            <a:spLocks noChangeArrowheads="1"/>
          </p:cNvSpPr>
          <p:nvPr/>
        </p:nvSpPr>
        <p:spPr bwMode="auto">
          <a:xfrm>
            <a:off x="10152063" y="2036763"/>
            <a:ext cx="200025" cy="195262"/>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49915" name="object 59">
            <a:extLst>
              <a:ext uri="{FF2B5EF4-FFF2-40B4-BE49-F238E27FC236}">
                <a16:creationId xmlns:a16="http://schemas.microsoft.com/office/drawing/2014/main" id="{E2F83648-5497-44C9-AE37-37BEA7BEDA83}"/>
              </a:ext>
            </a:extLst>
          </p:cNvPr>
          <p:cNvSpPr>
            <a:spLocks/>
          </p:cNvSpPr>
          <p:nvPr/>
        </p:nvSpPr>
        <p:spPr bwMode="auto">
          <a:xfrm>
            <a:off x="10382250" y="2062163"/>
            <a:ext cx="184150" cy="177800"/>
          </a:xfrm>
          <a:custGeom>
            <a:avLst/>
            <a:gdLst>
              <a:gd name="T0" fmla="*/ 0 w 184784"/>
              <a:gd name="T1" fmla="*/ 172398 h 179069"/>
              <a:gd name="T2" fmla="*/ 181436 w 184784"/>
              <a:gd name="T3" fmla="*/ 172398 h 179069"/>
              <a:gd name="T4" fmla="*/ 181436 w 184784"/>
              <a:gd name="T5" fmla="*/ 0 h 179069"/>
              <a:gd name="T6" fmla="*/ 0 w 184784"/>
              <a:gd name="T7" fmla="*/ 0 h 179069"/>
              <a:gd name="T8" fmla="*/ 0 w 184784"/>
              <a:gd name="T9" fmla="*/ 172398 h 1790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784" h="179069">
                <a:moveTo>
                  <a:pt x="0" y="178638"/>
                </a:moveTo>
                <a:lnTo>
                  <a:pt x="184581" y="178638"/>
                </a:lnTo>
                <a:lnTo>
                  <a:pt x="184581" y="0"/>
                </a:lnTo>
                <a:lnTo>
                  <a:pt x="0" y="0"/>
                </a:lnTo>
                <a:lnTo>
                  <a:pt x="0" y="178638"/>
                </a:lnTo>
                <a:close/>
              </a:path>
            </a:pathLst>
          </a:custGeom>
          <a:noFill/>
          <a:ln w="635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9916" name="object 60">
            <a:extLst>
              <a:ext uri="{FF2B5EF4-FFF2-40B4-BE49-F238E27FC236}">
                <a16:creationId xmlns:a16="http://schemas.microsoft.com/office/drawing/2014/main" id="{EC8DC07D-0F33-423F-922E-949BCA1A639C}"/>
              </a:ext>
            </a:extLst>
          </p:cNvPr>
          <p:cNvSpPr>
            <a:spLocks/>
          </p:cNvSpPr>
          <p:nvPr/>
        </p:nvSpPr>
        <p:spPr bwMode="auto">
          <a:xfrm>
            <a:off x="10474325" y="2062163"/>
            <a:ext cx="0" cy="179387"/>
          </a:xfrm>
          <a:custGeom>
            <a:avLst/>
            <a:gdLst>
              <a:gd name="T0" fmla="*/ 0 h 179069"/>
              <a:gd name="T1" fmla="*/ 180153 h 179069"/>
              <a:gd name="T2" fmla="*/ 0 60000 65536"/>
              <a:gd name="T3" fmla="*/ 0 60000 65536"/>
            </a:gdLst>
            <a:ahLst/>
            <a:cxnLst>
              <a:cxn ang="T2">
                <a:pos x="0" y="T0"/>
              </a:cxn>
              <a:cxn ang="T3">
                <a:pos x="0" y="T1"/>
              </a:cxn>
            </a:cxnLst>
            <a:rect l="0" t="0" r="r" b="b"/>
            <a:pathLst>
              <a:path h="179069">
                <a:moveTo>
                  <a:pt x="0" y="0"/>
                </a:moveTo>
                <a:lnTo>
                  <a:pt x="0" y="178562"/>
                </a:lnTo>
              </a:path>
            </a:pathLst>
          </a:custGeom>
          <a:noFill/>
          <a:ln w="635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9917" name="object 61">
            <a:extLst>
              <a:ext uri="{FF2B5EF4-FFF2-40B4-BE49-F238E27FC236}">
                <a16:creationId xmlns:a16="http://schemas.microsoft.com/office/drawing/2014/main" id="{4ED563D0-0200-4619-BCF3-E2B18E7C9762}"/>
              </a:ext>
            </a:extLst>
          </p:cNvPr>
          <p:cNvSpPr>
            <a:spLocks/>
          </p:cNvSpPr>
          <p:nvPr/>
        </p:nvSpPr>
        <p:spPr bwMode="auto">
          <a:xfrm>
            <a:off x="10433050" y="2062163"/>
            <a:ext cx="0" cy="179387"/>
          </a:xfrm>
          <a:custGeom>
            <a:avLst/>
            <a:gdLst>
              <a:gd name="T0" fmla="*/ 0 h 179069"/>
              <a:gd name="T1" fmla="*/ 180153 h 179069"/>
              <a:gd name="T2" fmla="*/ 0 60000 65536"/>
              <a:gd name="T3" fmla="*/ 0 60000 65536"/>
            </a:gdLst>
            <a:ahLst/>
            <a:cxnLst>
              <a:cxn ang="T2">
                <a:pos x="0" y="T0"/>
              </a:cxn>
              <a:cxn ang="T3">
                <a:pos x="0" y="T1"/>
              </a:cxn>
            </a:cxnLst>
            <a:rect l="0" t="0" r="r" b="b"/>
            <a:pathLst>
              <a:path h="179069">
                <a:moveTo>
                  <a:pt x="0" y="0"/>
                </a:moveTo>
                <a:lnTo>
                  <a:pt x="0" y="178562"/>
                </a:lnTo>
              </a:path>
            </a:pathLst>
          </a:custGeom>
          <a:noFill/>
          <a:ln w="635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9918" name="object 62">
            <a:extLst>
              <a:ext uri="{FF2B5EF4-FFF2-40B4-BE49-F238E27FC236}">
                <a16:creationId xmlns:a16="http://schemas.microsoft.com/office/drawing/2014/main" id="{97943FE1-0085-433D-B669-60C257141FA9}"/>
              </a:ext>
            </a:extLst>
          </p:cNvPr>
          <p:cNvSpPr>
            <a:spLocks/>
          </p:cNvSpPr>
          <p:nvPr/>
        </p:nvSpPr>
        <p:spPr bwMode="auto">
          <a:xfrm>
            <a:off x="10509250" y="2062163"/>
            <a:ext cx="0" cy="179387"/>
          </a:xfrm>
          <a:custGeom>
            <a:avLst/>
            <a:gdLst>
              <a:gd name="T0" fmla="*/ 0 h 179069"/>
              <a:gd name="T1" fmla="*/ 180153 h 179069"/>
              <a:gd name="T2" fmla="*/ 0 60000 65536"/>
              <a:gd name="T3" fmla="*/ 0 60000 65536"/>
            </a:gdLst>
            <a:ahLst/>
            <a:cxnLst>
              <a:cxn ang="T2">
                <a:pos x="0" y="T0"/>
              </a:cxn>
              <a:cxn ang="T3">
                <a:pos x="0" y="T1"/>
              </a:cxn>
            </a:cxnLst>
            <a:rect l="0" t="0" r="r" b="b"/>
            <a:pathLst>
              <a:path h="179069">
                <a:moveTo>
                  <a:pt x="0" y="0"/>
                </a:moveTo>
                <a:lnTo>
                  <a:pt x="0" y="178562"/>
                </a:lnTo>
              </a:path>
            </a:pathLst>
          </a:custGeom>
          <a:noFill/>
          <a:ln w="635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9919" name="object 63">
            <a:extLst>
              <a:ext uri="{FF2B5EF4-FFF2-40B4-BE49-F238E27FC236}">
                <a16:creationId xmlns:a16="http://schemas.microsoft.com/office/drawing/2014/main" id="{A3DE28D9-7361-4EF6-809F-A3D2C7BE426B}"/>
              </a:ext>
            </a:extLst>
          </p:cNvPr>
          <p:cNvSpPr>
            <a:spLocks/>
          </p:cNvSpPr>
          <p:nvPr/>
        </p:nvSpPr>
        <p:spPr bwMode="auto">
          <a:xfrm>
            <a:off x="1503363" y="4422775"/>
            <a:ext cx="644525" cy="396875"/>
          </a:xfrm>
          <a:custGeom>
            <a:avLst/>
            <a:gdLst>
              <a:gd name="T0" fmla="*/ 539868 w 643889"/>
              <a:gd name="T1" fmla="*/ 396875 h 396875"/>
              <a:gd name="T2" fmla="*/ 582464 w 643889"/>
              <a:gd name="T3" fmla="*/ 388240 h 396875"/>
              <a:gd name="T4" fmla="*/ 616444 w 643889"/>
              <a:gd name="T5" fmla="*/ 364950 h 396875"/>
              <a:gd name="T6" fmla="*/ 638939 w 643889"/>
              <a:gd name="T7" fmla="*/ 330920 h 396875"/>
              <a:gd name="T8" fmla="*/ 647076 w 643889"/>
              <a:gd name="T9" fmla="*/ 290068 h 396875"/>
              <a:gd name="T10" fmla="*/ 638939 w 643889"/>
              <a:gd name="T11" fmla="*/ 249195 h 396875"/>
              <a:gd name="T12" fmla="*/ 616445 w 643889"/>
              <a:gd name="T13" fmla="*/ 215122 h 396875"/>
              <a:gd name="T14" fmla="*/ 582464 w 643889"/>
              <a:gd name="T15" fmla="*/ 191787 h 396875"/>
              <a:gd name="T16" fmla="*/ 539868 w 643889"/>
              <a:gd name="T17" fmla="*/ 183134 h 396875"/>
              <a:gd name="T18" fmla="*/ 539868 w 643889"/>
              <a:gd name="T19" fmla="*/ 179324 h 396875"/>
              <a:gd name="T20" fmla="*/ 533450 w 643889"/>
              <a:gd name="T21" fmla="*/ 131600 h 396875"/>
              <a:gd name="T22" fmla="*/ 515336 w 643889"/>
              <a:gd name="T23" fmla="*/ 88749 h 396875"/>
              <a:gd name="T24" fmla="*/ 487221 w 643889"/>
              <a:gd name="T25" fmla="*/ 52466 h 396875"/>
              <a:gd name="T26" fmla="*/ 450812 w 643889"/>
              <a:gd name="T27" fmla="*/ 24449 h 396875"/>
              <a:gd name="T28" fmla="*/ 407808 w 643889"/>
              <a:gd name="T29" fmla="*/ 6395 h 396875"/>
              <a:gd name="T30" fmla="*/ 359911 w 643889"/>
              <a:gd name="T31" fmla="*/ 0 h 396875"/>
              <a:gd name="T32" fmla="*/ 313690 w 643889"/>
              <a:gd name="T33" fmla="*/ 5700 h 396875"/>
              <a:gd name="T34" fmla="*/ 272247 w 643889"/>
              <a:gd name="T35" fmla="*/ 21831 h 396875"/>
              <a:gd name="T36" fmla="*/ 236684 w 643889"/>
              <a:gd name="T37" fmla="*/ 46936 h 396875"/>
              <a:gd name="T38" fmla="*/ 208106 w 643889"/>
              <a:gd name="T39" fmla="*/ 79556 h 396875"/>
              <a:gd name="T40" fmla="*/ 187613 w 643889"/>
              <a:gd name="T41" fmla="*/ 118237 h 396875"/>
              <a:gd name="T42" fmla="*/ 176126 w 643889"/>
              <a:gd name="T43" fmla="*/ 115439 h 396875"/>
              <a:gd name="T44" fmla="*/ 164639 w 643889"/>
              <a:gd name="T45" fmla="*/ 112998 h 396875"/>
              <a:gd name="T46" fmla="*/ 153154 w 643889"/>
              <a:gd name="T47" fmla="*/ 111271 h 396875"/>
              <a:gd name="T48" fmla="*/ 141667 w 643889"/>
              <a:gd name="T49" fmla="*/ 110617 h 396875"/>
              <a:gd name="T50" fmla="*/ 97528 w 643889"/>
              <a:gd name="T51" fmla="*/ 117976 h 396875"/>
              <a:gd name="T52" fmla="*/ 58720 w 643889"/>
              <a:gd name="T53" fmla="*/ 138345 h 396875"/>
              <a:gd name="T54" fmla="*/ 27810 w 643889"/>
              <a:gd name="T55" fmla="*/ 169156 h 396875"/>
              <a:gd name="T56" fmla="*/ 7380 w 643889"/>
              <a:gd name="T57" fmla="*/ 207844 h 396875"/>
              <a:gd name="T58" fmla="*/ 0 w 643889"/>
              <a:gd name="T59" fmla="*/ 251841 h 396875"/>
              <a:gd name="T60" fmla="*/ 7380 w 643889"/>
              <a:gd name="T61" fmla="*/ 297697 h 396875"/>
              <a:gd name="T62" fmla="*/ 27810 w 643889"/>
              <a:gd name="T63" fmla="*/ 337512 h 396875"/>
              <a:gd name="T64" fmla="*/ 58720 w 643889"/>
              <a:gd name="T65" fmla="*/ 368902 h 396875"/>
              <a:gd name="T66" fmla="*/ 97528 w 643889"/>
              <a:gd name="T67" fmla="*/ 389484 h 396875"/>
              <a:gd name="T68" fmla="*/ 141667 w 643889"/>
              <a:gd name="T69" fmla="*/ 396875 h 396875"/>
              <a:gd name="T70" fmla="*/ 168593 w 643889"/>
              <a:gd name="T71" fmla="*/ 396875 h 396875"/>
              <a:gd name="T72" fmla="*/ 211579 w 643889"/>
              <a:gd name="T73" fmla="*/ 396875 h 396875"/>
              <a:gd name="T74" fmla="*/ 265626 w 643889"/>
              <a:gd name="T75" fmla="*/ 396875 h 396875"/>
              <a:gd name="T76" fmla="*/ 325735 w 643889"/>
              <a:gd name="T77" fmla="*/ 396875 h 396875"/>
              <a:gd name="T78" fmla="*/ 386909 w 643889"/>
              <a:gd name="T79" fmla="*/ 396875 h 396875"/>
              <a:gd name="T80" fmla="*/ 444146 w 643889"/>
              <a:gd name="T81" fmla="*/ 396875 h 39687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643889" h="396875">
                <a:moveTo>
                  <a:pt x="537209" y="396875"/>
                </a:moveTo>
                <a:lnTo>
                  <a:pt x="579596" y="388240"/>
                </a:lnTo>
                <a:lnTo>
                  <a:pt x="613409" y="364950"/>
                </a:lnTo>
                <a:lnTo>
                  <a:pt x="635793" y="330920"/>
                </a:lnTo>
                <a:lnTo>
                  <a:pt x="643889" y="290068"/>
                </a:lnTo>
                <a:lnTo>
                  <a:pt x="635793" y="249195"/>
                </a:lnTo>
                <a:lnTo>
                  <a:pt x="613410" y="215122"/>
                </a:lnTo>
                <a:lnTo>
                  <a:pt x="579596" y="191787"/>
                </a:lnTo>
                <a:lnTo>
                  <a:pt x="537209" y="183134"/>
                </a:lnTo>
                <a:lnTo>
                  <a:pt x="537209" y="179324"/>
                </a:lnTo>
                <a:lnTo>
                  <a:pt x="530824" y="131600"/>
                </a:lnTo>
                <a:lnTo>
                  <a:pt x="512797" y="88749"/>
                </a:lnTo>
                <a:lnTo>
                  <a:pt x="484822" y="52466"/>
                </a:lnTo>
                <a:lnTo>
                  <a:pt x="448592" y="24449"/>
                </a:lnTo>
                <a:lnTo>
                  <a:pt x="405800" y="6395"/>
                </a:lnTo>
                <a:lnTo>
                  <a:pt x="358139" y="0"/>
                </a:lnTo>
                <a:lnTo>
                  <a:pt x="312145" y="5700"/>
                </a:lnTo>
                <a:lnTo>
                  <a:pt x="270906" y="21831"/>
                </a:lnTo>
                <a:lnTo>
                  <a:pt x="235518" y="46936"/>
                </a:lnTo>
                <a:lnTo>
                  <a:pt x="207081" y="79556"/>
                </a:lnTo>
                <a:lnTo>
                  <a:pt x="186689" y="118237"/>
                </a:lnTo>
                <a:lnTo>
                  <a:pt x="175259" y="115439"/>
                </a:lnTo>
                <a:lnTo>
                  <a:pt x="163829" y="112998"/>
                </a:lnTo>
                <a:lnTo>
                  <a:pt x="152399" y="111271"/>
                </a:lnTo>
                <a:lnTo>
                  <a:pt x="140969" y="110617"/>
                </a:lnTo>
                <a:lnTo>
                  <a:pt x="97048" y="117976"/>
                </a:lnTo>
                <a:lnTo>
                  <a:pt x="58430" y="138345"/>
                </a:lnTo>
                <a:lnTo>
                  <a:pt x="27675" y="169156"/>
                </a:lnTo>
                <a:lnTo>
                  <a:pt x="7345" y="207844"/>
                </a:lnTo>
                <a:lnTo>
                  <a:pt x="0" y="251841"/>
                </a:lnTo>
                <a:lnTo>
                  <a:pt x="7345" y="297697"/>
                </a:lnTo>
                <a:lnTo>
                  <a:pt x="27675" y="337512"/>
                </a:lnTo>
                <a:lnTo>
                  <a:pt x="58430" y="368902"/>
                </a:lnTo>
                <a:lnTo>
                  <a:pt x="97048" y="389484"/>
                </a:lnTo>
                <a:lnTo>
                  <a:pt x="140969" y="396875"/>
                </a:lnTo>
                <a:lnTo>
                  <a:pt x="167763" y="396875"/>
                </a:lnTo>
                <a:lnTo>
                  <a:pt x="210537" y="396875"/>
                </a:lnTo>
                <a:lnTo>
                  <a:pt x="264318" y="396875"/>
                </a:lnTo>
                <a:lnTo>
                  <a:pt x="324132" y="396875"/>
                </a:lnTo>
                <a:lnTo>
                  <a:pt x="385004" y="396875"/>
                </a:lnTo>
                <a:lnTo>
                  <a:pt x="441959" y="396875"/>
                </a:lnTo>
              </a:path>
            </a:pathLst>
          </a:custGeom>
          <a:noFill/>
          <a:ln w="635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9920" name="object 64">
            <a:extLst>
              <a:ext uri="{FF2B5EF4-FFF2-40B4-BE49-F238E27FC236}">
                <a16:creationId xmlns:a16="http://schemas.microsoft.com/office/drawing/2014/main" id="{5C2721A1-15CA-4286-BBFE-6092BF4737C5}"/>
              </a:ext>
            </a:extLst>
          </p:cNvPr>
          <p:cNvSpPr>
            <a:spLocks/>
          </p:cNvSpPr>
          <p:nvPr/>
        </p:nvSpPr>
        <p:spPr bwMode="auto">
          <a:xfrm>
            <a:off x="1652588" y="4695825"/>
            <a:ext cx="185737" cy="68263"/>
          </a:xfrm>
          <a:custGeom>
            <a:avLst/>
            <a:gdLst>
              <a:gd name="T0" fmla="*/ 0 w 186055"/>
              <a:gd name="T1" fmla="*/ 64010 h 69214"/>
              <a:gd name="T2" fmla="*/ 184193 w 186055"/>
              <a:gd name="T3" fmla="*/ 64010 h 69214"/>
              <a:gd name="T4" fmla="*/ 184193 w 186055"/>
              <a:gd name="T5" fmla="*/ 0 h 69214"/>
              <a:gd name="T6" fmla="*/ 0 w 186055"/>
              <a:gd name="T7" fmla="*/ 0 h 69214"/>
              <a:gd name="T8" fmla="*/ 0 w 186055"/>
              <a:gd name="T9" fmla="*/ 64010 h 692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6055" h="69214">
                <a:moveTo>
                  <a:pt x="0" y="68595"/>
                </a:moveTo>
                <a:lnTo>
                  <a:pt x="185775" y="68595"/>
                </a:lnTo>
                <a:lnTo>
                  <a:pt x="185775" y="0"/>
                </a:lnTo>
                <a:lnTo>
                  <a:pt x="0" y="0"/>
                </a:lnTo>
                <a:lnTo>
                  <a:pt x="0" y="68595"/>
                </a:lnTo>
                <a:close/>
              </a:path>
            </a:pathLst>
          </a:custGeom>
          <a:noFill/>
          <a:ln w="635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9921" name="object 65">
            <a:extLst>
              <a:ext uri="{FF2B5EF4-FFF2-40B4-BE49-F238E27FC236}">
                <a16:creationId xmlns:a16="http://schemas.microsoft.com/office/drawing/2014/main" id="{7889E7FD-6D9B-48CF-978B-26DDBA3C8E23}"/>
              </a:ext>
            </a:extLst>
          </p:cNvPr>
          <p:cNvSpPr>
            <a:spLocks/>
          </p:cNvSpPr>
          <p:nvPr/>
        </p:nvSpPr>
        <p:spPr bwMode="auto">
          <a:xfrm>
            <a:off x="1866900" y="4695825"/>
            <a:ext cx="185738" cy="68263"/>
          </a:xfrm>
          <a:custGeom>
            <a:avLst/>
            <a:gdLst>
              <a:gd name="T0" fmla="*/ 0 w 186055"/>
              <a:gd name="T1" fmla="*/ 64010 h 69214"/>
              <a:gd name="T2" fmla="*/ 184198 w 186055"/>
              <a:gd name="T3" fmla="*/ 64010 h 69214"/>
              <a:gd name="T4" fmla="*/ 184198 w 186055"/>
              <a:gd name="T5" fmla="*/ 0 h 69214"/>
              <a:gd name="T6" fmla="*/ 0 w 186055"/>
              <a:gd name="T7" fmla="*/ 0 h 69214"/>
              <a:gd name="T8" fmla="*/ 0 w 186055"/>
              <a:gd name="T9" fmla="*/ 64010 h 692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6055" h="69214">
                <a:moveTo>
                  <a:pt x="0" y="68595"/>
                </a:moveTo>
                <a:lnTo>
                  <a:pt x="185775" y="68595"/>
                </a:lnTo>
                <a:lnTo>
                  <a:pt x="185775" y="0"/>
                </a:lnTo>
                <a:lnTo>
                  <a:pt x="0" y="0"/>
                </a:lnTo>
                <a:lnTo>
                  <a:pt x="0" y="68595"/>
                </a:lnTo>
                <a:close/>
              </a:path>
            </a:pathLst>
          </a:custGeom>
          <a:noFill/>
          <a:ln w="635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9922" name="object 66">
            <a:extLst>
              <a:ext uri="{FF2B5EF4-FFF2-40B4-BE49-F238E27FC236}">
                <a16:creationId xmlns:a16="http://schemas.microsoft.com/office/drawing/2014/main" id="{E7E9729C-8A4B-4814-9B93-ECAA3AB84ABA}"/>
              </a:ext>
            </a:extLst>
          </p:cNvPr>
          <p:cNvSpPr>
            <a:spLocks/>
          </p:cNvSpPr>
          <p:nvPr/>
        </p:nvSpPr>
        <p:spPr bwMode="auto">
          <a:xfrm>
            <a:off x="1771650" y="4498975"/>
            <a:ext cx="185738" cy="69850"/>
          </a:xfrm>
          <a:custGeom>
            <a:avLst/>
            <a:gdLst>
              <a:gd name="T0" fmla="*/ 0 w 186055"/>
              <a:gd name="T1" fmla="*/ 71805 h 69214"/>
              <a:gd name="T2" fmla="*/ 184198 w 186055"/>
              <a:gd name="T3" fmla="*/ 71805 h 69214"/>
              <a:gd name="T4" fmla="*/ 184198 w 186055"/>
              <a:gd name="T5" fmla="*/ 0 h 69214"/>
              <a:gd name="T6" fmla="*/ 0 w 186055"/>
              <a:gd name="T7" fmla="*/ 0 h 69214"/>
              <a:gd name="T8" fmla="*/ 0 w 186055"/>
              <a:gd name="T9" fmla="*/ 71805 h 692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6055" h="69214">
                <a:moveTo>
                  <a:pt x="0" y="68595"/>
                </a:moveTo>
                <a:lnTo>
                  <a:pt x="185775" y="68595"/>
                </a:lnTo>
                <a:lnTo>
                  <a:pt x="185775" y="0"/>
                </a:lnTo>
                <a:lnTo>
                  <a:pt x="0" y="0"/>
                </a:lnTo>
                <a:lnTo>
                  <a:pt x="0" y="68595"/>
                </a:lnTo>
                <a:close/>
              </a:path>
            </a:pathLst>
          </a:custGeom>
          <a:noFill/>
          <a:ln w="635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9923" name="object 67">
            <a:extLst>
              <a:ext uri="{FF2B5EF4-FFF2-40B4-BE49-F238E27FC236}">
                <a16:creationId xmlns:a16="http://schemas.microsoft.com/office/drawing/2014/main" id="{F957210F-F16A-4A9F-A1DF-1AEF2D09E4BE}"/>
              </a:ext>
            </a:extLst>
          </p:cNvPr>
          <p:cNvSpPr>
            <a:spLocks/>
          </p:cNvSpPr>
          <p:nvPr/>
        </p:nvSpPr>
        <p:spPr bwMode="auto">
          <a:xfrm>
            <a:off x="1744663" y="4567238"/>
            <a:ext cx="120650" cy="128587"/>
          </a:xfrm>
          <a:custGeom>
            <a:avLst/>
            <a:gdLst>
              <a:gd name="T0" fmla="*/ 125598 w 119380"/>
              <a:gd name="T1" fmla="*/ 0 h 128270"/>
              <a:gd name="T2" fmla="*/ 125598 w 119380"/>
              <a:gd name="T3" fmla="*/ 64674 h 128270"/>
              <a:gd name="T4" fmla="*/ 0 w 119380"/>
              <a:gd name="T5" fmla="*/ 64674 h 128270"/>
              <a:gd name="T6" fmla="*/ 0 w 119380"/>
              <a:gd name="T7" fmla="*/ 129477 h 1282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9380" h="128270">
                <a:moveTo>
                  <a:pt x="119126" y="0"/>
                </a:moveTo>
                <a:lnTo>
                  <a:pt x="119126" y="63881"/>
                </a:lnTo>
                <a:lnTo>
                  <a:pt x="0" y="63881"/>
                </a:lnTo>
                <a:lnTo>
                  <a:pt x="0" y="127889"/>
                </a:lnTo>
              </a:path>
            </a:pathLst>
          </a:custGeom>
          <a:noFill/>
          <a:ln w="6349">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9924" name="object 68">
            <a:extLst>
              <a:ext uri="{FF2B5EF4-FFF2-40B4-BE49-F238E27FC236}">
                <a16:creationId xmlns:a16="http://schemas.microsoft.com/office/drawing/2014/main" id="{C6C6B247-4B2E-43BC-903C-020D9E8D9286}"/>
              </a:ext>
            </a:extLst>
          </p:cNvPr>
          <p:cNvSpPr>
            <a:spLocks/>
          </p:cNvSpPr>
          <p:nvPr/>
        </p:nvSpPr>
        <p:spPr bwMode="auto">
          <a:xfrm>
            <a:off x="1863725" y="4567238"/>
            <a:ext cx="95250" cy="128587"/>
          </a:xfrm>
          <a:custGeom>
            <a:avLst/>
            <a:gdLst>
              <a:gd name="T0" fmla="*/ 0 w 95250"/>
              <a:gd name="T1" fmla="*/ 0 h 128270"/>
              <a:gd name="T2" fmla="*/ 0 w 95250"/>
              <a:gd name="T3" fmla="*/ 64674 h 128270"/>
              <a:gd name="T4" fmla="*/ 95250 w 95250"/>
              <a:gd name="T5" fmla="*/ 64674 h 128270"/>
              <a:gd name="T6" fmla="*/ 95250 w 95250"/>
              <a:gd name="T7" fmla="*/ 129477 h 1282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5250" h="128270">
                <a:moveTo>
                  <a:pt x="0" y="0"/>
                </a:moveTo>
                <a:lnTo>
                  <a:pt x="0" y="63881"/>
                </a:lnTo>
                <a:lnTo>
                  <a:pt x="95250" y="63881"/>
                </a:lnTo>
                <a:lnTo>
                  <a:pt x="95250" y="127889"/>
                </a:lnTo>
              </a:path>
            </a:pathLst>
          </a:custGeom>
          <a:noFill/>
          <a:ln w="635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9925" name="object 69">
            <a:extLst>
              <a:ext uri="{FF2B5EF4-FFF2-40B4-BE49-F238E27FC236}">
                <a16:creationId xmlns:a16="http://schemas.microsoft.com/office/drawing/2014/main" id="{F31DC74B-46E7-4F3A-A217-FF70074F9453}"/>
              </a:ext>
            </a:extLst>
          </p:cNvPr>
          <p:cNvSpPr>
            <a:spLocks/>
          </p:cNvSpPr>
          <p:nvPr/>
        </p:nvSpPr>
        <p:spPr bwMode="auto">
          <a:xfrm>
            <a:off x="7242175" y="1878013"/>
            <a:ext cx="593725" cy="365125"/>
          </a:xfrm>
          <a:custGeom>
            <a:avLst/>
            <a:gdLst>
              <a:gd name="T0" fmla="*/ 499223 w 592454"/>
              <a:gd name="T1" fmla="*/ 364998 h 365125"/>
              <a:gd name="T2" fmla="*/ 538591 w 592454"/>
              <a:gd name="T3" fmla="*/ 357050 h 365125"/>
              <a:gd name="T4" fmla="*/ 570002 w 592454"/>
              <a:gd name="T5" fmla="*/ 335613 h 365125"/>
              <a:gd name="T6" fmla="*/ 590800 w 592454"/>
              <a:gd name="T7" fmla="*/ 304293 h 365125"/>
              <a:gd name="T8" fmla="*/ 598324 w 592454"/>
              <a:gd name="T9" fmla="*/ 266700 h 365125"/>
              <a:gd name="T10" fmla="*/ 590800 w 592454"/>
              <a:gd name="T11" fmla="*/ 229179 h 365125"/>
              <a:gd name="T12" fmla="*/ 570002 w 592454"/>
              <a:gd name="T13" fmla="*/ 197897 h 365125"/>
              <a:gd name="T14" fmla="*/ 538591 w 592454"/>
              <a:gd name="T15" fmla="*/ 176474 h 365125"/>
              <a:gd name="T16" fmla="*/ 499223 w 592454"/>
              <a:gd name="T17" fmla="*/ 168528 h 365125"/>
              <a:gd name="T18" fmla="*/ 499223 w 592454"/>
              <a:gd name="T19" fmla="*/ 164973 h 365125"/>
              <a:gd name="T20" fmla="*/ 493290 w 592454"/>
              <a:gd name="T21" fmla="*/ 121090 h 365125"/>
              <a:gd name="T22" fmla="*/ 476540 w 592454"/>
              <a:gd name="T23" fmla="*/ 81675 h 365125"/>
              <a:gd name="T24" fmla="*/ 450538 w 592454"/>
              <a:gd name="T25" fmla="*/ 48291 h 365125"/>
              <a:gd name="T26" fmla="*/ 416859 w 592454"/>
              <a:gd name="T27" fmla="*/ 22507 h 365125"/>
              <a:gd name="T28" fmla="*/ 377065 w 592454"/>
              <a:gd name="T29" fmla="*/ 5887 h 365125"/>
              <a:gd name="T30" fmla="*/ 332730 w 592454"/>
              <a:gd name="T31" fmla="*/ 0 h 365125"/>
              <a:gd name="T32" fmla="*/ 279966 w 592454"/>
              <a:gd name="T33" fmla="*/ 8112 h 365125"/>
              <a:gd name="T34" fmla="*/ 234497 w 592454"/>
              <a:gd name="T35" fmla="*/ 30702 h 365125"/>
              <a:gd name="T36" fmla="*/ 198318 w 592454"/>
              <a:gd name="T37" fmla="*/ 65150 h 365125"/>
              <a:gd name="T38" fmla="*/ 173424 w 592454"/>
              <a:gd name="T39" fmla="*/ 108838 h 365125"/>
              <a:gd name="T40" fmla="*/ 162833 w 592454"/>
              <a:gd name="T41" fmla="*/ 106247 h 365125"/>
              <a:gd name="T42" fmla="*/ 152228 w 592454"/>
              <a:gd name="T43" fmla="*/ 104012 h 365125"/>
              <a:gd name="T44" fmla="*/ 141599 w 592454"/>
              <a:gd name="T45" fmla="*/ 102445 h 365125"/>
              <a:gd name="T46" fmla="*/ 130936 w 592454"/>
              <a:gd name="T47" fmla="*/ 101853 h 365125"/>
              <a:gd name="T48" fmla="*/ 80637 w 592454"/>
              <a:gd name="T49" fmla="*/ 112258 h 365125"/>
              <a:gd name="T50" fmla="*/ 38943 w 592454"/>
              <a:gd name="T51" fmla="*/ 140414 h 365125"/>
              <a:gd name="T52" fmla="*/ 10511 w 592454"/>
              <a:gd name="T53" fmla="*/ 181738 h 365125"/>
              <a:gd name="T54" fmla="*/ 0 w 592454"/>
              <a:gd name="T55" fmla="*/ 231648 h 365125"/>
              <a:gd name="T56" fmla="*/ 10511 w 592454"/>
              <a:gd name="T57" fmla="*/ 283559 h 365125"/>
              <a:gd name="T58" fmla="*/ 38943 w 592454"/>
              <a:gd name="T59" fmla="*/ 325945 h 365125"/>
              <a:gd name="T60" fmla="*/ 80637 w 592454"/>
              <a:gd name="T61" fmla="*/ 354520 h 365125"/>
              <a:gd name="T62" fmla="*/ 130936 w 592454"/>
              <a:gd name="T63" fmla="*/ 364998 h 365125"/>
              <a:gd name="T64" fmla="*/ 162736 w 592454"/>
              <a:gd name="T65" fmla="*/ 364998 h 365125"/>
              <a:gd name="T66" fmla="*/ 214604 w 592454"/>
              <a:gd name="T67" fmla="*/ 364998 h 365125"/>
              <a:gd name="T68" fmla="*/ 278546 w 592454"/>
              <a:gd name="T69" fmla="*/ 364998 h 365125"/>
              <a:gd name="T70" fmla="*/ 346561 w 592454"/>
              <a:gd name="T71" fmla="*/ 364998 h 365125"/>
              <a:gd name="T72" fmla="*/ 410649 w 592454"/>
              <a:gd name="T73" fmla="*/ 364998 h 36512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92454" h="365125">
                <a:moveTo>
                  <a:pt x="493902" y="364998"/>
                </a:moveTo>
                <a:lnTo>
                  <a:pt x="532850" y="357050"/>
                </a:lnTo>
                <a:lnTo>
                  <a:pt x="563927" y="335613"/>
                </a:lnTo>
                <a:lnTo>
                  <a:pt x="584503" y="304293"/>
                </a:lnTo>
                <a:lnTo>
                  <a:pt x="591947" y="266700"/>
                </a:lnTo>
                <a:lnTo>
                  <a:pt x="584503" y="229179"/>
                </a:lnTo>
                <a:lnTo>
                  <a:pt x="563927" y="197897"/>
                </a:lnTo>
                <a:lnTo>
                  <a:pt x="532850" y="176474"/>
                </a:lnTo>
                <a:lnTo>
                  <a:pt x="493902" y="168528"/>
                </a:lnTo>
                <a:lnTo>
                  <a:pt x="493902" y="164973"/>
                </a:lnTo>
                <a:lnTo>
                  <a:pt x="488033" y="121090"/>
                </a:lnTo>
                <a:lnTo>
                  <a:pt x="471461" y="81675"/>
                </a:lnTo>
                <a:lnTo>
                  <a:pt x="445738" y="48291"/>
                </a:lnTo>
                <a:lnTo>
                  <a:pt x="412416" y="22507"/>
                </a:lnTo>
                <a:lnTo>
                  <a:pt x="373047" y="5887"/>
                </a:lnTo>
                <a:lnTo>
                  <a:pt x="329184" y="0"/>
                </a:lnTo>
                <a:lnTo>
                  <a:pt x="276983" y="8112"/>
                </a:lnTo>
                <a:lnTo>
                  <a:pt x="231997" y="30702"/>
                </a:lnTo>
                <a:lnTo>
                  <a:pt x="196203" y="65150"/>
                </a:lnTo>
                <a:lnTo>
                  <a:pt x="171576" y="108838"/>
                </a:lnTo>
                <a:lnTo>
                  <a:pt x="161097" y="106247"/>
                </a:lnTo>
                <a:lnTo>
                  <a:pt x="150606" y="104012"/>
                </a:lnTo>
                <a:lnTo>
                  <a:pt x="140090" y="102445"/>
                </a:lnTo>
                <a:lnTo>
                  <a:pt x="129540" y="101853"/>
                </a:lnTo>
                <a:lnTo>
                  <a:pt x="79777" y="112258"/>
                </a:lnTo>
                <a:lnTo>
                  <a:pt x="38528" y="140414"/>
                </a:lnTo>
                <a:lnTo>
                  <a:pt x="10400" y="181738"/>
                </a:lnTo>
                <a:lnTo>
                  <a:pt x="0" y="231648"/>
                </a:lnTo>
                <a:lnTo>
                  <a:pt x="10400" y="283559"/>
                </a:lnTo>
                <a:lnTo>
                  <a:pt x="38528" y="325945"/>
                </a:lnTo>
                <a:lnTo>
                  <a:pt x="79777" y="354520"/>
                </a:lnTo>
                <a:lnTo>
                  <a:pt x="129540" y="364998"/>
                </a:lnTo>
                <a:lnTo>
                  <a:pt x="161002" y="364998"/>
                </a:lnTo>
                <a:lnTo>
                  <a:pt x="212319" y="364998"/>
                </a:lnTo>
                <a:lnTo>
                  <a:pt x="275578" y="364998"/>
                </a:lnTo>
                <a:lnTo>
                  <a:pt x="342867" y="364998"/>
                </a:lnTo>
                <a:lnTo>
                  <a:pt x="406273" y="364998"/>
                </a:lnTo>
              </a:path>
            </a:pathLst>
          </a:custGeom>
          <a:noFill/>
          <a:ln w="635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9926" name="object 70">
            <a:extLst>
              <a:ext uri="{FF2B5EF4-FFF2-40B4-BE49-F238E27FC236}">
                <a16:creationId xmlns:a16="http://schemas.microsoft.com/office/drawing/2014/main" id="{419A0D35-D82C-4BB6-A65E-6C007BE47504}"/>
              </a:ext>
            </a:extLst>
          </p:cNvPr>
          <p:cNvSpPr>
            <a:spLocks noChangeArrowheads="1"/>
          </p:cNvSpPr>
          <p:nvPr/>
        </p:nvSpPr>
        <p:spPr bwMode="auto">
          <a:xfrm>
            <a:off x="7472363" y="1955800"/>
            <a:ext cx="184150" cy="241300"/>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49927" name="object 71">
            <a:extLst>
              <a:ext uri="{FF2B5EF4-FFF2-40B4-BE49-F238E27FC236}">
                <a16:creationId xmlns:a16="http://schemas.microsoft.com/office/drawing/2014/main" id="{59578432-C824-44F8-87C3-597C8A4E64DC}"/>
              </a:ext>
            </a:extLst>
          </p:cNvPr>
          <p:cNvSpPr>
            <a:spLocks/>
          </p:cNvSpPr>
          <p:nvPr/>
        </p:nvSpPr>
        <p:spPr bwMode="auto">
          <a:xfrm>
            <a:off x="5765800" y="3135313"/>
            <a:ext cx="644525" cy="396875"/>
          </a:xfrm>
          <a:custGeom>
            <a:avLst/>
            <a:gdLst>
              <a:gd name="T0" fmla="*/ 539869 w 643889"/>
              <a:gd name="T1" fmla="*/ 396875 h 396875"/>
              <a:gd name="T2" fmla="*/ 582464 w 643889"/>
              <a:gd name="T3" fmla="*/ 388240 h 396875"/>
              <a:gd name="T4" fmla="*/ 616445 w 643889"/>
              <a:gd name="T5" fmla="*/ 364950 h 396875"/>
              <a:gd name="T6" fmla="*/ 638939 w 643889"/>
              <a:gd name="T7" fmla="*/ 330920 h 396875"/>
              <a:gd name="T8" fmla="*/ 647076 w 643889"/>
              <a:gd name="T9" fmla="*/ 290067 h 396875"/>
              <a:gd name="T10" fmla="*/ 638939 w 643889"/>
              <a:gd name="T11" fmla="*/ 249195 h 396875"/>
              <a:gd name="T12" fmla="*/ 616445 w 643889"/>
              <a:gd name="T13" fmla="*/ 215122 h 396875"/>
              <a:gd name="T14" fmla="*/ 582464 w 643889"/>
              <a:gd name="T15" fmla="*/ 191787 h 396875"/>
              <a:gd name="T16" fmla="*/ 539869 w 643889"/>
              <a:gd name="T17" fmla="*/ 183133 h 396875"/>
              <a:gd name="T18" fmla="*/ 539869 w 643889"/>
              <a:gd name="T19" fmla="*/ 179324 h 396875"/>
              <a:gd name="T20" fmla="*/ 533450 w 643889"/>
              <a:gd name="T21" fmla="*/ 131600 h 396875"/>
              <a:gd name="T22" fmla="*/ 515336 w 643889"/>
              <a:gd name="T23" fmla="*/ 88749 h 396875"/>
              <a:gd name="T24" fmla="*/ 487221 w 643889"/>
              <a:gd name="T25" fmla="*/ 52466 h 396875"/>
              <a:gd name="T26" fmla="*/ 450812 w 643889"/>
              <a:gd name="T27" fmla="*/ 24449 h 396875"/>
              <a:gd name="T28" fmla="*/ 407808 w 643889"/>
              <a:gd name="T29" fmla="*/ 6395 h 396875"/>
              <a:gd name="T30" fmla="*/ 359911 w 643889"/>
              <a:gd name="T31" fmla="*/ 0 h 396875"/>
              <a:gd name="T32" fmla="*/ 313690 w 643889"/>
              <a:gd name="T33" fmla="*/ 5700 h 396875"/>
              <a:gd name="T34" fmla="*/ 272247 w 643889"/>
              <a:gd name="T35" fmla="*/ 21831 h 396875"/>
              <a:gd name="T36" fmla="*/ 236684 w 643889"/>
              <a:gd name="T37" fmla="*/ 46936 h 396875"/>
              <a:gd name="T38" fmla="*/ 208106 w 643889"/>
              <a:gd name="T39" fmla="*/ 79556 h 396875"/>
              <a:gd name="T40" fmla="*/ 187613 w 643889"/>
              <a:gd name="T41" fmla="*/ 118237 h 396875"/>
              <a:gd name="T42" fmla="*/ 176127 w 643889"/>
              <a:gd name="T43" fmla="*/ 115439 h 396875"/>
              <a:gd name="T44" fmla="*/ 164640 w 643889"/>
              <a:gd name="T45" fmla="*/ 112998 h 396875"/>
              <a:gd name="T46" fmla="*/ 153155 w 643889"/>
              <a:gd name="T47" fmla="*/ 111271 h 396875"/>
              <a:gd name="T48" fmla="*/ 141667 w 643889"/>
              <a:gd name="T49" fmla="*/ 110616 h 396875"/>
              <a:gd name="T50" fmla="*/ 97528 w 643889"/>
              <a:gd name="T51" fmla="*/ 117976 h 396875"/>
              <a:gd name="T52" fmla="*/ 58720 w 643889"/>
              <a:gd name="T53" fmla="*/ 138345 h 396875"/>
              <a:gd name="T54" fmla="*/ 27810 w 643889"/>
              <a:gd name="T55" fmla="*/ 169156 h 396875"/>
              <a:gd name="T56" fmla="*/ 7380 w 643889"/>
              <a:gd name="T57" fmla="*/ 207844 h 396875"/>
              <a:gd name="T58" fmla="*/ 0 w 643889"/>
              <a:gd name="T59" fmla="*/ 251840 h 396875"/>
              <a:gd name="T60" fmla="*/ 7380 w 643889"/>
              <a:gd name="T61" fmla="*/ 297697 h 396875"/>
              <a:gd name="T62" fmla="*/ 27810 w 643889"/>
              <a:gd name="T63" fmla="*/ 337512 h 396875"/>
              <a:gd name="T64" fmla="*/ 58720 w 643889"/>
              <a:gd name="T65" fmla="*/ 368902 h 396875"/>
              <a:gd name="T66" fmla="*/ 97528 w 643889"/>
              <a:gd name="T67" fmla="*/ 389484 h 396875"/>
              <a:gd name="T68" fmla="*/ 141667 w 643889"/>
              <a:gd name="T69" fmla="*/ 396875 h 396875"/>
              <a:gd name="T70" fmla="*/ 168593 w 643889"/>
              <a:gd name="T71" fmla="*/ 396875 h 396875"/>
              <a:gd name="T72" fmla="*/ 211579 w 643889"/>
              <a:gd name="T73" fmla="*/ 396875 h 396875"/>
              <a:gd name="T74" fmla="*/ 265626 w 643889"/>
              <a:gd name="T75" fmla="*/ 396875 h 396875"/>
              <a:gd name="T76" fmla="*/ 325735 w 643889"/>
              <a:gd name="T77" fmla="*/ 396875 h 396875"/>
              <a:gd name="T78" fmla="*/ 386909 w 643889"/>
              <a:gd name="T79" fmla="*/ 396875 h 396875"/>
              <a:gd name="T80" fmla="*/ 444147 w 643889"/>
              <a:gd name="T81" fmla="*/ 396875 h 39687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643889" h="396875">
                <a:moveTo>
                  <a:pt x="537210" y="396875"/>
                </a:moveTo>
                <a:lnTo>
                  <a:pt x="579596" y="388240"/>
                </a:lnTo>
                <a:lnTo>
                  <a:pt x="613410" y="364950"/>
                </a:lnTo>
                <a:lnTo>
                  <a:pt x="635793" y="330920"/>
                </a:lnTo>
                <a:lnTo>
                  <a:pt x="643889" y="290067"/>
                </a:lnTo>
                <a:lnTo>
                  <a:pt x="635793" y="249195"/>
                </a:lnTo>
                <a:lnTo>
                  <a:pt x="613410" y="215122"/>
                </a:lnTo>
                <a:lnTo>
                  <a:pt x="579596" y="191787"/>
                </a:lnTo>
                <a:lnTo>
                  <a:pt x="537210" y="183133"/>
                </a:lnTo>
                <a:lnTo>
                  <a:pt x="537210" y="179324"/>
                </a:lnTo>
                <a:lnTo>
                  <a:pt x="530824" y="131600"/>
                </a:lnTo>
                <a:lnTo>
                  <a:pt x="512797" y="88749"/>
                </a:lnTo>
                <a:lnTo>
                  <a:pt x="484822" y="52466"/>
                </a:lnTo>
                <a:lnTo>
                  <a:pt x="448592" y="24449"/>
                </a:lnTo>
                <a:lnTo>
                  <a:pt x="405800" y="6395"/>
                </a:lnTo>
                <a:lnTo>
                  <a:pt x="358139" y="0"/>
                </a:lnTo>
                <a:lnTo>
                  <a:pt x="312145" y="5700"/>
                </a:lnTo>
                <a:lnTo>
                  <a:pt x="270906" y="21831"/>
                </a:lnTo>
                <a:lnTo>
                  <a:pt x="235518" y="46936"/>
                </a:lnTo>
                <a:lnTo>
                  <a:pt x="207081" y="79556"/>
                </a:lnTo>
                <a:lnTo>
                  <a:pt x="186689" y="118237"/>
                </a:lnTo>
                <a:lnTo>
                  <a:pt x="175260" y="115439"/>
                </a:lnTo>
                <a:lnTo>
                  <a:pt x="163830" y="112998"/>
                </a:lnTo>
                <a:lnTo>
                  <a:pt x="152400" y="111271"/>
                </a:lnTo>
                <a:lnTo>
                  <a:pt x="140969" y="110616"/>
                </a:lnTo>
                <a:lnTo>
                  <a:pt x="97048" y="117976"/>
                </a:lnTo>
                <a:lnTo>
                  <a:pt x="58430" y="138345"/>
                </a:lnTo>
                <a:lnTo>
                  <a:pt x="27675" y="169156"/>
                </a:lnTo>
                <a:lnTo>
                  <a:pt x="7345" y="207844"/>
                </a:lnTo>
                <a:lnTo>
                  <a:pt x="0" y="251840"/>
                </a:lnTo>
                <a:lnTo>
                  <a:pt x="7345" y="297697"/>
                </a:lnTo>
                <a:lnTo>
                  <a:pt x="27675" y="337512"/>
                </a:lnTo>
                <a:lnTo>
                  <a:pt x="58430" y="368902"/>
                </a:lnTo>
                <a:lnTo>
                  <a:pt x="97048" y="389484"/>
                </a:lnTo>
                <a:lnTo>
                  <a:pt x="140969" y="396875"/>
                </a:lnTo>
                <a:lnTo>
                  <a:pt x="167763" y="396875"/>
                </a:lnTo>
                <a:lnTo>
                  <a:pt x="210537" y="396875"/>
                </a:lnTo>
                <a:lnTo>
                  <a:pt x="264318" y="396875"/>
                </a:lnTo>
                <a:lnTo>
                  <a:pt x="324132" y="396875"/>
                </a:lnTo>
                <a:lnTo>
                  <a:pt x="385004" y="396875"/>
                </a:lnTo>
                <a:lnTo>
                  <a:pt x="441960" y="396875"/>
                </a:lnTo>
              </a:path>
            </a:pathLst>
          </a:custGeom>
          <a:noFill/>
          <a:ln w="635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9928" name="object 72">
            <a:extLst>
              <a:ext uri="{FF2B5EF4-FFF2-40B4-BE49-F238E27FC236}">
                <a16:creationId xmlns:a16="http://schemas.microsoft.com/office/drawing/2014/main" id="{F3FBA4F3-7D85-4419-813C-21385B8793E0}"/>
              </a:ext>
            </a:extLst>
          </p:cNvPr>
          <p:cNvSpPr>
            <a:spLocks/>
          </p:cNvSpPr>
          <p:nvPr/>
        </p:nvSpPr>
        <p:spPr bwMode="auto">
          <a:xfrm>
            <a:off x="5918200" y="3209925"/>
            <a:ext cx="293688" cy="292100"/>
          </a:xfrm>
          <a:custGeom>
            <a:avLst/>
            <a:gdLst>
              <a:gd name="T0" fmla="*/ 216413 w 294639"/>
              <a:gd name="T1" fmla="*/ 136687 h 291464"/>
              <a:gd name="T2" fmla="*/ 222310 w 294639"/>
              <a:gd name="T3" fmla="*/ 136224 h 291464"/>
              <a:gd name="T4" fmla="*/ 244663 w 294639"/>
              <a:gd name="T5" fmla="*/ 154967 h 291464"/>
              <a:gd name="T6" fmla="*/ 254027 w 294639"/>
              <a:gd name="T7" fmla="*/ 132077 h 291464"/>
              <a:gd name="T8" fmla="*/ 251051 w 294639"/>
              <a:gd name="T9" fmla="*/ 118505 h 291464"/>
              <a:gd name="T10" fmla="*/ 281715 w 294639"/>
              <a:gd name="T11" fmla="*/ 115969 h 291464"/>
              <a:gd name="T12" fmla="*/ 273882 w 294639"/>
              <a:gd name="T13" fmla="*/ 92716 h 291464"/>
              <a:gd name="T14" fmla="*/ 262549 w 294639"/>
              <a:gd name="T15" fmla="*/ 82941 h 291464"/>
              <a:gd name="T16" fmla="*/ 284417 w 294639"/>
              <a:gd name="T17" fmla="*/ 61531 h 291464"/>
              <a:gd name="T18" fmla="*/ 265176 w 294639"/>
              <a:gd name="T19" fmla="*/ 48052 h 291464"/>
              <a:gd name="T20" fmla="*/ 251051 w 294639"/>
              <a:gd name="T21" fmla="*/ 47375 h 291464"/>
              <a:gd name="T22" fmla="*/ 253722 w 294639"/>
              <a:gd name="T23" fmla="*/ 17573 h 291464"/>
              <a:gd name="T24" fmla="*/ 230429 w 294639"/>
              <a:gd name="T25" fmla="*/ 19693 h 291464"/>
              <a:gd name="T26" fmla="*/ 220436 w 294639"/>
              <a:gd name="T27" fmla="*/ 29658 h 291464"/>
              <a:gd name="T28" fmla="*/ 202752 w 294639"/>
              <a:gd name="T29" fmla="*/ 3707 h 291464"/>
              <a:gd name="T30" fmla="*/ 187027 w 294639"/>
              <a:gd name="T31" fmla="*/ 22238 h 291464"/>
              <a:gd name="T32" fmla="*/ 184071 w 294639"/>
              <a:gd name="T33" fmla="*/ 35564 h 291464"/>
              <a:gd name="T34" fmla="*/ 154814 w 294639"/>
              <a:gd name="T35" fmla="*/ 27411 h 291464"/>
              <a:gd name="T36" fmla="*/ 154043 w 294639"/>
              <a:gd name="T37" fmla="*/ 52088 h 291464"/>
              <a:gd name="T38" fmla="*/ 160952 w 294639"/>
              <a:gd name="T39" fmla="*/ 65223 h 291464"/>
              <a:gd name="T40" fmla="*/ 133930 w 294639"/>
              <a:gd name="T41" fmla="*/ 76296 h 291464"/>
              <a:gd name="T42" fmla="*/ 148037 w 294639"/>
              <a:gd name="T43" fmla="*/ 97053 h 291464"/>
              <a:gd name="T44" fmla="*/ 160952 w 294639"/>
              <a:gd name="T45" fmla="*/ 102714 h 291464"/>
              <a:gd name="T46" fmla="*/ 149737 w 294639"/>
              <a:gd name="T47" fmla="*/ 129290 h 291464"/>
              <a:gd name="T48" fmla="*/ 169947 w 294639"/>
              <a:gd name="T49" fmla="*/ 138413 h 291464"/>
              <a:gd name="T50" fmla="*/ 189817 w 294639"/>
              <a:gd name="T51" fmla="*/ 148036 h 291464"/>
              <a:gd name="T52" fmla="*/ 166701 w 294639"/>
              <a:gd name="T53" fmla="*/ 167807 h 291464"/>
              <a:gd name="T54" fmla="*/ 187192 w 294639"/>
              <a:gd name="T55" fmla="*/ 181921 h 291464"/>
              <a:gd name="T56" fmla="*/ 199316 w 294639"/>
              <a:gd name="T57" fmla="*/ 201317 h 291464"/>
              <a:gd name="T58" fmla="*/ 170575 w 294639"/>
              <a:gd name="T59" fmla="*/ 205298 h 291464"/>
              <a:gd name="T60" fmla="*/ 180066 w 294639"/>
              <a:gd name="T61" fmla="*/ 228540 h 291464"/>
              <a:gd name="T62" fmla="*/ 182072 w 294639"/>
              <a:gd name="T63" fmla="*/ 250620 h 291464"/>
              <a:gd name="T64" fmla="*/ 153330 w 294639"/>
              <a:gd name="T65" fmla="*/ 240861 h 291464"/>
              <a:gd name="T66" fmla="*/ 151198 w 294639"/>
              <a:gd name="T67" fmla="*/ 264652 h 291464"/>
              <a:gd name="T68" fmla="*/ 141834 w 294639"/>
              <a:gd name="T69" fmla="*/ 284260 h 291464"/>
              <a:gd name="T70" fmla="*/ 122713 w 294639"/>
              <a:gd name="T71" fmla="*/ 262561 h 291464"/>
              <a:gd name="T72" fmla="*/ 109768 w 294639"/>
              <a:gd name="T73" fmla="*/ 282446 h 291464"/>
              <a:gd name="T74" fmla="*/ 91972 w 294639"/>
              <a:gd name="T75" fmla="*/ 294145 h 291464"/>
              <a:gd name="T76" fmla="*/ 86225 w 294639"/>
              <a:gd name="T77" fmla="*/ 264487 h 291464"/>
              <a:gd name="T78" fmla="*/ 63674 w 294639"/>
              <a:gd name="T79" fmla="*/ 275105 h 291464"/>
              <a:gd name="T80" fmla="*/ 42113 w 294639"/>
              <a:gd name="T81" fmla="*/ 276299 h 291464"/>
              <a:gd name="T82" fmla="*/ 51734 w 294639"/>
              <a:gd name="T83" fmla="*/ 248694 h 291464"/>
              <a:gd name="T84" fmla="*/ 28579 w 294639"/>
              <a:gd name="T85" fmla="*/ 246504 h 291464"/>
              <a:gd name="T86" fmla="*/ 9623 w 294639"/>
              <a:gd name="T87" fmla="*/ 236883 h 291464"/>
              <a:gd name="T88" fmla="*/ 30617 w 294639"/>
              <a:gd name="T89" fmla="*/ 217112 h 291464"/>
              <a:gd name="T90" fmla="*/ 12124 w 294639"/>
              <a:gd name="T91" fmla="*/ 202996 h 291464"/>
              <a:gd name="T92" fmla="*/ 0 w 294639"/>
              <a:gd name="T93" fmla="*/ 183600 h 291464"/>
              <a:gd name="T94" fmla="*/ 28742 w 294639"/>
              <a:gd name="T95" fmla="*/ 179620 h 291464"/>
              <a:gd name="T96" fmla="*/ 18479 w 294639"/>
              <a:gd name="T97" fmla="*/ 156377 h 291464"/>
              <a:gd name="T98" fmla="*/ 17244 w 294639"/>
              <a:gd name="T99" fmla="*/ 134298 h 291464"/>
              <a:gd name="T100" fmla="*/ 44112 w 294639"/>
              <a:gd name="T101" fmla="*/ 144056 h 291464"/>
              <a:gd name="T102" fmla="*/ 46172 w 294639"/>
              <a:gd name="T103" fmla="*/ 119077 h 291464"/>
              <a:gd name="T104" fmla="*/ 55609 w 294639"/>
              <a:gd name="T105" fmla="*/ 98733 h 291464"/>
              <a:gd name="T106" fmla="*/ 74728 w 294639"/>
              <a:gd name="T107" fmla="*/ 122357 h 291464"/>
              <a:gd name="T108" fmla="*/ 89547 w 294639"/>
              <a:gd name="T109" fmla="*/ 101359 h 291464"/>
              <a:gd name="T110" fmla="*/ 107343 w 294639"/>
              <a:gd name="T111" fmla="*/ 88847 h 291464"/>
              <a:gd name="T112" fmla="*/ 113092 w 294639"/>
              <a:gd name="T113" fmla="*/ 118505 h 29146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4639" h="291464">
                <a:moveTo>
                  <a:pt x="210438" y="164084"/>
                </a:moveTo>
                <a:lnTo>
                  <a:pt x="216019" y="147123"/>
                </a:lnTo>
                <a:lnTo>
                  <a:pt x="218884" y="138414"/>
                </a:lnTo>
                <a:lnTo>
                  <a:pt x="219940" y="135205"/>
                </a:lnTo>
                <a:lnTo>
                  <a:pt x="220091" y="134747"/>
                </a:lnTo>
                <a:lnTo>
                  <a:pt x="222123" y="134747"/>
                </a:lnTo>
                <a:lnTo>
                  <a:pt x="224028" y="134747"/>
                </a:lnTo>
                <a:lnTo>
                  <a:pt x="225933" y="134747"/>
                </a:lnTo>
                <a:lnTo>
                  <a:pt x="227965" y="132842"/>
                </a:lnTo>
                <a:lnTo>
                  <a:pt x="229870" y="132842"/>
                </a:lnTo>
                <a:lnTo>
                  <a:pt x="242278" y="146351"/>
                </a:lnTo>
                <a:lnTo>
                  <a:pt x="248650" y="153288"/>
                </a:lnTo>
                <a:lnTo>
                  <a:pt x="250997" y="155844"/>
                </a:lnTo>
                <a:lnTo>
                  <a:pt x="251333" y="156210"/>
                </a:lnTo>
                <a:lnTo>
                  <a:pt x="264922" y="146431"/>
                </a:lnTo>
                <a:lnTo>
                  <a:pt x="258167" y="130645"/>
                </a:lnTo>
                <a:lnTo>
                  <a:pt x="254698" y="122539"/>
                </a:lnTo>
                <a:lnTo>
                  <a:pt x="253420" y="119552"/>
                </a:lnTo>
                <a:lnTo>
                  <a:pt x="253237" y="119125"/>
                </a:lnTo>
                <a:lnTo>
                  <a:pt x="255143" y="117221"/>
                </a:lnTo>
                <a:lnTo>
                  <a:pt x="257175" y="113284"/>
                </a:lnTo>
                <a:lnTo>
                  <a:pt x="259080" y="111379"/>
                </a:lnTo>
                <a:lnTo>
                  <a:pt x="277068" y="113581"/>
                </a:lnTo>
                <a:lnTo>
                  <a:pt x="286305" y="114712"/>
                </a:lnTo>
                <a:lnTo>
                  <a:pt x="289708" y="115129"/>
                </a:lnTo>
                <a:lnTo>
                  <a:pt x="290195" y="115188"/>
                </a:lnTo>
                <a:lnTo>
                  <a:pt x="294132" y="99568"/>
                </a:lnTo>
                <a:lnTo>
                  <a:pt x="278346" y="91711"/>
                </a:lnTo>
                <a:lnTo>
                  <a:pt x="270240" y="87677"/>
                </a:lnTo>
                <a:lnTo>
                  <a:pt x="267253" y="86191"/>
                </a:lnTo>
                <a:lnTo>
                  <a:pt x="266827" y="85979"/>
                </a:lnTo>
                <a:lnTo>
                  <a:pt x="266827" y="82042"/>
                </a:lnTo>
                <a:lnTo>
                  <a:pt x="266827" y="78105"/>
                </a:lnTo>
                <a:lnTo>
                  <a:pt x="266827" y="76200"/>
                </a:lnTo>
                <a:lnTo>
                  <a:pt x="281511" y="66067"/>
                </a:lnTo>
                <a:lnTo>
                  <a:pt x="289052" y="60864"/>
                </a:lnTo>
                <a:lnTo>
                  <a:pt x="291830" y="58947"/>
                </a:lnTo>
                <a:lnTo>
                  <a:pt x="292227" y="58674"/>
                </a:lnTo>
                <a:lnTo>
                  <a:pt x="286385" y="43053"/>
                </a:lnTo>
                <a:lnTo>
                  <a:pt x="269497" y="47531"/>
                </a:lnTo>
                <a:lnTo>
                  <a:pt x="260826" y="49831"/>
                </a:lnTo>
                <a:lnTo>
                  <a:pt x="257631" y="50678"/>
                </a:lnTo>
                <a:lnTo>
                  <a:pt x="257175" y="50800"/>
                </a:lnTo>
                <a:lnTo>
                  <a:pt x="255143" y="46862"/>
                </a:lnTo>
                <a:lnTo>
                  <a:pt x="253237" y="44958"/>
                </a:lnTo>
                <a:lnTo>
                  <a:pt x="249300" y="43053"/>
                </a:lnTo>
                <a:lnTo>
                  <a:pt x="254954" y="26092"/>
                </a:lnTo>
                <a:lnTo>
                  <a:pt x="257857" y="17383"/>
                </a:lnTo>
                <a:lnTo>
                  <a:pt x="258927" y="14174"/>
                </a:lnTo>
                <a:lnTo>
                  <a:pt x="259080" y="13716"/>
                </a:lnTo>
                <a:lnTo>
                  <a:pt x="245491" y="5969"/>
                </a:lnTo>
                <a:lnTo>
                  <a:pt x="234184" y="19478"/>
                </a:lnTo>
                <a:lnTo>
                  <a:pt x="228377" y="26415"/>
                </a:lnTo>
                <a:lnTo>
                  <a:pt x="226238" y="28971"/>
                </a:lnTo>
                <a:lnTo>
                  <a:pt x="225933" y="29337"/>
                </a:lnTo>
                <a:lnTo>
                  <a:pt x="224028" y="29337"/>
                </a:lnTo>
                <a:lnTo>
                  <a:pt x="220091" y="29337"/>
                </a:lnTo>
                <a:lnTo>
                  <a:pt x="216281" y="29337"/>
                </a:lnTo>
                <a:lnTo>
                  <a:pt x="209526" y="12376"/>
                </a:lnTo>
                <a:lnTo>
                  <a:pt x="206057" y="3667"/>
                </a:lnTo>
                <a:lnTo>
                  <a:pt x="204779" y="458"/>
                </a:lnTo>
                <a:lnTo>
                  <a:pt x="204597" y="0"/>
                </a:lnTo>
                <a:lnTo>
                  <a:pt x="188975" y="3937"/>
                </a:lnTo>
                <a:lnTo>
                  <a:pt x="190077" y="21998"/>
                </a:lnTo>
                <a:lnTo>
                  <a:pt x="190642" y="31273"/>
                </a:lnTo>
                <a:lnTo>
                  <a:pt x="190851" y="34690"/>
                </a:lnTo>
                <a:lnTo>
                  <a:pt x="190881" y="35179"/>
                </a:lnTo>
                <a:lnTo>
                  <a:pt x="187071" y="35179"/>
                </a:lnTo>
                <a:lnTo>
                  <a:pt x="185038" y="37084"/>
                </a:lnTo>
                <a:lnTo>
                  <a:pt x="181229" y="39116"/>
                </a:lnTo>
                <a:lnTo>
                  <a:pt x="165443" y="31186"/>
                </a:lnTo>
                <a:lnTo>
                  <a:pt x="157337" y="27114"/>
                </a:lnTo>
                <a:lnTo>
                  <a:pt x="154350" y="25614"/>
                </a:lnTo>
                <a:lnTo>
                  <a:pt x="153924" y="25400"/>
                </a:lnTo>
                <a:lnTo>
                  <a:pt x="144145" y="39116"/>
                </a:lnTo>
                <a:lnTo>
                  <a:pt x="156553" y="51524"/>
                </a:lnTo>
                <a:lnTo>
                  <a:pt x="162925" y="57896"/>
                </a:lnTo>
                <a:lnTo>
                  <a:pt x="165272" y="60243"/>
                </a:lnTo>
                <a:lnTo>
                  <a:pt x="165608" y="60579"/>
                </a:lnTo>
                <a:lnTo>
                  <a:pt x="163575" y="64516"/>
                </a:lnTo>
                <a:lnTo>
                  <a:pt x="161671" y="66421"/>
                </a:lnTo>
                <a:lnTo>
                  <a:pt x="161671" y="70358"/>
                </a:lnTo>
                <a:lnTo>
                  <a:pt x="144783" y="73735"/>
                </a:lnTo>
                <a:lnTo>
                  <a:pt x="136112" y="75469"/>
                </a:lnTo>
                <a:lnTo>
                  <a:pt x="132917" y="76108"/>
                </a:lnTo>
                <a:lnTo>
                  <a:pt x="132461" y="76200"/>
                </a:lnTo>
                <a:lnTo>
                  <a:pt x="132461" y="93725"/>
                </a:lnTo>
                <a:lnTo>
                  <a:pt x="150449" y="96002"/>
                </a:lnTo>
                <a:lnTo>
                  <a:pt x="159686" y="97170"/>
                </a:lnTo>
                <a:lnTo>
                  <a:pt x="163089" y="97601"/>
                </a:lnTo>
                <a:lnTo>
                  <a:pt x="163575" y="97662"/>
                </a:lnTo>
                <a:lnTo>
                  <a:pt x="163575" y="101600"/>
                </a:lnTo>
                <a:lnTo>
                  <a:pt x="165608" y="103505"/>
                </a:lnTo>
                <a:lnTo>
                  <a:pt x="167512" y="107442"/>
                </a:lnTo>
                <a:lnTo>
                  <a:pt x="157380" y="120951"/>
                </a:lnTo>
                <a:lnTo>
                  <a:pt x="152177" y="127888"/>
                </a:lnTo>
                <a:lnTo>
                  <a:pt x="150260" y="130444"/>
                </a:lnTo>
                <a:lnTo>
                  <a:pt x="149987" y="130810"/>
                </a:lnTo>
                <a:lnTo>
                  <a:pt x="155829" y="142494"/>
                </a:lnTo>
                <a:lnTo>
                  <a:pt x="172716" y="136913"/>
                </a:lnTo>
                <a:lnTo>
                  <a:pt x="181387" y="134048"/>
                </a:lnTo>
                <a:lnTo>
                  <a:pt x="184582" y="132992"/>
                </a:lnTo>
                <a:lnTo>
                  <a:pt x="185038" y="132842"/>
                </a:lnTo>
                <a:lnTo>
                  <a:pt x="192912" y="146431"/>
                </a:lnTo>
                <a:lnTo>
                  <a:pt x="179329" y="157737"/>
                </a:lnTo>
                <a:lnTo>
                  <a:pt x="172354" y="163544"/>
                </a:lnTo>
                <a:lnTo>
                  <a:pt x="169785" y="165683"/>
                </a:lnTo>
                <a:lnTo>
                  <a:pt x="169418" y="165988"/>
                </a:lnTo>
                <a:lnTo>
                  <a:pt x="171450" y="169925"/>
                </a:lnTo>
                <a:lnTo>
                  <a:pt x="171450" y="173736"/>
                </a:lnTo>
                <a:lnTo>
                  <a:pt x="173355" y="177673"/>
                </a:lnTo>
                <a:lnTo>
                  <a:pt x="190242" y="179949"/>
                </a:lnTo>
                <a:lnTo>
                  <a:pt x="198913" y="181117"/>
                </a:lnTo>
                <a:lnTo>
                  <a:pt x="202108" y="181548"/>
                </a:lnTo>
                <a:lnTo>
                  <a:pt x="202565" y="181610"/>
                </a:lnTo>
                <a:lnTo>
                  <a:pt x="202565" y="199136"/>
                </a:lnTo>
                <a:lnTo>
                  <a:pt x="185677" y="201412"/>
                </a:lnTo>
                <a:lnTo>
                  <a:pt x="177006" y="202580"/>
                </a:lnTo>
                <a:lnTo>
                  <a:pt x="173811" y="203011"/>
                </a:lnTo>
                <a:lnTo>
                  <a:pt x="173355" y="203073"/>
                </a:lnTo>
                <a:lnTo>
                  <a:pt x="171450" y="207010"/>
                </a:lnTo>
                <a:lnTo>
                  <a:pt x="171450" y="210820"/>
                </a:lnTo>
                <a:lnTo>
                  <a:pt x="169418" y="214757"/>
                </a:lnTo>
                <a:lnTo>
                  <a:pt x="183001" y="226063"/>
                </a:lnTo>
                <a:lnTo>
                  <a:pt x="189976" y="231870"/>
                </a:lnTo>
                <a:lnTo>
                  <a:pt x="192545" y="234009"/>
                </a:lnTo>
                <a:lnTo>
                  <a:pt x="192912" y="234315"/>
                </a:lnTo>
                <a:lnTo>
                  <a:pt x="185038" y="247904"/>
                </a:lnTo>
                <a:lnTo>
                  <a:pt x="168151" y="242323"/>
                </a:lnTo>
                <a:lnTo>
                  <a:pt x="159480" y="239458"/>
                </a:lnTo>
                <a:lnTo>
                  <a:pt x="156285" y="238402"/>
                </a:lnTo>
                <a:lnTo>
                  <a:pt x="155829" y="238251"/>
                </a:lnTo>
                <a:lnTo>
                  <a:pt x="153924" y="240157"/>
                </a:lnTo>
                <a:lnTo>
                  <a:pt x="151892" y="244094"/>
                </a:lnTo>
                <a:lnTo>
                  <a:pt x="148082" y="245999"/>
                </a:lnTo>
                <a:lnTo>
                  <a:pt x="153662" y="261784"/>
                </a:lnTo>
                <a:lnTo>
                  <a:pt x="156527" y="269890"/>
                </a:lnTo>
                <a:lnTo>
                  <a:pt x="157583" y="272877"/>
                </a:lnTo>
                <a:lnTo>
                  <a:pt x="157734" y="273304"/>
                </a:lnTo>
                <a:lnTo>
                  <a:pt x="144145" y="281178"/>
                </a:lnTo>
                <a:lnTo>
                  <a:pt x="132911" y="268769"/>
                </a:lnTo>
                <a:lnTo>
                  <a:pt x="127142" y="262397"/>
                </a:lnTo>
                <a:lnTo>
                  <a:pt x="125017" y="260050"/>
                </a:lnTo>
                <a:lnTo>
                  <a:pt x="124713" y="259715"/>
                </a:lnTo>
                <a:lnTo>
                  <a:pt x="122682" y="261620"/>
                </a:lnTo>
                <a:lnTo>
                  <a:pt x="118872" y="261620"/>
                </a:lnTo>
                <a:lnTo>
                  <a:pt x="114935" y="263525"/>
                </a:lnTo>
                <a:lnTo>
                  <a:pt x="111557" y="279384"/>
                </a:lnTo>
                <a:lnTo>
                  <a:pt x="109823" y="287528"/>
                </a:lnTo>
                <a:lnTo>
                  <a:pt x="109184" y="290528"/>
                </a:lnTo>
                <a:lnTo>
                  <a:pt x="109093" y="290957"/>
                </a:lnTo>
                <a:lnTo>
                  <a:pt x="93472" y="290957"/>
                </a:lnTo>
                <a:lnTo>
                  <a:pt x="90094" y="273996"/>
                </a:lnTo>
                <a:lnTo>
                  <a:pt x="88360" y="265287"/>
                </a:lnTo>
                <a:lnTo>
                  <a:pt x="87721" y="262078"/>
                </a:lnTo>
                <a:lnTo>
                  <a:pt x="87630" y="261620"/>
                </a:lnTo>
                <a:lnTo>
                  <a:pt x="83820" y="261620"/>
                </a:lnTo>
                <a:lnTo>
                  <a:pt x="79883" y="261620"/>
                </a:lnTo>
                <a:lnTo>
                  <a:pt x="75946" y="259715"/>
                </a:lnTo>
                <a:lnTo>
                  <a:pt x="64712" y="272123"/>
                </a:lnTo>
                <a:lnTo>
                  <a:pt x="58943" y="278495"/>
                </a:lnTo>
                <a:lnTo>
                  <a:pt x="56818" y="280842"/>
                </a:lnTo>
                <a:lnTo>
                  <a:pt x="56515" y="281178"/>
                </a:lnTo>
                <a:lnTo>
                  <a:pt x="42799" y="273304"/>
                </a:lnTo>
                <a:lnTo>
                  <a:pt x="48452" y="257518"/>
                </a:lnTo>
                <a:lnTo>
                  <a:pt x="51355" y="249412"/>
                </a:lnTo>
                <a:lnTo>
                  <a:pt x="52425" y="246425"/>
                </a:lnTo>
                <a:lnTo>
                  <a:pt x="52578" y="245999"/>
                </a:lnTo>
                <a:lnTo>
                  <a:pt x="50673" y="244094"/>
                </a:lnTo>
                <a:lnTo>
                  <a:pt x="46736" y="240157"/>
                </a:lnTo>
                <a:lnTo>
                  <a:pt x="44831" y="238251"/>
                </a:lnTo>
                <a:lnTo>
                  <a:pt x="29045" y="243832"/>
                </a:lnTo>
                <a:lnTo>
                  <a:pt x="20939" y="246697"/>
                </a:lnTo>
                <a:lnTo>
                  <a:pt x="17952" y="247753"/>
                </a:lnTo>
                <a:lnTo>
                  <a:pt x="17525" y="247904"/>
                </a:lnTo>
                <a:lnTo>
                  <a:pt x="9779" y="234315"/>
                </a:lnTo>
                <a:lnTo>
                  <a:pt x="22113" y="223008"/>
                </a:lnTo>
                <a:lnTo>
                  <a:pt x="28448" y="217201"/>
                </a:lnTo>
                <a:lnTo>
                  <a:pt x="30781" y="215062"/>
                </a:lnTo>
                <a:lnTo>
                  <a:pt x="31115" y="214757"/>
                </a:lnTo>
                <a:lnTo>
                  <a:pt x="31115" y="210820"/>
                </a:lnTo>
                <a:lnTo>
                  <a:pt x="29210" y="207010"/>
                </a:lnTo>
                <a:lnTo>
                  <a:pt x="29210" y="203073"/>
                </a:lnTo>
                <a:lnTo>
                  <a:pt x="12322" y="200796"/>
                </a:lnTo>
                <a:lnTo>
                  <a:pt x="3651" y="199628"/>
                </a:lnTo>
                <a:lnTo>
                  <a:pt x="456" y="199197"/>
                </a:lnTo>
                <a:lnTo>
                  <a:pt x="0" y="199136"/>
                </a:lnTo>
                <a:lnTo>
                  <a:pt x="0" y="181610"/>
                </a:lnTo>
                <a:lnTo>
                  <a:pt x="16887" y="179333"/>
                </a:lnTo>
                <a:lnTo>
                  <a:pt x="25558" y="178165"/>
                </a:lnTo>
                <a:lnTo>
                  <a:pt x="28753" y="177734"/>
                </a:lnTo>
                <a:lnTo>
                  <a:pt x="29210" y="177673"/>
                </a:lnTo>
                <a:lnTo>
                  <a:pt x="29210" y="173736"/>
                </a:lnTo>
                <a:lnTo>
                  <a:pt x="31115" y="169925"/>
                </a:lnTo>
                <a:lnTo>
                  <a:pt x="31115" y="165988"/>
                </a:lnTo>
                <a:lnTo>
                  <a:pt x="18780" y="154682"/>
                </a:lnTo>
                <a:lnTo>
                  <a:pt x="12446" y="148875"/>
                </a:lnTo>
                <a:lnTo>
                  <a:pt x="10112" y="146736"/>
                </a:lnTo>
                <a:lnTo>
                  <a:pt x="9779" y="146431"/>
                </a:lnTo>
                <a:lnTo>
                  <a:pt x="17525" y="132842"/>
                </a:lnTo>
                <a:lnTo>
                  <a:pt x="33311" y="138422"/>
                </a:lnTo>
                <a:lnTo>
                  <a:pt x="41417" y="141287"/>
                </a:lnTo>
                <a:lnTo>
                  <a:pt x="44404" y="142343"/>
                </a:lnTo>
                <a:lnTo>
                  <a:pt x="44831" y="142494"/>
                </a:lnTo>
                <a:lnTo>
                  <a:pt x="46736" y="138684"/>
                </a:lnTo>
                <a:lnTo>
                  <a:pt x="50673" y="136651"/>
                </a:lnTo>
                <a:lnTo>
                  <a:pt x="52578" y="134747"/>
                </a:lnTo>
                <a:lnTo>
                  <a:pt x="46924" y="117786"/>
                </a:lnTo>
                <a:lnTo>
                  <a:pt x="44021" y="109077"/>
                </a:lnTo>
                <a:lnTo>
                  <a:pt x="42951" y="105868"/>
                </a:lnTo>
                <a:lnTo>
                  <a:pt x="42799" y="105410"/>
                </a:lnTo>
                <a:lnTo>
                  <a:pt x="56515" y="97662"/>
                </a:lnTo>
                <a:lnTo>
                  <a:pt x="67748" y="111172"/>
                </a:lnTo>
                <a:lnTo>
                  <a:pt x="73517" y="118110"/>
                </a:lnTo>
                <a:lnTo>
                  <a:pt x="75642" y="120665"/>
                </a:lnTo>
                <a:lnTo>
                  <a:pt x="75946" y="121031"/>
                </a:lnTo>
                <a:lnTo>
                  <a:pt x="79883" y="119125"/>
                </a:lnTo>
                <a:lnTo>
                  <a:pt x="83820" y="119125"/>
                </a:lnTo>
                <a:lnTo>
                  <a:pt x="87630" y="117221"/>
                </a:lnTo>
                <a:lnTo>
                  <a:pt x="91007" y="100260"/>
                </a:lnTo>
                <a:lnTo>
                  <a:pt x="92741" y="91551"/>
                </a:lnTo>
                <a:lnTo>
                  <a:pt x="93380" y="88342"/>
                </a:lnTo>
                <a:lnTo>
                  <a:pt x="93472" y="87884"/>
                </a:lnTo>
                <a:lnTo>
                  <a:pt x="109093" y="87884"/>
                </a:lnTo>
                <a:lnTo>
                  <a:pt x="112470" y="104844"/>
                </a:lnTo>
                <a:lnTo>
                  <a:pt x="114204" y="113553"/>
                </a:lnTo>
                <a:lnTo>
                  <a:pt x="114843" y="116762"/>
                </a:lnTo>
                <a:lnTo>
                  <a:pt x="114935" y="117221"/>
                </a:lnTo>
                <a:lnTo>
                  <a:pt x="118872" y="119125"/>
                </a:lnTo>
                <a:lnTo>
                  <a:pt x="122682" y="119125"/>
                </a:lnTo>
                <a:lnTo>
                  <a:pt x="124713" y="121031"/>
                </a:lnTo>
              </a:path>
            </a:pathLst>
          </a:custGeom>
          <a:noFill/>
          <a:ln w="6349">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9929" name="object 73">
            <a:extLst>
              <a:ext uri="{FF2B5EF4-FFF2-40B4-BE49-F238E27FC236}">
                <a16:creationId xmlns:a16="http://schemas.microsoft.com/office/drawing/2014/main" id="{E8457AF8-A1EC-43B3-89CB-F381F5F5D019}"/>
              </a:ext>
            </a:extLst>
          </p:cNvPr>
          <p:cNvSpPr>
            <a:spLocks noChangeArrowheads="1"/>
          </p:cNvSpPr>
          <p:nvPr/>
        </p:nvSpPr>
        <p:spPr bwMode="auto">
          <a:xfrm>
            <a:off x="5986463" y="3367088"/>
            <a:ext cx="65087" cy="65087"/>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49930" name="object 74">
            <a:extLst>
              <a:ext uri="{FF2B5EF4-FFF2-40B4-BE49-F238E27FC236}">
                <a16:creationId xmlns:a16="http://schemas.microsoft.com/office/drawing/2014/main" id="{C0C45DAA-4D27-4C29-BED8-6886752EAEA0}"/>
              </a:ext>
            </a:extLst>
          </p:cNvPr>
          <p:cNvSpPr>
            <a:spLocks/>
          </p:cNvSpPr>
          <p:nvPr/>
        </p:nvSpPr>
        <p:spPr bwMode="auto">
          <a:xfrm>
            <a:off x="6105525" y="3265488"/>
            <a:ext cx="52388" cy="53975"/>
          </a:xfrm>
          <a:custGeom>
            <a:avLst/>
            <a:gdLst>
              <a:gd name="T0" fmla="*/ 0 w 52070"/>
              <a:gd name="T1" fmla="*/ 25754 h 54610"/>
              <a:gd name="T2" fmla="*/ 2114 w 52070"/>
              <a:gd name="T3" fmla="*/ 15716 h 54610"/>
              <a:gd name="T4" fmla="*/ 7871 w 52070"/>
              <a:gd name="T5" fmla="*/ 7530 h 54610"/>
              <a:gd name="T6" fmla="*/ 16404 w 52070"/>
              <a:gd name="T7" fmla="*/ 2019 h 54610"/>
              <a:gd name="T8" fmla="*/ 26839 w 52070"/>
              <a:gd name="T9" fmla="*/ 0 h 54610"/>
              <a:gd name="T10" fmla="*/ 37275 w 52070"/>
              <a:gd name="T11" fmla="*/ 2019 h 54610"/>
              <a:gd name="T12" fmla="*/ 45807 w 52070"/>
              <a:gd name="T13" fmla="*/ 7530 h 54610"/>
              <a:gd name="T14" fmla="*/ 51565 w 52070"/>
              <a:gd name="T15" fmla="*/ 15716 h 54610"/>
              <a:gd name="T16" fmla="*/ 53679 w 52070"/>
              <a:gd name="T17" fmla="*/ 25754 h 54610"/>
              <a:gd name="T18" fmla="*/ 51565 w 52070"/>
              <a:gd name="T19" fmla="*/ 35723 h 54610"/>
              <a:gd name="T20" fmla="*/ 45807 w 52070"/>
              <a:gd name="T21" fmla="*/ 43871 h 54610"/>
              <a:gd name="T22" fmla="*/ 37275 w 52070"/>
              <a:gd name="T23" fmla="*/ 49368 h 54610"/>
              <a:gd name="T24" fmla="*/ 26839 w 52070"/>
              <a:gd name="T25" fmla="*/ 51387 h 54610"/>
              <a:gd name="T26" fmla="*/ 16404 w 52070"/>
              <a:gd name="T27" fmla="*/ 49368 h 54610"/>
              <a:gd name="T28" fmla="*/ 7871 w 52070"/>
              <a:gd name="T29" fmla="*/ 43871 h 54610"/>
              <a:gd name="T30" fmla="*/ 2114 w 52070"/>
              <a:gd name="T31" fmla="*/ 35723 h 54610"/>
              <a:gd name="T32" fmla="*/ 0 w 52070"/>
              <a:gd name="T33" fmla="*/ 25754 h 546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070" h="54610">
                <a:moveTo>
                  <a:pt x="0" y="27305"/>
                </a:moveTo>
                <a:lnTo>
                  <a:pt x="2049" y="16662"/>
                </a:lnTo>
                <a:lnTo>
                  <a:pt x="7635" y="7985"/>
                </a:lnTo>
                <a:lnTo>
                  <a:pt x="15912" y="2141"/>
                </a:lnTo>
                <a:lnTo>
                  <a:pt x="26034" y="0"/>
                </a:lnTo>
                <a:lnTo>
                  <a:pt x="36157" y="2141"/>
                </a:lnTo>
                <a:lnTo>
                  <a:pt x="44434" y="7985"/>
                </a:lnTo>
                <a:lnTo>
                  <a:pt x="50020" y="16662"/>
                </a:lnTo>
                <a:lnTo>
                  <a:pt x="52069" y="27305"/>
                </a:lnTo>
                <a:lnTo>
                  <a:pt x="50020" y="37873"/>
                </a:lnTo>
                <a:lnTo>
                  <a:pt x="44434" y="46513"/>
                </a:lnTo>
                <a:lnTo>
                  <a:pt x="36157" y="52343"/>
                </a:lnTo>
                <a:lnTo>
                  <a:pt x="26034" y="54483"/>
                </a:lnTo>
                <a:lnTo>
                  <a:pt x="15912" y="52343"/>
                </a:lnTo>
                <a:lnTo>
                  <a:pt x="7635" y="46513"/>
                </a:lnTo>
                <a:lnTo>
                  <a:pt x="2049" y="37873"/>
                </a:lnTo>
                <a:lnTo>
                  <a:pt x="0" y="27305"/>
                </a:lnTo>
                <a:close/>
              </a:path>
            </a:pathLst>
          </a:custGeom>
          <a:noFill/>
          <a:ln w="6349">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9931" name="object 75">
            <a:extLst>
              <a:ext uri="{FF2B5EF4-FFF2-40B4-BE49-F238E27FC236}">
                <a16:creationId xmlns:a16="http://schemas.microsoft.com/office/drawing/2014/main" id="{3DD75AFF-BADF-44F6-BE53-C418A5C3C6F5}"/>
              </a:ext>
            </a:extLst>
          </p:cNvPr>
          <p:cNvSpPr>
            <a:spLocks/>
          </p:cNvSpPr>
          <p:nvPr/>
        </p:nvSpPr>
        <p:spPr bwMode="auto">
          <a:xfrm>
            <a:off x="4368800" y="4459288"/>
            <a:ext cx="592138" cy="365125"/>
          </a:xfrm>
          <a:custGeom>
            <a:avLst/>
            <a:gdLst>
              <a:gd name="T0" fmla="*/ 492587 w 592454"/>
              <a:gd name="T1" fmla="*/ 364870 h 365125"/>
              <a:gd name="T2" fmla="*/ 531430 w 592454"/>
              <a:gd name="T3" fmla="*/ 356925 h 365125"/>
              <a:gd name="T4" fmla="*/ 562425 w 592454"/>
              <a:gd name="T5" fmla="*/ 335502 h 365125"/>
              <a:gd name="T6" fmla="*/ 582946 w 592454"/>
              <a:gd name="T7" fmla="*/ 304220 h 365125"/>
              <a:gd name="T8" fmla="*/ 590370 w 592454"/>
              <a:gd name="T9" fmla="*/ 266699 h 365125"/>
              <a:gd name="T10" fmla="*/ 582946 w 592454"/>
              <a:gd name="T11" fmla="*/ 229106 h 365125"/>
              <a:gd name="T12" fmla="*/ 562425 w 592454"/>
              <a:gd name="T13" fmla="*/ 197786 h 365125"/>
              <a:gd name="T14" fmla="*/ 531430 w 592454"/>
              <a:gd name="T15" fmla="*/ 176349 h 365125"/>
              <a:gd name="T16" fmla="*/ 492587 w 592454"/>
              <a:gd name="T17" fmla="*/ 168401 h 365125"/>
              <a:gd name="T18" fmla="*/ 492587 w 592454"/>
              <a:gd name="T19" fmla="*/ 164845 h 365125"/>
              <a:gd name="T20" fmla="*/ 486734 w 592454"/>
              <a:gd name="T21" fmla="*/ 120973 h 365125"/>
              <a:gd name="T22" fmla="*/ 470211 w 592454"/>
              <a:gd name="T23" fmla="*/ 81581 h 365125"/>
              <a:gd name="T24" fmla="*/ 444566 w 592454"/>
              <a:gd name="T25" fmla="*/ 48228 h 365125"/>
              <a:gd name="T26" fmla="*/ 411353 w 592454"/>
              <a:gd name="T27" fmla="*/ 22474 h 365125"/>
              <a:gd name="T28" fmla="*/ 372125 w 592454"/>
              <a:gd name="T29" fmla="*/ 5878 h 365125"/>
              <a:gd name="T30" fmla="*/ 328434 w 592454"/>
              <a:gd name="T31" fmla="*/ 0 h 365125"/>
              <a:gd name="T32" fmla="*/ 276371 w 592454"/>
              <a:gd name="T33" fmla="*/ 8110 h 365125"/>
              <a:gd name="T34" fmla="*/ 231504 w 592454"/>
              <a:gd name="T35" fmla="*/ 30686 h 365125"/>
              <a:gd name="T36" fmla="*/ 195806 w 592454"/>
              <a:gd name="T37" fmla="*/ 65097 h 365125"/>
              <a:gd name="T38" fmla="*/ 171246 w 592454"/>
              <a:gd name="T39" fmla="*/ 108711 h 365125"/>
              <a:gd name="T40" fmla="*/ 160723 w 592454"/>
              <a:gd name="T41" fmla="*/ 106173 h 365125"/>
              <a:gd name="T42" fmla="*/ 150237 w 592454"/>
              <a:gd name="T43" fmla="*/ 103933 h 365125"/>
              <a:gd name="T44" fmla="*/ 139771 w 592454"/>
              <a:gd name="T45" fmla="*/ 102336 h 365125"/>
              <a:gd name="T46" fmla="*/ 129321 w 592454"/>
              <a:gd name="T47" fmla="*/ 101726 h 365125"/>
              <a:gd name="T48" fmla="*/ 79617 w 592454"/>
              <a:gd name="T49" fmla="*/ 112148 h 365125"/>
              <a:gd name="T50" fmla="*/ 38439 w 592454"/>
              <a:gd name="T51" fmla="*/ 140334 h 365125"/>
              <a:gd name="T52" fmla="*/ 10372 w 592454"/>
              <a:gd name="T53" fmla="*/ 181665 h 365125"/>
              <a:gd name="T54" fmla="*/ 0 w 592454"/>
              <a:gd name="T55" fmla="*/ 231520 h 365125"/>
              <a:gd name="T56" fmla="*/ 10372 w 592454"/>
              <a:gd name="T57" fmla="*/ 283485 h 365125"/>
              <a:gd name="T58" fmla="*/ 38439 w 592454"/>
              <a:gd name="T59" fmla="*/ 325866 h 365125"/>
              <a:gd name="T60" fmla="*/ 79617 w 592454"/>
              <a:gd name="T61" fmla="*/ 354411 h 365125"/>
              <a:gd name="T62" fmla="*/ 129321 w 592454"/>
              <a:gd name="T63" fmla="*/ 364870 h 365125"/>
              <a:gd name="T64" fmla="*/ 160687 w 592454"/>
              <a:gd name="T65" fmla="*/ 364870 h 365125"/>
              <a:gd name="T66" fmla="*/ 211845 w 592454"/>
              <a:gd name="T67" fmla="*/ 364870 h 365125"/>
              <a:gd name="T68" fmla="*/ 274915 w 592454"/>
              <a:gd name="T69" fmla="*/ 364870 h 365125"/>
              <a:gd name="T70" fmla="*/ 342030 w 592454"/>
              <a:gd name="T71" fmla="*/ 364870 h 365125"/>
              <a:gd name="T72" fmla="*/ 405317 w 592454"/>
              <a:gd name="T73" fmla="*/ 364870 h 36512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92454" h="365125">
                <a:moveTo>
                  <a:pt x="493902" y="364870"/>
                </a:moveTo>
                <a:lnTo>
                  <a:pt x="532850" y="356925"/>
                </a:lnTo>
                <a:lnTo>
                  <a:pt x="563927" y="335502"/>
                </a:lnTo>
                <a:lnTo>
                  <a:pt x="584503" y="304220"/>
                </a:lnTo>
                <a:lnTo>
                  <a:pt x="591947" y="266699"/>
                </a:lnTo>
                <a:lnTo>
                  <a:pt x="584503" y="229106"/>
                </a:lnTo>
                <a:lnTo>
                  <a:pt x="563927" y="197786"/>
                </a:lnTo>
                <a:lnTo>
                  <a:pt x="532850" y="176349"/>
                </a:lnTo>
                <a:lnTo>
                  <a:pt x="493902" y="168401"/>
                </a:lnTo>
                <a:lnTo>
                  <a:pt x="493902" y="164845"/>
                </a:lnTo>
                <a:lnTo>
                  <a:pt x="488034" y="120973"/>
                </a:lnTo>
                <a:lnTo>
                  <a:pt x="471466" y="81581"/>
                </a:lnTo>
                <a:lnTo>
                  <a:pt x="445754" y="48228"/>
                </a:lnTo>
                <a:lnTo>
                  <a:pt x="412453" y="22474"/>
                </a:lnTo>
                <a:lnTo>
                  <a:pt x="373120" y="5878"/>
                </a:lnTo>
                <a:lnTo>
                  <a:pt x="329311" y="0"/>
                </a:lnTo>
                <a:lnTo>
                  <a:pt x="277110" y="8110"/>
                </a:lnTo>
                <a:lnTo>
                  <a:pt x="232124" y="30686"/>
                </a:lnTo>
                <a:lnTo>
                  <a:pt x="196330" y="65097"/>
                </a:lnTo>
                <a:lnTo>
                  <a:pt x="171703" y="108711"/>
                </a:lnTo>
                <a:lnTo>
                  <a:pt x="161153" y="106173"/>
                </a:lnTo>
                <a:lnTo>
                  <a:pt x="150637" y="103933"/>
                </a:lnTo>
                <a:lnTo>
                  <a:pt x="140146" y="102336"/>
                </a:lnTo>
                <a:lnTo>
                  <a:pt x="129666" y="101726"/>
                </a:lnTo>
                <a:lnTo>
                  <a:pt x="79831" y="112148"/>
                </a:lnTo>
                <a:lnTo>
                  <a:pt x="38544" y="140334"/>
                </a:lnTo>
                <a:lnTo>
                  <a:pt x="10402" y="181665"/>
                </a:lnTo>
                <a:lnTo>
                  <a:pt x="0" y="231520"/>
                </a:lnTo>
                <a:lnTo>
                  <a:pt x="10402" y="283485"/>
                </a:lnTo>
                <a:lnTo>
                  <a:pt x="38544" y="325866"/>
                </a:lnTo>
                <a:lnTo>
                  <a:pt x="79831" y="354411"/>
                </a:lnTo>
                <a:lnTo>
                  <a:pt x="129666" y="364870"/>
                </a:lnTo>
                <a:lnTo>
                  <a:pt x="161117" y="364870"/>
                </a:lnTo>
                <a:lnTo>
                  <a:pt x="212410" y="364870"/>
                </a:lnTo>
                <a:lnTo>
                  <a:pt x="275650" y="364870"/>
                </a:lnTo>
                <a:lnTo>
                  <a:pt x="342945" y="364870"/>
                </a:lnTo>
                <a:lnTo>
                  <a:pt x="406400" y="364870"/>
                </a:lnTo>
              </a:path>
            </a:pathLst>
          </a:custGeom>
          <a:noFill/>
          <a:ln w="635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9932" name="object 76">
            <a:extLst>
              <a:ext uri="{FF2B5EF4-FFF2-40B4-BE49-F238E27FC236}">
                <a16:creationId xmlns:a16="http://schemas.microsoft.com/office/drawing/2014/main" id="{ACEF2742-5605-44B7-A866-717E8DE472B0}"/>
              </a:ext>
            </a:extLst>
          </p:cNvPr>
          <p:cNvSpPr>
            <a:spLocks noChangeArrowheads="1"/>
          </p:cNvSpPr>
          <p:nvPr/>
        </p:nvSpPr>
        <p:spPr bwMode="auto">
          <a:xfrm>
            <a:off x="4598988" y="4537075"/>
            <a:ext cx="184150" cy="239713"/>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49933" name="object 77">
            <a:extLst>
              <a:ext uri="{FF2B5EF4-FFF2-40B4-BE49-F238E27FC236}">
                <a16:creationId xmlns:a16="http://schemas.microsoft.com/office/drawing/2014/main" id="{8786BD4D-F243-4044-BF64-163D2CBB228B}"/>
              </a:ext>
            </a:extLst>
          </p:cNvPr>
          <p:cNvSpPr>
            <a:spLocks/>
          </p:cNvSpPr>
          <p:nvPr/>
        </p:nvSpPr>
        <p:spPr bwMode="auto">
          <a:xfrm>
            <a:off x="7221538" y="4422775"/>
            <a:ext cx="642937" cy="396875"/>
          </a:xfrm>
          <a:custGeom>
            <a:avLst/>
            <a:gdLst>
              <a:gd name="T0" fmla="*/ 533245 w 643890"/>
              <a:gd name="T1" fmla="*/ 396875 h 396875"/>
              <a:gd name="T2" fmla="*/ 575319 w 643890"/>
              <a:gd name="T3" fmla="*/ 388240 h 396875"/>
              <a:gd name="T4" fmla="*/ 608882 w 643890"/>
              <a:gd name="T5" fmla="*/ 364950 h 396875"/>
              <a:gd name="T6" fmla="*/ 631102 w 643890"/>
              <a:gd name="T7" fmla="*/ 330920 h 396875"/>
              <a:gd name="T8" fmla="*/ 639138 w 643890"/>
              <a:gd name="T9" fmla="*/ 290068 h 396875"/>
              <a:gd name="T10" fmla="*/ 631102 w 643890"/>
              <a:gd name="T11" fmla="*/ 249195 h 396875"/>
              <a:gd name="T12" fmla="*/ 608882 w 643890"/>
              <a:gd name="T13" fmla="*/ 215122 h 396875"/>
              <a:gd name="T14" fmla="*/ 575319 w 643890"/>
              <a:gd name="T15" fmla="*/ 191787 h 396875"/>
              <a:gd name="T16" fmla="*/ 533245 w 643890"/>
              <a:gd name="T17" fmla="*/ 183134 h 396875"/>
              <a:gd name="T18" fmla="*/ 533245 w 643890"/>
              <a:gd name="T19" fmla="*/ 179324 h 396875"/>
              <a:gd name="T20" fmla="*/ 526908 w 643890"/>
              <a:gd name="T21" fmla="*/ 131600 h 396875"/>
              <a:gd name="T22" fmla="*/ 509013 w 643890"/>
              <a:gd name="T23" fmla="*/ 88749 h 396875"/>
              <a:gd name="T24" fmla="*/ 481245 w 643890"/>
              <a:gd name="T25" fmla="*/ 52466 h 396875"/>
              <a:gd name="T26" fmla="*/ 445282 w 643890"/>
              <a:gd name="T27" fmla="*/ 24449 h 396875"/>
              <a:gd name="T28" fmla="*/ 402805 w 643890"/>
              <a:gd name="T29" fmla="*/ 6395 h 396875"/>
              <a:gd name="T30" fmla="*/ 355496 w 643890"/>
              <a:gd name="T31" fmla="*/ 0 h 396875"/>
              <a:gd name="T32" fmla="*/ 309842 w 643890"/>
              <a:gd name="T33" fmla="*/ 5700 h 396875"/>
              <a:gd name="T34" fmla="*/ 268907 w 643890"/>
              <a:gd name="T35" fmla="*/ 21831 h 396875"/>
              <a:gd name="T36" fmla="*/ 233779 w 643890"/>
              <a:gd name="T37" fmla="*/ 46936 h 396875"/>
              <a:gd name="T38" fmla="*/ 205553 w 643890"/>
              <a:gd name="T39" fmla="*/ 79556 h 396875"/>
              <a:gd name="T40" fmla="*/ 185312 w 643890"/>
              <a:gd name="T41" fmla="*/ 118237 h 396875"/>
              <a:gd name="T42" fmla="*/ 173966 w 643890"/>
              <a:gd name="T43" fmla="*/ 115439 h 396875"/>
              <a:gd name="T44" fmla="*/ 162621 w 643890"/>
              <a:gd name="T45" fmla="*/ 112998 h 396875"/>
              <a:gd name="T46" fmla="*/ 151275 w 643890"/>
              <a:gd name="T47" fmla="*/ 111271 h 396875"/>
              <a:gd name="T48" fmla="*/ 139929 w 643890"/>
              <a:gd name="T49" fmla="*/ 110617 h 396875"/>
              <a:gd name="T50" fmla="*/ 96332 w 643890"/>
              <a:gd name="T51" fmla="*/ 117976 h 396875"/>
              <a:gd name="T52" fmla="*/ 58000 w 643890"/>
              <a:gd name="T53" fmla="*/ 138345 h 396875"/>
              <a:gd name="T54" fmla="*/ 27470 w 643890"/>
              <a:gd name="T55" fmla="*/ 169156 h 396875"/>
              <a:gd name="T56" fmla="*/ 7290 w 643890"/>
              <a:gd name="T57" fmla="*/ 207844 h 396875"/>
              <a:gd name="T58" fmla="*/ 0 w 643890"/>
              <a:gd name="T59" fmla="*/ 251841 h 396875"/>
              <a:gd name="T60" fmla="*/ 7290 w 643890"/>
              <a:gd name="T61" fmla="*/ 297697 h 396875"/>
              <a:gd name="T62" fmla="*/ 27470 w 643890"/>
              <a:gd name="T63" fmla="*/ 337512 h 396875"/>
              <a:gd name="T64" fmla="*/ 58000 w 643890"/>
              <a:gd name="T65" fmla="*/ 368902 h 396875"/>
              <a:gd name="T66" fmla="*/ 96332 w 643890"/>
              <a:gd name="T67" fmla="*/ 389484 h 396875"/>
              <a:gd name="T68" fmla="*/ 139929 w 643890"/>
              <a:gd name="T69" fmla="*/ 396875 h 396875"/>
              <a:gd name="T70" fmla="*/ 166525 w 643890"/>
              <a:gd name="T71" fmla="*/ 396875 h 396875"/>
              <a:gd name="T72" fmla="*/ 208983 w 643890"/>
              <a:gd name="T73" fmla="*/ 396875 h 396875"/>
              <a:gd name="T74" fmla="*/ 262368 w 643890"/>
              <a:gd name="T75" fmla="*/ 396875 h 396875"/>
              <a:gd name="T76" fmla="*/ 321740 w 643890"/>
              <a:gd name="T77" fmla="*/ 396875 h 396875"/>
              <a:gd name="T78" fmla="*/ 382164 w 643890"/>
              <a:gd name="T79" fmla="*/ 396875 h 396875"/>
              <a:gd name="T80" fmla="*/ 438699 w 643890"/>
              <a:gd name="T81" fmla="*/ 396875 h 39687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643890" h="396875">
                <a:moveTo>
                  <a:pt x="537209" y="396875"/>
                </a:moveTo>
                <a:lnTo>
                  <a:pt x="579596" y="388240"/>
                </a:lnTo>
                <a:lnTo>
                  <a:pt x="613409" y="364950"/>
                </a:lnTo>
                <a:lnTo>
                  <a:pt x="635793" y="330920"/>
                </a:lnTo>
                <a:lnTo>
                  <a:pt x="643889" y="290068"/>
                </a:lnTo>
                <a:lnTo>
                  <a:pt x="635793" y="249195"/>
                </a:lnTo>
                <a:lnTo>
                  <a:pt x="613409" y="215122"/>
                </a:lnTo>
                <a:lnTo>
                  <a:pt x="579596" y="191787"/>
                </a:lnTo>
                <a:lnTo>
                  <a:pt x="537209" y="183134"/>
                </a:lnTo>
                <a:lnTo>
                  <a:pt x="537209" y="179324"/>
                </a:lnTo>
                <a:lnTo>
                  <a:pt x="530824" y="131600"/>
                </a:lnTo>
                <a:lnTo>
                  <a:pt x="512797" y="88749"/>
                </a:lnTo>
                <a:lnTo>
                  <a:pt x="484822" y="52466"/>
                </a:lnTo>
                <a:lnTo>
                  <a:pt x="448592" y="24449"/>
                </a:lnTo>
                <a:lnTo>
                  <a:pt x="405800" y="6395"/>
                </a:lnTo>
                <a:lnTo>
                  <a:pt x="358139" y="0"/>
                </a:lnTo>
                <a:lnTo>
                  <a:pt x="312145" y="5700"/>
                </a:lnTo>
                <a:lnTo>
                  <a:pt x="270906" y="21831"/>
                </a:lnTo>
                <a:lnTo>
                  <a:pt x="235518" y="46936"/>
                </a:lnTo>
                <a:lnTo>
                  <a:pt x="207081" y="79556"/>
                </a:lnTo>
                <a:lnTo>
                  <a:pt x="186689" y="118237"/>
                </a:lnTo>
                <a:lnTo>
                  <a:pt x="175259" y="115439"/>
                </a:lnTo>
                <a:lnTo>
                  <a:pt x="163829" y="112998"/>
                </a:lnTo>
                <a:lnTo>
                  <a:pt x="152400" y="111271"/>
                </a:lnTo>
                <a:lnTo>
                  <a:pt x="140969" y="110617"/>
                </a:lnTo>
                <a:lnTo>
                  <a:pt x="97048" y="117976"/>
                </a:lnTo>
                <a:lnTo>
                  <a:pt x="58430" y="138345"/>
                </a:lnTo>
                <a:lnTo>
                  <a:pt x="27675" y="169156"/>
                </a:lnTo>
                <a:lnTo>
                  <a:pt x="7345" y="207844"/>
                </a:lnTo>
                <a:lnTo>
                  <a:pt x="0" y="251841"/>
                </a:lnTo>
                <a:lnTo>
                  <a:pt x="7345" y="297697"/>
                </a:lnTo>
                <a:lnTo>
                  <a:pt x="27675" y="337512"/>
                </a:lnTo>
                <a:lnTo>
                  <a:pt x="58430" y="368902"/>
                </a:lnTo>
                <a:lnTo>
                  <a:pt x="97048" y="389484"/>
                </a:lnTo>
                <a:lnTo>
                  <a:pt x="140969" y="396875"/>
                </a:lnTo>
                <a:lnTo>
                  <a:pt x="167763" y="396875"/>
                </a:lnTo>
                <a:lnTo>
                  <a:pt x="210537" y="396875"/>
                </a:lnTo>
                <a:lnTo>
                  <a:pt x="264318" y="396875"/>
                </a:lnTo>
                <a:lnTo>
                  <a:pt x="324132" y="396875"/>
                </a:lnTo>
                <a:lnTo>
                  <a:pt x="385004" y="396875"/>
                </a:lnTo>
                <a:lnTo>
                  <a:pt x="441959" y="396875"/>
                </a:lnTo>
              </a:path>
            </a:pathLst>
          </a:custGeom>
          <a:noFill/>
          <a:ln w="635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9934" name="object 78">
            <a:extLst>
              <a:ext uri="{FF2B5EF4-FFF2-40B4-BE49-F238E27FC236}">
                <a16:creationId xmlns:a16="http://schemas.microsoft.com/office/drawing/2014/main" id="{B007D333-C8DC-4067-9321-E324B08C8083}"/>
              </a:ext>
            </a:extLst>
          </p:cNvPr>
          <p:cNvSpPr>
            <a:spLocks noChangeArrowheads="1"/>
          </p:cNvSpPr>
          <p:nvPr/>
        </p:nvSpPr>
        <p:spPr bwMode="auto">
          <a:xfrm>
            <a:off x="7292975" y="4587875"/>
            <a:ext cx="200025" cy="195263"/>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49935" name="object 79">
            <a:extLst>
              <a:ext uri="{FF2B5EF4-FFF2-40B4-BE49-F238E27FC236}">
                <a16:creationId xmlns:a16="http://schemas.microsoft.com/office/drawing/2014/main" id="{84A168D8-A1B1-47F2-BFCC-D8688A50C963}"/>
              </a:ext>
            </a:extLst>
          </p:cNvPr>
          <p:cNvSpPr>
            <a:spLocks/>
          </p:cNvSpPr>
          <p:nvPr/>
        </p:nvSpPr>
        <p:spPr bwMode="auto">
          <a:xfrm>
            <a:off x="7523163" y="4613275"/>
            <a:ext cx="184150" cy="177800"/>
          </a:xfrm>
          <a:custGeom>
            <a:avLst/>
            <a:gdLst>
              <a:gd name="T0" fmla="*/ 0 w 184784"/>
              <a:gd name="T1" fmla="*/ 172393 h 179070"/>
              <a:gd name="T2" fmla="*/ 181436 w 184784"/>
              <a:gd name="T3" fmla="*/ 172393 h 179070"/>
              <a:gd name="T4" fmla="*/ 181436 w 184784"/>
              <a:gd name="T5" fmla="*/ 0 h 179070"/>
              <a:gd name="T6" fmla="*/ 0 w 184784"/>
              <a:gd name="T7" fmla="*/ 0 h 179070"/>
              <a:gd name="T8" fmla="*/ 0 w 184784"/>
              <a:gd name="T9" fmla="*/ 172393 h 1790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784" h="179070">
                <a:moveTo>
                  <a:pt x="0" y="178638"/>
                </a:moveTo>
                <a:lnTo>
                  <a:pt x="184581" y="178638"/>
                </a:lnTo>
                <a:lnTo>
                  <a:pt x="184581" y="0"/>
                </a:lnTo>
                <a:lnTo>
                  <a:pt x="0" y="0"/>
                </a:lnTo>
                <a:lnTo>
                  <a:pt x="0" y="178638"/>
                </a:lnTo>
                <a:close/>
              </a:path>
            </a:pathLst>
          </a:custGeom>
          <a:noFill/>
          <a:ln w="635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9936" name="object 80">
            <a:extLst>
              <a:ext uri="{FF2B5EF4-FFF2-40B4-BE49-F238E27FC236}">
                <a16:creationId xmlns:a16="http://schemas.microsoft.com/office/drawing/2014/main" id="{6B82D894-D1A6-414E-BFF8-95062B6FFC78}"/>
              </a:ext>
            </a:extLst>
          </p:cNvPr>
          <p:cNvSpPr>
            <a:spLocks/>
          </p:cNvSpPr>
          <p:nvPr/>
        </p:nvSpPr>
        <p:spPr bwMode="auto">
          <a:xfrm>
            <a:off x="7615238" y="4613275"/>
            <a:ext cx="0" cy="177800"/>
          </a:xfrm>
          <a:custGeom>
            <a:avLst/>
            <a:gdLst>
              <a:gd name="T0" fmla="*/ 0 h 179070"/>
              <a:gd name="T1" fmla="*/ 172441 h 179070"/>
              <a:gd name="T2" fmla="*/ 0 60000 65536"/>
              <a:gd name="T3" fmla="*/ 0 60000 65536"/>
            </a:gdLst>
            <a:ahLst/>
            <a:cxnLst>
              <a:cxn ang="T2">
                <a:pos x="0" y="T0"/>
              </a:cxn>
              <a:cxn ang="T3">
                <a:pos x="0" y="T1"/>
              </a:cxn>
            </a:cxnLst>
            <a:rect l="0" t="0" r="r" b="b"/>
            <a:pathLst>
              <a:path h="179070">
                <a:moveTo>
                  <a:pt x="0" y="0"/>
                </a:moveTo>
                <a:lnTo>
                  <a:pt x="0" y="178688"/>
                </a:lnTo>
              </a:path>
            </a:pathLst>
          </a:custGeom>
          <a:noFill/>
          <a:ln w="635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9937" name="object 81">
            <a:extLst>
              <a:ext uri="{FF2B5EF4-FFF2-40B4-BE49-F238E27FC236}">
                <a16:creationId xmlns:a16="http://schemas.microsoft.com/office/drawing/2014/main" id="{BE7128D6-EE62-4C65-89D2-E358E9F2BA7E}"/>
              </a:ext>
            </a:extLst>
          </p:cNvPr>
          <p:cNvSpPr>
            <a:spLocks/>
          </p:cNvSpPr>
          <p:nvPr/>
        </p:nvSpPr>
        <p:spPr bwMode="auto">
          <a:xfrm>
            <a:off x="7573963" y="4613275"/>
            <a:ext cx="0" cy="177800"/>
          </a:xfrm>
          <a:custGeom>
            <a:avLst/>
            <a:gdLst>
              <a:gd name="T0" fmla="*/ 0 h 179070"/>
              <a:gd name="T1" fmla="*/ 172441 h 179070"/>
              <a:gd name="T2" fmla="*/ 0 60000 65536"/>
              <a:gd name="T3" fmla="*/ 0 60000 65536"/>
            </a:gdLst>
            <a:ahLst/>
            <a:cxnLst>
              <a:cxn ang="T2">
                <a:pos x="0" y="T0"/>
              </a:cxn>
              <a:cxn ang="T3">
                <a:pos x="0" y="T1"/>
              </a:cxn>
            </a:cxnLst>
            <a:rect l="0" t="0" r="r" b="b"/>
            <a:pathLst>
              <a:path h="179070">
                <a:moveTo>
                  <a:pt x="0" y="0"/>
                </a:moveTo>
                <a:lnTo>
                  <a:pt x="0" y="178688"/>
                </a:lnTo>
              </a:path>
            </a:pathLst>
          </a:custGeom>
          <a:noFill/>
          <a:ln w="635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9938" name="object 82">
            <a:extLst>
              <a:ext uri="{FF2B5EF4-FFF2-40B4-BE49-F238E27FC236}">
                <a16:creationId xmlns:a16="http://schemas.microsoft.com/office/drawing/2014/main" id="{B44651B2-C80F-42F7-9057-0955B8220889}"/>
              </a:ext>
            </a:extLst>
          </p:cNvPr>
          <p:cNvSpPr>
            <a:spLocks/>
          </p:cNvSpPr>
          <p:nvPr/>
        </p:nvSpPr>
        <p:spPr bwMode="auto">
          <a:xfrm>
            <a:off x="7650163" y="4613275"/>
            <a:ext cx="0" cy="177800"/>
          </a:xfrm>
          <a:custGeom>
            <a:avLst/>
            <a:gdLst>
              <a:gd name="T0" fmla="*/ 0 h 179070"/>
              <a:gd name="T1" fmla="*/ 172441 h 179070"/>
              <a:gd name="T2" fmla="*/ 0 60000 65536"/>
              <a:gd name="T3" fmla="*/ 0 60000 65536"/>
            </a:gdLst>
            <a:ahLst/>
            <a:cxnLst>
              <a:cxn ang="T2">
                <a:pos x="0" y="T0"/>
              </a:cxn>
              <a:cxn ang="T3">
                <a:pos x="0" y="T1"/>
              </a:cxn>
            </a:cxnLst>
            <a:rect l="0" t="0" r="r" b="b"/>
            <a:pathLst>
              <a:path h="179070">
                <a:moveTo>
                  <a:pt x="0" y="0"/>
                </a:moveTo>
                <a:lnTo>
                  <a:pt x="0" y="178688"/>
                </a:lnTo>
              </a:path>
            </a:pathLst>
          </a:custGeom>
          <a:noFill/>
          <a:ln w="635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9939" name="object 83">
            <a:extLst>
              <a:ext uri="{FF2B5EF4-FFF2-40B4-BE49-F238E27FC236}">
                <a16:creationId xmlns:a16="http://schemas.microsoft.com/office/drawing/2014/main" id="{413E71DA-64B6-4A2E-AB64-440DD03427E4}"/>
              </a:ext>
            </a:extLst>
          </p:cNvPr>
          <p:cNvSpPr>
            <a:spLocks/>
          </p:cNvSpPr>
          <p:nvPr/>
        </p:nvSpPr>
        <p:spPr bwMode="auto">
          <a:xfrm>
            <a:off x="10096500" y="4422775"/>
            <a:ext cx="644525" cy="396875"/>
          </a:xfrm>
          <a:custGeom>
            <a:avLst/>
            <a:gdLst>
              <a:gd name="T0" fmla="*/ 539863 w 643890"/>
              <a:gd name="T1" fmla="*/ 396875 h 396875"/>
              <a:gd name="T2" fmla="*/ 582460 w 643890"/>
              <a:gd name="T3" fmla="*/ 388240 h 396875"/>
              <a:gd name="T4" fmla="*/ 616441 w 643890"/>
              <a:gd name="T5" fmla="*/ 364950 h 396875"/>
              <a:gd name="T6" fmla="*/ 638934 w 643890"/>
              <a:gd name="T7" fmla="*/ 330920 h 396875"/>
              <a:gd name="T8" fmla="*/ 647072 w 643890"/>
              <a:gd name="T9" fmla="*/ 290068 h 396875"/>
              <a:gd name="T10" fmla="*/ 638934 w 643890"/>
              <a:gd name="T11" fmla="*/ 249195 h 396875"/>
              <a:gd name="T12" fmla="*/ 616440 w 643890"/>
              <a:gd name="T13" fmla="*/ 215122 h 396875"/>
              <a:gd name="T14" fmla="*/ 582460 w 643890"/>
              <a:gd name="T15" fmla="*/ 191787 h 396875"/>
              <a:gd name="T16" fmla="*/ 539863 w 643890"/>
              <a:gd name="T17" fmla="*/ 183134 h 396875"/>
              <a:gd name="T18" fmla="*/ 539863 w 643890"/>
              <a:gd name="T19" fmla="*/ 179324 h 396875"/>
              <a:gd name="T20" fmla="*/ 533447 w 643890"/>
              <a:gd name="T21" fmla="*/ 131600 h 396875"/>
              <a:gd name="T22" fmla="*/ 515331 w 643890"/>
              <a:gd name="T23" fmla="*/ 88749 h 396875"/>
              <a:gd name="T24" fmla="*/ 487218 w 643890"/>
              <a:gd name="T25" fmla="*/ 52466 h 396875"/>
              <a:gd name="T26" fmla="*/ 450808 w 643890"/>
              <a:gd name="T27" fmla="*/ 24449 h 396875"/>
              <a:gd name="T28" fmla="*/ 407805 w 643890"/>
              <a:gd name="T29" fmla="*/ 6395 h 396875"/>
              <a:gd name="T30" fmla="*/ 359910 w 643890"/>
              <a:gd name="T31" fmla="*/ 0 h 396875"/>
              <a:gd name="T32" fmla="*/ 313687 w 643890"/>
              <a:gd name="T33" fmla="*/ 5700 h 396875"/>
              <a:gd name="T34" fmla="*/ 272244 w 643890"/>
              <a:gd name="T35" fmla="*/ 21831 h 396875"/>
              <a:gd name="T36" fmla="*/ 236681 w 643890"/>
              <a:gd name="T37" fmla="*/ 46936 h 396875"/>
              <a:gd name="T38" fmla="*/ 208104 w 643890"/>
              <a:gd name="T39" fmla="*/ 79556 h 396875"/>
              <a:gd name="T40" fmla="*/ 187612 w 643890"/>
              <a:gd name="T41" fmla="*/ 118237 h 396875"/>
              <a:gd name="T42" fmla="*/ 176126 w 643890"/>
              <a:gd name="T43" fmla="*/ 115439 h 396875"/>
              <a:gd name="T44" fmla="*/ 164640 w 643890"/>
              <a:gd name="T45" fmla="*/ 112998 h 396875"/>
              <a:gd name="T46" fmla="*/ 153153 w 643890"/>
              <a:gd name="T47" fmla="*/ 111271 h 396875"/>
              <a:gd name="T48" fmla="*/ 141666 w 643890"/>
              <a:gd name="T49" fmla="*/ 110617 h 396875"/>
              <a:gd name="T50" fmla="*/ 97528 w 643890"/>
              <a:gd name="T51" fmla="*/ 117976 h 396875"/>
              <a:gd name="T52" fmla="*/ 58720 w 643890"/>
              <a:gd name="T53" fmla="*/ 138345 h 396875"/>
              <a:gd name="T54" fmla="*/ 27810 w 643890"/>
              <a:gd name="T55" fmla="*/ 169156 h 396875"/>
              <a:gd name="T56" fmla="*/ 7380 w 643890"/>
              <a:gd name="T57" fmla="*/ 207844 h 396875"/>
              <a:gd name="T58" fmla="*/ 0 w 643890"/>
              <a:gd name="T59" fmla="*/ 251841 h 396875"/>
              <a:gd name="T60" fmla="*/ 7380 w 643890"/>
              <a:gd name="T61" fmla="*/ 297697 h 396875"/>
              <a:gd name="T62" fmla="*/ 27810 w 643890"/>
              <a:gd name="T63" fmla="*/ 337512 h 396875"/>
              <a:gd name="T64" fmla="*/ 58720 w 643890"/>
              <a:gd name="T65" fmla="*/ 368902 h 396875"/>
              <a:gd name="T66" fmla="*/ 97528 w 643890"/>
              <a:gd name="T67" fmla="*/ 389484 h 396875"/>
              <a:gd name="T68" fmla="*/ 141666 w 643890"/>
              <a:gd name="T69" fmla="*/ 396875 h 396875"/>
              <a:gd name="T70" fmla="*/ 168592 w 643890"/>
              <a:gd name="T71" fmla="*/ 396875 h 396875"/>
              <a:gd name="T72" fmla="*/ 211577 w 643890"/>
              <a:gd name="T73" fmla="*/ 396875 h 396875"/>
              <a:gd name="T74" fmla="*/ 265624 w 643890"/>
              <a:gd name="T75" fmla="*/ 396875 h 396875"/>
              <a:gd name="T76" fmla="*/ 325734 w 643890"/>
              <a:gd name="T77" fmla="*/ 396875 h 396875"/>
              <a:gd name="T78" fmla="*/ 386906 w 643890"/>
              <a:gd name="T79" fmla="*/ 396875 h 396875"/>
              <a:gd name="T80" fmla="*/ 444143 w 643890"/>
              <a:gd name="T81" fmla="*/ 396875 h 39687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643890" h="396875">
                <a:moveTo>
                  <a:pt x="537209" y="396875"/>
                </a:moveTo>
                <a:lnTo>
                  <a:pt x="579596" y="388240"/>
                </a:lnTo>
                <a:lnTo>
                  <a:pt x="613410" y="364950"/>
                </a:lnTo>
                <a:lnTo>
                  <a:pt x="635793" y="330920"/>
                </a:lnTo>
                <a:lnTo>
                  <a:pt x="643890" y="290068"/>
                </a:lnTo>
                <a:lnTo>
                  <a:pt x="635793" y="249195"/>
                </a:lnTo>
                <a:lnTo>
                  <a:pt x="613409" y="215122"/>
                </a:lnTo>
                <a:lnTo>
                  <a:pt x="579596" y="191787"/>
                </a:lnTo>
                <a:lnTo>
                  <a:pt x="537209" y="183134"/>
                </a:lnTo>
                <a:lnTo>
                  <a:pt x="537209" y="179324"/>
                </a:lnTo>
                <a:lnTo>
                  <a:pt x="530824" y="131600"/>
                </a:lnTo>
                <a:lnTo>
                  <a:pt x="512797" y="88749"/>
                </a:lnTo>
                <a:lnTo>
                  <a:pt x="484822" y="52466"/>
                </a:lnTo>
                <a:lnTo>
                  <a:pt x="448592" y="24449"/>
                </a:lnTo>
                <a:lnTo>
                  <a:pt x="405800" y="6395"/>
                </a:lnTo>
                <a:lnTo>
                  <a:pt x="358140" y="0"/>
                </a:lnTo>
                <a:lnTo>
                  <a:pt x="312145" y="5700"/>
                </a:lnTo>
                <a:lnTo>
                  <a:pt x="270906" y="21831"/>
                </a:lnTo>
                <a:lnTo>
                  <a:pt x="235518" y="46936"/>
                </a:lnTo>
                <a:lnTo>
                  <a:pt x="207081" y="79556"/>
                </a:lnTo>
                <a:lnTo>
                  <a:pt x="186690" y="118237"/>
                </a:lnTo>
                <a:lnTo>
                  <a:pt x="175260" y="115439"/>
                </a:lnTo>
                <a:lnTo>
                  <a:pt x="163830" y="112998"/>
                </a:lnTo>
                <a:lnTo>
                  <a:pt x="152400" y="111271"/>
                </a:lnTo>
                <a:lnTo>
                  <a:pt x="140970" y="110617"/>
                </a:lnTo>
                <a:lnTo>
                  <a:pt x="97048" y="117976"/>
                </a:lnTo>
                <a:lnTo>
                  <a:pt x="58430" y="138345"/>
                </a:lnTo>
                <a:lnTo>
                  <a:pt x="27675" y="169156"/>
                </a:lnTo>
                <a:lnTo>
                  <a:pt x="7345" y="207844"/>
                </a:lnTo>
                <a:lnTo>
                  <a:pt x="0" y="251841"/>
                </a:lnTo>
                <a:lnTo>
                  <a:pt x="7345" y="297697"/>
                </a:lnTo>
                <a:lnTo>
                  <a:pt x="27675" y="337512"/>
                </a:lnTo>
                <a:lnTo>
                  <a:pt x="58430" y="368902"/>
                </a:lnTo>
                <a:lnTo>
                  <a:pt x="97048" y="389484"/>
                </a:lnTo>
                <a:lnTo>
                  <a:pt x="140970" y="396875"/>
                </a:lnTo>
                <a:lnTo>
                  <a:pt x="167763" y="396875"/>
                </a:lnTo>
                <a:lnTo>
                  <a:pt x="210537" y="396875"/>
                </a:lnTo>
                <a:lnTo>
                  <a:pt x="264318" y="396875"/>
                </a:lnTo>
                <a:lnTo>
                  <a:pt x="324132" y="396875"/>
                </a:lnTo>
                <a:lnTo>
                  <a:pt x="385004" y="396875"/>
                </a:lnTo>
                <a:lnTo>
                  <a:pt x="441959" y="396875"/>
                </a:lnTo>
              </a:path>
            </a:pathLst>
          </a:custGeom>
          <a:noFill/>
          <a:ln w="635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9940" name="object 84">
            <a:extLst>
              <a:ext uri="{FF2B5EF4-FFF2-40B4-BE49-F238E27FC236}">
                <a16:creationId xmlns:a16="http://schemas.microsoft.com/office/drawing/2014/main" id="{D6B5E4D4-507E-445B-876F-7F4E08D745F6}"/>
              </a:ext>
            </a:extLst>
          </p:cNvPr>
          <p:cNvSpPr>
            <a:spLocks/>
          </p:cNvSpPr>
          <p:nvPr/>
        </p:nvSpPr>
        <p:spPr bwMode="auto">
          <a:xfrm>
            <a:off x="10244138" y="4695825"/>
            <a:ext cx="187325" cy="68263"/>
          </a:xfrm>
          <a:custGeom>
            <a:avLst/>
            <a:gdLst>
              <a:gd name="T0" fmla="*/ 0 w 186054"/>
              <a:gd name="T1" fmla="*/ 64010 h 69214"/>
              <a:gd name="T2" fmla="*/ 192207 w 186054"/>
              <a:gd name="T3" fmla="*/ 64010 h 69214"/>
              <a:gd name="T4" fmla="*/ 192207 w 186054"/>
              <a:gd name="T5" fmla="*/ 0 h 69214"/>
              <a:gd name="T6" fmla="*/ 0 w 186054"/>
              <a:gd name="T7" fmla="*/ 0 h 69214"/>
              <a:gd name="T8" fmla="*/ 0 w 186054"/>
              <a:gd name="T9" fmla="*/ 64010 h 692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6054" h="69214">
                <a:moveTo>
                  <a:pt x="0" y="68595"/>
                </a:moveTo>
                <a:lnTo>
                  <a:pt x="185775" y="68595"/>
                </a:lnTo>
                <a:lnTo>
                  <a:pt x="185775" y="0"/>
                </a:lnTo>
                <a:lnTo>
                  <a:pt x="0" y="0"/>
                </a:lnTo>
                <a:lnTo>
                  <a:pt x="0" y="68595"/>
                </a:lnTo>
                <a:close/>
              </a:path>
            </a:pathLst>
          </a:custGeom>
          <a:noFill/>
          <a:ln w="635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9941" name="object 85">
            <a:extLst>
              <a:ext uri="{FF2B5EF4-FFF2-40B4-BE49-F238E27FC236}">
                <a16:creationId xmlns:a16="http://schemas.microsoft.com/office/drawing/2014/main" id="{49B926E3-B6E4-4A31-A9DA-0A28731B9664}"/>
              </a:ext>
            </a:extLst>
          </p:cNvPr>
          <p:cNvSpPr>
            <a:spLocks/>
          </p:cNvSpPr>
          <p:nvPr/>
        </p:nvSpPr>
        <p:spPr bwMode="auto">
          <a:xfrm>
            <a:off x="10458450" y="4695825"/>
            <a:ext cx="187325" cy="68263"/>
          </a:xfrm>
          <a:custGeom>
            <a:avLst/>
            <a:gdLst>
              <a:gd name="T0" fmla="*/ 0 w 186054"/>
              <a:gd name="T1" fmla="*/ 64010 h 69214"/>
              <a:gd name="T2" fmla="*/ 192207 w 186054"/>
              <a:gd name="T3" fmla="*/ 64010 h 69214"/>
              <a:gd name="T4" fmla="*/ 192207 w 186054"/>
              <a:gd name="T5" fmla="*/ 0 h 69214"/>
              <a:gd name="T6" fmla="*/ 0 w 186054"/>
              <a:gd name="T7" fmla="*/ 0 h 69214"/>
              <a:gd name="T8" fmla="*/ 0 w 186054"/>
              <a:gd name="T9" fmla="*/ 64010 h 692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6054" h="69214">
                <a:moveTo>
                  <a:pt x="0" y="68595"/>
                </a:moveTo>
                <a:lnTo>
                  <a:pt x="185775" y="68595"/>
                </a:lnTo>
                <a:lnTo>
                  <a:pt x="185775" y="0"/>
                </a:lnTo>
                <a:lnTo>
                  <a:pt x="0" y="0"/>
                </a:lnTo>
                <a:lnTo>
                  <a:pt x="0" y="68595"/>
                </a:lnTo>
                <a:close/>
              </a:path>
            </a:pathLst>
          </a:custGeom>
          <a:noFill/>
          <a:ln w="635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9942" name="object 86">
            <a:extLst>
              <a:ext uri="{FF2B5EF4-FFF2-40B4-BE49-F238E27FC236}">
                <a16:creationId xmlns:a16="http://schemas.microsoft.com/office/drawing/2014/main" id="{55C43AB8-41CA-491A-BA26-724153F912B4}"/>
              </a:ext>
            </a:extLst>
          </p:cNvPr>
          <p:cNvSpPr>
            <a:spLocks/>
          </p:cNvSpPr>
          <p:nvPr/>
        </p:nvSpPr>
        <p:spPr bwMode="auto">
          <a:xfrm>
            <a:off x="10363200" y="4498975"/>
            <a:ext cx="187325" cy="69850"/>
          </a:xfrm>
          <a:custGeom>
            <a:avLst/>
            <a:gdLst>
              <a:gd name="T0" fmla="*/ 0 w 186054"/>
              <a:gd name="T1" fmla="*/ 71805 h 69214"/>
              <a:gd name="T2" fmla="*/ 192207 w 186054"/>
              <a:gd name="T3" fmla="*/ 71805 h 69214"/>
              <a:gd name="T4" fmla="*/ 192207 w 186054"/>
              <a:gd name="T5" fmla="*/ 0 h 69214"/>
              <a:gd name="T6" fmla="*/ 0 w 186054"/>
              <a:gd name="T7" fmla="*/ 0 h 69214"/>
              <a:gd name="T8" fmla="*/ 0 w 186054"/>
              <a:gd name="T9" fmla="*/ 71805 h 692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6054" h="69214">
                <a:moveTo>
                  <a:pt x="0" y="68595"/>
                </a:moveTo>
                <a:lnTo>
                  <a:pt x="185775" y="68595"/>
                </a:lnTo>
                <a:lnTo>
                  <a:pt x="185775" y="0"/>
                </a:lnTo>
                <a:lnTo>
                  <a:pt x="0" y="0"/>
                </a:lnTo>
                <a:lnTo>
                  <a:pt x="0" y="68595"/>
                </a:lnTo>
                <a:close/>
              </a:path>
            </a:pathLst>
          </a:custGeom>
          <a:noFill/>
          <a:ln w="635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9943" name="object 87">
            <a:extLst>
              <a:ext uri="{FF2B5EF4-FFF2-40B4-BE49-F238E27FC236}">
                <a16:creationId xmlns:a16="http://schemas.microsoft.com/office/drawing/2014/main" id="{03E4B484-3305-446D-906D-1154E443B5DB}"/>
              </a:ext>
            </a:extLst>
          </p:cNvPr>
          <p:cNvSpPr>
            <a:spLocks/>
          </p:cNvSpPr>
          <p:nvPr/>
        </p:nvSpPr>
        <p:spPr bwMode="auto">
          <a:xfrm>
            <a:off x="10337800" y="4567238"/>
            <a:ext cx="119063" cy="128587"/>
          </a:xfrm>
          <a:custGeom>
            <a:avLst/>
            <a:gdLst>
              <a:gd name="T0" fmla="*/ 117557 w 119379"/>
              <a:gd name="T1" fmla="*/ 0 h 128270"/>
              <a:gd name="T2" fmla="*/ 117557 w 119379"/>
              <a:gd name="T3" fmla="*/ 64674 h 128270"/>
              <a:gd name="T4" fmla="*/ 0 w 119379"/>
              <a:gd name="T5" fmla="*/ 64674 h 128270"/>
              <a:gd name="T6" fmla="*/ 0 w 119379"/>
              <a:gd name="T7" fmla="*/ 129477 h 1282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9379" h="128270">
                <a:moveTo>
                  <a:pt x="119125" y="0"/>
                </a:moveTo>
                <a:lnTo>
                  <a:pt x="119125" y="63881"/>
                </a:lnTo>
                <a:lnTo>
                  <a:pt x="0" y="63881"/>
                </a:lnTo>
                <a:lnTo>
                  <a:pt x="0" y="127889"/>
                </a:lnTo>
              </a:path>
            </a:pathLst>
          </a:custGeom>
          <a:noFill/>
          <a:ln w="635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9944" name="object 88">
            <a:extLst>
              <a:ext uri="{FF2B5EF4-FFF2-40B4-BE49-F238E27FC236}">
                <a16:creationId xmlns:a16="http://schemas.microsoft.com/office/drawing/2014/main" id="{30D18605-92B9-4582-8EF3-3A14A9643EA7}"/>
              </a:ext>
            </a:extLst>
          </p:cNvPr>
          <p:cNvSpPr>
            <a:spLocks/>
          </p:cNvSpPr>
          <p:nvPr/>
        </p:nvSpPr>
        <p:spPr bwMode="auto">
          <a:xfrm>
            <a:off x="10456863" y="4567238"/>
            <a:ext cx="95250" cy="128587"/>
          </a:xfrm>
          <a:custGeom>
            <a:avLst/>
            <a:gdLst>
              <a:gd name="T0" fmla="*/ 0 w 95250"/>
              <a:gd name="T1" fmla="*/ 0 h 128270"/>
              <a:gd name="T2" fmla="*/ 0 w 95250"/>
              <a:gd name="T3" fmla="*/ 64674 h 128270"/>
              <a:gd name="T4" fmla="*/ 95250 w 95250"/>
              <a:gd name="T5" fmla="*/ 64674 h 128270"/>
              <a:gd name="T6" fmla="*/ 95250 w 95250"/>
              <a:gd name="T7" fmla="*/ 129477 h 1282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5250" h="128270">
                <a:moveTo>
                  <a:pt x="0" y="0"/>
                </a:moveTo>
                <a:lnTo>
                  <a:pt x="0" y="63881"/>
                </a:lnTo>
                <a:lnTo>
                  <a:pt x="95250" y="63881"/>
                </a:lnTo>
                <a:lnTo>
                  <a:pt x="95250" y="127889"/>
                </a:lnTo>
              </a:path>
            </a:pathLst>
          </a:custGeom>
          <a:noFill/>
          <a:ln w="635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9945" name="object 89">
            <a:extLst>
              <a:ext uri="{FF2B5EF4-FFF2-40B4-BE49-F238E27FC236}">
                <a16:creationId xmlns:a16="http://schemas.microsoft.com/office/drawing/2014/main" id="{E15E6B65-9882-4FAC-84A6-F8BAAA13EB60}"/>
              </a:ext>
            </a:extLst>
          </p:cNvPr>
          <p:cNvSpPr>
            <a:spLocks/>
          </p:cNvSpPr>
          <p:nvPr/>
        </p:nvSpPr>
        <p:spPr bwMode="auto">
          <a:xfrm>
            <a:off x="3043238" y="5472113"/>
            <a:ext cx="642937" cy="396875"/>
          </a:xfrm>
          <a:custGeom>
            <a:avLst/>
            <a:gdLst>
              <a:gd name="T0" fmla="*/ 533249 w 643889"/>
              <a:gd name="T1" fmla="*/ 393765 h 397510"/>
              <a:gd name="T2" fmla="*/ 575324 w 643889"/>
              <a:gd name="T3" fmla="*/ 385188 h 397510"/>
              <a:gd name="T4" fmla="*/ 608888 w 643889"/>
              <a:gd name="T5" fmla="*/ 362054 h 397510"/>
              <a:gd name="T6" fmla="*/ 631107 w 643889"/>
              <a:gd name="T7" fmla="*/ 328271 h 397510"/>
              <a:gd name="T8" fmla="*/ 639144 w 643889"/>
              <a:gd name="T9" fmla="*/ 287746 h 397510"/>
              <a:gd name="T10" fmla="*/ 631107 w 643889"/>
              <a:gd name="T11" fmla="*/ 247212 h 397510"/>
              <a:gd name="T12" fmla="*/ 608888 w 643889"/>
              <a:gd name="T13" fmla="*/ 213426 h 397510"/>
              <a:gd name="T14" fmla="*/ 575324 w 643889"/>
              <a:gd name="T15" fmla="*/ 190293 h 397510"/>
              <a:gd name="T16" fmla="*/ 533249 w 643889"/>
              <a:gd name="T17" fmla="*/ 181713 h 397510"/>
              <a:gd name="T18" fmla="*/ 533249 w 643889"/>
              <a:gd name="T19" fmla="*/ 177933 h 397510"/>
              <a:gd name="T20" fmla="*/ 526911 w 643889"/>
              <a:gd name="T21" fmla="*/ 130574 h 397510"/>
              <a:gd name="T22" fmla="*/ 509017 w 643889"/>
              <a:gd name="T23" fmla="*/ 88053 h 397510"/>
              <a:gd name="T24" fmla="*/ 481247 w 643889"/>
              <a:gd name="T25" fmla="*/ 52053 h 397510"/>
              <a:gd name="T26" fmla="*/ 445287 w 643889"/>
              <a:gd name="T27" fmla="*/ 24256 h 397510"/>
              <a:gd name="T28" fmla="*/ 402810 w 643889"/>
              <a:gd name="T29" fmla="*/ 6345 h 397510"/>
              <a:gd name="T30" fmla="*/ 355500 w 643889"/>
              <a:gd name="T31" fmla="*/ 0 h 397510"/>
              <a:gd name="T32" fmla="*/ 309844 w 643889"/>
              <a:gd name="T33" fmla="*/ 5656 h 397510"/>
              <a:gd name="T34" fmla="*/ 268909 w 643889"/>
              <a:gd name="T35" fmla="*/ 21660 h 397510"/>
              <a:gd name="T36" fmla="*/ 233782 w 643889"/>
              <a:gd name="T37" fmla="*/ 46572 h 397510"/>
              <a:gd name="T38" fmla="*/ 205555 w 643889"/>
              <a:gd name="T39" fmla="*/ 78948 h 397510"/>
              <a:gd name="T40" fmla="*/ 185313 w 643889"/>
              <a:gd name="T41" fmla="*/ 117345 h 397510"/>
              <a:gd name="T42" fmla="*/ 173967 w 643889"/>
              <a:gd name="T43" fmla="*/ 114541 h 397510"/>
              <a:gd name="T44" fmla="*/ 162621 w 643889"/>
              <a:gd name="T45" fmla="*/ 112104 h 397510"/>
              <a:gd name="T46" fmla="*/ 151276 w 643889"/>
              <a:gd name="T47" fmla="*/ 110386 h 397510"/>
              <a:gd name="T48" fmla="*/ 139930 w 643889"/>
              <a:gd name="T49" fmla="*/ 109735 h 397510"/>
              <a:gd name="T50" fmla="*/ 96333 w 643889"/>
              <a:gd name="T51" fmla="*/ 117040 h 397510"/>
              <a:gd name="T52" fmla="*/ 58000 w 643889"/>
              <a:gd name="T53" fmla="*/ 137253 h 397510"/>
              <a:gd name="T54" fmla="*/ 27470 w 643889"/>
              <a:gd name="T55" fmla="*/ 167829 h 397510"/>
              <a:gd name="T56" fmla="*/ 7290 w 643889"/>
              <a:gd name="T57" fmla="*/ 206218 h 397510"/>
              <a:gd name="T58" fmla="*/ 0 w 643889"/>
              <a:gd name="T59" fmla="*/ 249874 h 397510"/>
              <a:gd name="T60" fmla="*/ 7290 w 643889"/>
              <a:gd name="T61" fmla="*/ 295375 h 397510"/>
              <a:gd name="T62" fmla="*/ 27470 w 643889"/>
              <a:gd name="T63" fmla="*/ 334877 h 397510"/>
              <a:gd name="T64" fmla="*/ 58000 w 643889"/>
              <a:gd name="T65" fmla="*/ 366018 h 397510"/>
              <a:gd name="T66" fmla="*/ 96333 w 643889"/>
              <a:gd name="T67" fmla="*/ 386436 h 397510"/>
              <a:gd name="T68" fmla="*/ 139930 w 643889"/>
              <a:gd name="T69" fmla="*/ 393765 h 397510"/>
              <a:gd name="T70" fmla="*/ 166526 w 643889"/>
              <a:gd name="T71" fmla="*/ 393765 h 397510"/>
              <a:gd name="T72" fmla="*/ 208986 w 643889"/>
              <a:gd name="T73" fmla="*/ 393765 h 397510"/>
              <a:gd name="T74" fmla="*/ 262370 w 643889"/>
              <a:gd name="T75" fmla="*/ 393765 h 397510"/>
              <a:gd name="T76" fmla="*/ 321743 w 643889"/>
              <a:gd name="T77" fmla="*/ 393765 h 397510"/>
              <a:gd name="T78" fmla="*/ 382166 w 643889"/>
              <a:gd name="T79" fmla="*/ 393765 h 397510"/>
              <a:gd name="T80" fmla="*/ 438701 w 643889"/>
              <a:gd name="T81" fmla="*/ 393765 h 39751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643889" h="397510">
                <a:moveTo>
                  <a:pt x="537209" y="396925"/>
                </a:moveTo>
                <a:lnTo>
                  <a:pt x="579596" y="388278"/>
                </a:lnTo>
                <a:lnTo>
                  <a:pt x="613410" y="364959"/>
                </a:lnTo>
                <a:lnTo>
                  <a:pt x="635793" y="330906"/>
                </a:lnTo>
                <a:lnTo>
                  <a:pt x="643890" y="290055"/>
                </a:lnTo>
                <a:lnTo>
                  <a:pt x="635793" y="249196"/>
                </a:lnTo>
                <a:lnTo>
                  <a:pt x="613410" y="215139"/>
                </a:lnTo>
                <a:lnTo>
                  <a:pt x="579596" y="191819"/>
                </a:lnTo>
                <a:lnTo>
                  <a:pt x="537209" y="183172"/>
                </a:lnTo>
                <a:lnTo>
                  <a:pt x="537209" y="179362"/>
                </a:lnTo>
                <a:lnTo>
                  <a:pt x="530824" y="131622"/>
                </a:lnTo>
                <a:lnTo>
                  <a:pt x="512797" y="88760"/>
                </a:lnTo>
                <a:lnTo>
                  <a:pt x="484822" y="52471"/>
                </a:lnTo>
                <a:lnTo>
                  <a:pt x="448592" y="24451"/>
                </a:lnTo>
                <a:lnTo>
                  <a:pt x="405800" y="6395"/>
                </a:lnTo>
                <a:lnTo>
                  <a:pt x="358140" y="0"/>
                </a:lnTo>
                <a:lnTo>
                  <a:pt x="312145" y="5701"/>
                </a:lnTo>
                <a:lnTo>
                  <a:pt x="270906" y="21835"/>
                </a:lnTo>
                <a:lnTo>
                  <a:pt x="235518" y="46947"/>
                </a:lnTo>
                <a:lnTo>
                  <a:pt x="207081" y="79582"/>
                </a:lnTo>
                <a:lnTo>
                  <a:pt x="186689" y="118287"/>
                </a:lnTo>
                <a:lnTo>
                  <a:pt x="175259" y="115460"/>
                </a:lnTo>
                <a:lnTo>
                  <a:pt x="163829" y="113004"/>
                </a:lnTo>
                <a:lnTo>
                  <a:pt x="152399" y="111272"/>
                </a:lnTo>
                <a:lnTo>
                  <a:pt x="140969" y="110616"/>
                </a:lnTo>
                <a:lnTo>
                  <a:pt x="97048" y="117979"/>
                </a:lnTo>
                <a:lnTo>
                  <a:pt x="58430" y="138355"/>
                </a:lnTo>
                <a:lnTo>
                  <a:pt x="27675" y="169176"/>
                </a:lnTo>
                <a:lnTo>
                  <a:pt x="7345" y="207873"/>
                </a:lnTo>
                <a:lnTo>
                  <a:pt x="0" y="251879"/>
                </a:lnTo>
                <a:lnTo>
                  <a:pt x="7345" y="297746"/>
                </a:lnTo>
                <a:lnTo>
                  <a:pt x="27675" y="337565"/>
                </a:lnTo>
                <a:lnTo>
                  <a:pt x="58430" y="368956"/>
                </a:lnTo>
                <a:lnTo>
                  <a:pt x="97048" y="389536"/>
                </a:lnTo>
                <a:lnTo>
                  <a:pt x="140969" y="396925"/>
                </a:lnTo>
                <a:lnTo>
                  <a:pt x="167763" y="396925"/>
                </a:lnTo>
                <a:lnTo>
                  <a:pt x="210537" y="396925"/>
                </a:lnTo>
                <a:lnTo>
                  <a:pt x="264318" y="396925"/>
                </a:lnTo>
                <a:lnTo>
                  <a:pt x="324132" y="396925"/>
                </a:lnTo>
                <a:lnTo>
                  <a:pt x="385004" y="396925"/>
                </a:lnTo>
                <a:lnTo>
                  <a:pt x="441959" y="396925"/>
                </a:lnTo>
              </a:path>
            </a:pathLst>
          </a:custGeom>
          <a:noFill/>
          <a:ln w="635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9946" name="object 90">
            <a:extLst>
              <a:ext uri="{FF2B5EF4-FFF2-40B4-BE49-F238E27FC236}">
                <a16:creationId xmlns:a16="http://schemas.microsoft.com/office/drawing/2014/main" id="{45E92AF3-5FC6-4692-A108-626967890F08}"/>
              </a:ext>
            </a:extLst>
          </p:cNvPr>
          <p:cNvSpPr>
            <a:spLocks noChangeArrowheads="1"/>
          </p:cNvSpPr>
          <p:nvPr/>
        </p:nvSpPr>
        <p:spPr bwMode="auto">
          <a:xfrm>
            <a:off x="3154363" y="5514975"/>
            <a:ext cx="381000" cy="268288"/>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Tree>
  </p:cSld>
  <p:clrMapOvr>
    <a:masterClrMapping/>
  </p:clrMapOvr>
</p:sld>
</file>

<file path=ppt/slides/slide181.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object 2">
            <a:extLst>
              <a:ext uri="{FF2B5EF4-FFF2-40B4-BE49-F238E27FC236}">
                <a16:creationId xmlns:a16="http://schemas.microsoft.com/office/drawing/2014/main" id="{BA88B42F-7624-4D21-9416-8232EFD60ED6}"/>
              </a:ext>
            </a:extLst>
          </p:cNvPr>
          <p:cNvSpPr>
            <a:spLocks noGrp="1"/>
          </p:cNvSpPr>
          <p:nvPr>
            <p:ph type="title"/>
          </p:nvPr>
        </p:nvSpPr>
        <p:spPr>
          <a:xfrm>
            <a:off x="325438" y="166688"/>
            <a:ext cx="8899525" cy="688975"/>
          </a:xfrm>
        </p:spPr>
        <p:txBody>
          <a:bodyPr lIns="0" tIns="12700" rIns="0" bIns="0">
            <a:spAutoFit/>
          </a:bodyPr>
          <a:lstStyle/>
          <a:p>
            <a:pPr marL="12700" algn="l">
              <a:spcBef>
                <a:spcPts val="100"/>
              </a:spcBef>
            </a:pPr>
            <a:r>
              <a:rPr lang="zh-CN" altLang="zh-CN">
                <a:solidFill>
                  <a:schemeClr val="bg1"/>
                </a:solidFill>
                <a:cs typeface="Arial" panose="020B0604020202020204" pitchFamily="34" charset="0"/>
              </a:rPr>
              <a:t>概念性解决方案体系结构</a:t>
            </a:r>
          </a:p>
        </p:txBody>
      </p:sp>
      <p:sp>
        <p:nvSpPr>
          <p:cNvPr id="250883" name="object 3">
            <a:extLst>
              <a:ext uri="{FF2B5EF4-FFF2-40B4-BE49-F238E27FC236}">
                <a16:creationId xmlns:a16="http://schemas.microsoft.com/office/drawing/2014/main" id="{79C2B6BE-9E2E-4975-BBFA-017131E302E4}"/>
              </a:ext>
            </a:extLst>
          </p:cNvPr>
          <p:cNvSpPr>
            <a:spLocks noChangeArrowheads="1"/>
          </p:cNvSpPr>
          <p:nvPr/>
        </p:nvSpPr>
        <p:spPr bwMode="auto">
          <a:xfrm>
            <a:off x="4438650" y="3146425"/>
            <a:ext cx="3636963" cy="190817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50884" name="object 4">
            <a:extLst>
              <a:ext uri="{FF2B5EF4-FFF2-40B4-BE49-F238E27FC236}">
                <a16:creationId xmlns:a16="http://schemas.microsoft.com/office/drawing/2014/main" id="{B4BAEA50-0290-46C3-8F40-581801DA7BE3}"/>
              </a:ext>
            </a:extLst>
          </p:cNvPr>
          <p:cNvSpPr>
            <a:spLocks noChangeArrowheads="1"/>
          </p:cNvSpPr>
          <p:nvPr/>
        </p:nvSpPr>
        <p:spPr bwMode="auto">
          <a:xfrm>
            <a:off x="5435600" y="3122613"/>
            <a:ext cx="1685925" cy="582612"/>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50885" name="object 5">
            <a:extLst>
              <a:ext uri="{FF2B5EF4-FFF2-40B4-BE49-F238E27FC236}">
                <a16:creationId xmlns:a16="http://schemas.microsoft.com/office/drawing/2014/main" id="{73BF2447-430F-4711-9B85-CF49A9310494}"/>
              </a:ext>
            </a:extLst>
          </p:cNvPr>
          <p:cNvSpPr>
            <a:spLocks/>
          </p:cNvSpPr>
          <p:nvPr/>
        </p:nvSpPr>
        <p:spPr bwMode="auto">
          <a:xfrm>
            <a:off x="4481513" y="3165475"/>
            <a:ext cx="3549650" cy="1819275"/>
          </a:xfrm>
          <a:custGeom>
            <a:avLst/>
            <a:gdLst>
              <a:gd name="T0" fmla="*/ 0 w 3549015"/>
              <a:gd name="T1" fmla="*/ 1816357 h 1819910"/>
              <a:gd name="T2" fmla="*/ 3552063 w 3549015"/>
              <a:gd name="T3" fmla="*/ 1816357 h 1819910"/>
              <a:gd name="T4" fmla="*/ 3552063 w 3549015"/>
              <a:gd name="T5" fmla="*/ 0 h 1819910"/>
              <a:gd name="T6" fmla="*/ 0 w 3549015"/>
              <a:gd name="T7" fmla="*/ 0 h 1819910"/>
              <a:gd name="T8" fmla="*/ 0 w 3549015"/>
              <a:gd name="T9" fmla="*/ 1816357 h 18199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9015" h="1819910">
                <a:moveTo>
                  <a:pt x="0" y="1819529"/>
                </a:moveTo>
                <a:lnTo>
                  <a:pt x="3548888" y="1819529"/>
                </a:lnTo>
                <a:lnTo>
                  <a:pt x="3548888" y="0"/>
                </a:lnTo>
                <a:lnTo>
                  <a:pt x="0" y="0"/>
                </a:lnTo>
                <a:lnTo>
                  <a:pt x="0" y="1819529"/>
                </a:lnTo>
                <a:close/>
              </a:path>
            </a:pathLst>
          </a:custGeom>
          <a:noFill/>
          <a:ln w="9525">
            <a:solidFill>
              <a:srgbClr val="959595"/>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6" name="object 6">
            <a:extLst>
              <a:ext uri="{FF2B5EF4-FFF2-40B4-BE49-F238E27FC236}">
                <a16:creationId xmlns:a16="http://schemas.microsoft.com/office/drawing/2014/main" id="{6E092E2D-19A8-4F5E-B332-6A6355CAE8B3}"/>
              </a:ext>
            </a:extLst>
          </p:cNvPr>
          <p:cNvSpPr txBox="1"/>
          <p:nvPr/>
        </p:nvSpPr>
        <p:spPr>
          <a:xfrm>
            <a:off x="5554663" y="3167063"/>
            <a:ext cx="1406525" cy="207962"/>
          </a:xfrm>
          <a:prstGeom prst="rect">
            <a:avLst/>
          </a:prstGeom>
        </p:spPr>
        <p:txBody>
          <a:bodyPr lIns="0" tIns="12700" rIns="0" bIns="0">
            <a:spAutoFit/>
          </a:bodyPr>
          <a:lstStyle/>
          <a:p>
            <a:pPr marL="12700">
              <a:spcBef>
                <a:spcPts val="100"/>
              </a:spcBef>
              <a:defRPr/>
            </a:pPr>
            <a:r>
              <a:rPr sz="1200" b="1" spc="-5" dirty="0">
                <a:latin typeface="Arial"/>
                <a:cs typeface="Arial"/>
              </a:rPr>
              <a:t>为了</a:t>
            </a:r>
            <a:r>
              <a:rPr sz="1200" b="1" spc="-15" dirty="0">
                <a:latin typeface="Arial"/>
                <a:cs typeface="Arial"/>
              </a:rPr>
              <a:t> </a:t>
            </a:r>
            <a:r>
              <a:rPr sz="1200" b="1" spc="-5" dirty="0">
                <a:latin typeface="Arial"/>
                <a:cs typeface="Arial"/>
              </a:rPr>
              <a:t>实现</a:t>
            </a:r>
            <a:endParaRPr sz="1200">
              <a:latin typeface="Arial"/>
              <a:cs typeface="Arial"/>
            </a:endParaRPr>
          </a:p>
        </p:txBody>
      </p:sp>
      <p:sp>
        <p:nvSpPr>
          <p:cNvPr id="7" name="object 7">
            <a:extLst>
              <a:ext uri="{FF2B5EF4-FFF2-40B4-BE49-F238E27FC236}">
                <a16:creationId xmlns:a16="http://schemas.microsoft.com/office/drawing/2014/main" id="{1504C30B-86DF-4626-B283-11EDE01F0BD7}"/>
              </a:ext>
            </a:extLst>
          </p:cNvPr>
          <p:cNvSpPr txBox="1"/>
          <p:nvPr/>
        </p:nvSpPr>
        <p:spPr>
          <a:xfrm>
            <a:off x="5981700" y="3349625"/>
            <a:ext cx="552450" cy="209550"/>
          </a:xfrm>
          <a:prstGeom prst="rect">
            <a:avLst/>
          </a:prstGeom>
        </p:spPr>
        <p:txBody>
          <a:bodyPr lIns="0" tIns="12700" rIns="0" bIns="0">
            <a:spAutoFit/>
          </a:bodyPr>
          <a:lstStyle/>
          <a:p>
            <a:pPr marL="12700">
              <a:spcBef>
                <a:spcPts val="100"/>
              </a:spcBef>
              <a:defRPr/>
            </a:pPr>
            <a:r>
              <a:rPr sz="1200" spc="-5" dirty="0">
                <a:latin typeface="Arial"/>
                <a:cs typeface="Arial"/>
              </a:rPr>
              <a:t>域</a:t>
            </a:r>
            <a:endParaRPr sz="1200">
              <a:latin typeface="Arial"/>
              <a:cs typeface="Arial"/>
            </a:endParaRPr>
          </a:p>
        </p:txBody>
      </p:sp>
      <p:sp>
        <p:nvSpPr>
          <p:cNvPr id="250888" name="object 8">
            <a:extLst>
              <a:ext uri="{FF2B5EF4-FFF2-40B4-BE49-F238E27FC236}">
                <a16:creationId xmlns:a16="http://schemas.microsoft.com/office/drawing/2014/main" id="{8B3E0A03-818B-42B1-B3EE-CC1D6197414D}"/>
              </a:ext>
            </a:extLst>
          </p:cNvPr>
          <p:cNvSpPr>
            <a:spLocks/>
          </p:cNvSpPr>
          <p:nvPr/>
        </p:nvSpPr>
        <p:spPr bwMode="auto">
          <a:xfrm>
            <a:off x="5607050" y="3870325"/>
            <a:ext cx="701675" cy="782638"/>
          </a:xfrm>
          <a:custGeom>
            <a:avLst/>
            <a:gdLst>
              <a:gd name="T0" fmla="*/ 349128 w 702945"/>
              <a:gd name="T1" fmla="*/ 0 h 782954"/>
              <a:gd name="T2" fmla="*/ 0 w 702945"/>
              <a:gd name="T3" fmla="*/ 218762 h 782954"/>
              <a:gd name="T4" fmla="*/ 347491 w 702945"/>
              <a:gd name="T5" fmla="*/ 780996 h 782954"/>
              <a:gd name="T6" fmla="*/ 696618 w 702945"/>
              <a:gd name="T7" fmla="*/ 562237 h 782954"/>
              <a:gd name="T8" fmla="*/ 349128 w 702945"/>
              <a:gd name="T9" fmla="*/ 0 h 7829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945" h="782954">
                <a:moveTo>
                  <a:pt x="352298" y="0"/>
                </a:moveTo>
                <a:lnTo>
                  <a:pt x="0" y="219202"/>
                </a:lnTo>
                <a:lnTo>
                  <a:pt x="350647" y="782574"/>
                </a:lnTo>
                <a:lnTo>
                  <a:pt x="702945" y="563372"/>
                </a:lnTo>
                <a:lnTo>
                  <a:pt x="352298" y="0"/>
                </a:lnTo>
                <a:close/>
              </a:path>
            </a:pathLst>
          </a:custGeom>
          <a:solidFill>
            <a:srgbClr val="C3D59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0889" name="object 9">
            <a:extLst>
              <a:ext uri="{FF2B5EF4-FFF2-40B4-BE49-F238E27FC236}">
                <a16:creationId xmlns:a16="http://schemas.microsoft.com/office/drawing/2014/main" id="{B3109C94-50D4-4746-A8DB-AF8B438A26F5}"/>
              </a:ext>
            </a:extLst>
          </p:cNvPr>
          <p:cNvSpPr>
            <a:spLocks noChangeArrowheads="1"/>
          </p:cNvSpPr>
          <p:nvPr/>
        </p:nvSpPr>
        <p:spPr bwMode="auto">
          <a:xfrm>
            <a:off x="590550" y="3146425"/>
            <a:ext cx="3638550" cy="190817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50890" name="object 10">
            <a:extLst>
              <a:ext uri="{FF2B5EF4-FFF2-40B4-BE49-F238E27FC236}">
                <a16:creationId xmlns:a16="http://schemas.microsoft.com/office/drawing/2014/main" id="{C014CDC8-DA69-4F41-A0F8-3EBE5B7BB810}"/>
              </a:ext>
            </a:extLst>
          </p:cNvPr>
          <p:cNvSpPr>
            <a:spLocks noChangeArrowheads="1"/>
          </p:cNvSpPr>
          <p:nvPr/>
        </p:nvSpPr>
        <p:spPr bwMode="auto">
          <a:xfrm>
            <a:off x="1558925" y="3122613"/>
            <a:ext cx="1744663" cy="582612"/>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50891" name="object 11">
            <a:extLst>
              <a:ext uri="{FF2B5EF4-FFF2-40B4-BE49-F238E27FC236}">
                <a16:creationId xmlns:a16="http://schemas.microsoft.com/office/drawing/2014/main" id="{25728FE7-EB1D-4C2E-889B-35A443BD4026}"/>
              </a:ext>
            </a:extLst>
          </p:cNvPr>
          <p:cNvSpPr>
            <a:spLocks/>
          </p:cNvSpPr>
          <p:nvPr/>
        </p:nvSpPr>
        <p:spPr bwMode="auto">
          <a:xfrm>
            <a:off x="636588" y="3165475"/>
            <a:ext cx="3548062" cy="1819275"/>
          </a:xfrm>
          <a:custGeom>
            <a:avLst/>
            <a:gdLst>
              <a:gd name="T0" fmla="*/ 0 w 3549015"/>
              <a:gd name="T1" fmla="*/ 1816357 h 1819910"/>
              <a:gd name="T2" fmla="*/ 3544126 w 3549015"/>
              <a:gd name="T3" fmla="*/ 1816357 h 1819910"/>
              <a:gd name="T4" fmla="*/ 3544126 w 3549015"/>
              <a:gd name="T5" fmla="*/ 0 h 1819910"/>
              <a:gd name="T6" fmla="*/ 0 w 3549015"/>
              <a:gd name="T7" fmla="*/ 0 h 1819910"/>
              <a:gd name="T8" fmla="*/ 0 w 3549015"/>
              <a:gd name="T9" fmla="*/ 1816357 h 18199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9015" h="1819910">
                <a:moveTo>
                  <a:pt x="0" y="1819529"/>
                </a:moveTo>
                <a:lnTo>
                  <a:pt x="3548888" y="1819529"/>
                </a:lnTo>
                <a:lnTo>
                  <a:pt x="3548888" y="0"/>
                </a:lnTo>
                <a:lnTo>
                  <a:pt x="0" y="0"/>
                </a:lnTo>
                <a:lnTo>
                  <a:pt x="0" y="1819529"/>
                </a:lnTo>
                <a:close/>
              </a:path>
            </a:pathLst>
          </a:custGeom>
          <a:noFill/>
          <a:ln w="9525">
            <a:solidFill>
              <a:srgbClr val="959595"/>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 name="object 12">
            <a:extLst>
              <a:ext uri="{FF2B5EF4-FFF2-40B4-BE49-F238E27FC236}">
                <a16:creationId xmlns:a16="http://schemas.microsoft.com/office/drawing/2014/main" id="{C5899FD9-371F-44D9-91E4-2CCD84012CF8}"/>
              </a:ext>
            </a:extLst>
          </p:cNvPr>
          <p:cNvSpPr txBox="1"/>
          <p:nvPr/>
        </p:nvSpPr>
        <p:spPr>
          <a:xfrm>
            <a:off x="1677988" y="3167063"/>
            <a:ext cx="1465262" cy="392112"/>
          </a:xfrm>
          <a:prstGeom prst="rect">
            <a:avLst/>
          </a:prstGeom>
        </p:spPr>
        <p:txBody>
          <a:bodyPr lIns="0" tIns="12700" rIns="0" bIns="0">
            <a:spAutoFit/>
          </a:bodyPr>
          <a:lstStyle/>
          <a:p>
            <a:pPr algn="ctr">
              <a:spcBef>
                <a:spcPts val="100"/>
              </a:spcBef>
              <a:defRPr/>
            </a:pPr>
            <a:r>
              <a:rPr sz="1200" b="1" spc="-5" dirty="0">
                <a:latin typeface="Arial"/>
                <a:cs typeface="Arial"/>
              </a:rPr>
              <a:t>客户</a:t>
            </a:r>
            <a:r>
              <a:rPr sz="1200" b="1" spc="-30" dirty="0">
                <a:latin typeface="Arial"/>
                <a:cs typeface="Arial"/>
              </a:rPr>
              <a:t> </a:t>
            </a:r>
            <a:r>
              <a:rPr sz="1200" b="1" spc="-5" dirty="0">
                <a:latin typeface="Arial"/>
                <a:cs typeface="Arial"/>
              </a:rPr>
              <a:t>关系</a:t>
            </a:r>
            <a:endParaRPr sz="1200">
              <a:latin typeface="Arial"/>
              <a:cs typeface="Arial"/>
            </a:endParaRPr>
          </a:p>
          <a:p>
            <a:pPr marL="1270" algn="ctr">
              <a:defRPr/>
            </a:pPr>
            <a:r>
              <a:rPr sz="1200" spc="-5" dirty="0">
                <a:latin typeface="Arial"/>
                <a:cs typeface="Arial"/>
              </a:rPr>
              <a:t>域</a:t>
            </a:r>
            <a:endParaRPr sz="1200">
              <a:latin typeface="Arial"/>
              <a:cs typeface="Arial"/>
            </a:endParaRPr>
          </a:p>
        </p:txBody>
      </p:sp>
      <p:sp>
        <p:nvSpPr>
          <p:cNvPr id="250893" name="object 13">
            <a:extLst>
              <a:ext uri="{FF2B5EF4-FFF2-40B4-BE49-F238E27FC236}">
                <a16:creationId xmlns:a16="http://schemas.microsoft.com/office/drawing/2014/main" id="{D475226D-3609-4053-8633-54F3CB539222}"/>
              </a:ext>
            </a:extLst>
          </p:cNvPr>
          <p:cNvSpPr>
            <a:spLocks noChangeArrowheads="1"/>
          </p:cNvSpPr>
          <p:nvPr/>
        </p:nvSpPr>
        <p:spPr bwMode="auto">
          <a:xfrm>
            <a:off x="8199438" y="3146425"/>
            <a:ext cx="3636962" cy="1919288"/>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50894" name="object 14">
            <a:extLst>
              <a:ext uri="{FF2B5EF4-FFF2-40B4-BE49-F238E27FC236}">
                <a16:creationId xmlns:a16="http://schemas.microsoft.com/office/drawing/2014/main" id="{B04505EA-7CB4-4222-B70F-A6FD5FA75176}"/>
              </a:ext>
            </a:extLst>
          </p:cNvPr>
          <p:cNvSpPr>
            <a:spLocks noChangeArrowheads="1"/>
          </p:cNvSpPr>
          <p:nvPr/>
        </p:nvSpPr>
        <p:spPr bwMode="auto">
          <a:xfrm>
            <a:off x="8210550" y="3181350"/>
            <a:ext cx="1014413" cy="1042988"/>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50895" name="object 15">
            <a:extLst>
              <a:ext uri="{FF2B5EF4-FFF2-40B4-BE49-F238E27FC236}">
                <a16:creationId xmlns:a16="http://schemas.microsoft.com/office/drawing/2014/main" id="{9FBFC454-CB4E-4A59-9B30-4159456F7655}"/>
              </a:ext>
            </a:extLst>
          </p:cNvPr>
          <p:cNvSpPr>
            <a:spLocks/>
          </p:cNvSpPr>
          <p:nvPr/>
        </p:nvSpPr>
        <p:spPr bwMode="auto">
          <a:xfrm>
            <a:off x="8243888" y="3165475"/>
            <a:ext cx="3548062" cy="1831975"/>
          </a:xfrm>
          <a:custGeom>
            <a:avLst/>
            <a:gdLst>
              <a:gd name="T0" fmla="*/ 0 w 3549015"/>
              <a:gd name="T1" fmla="*/ 1834141 h 1831339"/>
              <a:gd name="T2" fmla="*/ 3544125 w 3549015"/>
              <a:gd name="T3" fmla="*/ 1834141 h 1831339"/>
              <a:gd name="T4" fmla="*/ 3544125 w 3549015"/>
              <a:gd name="T5" fmla="*/ 0 h 1831339"/>
              <a:gd name="T6" fmla="*/ 0 w 3549015"/>
              <a:gd name="T7" fmla="*/ 0 h 1831339"/>
              <a:gd name="T8" fmla="*/ 0 w 3549015"/>
              <a:gd name="T9" fmla="*/ 1834141 h 18313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9015" h="1831339">
                <a:moveTo>
                  <a:pt x="0" y="1830959"/>
                </a:moveTo>
                <a:lnTo>
                  <a:pt x="3548887" y="1830959"/>
                </a:lnTo>
                <a:lnTo>
                  <a:pt x="3548887" y="0"/>
                </a:lnTo>
                <a:lnTo>
                  <a:pt x="0" y="0"/>
                </a:lnTo>
                <a:lnTo>
                  <a:pt x="0" y="1830959"/>
                </a:lnTo>
                <a:close/>
              </a:path>
            </a:pathLst>
          </a:custGeom>
          <a:noFill/>
          <a:ln w="9525">
            <a:solidFill>
              <a:srgbClr val="959595"/>
            </a:solidFill>
            <a:prstDash val="sysDash"/>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0896" name="object 16">
            <a:extLst>
              <a:ext uri="{FF2B5EF4-FFF2-40B4-BE49-F238E27FC236}">
                <a16:creationId xmlns:a16="http://schemas.microsoft.com/office/drawing/2014/main" id="{4D5A1B33-B8AF-43D0-9120-91CB66DE8157}"/>
              </a:ext>
            </a:extLst>
          </p:cNvPr>
          <p:cNvSpPr txBox="1">
            <a:spLocks noChangeArrowheads="1"/>
          </p:cNvSpPr>
          <p:nvPr/>
        </p:nvSpPr>
        <p:spPr bwMode="auto">
          <a:xfrm>
            <a:off x="8323263" y="3222625"/>
            <a:ext cx="750887"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3335" rIns="0" bIns="0">
            <a:spAutoFit/>
          </a:bodyPr>
          <a:lstStyle>
            <a:lvl1pPr marL="127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00"/>
              </a:spcBef>
            </a:pPr>
            <a:r>
              <a:rPr lang="zh-CN" altLang="zh-CN" sz="1100" b="1">
                <a:latin typeface="Arial" panose="020B0604020202020204" pitchFamily="34" charset="0"/>
                <a:cs typeface="Arial" panose="020B0604020202020204" pitchFamily="34" charset="0"/>
              </a:rPr>
              <a:t>Erp</a:t>
            </a:r>
            <a:endParaRPr lang="zh-CN" altLang="zh-CN" sz="1100">
              <a:latin typeface="Arial" panose="020B0604020202020204" pitchFamily="34" charset="0"/>
              <a:cs typeface="Arial" panose="020B0604020202020204" pitchFamily="34" charset="0"/>
            </a:endParaRPr>
          </a:p>
          <a:p>
            <a:pPr/>
            <a:r>
              <a:rPr lang="zh-CN" altLang="zh-CN" sz="1100" b="1">
                <a:latin typeface="Arial" panose="020B0604020202020204" pitchFamily="34" charset="0"/>
                <a:cs typeface="Arial" panose="020B0604020202020204" pitchFamily="34" charset="0"/>
              </a:rPr>
              <a:t>域</a:t>
            </a:r>
            <a:r>
              <a:rPr lang="zh-CN" altLang="zh-CN" sz="1100">
                <a:latin typeface="Arial" panose="020B0604020202020204" pitchFamily="34" charset="0"/>
                <a:cs typeface="Arial" panose="020B0604020202020204" pitchFamily="34" charset="0"/>
              </a:rPr>
              <a:t>(P2C, R2C, HR, GL,</a:t>
            </a:r>
          </a:p>
          <a:p>
            <a:pPr/>
            <a:r>
              <a:rPr lang="zh-CN" altLang="zh-CN" sz="1100">
                <a:latin typeface="Arial" panose="020B0604020202020204" pitchFamily="34" charset="0"/>
                <a:cs typeface="Arial" panose="020B0604020202020204" pitchFamily="34" charset="0"/>
              </a:rPr>
              <a:t>计费等)</a:t>
            </a:r>
          </a:p>
        </p:txBody>
      </p:sp>
      <p:sp>
        <p:nvSpPr>
          <p:cNvPr id="250897" name="object 17">
            <a:extLst>
              <a:ext uri="{FF2B5EF4-FFF2-40B4-BE49-F238E27FC236}">
                <a16:creationId xmlns:a16="http://schemas.microsoft.com/office/drawing/2014/main" id="{87174606-08B4-4F87-BCB0-4E36F3629B86}"/>
              </a:ext>
            </a:extLst>
          </p:cNvPr>
          <p:cNvSpPr>
            <a:spLocks/>
          </p:cNvSpPr>
          <p:nvPr/>
        </p:nvSpPr>
        <p:spPr bwMode="auto">
          <a:xfrm>
            <a:off x="1738313" y="2424113"/>
            <a:ext cx="9237662" cy="366712"/>
          </a:xfrm>
          <a:custGeom>
            <a:avLst/>
            <a:gdLst>
              <a:gd name="T0" fmla="*/ 9179972 w 9236710"/>
              <a:gd name="T1" fmla="*/ 0 h 365760"/>
              <a:gd name="T2" fmla="*/ 60990 w 9236710"/>
              <a:gd name="T3" fmla="*/ 0 h 365760"/>
              <a:gd name="T4" fmla="*/ 37256 w 9236710"/>
              <a:gd name="T5" fmla="*/ 4858 h 365760"/>
              <a:gd name="T6" fmla="*/ 17869 w 9236710"/>
              <a:gd name="T7" fmla="*/ 18110 h 365760"/>
              <a:gd name="T8" fmla="*/ 4792 w 9236710"/>
              <a:gd name="T9" fmla="*/ 37778 h 365760"/>
              <a:gd name="T10" fmla="*/ 0 w 9236710"/>
              <a:gd name="T11" fmla="*/ 61886 h 365760"/>
              <a:gd name="T12" fmla="*/ 0 w 9236710"/>
              <a:gd name="T13" fmla="*/ 308787 h 365760"/>
              <a:gd name="T14" fmla="*/ 4792 w 9236710"/>
              <a:gd name="T15" fmla="*/ 332874 h 365760"/>
              <a:gd name="T16" fmla="*/ 17869 w 9236710"/>
              <a:gd name="T17" fmla="*/ 352500 h 365760"/>
              <a:gd name="T18" fmla="*/ 37256 w 9236710"/>
              <a:gd name="T19" fmla="*/ 365707 h 365760"/>
              <a:gd name="T20" fmla="*/ 60990 w 9236710"/>
              <a:gd name="T21" fmla="*/ 370544 h 365760"/>
              <a:gd name="T22" fmla="*/ 9179972 w 9236710"/>
              <a:gd name="T23" fmla="*/ 370544 h 365760"/>
              <a:gd name="T24" fmla="*/ 9203706 w 9236710"/>
              <a:gd name="T25" fmla="*/ 365707 h 365760"/>
              <a:gd name="T26" fmla="*/ 9223092 w 9236710"/>
              <a:gd name="T27" fmla="*/ 352500 h 365760"/>
              <a:gd name="T28" fmla="*/ 9236168 w 9236710"/>
              <a:gd name="T29" fmla="*/ 332874 h 365760"/>
              <a:gd name="T30" fmla="*/ 9240962 w 9236710"/>
              <a:gd name="T31" fmla="*/ 308787 h 365760"/>
              <a:gd name="T32" fmla="*/ 9240962 w 9236710"/>
              <a:gd name="T33" fmla="*/ 61886 h 365760"/>
              <a:gd name="T34" fmla="*/ 9236168 w 9236710"/>
              <a:gd name="T35" fmla="*/ 37778 h 365760"/>
              <a:gd name="T36" fmla="*/ 9223092 w 9236710"/>
              <a:gd name="T37" fmla="*/ 18110 h 365760"/>
              <a:gd name="T38" fmla="*/ 9203706 w 9236710"/>
              <a:gd name="T39" fmla="*/ 4858 h 365760"/>
              <a:gd name="T40" fmla="*/ 9179972 w 9236710"/>
              <a:gd name="T41" fmla="*/ 0 h 36576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236710" h="365760">
                <a:moveTo>
                  <a:pt x="9175242" y="0"/>
                </a:moveTo>
                <a:lnTo>
                  <a:pt x="60960" y="0"/>
                </a:lnTo>
                <a:lnTo>
                  <a:pt x="37236" y="4794"/>
                </a:lnTo>
                <a:lnTo>
                  <a:pt x="17859" y="17875"/>
                </a:lnTo>
                <a:lnTo>
                  <a:pt x="4792" y="37290"/>
                </a:lnTo>
                <a:lnTo>
                  <a:pt x="0" y="61087"/>
                </a:lnTo>
                <a:lnTo>
                  <a:pt x="0" y="304800"/>
                </a:lnTo>
                <a:lnTo>
                  <a:pt x="4792" y="328576"/>
                </a:lnTo>
                <a:lnTo>
                  <a:pt x="17859" y="347948"/>
                </a:lnTo>
                <a:lnTo>
                  <a:pt x="37236" y="360985"/>
                </a:lnTo>
                <a:lnTo>
                  <a:pt x="60960" y="365760"/>
                </a:lnTo>
                <a:lnTo>
                  <a:pt x="9175242" y="365760"/>
                </a:lnTo>
                <a:lnTo>
                  <a:pt x="9198965" y="360985"/>
                </a:lnTo>
                <a:lnTo>
                  <a:pt x="9218342" y="347948"/>
                </a:lnTo>
                <a:lnTo>
                  <a:pt x="9231409" y="328576"/>
                </a:lnTo>
                <a:lnTo>
                  <a:pt x="9236202" y="304800"/>
                </a:lnTo>
                <a:lnTo>
                  <a:pt x="9236202" y="61087"/>
                </a:lnTo>
                <a:lnTo>
                  <a:pt x="9231409" y="37290"/>
                </a:lnTo>
                <a:lnTo>
                  <a:pt x="9218342" y="17875"/>
                </a:lnTo>
                <a:lnTo>
                  <a:pt x="9198965" y="4794"/>
                </a:lnTo>
                <a:lnTo>
                  <a:pt x="9175242" y="0"/>
                </a:lnTo>
                <a:close/>
              </a:path>
            </a:pathLst>
          </a:custGeom>
          <a:solidFill>
            <a:srgbClr val="D9AAA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 name="object 18">
            <a:extLst>
              <a:ext uri="{FF2B5EF4-FFF2-40B4-BE49-F238E27FC236}">
                <a16:creationId xmlns:a16="http://schemas.microsoft.com/office/drawing/2014/main" id="{5849B47B-892D-4A54-A530-118E7E4277E7}"/>
              </a:ext>
            </a:extLst>
          </p:cNvPr>
          <p:cNvSpPr txBox="1"/>
          <p:nvPr/>
        </p:nvSpPr>
        <p:spPr>
          <a:xfrm>
            <a:off x="5697538" y="2468563"/>
            <a:ext cx="1317625" cy="239712"/>
          </a:xfrm>
          <a:prstGeom prst="rect">
            <a:avLst/>
          </a:prstGeom>
        </p:spPr>
        <p:txBody>
          <a:bodyPr lIns="0" tIns="13335" rIns="0" bIns="0">
            <a:spAutoFit/>
          </a:bodyPr>
          <a:lstStyle/>
          <a:p>
            <a:pPr marL="12700">
              <a:spcBef>
                <a:spcPts val="105"/>
              </a:spcBef>
              <a:defRPr/>
            </a:pPr>
            <a:r>
              <a:rPr sz="1400" b="1" spc="-15" dirty="0">
                <a:solidFill>
                  <a:srgbClr val="800000"/>
                </a:solidFill>
                <a:latin typeface="Arial"/>
                <a:cs typeface="Arial"/>
              </a:rPr>
              <a:t>Api</a:t>
            </a:r>
            <a:r>
              <a:rPr sz="1400" b="1" spc="-25" dirty="0">
                <a:solidFill>
                  <a:srgbClr val="800000"/>
                </a:solidFill>
                <a:latin typeface="Arial"/>
                <a:cs typeface="Arial"/>
              </a:rPr>
              <a:t> </a:t>
            </a:r>
            <a:r>
              <a:rPr sz="1400" b="1" spc="-5" dirty="0">
                <a:solidFill>
                  <a:srgbClr val="800000"/>
                </a:solidFill>
                <a:latin typeface="Arial"/>
                <a:cs typeface="Arial"/>
              </a:rPr>
              <a:t>网关 (s)</a:t>
            </a:r>
            <a:endParaRPr sz="1400">
              <a:latin typeface="Arial"/>
              <a:cs typeface="Arial"/>
            </a:endParaRPr>
          </a:p>
        </p:txBody>
      </p:sp>
      <p:sp>
        <p:nvSpPr>
          <p:cNvPr id="19" name="object 19">
            <a:extLst>
              <a:ext uri="{FF2B5EF4-FFF2-40B4-BE49-F238E27FC236}">
                <a16:creationId xmlns:a16="http://schemas.microsoft.com/office/drawing/2014/main" id="{18E4F6FA-FA55-4ECB-9B94-22F5F66219A0}"/>
              </a:ext>
            </a:extLst>
          </p:cNvPr>
          <p:cNvSpPr txBox="1"/>
          <p:nvPr/>
        </p:nvSpPr>
        <p:spPr>
          <a:xfrm>
            <a:off x="3101975" y="4573588"/>
            <a:ext cx="808038" cy="412750"/>
          </a:xfrm>
          <a:prstGeom prst="rect">
            <a:avLst/>
          </a:prstGeom>
        </p:spPr>
        <p:txBody>
          <a:bodyPr lIns="0" tIns="38100" rIns="0" bIns="0">
            <a:spAutoFit/>
          </a:bodyPr>
          <a:lstStyle/>
          <a:p>
            <a:pPr marL="12700">
              <a:spcBef>
                <a:spcPts val="300"/>
              </a:spcBef>
              <a:defRPr/>
            </a:pPr>
            <a:r>
              <a:rPr sz="1100" spc="-5" dirty="0">
                <a:latin typeface="Arial"/>
                <a:cs typeface="Arial"/>
              </a:rPr>
              <a:t>Microservice</a:t>
            </a:r>
            <a:endParaRPr sz="1100">
              <a:latin typeface="Arial"/>
              <a:cs typeface="Arial"/>
            </a:endParaRPr>
          </a:p>
          <a:p>
            <a:pPr marL="29209">
              <a:spcBef>
                <a:spcPts val="204"/>
              </a:spcBef>
              <a:defRPr/>
            </a:pPr>
            <a:r>
              <a:rPr sz="1100" dirty="0">
                <a:latin typeface="Arial"/>
                <a:cs typeface="Arial"/>
              </a:rPr>
              <a:t>建筑</a:t>
            </a:r>
            <a:endParaRPr sz="1100">
              <a:latin typeface="Arial"/>
              <a:cs typeface="Arial"/>
            </a:endParaRPr>
          </a:p>
        </p:txBody>
      </p:sp>
      <p:sp>
        <p:nvSpPr>
          <p:cNvPr id="250900" name="object 20">
            <a:extLst>
              <a:ext uri="{FF2B5EF4-FFF2-40B4-BE49-F238E27FC236}">
                <a16:creationId xmlns:a16="http://schemas.microsoft.com/office/drawing/2014/main" id="{926E5775-5E71-481F-B711-4325632EFBF8}"/>
              </a:ext>
            </a:extLst>
          </p:cNvPr>
          <p:cNvSpPr>
            <a:spLocks/>
          </p:cNvSpPr>
          <p:nvPr/>
        </p:nvSpPr>
        <p:spPr bwMode="auto">
          <a:xfrm>
            <a:off x="4229100" y="5865813"/>
            <a:ext cx="1433513" cy="76200"/>
          </a:xfrm>
          <a:custGeom>
            <a:avLst/>
            <a:gdLst>
              <a:gd name="T0" fmla="*/ 76285 w 1433195"/>
              <a:gd name="T1" fmla="*/ 0 h 76200"/>
              <a:gd name="T2" fmla="*/ 0 w 1433195"/>
              <a:gd name="T3" fmla="*/ 38100 h 76200"/>
              <a:gd name="T4" fmla="*/ 76285 w 1433195"/>
              <a:gd name="T5" fmla="*/ 76200 h 76200"/>
              <a:gd name="T6" fmla="*/ 76285 w 1433195"/>
              <a:gd name="T7" fmla="*/ 44450 h 76200"/>
              <a:gd name="T8" fmla="*/ 63570 w 1433195"/>
              <a:gd name="T9" fmla="*/ 44450 h 76200"/>
              <a:gd name="T10" fmla="*/ 63570 w 1433195"/>
              <a:gd name="T11" fmla="*/ 31750 h 76200"/>
              <a:gd name="T12" fmla="*/ 76285 w 1433195"/>
              <a:gd name="T13" fmla="*/ 31750 h 76200"/>
              <a:gd name="T14" fmla="*/ 76285 w 1433195"/>
              <a:gd name="T15" fmla="*/ 0 h 76200"/>
              <a:gd name="T16" fmla="*/ 1358373 w 1433195"/>
              <a:gd name="T17" fmla="*/ 0 h 76200"/>
              <a:gd name="T18" fmla="*/ 1358373 w 1433195"/>
              <a:gd name="T19" fmla="*/ 76200 h 76200"/>
              <a:gd name="T20" fmla="*/ 1421943 w 1433195"/>
              <a:gd name="T21" fmla="*/ 44450 h 76200"/>
              <a:gd name="T22" fmla="*/ 1371088 w 1433195"/>
              <a:gd name="T23" fmla="*/ 44450 h 76200"/>
              <a:gd name="T24" fmla="*/ 1371088 w 1433195"/>
              <a:gd name="T25" fmla="*/ 31750 h 76200"/>
              <a:gd name="T26" fmla="*/ 1421943 w 1433195"/>
              <a:gd name="T27" fmla="*/ 31750 h 76200"/>
              <a:gd name="T28" fmla="*/ 1358373 w 1433195"/>
              <a:gd name="T29" fmla="*/ 0 h 76200"/>
              <a:gd name="T30" fmla="*/ 76285 w 1433195"/>
              <a:gd name="T31" fmla="*/ 31750 h 76200"/>
              <a:gd name="T32" fmla="*/ 63570 w 1433195"/>
              <a:gd name="T33" fmla="*/ 31750 h 76200"/>
              <a:gd name="T34" fmla="*/ 63570 w 1433195"/>
              <a:gd name="T35" fmla="*/ 44450 h 76200"/>
              <a:gd name="T36" fmla="*/ 76285 w 1433195"/>
              <a:gd name="T37" fmla="*/ 44450 h 76200"/>
              <a:gd name="T38" fmla="*/ 76285 w 1433195"/>
              <a:gd name="T39" fmla="*/ 31750 h 76200"/>
              <a:gd name="T40" fmla="*/ 1358373 w 1433195"/>
              <a:gd name="T41" fmla="*/ 31750 h 76200"/>
              <a:gd name="T42" fmla="*/ 76285 w 1433195"/>
              <a:gd name="T43" fmla="*/ 31750 h 76200"/>
              <a:gd name="T44" fmla="*/ 76285 w 1433195"/>
              <a:gd name="T45" fmla="*/ 44450 h 76200"/>
              <a:gd name="T46" fmla="*/ 1358373 w 1433195"/>
              <a:gd name="T47" fmla="*/ 44450 h 76200"/>
              <a:gd name="T48" fmla="*/ 1358373 w 1433195"/>
              <a:gd name="T49" fmla="*/ 31750 h 76200"/>
              <a:gd name="T50" fmla="*/ 1421943 w 1433195"/>
              <a:gd name="T51" fmla="*/ 31750 h 76200"/>
              <a:gd name="T52" fmla="*/ 1371088 w 1433195"/>
              <a:gd name="T53" fmla="*/ 31750 h 76200"/>
              <a:gd name="T54" fmla="*/ 1371088 w 1433195"/>
              <a:gd name="T55" fmla="*/ 44450 h 76200"/>
              <a:gd name="T56" fmla="*/ 1421943 w 1433195"/>
              <a:gd name="T57" fmla="*/ 44450 h 76200"/>
              <a:gd name="T58" fmla="*/ 1434658 w 1433195"/>
              <a:gd name="T59" fmla="*/ 38100 h 76200"/>
              <a:gd name="T60" fmla="*/ 1421943 w 1433195"/>
              <a:gd name="T61" fmla="*/ 31750 h 7620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433195" h="76200">
                <a:moveTo>
                  <a:pt x="76200" y="0"/>
                </a:moveTo>
                <a:lnTo>
                  <a:pt x="0" y="38100"/>
                </a:lnTo>
                <a:lnTo>
                  <a:pt x="76200" y="76200"/>
                </a:lnTo>
                <a:lnTo>
                  <a:pt x="76200" y="44450"/>
                </a:lnTo>
                <a:lnTo>
                  <a:pt x="63500" y="44450"/>
                </a:lnTo>
                <a:lnTo>
                  <a:pt x="63500" y="31750"/>
                </a:lnTo>
                <a:lnTo>
                  <a:pt x="76200" y="31750"/>
                </a:lnTo>
                <a:lnTo>
                  <a:pt x="76200" y="0"/>
                </a:lnTo>
                <a:close/>
              </a:path>
              <a:path w="1433195" h="76200">
                <a:moveTo>
                  <a:pt x="1356868" y="0"/>
                </a:moveTo>
                <a:lnTo>
                  <a:pt x="1356868" y="76200"/>
                </a:lnTo>
                <a:lnTo>
                  <a:pt x="1420368" y="44450"/>
                </a:lnTo>
                <a:lnTo>
                  <a:pt x="1369568" y="44450"/>
                </a:lnTo>
                <a:lnTo>
                  <a:pt x="1369568" y="31750"/>
                </a:lnTo>
                <a:lnTo>
                  <a:pt x="1420368" y="31750"/>
                </a:lnTo>
                <a:lnTo>
                  <a:pt x="1356868" y="0"/>
                </a:lnTo>
                <a:close/>
              </a:path>
              <a:path w="1433195" h="76200">
                <a:moveTo>
                  <a:pt x="76200" y="31750"/>
                </a:moveTo>
                <a:lnTo>
                  <a:pt x="63500" y="31750"/>
                </a:lnTo>
                <a:lnTo>
                  <a:pt x="63500" y="44450"/>
                </a:lnTo>
                <a:lnTo>
                  <a:pt x="76200" y="44450"/>
                </a:lnTo>
                <a:lnTo>
                  <a:pt x="76200" y="31750"/>
                </a:lnTo>
                <a:close/>
              </a:path>
              <a:path w="1433195" h="76200">
                <a:moveTo>
                  <a:pt x="1356868" y="31750"/>
                </a:moveTo>
                <a:lnTo>
                  <a:pt x="76200" y="31750"/>
                </a:lnTo>
                <a:lnTo>
                  <a:pt x="76200" y="44450"/>
                </a:lnTo>
                <a:lnTo>
                  <a:pt x="1356868" y="44450"/>
                </a:lnTo>
                <a:lnTo>
                  <a:pt x="1356868" y="31750"/>
                </a:lnTo>
                <a:close/>
              </a:path>
              <a:path w="1433195" h="76200">
                <a:moveTo>
                  <a:pt x="1420368" y="31750"/>
                </a:moveTo>
                <a:lnTo>
                  <a:pt x="1369568" y="31750"/>
                </a:lnTo>
                <a:lnTo>
                  <a:pt x="1369568" y="44450"/>
                </a:lnTo>
                <a:lnTo>
                  <a:pt x="1420368" y="44450"/>
                </a:lnTo>
                <a:lnTo>
                  <a:pt x="1433068" y="38100"/>
                </a:lnTo>
                <a:lnTo>
                  <a:pt x="1420368" y="31750"/>
                </a:lnTo>
                <a:close/>
              </a:path>
            </a:pathLst>
          </a:custGeom>
          <a:solidFill>
            <a:srgbClr val="93895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0901" name="object 21">
            <a:extLst>
              <a:ext uri="{FF2B5EF4-FFF2-40B4-BE49-F238E27FC236}">
                <a16:creationId xmlns:a16="http://schemas.microsoft.com/office/drawing/2014/main" id="{4734376C-F29B-4837-8410-0F1B81A703E5}"/>
              </a:ext>
            </a:extLst>
          </p:cNvPr>
          <p:cNvSpPr txBox="1">
            <a:spLocks noChangeArrowheads="1"/>
          </p:cNvSpPr>
          <p:nvPr/>
        </p:nvSpPr>
        <p:spPr bwMode="auto">
          <a:xfrm>
            <a:off x="4597400" y="4572000"/>
            <a:ext cx="80645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065" rIns="0" bIns="0">
            <a:spAutoFit/>
          </a:bodyPr>
          <a:lstStyle>
            <a:lvl1pPr marL="28575" indent="-1587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16000"/>
              </a:lnSpc>
              <a:spcBef>
                <a:spcPts val="100"/>
              </a:spcBef>
            </a:pPr>
            <a:r>
              <a:rPr lang="zh-CN" altLang="zh-CN" sz="1100">
                <a:latin typeface="Arial" panose="020B0604020202020204" pitchFamily="34" charset="0"/>
                <a:cs typeface="Arial" panose="020B0604020202020204" pitchFamily="34" charset="0"/>
              </a:rPr>
              <a:t>Microservice 体系结构</a:t>
            </a:r>
          </a:p>
        </p:txBody>
      </p:sp>
      <p:sp>
        <p:nvSpPr>
          <p:cNvPr id="250902" name="object 22">
            <a:extLst>
              <a:ext uri="{FF2B5EF4-FFF2-40B4-BE49-F238E27FC236}">
                <a16:creationId xmlns:a16="http://schemas.microsoft.com/office/drawing/2014/main" id="{91EB40EE-AD55-4B29-B48C-FA5801B576BE}"/>
              </a:ext>
            </a:extLst>
          </p:cNvPr>
          <p:cNvSpPr>
            <a:spLocks/>
          </p:cNvSpPr>
          <p:nvPr/>
        </p:nvSpPr>
        <p:spPr bwMode="auto">
          <a:xfrm>
            <a:off x="9377363" y="3865563"/>
            <a:ext cx="1652587" cy="876300"/>
          </a:xfrm>
          <a:custGeom>
            <a:avLst/>
            <a:gdLst>
              <a:gd name="T0" fmla="*/ 0 w 1652904"/>
              <a:gd name="T1" fmla="*/ 876261 h 876300"/>
              <a:gd name="T2" fmla="*/ 1651319 w 1652904"/>
              <a:gd name="T3" fmla="*/ 876261 h 876300"/>
              <a:gd name="T4" fmla="*/ 1651319 w 1652904"/>
              <a:gd name="T5" fmla="*/ 0 h 876300"/>
              <a:gd name="T6" fmla="*/ 0 w 1652904"/>
              <a:gd name="T7" fmla="*/ 0 h 876300"/>
              <a:gd name="T8" fmla="*/ 0 w 1652904"/>
              <a:gd name="T9" fmla="*/ 876261 h 8763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52904" h="876300">
                <a:moveTo>
                  <a:pt x="0" y="876261"/>
                </a:moveTo>
                <a:lnTo>
                  <a:pt x="1652904" y="876261"/>
                </a:lnTo>
                <a:lnTo>
                  <a:pt x="1652904" y="0"/>
                </a:lnTo>
                <a:lnTo>
                  <a:pt x="0" y="0"/>
                </a:lnTo>
                <a:lnTo>
                  <a:pt x="0" y="876261"/>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0903" name="object 23">
            <a:extLst>
              <a:ext uri="{FF2B5EF4-FFF2-40B4-BE49-F238E27FC236}">
                <a16:creationId xmlns:a16="http://schemas.microsoft.com/office/drawing/2014/main" id="{E3BAD069-83CE-4098-8F8C-A2B8159F9A89}"/>
              </a:ext>
            </a:extLst>
          </p:cNvPr>
          <p:cNvSpPr>
            <a:spLocks/>
          </p:cNvSpPr>
          <p:nvPr/>
        </p:nvSpPr>
        <p:spPr bwMode="auto">
          <a:xfrm>
            <a:off x="11029950" y="3573463"/>
            <a:ext cx="292100" cy="1168400"/>
          </a:xfrm>
          <a:custGeom>
            <a:avLst/>
            <a:gdLst>
              <a:gd name="T0" fmla="*/ 292100 w 292100"/>
              <a:gd name="T1" fmla="*/ 0 h 1168400"/>
              <a:gd name="T2" fmla="*/ 0 w 292100"/>
              <a:gd name="T3" fmla="*/ 292100 h 1168400"/>
              <a:gd name="T4" fmla="*/ 0 w 292100"/>
              <a:gd name="T5" fmla="*/ 1168400 h 1168400"/>
              <a:gd name="T6" fmla="*/ 292100 w 292100"/>
              <a:gd name="T7" fmla="*/ 876300 h 1168400"/>
              <a:gd name="T8" fmla="*/ 292100 w 292100"/>
              <a:gd name="T9" fmla="*/ 0 h 11684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2100" h="1168400">
                <a:moveTo>
                  <a:pt x="292100" y="0"/>
                </a:moveTo>
                <a:lnTo>
                  <a:pt x="0" y="292100"/>
                </a:lnTo>
                <a:lnTo>
                  <a:pt x="0" y="1168400"/>
                </a:lnTo>
                <a:lnTo>
                  <a:pt x="292100" y="876300"/>
                </a:lnTo>
                <a:lnTo>
                  <a:pt x="292100" y="0"/>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0904" name="object 24">
            <a:extLst>
              <a:ext uri="{FF2B5EF4-FFF2-40B4-BE49-F238E27FC236}">
                <a16:creationId xmlns:a16="http://schemas.microsoft.com/office/drawing/2014/main" id="{7AD71451-C55E-4C2D-83B7-16C5A9665DF2}"/>
              </a:ext>
            </a:extLst>
          </p:cNvPr>
          <p:cNvSpPr>
            <a:spLocks/>
          </p:cNvSpPr>
          <p:nvPr/>
        </p:nvSpPr>
        <p:spPr bwMode="auto">
          <a:xfrm>
            <a:off x="9377363" y="3573463"/>
            <a:ext cx="1946275" cy="292100"/>
          </a:xfrm>
          <a:custGeom>
            <a:avLst/>
            <a:gdLst>
              <a:gd name="T0" fmla="*/ 1948307 w 1945640"/>
              <a:gd name="T1" fmla="*/ 0 h 292100"/>
              <a:gd name="T2" fmla="*/ 292575 w 1945640"/>
              <a:gd name="T3" fmla="*/ 0 h 292100"/>
              <a:gd name="T4" fmla="*/ 0 w 1945640"/>
              <a:gd name="T5" fmla="*/ 292100 h 292100"/>
              <a:gd name="T6" fmla="*/ 1655731 w 1945640"/>
              <a:gd name="T7" fmla="*/ 292100 h 292100"/>
              <a:gd name="T8" fmla="*/ 1948307 w 1945640"/>
              <a:gd name="T9" fmla="*/ 0 h 292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5640" h="292100">
                <a:moveTo>
                  <a:pt x="1945131" y="0"/>
                </a:moveTo>
                <a:lnTo>
                  <a:pt x="292100" y="0"/>
                </a:lnTo>
                <a:lnTo>
                  <a:pt x="0" y="292100"/>
                </a:lnTo>
                <a:lnTo>
                  <a:pt x="1653031" y="292100"/>
                </a:lnTo>
                <a:lnTo>
                  <a:pt x="194513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0905" name="object 25">
            <a:extLst>
              <a:ext uri="{FF2B5EF4-FFF2-40B4-BE49-F238E27FC236}">
                <a16:creationId xmlns:a16="http://schemas.microsoft.com/office/drawing/2014/main" id="{3F59A6CB-1ACE-4E75-9D27-3B10CA533978}"/>
              </a:ext>
            </a:extLst>
          </p:cNvPr>
          <p:cNvSpPr>
            <a:spLocks/>
          </p:cNvSpPr>
          <p:nvPr/>
        </p:nvSpPr>
        <p:spPr bwMode="auto">
          <a:xfrm>
            <a:off x="9439275" y="3916363"/>
            <a:ext cx="263525" cy="155575"/>
          </a:xfrm>
          <a:custGeom>
            <a:avLst/>
            <a:gdLst>
              <a:gd name="T0" fmla="*/ 237108 w 263525"/>
              <a:gd name="T1" fmla="*/ 0 h 156845"/>
              <a:gd name="T2" fmla="*/ 26161 w 263525"/>
              <a:gd name="T3" fmla="*/ 0 h 156845"/>
              <a:gd name="T4" fmla="*/ 15966 w 263525"/>
              <a:gd name="T5" fmla="*/ 1968 h 156845"/>
              <a:gd name="T6" fmla="*/ 7651 w 263525"/>
              <a:gd name="T7" fmla="*/ 7331 h 156845"/>
              <a:gd name="T8" fmla="*/ 2051 w 263525"/>
              <a:gd name="T9" fmla="*/ 15277 h 156845"/>
              <a:gd name="T10" fmla="*/ 0 w 263525"/>
              <a:gd name="T11" fmla="*/ 24998 h 156845"/>
              <a:gd name="T12" fmla="*/ 0 w 263525"/>
              <a:gd name="T13" fmla="*/ 125233 h 156845"/>
              <a:gd name="T14" fmla="*/ 2051 w 263525"/>
              <a:gd name="T15" fmla="*/ 135023 h 156845"/>
              <a:gd name="T16" fmla="*/ 7651 w 263525"/>
              <a:gd name="T17" fmla="*/ 143006 h 156845"/>
              <a:gd name="T18" fmla="*/ 15966 w 263525"/>
              <a:gd name="T19" fmla="*/ 148384 h 156845"/>
              <a:gd name="T20" fmla="*/ 26161 w 263525"/>
              <a:gd name="T21" fmla="*/ 150354 h 156845"/>
              <a:gd name="T22" fmla="*/ 237108 w 263525"/>
              <a:gd name="T23" fmla="*/ 150354 h 156845"/>
              <a:gd name="T24" fmla="*/ 247231 w 263525"/>
              <a:gd name="T25" fmla="*/ 148384 h 156845"/>
              <a:gd name="T26" fmla="*/ 255508 w 263525"/>
              <a:gd name="T27" fmla="*/ 143006 h 156845"/>
              <a:gd name="T28" fmla="*/ 261094 w 263525"/>
              <a:gd name="T29" fmla="*/ 135023 h 156845"/>
              <a:gd name="T30" fmla="*/ 263144 w 263525"/>
              <a:gd name="T31" fmla="*/ 125233 h 156845"/>
              <a:gd name="T32" fmla="*/ 263144 w 263525"/>
              <a:gd name="T33" fmla="*/ 24998 h 156845"/>
              <a:gd name="T34" fmla="*/ 261094 w 263525"/>
              <a:gd name="T35" fmla="*/ 15277 h 156845"/>
              <a:gd name="T36" fmla="*/ 255508 w 263525"/>
              <a:gd name="T37" fmla="*/ 7331 h 156845"/>
              <a:gd name="T38" fmla="*/ 247231 w 263525"/>
              <a:gd name="T39" fmla="*/ 1968 h 156845"/>
              <a:gd name="T40" fmla="*/ 237108 w 263525"/>
              <a:gd name="T41" fmla="*/ 0 h 15684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63525" h="156845">
                <a:moveTo>
                  <a:pt x="237108" y="0"/>
                </a:moveTo>
                <a:lnTo>
                  <a:pt x="26161" y="0"/>
                </a:lnTo>
                <a:lnTo>
                  <a:pt x="15966" y="2049"/>
                </a:lnTo>
                <a:lnTo>
                  <a:pt x="7651" y="7635"/>
                </a:lnTo>
                <a:lnTo>
                  <a:pt x="2051" y="15912"/>
                </a:lnTo>
                <a:lnTo>
                  <a:pt x="0" y="26035"/>
                </a:lnTo>
                <a:lnTo>
                  <a:pt x="0" y="130429"/>
                </a:lnTo>
                <a:lnTo>
                  <a:pt x="2051" y="140624"/>
                </a:lnTo>
                <a:lnTo>
                  <a:pt x="7651" y="148939"/>
                </a:lnTo>
                <a:lnTo>
                  <a:pt x="15966" y="154539"/>
                </a:lnTo>
                <a:lnTo>
                  <a:pt x="26161" y="156591"/>
                </a:lnTo>
                <a:lnTo>
                  <a:pt x="237108" y="156591"/>
                </a:lnTo>
                <a:lnTo>
                  <a:pt x="247231" y="154539"/>
                </a:lnTo>
                <a:lnTo>
                  <a:pt x="255508" y="148939"/>
                </a:lnTo>
                <a:lnTo>
                  <a:pt x="261094" y="140624"/>
                </a:lnTo>
                <a:lnTo>
                  <a:pt x="263144" y="130429"/>
                </a:lnTo>
                <a:lnTo>
                  <a:pt x="263144" y="26035"/>
                </a:lnTo>
                <a:lnTo>
                  <a:pt x="261094" y="15912"/>
                </a:lnTo>
                <a:lnTo>
                  <a:pt x="255508" y="7635"/>
                </a:lnTo>
                <a:lnTo>
                  <a:pt x="247231" y="2049"/>
                </a:lnTo>
                <a:lnTo>
                  <a:pt x="237108" y="0"/>
                </a:lnTo>
                <a:close/>
              </a:path>
            </a:pathLst>
          </a:custGeom>
          <a:solidFill>
            <a:srgbClr val="58585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0906" name="object 26">
            <a:extLst>
              <a:ext uri="{FF2B5EF4-FFF2-40B4-BE49-F238E27FC236}">
                <a16:creationId xmlns:a16="http://schemas.microsoft.com/office/drawing/2014/main" id="{DED6C9C4-7DC2-436A-BFC8-3DAAC07F0A6D}"/>
              </a:ext>
            </a:extLst>
          </p:cNvPr>
          <p:cNvSpPr>
            <a:spLocks/>
          </p:cNvSpPr>
          <p:nvPr/>
        </p:nvSpPr>
        <p:spPr bwMode="auto">
          <a:xfrm>
            <a:off x="9439275" y="3916363"/>
            <a:ext cx="263525" cy="155575"/>
          </a:xfrm>
          <a:custGeom>
            <a:avLst/>
            <a:gdLst>
              <a:gd name="T0" fmla="*/ 0 w 263525"/>
              <a:gd name="T1" fmla="*/ 24998 h 156845"/>
              <a:gd name="T2" fmla="*/ 2051 w 263525"/>
              <a:gd name="T3" fmla="*/ 15277 h 156845"/>
              <a:gd name="T4" fmla="*/ 7651 w 263525"/>
              <a:gd name="T5" fmla="*/ 7331 h 156845"/>
              <a:gd name="T6" fmla="*/ 15966 w 263525"/>
              <a:gd name="T7" fmla="*/ 1968 h 156845"/>
              <a:gd name="T8" fmla="*/ 26161 w 263525"/>
              <a:gd name="T9" fmla="*/ 0 h 156845"/>
              <a:gd name="T10" fmla="*/ 237108 w 263525"/>
              <a:gd name="T11" fmla="*/ 0 h 156845"/>
              <a:gd name="T12" fmla="*/ 247231 w 263525"/>
              <a:gd name="T13" fmla="*/ 1968 h 156845"/>
              <a:gd name="T14" fmla="*/ 255508 w 263525"/>
              <a:gd name="T15" fmla="*/ 7331 h 156845"/>
              <a:gd name="T16" fmla="*/ 261094 w 263525"/>
              <a:gd name="T17" fmla="*/ 15277 h 156845"/>
              <a:gd name="T18" fmla="*/ 263144 w 263525"/>
              <a:gd name="T19" fmla="*/ 24998 h 156845"/>
              <a:gd name="T20" fmla="*/ 263144 w 263525"/>
              <a:gd name="T21" fmla="*/ 125233 h 156845"/>
              <a:gd name="T22" fmla="*/ 261094 w 263525"/>
              <a:gd name="T23" fmla="*/ 135023 h 156845"/>
              <a:gd name="T24" fmla="*/ 255508 w 263525"/>
              <a:gd name="T25" fmla="*/ 143006 h 156845"/>
              <a:gd name="T26" fmla="*/ 247231 w 263525"/>
              <a:gd name="T27" fmla="*/ 148384 h 156845"/>
              <a:gd name="T28" fmla="*/ 237108 w 263525"/>
              <a:gd name="T29" fmla="*/ 150354 h 156845"/>
              <a:gd name="T30" fmla="*/ 26161 w 263525"/>
              <a:gd name="T31" fmla="*/ 150354 h 156845"/>
              <a:gd name="T32" fmla="*/ 15966 w 263525"/>
              <a:gd name="T33" fmla="*/ 148384 h 156845"/>
              <a:gd name="T34" fmla="*/ 7651 w 263525"/>
              <a:gd name="T35" fmla="*/ 143006 h 156845"/>
              <a:gd name="T36" fmla="*/ 2051 w 263525"/>
              <a:gd name="T37" fmla="*/ 135023 h 156845"/>
              <a:gd name="T38" fmla="*/ 0 w 263525"/>
              <a:gd name="T39" fmla="*/ 125233 h 156845"/>
              <a:gd name="T40" fmla="*/ 0 w 263525"/>
              <a:gd name="T41" fmla="*/ 24998 h 15684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63525" h="156845">
                <a:moveTo>
                  <a:pt x="0" y="26035"/>
                </a:moveTo>
                <a:lnTo>
                  <a:pt x="2051" y="15912"/>
                </a:lnTo>
                <a:lnTo>
                  <a:pt x="7651" y="7635"/>
                </a:lnTo>
                <a:lnTo>
                  <a:pt x="15966" y="2049"/>
                </a:lnTo>
                <a:lnTo>
                  <a:pt x="26161" y="0"/>
                </a:lnTo>
                <a:lnTo>
                  <a:pt x="237108" y="0"/>
                </a:lnTo>
                <a:lnTo>
                  <a:pt x="247231" y="2049"/>
                </a:lnTo>
                <a:lnTo>
                  <a:pt x="255508" y="7635"/>
                </a:lnTo>
                <a:lnTo>
                  <a:pt x="261094" y="15912"/>
                </a:lnTo>
                <a:lnTo>
                  <a:pt x="263144" y="26035"/>
                </a:lnTo>
                <a:lnTo>
                  <a:pt x="263144" y="130429"/>
                </a:lnTo>
                <a:lnTo>
                  <a:pt x="261094" y="140624"/>
                </a:lnTo>
                <a:lnTo>
                  <a:pt x="255508" y="148939"/>
                </a:lnTo>
                <a:lnTo>
                  <a:pt x="247231" y="154539"/>
                </a:lnTo>
                <a:lnTo>
                  <a:pt x="237108" y="156591"/>
                </a:lnTo>
                <a:lnTo>
                  <a:pt x="26161" y="156591"/>
                </a:lnTo>
                <a:lnTo>
                  <a:pt x="15966" y="154539"/>
                </a:lnTo>
                <a:lnTo>
                  <a:pt x="7651" y="148939"/>
                </a:lnTo>
                <a:lnTo>
                  <a:pt x="2051" y="140624"/>
                </a:lnTo>
                <a:lnTo>
                  <a:pt x="0" y="130429"/>
                </a:lnTo>
                <a:lnTo>
                  <a:pt x="0" y="26035"/>
                </a:lnTo>
                <a:close/>
              </a:path>
            </a:pathLst>
          </a:custGeom>
          <a:noFill/>
          <a:ln w="3175">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0907" name="object 27">
            <a:extLst>
              <a:ext uri="{FF2B5EF4-FFF2-40B4-BE49-F238E27FC236}">
                <a16:creationId xmlns:a16="http://schemas.microsoft.com/office/drawing/2014/main" id="{B620746F-3B0A-4A64-9511-24F65A7D738C}"/>
              </a:ext>
            </a:extLst>
          </p:cNvPr>
          <p:cNvSpPr>
            <a:spLocks/>
          </p:cNvSpPr>
          <p:nvPr/>
        </p:nvSpPr>
        <p:spPr bwMode="auto">
          <a:xfrm>
            <a:off x="9817100" y="3916363"/>
            <a:ext cx="263525" cy="155575"/>
          </a:xfrm>
          <a:custGeom>
            <a:avLst/>
            <a:gdLst>
              <a:gd name="T0" fmla="*/ 236981 w 263525"/>
              <a:gd name="T1" fmla="*/ 0 h 156845"/>
              <a:gd name="T2" fmla="*/ 26034 w 263525"/>
              <a:gd name="T3" fmla="*/ 0 h 156845"/>
              <a:gd name="T4" fmla="*/ 15912 w 263525"/>
              <a:gd name="T5" fmla="*/ 1968 h 156845"/>
              <a:gd name="T6" fmla="*/ 7635 w 263525"/>
              <a:gd name="T7" fmla="*/ 7331 h 156845"/>
              <a:gd name="T8" fmla="*/ 2049 w 263525"/>
              <a:gd name="T9" fmla="*/ 15277 h 156845"/>
              <a:gd name="T10" fmla="*/ 0 w 263525"/>
              <a:gd name="T11" fmla="*/ 24998 h 156845"/>
              <a:gd name="T12" fmla="*/ 0 w 263525"/>
              <a:gd name="T13" fmla="*/ 125233 h 156845"/>
              <a:gd name="T14" fmla="*/ 2049 w 263525"/>
              <a:gd name="T15" fmla="*/ 135023 h 156845"/>
              <a:gd name="T16" fmla="*/ 7635 w 263525"/>
              <a:gd name="T17" fmla="*/ 143006 h 156845"/>
              <a:gd name="T18" fmla="*/ 15912 w 263525"/>
              <a:gd name="T19" fmla="*/ 148384 h 156845"/>
              <a:gd name="T20" fmla="*/ 26034 w 263525"/>
              <a:gd name="T21" fmla="*/ 150354 h 156845"/>
              <a:gd name="T22" fmla="*/ 236981 w 263525"/>
              <a:gd name="T23" fmla="*/ 150354 h 156845"/>
              <a:gd name="T24" fmla="*/ 247177 w 263525"/>
              <a:gd name="T25" fmla="*/ 148384 h 156845"/>
              <a:gd name="T26" fmla="*/ 255492 w 263525"/>
              <a:gd name="T27" fmla="*/ 143006 h 156845"/>
              <a:gd name="T28" fmla="*/ 261092 w 263525"/>
              <a:gd name="T29" fmla="*/ 135023 h 156845"/>
              <a:gd name="T30" fmla="*/ 263144 w 263525"/>
              <a:gd name="T31" fmla="*/ 125233 h 156845"/>
              <a:gd name="T32" fmla="*/ 263144 w 263525"/>
              <a:gd name="T33" fmla="*/ 24998 h 156845"/>
              <a:gd name="T34" fmla="*/ 261092 w 263525"/>
              <a:gd name="T35" fmla="*/ 15277 h 156845"/>
              <a:gd name="T36" fmla="*/ 255492 w 263525"/>
              <a:gd name="T37" fmla="*/ 7331 h 156845"/>
              <a:gd name="T38" fmla="*/ 247177 w 263525"/>
              <a:gd name="T39" fmla="*/ 1968 h 156845"/>
              <a:gd name="T40" fmla="*/ 236981 w 263525"/>
              <a:gd name="T41" fmla="*/ 0 h 15684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63525" h="156845">
                <a:moveTo>
                  <a:pt x="236981" y="0"/>
                </a:moveTo>
                <a:lnTo>
                  <a:pt x="26034" y="0"/>
                </a:lnTo>
                <a:lnTo>
                  <a:pt x="15912" y="2049"/>
                </a:lnTo>
                <a:lnTo>
                  <a:pt x="7635" y="7635"/>
                </a:lnTo>
                <a:lnTo>
                  <a:pt x="2049" y="15912"/>
                </a:lnTo>
                <a:lnTo>
                  <a:pt x="0" y="26035"/>
                </a:lnTo>
                <a:lnTo>
                  <a:pt x="0" y="130429"/>
                </a:lnTo>
                <a:lnTo>
                  <a:pt x="2049" y="140624"/>
                </a:lnTo>
                <a:lnTo>
                  <a:pt x="7635" y="148939"/>
                </a:lnTo>
                <a:lnTo>
                  <a:pt x="15912" y="154539"/>
                </a:lnTo>
                <a:lnTo>
                  <a:pt x="26034" y="156591"/>
                </a:lnTo>
                <a:lnTo>
                  <a:pt x="236981" y="156591"/>
                </a:lnTo>
                <a:lnTo>
                  <a:pt x="247177" y="154539"/>
                </a:lnTo>
                <a:lnTo>
                  <a:pt x="255492" y="148939"/>
                </a:lnTo>
                <a:lnTo>
                  <a:pt x="261092" y="140624"/>
                </a:lnTo>
                <a:lnTo>
                  <a:pt x="263144" y="130429"/>
                </a:lnTo>
                <a:lnTo>
                  <a:pt x="263144" y="26035"/>
                </a:lnTo>
                <a:lnTo>
                  <a:pt x="261092" y="15912"/>
                </a:lnTo>
                <a:lnTo>
                  <a:pt x="255492" y="7635"/>
                </a:lnTo>
                <a:lnTo>
                  <a:pt x="247177" y="2049"/>
                </a:lnTo>
                <a:lnTo>
                  <a:pt x="236981" y="0"/>
                </a:lnTo>
                <a:close/>
              </a:path>
            </a:pathLst>
          </a:custGeom>
          <a:solidFill>
            <a:srgbClr val="58585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0908" name="object 28">
            <a:extLst>
              <a:ext uri="{FF2B5EF4-FFF2-40B4-BE49-F238E27FC236}">
                <a16:creationId xmlns:a16="http://schemas.microsoft.com/office/drawing/2014/main" id="{B2446BB4-6453-419D-B9FE-6B6C04BAD8C7}"/>
              </a:ext>
            </a:extLst>
          </p:cNvPr>
          <p:cNvSpPr>
            <a:spLocks/>
          </p:cNvSpPr>
          <p:nvPr/>
        </p:nvSpPr>
        <p:spPr bwMode="auto">
          <a:xfrm>
            <a:off x="9817100" y="3916363"/>
            <a:ext cx="263525" cy="155575"/>
          </a:xfrm>
          <a:custGeom>
            <a:avLst/>
            <a:gdLst>
              <a:gd name="T0" fmla="*/ 0 w 263525"/>
              <a:gd name="T1" fmla="*/ 24998 h 156845"/>
              <a:gd name="T2" fmla="*/ 2049 w 263525"/>
              <a:gd name="T3" fmla="*/ 15277 h 156845"/>
              <a:gd name="T4" fmla="*/ 7635 w 263525"/>
              <a:gd name="T5" fmla="*/ 7331 h 156845"/>
              <a:gd name="T6" fmla="*/ 15912 w 263525"/>
              <a:gd name="T7" fmla="*/ 1968 h 156845"/>
              <a:gd name="T8" fmla="*/ 26034 w 263525"/>
              <a:gd name="T9" fmla="*/ 0 h 156845"/>
              <a:gd name="T10" fmla="*/ 236981 w 263525"/>
              <a:gd name="T11" fmla="*/ 0 h 156845"/>
              <a:gd name="T12" fmla="*/ 247177 w 263525"/>
              <a:gd name="T13" fmla="*/ 1968 h 156845"/>
              <a:gd name="T14" fmla="*/ 255492 w 263525"/>
              <a:gd name="T15" fmla="*/ 7331 h 156845"/>
              <a:gd name="T16" fmla="*/ 261092 w 263525"/>
              <a:gd name="T17" fmla="*/ 15277 h 156845"/>
              <a:gd name="T18" fmla="*/ 263144 w 263525"/>
              <a:gd name="T19" fmla="*/ 24998 h 156845"/>
              <a:gd name="T20" fmla="*/ 263144 w 263525"/>
              <a:gd name="T21" fmla="*/ 125233 h 156845"/>
              <a:gd name="T22" fmla="*/ 261092 w 263525"/>
              <a:gd name="T23" fmla="*/ 135023 h 156845"/>
              <a:gd name="T24" fmla="*/ 255492 w 263525"/>
              <a:gd name="T25" fmla="*/ 143006 h 156845"/>
              <a:gd name="T26" fmla="*/ 247177 w 263525"/>
              <a:gd name="T27" fmla="*/ 148384 h 156845"/>
              <a:gd name="T28" fmla="*/ 236981 w 263525"/>
              <a:gd name="T29" fmla="*/ 150354 h 156845"/>
              <a:gd name="T30" fmla="*/ 26034 w 263525"/>
              <a:gd name="T31" fmla="*/ 150354 h 156845"/>
              <a:gd name="T32" fmla="*/ 15912 w 263525"/>
              <a:gd name="T33" fmla="*/ 148384 h 156845"/>
              <a:gd name="T34" fmla="*/ 7635 w 263525"/>
              <a:gd name="T35" fmla="*/ 143006 h 156845"/>
              <a:gd name="T36" fmla="*/ 2049 w 263525"/>
              <a:gd name="T37" fmla="*/ 135023 h 156845"/>
              <a:gd name="T38" fmla="*/ 0 w 263525"/>
              <a:gd name="T39" fmla="*/ 125233 h 156845"/>
              <a:gd name="T40" fmla="*/ 0 w 263525"/>
              <a:gd name="T41" fmla="*/ 24998 h 15684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63525" h="156845">
                <a:moveTo>
                  <a:pt x="0" y="26035"/>
                </a:moveTo>
                <a:lnTo>
                  <a:pt x="2049" y="15912"/>
                </a:lnTo>
                <a:lnTo>
                  <a:pt x="7635" y="7635"/>
                </a:lnTo>
                <a:lnTo>
                  <a:pt x="15912" y="2049"/>
                </a:lnTo>
                <a:lnTo>
                  <a:pt x="26034" y="0"/>
                </a:lnTo>
                <a:lnTo>
                  <a:pt x="236981" y="0"/>
                </a:lnTo>
                <a:lnTo>
                  <a:pt x="247177" y="2049"/>
                </a:lnTo>
                <a:lnTo>
                  <a:pt x="255492" y="7635"/>
                </a:lnTo>
                <a:lnTo>
                  <a:pt x="261092" y="15912"/>
                </a:lnTo>
                <a:lnTo>
                  <a:pt x="263144" y="26035"/>
                </a:lnTo>
                <a:lnTo>
                  <a:pt x="263144" y="130429"/>
                </a:lnTo>
                <a:lnTo>
                  <a:pt x="261092" y="140624"/>
                </a:lnTo>
                <a:lnTo>
                  <a:pt x="255492" y="148939"/>
                </a:lnTo>
                <a:lnTo>
                  <a:pt x="247177" y="154539"/>
                </a:lnTo>
                <a:lnTo>
                  <a:pt x="236981" y="156591"/>
                </a:lnTo>
                <a:lnTo>
                  <a:pt x="26034" y="156591"/>
                </a:lnTo>
                <a:lnTo>
                  <a:pt x="15912" y="154539"/>
                </a:lnTo>
                <a:lnTo>
                  <a:pt x="7635" y="148939"/>
                </a:lnTo>
                <a:lnTo>
                  <a:pt x="2049" y="140624"/>
                </a:lnTo>
                <a:lnTo>
                  <a:pt x="0" y="130429"/>
                </a:lnTo>
                <a:lnTo>
                  <a:pt x="0" y="26035"/>
                </a:lnTo>
                <a:close/>
              </a:path>
            </a:pathLst>
          </a:custGeom>
          <a:noFill/>
          <a:ln w="3175">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0909" name="object 29">
            <a:extLst>
              <a:ext uri="{FF2B5EF4-FFF2-40B4-BE49-F238E27FC236}">
                <a16:creationId xmlns:a16="http://schemas.microsoft.com/office/drawing/2014/main" id="{D827EEB6-C6D4-457C-A3B4-AA35D2F47DF3}"/>
              </a:ext>
            </a:extLst>
          </p:cNvPr>
          <p:cNvSpPr>
            <a:spLocks/>
          </p:cNvSpPr>
          <p:nvPr/>
        </p:nvSpPr>
        <p:spPr bwMode="auto">
          <a:xfrm>
            <a:off x="10199688" y="3916363"/>
            <a:ext cx="263525" cy="155575"/>
          </a:xfrm>
          <a:custGeom>
            <a:avLst/>
            <a:gdLst>
              <a:gd name="T0" fmla="*/ 237108 w 263525"/>
              <a:gd name="T1" fmla="*/ 0 h 156845"/>
              <a:gd name="T2" fmla="*/ 26161 w 263525"/>
              <a:gd name="T3" fmla="*/ 0 h 156845"/>
              <a:gd name="T4" fmla="*/ 15966 w 263525"/>
              <a:gd name="T5" fmla="*/ 1968 h 156845"/>
              <a:gd name="T6" fmla="*/ 7651 w 263525"/>
              <a:gd name="T7" fmla="*/ 7331 h 156845"/>
              <a:gd name="T8" fmla="*/ 2051 w 263525"/>
              <a:gd name="T9" fmla="*/ 15277 h 156845"/>
              <a:gd name="T10" fmla="*/ 0 w 263525"/>
              <a:gd name="T11" fmla="*/ 24998 h 156845"/>
              <a:gd name="T12" fmla="*/ 0 w 263525"/>
              <a:gd name="T13" fmla="*/ 125233 h 156845"/>
              <a:gd name="T14" fmla="*/ 2051 w 263525"/>
              <a:gd name="T15" fmla="*/ 135023 h 156845"/>
              <a:gd name="T16" fmla="*/ 7651 w 263525"/>
              <a:gd name="T17" fmla="*/ 143006 h 156845"/>
              <a:gd name="T18" fmla="*/ 15966 w 263525"/>
              <a:gd name="T19" fmla="*/ 148384 h 156845"/>
              <a:gd name="T20" fmla="*/ 26161 w 263525"/>
              <a:gd name="T21" fmla="*/ 150354 h 156845"/>
              <a:gd name="T22" fmla="*/ 237108 w 263525"/>
              <a:gd name="T23" fmla="*/ 150354 h 156845"/>
              <a:gd name="T24" fmla="*/ 247231 w 263525"/>
              <a:gd name="T25" fmla="*/ 148384 h 156845"/>
              <a:gd name="T26" fmla="*/ 255508 w 263525"/>
              <a:gd name="T27" fmla="*/ 143006 h 156845"/>
              <a:gd name="T28" fmla="*/ 261094 w 263525"/>
              <a:gd name="T29" fmla="*/ 135023 h 156845"/>
              <a:gd name="T30" fmla="*/ 263144 w 263525"/>
              <a:gd name="T31" fmla="*/ 125233 h 156845"/>
              <a:gd name="T32" fmla="*/ 263144 w 263525"/>
              <a:gd name="T33" fmla="*/ 24998 h 156845"/>
              <a:gd name="T34" fmla="*/ 261094 w 263525"/>
              <a:gd name="T35" fmla="*/ 15277 h 156845"/>
              <a:gd name="T36" fmla="*/ 255508 w 263525"/>
              <a:gd name="T37" fmla="*/ 7331 h 156845"/>
              <a:gd name="T38" fmla="*/ 247231 w 263525"/>
              <a:gd name="T39" fmla="*/ 1968 h 156845"/>
              <a:gd name="T40" fmla="*/ 237108 w 263525"/>
              <a:gd name="T41" fmla="*/ 0 h 15684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63525" h="156845">
                <a:moveTo>
                  <a:pt x="237108" y="0"/>
                </a:moveTo>
                <a:lnTo>
                  <a:pt x="26161" y="0"/>
                </a:lnTo>
                <a:lnTo>
                  <a:pt x="15966" y="2049"/>
                </a:lnTo>
                <a:lnTo>
                  <a:pt x="7651" y="7635"/>
                </a:lnTo>
                <a:lnTo>
                  <a:pt x="2051" y="15912"/>
                </a:lnTo>
                <a:lnTo>
                  <a:pt x="0" y="26035"/>
                </a:lnTo>
                <a:lnTo>
                  <a:pt x="0" y="130429"/>
                </a:lnTo>
                <a:lnTo>
                  <a:pt x="2051" y="140624"/>
                </a:lnTo>
                <a:lnTo>
                  <a:pt x="7651" y="148939"/>
                </a:lnTo>
                <a:lnTo>
                  <a:pt x="15966" y="154539"/>
                </a:lnTo>
                <a:lnTo>
                  <a:pt x="26161" y="156591"/>
                </a:lnTo>
                <a:lnTo>
                  <a:pt x="237108" y="156591"/>
                </a:lnTo>
                <a:lnTo>
                  <a:pt x="247231" y="154539"/>
                </a:lnTo>
                <a:lnTo>
                  <a:pt x="255508" y="148939"/>
                </a:lnTo>
                <a:lnTo>
                  <a:pt x="261094" y="140624"/>
                </a:lnTo>
                <a:lnTo>
                  <a:pt x="263144" y="130429"/>
                </a:lnTo>
                <a:lnTo>
                  <a:pt x="263144" y="26035"/>
                </a:lnTo>
                <a:lnTo>
                  <a:pt x="261094" y="15912"/>
                </a:lnTo>
                <a:lnTo>
                  <a:pt x="255508" y="7635"/>
                </a:lnTo>
                <a:lnTo>
                  <a:pt x="247231" y="2049"/>
                </a:lnTo>
                <a:lnTo>
                  <a:pt x="237108" y="0"/>
                </a:lnTo>
                <a:close/>
              </a:path>
            </a:pathLst>
          </a:custGeom>
          <a:solidFill>
            <a:srgbClr val="58585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0910" name="object 30">
            <a:extLst>
              <a:ext uri="{FF2B5EF4-FFF2-40B4-BE49-F238E27FC236}">
                <a16:creationId xmlns:a16="http://schemas.microsoft.com/office/drawing/2014/main" id="{612B33C2-0583-4B57-A990-D0B44DF12F56}"/>
              </a:ext>
            </a:extLst>
          </p:cNvPr>
          <p:cNvSpPr>
            <a:spLocks/>
          </p:cNvSpPr>
          <p:nvPr/>
        </p:nvSpPr>
        <p:spPr bwMode="auto">
          <a:xfrm>
            <a:off x="10199688" y="3916363"/>
            <a:ext cx="263525" cy="155575"/>
          </a:xfrm>
          <a:custGeom>
            <a:avLst/>
            <a:gdLst>
              <a:gd name="T0" fmla="*/ 0 w 263525"/>
              <a:gd name="T1" fmla="*/ 24998 h 156845"/>
              <a:gd name="T2" fmla="*/ 2051 w 263525"/>
              <a:gd name="T3" fmla="*/ 15277 h 156845"/>
              <a:gd name="T4" fmla="*/ 7651 w 263525"/>
              <a:gd name="T5" fmla="*/ 7331 h 156845"/>
              <a:gd name="T6" fmla="*/ 15966 w 263525"/>
              <a:gd name="T7" fmla="*/ 1968 h 156845"/>
              <a:gd name="T8" fmla="*/ 26161 w 263525"/>
              <a:gd name="T9" fmla="*/ 0 h 156845"/>
              <a:gd name="T10" fmla="*/ 237108 w 263525"/>
              <a:gd name="T11" fmla="*/ 0 h 156845"/>
              <a:gd name="T12" fmla="*/ 247231 w 263525"/>
              <a:gd name="T13" fmla="*/ 1968 h 156845"/>
              <a:gd name="T14" fmla="*/ 255508 w 263525"/>
              <a:gd name="T15" fmla="*/ 7331 h 156845"/>
              <a:gd name="T16" fmla="*/ 261094 w 263525"/>
              <a:gd name="T17" fmla="*/ 15277 h 156845"/>
              <a:gd name="T18" fmla="*/ 263144 w 263525"/>
              <a:gd name="T19" fmla="*/ 24998 h 156845"/>
              <a:gd name="T20" fmla="*/ 263144 w 263525"/>
              <a:gd name="T21" fmla="*/ 125233 h 156845"/>
              <a:gd name="T22" fmla="*/ 261094 w 263525"/>
              <a:gd name="T23" fmla="*/ 135023 h 156845"/>
              <a:gd name="T24" fmla="*/ 255508 w 263525"/>
              <a:gd name="T25" fmla="*/ 143006 h 156845"/>
              <a:gd name="T26" fmla="*/ 247231 w 263525"/>
              <a:gd name="T27" fmla="*/ 148384 h 156845"/>
              <a:gd name="T28" fmla="*/ 237108 w 263525"/>
              <a:gd name="T29" fmla="*/ 150354 h 156845"/>
              <a:gd name="T30" fmla="*/ 26161 w 263525"/>
              <a:gd name="T31" fmla="*/ 150354 h 156845"/>
              <a:gd name="T32" fmla="*/ 15966 w 263525"/>
              <a:gd name="T33" fmla="*/ 148384 h 156845"/>
              <a:gd name="T34" fmla="*/ 7651 w 263525"/>
              <a:gd name="T35" fmla="*/ 143006 h 156845"/>
              <a:gd name="T36" fmla="*/ 2051 w 263525"/>
              <a:gd name="T37" fmla="*/ 135023 h 156845"/>
              <a:gd name="T38" fmla="*/ 0 w 263525"/>
              <a:gd name="T39" fmla="*/ 125233 h 156845"/>
              <a:gd name="T40" fmla="*/ 0 w 263525"/>
              <a:gd name="T41" fmla="*/ 24998 h 15684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63525" h="156845">
                <a:moveTo>
                  <a:pt x="0" y="26035"/>
                </a:moveTo>
                <a:lnTo>
                  <a:pt x="2051" y="15912"/>
                </a:lnTo>
                <a:lnTo>
                  <a:pt x="7651" y="7635"/>
                </a:lnTo>
                <a:lnTo>
                  <a:pt x="15966" y="2049"/>
                </a:lnTo>
                <a:lnTo>
                  <a:pt x="26161" y="0"/>
                </a:lnTo>
                <a:lnTo>
                  <a:pt x="237108" y="0"/>
                </a:lnTo>
                <a:lnTo>
                  <a:pt x="247231" y="2049"/>
                </a:lnTo>
                <a:lnTo>
                  <a:pt x="255508" y="7635"/>
                </a:lnTo>
                <a:lnTo>
                  <a:pt x="261094" y="15912"/>
                </a:lnTo>
                <a:lnTo>
                  <a:pt x="263144" y="26035"/>
                </a:lnTo>
                <a:lnTo>
                  <a:pt x="263144" y="130429"/>
                </a:lnTo>
                <a:lnTo>
                  <a:pt x="261094" y="140624"/>
                </a:lnTo>
                <a:lnTo>
                  <a:pt x="255508" y="148939"/>
                </a:lnTo>
                <a:lnTo>
                  <a:pt x="247231" y="154539"/>
                </a:lnTo>
                <a:lnTo>
                  <a:pt x="237108" y="156591"/>
                </a:lnTo>
                <a:lnTo>
                  <a:pt x="26161" y="156591"/>
                </a:lnTo>
                <a:lnTo>
                  <a:pt x="15966" y="154539"/>
                </a:lnTo>
                <a:lnTo>
                  <a:pt x="7651" y="148939"/>
                </a:lnTo>
                <a:lnTo>
                  <a:pt x="2051" y="140624"/>
                </a:lnTo>
                <a:lnTo>
                  <a:pt x="0" y="130429"/>
                </a:lnTo>
                <a:lnTo>
                  <a:pt x="0" y="26035"/>
                </a:lnTo>
                <a:close/>
              </a:path>
            </a:pathLst>
          </a:custGeom>
          <a:noFill/>
          <a:ln w="3175">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0911" name="object 31">
            <a:extLst>
              <a:ext uri="{FF2B5EF4-FFF2-40B4-BE49-F238E27FC236}">
                <a16:creationId xmlns:a16="http://schemas.microsoft.com/office/drawing/2014/main" id="{EA3F32FE-270C-4220-B29F-9F3DE2CDA6A9}"/>
              </a:ext>
            </a:extLst>
          </p:cNvPr>
          <p:cNvSpPr>
            <a:spLocks/>
          </p:cNvSpPr>
          <p:nvPr/>
        </p:nvSpPr>
        <p:spPr bwMode="auto">
          <a:xfrm>
            <a:off x="2217738" y="2505075"/>
            <a:ext cx="403225" cy="206375"/>
          </a:xfrm>
          <a:custGeom>
            <a:avLst/>
            <a:gdLst>
              <a:gd name="T0" fmla="*/ 202890 w 402589"/>
              <a:gd name="T1" fmla="*/ 0 h 205739"/>
              <a:gd name="T2" fmla="*/ 0 w 402589"/>
              <a:gd name="T3" fmla="*/ 104342 h 205739"/>
              <a:gd name="T4" fmla="*/ 202890 w 402589"/>
              <a:gd name="T5" fmla="*/ 208812 h 205739"/>
              <a:gd name="T6" fmla="*/ 405653 w 402589"/>
              <a:gd name="T7" fmla="*/ 104342 h 205739"/>
              <a:gd name="T8" fmla="*/ 202890 w 402589"/>
              <a:gd name="T9" fmla="*/ 0 h 2057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2589" h="205739">
                <a:moveTo>
                  <a:pt x="201294" y="0"/>
                </a:moveTo>
                <a:lnTo>
                  <a:pt x="0" y="102742"/>
                </a:lnTo>
                <a:lnTo>
                  <a:pt x="201294" y="205612"/>
                </a:lnTo>
                <a:lnTo>
                  <a:pt x="402463" y="102742"/>
                </a:lnTo>
                <a:lnTo>
                  <a:pt x="201294" y="0"/>
                </a:lnTo>
                <a:close/>
              </a:path>
            </a:pathLst>
          </a:custGeom>
          <a:solidFill>
            <a:srgbClr val="943735"/>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0912" name="object 32">
            <a:extLst>
              <a:ext uri="{FF2B5EF4-FFF2-40B4-BE49-F238E27FC236}">
                <a16:creationId xmlns:a16="http://schemas.microsoft.com/office/drawing/2014/main" id="{EE28E6E0-E618-4825-BF7C-88A6FD51AFC3}"/>
              </a:ext>
            </a:extLst>
          </p:cNvPr>
          <p:cNvSpPr>
            <a:spLocks/>
          </p:cNvSpPr>
          <p:nvPr/>
        </p:nvSpPr>
        <p:spPr bwMode="auto">
          <a:xfrm>
            <a:off x="669925" y="5386388"/>
            <a:ext cx="11122025" cy="273050"/>
          </a:xfrm>
          <a:custGeom>
            <a:avLst/>
            <a:gdLst>
              <a:gd name="T0" fmla="*/ 11087392 w 11122025"/>
              <a:gd name="T1" fmla="*/ 0 h 274320"/>
              <a:gd name="T2" fmla="*/ 0 w 11122025"/>
              <a:gd name="T3" fmla="*/ 0 h 274320"/>
              <a:gd name="T4" fmla="*/ 13336 w 11122025"/>
              <a:gd name="T5" fmla="*/ 10520 h 274320"/>
              <a:gd name="T6" fmla="*/ 24228 w 11122025"/>
              <a:gd name="T7" fmla="*/ 39212 h 274320"/>
              <a:gd name="T8" fmla="*/ 31571 w 11122025"/>
              <a:gd name="T9" fmla="*/ 81770 h 274320"/>
              <a:gd name="T10" fmla="*/ 34264 w 11122025"/>
              <a:gd name="T11" fmla="*/ 133890 h 274320"/>
              <a:gd name="T12" fmla="*/ 31571 w 11122025"/>
              <a:gd name="T13" fmla="*/ 185989 h 274320"/>
              <a:gd name="T14" fmla="*/ 24228 w 11122025"/>
              <a:gd name="T15" fmla="*/ 228535 h 274320"/>
              <a:gd name="T16" fmla="*/ 13336 w 11122025"/>
              <a:gd name="T17" fmla="*/ 257223 h 274320"/>
              <a:gd name="T18" fmla="*/ 0 w 11122025"/>
              <a:gd name="T19" fmla="*/ 267742 h 274320"/>
              <a:gd name="T20" fmla="*/ 11087392 w 11122025"/>
              <a:gd name="T21" fmla="*/ 267742 h 274320"/>
              <a:gd name="T22" fmla="*/ 11100659 w 11122025"/>
              <a:gd name="T23" fmla="*/ 257223 h 274320"/>
              <a:gd name="T24" fmla="*/ 11111522 w 11122025"/>
              <a:gd name="T25" fmla="*/ 228535 h 274320"/>
              <a:gd name="T26" fmla="*/ 11118860 w 11122025"/>
              <a:gd name="T27" fmla="*/ 185989 h 274320"/>
              <a:gd name="T28" fmla="*/ 11121555 w 11122025"/>
              <a:gd name="T29" fmla="*/ 133890 h 274320"/>
              <a:gd name="T30" fmla="*/ 11118860 w 11122025"/>
              <a:gd name="T31" fmla="*/ 81770 h 274320"/>
              <a:gd name="T32" fmla="*/ 11111522 w 11122025"/>
              <a:gd name="T33" fmla="*/ 39212 h 274320"/>
              <a:gd name="T34" fmla="*/ 11100659 w 11122025"/>
              <a:gd name="T35" fmla="*/ 10520 h 274320"/>
              <a:gd name="T36" fmla="*/ 11087392 w 11122025"/>
              <a:gd name="T37" fmla="*/ 0 h 2743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122025" h="274320">
                <a:moveTo>
                  <a:pt x="11087392" y="0"/>
                </a:moveTo>
                <a:lnTo>
                  <a:pt x="0" y="0"/>
                </a:lnTo>
                <a:lnTo>
                  <a:pt x="13336" y="10767"/>
                </a:lnTo>
                <a:lnTo>
                  <a:pt x="24228" y="40132"/>
                </a:lnTo>
                <a:lnTo>
                  <a:pt x="31571" y="83689"/>
                </a:lnTo>
                <a:lnTo>
                  <a:pt x="34264" y="137033"/>
                </a:lnTo>
                <a:lnTo>
                  <a:pt x="31571" y="190354"/>
                </a:lnTo>
                <a:lnTo>
                  <a:pt x="24228" y="233900"/>
                </a:lnTo>
                <a:lnTo>
                  <a:pt x="13336" y="263261"/>
                </a:lnTo>
                <a:lnTo>
                  <a:pt x="0" y="274027"/>
                </a:lnTo>
                <a:lnTo>
                  <a:pt x="11087392" y="274027"/>
                </a:lnTo>
                <a:lnTo>
                  <a:pt x="11100659" y="263261"/>
                </a:lnTo>
                <a:lnTo>
                  <a:pt x="11111522" y="233900"/>
                </a:lnTo>
                <a:lnTo>
                  <a:pt x="11118860" y="190354"/>
                </a:lnTo>
                <a:lnTo>
                  <a:pt x="11121555" y="137033"/>
                </a:lnTo>
                <a:lnTo>
                  <a:pt x="11118860" y="83689"/>
                </a:lnTo>
                <a:lnTo>
                  <a:pt x="11111522" y="40132"/>
                </a:lnTo>
                <a:lnTo>
                  <a:pt x="11100659" y="10767"/>
                </a:lnTo>
                <a:lnTo>
                  <a:pt x="11087392" y="0"/>
                </a:lnTo>
                <a:close/>
              </a:path>
            </a:pathLst>
          </a:custGeom>
          <a:solidFill>
            <a:srgbClr val="94B3D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0913" name="object 33">
            <a:extLst>
              <a:ext uri="{FF2B5EF4-FFF2-40B4-BE49-F238E27FC236}">
                <a16:creationId xmlns:a16="http://schemas.microsoft.com/office/drawing/2014/main" id="{72D20C07-FEC1-42CF-9469-08605AE06801}"/>
              </a:ext>
            </a:extLst>
          </p:cNvPr>
          <p:cNvSpPr>
            <a:spLocks/>
          </p:cNvSpPr>
          <p:nvPr/>
        </p:nvSpPr>
        <p:spPr bwMode="auto">
          <a:xfrm>
            <a:off x="636588" y="5386388"/>
            <a:ext cx="68262" cy="273050"/>
          </a:xfrm>
          <a:custGeom>
            <a:avLst/>
            <a:gdLst>
              <a:gd name="T0" fmla="*/ 33467 w 68579"/>
              <a:gd name="T1" fmla="*/ 0 h 274320"/>
              <a:gd name="T2" fmla="*/ 20443 w 68579"/>
              <a:gd name="T3" fmla="*/ 10520 h 274320"/>
              <a:gd name="T4" fmla="*/ 9804 w 68579"/>
              <a:gd name="T5" fmla="*/ 39212 h 274320"/>
              <a:gd name="T6" fmla="*/ 2632 w 68579"/>
              <a:gd name="T7" fmla="*/ 81770 h 274320"/>
              <a:gd name="T8" fmla="*/ 0 w 68579"/>
              <a:gd name="T9" fmla="*/ 133890 h 274320"/>
              <a:gd name="T10" fmla="*/ 2632 w 68579"/>
              <a:gd name="T11" fmla="*/ 185989 h 274320"/>
              <a:gd name="T12" fmla="*/ 9804 w 68579"/>
              <a:gd name="T13" fmla="*/ 228535 h 274320"/>
              <a:gd name="T14" fmla="*/ 20443 w 68579"/>
              <a:gd name="T15" fmla="*/ 257223 h 274320"/>
              <a:gd name="T16" fmla="*/ 33467 w 68579"/>
              <a:gd name="T17" fmla="*/ 267742 h 274320"/>
              <a:gd name="T18" fmla="*/ 46498 w 68579"/>
              <a:gd name="T19" fmla="*/ 257223 h 274320"/>
              <a:gd name="T20" fmla="*/ 57141 w 68579"/>
              <a:gd name="T21" fmla="*/ 228535 h 274320"/>
              <a:gd name="T22" fmla="*/ 64316 w 68579"/>
              <a:gd name="T23" fmla="*/ 185989 h 274320"/>
              <a:gd name="T24" fmla="*/ 66947 w 68579"/>
              <a:gd name="T25" fmla="*/ 133890 h 274320"/>
              <a:gd name="T26" fmla="*/ 64316 w 68579"/>
              <a:gd name="T27" fmla="*/ 81770 h 274320"/>
              <a:gd name="T28" fmla="*/ 57141 w 68579"/>
              <a:gd name="T29" fmla="*/ 39212 h 274320"/>
              <a:gd name="T30" fmla="*/ 46498 w 68579"/>
              <a:gd name="T31" fmla="*/ 10520 h 274320"/>
              <a:gd name="T32" fmla="*/ 33467 w 68579"/>
              <a:gd name="T33" fmla="*/ 0 h 27432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8579" h="274320">
                <a:moveTo>
                  <a:pt x="34251" y="0"/>
                </a:moveTo>
                <a:lnTo>
                  <a:pt x="20922" y="10767"/>
                </a:lnTo>
                <a:lnTo>
                  <a:pt x="10034" y="40132"/>
                </a:lnTo>
                <a:lnTo>
                  <a:pt x="2692" y="83689"/>
                </a:lnTo>
                <a:lnTo>
                  <a:pt x="0" y="137033"/>
                </a:lnTo>
                <a:lnTo>
                  <a:pt x="2692" y="190354"/>
                </a:lnTo>
                <a:lnTo>
                  <a:pt x="10034" y="233900"/>
                </a:lnTo>
                <a:lnTo>
                  <a:pt x="20922" y="263261"/>
                </a:lnTo>
                <a:lnTo>
                  <a:pt x="34251" y="274027"/>
                </a:lnTo>
                <a:lnTo>
                  <a:pt x="47588" y="263261"/>
                </a:lnTo>
                <a:lnTo>
                  <a:pt x="58480" y="233900"/>
                </a:lnTo>
                <a:lnTo>
                  <a:pt x="65823" y="190354"/>
                </a:lnTo>
                <a:lnTo>
                  <a:pt x="68516" y="137033"/>
                </a:lnTo>
                <a:lnTo>
                  <a:pt x="65823" y="83689"/>
                </a:lnTo>
                <a:lnTo>
                  <a:pt x="58480" y="40132"/>
                </a:lnTo>
                <a:lnTo>
                  <a:pt x="47588" y="10767"/>
                </a:lnTo>
                <a:lnTo>
                  <a:pt x="34251" y="0"/>
                </a:lnTo>
                <a:close/>
              </a:path>
            </a:pathLst>
          </a:custGeom>
          <a:solidFill>
            <a:srgbClr val="BED1E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4" name="object 34">
            <a:extLst>
              <a:ext uri="{FF2B5EF4-FFF2-40B4-BE49-F238E27FC236}">
                <a16:creationId xmlns:a16="http://schemas.microsoft.com/office/drawing/2014/main" id="{AADAA137-EA97-45C2-8682-5A078E8182B9}"/>
              </a:ext>
            </a:extLst>
          </p:cNvPr>
          <p:cNvSpPr txBox="1"/>
          <p:nvPr/>
        </p:nvSpPr>
        <p:spPr>
          <a:xfrm>
            <a:off x="5546725" y="5384800"/>
            <a:ext cx="1368425" cy="269875"/>
          </a:xfrm>
          <a:prstGeom prst="rect">
            <a:avLst/>
          </a:prstGeom>
        </p:spPr>
        <p:txBody>
          <a:bodyPr lIns="0" tIns="12065" rIns="0" bIns="0">
            <a:spAutoFit/>
          </a:bodyPr>
          <a:lstStyle/>
          <a:p>
            <a:pPr marL="12700">
              <a:spcBef>
                <a:spcPts val="95"/>
              </a:spcBef>
              <a:defRPr/>
            </a:pPr>
            <a:r>
              <a:rPr sz="1600" b="1" spc="-5" dirty="0">
                <a:solidFill>
                  <a:srgbClr val="375F92"/>
                </a:solidFill>
                <a:latin typeface="Arial"/>
                <a:cs typeface="Arial"/>
              </a:rPr>
              <a:t>消息</a:t>
            </a:r>
            <a:r>
              <a:rPr sz="1600" b="1" spc="-55" dirty="0">
                <a:solidFill>
                  <a:srgbClr val="375F92"/>
                </a:solidFill>
                <a:latin typeface="Arial"/>
                <a:cs typeface="Arial"/>
              </a:rPr>
              <a:t> </a:t>
            </a:r>
            <a:r>
              <a:rPr sz="1600" b="1" spc="-5" dirty="0">
                <a:solidFill>
                  <a:srgbClr val="375F92"/>
                </a:solidFill>
                <a:latin typeface="Arial"/>
                <a:cs typeface="Arial"/>
              </a:rPr>
              <a:t>管</a:t>
            </a:r>
            <a:endParaRPr sz="1600">
              <a:latin typeface="Arial"/>
              <a:cs typeface="Arial"/>
            </a:endParaRPr>
          </a:p>
        </p:txBody>
      </p:sp>
      <p:sp>
        <p:nvSpPr>
          <p:cNvPr id="250915" name="object 35">
            <a:extLst>
              <a:ext uri="{FF2B5EF4-FFF2-40B4-BE49-F238E27FC236}">
                <a16:creationId xmlns:a16="http://schemas.microsoft.com/office/drawing/2014/main" id="{324344D1-906A-4BAC-8D69-594B4269D653}"/>
              </a:ext>
            </a:extLst>
          </p:cNvPr>
          <p:cNvSpPr>
            <a:spLocks/>
          </p:cNvSpPr>
          <p:nvPr/>
        </p:nvSpPr>
        <p:spPr bwMode="auto">
          <a:xfrm>
            <a:off x="9944100" y="2505075"/>
            <a:ext cx="403225" cy="206375"/>
          </a:xfrm>
          <a:custGeom>
            <a:avLst/>
            <a:gdLst>
              <a:gd name="T0" fmla="*/ 202759 w 402590"/>
              <a:gd name="T1" fmla="*/ 0 h 205739"/>
              <a:gd name="T2" fmla="*/ 0 w 402590"/>
              <a:gd name="T3" fmla="*/ 104342 h 205739"/>
              <a:gd name="T4" fmla="*/ 202759 w 402590"/>
              <a:gd name="T5" fmla="*/ 208812 h 205739"/>
              <a:gd name="T6" fmla="*/ 405520 w 402590"/>
              <a:gd name="T7" fmla="*/ 104342 h 205739"/>
              <a:gd name="T8" fmla="*/ 202759 w 402590"/>
              <a:gd name="T9" fmla="*/ 0 h 2057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2590" h="205739">
                <a:moveTo>
                  <a:pt x="201168" y="0"/>
                </a:moveTo>
                <a:lnTo>
                  <a:pt x="0" y="102742"/>
                </a:lnTo>
                <a:lnTo>
                  <a:pt x="201168" y="205612"/>
                </a:lnTo>
                <a:lnTo>
                  <a:pt x="402335" y="102742"/>
                </a:lnTo>
                <a:lnTo>
                  <a:pt x="201168" y="0"/>
                </a:lnTo>
                <a:close/>
              </a:path>
            </a:pathLst>
          </a:custGeom>
          <a:solidFill>
            <a:srgbClr val="943735"/>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0916" name="object 36">
            <a:extLst>
              <a:ext uri="{FF2B5EF4-FFF2-40B4-BE49-F238E27FC236}">
                <a16:creationId xmlns:a16="http://schemas.microsoft.com/office/drawing/2014/main" id="{AC1CA9A9-0827-4E15-869B-2ABD9F92CFCA}"/>
              </a:ext>
            </a:extLst>
          </p:cNvPr>
          <p:cNvSpPr>
            <a:spLocks/>
          </p:cNvSpPr>
          <p:nvPr/>
        </p:nvSpPr>
        <p:spPr bwMode="auto">
          <a:xfrm>
            <a:off x="1609725" y="2709863"/>
            <a:ext cx="815975" cy="1069975"/>
          </a:xfrm>
          <a:custGeom>
            <a:avLst/>
            <a:gdLst>
              <a:gd name="T0" fmla="*/ 31624 w 816610"/>
              <a:gd name="T1" fmla="*/ 998421 h 1068704"/>
              <a:gd name="T2" fmla="*/ 0 w 816610"/>
              <a:gd name="T3" fmla="*/ 998421 h 1068704"/>
              <a:gd name="T4" fmla="*/ 37949 w 816610"/>
              <a:gd name="T5" fmla="*/ 1075076 h 1068704"/>
              <a:gd name="T6" fmla="*/ 69579 w 816610"/>
              <a:gd name="T7" fmla="*/ 1011196 h 1068704"/>
              <a:gd name="T8" fmla="*/ 31624 w 816610"/>
              <a:gd name="T9" fmla="*/ 1011196 h 1068704"/>
              <a:gd name="T10" fmla="*/ 31624 w 816610"/>
              <a:gd name="T11" fmla="*/ 998421 h 1068704"/>
              <a:gd name="T12" fmla="*/ 800410 w 816610"/>
              <a:gd name="T13" fmla="*/ 242611 h 1068704"/>
              <a:gd name="T14" fmla="*/ 34408 w 816610"/>
              <a:gd name="T15" fmla="*/ 242611 h 1068704"/>
              <a:gd name="T16" fmla="*/ 31624 w 816610"/>
              <a:gd name="T17" fmla="*/ 245420 h 1068704"/>
              <a:gd name="T18" fmla="*/ 31624 w 816610"/>
              <a:gd name="T19" fmla="*/ 1011196 h 1068704"/>
              <a:gd name="T20" fmla="*/ 44276 w 816610"/>
              <a:gd name="T21" fmla="*/ 1011196 h 1068704"/>
              <a:gd name="T22" fmla="*/ 44276 w 816610"/>
              <a:gd name="T23" fmla="*/ 255386 h 1068704"/>
              <a:gd name="T24" fmla="*/ 37949 w 816610"/>
              <a:gd name="T25" fmla="*/ 255386 h 1068704"/>
              <a:gd name="T26" fmla="*/ 44276 w 816610"/>
              <a:gd name="T27" fmla="*/ 248998 h 1068704"/>
              <a:gd name="T28" fmla="*/ 800410 w 816610"/>
              <a:gd name="T29" fmla="*/ 248998 h 1068704"/>
              <a:gd name="T30" fmla="*/ 800410 w 816610"/>
              <a:gd name="T31" fmla="*/ 242611 h 1068704"/>
              <a:gd name="T32" fmla="*/ 75904 w 816610"/>
              <a:gd name="T33" fmla="*/ 998421 h 1068704"/>
              <a:gd name="T34" fmla="*/ 44276 w 816610"/>
              <a:gd name="T35" fmla="*/ 998421 h 1068704"/>
              <a:gd name="T36" fmla="*/ 44276 w 816610"/>
              <a:gd name="T37" fmla="*/ 1011196 h 1068704"/>
              <a:gd name="T38" fmla="*/ 69579 w 816610"/>
              <a:gd name="T39" fmla="*/ 1011196 h 1068704"/>
              <a:gd name="T40" fmla="*/ 75904 w 816610"/>
              <a:gd name="T41" fmla="*/ 998421 h 1068704"/>
              <a:gd name="T42" fmla="*/ 44276 w 816610"/>
              <a:gd name="T43" fmla="*/ 248998 h 1068704"/>
              <a:gd name="T44" fmla="*/ 37949 w 816610"/>
              <a:gd name="T45" fmla="*/ 255386 h 1068704"/>
              <a:gd name="T46" fmla="*/ 44276 w 816610"/>
              <a:gd name="T47" fmla="*/ 255386 h 1068704"/>
              <a:gd name="T48" fmla="*/ 44276 w 816610"/>
              <a:gd name="T49" fmla="*/ 248998 h 1068704"/>
              <a:gd name="T50" fmla="*/ 813060 w 816610"/>
              <a:gd name="T51" fmla="*/ 242611 h 1068704"/>
              <a:gd name="T52" fmla="*/ 806735 w 816610"/>
              <a:gd name="T53" fmla="*/ 242611 h 1068704"/>
              <a:gd name="T54" fmla="*/ 800410 w 816610"/>
              <a:gd name="T55" fmla="*/ 248998 h 1068704"/>
              <a:gd name="T56" fmla="*/ 44276 w 816610"/>
              <a:gd name="T57" fmla="*/ 248998 h 1068704"/>
              <a:gd name="T58" fmla="*/ 44276 w 816610"/>
              <a:gd name="T59" fmla="*/ 255386 h 1068704"/>
              <a:gd name="T60" fmla="*/ 810152 w 816610"/>
              <a:gd name="T61" fmla="*/ 255386 h 1068704"/>
              <a:gd name="T62" fmla="*/ 813060 w 816610"/>
              <a:gd name="T63" fmla="*/ 252447 h 1068704"/>
              <a:gd name="T64" fmla="*/ 813060 w 816610"/>
              <a:gd name="T65" fmla="*/ 242611 h 1068704"/>
              <a:gd name="T66" fmla="*/ 813060 w 816610"/>
              <a:gd name="T67" fmla="*/ 0 h 1068704"/>
              <a:gd name="T68" fmla="*/ 800410 w 816610"/>
              <a:gd name="T69" fmla="*/ 0 h 1068704"/>
              <a:gd name="T70" fmla="*/ 800410 w 816610"/>
              <a:gd name="T71" fmla="*/ 248998 h 1068704"/>
              <a:gd name="T72" fmla="*/ 806735 w 816610"/>
              <a:gd name="T73" fmla="*/ 242611 h 1068704"/>
              <a:gd name="T74" fmla="*/ 813060 w 816610"/>
              <a:gd name="T75" fmla="*/ 242611 h 1068704"/>
              <a:gd name="T76" fmla="*/ 813060 w 816610"/>
              <a:gd name="T77" fmla="*/ 0 h 106870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816610" h="1068704">
                <a:moveTo>
                  <a:pt x="31749" y="992505"/>
                </a:moveTo>
                <a:lnTo>
                  <a:pt x="0" y="992505"/>
                </a:lnTo>
                <a:lnTo>
                  <a:pt x="38099" y="1068705"/>
                </a:lnTo>
                <a:lnTo>
                  <a:pt x="69849" y="1005205"/>
                </a:lnTo>
                <a:lnTo>
                  <a:pt x="31749" y="1005205"/>
                </a:lnTo>
                <a:lnTo>
                  <a:pt x="31749" y="992505"/>
                </a:lnTo>
                <a:close/>
              </a:path>
              <a:path w="816610" h="1068704">
                <a:moveTo>
                  <a:pt x="803529" y="241173"/>
                </a:moveTo>
                <a:lnTo>
                  <a:pt x="34543" y="241173"/>
                </a:lnTo>
                <a:lnTo>
                  <a:pt x="31749" y="243966"/>
                </a:lnTo>
                <a:lnTo>
                  <a:pt x="31749" y="1005205"/>
                </a:lnTo>
                <a:lnTo>
                  <a:pt x="44449" y="1005205"/>
                </a:lnTo>
                <a:lnTo>
                  <a:pt x="44449" y="253873"/>
                </a:lnTo>
                <a:lnTo>
                  <a:pt x="38099" y="253873"/>
                </a:lnTo>
                <a:lnTo>
                  <a:pt x="44449" y="247523"/>
                </a:lnTo>
                <a:lnTo>
                  <a:pt x="803529" y="247523"/>
                </a:lnTo>
                <a:lnTo>
                  <a:pt x="803529" y="241173"/>
                </a:lnTo>
                <a:close/>
              </a:path>
              <a:path w="816610" h="1068704">
                <a:moveTo>
                  <a:pt x="76199" y="992505"/>
                </a:moveTo>
                <a:lnTo>
                  <a:pt x="44449" y="992505"/>
                </a:lnTo>
                <a:lnTo>
                  <a:pt x="44449" y="1005205"/>
                </a:lnTo>
                <a:lnTo>
                  <a:pt x="69849" y="1005205"/>
                </a:lnTo>
                <a:lnTo>
                  <a:pt x="76199" y="992505"/>
                </a:lnTo>
                <a:close/>
              </a:path>
              <a:path w="816610" h="1068704">
                <a:moveTo>
                  <a:pt x="44449" y="247523"/>
                </a:moveTo>
                <a:lnTo>
                  <a:pt x="38099" y="253873"/>
                </a:lnTo>
                <a:lnTo>
                  <a:pt x="44449" y="253873"/>
                </a:lnTo>
                <a:lnTo>
                  <a:pt x="44449" y="247523"/>
                </a:lnTo>
                <a:close/>
              </a:path>
              <a:path w="816610" h="1068704">
                <a:moveTo>
                  <a:pt x="816229" y="241173"/>
                </a:moveTo>
                <a:lnTo>
                  <a:pt x="809879" y="241173"/>
                </a:lnTo>
                <a:lnTo>
                  <a:pt x="803529" y="247523"/>
                </a:lnTo>
                <a:lnTo>
                  <a:pt x="44449" y="247523"/>
                </a:lnTo>
                <a:lnTo>
                  <a:pt x="44449" y="253873"/>
                </a:lnTo>
                <a:lnTo>
                  <a:pt x="813308" y="253873"/>
                </a:lnTo>
                <a:lnTo>
                  <a:pt x="816229" y="250951"/>
                </a:lnTo>
                <a:lnTo>
                  <a:pt x="816229" y="241173"/>
                </a:lnTo>
                <a:close/>
              </a:path>
              <a:path w="816610" h="1068704">
                <a:moveTo>
                  <a:pt x="816229" y="0"/>
                </a:moveTo>
                <a:lnTo>
                  <a:pt x="803529" y="0"/>
                </a:lnTo>
                <a:lnTo>
                  <a:pt x="803529" y="247523"/>
                </a:lnTo>
                <a:lnTo>
                  <a:pt x="809879" y="241173"/>
                </a:lnTo>
                <a:lnTo>
                  <a:pt x="816229" y="241173"/>
                </a:lnTo>
                <a:lnTo>
                  <a:pt x="816229" y="0"/>
                </a:lnTo>
                <a:close/>
              </a:path>
            </a:pathLst>
          </a:cu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0917" name="object 37">
            <a:extLst>
              <a:ext uri="{FF2B5EF4-FFF2-40B4-BE49-F238E27FC236}">
                <a16:creationId xmlns:a16="http://schemas.microsoft.com/office/drawing/2014/main" id="{6F4AC1A2-2581-49AC-8FBE-A810E18967FD}"/>
              </a:ext>
            </a:extLst>
          </p:cNvPr>
          <p:cNvSpPr>
            <a:spLocks/>
          </p:cNvSpPr>
          <p:nvPr/>
        </p:nvSpPr>
        <p:spPr bwMode="auto">
          <a:xfrm>
            <a:off x="4368800" y="2505075"/>
            <a:ext cx="401638" cy="206375"/>
          </a:xfrm>
          <a:custGeom>
            <a:avLst/>
            <a:gdLst>
              <a:gd name="T0" fmla="*/ 198803 w 402589"/>
              <a:gd name="T1" fmla="*/ 0 h 205739"/>
              <a:gd name="T2" fmla="*/ 0 w 402589"/>
              <a:gd name="T3" fmla="*/ 104342 h 205739"/>
              <a:gd name="T4" fmla="*/ 198803 w 402589"/>
              <a:gd name="T5" fmla="*/ 208812 h 205739"/>
              <a:gd name="T6" fmla="*/ 397732 w 402589"/>
              <a:gd name="T7" fmla="*/ 104342 h 205739"/>
              <a:gd name="T8" fmla="*/ 198803 w 402589"/>
              <a:gd name="T9" fmla="*/ 0 h 2057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2589" h="205739">
                <a:moveTo>
                  <a:pt x="201168" y="0"/>
                </a:moveTo>
                <a:lnTo>
                  <a:pt x="0" y="102742"/>
                </a:lnTo>
                <a:lnTo>
                  <a:pt x="201168" y="205612"/>
                </a:lnTo>
                <a:lnTo>
                  <a:pt x="402463" y="102742"/>
                </a:lnTo>
                <a:lnTo>
                  <a:pt x="201168" y="0"/>
                </a:lnTo>
                <a:close/>
              </a:path>
            </a:pathLst>
          </a:custGeom>
          <a:solidFill>
            <a:srgbClr val="943735"/>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8" name="object 38">
            <a:extLst>
              <a:ext uri="{FF2B5EF4-FFF2-40B4-BE49-F238E27FC236}">
                <a16:creationId xmlns:a16="http://schemas.microsoft.com/office/drawing/2014/main" id="{643FECEA-EAB0-4132-871E-895C0A61CCAB}"/>
              </a:ext>
            </a:extLst>
          </p:cNvPr>
          <p:cNvSpPr txBox="1"/>
          <p:nvPr/>
        </p:nvSpPr>
        <p:spPr>
          <a:xfrm>
            <a:off x="4284663" y="1493838"/>
            <a:ext cx="1646237" cy="779462"/>
          </a:xfrm>
          <a:prstGeom prst="rect">
            <a:avLst/>
          </a:prstGeom>
          <a:ln w="9525">
            <a:solidFill>
              <a:srgbClr val="7E7E7E"/>
            </a:solidFill>
          </a:ln>
        </p:spPr>
        <p:txBody>
          <a:bodyPr lIns="0" tIns="41910" rIns="0" bIns="0">
            <a:spAutoFit/>
          </a:bodyPr>
          <a:lstStyle/>
          <a:p>
            <a:pPr marL="438150">
              <a:spcBef>
                <a:spcPts val="330"/>
              </a:spcBef>
              <a:defRPr/>
            </a:pPr>
            <a:r>
              <a:rPr sz="1100" spc="-10" dirty="0">
                <a:latin typeface="Arial"/>
                <a:cs typeface="Arial"/>
              </a:rPr>
              <a:t>移动</a:t>
            </a:r>
            <a:r>
              <a:rPr sz="1100" spc="10" dirty="0">
                <a:latin typeface="Arial"/>
                <a:cs typeface="Arial"/>
              </a:rPr>
              <a:t> </a:t>
            </a:r>
            <a:r>
              <a:rPr sz="1100" spc="-5" dirty="0">
                <a:latin typeface="Arial"/>
                <a:cs typeface="Arial"/>
              </a:rPr>
              <a:t>应用程序</a:t>
            </a:r>
            <a:endParaRPr sz="1100">
              <a:latin typeface="Arial"/>
              <a:cs typeface="Arial"/>
            </a:endParaRPr>
          </a:p>
        </p:txBody>
      </p:sp>
      <p:sp>
        <p:nvSpPr>
          <p:cNvPr id="250919" name="object 39">
            <a:extLst>
              <a:ext uri="{FF2B5EF4-FFF2-40B4-BE49-F238E27FC236}">
                <a16:creationId xmlns:a16="http://schemas.microsoft.com/office/drawing/2014/main" id="{AD7B9EAD-ACF4-4C64-B39D-7013585B4A4E}"/>
              </a:ext>
            </a:extLst>
          </p:cNvPr>
          <p:cNvSpPr>
            <a:spLocks/>
          </p:cNvSpPr>
          <p:nvPr/>
        </p:nvSpPr>
        <p:spPr bwMode="auto">
          <a:xfrm>
            <a:off x="1609725" y="4327525"/>
            <a:ext cx="1447800" cy="1057275"/>
          </a:xfrm>
          <a:custGeom>
            <a:avLst/>
            <a:gdLst>
              <a:gd name="T0" fmla="*/ 1405800 w 1447164"/>
              <a:gd name="T1" fmla="*/ 980694 h 1057275"/>
              <a:gd name="T2" fmla="*/ 1373981 w 1447164"/>
              <a:gd name="T3" fmla="*/ 980694 h 1057275"/>
              <a:gd name="T4" fmla="*/ 1412164 w 1447164"/>
              <a:gd name="T5" fmla="*/ 1056894 h 1057275"/>
              <a:gd name="T6" fmla="*/ 1443983 w 1447164"/>
              <a:gd name="T7" fmla="*/ 993394 h 1057275"/>
              <a:gd name="T8" fmla="*/ 1405800 w 1447164"/>
              <a:gd name="T9" fmla="*/ 993394 h 1057275"/>
              <a:gd name="T10" fmla="*/ 1405800 w 1447164"/>
              <a:gd name="T11" fmla="*/ 980694 h 1057275"/>
              <a:gd name="T12" fmla="*/ 1405800 w 1447164"/>
              <a:gd name="T13" fmla="*/ 528447 h 1057275"/>
              <a:gd name="T14" fmla="*/ 1405800 w 1447164"/>
              <a:gd name="T15" fmla="*/ 993394 h 1057275"/>
              <a:gd name="T16" fmla="*/ 1418528 w 1447164"/>
              <a:gd name="T17" fmla="*/ 993394 h 1057275"/>
              <a:gd name="T18" fmla="*/ 1418528 w 1447164"/>
              <a:gd name="T19" fmla="*/ 534797 h 1057275"/>
              <a:gd name="T20" fmla="*/ 1412164 w 1447164"/>
              <a:gd name="T21" fmla="*/ 534797 h 1057275"/>
              <a:gd name="T22" fmla="*/ 1405800 w 1447164"/>
              <a:gd name="T23" fmla="*/ 528447 h 1057275"/>
              <a:gd name="T24" fmla="*/ 1450348 w 1447164"/>
              <a:gd name="T25" fmla="*/ 980694 h 1057275"/>
              <a:gd name="T26" fmla="*/ 1418528 w 1447164"/>
              <a:gd name="T27" fmla="*/ 980694 h 1057275"/>
              <a:gd name="T28" fmla="*/ 1418528 w 1447164"/>
              <a:gd name="T29" fmla="*/ 993394 h 1057275"/>
              <a:gd name="T30" fmla="*/ 1443983 w 1447164"/>
              <a:gd name="T31" fmla="*/ 993394 h 1057275"/>
              <a:gd name="T32" fmla="*/ 1450348 w 1447164"/>
              <a:gd name="T33" fmla="*/ 980694 h 1057275"/>
              <a:gd name="T34" fmla="*/ 44549 w 1447164"/>
              <a:gd name="T35" fmla="*/ 63500 h 1057275"/>
              <a:gd name="T36" fmla="*/ 31819 w 1447164"/>
              <a:gd name="T37" fmla="*/ 63500 h 1057275"/>
              <a:gd name="T38" fmla="*/ 31819 w 1447164"/>
              <a:gd name="T39" fmla="*/ 532003 h 1057275"/>
              <a:gd name="T40" fmla="*/ 34618 w 1447164"/>
              <a:gd name="T41" fmla="*/ 534797 h 1057275"/>
              <a:gd name="T42" fmla="*/ 1405800 w 1447164"/>
              <a:gd name="T43" fmla="*/ 534797 h 1057275"/>
              <a:gd name="T44" fmla="*/ 1405800 w 1447164"/>
              <a:gd name="T45" fmla="*/ 528447 h 1057275"/>
              <a:gd name="T46" fmla="*/ 44549 w 1447164"/>
              <a:gd name="T47" fmla="*/ 528447 h 1057275"/>
              <a:gd name="T48" fmla="*/ 38184 w 1447164"/>
              <a:gd name="T49" fmla="*/ 522097 h 1057275"/>
              <a:gd name="T50" fmla="*/ 44549 w 1447164"/>
              <a:gd name="T51" fmla="*/ 522097 h 1057275"/>
              <a:gd name="T52" fmla="*/ 44549 w 1447164"/>
              <a:gd name="T53" fmla="*/ 63500 h 1057275"/>
              <a:gd name="T54" fmla="*/ 1415728 w 1447164"/>
              <a:gd name="T55" fmla="*/ 522097 h 1057275"/>
              <a:gd name="T56" fmla="*/ 44549 w 1447164"/>
              <a:gd name="T57" fmla="*/ 522097 h 1057275"/>
              <a:gd name="T58" fmla="*/ 44549 w 1447164"/>
              <a:gd name="T59" fmla="*/ 528447 h 1057275"/>
              <a:gd name="T60" fmla="*/ 1405800 w 1447164"/>
              <a:gd name="T61" fmla="*/ 528447 h 1057275"/>
              <a:gd name="T62" fmla="*/ 1412164 w 1447164"/>
              <a:gd name="T63" fmla="*/ 534797 h 1057275"/>
              <a:gd name="T64" fmla="*/ 1418528 w 1447164"/>
              <a:gd name="T65" fmla="*/ 534797 h 1057275"/>
              <a:gd name="T66" fmla="*/ 1418528 w 1447164"/>
              <a:gd name="T67" fmla="*/ 525018 h 1057275"/>
              <a:gd name="T68" fmla="*/ 1415728 w 1447164"/>
              <a:gd name="T69" fmla="*/ 522097 h 1057275"/>
              <a:gd name="T70" fmla="*/ 44549 w 1447164"/>
              <a:gd name="T71" fmla="*/ 522097 h 1057275"/>
              <a:gd name="T72" fmla="*/ 38184 w 1447164"/>
              <a:gd name="T73" fmla="*/ 522097 h 1057275"/>
              <a:gd name="T74" fmla="*/ 44549 w 1447164"/>
              <a:gd name="T75" fmla="*/ 528447 h 1057275"/>
              <a:gd name="T76" fmla="*/ 44549 w 1447164"/>
              <a:gd name="T77" fmla="*/ 522097 h 1057275"/>
              <a:gd name="T78" fmla="*/ 38184 w 1447164"/>
              <a:gd name="T79" fmla="*/ 0 h 1057275"/>
              <a:gd name="T80" fmla="*/ 0 w 1447164"/>
              <a:gd name="T81" fmla="*/ 76200 h 1057275"/>
              <a:gd name="T82" fmla="*/ 31819 w 1447164"/>
              <a:gd name="T83" fmla="*/ 76200 h 1057275"/>
              <a:gd name="T84" fmla="*/ 31819 w 1447164"/>
              <a:gd name="T85" fmla="*/ 63500 h 1057275"/>
              <a:gd name="T86" fmla="*/ 70004 w 1447164"/>
              <a:gd name="T87" fmla="*/ 63500 h 1057275"/>
              <a:gd name="T88" fmla="*/ 38184 w 1447164"/>
              <a:gd name="T89" fmla="*/ 0 h 1057275"/>
              <a:gd name="T90" fmla="*/ 70004 w 1447164"/>
              <a:gd name="T91" fmla="*/ 63500 h 1057275"/>
              <a:gd name="T92" fmla="*/ 44549 w 1447164"/>
              <a:gd name="T93" fmla="*/ 63500 h 1057275"/>
              <a:gd name="T94" fmla="*/ 44549 w 1447164"/>
              <a:gd name="T95" fmla="*/ 76200 h 1057275"/>
              <a:gd name="T96" fmla="*/ 76368 w 1447164"/>
              <a:gd name="T97" fmla="*/ 76200 h 1057275"/>
              <a:gd name="T98" fmla="*/ 70004 w 1447164"/>
              <a:gd name="T99" fmla="*/ 63500 h 105727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447164" h="1057275">
                <a:moveTo>
                  <a:pt x="1402715" y="980694"/>
                </a:moveTo>
                <a:lnTo>
                  <a:pt x="1370965" y="980694"/>
                </a:lnTo>
                <a:lnTo>
                  <a:pt x="1409065" y="1056894"/>
                </a:lnTo>
                <a:lnTo>
                  <a:pt x="1440815" y="993394"/>
                </a:lnTo>
                <a:lnTo>
                  <a:pt x="1402715" y="993394"/>
                </a:lnTo>
                <a:lnTo>
                  <a:pt x="1402715" y="980694"/>
                </a:lnTo>
                <a:close/>
              </a:path>
              <a:path w="1447164" h="1057275">
                <a:moveTo>
                  <a:pt x="1402715" y="528447"/>
                </a:moveTo>
                <a:lnTo>
                  <a:pt x="1402715" y="993394"/>
                </a:lnTo>
                <a:lnTo>
                  <a:pt x="1415415" y="993394"/>
                </a:lnTo>
                <a:lnTo>
                  <a:pt x="1415415" y="534797"/>
                </a:lnTo>
                <a:lnTo>
                  <a:pt x="1409065" y="534797"/>
                </a:lnTo>
                <a:lnTo>
                  <a:pt x="1402715" y="528447"/>
                </a:lnTo>
                <a:close/>
              </a:path>
              <a:path w="1447164" h="1057275">
                <a:moveTo>
                  <a:pt x="1447165" y="980694"/>
                </a:moveTo>
                <a:lnTo>
                  <a:pt x="1415415" y="980694"/>
                </a:lnTo>
                <a:lnTo>
                  <a:pt x="1415415" y="993394"/>
                </a:lnTo>
                <a:lnTo>
                  <a:pt x="1440815" y="993394"/>
                </a:lnTo>
                <a:lnTo>
                  <a:pt x="1447165" y="980694"/>
                </a:lnTo>
                <a:close/>
              </a:path>
              <a:path w="1447164" h="1057275">
                <a:moveTo>
                  <a:pt x="44449" y="63500"/>
                </a:moveTo>
                <a:lnTo>
                  <a:pt x="31749" y="63500"/>
                </a:lnTo>
                <a:lnTo>
                  <a:pt x="31749" y="532003"/>
                </a:lnTo>
                <a:lnTo>
                  <a:pt x="34543" y="534797"/>
                </a:lnTo>
                <a:lnTo>
                  <a:pt x="1402715" y="534797"/>
                </a:lnTo>
                <a:lnTo>
                  <a:pt x="1402715" y="528447"/>
                </a:lnTo>
                <a:lnTo>
                  <a:pt x="44449" y="528447"/>
                </a:lnTo>
                <a:lnTo>
                  <a:pt x="38099" y="522097"/>
                </a:lnTo>
                <a:lnTo>
                  <a:pt x="44449" y="522097"/>
                </a:lnTo>
                <a:lnTo>
                  <a:pt x="44449" y="63500"/>
                </a:lnTo>
                <a:close/>
              </a:path>
              <a:path w="1447164" h="1057275">
                <a:moveTo>
                  <a:pt x="1412621" y="522097"/>
                </a:moveTo>
                <a:lnTo>
                  <a:pt x="44449" y="522097"/>
                </a:lnTo>
                <a:lnTo>
                  <a:pt x="44449" y="528447"/>
                </a:lnTo>
                <a:lnTo>
                  <a:pt x="1402715" y="528447"/>
                </a:lnTo>
                <a:lnTo>
                  <a:pt x="1409065" y="534797"/>
                </a:lnTo>
                <a:lnTo>
                  <a:pt x="1415415" y="534797"/>
                </a:lnTo>
                <a:lnTo>
                  <a:pt x="1415415" y="525018"/>
                </a:lnTo>
                <a:lnTo>
                  <a:pt x="1412621" y="522097"/>
                </a:lnTo>
                <a:close/>
              </a:path>
              <a:path w="1447164" h="1057275">
                <a:moveTo>
                  <a:pt x="44449" y="522097"/>
                </a:moveTo>
                <a:lnTo>
                  <a:pt x="38099" y="522097"/>
                </a:lnTo>
                <a:lnTo>
                  <a:pt x="44449" y="528447"/>
                </a:lnTo>
                <a:lnTo>
                  <a:pt x="44449" y="522097"/>
                </a:lnTo>
                <a:close/>
              </a:path>
              <a:path w="1447164" h="1057275">
                <a:moveTo>
                  <a:pt x="38099" y="0"/>
                </a:moveTo>
                <a:lnTo>
                  <a:pt x="0" y="76200"/>
                </a:lnTo>
                <a:lnTo>
                  <a:pt x="31749" y="76200"/>
                </a:lnTo>
                <a:lnTo>
                  <a:pt x="31749" y="63500"/>
                </a:lnTo>
                <a:lnTo>
                  <a:pt x="69849" y="63500"/>
                </a:lnTo>
                <a:lnTo>
                  <a:pt x="38099" y="0"/>
                </a:lnTo>
                <a:close/>
              </a:path>
              <a:path w="1447164" h="1057275">
                <a:moveTo>
                  <a:pt x="69849" y="63500"/>
                </a:moveTo>
                <a:lnTo>
                  <a:pt x="44449" y="63500"/>
                </a:lnTo>
                <a:lnTo>
                  <a:pt x="44449" y="76200"/>
                </a:lnTo>
                <a:lnTo>
                  <a:pt x="76199" y="76200"/>
                </a:lnTo>
                <a:lnTo>
                  <a:pt x="69849" y="63500"/>
                </a:lnTo>
                <a:close/>
              </a:path>
            </a:pathLst>
          </a:custGeom>
          <a:solidFill>
            <a:srgbClr val="93895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0920" name="object 40">
            <a:extLst>
              <a:ext uri="{FF2B5EF4-FFF2-40B4-BE49-F238E27FC236}">
                <a16:creationId xmlns:a16="http://schemas.microsoft.com/office/drawing/2014/main" id="{83EA80D9-DD1B-496D-9E47-904B052C529E}"/>
              </a:ext>
            </a:extLst>
          </p:cNvPr>
          <p:cNvSpPr>
            <a:spLocks/>
          </p:cNvSpPr>
          <p:nvPr/>
        </p:nvSpPr>
        <p:spPr bwMode="auto">
          <a:xfrm>
            <a:off x="10509250" y="3233738"/>
            <a:ext cx="403225" cy="138112"/>
          </a:xfrm>
          <a:custGeom>
            <a:avLst/>
            <a:gdLst>
              <a:gd name="T0" fmla="*/ 0 w 403859"/>
              <a:gd name="T1" fmla="*/ 141854 h 137160"/>
              <a:gd name="T2" fmla="*/ 400445 w 403859"/>
              <a:gd name="T3" fmla="*/ 141854 h 137160"/>
              <a:gd name="T4" fmla="*/ 400445 w 403859"/>
              <a:gd name="T5" fmla="*/ 0 h 137160"/>
              <a:gd name="T6" fmla="*/ 0 w 403859"/>
              <a:gd name="T7" fmla="*/ 0 h 137160"/>
              <a:gd name="T8" fmla="*/ 0 w 403859"/>
              <a:gd name="T9" fmla="*/ 141854 h 137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3859" h="137160">
                <a:moveTo>
                  <a:pt x="0" y="137032"/>
                </a:moveTo>
                <a:lnTo>
                  <a:pt x="403605" y="137032"/>
                </a:lnTo>
                <a:lnTo>
                  <a:pt x="403605" y="0"/>
                </a:lnTo>
                <a:lnTo>
                  <a:pt x="0" y="0"/>
                </a:lnTo>
                <a:lnTo>
                  <a:pt x="0" y="137032"/>
                </a:lnTo>
                <a:close/>
              </a:path>
            </a:pathLst>
          </a:custGeom>
          <a:solidFill>
            <a:srgbClr val="B3A1C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0921" name="object 41">
            <a:extLst>
              <a:ext uri="{FF2B5EF4-FFF2-40B4-BE49-F238E27FC236}">
                <a16:creationId xmlns:a16="http://schemas.microsoft.com/office/drawing/2014/main" id="{430EE802-1572-4820-BB88-F5D7C7BE2911}"/>
              </a:ext>
            </a:extLst>
          </p:cNvPr>
          <p:cNvSpPr>
            <a:spLocks/>
          </p:cNvSpPr>
          <p:nvPr/>
        </p:nvSpPr>
        <p:spPr bwMode="auto">
          <a:xfrm>
            <a:off x="9377363" y="3233738"/>
            <a:ext cx="403225" cy="138112"/>
          </a:xfrm>
          <a:custGeom>
            <a:avLst/>
            <a:gdLst>
              <a:gd name="T0" fmla="*/ 0 w 403859"/>
              <a:gd name="T1" fmla="*/ 141854 h 137160"/>
              <a:gd name="T2" fmla="*/ 400445 w 403859"/>
              <a:gd name="T3" fmla="*/ 141854 h 137160"/>
              <a:gd name="T4" fmla="*/ 400445 w 403859"/>
              <a:gd name="T5" fmla="*/ 0 h 137160"/>
              <a:gd name="T6" fmla="*/ 0 w 403859"/>
              <a:gd name="T7" fmla="*/ 0 h 137160"/>
              <a:gd name="T8" fmla="*/ 0 w 403859"/>
              <a:gd name="T9" fmla="*/ 141854 h 137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3859" h="137160">
                <a:moveTo>
                  <a:pt x="0" y="137032"/>
                </a:moveTo>
                <a:lnTo>
                  <a:pt x="403605" y="137032"/>
                </a:lnTo>
                <a:lnTo>
                  <a:pt x="403605" y="0"/>
                </a:lnTo>
                <a:lnTo>
                  <a:pt x="0" y="0"/>
                </a:lnTo>
                <a:lnTo>
                  <a:pt x="0" y="137032"/>
                </a:lnTo>
                <a:close/>
              </a:path>
            </a:pathLst>
          </a:custGeom>
          <a:solidFill>
            <a:srgbClr val="B3A1C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0922" name="object 42">
            <a:extLst>
              <a:ext uri="{FF2B5EF4-FFF2-40B4-BE49-F238E27FC236}">
                <a16:creationId xmlns:a16="http://schemas.microsoft.com/office/drawing/2014/main" id="{E2110978-7BD5-425B-AB63-CDFDE91BBD5F}"/>
              </a:ext>
            </a:extLst>
          </p:cNvPr>
          <p:cNvSpPr>
            <a:spLocks/>
          </p:cNvSpPr>
          <p:nvPr/>
        </p:nvSpPr>
        <p:spPr bwMode="auto">
          <a:xfrm>
            <a:off x="9377363" y="2960688"/>
            <a:ext cx="1536700" cy="273050"/>
          </a:xfrm>
          <a:custGeom>
            <a:avLst/>
            <a:gdLst>
              <a:gd name="T0" fmla="*/ 0 w 1536065"/>
              <a:gd name="T1" fmla="*/ 267773 h 274319"/>
              <a:gd name="T2" fmla="*/ 1538733 w 1536065"/>
              <a:gd name="T3" fmla="*/ 267773 h 274319"/>
              <a:gd name="T4" fmla="*/ 1538733 w 1536065"/>
              <a:gd name="T5" fmla="*/ 0 h 274319"/>
              <a:gd name="T6" fmla="*/ 0 w 1536065"/>
              <a:gd name="T7" fmla="*/ 0 h 274319"/>
              <a:gd name="T8" fmla="*/ 0 w 1536065"/>
              <a:gd name="T9" fmla="*/ 267773 h 2743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36065" h="274319">
                <a:moveTo>
                  <a:pt x="0" y="274053"/>
                </a:moveTo>
                <a:lnTo>
                  <a:pt x="1535556" y="274053"/>
                </a:lnTo>
                <a:lnTo>
                  <a:pt x="1535556" y="0"/>
                </a:lnTo>
                <a:lnTo>
                  <a:pt x="0" y="0"/>
                </a:lnTo>
                <a:lnTo>
                  <a:pt x="0" y="274053"/>
                </a:lnTo>
                <a:close/>
              </a:path>
            </a:pathLst>
          </a:custGeom>
          <a:solidFill>
            <a:srgbClr val="B3A1C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0923" name="object 43">
            <a:extLst>
              <a:ext uri="{FF2B5EF4-FFF2-40B4-BE49-F238E27FC236}">
                <a16:creationId xmlns:a16="http://schemas.microsoft.com/office/drawing/2014/main" id="{7EE98313-3237-492C-9CE4-D50146B9AF3C}"/>
              </a:ext>
            </a:extLst>
          </p:cNvPr>
          <p:cNvSpPr txBox="1">
            <a:spLocks noChangeArrowheads="1"/>
          </p:cNvSpPr>
          <p:nvPr/>
        </p:nvSpPr>
        <p:spPr bwMode="auto">
          <a:xfrm>
            <a:off x="9377363" y="2997200"/>
            <a:ext cx="1536700"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3335" rIns="0" bIns="0">
            <a:spAutoFit/>
          </a:bodyPr>
          <a:lstStyle>
            <a:lvl1pPr marL="1588">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ts val="100"/>
              </a:spcBef>
            </a:pPr>
            <a:r>
              <a:rPr lang="zh-CN" altLang="zh-CN" sz="1100">
                <a:solidFill>
                  <a:srgbClr val="403052"/>
                </a:solidFill>
                <a:latin typeface="Arial" panose="020B0604020202020204" pitchFamily="34" charset="0"/>
                <a:cs typeface="Arial" panose="020B0604020202020204" pitchFamily="34" charset="0"/>
              </a:rPr>
              <a:t>适配器</a:t>
            </a:r>
            <a:endParaRPr lang="zh-CN" altLang="zh-CN" sz="1100">
              <a:latin typeface="Arial" panose="020B0604020202020204" pitchFamily="34" charset="0"/>
              <a:cs typeface="Arial" panose="020B0604020202020204" pitchFamily="34" charset="0"/>
            </a:endParaRPr>
          </a:p>
        </p:txBody>
      </p:sp>
      <p:sp>
        <p:nvSpPr>
          <p:cNvPr id="250924" name="object 44">
            <a:extLst>
              <a:ext uri="{FF2B5EF4-FFF2-40B4-BE49-F238E27FC236}">
                <a16:creationId xmlns:a16="http://schemas.microsoft.com/office/drawing/2014/main" id="{1BA5F904-3640-4975-B124-BB2BBA86299D}"/>
              </a:ext>
            </a:extLst>
          </p:cNvPr>
          <p:cNvSpPr>
            <a:spLocks noChangeArrowheads="1"/>
          </p:cNvSpPr>
          <p:nvPr/>
        </p:nvSpPr>
        <p:spPr bwMode="auto">
          <a:xfrm>
            <a:off x="10107613" y="2709863"/>
            <a:ext cx="76200" cy="250825"/>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50925" name="object 45">
            <a:extLst>
              <a:ext uri="{FF2B5EF4-FFF2-40B4-BE49-F238E27FC236}">
                <a16:creationId xmlns:a16="http://schemas.microsoft.com/office/drawing/2014/main" id="{AA487C7F-3B2F-434A-BDFD-9DFE8B0F62E5}"/>
              </a:ext>
            </a:extLst>
          </p:cNvPr>
          <p:cNvSpPr>
            <a:spLocks/>
          </p:cNvSpPr>
          <p:nvPr/>
        </p:nvSpPr>
        <p:spPr bwMode="auto">
          <a:xfrm>
            <a:off x="9532938" y="3371850"/>
            <a:ext cx="76200" cy="544513"/>
          </a:xfrm>
          <a:custGeom>
            <a:avLst/>
            <a:gdLst>
              <a:gd name="T0" fmla="*/ 31750 w 76200"/>
              <a:gd name="T1" fmla="*/ 466893 h 544829"/>
              <a:gd name="T2" fmla="*/ 0 w 76200"/>
              <a:gd name="T3" fmla="*/ 466893 h 544829"/>
              <a:gd name="T4" fmla="*/ 38100 w 76200"/>
              <a:gd name="T5" fmla="*/ 542872 h 544829"/>
              <a:gd name="T6" fmla="*/ 69850 w 76200"/>
              <a:gd name="T7" fmla="*/ 479556 h 544829"/>
              <a:gd name="T8" fmla="*/ 31750 w 76200"/>
              <a:gd name="T9" fmla="*/ 479556 h 544829"/>
              <a:gd name="T10" fmla="*/ 31750 w 76200"/>
              <a:gd name="T11" fmla="*/ 466893 h 544829"/>
              <a:gd name="T12" fmla="*/ 44450 w 76200"/>
              <a:gd name="T13" fmla="*/ 0 h 544829"/>
              <a:gd name="T14" fmla="*/ 31750 w 76200"/>
              <a:gd name="T15" fmla="*/ 0 h 544829"/>
              <a:gd name="T16" fmla="*/ 31750 w 76200"/>
              <a:gd name="T17" fmla="*/ 479556 h 544829"/>
              <a:gd name="T18" fmla="*/ 44450 w 76200"/>
              <a:gd name="T19" fmla="*/ 479556 h 544829"/>
              <a:gd name="T20" fmla="*/ 44450 w 76200"/>
              <a:gd name="T21" fmla="*/ 0 h 544829"/>
              <a:gd name="T22" fmla="*/ 76200 w 76200"/>
              <a:gd name="T23" fmla="*/ 466893 h 544829"/>
              <a:gd name="T24" fmla="*/ 44450 w 76200"/>
              <a:gd name="T25" fmla="*/ 466893 h 544829"/>
              <a:gd name="T26" fmla="*/ 44450 w 76200"/>
              <a:gd name="T27" fmla="*/ 479556 h 544829"/>
              <a:gd name="T28" fmla="*/ 69850 w 76200"/>
              <a:gd name="T29" fmla="*/ 479556 h 544829"/>
              <a:gd name="T30" fmla="*/ 76200 w 76200"/>
              <a:gd name="T31" fmla="*/ 466893 h 54482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6200" h="544829">
                <a:moveTo>
                  <a:pt x="31750" y="468249"/>
                </a:moveTo>
                <a:lnTo>
                  <a:pt x="0" y="468249"/>
                </a:lnTo>
                <a:lnTo>
                  <a:pt x="38100" y="544449"/>
                </a:lnTo>
                <a:lnTo>
                  <a:pt x="69850" y="480949"/>
                </a:lnTo>
                <a:lnTo>
                  <a:pt x="31750" y="480949"/>
                </a:lnTo>
                <a:lnTo>
                  <a:pt x="31750" y="468249"/>
                </a:lnTo>
                <a:close/>
              </a:path>
              <a:path w="76200" h="544829">
                <a:moveTo>
                  <a:pt x="44450" y="0"/>
                </a:moveTo>
                <a:lnTo>
                  <a:pt x="31750" y="0"/>
                </a:lnTo>
                <a:lnTo>
                  <a:pt x="31750" y="480949"/>
                </a:lnTo>
                <a:lnTo>
                  <a:pt x="44450" y="480949"/>
                </a:lnTo>
                <a:lnTo>
                  <a:pt x="44450" y="0"/>
                </a:lnTo>
                <a:close/>
              </a:path>
              <a:path w="76200" h="544829">
                <a:moveTo>
                  <a:pt x="76200" y="468249"/>
                </a:moveTo>
                <a:lnTo>
                  <a:pt x="44450" y="468249"/>
                </a:lnTo>
                <a:lnTo>
                  <a:pt x="44450" y="480949"/>
                </a:lnTo>
                <a:lnTo>
                  <a:pt x="69850" y="480949"/>
                </a:lnTo>
                <a:lnTo>
                  <a:pt x="76200" y="468249"/>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0926" name="object 46">
            <a:extLst>
              <a:ext uri="{FF2B5EF4-FFF2-40B4-BE49-F238E27FC236}">
                <a16:creationId xmlns:a16="http://schemas.microsoft.com/office/drawing/2014/main" id="{38FCECC7-9560-4D8C-8071-538C756408EF}"/>
              </a:ext>
            </a:extLst>
          </p:cNvPr>
          <p:cNvSpPr>
            <a:spLocks/>
          </p:cNvSpPr>
          <p:nvPr/>
        </p:nvSpPr>
        <p:spPr bwMode="auto">
          <a:xfrm>
            <a:off x="10672763" y="3371850"/>
            <a:ext cx="76200" cy="544513"/>
          </a:xfrm>
          <a:custGeom>
            <a:avLst/>
            <a:gdLst>
              <a:gd name="T0" fmla="*/ 31750 w 76200"/>
              <a:gd name="T1" fmla="*/ 466893 h 544829"/>
              <a:gd name="T2" fmla="*/ 0 w 76200"/>
              <a:gd name="T3" fmla="*/ 466893 h 544829"/>
              <a:gd name="T4" fmla="*/ 38100 w 76200"/>
              <a:gd name="T5" fmla="*/ 542872 h 544829"/>
              <a:gd name="T6" fmla="*/ 69850 w 76200"/>
              <a:gd name="T7" fmla="*/ 479556 h 544829"/>
              <a:gd name="T8" fmla="*/ 31750 w 76200"/>
              <a:gd name="T9" fmla="*/ 479556 h 544829"/>
              <a:gd name="T10" fmla="*/ 31750 w 76200"/>
              <a:gd name="T11" fmla="*/ 466893 h 544829"/>
              <a:gd name="T12" fmla="*/ 44450 w 76200"/>
              <a:gd name="T13" fmla="*/ 0 h 544829"/>
              <a:gd name="T14" fmla="*/ 31750 w 76200"/>
              <a:gd name="T15" fmla="*/ 0 h 544829"/>
              <a:gd name="T16" fmla="*/ 31750 w 76200"/>
              <a:gd name="T17" fmla="*/ 479556 h 544829"/>
              <a:gd name="T18" fmla="*/ 44450 w 76200"/>
              <a:gd name="T19" fmla="*/ 479556 h 544829"/>
              <a:gd name="T20" fmla="*/ 44450 w 76200"/>
              <a:gd name="T21" fmla="*/ 0 h 544829"/>
              <a:gd name="T22" fmla="*/ 76200 w 76200"/>
              <a:gd name="T23" fmla="*/ 466893 h 544829"/>
              <a:gd name="T24" fmla="*/ 44450 w 76200"/>
              <a:gd name="T25" fmla="*/ 466893 h 544829"/>
              <a:gd name="T26" fmla="*/ 44450 w 76200"/>
              <a:gd name="T27" fmla="*/ 479556 h 544829"/>
              <a:gd name="T28" fmla="*/ 69850 w 76200"/>
              <a:gd name="T29" fmla="*/ 479556 h 544829"/>
              <a:gd name="T30" fmla="*/ 76200 w 76200"/>
              <a:gd name="T31" fmla="*/ 466893 h 54482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6200" h="544829">
                <a:moveTo>
                  <a:pt x="31750" y="468249"/>
                </a:moveTo>
                <a:lnTo>
                  <a:pt x="0" y="468249"/>
                </a:lnTo>
                <a:lnTo>
                  <a:pt x="38100" y="544449"/>
                </a:lnTo>
                <a:lnTo>
                  <a:pt x="69850" y="480949"/>
                </a:lnTo>
                <a:lnTo>
                  <a:pt x="31750" y="480949"/>
                </a:lnTo>
                <a:lnTo>
                  <a:pt x="31750" y="468249"/>
                </a:lnTo>
                <a:close/>
              </a:path>
              <a:path w="76200" h="544829">
                <a:moveTo>
                  <a:pt x="44450" y="0"/>
                </a:moveTo>
                <a:lnTo>
                  <a:pt x="31750" y="0"/>
                </a:lnTo>
                <a:lnTo>
                  <a:pt x="31750" y="480949"/>
                </a:lnTo>
                <a:lnTo>
                  <a:pt x="44450" y="480949"/>
                </a:lnTo>
                <a:lnTo>
                  <a:pt x="44450" y="0"/>
                </a:lnTo>
                <a:close/>
              </a:path>
              <a:path w="76200" h="544829">
                <a:moveTo>
                  <a:pt x="76200" y="468249"/>
                </a:moveTo>
                <a:lnTo>
                  <a:pt x="44450" y="468249"/>
                </a:lnTo>
                <a:lnTo>
                  <a:pt x="44450" y="480949"/>
                </a:lnTo>
                <a:lnTo>
                  <a:pt x="69850" y="480949"/>
                </a:lnTo>
                <a:lnTo>
                  <a:pt x="76200" y="468249"/>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0927" name="object 47">
            <a:extLst>
              <a:ext uri="{FF2B5EF4-FFF2-40B4-BE49-F238E27FC236}">
                <a16:creationId xmlns:a16="http://schemas.microsoft.com/office/drawing/2014/main" id="{61B269F4-4614-479C-84DB-286A64E1C599}"/>
              </a:ext>
            </a:extLst>
          </p:cNvPr>
          <p:cNvSpPr>
            <a:spLocks/>
          </p:cNvSpPr>
          <p:nvPr/>
        </p:nvSpPr>
        <p:spPr bwMode="auto">
          <a:xfrm>
            <a:off x="10579100" y="3916363"/>
            <a:ext cx="263525" cy="155575"/>
          </a:xfrm>
          <a:custGeom>
            <a:avLst/>
            <a:gdLst>
              <a:gd name="T0" fmla="*/ 237109 w 263525"/>
              <a:gd name="T1" fmla="*/ 0 h 156845"/>
              <a:gd name="T2" fmla="*/ 26162 w 263525"/>
              <a:gd name="T3" fmla="*/ 0 h 156845"/>
              <a:gd name="T4" fmla="*/ 15966 w 263525"/>
              <a:gd name="T5" fmla="*/ 1968 h 156845"/>
              <a:gd name="T6" fmla="*/ 7651 w 263525"/>
              <a:gd name="T7" fmla="*/ 7331 h 156845"/>
              <a:gd name="T8" fmla="*/ 2051 w 263525"/>
              <a:gd name="T9" fmla="*/ 15277 h 156845"/>
              <a:gd name="T10" fmla="*/ 0 w 263525"/>
              <a:gd name="T11" fmla="*/ 24998 h 156845"/>
              <a:gd name="T12" fmla="*/ 0 w 263525"/>
              <a:gd name="T13" fmla="*/ 125233 h 156845"/>
              <a:gd name="T14" fmla="*/ 2051 w 263525"/>
              <a:gd name="T15" fmla="*/ 135023 h 156845"/>
              <a:gd name="T16" fmla="*/ 7651 w 263525"/>
              <a:gd name="T17" fmla="*/ 143006 h 156845"/>
              <a:gd name="T18" fmla="*/ 15966 w 263525"/>
              <a:gd name="T19" fmla="*/ 148384 h 156845"/>
              <a:gd name="T20" fmla="*/ 26162 w 263525"/>
              <a:gd name="T21" fmla="*/ 150354 h 156845"/>
              <a:gd name="T22" fmla="*/ 237109 w 263525"/>
              <a:gd name="T23" fmla="*/ 150354 h 156845"/>
              <a:gd name="T24" fmla="*/ 247251 w 263525"/>
              <a:gd name="T25" fmla="*/ 148384 h 156845"/>
              <a:gd name="T26" fmla="*/ 255571 w 263525"/>
              <a:gd name="T27" fmla="*/ 143006 h 156845"/>
              <a:gd name="T28" fmla="*/ 261201 w 263525"/>
              <a:gd name="T29" fmla="*/ 135023 h 156845"/>
              <a:gd name="T30" fmla="*/ 263271 w 263525"/>
              <a:gd name="T31" fmla="*/ 125233 h 156845"/>
              <a:gd name="T32" fmla="*/ 263271 w 263525"/>
              <a:gd name="T33" fmla="*/ 24998 h 156845"/>
              <a:gd name="T34" fmla="*/ 261201 w 263525"/>
              <a:gd name="T35" fmla="*/ 15277 h 156845"/>
              <a:gd name="T36" fmla="*/ 255571 w 263525"/>
              <a:gd name="T37" fmla="*/ 7331 h 156845"/>
              <a:gd name="T38" fmla="*/ 247251 w 263525"/>
              <a:gd name="T39" fmla="*/ 1968 h 156845"/>
              <a:gd name="T40" fmla="*/ 237109 w 263525"/>
              <a:gd name="T41" fmla="*/ 0 h 15684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63525" h="156845">
                <a:moveTo>
                  <a:pt x="237109" y="0"/>
                </a:moveTo>
                <a:lnTo>
                  <a:pt x="26162" y="0"/>
                </a:lnTo>
                <a:lnTo>
                  <a:pt x="15966" y="2049"/>
                </a:lnTo>
                <a:lnTo>
                  <a:pt x="7651" y="7635"/>
                </a:lnTo>
                <a:lnTo>
                  <a:pt x="2051" y="15912"/>
                </a:lnTo>
                <a:lnTo>
                  <a:pt x="0" y="26035"/>
                </a:lnTo>
                <a:lnTo>
                  <a:pt x="0" y="130429"/>
                </a:lnTo>
                <a:lnTo>
                  <a:pt x="2051" y="140624"/>
                </a:lnTo>
                <a:lnTo>
                  <a:pt x="7651" y="148939"/>
                </a:lnTo>
                <a:lnTo>
                  <a:pt x="15966" y="154539"/>
                </a:lnTo>
                <a:lnTo>
                  <a:pt x="26162" y="156591"/>
                </a:lnTo>
                <a:lnTo>
                  <a:pt x="237109" y="156591"/>
                </a:lnTo>
                <a:lnTo>
                  <a:pt x="247251" y="154539"/>
                </a:lnTo>
                <a:lnTo>
                  <a:pt x="255571" y="148939"/>
                </a:lnTo>
                <a:lnTo>
                  <a:pt x="261201" y="140624"/>
                </a:lnTo>
                <a:lnTo>
                  <a:pt x="263271" y="130429"/>
                </a:lnTo>
                <a:lnTo>
                  <a:pt x="263271" y="26035"/>
                </a:lnTo>
                <a:lnTo>
                  <a:pt x="261201" y="15912"/>
                </a:lnTo>
                <a:lnTo>
                  <a:pt x="255571" y="7635"/>
                </a:lnTo>
                <a:lnTo>
                  <a:pt x="247251" y="2049"/>
                </a:lnTo>
                <a:lnTo>
                  <a:pt x="237109" y="0"/>
                </a:lnTo>
                <a:close/>
              </a:path>
            </a:pathLst>
          </a:custGeom>
          <a:solidFill>
            <a:srgbClr val="58585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0928" name="object 48">
            <a:extLst>
              <a:ext uri="{FF2B5EF4-FFF2-40B4-BE49-F238E27FC236}">
                <a16:creationId xmlns:a16="http://schemas.microsoft.com/office/drawing/2014/main" id="{FF98A0DD-90B7-4AF1-ACFD-DE8F23C24C56}"/>
              </a:ext>
            </a:extLst>
          </p:cNvPr>
          <p:cNvSpPr>
            <a:spLocks/>
          </p:cNvSpPr>
          <p:nvPr/>
        </p:nvSpPr>
        <p:spPr bwMode="auto">
          <a:xfrm>
            <a:off x="10579100" y="3916363"/>
            <a:ext cx="263525" cy="155575"/>
          </a:xfrm>
          <a:custGeom>
            <a:avLst/>
            <a:gdLst>
              <a:gd name="T0" fmla="*/ 0 w 263525"/>
              <a:gd name="T1" fmla="*/ 24998 h 156845"/>
              <a:gd name="T2" fmla="*/ 2051 w 263525"/>
              <a:gd name="T3" fmla="*/ 15277 h 156845"/>
              <a:gd name="T4" fmla="*/ 7651 w 263525"/>
              <a:gd name="T5" fmla="*/ 7331 h 156845"/>
              <a:gd name="T6" fmla="*/ 15966 w 263525"/>
              <a:gd name="T7" fmla="*/ 1968 h 156845"/>
              <a:gd name="T8" fmla="*/ 26162 w 263525"/>
              <a:gd name="T9" fmla="*/ 0 h 156845"/>
              <a:gd name="T10" fmla="*/ 237109 w 263525"/>
              <a:gd name="T11" fmla="*/ 0 h 156845"/>
              <a:gd name="T12" fmla="*/ 247251 w 263525"/>
              <a:gd name="T13" fmla="*/ 1968 h 156845"/>
              <a:gd name="T14" fmla="*/ 255571 w 263525"/>
              <a:gd name="T15" fmla="*/ 7331 h 156845"/>
              <a:gd name="T16" fmla="*/ 261201 w 263525"/>
              <a:gd name="T17" fmla="*/ 15277 h 156845"/>
              <a:gd name="T18" fmla="*/ 263271 w 263525"/>
              <a:gd name="T19" fmla="*/ 24998 h 156845"/>
              <a:gd name="T20" fmla="*/ 263271 w 263525"/>
              <a:gd name="T21" fmla="*/ 125233 h 156845"/>
              <a:gd name="T22" fmla="*/ 261201 w 263525"/>
              <a:gd name="T23" fmla="*/ 135023 h 156845"/>
              <a:gd name="T24" fmla="*/ 255571 w 263525"/>
              <a:gd name="T25" fmla="*/ 143006 h 156845"/>
              <a:gd name="T26" fmla="*/ 247251 w 263525"/>
              <a:gd name="T27" fmla="*/ 148384 h 156845"/>
              <a:gd name="T28" fmla="*/ 237109 w 263525"/>
              <a:gd name="T29" fmla="*/ 150354 h 156845"/>
              <a:gd name="T30" fmla="*/ 26162 w 263525"/>
              <a:gd name="T31" fmla="*/ 150354 h 156845"/>
              <a:gd name="T32" fmla="*/ 15966 w 263525"/>
              <a:gd name="T33" fmla="*/ 148384 h 156845"/>
              <a:gd name="T34" fmla="*/ 7651 w 263525"/>
              <a:gd name="T35" fmla="*/ 143006 h 156845"/>
              <a:gd name="T36" fmla="*/ 2051 w 263525"/>
              <a:gd name="T37" fmla="*/ 135023 h 156845"/>
              <a:gd name="T38" fmla="*/ 0 w 263525"/>
              <a:gd name="T39" fmla="*/ 125233 h 156845"/>
              <a:gd name="T40" fmla="*/ 0 w 263525"/>
              <a:gd name="T41" fmla="*/ 24998 h 15684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63525" h="156845">
                <a:moveTo>
                  <a:pt x="0" y="26035"/>
                </a:moveTo>
                <a:lnTo>
                  <a:pt x="2051" y="15912"/>
                </a:lnTo>
                <a:lnTo>
                  <a:pt x="7651" y="7635"/>
                </a:lnTo>
                <a:lnTo>
                  <a:pt x="15966" y="2049"/>
                </a:lnTo>
                <a:lnTo>
                  <a:pt x="26162" y="0"/>
                </a:lnTo>
                <a:lnTo>
                  <a:pt x="237109" y="0"/>
                </a:lnTo>
                <a:lnTo>
                  <a:pt x="247251" y="2049"/>
                </a:lnTo>
                <a:lnTo>
                  <a:pt x="255571" y="7635"/>
                </a:lnTo>
                <a:lnTo>
                  <a:pt x="261201" y="15912"/>
                </a:lnTo>
                <a:lnTo>
                  <a:pt x="263271" y="26035"/>
                </a:lnTo>
                <a:lnTo>
                  <a:pt x="263271" y="130429"/>
                </a:lnTo>
                <a:lnTo>
                  <a:pt x="261201" y="140624"/>
                </a:lnTo>
                <a:lnTo>
                  <a:pt x="255571" y="148939"/>
                </a:lnTo>
                <a:lnTo>
                  <a:pt x="247251" y="154539"/>
                </a:lnTo>
                <a:lnTo>
                  <a:pt x="237109" y="156591"/>
                </a:lnTo>
                <a:lnTo>
                  <a:pt x="26162" y="156591"/>
                </a:lnTo>
                <a:lnTo>
                  <a:pt x="15966" y="154539"/>
                </a:lnTo>
                <a:lnTo>
                  <a:pt x="7651" y="148939"/>
                </a:lnTo>
                <a:lnTo>
                  <a:pt x="2051" y="140624"/>
                </a:lnTo>
                <a:lnTo>
                  <a:pt x="0" y="130429"/>
                </a:lnTo>
                <a:lnTo>
                  <a:pt x="0" y="26035"/>
                </a:lnTo>
                <a:close/>
              </a:path>
            </a:pathLst>
          </a:custGeom>
          <a:noFill/>
          <a:ln w="3175">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0929" name="object 49">
            <a:extLst>
              <a:ext uri="{FF2B5EF4-FFF2-40B4-BE49-F238E27FC236}">
                <a16:creationId xmlns:a16="http://schemas.microsoft.com/office/drawing/2014/main" id="{EB116988-8D73-4DAA-9D80-70235FC78626}"/>
              </a:ext>
            </a:extLst>
          </p:cNvPr>
          <p:cNvSpPr>
            <a:spLocks/>
          </p:cNvSpPr>
          <p:nvPr/>
        </p:nvSpPr>
        <p:spPr bwMode="auto">
          <a:xfrm>
            <a:off x="9747250" y="4784725"/>
            <a:ext cx="403225" cy="107950"/>
          </a:xfrm>
          <a:custGeom>
            <a:avLst/>
            <a:gdLst>
              <a:gd name="T0" fmla="*/ 0 w 403859"/>
              <a:gd name="T1" fmla="*/ 109905 h 107314"/>
              <a:gd name="T2" fmla="*/ 400445 w 403859"/>
              <a:gd name="T3" fmla="*/ 109905 h 107314"/>
              <a:gd name="T4" fmla="*/ 400445 w 403859"/>
              <a:gd name="T5" fmla="*/ 0 h 107314"/>
              <a:gd name="T6" fmla="*/ 0 w 403859"/>
              <a:gd name="T7" fmla="*/ 0 h 107314"/>
              <a:gd name="T8" fmla="*/ 0 w 403859"/>
              <a:gd name="T9" fmla="*/ 109905 h 1073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3859" h="107314">
                <a:moveTo>
                  <a:pt x="0" y="106705"/>
                </a:moveTo>
                <a:lnTo>
                  <a:pt x="403605" y="106705"/>
                </a:lnTo>
                <a:lnTo>
                  <a:pt x="403605" y="0"/>
                </a:lnTo>
                <a:lnTo>
                  <a:pt x="0" y="0"/>
                </a:lnTo>
                <a:lnTo>
                  <a:pt x="0" y="106705"/>
                </a:lnTo>
                <a:close/>
              </a:path>
            </a:pathLst>
          </a:custGeom>
          <a:solidFill>
            <a:srgbClr val="B3A1C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0930" name="object 50">
            <a:extLst>
              <a:ext uri="{FF2B5EF4-FFF2-40B4-BE49-F238E27FC236}">
                <a16:creationId xmlns:a16="http://schemas.microsoft.com/office/drawing/2014/main" id="{2D1D8F76-BA76-4CF0-828F-E71B9470E789}"/>
              </a:ext>
            </a:extLst>
          </p:cNvPr>
          <p:cNvSpPr>
            <a:spLocks/>
          </p:cNvSpPr>
          <p:nvPr/>
        </p:nvSpPr>
        <p:spPr bwMode="auto">
          <a:xfrm>
            <a:off x="9180513" y="4891088"/>
            <a:ext cx="1536700" cy="214312"/>
          </a:xfrm>
          <a:custGeom>
            <a:avLst/>
            <a:gdLst>
              <a:gd name="T0" fmla="*/ 0 w 1536065"/>
              <a:gd name="T1" fmla="*/ 215469 h 213995"/>
              <a:gd name="T2" fmla="*/ 1538733 w 1536065"/>
              <a:gd name="T3" fmla="*/ 215469 h 213995"/>
              <a:gd name="T4" fmla="*/ 1538733 w 1536065"/>
              <a:gd name="T5" fmla="*/ 0 h 213995"/>
              <a:gd name="T6" fmla="*/ 0 w 1536065"/>
              <a:gd name="T7" fmla="*/ 0 h 213995"/>
              <a:gd name="T8" fmla="*/ 0 w 1536065"/>
              <a:gd name="T9" fmla="*/ 215469 h 2139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36065" h="213995">
                <a:moveTo>
                  <a:pt x="0" y="213880"/>
                </a:moveTo>
                <a:lnTo>
                  <a:pt x="1535556" y="213880"/>
                </a:lnTo>
                <a:lnTo>
                  <a:pt x="1535556" y="0"/>
                </a:lnTo>
                <a:lnTo>
                  <a:pt x="0" y="0"/>
                </a:lnTo>
                <a:lnTo>
                  <a:pt x="0" y="213880"/>
                </a:lnTo>
                <a:close/>
              </a:path>
            </a:pathLst>
          </a:custGeom>
          <a:solidFill>
            <a:srgbClr val="B3A1C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0931" name="object 51">
            <a:extLst>
              <a:ext uri="{FF2B5EF4-FFF2-40B4-BE49-F238E27FC236}">
                <a16:creationId xmlns:a16="http://schemas.microsoft.com/office/drawing/2014/main" id="{1ED43998-72D1-4E94-B138-94B8213976A0}"/>
              </a:ext>
            </a:extLst>
          </p:cNvPr>
          <p:cNvSpPr txBox="1">
            <a:spLocks noChangeArrowheads="1"/>
          </p:cNvSpPr>
          <p:nvPr/>
        </p:nvSpPr>
        <p:spPr bwMode="auto">
          <a:xfrm>
            <a:off x="9180513" y="4899025"/>
            <a:ext cx="1536700"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1588">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ts val="100"/>
              </a:spcBef>
            </a:pPr>
            <a:r>
              <a:rPr lang="zh-CN" altLang="zh-CN" sz="1100">
                <a:solidFill>
                  <a:srgbClr val="403052"/>
                </a:solidFill>
                <a:latin typeface="Arial" panose="020B0604020202020204" pitchFamily="34" charset="0"/>
                <a:cs typeface="Arial" panose="020B0604020202020204" pitchFamily="34" charset="0"/>
              </a:rPr>
              <a:t>适配器</a:t>
            </a:r>
            <a:endParaRPr lang="zh-CN" altLang="zh-CN" sz="1100">
              <a:latin typeface="Arial" panose="020B0604020202020204" pitchFamily="34" charset="0"/>
              <a:cs typeface="Arial" panose="020B0604020202020204" pitchFamily="34" charset="0"/>
            </a:endParaRPr>
          </a:p>
        </p:txBody>
      </p:sp>
      <p:sp>
        <p:nvSpPr>
          <p:cNvPr id="250932" name="object 52">
            <a:extLst>
              <a:ext uri="{FF2B5EF4-FFF2-40B4-BE49-F238E27FC236}">
                <a16:creationId xmlns:a16="http://schemas.microsoft.com/office/drawing/2014/main" id="{18429A7F-6D60-435F-ADD5-C1894530C046}"/>
              </a:ext>
            </a:extLst>
          </p:cNvPr>
          <p:cNvSpPr>
            <a:spLocks/>
          </p:cNvSpPr>
          <p:nvPr/>
        </p:nvSpPr>
        <p:spPr bwMode="auto">
          <a:xfrm>
            <a:off x="1938338" y="3919538"/>
            <a:ext cx="868362" cy="277812"/>
          </a:xfrm>
          <a:custGeom>
            <a:avLst/>
            <a:gdLst>
              <a:gd name="T0" fmla="*/ 0 w 868044"/>
              <a:gd name="T1" fmla="*/ 276119 h 278129"/>
              <a:gd name="T2" fmla="*/ 869596 w 868044"/>
              <a:gd name="T3" fmla="*/ 276119 h 278129"/>
              <a:gd name="T4" fmla="*/ 869596 w 868044"/>
              <a:gd name="T5" fmla="*/ 0 h 278129"/>
              <a:gd name="T6" fmla="*/ 0 w 868044"/>
              <a:gd name="T7" fmla="*/ 0 h 278129"/>
              <a:gd name="T8" fmla="*/ 0 w 868044"/>
              <a:gd name="T9" fmla="*/ 276119 h 2781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68044" h="278129">
                <a:moveTo>
                  <a:pt x="0" y="277698"/>
                </a:moveTo>
                <a:lnTo>
                  <a:pt x="868006" y="277698"/>
                </a:lnTo>
                <a:lnTo>
                  <a:pt x="868006" y="0"/>
                </a:lnTo>
                <a:lnTo>
                  <a:pt x="0" y="0"/>
                </a:lnTo>
                <a:lnTo>
                  <a:pt x="0" y="277698"/>
                </a:lnTo>
                <a:close/>
              </a:path>
            </a:pathLst>
          </a:custGeom>
          <a:solidFill>
            <a:srgbClr val="C3D59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0933" name="object 53">
            <a:extLst>
              <a:ext uri="{FF2B5EF4-FFF2-40B4-BE49-F238E27FC236}">
                <a16:creationId xmlns:a16="http://schemas.microsoft.com/office/drawing/2014/main" id="{B0B427F8-0D4C-45AF-AA29-1AB23D95D8E8}"/>
              </a:ext>
            </a:extLst>
          </p:cNvPr>
          <p:cNvSpPr>
            <a:spLocks/>
          </p:cNvSpPr>
          <p:nvPr/>
        </p:nvSpPr>
        <p:spPr bwMode="auto">
          <a:xfrm>
            <a:off x="9910763" y="4071938"/>
            <a:ext cx="76200" cy="712787"/>
          </a:xfrm>
          <a:custGeom>
            <a:avLst/>
            <a:gdLst>
              <a:gd name="T0" fmla="*/ 44450 w 76200"/>
              <a:gd name="T1" fmla="*/ 63360 h 713104"/>
              <a:gd name="T2" fmla="*/ 31750 w 76200"/>
              <a:gd name="T3" fmla="*/ 63360 h 713104"/>
              <a:gd name="T4" fmla="*/ 31750 w 76200"/>
              <a:gd name="T5" fmla="*/ 711015 h 713104"/>
              <a:gd name="T6" fmla="*/ 44450 w 76200"/>
              <a:gd name="T7" fmla="*/ 711015 h 713104"/>
              <a:gd name="T8" fmla="*/ 44450 w 76200"/>
              <a:gd name="T9" fmla="*/ 63360 h 713104"/>
              <a:gd name="T10" fmla="*/ 38100 w 76200"/>
              <a:gd name="T11" fmla="*/ 0 h 713104"/>
              <a:gd name="T12" fmla="*/ 0 w 76200"/>
              <a:gd name="T13" fmla="*/ 76030 h 713104"/>
              <a:gd name="T14" fmla="*/ 31750 w 76200"/>
              <a:gd name="T15" fmla="*/ 76030 h 713104"/>
              <a:gd name="T16" fmla="*/ 31750 w 76200"/>
              <a:gd name="T17" fmla="*/ 63360 h 713104"/>
              <a:gd name="T18" fmla="*/ 69850 w 76200"/>
              <a:gd name="T19" fmla="*/ 63360 h 713104"/>
              <a:gd name="T20" fmla="*/ 38100 w 76200"/>
              <a:gd name="T21" fmla="*/ 0 h 713104"/>
              <a:gd name="T22" fmla="*/ 69850 w 76200"/>
              <a:gd name="T23" fmla="*/ 63360 h 713104"/>
              <a:gd name="T24" fmla="*/ 44450 w 76200"/>
              <a:gd name="T25" fmla="*/ 63360 h 713104"/>
              <a:gd name="T26" fmla="*/ 44450 w 76200"/>
              <a:gd name="T27" fmla="*/ 76030 h 713104"/>
              <a:gd name="T28" fmla="*/ 76200 w 76200"/>
              <a:gd name="T29" fmla="*/ 76030 h 713104"/>
              <a:gd name="T30" fmla="*/ 69850 w 76200"/>
              <a:gd name="T31" fmla="*/ 63360 h 71310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6200" h="713104">
                <a:moveTo>
                  <a:pt x="44450" y="63500"/>
                </a:moveTo>
                <a:lnTo>
                  <a:pt x="31750" y="63500"/>
                </a:lnTo>
                <a:lnTo>
                  <a:pt x="31750" y="712597"/>
                </a:lnTo>
                <a:lnTo>
                  <a:pt x="44450" y="712597"/>
                </a:lnTo>
                <a:lnTo>
                  <a:pt x="44450" y="63500"/>
                </a:lnTo>
                <a:close/>
              </a:path>
              <a:path w="76200" h="713104">
                <a:moveTo>
                  <a:pt x="38100" y="0"/>
                </a:moveTo>
                <a:lnTo>
                  <a:pt x="0" y="76200"/>
                </a:lnTo>
                <a:lnTo>
                  <a:pt x="31750" y="76200"/>
                </a:lnTo>
                <a:lnTo>
                  <a:pt x="31750" y="63500"/>
                </a:lnTo>
                <a:lnTo>
                  <a:pt x="69850" y="63500"/>
                </a:lnTo>
                <a:lnTo>
                  <a:pt x="38100" y="0"/>
                </a:lnTo>
                <a:close/>
              </a:path>
              <a:path w="76200" h="713104">
                <a:moveTo>
                  <a:pt x="69850" y="63500"/>
                </a:moveTo>
                <a:lnTo>
                  <a:pt x="44450" y="63500"/>
                </a:lnTo>
                <a:lnTo>
                  <a:pt x="44450" y="76200"/>
                </a:lnTo>
                <a:lnTo>
                  <a:pt x="76200" y="76200"/>
                </a:lnTo>
                <a:lnTo>
                  <a:pt x="69850" y="6350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0934" name="object 54">
            <a:extLst>
              <a:ext uri="{FF2B5EF4-FFF2-40B4-BE49-F238E27FC236}">
                <a16:creationId xmlns:a16="http://schemas.microsoft.com/office/drawing/2014/main" id="{DEE7034C-C528-46D7-BD60-87847039EB8C}"/>
              </a:ext>
            </a:extLst>
          </p:cNvPr>
          <p:cNvSpPr>
            <a:spLocks/>
          </p:cNvSpPr>
          <p:nvPr/>
        </p:nvSpPr>
        <p:spPr bwMode="auto">
          <a:xfrm>
            <a:off x="9910763" y="5105400"/>
            <a:ext cx="620712" cy="279400"/>
          </a:xfrm>
          <a:custGeom>
            <a:avLst/>
            <a:gdLst>
              <a:gd name="T0" fmla="*/ 572552 w 621665"/>
              <a:gd name="T1" fmla="*/ 203200 h 279400"/>
              <a:gd name="T2" fmla="*/ 541043 w 621665"/>
              <a:gd name="T3" fmla="*/ 203200 h 279400"/>
              <a:gd name="T4" fmla="*/ 578853 w 621665"/>
              <a:gd name="T5" fmla="*/ 279400 h 279400"/>
              <a:gd name="T6" fmla="*/ 610360 w 621665"/>
              <a:gd name="T7" fmla="*/ 215900 h 279400"/>
              <a:gd name="T8" fmla="*/ 572552 w 621665"/>
              <a:gd name="T9" fmla="*/ 215900 h 279400"/>
              <a:gd name="T10" fmla="*/ 572552 w 621665"/>
              <a:gd name="T11" fmla="*/ 203200 h 279400"/>
              <a:gd name="T12" fmla="*/ 572552 w 621665"/>
              <a:gd name="T13" fmla="*/ 139700 h 279400"/>
              <a:gd name="T14" fmla="*/ 572552 w 621665"/>
              <a:gd name="T15" fmla="*/ 215900 h 279400"/>
              <a:gd name="T16" fmla="*/ 585154 w 621665"/>
              <a:gd name="T17" fmla="*/ 215900 h 279400"/>
              <a:gd name="T18" fmla="*/ 585154 w 621665"/>
              <a:gd name="T19" fmla="*/ 146050 h 279400"/>
              <a:gd name="T20" fmla="*/ 578853 w 621665"/>
              <a:gd name="T21" fmla="*/ 146050 h 279400"/>
              <a:gd name="T22" fmla="*/ 572552 w 621665"/>
              <a:gd name="T23" fmla="*/ 139700 h 279400"/>
              <a:gd name="T24" fmla="*/ 616661 w 621665"/>
              <a:gd name="T25" fmla="*/ 203200 h 279400"/>
              <a:gd name="T26" fmla="*/ 585154 w 621665"/>
              <a:gd name="T27" fmla="*/ 203200 h 279400"/>
              <a:gd name="T28" fmla="*/ 585154 w 621665"/>
              <a:gd name="T29" fmla="*/ 215900 h 279400"/>
              <a:gd name="T30" fmla="*/ 610360 w 621665"/>
              <a:gd name="T31" fmla="*/ 215900 h 279400"/>
              <a:gd name="T32" fmla="*/ 616661 w 621665"/>
              <a:gd name="T33" fmla="*/ 203200 h 279400"/>
              <a:gd name="T34" fmla="*/ 44110 w 621665"/>
              <a:gd name="T35" fmla="*/ 63500 h 279400"/>
              <a:gd name="T36" fmla="*/ 31507 w 621665"/>
              <a:gd name="T37" fmla="*/ 63500 h 279400"/>
              <a:gd name="T38" fmla="*/ 31507 w 621665"/>
              <a:gd name="T39" fmla="*/ 143256 h 279400"/>
              <a:gd name="T40" fmla="*/ 34279 w 621665"/>
              <a:gd name="T41" fmla="*/ 146050 h 279400"/>
              <a:gd name="T42" fmla="*/ 572552 w 621665"/>
              <a:gd name="T43" fmla="*/ 146050 h 279400"/>
              <a:gd name="T44" fmla="*/ 572552 w 621665"/>
              <a:gd name="T45" fmla="*/ 139700 h 279400"/>
              <a:gd name="T46" fmla="*/ 44110 w 621665"/>
              <a:gd name="T47" fmla="*/ 139700 h 279400"/>
              <a:gd name="T48" fmla="*/ 37810 w 621665"/>
              <a:gd name="T49" fmla="*/ 133350 h 279400"/>
              <a:gd name="T50" fmla="*/ 44110 w 621665"/>
              <a:gd name="T51" fmla="*/ 133350 h 279400"/>
              <a:gd name="T52" fmla="*/ 44110 w 621665"/>
              <a:gd name="T53" fmla="*/ 63500 h 279400"/>
              <a:gd name="T54" fmla="*/ 582256 w 621665"/>
              <a:gd name="T55" fmla="*/ 133350 h 279400"/>
              <a:gd name="T56" fmla="*/ 44110 w 621665"/>
              <a:gd name="T57" fmla="*/ 133350 h 279400"/>
              <a:gd name="T58" fmla="*/ 44110 w 621665"/>
              <a:gd name="T59" fmla="*/ 139700 h 279400"/>
              <a:gd name="T60" fmla="*/ 572552 w 621665"/>
              <a:gd name="T61" fmla="*/ 139700 h 279400"/>
              <a:gd name="T62" fmla="*/ 578853 w 621665"/>
              <a:gd name="T63" fmla="*/ 146050 h 279400"/>
              <a:gd name="T64" fmla="*/ 585154 w 621665"/>
              <a:gd name="T65" fmla="*/ 146050 h 279400"/>
              <a:gd name="T66" fmla="*/ 585154 w 621665"/>
              <a:gd name="T67" fmla="*/ 136144 h 279400"/>
              <a:gd name="T68" fmla="*/ 582256 w 621665"/>
              <a:gd name="T69" fmla="*/ 133350 h 279400"/>
              <a:gd name="T70" fmla="*/ 44110 w 621665"/>
              <a:gd name="T71" fmla="*/ 133350 h 279400"/>
              <a:gd name="T72" fmla="*/ 37810 w 621665"/>
              <a:gd name="T73" fmla="*/ 133350 h 279400"/>
              <a:gd name="T74" fmla="*/ 44110 w 621665"/>
              <a:gd name="T75" fmla="*/ 139700 h 279400"/>
              <a:gd name="T76" fmla="*/ 44110 w 621665"/>
              <a:gd name="T77" fmla="*/ 133350 h 279400"/>
              <a:gd name="T78" fmla="*/ 37810 w 621665"/>
              <a:gd name="T79" fmla="*/ 0 h 279400"/>
              <a:gd name="T80" fmla="*/ 0 w 621665"/>
              <a:gd name="T81" fmla="*/ 76200 h 279400"/>
              <a:gd name="T82" fmla="*/ 31507 w 621665"/>
              <a:gd name="T83" fmla="*/ 76200 h 279400"/>
              <a:gd name="T84" fmla="*/ 31507 w 621665"/>
              <a:gd name="T85" fmla="*/ 63500 h 279400"/>
              <a:gd name="T86" fmla="*/ 69316 w 621665"/>
              <a:gd name="T87" fmla="*/ 63500 h 279400"/>
              <a:gd name="T88" fmla="*/ 37810 w 621665"/>
              <a:gd name="T89" fmla="*/ 0 h 279400"/>
              <a:gd name="T90" fmla="*/ 69316 w 621665"/>
              <a:gd name="T91" fmla="*/ 63500 h 279400"/>
              <a:gd name="T92" fmla="*/ 44110 w 621665"/>
              <a:gd name="T93" fmla="*/ 63500 h 279400"/>
              <a:gd name="T94" fmla="*/ 44110 w 621665"/>
              <a:gd name="T95" fmla="*/ 76200 h 279400"/>
              <a:gd name="T96" fmla="*/ 75618 w 621665"/>
              <a:gd name="T97" fmla="*/ 76200 h 279400"/>
              <a:gd name="T98" fmla="*/ 69316 w 621665"/>
              <a:gd name="T99" fmla="*/ 63500 h 27940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21665" h="279400">
                <a:moveTo>
                  <a:pt x="576960" y="203200"/>
                </a:moveTo>
                <a:lnTo>
                  <a:pt x="545210" y="203200"/>
                </a:lnTo>
                <a:lnTo>
                  <a:pt x="583310" y="279400"/>
                </a:lnTo>
                <a:lnTo>
                  <a:pt x="615060" y="215900"/>
                </a:lnTo>
                <a:lnTo>
                  <a:pt x="576960" y="215900"/>
                </a:lnTo>
                <a:lnTo>
                  <a:pt x="576960" y="203200"/>
                </a:lnTo>
                <a:close/>
              </a:path>
              <a:path w="621665" h="279400">
                <a:moveTo>
                  <a:pt x="576960" y="139700"/>
                </a:moveTo>
                <a:lnTo>
                  <a:pt x="576960" y="215900"/>
                </a:lnTo>
                <a:lnTo>
                  <a:pt x="589660" y="215900"/>
                </a:lnTo>
                <a:lnTo>
                  <a:pt x="589660" y="146050"/>
                </a:lnTo>
                <a:lnTo>
                  <a:pt x="583310" y="146050"/>
                </a:lnTo>
                <a:lnTo>
                  <a:pt x="576960" y="139700"/>
                </a:lnTo>
                <a:close/>
              </a:path>
              <a:path w="621665" h="279400">
                <a:moveTo>
                  <a:pt x="621410" y="203200"/>
                </a:moveTo>
                <a:lnTo>
                  <a:pt x="589660" y="203200"/>
                </a:lnTo>
                <a:lnTo>
                  <a:pt x="589660" y="215900"/>
                </a:lnTo>
                <a:lnTo>
                  <a:pt x="615060" y="215900"/>
                </a:lnTo>
                <a:lnTo>
                  <a:pt x="621410" y="203200"/>
                </a:lnTo>
                <a:close/>
              </a:path>
              <a:path w="621665" h="279400">
                <a:moveTo>
                  <a:pt x="44450" y="63500"/>
                </a:moveTo>
                <a:lnTo>
                  <a:pt x="31750" y="63500"/>
                </a:lnTo>
                <a:lnTo>
                  <a:pt x="31750" y="143256"/>
                </a:lnTo>
                <a:lnTo>
                  <a:pt x="34544" y="146050"/>
                </a:lnTo>
                <a:lnTo>
                  <a:pt x="576960" y="146050"/>
                </a:lnTo>
                <a:lnTo>
                  <a:pt x="576960" y="139700"/>
                </a:lnTo>
                <a:lnTo>
                  <a:pt x="44450" y="139700"/>
                </a:lnTo>
                <a:lnTo>
                  <a:pt x="38100" y="133350"/>
                </a:lnTo>
                <a:lnTo>
                  <a:pt x="44450" y="133350"/>
                </a:lnTo>
                <a:lnTo>
                  <a:pt x="44450" y="63500"/>
                </a:lnTo>
                <a:close/>
              </a:path>
              <a:path w="621665" h="279400">
                <a:moveTo>
                  <a:pt x="586739" y="133350"/>
                </a:moveTo>
                <a:lnTo>
                  <a:pt x="44450" y="133350"/>
                </a:lnTo>
                <a:lnTo>
                  <a:pt x="44450" y="139700"/>
                </a:lnTo>
                <a:lnTo>
                  <a:pt x="576960" y="139700"/>
                </a:lnTo>
                <a:lnTo>
                  <a:pt x="583310" y="146050"/>
                </a:lnTo>
                <a:lnTo>
                  <a:pt x="589660" y="146050"/>
                </a:lnTo>
                <a:lnTo>
                  <a:pt x="589660" y="136144"/>
                </a:lnTo>
                <a:lnTo>
                  <a:pt x="586739" y="133350"/>
                </a:lnTo>
                <a:close/>
              </a:path>
              <a:path w="621665" h="279400">
                <a:moveTo>
                  <a:pt x="44450" y="133350"/>
                </a:moveTo>
                <a:lnTo>
                  <a:pt x="38100" y="133350"/>
                </a:lnTo>
                <a:lnTo>
                  <a:pt x="44450" y="139700"/>
                </a:lnTo>
                <a:lnTo>
                  <a:pt x="44450" y="133350"/>
                </a:lnTo>
                <a:close/>
              </a:path>
              <a:path w="621665" h="279400">
                <a:moveTo>
                  <a:pt x="38100" y="0"/>
                </a:moveTo>
                <a:lnTo>
                  <a:pt x="0" y="76200"/>
                </a:lnTo>
                <a:lnTo>
                  <a:pt x="31750" y="76200"/>
                </a:lnTo>
                <a:lnTo>
                  <a:pt x="31750" y="63500"/>
                </a:lnTo>
                <a:lnTo>
                  <a:pt x="69850" y="63500"/>
                </a:lnTo>
                <a:lnTo>
                  <a:pt x="38100" y="0"/>
                </a:lnTo>
                <a:close/>
              </a:path>
              <a:path w="621665" h="279400">
                <a:moveTo>
                  <a:pt x="69850" y="63500"/>
                </a:moveTo>
                <a:lnTo>
                  <a:pt x="44450" y="63500"/>
                </a:lnTo>
                <a:lnTo>
                  <a:pt x="44450" y="76200"/>
                </a:lnTo>
                <a:lnTo>
                  <a:pt x="76200" y="76200"/>
                </a:lnTo>
                <a:lnTo>
                  <a:pt x="69850" y="63500"/>
                </a:lnTo>
                <a:close/>
              </a:path>
            </a:pathLst>
          </a:custGeom>
          <a:solidFill>
            <a:srgbClr val="93895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0935" name="object 55">
            <a:extLst>
              <a:ext uri="{FF2B5EF4-FFF2-40B4-BE49-F238E27FC236}">
                <a16:creationId xmlns:a16="http://schemas.microsoft.com/office/drawing/2014/main" id="{E2882BFC-CC29-4C11-BF5E-A950C56F8722}"/>
              </a:ext>
            </a:extLst>
          </p:cNvPr>
          <p:cNvSpPr>
            <a:spLocks/>
          </p:cNvSpPr>
          <p:nvPr/>
        </p:nvSpPr>
        <p:spPr bwMode="auto">
          <a:xfrm>
            <a:off x="2224088" y="5865813"/>
            <a:ext cx="1487487" cy="76200"/>
          </a:xfrm>
          <a:custGeom>
            <a:avLst/>
            <a:gdLst>
              <a:gd name="T0" fmla="*/ 1409721 w 1487804"/>
              <a:gd name="T1" fmla="*/ 0 h 76200"/>
              <a:gd name="T2" fmla="*/ 1409721 w 1487804"/>
              <a:gd name="T3" fmla="*/ 76200 h 76200"/>
              <a:gd name="T4" fmla="*/ 1473154 w 1487804"/>
              <a:gd name="T5" fmla="*/ 44450 h 76200"/>
              <a:gd name="T6" fmla="*/ 1422409 w 1487804"/>
              <a:gd name="T7" fmla="*/ 44450 h 76200"/>
              <a:gd name="T8" fmla="*/ 1422409 w 1487804"/>
              <a:gd name="T9" fmla="*/ 31750 h 76200"/>
              <a:gd name="T10" fmla="*/ 1473154 w 1487804"/>
              <a:gd name="T11" fmla="*/ 31750 h 76200"/>
              <a:gd name="T12" fmla="*/ 1409721 w 1487804"/>
              <a:gd name="T13" fmla="*/ 0 h 76200"/>
              <a:gd name="T14" fmla="*/ 1409721 w 1487804"/>
              <a:gd name="T15" fmla="*/ 31750 h 76200"/>
              <a:gd name="T16" fmla="*/ 0 w 1487804"/>
              <a:gd name="T17" fmla="*/ 31750 h 76200"/>
              <a:gd name="T18" fmla="*/ 0 w 1487804"/>
              <a:gd name="T19" fmla="*/ 44450 h 76200"/>
              <a:gd name="T20" fmla="*/ 1409721 w 1487804"/>
              <a:gd name="T21" fmla="*/ 44450 h 76200"/>
              <a:gd name="T22" fmla="*/ 1409721 w 1487804"/>
              <a:gd name="T23" fmla="*/ 31750 h 76200"/>
              <a:gd name="T24" fmla="*/ 1473154 w 1487804"/>
              <a:gd name="T25" fmla="*/ 31750 h 76200"/>
              <a:gd name="T26" fmla="*/ 1422409 w 1487804"/>
              <a:gd name="T27" fmla="*/ 31750 h 76200"/>
              <a:gd name="T28" fmla="*/ 1422409 w 1487804"/>
              <a:gd name="T29" fmla="*/ 44450 h 76200"/>
              <a:gd name="T30" fmla="*/ 1473154 w 1487804"/>
              <a:gd name="T31" fmla="*/ 44450 h 76200"/>
              <a:gd name="T32" fmla="*/ 1485839 w 1487804"/>
              <a:gd name="T33" fmla="*/ 38100 h 76200"/>
              <a:gd name="T34" fmla="*/ 1473154 w 1487804"/>
              <a:gd name="T35" fmla="*/ 31750 h 762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487804" h="76200">
                <a:moveTo>
                  <a:pt x="1411224" y="0"/>
                </a:moveTo>
                <a:lnTo>
                  <a:pt x="1411224" y="76200"/>
                </a:lnTo>
                <a:lnTo>
                  <a:pt x="1474724" y="44450"/>
                </a:lnTo>
                <a:lnTo>
                  <a:pt x="1423924" y="44450"/>
                </a:lnTo>
                <a:lnTo>
                  <a:pt x="1423924" y="31750"/>
                </a:lnTo>
                <a:lnTo>
                  <a:pt x="1474724" y="31750"/>
                </a:lnTo>
                <a:lnTo>
                  <a:pt x="1411224" y="0"/>
                </a:lnTo>
                <a:close/>
              </a:path>
              <a:path w="1487804" h="76200">
                <a:moveTo>
                  <a:pt x="1411224" y="31750"/>
                </a:moveTo>
                <a:lnTo>
                  <a:pt x="0" y="31750"/>
                </a:lnTo>
                <a:lnTo>
                  <a:pt x="0" y="44450"/>
                </a:lnTo>
                <a:lnTo>
                  <a:pt x="1411224" y="44450"/>
                </a:lnTo>
                <a:lnTo>
                  <a:pt x="1411224" y="31750"/>
                </a:lnTo>
                <a:close/>
              </a:path>
              <a:path w="1487804" h="76200">
                <a:moveTo>
                  <a:pt x="1474724" y="31750"/>
                </a:moveTo>
                <a:lnTo>
                  <a:pt x="1423924" y="31750"/>
                </a:lnTo>
                <a:lnTo>
                  <a:pt x="1423924" y="44450"/>
                </a:lnTo>
                <a:lnTo>
                  <a:pt x="1474724" y="44450"/>
                </a:lnTo>
                <a:lnTo>
                  <a:pt x="1487424" y="38100"/>
                </a:lnTo>
                <a:lnTo>
                  <a:pt x="1474724" y="31750"/>
                </a:lnTo>
                <a:close/>
              </a:path>
            </a:pathLst>
          </a:custGeom>
          <a:solidFill>
            <a:srgbClr val="B7580D"/>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0936" name="object 56">
            <a:extLst>
              <a:ext uri="{FF2B5EF4-FFF2-40B4-BE49-F238E27FC236}">
                <a16:creationId xmlns:a16="http://schemas.microsoft.com/office/drawing/2014/main" id="{09F0820F-A08E-450D-96F4-AE5D17C43AF8}"/>
              </a:ext>
            </a:extLst>
          </p:cNvPr>
          <p:cNvSpPr>
            <a:spLocks/>
          </p:cNvSpPr>
          <p:nvPr/>
        </p:nvSpPr>
        <p:spPr bwMode="auto">
          <a:xfrm>
            <a:off x="8280400" y="5789613"/>
            <a:ext cx="274638" cy="274637"/>
          </a:xfrm>
          <a:custGeom>
            <a:avLst/>
            <a:gdLst>
              <a:gd name="T0" fmla="*/ 137957 w 274320"/>
              <a:gd name="T1" fmla="*/ 0 h 274320"/>
              <a:gd name="T2" fmla="*/ 0 w 274320"/>
              <a:gd name="T3" fmla="*/ 137953 h 274320"/>
              <a:gd name="T4" fmla="*/ 137957 w 274320"/>
              <a:gd name="T5" fmla="*/ 275907 h 274320"/>
              <a:gd name="T6" fmla="*/ 275913 w 274320"/>
              <a:gd name="T7" fmla="*/ 137953 h 274320"/>
              <a:gd name="T8" fmla="*/ 137957 w 274320"/>
              <a:gd name="T9" fmla="*/ 0 h 2743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4320" h="274320">
                <a:moveTo>
                  <a:pt x="137160" y="0"/>
                </a:moveTo>
                <a:lnTo>
                  <a:pt x="0" y="137159"/>
                </a:lnTo>
                <a:lnTo>
                  <a:pt x="137160" y="274319"/>
                </a:lnTo>
                <a:lnTo>
                  <a:pt x="274320" y="137159"/>
                </a:lnTo>
                <a:lnTo>
                  <a:pt x="137160" y="0"/>
                </a:lnTo>
                <a:close/>
              </a:path>
            </a:pathLst>
          </a:custGeom>
          <a:solidFill>
            <a:srgbClr val="943735"/>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0937" name="object 57">
            <a:extLst>
              <a:ext uri="{FF2B5EF4-FFF2-40B4-BE49-F238E27FC236}">
                <a16:creationId xmlns:a16="http://schemas.microsoft.com/office/drawing/2014/main" id="{10EE3165-CBB9-4E37-B3CA-55E748DBF730}"/>
              </a:ext>
            </a:extLst>
          </p:cNvPr>
          <p:cNvSpPr>
            <a:spLocks/>
          </p:cNvSpPr>
          <p:nvPr/>
        </p:nvSpPr>
        <p:spPr bwMode="auto">
          <a:xfrm>
            <a:off x="9691688" y="5800725"/>
            <a:ext cx="274637" cy="274638"/>
          </a:xfrm>
          <a:custGeom>
            <a:avLst/>
            <a:gdLst>
              <a:gd name="T0" fmla="*/ 137955 w 274320"/>
              <a:gd name="T1" fmla="*/ 0 h 274320"/>
              <a:gd name="T2" fmla="*/ 275908 w 274320"/>
              <a:gd name="T3" fmla="*/ 68980 h 274320"/>
              <a:gd name="T4" fmla="*/ 275908 w 274320"/>
              <a:gd name="T5" fmla="*/ 206936 h 274320"/>
              <a:gd name="T6" fmla="*/ 137955 w 274320"/>
              <a:gd name="T7" fmla="*/ 275913 h 274320"/>
              <a:gd name="T8" fmla="*/ 0 w 274320"/>
              <a:gd name="T9" fmla="*/ 206936 h 274320"/>
              <a:gd name="T10" fmla="*/ 0 w 274320"/>
              <a:gd name="T11" fmla="*/ 68980 h 274320"/>
              <a:gd name="T12" fmla="*/ 137955 w 274320"/>
              <a:gd name="T13" fmla="*/ 0 h 2743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320" h="274320">
                <a:moveTo>
                  <a:pt x="137160" y="0"/>
                </a:moveTo>
                <a:lnTo>
                  <a:pt x="274320" y="68580"/>
                </a:lnTo>
                <a:lnTo>
                  <a:pt x="274320" y="205740"/>
                </a:lnTo>
                <a:lnTo>
                  <a:pt x="137160" y="274320"/>
                </a:lnTo>
                <a:lnTo>
                  <a:pt x="0" y="205740"/>
                </a:lnTo>
                <a:lnTo>
                  <a:pt x="0" y="68580"/>
                </a:lnTo>
                <a:lnTo>
                  <a:pt x="137160" y="0"/>
                </a:lnTo>
                <a:close/>
              </a:path>
            </a:pathLst>
          </a:custGeom>
          <a:noFill/>
          <a:ln w="9525">
            <a:solidFill>
              <a:srgbClr val="7E7E7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0938" name="object 58">
            <a:extLst>
              <a:ext uri="{FF2B5EF4-FFF2-40B4-BE49-F238E27FC236}">
                <a16:creationId xmlns:a16="http://schemas.microsoft.com/office/drawing/2014/main" id="{CEE944E1-3970-4BDE-A019-D92F586A58B0}"/>
              </a:ext>
            </a:extLst>
          </p:cNvPr>
          <p:cNvSpPr>
            <a:spLocks/>
          </p:cNvSpPr>
          <p:nvPr/>
        </p:nvSpPr>
        <p:spPr bwMode="auto">
          <a:xfrm>
            <a:off x="11052175" y="5826125"/>
            <a:ext cx="228600" cy="228600"/>
          </a:xfrm>
          <a:custGeom>
            <a:avLst/>
            <a:gdLst>
              <a:gd name="T0" fmla="*/ 0 w 228600"/>
              <a:gd name="T1" fmla="*/ 228599 h 228600"/>
              <a:gd name="T2" fmla="*/ 228600 w 228600"/>
              <a:gd name="T3" fmla="*/ 228599 h 228600"/>
              <a:gd name="T4" fmla="*/ 228600 w 228600"/>
              <a:gd name="T5" fmla="*/ 0 h 228600"/>
              <a:gd name="T6" fmla="*/ 0 w 228600"/>
              <a:gd name="T7" fmla="*/ 0 h 228600"/>
              <a:gd name="T8" fmla="*/ 0 w 228600"/>
              <a:gd name="T9" fmla="*/ 228599 h 228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00" h="228600">
                <a:moveTo>
                  <a:pt x="0" y="228599"/>
                </a:moveTo>
                <a:lnTo>
                  <a:pt x="228600" y="228599"/>
                </a:lnTo>
                <a:lnTo>
                  <a:pt x="228600" y="0"/>
                </a:lnTo>
                <a:lnTo>
                  <a:pt x="0" y="0"/>
                </a:lnTo>
                <a:lnTo>
                  <a:pt x="0" y="228599"/>
                </a:lnTo>
                <a:close/>
              </a:path>
            </a:pathLst>
          </a:custGeom>
          <a:solidFill>
            <a:srgbClr val="58585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0939" name="object 59">
            <a:extLst>
              <a:ext uri="{FF2B5EF4-FFF2-40B4-BE49-F238E27FC236}">
                <a16:creationId xmlns:a16="http://schemas.microsoft.com/office/drawing/2014/main" id="{7230EAC7-5978-4788-938D-6AC8664FC47D}"/>
              </a:ext>
            </a:extLst>
          </p:cNvPr>
          <p:cNvSpPr>
            <a:spLocks/>
          </p:cNvSpPr>
          <p:nvPr/>
        </p:nvSpPr>
        <p:spPr bwMode="auto">
          <a:xfrm>
            <a:off x="6180138" y="5835650"/>
            <a:ext cx="1400175" cy="136525"/>
          </a:xfrm>
          <a:custGeom>
            <a:avLst/>
            <a:gdLst>
              <a:gd name="T0" fmla="*/ 0 w 1399540"/>
              <a:gd name="T1" fmla="*/ 136093 h 136525"/>
              <a:gd name="T2" fmla="*/ 1402335 w 1399540"/>
              <a:gd name="T3" fmla="*/ 136093 h 136525"/>
              <a:gd name="T4" fmla="*/ 1402335 w 1399540"/>
              <a:gd name="T5" fmla="*/ 0 h 136525"/>
              <a:gd name="T6" fmla="*/ 0 w 1399540"/>
              <a:gd name="T7" fmla="*/ 0 h 136525"/>
              <a:gd name="T8" fmla="*/ 0 w 1399540"/>
              <a:gd name="T9" fmla="*/ 136093 h 1365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99540" h="136525">
                <a:moveTo>
                  <a:pt x="0" y="136093"/>
                </a:moveTo>
                <a:lnTo>
                  <a:pt x="1399158" y="136093"/>
                </a:lnTo>
                <a:lnTo>
                  <a:pt x="1399158" y="0"/>
                </a:lnTo>
                <a:lnTo>
                  <a:pt x="0" y="0"/>
                </a:lnTo>
                <a:lnTo>
                  <a:pt x="0" y="136093"/>
                </a:lnTo>
                <a:close/>
              </a:path>
            </a:pathLst>
          </a:custGeom>
          <a:solidFill>
            <a:srgbClr val="C3D59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0940" name="object 60">
            <a:extLst>
              <a:ext uri="{FF2B5EF4-FFF2-40B4-BE49-F238E27FC236}">
                <a16:creationId xmlns:a16="http://schemas.microsoft.com/office/drawing/2014/main" id="{58620B0D-407A-45D0-80D3-AF6FAD82DF0D}"/>
              </a:ext>
            </a:extLst>
          </p:cNvPr>
          <p:cNvSpPr>
            <a:spLocks/>
          </p:cNvSpPr>
          <p:nvPr/>
        </p:nvSpPr>
        <p:spPr bwMode="auto">
          <a:xfrm>
            <a:off x="3117850" y="2709863"/>
            <a:ext cx="1458913" cy="1069975"/>
          </a:xfrm>
          <a:custGeom>
            <a:avLst/>
            <a:gdLst>
              <a:gd name="T0" fmla="*/ 31855 w 1457960"/>
              <a:gd name="T1" fmla="*/ 998421 h 1068704"/>
              <a:gd name="T2" fmla="*/ 0 w 1457960"/>
              <a:gd name="T3" fmla="*/ 998421 h 1068704"/>
              <a:gd name="T4" fmla="*/ 38225 w 1457960"/>
              <a:gd name="T5" fmla="*/ 1075076 h 1068704"/>
              <a:gd name="T6" fmla="*/ 70080 w 1457960"/>
              <a:gd name="T7" fmla="*/ 1011196 h 1068704"/>
              <a:gd name="T8" fmla="*/ 31855 w 1457960"/>
              <a:gd name="T9" fmla="*/ 1011196 h 1068704"/>
              <a:gd name="T10" fmla="*/ 31855 w 1457960"/>
              <a:gd name="T11" fmla="*/ 998421 h 1068704"/>
              <a:gd name="T12" fmla="*/ 1449480 w 1457960"/>
              <a:gd name="T13" fmla="*/ 242611 h 1068704"/>
              <a:gd name="T14" fmla="*/ 34658 w 1457960"/>
              <a:gd name="T15" fmla="*/ 242611 h 1068704"/>
              <a:gd name="T16" fmla="*/ 31855 w 1457960"/>
              <a:gd name="T17" fmla="*/ 245420 h 1068704"/>
              <a:gd name="T18" fmla="*/ 31855 w 1457960"/>
              <a:gd name="T19" fmla="*/ 1011196 h 1068704"/>
              <a:gd name="T20" fmla="*/ 44595 w 1457960"/>
              <a:gd name="T21" fmla="*/ 1011196 h 1068704"/>
              <a:gd name="T22" fmla="*/ 44595 w 1457960"/>
              <a:gd name="T23" fmla="*/ 255386 h 1068704"/>
              <a:gd name="T24" fmla="*/ 38225 w 1457960"/>
              <a:gd name="T25" fmla="*/ 255386 h 1068704"/>
              <a:gd name="T26" fmla="*/ 44595 w 1457960"/>
              <a:gd name="T27" fmla="*/ 248998 h 1068704"/>
              <a:gd name="T28" fmla="*/ 1449480 w 1457960"/>
              <a:gd name="T29" fmla="*/ 248998 h 1068704"/>
              <a:gd name="T30" fmla="*/ 1449480 w 1457960"/>
              <a:gd name="T31" fmla="*/ 242611 h 1068704"/>
              <a:gd name="T32" fmla="*/ 76450 w 1457960"/>
              <a:gd name="T33" fmla="*/ 998421 h 1068704"/>
              <a:gd name="T34" fmla="*/ 44595 w 1457960"/>
              <a:gd name="T35" fmla="*/ 998421 h 1068704"/>
              <a:gd name="T36" fmla="*/ 44595 w 1457960"/>
              <a:gd name="T37" fmla="*/ 1011196 h 1068704"/>
              <a:gd name="T38" fmla="*/ 70080 w 1457960"/>
              <a:gd name="T39" fmla="*/ 1011196 h 1068704"/>
              <a:gd name="T40" fmla="*/ 76450 w 1457960"/>
              <a:gd name="T41" fmla="*/ 998421 h 1068704"/>
              <a:gd name="T42" fmla="*/ 44595 w 1457960"/>
              <a:gd name="T43" fmla="*/ 248998 h 1068704"/>
              <a:gd name="T44" fmla="*/ 38225 w 1457960"/>
              <a:gd name="T45" fmla="*/ 255386 h 1068704"/>
              <a:gd name="T46" fmla="*/ 44595 w 1457960"/>
              <a:gd name="T47" fmla="*/ 255386 h 1068704"/>
              <a:gd name="T48" fmla="*/ 44595 w 1457960"/>
              <a:gd name="T49" fmla="*/ 248998 h 1068704"/>
              <a:gd name="T50" fmla="*/ 1462222 w 1457960"/>
              <a:gd name="T51" fmla="*/ 242611 h 1068704"/>
              <a:gd name="T52" fmla="*/ 1455851 w 1457960"/>
              <a:gd name="T53" fmla="*/ 242611 h 1068704"/>
              <a:gd name="T54" fmla="*/ 1449480 w 1457960"/>
              <a:gd name="T55" fmla="*/ 248998 h 1068704"/>
              <a:gd name="T56" fmla="*/ 44595 w 1457960"/>
              <a:gd name="T57" fmla="*/ 248998 h 1068704"/>
              <a:gd name="T58" fmla="*/ 44595 w 1457960"/>
              <a:gd name="T59" fmla="*/ 255386 h 1068704"/>
              <a:gd name="T60" fmla="*/ 1459418 w 1457960"/>
              <a:gd name="T61" fmla="*/ 255386 h 1068704"/>
              <a:gd name="T62" fmla="*/ 1462222 w 1457960"/>
              <a:gd name="T63" fmla="*/ 252447 h 1068704"/>
              <a:gd name="T64" fmla="*/ 1462222 w 1457960"/>
              <a:gd name="T65" fmla="*/ 242611 h 1068704"/>
              <a:gd name="T66" fmla="*/ 1462222 w 1457960"/>
              <a:gd name="T67" fmla="*/ 0 h 1068704"/>
              <a:gd name="T68" fmla="*/ 1449480 w 1457960"/>
              <a:gd name="T69" fmla="*/ 0 h 1068704"/>
              <a:gd name="T70" fmla="*/ 1449480 w 1457960"/>
              <a:gd name="T71" fmla="*/ 248998 h 1068704"/>
              <a:gd name="T72" fmla="*/ 1455851 w 1457960"/>
              <a:gd name="T73" fmla="*/ 242611 h 1068704"/>
              <a:gd name="T74" fmla="*/ 1462222 w 1457960"/>
              <a:gd name="T75" fmla="*/ 242611 h 1068704"/>
              <a:gd name="T76" fmla="*/ 1462222 w 1457960"/>
              <a:gd name="T77" fmla="*/ 0 h 106870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457960" h="1068704">
                <a:moveTo>
                  <a:pt x="31750" y="992505"/>
                </a:moveTo>
                <a:lnTo>
                  <a:pt x="0" y="992505"/>
                </a:lnTo>
                <a:lnTo>
                  <a:pt x="38100" y="1068705"/>
                </a:lnTo>
                <a:lnTo>
                  <a:pt x="69850" y="1005205"/>
                </a:lnTo>
                <a:lnTo>
                  <a:pt x="31750" y="1005205"/>
                </a:lnTo>
                <a:lnTo>
                  <a:pt x="31750" y="992505"/>
                </a:lnTo>
                <a:close/>
              </a:path>
              <a:path w="1457960" h="1068704">
                <a:moveTo>
                  <a:pt x="1444752" y="241173"/>
                </a:moveTo>
                <a:lnTo>
                  <a:pt x="34543" y="241173"/>
                </a:lnTo>
                <a:lnTo>
                  <a:pt x="31750" y="243966"/>
                </a:lnTo>
                <a:lnTo>
                  <a:pt x="31750" y="1005205"/>
                </a:lnTo>
                <a:lnTo>
                  <a:pt x="44450" y="1005205"/>
                </a:lnTo>
                <a:lnTo>
                  <a:pt x="44450" y="253873"/>
                </a:lnTo>
                <a:lnTo>
                  <a:pt x="38100" y="253873"/>
                </a:lnTo>
                <a:lnTo>
                  <a:pt x="44450" y="247523"/>
                </a:lnTo>
                <a:lnTo>
                  <a:pt x="1444752" y="247523"/>
                </a:lnTo>
                <a:lnTo>
                  <a:pt x="1444752" y="241173"/>
                </a:lnTo>
                <a:close/>
              </a:path>
              <a:path w="1457960" h="1068704">
                <a:moveTo>
                  <a:pt x="76200" y="992505"/>
                </a:moveTo>
                <a:lnTo>
                  <a:pt x="44450" y="992505"/>
                </a:lnTo>
                <a:lnTo>
                  <a:pt x="44450" y="1005205"/>
                </a:lnTo>
                <a:lnTo>
                  <a:pt x="69850" y="1005205"/>
                </a:lnTo>
                <a:lnTo>
                  <a:pt x="76200" y="992505"/>
                </a:lnTo>
                <a:close/>
              </a:path>
              <a:path w="1457960" h="1068704">
                <a:moveTo>
                  <a:pt x="44450" y="247523"/>
                </a:moveTo>
                <a:lnTo>
                  <a:pt x="38100" y="253873"/>
                </a:lnTo>
                <a:lnTo>
                  <a:pt x="44450" y="253873"/>
                </a:lnTo>
                <a:lnTo>
                  <a:pt x="44450" y="247523"/>
                </a:lnTo>
                <a:close/>
              </a:path>
              <a:path w="1457960" h="1068704">
                <a:moveTo>
                  <a:pt x="1457452" y="241173"/>
                </a:moveTo>
                <a:lnTo>
                  <a:pt x="1451102" y="241173"/>
                </a:lnTo>
                <a:lnTo>
                  <a:pt x="1444752" y="247523"/>
                </a:lnTo>
                <a:lnTo>
                  <a:pt x="44450" y="247523"/>
                </a:lnTo>
                <a:lnTo>
                  <a:pt x="44450" y="253873"/>
                </a:lnTo>
                <a:lnTo>
                  <a:pt x="1454658" y="253873"/>
                </a:lnTo>
                <a:lnTo>
                  <a:pt x="1457452" y="250951"/>
                </a:lnTo>
                <a:lnTo>
                  <a:pt x="1457452" y="241173"/>
                </a:lnTo>
                <a:close/>
              </a:path>
              <a:path w="1457960" h="1068704">
                <a:moveTo>
                  <a:pt x="1457452" y="0"/>
                </a:moveTo>
                <a:lnTo>
                  <a:pt x="1444752" y="0"/>
                </a:lnTo>
                <a:lnTo>
                  <a:pt x="1444752" y="247523"/>
                </a:lnTo>
                <a:lnTo>
                  <a:pt x="1451102" y="241173"/>
                </a:lnTo>
                <a:lnTo>
                  <a:pt x="1457452" y="241173"/>
                </a:lnTo>
                <a:lnTo>
                  <a:pt x="1457452" y="0"/>
                </a:lnTo>
                <a:close/>
              </a:path>
            </a:pathLst>
          </a:cu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0941" name="object 61">
            <a:extLst>
              <a:ext uri="{FF2B5EF4-FFF2-40B4-BE49-F238E27FC236}">
                <a16:creationId xmlns:a16="http://schemas.microsoft.com/office/drawing/2014/main" id="{16F6248E-7FA3-4B23-8DCB-7DC2C0A7A134}"/>
              </a:ext>
            </a:extLst>
          </p:cNvPr>
          <p:cNvSpPr>
            <a:spLocks/>
          </p:cNvSpPr>
          <p:nvPr/>
        </p:nvSpPr>
        <p:spPr bwMode="auto">
          <a:xfrm>
            <a:off x="1282700" y="3779838"/>
            <a:ext cx="730250" cy="547687"/>
          </a:xfrm>
          <a:custGeom>
            <a:avLst/>
            <a:gdLst>
              <a:gd name="T0" fmla="*/ 362599 w 731519"/>
              <a:gd name="T1" fmla="*/ 0 h 548639"/>
              <a:gd name="T2" fmla="*/ 0 w 731519"/>
              <a:gd name="T3" fmla="*/ 135973 h 548639"/>
              <a:gd name="T4" fmla="*/ 0 w 731519"/>
              <a:gd name="T5" fmla="*/ 407921 h 548639"/>
              <a:gd name="T6" fmla="*/ 362599 w 731519"/>
              <a:gd name="T7" fmla="*/ 543896 h 548639"/>
              <a:gd name="T8" fmla="*/ 725197 w 731519"/>
              <a:gd name="T9" fmla="*/ 407921 h 548639"/>
              <a:gd name="T10" fmla="*/ 725197 w 731519"/>
              <a:gd name="T11" fmla="*/ 135973 h 548639"/>
              <a:gd name="T12" fmla="*/ 362599 w 731519"/>
              <a:gd name="T13" fmla="*/ 0 h 54863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1519" h="548639">
                <a:moveTo>
                  <a:pt x="365759" y="0"/>
                </a:moveTo>
                <a:lnTo>
                  <a:pt x="0" y="137159"/>
                </a:lnTo>
                <a:lnTo>
                  <a:pt x="0" y="411479"/>
                </a:lnTo>
                <a:lnTo>
                  <a:pt x="365759" y="548639"/>
                </a:lnTo>
                <a:lnTo>
                  <a:pt x="731520" y="411479"/>
                </a:lnTo>
                <a:lnTo>
                  <a:pt x="731520" y="137159"/>
                </a:lnTo>
                <a:lnTo>
                  <a:pt x="365759" y="0"/>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62" name="object 62">
            <a:extLst>
              <a:ext uri="{FF2B5EF4-FFF2-40B4-BE49-F238E27FC236}">
                <a16:creationId xmlns:a16="http://schemas.microsoft.com/office/drawing/2014/main" id="{C0E4458A-EC49-465B-ADD5-F186E7DFCA4B}"/>
              </a:ext>
            </a:extLst>
          </p:cNvPr>
          <p:cNvSpPr txBox="1"/>
          <p:nvPr/>
        </p:nvSpPr>
        <p:spPr>
          <a:xfrm>
            <a:off x="1368425" y="3946525"/>
            <a:ext cx="546100" cy="193675"/>
          </a:xfrm>
          <a:prstGeom prst="rect">
            <a:avLst/>
          </a:prstGeom>
        </p:spPr>
        <p:txBody>
          <a:bodyPr lIns="0" tIns="12700" rIns="0" bIns="0">
            <a:spAutoFit/>
          </a:bodyPr>
          <a:lstStyle/>
          <a:p>
            <a:pPr marL="12700">
              <a:spcBef>
                <a:spcPts val="100"/>
              </a:spcBef>
              <a:defRPr/>
            </a:pPr>
            <a:r>
              <a:rPr sz="1100" b="1" spc="-5" dirty="0">
                <a:solidFill>
                  <a:srgbClr val="FFFFFF"/>
                </a:solidFill>
                <a:latin typeface="Arial"/>
                <a:cs typeface="Arial"/>
              </a:rPr>
              <a:t>联系</a:t>
            </a:r>
            <a:endParaRPr sz="1100">
              <a:latin typeface="Arial"/>
              <a:cs typeface="Arial"/>
            </a:endParaRPr>
          </a:p>
        </p:txBody>
      </p:sp>
      <p:sp>
        <p:nvSpPr>
          <p:cNvPr id="250943" name="object 63">
            <a:extLst>
              <a:ext uri="{FF2B5EF4-FFF2-40B4-BE49-F238E27FC236}">
                <a16:creationId xmlns:a16="http://schemas.microsoft.com/office/drawing/2014/main" id="{BC0B3EB4-F0F4-4C64-9614-2D0F2AA51CAF}"/>
              </a:ext>
            </a:extLst>
          </p:cNvPr>
          <p:cNvSpPr>
            <a:spLocks/>
          </p:cNvSpPr>
          <p:nvPr/>
        </p:nvSpPr>
        <p:spPr bwMode="auto">
          <a:xfrm>
            <a:off x="2790825" y="3779838"/>
            <a:ext cx="731838" cy="547687"/>
          </a:xfrm>
          <a:custGeom>
            <a:avLst/>
            <a:gdLst>
              <a:gd name="T0" fmla="*/ 366554 w 731520"/>
              <a:gd name="T1" fmla="*/ 0 h 548639"/>
              <a:gd name="T2" fmla="*/ 0 w 731520"/>
              <a:gd name="T3" fmla="*/ 135973 h 548639"/>
              <a:gd name="T4" fmla="*/ 0 w 731520"/>
              <a:gd name="T5" fmla="*/ 407921 h 548639"/>
              <a:gd name="T6" fmla="*/ 366554 w 731520"/>
              <a:gd name="T7" fmla="*/ 543896 h 548639"/>
              <a:gd name="T8" fmla="*/ 733110 w 731520"/>
              <a:gd name="T9" fmla="*/ 407921 h 548639"/>
              <a:gd name="T10" fmla="*/ 733110 w 731520"/>
              <a:gd name="T11" fmla="*/ 135973 h 548639"/>
              <a:gd name="T12" fmla="*/ 366554 w 731520"/>
              <a:gd name="T13" fmla="*/ 0 h 54863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1520" h="548639">
                <a:moveTo>
                  <a:pt x="365759" y="0"/>
                </a:moveTo>
                <a:lnTo>
                  <a:pt x="0" y="137159"/>
                </a:lnTo>
                <a:lnTo>
                  <a:pt x="0" y="411479"/>
                </a:lnTo>
                <a:lnTo>
                  <a:pt x="365759" y="548639"/>
                </a:lnTo>
                <a:lnTo>
                  <a:pt x="731519" y="411479"/>
                </a:lnTo>
                <a:lnTo>
                  <a:pt x="731519" y="137159"/>
                </a:lnTo>
                <a:lnTo>
                  <a:pt x="365759" y="0"/>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64" name="object 64">
            <a:extLst>
              <a:ext uri="{FF2B5EF4-FFF2-40B4-BE49-F238E27FC236}">
                <a16:creationId xmlns:a16="http://schemas.microsoft.com/office/drawing/2014/main" id="{8C3A56BD-EEC1-4A73-AA26-7C8CCA2A9CA2}"/>
              </a:ext>
            </a:extLst>
          </p:cNvPr>
          <p:cNvSpPr txBox="1"/>
          <p:nvPr/>
        </p:nvSpPr>
        <p:spPr>
          <a:xfrm>
            <a:off x="2809875" y="3940175"/>
            <a:ext cx="679450" cy="193675"/>
          </a:xfrm>
          <a:prstGeom prst="rect">
            <a:avLst/>
          </a:prstGeom>
        </p:spPr>
        <p:txBody>
          <a:bodyPr lIns="0" tIns="12700" rIns="0" bIns="0">
            <a:spAutoFit/>
          </a:bodyPr>
          <a:lstStyle/>
          <a:p>
            <a:pPr marL="12700">
              <a:spcBef>
                <a:spcPts val="100"/>
              </a:spcBef>
              <a:defRPr/>
            </a:pPr>
            <a:r>
              <a:rPr sz="1100" b="1" spc="-10" dirty="0">
                <a:solidFill>
                  <a:srgbClr val="FFFFFF"/>
                </a:solidFill>
                <a:latin typeface="Arial"/>
                <a:cs typeface="Arial"/>
              </a:rPr>
              <a:t>C</a:t>
            </a:r>
            <a:r>
              <a:rPr sz="1100" b="1" dirty="0">
                <a:solidFill>
                  <a:srgbClr val="FFFFFF"/>
                </a:solidFill>
                <a:latin typeface="Arial"/>
                <a:cs typeface="Arial"/>
              </a:rPr>
              <a:t>美国</a:t>
            </a:r>
            <a:r>
              <a:rPr sz="1100" b="1" spc="-5" dirty="0">
                <a:solidFill>
                  <a:srgbClr val="FFFFFF"/>
                </a:solidFill>
                <a:latin typeface="Arial"/>
                <a:cs typeface="Arial"/>
              </a:rPr>
              <a:t>s</a:t>
            </a:r>
            <a:r>
              <a:rPr sz="1100" b="1" dirty="0">
                <a:solidFill>
                  <a:srgbClr val="FFFFFF"/>
                </a:solidFill>
                <a:latin typeface="Arial"/>
                <a:cs typeface="Arial"/>
              </a:rPr>
              <a:t>托马</a:t>
            </a:r>
            <a:endParaRPr sz="1100">
              <a:latin typeface="Arial"/>
              <a:cs typeface="Arial"/>
            </a:endParaRPr>
          </a:p>
        </p:txBody>
      </p:sp>
      <p:sp>
        <p:nvSpPr>
          <p:cNvPr id="250945" name="object 65">
            <a:extLst>
              <a:ext uri="{FF2B5EF4-FFF2-40B4-BE49-F238E27FC236}">
                <a16:creationId xmlns:a16="http://schemas.microsoft.com/office/drawing/2014/main" id="{B2D7B209-32CA-4CF2-806E-55ABAD1544E5}"/>
              </a:ext>
            </a:extLst>
          </p:cNvPr>
          <p:cNvSpPr>
            <a:spLocks/>
          </p:cNvSpPr>
          <p:nvPr/>
        </p:nvSpPr>
        <p:spPr bwMode="auto">
          <a:xfrm>
            <a:off x="4562475" y="2709863"/>
            <a:ext cx="581025" cy="1181100"/>
          </a:xfrm>
          <a:custGeom>
            <a:avLst/>
            <a:gdLst>
              <a:gd name="T0" fmla="*/ 506957 w 580389"/>
              <a:gd name="T1" fmla="*/ 1106860 h 1180464"/>
              <a:gd name="T2" fmla="*/ 506957 w 580389"/>
              <a:gd name="T3" fmla="*/ 1183265 h 1180464"/>
              <a:gd name="T4" fmla="*/ 570806 w 580389"/>
              <a:gd name="T5" fmla="*/ 1151430 h 1180464"/>
              <a:gd name="T6" fmla="*/ 519727 w 580389"/>
              <a:gd name="T7" fmla="*/ 1151430 h 1180464"/>
              <a:gd name="T8" fmla="*/ 519727 w 580389"/>
              <a:gd name="T9" fmla="*/ 1138696 h 1180464"/>
              <a:gd name="T10" fmla="*/ 570806 w 580389"/>
              <a:gd name="T11" fmla="*/ 1138696 h 1180464"/>
              <a:gd name="T12" fmla="*/ 506957 w 580389"/>
              <a:gd name="T13" fmla="*/ 1106860 h 1180464"/>
              <a:gd name="T14" fmla="*/ 12770 w 580389"/>
              <a:gd name="T15" fmla="*/ 0 h 1180464"/>
              <a:gd name="T16" fmla="*/ 0 w 580389"/>
              <a:gd name="T17" fmla="*/ 0 h 1180464"/>
              <a:gd name="T18" fmla="*/ 0 w 580389"/>
              <a:gd name="T19" fmla="*/ 1148629 h 1180464"/>
              <a:gd name="T20" fmla="*/ 2935 w 580389"/>
              <a:gd name="T21" fmla="*/ 1151430 h 1180464"/>
              <a:gd name="T22" fmla="*/ 506957 w 580389"/>
              <a:gd name="T23" fmla="*/ 1151430 h 1180464"/>
              <a:gd name="T24" fmla="*/ 506957 w 580389"/>
              <a:gd name="T25" fmla="*/ 1145063 h 1180464"/>
              <a:gd name="T26" fmla="*/ 12770 w 580389"/>
              <a:gd name="T27" fmla="*/ 1145063 h 1180464"/>
              <a:gd name="T28" fmla="*/ 6385 w 580389"/>
              <a:gd name="T29" fmla="*/ 1138696 h 1180464"/>
              <a:gd name="T30" fmla="*/ 12770 w 580389"/>
              <a:gd name="T31" fmla="*/ 1138696 h 1180464"/>
              <a:gd name="T32" fmla="*/ 12770 w 580389"/>
              <a:gd name="T33" fmla="*/ 0 h 1180464"/>
              <a:gd name="T34" fmla="*/ 570806 w 580389"/>
              <a:gd name="T35" fmla="*/ 1138696 h 1180464"/>
              <a:gd name="T36" fmla="*/ 519727 w 580389"/>
              <a:gd name="T37" fmla="*/ 1138696 h 1180464"/>
              <a:gd name="T38" fmla="*/ 519727 w 580389"/>
              <a:gd name="T39" fmla="*/ 1151430 h 1180464"/>
              <a:gd name="T40" fmla="*/ 570806 w 580389"/>
              <a:gd name="T41" fmla="*/ 1151430 h 1180464"/>
              <a:gd name="T42" fmla="*/ 583576 w 580389"/>
              <a:gd name="T43" fmla="*/ 1145063 h 1180464"/>
              <a:gd name="T44" fmla="*/ 570806 w 580389"/>
              <a:gd name="T45" fmla="*/ 1138696 h 1180464"/>
              <a:gd name="T46" fmla="*/ 12770 w 580389"/>
              <a:gd name="T47" fmla="*/ 1138696 h 1180464"/>
              <a:gd name="T48" fmla="*/ 6385 w 580389"/>
              <a:gd name="T49" fmla="*/ 1138696 h 1180464"/>
              <a:gd name="T50" fmla="*/ 12770 w 580389"/>
              <a:gd name="T51" fmla="*/ 1145063 h 1180464"/>
              <a:gd name="T52" fmla="*/ 12770 w 580389"/>
              <a:gd name="T53" fmla="*/ 1138696 h 1180464"/>
              <a:gd name="T54" fmla="*/ 506957 w 580389"/>
              <a:gd name="T55" fmla="*/ 1138696 h 1180464"/>
              <a:gd name="T56" fmla="*/ 12770 w 580389"/>
              <a:gd name="T57" fmla="*/ 1138696 h 1180464"/>
              <a:gd name="T58" fmla="*/ 12770 w 580389"/>
              <a:gd name="T59" fmla="*/ 1145063 h 1180464"/>
              <a:gd name="T60" fmla="*/ 506957 w 580389"/>
              <a:gd name="T61" fmla="*/ 1145063 h 1180464"/>
              <a:gd name="T62" fmla="*/ 506957 w 580389"/>
              <a:gd name="T63" fmla="*/ 1138696 h 118046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80389" h="1180464">
                <a:moveTo>
                  <a:pt x="504189" y="1103883"/>
                </a:moveTo>
                <a:lnTo>
                  <a:pt x="504189" y="1180083"/>
                </a:lnTo>
                <a:lnTo>
                  <a:pt x="567689" y="1148333"/>
                </a:lnTo>
                <a:lnTo>
                  <a:pt x="516889" y="1148333"/>
                </a:lnTo>
                <a:lnTo>
                  <a:pt x="516889" y="1135633"/>
                </a:lnTo>
                <a:lnTo>
                  <a:pt x="567689" y="1135633"/>
                </a:lnTo>
                <a:lnTo>
                  <a:pt x="504189" y="1103883"/>
                </a:lnTo>
                <a:close/>
              </a:path>
              <a:path w="580389" h="1180464">
                <a:moveTo>
                  <a:pt x="12700" y="0"/>
                </a:moveTo>
                <a:lnTo>
                  <a:pt x="0" y="0"/>
                </a:lnTo>
                <a:lnTo>
                  <a:pt x="0" y="1145539"/>
                </a:lnTo>
                <a:lnTo>
                  <a:pt x="2920" y="1148333"/>
                </a:lnTo>
                <a:lnTo>
                  <a:pt x="504189" y="1148333"/>
                </a:lnTo>
                <a:lnTo>
                  <a:pt x="504189" y="1141983"/>
                </a:lnTo>
                <a:lnTo>
                  <a:pt x="12700" y="1141983"/>
                </a:lnTo>
                <a:lnTo>
                  <a:pt x="6350" y="1135633"/>
                </a:lnTo>
                <a:lnTo>
                  <a:pt x="12700" y="1135633"/>
                </a:lnTo>
                <a:lnTo>
                  <a:pt x="12700" y="0"/>
                </a:lnTo>
                <a:close/>
              </a:path>
              <a:path w="580389" h="1180464">
                <a:moveTo>
                  <a:pt x="567689" y="1135633"/>
                </a:moveTo>
                <a:lnTo>
                  <a:pt x="516889" y="1135633"/>
                </a:lnTo>
                <a:lnTo>
                  <a:pt x="516889" y="1148333"/>
                </a:lnTo>
                <a:lnTo>
                  <a:pt x="567689" y="1148333"/>
                </a:lnTo>
                <a:lnTo>
                  <a:pt x="580389" y="1141983"/>
                </a:lnTo>
                <a:lnTo>
                  <a:pt x="567689" y="1135633"/>
                </a:lnTo>
                <a:close/>
              </a:path>
              <a:path w="580389" h="1180464">
                <a:moveTo>
                  <a:pt x="12700" y="1135633"/>
                </a:moveTo>
                <a:lnTo>
                  <a:pt x="6350" y="1135633"/>
                </a:lnTo>
                <a:lnTo>
                  <a:pt x="12700" y="1141983"/>
                </a:lnTo>
                <a:lnTo>
                  <a:pt x="12700" y="1135633"/>
                </a:lnTo>
                <a:close/>
              </a:path>
              <a:path w="580389" h="1180464">
                <a:moveTo>
                  <a:pt x="504189" y="1135633"/>
                </a:moveTo>
                <a:lnTo>
                  <a:pt x="12700" y="1135633"/>
                </a:lnTo>
                <a:lnTo>
                  <a:pt x="12700" y="1141983"/>
                </a:lnTo>
                <a:lnTo>
                  <a:pt x="504189" y="1141983"/>
                </a:lnTo>
                <a:lnTo>
                  <a:pt x="504189" y="1135633"/>
                </a:lnTo>
                <a:close/>
              </a:path>
            </a:pathLst>
          </a:cu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0946" name="object 66">
            <a:extLst>
              <a:ext uri="{FF2B5EF4-FFF2-40B4-BE49-F238E27FC236}">
                <a16:creationId xmlns:a16="http://schemas.microsoft.com/office/drawing/2014/main" id="{0AA61EF9-7E91-4B79-8DBE-6A7CE3F233A5}"/>
              </a:ext>
            </a:extLst>
          </p:cNvPr>
          <p:cNvSpPr>
            <a:spLocks/>
          </p:cNvSpPr>
          <p:nvPr/>
        </p:nvSpPr>
        <p:spPr bwMode="auto">
          <a:xfrm>
            <a:off x="2654300" y="3713163"/>
            <a:ext cx="965200" cy="666750"/>
          </a:xfrm>
          <a:custGeom>
            <a:avLst/>
            <a:gdLst>
              <a:gd name="T0" fmla="*/ 0 w 965200"/>
              <a:gd name="T1" fmla="*/ 664102 h 667385"/>
              <a:gd name="T2" fmla="*/ 965200 w 965200"/>
              <a:gd name="T3" fmla="*/ 664102 h 667385"/>
              <a:gd name="T4" fmla="*/ 965200 w 965200"/>
              <a:gd name="T5" fmla="*/ 0 h 667385"/>
              <a:gd name="T6" fmla="*/ 0 w 965200"/>
              <a:gd name="T7" fmla="*/ 0 h 667385"/>
              <a:gd name="T8" fmla="*/ 0 w 965200"/>
              <a:gd name="T9" fmla="*/ 664102 h 6673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5200" h="667385">
                <a:moveTo>
                  <a:pt x="0" y="667270"/>
                </a:moveTo>
                <a:lnTo>
                  <a:pt x="965200" y="667270"/>
                </a:lnTo>
                <a:lnTo>
                  <a:pt x="965200" y="0"/>
                </a:lnTo>
                <a:lnTo>
                  <a:pt x="0" y="0"/>
                </a:lnTo>
                <a:lnTo>
                  <a:pt x="0" y="667270"/>
                </a:lnTo>
                <a:close/>
              </a:path>
            </a:pathLst>
          </a:custGeom>
          <a:noFill/>
          <a:ln w="9525">
            <a:solidFill>
              <a:srgbClr val="7E7E7E"/>
            </a:solidFill>
            <a:prstDash val="sysDash"/>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0947" name="object 67">
            <a:extLst>
              <a:ext uri="{FF2B5EF4-FFF2-40B4-BE49-F238E27FC236}">
                <a16:creationId xmlns:a16="http://schemas.microsoft.com/office/drawing/2014/main" id="{22A1E707-27DA-4569-AD69-71424EE48FD2}"/>
              </a:ext>
            </a:extLst>
          </p:cNvPr>
          <p:cNvSpPr>
            <a:spLocks/>
          </p:cNvSpPr>
          <p:nvPr/>
        </p:nvSpPr>
        <p:spPr bwMode="auto">
          <a:xfrm>
            <a:off x="1155700" y="3725863"/>
            <a:ext cx="969963" cy="666750"/>
          </a:xfrm>
          <a:custGeom>
            <a:avLst/>
            <a:gdLst>
              <a:gd name="T0" fmla="*/ 0 w 969644"/>
              <a:gd name="T1" fmla="*/ 664102 h 667385"/>
              <a:gd name="T2" fmla="*/ 970858 w 969644"/>
              <a:gd name="T3" fmla="*/ 664102 h 667385"/>
              <a:gd name="T4" fmla="*/ 970858 w 969644"/>
              <a:gd name="T5" fmla="*/ 0 h 667385"/>
              <a:gd name="T6" fmla="*/ 0 w 969644"/>
              <a:gd name="T7" fmla="*/ 0 h 667385"/>
              <a:gd name="T8" fmla="*/ 0 w 969644"/>
              <a:gd name="T9" fmla="*/ 664102 h 6673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9644" h="667385">
                <a:moveTo>
                  <a:pt x="0" y="667270"/>
                </a:moveTo>
                <a:lnTo>
                  <a:pt x="969263" y="667270"/>
                </a:lnTo>
                <a:lnTo>
                  <a:pt x="969263" y="0"/>
                </a:lnTo>
                <a:lnTo>
                  <a:pt x="0" y="0"/>
                </a:lnTo>
                <a:lnTo>
                  <a:pt x="0" y="667270"/>
                </a:lnTo>
                <a:close/>
              </a:path>
            </a:pathLst>
          </a:custGeom>
          <a:noFill/>
          <a:ln w="9525">
            <a:solidFill>
              <a:srgbClr val="7E7E7E"/>
            </a:solidFill>
            <a:prstDash val="sysDash"/>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0948" name="object 68">
            <a:extLst>
              <a:ext uri="{FF2B5EF4-FFF2-40B4-BE49-F238E27FC236}">
                <a16:creationId xmlns:a16="http://schemas.microsoft.com/office/drawing/2014/main" id="{0FF890EE-68BC-4A25-9210-3B7C5BF396CF}"/>
              </a:ext>
            </a:extLst>
          </p:cNvPr>
          <p:cNvSpPr>
            <a:spLocks/>
          </p:cNvSpPr>
          <p:nvPr/>
        </p:nvSpPr>
        <p:spPr bwMode="auto">
          <a:xfrm>
            <a:off x="1201738" y="5776913"/>
            <a:ext cx="228600" cy="228600"/>
          </a:xfrm>
          <a:custGeom>
            <a:avLst/>
            <a:gdLst>
              <a:gd name="T0" fmla="*/ 0 w 228600"/>
              <a:gd name="T1" fmla="*/ 228600 h 228600"/>
              <a:gd name="T2" fmla="*/ 228600 w 228600"/>
              <a:gd name="T3" fmla="*/ 228600 h 228600"/>
              <a:gd name="T4" fmla="*/ 228600 w 228600"/>
              <a:gd name="T5" fmla="*/ 0 h 228600"/>
              <a:gd name="T6" fmla="*/ 0 w 228600"/>
              <a:gd name="T7" fmla="*/ 0 h 228600"/>
              <a:gd name="T8" fmla="*/ 0 w 228600"/>
              <a:gd name="T9" fmla="*/ 228600 h 228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00" h="228600">
                <a:moveTo>
                  <a:pt x="0" y="228600"/>
                </a:moveTo>
                <a:lnTo>
                  <a:pt x="228600" y="228600"/>
                </a:lnTo>
                <a:lnTo>
                  <a:pt x="228600" y="0"/>
                </a:lnTo>
                <a:lnTo>
                  <a:pt x="0" y="0"/>
                </a:lnTo>
                <a:lnTo>
                  <a:pt x="0" y="228600"/>
                </a:lnTo>
                <a:close/>
              </a:path>
            </a:pathLst>
          </a:custGeom>
          <a:noFill/>
          <a:ln w="9525">
            <a:solidFill>
              <a:srgbClr val="7E7E7E"/>
            </a:solidFill>
            <a:prstDash val="sysDash"/>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0949" name="object 69">
            <a:extLst>
              <a:ext uri="{FF2B5EF4-FFF2-40B4-BE49-F238E27FC236}">
                <a16:creationId xmlns:a16="http://schemas.microsoft.com/office/drawing/2014/main" id="{8AC12160-54BA-4826-AB48-B99DC6BD3DE6}"/>
              </a:ext>
            </a:extLst>
          </p:cNvPr>
          <p:cNvSpPr>
            <a:spLocks/>
          </p:cNvSpPr>
          <p:nvPr/>
        </p:nvSpPr>
        <p:spPr bwMode="auto">
          <a:xfrm>
            <a:off x="6267450" y="3868738"/>
            <a:ext cx="771525" cy="906462"/>
          </a:xfrm>
          <a:custGeom>
            <a:avLst/>
            <a:gdLst>
              <a:gd name="T0" fmla="*/ 416366 w 770890"/>
              <a:gd name="T1" fmla="*/ 0 h 905510"/>
              <a:gd name="T2" fmla="*/ 0 w 770890"/>
              <a:gd name="T3" fmla="*/ 695413 h 905510"/>
              <a:gd name="T4" fmla="*/ 357322 w 770890"/>
              <a:gd name="T5" fmla="*/ 909899 h 905510"/>
              <a:gd name="T6" fmla="*/ 773688 w 770890"/>
              <a:gd name="T7" fmla="*/ 214484 h 905510"/>
              <a:gd name="T8" fmla="*/ 416366 w 770890"/>
              <a:gd name="T9" fmla="*/ 0 h 9055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0890" h="905510">
                <a:moveTo>
                  <a:pt x="414655" y="0"/>
                </a:moveTo>
                <a:lnTo>
                  <a:pt x="0" y="691769"/>
                </a:lnTo>
                <a:lnTo>
                  <a:pt x="355854" y="905129"/>
                </a:lnTo>
                <a:lnTo>
                  <a:pt x="770509" y="213360"/>
                </a:lnTo>
                <a:lnTo>
                  <a:pt x="414655" y="0"/>
                </a:lnTo>
                <a:close/>
              </a:path>
            </a:pathLst>
          </a:custGeom>
          <a:solidFill>
            <a:srgbClr val="C3D59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0950" name="object 70">
            <a:extLst>
              <a:ext uri="{FF2B5EF4-FFF2-40B4-BE49-F238E27FC236}">
                <a16:creationId xmlns:a16="http://schemas.microsoft.com/office/drawing/2014/main" id="{130058AD-7737-444F-9A7D-AD11DFBFD410}"/>
              </a:ext>
            </a:extLst>
          </p:cNvPr>
          <p:cNvSpPr>
            <a:spLocks/>
          </p:cNvSpPr>
          <p:nvPr/>
        </p:nvSpPr>
        <p:spPr bwMode="auto">
          <a:xfrm>
            <a:off x="5970588" y="4330700"/>
            <a:ext cx="731837" cy="547688"/>
          </a:xfrm>
          <a:custGeom>
            <a:avLst/>
            <a:gdLst>
              <a:gd name="T0" fmla="*/ 366555 w 731520"/>
              <a:gd name="T1" fmla="*/ 0 h 548639"/>
              <a:gd name="T2" fmla="*/ 0 w 731520"/>
              <a:gd name="T3" fmla="*/ 135974 h 548639"/>
              <a:gd name="T4" fmla="*/ 0 w 731520"/>
              <a:gd name="T5" fmla="*/ 407925 h 548639"/>
              <a:gd name="T6" fmla="*/ 366555 w 731520"/>
              <a:gd name="T7" fmla="*/ 543901 h 548639"/>
              <a:gd name="T8" fmla="*/ 733106 w 731520"/>
              <a:gd name="T9" fmla="*/ 407925 h 548639"/>
              <a:gd name="T10" fmla="*/ 733106 w 731520"/>
              <a:gd name="T11" fmla="*/ 135974 h 548639"/>
              <a:gd name="T12" fmla="*/ 366555 w 731520"/>
              <a:gd name="T13" fmla="*/ 0 h 54863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1520" h="548639">
                <a:moveTo>
                  <a:pt x="365760" y="0"/>
                </a:moveTo>
                <a:lnTo>
                  <a:pt x="0" y="137159"/>
                </a:lnTo>
                <a:lnTo>
                  <a:pt x="0" y="411479"/>
                </a:lnTo>
                <a:lnTo>
                  <a:pt x="365760" y="548639"/>
                </a:lnTo>
                <a:lnTo>
                  <a:pt x="731520" y="411479"/>
                </a:lnTo>
                <a:lnTo>
                  <a:pt x="731520" y="137159"/>
                </a:lnTo>
                <a:lnTo>
                  <a:pt x="365760" y="0"/>
                </a:lnTo>
                <a:close/>
              </a:path>
            </a:pathLst>
          </a:custGeom>
          <a:solidFill>
            <a:srgbClr val="3366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71" name="object 71">
            <a:extLst>
              <a:ext uri="{FF2B5EF4-FFF2-40B4-BE49-F238E27FC236}">
                <a16:creationId xmlns:a16="http://schemas.microsoft.com/office/drawing/2014/main" id="{AD11F02C-679F-4465-82EE-3276B5F999F1}"/>
              </a:ext>
            </a:extLst>
          </p:cNvPr>
          <p:cNvSpPr txBox="1"/>
          <p:nvPr/>
        </p:nvSpPr>
        <p:spPr>
          <a:xfrm>
            <a:off x="5980113" y="4471988"/>
            <a:ext cx="665162" cy="193675"/>
          </a:xfrm>
          <a:prstGeom prst="rect">
            <a:avLst/>
          </a:prstGeom>
        </p:spPr>
        <p:txBody>
          <a:bodyPr lIns="0" tIns="12700" rIns="0" bIns="0">
            <a:spAutoFit/>
          </a:bodyPr>
          <a:lstStyle/>
          <a:p>
            <a:pPr marL="12700">
              <a:spcBef>
                <a:spcPts val="100"/>
              </a:spcBef>
              <a:defRPr/>
            </a:pPr>
            <a:r>
              <a:rPr sz="1100" b="1" spc="-5" dirty="0">
                <a:solidFill>
                  <a:srgbClr val="FFFFFF"/>
                </a:solidFill>
                <a:latin typeface="Arial"/>
                <a:cs typeface="Arial"/>
              </a:rPr>
              <a:t>S</a:t>
            </a:r>
            <a:r>
              <a:rPr sz="1100" b="1" dirty="0">
                <a:solidFill>
                  <a:srgbClr val="FFFFFF"/>
                </a:solidFill>
                <a:latin typeface="Arial"/>
                <a:cs typeface="Arial"/>
              </a:rPr>
              <a:t>hipment</a:t>
            </a:r>
            <a:endParaRPr sz="1100">
              <a:latin typeface="Arial"/>
              <a:cs typeface="Arial"/>
            </a:endParaRPr>
          </a:p>
        </p:txBody>
      </p:sp>
      <p:sp>
        <p:nvSpPr>
          <p:cNvPr id="250952" name="object 72">
            <a:extLst>
              <a:ext uri="{FF2B5EF4-FFF2-40B4-BE49-F238E27FC236}">
                <a16:creationId xmlns:a16="http://schemas.microsoft.com/office/drawing/2014/main" id="{4DF703E7-7D9D-4541-83D0-F33BC5B30140}"/>
              </a:ext>
            </a:extLst>
          </p:cNvPr>
          <p:cNvSpPr>
            <a:spLocks/>
          </p:cNvSpPr>
          <p:nvPr/>
        </p:nvSpPr>
        <p:spPr bwMode="auto">
          <a:xfrm>
            <a:off x="5937250" y="3733800"/>
            <a:ext cx="825500" cy="276225"/>
          </a:xfrm>
          <a:custGeom>
            <a:avLst/>
            <a:gdLst>
              <a:gd name="T0" fmla="*/ 0 w 826770"/>
              <a:gd name="T1" fmla="*/ 276225 h 276225"/>
              <a:gd name="T2" fmla="*/ 820376 w 826770"/>
              <a:gd name="T3" fmla="*/ 276225 h 276225"/>
              <a:gd name="T4" fmla="*/ 820376 w 826770"/>
              <a:gd name="T5" fmla="*/ 0 h 276225"/>
              <a:gd name="T6" fmla="*/ 0 w 826770"/>
              <a:gd name="T7" fmla="*/ 0 h 276225"/>
              <a:gd name="T8" fmla="*/ 0 w 826770"/>
              <a:gd name="T9" fmla="*/ 276225 h 276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6770" h="276225">
                <a:moveTo>
                  <a:pt x="0" y="276225"/>
                </a:moveTo>
                <a:lnTo>
                  <a:pt x="826706" y="276225"/>
                </a:lnTo>
                <a:lnTo>
                  <a:pt x="826706" y="0"/>
                </a:lnTo>
                <a:lnTo>
                  <a:pt x="0" y="0"/>
                </a:lnTo>
                <a:lnTo>
                  <a:pt x="0" y="276225"/>
                </a:lnTo>
                <a:close/>
              </a:path>
            </a:pathLst>
          </a:custGeom>
          <a:solidFill>
            <a:srgbClr val="C3D59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0953" name="object 73">
            <a:extLst>
              <a:ext uri="{FF2B5EF4-FFF2-40B4-BE49-F238E27FC236}">
                <a16:creationId xmlns:a16="http://schemas.microsoft.com/office/drawing/2014/main" id="{CC94D4AF-5BAC-4CE6-8947-8BECBB46DCA1}"/>
              </a:ext>
            </a:extLst>
          </p:cNvPr>
          <p:cNvSpPr>
            <a:spLocks/>
          </p:cNvSpPr>
          <p:nvPr/>
        </p:nvSpPr>
        <p:spPr bwMode="auto">
          <a:xfrm>
            <a:off x="5292725" y="3598863"/>
            <a:ext cx="731838" cy="547687"/>
          </a:xfrm>
          <a:custGeom>
            <a:avLst/>
            <a:gdLst>
              <a:gd name="T0" fmla="*/ 366555 w 731520"/>
              <a:gd name="T1" fmla="*/ 0 h 548639"/>
              <a:gd name="T2" fmla="*/ 0 w 731520"/>
              <a:gd name="T3" fmla="*/ 135973 h 548639"/>
              <a:gd name="T4" fmla="*/ 0 w 731520"/>
              <a:gd name="T5" fmla="*/ 407921 h 548639"/>
              <a:gd name="T6" fmla="*/ 366555 w 731520"/>
              <a:gd name="T7" fmla="*/ 543896 h 548639"/>
              <a:gd name="T8" fmla="*/ 733110 w 731520"/>
              <a:gd name="T9" fmla="*/ 407921 h 548639"/>
              <a:gd name="T10" fmla="*/ 733110 w 731520"/>
              <a:gd name="T11" fmla="*/ 135973 h 548639"/>
              <a:gd name="T12" fmla="*/ 366555 w 731520"/>
              <a:gd name="T13" fmla="*/ 0 h 54863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1520" h="548639">
                <a:moveTo>
                  <a:pt x="365760" y="0"/>
                </a:moveTo>
                <a:lnTo>
                  <a:pt x="0" y="137159"/>
                </a:lnTo>
                <a:lnTo>
                  <a:pt x="0" y="411479"/>
                </a:lnTo>
                <a:lnTo>
                  <a:pt x="365760" y="548639"/>
                </a:lnTo>
                <a:lnTo>
                  <a:pt x="731519" y="411479"/>
                </a:lnTo>
                <a:lnTo>
                  <a:pt x="731519" y="137159"/>
                </a:lnTo>
                <a:lnTo>
                  <a:pt x="365760" y="0"/>
                </a:lnTo>
                <a:close/>
              </a:path>
            </a:pathLst>
          </a:custGeom>
          <a:solidFill>
            <a:srgbClr val="3366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0954" name="object 74">
            <a:extLst>
              <a:ext uri="{FF2B5EF4-FFF2-40B4-BE49-F238E27FC236}">
                <a16:creationId xmlns:a16="http://schemas.microsoft.com/office/drawing/2014/main" id="{D2F0CE3F-743F-47BC-836B-C92C64792F0D}"/>
              </a:ext>
            </a:extLst>
          </p:cNvPr>
          <p:cNvSpPr txBox="1">
            <a:spLocks noChangeArrowheads="1"/>
          </p:cNvSpPr>
          <p:nvPr/>
        </p:nvSpPr>
        <p:spPr bwMode="auto">
          <a:xfrm>
            <a:off x="5416550" y="3740150"/>
            <a:ext cx="4095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127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00"/>
              </a:spcBef>
            </a:pPr>
            <a:r>
              <a:rPr lang="zh-CN" altLang="zh-CN" sz="1100" b="1">
                <a:solidFill>
                  <a:srgbClr val="FFFFFF"/>
                </a:solidFill>
                <a:latin typeface="Arial" panose="020B0604020202020204" pitchFamily="34" charset="0"/>
                <a:cs typeface="Arial" panose="020B0604020202020204" pitchFamily="34" charset="0"/>
              </a:rPr>
              <a:t>以</a:t>
            </a:r>
            <a:endParaRPr lang="zh-CN" altLang="zh-CN" sz="1100">
              <a:latin typeface="Arial" panose="020B0604020202020204" pitchFamily="34" charset="0"/>
              <a:cs typeface="Arial" panose="020B0604020202020204" pitchFamily="34" charset="0"/>
            </a:endParaRPr>
          </a:p>
        </p:txBody>
      </p:sp>
      <p:sp>
        <p:nvSpPr>
          <p:cNvPr id="250955" name="object 75">
            <a:extLst>
              <a:ext uri="{FF2B5EF4-FFF2-40B4-BE49-F238E27FC236}">
                <a16:creationId xmlns:a16="http://schemas.microsoft.com/office/drawing/2014/main" id="{BF51464C-A7F9-43EE-B121-DEB30B320BCF}"/>
              </a:ext>
            </a:extLst>
          </p:cNvPr>
          <p:cNvSpPr>
            <a:spLocks/>
          </p:cNvSpPr>
          <p:nvPr/>
        </p:nvSpPr>
        <p:spPr bwMode="auto">
          <a:xfrm>
            <a:off x="6683375" y="3598863"/>
            <a:ext cx="731838" cy="547687"/>
          </a:xfrm>
          <a:custGeom>
            <a:avLst/>
            <a:gdLst>
              <a:gd name="T0" fmla="*/ 366554 w 731520"/>
              <a:gd name="T1" fmla="*/ 0 h 548639"/>
              <a:gd name="T2" fmla="*/ 0 w 731520"/>
              <a:gd name="T3" fmla="*/ 135973 h 548639"/>
              <a:gd name="T4" fmla="*/ 0 w 731520"/>
              <a:gd name="T5" fmla="*/ 407921 h 548639"/>
              <a:gd name="T6" fmla="*/ 366554 w 731520"/>
              <a:gd name="T7" fmla="*/ 543896 h 548639"/>
              <a:gd name="T8" fmla="*/ 733111 w 731520"/>
              <a:gd name="T9" fmla="*/ 407921 h 548639"/>
              <a:gd name="T10" fmla="*/ 733111 w 731520"/>
              <a:gd name="T11" fmla="*/ 135973 h 548639"/>
              <a:gd name="T12" fmla="*/ 366554 w 731520"/>
              <a:gd name="T13" fmla="*/ 0 h 54863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1520" h="548639">
                <a:moveTo>
                  <a:pt x="365759" y="0"/>
                </a:moveTo>
                <a:lnTo>
                  <a:pt x="0" y="137159"/>
                </a:lnTo>
                <a:lnTo>
                  <a:pt x="0" y="411479"/>
                </a:lnTo>
                <a:lnTo>
                  <a:pt x="365759" y="548639"/>
                </a:lnTo>
                <a:lnTo>
                  <a:pt x="731520" y="411479"/>
                </a:lnTo>
                <a:lnTo>
                  <a:pt x="731520" y="137159"/>
                </a:lnTo>
                <a:lnTo>
                  <a:pt x="365759" y="0"/>
                </a:lnTo>
                <a:close/>
              </a:path>
            </a:pathLst>
          </a:custGeom>
          <a:solidFill>
            <a:srgbClr val="3366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76" name="object 76">
            <a:extLst>
              <a:ext uri="{FF2B5EF4-FFF2-40B4-BE49-F238E27FC236}">
                <a16:creationId xmlns:a16="http://schemas.microsoft.com/office/drawing/2014/main" id="{4CDD9A53-4B2A-40AD-A60C-439241AA7BD7}"/>
              </a:ext>
            </a:extLst>
          </p:cNvPr>
          <p:cNvSpPr txBox="1"/>
          <p:nvPr/>
        </p:nvSpPr>
        <p:spPr>
          <a:xfrm>
            <a:off x="6800850" y="3738563"/>
            <a:ext cx="554038" cy="193675"/>
          </a:xfrm>
          <a:prstGeom prst="rect">
            <a:avLst/>
          </a:prstGeom>
        </p:spPr>
        <p:txBody>
          <a:bodyPr lIns="0" tIns="12700" rIns="0" bIns="0">
            <a:spAutoFit/>
          </a:bodyPr>
          <a:lstStyle/>
          <a:p>
            <a:pPr marL="12700">
              <a:spcBef>
                <a:spcPts val="100"/>
              </a:spcBef>
              <a:defRPr/>
            </a:pPr>
            <a:r>
              <a:rPr sz="1100" b="1" spc="-5" dirty="0">
                <a:solidFill>
                  <a:srgbClr val="FFFFFF"/>
                </a:solidFill>
                <a:latin typeface="Arial"/>
                <a:cs typeface="Arial"/>
              </a:rPr>
              <a:t>产品</a:t>
            </a:r>
            <a:endParaRPr sz="1100">
              <a:latin typeface="Arial"/>
              <a:cs typeface="Arial"/>
            </a:endParaRPr>
          </a:p>
        </p:txBody>
      </p:sp>
      <p:sp>
        <p:nvSpPr>
          <p:cNvPr id="250957" name="object 77">
            <a:extLst>
              <a:ext uri="{FF2B5EF4-FFF2-40B4-BE49-F238E27FC236}">
                <a16:creationId xmlns:a16="http://schemas.microsoft.com/office/drawing/2014/main" id="{3EF91CC3-6358-4B80-96B7-D590AFB6DD3B}"/>
              </a:ext>
            </a:extLst>
          </p:cNvPr>
          <p:cNvSpPr>
            <a:spLocks/>
          </p:cNvSpPr>
          <p:nvPr/>
        </p:nvSpPr>
        <p:spPr bwMode="auto">
          <a:xfrm>
            <a:off x="5143500" y="3519488"/>
            <a:ext cx="965200" cy="666750"/>
          </a:xfrm>
          <a:custGeom>
            <a:avLst/>
            <a:gdLst>
              <a:gd name="T0" fmla="*/ 0 w 965200"/>
              <a:gd name="T1" fmla="*/ 664102 h 667385"/>
              <a:gd name="T2" fmla="*/ 965200 w 965200"/>
              <a:gd name="T3" fmla="*/ 664102 h 667385"/>
              <a:gd name="T4" fmla="*/ 965200 w 965200"/>
              <a:gd name="T5" fmla="*/ 0 h 667385"/>
              <a:gd name="T6" fmla="*/ 0 w 965200"/>
              <a:gd name="T7" fmla="*/ 0 h 667385"/>
              <a:gd name="T8" fmla="*/ 0 w 965200"/>
              <a:gd name="T9" fmla="*/ 664102 h 6673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5200" h="667385">
                <a:moveTo>
                  <a:pt x="0" y="667270"/>
                </a:moveTo>
                <a:lnTo>
                  <a:pt x="965200" y="667270"/>
                </a:lnTo>
                <a:lnTo>
                  <a:pt x="965200" y="0"/>
                </a:lnTo>
                <a:lnTo>
                  <a:pt x="0" y="0"/>
                </a:lnTo>
                <a:lnTo>
                  <a:pt x="0" y="667270"/>
                </a:lnTo>
                <a:close/>
              </a:path>
            </a:pathLst>
          </a:custGeom>
          <a:noFill/>
          <a:ln w="9525">
            <a:solidFill>
              <a:srgbClr val="7E7E7E"/>
            </a:solidFill>
            <a:prstDash val="sysDash"/>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0958" name="object 78">
            <a:extLst>
              <a:ext uri="{FF2B5EF4-FFF2-40B4-BE49-F238E27FC236}">
                <a16:creationId xmlns:a16="http://schemas.microsoft.com/office/drawing/2014/main" id="{D1608377-97F5-43C0-88BE-10E8022EEBF0}"/>
              </a:ext>
            </a:extLst>
          </p:cNvPr>
          <p:cNvSpPr>
            <a:spLocks/>
          </p:cNvSpPr>
          <p:nvPr/>
        </p:nvSpPr>
        <p:spPr bwMode="auto">
          <a:xfrm>
            <a:off x="6540500" y="3519488"/>
            <a:ext cx="946150" cy="666750"/>
          </a:xfrm>
          <a:custGeom>
            <a:avLst/>
            <a:gdLst>
              <a:gd name="T0" fmla="*/ 0 w 946784"/>
              <a:gd name="T1" fmla="*/ 664102 h 667385"/>
              <a:gd name="T2" fmla="*/ 943239 w 946784"/>
              <a:gd name="T3" fmla="*/ 664102 h 667385"/>
              <a:gd name="T4" fmla="*/ 943239 w 946784"/>
              <a:gd name="T5" fmla="*/ 0 h 667385"/>
              <a:gd name="T6" fmla="*/ 0 w 946784"/>
              <a:gd name="T7" fmla="*/ 0 h 667385"/>
              <a:gd name="T8" fmla="*/ 0 w 946784"/>
              <a:gd name="T9" fmla="*/ 664102 h 6673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6784" h="667385">
                <a:moveTo>
                  <a:pt x="0" y="667270"/>
                </a:moveTo>
                <a:lnTo>
                  <a:pt x="946403" y="667270"/>
                </a:lnTo>
                <a:lnTo>
                  <a:pt x="946403" y="0"/>
                </a:lnTo>
                <a:lnTo>
                  <a:pt x="0" y="0"/>
                </a:lnTo>
                <a:lnTo>
                  <a:pt x="0" y="667270"/>
                </a:lnTo>
                <a:close/>
              </a:path>
            </a:pathLst>
          </a:custGeom>
          <a:noFill/>
          <a:ln w="9525">
            <a:solidFill>
              <a:srgbClr val="7E7E7E"/>
            </a:solidFill>
            <a:prstDash val="sysDash"/>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0959" name="object 79">
            <a:extLst>
              <a:ext uri="{FF2B5EF4-FFF2-40B4-BE49-F238E27FC236}">
                <a16:creationId xmlns:a16="http://schemas.microsoft.com/office/drawing/2014/main" id="{703613DF-4256-4EDF-B7B3-64047FC261DC}"/>
              </a:ext>
            </a:extLst>
          </p:cNvPr>
          <p:cNvSpPr>
            <a:spLocks/>
          </p:cNvSpPr>
          <p:nvPr/>
        </p:nvSpPr>
        <p:spPr bwMode="auto">
          <a:xfrm>
            <a:off x="5805488" y="4249738"/>
            <a:ext cx="1023937" cy="666750"/>
          </a:xfrm>
          <a:custGeom>
            <a:avLst/>
            <a:gdLst>
              <a:gd name="T0" fmla="*/ 0 w 1024254"/>
              <a:gd name="T1" fmla="*/ 664102 h 667385"/>
              <a:gd name="T2" fmla="*/ 1022124 w 1024254"/>
              <a:gd name="T3" fmla="*/ 664102 h 667385"/>
              <a:gd name="T4" fmla="*/ 1022124 w 1024254"/>
              <a:gd name="T5" fmla="*/ 0 h 667385"/>
              <a:gd name="T6" fmla="*/ 0 w 1024254"/>
              <a:gd name="T7" fmla="*/ 0 h 667385"/>
              <a:gd name="T8" fmla="*/ 0 w 1024254"/>
              <a:gd name="T9" fmla="*/ 664102 h 6673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4254" h="667385">
                <a:moveTo>
                  <a:pt x="0" y="667270"/>
                </a:moveTo>
                <a:lnTo>
                  <a:pt x="1023708" y="667270"/>
                </a:lnTo>
                <a:lnTo>
                  <a:pt x="1023708" y="0"/>
                </a:lnTo>
                <a:lnTo>
                  <a:pt x="0" y="0"/>
                </a:lnTo>
                <a:lnTo>
                  <a:pt x="0" y="667270"/>
                </a:lnTo>
                <a:close/>
              </a:path>
            </a:pathLst>
          </a:custGeom>
          <a:noFill/>
          <a:ln w="9525">
            <a:solidFill>
              <a:srgbClr val="7E7E7E"/>
            </a:solidFill>
            <a:prstDash val="sysDash"/>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0960" name="object 80">
            <a:extLst>
              <a:ext uri="{FF2B5EF4-FFF2-40B4-BE49-F238E27FC236}">
                <a16:creationId xmlns:a16="http://schemas.microsoft.com/office/drawing/2014/main" id="{0F17FE61-291F-4250-A2ED-820D4C1FE881}"/>
              </a:ext>
            </a:extLst>
          </p:cNvPr>
          <p:cNvSpPr>
            <a:spLocks/>
          </p:cNvSpPr>
          <p:nvPr/>
        </p:nvSpPr>
        <p:spPr bwMode="auto">
          <a:xfrm>
            <a:off x="6297613" y="4878388"/>
            <a:ext cx="677862" cy="506412"/>
          </a:xfrm>
          <a:custGeom>
            <a:avLst/>
            <a:gdLst>
              <a:gd name="T0" fmla="*/ 631995 w 678179"/>
              <a:gd name="T1" fmla="*/ 430988 h 506095"/>
              <a:gd name="T2" fmla="*/ 600320 w 678179"/>
              <a:gd name="T3" fmla="*/ 430988 h 506095"/>
              <a:gd name="T4" fmla="*/ 638330 w 678179"/>
              <a:gd name="T5" fmla="*/ 507427 h 506095"/>
              <a:gd name="T6" fmla="*/ 670007 w 678179"/>
              <a:gd name="T7" fmla="*/ 443728 h 506095"/>
              <a:gd name="T8" fmla="*/ 631995 w 678179"/>
              <a:gd name="T9" fmla="*/ 443728 h 506095"/>
              <a:gd name="T10" fmla="*/ 631995 w 678179"/>
              <a:gd name="T11" fmla="*/ 430988 h 506095"/>
              <a:gd name="T12" fmla="*/ 631995 w 678179"/>
              <a:gd name="T13" fmla="*/ 253778 h 506095"/>
              <a:gd name="T14" fmla="*/ 631995 w 678179"/>
              <a:gd name="T15" fmla="*/ 443728 h 506095"/>
              <a:gd name="T16" fmla="*/ 644666 w 678179"/>
              <a:gd name="T17" fmla="*/ 443728 h 506095"/>
              <a:gd name="T18" fmla="*/ 644666 w 678179"/>
              <a:gd name="T19" fmla="*/ 260148 h 506095"/>
              <a:gd name="T20" fmla="*/ 638330 w 678179"/>
              <a:gd name="T21" fmla="*/ 260148 h 506095"/>
              <a:gd name="T22" fmla="*/ 631995 w 678179"/>
              <a:gd name="T23" fmla="*/ 253778 h 506095"/>
              <a:gd name="T24" fmla="*/ 676342 w 678179"/>
              <a:gd name="T25" fmla="*/ 430988 h 506095"/>
              <a:gd name="T26" fmla="*/ 644666 w 678179"/>
              <a:gd name="T27" fmla="*/ 430988 h 506095"/>
              <a:gd name="T28" fmla="*/ 644666 w 678179"/>
              <a:gd name="T29" fmla="*/ 443728 h 506095"/>
              <a:gd name="T30" fmla="*/ 670007 w 678179"/>
              <a:gd name="T31" fmla="*/ 443728 h 506095"/>
              <a:gd name="T32" fmla="*/ 676342 w 678179"/>
              <a:gd name="T33" fmla="*/ 430988 h 506095"/>
              <a:gd name="T34" fmla="*/ 44345 w 678179"/>
              <a:gd name="T35" fmla="*/ 63700 h 506095"/>
              <a:gd name="T36" fmla="*/ 31675 w 678179"/>
              <a:gd name="T37" fmla="*/ 63700 h 506095"/>
              <a:gd name="T38" fmla="*/ 31675 w 678179"/>
              <a:gd name="T39" fmla="*/ 257218 h 506095"/>
              <a:gd name="T40" fmla="*/ 34463 w 678179"/>
              <a:gd name="T41" fmla="*/ 260148 h 506095"/>
              <a:gd name="T42" fmla="*/ 631995 w 678179"/>
              <a:gd name="T43" fmla="*/ 260148 h 506095"/>
              <a:gd name="T44" fmla="*/ 631995 w 678179"/>
              <a:gd name="T45" fmla="*/ 253778 h 506095"/>
              <a:gd name="T46" fmla="*/ 44345 w 678179"/>
              <a:gd name="T47" fmla="*/ 253778 h 506095"/>
              <a:gd name="T48" fmla="*/ 38010 w 678179"/>
              <a:gd name="T49" fmla="*/ 247408 h 506095"/>
              <a:gd name="T50" fmla="*/ 44345 w 678179"/>
              <a:gd name="T51" fmla="*/ 247408 h 506095"/>
              <a:gd name="T52" fmla="*/ 44345 w 678179"/>
              <a:gd name="T53" fmla="*/ 63700 h 506095"/>
              <a:gd name="T54" fmla="*/ 641752 w 678179"/>
              <a:gd name="T55" fmla="*/ 247408 h 506095"/>
              <a:gd name="T56" fmla="*/ 44345 w 678179"/>
              <a:gd name="T57" fmla="*/ 247408 h 506095"/>
              <a:gd name="T58" fmla="*/ 44345 w 678179"/>
              <a:gd name="T59" fmla="*/ 253778 h 506095"/>
              <a:gd name="T60" fmla="*/ 631995 w 678179"/>
              <a:gd name="T61" fmla="*/ 253778 h 506095"/>
              <a:gd name="T62" fmla="*/ 638330 w 678179"/>
              <a:gd name="T63" fmla="*/ 260148 h 506095"/>
              <a:gd name="T64" fmla="*/ 644666 w 678179"/>
              <a:gd name="T65" fmla="*/ 260148 h 506095"/>
              <a:gd name="T66" fmla="*/ 644666 w 678179"/>
              <a:gd name="T67" fmla="*/ 250210 h 506095"/>
              <a:gd name="T68" fmla="*/ 641752 w 678179"/>
              <a:gd name="T69" fmla="*/ 247408 h 506095"/>
              <a:gd name="T70" fmla="*/ 44345 w 678179"/>
              <a:gd name="T71" fmla="*/ 247408 h 506095"/>
              <a:gd name="T72" fmla="*/ 38010 w 678179"/>
              <a:gd name="T73" fmla="*/ 247408 h 506095"/>
              <a:gd name="T74" fmla="*/ 44345 w 678179"/>
              <a:gd name="T75" fmla="*/ 253778 h 506095"/>
              <a:gd name="T76" fmla="*/ 44345 w 678179"/>
              <a:gd name="T77" fmla="*/ 247408 h 506095"/>
              <a:gd name="T78" fmla="*/ 38010 w 678179"/>
              <a:gd name="T79" fmla="*/ 0 h 506095"/>
              <a:gd name="T80" fmla="*/ 0 w 678179"/>
              <a:gd name="T81" fmla="*/ 76440 h 506095"/>
              <a:gd name="T82" fmla="*/ 31675 w 678179"/>
              <a:gd name="T83" fmla="*/ 76440 h 506095"/>
              <a:gd name="T84" fmla="*/ 31675 w 678179"/>
              <a:gd name="T85" fmla="*/ 63700 h 506095"/>
              <a:gd name="T86" fmla="*/ 69685 w 678179"/>
              <a:gd name="T87" fmla="*/ 63700 h 506095"/>
              <a:gd name="T88" fmla="*/ 38010 w 678179"/>
              <a:gd name="T89" fmla="*/ 0 h 506095"/>
              <a:gd name="T90" fmla="*/ 69685 w 678179"/>
              <a:gd name="T91" fmla="*/ 63700 h 506095"/>
              <a:gd name="T92" fmla="*/ 44345 w 678179"/>
              <a:gd name="T93" fmla="*/ 63700 h 506095"/>
              <a:gd name="T94" fmla="*/ 44345 w 678179"/>
              <a:gd name="T95" fmla="*/ 76440 h 506095"/>
              <a:gd name="T96" fmla="*/ 76020 w 678179"/>
              <a:gd name="T97" fmla="*/ 76440 h 506095"/>
              <a:gd name="T98" fmla="*/ 69685 w 678179"/>
              <a:gd name="T99" fmla="*/ 63700 h 50609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78179" h="506095">
                <a:moveTo>
                  <a:pt x="633475" y="429641"/>
                </a:moveTo>
                <a:lnTo>
                  <a:pt x="601725" y="429641"/>
                </a:lnTo>
                <a:lnTo>
                  <a:pt x="639825" y="505841"/>
                </a:lnTo>
                <a:lnTo>
                  <a:pt x="671575" y="442341"/>
                </a:lnTo>
                <a:lnTo>
                  <a:pt x="633475" y="442341"/>
                </a:lnTo>
                <a:lnTo>
                  <a:pt x="633475" y="429641"/>
                </a:lnTo>
                <a:close/>
              </a:path>
              <a:path w="678179" h="506095">
                <a:moveTo>
                  <a:pt x="633475" y="252984"/>
                </a:moveTo>
                <a:lnTo>
                  <a:pt x="633475" y="442341"/>
                </a:lnTo>
                <a:lnTo>
                  <a:pt x="646175" y="442341"/>
                </a:lnTo>
                <a:lnTo>
                  <a:pt x="646175" y="259334"/>
                </a:lnTo>
                <a:lnTo>
                  <a:pt x="639825" y="259334"/>
                </a:lnTo>
                <a:lnTo>
                  <a:pt x="633475" y="252984"/>
                </a:lnTo>
                <a:close/>
              </a:path>
              <a:path w="678179" h="506095">
                <a:moveTo>
                  <a:pt x="677925" y="429641"/>
                </a:moveTo>
                <a:lnTo>
                  <a:pt x="646175" y="429641"/>
                </a:lnTo>
                <a:lnTo>
                  <a:pt x="646175" y="442341"/>
                </a:lnTo>
                <a:lnTo>
                  <a:pt x="671575" y="442341"/>
                </a:lnTo>
                <a:lnTo>
                  <a:pt x="677925" y="429641"/>
                </a:lnTo>
                <a:close/>
              </a:path>
              <a:path w="678179" h="506095">
                <a:moveTo>
                  <a:pt x="44450" y="63500"/>
                </a:moveTo>
                <a:lnTo>
                  <a:pt x="31750" y="63500"/>
                </a:lnTo>
                <a:lnTo>
                  <a:pt x="31750" y="256413"/>
                </a:lnTo>
                <a:lnTo>
                  <a:pt x="34543" y="259334"/>
                </a:lnTo>
                <a:lnTo>
                  <a:pt x="633475" y="259334"/>
                </a:lnTo>
                <a:lnTo>
                  <a:pt x="633475" y="252984"/>
                </a:lnTo>
                <a:lnTo>
                  <a:pt x="44450" y="252984"/>
                </a:lnTo>
                <a:lnTo>
                  <a:pt x="38100" y="246634"/>
                </a:lnTo>
                <a:lnTo>
                  <a:pt x="44450" y="246634"/>
                </a:lnTo>
                <a:lnTo>
                  <a:pt x="44450" y="63500"/>
                </a:lnTo>
                <a:close/>
              </a:path>
              <a:path w="678179" h="506095">
                <a:moveTo>
                  <a:pt x="643254" y="246634"/>
                </a:moveTo>
                <a:lnTo>
                  <a:pt x="44450" y="246634"/>
                </a:lnTo>
                <a:lnTo>
                  <a:pt x="44450" y="252984"/>
                </a:lnTo>
                <a:lnTo>
                  <a:pt x="633475" y="252984"/>
                </a:lnTo>
                <a:lnTo>
                  <a:pt x="639825" y="259334"/>
                </a:lnTo>
                <a:lnTo>
                  <a:pt x="646175" y="259334"/>
                </a:lnTo>
                <a:lnTo>
                  <a:pt x="646175" y="249428"/>
                </a:lnTo>
                <a:lnTo>
                  <a:pt x="643254" y="246634"/>
                </a:lnTo>
                <a:close/>
              </a:path>
              <a:path w="678179" h="506095">
                <a:moveTo>
                  <a:pt x="44450" y="246634"/>
                </a:moveTo>
                <a:lnTo>
                  <a:pt x="38100" y="246634"/>
                </a:lnTo>
                <a:lnTo>
                  <a:pt x="44450" y="252984"/>
                </a:lnTo>
                <a:lnTo>
                  <a:pt x="44450" y="246634"/>
                </a:lnTo>
                <a:close/>
              </a:path>
              <a:path w="678179" h="506095">
                <a:moveTo>
                  <a:pt x="38100" y="0"/>
                </a:moveTo>
                <a:lnTo>
                  <a:pt x="0" y="76200"/>
                </a:lnTo>
                <a:lnTo>
                  <a:pt x="31750" y="76200"/>
                </a:lnTo>
                <a:lnTo>
                  <a:pt x="31750" y="63500"/>
                </a:lnTo>
                <a:lnTo>
                  <a:pt x="69850" y="63500"/>
                </a:lnTo>
                <a:lnTo>
                  <a:pt x="38100" y="0"/>
                </a:lnTo>
                <a:close/>
              </a:path>
              <a:path w="678179" h="506095">
                <a:moveTo>
                  <a:pt x="69850" y="63500"/>
                </a:moveTo>
                <a:lnTo>
                  <a:pt x="44450" y="63500"/>
                </a:lnTo>
                <a:lnTo>
                  <a:pt x="44450" y="76200"/>
                </a:lnTo>
                <a:lnTo>
                  <a:pt x="76200" y="76200"/>
                </a:lnTo>
                <a:lnTo>
                  <a:pt x="69850" y="63500"/>
                </a:lnTo>
                <a:close/>
              </a:path>
            </a:pathLst>
          </a:custGeom>
          <a:solidFill>
            <a:srgbClr val="93895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81" name="object 81">
            <a:extLst>
              <a:ext uri="{FF2B5EF4-FFF2-40B4-BE49-F238E27FC236}">
                <a16:creationId xmlns:a16="http://schemas.microsoft.com/office/drawing/2014/main" id="{5A4FF55B-6CB8-4B73-9F97-50AEAA44E03C}"/>
              </a:ext>
            </a:extLst>
          </p:cNvPr>
          <p:cNvSpPr txBox="1"/>
          <p:nvPr/>
        </p:nvSpPr>
        <p:spPr>
          <a:xfrm>
            <a:off x="6235700" y="1493838"/>
            <a:ext cx="1647825" cy="779462"/>
          </a:xfrm>
          <a:prstGeom prst="rect">
            <a:avLst/>
          </a:prstGeom>
          <a:ln w="9525">
            <a:solidFill>
              <a:srgbClr val="7E7E7E"/>
            </a:solidFill>
          </a:ln>
        </p:spPr>
        <p:txBody>
          <a:bodyPr lIns="0" tIns="41910" rIns="0" bIns="0">
            <a:spAutoFit/>
          </a:bodyPr>
          <a:lstStyle/>
          <a:p>
            <a:pPr marL="106045">
              <a:spcBef>
                <a:spcPts val="330"/>
              </a:spcBef>
              <a:defRPr/>
            </a:pPr>
            <a:r>
              <a:rPr sz="1100" dirty="0">
                <a:latin typeface="Arial"/>
                <a:cs typeface="Arial"/>
              </a:rPr>
              <a:t>Web</a:t>
            </a:r>
            <a:r>
              <a:rPr sz="1100" spc="-5" dirty="0">
                <a:latin typeface="Arial"/>
                <a:cs typeface="Arial"/>
              </a:rPr>
              <a:t>应用程序</a:t>
            </a:r>
            <a:r>
              <a:rPr sz="1100" spc="-75" dirty="0">
                <a:latin typeface="Arial"/>
                <a:cs typeface="Arial"/>
              </a:rPr>
              <a:t> </a:t>
            </a:r>
            <a:r>
              <a:rPr sz="1100" spc="-5" dirty="0">
                <a:latin typeface="Arial"/>
                <a:cs typeface="Arial"/>
              </a:rPr>
              <a:t>应用</a:t>
            </a:r>
            <a:endParaRPr sz="1100">
              <a:latin typeface="Arial"/>
              <a:cs typeface="Arial"/>
            </a:endParaRPr>
          </a:p>
        </p:txBody>
      </p:sp>
      <p:sp>
        <p:nvSpPr>
          <p:cNvPr id="250962" name="object 82">
            <a:extLst>
              <a:ext uri="{FF2B5EF4-FFF2-40B4-BE49-F238E27FC236}">
                <a16:creationId xmlns:a16="http://schemas.microsoft.com/office/drawing/2014/main" id="{8ADB20C1-6D2C-4F57-84CE-9FE0EAC18143}"/>
              </a:ext>
            </a:extLst>
          </p:cNvPr>
          <p:cNvSpPr>
            <a:spLocks/>
          </p:cNvSpPr>
          <p:nvPr/>
        </p:nvSpPr>
        <p:spPr bwMode="auto">
          <a:xfrm>
            <a:off x="4386263" y="1857375"/>
            <a:ext cx="185737" cy="365125"/>
          </a:xfrm>
          <a:custGeom>
            <a:avLst/>
            <a:gdLst>
              <a:gd name="T0" fmla="*/ 29342 w 186689"/>
              <a:gd name="T1" fmla="*/ 142087 h 365125"/>
              <a:gd name="T2" fmla="*/ 29342 w 186689"/>
              <a:gd name="T3" fmla="*/ 115206 h 365125"/>
              <a:gd name="T4" fmla="*/ 31625 w 186689"/>
              <a:gd name="T5" fmla="*/ 102889 h 365125"/>
              <a:gd name="T6" fmla="*/ 41667 w 186689"/>
              <a:gd name="T7" fmla="*/ 96135 h 365125"/>
              <a:gd name="T8" fmla="*/ 56772 w 186689"/>
              <a:gd name="T9" fmla="*/ 95853 h 365125"/>
              <a:gd name="T10" fmla="*/ 118111 w 186689"/>
              <a:gd name="T11" fmla="*/ 95281 h 365125"/>
              <a:gd name="T12" fmla="*/ 153879 w 186689"/>
              <a:gd name="T13" fmla="*/ 96138 h 365125"/>
              <a:gd name="T14" fmla="*/ 152024 w 186689"/>
              <a:gd name="T15" fmla="*/ 165201 h 365125"/>
              <a:gd name="T16" fmla="*/ 152024 w 186689"/>
              <a:gd name="T17" fmla="*/ 201058 h 365125"/>
              <a:gd name="T18" fmla="*/ 152024 w 186689"/>
              <a:gd name="T19" fmla="*/ 222504 h 365125"/>
              <a:gd name="T20" fmla="*/ 81747 w 186689"/>
              <a:gd name="T21" fmla="*/ 220472 h 365125"/>
              <a:gd name="T22" fmla="*/ 40104 w 186689"/>
              <a:gd name="T23" fmla="*/ 220472 h 365125"/>
              <a:gd name="T24" fmla="*/ 29342 w 186689"/>
              <a:gd name="T25" fmla="*/ 220472 h 365125"/>
              <a:gd name="T26" fmla="*/ 18991 w 186689"/>
              <a:gd name="T27" fmla="*/ 238506 h 365125"/>
              <a:gd name="T28" fmla="*/ 29342 w 186689"/>
              <a:gd name="T29" fmla="*/ 256540 h 365125"/>
              <a:gd name="T30" fmla="*/ 38505 w 186689"/>
              <a:gd name="T31" fmla="*/ 256540 h 365125"/>
              <a:gd name="T32" fmla="*/ 134584 w 186689"/>
              <a:gd name="T33" fmla="*/ 256540 h 365125"/>
              <a:gd name="T34" fmla="*/ 148309 w 186689"/>
              <a:gd name="T35" fmla="*/ 256540 h 365125"/>
              <a:gd name="T36" fmla="*/ 160751 w 186689"/>
              <a:gd name="T37" fmla="*/ 274574 h 365125"/>
              <a:gd name="T38" fmla="*/ 148309 w 186689"/>
              <a:gd name="T39" fmla="*/ 292608 h 365125"/>
              <a:gd name="T40" fmla="*/ 133702 w 186689"/>
              <a:gd name="T41" fmla="*/ 292608 h 365125"/>
              <a:gd name="T42" fmla="*/ 77151 w 186689"/>
              <a:gd name="T43" fmla="*/ 292608 h 365125"/>
              <a:gd name="T44" fmla="*/ 39934 w 186689"/>
              <a:gd name="T45" fmla="*/ 292608 h 365125"/>
              <a:gd name="T46" fmla="*/ 29342 w 186689"/>
              <a:gd name="T47" fmla="*/ 292608 h 365125"/>
              <a:gd name="T48" fmla="*/ 18991 w 186689"/>
              <a:gd name="T49" fmla="*/ 310642 h 365125"/>
              <a:gd name="T50" fmla="*/ 29342 w 186689"/>
              <a:gd name="T51" fmla="*/ 328675 h 365125"/>
              <a:gd name="T52" fmla="*/ 38505 w 186689"/>
              <a:gd name="T53" fmla="*/ 328675 h 365125"/>
              <a:gd name="T54" fmla="*/ 134584 w 186689"/>
              <a:gd name="T55" fmla="*/ 328675 h 365125"/>
              <a:gd name="T56" fmla="*/ 148309 w 186689"/>
              <a:gd name="T57" fmla="*/ 328675 h 365125"/>
              <a:gd name="T58" fmla="*/ 160751 w 186689"/>
              <a:gd name="T59" fmla="*/ 345948 h 365125"/>
              <a:gd name="T60" fmla="*/ 148309 w 186689"/>
              <a:gd name="T61" fmla="*/ 364744 h 365125"/>
              <a:gd name="T62" fmla="*/ 133702 w 186689"/>
              <a:gd name="T63" fmla="*/ 364744 h 365125"/>
              <a:gd name="T64" fmla="*/ 31122 w 186689"/>
              <a:gd name="T65" fmla="*/ 364744 h 365125"/>
              <a:gd name="T66" fmla="*/ 16468 w 186689"/>
              <a:gd name="T67" fmla="*/ 364744 h 365125"/>
              <a:gd name="T68" fmla="*/ 1365 w 186689"/>
              <a:gd name="T69" fmla="*/ 352742 h 365125"/>
              <a:gd name="T70" fmla="*/ 3 w 186689"/>
              <a:gd name="T71" fmla="*/ 340741 h 365125"/>
              <a:gd name="T72" fmla="*/ 3 w 186689"/>
              <a:gd name="T73" fmla="*/ 117935 h 365125"/>
              <a:gd name="T74" fmla="*/ 3 w 186689"/>
              <a:gd name="T75" fmla="*/ 86106 h 365125"/>
              <a:gd name="T76" fmla="*/ 1830 w 186689"/>
              <a:gd name="T77" fmla="*/ 77088 h 365125"/>
              <a:gd name="T78" fmla="*/ 20181 w 186689"/>
              <a:gd name="T79" fmla="*/ 68072 h 365125"/>
              <a:gd name="T80" fmla="*/ 95465 w 186689"/>
              <a:gd name="T81" fmla="*/ 68072 h 365125"/>
              <a:gd name="T82" fmla="*/ 106219 w 186689"/>
              <a:gd name="T83" fmla="*/ 68072 h 365125"/>
              <a:gd name="T84" fmla="*/ 106219 w 186689"/>
              <a:gd name="T85" fmla="*/ 0 h 365125"/>
              <a:gd name="T86" fmla="*/ 125889 w 186689"/>
              <a:gd name="T87" fmla="*/ 642 h 365125"/>
              <a:gd name="T88" fmla="*/ 140176 w 186689"/>
              <a:gd name="T89" fmla="*/ 2786 h 365125"/>
              <a:gd name="T90" fmla="*/ 142862 w 186689"/>
              <a:gd name="T91" fmla="*/ 21619 h 365125"/>
              <a:gd name="T92" fmla="*/ 142862 w 186689"/>
              <a:gd name="T93" fmla="*/ 60096 h 365125"/>
              <a:gd name="T94" fmla="*/ 157678 w 186689"/>
              <a:gd name="T95" fmla="*/ 68072 h 365125"/>
              <a:gd name="T96" fmla="*/ 181362 w 186689"/>
              <a:gd name="T97" fmla="*/ 68072 h 365125"/>
              <a:gd name="T98" fmla="*/ 181362 w 186689"/>
              <a:gd name="T99" fmla="*/ 230967 h 365125"/>
              <a:gd name="T100" fmla="*/ 181362 w 186689"/>
              <a:gd name="T101" fmla="*/ 332761 h 36512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86689" h="365125">
                <a:moveTo>
                  <a:pt x="30102" y="180340"/>
                </a:moveTo>
                <a:lnTo>
                  <a:pt x="30102" y="142087"/>
                </a:lnTo>
                <a:lnTo>
                  <a:pt x="30102" y="122443"/>
                </a:lnTo>
                <a:lnTo>
                  <a:pt x="30102" y="115206"/>
                </a:lnTo>
                <a:lnTo>
                  <a:pt x="30102" y="114173"/>
                </a:lnTo>
                <a:lnTo>
                  <a:pt x="32444" y="102889"/>
                </a:lnTo>
                <a:lnTo>
                  <a:pt x="37595" y="97631"/>
                </a:lnTo>
                <a:lnTo>
                  <a:pt x="42747" y="96135"/>
                </a:lnTo>
                <a:lnTo>
                  <a:pt x="45088" y="96138"/>
                </a:lnTo>
                <a:lnTo>
                  <a:pt x="58241" y="95853"/>
                </a:lnTo>
                <a:lnTo>
                  <a:pt x="88300" y="95377"/>
                </a:lnTo>
                <a:lnTo>
                  <a:pt x="121169" y="95281"/>
                </a:lnTo>
                <a:lnTo>
                  <a:pt x="142751" y="96138"/>
                </a:lnTo>
                <a:lnTo>
                  <a:pt x="157864" y="96138"/>
                </a:lnTo>
                <a:lnTo>
                  <a:pt x="155959" y="114173"/>
                </a:lnTo>
                <a:lnTo>
                  <a:pt x="155959" y="165201"/>
                </a:lnTo>
                <a:lnTo>
                  <a:pt x="155959" y="191404"/>
                </a:lnTo>
                <a:lnTo>
                  <a:pt x="155959" y="201058"/>
                </a:lnTo>
                <a:lnTo>
                  <a:pt x="155959" y="202437"/>
                </a:lnTo>
                <a:lnTo>
                  <a:pt x="155959" y="222504"/>
                </a:lnTo>
                <a:lnTo>
                  <a:pt x="144656" y="220472"/>
                </a:lnTo>
                <a:lnTo>
                  <a:pt x="83863" y="220472"/>
                </a:lnTo>
                <a:lnTo>
                  <a:pt x="52645" y="220472"/>
                </a:lnTo>
                <a:lnTo>
                  <a:pt x="41144" y="220472"/>
                </a:lnTo>
                <a:lnTo>
                  <a:pt x="39500" y="220472"/>
                </a:lnTo>
                <a:lnTo>
                  <a:pt x="30102" y="220472"/>
                </a:lnTo>
                <a:lnTo>
                  <a:pt x="21869" y="226107"/>
                </a:lnTo>
                <a:lnTo>
                  <a:pt x="19482" y="238506"/>
                </a:lnTo>
                <a:lnTo>
                  <a:pt x="22405" y="250904"/>
                </a:lnTo>
                <a:lnTo>
                  <a:pt x="30102" y="256540"/>
                </a:lnTo>
                <a:lnTo>
                  <a:pt x="37595" y="256540"/>
                </a:lnTo>
                <a:lnTo>
                  <a:pt x="39500" y="256540"/>
                </a:lnTo>
                <a:lnTo>
                  <a:pt x="104626" y="256540"/>
                </a:lnTo>
                <a:lnTo>
                  <a:pt x="138068" y="256540"/>
                </a:lnTo>
                <a:lnTo>
                  <a:pt x="150389" y="256540"/>
                </a:lnTo>
                <a:lnTo>
                  <a:pt x="152149" y="256540"/>
                </a:lnTo>
                <a:lnTo>
                  <a:pt x="161722" y="262175"/>
                </a:lnTo>
                <a:lnTo>
                  <a:pt x="164913" y="274574"/>
                </a:lnTo>
                <a:lnTo>
                  <a:pt x="161722" y="286972"/>
                </a:lnTo>
                <a:lnTo>
                  <a:pt x="152149" y="292608"/>
                </a:lnTo>
                <a:lnTo>
                  <a:pt x="148466" y="292608"/>
                </a:lnTo>
                <a:lnTo>
                  <a:pt x="137163" y="292608"/>
                </a:lnTo>
                <a:lnTo>
                  <a:pt x="133480" y="292608"/>
                </a:lnTo>
                <a:lnTo>
                  <a:pt x="79148" y="292608"/>
                </a:lnTo>
                <a:lnTo>
                  <a:pt x="51248" y="292608"/>
                </a:lnTo>
                <a:lnTo>
                  <a:pt x="40969" y="292608"/>
                </a:lnTo>
                <a:lnTo>
                  <a:pt x="39500" y="292608"/>
                </a:lnTo>
                <a:lnTo>
                  <a:pt x="30102" y="292608"/>
                </a:lnTo>
                <a:lnTo>
                  <a:pt x="21869" y="298243"/>
                </a:lnTo>
                <a:lnTo>
                  <a:pt x="19482" y="310642"/>
                </a:lnTo>
                <a:lnTo>
                  <a:pt x="22405" y="323040"/>
                </a:lnTo>
                <a:lnTo>
                  <a:pt x="30102" y="328675"/>
                </a:lnTo>
                <a:lnTo>
                  <a:pt x="37595" y="328675"/>
                </a:lnTo>
                <a:lnTo>
                  <a:pt x="39500" y="328675"/>
                </a:lnTo>
                <a:lnTo>
                  <a:pt x="104626" y="328675"/>
                </a:lnTo>
                <a:lnTo>
                  <a:pt x="138068" y="328675"/>
                </a:lnTo>
                <a:lnTo>
                  <a:pt x="150389" y="328675"/>
                </a:lnTo>
                <a:lnTo>
                  <a:pt x="152149" y="328675"/>
                </a:lnTo>
                <a:lnTo>
                  <a:pt x="161722" y="333454"/>
                </a:lnTo>
                <a:lnTo>
                  <a:pt x="164913" y="345948"/>
                </a:lnTo>
                <a:lnTo>
                  <a:pt x="161722" y="358822"/>
                </a:lnTo>
                <a:lnTo>
                  <a:pt x="152149" y="364744"/>
                </a:lnTo>
                <a:lnTo>
                  <a:pt x="148466" y="364744"/>
                </a:lnTo>
                <a:lnTo>
                  <a:pt x="137163" y="364744"/>
                </a:lnTo>
                <a:lnTo>
                  <a:pt x="67633" y="364744"/>
                </a:lnTo>
                <a:lnTo>
                  <a:pt x="31928" y="364744"/>
                </a:lnTo>
                <a:lnTo>
                  <a:pt x="18774" y="364744"/>
                </a:lnTo>
                <a:lnTo>
                  <a:pt x="16894" y="364744"/>
                </a:lnTo>
                <a:lnTo>
                  <a:pt x="6326" y="360993"/>
                </a:lnTo>
                <a:lnTo>
                  <a:pt x="1400" y="352742"/>
                </a:lnTo>
                <a:lnTo>
                  <a:pt x="0" y="344491"/>
                </a:lnTo>
                <a:lnTo>
                  <a:pt x="3" y="340741"/>
                </a:lnTo>
                <a:lnTo>
                  <a:pt x="3" y="193530"/>
                </a:lnTo>
                <a:lnTo>
                  <a:pt x="3" y="117935"/>
                </a:lnTo>
                <a:lnTo>
                  <a:pt x="3" y="90084"/>
                </a:lnTo>
                <a:lnTo>
                  <a:pt x="3" y="86106"/>
                </a:lnTo>
                <a:lnTo>
                  <a:pt x="59" y="83288"/>
                </a:lnTo>
                <a:lnTo>
                  <a:pt x="1877" y="77088"/>
                </a:lnTo>
                <a:lnTo>
                  <a:pt x="7933" y="70889"/>
                </a:lnTo>
                <a:lnTo>
                  <a:pt x="20704" y="68072"/>
                </a:lnTo>
                <a:lnTo>
                  <a:pt x="71733" y="68072"/>
                </a:lnTo>
                <a:lnTo>
                  <a:pt x="97936" y="68072"/>
                </a:lnTo>
                <a:lnTo>
                  <a:pt x="107590" y="68072"/>
                </a:lnTo>
                <a:lnTo>
                  <a:pt x="108969" y="68072"/>
                </a:lnTo>
                <a:lnTo>
                  <a:pt x="108969" y="40245"/>
                </a:lnTo>
                <a:lnTo>
                  <a:pt x="108969" y="0"/>
                </a:lnTo>
                <a:lnTo>
                  <a:pt x="122177" y="0"/>
                </a:lnTo>
                <a:lnTo>
                  <a:pt x="129149" y="642"/>
                </a:lnTo>
                <a:lnTo>
                  <a:pt x="137179" y="952"/>
                </a:lnTo>
                <a:lnTo>
                  <a:pt x="143805" y="2786"/>
                </a:lnTo>
                <a:lnTo>
                  <a:pt x="146561" y="8000"/>
                </a:lnTo>
                <a:lnTo>
                  <a:pt x="146561" y="21619"/>
                </a:lnTo>
                <a:lnTo>
                  <a:pt x="146561" y="41798"/>
                </a:lnTo>
                <a:lnTo>
                  <a:pt x="146561" y="60096"/>
                </a:lnTo>
                <a:lnTo>
                  <a:pt x="146561" y="68072"/>
                </a:lnTo>
                <a:lnTo>
                  <a:pt x="161760" y="68072"/>
                </a:lnTo>
                <a:lnTo>
                  <a:pt x="172850" y="68072"/>
                </a:lnTo>
                <a:lnTo>
                  <a:pt x="186058" y="68072"/>
                </a:lnTo>
                <a:lnTo>
                  <a:pt x="186058" y="86106"/>
                </a:lnTo>
                <a:lnTo>
                  <a:pt x="186058" y="230967"/>
                </a:lnTo>
                <a:lnTo>
                  <a:pt x="186058" y="305355"/>
                </a:lnTo>
                <a:lnTo>
                  <a:pt x="186058" y="332761"/>
                </a:lnTo>
                <a:lnTo>
                  <a:pt x="186058" y="336677"/>
                </a:lnTo>
              </a:path>
            </a:pathLst>
          </a:custGeom>
          <a:noFill/>
          <a:ln w="12700">
            <a:solidFill>
              <a:srgbClr val="588E1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0963" name="object 83">
            <a:extLst>
              <a:ext uri="{FF2B5EF4-FFF2-40B4-BE49-F238E27FC236}">
                <a16:creationId xmlns:a16="http://schemas.microsoft.com/office/drawing/2014/main" id="{8ACCC354-CBAE-4AB9-B003-53BC3A9880CB}"/>
              </a:ext>
            </a:extLst>
          </p:cNvPr>
          <p:cNvSpPr>
            <a:spLocks/>
          </p:cNvSpPr>
          <p:nvPr/>
        </p:nvSpPr>
        <p:spPr bwMode="auto">
          <a:xfrm>
            <a:off x="4624388" y="1909763"/>
            <a:ext cx="155575" cy="311150"/>
          </a:xfrm>
          <a:custGeom>
            <a:avLst/>
            <a:gdLst>
              <a:gd name="T0" fmla="*/ 118962 w 156210"/>
              <a:gd name="T1" fmla="*/ 311150 h 311150"/>
              <a:gd name="T2" fmla="*/ 69900 w 156210"/>
              <a:gd name="T3" fmla="*/ 311150 h 311150"/>
              <a:gd name="T4" fmla="*/ 44705 w 156210"/>
              <a:gd name="T5" fmla="*/ 311150 h 311150"/>
              <a:gd name="T6" fmla="*/ 35422 w 156210"/>
              <a:gd name="T7" fmla="*/ 311150 h 311150"/>
              <a:gd name="T8" fmla="*/ 34097 w 156210"/>
              <a:gd name="T9" fmla="*/ 311150 h 311150"/>
              <a:gd name="T10" fmla="*/ 20788 w 156210"/>
              <a:gd name="T11" fmla="*/ 308248 h 311150"/>
              <a:gd name="T12" fmla="*/ 9954 w 156210"/>
              <a:gd name="T13" fmla="*/ 300323 h 311150"/>
              <a:gd name="T14" fmla="*/ 2667 w 156210"/>
              <a:gd name="T15" fmla="*/ 288540 h 311150"/>
              <a:gd name="T16" fmla="*/ 0 w 156210"/>
              <a:gd name="T17" fmla="*/ 274065 h 311150"/>
              <a:gd name="T18" fmla="*/ 0 w 156210"/>
              <a:gd name="T19" fmla="*/ 137060 h 311150"/>
              <a:gd name="T20" fmla="*/ 0 w 156210"/>
              <a:gd name="T21" fmla="*/ 66706 h 311150"/>
              <a:gd name="T22" fmla="*/ 0 w 156210"/>
              <a:gd name="T23" fmla="*/ 40786 h 311150"/>
              <a:gd name="T24" fmla="*/ 0 w 156210"/>
              <a:gd name="T25" fmla="*/ 37084 h 311150"/>
              <a:gd name="T26" fmla="*/ 2667 w 156210"/>
              <a:gd name="T27" fmla="*/ 22609 h 311150"/>
              <a:gd name="T28" fmla="*/ 9955 w 156210"/>
              <a:gd name="T29" fmla="*/ 10826 h 311150"/>
              <a:gd name="T30" fmla="*/ 20788 w 156210"/>
              <a:gd name="T31" fmla="*/ 2901 h 311150"/>
              <a:gd name="T32" fmla="*/ 34097 w 156210"/>
              <a:gd name="T33" fmla="*/ 0 h 311150"/>
              <a:gd name="T34" fmla="*/ 83160 w 156210"/>
              <a:gd name="T35" fmla="*/ 0 h 311150"/>
              <a:gd name="T36" fmla="*/ 108355 w 156210"/>
              <a:gd name="T37" fmla="*/ 0 h 311150"/>
              <a:gd name="T38" fmla="*/ 117638 w 156210"/>
              <a:gd name="T39" fmla="*/ 0 h 311150"/>
              <a:gd name="T40" fmla="*/ 118962 w 156210"/>
              <a:gd name="T41" fmla="*/ 0 h 311150"/>
              <a:gd name="T42" fmla="*/ 132271 w 156210"/>
              <a:gd name="T43" fmla="*/ 2901 h 311150"/>
              <a:gd name="T44" fmla="*/ 143106 w 156210"/>
              <a:gd name="T45" fmla="*/ 10826 h 311150"/>
              <a:gd name="T46" fmla="*/ 150393 w 156210"/>
              <a:gd name="T47" fmla="*/ 22609 h 311150"/>
              <a:gd name="T48" fmla="*/ 153061 w 156210"/>
              <a:gd name="T49" fmla="*/ 37084 h 311150"/>
              <a:gd name="T50" fmla="*/ 153061 w 156210"/>
              <a:gd name="T51" fmla="*/ 194353 h 311150"/>
              <a:gd name="T52" fmla="*/ 153061 w 156210"/>
              <a:gd name="T53" fmla="*/ 275113 h 311150"/>
              <a:gd name="T54" fmla="*/ 153061 w 156210"/>
              <a:gd name="T55" fmla="*/ 304867 h 311150"/>
              <a:gd name="T56" fmla="*/ 153061 w 156210"/>
              <a:gd name="T57" fmla="*/ 309117 h 31115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56210" h="311150">
                <a:moveTo>
                  <a:pt x="121412" y="311150"/>
                </a:moveTo>
                <a:lnTo>
                  <a:pt x="71338" y="311150"/>
                </a:lnTo>
                <a:lnTo>
                  <a:pt x="45624" y="311150"/>
                </a:lnTo>
                <a:lnTo>
                  <a:pt x="36151" y="311150"/>
                </a:lnTo>
                <a:lnTo>
                  <a:pt x="34798" y="311150"/>
                </a:lnTo>
                <a:lnTo>
                  <a:pt x="21216" y="308248"/>
                </a:lnTo>
                <a:lnTo>
                  <a:pt x="10159" y="300323"/>
                </a:lnTo>
                <a:lnTo>
                  <a:pt x="2722" y="288540"/>
                </a:lnTo>
                <a:lnTo>
                  <a:pt x="0" y="274065"/>
                </a:lnTo>
                <a:lnTo>
                  <a:pt x="0" y="137060"/>
                </a:lnTo>
                <a:lnTo>
                  <a:pt x="0" y="66706"/>
                </a:lnTo>
                <a:lnTo>
                  <a:pt x="0" y="40786"/>
                </a:lnTo>
                <a:lnTo>
                  <a:pt x="0" y="37084"/>
                </a:lnTo>
                <a:lnTo>
                  <a:pt x="2722" y="22609"/>
                </a:lnTo>
                <a:lnTo>
                  <a:pt x="10160" y="10826"/>
                </a:lnTo>
                <a:lnTo>
                  <a:pt x="21216" y="2901"/>
                </a:lnTo>
                <a:lnTo>
                  <a:pt x="34798" y="0"/>
                </a:lnTo>
                <a:lnTo>
                  <a:pt x="84871" y="0"/>
                </a:lnTo>
                <a:lnTo>
                  <a:pt x="110585" y="0"/>
                </a:lnTo>
                <a:lnTo>
                  <a:pt x="120058" y="0"/>
                </a:lnTo>
                <a:lnTo>
                  <a:pt x="121412" y="0"/>
                </a:lnTo>
                <a:lnTo>
                  <a:pt x="134993" y="2901"/>
                </a:lnTo>
                <a:lnTo>
                  <a:pt x="146050" y="10826"/>
                </a:lnTo>
                <a:lnTo>
                  <a:pt x="153487" y="22609"/>
                </a:lnTo>
                <a:lnTo>
                  <a:pt x="156210" y="37084"/>
                </a:lnTo>
                <a:lnTo>
                  <a:pt x="156210" y="194353"/>
                </a:lnTo>
                <a:lnTo>
                  <a:pt x="156210" y="275113"/>
                </a:lnTo>
                <a:lnTo>
                  <a:pt x="156210" y="304867"/>
                </a:lnTo>
                <a:lnTo>
                  <a:pt x="156210" y="309117"/>
                </a:lnTo>
              </a:path>
            </a:pathLst>
          </a:custGeom>
          <a:noFill/>
          <a:ln w="12700">
            <a:solidFill>
              <a:srgbClr val="588E1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0964" name="object 84">
            <a:extLst>
              <a:ext uri="{FF2B5EF4-FFF2-40B4-BE49-F238E27FC236}">
                <a16:creationId xmlns:a16="http://schemas.microsoft.com/office/drawing/2014/main" id="{1661D6FA-C9DB-4994-B080-2219A1DAA6E9}"/>
              </a:ext>
            </a:extLst>
          </p:cNvPr>
          <p:cNvSpPr>
            <a:spLocks/>
          </p:cNvSpPr>
          <p:nvPr/>
        </p:nvSpPr>
        <p:spPr bwMode="auto">
          <a:xfrm>
            <a:off x="4646613" y="1935163"/>
            <a:ext cx="111125" cy="287337"/>
          </a:xfrm>
          <a:custGeom>
            <a:avLst/>
            <a:gdLst>
              <a:gd name="T0" fmla="*/ 39732 w 110489"/>
              <a:gd name="T1" fmla="*/ 257216 h 286385"/>
              <a:gd name="T2" fmla="*/ 39732 w 110489"/>
              <a:gd name="T3" fmla="*/ 265608 h 286385"/>
              <a:gd name="T4" fmla="*/ 47703 w 110489"/>
              <a:gd name="T5" fmla="*/ 274003 h 286385"/>
              <a:gd name="T6" fmla="*/ 57769 w 110489"/>
              <a:gd name="T7" fmla="*/ 274003 h 286385"/>
              <a:gd name="T8" fmla="*/ 65740 w 110489"/>
              <a:gd name="T9" fmla="*/ 274003 h 286385"/>
              <a:gd name="T10" fmla="*/ 73712 w 110489"/>
              <a:gd name="T11" fmla="*/ 265608 h 286385"/>
              <a:gd name="T12" fmla="*/ 73712 w 110489"/>
              <a:gd name="T13" fmla="*/ 257216 h 286385"/>
              <a:gd name="T14" fmla="*/ 73712 w 110489"/>
              <a:gd name="T15" fmla="*/ 246757 h 286385"/>
              <a:gd name="T16" fmla="*/ 65740 w 110489"/>
              <a:gd name="T17" fmla="*/ 240559 h 286385"/>
              <a:gd name="T18" fmla="*/ 57769 w 110489"/>
              <a:gd name="T19" fmla="*/ 240559 h 286385"/>
              <a:gd name="T20" fmla="*/ 31247 w 110489"/>
              <a:gd name="T21" fmla="*/ 240559 h 286385"/>
              <a:gd name="T22" fmla="*/ 17628 w 110489"/>
              <a:gd name="T23" fmla="*/ 240559 h 286385"/>
              <a:gd name="T24" fmla="*/ 12610 w 110489"/>
              <a:gd name="T25" fmla="*/ 240559 h 286385"/>
              <a:gd name="T26" fmla="*/ 11893 w 110489"/>
              <a:gd name="T27" fmla="*/ 240559 h 286385"/>
              <a:gd name="T28" fmla="*/ 5880 w 110489"/>
              <a:gd name="T29" fmla="*/ 240559 h 286385"/>
              <a:gd name="T30" fmla="*/ 0 w 110489"/>
              <a:gd name="T31" fmla="*/ 234231 h 286385"/>
              <a:gd name="T32" fmla="*/ 0 w 110489"/>
              <a:gd name="T33" fmla="*/ 6328 h 286385"/>
              <a:gd name="T34" fmla="*/ 5880 w 110489"/>
              <a:gd name="T35" fmla="*/ 0 h 286385"/>
              <a:gd name="T36" fmla="*/ 107565 w 110489"/>
              <a:gd name="T37" fmla="*/ 0 h 286385"/>
              <a:gd name="T38" fmla="*/ 113446 w 110489"/>
              <a:gd name="T39" fmla="*/ 6328 h 286385"/>
              <a:gd name="T40" fmla="*/ 113446 w 110489"/>
              <a:gd name="T41" fmla="*/ 284460 h 286385"/>
              <a:gd name="T42" fmla="*/ 107565 w 110489"/>
              <a:gd name="T43" fmla="*/ 290659 h 286385"/>
              <a:gd name="T44" fmla="*/ 101551 w 110489"/>
              <a:gd name="T45" fmla="*/ 290659 h 28638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10489" h="286385">
                <a:moveTo>
                  <a:pt x="38608" y="252983"/>
                </a:moveTo>
                <a:lnTo>
                  <a:pt x="38608" y="261238"/>
                </a:lnTo>
                <a:lnTo>
                  <a:pt x="46354" y="269493"/>
                </a:lnTo>
                <a:lnTo>
                  <a:pt x="56134" y="269493"/>
                </a:lnTo>
                <a:lnTo>
                  <a:pt x="63880" y="269493"/>
                </a:lnTo>
                <a:lnTo>
                  <a:pt x="71627" y="261238"/>
                </a:lnTo>
                <a:lnTo>
                  <a:pt x="71627" y="252983"/>
                </a:lnTo>
                <a:lnTo>
                  <a:pt x="71627" y="242696"/>
                </a:lnTo>
                <a:lnTo>
                  <a:pt x="63880" y="236600"/>
                </a:lnTo>
                <a:lnTo>
                  <a:pt x="56134" y="236600"/>
                </a:lnTo>
                <a:lnTo>
                  <a:pt x="30362" y="236600"/>
                </a:lnTo>
                <a:lnTo>
                  <a:pt x="17129" y="236600"/>
                </a:lnTo>
                <a:lnTo>
                  <a:pt x="12253" y="236600"/>
                </a:lnTo>
                <a:lnTo>
                  <a:pt x="11556" y="236600"/>
                </a:lnTo>
                <a:lnTo>
                  <a:pt x="5714" y="236600"/>
                </a:lnTo>
                <a:lnTo>
                  <a:pt x="0" y="230377"/>
                </a:lnTo>
                <a:lnTo>
                  <a:pt x="0" y="6223"/>
                </a:lnTo>
                <a:lnTo>
                  <a:pt x="5714" y="0"/>
                </a:lnTo>
                <a:lnTo>
                  <a:pt x="104521" y="0"/>
                </a:lnTo>
                <a:lnTo>
                  <a:pt x="110236" y="6223"/>
                </a:lnTo>
                <a:lnTo>
                  <a:pt x="110236" y="279780"/>
                </a:lnTo>
                <a:lnTo>
                  <a:pt x="104521" y="285876"/>
                </a:lnTo>
                <a:lnTo>
                  <a:pt x="98678" y="285876"/>
                </a:lnTo>
              </a:path>
            </a:pathLst>
          </a:custGeom>
          <a:noFill/>
          <a:ln w="12700">
            <a:solidFill>
              <a:srgbClr val="588E1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0965" name="object 85">
            <a:extLst>
              <a:ext uri="{FF2B5EF4-FFF2-40B4-BE49-F238E27FC236}">
                <a16:creationId xmlns:a16="http://schemas.microsoft.com/office/drawing/2014/main" id="{A1CBF628-07C0-48FC-BF3E-CFCBBE873D54}"/>
              </a:ext>
            </a:extLst>
          </p:cNvPr>
          <p:cNvSpPr>
            <a:spLocks/>
          </p:cNvSpPr>
          <p:nvPr/>
        </p:nvSpPr>
        <p:spPr bwMode="auto">
          <a:xfrm>
            <a:off x="4832350" y="1835150"/>
            <a:ext cx="323850" cy="387350"/>
          </a:xfrm>
          <a:custGeom>
            <a:avLst/>
            <a:gdLst>
              <a:gd name="T0" fmla="*/ 0 w 323214"/>
              <a:gd name="T1" fmla="*/ 372719 h 386080"/>
              <a:gd name="T2" fmla="*/ 0 w 323214"/>
              <a:gd name="T3" fmla="*/ 168586 h 386080"/>
              <a:gd name="T4" fmla="*/ 0 w 323214"/>
              <a:gd name="T5" fmla="*/ 63760 h 386080"/>
              <a:gd name="T6" fmla="*/ 0 w 323214"/>
              <a:gd name="T7" fmla="*/ 25140 h 386080"/>
              <a:gd name="T8" fmla="*/ 0 w 323214"/>
              <a:gd name="T9" fmla="*/ 19622 h 386080"/>
              <a:gd name="T10" fmla="*/ 2994 w 323214"/>
              <a:gd name="T11" fmla="*/ 12908 h 386080"/>
              <a:gd name="T12" fmla="*/ 10485 w 323214"/>
              <a:gd name="T13" fmla="*/ 6567 h 386080"/>
              <a:gd name="T14" fmla="*/ 20237 w 323214"/>
              <a:gd name="T15" fmla="*/ 1849 h 386080"/>
              <a:gd name="T16" fmla="*/ 30011 w 323214"/>
              <a:gd name="T17" fmla="*/ 0 h 386080"/>
              <a:gd name="T18" fmla="*/ 182235 w 323214"/>
              <a:gd name="T19" fmla="*/ 0 h 386080"/>
              <a:gd name="T20" fmla="*/ 260402 w 323214"/>
              <a:gd name="T21" fmla="*/ 0 h 386080"/>
              <a:gd name="T22" fmla="*/ 289205 w 323214"/>
              <a:gd name="T23" fmla="*/ 0 h 386080"/>
              <a:gd name="T24" fmla="*/ 293319 w 323214"/>
              <a:gd name="T25" fmla="*/ 0 h 386080"/>
              <a:gd name="T26" fmla="*/ 306042 w 323214"/>
              <a:gd name="T27" fmla="*/ 1849 h 386080"/>
              <a:gd name="T28" fmla="*/ 316532 w 323214"/>
              <a:gd name="T29" fmla="*/ 6567 h 386080"/>
              <a:gd name="T30" fmla="*/ 323654 w 323214"/>
              <a:gd name="T31" fmla="*/ 12908 h 386080"/>
              <a:gd name="T32" fmla="*/ 326280 w 323214"/>
              <a:gd name="T33" fmla="*/ 19622 h 386080"/>
              <a:gd name="T34" fmla="*/ 326280 w 323214"/>
              <a:gd name="T35" fmla="*/ 223756 h 386080"/>
              <a:gd name="T36" fmla="*/ 326280 w 323214"/>
              <a:gd name="T37" fmla="*/ 328581 h 386080"/>
              <a:gd name="T38" fmla="*/ 326280 w 323214"/>
              <a:gd name="T39" fmla="*/ 367201 h 386080"/>
              <a:gd name="T40" fmla="*/ 326280 w 323214"/>
              <a:gd name="T41" fmla="*/ 372719 h 386080"/>
              <a:gd name="T42" fmla="*/ 324086 w 323214"/>
              <a:gd name="T43" fmla="*/ 380414 h 386080"/>
              <a:gd name="T44" fmla="*/ 317686 w 323214"/>
              <a:gd name="T45" fmla="*/ 386646 h 386080"/>
              <a:gd name="T46" fmla="*/ 307341 w 323214"/>
              <a:gd name="T47" fmla="*/ 390819 h 386080"/>
              <a:gd name="T48" fmla="*/ 293319 w 323214"/>
              <a:gd name="T49" fmla="*/ 392342 h 386080"/>
              <a:gd name="T50" fmla="*/ 158370 w 323214"/>
              <a:gd name="T51" fmla="*/ 392342 h 386080"/>
              <a:gd name="T52" fmla="*/ 89073 w 323214"/>
              <a:gd name="T53" fmla="*/ 392342 h 386080"/>
              <a:gd name="T54" fmla="*/ 63542 w 323214"/>
              <a:gd name="T55" fmla="*/ 392342 h 386080"/>
              <a:gd name="T56" fmla="*/ 59894 w 323214"/>
              <a:gd name="T57" fmla="*/ 392342 h 386080"/>
              <a:gd name="T58" fmla="*/ 47650 w 323214"/>
              <a:gd name="T59" fmla="*/ 390819 h 386080"/>
              <a:gd name="T60" fmla="*/ 38219 w 323214"/>
              <a:gd name="T61" fmla="*/ 386646 h 386080"/>
              <a:gd name="T62" fmla="*/ 32156 w 323214"/>
              <a:gd name="T63" fmla="*/ 380414 h 386080"/>
              <a:gd name="T64" fmla="*/ 30011 w 323214"/>
              <a:gd name="T65" fmla="*/ 372719 h 386080"/>
              <a:gd name="T66" fmla="*/ 30011 w 323214"/>
              <a:gd name="T67" fmla="*/ 181198 h 386080"/>
              <a:gd name="T68" fmla="*/ 30011 w 323214"/>
              <a:gd name="T69" fmla="*/ 82852 h 386080"/>
              <a:gd name="T70" fmla="*/ 30011 w 323214"/>
              <a:gd name="T71" fmla="*/ 46617 h 386080"/>
              <a:gd name="T72" fmla="*/ 30011 w 323214"/>
              <a:gd name="T73" fmla="*/ 41441 h 386080"/>
              <a:gd name="T74" fmla="*/ 32156 w 323214"/>
              <a:gd name="T75" fmla="*/ 34383 h 386080"/>
              <a:gd name="T76" fmla="*/ 38219 w 323214"/>
              <a:gd name="T77" fmla="*/ 27288 h 386080"/>
              <a:gd name="T78" fmla="*/ 47650 w 323214"/>
              <a:gd name="T79" fmla="*/ 21817 h 386080"/>
              <a:gd name="T80" fmla="*/ 59894 w 323214"/>
              <a:gd name="T81" fmla="*/ 19622 h 386080"/>
              <a:gd name="T82" fmla="*/ 177566 w 323214"/>
              <a:gd name="T83" fmla="*/ 19622 h 386080"/>
              <a:gd name="T84" fmla="*/ 237992 w 323214"/>
              <a:gd name="T85" fmla="*/ 19622 h 386080"/>
              <a:gd name="T86" fmla="*/ 260253 w 323214"/>
              <a:gd name="T87" fmla="*/ 19622 h 386080"/>
              <a:gd name="T88" fmla="*/ 263432 w 323214"/>
              <a:gd name="T89" fmla="*/ 19622 h 386080"/>
              <a:gd name="T90" fmla="*/ 274435 w 323214"/>
              <a:gd name="T91" fmla="*/ 21817 h 386080"/>
              <a:gd name="T92" fmla="*/ 284003 w 323214"/>
              <a:gd name="T93" fmla="*/ 27288 h 386080"/>
              <a:gd name="T94" fmla="*/ 290759 w 323214"/>
              <a:gd name="T95" fmla="*/ 34383 h 386080"/>
              <a:gd name="T96" fmla="*/ 293319 w 323214"/>
              <a:gd name="T97" fmla="*/ 41441 h 386080"/>
              <a:gd name="T98" fmla="*/ 293319 w 323214"/>
              <a:gd name="T99" fmla="*/ 196464 h 386080"/>
              <a:gd name="T100" fmla="*/ 293319 w 323214"/>
              <a:gd name="T101" fmla="*/ 276068 h 386080"/>
              <a:gd name="T102" fmla="*/ 293319 w 323214"/>
              <a:gd name="T103" fmla="*/ 305397 h 386080"/>
              <a:gd name="T104" fmla="*/ 293319 w 323214"/>
              <a:gd name="T105" fmla="*/ 309587 h 386080"/>
              <a:gd name="T106" fmla="*/ 291173 w 323214"/>
              <a:gd name="T107" fmla="*/ 316626 h 386080"/>
              <a:gd name="T108" fmla="*/ 285110 w 323214"/>
              <a:gd name="T109" fmla="*/ 323675 h 386080"/>
              <a:gd name="T110" fmla="*/ 275677 w 323214"/>
              <a:gd name="T111" fmla="*/ 329103 h 386080"/>
              <a:gd name="T112" fmla="*/ 263432 w 323214"/>
              <a:gd name="T113" fmla="*/ 331277 h 386080"/>
              <a:gd name="T114" fmla="*/ 156143 w 323214"/>
              <a:gd name="T115" fmla="*/ 331277 h 386080"/>
              <a:gd name="T116" fmla="*/ 101048 w 323214"/>
              <a:gd name="T117" fmla="*/ 331277 h 386080"/>
              <a:gd name="T118" fmla="*/ 80750 w 323214"/>
              <a:gd name="T119" fmla="*/ 331277 h 386080"/>
              <a:gd name="T120" fmla="*/ 77850 w 323214"/>
              <a:gd name="T121" fmla="*/ 331277 h 38608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23214" h="386080">
                <a:moveTo>
                  <a:pt x="0" y="366649"/>
                </a:moveTo>
                <a:lnTo>
                  <a:pt x="0" y="165840"/>
                </a:lnTo>
                <a:lnTo>
                  <a:pt x="0" y="62722"/>
                </a:lnTo>
                <a:lnTo>
                  <a:pt x="0" y="24731"/>
                </a:lnTo>
                <a:lnTo>
                  <a:pt x="0" y="19303"/>
                </a:lnTo>
                <a:lnTo>
                  <a:pt x="2964" y="12698"/>
                </a:lnTo>
                <a:lnTo>
                  <a:pt x="10382" y="6461"/>
                </a:lnTo>
                <a:lnTo>
                  <a:pt x="20038" y="1819"/>
                </a:lnTo>
                <a:lnTo>
                  <a:pt x="29717" y="0"/>
                </a:lnTo>
                <a:lnTo>
                  <a:pt x="180453" y="0"/>
                </a:lnTo>
                <a:lnTo>
                  <a:pt x="257857" y="0"/>
                </a:lnTo>
                <a:lnTo>
                  <a:pt x="286375" y="0"/>
                </a:lnTo>
                <a:lnTo>
                  <a:pt x="290449" y="0"/>
                </a:lnTo>
                <a:lnTo>
                  <a:pt x="303049" y="1819"/>
                </a:lnTo>
                <a:lnTo>
                  <a:pt x="313436" y="6461"/>
                </a:lnTo>
                <a:lnTo>
                  <a:pt x="320488" y="12698"/>
                </a:lnTo>
                <a:lnTo>
                  <a:pt x="323088" y="19303"/>
                </a:lnTo>
                <a:lnTo>
                  <a:pt x="323088" y="220112"/>
                </a:lnTo>
                <a:lnTo>
                  <a:pt x="323088" y="323230"/>
                </a:lnTo>
                <a:lnTo>
                  <a:pt x="323088" y="361221"/>
                </a:lnTo>
                <a:lnTo>
                  <a:pt x="323088" y="366649"/>
                </a:lnTo>
                <a:lnTo>
                  <a:pt x="320917" y="374219"/>
                </a:lnTo>
                <a:lnTo>
                  <a:pt x="314579" y="380349"/>
                </a:lnTo>
                <a:lnTo>
                  <a:pt x="304335" y="384454"/>
                </a:lnTo>
                <a:lnTo>
                  <a:pt x="290449" y="385952"/>
                </a:lnTo>
                <a:lnTo>
                  <a:pt x="156821" y="385952"/>
                </a:lnTo>
                <a:lnTo>
                  <a:pt x="88201" y="385952"/>
                </a:lnTo>
                <a:lnTo>
                  <a:pt x="62920" y="385952"/>
                </a:lnTo>
                <a:lnTo>
                  <a:pt x="59308" y="385952"/>
                </a:lnTo>
                <a:lnTo>
                  <a:pt x="47184" y="384454"/>
                </a:lnTo>
                <a:lnTo>
                  <a:pt x="37845" y="380349"/>
                </a:lnTo>
                <a:lnTo>
                  <a:pt x="31841" y="374219"/>
                </a:lnTo>
                <a:lnTo>
                  <a:pt x="29717" y="366649"/>
                </a:lnTo>
                <a:lnTo>
                  <a:pt x="29717" y="178248"/>
                </a:lnTo>
                <a:lnTo>
                  <a:pt x="29717" y="81502"/>
                </a:lnTo>
                <a:lnTo>
                  <a:pt x="29717" y="45858"/>
                </a:lnTo>
                <a:lnTo>
                  <a:pt x="29717" y="40766"/>
                </a:lnTo>
                <a:lnTo>
                  <a:pt x="31841" y="33823"/>
                </a:lnTo>
                <a:lnTo>
                  <a:pt x="37845" y="26844"/>
                </a:lnTo>
                <a:lnTo>
                  <a:pt x="47184" y="21461"/>
                </a:lnTo>
                <a:lnTo>
                  <a:pt x="59308" y="19303"/>
                </a:lnTo>
                <a:lnTo>
                  <a:pt x="175829" y="19303"/>
                </a:lnTo>
                <a:lnTo>
                  <a:pt x="235664" y="19303"/>
                </a:lnTo>
                <a:lnTo>
                  <a:pt x="257708" y="19303"/>
                </a:lnTo>
                <a:lnTo>
                  <a:pt x="260857" y="19303"/>
                </a:lnTo>
                <a:lnTo>
                  <a:pt x="271750" y="21461"/>
                </a:lnTo>
                <a:lnTo>
                  <a:pt x="281225" y="26844"/>
                </a:lnTo>
                <a:lnTo>
                  <a:pt x="287914" y="33823"/>
                </a:lnTo>
                <a:lnTo>
                  <a:pt x="290449" y="40766"/>
                </a:lnTo>
                <a:lnTo>
                  <a:pt x="290449" y="193264"/>
                </a:lnTo>
                <a:lnTo>
                  <a:pt x="290449" y="271573"/>
                </a:lnTo>
                <a:lnTo>
                  <a:pt x="290449" y="300424"/>
                </a:lnTo>
                <a:lnTo>
                  <a:pt x="290449" y="304545"/>
                </a:lnTo>
                <a:lnTo>
                  <a:pt x="288325" y="311469"/>
                </a:lnTo>
                <a:lnTo>
                  <a:pt x="282320" y="318404"/>
                </a:lnTo>
                <a:lnTo>
                  <a:pt x="272982" y="323744"/>
                </a:lnTo>
                <a:lnTo>
                  <a:pt x="260857" y="325881"/>
                </a:lnTo>
                <a:lnTo>
                  <a:pt x="154616" y="325881"/>
                </a:lnTo>
                <a:lnTo>
                  <a:pt x="100060" y="325881"/>
                </a:lnTo>
                <a:lnTo>
                  <a:pt x="79960" y="325881"/>
                </a:lnTo>
                <a:lnTo>
                  <a:pt x="77088" y="325881"/>
                </a:lnTo>
              </a:path>
            </a:pathLst>
          </a:custGeom>
          <a:noFill/>
          <a:ln w="12700">
            <a:solidFill>
              <a:srgbClr val="588E1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0966" name="object 86">
            <a:extLst>
              <a:ext uri="{FF2B5EF4-FFF2-40B4-BE49-F238E27FC236}">
                <a16:creationId xmlns:a16="http://schemas.microsoft.com/office/drawing/2014/main" id="{65637E46-56EC-4A49-81A0-5EB56EF25BB6}"/>
              </a:ext>
            </a:extLst>
          </p:cNvPr>
          <p:cNvSpPr>
            <a:spLocks/>
          </p:cNvSpPr>
          <p:nvPr/>
        </p:nvSpPr>
        <p:spPr bwMode="auto">
          <a:xfrm>
            <a:off x="4906963" y="2176463"/>
            <a:ext cx="195262" cy="0"/>
          </a:xfrm>
          <a:custGeom>
            <a:avLst/>
            <a:gdLst>
              <a:gd name="T0" fmla="*/ 196407 w 194945"/>
              <a:gd name="T1" fmla="*/ 0 w 194945"/>
              <a:gd name="T2" fmla="*/ 0 60000 65536"/>
              <a:gd name="T3" fmla="*/ 0 60000 65536"/>
            </a:gdLst>
            <a:ahLst/>
            <a:cxnLst>
              <a:cxn ang="T2">
                <a:pos x="T0" y="0"/>
              </a:cxn>
              <a:cxn ang="T3">
                <a:pos x="T1" y="0"/>
              </a:cxn>
            </a:cxnLst>
            <a:rect l="0" t="0" r="r" b="b"/>
            <a:pathLst>
              <a:path w="194945">
                <a:moveTo>
                  <a:pt x="194818" y="0"/>
                </a:moveTo>
                <a:lnTo>
                  <a:pt x="0" y="0"/>
                </a:lnTo>
              </a:path>
            </a:pathLst>
          </a:custGeom>
          <a:noFill/>
          <a:ln w="12700">
            <a:solidFill>
              <a:srgbClr val="588E1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0967" name="object 87">
            <a:extLst>
              <a:ext uri="{FF2B5EF4-FFF2-40B4-BE49-F238E27FC236}">
                <a16:creationId xmlns:a16="http://schemas.microsoft.com/office/drawing/2014/main" id="{CBD82C32-3A74-4055-BFF1-DBC2C2E34DE7}"/>
              </a:ext>
            </a:extLst>
          </p:cNvPr>
          <p:cNvSpPr>
            <a:spLocks/>
          </p:cNvSpPr>
          <p:nvPr/>
        </p:nvSpPr>
        <p:spPr bwMode="auto">
          <a:xfrm>
            <a:off x="5037138" y="2181225"/>
            <a:ext cx="0" cy="17463"/>
          </a:xfrm>
          <a:custGeom>
            <a:avLst/>
            <a:gdLst>
              <a:gd name="T0" fmla="*/ 0 w 1270"/>
              <a:gd name="T1" fmla="*/ 0 h 17780"/>
              <a:gd name="T2" fmla="*/ 0 w 1270"/>
              <a:gd name="T3" fmla="*/ 15786 h 17780"/>
              <a:gd name="T4" fmla="*/ 0 60000 65536"/>
              <a:gd name="T5" fmla="*/ 0 60000 65536"/>
            </a:gdLst>
            <a:ahLst/>
            <a:cxnLst>
              <a:cxn ang="T4">
                <a:pos x="T0" y="T1"/>
              </a:cxn>
              <a:cxn ang="T5">
                <a:pos x="T2" y="T3"/>
              </a:cxn>
            </a:cxnLst>
            <a:rect l="0" t="0" r="r" b="b"/>
            <a:pathLst>
              <a:path w="1270" h="17780">
                <a:moveTo>
                  <a:pt x="0" y="0"/>
                </a:moveTo>
                <a:lnTo>
                  <a:pt x="1270" y="17272"/>
                </a:lnTo>
              </a:path>
            </a:pathLst>
          </a:custGeom>
          <a:noFill/>
          <a:ln w="12700">
            <a:solidFill>
              <a:srgbClr val="588E1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0968" name="object 88">
            <a:extLst>
              <a:ext uri="{FF2B5EF4-FFF2-40B4-BE49-F238E27FC236}">
                <a16:creationId xmlns:a16="http://schemas.microsoft.com/office/drawing/2014/main" id="{5D62D506-6613-43B4-B8C6-136202E544A7}"/>
              </a:ext>
            </a:extLst>
          </p:cNvPr>
          <p:cNvSpPr>
            <a:spLocks/>
          </p:cNvSpPr>
          <p:nvPr/>
        </p:nvSpPr>
        <p:spPr bwMode="auto">
          <a:xfrm>
            <a:off x="4953000" y="2181225"/>
            <a:ext cx="1588" cy="17463"/>
          </a:xfrm>
          <a:custGeom>
            <a:avLst/>
            <a:gdLst>
              <a:gd name="T0" fmla="*/ 0 w 1270"/>
              <a:gd name="T1" fmla="*/ 0 h 17780"/>
              <a:gd name="T2" fmla="*/ 3879 w 1270"/>
              <a:gd name="T3" fmla="*/ 15786 h 17780"/>
              <a:gd name="T4" fmla="*/ 0 60000 65536"/>
              <a:gd name="T5" fmla="*/ 0 60000 65536"/>
            </a:gdLst>
            <a:ahLst/>
            <a:cxnLst>
              <a:cxn ang="T4">
                <a:pos x="T0" y="T1"/>
              </a:cxn>
              <a:cxn ang="T5">
                <a:pos x="T2" y="T3"/>
              </a:cxn>
            </a:cxnLst>
            <a:rect l="0" t="0" r="r" b="b"/>
            <a:pathLst>
              <a:path w="1270" h="17780">
                <a:moveTo>
                  <a:pt x="0" y="0"/>
                </a:moveTo>
                <a:lnTo>
                  <a:pt x="1269" y="17272"/>
                </a:lnTo>
              </a:path>
            </a:pathLst>
          </a:custGeom>
          <a:noFill/>
          <a:ln w="12700">
            <a:solidFill>
              <a:srgbClr val="588E1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0969" name="object 89">
            <a:extLst>
              <a:ext uri="{FF2B5EF4-FFF2-40B4-BE49-F238E27FC236}">
                <a16:creationId xmlns:a16="http://schemas.microsoft.com/office/drawing/2014/main" id="{66EC0FF0-0448-45B2-8F15-6FA0C8776290}"/>
              </a:ext>
            </a:extLst>
          </p:cNvPr>
          <p:cNvSpPr>
            <a:spLocks/>
          </p:cNvSpPr>
          <p:nvPr/>
        </p:nvSpPr>
        <p:spPr bwMode="auto">
          <a:xfrm>
            <a:off x="5208588" y="1890713"/>
            <a:ext cx="187325" cy="331787"/>
          </a:xfrm>
          <a:custGeom>
            <a:avLst/>
            <a:gdLst>
              <a:gd name="T0" fmla="*/ 0 w 187960"/>
              <a:gd name="T1" fmla="*/ 315963 h 331469"/>
              <a:gd name="T2" fmla="*/ 0 w 187960"/>
              <a:gd name="T3" fmla="*/ 315963 h 331469"/>
              <a:gd name="T4" fmla="*/ 0 w 187960"/>
              <a:gd name="T5" fmla="*/ 9316 h 331469"/>
              <a:gd name="T6" fmla="*/ 10114 w 187960"/>
              <a:gd name="T7" fmla="*/ 0 h 331469"/>
              <a:gd name="T8" fmla="*/ 176064 w 187960"/>
              <a:gd name="T9" fmla="*/ 0 h 331469"/>
              <a:gd name="T10" fmla="*/ 184431 w 187960"/>
              <a:gd name="T11" fmla="*/ 9316 h 331469"/>
              <a:gd name="T12" fmla="*/ 184431 w 187960"/>
              <a:gd name="T13" fmla="*/ 325151 h 331469"/>
              <a:gd name="T14" fmla="*/ 177689 w 187960"/>
              <a:gd name="T15" fmla="*/ 332553 h 331469"/>
              <a:gd name="T16" fmla="*/ 23724 w 187960"/>
              <a:gd name="T17" fmla="*/ 332553 h 331469"/>
              <a:gd name="T18" fmla="*/ 16856 w 187960"/>
              <a:gd name="T19" fmla="*/ 325151 h 331469"/>
              <a:gd name="T20" fmla="*/ 16856 w 187960"/>
              <a:gd name="T21" fmla="*/ 27691 h 331469"/>
              <a:gd name="T22" fmla="*/ 23724 w 187960"/>
              <a:gd name="T23" fmla="*/ 16590 h 331469"/>
              <a:gd name="T24" fmla="*/ 157460 w 187960"/>
              <a:gd name="T25" fmla="*/ 16590 h 331469"/>
              <a:gd name="T26" fmla="*/ 165825 w 187960"/>
              <a:gd name="T27" fmla="*/ 27691 h 331469"/>
              <a:gd name="T28" fmla="*/ 165825 w 187960"/>
              <a:gd name="T29" fmla="*/ 269768 h 331469"/>
              <a:gd name="T30" fmla="*/ 159083 w 187960"/>
              <a:gd name="T31" fmla="*/ 280869 h 331469"/>
              <a:gd name="T32" fmla="*/ 148969 w 187960"/>
              <a:gd name="T33" fmla="*/ 280869 h 331469"/>
              <a:gd name="T34" fmla="*/ 88258 w 187960"/>
              <a:gd name="T35" fmla="*/ 280869 h 331469"/>
              <a:gd name="T36" fmla="*/ 57081 w 187960"/>
              <a:gd name="T37" fmla="*/ 280869 h 331469"/>
              <a:gd name="T38" fmla="*/ 45593 w 187960"/>
              <a:gd name="T39" fmla="*/ 280869 h 331469"/>
              <a:gd name="T40" fmla="*/ 43953 w 187960"/>
              <a:gd name="T41" fmla="*/ 280869 h 33146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87960" h="331469">
                <a:moveTo>
                  <a:pt x="0" y="314451"/>
                </a:moveTo>
                <a:lnTo>
                  <a:pt x="0" y="314451"/>
                </a:lnTo>
                <a:lnTo>
                  <a:pt x="0" y="9271"/>
                </a:lnTo>
                <a:lnTo>
                  <a:pt x="10287" y="0"/>
                </a:lnTo>
                <a:lnTo>
                  <a:pt x="179069" y="0"/>
                </a:lnTo>
                <a:lnTo>
                  <a:pt x="187578" y="9271"/>
                </a:lnTo>
                <a:lnTo>
                  <a:pt x="187578" y="323596"/>
                </a:lnTo>
                <a:lnTo>
                  <a:pt x="180720" y="330962"/>
                </a:lnTo>
                <a:lnTo>
                  <a:pt x="24129" y="330962"/>
                </a:lnTo>
                <a:lnTo>
                  <a:pt x="17144" y="323596"/>
                </a:lnTo>
                <a:lnTo>
                  <a:pt x="17144" y="27559"/>
                </a:lnTo>
                <a:lnTo>
                  <a:pt x="24129" y="16510"/>
                </a:lnTo>
                <a:lnTo>
                  <a:pt x="160147" y="16510"/>
                </a:lnTo>
                <a:lnTo>
                  <a:pt x="168655" y="27559"/>
                </a:lnTo>
                <a:lnTo>
                  <a:pt x="168655" y="268477"/>
                </a:lnTo>
                <a:lnTo>
                  <a:pt x="161798" y="279526"/>
                </a:lnTo>
                <a:lnTo>
                  <a:pt x="151511" y="279526"/>
                </a:lnTo>
                <a:lnTo>
                  <a:pt x="89763" y="279526"/>
                </a:lnTo>
                <a:lnTo>
                  <a:pt x="58054" y="279526"/>
                </a:lnTo>
                <a:lnTo>
                  <a:pt x="46372" y="279526"/>
                </a:lnTo>
                <a:lnTo>
                  <a:pt x="44703" y="279526"/>
                </a:lnTo>
              </a:path>
            </a:pathLst>
          </a:custGeom>
          <a:noFill/>
          <a:ln w="12700">
            <a:solidFill>
              <a:srgbClr val="588E1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0970" name="object 90">
            <a:extLst>
              <a:ext uri="{FF2B5EF4-FFF2-40B4-BE49-F238E27FC236}">
                <a16:creationId xmlns:a16="http://schemas.microsoft.com/office/drawing/2014/main" id="{FFA4F4D0-384F-4908-881C-CC607A26DE56}"/>
              </a:ext>
            </a:extLst>
          </p:cNvPr>
          <p:cNvSpPr>
            <a:spLocks/>
          </p:cNvSpPr>
          <p:nvPr/>
        </p:nvSpPr>
        <p:spPr bwMode="auto">
          <a:xfrm>
            <a:off x="5251450" y="2182813"/>
            <a:ext cx="114300" cy="1587"/>
          </a:xfrm>
          <a:custGeom>
            <a:avLst/>
            <a:gdLst>
              <a:gd name="T0" fmla="*/ -6530 w 113664"/>
              <a:gd name="T1" fmla="*/ 1162 h 1269"/>
              <a:gd name="T2" fmla="*/ 122888 w 113664"/>
              <a:gd name="T3" fmla="*/ 1162 h 1269"/>
              <a:gd name="T4" fmla="*/ 0 60000 65536"/>
              <a:gd name="T5" fmla="*/ 0 60000 65536"/>
            </a:gdLst>
            <a:ahLst/>
            <a:cxnLst>
              <a:cxn ang="T4">
                <a:pos x="T0" y="T1"/>
              </a:cxn>
              <a:cxn ang="T5">
                <a:pos x="T2" y="T3"/>
              </a:cxn>
            </a:cxnLst>
            <a:rect l="0" t="0" r="r" b="b"/>
            <a:pathLst>
              <a:path w="113664" h="1269">
                <a:moveTo>
                  <a:pt x="-6350" y="380"/>
                </a:moveTo>
                <a:lnTo>
                  <a:pt x="119507" y="380"/>
                </a:lnTo>
              </a:path>
            </a:pathLst>
          </a:custGeom>
          <a:noFill/>
          <a:ln w="13462">
            <a:solidFill>
              <a:srgbClr val="588E1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0971" name="object 91">
            <a:extLst>
              <a:ext uri="{FF2B5EF4-FFF2-40B4-BE49-F238E27FC236}">
                <a16:creationId xmlns:a16="http://schemas.microsoft.com/office/drawing/2014/main" id="{97393D64-8346-49B5-A1A4-39CC6371EDC9}"/>
              </a:ext>
            </a:extLst>
          </p:cNvPr>
          <p:cNvSpPr>
            <a:spLocks/>
          </p:cNvSpPr>
          <p:nvPr/>
        </p:nvSpPr>
        <p:spPr bwMode="auto">
          <a:xfrm>
            <a:off x="5326063" y="2185988"/>
            <a:ext cx="1587" cy="15875"/>
          </a:xfrm>
          <a:custGeom>
            <a:avLst/>
            <a:gdLst>
              <a:gd name="T0" fmla="*/ 0 w 1270"/>
              <a:gd name="T1" fmla="*/ 0 h 15239"/>
              <a:gd name="T2" fmla="*/ 2322 w 1270"/>
              <a:gd name="T3" fmla="*/ 18228 h 15239"/>
              <a:gd name="T4" fmla="*/ 0 60000 65536"/>
              <a:gd name="T5" fmla="*/ 0 60000 65536"/>
            </a:gdLst>
            <a:ahLst/>
            <a:cxnLst>
              <a:cxn ang="T4">
                <a:pos x="T0" y="T1"/>
              </a:cxn>
              <a:cxn ang="T5">
                <a:pos x="T2" y="T3"/>
              </a:cxn>
            </a:cxnLst>
            <a:rect l="0" t="0" r="r" b="b"/>
            <a:pathLst>
              <a:path w="1270" h="15239">
                <a:moveTo>
                  <a:pt x="0" y="0"/>
                </a:moveTo>
                <a:lnTo>
                  <a:pt x="762" y="14858"/>
                </a:lnTo>
              </a:path>
            </a:pathLst>
          </a:custGeom>
          <a:noFill/>
          <a:ln w="12700">
            <a:solidFill>
              <a:srgbClr val="588E1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0972" name="object 92">
            <a:extLst>
              <a:ext uri="{FF2B5EF4-FFF2-40B4-BE49-F238E27FC236}">
                <a16:creationId xmlns:a16="http://schemas.microsoft.com/office/drawing/2014/main" id="{8473D6AC-AE7B-46B9-824A-6AB4FE5C0338}"/>
              </a:ext>
            </a:extLst>
          </p:cNvPr>
          <p:cNvSpPr>
            <a:spLocks/>
          </p:cNvSpPr>
          <p:nvPr/>
        </p:nvSpPr>
        <p:spPr bwMode="auto">
          <a:xfrm>
            <a:off x="5278438" y="2185988"/>
            <a:ext cx="0" cy="15875"/>
          </a:xfrm>
          <a:custGeom>
            <a:avLst/>
            <a:gdLst>
              <a:gd name="T0" fmla="*/ 0 w 635"/>
              <a:gd name="T1" fmla="*/ 0 h 15239"/>
              <a:gd name="T2" fmla="*/ 0 w 635"/>
              <a:gd name="T3" fmla="*/ 18228 h 15239"/>
              <a:gd name="T4" fmla="*/ 0 60000 65536"/>
              <a:gd name="T5" fmla="*/ 0 60000 65536"/>
            </a:gdLst>
            <a:ahLst/>
            <a:cxnLst>
              <a:cxn ang="T4">
                <a:pos x="T0" y="T1"/>
              </a:cxn>
              <a:cxn ang="T5">
                <a:pos x="T2" y="T3"/>
              </a:cxn>
            </a:cxnLst>
            <a:rect l="0" t="0" r="r" b="b"/>
            <a:pathLst>
              <a:path w="635" h="15239">
                <a:moveTo>
                  <a:pt x="0" y="0"/>
                </a:moveTo>
                <a:lnTo>
                  <a:pt x="635" y="14858"/>
                </a:lnTo>
              </a:path>
            </a:pathLst>
          </a:custGeom>
          <a:noFill/>
          <a:ln w="12700">
            <a:solidFill>
              <a:srgbClr val="588E1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0973" name="object 93">
            <a:extLst>
              <a:ext uri="{FF2B5EF4-FFF2-40B4-BE49-F238E27FC236}">
                <a16:creationId xmlns:a16="http://schemas.microsoft.com/office/drawing/2014/main" id="{8A4C1252-E60F-4B8F-9344-2D6BF46E4F73}"/>
              </a:ext>
            </a:extLst>
          </p:cNvPr>
          <p:cNvSpPr>
            <a:spLocks noChangeArrowheads="1"/>
          </p:cNvSpPr>
          <p:nvPr/>
        </p:nvSpPr>
        <p:spPr bwMode="auto">
          <a:xfrm>
            <a:off x="5249863" y="1917700"/>
            <a:ext cx="111125" cy="238125"/>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50974" name="object 94">
            <a:extLst>
              <a:ext uri="{FF2B5EF4-FFF2-40B4-BE49-F238E27FC236}">
                <a16:creationId xmlns:a16="http://schemas.microsoft.com/office/drawing/2014/main" id="{60817613-B5B6-40BA-92CA-D726AC084655}"/>
              </a:ext>
            </a:extLst>
          </p:cNvPr>
          <p:cNvSpPr>
            <a:spLocks/>
          </p:cNvSpPr>
          <p:nvPr/>
        </p:nvSpPr>
        <p:spPr bwMode="auto">
          <a:xfrm>
            <a:off x="5456238" y="2038350"/>
            <a:ext cx="376237" cy="182563"/>
          </a:xfrm>
          <a:custGeom>
            <a:avLst/>
            <a:gdLst>
              <a:gd name="T0" fmla="*/ 379554 w 375285"/>
              <a:gd name="T1" fmla="*/ 55397 h 182880"/>
              <a:gd name="T2" fmla="*/ 379554 w 375285"/>
              <a:gd name="T3" fmla="*/ 107804 h 182880"/>
              <a:gd name="T4" fmla="*/ 379554 w 375285"/>
              <a:gd name="T5" fmla="*/ 134715 h 182880"/>
              <a:gd name="T6" fmla="*/ 379554 w 375285"/>
              <a:gd name="T7" fmla="*/ 144631 h 182880"/>
              <a:gd name="T8" fmla="*/ 379554 w 375285"/>
              <a:gd name="T9" fmla="*/ 146048 h 182880"/>
              <a:gd name="T10" fmla="*/ 376982 w 375285"/>
              <a:gd name="T11" fmla="*/ 160744 h 182880"/>
              <a:gd name="T12" fmla="*/ 369876 w 375285"/>
              <a:gd name="T13" fmla="*/ 171843 h 182880"/>
              <a:gd name="T14" fmla="*/ 359152 w 375285"/>
              <a:gd name="T15" fmla="*/ 178854 h 182880"/>
              <a:gd name="T16" fmla="*/ 345727 w 375285"/>
              <a:gd name="T17" fmla="*/ 181301 h 182880"/>
              <a:gd name="T18" fmla="*/ 164443 w 375285"/>
              <a:gd name="T19" fmla="*/ 181301 h 182880"/>
              <a:gd name="T20" fmla="*/ 71352 w 375285"/>
              <a:gd name="T21" fmla="*/ 181301 h 182880"/>
              <a:gd name="T22" fmla="*/ 37054 w 375285"/>
              <a:gd name="T23" fmla="*/ 181301 h 182880"/>
              <a:gd name="T24" fmla="*/ 32155 w 375285"/>
              <a:gd name="T25" fmla="*/ 181301 h 182880"/>
              <a:gd name="T26" fmla="*/ 20346 w 375285"/>
              <a:gd name="T27" fmla="*/ 178854 h 182880"/>
              <a:gd name="T28" fmla="*/ 10046 w 375285"/>
              <a:gd name="T29" fmla="*/ 171843 h 182880"/>
              <a:gd name="T30" fmla="*/ 2763 w 375285"/>
              <a:gd name="T31" fmla="*/ 160744 h 182880"/>
              <a:gd name="T32" fmla="*/ 0 w 375285"/>
              <a:gd name="T33" fmla="*/ 146048 h 182880"/>
              <a:gd name="T34" fmla="*/ 0 w 375285"/>
              <a:gd name="T35" fmla="*/ 83886 h 182880"/>
              <a:gd name="T36" fmla="*/ 0 w 375285"/>
              <a:gd name="T37" fmla="*/ 51966 h 182880"/>
              <a:gd name="T38" fmla="*/ 0 w 375285"/>
              <a:gd name="T39" fmla="*/ 40206 h 182880"/>
              <a:gd name="T40" fmla="*/ 0 w 375285"/>
              <a:gd name="T41" fmla="*/ 38527 h 182880"/>
              <a:gd name="T42" fmla="*/ 2763 w 375285"/>
              <a:gd name="T43" fmla="*/ 23316 h 182880"/>
              <a:gd name="T44" fmla="*/ 10046 w 375285"/>
              <a:gd name="T45" fmla="*/ 11096 h 182880"/>
              <a:gd name="T46" fmla="*/ 20346 w 375285"/>
              <a:gd name="T47" fmla="*/ 2957 h 182880"/>
              <a:gd name="T48" fmla="*/ 32155 w 375285"/>
              <a:gd name="T49" fmla="*/ 0 h 182880"/>
              <a:gd name="T50" fmla="*/ 232996 w 375285"/>
              <a:gd name="T51" fmla="*/ 0 h 182880"/>
              <a:gd name="T52" fmla="*/ 336129 w 375285"/>
              <a:gd name="T53" fmla="*/ 0 h 182880"/>
              <a:gd name="T54" fmla="*/ 374126 w 375285"/>
              <a:gd name="T55" fmla="*/ 0 h 182880"/>
              <a:gd name="T56" fmla="*/ 379554 w 375285"/>
              <a:gd name="T57" fmla="*/ 0 h 18288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75285" h="182880">
                <a:moveTo>
                  <a:pt x="374776" y="55880"/>
                </a:moveTo>
                <a:lnTo>
                  <a:pt x="374776" y="108743"/>
                </a:lnTo>
                <a:lnTo>
                  <a:pt x="374776" y="135889"/>
                </a:lnTo>
                <a:lnTo>
                  <a:pt x="374776" y="145891"/>
                </a:lnTo>
                <a:lnTo>
                  <a:pt x="374776" y="147320"/>
                </a:lnTo>
                <a:lnTo>
                  <a:pt x="372237" y="162145"/>
                </a:lnTo>
                <a:lnTo>
                  <a:pt x="365220" y="173339"/>
                </a:lnTo>
                <a:lnTo>
                  <a:pt x="354631" y="180413"/>
                </a:lnTo>
                <a:lnTo>
                  <a:pt x="341375" y="182880"/>
                </a:lnTo>
                <a:lnTo>
                  <a:pt x="162373" y="182880"/>
                </a:lnTo>
                <a:lnTo>
                  <a:pt x="70453" y="182880"/>
                </a:lnTo>
                <a:lnTo>
                  <a:pt x="36587" y="182880"/>
                </a:lnTo>
                <a:lnTo>
                  <a:pt x="31750" y="182880"/>
                </a:lnTo>
                <a:lnTo>
                  <a:pt x="20091" y="180413"/>
                </a:lnTo>
                <a:lnTo>
                  <a:pt x="9921" y="173339"/>
                </a:lnTo>
                <a:lnTo>
                  <a:pt x="2728" y="162145"/>
                </a:lnTo>
                <a:lnTo>
                  <a:pt x="0" y="147320"/>
                </a:lnTo>
                <a:lnTo>
                  <a:pt x="0" y="84617"/>
                </a:lnTo>
                <a:lnTo>
                  <a:pt x="0" y="52419"/>
                </a:lnTo>
                <a:lnTo>
                  <a:pt x="0" y="40556"/>
                </a:lnTo>
                <a:lnTo>
                  <a:pt x="0" y="38862"/>
                </a:lnTo>
                <a:lnTo>
                  <a:pt x="2728" y="23520"/>
                </a:lnTo>
                <a:lnTo>
                  <a:pt x="9921" y="11191"/>
                </a:lnTo>
                <a:lnTo>
                  <a:pt x="20091" y="2982"/>
                </a:lnTo>
                <a:lnTo>
                  <a:pt x="31750" y="0"/>
                </a:lnTo>
                <a:lnTo>
                  <a:pt x="230062" y="0"/>
                </a:lnTo>
                <a:lnTo>
                  <a:pt x="331898" y="0"/>
                </a:lnTo>
                <a:lnTo>
                  <a:pt x="369417" y="0"/>
                </a:lnTo>
                <a:lnTo>
                  <a:pt x="374776" y="0"/>
                </a:lnTo>
              </a:path>
            </a:pathLst>
          </a:custGeom>
          <a:noFill/>
          <a:ln w="12700">
            <a:solidFill>
              <a:srgbClr val="588E1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0975" name="object 95">
            <a:extLst>
              <a:ext uri="{FF2B5EF4-FFF2-40B4-BE49-F238E27FC236}">
                <a16:creationId xmlns:a16="http://schemas.microsoft.com/office/drawing/2014/main" id="{CD6A0047-1056-4216-B2D3-6B0D8A6E325B}"/>
              </a:ext>
            </a:extLst>
          </p:cNvPr>
          <p:cNvSpPr>
            <a:spLocks/>
          </p:cNvSpPr>
          <p:nvPr/>
        </p:nvSpPr>
        <p:spPr bwMode="auto">
          <a:xfrm>
            <a:off x="5489575" y="2084388"/>
            <a:ext cx="342900" cy="96837"/>
          </a:xfrm>
          <a:custGeom>
            <a:avLst/>
            <a:gdLst>
              <a:gd name="T0" fmla="*/ 195736 w 342264"/>
              <a:gd name="T1" fmla="*/ 66877 h 96519"/>
              <a:gd name="T2" fmla="*/ 205350 w 342264"/>
              <a:gd name="T3" fmla="*/ 66877 h 96519"/>
              <a:gd name="T4" fmla="*/ 213298 w 342264"/>
              <a:gd name="T5" fmla="*/ 61713 h 96519"/>
              <a:gd name="T6" fmla="*/ 213298 w 342264"/>
              <a:gd name="T7" fmla="*/ 53192 h 96519"/>
              <a:gd name="T8" fmla="*/ 213298 w 342264"/>
              <a:gd name="T9" fmla="*/ 44540 h 96519"/>
              <a:gd name="T10" fmla="*/ 205350 w 342264"/>
              <a:gd name="T11" fmla="*/ 37699 h 96519"/>
              <a:gd name="T12" fmla="*/ 195736 w 342264"/>
              <a:gd name="T13" fmla="*/ 37699 h 96519"/>
              <a:gd name="T14" fmla="*/ 187660 w 342264"/>
              <a:gd name="T15" fmla="*/ 37699 h 96519"/>
              <a:gd name="T16" fmla="*/ 182790 w 342264"/>
              <a:gd name="T17" fmla="*/ 44540 h 96519"/>
              <a:gd name="T18" fmla="*/ 182790 w 342264"/>
              <a:gd name="T19" fmla="*/ 53192 h 96519"/>
              <a:gd name="T20" fmla="*/ 182790 w 342264"/>
              <a:gd name="T21" fmla="*/ 72000 h 96519"/>
              <a:gd name="T22" fmla="*/ 182790 w 342264"/>
              <a:gd name="T23" fmla="*/ 81659 h 96519"/>
              <a:gd name="T24" fmla="*/ 182790 w 342264"/>
              <a:gd name="T25" fmla="*/ 85217 h 96519"/>
              <a:gd name="T26" fmla="*/ 182790 w 342264"/>
              <a:gd name="T27" fmla="*/ 85727 h 96519"/>
              <a:gd name="T28" fmla="*/ 182790 w 342264"/>
              <a:gd name="T29" fmla="*/ 90891 h 96519"/>
              <a:gd name="T30" fmla="*/ 176381 w 342264"/>
              <a:gd name="T31" fmla="*/ 97733 h 96519"/>
              <a:gd name="T32" fmla="*/ 3205 w 342264"/>
              <a:gd name="T33" fmla="*/ 97733 h 96519"/>
              <a:gd name="T34" fmla="*/ 0 w 342264"/>
              <a:gd name="T35" fmla="*/ 90891 h 96519"/>
              <a:gd name="T36" fmla="*/ 0 w 342264"/>
              <a:gd name="T37" fmla="*/ 5165 h 96519"/>
              <a:gd name="T38" fmla="*/ 3205 w 342264"/>
              <a:gd name="T39" fmla="*/ 0 h 96519"/>
              <a:gd name="T40" fmla="*/ 341738 w 342264"/>
              <a:gd name="T41" fmla="*/ 0 h 96519"/>
              <a:gd name="T42" fmla="*/ 344943 w 342264"/>
              <a:gd name="T43" fmla="*/ 5165 h 96519"/>
              <a:gd name="T44" fmla="*/ 344943 w 342264"/>
              <a:gd name="T45" fmla="*/ 10329 h 965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42264" h="96519">
                <a:moveTo>
                  <a:pt x="193928" y="65786"/>
                </a:moveTo>
                <a:lnTo>
                  <a:pt x="203453" y="65786"/>
                </a:lnTo>
                <a:lnTo>
                  <a:pt x="211327" y="60706"/>
                </a:lnTo>
                <a:lnTo>
                  <a:pt x="211327" y="52324"/>
                </a:lnTo>
                <a:lnTo>
                  <a:pt x="211327" y="43814"/>
                </a:lnTo>
                <a:lnTo>
                  <a:pt x="203453" y="37084"/>
                </a:lnTo>
                <a:lnTo>
                  <a:pt x="193928" y="37084"/>
                </a:lnTo>
                <a:lnTo>
                  <a:pt x="185927" y="37084"/>
                </a:lnTo>
                <a:lnTo>
                  <a:pt x="181101" y="43814"/>
                </a:lnTo>
                <a:lnTo>
                  <a:pt x="181101" y="52324"/>
                </a:lnTo>
                <a:lnTo>
                  <a:pt x="181101" y="70826"/>
                </a:lnTo>
                <a:lnTo>
                  <a:pt x="181101" y="80327"/>
                </a:lnTo>
                <a:lnTo>
                  <a:pt x="181101" y="83827"/>
                </a:lnTo>
                <a:lnTo>
                  <a:pt x="181101" y="84327"/>
                </a:lnTo>
                <a:lnTo>
                  <a:pt x="181101" y="89408"/>
                </a:lnTo>
                <a:lnTo>
                  <a:pt x="174751" y="96138"/>
                </a:lnTo>
                <a:lnTo>
                  <a:pt x="3175" y="96138"/>
                </a:lnTo>
                <a:lnTo>
                  <a:pt x="0" y="89408"/>
                </a:lnTo>
                <a:lnTo>
                  <a:pt x="0" y="5080"/>
                </a:lnTo>
                <a:lnTo>
                  <a:pt x="3175" y="0"/>
                </a:lnTo>
                <a:lnTo>
                  <a:pt x="338581" y="0"/>
                </a:lnTo>
                <a:lnTo>
                  <a:pt x="341756" y="5080"/>
                </a:lnTo>
                <a:lnTo>
                  <a:pt x="341756" y="10160"/>
                </a:lnTo>
              </a:path>
            </a:pathLst>
          </a:custGeom>
          <a:noFill/>
          <a:ln w="12700">
            <a:solidFill>
              <a:srgbClr val="588E1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0976" name="object 96">
            <a:extLst>
              <a:ext uri="{FF2B5EF4-FFF2-40B4-BE49-F238E27FC236}">
                <a16:creationId xmlns:a16="http://schemas.microsoft.com/office/drawing/2014/main" id="{505B1AB9-B535-4D54-8252-3BC7F89A981C}"/>
              </a:ext>
            </a:extLst>
          </p:cNvPr>
          <p:cNvSpPr>
            <a:spLocks/>
          </p:cNvSpPr>
          <p:nvPr/>
        </p:nvSpPr>
        <p:spPr bwMode="auto">
          <a:xfrm>
            <a:off x="5783263" y="2116138"/>
            <a:ext cx="3175" cy="60325"/>
          </a:xfrm>
          <a:custGeom>
            <a:avLst/>
            <a:gdLst>
              <a:gd name="T0" fmla="*/ 0 w 2539"/>
              <a:gd name="T1" fmla="*/ 0 h 59055"/>
              <a:gd name="T2" fmla="*/ 6214 w 2539"/>
              <a:gd name="T3" fmla="*/ 65541 h 59055"/>
              <a:gd name="T4" fmla="*/ 0 60000 65536"/>
              <a:gd name="T5" fmla="*/ 0 60000 65536"/>
            </a:gdLst>
            <a:ahLst/>
            <a:cxnLst>
              <a:cxn ang="T4">
                <a:pos x="T0" y="T1"/>
              </a:cxn>
              <a:cxn ang="T5">
                <a:pos x="T2" y="T3"/>
              </a:cxn>
            </a:cxnLst>
            <a:rect l="0" t="0" r="r" b="b"/>
            <a:pathLst>
              <a:path w="2539" h="59055">
                <a:moveTo>
                  <a:pt x="0" y="0"/>
                </a:moveTo>
                <a:lnTo>
                  <a:pt x="2032" y="58927"/>
                </a:lnTo>
              </a:path>
            </a:pathLst>
          </a:custGeom>
          <a:noFill/>
          <a:ln w="12700">
            <a:solidFill>
              <a:srgbClr val="588E1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0977" name="object 97">
            <a:extLst>
              <a:ext uri="{FF2B5EF4-FFF2-40B4-BE49-F238E27FC236}">
                <a16:creationId xmlns:a16="http://schemas.microsoft.com/office/drawing/2014/main" id="{1139687B-6B94-4A30-809F-25C2AB62D557}"/>
              </a:ext>
            </a:extLst>
          </p:cNvPr>
          <p:cNvSpPr>
            <a:spLocks/>
          </p:cNvSpPr>
          <p:nvPr/>
        </p:nvSpPr>
        <p:spPr bwMode="auto">
          <a:xfrm>
            <a:off x="5749925" y="2116138"/>
            <a:ext cx="1588" cy="60325"/>
          </a:xfrm>
          <a:custGeom>
            <a:avLst/>
            <a:gdLst>
              <a:gd name="T0" fmla="*/ 0 w 1270"/>
              <a:gd name="T1" fmla="*/ 0 h 59055"/>
              <a:gd name="T2" fmla="*/ 3879 w 1270"/>
              <a:gd name="T3" fmla="*/ 65541 h 59055"/>
              <a:gd name="T4" fmla="*/ 0 60000 65536"/>
              <a:gd name="T5" fmla="*/ 0 60000 65536"/>
            </a:gdLst>
            <a:ahLst/>
            <a:cxnLst>
              <a:cxn ang="T4">
                <a:pos x="T0" y="T1"/>
              </a:cxn>
              <a:cxn ang="T5">
                <a:pos x="T2" y="T3"/>
              </a:cxn>
            </a:cxnLst>
            <a:rect l="0" t="0" r="r" b="b"/>
            <a:pathLst>
              <a:path w="1270" h="59055">
                <a:moveTo>
                  <a:pt x="0" y="0"/>
                </a:moveTo>
                <a:lnTo>
                  <a:pt x="1269" y="58927"/>
                </a:lnTo>
              </a:path>
            </a:pathLst>
          </a:custGeom>
          <a:noFill/>
          <a:ln w="12700">
            <a:solidFill>
              <a:srgbClr val="588E1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0978" name="object 98">
            <a:extLst>
              <a:ext uri="{FF2B5EF4-FFF2-40B4-BE49-F238E27FC236}">
                <a16:creationId xmlns:a16="http://schemas.microsoft.com/office/drawing/2014/main" id="{122A3541-09F2-4132-9158-8B3A8C59270B}"/>
              </a:ext>
            </a:extLst>
          </p:cNvPr>
          <p:cNvSpPr>
            <a:spLocks/>
          </p:cNvSpPr>
          <p:nvPr/>
        </p:nvSpPr>
        <p:spPr bwMode="auto">
          <a:xfrm>
            <a:off x="7261225" y="1925638"/>
            <a:ext cx="265113" cy="296862"/>
          </a:xfrm>
          <a:custGeom>
            <a:avLst/>
            <a:gdLst>
              <a:gd name="T0" fmla="*/ 0 w 264159"/>
              <a:gd name="T1" fmla="*/ 285473 h 295910"/>
              <a:gd name="T2" fmla="*/ 0 w 264159"/>
              <a:gd name="T3" fmla="*/ 129163 h 295910"/>
              <a:gd name="T4" fmla="*/ 0 w 264159"/>
              <a:gd name="T5" fmla="*/ 48896 h 295910"/>
              <a:gd name="T6" fmla="*/ 0 w 264159"/>
              <a:gd name="T7" fmla="*/ 19324 h 295910"/>
              <a:gd name="T8" fmla="*/ 0 w 264159"/>
              <a:gd name="T9" fmla="*/ 15099 h 295910"/>
              <a:gd name="T10" fmla="*/ 2458 w 264159"/>
              <a:gd name="T11" fmla="*/ 9909 h 295910"/>
              <a:gd name="T12" fmla="*/ 8599 w 264159"/>
              <a:gd name="T13" fmla="*/ 5033 h 295910"/>
              <a:gd name="T14" fmla="*/ 16583 w 264159"/>
              <a:gd name="T15" fmla="*/ 1416 h 295910"/>
              <a:gd name="T16" fmla="*/ 24567 w 264159"/>
              <a:gd name="T17" fmla="*/ 0 h 295910"/>
              <a:gd name="T18" fmla="*/ 150011 w 264159"/>
              <a:gd name="T19" fmla="*/ 0 h 295910"/>
              <a:gd name="T20" fmla="*/ 214428 w 264159"/>
              <a:gd name="T21" fmla="*/ 0 h 295910"/>
              <a:gd name="T22" fmla="*/ 238161 w 264159"/>
              <a:gd name="T23" fmla="*/ 0 h 295910"/>
              <a:gd name="T24" fmla="*/ 241551 w 264159"/>
              <a:gd name="T25" fmla="*/ 0 h 295910"/>
              <a:gd name="T26" fmla="*/ 252013 w 264159"/>
              <a:gd name="T27" fmla="*/ 1416 h 295910"/>
              <a:gd name="T28" fmla="*/ 260657 w 264159"/>
              <a:gd name="T29" fmla="*/ 5033 h 295910"/>
              <a:gd name="T30" fmla="*/ 266535 w 264159"/>
              <a:gd name="T31" fmla="*/ 9909 h 295910"/>
              <a:gd name="T32" fmla="*/ 268705 w 264159"/>
              <a:gd name="T33" fmla="*/ 15099 h 295910"/>
              <a:gd name="T34" fmla="*/ 268705 w 264159"/>
              <a:gd name="T35" fmla="*/ 171408 h 295910"/>
              <a:gd name="T36" fmla="*/ 268705 w 264159"/>
              <a:gd name="T37" fmla="*/ 251675 h 295910"/>
              <a:gd name="T38" fmla="*/ 268705 w 264159"/>
              <a:gd name="T39" fmla="*/ 281246 h 295910"/>
              <a:gd name="T40" fmla="*/ 268705 w 264159"/>
              <a:gd name="T41" fmla="*/ 285473 h 295910"/>
              <a:gd name="T42" fmla="*/ 266899 w 264159"/>
              <a:gd name="T43" fmla="*/ 291294 h 295910"/>
              <a:gd name="T44" fmla="*/ 261625 w 264159"/>
              <a:gd name="T45" fmla="*/ 296053 h 295910"/>
              <a:gd name="T46" fmla="*/ 253104 w 264159"/>
              <a:gd name="T47" fmla="*/ 299266 h 295910"/>
              <a:gd name="T48" fmla="*/ 241551 w 264159"/>
              <a:gd name="T49" fmla="*/ 300441 h 295910"/>
              <a:gd name="T50" fmla="*/ 130386 w 264159"/>
              <a:gd name="T51" fmla="*/ 300441 h 295910"/>
              <a:gd name="T52" fmla="*/ 73303 w 264159"/>
              <a:gd name="T53" fmla="*/ 300441 h 295910"/>
              <a:gd name="T54" fmla="*/ 52270 w 264159"/>
              <a:gd name="T55" fmla="*/ 300441 h 295910"/>
              <a:gd name="T56" fmla="*/ 49267 w 264159"/>
              <a:gd name="T57" fmla="*/ 300441 h 295910"/>
              <a:gd name="T58" fmla="*/ 39188 w 264159"/>
              <a:gd name="T59" fmla="*/ 299266 h 295910"/>
              <a:gd name="T60" fmla="*/ 31390 w 264159"/>
              <a:gd name="T61" fmla="*/ 296053 h 295910"/>
              <a:gd name="T62" fmla="*/ 26354 w 264159"/>
              <a:gd name="T63" fmla="*/ 291294 h 295910"/>
              <a:gd name="T64" fmla="*/ 24567 w 264159"/>
              <a:gd name="T65" fmla="*/ 285473 h 295910"/>
              <a:gd name="T66" fmla="*/ 24567 w 264159"/>
              <a:gd name="T67" fmla="*/ 138787 h 295910"/>
              <a:gd name="T68" fmla="*/ 24567 w 264159"/>
              <a:gd name="T69" fmla="*/ 63464 h 295910"/>
              <a:gd name="T70" fmla="*/ 24567 w 264159"/>
              <a:gd name="T71" fmla="*/ 35712 h 295910"/>
              <a:gd name="T72" fmla="*/ 24567 w 264159"/>
              <a:gd name="T73" fmla="*/ 31748 h 295910"/>
              <a:gd name="T74" fmla="*/ 26354 w 264159"/>
              <a:gd name="T75" fmla="*/ 26315 h 295910"/>
              <a:gd name="T76" fmla="*/ 31390 w 264159"/>
              <a:gd name="T77" fmla="*/ 20907 h 295910"/>
              <a:gd name="T78" fmla="*/ 39188 w 264159"/>
              <a:gd name="T79" fmla="*/ 16757 h 295910"/>
              <a:gd name="T80" fmla="*/ 49267 w 264159"/>
              <a:gd name="T81" fmla="*/ 15099 h 295910"/>
              <a:gd name="T82" fmla="*/ 146151 w 264159"/>
              <a:gd name="T83" fmla="*/ 15099 h 295910"/>
              <a:gd name="T84" fmla="*/ 195903 w 264159"/>
              <a:gd name="T85" fmla="*/ 15099 h 295910"/>
              <a:gd name="T86" fmla="*/ 214234 w 264159"/>
              <a:gd name="T87" fmla="*/ 15099 h 295910"/>
              <a:gd name="T88" fmla="*/ 216852 w 264159"/>
              <a:gd name="T89" fmla="*/ 15099 h 295910"/>
              <a:gd name="T90" fmla="*/ 225947 w 264159"/>
              <a:gd name="T91" fmla="*/ 16757 h 295910"/>
              <a:gd name="T92" fmla="*/ 233855 w 264159"/>
              <a:gd name="T93" fmla="*/ 20907 h 295910"/>
              <a:gd name="T94" fmla="*/ 239437 w 264159"/>
              <a:gd name="T95" fmla="*/ 26315 h 295910"/>
              <a:gd name="T96" fmla="*/ 241551 w 264159"/>
              <a:gd name="T97" fmla="*/ 31748 h 295910"/>
              <a:gd name="T98" fmla="*/ 241551 w 264159"/>
              <a:gd name="T99" fmla="*/ 150452 h 295910"/>
              <a:gd name="T100" fmla="*/ 241551 w 264159"/>
              <a:gd name="T101" fmla="*/ 211409 h 295910"/>
              <a:gd name="T102" fmla="*/ 241551 w 264159"/>
              <a:gd name="T103" fmla="*/ 233867 h 295910"/>
              <a:gd name="T104" fmla="*/ 241551 w 264159"/>
              <a:gd name="T105" fmla="*/ 237076 h 295910"/>
              <a:gd name="T106" fmla="*/ 239783 w 264159"/>
              <a:gd name="T107" fmla="*/ 242455 h 295910"/>
              <a:gd name="T108" fmla="*/ 234779 w 264159"/>
              <a:gd name="T109" fmla="*/ 247868 h 295910"/>
              <a:gd name="T110" fmla="*/ 226985 w 264159"/>
              <a:gd name="T111" fmla="*/ 252048 h 295910"/>
              <a:gd name="T112" fmla="*/ 216852 w 264159"/>
              <a:gd name="T113" fmla="*/ 253724 h 295910"/>
              <a:gd name="T114" fmla="*/ 128489 w 264159"/>
              <a:gd name="T115" fmla="*/ 253724 h 295910"/>
              <a:gd name="T116" fmla="*/ 83114 w 264159"/>
              <a:gd name="T117" fmla="*/ 253724 h 295910"/>
              <a:gd name="T118" fmla="*/ 66396 w 264159"/>
              <a:gd name="T119" fmla="*/ 253724 h 295910"/>
              <a:gd name="T120" fmla="*/ 64009 w 264159"/>
              <a:gd name="T121" fmla="*/ 253724 h 29591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64159" h="295910">
                <a:moveTo>
                  <a:pt x="0" y="280924"/>
                </a:moveTo>
                <a:lnTo>
                  <a:pt x="0" y="127105"/>
                </a:lnTo>
                <a:lnTo>
                  <a:pt x="0" y="48117"/>
                </a:lnTo>
                <a:lnTo>
                  <a:pt x="0" y="19016"/>
                </a:lnTo>
                <a:lnTo>
                  <a:pt x="0" y="14859"/>
                </a:lnTo>
                <a:lnTo>
                  <a:pt x="2413" y="9751"/>
                </a:lnTo>
                <a:lnTo>
                  <a:pt x="8445" y="4953"/>
                </a:lnTo>
                <a:lnTo>
                  <a:pt x="16287" y="1393"/>
                </a:lnTo>
                <a:lnTo>
                  <a:pt x="24129" y="0"/>
                </a:lnTo>
                <a:lnTo>
                  <a:pt x="147331" y="0"/>
                </a:lnTo>
                <a:lnTo>
                  <a:pt x="210597" y="0"/>
                </a:lnTo>
                <a:lnTo>
                  <a:pt x="233906" y="0"/>
                </a:lnTo>
                <a:lnTo>
                  <a:pt x="237236" y="0"/>
                </a:lnTo>
                <a:lnTo>
                  <a:pt x="247511" y="1393"/>
                </a:lnTo>
                <a:lnTo>
                  <a:pt x="256000" y="4953"/>
                </a:lnTo>
                <a:lnTo>
                  <a:pt x="261774" y="9751"/>
                </a:lnTo>
                <a:lnTo>
                  <a:pt x="263905" y="14859"/>
                </a:lnTo>
                <a:lnTo>
                  <a:pt x="263905" y="168677"/>
                </a:lnTo>
                <a:lnTo>
                  <a:pt x="263905" y="247665"/>
                </a:lnTo>
                <a:lnTo>
                  <a:pt x="263905" y="276766"/>
                </a:lnTo>
                <a:lnTo>
                  <a:pt x="263905" y="280924"/>
                </a:lnTo>
                <a:lnTo>
                  <a:pt x="262131" y="286654"/>
                </a:lnTo>
                <a:lnTo>
                  <a:pt x="256952" y="291338"/>
                </a:lnTo>
                <a:lnTo>
                  <a:pt x="248582" y="294497"/>
                </a:lnTo>
                <a:lnTo>
                  <a:pt x="237236" y="295656"/>
                </a:lnTo>
                <a:lnTo>
                  <a:pt x="128057" y="295656"/>
                </a:lnTo>
                <a:lnTo>
                  <a:pt x="71993" y="295656"/>
                </a:lnTo>
                <a:lnTo>
                  <a:pt x="51337" y="295656"/>
                </a:lnTo>
                <a:lnTo>
                  <a:pt x="48387" y="295656"/>
                </a:lnTo>
                <a:lnTo>
                  <a:pt x="38488" y="294497"/>
                </a:lnTo>
                <a:lnTo>
                  <a:pt x="30829" y="291338"/>
                </a:lnTo>
                <a:lnTo>
                  <a:pt x="25884" y="286654"/>
                </a:lnTo>
                <a:lnTo>
                  <a:pt x="24129" y="280924"/>
                </a:lnTo>
                <a:lnTo>
                  <a:pt x="24129" y="136576"/>
                </a:lnTo>
                <a:lnTo>
                  <a:pt x="24129" y="62452"/>
                </a:lnTo>
                <a:lnTo>
                  <a:pt x="24129" y="35143"/>
                </a:lnTo>
                <a:lnTo>
                  <a:pt x="24129" y="31242"/>
                </a:lnTo>
                <a:lnTo>
                  <a:pt x="25884" y="25896"/>
                </a:lnTo>
                <a:lnTo>
                  <a:pt x="30829" y="20574"/>
                </a:lnTo>
                <a:lnTo>
                  <a:pt x="38488" y="16490"/>
                </a:lnTo>
                <a:lnTo>
                  <a:pt x="48387" y="14859"/>
                </a:lnTo>
                <a:lnTo>
                  <a:pt x="143541" y="14859"/>
                </a:lnTo>
                <a:lnTo>
                  <a:pt x="192404" y="14859"/>
                </a:lnTo>
                <a:lnTo>
                  <a:pt x="210407" y="14859"/>
                </a:lnTo>
                <a:lnTo>
                  <a:pt x="212978" y="14859"/>
                </a:lnTo>
                <a:lnTo>
                  <a:pt x="221912" y="16490"/>
                </a:lnTo>
                <a:lnTo>
                  <a:pt x="229679" y="20574"/>
                </a:lnTo>
                <a:lnTo>
                  <a:pt x="235160" y="25896"/>
                </a:lnTo>
                <a:lnTo>
                  <a:pt x="237236" y="31242"/>
                </a:lnTo>
                <a:lnTo>
                  <a:pt x="237236" y="148056"/>
                </a:lnTo>
                <a:lnTo>
                  <a:pt x="237236" y="208041"/>
                </a:lnTo>
                <a:lnTo>
                  <a:pt x="237236" y="230141"/>
                </a:lnTo>
                <a:lnTo>
                  <a:pt x="237236" y="233299"/>
                </a:lnTo>
                <a:lnTo>
                  <a:pt x="235499" y="238591"/>
                </a:lnTo>
                <a:lnTo>
                  <a:pt x="230584" y="243919"/>
                </a:lnTo>
                <a:lnTo>
                  <a:pt x="222930" y="248032"/>
                </a:lnTo>
                <a:lnTo>
                  <a:pt x="212978" y="249682"/>
                </a:lnTo>
                <a:lnTo>
                  <a:pt x="126194" y="249682"/>
                </a:lnTo>
                <a:lnTo>
                  <a:pt x="81629" y="249682"/>
                </a:lnTo>
                <a:lnTo>
                  <a:pt x="65210" y="249682"/>
                </a:lnTo>
                <a:lnTo>
                  <a:pt x="62865" y="249682"/>
                </a:lnTo>
              </a:path>
            </a:pathLst>
          </a:custGeom>
          <a:noFill/>
          <a:ln w="12700">
            <a:solidFill>
              <a:srgbClr val="00224A"/>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0979" name="object 99">
            <a:extLst>
              <a:ext uri="{FF2B5EF4-FFF2-40B4-BE49-F238E27FC236}">
                <a16:creationId xmlns:a16="http://schemas.microsoft.com/office/drawing/2014/main" id="{C721D29E-0A33-4DB7-AD4E-2A1B2B8CFEB3}"/>
              </a:ext>
            </a:extLst>
          </p:cNvPr>
          <p:cNvSpPr>
            <a:spLocks/>
          </p:cNvSpPr>
          <p:nvPr/>
        </p:nvSpPr>
        <p:spPr bwMode="auto">
          <a:xfrm>
            <a:off x="7321550" y="2187575"/>
            <a:ext cx="160338" cy="0"/>
          </a:xfrm>
          <a:custGeom>
            <a:avLst/>
            <a:gdLst>
              <a:gd name="T0" fmla="*/ 163950 w 159384"/>
              <a:gd name="T1" fmla="*/ 0 w 159384"/>
              <a:gd name="T2" fmla="*/ 0 60000 65536"/>
              <a:gd name="T3" fmla="*/ 0 60000 65536"/>
            </a:gdLst>
            <a:ahLst/>
            <a:cxnLst>
              <a:cxn ang="T2">
                <a:pos x="T0" y="0"/>
              </a:cxn>
              <a:cxn ang="T3">
                <a:pos x="T1" y="0"/>
              </a:cxn>
            </a:cxnLst>
            <a:rect l="0" t="0" r="r" b="b"/>
            <a:pathLst>
              <a:path w="159384">
                <a:moveTo>
                  <a:pt x="159131" y="0"/>
                </a:moveTo>
                <a:lnTo>
                  <a:pt x="0" y="0"/>
                </a:lnTo>
              </a:path>
            </a:pathLst>
          </a:custGeom>
          <a:noFill/>
          <a:ln w="12700">
            <a:solidFill>
              <a:srgbClr val="00224A"/>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0980" name="object 100">
            <a:extLst>
              <a:ext uri="{FF2B5EF4-FFF2-40B4-BE49-F238E27FC236}">
                <a16:creationId xmlns:a16="http://schemas.microsoft.com/office/drawing/2014/main" id="{652923C0-92DA-441B-A793-A97D2F68DB90}"/>
              </a:ext>
            </a:extLst>
          </p:cNvPr>
          <p:cNvSpPr>
            <a:spLocks/>
          </p:cNvSpPr>
          <p:nvPr/>
        </p:nvSpPr>
        <p:spPr bwMode="auto">
          <a:xfrm>
            <a:off x="7427913" y="2190750"/>
            <a:ext cx="1587" cy="12700"/>
          </a:xfrm>
          <a:custGeom>
            <a:avLst/>
            <a:gdLst>
              <a:gd name="T0" fmla="*/ 0 w 1270"/>
              <a:gd name="T1" fmla="*/ 0 h 13335"/>
              <a:gd name="T2" fmla="*/ 3097 w 1270"/>
              <a:gd name="T3" fmla="*/ 10349 h 13335"/>
              <a:gd name="T4" fmla="*/ 0 60000 65536"/>
              <a:gd name="T5" fmla="*/ 0 60000 65536"/>
            </a:gdLst>
            <a:ahLst/>
            <a:cxnLst>
              <a:cxn ang="T4">
                <a:pos x="T0" y="T1"/>
              </a:cxn>
              <a:cxn ang="T5">
                <a:pos x="T2" y="T3"/>
              </a:cxn>
            </a:cxnLst>
            <a:rect l="0" t="0" r="r" b="b"/>
            <a:pathLst>
              <a:path w="1270" h="13335">
                <a:moveTo>
                  <a:pt x="0" y="0"/>
                </a:moveTo>
                <a:lnTo>
                  <a:pt x="1016" y="13207"/>
                </a:lnTo>
              </a:path>
            </a:pathLst>
          </a:custGeom>
          <a:noFill/>
          <a:ln w="12700">
            <a:solidFill>
              <a:srgbClr val="00224A"/>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0981" name="object 101">
            <a:extLst>
              <a:ext uri="{FF2B5EF4-FFF2-40B4-BE49-F238E27FC236}">
                <a16:creationId xmlns:a16="http://schemas.microsoft.com/office/drawing/2014/main" id="{A43D9989-C0CD-4121-8DF5-D06F060A8E12}"/>
              </a:ext>
            </a:extLst>
          </p:cNvPr>
          <p:cNvSpPr>
            <a:spLocks/>
          </p:cNvSpPr>
          <p:nvPr/>
        </p:nvSpPr>
        <p:spPr bwMode="auto">
          <a:xfrm>
            <a:off x="7359650" y="2190750"/>
            <a:ext cx="1588" cy="12700"/>
          </a:xfrm>
          <a:custGeom>
            <a:avLst/>
            <a:gdLst>
              <a:gd name="T0" fmla="*/ 0 w 1270"/>
              <a:gd name="T1" fmla="*/ 0 h 13335"/>
              <a:gd name="T2" fmla="*/ 3105 w 1270"/>
              <a:gd name="T3" fmla="*/ 10349 h 13335"/>
              <a:gd name="T4" fmla="*/ 0 60000 65536"/>
              <a:gd name="T5" fmla="*/ 0 60000 65536"/>
            </a:gdLst>
            <a:ahLst/>
            <a:cxnLst>
              <a:cxn ang="T4">
                <a:pos x="T0" y="T1"/>
              </a:cxn>
              <a:cxn ang="T5">
                <a:pos x="T2" y="T3"/>
              </a:cxn>
            </a:cxnLst>
            <a:rect l="0" t="0" r="r" b="b"/>
            <a:pathLst>
              <a:path w="1270" h="13335">
                <a:moveTo>
                  <a:pt x="0" y="0"/>
                </a:moveTo>
                <a:lnTo>
                  <a:pt x="1016" y="13207"/>
                </a:lnTo>
              </a:path>
            </a:pathLst>
          </a:custGeom>
          <a:noFill/>
          <a:ln w="12700">
            <a:solidFill>
              <a:srgbClr val="00224A"/>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0982" name="object 102">
            <a:extLst>
              <a:ext uri="{FF2B5EF4-FFF2-40B4-BE49-F238E27FC236}">
                <a16:creationId xmlns:a16="http://schemas.microsoft.com/office/drawing/2014/main" id="{5B9EA283-B24B-4DC7-9FCB-591EA531AF83}"/>
              </a:ext>
            </a:extLst>
          </p:cNvPr>
          <p:cNvSpPr>
            <a:spLocks/>
          </p:cNvSpPr>
          <p:nvPr/>
        </p:nvSpPr>
        <p:spPr bwMode="auto">
          <a:xfrm>
            <a:off x="6592888" y="1916113"/>
            <a:ext cx="141287" cy="304800"/>
          </a:xfrm>
          <a:custGeom>
            <a:avLst/>
            <a:gdLst>
              <a:gd name="T0" fmla="*/ 100631 w 140334"/>
              <a:gd name="T1" fmla="*/ 299777 h 306069"/>
              <a:gd name="T2" fmla="*/ 58706 w 140334"/>
              <a:gd name="T3" fmla="*/ 299777 h 306069"/>
              <a:gd name="T4" fmla="*/ 37178 w 140334"/>
              <a:gd name="T5" fmla="*/ 299777 h 306069"/>
              <a:gd name="T6" fmla="*/ 29246 w 140334"/>
              <a:gd name="T7" fmla="*/ 299777 h 306069"/>
              <a:gd name="T8" fmla="*/ 28114 w 140334"/>
              <a:gd name="T9" fmla="*/ 299777 h 306069"/>
              <a:gd name="T10" fmla="*/ 16349 w 140334"/>
              <a:gd name="T11" fmla="*/ 297752 h 306069"/>
              <a:gd name="T12" fmla="*/ 7504 w 140334"/>
              <a:gd name="T13" fmla="*/ 292158 h 306069"/>
              <a:gd name="T14" fmla="*/ 1936 w 140334"/>
              <a:gd name="T15" fmla="*/ 283720 h 306069"/>
              <a:gd name="T16" fmla="*/ 0 w 140334"/>
              <a:gd name="T17" fmla="*/ 273158 h 306069"/>
              <a:gd name="T18" fmla="*/ 0 w 140334"/>
              <a:gd name="T19" fmla="*/ 129908 h 306069"/>
              <a:gd name="T20" fmla="*/ 0 w 140334"/>
              <a:gd name="T21" fmla="*/ 56346 h 306069"/>
              <a:gd name="T22" fmla="*/ 0 w 140334"/>
              <a:gd name="T23" fmla="*/ 29246 h 306069"/>
              <a:gd name="T24" fmla="*/ 0 w 140334"/>
              <a:gd name="T25" fmla="*/ 25375 h 306069"/>
              <a:gd name="T26" fmla="*/ 1936 w 140334"/>
              <a:gd name="T27" fmla="*/ 16057 h 306069"/>
              <a:gd name="T28" fmla="*/ 7504 w 140334"/>
              <a:gd name="T29" fmla="*/ 7930 h 306069"/>
              <a:gd name="T30" fmla="*/ 16349 w 140334"/>
              <a:gd name="T31" fmla="*/ 2181 h 306069"/>
              <a:gd name="T32" fmla="*/ 28114 w 140334"/>
              <a:gd name="T33" fmla="*/ 0 h 306069"/>
              <a:gd name="T34" fmla="*/ 77784 w 140334"/>
              <a:gd name="T35" fmla="*/ 0 h 306069"/>
              <a:gd name="T36" fmla="*/ 103290 w 140334"/>
              <a:gd name="T37" fmla="*/ 0 h 306069"/>
              <a:gd name="T38" fmla="*/ 112688 w 140334"/>
              <a:gd name="T39" fmla="*/ 0 h 306069"/>
              <a:gd name="T40" fmla="*/ 114031 w 140334"/>
              <a:gd name="T41" fmla="*/ 0 h 306069"/>
              <a:gd name="T42" fmla="*/ 126225 w 140334"/>
              <a:gd name="T43" fmla="*/ 2181 h 306069"/>
              <a:gd name="T44" fmla="*/ 136017 w 140334"/>
              <a:gd name="T45" fmla="*/ 7930 h 306069"/>
              <a:gd name="T46" fmla="*/ 142535 w 140334"/>
              <a:gd name="T47" fmla="*/ 16057 h 306069"/>
              <a:gd name="T48" fmla="*/ 144902 w 140334"/>
              <a:gd name="T49" fmla="*/ 25375 h 306069"/>
              <a:gd name="T50" fmla="*/ 144902 w 140334"/>
              <a:gd name="T51" fmla="*/ 184013 h 306069"/>
              <a:gd name="T52" fmla="*/ 144902 w 140334"/>
              <a:gd name="T53" fmla="*/ 265476 h 306069"/>
              <a:gd name="T54" fmla="*/ 144902 w 140334"/>
              <a:gd name="T55" fmla="*/ 295490 h 306069"/>
              <a:gd name="T56" fmla="*/ 144902 w 140334"/>
              <a:gd name="T57" fmla="*/ 299777 h 30606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0334" h="306069">
                <a:moveTo>
                  <a:pt x="97282" y="306070"/>
                </a:moveTo>
                <a:lnTo>
                  <a:pt x="56753" y="306070"/>
                </a:lnTo>
                <a:lnTo>
                  <a:pt x="35941" y="306070"/>
                </a:lnTo>
                <a:lnTo>
                  <a:pt x="28273" y="306070"/>
                </a:lnTo>
                <a:lnTo>
                  <a:pt x="27178" y="306070"/>
                </a:lnTo>
                <a:lnTo>
                  <a:pt x="15805" y="304002"/>
                </a:lnTo>
                <a:lnTo>
                  <a:pt x="7254" y="298291"/>
                </a:lnTo>
                <a:lnTo>
                  <a:pt x="1871" y="289675"/>
                </a:lnTo>
                <a:lnTo>
                  <a:pt x="0" y="278892"/>
                </a:lnTo>
                <a:lnTo>
                  <a:pt x="0" y="132635"/>
                </a:lnTo>
                <a:lnTo>
                  <a:pt x="0" y="57531"/>
                </a:lnTo>
                <a:lnTo>
                  <a:pt x="0" y="29860"/>
                </a:lnTo>
                <a:lnTo>
                  <a:pt x="0" y="25908"/>
                </a:lnTo>
                <a:lnTo>
                  <a:pt x="1871" y="16394"/>
                </a:lnTo>
                <a:lnTo>
                  <a:pt x="7254" y="8096"/>
                </a:lnTo>
                <a:lnTo>
                  <a:pt x="15805" y="2226"/>
                </a:lnTo>
                <a:lnTo>
                  <a:pt x="27178" y="0"/>
                </a:lnTo>
                <a:lnTo>
                  <a:pt x="75195" y="0"/>
                </a:lnTo>
                <a:lnTo>
                  <a:pt x="99853" y="0"/>
                </a:lnTo>
                <a:lnTo>
                  <a:pt x="108938" y="0"/>
                </a:lnTo>
                <a:lnTo>
                  <a:pt x="110236" y="0"/>
                </a:lnTo>
                <a:lnTo>
                  <a:pt x="122025" y="2226"/>
                </a:lnTo>
                <a:lnTo>
                  <a:pt x="131492" y="8096"/>
                </a:lnTo>
                <a:lnTo>
                  <a:pt x="137793" y="16394"/>
                </a:lnTo>
                <a:lnTo>
                  <a:pt x="140081" y="25908"/>
                </a:lnTo>
                <a:lnTo>
                  <a:pt x="140081" y="187876"/>
                </a:lnTo>
                <a:lnTo>
                  <a:pt x="140081" y="271049"/>
                </a:lnTo>
                <a:lnTo>
                  <a:pt x="140081" y="301692"/>
                </a:lnTo>
                <a:lnTo>
                  <a:pt x="140081" y="306070"/>
                </a:lnTo>
              </a:path>
            </a:pathLst>
          </a:custGeom>
          <a:noFill/>
          <a:ln w="12700">
            <a:solidFill>
              <a:srgbClr val="00224A"/>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0983" name="object 103">
            <a:extLst>
              <a:ext uri="{FF2B5EF4-FFF2-40B4-BE49-F238E27FC236}">
                <a16:creationId xmlns:a16="http://schemas.microsoft.com/office/drawing/2014/main" id="{6DFD37E3-4C01-4E66-B770-90C608C1C33A}"/>
              </a:ext>
            </a:extLst>
          </p:cNvPr>
          <p:cNvSpPr>
            <a:spLocks/>
          </p:cNvSpPr>
          <p:nvPr/>
        </p:nvSpPr>
        <p:spPr bwMode="auto">
          <a:xfrm>
            <a:off x="6624638" y="1943100"/>
            <a:ext cx="74612" cy="279400"/>
          </a:xfrm>
          <a:custGeom>
            <a:avLst/>
            <a:gdLst>
              <a:gd name="T0" fmla="*/ 24786 w 73659"/>
              <a:gd name="T1" fmla="*/ 158369 h 279400"/>
              <a:gd name="T2" fmla="*/ 24786 w 73659"/>
              <a:gd name="T3" fmla="*/ 166243 h 279400"/>
              <a:gd name="T4" fmla="*/ 28981 w 73659"/>
              <a:gd name="T5" fmla="*/ 172720 h 279400"/>
              <a:gd name="T6" fmla="*/ 35888 w 73659"/>
              <a:gd name="T7" fmla="*/ 172720 h 279400"/>
              <a:gd name="T8" fmla="*/ 42796 w 73659"/>
              <a:gd name="T9" fmla="*/ 172720 h 279400"/>
              <a:gd name="T10" fmla="*/ 48214 w 73659"/>
              <a:gd name="T11" fmla="*/ 166243 h 279400"/>
              <a:gd name="T12" fmla="*/ 48214 w 73659"/>
              <a:gd name="T13" fmla="*/ 158369 h 279400"/>
              <a:gd name="T14" fmla="*/ 48214 w 73659"/>
              <a:gd name="T15" fmla="*/ 151892 h 279400"/>
              <a:gd name="T16" fmla="*/ 42796 w 73659"/>
              <a:gd name="T17" fmla="*/ 147955 h 279400"/>
              <a:gd name="T18" fmla="*/ 35888 w 73659"/>
              <a:gd name="T19" fmla="*/ 147955 h 279400"/>
              <a:gd name="T20" fmla="*/ 9616 w 73659"/>
              <a:gd name="T21" fmla="*/ 147955 h 279400"/>
              <a:gd name="T22" fmla="*/ 5551 w 73659"/>
              <a:gd name="T23" fmla="*/ 147955 h 279400"/>
              <a:gd name="T24" fmla="*/ 0 w 73659"/>
              <a:gd name="T25" fmla="*/ 142875 h 279400"/>
              <a:gd name="T26" fmla="*/ 0 w 73659"/>
              <a:gd name="T27" fmla="*/ 2539 h 279400"/>
              <a:gd name="T28" fmla="*/ 5551 w 73659"/>
              <a:gd name="T29" fmla="*/ 0 h 279400"/>
              <a:gd name="T30" fmla="*/ 74486 w 73659"/>
              <a:gd name="T31" fmla="*/ 0 h 279400"/>
              <a:gd name="T32" fmla="*/ 78549 w 73659"/>
              <a:gd name="T33" fmla="*/ 2539 h 279400"/>
              <a:gd name="T34" fmla="*/ 78549 w 73659"/>
              <a:gd name="T35" fmla="*/ 276606 h 279400"/>
              <a:gd name="T36" fmla="*/ 74486 w 73659"/>
              <a:gd name="T37" fmla="*/ 279146 h 279400"/>
              <a:gd name="T38" fmla="*/ 70289 w 73659"/>
              <a:gd name="T39" fmla="*/ 279146 h 2794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73659" h="279400">
                <a:moveTo>
                  <a:pt x="23241" y="158369"/>
                </a:moveTo>
                <a:lnTo>
                  <a:pt x="23241" y="166243"/>
                </a:lnTo>
                <a:lnTo>
                  <a:pt x="27177" y="172720"/>
                </a:lnTo>
                <a:lnTo>
                  <a:pt x="33654" y="172720"/>
                </a:lnTo>
                <a:lnTo>
                  <a:pt x="40131" y="172720"/>
                </a:lnTo>
                <a:lnTo>
                  <a:pt x="45212" y="166243"/>
                </a:lnTo>
                <a:lnTo>
                  <a:pt x="45212" y="158369"/>
                </a:lnTo>
                <a:lnTo>
                  <a:pt x="45212" y="151892"/>
                </a:lnTo>
                <a:lnTo>
                  <a:pt x="40131" y="147955"/>
                </a:lnTo>
                <a:lnTo>
                  <a:pt x="33654" y="147955"/>
                </a:lnTo>
                <a:lnTo>
                  <a:pt x="9017" y="147955"/>
                </a:lnTo>
                <a:lnTo>
                  <a:pt x="5206" y="147955"/>
                </a:lnTo>
                <a:lnTo>
                  <a:pt x="0" y="142875"/>
                </a:lnTo>
                <a:lnTo>
                  <a:pt x="0" y="2539"/>
                </a:lnTo>
                <a:lnTo>
                  <a:pt x="5206" y="0"/>
                </a:lnTo>
                <a:lnTo>
                  <a:pt x="69850" y="0"/>
                </a:lnTo>
                <a:lnTo>
                  <a:pt x="73660" y="2539"/>
                </a:lnTo>
                <a:lnTo>
                  <a:pt x="73660" y="276606"/>
                </a:lnTo>
                <a:lnTo>
                  <a:pt x="69850" y="279146"/>
                </a:lnTo>
                <a:lnTo>
                  <a:pt x="65913" y="279146"/>
                </a:lnTo>
              </a:path>
            </a:pathLst>
          </a:custGeom>
          <a:noFill/>
          <a:ln w="12700">
            <a:solidFill>
              <a:srgbClr val="00224A"/>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0984" name="object 104">
            <a:extLst>
              <a:ext uri="{FF2B5EF4-FFF2-40B4-BE49-F238E27FC236}">
                <a16:creationId xmlns:a16="http://schemas.microsoft.com/office/drawing/2014/main" id="{AD45C1F9-AC27-435D-8CFE-FBED5C8131E8}"/>
              </a:ext>
            </a:extLst>
          </p:cNvPr>
          <p:cNvSpPr>
            <a:spLocks/>
          </p:cNvSpPr>
          <p:nvPr/>
        </p:nvSpPr>
        <p:spPr bwMode="auto">
          <a:xfrm>
            <a:off x="6629400" y="2182813"/>
            <a:ext cx="44450" cy="1587"/>
          </a:xfrm>
          <a:custGeom>
            <a:avLst/>
            <a:gdLst>
              <a:gd name="T0" fmla="*/ 41884 w 45084"/>
              <a:gd name="T1" fmla="*/ 0 h 1905"/>
              <a:gd name="T2" fmla="*/ 0 w 45084"/>
              <a:gd name="T3" fmla="*/ 662 h 1905"/>
              <a:gd name="T4" fmla="*/ 0 60000 65536"/>
              <a:gd name="T5" fmla="*/ 0 60000 65536"/>
            </a:gdLst>
            <a:ahLst/>
            <a:cxnLst>
              <a:cxn ang="T4">
                <a:pos x="T0" y="T1"/>
              </a:cxn>
              <a:cxn ang="T5">
                <a:pos x="T2" y="T3"/>
              </a:cxn>
            </a:cxnLst>
            <a:rect l="0" t="0" r="r" b="b"/>
            <a:pathLst>
              <a:path w="45084" h="1905">
                <a:moveTo>
                  <a:pt x="44957" y="0"/>
                </a:moveTo>
                <a:lnTo>
                  <a:pt x="0" y="1650"/>
                </a:lnTo>
              </a:path>
            </a:pathLst>
          </a:custGeom>
          <a:noFill/>
          <a:ln w="12699">
            <a:solidFill>
              <a:srgbClr val="00224A"/>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0985" name="object 105">
            <a:extLst>
              <a:ext uri="{FF2B5EF4-FFF2-40B4-BE49-F238E27FC236}">
                <a16:creationId xmlns:a16="http://schemas.microsoft.com/office/drawing/2014/main" id="{D19534E1-D279-4223-8E21-8912C2C0068A}"/>
              </a:ext>
            </a:extLst>
          </p:cNvPr>
          <p:cNvSpPr>
            <a:spLocks/>
          </p:cNvSpPr>
          <p:nvPr/>
        </p:nvSpPr>
        <p:spPr bwMode="auto">
          <a:xfrm>
            <a:off x="6629400" y="2155825"/>
            <a:ext cx="44450" cy="1588"/>
          </a:xfrm>
          <a:custGeom>
            <a:avLst/>
            <a:gdLst>
              <a:gd name="T0" fmla="*/ 41884 w 45084"/>
              <a:gd name="T1" fmla="*/ 0 h 1269"/>
              <a:gd name="T2" fmla="*/ 0 w 45084"/>
              <a:gd name="T3" fmla="*/ 3113 h 1269"/>
              <a:gd name="T4" fmla="*/ 0 60000 65536"/>
              <a:gd name="T5" fmla="*/ 0 60000 65536"/>
            </a:gdLst>
            <a:ahLst/>
            <a:cxnLst>
              <a:cxn ang="T4">
                <a:pos x="T0" y="T1"/>
              </a:cxn>
              <a:cxn ang="T5">
                <a:pos x="T2" y="T3"/>
              </a:cxn>
            </a:cxnLst>
            <a:rect l="0" t="0" r="r" b="b"/>
            <a:pathLst>
              <a:path w="45084" h="1269">
                <a:moveTo>
                  <a:pt x="44957" y="0"/>
                </a:moveTo>
                <a:lnTo>
                  <a:pt x="0" y="1015"/>
                </a:lnTo>
              </a:path>
            </a:pathLst>
          </a:custGeom>
          <a:noFill/>
          <a:ln w="12700">
            <a:solidFill>
              <a:srgbClr val="00224A"/>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0986" name="object 106">
            <a:extLst>
              <a:ext uri="{FF2B5EF4-FFF2-40B4-BE49-F238E27FC236}">
                <a16:creationId xmlns:a16="http://schemas.microsoft.com/office/drawing/2014/main" id="{089D6956-D2CA-4164-9F94-CE26E89E20A2}"/>
              </a:ext>
            </a:extLst>
          </p:cNvPr>
          <p:cNvSpPr>
            <a:spLocks/>
          </p:cNvSpPr>
          <p:nvPr/>
        </p:nvSpPr>
        <p:spPr bwMode="auto">
          <a:xfrm>
            <a:off x="6786563" y="2119313"/>
            <a:ext cx="142875" cy="49212"/>
          </a:xfrm>
          <a:custGeom>
            <a:avLst/>
            <a:gdLst>
              <a:gd name="T0" fmla="*/ 0 w 143509"/>
              <a:gd name="T1" fmla="*/ 0 h 48894"/>
              <a:gd name="T2" fmla="*/ 4093 w 143509"/>
              <a:gd name="T3" fmla="*/ 5511 h 48894"/>
              <a:gd name="T4" fmla="*/ 9254 w 143509"/>
              <a:gd name="T5" fmla="*/ 10347 h 48894"/>
              <a:gd name="T6" fmla="*/ 15721 w 143509"/>
              <a:gd name="T7" fmla="*/ 13779 h 48894"/>
              <a:gd name="T8" fmla="*/ 23725 w 143509"/>
              <a:gd name="T9" fmla="*/ 15085 h 48894"/>
              <a:gd name="T10" fmla="*/ 90872 w 143509"/>
              <a:gd name="T11" fmla="*/ 15085 h 48894"/>
              <a:gd name="T12" fmla="*/ 125352 w 143509"/>
              <a:gd name="T13" fmla="*/ 15085 h 48894"/>
              <a:gd name="T14" fmla="*/ 138055 w 143509"/>
              <a:gd name="T15" fmla="*/ 15085 h 48894"/>
              <a:gd name="T16" fmla="*/ 139870 w 143509"/>
              <a:gd name="T17" fmla="*/ 15085 h 48894"/>
              <a:gd name="T18" fmla="*/ 139870 w 143509"/>
              <a:gd name="T19" fmla="*/ 35259 h 48894"/>
              <a:gd name="T20" fmla="*/ 139870 w 143509"/>
              <a:gd name="T21" fmla="*/ 45619 h 48894"/>
              <a:gd name="T22" fmla="*/ 139870 w 143509"/>
              <a:gd name="T23" fmla="*/ 49434 h 48894"/>
              <a:gd name="T24" fmla="*/ 139870 w 143509"/>
              <a:gd name="T25" fmla="*/ 49982 h 488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3509" h="48894">
                <a:moveTo>
                  <a:pt x="0" y="0"/>
                </a:moveTo>
                <a:lnTo>
                  <a:pt x="4183" y="5335"/>
                </a:lnTo>
                <a:lnTo>
                  <a:pt x="9461" y="10017"/>
                </a:lnTo>
                <a:lnTo>
                  <a:pt x="16073" y="13340"/>
                </a:lnTo>
                <a:lnTo>
                  <a:pt x="24256" y="14604"/>
                </a:lnTo>
                <a:lnTo>
                  <a:pt x="92906" y="14604"/>
                </a:lnTo>
                <a:lnTo>
                  <a:pt x="128158" y="14604"/>
                </a:lnTo>
                <a:lnTo>
                  <a:pt x="141146" y="14604"/>
                </a:lnTo>
                <a:lnTo>
                  <a:pt x="143001" y="14604"/>
                </a:lnTo>
                <a:lnTo>
                  <a:pt x="143001" y="34135"/>
                </a:lnTo>
                <a:lnTo>
                  <a:pt x="143001" y="44164"/>
                </a:lnTo>
                <a:lnTo>
                  <a:pt x="143001" y="47859"/>
                </a:lnTo>
                <a:lnTo>
                  <a:pt x="143001" y="48387"/>
                </a:lnTo>
              </a:path>
            </a:pathLst>
          </a:custGeom>
          <a:noFill/>
          <a:ln w="12699">
            <a:solidFill>
              <a:srgbClr val="00224A"/>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0987" name="object 107">
            <a:extLst>
              <a:ext uri="{FF2B5EF4-FFF2-40B4-BE49-F238E27FC236}">
                <a16:creationId xmlns:a16="http://schemas.microsoft.com/office/drawing/2014/main" id="{3D005B8B-C1AC-4631-BD58-E08EA8BFC14E}"/>
              </a:ext>
            </a:extLst>
          </p:cNvPr>
          <p:cNvSpPr>
            <a:spLocks/>
          </p:cNvSpPr>
          <p:nvPr/>
        </p:nvSpPr>
        <p:spPr bwMode="auto">
          <a:xfrm>
            <a:off x="6764338" y="1752600"/>
            <a:ext cx="466725" cy="415925"/>
          </a:xfrm>
          <a:custGeom>
            <a:avLst/>
            <a:gdLst>
              <a:gd name="T0" fmla="*/ 307905 w 466090"/>
              <a:gd name="T1" fmla="*/ 415544 h 415925"/>
              <a:gd name="T2" fmla="*/ 307905 w 466090"/>
              <a:gd name="T3" fmla="*/ 395866 h 415925"/>
              <a:gd name="T4" fmla="*/ 307905 w 466090"/>
              <a:gd name="T5" fmla="*/ 385762 h 415925"/>
              <a:gd name="T6" fmla="*/ 307905 w 466090"/>
              <a:gd name="T7" fmla="*/ 382039 h 415925"/>
              <a:gd name="T8" fmla="*/ 307905 w 466090"/>
              <a:gd name="T9" fmla="*/ 381508 h 415925"/>
              <a:gd name="T10" fmla="*/ 384194 w 466090"/>
              <a:gd name="T11" fmla="*/ 381508 h 415925"/>
              <a:gd name="T12" fmla="*/ 423369 w 466090"/>
              <a:gd name="T13" fmla="*/ 381508 h 415925"/>
              <a:gd name="T14" fmla="*/ 437802 w 466090"/>
              <a:gd name="T15" fmla="*/ 381508 h 415925"/>
              <a:gd name="T16" fmla="*/ 439863 w 466090"/>
              <a:gd name="T17" fmla="*/ 381508 h 415925"/>
              <a:gd name="T18" fmla="*/ 451668 w 466090"/>
              <a:gd name="T19" fmla="*/ 378960 h 415925"/>
              <a:gd name="T20" fmla="*/ 460930 w 466090"/>
              <a:gd name="T21" fmla="*/ 372078 h 415925"/>
              <a:gd name="T22" fmla="*/ 466979 w 466090"/>
              <a:gd name="T23" fmla="*/ 362005 h 415925"/>
              <a:gd name="T24" fmla="*/ 469146 w 466090"/>
              <a:gd name="T25" fmla="*/ 349885 h 415925"/>
              <a:gd name="T26" fmla="*/ 469146 w 466090"/>
              <a:gd name="T27" fmla="*/ 164494 h 415925"/>
              <a:gd name="T28" fmla="*/ 469146 w 466090"/>
              <a:gd name="T29" fmla="*/ 69294 h 415925"/>
              <a:gd name="T30" fmla="*/ 469146 w 466090"/>
              <a:gd name="T31" fmla="*/ 34220 h 415925"/>
              <a:gd name="T32" fmla="*/ 469146 w 466090"/>
              <a:gd name="T33" fmla="*/ 29210 h 415925"/>
              <a:gd name="T34" fmla="*/ 466979 w 466090"/>
              <a:gd name="T35" fmla="*/ 17466 h 415925"/>
              <a:gd name="T36" fmla="*/ 460930 w 466090"/>
              <a:gd name="T37" fmla="*/ 8223 h 415925"/>
              <a:gd name="T38" fmla="*/ 451668 w 466090"/>
              <a:gd name="T39" fmla="*/ 2170 h 415925"/>
              <a:gd name="T40" fmla="*/ 439863 w 466090"/>
              <a:gd name="T41" fmla="*/ 0 h 415925"/>
              <a:gd name="T42" fmla="*/ 202569 w 466090"/>
              <a:gd name="T43" fmla="*/ 0 h 415925"/>
              <a:gd name="T44" fmla="*/ 80716 w 466090"/>
              <a:gd name="T45" fmla="*/ 0 h 415925"/>
              <a:gd name="T46" fmla="*/ 35823 w 466090"/>
              <a:gd name="T47" fmla="*/ 0 h 415925"/>
              <a:gd name="T48" fmla="*/ 29410 w 466090"/>
              <a:gd name="T49" fmla="*/ 0 h 415925"/>
              <a:gd name="T50" fmla="*/ 17586 w 466090"/>
              <a:gd name="T51" fmla="*/ 2170 h 415925"/>
              <a:gd name="T52" fmla="*/ 8278 w 466090"/>
              <a:gd name="T53" fmla="*/ 8223 h 415925"/>
              <a:gd name="T54" fmla="*/ 2185 w 466090"/>
              <a:gd name="T55" fmla="*/ 17466 h 415925"/>
              <a:gd name="T56" fmla="*/ 0 w 466090"/>
              <a:gd name="T57" fmla="*/ 29210 h 415925"/>
              <a:gd name="T58" fmla="*/ 0 w 466090"/>
              <a:gd name="T59" fmla="*/ 194923 h 415925"/>
              <a:gd name="T60" fmla="*/ 0 w 466090"/>
              <a:gd name="T61" fmla="*/ 280019 h 415925"/>
              <a:gd name="T62" fmla="*/ 0 w 466090"/>
              <a:gd name="T63" fmla="*/ 311370 h 415925"/>
              <a:gd name="T64" fmla="*/ 0 w 466090"/>
              <a:gd name="T65" fmla="*/ 315849 h 41592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66090" h="415925">
                <a:moveTo>
                  <a:pt x="305816" y="415544"/>
                </a:moveTo>
                <a:lnTo>
                  <a:pt x="305816" y="395866"/>
                </a:lnTo>
                <a:lnTo>
                  <a:pt x="305816" y="385762"/>
                </a:lnTo>
                <a:lnTo>
                  <a:pt x="305816" y="382039"/>
                </a:lnTo>
                <a:lnTo>
                  <a:pt x="305816" y="381508"/>
                </a:lnTo>
                <a:lnTo>
                  <a:pt x="381587" y="381508"/>
                </a:lnTo>
                <a:lnTo>
                  <a:pt x="420497" y="381508"/>
                </a:lnTo>
                <a:lnTo>
                  <a:pt x="434832" y="381508"/>
                </a:lnTo>
                <a:lnTo>
                  <a:pt x="436879" y="381508"/>
                </a:lnTo>
                <a:lnTo>
                  <a:pt x="448603" y="378960"/>
                </a:lnTo>
                <a:lnTo>
                  <a:pt x="457803" y="372078"/>
                </a:lnTo>
                <a:lnTo>
                  <a:pt x="463811" y="362005"/>
                </a:lnTo>
                <a:lnTo>
                  <a:pt x="465963" y="349885"/>
                </a:lnTo>
                <a:lnTo>
                  <a:pt x="465963" y="164494"/>
                </a:lnTo>
                <a:lnTo>
                  <a:pt x="465963" y="69294"/>
                </a:lnTo>
                <a:lnTo>
                  <a:pt x="465963" y="34220"/>
                </a:lnTo>
                <a:lnTo>
                  <a:pt x="465963" y="29210"/>
                </a:lnTo>
                <a:lnTo>
                  <a:pt x="463811" y="17466"/>
                </a:lnTo>
                <a:lnTo>
                  <a:pt x="457803" y="8223"/>
                </a:lnTo>
                <a:lnTo>
                  <a:pt x="448603" y="2170"/>
                </a:lnTo>
                <a:lnTo>
                  <a:pt x="436879" y="0"/>
                </a:lnTo>
                <a:lnTo>
                  <a:pt x="201195" y="0"/>
                </a:lnTo>
                <a:lnTo>
                  <a:pt x="80168" y="0"/>
                </a:lnTo>
                <a:lnTo>
                  <a:pt x="35579" y="0"/>
                </a:lnTo>
                <a:lnTo>
                  <a:pt x="29210" y="0"/>
                </a:lnTo>
                <a:lnTo>
                  <a:pt x="17466" y="2170"/>
                </a:lnTo>
                <a:lnTo>
                  <a:pt x="8223" y="8223"/>
                </a:lnTo>
                <a:lnTo>
                  <a:pt x="2170" y="17466"/>
                </a:lnTo>
                <a:lnTo>
                  <a:pt x="0" y="29210"/>
                </a:lnTo>
                <a:lnTo>
                  <a:pt x="0" y="194923"/>
                </a:lnTo>
                <a:lnTo>
                  <a:pt x="0" y="280019"/>
                </a:lnTo>
                <a:lnTo>
                  <a:pt x="0" y="311370"/>
                </a:lnTo>
                <a:lnTo>
                  <a:pt x="0" y="315849"/>
                </a:lnTo>
              </a:path>
            </a:pathLst>
          </a:custGeom>
          <a:noFill/>
          <a:ln w="12700">
            <a:solidFill>
              <a:srgbClr val="00224A"/>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0988" name="object 108">
            <a:extLst>
              <a:ext uri="{FF2B5EF4-FFF2-40B4-BE49-F238E27FC236}">
                <a16:creationId xmlns:a16="http://schemas.microsoft.com/office/drawing/2014/main" id="{8DBD4FBD-8717-4E09-B6B0-3DB3B875E7E1}"/>
              </a:ext>
            </a:extLst>
          </p:cNvPr>
          <p:cNvSpPr>
            <a:spLocks/>
          </p:cNvSpPr>
          <p:nvPr/>
        </p:nvSpPr>
        <p:spPr bwMode="auto">
          <a:xfrm>
            <a:off x="6764338" y="1824038"/>
            <a:ext cx="396875" cy="249237"/>
          </a:xfrm>
          <a:custGeom>
            <a:avLst/>
            <a:gdLst>
              <a:gd name="T0" fmla="*/ 0 w 396240"/>
              <a:gd name="T1" fmla="*/ 245217 h 250189"/>
              <a:gd name="T2" fmla="*/ 399298 w 396240"/>
              <a:gd name="T3" fmla="*/ 245217 h 250189"/>
              <a:gd name="T4" fmla="*/ 399298 w 396240"/>
              <a:gd name="T5" fmla="*/ 0 h 250189"/>
              <a:gd name="T6" fmla="*/ 68491 w 396240"/>
              <a:gd name="T7" fmla="*/ 0 h 250189"/>
              <a:gd name="T8" fmla="*/ 68491 w 396240"/>
              <a:gd name="T9" fmla="*/ 190766 h 250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6240" h="250189">
                <a:moveTo>
                  <a:pt x="0" y="249936"/>
                </a:moveTo>
                <a:lnTo>
                  <a:pt x="396113" y="249936"/>
                </a:lnTo>
                <a:lnTo>
                  <a:pt x="396113" y="0"/>
                </a:lnTo>
                <a:lnTo>
                  <a:pt x="67945" y="0"/>
                </a:lnTo>
                <a:lnTo>
                  <a:pt x="67945" y="194437"/>
                </a:lnTo>
              </a:path>
            </a:pathLst>
          </a:custGeom>
          <a:noFill/>
          <a:ln w="12700">
            <a:solidFill>
              <a:srgbClr val="00224A"/>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0989" name="object 109">
            <a:extLst>
              <a:ext uri="{FF2B5EF4-FFF2-40B4-BE49-F238E27FC236}">
                <a16:creationId xmlns:a16="http://schemas.microsoft.com/office/drawing/2014/main" id="{B55E0D8A-6701-4D97-8B40-4BAD8CF71729}"/>
              </a:ext>
            </a:extLst>
          </p:cNvPr>
          <p:cNvSpPr>
            <a:spLocks/>
          </p:cNvSpPr>
          <p:nvPr/>
        </p:nvSpPr>
        <p:spPr bwMode="auto">
          <a:xfrm>
            <a:off x="6856413" y="2168525"/>
            <a:ext cx="273050" cy="53975"/>
          </a:xfrm>
          <a:custGeom>
            <a:avLst/>
            <a:gdLst>
              <a:gd name="T0" fmla="*/ 76959 w 271779"/>
              <a:gd name="T1" fmla="*/ 0 h 53975"/>
              <a:gd name="T2" fmla="*/ 49676 w 271779"/>
              <a:gd name="T3" fmla="*/ 0 h 53975"/>
              <a:gd name="T4" fmla="*/ 35667 w 271779"/>
              <a:gd name="T5" fmla="*/ 0 h 53975"/>
              <a:gd name="T6" fmla="*/ 30506 w 271779"/>
              <a:gd name="T7" fmla="*/ 0 h 53975"/>
              <a:gd name="T8" fmla="*/ 29770 w 271779"/>
              <a:gd name="T9" fmla="*/ 0 h 53975"/>
              <a:gd name="T10" fmla="*/ 17823 w 271779"/>
              <a:gd name="T11" fmla="*/ 2547 h 53975"/>
              <a:gd name="T12" fmla="*/ 8401 w 271779"/>
              <a:gd name="T13" fmla="*/ 9429 h 53975"/>
              <a:gd name="T14" fmla="*/ 2218 w 271779"/>
              <a:gd name="T15" fmla="*/ 19502 h 53975"/>
              <a:gd name="T16" fmla="*/ 0 w 271779"/>
              <a:gd name="T17" fmla="*/ 31622 h 53975"/>
              <a:gd name="T18" fmla="*/ 2218 w 271779"/>
              <a:gd name="T19" fmla="*/ 42215 h 53975"/>
              <a:gd name="T20" fmla="*/ 8401 w 271779"/>
              <a:gd name="T21" fmla="*/ 48926 h 53975"/>
              <a:gd name="T22" fmla="*/ 17823 w 271779"/>
              <a:gd name="T23" fmla="*/ 52447 h 53975"/>
              <a:gd name="T24" fmla="*/ 29770 w 271779"/>
              <a:gd name="T25" fmla="*/ 53466 h 53975"/>
              <a:gd name="T26" fmla="*/ 156029 w 271779"/>
              <a:gd name="T27" fmla="*/ 53466 h 53975"/>
              <a:gd name="T28" fmla="*/ 220866 w 271779"/>
              <a:gd name="T29" fmla="*/ 53466 h 53975"/>
              <a:gd name="T30" fmla="*/ 244752 w 271779"/>
              <a:gd name="T31" fmla="*/ 53466 h 53975"/>
              <a:gd name="T32" fmla="*/ 248165 w 271779"/>
              <a:gd name="T33" fmla="*/ 53466 h 53975"/>
              <a:gd name="T34" fmla="*/ 260165 w 271779"/>
              <a:gd name="T35" fmla="*/ 52447 h 53975"/>
              <a:gd name="T36" fmla="*/ 269582 w 271779"/>
              <a:gd name="T37" fmla="*/ 48926 h 53975"/>
              <a:gd name="T38" fmla="*/ 275733 w 271779"/>
              <a:gd name="T39" fmla="*/ 42215 h 53975"/>
              <a:gd name="T40" fmla="*/ 277935 w 271779"/>
              <a:gd name="T41" fmla="*/ 31622 h 53975"/>
              <a:gd name="T42" fmla="*/ 275733 w 271779"/>
              <a:gd name="T43" fmla="*/ 19502 h 53975"/>
              <a:gd name="T44" fmla="*/ 269582 w 271779"/>
              <a:gd name="T45" fmla="*/ 9429 h 53975"/>
              <a:gd name="T46" fmla="*/ 260165 w 271779"/>
              <a:gd name="T47" fmla="*/ 2547 h 53975"/>
              <a:gd name="T48" fmla="*/ 248165 w 271779"/>
              <a:gd name="T49" fmla="*/ 0 h 53975"/>
              <a:gd name="T50" fmla="*/ 230954 w 271779"/>
              <a:gd name="T51" fmla="*/ 0 h 53975"/>
              <a:gd name="T52" fmla="*/ 222117 w 271779"/>
              <a:gd name="T53" fmla="*/ 0 h 53975"/>
              <a:gd name="T54" fmla="*/ 218861 w 271779"/>
              <a:gd name="T55" fmla="*/ 0 h 53975"/>
              <a:gd name="T56" fmla="*/ 218396 w 271779"/>
              <a:gd name="T57" fmla="*/ 0 h 5397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71779" h="53975">
                <a:moveTo>
                  <a:pt x="75184" y="0"/>
                </a:moveTo>
                <a:lnTo>
                  <a:pt x="48531" y="0"/>
                </a:lnTo>
                <a:lnTo>
                  <a:pt x="34845" y="0"/>
                </a:lnTo>
                <a:lnTo>
                  <a:pt x="29803" y="0"/>
                </a:lnTo>
                <a:lnTo>
                  <a:pt x="29083" y="0"/>
                </a:lnTo>
                <a:lnTo>
                  <a:pt x="17412" y="2547"/>
                </a:lnTo>
                <a:lnTo>
                  <a:pt x="8207" y="9429"/>
                </a:lnTo>
                <a:lnTo>
                  <a:pt x="2168" y="19502"/>
                </a:lnTo>
                <a:lnTo>
                  <a:pt x="0" y="31622"/>
                </a:lnTo>
                <a:lnTo>
                  <a:pt x="2168" y="42215"/>
                </a:lnTo>
                <a:lnTo>
                  <a:pt x="8207" y="48926"/>
                </a:lnTo>
                <a:lnTo>
                  <a:pt x="17412" y="52447"/>
                </a:lnTo>
                <a:lnTo>
                  <a:pt x="29083" y="53466"/>
                </a:lnTo>
                <a:lnTo>
                  <a:pt x="152431" y="53466"/>
                </a:lnTo>
                <a:lnTo>
                  <a:pt x="215773" y="53466"/>
                </a:lnTo>
                <a:lnTo>
                  <a:pt x="239109" y="53466"/>
                </a:lnTo>
                <a:lnTo>
                  <a:pt x="242443" y="53466"/>
                </a:lnTo>
                <a:lnTo>
                  <a:pt x="254166" y="52447"/>
                </a:lnTo>
                <a:lnTo>
                  <a:pt x="263366" y="48926"/>
                </a:lnTo>
                <a:lnTo>
                  <a:pt x="269374" y="42215"/>
                </a:lnTo>
                <a:lnTo>
                  <a:pt x="271525" y="31622"/>
                </a:lnTo>
                <a:lnTo>
                  <a:pt x="269374" y="19502"/>
                </a:lnTo>
                <a:lnTo>
                  <a:pt x="263366" y="9429"/>
                </a:lnTo>
                <a:lnTo>
                  <a:pt x="254166" y="2547"/>
                </a:lnTo>
                <a:lnTo>
                  <a:pt x="242443" y="0"/>
                </a:lnTo>
                <a:lnTo>
                  <a:pt x="225629" y="0"/>
                </a:lnTo>
                <a:lnTo>
                  <a:pt x="216995" y="0"/>
                </a:lnTo>
                <a:lnTo>
                  <a:pt x="213814" y="0"/>
                </a:lnTo>
                <a:lnTo>
                  <a:pt x="213360" y="0"/>
                </a:lnTo>
              </a:path>
            </a:pathLst>
          </a:custGeom>
          <a:noFill/>
          <a:ln w="12700">
            <a:solidFill>
              <a:srgbClr val="00224A"/>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0990" name="object 110">
            <a:extLst>
              <a:ext uri="{FF2B5EF4-FFF2-40B4-BE49-F238E27FC236}">
                <a16:creationId xmlns:a16="http://schemas.microsoft.com/office/drawing/2014/main" id="{F18566D0-22B9-4A53-BBA5-A50878C8A269}"/>
              </a:ext>
            </a:extLst>
          </p:cNvPr>
          <p:cNvSpPr txBox="1">
            <a:spLocks noChangeArrowheads="1"/>
          </p:cNvSpPr>
          <p:nvPr/>
        </p:nvSpPr>
        <p:spPr bwMode="auto">
          <a:xfrm>
            <a:off x="4491038" y="5943600"/>
            <a:ext cx="9985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12700" indent="296863">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00"/>
              </a:spcBef>
            </a:pPr>
            <a:r>
              <a:rPr lang="zh-CN" altLang="zh-CN" sz="1100">
                <a:solidFill>
                  <a:srgbClr val="938953"/>
                </a:solidFill>
                <a:latin typeface="Arial" panose="020B0604020202020204" pitchFamily="34" charset="0"/>
                <a:cs typeface="Arial" panose="020B0604020202020204" pitchFamily="34" charset="0"/>
              </a:rPr>
              <a:t>异步通信</a:t>
            </a:r>
            <a:endParaRPr lang="zh-CN" altLang="zh-CN" sz="1100">
              <a:latin typeface="Arial" panose="020B0604020202020204" pitchFamily="34" charset="0"/>
              <a:cs typeface="Arial" panose="020B0604020202020204" pitchFamily="34" charset="0"/>
            </a:endParaRPr>
          </a:p>
        </p:txBody>
      </p:sp>
      <p:sp>
        <p:nvSpPr>
          <p:cNvPr id="250991" name="object 111">
            <a:extLst>
              <a:ext uri="{FF2B5EF4-FFF2-40B4-BE49-F238E27FC236}">
                <a16:creationId xmlns:a16="http://schemas.microsoft.com/office/drawing/2014/main" id="{62C814FF-332C-4017-B518-F16E2E1207F0}"/>
              </a:ext>
            </a:extLst>
          </p:cNvPr>
          <p:cNvSpPr txBox="1">
            <a:spLocks noChangeArrowheads="1"/>
          </p:cNvSpPr>
          <p:nvPr/>
        </p:nvSpPr>
        <p:spPr bwMode="auto">
          <a:xfrm>
            <a:off x="2546350" y="5943600"/>
            <a:ext cx="99695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12700" indent="331788">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00"/>
              </a:spcBef>
            </a:pPr>
            <a:r>
              <a:rPr lang="zh-CN" altLang="zh-CN" sz="1100">
                <a:solidFill>
                  <a:srgbClr val="800000"/>
                </a:solidFill>
                <a:latin typeface="Arial" panose="020B0604020202020204" pitchFamily="34" charset="0"/>
                <a:cs typeface="Arial" panose="020B0604020202020204" pitchFamily="34" charset="0"/>
              </a:rPr>
              <a:t>同步通信</a:t>
            </a:r>
            <a:endParaRPr lang="zh-CN" altLang="zh-CN" sz="1100">
              <a:latin typeface="Arial" panose="020B0604020202020204" pitchFamily="34" charset="0"/>
              <a:cs typeface="Arial" panose="020B0604020202020204" pitchFamily="34" charset="0"/>
            </a:endParaRPr>
          </a:p>
        </p:txBody>
      </p:sp>
      <p:sp>
        <p:nvSpPr>
          <p:cNvPr id="112" name="object 112">
            <a:extLst>
              <a:ext uri="{FF2B5EF4-FFF2-40B4-BE49-F238E27FC236}">
                <a16:creationId xmlns:a16="http://schemas.microsoft.com/office/drawing/2014/main" id="{43A9E548-0FB6-4782-8E74-277EB4ECB137}"/>
              </a:ext>
            </a:extLst>
          </p:cNvPr>
          <p:cNvSpPr txBox="1"/>
          <p:nvPr/>
        </p:nvSpPr>
        <p:spPr>
          <a:xfrm>
            <a:off x="8069263" y="6111875"/>
            <a:ext cx="871537" cy="193675"/>
          </a:xfrm>
          <a:prstGeom prst="rect">
            <a:avLst/>
          </a:prstGeom>
        </p:spPr>
        <p:txBody>
          <a:bodyPr lIns="0" tIns="12700" rIns="0" bIns="0">
            <a:spAutoFit/>
          </a:bodyPr>
          <a:lstStyle/>
          <a:p>
            <a:pPr marL="12700">
              <a:spcBef>
                <a:spcPts val="100"/>
              </a:spcBef>
              <a:defRPr/>
            </a:pPr>
            <a:r>
              <a:rPr sz="1100" spc="-5" dirty="0">
                <a:solidFill>
                  <a:srgbClr val="800000"/>
                </a:solidFill>
                <a:latin typeface="Arial"/>
                <a:cs typeface="Arial"/>
              </a:rPr>
              <a:t>管理</a:t>
            </a:r>
            <a:r>
              <a:rPr sz="1100" spc="-55" dirty="0">
                <a:solidFill>
                  <a:srgbClr val="800000"/>
                </a:solidFill>
                <a:latin typeface="Arial"/>
                <a:cs typeface="Arial"/>
              </a:rPr>
              <a:t> </a:t>
            </a:r>
            <a:r>
              <a:rPr sz="1100" spc="-5" dirty="0">
                <a:solidFill>
                  <a:srgbClr val="800000"/>
                </a:solidFill>
                <a:latin typeface="Arial"/>
                <a:cs typeface="Arial"/>
              </a:rPr>
              <a:t>Api</a:t>
            </a:r>
            <a:endParaRPr sz="1100">
              <a:latin typeface="Arial"/>
              <a:cs typeface="Arial"/>
            </a:endParaRPr>
          </a:p>
        </p:txBody>
      </p:sp>
      <p:sp>
        <p:nvSpPr>
          <p:cNvPr id="113" name="object 113">
            <a:extLst>
              <a:ext uri="{FF2B5EF4-FFF2-40B4-BE49-F238E27FC236}">
                <a16:creationId xmlns:a16="http://schemas.microsoft.com/office/drawing/2014/main" id="{F441E799-E3A7-420B-B9CC-FE965E325337}"/>
              </a:ext>
            </a:extLst>
          </p:cNvPr>
          <p:cNvSpPr txBox="1"/>
          <p:nvPr/>
        </p:nvSpPr>
        <p:spPr>
          <a:xfrm>
            <a:off x="9421813" y="6111875"/>
            <a:ext cx="806450" cy="193675"/>
          </a:xfrm>
          <a:prstGeom prst="rect">
            <a:avLst/>
          </a:prstGeom>
        </p:spPr>
        <p:txBody>
          <a:bodyPr lIns="0" tIns="12700" rIns="0" bIns="0">
            <a:spAutoFit/>
          </a:bodyPr>
          <a:lstStyle/>
          <a:p>
            <a:pPr marL="12700">
              <a:spcBef>
                <a:spcPts val="100"/>
              </a:spcBef>
              <a:defRPr/>
            </a:pPr>
            <a:r>
              <a:rPr sz="1100" spc="-5" dirty="0">
                <a:solidFill>
                  <a:srgbClr val="7E7E7E"/>
                </a:solidFill>
                <a:latin typeface="Arial"/>
                <a:cs typeface="Arial"/>
              </a:rPr>
              <a:t>Microservice</a:t>
            </a:r>
            <a:endParaRPr sz="1100">
              <a:latin typeface="Arial"/>
              <a:cs typeface="Arial"/>
            </a:endParaRPr>
          </a:p>
        </p:txBody>
      </p:sp>
      <p:sp>
        <p:nvSpPr>
          <p:cNvPr id="114" name="object 114">
            <a:extLst>
              <a:ext uri="{FF2B5EF4-FFF2-40B4-BE49-F238E27FC236}">
                <a16:creationId xmlns:a16="http://schemas.microsoft.com/office/drawing/2014/main" id="{6BDFDCC2-1869-4AFC-BC86-56677B623C04}"/>
              </a:ext>
            </a:extLst>
          </p:cNvPr>
          <p:cNvSpPr txBox="1"/>
          <p:nvPr/>
        </p:nvSpPr>
        <p:spPr>
          <a:xfrm>
            <a:off x="10636250" y="6111875"/>
            <a:ext cx="1057275" cy="193675"/>
          </a:xfrm>
          <a:prstGeom prst="rect">
            <a:avLst/>
          </a:prstGeom>
        </p:spPr>
        <p:txBody>
          <a:bodyPr lIns="0" tIns="12700" rIns="0" bIns="0">
            <a:spAutoFit/>
          </a:bodyPr>
          <a:lstStyle/>
          <a:p>
            <a:pPr marL="12700">
              <a:spcBef>
                <a:spcPts val="100"/>
              </a:spcBef>
              <a:defRPr/>
            </a:pPr>
            <a:r>
              <a:rPr sz="1100" spc="-5" dirty="0">
                <a:solidFill>
                  <a:srgbClr val="7E7E7E"/>
                </a:solidFill>
                <a:latin typeface="Arial"/>
                <a:cs typeface="Arial"/>
              </a:rPr>
              <a:t>整体</a:t>
            </a:r>
            <a:r>
              <a:rPr sz="1100" spc="-35" dirty="0">
                <a:solidFill>
                  <a:srgbClr val="7E7E7E"/>
                </a:solidFill>
                <a:latin typeface="Arial"/>
                <a:cs typeface="Arial"/>
              </a:rPr>
              <a:t> </a:t>
            </a:r>
            <a:r>
              <a:rPr sz="1100" spc="-5" dirty="0">
                <a:solidFill>
                  <a:srgbClr val="7E7E7E"/>
                </a:solidFill>
                <a:latin typeface="Arial"/>
                <a:cs typeface="Arial"/>
              </a:rPr>
              <a:t>服务</a:t>
            </a:r>
            <a:endParaRPr sz="1100">
              <a:latin typeface="Arial"/>
              <a:cs typeface="Arial"/>
            </a:endParaRPr>
          </a:p>
        </p:txBody>
      </p:sp>
      <p:sp>
        <p:nvSpPr>
          <p:cNvPr id="250995" name="object 115">
            <a:extLst>
              <a:ext uri="{FF2B5EF4-FFF2-40B4-BE49-F238E27FC236}">
                <a16:creationId xmlns:a16="http://schemas.microsoft.com/office/drawing/2014/main" id="{9028947A-0B9A-448F-BAB4-8E91A128507E}"/>
              </a:ext>
            </a:extLst>
          </p:cNvPr>
          <p:cNvSpPr txBox="1">
            <a:spLocks noChangeArrowheads="1"/>
          </p:cNvSpPr>
          <p:nvPr/>
        </p:nvSpPr>
        <p:spPr bwMode="auto">
          <a:xfrm>
            <a:off x="6391275" y="6111875"/>
            <a:ext cx="984250"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127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00"/>
              </a:spcBef>
            </a:pPr>
            <a:r>
              <a:rPr lang="zh-CN" altLang="zh-CN" sz="1100" b="1">
                <a:solidFill>
                  <a:srgbClr val="77923B"/>
                </a:solidFill>
                <a:latin typeface="Arial" panose="020B0604020202020204" pitchFamily="34" charset="0"/>
                <a:cs typeface="Arial" panose="020B0604020202020204" pitchFamily="34" charset="0"/>
              </a:rPr>
              <a:t>编排</a:t>
            </a:r>
            <a:endParaRPr lang="zh-CN" altLang="zh-CN" sz="1100">
              <a:latin typeface="Arial" panose="020B0604020202020204" pitchFamily="34" charset="0"/>
              <a:cs typeface="Arial" panose="020B0604020202020204" pitchFamily="34" charset="0"/>
            </a:endParaRPr>
          </a:p>
        </p:txBody>
      </p:sp>
      <p:sp>
        <p:nvSpPr>
          <p:cNvPr id="116" name="object 116">
            <a:extLst>
              <a:ext uri="{FF2B5EF4-FFF2-40B4-BE49-F238E27FC236}">
                <a16:creationId xmlns:a16="http://schemas.microsoft.com/office/drawing/2014/main" id="{479355C2-505D-4DF9-84B7-023485F6A473}"/>
              </a:ext>
            </a:extLst>
          </p:cNvPr>
          <p:cNvSpPr txBox="1"/>
          <p:nvPr/>
        </p:nvSpPr>
        <p:spPr>
          <a:xfrm>
            <a:off x="714375" y="6111875"/>
            <a:ext cx="1106488" cy="193675"/>
          </a:xfrm>
          <a:prstGeom prst="rect">
            <a:avLst/>
          </a:prstGeom>
        </p:spPr>
        <p:txBody>
          <a:bodyPr lIns="0" tIns="12700" rIns="0" bIns="0">
            <a:spAutoFit/>
          </a:bodyPr>
          <a:lstStyle/>
          <a:p>
            <a:pPr marL="12700">
              <a:spcBef>
                <a:spcPts val="100"/>
              </a:spcBef>
              <a:defRPr/>
            </a:pPr>
            <a:r>
              <a:rPr sz="1100" dirty="0">
                <a:solidFill>
                  <a:srgbClr val="7E7E7E"/>
                </a:solidFill>
                <a:latin typeface="Arial"/>
                <a:cs typeface="Arial"/>
              </a:rPr>
              <a:t>界</a:t>
            </a:r>
            <a:r>
              <a:rPr sz="1100" spc="-60" dirty="0">
                <a:solidFill>
                  <a:srgbClr val="7E7E7E"/>
                </a:solidFill>
                <a:latin typeface="Arial"/>
                <a:cs typeface="Arial"/>
              </a:rPr>
              <a:t> </a:t>
            </a:r>
            <a:r>
              <a:rPr sz="1100" spc="-5" dirty="0">
                <a:solidFill>
                  <a:srgbClr val="7E7E7E"/>
                </a:solidFill>
                <a:latin typeface="Arial"/>
                <a:cs typeface="Arial"/>
              </a:rPr>
              <a:t>上下文</a:t>
            </a:r>
            <a:endParaRPr sz="1100">
              <a:latin typeface="Arial"/>
              <a:cs typeface="Arial"/>
            </a:endParaRPr>
          </a:p>
        </p:txBody>
      </p:sp>
    </p:spTree>
  </p:cSld>
  <p:clrMapOvr>
    <a:masterClrMapping/>
  </p:clrMapOvr>
</p:sld>
</file>

<file path=ppt/slides/slide182.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object 2">
            <a:extLst>
              <a:ext uri="{FF2B5EF4-FFF2-40B4-BE49-F238E27FC236}">
                <a16:creationId xmlns:a16="http://schemas.microsoft.com/office/drawing/2014/main" id="{53506DE9-B7C4-4784-BA18-ED87536700F0}"/>
              </a:ext>
            </a:extLst>
          </p:cNvPr>
          <p:cNvSpPr>
            <a:spLocks/>
          </p:cNvSpPr>
          <p:nvPr/>
        </p:nvSpPr>
        <p:spPr bwMode="auto">
          <a:xfrm>
            <a:off x="9621838" y="4543425"/>
            <a:ext cx="1311275" cy="441325"/>
          </a:xfrm>
          <a:custGeom>
            <a:avLst/>
            <a:gdLst>
              <a:gd name="T0" fmla="*/ 1252601 w 1311275"/>
              <a:gd name="T1" fmla="*/ 0 h 441325"/>
              <a:gd name="T2" fmla="*/ 58293 w 1311275"/>
              <a:gd name="T3" fmla="*/ 0 h 441325"/>
              <a:gd name="T4" fmla="*/ 35629 w 1311275"/>
              <a:gd name="T5" fmla="*/ 4570 h 441325"/>
              <a:gd name="T6" fmla="*/ 17097 w 1311275"/>
              <a:gd name="T7" fmla="*/ 17033 h 441325"/>
              <a:gd name="T8" fmla="*/ 4589 w 1311275"/>
              <a:gd name="T9" fmla="*/ 35522 h 441325"/>
              <a:gd name="T10" fmla="*/ 0 w 1311275"/>
              <a:gd name="T11" fmla="*/ 58165 h 441325"/>
              <a:gd name="T12" fmla="*/ 0 w 1311275"/>
              <a:gd name="T13" fmla="*/ 382650 h 441325"/>
              <a:gd name="T14" fmla="*/ 4589 w 1311275"/>
              <a:gd name="T15" fmla="*/ 405294 h 441325"/>
              <a:gd name="T16" fmla="*/ 17097 w 1311275"/>
              <a:gd name="T17" fmla="*/ 423783 h 441325"/>
              <a:gd name="T18" fmla="*/ 35629 w 1311275"/>
              <a:gd name="T19" fmla="*/ 436246 h 441325"/>
              <a:gd name="T20" fmla="*/ 58293 w 1311275"/>
              <a:gd name="T21" fmla="*/ 440816 h 441325"/>
              <a:gd name="T22" fmla="*/ 1252601 w 1311275"/>
              <a:gd name="T23" fmla="*/ 440816 h 441325"/>
              <a:gd name="T24" fmla="*/ 1275318 w 1311275"/>
              <a:gd name="T25" fmla="*/ 436246 h 441325"/>
              <a:gd name="T26" fmla="*/ 1293844 w 1311275"/>
              <a:gd name="T27" fmla="*/ 423783 h 441325"/>
              <a:gd name="T28" fmla="*/ 1306322 w 1311275"/>
              <a:gd name="T29" fmla="*/ 405294 h 441325"/>
              <a:gd name="T30" fmla="*/ 1310894 w 1311275"/>
              <a:gd name="T31" fmla="*/ 382650 h 441325"/>
              <a:gd name="T32" fmla="*/ 1310894 w 1311275"/>
              <a:gd name="T33" fmla="*/ 58165 h 441325"/>
              <a:gd name="T34" fmla="*/ 1306322 w 1311275"/>
              <a:gd name="T35" fmla="*/ 35522 h 441325"/>
              <a:gd name="T36" fmla="*/ 1293844 w 1311275"/>
              <a:gd name="T37" fmla="*/ 17033 h 441325"/>
              <a:gd name="T38" fmla="*/ 1275318 w 1311275"/>
              <a:gd name="T39" fmla="*/ 4570 h 441325"/>
              <a:gd name="T40" fmla="*/ 1252601 w 1311275"/>
              <a:gd name="T41" fmla="*/ 0 h 4413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1275" h="441325">
                <a:moveTo>
                  <a:pt x="1252601" y="0"/>
                </a:moveTo>
                <a:lnTo>
                  <a:pt x="58293" y="0"/>
                </a:lnTo>
                <a:lnTo>
                  <a:pt x="35629" y="4570"/>
                </a:lnTo>
                <a:lnTo>
                  <a:pt x="17097" y="17033"/>
                </a:lnTo>
                <a:lnTo>
                  <a:pt x="4589" y="35522"/>
                </a:lnTo>
                <a:lnTo>
                  <a:pt x="0" y="58165"/>
                </a:lnTo>
                <a:lnTo>
                  <a:pt x="0" y="382650"/>
                </a:lnTo>
                <a:lnTo>
                  <a:pt x="4589" y="405294"/>
                </a:lnTo>
                <a:lnTo>
                  <a:pt x="17097" y="423783"/>
                </a:lnTo>
                <a:lnTo>
                  <a:pt x="35629" y="436246"/>
                </a:lnTo>
                <a:lnTo>
                  <a:pt x="58293" y="440816"/>
                </a:lnTo>
                <a:lnTo>
                  <a:pt x="1252601" y="440816"/>
                </a:lnTo>
                <a:lnTo>
                  <a:pt x="1275318" y="436246"/>
                </a:lnTo>
                <a:lnTo>
                  <a:pt x="1293844" y="423783"/>
                </a:lnTo>
                <a:lnTo>
                  <a:pt x="1306322" y="405294"/>
                </a:lnTo>
                <a:lnTo>
                  <a:pt x="1310894" y="382650"/>
                </a:lnTo>
                <a:lnTo>
                  <a:pt x="1310894" y="58165"/>
                </a:lnTo>
                <a:lnTo>
                  <a:pt x="1306322" y="35522"/>
                </a:lnTo>
                <a:lnTo>
                  <a:pt x="1293844" y="17033"/>
                </a:lnTo>
                <a:lnTo>
                  <a:pt x="1275318" y="4570"/>
                </a:lnTo>
                <a:lnTo>
                  <a:pt x="1252601" y="0"/>
                </a:lnTo>
                <a:close/>
              </a:path>
            </a:pathLst>
          </a:custGeom>
          <a:solidFill>
            <a:srgbClr val="5C526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 name="object 3">
            <a:extLst>
              <a:ext uri="{FF2B5EF4-FFF2-40B4-BE49-F238E27FC236}">
                <a16:creationId xmlns:a16="http://schemas.microsoft.com/office/drawing/2014/main" id="{E70BBDE6-393D-4BD4-978E-69997F486D54}"/>
              </a:ext>
            </a:extLst>
          </p:cNvPr>
          <p:cNvSpPr txBox="1">
            <a:spLocks noGrp="1"/>
          </p:cNvSpPr>
          <p:nvPr>
            <p:ph type="title"/>
          </p:nvPr>
        </p:nvSpPr>
        <p:spPr>
          <a:xfrm>
            <a:off x="325438" y="166688"/>
            <a:ext cx="10520362" cy="688975"/>
          </a:xfrm>
        </p:spPr>
        <p:txBody>
          <a:bodyPr lIns="0" tIns="12700" rIns="0" bIns="0" rtlCol="0">
            <a:spAutoFit/>
          </a:bodyPr>
          <a:lstStyle/>
          <a:p>
            <a:pPr marL="12700" algn="l">
              <a:spcBef>
                <a:spcPts val="100"/>
              </a:spcBef>
              <a:defRPr/>
            </a:pPr>
            <a:r>
              <a:rPr dirty="0">
                <a:solidFill>
                  <a:schemeClr val="bg1"/>
                </a:solidFill>
                <a:cs typeface="Arial"/>
              </a:rPr>
              <a:t>现代在甲骨文中的应用</a:t>
            </a:r>
            <a:r>
              <a:rPr spc="-210" dirty="0">
                <a:solidFill>
                  <a:schemeClr val="bg1"/>
                </a:solidFill>
                <a:cs typeface="Arial"/>
              </a:rPr>
              <a:t> </a:t>
            </a:r>
            <a:r>
              <a:rPr dirty="0">
                <a:solidFill>
                  <a:schemeClr val="bg1"/>
                </a:solidFill>
                <a:cs typeface="Arial"/>
              </a:rPr>
              <a:t>Paas</a:t>
            </a:r>
          </a:p>
        </p:txBody>
      </p:sp>
      <p:sp>
        <p:nvSpPr>
          <p:cNvPr id="251908" name="object 4">
            <a:extLst>
              <a:ext uri="{FF2B5EF4-FFF2-40B4-BE49-F238E27FC236}">
                <a16:creationId xmlns:a16="http://schemas.microsoft.com/office/drawing/2014/main" id="{C2331BB5-1443-4873-934E-DE4456E6206D}"/>
              </a:ext>
            </a:extLst>
          </p:cNvPr>
          <p:cNvSpPr>
            <a:spLocks/>
          </p:cNvSpPr>
          <p:nvPr/>
        </p:nvSpPr>
        <p:spPr bwMode="auto">
          <a:xfrm>
            <a:off x="388938" y="2084388"/>
            <a:ext cx="3457575" cy="1968500"/>
          </a:xfrm>
          <a:custGeom>
            <a:avLst/>
            <a:gdLst>
              <a:gd name="T0" fmla="*/ 1389469 w 3456304"/>
              <a:gd name="T1" fmla="*/ 1843163 h 1969135"/>
              <a:gd name="T2" fmla="*/ 1564437 w 3456304"/>
              <a:gd name="T3" fmla="*/ 1933769 h 1969135"/>
              <a:gd name="T4" fmla="*/ 1766215 w 3456304"/>
              <a:gd name="T5" fmla="*/ 1965798 h 1969135"/>
              <a:gd name="T6" fmla="*/ 1959712 w 3456304"/>
              <a:gd name="T7" fmla="*/ 1939488 h 1969135"/>
              <a:gd name="T8" fmla="*/ 2126896 w 3456304"/>
              <a:gd name="T9" fmla="*/ 1862418 h 1969135"/>
              <a:gd name="T10" fmla="*/ 2873845 w 3456304"/>
              <a:gd name="T11" fmla="*/ 1606894 h 1969135"/>
              <a:gd name="T12" fmla="*/ 532359 w 3456304"/>
              <a:gd name="T13" fmla="*/ 1678977 h 1969135"/>
              <a:gd name="T14" fmla="*/ 679251 w 3456304"/>
              <a:gd name="T15" fmla="*/ 1776886 h 1969135"/>
              <a:gd name="T16" fmla="*/ 854116 w 3456304"/>
              <a:gd name="T17" fmla="*/ 1833858 h 1969135"/>
              <a:gd name="T18" fmla="*/ 1042975 w 3456304"/>
              <a:gd name="T19" fmla="*/ 1847194 h 1969135"/>
              <a:gd name="T20" fmla="*/ 1231855 w 3456304"/>
              <a:gd name="T21" fmla="*/ 1814188 h 1969135"/>
              <a:gd name="T22" fmla="*/ 2224139 w 3456304"/>
              <a:gd name="T23" fmla="*/ 1775807 h 1969135"/>
              <a:gd name="T24" fmla="*/ 2779465 w 3456304"/>
              <a:gd name="T25" fmla="*/ 1668010 h 1969135"/>
              <a:gd name="T26" fmla="*/ 2779465 w 3456304"/>
              <a:gd name="T27" fmla="*/ 1668010 h 1969135"/>
              <a:gd name="T28" fmla="*/ 2429303 w 3456304"/>
              <a:gd name="T29" fmla="*/ 1713036 h 1969135"/>
              <a:gd name="T30" fmla="*/ 2636678 w 3456304"/>
              <a:gd name="T31" fmla="*/ 1713506 h 1969135"/>
              <a:gd name="T32" fmla="*/ 2779465 w 3456304"/>
              <a:gd name="T33" fmla="*/ 1668010 h 1969135"/>
              <a:gd name="T34" fmla="*/ 671102 w 3456304"/>
              <a:gd name="T35" fmla="*/ 196401 h 1969135"/>
              <a:gd name="T36" fmla="*/ 490497 w 3456304"/>
              <a:gd name="T37" fmla="*/ 278864 h 1969135"/>
              <a:gd name="T38" fmla="*/ 365470 w 3456304"/>
              <a:gd name="T39" fmla="*/ 405971 h 1969135"/>
              <a:gd name="T40" fmla="*/ 310914 w 3456304"/>
              <a:gd name="T41" fmla="*/ 562563 h 1969135"/>
              <a:gd name="T42" fmla="*/ 257815 w 3456304"/>
              <a:gd name="T43" fmla="*/ 660996 h 1969135"/>
              <a:gd name="T44" fmla="*/ 78673 w 3456304"/>
              <a:gd name="T45" fmla="*/ 750654 h 1969135"/>
              <a:gd name="T46" fmla="*/ 0 w 3456304"/>
              <a:gd name="T47" fmla="*/ 908112 h 1969135"/>
              <a:gd name="T48" fmla="*/ 53345 w 3456304"/>
              <a:gd name="T49" fmla="*/ 1066791 h 1969135"/>
              <a:gd name="T50" fmla="*/ 134012 w 3456304"/>
              <a:gd name="T51" fmla="*/ 1192677 h 1969135"/>
              <a:gd name="T52" fmla="*/ 79841 w 3456304"/>
              <a:gd name="T53" fmla="*/ 1370928 h 1969135"/>
              <a:gd name="T54" fmla="*/ 157854 w 3456304"/>
              <a:gd name="T55" fmla="*/ 1511485 h 1969135"/>
              <a:gd name="T56" fmla="*/ 317296 w 3456304"/>
              <a:gd name="T57" fmla="*/ 1595304 h 1969135"/>
              <a:gd name="T58" fmla="*/ 2873845 w 3456304"/>
              <a:gd name="T59" fmla="*/ 1606894 h 1969135"/>
              <a:gd name="T60" fmla="*/ 2984143 w 3456304"/>
              <a:gd name="T61" fmla="*/ 1449325 h 1969135"/>
              <a:gd name="T62" fmla="*/ 3105140 w 3456304"/>
              <a:gd name="T63" fmla="*/ 1346520 h 1969135"/>
              <a:gd name="T64" fmla="*/ 3293197 w 3456304"/>
              <a:gd name="T65" fmla="*/ 1256992 h 1969135"/>
              <a:gd name="T66" fmla="*/ 3416070 w 3456304"/>
              <a:gd name="T67" fmla="*/ 1122912 h 1969135"/>
              <a:gd name="T68" fmla="*/ 3462600 w 3456304"/>
              <a:gd name="T69" fmla="*/ 966667 h 1969135"/>
              <a:gd name="T70" fmla="*/ 3429579 w 3456304"/>
              <a:gd name="T71" fmla="*/ 807160 h 1969135"/>
              <a:gd name="T72" fmla="*/ 3356332 w 3456304"/>
              <a:gd name="T73" fmla="*/ 686111 h 1969135"/>
              <a:gd name="T74" fmla="*/ 3374739 w 3456304"/>
              <a:gd name="T75" fmla="*/ 493054 h 1969135"/>
              <a:gd name="T76" fmla="*/ 3285726 w 3456304"/>
              <a:gd name="T77" fmla="*/ 354028 h 1969135"/>
              <a:gd name="T78" fmla="*/ 3121205 w 3456304"/>
              <a:gd name="T79" fmla="*/ 260543 h 1969135"/>
              <a:gd name="T80" fmla="*/ 1078054 w 3456304"/>
              <a:gd name="T81" fmla="*/ 211632 h 1969135"/>
              <a:gd name="T82" fmla="*/ 880393 w 3456304"/>
              <a:gd name="T83" fmla="*/ 173433 h 1969135"/>
              <a:gd name="T84" fmla="*/ 1400202 w 3456304"/>
              <a:gd name="T85" fmla="*/ 64000 h 1969135"/>
              <a:gd name="T86" fmla="*/ 1221584 w 3456304"/>
              <a:gd name="T87" fmla="*/ 135103 h 1969135"/>
              <a:gd name="T88" fmla="*/ 3064832 w 3456304"/>
              <a:gd name="T89" fmla="*/ 230152 h 1969135"/>
              <a:gd name="T90" fmla="*/ 1800462 w 3456304"/>
              <a:gd name="T91" fmla="*/ 149637 h 1969135"/>
              <a:gd name="T92" fmla="*/ 1602243 w 3456304"/>
              <a:gd name="T93" fmla="*/ 64049 h 1969135"/>
              <a:gd name="T94" fmla="*/ 2073738 w 3456304"/>
              <a:gd name="T95" fmla="*/ 1645 h 1969135"/>
              <a:gd name="T96" fmla="*/ 1895274 w 3456304"/>
              <a:gd name="T97" fmla="*/ 58847 h 1969135"/>
              <a:gd name="T98" fmla="*/ 3022909 w 3456304"/>
              <a:gd name="T99" fmla="*/ 149637 h 1969135"/>
              <a:gd name="T100" fmla="*/ 2365074 w 3456304"/>
              <a:gd name="T101" fmla="*/ 82944 h 1969135"/>
              <a:gd name="T102" fmla="*/ 2122820 w 3456304"/>
              <a:gd name="T103" fmla="*/ 0 h 1969135"/>
              <a:gd name="T104" fmla="*/ 2558462 w 3456304"/>
              <a:gd name="T105" fmla="*/ 17363 h 1969135"/>
              <a:gd name="T106" fmla="*/ 2391081 w 3456304"/>
              <a:gd name="T107" fmla="*/ 106400 h 1969135"/>
              <a:gd name="T108" fmla="*/ 2851340 w 3456304"/>
              <a:gd name="T109" fmla="*/ 28132 h 196913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456304" h="1969135">
                <a:moveTo>
                  <a:pt x="2216662" y="1782335"/>
                </a:moveTo>
                <a:lnTo>
                  <a:pt x="1319508" y="1782335"/>
                </a:lnTo>
                <a:lnTo>
                  <a:pt x="1351298" y="1815624"/>
                </a:lnTo>
                <a:lnTo>
                  <a:pt x="1386917" y="1846138"/>
                </a:lnTo>
                <a:lnTo>
                  <a:pt x="1426060" y="1873699"/>
                </a:lnTo>
                <a:lnTo>
                  <a:pt x="1468420" y="1898130"/>
                </a:lnTo>
                <a:lnTo>
                  <a:pt x="1513690" y="1919253"/>
                </a:lnTo>
                <a:lnTo>
                  <a:pt x="1561564" y="1936890"/>
                </a:lnTo>
                <a:lnTo>
                  <a:pt x="1611735" y="1950864"/>
                </a:lnTo>
                <a:lnTo>
                  <a:pt x="1662191" y="1960741"/>
                </a:lnTo>
                <a:lnTo>
                  <a:pt x="1712697" y="1966738"/>
                </a:lnTo>
                <a:lnTo>
                  <a:pt x="1762971" y="1968971"/>
                </a:lnTo>
                <a:lnTo>
                  <a:pt x="1812732" y="1967559"/>
                </a:lnTo>
                <a:lnTo>
                  <a:pt x="1861697" y="1962618"/>
                </a:lnTo>
                <a:lnTo>
                  <a:pt x="1909585" y="1954265"/>
                </a:lnTo>
                <a:lnTo>
                  <a:pt x="1956113" y="1942618"/>
                </a:lnTo>
                <a:lnTo>
                  <a:pt x="2000999" y="1927793"/>
                </a:lnTo>
                <a:lnTo>
                  <a:pt x="2043962" y="1909908"/>
                </a:lnTo>
                <a:lnTo>
                  <a:pt x="2084719" y="1889079"/>
                </a:lnTo>
                <a:lnTo>
                  <a:pt x="2122989" y="1865424"/>
                </a:lnTo>
                <a:lnTo>
                  <a:pt x="2158490" y="1839060"/>
                </a:lnTo>
                <a:lnTo>
                  <a:pt x="2190938" y="1810104"/>
                </a:lnTo>
                <a:lnTo>
                  <a:pt x="2216662" y="1782335"/>
                </a:lnTo>
                <a:close/>
              </a:path>
              <a:path w="3456304" h="1969135">
                <a:moveTo>
                  <a:pt x="2868567" y="1609488"/>
                </a:moveTo>
                <a:lnTo>
                  <a:pt x="466385" y="1609488"/>
                </a:lnTo>
                <a:lnTo>
                  <a:pt x="468519" y="1612409"/>
                </a:lnTo>
                <a:lnTo>
                  <a:pt x="500723" y="1651082"/>
                </a:lnTo>
                <a:lnTo>
                  <a:pt x="531381" y="1681687"/>
                </a:lnTo>
                <a:lnTo>
                  <a:pt x="564656" y="1709900"/>
                </a:lnTo>
                <a:lnTo>
                  <a:pt x="600330" y="1735677"/>
                </a:lnTo>
                <a:lnTo>
                  <a:pt x="638185" y="1758975"/>
                </a:lnTo>
                <a:lnTo>
                  <a:pt x="678003" y="1779754"/>
                </a:lnTo>
                <a:lnTo>
                  <a:pt x="719566" y="1797970"/>
                </a:lnTo>
                <a:lnTo>
                  <a:pt x="762657" y="1813580"/>
                </a:lnTo>
                <a:lnTo>
                  <a:pt x="807056" y="1826544"/>
                </a:lnTo>
                <a:lnTo>
                  <a:pt x="852546" y="1836818"/>
                </a:lnTo>
                <a:lnTo>
                  <a:pt x="898910" y="1844361"/>
                </a:lnTo>
                <a:lnTo>
                  <a:pt x="945929" y="1849129"/>
                </a:lnTo>
                <a:lnTo>
                  <a:pt x="993385" y="1851081"/>
                </a:lnTo>
                <a:lnTo>
                  <a:pt x="1041060" y="1850175"/>
                </a:lnTo>
                <a:lnTo>
                  <a:pt x="1088736" y="1846367"/>
                </a:lnTo>
                <a:lnTo>
                  <a:pt x="1136196" y="1839617"/>
                </a:lnTo>
                <a:lnTo>
                  <a:pt x="1183221" y="1829880"/>
                </a:lnTo>
                <a:lnTo>
                  <a:pt x="1229593" y="1817116"/>
                </a:lnTo>
                <a:lnTo>
                  <a:pt x="1275095" y="1801282"/>
                </a:lnTo>
                <a:lnTo>
                  <a:pt x="1319508" y="1782335"/>
                </a:lnTo>
                <a:lnTo>
                  <a:pt x="2216662" y="1782335"/>
                </a:lnTo>
                <a:lnTo>
                  <a:pt x="2220054" y="1778673"/>
                </a:lnTo>
                <a:lnTo>
                  <a:pt x="2245554" y="1744885"/>
                </a:lnTo>
                <a:lnTo>
                  <a:pt x="2267157" y="1708855"/>
                </a:lnTo>
                <a:lnTo>
                  <a:pt x="2284581" y="1670702"/>
                </a:lnTo>
                <a:lnTo>
                  <a:pt x="2774360" y="1670702"/>
                </a:lnTo>
                <a:lnTo>
                  <a:pt x="2815679" y="1648144"/>
                </a:lnTo>
                <a:lnTo>
                  <a:pt x="2853700" y="1622141"/>
                </a:lnTo>
                <a:lnTo>
                  <a:pt x="2868567" y="1609488"/>
                </a:lnTo>
                <a:close/>
              </a:path>
              <a:path w="3456304" h="1969135">
                <a:moveTo>
                  <a:pt x="2774360" y="1670702"/>
                </a:moveTo>
                <a:lnTo>
                  <a:pt x="2284581" y="1670702"/>
                </a:lnTo>
                <a:lnTo>
                  <a:pt x="2329268" y="1689767"/>
                </a:lnTo>
                <a:lnTo>
                  <a:pt x="2376167" y="1704832"/>
                </a:lnTo>
                <a:lnTo>
                  <a:pt x="2424841" y="1715801"/>
                </a:lnTo>
                <a:lnTo>
                  <a:pt x="2474849" y="1722575"/>
                </a:lnTo>
                <a:lnTo>
                  <a:pt x="2525754" y="1725058"/>
                </a:lnTo>
                <a:lnTo>
                  <a:pt x="2579683" y="1722994"/>
                </a:lnTo>
                <a:lnTo>
                  <a:pt x="2631835" y="1716271"/>
                </a:lnTo>
                <a:lnTo>
                  <a:pt x="2681861" y="1705157"/>
                </a:lnTo>
                <a:lnTo>
                  <a:pt x="2729410" y="1689920"/>
                </a:lnTo>
                <a:lnTo>
                  <a:pt x="2774133" y="1670826"/>
                </a:lnTo>
                <a:lnTo>
                  <a:pt x="2774360" y="1670702"/>
                </a:lnTo>
                <a:close/>
              </a:path>
              <a:path w="3456304" h="1969135">
                <a:moveTo>
                  <a:pt x="827517" y="173412"/>
                </a:moveTo>
                <a:lnTo>
                  <a:pt x="776164" y="176928"/>
                </a:lnTo>
                <a:lnTo>
                  <a:pt x="721863" y="184832"/>
                </a:lnTo>
                <a:lnTo>
                  <a:pt x="669869" y="196716"/>
                </a:lnTo>
                <a:lnTo>
                  <a:pt x="620413" y="212343"/>
                </a:lnTo>
                <a:lnTo>
                  <a:pt x="573727" y="231477"/>
                </a:lnTo>
                <a:lnTo>
                  <a:pt x="530045" y="253880"/>
                </a:lnTo>
                <a:lnTo>
                  <a:pt x="489597" y="279314"/>
                </a:lnTo>
                <a:lnTo>
                  <a:pt x="452616" y="307543"/>
                </a:lnTo>
                <a:lnTo>
                  <a:pt x="419335" y="338330"/>
                </a:lnTo>
                <a:lnTo>
                  <a:pt x="389986" y="371436"/>
                </a:lnTo>
                <a:lnTo>
                  <a:pt x="364800" y="406626"/>
                </a:lnTo>
                <a:lnTo>
                  <a:pt x="344011" y="443662"/>
                </a:lnTo>
                <a:lnTo>
                  <a:pt x="327851" y="482306"/>
                </a:lnTo>
                <a:lnTo>
                  <a:pt x="316551" y="522322"/>
                </a:lnTo>
                <a:lnTo>
                  <a:pt x="310344" y="563472"/>
                </a:lnTo>
                <a:lnTo>
                  <a:pt x="309462" y="605519"/>
                </a:lnTo>
                <a:lnTo>
                  <a:pt x="314138" y="648225"/>
                </a:lnTo>
                <a:lnTo>
                  <a:pt x="311229" y="654321"/>
                </a:lnTo>
                <a:lnTo>
                  <a:pt x="257340" y="662061"/>
                </a:lnTo>
                <a:lnTo>
                  <a:pt x="206288" y="676109"/>
                </a:lnTo>
                <a:lnTo>
                  <a:pt x="158910" y="696041"/>
                </a:lnTo>
                <a:lnTo>
                  <a:pt x="116045" y="721434"/>
                </a:lnTo>
                <a:lnTo>
                  <a:pt x="78528" y="751864"/>
                </a:lnTo>
                <a:lnTo>
                  <a:pt x="47196" y="786909"/>
                </a:lnTo>
                <a:lnTo>
                  <a:pt x="22655" y="826600"/>
                </a:lnTo>
                <a:lnTo>
                  <a:pt x="7008" y="867744"/>
                </a:lnTo>
                <a:lnTo>
                  <a:pt x="0" y="909577"/>
                </a:lnTo>
                <a:lnTo>
                  <a:pt x="1375" y="951335"/>
                </a:lnTo>
                <a:lnTo>
                  <a:pt x="10878" y="992253"/>
                </a:lnTo>
                <a:lnTo>
                  <a:pt x="28253" y="1031566"/>
                </a:lnTo>
                <a:lnTo>
                  <a:pt x="53245" y="1068512"/>
                </a:lnTo>
                <a:lnTo>
                  <a:pt x="85598" y="1102325"/>
                </a:lnTo>
                <a:lnTo>
                  <a:pt x="125056" y="1132241"/>
                </a:lnTo>
                <a:lnTo>
                  <a:pt x="171364" y="1157495"/>
                </a:lnTo>
                <a:lnTo>
                  <a:pt x="133767" y="1194602"/>
                </a:lnTo>
                <a:lnTo>
                  <a:pt x="105372" y="1235744"/>
                </a:lnTo>
                <a:lnTo>
                  <a:pt x="86609" y="1279897"/>
                </a:lnTo>
                <a:lnTo>
                  <a:pt x="77907" y="1326038"/>
                </a:lnTo>
                <a:lnTo>
                  <a:pt x="79696" y="1373141"/>
                </a:lnTo>
                <a:lnTo>
                  <a:pt x="89449" y="1412387"/>
                </a:lnTo>
                <a:lnTo>
                  <a:pt x="106077" y="1449176"/>
                </a:lnTo>
                <a:lnTo>
                  <a:pt x="128981" y="1483143"/>
                </a:lnTo>
                <a:lnTo>
                  <a:pt x="157564" y="1513925"/>
                </a:lnTo>
                <a:lnTo>
                  <a:pt x="191226" y="1541154"/>
                </a:lnTo>
                <a:lnTo>
                  <a:pt x="229371" y="1564466"/>
                </a:lnTo>
                <a:lnTo>
                  <a:pt x="271399" y="1583496"/>
                </a:lnTo>
                <a:lnTo>
                  <a:pt x="316712" y="1597879"/>
                </a:lnTo>
                <a:lnTo>
                  <a:pt x="364713" y="1607249"/>
                </a:lnTo>
                <a:lnTo>
                  <a:pt x="414804" y="1611240"/>
                </a:lnTo>
                <a:lnTo>
                  <a:pt x="466385" y="1609488"/>
                </a:lnTo>
                <a:lnTo>
                  <a:pt x="2868567" y="1609488"/>
                </a:lnTo>
                <a:lnTo>
                  <a:pt x="2917762" y="1561240"/>
                </a:lnTo>
                <a:lnTo>
                  <a:pt x="2943104" y="1526877"/>
                </a:lnTo>
                <a:lnTo>
                  <a:pt x="2963521" y="1490263"/>
                </a:lnTo>
                <a:lnTo>
                  <a:pt x="2978662" y="1451665"/>
                </a:lnTo>
                <a:lnTo>
                  <a:pt x="2988177" y="1411350"/>
                </a:lnTo>
                <a:lnTo>
                  <a:pt x="2991717" y="1369585"/>
                </a:lnTo>
                <a:lnTo>
                  <a:pt x="3046376" y="1361255"/>
                </a:lnTo>
                <a:lnTo>
                  <a:pt x="3099437" y="1348694"/>
                </a:lnTo>
                <a:lnTo>
                  <a:pt x="3150493" y="1332031"/>
                </a:lnTo>
                <a:lnTo>
                  <a:pt x="3199135" y="1311393"/>
                </a:lnTo>
                <a:lnTo>
                  <a:pt x="3244955" y="1286908"/>
                </a:lnTo>
                <a:lnTo>
                  <a:pt x="3287148" y="1259021"/>
                </a:lnTo>
                <a:lnTo>
                  <a:pt x="3324779" y="1228563"/>
                </a:lnTo>
                <a:lnTo>
                  <a:pt x="3357797" y="1195831"/>
                </a:lnTo>
                <a:lnTo>
                  <a:pt x="3386153" y="1161119"/>
                </a:lnTo>
                <a:lnTo>
                  <a:pt x="3409796" y="1124724"/>
                </a:lnTo>
                <a:lnTo>
                  <a:pt x="3428677" y="1086941"/>
                </a:lnTo>
                <a:lnTo>
                  <a:pt x="3442744" y="1048067"/>
                </a:lnTo>
                <a:lnTo>
                  <a:pt x="3451949" y="1008397"/>
                </a:lnTo>
                <a:lnTo>
                  <a:pt x="3456241" y="968227"/>
                </a:lnTo>
                <a:lnTo>
                  <a:pt x="3455570" y="927853"/>
                </a:lnTo>
                <a:lnTo>
                  <a:pt x="3449887" y="887570"/>
                </a:lnTo>
                <a:lnTo>
                  <a:pt x="3439140" y="847675"/>
                </a:lnTo>
                <a:lnTo>
                  <a:pt x="3423280" y="808463"/>
                </a:lnTo>
                <a:lnTo>
                  <a:pt x="3402258" y="770229"/>
                </a:lnTo>
                <a:lnTo>
                  <a:pt x="3376022" y="733271"/>
                </a:lnTo>
                <a:lnTo>
                  <a:pt x="3344523" y="697882"/>
                </a:lnTo>
                <a:lnTo>
                  <a:pt x="3350168" y="687218"/>
                </a:lnTo>
                <a:lnTo>
                  <a:pt x="3374924" y="613548"/>
                </a:lnTo>
                <a:lnTo>
                  <a:pt x="3379095" y="572958"/>
                </a:lnTo>
                <a:lnTo>
                  <a:pt x="3376873" y="532931"/>
                </a:lnTo>
                <a:lnTo>
                  <a:pt x="3368540" y="493849"/>
                </a:lnTo>
                <a:lnTo>
                  <a:pt x="3354375" y="456094"/>
                </a:lnTo>
                <a:lnTo>
                  <a:pt x="3334658" y="420046"/>
                </a:lnTo>
                <a:lnTo>
                  <a:pt x="3309671" y="386087"/>
                </a:lnTo>
                <a:lnTo>
                  <a:pt x="3279692" y="354598"/>
                </a:lnTo>
                <a:lnTo>
                  <a:pt x="3245002" y="325960"/>
                </a:lnTo>
                <a:lnTo>
                  <a:pt x="3205882" y="300554"/>
                </a:lnTo>
                <a:lnTo>
                  <a:pt x="3162612" y="278761"/>
                </a:lnTo>
                <a:lnTo>
                  <a:pt x="3115472" y="260963"/>
                </a:lnTo>
                <a:lnTo>
                  <a:pt x="3064742" y="247540"/>
                </a:lnTo>
                <a:lnTo>
                  <a:pt x="3059203" y="230522"/>
                </a:lnTo>
                <a:lnTo>
                  <a:pt x="1121769" y="230522"/>
                </a:lnTo>
                <a:lnTo>
                  <a:pt x="1076074" y="211972"/>
                </a:lnTo>
                <a:lnTo>
                  <a:pt x="1028589" y="196960"/>
                </a:lnTo>
                <a:lnTo>
                  <a:pt x="979651" y="185542"/>
                </a:lnTo>
                <a:lnTo>
                  <a:pt x="929600" y="177775"/>
                </a:lnTo>
                <a:lnTo>
                  <a:pt x="878776" y="173713"/>
                </a:lnTo>
                <a:lnTo>
                  <a:pt x="827517" y="173412"/>
                </a:lnTo>
                <a:close/>
              </a:path>
              <a:path w="3456304" h="1969135">
                <a:moveTo>
                  <a:pt x="1497704" y="54704"/>
                </a:moveTo>
                <a:lnTo>
                  <a:pt x="1447207" y="57113"/>
                </a:lnTo>
                <a:lnTo>
                  <a:pt x="1397630" y="64105"/>
                </a:lnTo>
                <a:lnTo>
                  <a:pt x="1349515" y="75552"/>
                </a:lnTo>
                <a:lnTo>
                  <a:pt x="1303401" y="91323"/>
                </a:lnTo>
                <a:lnTo>
                  <a:pt x="1259829" y="111290"/>
                </a:lnTo>
                <a:lnTo>
                  <a:pt x="1219340" y="135323"/>
                </a:lnTo>
                <a:lnTo>
                  <a:pt x="1182473" y="163292"/>
                </a:lnTo>
                <a:lnTo>
                  <a:pt x="1149769" y="195068"/>
                </a:lnTo>
                <a:lnTo>
                  <a:pt x="1121769" y="230522"/>
                </a:lnTo>
                <a:lnTo>
                  <a:pt x="3059203" y="230522"/>
                </a:lnTo>
                <a:lnTo>
                  <a:pt x="3051624" y="207241"/>
                </a:lnTo>
                <a:lnTo>
                  <a:pt x="3031582" y="168983"/>
                </a:lnTo>
                <a:lnTo>
                  <a:pt x="3017357" y="149877"/>
                </a:lnTo>
                <a:lnTo>
                  <a:pt x="1797155" y="149877"/>
                </a:lnTo>
                <a:lnTo>
                  <a:pt x="1774408" y="133691"/>
                </a:lnTo>
                <a:lnTo>
                  <a:pt x="1724771" y="105461"/>
                </a:lnTo>
                <a:lnTo>
                  <a:pt x="1649318" y="76271"/>
                </a:lnTo>
                <a:lnTo>
                  <a:pt x="1599300" y="64154"/>
                </a:lnTo>
                <a:lnTo>
                  <a:pt x="1548582" y="57008"/>
                </a:lnTo>
                <a:lnTo>
                  <a:pt x="1497704" y="54704"/>
                </a:lnTo>
                <a:close/>
              </a:path>
              <a:path w="3456304" h="1969135">
                <a:moveTo>
                  <a:pt x="2118922" y="0"/>
                </a:moveTo>
                <a:lnTo>
                  <a:pt x="2069930" y="1650"/>
                </a:lnTo>
                <a:lnTo>
                  <a:pt x="2021999" y="8558"/>
                </a:lnTo>
                <a:lnTo>
                  <a:pt x="1975850" y="20534"/>
                </a:lnTo>
                <a:lnTo>
                  <a:pt x="1932207" y="37392"/>
                </a:lnTo>
                <a:lnTo>
                  <a:pt x="1891793" y="58942"/>
                </a:lnTo>
                <a:lnTo>
                  <a:pt x="1855331" y="84999"/>
                </a:lnTo>
                <a:lnTo>
                  <a:pt x="1823544" y="115373"/>
                </a:lnTo>
                <a:lnTo>
                  <a:pt x="1797155" y="149877"/>
                </a:lnTo>
                <a:lnTo>
                  <a:pt x="3017357" y="149877"/>
                </a:lnTo>
                <a:lnTo>
                  <a:pt x="3005004" y="133286"/>
                </a:lnTo>
                <a:lnTo>
                  <a:pt x="2978204" y="106570"/>
                </a:lnTo>
                <a:lnTo>
                  <a:pt x="2386689" y="106570"/>
                </a:lnTo>
                <a:lnTo>
                  <a:pt x="2360731" y="83079"/>
                </a:lnTo>
                <a:lnTo>
                  <a:pt x="2299624" y="43813"/>
                </a:lnTo>
                <a:lnTo>
                  <a:pt x="2217191" y="13219"/>
                </a:lnTo>
                <a:lnTo>
                  <a:pt x="2168249" y="3793"/>
                </a:lnTo>
                <a:lnTo>
                  <a:pt x="2118922" y="0"/>
                </a:lnTo>
                <a:close/>
              </a:path>
              <a:path w="3456304" h="1969135">
                <a:moveTo>
                  <a:pt x="2700523" y="667"/>
                </a:moveTo>
                <a:lnTo>
                  <a:pt x="2650865" y="1383"/>
                </a:lnTo>
                <a:lnTo>
                  <a:pt x="2601728" y="6972"/>
                </a:lnTo>
                <a:lnTo>
                  <a:pt x="2553764" y="17393"/>
                </a:lnTo>
                <a:lnTo>
                  <a:pt x="2507627" y="32605"/>
                </a:lnTo>
                <a:lnTo>
                  <a:pt x="2463967" y="52566"/>
                </a:lnTo>
                <a:lnTo>
                  <a:pt x="2423437" y="77235"/>
                </a:lnTo>
                <a:lnTo>
                  <a:pt x="2386689" y="106570"/>
                </a:lnTo>
                <a:lnTo>
                  <a:pt x="2978204" y="106570"/>
                </a:lnTo>
                <a:lnTo>
                  <a:pt x="2933805" y="71645"/>
                </a:lnTo>
                <a:lnTo>
                  <a:pt x="2891324" y="47371"/>
                </a:lnTo>
                <a:lnTo>
                  <a:pt x="2846103" y="28177"/>
                </a:lnTo>
                <a:lnTo>
                  <a:pt x="2798794" y="14023"/>
                </a:lnTo>
                <a:lnTo>
                  <a:pt x="2750050" y="4867"/>
                </a:lnTo>
                <a:lnTo>
                  <a:pt x="2700523" y="667"/>
                </a:lnTo>
                <a:close/>
              </a:path>
            </a:pathLst>
          </a:custGeom>
          <a:solidFill>
            <a:srgbClr val="91BDD4">
              <a:alpha val="49019"/>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1909" name="object 5">
            <a:extLst>
              <a:ext uri="{FF2B5EF4-FFF2-40B4-BE49-F238E27FC236}">
                <a16:creationId xmlns:a16="http://schemas.microsoft.com/office/drawing/2014/main" id="{14500078-CFB7-49CC-B976-26C3BC04ED13}"/>
              </a:ext>
            </a:extLst>
          </p:cNvPr>
          <p:cNvSpPr>
            <a:spLocks/>
          </p:cNvSpPr>
          <p:nvPr/>
        </p:nvSpPr>
        <p:spPr bwMode="auto">
          <a:xfrm>
            <a:off x="819150" y="2733675"/>
            <a:ext cx="2386013" cy="866775"/>
          </a:xfrm>
          <a:custGeom>
            <a:avLst/>
            <a:gdLst>
              <a:gd name="T0" fmla="*/ 0 w 2385695"/>
              <a:gd name="T1" fmla="*/ 869311 h 866139"/>
              <a:gd name="T2" fmla="*/ 2387031 w 2385695"/>
              <a:gd name="T3" fmla="*/ 869311 h 866139"/>
              <a:gd name="T4" fmla="*/ 2387031 w 2385695"/>
              <a:gd name="T5" fmla="*/ 0 h 866139"/>
              <a:gd name="T6" fmla="*/ 0 w 2385695"/>
              <a:gd name="T7" fmla="*/ 0 h 866139"/>
              <a:gd name="T8" fmla="*/ 0 w 2385695"/>
              <a:gd name="T9" fmla="*/ 869311 h 8661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85695" h="866139">
                <a:moveTo>
                  <a:pt x="0" y="866127"/>
                </a:moveTo>
                <a:lnTo>
                  <a:pt x="2385441" y="866127"/>
                </a:lnTo>
                <a:lnTo>
                  <a:pt x="2385441" y="0"/>
                </a:lnTo>
                <a:lnTo>
                  <a:pt x="0" y="0"/>
                </a:lnTo>
                <a:lnTo>
                  <a:pt x="0" y="866127"/>
                </a:lnTo>
                <a:close/>
              </a:path>
            </a:pathLst>
          </a:custGeom>
          <a:solidFill>
            <a:srgbClr val="D2E8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1910" name="object 6">
            <a:extLst>
              <a:ext uri="{FF2B5EF4-FFF2-40B4-BE49-F238E27FC236}">
                <a16:creationId xmlns:a16="http://schemas.microsoft.com/office/drawing/2014/main" id="{59942BCB-1663-4B85-B8D1-794B623A7AA8}"/>
              </a:ext>
            </a:extLst>
          </p:cNvPr>
          <p:cNvSpPr>
            <a:spLocks/>
          </p:cNvSpPr>
          <p:nvPr/>
        </p:nvSpPr>
        <p:spPr bwMode="auto">
          <a:xfrm>
            <a:off x="1800225" y="2384425"/>
            <a:ext cx="457200" cy="457200"/>
          </a:xfrm>
          <a:custGeom>
            <a:avLst/>
            <a:gdLst>
              <a:gd name="T0" fmla="*/ 228600 w 457200"/>
              <a:gd name="T1" fmla="*/ 0 h 457200"/>
              <a:gd name="T2" fmla="*/ 182533 w 457200"/>
              <a:gd name="T3" fmla="*/ 4644 h 457200"/>
              <a:gd name="T4" fmla="*/ 139624 w 457200"/>
              <a:gd name="T5" fmla="*/ 17966 h 457200"/>
              <a:gd name="T6" fmla="*/ 100793 w 457200"/>
              <a:gd name="T7" fmla="*/ 39045 h 457200"/>
              <a:gd name="T8" fmla="*/ 66960 w 457200"/>
              <a:gd name="T9" fmla="*/ 66960 h 457200"/>
              <a:gd name="T10" fmla="*/ 39045 w 457200"/>
              <a:gd name="T11" fmla="*/ 100793 h 457200"/>
              <a:gd name="T12" fmla="*/ 17966 w 457200"/>
              <a:gd name="T13" fmla="*/ 139624 h 457200"/>
              <a:gd name="T14" fmla="*/ 4644 w 457200"/>
              <a:gd name="T15" fmla="*/ 182533 h 457200"/>
              <a:gd name="T16" fmla="*/ 0 w 457200"/>
              <a:gd name="T17" fmla="*/ 228600 h 457200"/>
              <a:gd name="T18" fmla="*/ 4644 w 457200"/>
              <a:gd name="T19" fmla="*/ 274703 h 457200"/>
              <a:gd name="T20" fmla="*/ 17966 w 457200"/>
              <a:gd name="T21" fmla="*/ 317628 h 457200"/>
              <a:gd name="T22" fmla="*/ 39045 w 457200"/>
              <a:gd name="T23" fmla="*/ 356461 h 457200"/>
              <a:gd name="T24" fmla="*/ 66960 w 457200"/>
              <a:gd name="T25" fmla="*/ 390286 h 457200"/>
              <a:gd name="T26" fmla="*/ 100793 w 457200"/>
              <a:gd name="T27" fmla="*/ 418188 h 457200"/>
              <a:gd name="T28" fmla="*/ 139624 w 457200"/>
              <a:gd name="T29" fmla="*/ 439251 h 457200"/>
              <a:gd name="T30" fmla="*/ 182533 w 457200"/>
              <a:gd name="T31" fmla="*/ 452560 h 457200"/>
              <a:gd name="T32" fmla="*/ 228600 w 457200"/>
              <a:gd name="T33" fmla="*/ 457200 h 457200"/>
              <a:gd name="T34" fmla="*/ 274666 w 457200"/>
              <a:gd name="T35" fmla="*/ 452560 h 457200"/>
              <a:gd name="T36" fmla="*/ 317575 w 457200"/>
              <a:gd name="T37" fmla="*/ 439251 h 457200"/>
              <a:gd name="T38" fmla="*/ 356406 w 457200"/>
              <a:gd name="T39" fmla="*/ 418188 h 457200"/>
              <a:gd name="T40" fmla="*/ 390239 w 457200"/>
              <a:gd name="T41" fmla="*/ 390286 h 457200"/>
              <a:gd name="T42" fmla="*/ 418154 w 457200"/>
              <a:gd name="T43" fmla="*/ 356461 h 457200"/>
              <a:gd name="T44" fmla="*/ 439233 w 457200"/>
              <a:gd name="T45" fmla="*/ 317628 h 457200"/>
              <a:gd name="T46" fmla="*/ 452555 w 457200"/>
              <a:gd name="T47" fmla="*/ 274703 h 457200"/>
              <a:gd name="T48" fmla="*/ 457200 w 457200"/>
              <a:gd name="T49" fmla="*/ 228600 h 457200"/>
              <a:gd name="T50" fmla="*/ 452555 w 457200"/>
              <a:gd name="T51" fmla="*/ 182533 h 457200"/>
              <a:gd name="T52" fmla="*/ 439233 w 457200"/>
              <a:gd name="T53" fmla="*/ 139624 h 457200"/>
              <a:gd name="T54" fmla="*/ 418154 w 457200"/>
              <a:gd name="T55" fmla="*/ 100793 h 457200"/>
              <a:gd name="T56" fmla="*/ 390239 w 457200"/>
              <a:gd name="T57" fmla="*/ 66960 h 457200"/>
              <a:gd name="T58" fmla="*/ 356406 w 457200"/>
              <a:gd name="T59" fmla="*/ 39045 h 457200"/>
              <a:gd name="T60" fmla="*/ 317575 w 457200"/>
              <a:gd name="T61" fmla="*/ 17966 h 457200"/>
              <a:gd name="T62" fmla="*/ 274666 w 457200"/>
              <a:gd name="T63" fmla="*/ 4644 h 457200"/>
              <a:gd name="T64" fmla="*/ 228600 w 457200"/>
              <a:gd name="T65" fmla="*/ 0 h 45720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57200" h="457200">
                <a:moveTo>
                  <a:pt x="228600" y="0"/>
                </a:moveTo>
                <a:lnTo>
                  <a:pt x="182533" y="4644"/>
                </a:lnTo>
                <a:lnTo>
                  <a:pt x="139624" y="17966"/>
                </a:lnTo>
                <a:lnTo>
                  <a:pt x="100793" y="39045"/>
                </a:lnTo>
                <a:lnTo>
                  <a:pt x="66960" y="66960"/>
                </a:lnTo>
                <a:lnTo>
                  <a:pt x="39045" y="100793"/>
                </a:lnTo>
                <a:lnTo>
                  <a:pt x="17966" y="139624"/>
                </a:lnTo>
                <a:lnTo>
                  <a:pt x="4644" y="182533"/>
                </a:lnTo>
                <a:lnTo>
                  <a:pt x="0" y="228600"/>
                </a:lnTo>
                <a:lnTo>
                  <a:pt x="4644" y="274703"/>
                </a:lnTo>
                <a:lnTo>
                  <a:pt x="17966" y="317628"/>
                </a:lnTo>
                <a:lnTo>
                  <a:pt x="39045" y="356461"/>
                </a:lnTo>
                <a:lnTo>
                  <a:pt x="66960" y="390286"/>
                </a:lnTo>
                <a:lnTo>
                  <a:pt x="100793" y="418188"/>
                </a:lnTo>
                <a:lnTo>
                  <a:pt x="139624" y="439251"/>
                </a:lnTo>
                <a:lnTo>
                  <a:pt x="182533" y="452560"/>
                </a:lnTo>
                <a:lnTo>
                  <a:pt x="228600" y="457200"/>
                </a:lnTo>
                <a:lnTo>
                  <a:pt x="274666" y="452560"/>
                </a:lnTo>
                <a:lnTo>
                  <a:pt x="317575" y="439251"/>
                </a:lnTo>
                <a:lnTo>
                  <a:pt x="356406" y="418188"/>
                </a:lnTo>
                <a:lnTo>
                  <a:pt x="390239" y="390286"/>
                </a:lnTo>
                <a:lnTo>
                  <a:pt x="418154" y="356461"/>
                </a:lnTo>
                <a:lnTo>
                  <a:pt x="439233" y="317628"/>
                </a:lnTo>
                <a:lnTo>
                  <a:pt x="452555" y="274703"/>
                </a:lnTo>
                <a:lnTo>
                  <a:pt x="457200" y="228600"/>
                </a:lnTo>
                <a:lnTo>
                  <a:pt x="452555" y="182533"/>
                </a:lnTo>
                <a:lnTo>
                  <a:pt x="439233" y="139624"/>
                </a:lnTo>
                <a:lnTo>
                  <a:pt x="418154" y="100793"/>
                </a:lnTo>
                <a:lnTo>
                  <a:pt x="390239" y="66960"/>
                </a:lnTo>
                <a:lnTo>
                  <a:pt x="356406" y="39045"/>
                </a:lnTo>
                <a:lnTo>
                  <a:pt x="317575" y="17966"/>
                </a:lnTo>
                <a:lnTo>
                  <a:pt x="274666" y="4644"/>
                </a:lnTo>
                <a:lnTo>
                  <a:pt x="228600"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1911" name="object 7">
            <a:extLst>
              <a:ext uri="{FF2B5EF4-FFF2-40B4-BE49-F238E27FC236}">
                <a16:creationId xmlns:a16="http://schemas.microsoft.com/office/drawing/2014/main" id="{37E05B3F-E914-49B5-84E7-8431A3387E9A}"/>
              </a:ext>
            </a:extLst>
          </p:cNvPr>
          <p:cNvSpPr>
            <a:spLocks/>
          </p:cNvSpPr>
          <p:nvPr/>
        </p:nvSpPr>
        <p:spPr bwMode="auto">
          <a:xfrm>
            <a:off x="819150" y="2622550"/>
            <a:ext cx="2386013" cy="273050"/>
          </a:xfrm>
          <a:custGeom>
            <a:avLst/>
            <a:gdLst>
              <a:gd name="T0" fmla="*/ 2341535 w 2385695"/>
              <a:gd name="T1" fmla="*/ 0 h 273050"/>
              <a:gd name="T2" fmla="*/ 45457 w 2385695"/>
              <a:gd name="T3" fmla="*/ 0 h 273050"/>
              <a:gd name="T4" fmla="*/ 27768 w 2385695"/>
              <a:gd name="T5" fmla="*/ 3565 h 273050"/>
              <a:gd name="T6" fmla="*/ 13318 w 2385695"/>
              <a:gd name="T7" fmla="*/ 13287 h 273050"/>
              <a:gd name="T8" fmla="*/ 3570 w 2385695"/>
              <a:gd name="T9" fmla="*/ 27699 h 273050"/>
              <a:gd name="T10" fmla="*/ 0 w 2385695"/>
              <a:gd name="T11" fmla="*/ 45338 h 273050"/>
              <a:gd name="T12" fmla="*/ 0 w 2385695"/>
              <a:gd name="T13" fmla="*/ 227075 h 273050"/>
              <a:gd name="T14" fmla="*/ 3570 w 2385695"/>
              <a:gd name="T15" fmla="*/ 244788 h 273050"/>
              <a:gd name="T16" fmla="*/ 13318 w 2385695"/>
              <a:gd name="T17" fmla="*/ 259238 h 273050"/>
              <a:gd name="T18" fmla="*/ 27768 w 2385695"/>
              <a:gd name="T19" fmla="*/ 268974 h 273050"/>
              <a:gd name="T20" fmla="*/ 45457 w 2385695"/>
              <a:gd name="T21" fmla="*/ 272541 h 273050"/>
              <a:gd name="T22" fmla="*/ 2341535 w 2385695"/>
              <a:gd name="T23" fmla="*/ 272541 h 273050"/>
              <a:gd name="T24" fmla="*/ 2359257 w 2385695"/>
              <a:gd name="T25" fmla="*/ 268974 h 273050"/>
              <a:gd name="T26" fmla="*/ 2373717 w 2385695"/>
              <a:gd name="T27" fmla="*/ 259238 h 273050"/>
              <a:gd name="T28" fmla="*/ 2383462 w 2385695"/>
              <a:gd name="T29" fmla="*/ 244788 h 273050"/>
              <a:gd name="T30" fmla="*/ 2387031 w 2385695"/>
              <a:gd name="T31" fmla="*/ 227075 h 273050"/>
              <a:gd name="T32" fmla="*/ 2387031 w 2385695"/>
              <a:gd name="T33" fmla="*/ 45338 h 273050"/>
              <a:gd name="T34" fmla="*/ 2383462 w 2385695"/>
              <a:gd name="T35" fmla="*/ 27699 h 273050"/>
              <a:gd name="T36" fmla="*/ 2373717 w 2385695"/>
              <a:gd name="T37" fmla="*/ 13287 h 273050"/>
              <a:gd name="T38" fmla="*/ 2359257 w 2385695"/>
              <a:gd name="T39" fmla="*/ 3565 h 273050"/>
              <a:gd name="T40" fmla="*/ 2341535 w 2385695"/>
              <a:gd name="T41" fmla="*/ 0 h 2730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385695" h="273050">
                <a:moveTo>
                  <a:pt x="2339975" y="0"/>
                </a:moveTo>
                <a:lnTo>
                  <a:pt x="45427" y="0"/>
                </a:lnTo>
                <a:lnTo>
                  <a:pt x="27748" y="3565"/>
                </a:lnTo>
                <a:lnTo>
                  <a:pt x="13308" y="13287"/>
                </a:lnTo>
                <a:lnTo>
                  <a:pt x="3570" y="27699"/>
                </a:lnTo>
                <a:lnTo>
                  <a:pt x="0" y="45338"/>
                </a:lnTo>
                <a:lnTo>
                  <a:pt x="0" y="227075"/>
                </a:lnTo>
                <a:lnTo>
                  <a:pt x="3570" y="244788"/>
                </a:lnTo>
                <a:lnTo>
                  <a:pt x="13308" y="259238"/>
                </a:lnTo>
                <a:lnTo>
                  <a:pt x="27748" y="268974"/>
                </a:lnTo>
                <a:lnTo>
                  <a:pt x="45427" y="272541"/>
                </a:lnTo>
                <a:lnTo>
                  <a:pt x="2339975" y="272541"/>
                </a:lnTo>
                <a:lnTo>
                  <a:pt x="2357687" y="268974"/>
                </a:lnTo>
                <a:lnTo>
                  <a:pt x="2372137" y="259238"/>
                </a:lnTo>
                <a:lnTo>
                  <a:pt x="2381873" y="244788"/>
                </a:lnTo>
                <a:lnTo>
                  <a:pt x="2385441" y="227075"/>
                </a:lnTo>
                <a:lnTo>
                  <a:pt x="2385441" y="45338"/>
                </a:lnTo>
                <a:lnTo>
                  <a:pt x="2381873" y="27699"/>
                </a:lnTo>
                <a:lnTo>
                  <a:pt x="2372137" y="13287"/>
                </a:lnTo>
                <a:lnTo>
                  <a:pt x="2357687" y="3565"/>
                </a:lnTo>
                <a:lnTo>
                  <a:pt x="2339975"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8" name="object 8">
            <a:extLst>
              <a:ext uri="{FF2B5EF4-FFF2-40B4-BE49-F238E27FC236}">
                <a16:creationId xmlns:a16="http://schemas.microsoft.com/office/drawing/2014/main" id="{E6109F38-7BD2-464C-A51C-180A81015EF5}"/>
              </a:ext>
            </a:extLst>
          </p:cNvPr>
          <p:cNvSpPr txBox="1"/>
          <p:nvPr/>
        </p:nvSpPr>
        <p:spPr>
          <a:xfrm>
            <a:off x="1273175" y="2657475"/>
            <a:ext cx="1476375" cy="193675"/>
          </a:xfrm>
          <a:prstGeom prst="rect">
            <a:avLst/>
          </a:prstGeom>
        </p:spPr>
        <p:txBody>
          <a:bodyPr lIns="0" tIns="13335" rIns="0" bIns="0">
            <a:spAutoFit/>
          </a:bodyPr>
          <a:lstStyle/>
          <a:p>
            <a:pPr marL="12700">
              <a:spcBef>
                <a:spcPts val="105"/>
              </a:spcBef>
              <a:defRPr/>
            </a:pPr>
            <a:r>
              <a:rPr sz="1100" b="1" spc="-5" dirty="0">
                <a:solidFill>
                  <a:srgbClr val="FFFFFF"/>
                </a:solidFill>
                <a:latin typeface="Arial"/>
                <a:cs typeface="Arial"/>
              </a:rPr>
              <a:t>应用</a:t>
            </a:r>
            <a:r>
              <a:rPr sz="1100" b="1" spc="-30" dirty="0">
                <a:solidFill>
                  <a:srgbClr val="FFFFFF"/>
                </a:solidFill>
                <a:latin typeface="Arial"/>
                <a:cs typeface="Arial"/>
              </a:rPr>
              <a:t> </a:t>
            </a:r>
            <a:r>
              <a:rPr sz="1100" b="1" spc="-5" dirty="0">
                <a:solidFill>
                  <a:srgbClr val="FFFFFF"/>
                </a:solidFill>
                <a:latin typeface="Arial"/>
                <a:cs typeface="Arial"/>
              </a:rPr>
              <a:t>容器</a:t>
            </a:r>
            <a:endParaRPr sz="1100">
              <a:latin typeface="Arial"/>
              <a:cs typeface="Arial"/>
            </a:endParaRPr>
          </a:p>
        </p:txBody>
      </p:sp>
      <p:sp>
        <p:nvSpPr>
          <p:cNvPr id="251913" name="object 9">
            <a:extLst>
              <a:ext uri="{FF2B5EF4-FFF2-40B4-BE49-F238E27FC236}">
                <a16:creationId xmlns:a16="http://schemas.microsoft.com/office/drawing/2014/main" id="{0ABDDDC9-FEAB-4BEE-87FE-F83D296CF7A6}"/>
              </a:ext>
            </a:extLst>
          </p:cNvPr>
          <p:cNvSpPr>
            <a:spLocks/>
          </p:cNvSpPr>
          <p:nvPr/>
        </p:nvSpPr>
        <p:spPr bwMode="auto">
          <a:xfrm>
            <a:off x="6589713" y="1341438"/>
            <a:ext cx="4775200" cy="1752600"/>
          </a:xfrm>
          <a:custGeom>
            <a:avLst/>
            <a:gdLst>
              <a:gd name="T0" fmla="*/ 2614974 w 4775834"/>
              <a:gd name="T1" fmla="*/ 1752600 h 1752600"/>
              <a:gd name="T2" fmla="*/ 1855769 w 4775834"/>
              <a:gd name="T3" fmla="*/ 1612900 h 1752600"/>
              <a:gd name="T4" fmla="*/ 2020945 w 4775834"/>
              <a:gd name="T5" fmla="*/ 1689100 h 1752600"/>
              <a:gd name="T6" fmla="*/ 2816831 w 4775834"/>
              <a:gd name="T7" fmla="*/ 1701800 h 1752600"/>
              <a:gd name="T8" fmla="*/ 2987155 w 4775834"/>
              <a:gd name="T9" fmla="*/ 1638300 h 1752600"/>
              <a:gd name="T10" fmla="*/ 1568931 w 4775834"/>
              <a:gd name="T11" fmla="*/ 1638300 h 1752600"/>
              <a:gd name="T12" fmla="*/ 1568931 w 4775834"/>
              <a:gd name="T13" fmla="*/ 1638300 h 1752600"/>
              <a:gd name="T14" fmla="*/ 832535 w 4775834"/>
              <a:gd name="T15" fmla="*/ 203200 h 1752600"/>
              <a:gd name="T16" fmla="*/ 638000 w 4775834"/>
              <a:gd name="T17" fmla="*/ 266700 h 1752600"/>
              <a:gd name="T18" fmla="*/ 476420 w 4775834"/>
              <a:gd name="T19" fmla="*/ 393700 h 1752600"/>
              <a:gd name="T20" fmla="*/ 427368 w 4775834"/>
              <a:gd name="T21" fmla="*/ 520700 h 1752600"/>
              <a:gd name="T22" fmla="*/ 373712 w 4775834"/>
              <a:gd name="T23" fmla="*/ 596900 h 1752600"/>
              <a:gd name="T24" fmla="*/ 174484 w 4775834"/>
              <a:gd name="T25" fmla="*/ 635000 h 1752600"/>
              <a:gd name="T26" fmla="*/ 12797 w 4775834"/>
              <a:gd name="T27" fmla="*/ 774700 h 1752600"/>
              <a:gd name="T28" fmla="*/ 84825 w 4775834"/>
              <a:gd name="T29" fmla="*/ 965200 h 1752600"/>
              <a:gd name="T30" fmla="*/ 184817 w 4775834"/>
              <a:gd name="T31" fmla="*/ 1066800 h 1752600"/>
              <a:gd name="T32" fmla="*/ 110162 w 4775834"/>
              <a:gd name="T33" fmla="*/ 1231900 h 1752600"/>
              <a:gd name="T34" fmla="*/ 267980 w 4775834"/>
              <a:gd name="T35" fmla="*/ 1384300 h 1752600"/>
              <a:gd name="T36" fmla="*/ 467584 w 4775834"/>
              <a:gd name="T37" fmla="*/ 1435100 h 1752600"/>
              <a:gd name="T38" fmla="*/ 683506 w 4775834"/>
              <a:gd name="T39" fmla="*/ 1473200 h 1752600"/>
              <a:gd name="T40" fmla="*/ 829004 w 4775834"/>
              <a:gd name="T41" fmla="*/ 1549400 h 1752600"/>
              <a:gd name="T42" fmla="*/ 1053109 w 4775834"/>
              <a:gd name="T43" fmla="*/ 1625600 h 1752600"/>
              <a:gd name="T44" fmla="*/ 1822130 w 4775834"/>
              <a:gd name="T45" fmla="*/ 1587500 h 1752600"/>
              <a:gd name="T46" fmla="*/ 3135593 w 4775834"/>
              <a:gd name="T47" fmla="*/ 1524000 h 1752600"/>
              <a:gd name="T48" fmla="*/ 3919419 w 4775834"/>
              <a:gd name="T49" fmla="*/ 1460500 h 1752600"/>
              <a:gd name="T50" fmla="*/ 4060096 w 4775834"/>
              <a:gd name="T51" fmla="*/ 1371600 h 1752600"/>
              <a:gd name="T52" fmla="*/ 4130980 w 4775834"/>
              <a:gd name="T53" fmla="*/ 1219200 h 1752600"/>
              <a:gd name="T54" fmla="*/ 4435730 w 4775834"/>
              <a:gd name="T55" fmla="*/ 1168400 h 1752600"/>
              <a:gd name="T56" fmla="*/ 4621852 w 4775834"/>
              <a:gd name="T57" fmla="*/ 1079500 h 1752600"/>
              <a:gd name="T58" fmla="*/ 4739120 w 4775834"/>
              <a:gd name="T59" fmla="*/ 965200 h 1752600"/>
              <a:gd name="T60" fmla="*/ 4772178 w 4775834"/>
              <a:gd name="T61" fmla="*/ 838200 h 1752600"/>
              <a:gd name="T62" fmla="*/ 4717930 w 4775834"/>
              <a:gd name="T63" fmla="*/ 711200 h 1752600"/>
              <a:gd name="T64" fmla="*/ 4625841 w 4775834"/>
              <a:gd name="T65" fmla="*/ 622300 h 1752600"/>
              <a:gd name="T66" fmla="*/ 4658507 w 4775834"/>
              <a:gd name="T67" fmla="*/ 558800 h 1752600"/>
              <a:gd name="T68" fmla="*/ 4626749 w 4775834"/>
              <a:gd name="T69" fmla="*/ 406400 h 1752600"/>
              <a:gd name="T70" fmla="*/ 4452523 w 4775834"/>
              <a:gd name="T71" fmla="*/ 279400 h 1752600"/>
              <a:gd name="T72" fmla="*/ 4231752 w 4775834"/>
              <a:gd name="T73" fmla="*/ 228600 h 1752600"/>
              <a:gd name="T74" fmla="*/ 1366422 w 4775834"/>
              <a:gd name="T75" fmla="*/ 165100 h 1752600"/>
              <a:gd name="T76" fmla="*/ 3243693 w 4775834"/>
              <a:gd name="T77" fmla="*/ 1511300 h 1752600"/>
              <a:gd name="T78" fmla="*/ 3722809 w 4775834"/>
              <a:gd name="T79" fmla="*/ 1524000 h 1752600"/>
              <a:gd name="T80" fmla="*/ 1973979 w 4775834"/>
              <a:gd name="T81" fmla="*/ 50800 h 1752600"/>
              <a:gd name="T82" fmla="*/ 1729402 w 4775834"/>
              <a:gd name="T83" fmla="*/ 101600 h 1752600"/>
              <a:gd name="T84" fmla="*/ 1577859 w 4775834"/>
              <a:gd name="T85" fmla="*/ 190500 h 1752600"/>
              <a:gd name="T86" fmla="*/ 4185946 w 4775834"/>
              <a:gd name="T87" fmla="*/ 152400 h 1752600"/>
              <a:gd name="T88" fmla="*/ 2416714 w 4775834"/>
              <a:gd name="T89" fmla="*/ 114300 h 1752600"/>
              <a:gd name="T90" fmla="*/ 2187749 w 4775834"/>
              <a:gd name="T91" fmla="*/ 63500 h 1752600"/>
              <a:gd name="T92" fmla="*/ 1220549 w 4775834"/>
              <a:gd name="T93" fmla="*/ 165100 h 1752600"/>
              <a:gd name="T94" fmla="*/ 2710658 w 4775834"/>
              <a:gd name="T95" fmla="*/ 25400 h 1752600"/>
              <a:gd name="T96" fmla="*/ 2542156 w 4775834"/>
              <a:gd name="T97" fmla="*/ 88900 h 1752600"/>
              <a:gd name="T98" fmla="*/ 4149246 w 4775834"/>
              <a:gd name="T99" fmla="*/ 127000 h 1752600"/>
              <a:gd name="T100" fmla="*/ 3219425 w 4775834"/>
              <a:gd name="T101" fmla="*/ 63500 h 1752600"/>
              <a:gd name="T102" fmla="*/ 3864529 w 4775834"/>
              <a:gd name="T103" fmla="*/ 12700 h 1752600"/>
              <a:gd name="T104" fmla="*/ 3373643 w 4775834"/>
              <a:gd name="T105" fmla="*/ 63500 h 1752600"/>
              <a:gd name="T106" fmla="*/ 4050897 w 4775834"/>
              <a:gd name="T107" fmla="*/ 63500 h 1752600"/>
              <a:gd name="T108" fmla="*/ 2969600 w 4775834"/>
              <a:gd name="T109" fmla="*/ 0 h 1752600"/>
              <a:gd name="T110" fmla="*/ 2969600 w 4775834"/>
              <a:gd name="T111" fmla="*/ 0 h 1752600"/>
              <a:gd name="T112" fmla="*/ 3814195 w 4775834"/>
              <a:gd name="T113" fmla="*/ 12700 h 175260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4775834" h="1752600">
                <a:moveTo>
                  <a:pt x="2720823" y="1727200"/>
                </a:moveTo>
                <a:lnTo>
                  <a:pt x="2172868" y="1727200"/>
                </a:lnTo>
                <a:lnTo>
                  <a:pt x="2283486" y="1752600"/>
                </a:lnTo>
                <a:lnTo>
                  <a:pt x="2616709" y="1752600"/>
                </a:lnTo>
                <a:lnTo>
                  <a:pt x="2720823" y="1727200"/>
                </a:lnTo>
                <a:close/>
              </a:path>
              <a:path w="4775834" h="1752600">
                <a:moveTo>
                  <a:pt x="3073352" y="1587500"/>
                </a:moveTo>
                <a:lnTo>
                  <a:pt x="1823340" y="1587500"/>
                </a:lnTo>
                <a:lnTo>
                  <a:pt x="1857000" y="1612900"/>
                </a:lnTo>
                <a:lnTo>
                  <a:pt x="1893923" y="1638300"/>
                </a:lnTo>
                <a:lnTo>
                  <a:pt x="1933910" y="1663700"/>
                </a:lnTo>
                <a:lnTo>
                  <a:pt x="1976764" y="1676400"/>
                </a:lnTo>
                <a:lnTo>
                  <a:pt x="2022285" y="1689100"/>
                </a:lnTo>
                <a:lnTo>
                  <a:pt x="2070275" y="1714500"/>
                </a:lnTo>
                <a:lnTo>
                  <a:pt x="2120536" y="1727200"/>
                </a:lnTo>
                <a:lnTo>
                  <a:pt x="2770644" y="1727200"/>
                </a:lnTo>
                <a:lnTo>
                  <a:pt x="2818701" y="1701800"/>
                </a:lnTo>
                <a:lnTo>
                  <a:pt x="2864785" y="1689100"/>
                </a:lnTo>
                <a:lnTo>
                  <a:pt x="2908691" y="1676400"/>
                </a:lnTo>
                <a:lnTo>
                  <a:pt x="2950211" y="1663700"/>
                </a:lnTo>
                <a:lnTo>
                  <a:pt x="2989140" y="1638300"/>
                </a:lnTo>
                <a:lnTo>
                  <a:pt x="3025270" y="1612900"/>
                </a:lnTo>
                <a:lnTo>
                  <a:pt x="3058395" y="1600200"/>
                </a:lnTo>
                <a:lnTo>
                  <a:pt x="3073352" y="1587500"/>
                </a:lnTo>
                <a:close/>
              </a:path>
              <a:path w="4775834" h="1752600">
                <a:moveTo>
                  <a:pt x="1569971" y="1638300"/>
                </a:moveTo>
                <a:lnTo>
                  <a:pt x="1203502" y="1638300"/>
                </a:lnTo>
                <a:lnTo>
                  <a:pt x="1254999" y="1651000"/>
                </a:lnTo>
                <a:lnTo>
                  <a:pt x="1517533" y="1651000"/>
                </a:lnTo>
                <a:lnTo>
                  <a:pt x="1569971" y="1638300"/>
                </a:lnTo>
                <a:close/>
              </a:path>
              <a:path w="4775834" h="1752600">
                <a:moveTo>
                  <a:pt x="1367328" y="165100"/>
                </a:moveTo>
                <a:lnTo>
                  <a:pt x="1009134" y="165100"/>
                </a:lnTo>
                <a:lnTo>
                  <a:pt x="889229" y="190500"/>
                </a:lnTo>
                <a:lnTo>
                  <a:pt x="833090" y="203200"/>
                </a:lnTo>
                <a:lnTo>
                  <a:pt x="779748" y="215900"/>
                </a:lnTo>
                <a:lnTo>
                  <a:pt x="729395" y="228600"/>
                </a:lnTo>
                <a:lnTo>
                  <a:pt x="682224" y="254000"/>
                </a:lnTo>
                <a:lnTo>
                  <a:pt x="638425" y="266700"/>
                </a:lnTo>
                <a:lnTo>
                  <a:pt x="598191" y="292100"/>
                </a:lnTo>
                <a:lnTo>
                  <a:pt x="561713" y="317500"/>
                </a:lnTo>
                <a:lnTo>
                  <a:pt x="529183" y="342900"/>
                </a:lnTo>
                <a:lnTo>
                  <a:pt x="476735" y="393700"/>
                </a:lnTo>
                <a:lnTo>
                  <a:pt x="457200" y="431800"/>
                </a:lnTo>
                <a:lnTo>
                  <a:pt x="442381" y="457200"/>
                </a:lnTo>
                <a:lnTo>
                  <a:pt x="432468" y="482600"/>
                </a:lnTo>
                <a:lnTo>
                  <a:pt x="427653" y="520700"/>
                </a:lnTo>
                <a:lnTo>
                  <a:pt x="428129" y="546100"/>
                </a:lnTo>
                <a:lnTo>
                  <a:pt x="434087" y="584200"/>
                </a:lnTo>
                <a:lnTo>
                  <a:pt x="430150" y="584200"/>
                </a:lnTo>
                <a:lnTo>
                  <a:pt x="373962" y="596900"/>
                </a:lnTo>
                <a:lnTo>
                  <a:pt x="319829" y="596900"/>
                </a:lnTo>
                <a:lnTo>
                  <a:pt x="268235" y="609600"/>
                </a:lnTo>
                <a:lnTo>
                  <a:pt x="219664" y="622300"/>
                </a:lnTo>
                <a:lnTo>
                  <a:pt x="174599" y="635000"/>
                </a:lnTo>
                <a:lnTo>
                  <a:pt x="133524" y="660400"/>
                </a:lnTo>
                <a:lnTo>
                  <a:pt x="96923" y="685800"/>
                </a:lnTo>
                <a:lnTo>
                  <a:pt x="33952" y="736600"/>
                </a:lnTo>
                <a:lnTo>
                  <a:pt x="12807" y="774700"/>
                </a:lnTo>
                <a:lnTo>
                  <a:pt x="0" y="838200"/>
                </a:lnTo>
                <a:lnTo>
                  <a:pt x="7806" y="876300"/>
                </a:lnTo>
                <a:lnTo>
                  <a:pt x="50512" y="939800"/>
                </a:lnTo>
                <a:lnTo>
                  <a:pt x="84880" y="965200"/>
                </a:lnTo>
                <a:lnTo>
                  <a:pt x="127571" y="990600"/>
                </a:lnTo>
                <a:lnTo>
                  <a:pt x="178318" y="1016000"/>
                </a:lnTo>
                <a:lnTo>
                  <a:pt x="236856" y="1041400"/>
                </a:lnTo>
                <a:lnTo>
                  <a:pt x="184942" y="1066800"/>
                </a:lnTo>
                <a:lnTo>
                  <a:pt x="145725" y="1104900"/>
                </a:lnTo>
                <a:lnTo>
                  <a:pt x="119804" y="1143000"/>
                </a:lnTo>
                <a:lnTo>
                  <a:pt x="107775" y="1181100"/>
                </a:lnTo>
                <a:lnTo>
                  <a:pt x="110237" y="1231900"/>
                </a:lnTo>
                <a:lnTo>
                  <a:pt x="138653" y="1282700"/>
                </a:lnTo>
                <a:lnTo>
                  <a:pt x="192627" y="1333500"/>
                </a:lnTo>
                <a:lnTo>
                  <a:pt x="227949" y="1358900"/>
                </a:lnTo>
                <a:lnTo>
                  <a:pt x="268160" y="1384300"/>
                </a:lnTo>
                <a:lnTo>
                  <a:pt x="312760" y="1397000"/>
                </a:lnTo>
                <a:lnTo>
                  <a:pt x="361249" y="1409700"/>
                </a:lnTo>
                <a:lnTo>
                  <a:pt x="413127" y="1422400"/>
                </a:lnTo>
                <a:lnTo>
                  <a:pt x="467894" y="1435100"/>
                </a:lnTo>
                <a:lnTo>
                  <a:pt x="644526" y="1435100"/>
                </a:lnTo>
                <a:lnTo>
                  <a:pt x="650495" y="1447800"/>
                </a:lnTo>
                <a:lnTo>
                  <a:pt x="653543" y="1447800"/>
                </a:lnTo>
                <a:lnTo>
                  <a:pt x="683961" y="1473200"/>
                </a:lnTo>
                <a:lnTo>
                  <a:pt x="716925" y="1498600"/>
                </a:lnTo>
                <a:lnTo>
                  <a:pt x="752281" y="1511300"/>
                </a:lnTo>
                <a:lnTo>
                  <a:pt x="789876" y="1536700"/>
                </a:lnTo>
                <a:lnTo>
                  <a:pt x="829554" y="1549400"/>
                </a:lnTo>
                <a:lnTo>
                  <a:pt x="871162" y="1562100"/>
                </a:lnTo>
                <a:lnTo>
                  <a:pt x="914546" y="1587500"/>
                </a:lnTo>
                <a:lnTo>
                  <a:pt x="959551" y="1600200"/>
                </a:lnTo>
                <a:lnTo>
                  <a:pt x="1053809" y="1625600"/>
                </a:lnTo>
                <a:lnTo>
                  <a:pt x="1102753" y="1625600"/>
                </a:lnTo>
                <a:lnTo>
                  <a:pt x="1152702" y="1638300"/>
                </a:lnTo>
                <a:lnTo>
                  <a:pt x="1622027" y="1638300"/>
                </a:lnTo>
                <a:lnTo>
                  <a:pt x="1823340" y="1587500"/>
                </a:lnTo>
                <a:lnTo>
                  <a:pt x="3073352" y="1587500"/>
                </a:lnTo>
                <a:lnTo>
                  <a:pt x="3088309" y="1574800"/>
                </a:lnTo>
                <a:lnTo>
                  <a:pt x="3114804" y="1549400"/>
                </a:lnTo>
                <a:lnTo>
                  <a:pt x="3137674" y="1524000"/>
                </a:lnTo>
                <a:lnTo>
                  <a:pt x="3156713" y="1498600"/>
                </a:lnTo>
                <a:lnTo>
                  <a:pt x="3829568" y="1498600"/>
                </a:lnTo>
                <a:lnTo>
                  <a:pt x="3877410" y="1473200"/>
                </a:lnTo>
                <a:lnTo>
                  <a:pt x="3922022" y="1460500"/>
                </a:lnTo>
                <a:lnTo>
                  <a:pt x="3963137" y="1435100"/>
                </a:lnTo>
                <a:lnTo>
                  <a:pt x="4000483" y="1422400"/>
                </a:lnTo>
                <a:lnTo>
                  <a:pt x="4033791" y="1397000"/>
                </a:lnTo>
                <a:lnTo>
                  <a:pt x="4062791" y="1371600"/>
                </a:lnTo>
                <a:lnTo>
                  <a:pt x="4106787" y="1308100"/>
                </a:lnTo>
                <a:lnTo>
                  <a:pt x="4121243" y="1282700"/>
                </a:lnTo>
                <a:lnTo>
                  <a:pt x="4130313" y="1257300"/>
                </a:lnTo>
                <a:lnTo>
                  <a:pt x="4133724" y="1219200"/>
                </a:lnTo>
                <a:lnTo>
                  <a:pt x="4240875" y="1219200"/>
                </a:lnTo>
                <a:lnTo>
                  <a:pt x="4343076" y="1193800"/>
                </a:lnTo>
                <a:lnTo>
                  <a:pt x="4391805" y="1181100"/>
                </a:lnTo>
                <a:lnTo>
                  <a:pt x="4438675" y="1168400"/>
                </a:lnTo>
                <a:lnTo>
                  <a:pt x="4483482" y="1155700"/>
                </a:lnTo>
                <a:lnTo>
                  <a:pt x="4535621" y="1130300"/>
                </a:lnTo>
                <a:lnTo>
                  <a:pt x="4582783" y="1104900"/>
                </a:lnTo>
                <a:lnTo>
                  <a:pt x="4624922" y="1079500"/>
                </a:lnTo>
                <a:lnTo>
                  <a:pt x="4661988" y="1054100"/>
                </a:lnTo>
                <a:lnTo>
                  <a:pt x="4693933" y="1028700"/>
                </a:lnTo>
                <a:lnTo>
                  <a:pt x="4720709" y="990600"/>
                </a:lnTo>
                <a:lnTo>
                  <a:pt x="4742266" y="965200"/>
                </a:lnTo>
                <a:lnTo>
                  <a:pt x="4758558" y="939800"/>
                </a:lnTo>
                <a:lnTo>
                  <a:pt x="4769534" y="901700"/>
                </a:lnTo>
                <a:lnTo>
                  <a:pt x="4775147" y="876300"/>
                </a:lnTo>
                <a:lnTo>
                  <a:pt x="4775348" y="838200"/>
                </a:lnTo>
                <a:lnTo>
                  <a:pt x="4770088" y="812800"/>
                </a:lnTo>
                <a:lnTo>
                  <a:pt x="4759320" y="774700"/>
                </a:lnTo>
                <a:lnTo>
                  <a:pt x="4742995" y="749300"/>
                </a:lnTo>
                <a:lnTo>
                  <a:pt x="4721063" y="711200"/>
                </a:lnTo>
                <a:lnTo>
                  <a:pt x="4693478" y="685800"/>
                </a:lnTo>
                <a:lnTo>
                  <a:pt x="4660190" y="660400"/>
                </a:lnTo>
                <a:lnTo>
                  <a:pt x="4621150" y="622300"/>
                </a:lnTo>
                <a:lnTo>
                  <a:pt x="4628911" y="622300"/>
                </a:lnTo>
                <a:lnTo>
                  <a:pt x="4635993" y="609600"/>
                </a:lnTo>
                <a:lnTo>
                  <a:pt x="4642385" y="596900"/>
                </a:lnTo>
                <a:lnTo>
                  <a:pt x="4648074" y="584200"/>
                </a:lnTo>
                <a:lnTo>
                  <a:pt x="4661602" y="558800"/>
                </a:lnTo>
                <a:lnTo>
                  <a:pt x="4668165" y="520700"/>
                </a:lnTo>
                <a:lnTo>
                  <a:pt x="4668016" y="495300"/>
                </a:lnTo>
                <a:lnTo>
                  <a:pt x="4661408" y="457200"/>
                </a:lnTo>
                <a:lnTo>
                  <a:pt x="4629821" y="406400"/>
                </a:lnTo>
                <a:lnTo>
                  <a:pt x="4575424" y="355600"/>
                </a:lnTo>
                <a:lnTo>
                  <a:pt x="4540303" y="330200"/>
                </a:lnTo>
                <a:lnTo>
                  <a:pt x="4500237" y="304800"/>
                </a:lnTo>
                <a:lnTo>
                  <a:pt x="4455478" y="279400"/>
                </a:lnTo>
                <a:lnTo>
                  <a:pt x="4406278" y="266700"/>
                </a:lnTo>
                <a:lnTo>
                  <a:pt x="4352891" y="254000"/>
                </a:lnTo>
                <a:lnTo>
                  <a:pt x="4295568" y="241300"/>
                </a:lnTo>
                <a:lnTo>
                  <a:pt x="4234562" y="228600"/>
                </a:lnTo>
                <a:lnTo>
                  <a:pt x="4228516" y="215900"/>
                </a:lnTo>
                <a:lnTo>
                  <a:pt x="1549909" y="215900"/>
                </a:lnTo>
                <a:lnTo>
                  <a:pt x="1460880" y="190500"/>
                </a:lnTo>
                <a:lnTo>
                  <a:pt x="1367328" y="165100"/>
                </a:lnTo>
                <a:close/>
              </a:path>
              <a:path w="4775834" h="1752600">
                <a:moveTo>
                  <a:pt x="3829568" y="1498600"/>
                </a:moveTo>
                <a:lnTo>
                  <a:pt x="3156713" y="1498600"/>
                </a:lnTo>
                <a:lnTo>
                  <a:pt x="3200452" y="1511300"/>
                </a:lnTo>
                <a:lnTo>
                  <a:pt x="3245848" y="1511300"/>
                </a:lnTo>
                <a:lnTo>
                  <a:pt x="3340714" y="1536700"/>
                </a:lnTo>
                <a:lnTo>
                  <a:pt x="3611315" y="1536700"/>
                </a:lnTo>
                <a:lnTo>
                  <a:pt x="3669372" y="1524000"/>
                </a:lnTo>
                <a:lnTo>
                  <a:pt x="3725280" y="1524000"/>
                </a:lnTo>
                <a:lnTo>
                  <a:pt x="3778768" y="1511300"/>
                </a:lnTo>
                <a:lnTo>
                  <a:pt x="3829568" y="1498600"/>
                </a:lnTo>
                <a:close/>
              </a:path>
              <a:path w="4775834" h="1752600">
                <a:moveTo>
                  <a:pt x="2135549" y="50800"/>
                </a:moveTo>
                <a:lnTo>
                  <a:pt x="1975289" y="50800"/>
                </a:lnTo>
                <a:lnTo>
                  <a:pt x="1872372" y="76200"/>
                </a:lnTo>
                <a:lnTo>
                  <a:pt x="1823091" y="76200"/>
                </a:lnTo>
                <a:lnTo>
                  <a:pt x="1775706" y="88900"/>
                </a:lnTo>
                <a:lnTo>
                  <a:pt x="1730552" y="101600"/>
                </a:lnTo>
                <a:lnTo>
                  <a:pt x="1687961" y="127000"/>
                </a:lnTo>
                <a:lnTo>
                  <a:pt x="1648268" y="139700"/>
                </a:lnTo>
                <a:lnTo>
                  <a:pt x="1611806" y="165100"/>
                </a:lnTo>
                <a:lnTo>
                  <a:pt x="1578908" y="190500"/>
                </a:lnTo>
                <a:lnTo>
                  <a:pt x="1549909" y="215900"/>
                </a:lnTo>
                <a:lnTo>
                  <a:pt x="4228516" y="215900"/>
                </a:lnTo>
                <a:lnTo>
                  <a:pt x="4216424" y="190500"/>
                </a:lnTo>
                <a:lnTo>
                  <a:pt x="4188726" y="152400"/>
                </a:lnTo>
                <a:lnTo>
                  <a:pt x="4170364" y="139700"/>
                </a:lnTo>
                <a:lnTo>
                  <a:pt x="2483105" y="139700"/>
                </a:lnTo>
                <a:lnTo>
                  <a:pt x="2451695" y="127000"/>
                </a:lnTo>
                <a:lnTo>
                  <a:pt x="2418319" y="114300"/>
                </a:lnTo>
                <a:lnTo>
                  <a:pt x="2383111" y="101600"/>
                </a:lnTo>
                <a:lnTo>
                  <a:pt x="2346199" y="88900"/>
                </a:lnTo>
                <a:lnTo>
                  <a:pt x="2242419" y="63500"/>
                </a:lnTo>
                <a:lnTo>
                  <a:pt x="2189203" y="63500"/>
                </a:lnTo>
                <a:lnTo>
                  <a:pt x="2135549" y="50800"/>
                </a:lnTo>
                <a:close/>
              </a:path>
              <a:path w="4775834" h="1752600">
                <a:moveTo>
                  <a:pt x="1171847" y="152400"/>
                </a:moveTo>
                <a:lnTo>
                  <a:pt x="1122179" y="165100"/>
                </a:lnTo>
                <a:lnTo>
                  <a:pt x="1221359" y="165100"/>
                </a:lnTo>
                <a:lnTo>
                  <a:pt x="1171847" y="152400"/>
                </a:lnTo>
                <a:close/>
              </a:path>
              <a:path w="4775834" h="1752600">
                <a:moveTo>
                  <a:pt x="3077804" y="12700"/>
                </a:moveTo>
                <a:lnTo>
                  <a:pt x="2761600" y="12700"/>
                </a:lnTo>
                <a:lnTo>
                  <a:pt x="2712458" y="25400"/>
                </a:lnTo>
                <a:lnTo>
                  <a:pt x="2665627" y="38100"/>
                </a:lnTo>
                <a:lnTo>
                  <a:pt x="2621591" y="50800"/>
                </a:lnTo>
                <a:lnTo>
                  <a:pt x="2580835" y="76200"/>
                </a:lnTo>
                <a:lnTo>
                  <a:pt x="2543846" y="88900"/>
                </a:lnTo>
                <a:lnTo>
                  <a:pt x="2511108" y="114300"/>
                </a:lnTo>
                <a:lnTo>
                  <a:pt x="2483105" y="139700"/>
                </a:lnTo>
                <a:lnTo>
                  <a:pt x="4170364" y="139700"/>
                </a:lnTo>
                <a:lnTo>
                  <a:pt x="4152001" y="127000"/>
                </a:lnTo>
                <a:lnTo>
                  <a:pt x="4121852" y="101600"/>
                </a:lnTo>
                <a:lnTo>
                  <a:pt x="3297683" y="101600"/>
                </a:lnTo>
                <a:lnTo>
                  <a:pt x="3261820" y="76200"/>
                </a:lnTo>
                <a:lnTo>
                  <a:pt x="3221563" y="63500"/>
                </a:lnTo>
                <a:lnTo>
                  <a:pt x="3177329" y="38100"/>
                </a:lnTo>
                <a:lnTo>
                  <a:pt x="3129535" y="25400"/>
                </a:lnTo>
                <a:lnTo>
                  <a:pt x="3077804" y="12700"/>
                </a:lnTo>
                <a:close/>
              </a:path>
              <a:path w="4775834" h="1752600">
                <a:moveTo>
                  <a:pt x="3867094" y="12700"/>
                </a:moveTo>
                <a:lnTo>
                  <a:pt x="3561446" y="12700"/>
                </a:lnTo>
                <a:lnTo>
                  <a:pt x="3464817" y="38100"/>
                </a:lnTo>
                <a:lnTo>
                  <a:pt x="3419198" y="50800"/>
                </a:lnTo>
                <a:lnTo>
                  <a:pt x="3375883" y="63500"/>
                </a:lnTo>
                <a:lnTo>
                  <a:pt x="3335251" y="76200"/>
                </a:lnTo>
                <a:lnTo>
                  <a:pt x="3297683" y="101600"/>
                </a:lnTo>
                <a:lnTo>
                  <a:pt x="4121852" y="101600"/>
                </a:lnTo>
                <a:lnTo>
                  <a:pt x="4053587" y="63500"/>
                </a:lnTo>
                <a:lnTo>
                  <a:pt x="4009970" y="50800"/>
                </a:lnTo>
                <a:lnTo>
                  <a:pt x="3964095" y="38100"/>
                </a:lnTo>
                <a:lnTo>
                  <a:pt x="3867094" y="12700"/>
                </a:lnTo>
                <a:close/>
              </a:path>
              <a:path w="4775834" h="1752600">
                <a:moveTo>
                  <a:pt x="2971570" y="0"/>
                </a:moveTo>
                <a:lnTo>
                  <a:pt x="2864875" y="0"/>
                </a:lnTo>
                <a:lnTo>
                  <a:pt x="2812568" y="12700"/>
                </a:lnTo>
                <a:lnTo>
                  <a:pt x="3024987" y="12700"/>
                </a:lnTo>
                <a:lnTo>
                  <a:pt x="2971570" y="0"/>
                </a:lnTo>
                <a:close/>
              </a:path>
              <a:path w="4775834" h="1752600">
                <a:moveTo>
                  <a:pt x="3765625" y="0"/>
                </a:moveTo>
                <a:lnTo>
                  <a:pt x="3662729" y="0"/>
                </a:lnTo>
                <a:lnTo>
                  <a:pt x="3611696" y="12700"/>
                </a:lnTo>
                <a:lnTo>
                  <a:pt x="3816728" y="12700"/>
                </a:lnTo>
                <a:lnTo>
                  <a:pt x="3765625" y="0"/>
                </a:lnTo>
                <a:close/>
              </a:path>
            </a:pathLst>
          </a:custGeom>
          <a:solidFill>
            <a:srgbClr val="91BDD4">
              <a:alpha val="49019"/>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1914" name="object 10">
            <a:extLst>
              <a:ext uri="{FF2B5EF4-FFF2-40B4-BE49-F238E27FC236}">
                <a16:creationId xmlns:a16="http://schemas.microsoft.com/office/drawing/2014/main" id="{936D1A0F-E0EB-4E9C-85C1-2F82E68F414B}"/>
              </a:ext>
            </a:extLst>
          </p:cNvPr>
          <p:cNvSpPr>
            <a:spLocks noChangeArrowheads="1"/>
          </p:cNvSpPr>
          <p:nvPr/>
        </p:nvSpPr>
        <p:spPr bwMode="auto">
          <a:xfrm>
            <a:off x="1074738" y="2227263"/>
            <a:ext cx="906462" cy="13017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1" name="object 11">
            <a:extLst>
              <a:ext uri="{FF2B5EF4-FFF2-40B4-BE49-F238E27FC236}">
                <a16:creationId xmlns:a16="http://schemas.microsoft.com/office/drawing/2014/main" id="{BC14242C-2FD5-433A-9295-418997C55B72}"/>
              </a:ext>
            </a:extLst>
          </p:cNvPr>
          <p:cNvSpPr txBox="1"/>
          <p:nvPr/>
        </p:nvSpPr>
        <p:spPr>
          <a:xfrm>
            <a:off x="2003425" y="2209800"/>
            <a:ext cx="569913" cy="147638"/>
          </a:xfrm>
          <a:prstGeom prst="rect">
            <a:avLst/>
          </a:prstGeom>
        </p:spPr>
        <p:txBody>
          <a:bodyPr lIns="0" tIns="13335" rIns="0" bIns="0">
            <a:spAutoFit/>
          </a:bodyPr>
          <a:lstStyle/>
          <a:p>
            <a:pPr marL="12700">
              <a:spcBef>
                <a:spcPts val="105"/>
              </a:spcBef>
              <a:defRPr/>
            </a:pPr>
            <a:r>
              <a:rPr sz="800" spc="-5" dirty="0">
                <a:solidFill>
                  <a:srgbClr val="001225"/>
                </a:solidFill>
                <a:latin typeface="Arial"/>
                <a:cs typeface="Arial"/>
              </a:rPr>
              <a:t>云</a:t>
            </a:r>
            <a:r>
              <a:rPr sz="800" spc="-30" dirty="0">
                <a:solidFill>
                  <a:srgbClr val="001225"/>
                </a:solidFill>
                <a:latin typeface="Arial"/>
                <a:cs typeface="Arial"/>
              </a:rPr>
              <a:t> </a:t>
            </a:r>
            <a:r>
              <a:rPr sz="800" spc="-5" dirty="0">
                <a:solidFill>
                  <a:srgbClr val="001225"/>
                </a:solidFill>
                <a:latin typeface="Arial"/>
                <a:cs typeface="Arial"/>
              </a:rPr>
              <a:t>Paas</a:t>
            </a:r>
            <a:endParaRPr sz="800">
              <a:latin typeface="Arial"/>
              <a:cs typeface="Arial"/>
            </a:endParaRPr>
          </a:p>
        </p:txBody>
      </p:sp>
      <p:sp>
        <p:nvSpPr>
          <p:cNvPr id="251916" name="object 12">
            <a:extLst>
              <a:ext uri="{FF2B5EF4-FFF2-40B4-BE49-F238E27FC236}">
                <a16:creationId xmlns:a16="http://schemas.microsoft.com/office/drawing/2014/main" id="{0103D1BD-464E-40CB-B89F-C44EE38A4FE3}"/>
              </a:ext>
            </a:extLst>
          </p:cNvPr>
          <p:cNvSpPr>
            <a:spLocks/>
          </p:cNvSpPr>
          <p:nvPr/>
        </p:nvSpPr>
        <p:spPr bwMode="auto">
          <a:xfrm>
            <a:off x="3244850" y="1328738"/>
            <a:ext cx="3681413" cy="2135187"/>
          </a:xfrm>
          <a:custGeom>
            <a:avLst/>
            <a:gdLst>
              <a:gd name="T0" fmla="*/ 1475567 w 3682365"/>
              <a:gd name="T1" fmla="*/ 2002825 h 2134870"/>
              <a:gd name="T2" fmla="*/ 1661380 w 3682365"/>
              <a:gd name="T3" fmla="*/ 2101264 h 2134870"/>
              <a:gd name="T4" fmla="*/ 1866768 w 3682365"/>
              <a:gd name="T5" fmla="*/ 2135932 h 2134870"/>
              <a:gd name="T6" fmla="*/ 2062052 w 3682365"/>
              <a:gd name="T7" fmla="*/ 2112789 h 2134870"/>
              <a:gd name="T8" fmla="*/ 2234086 w 3682365"/>
              <a:gd name="T9" fmla="*/ 2039721 h 2134870"/>
              <a:gd name="T10" fmla="*/ 2357915 w 3682365"/>
              <a:gd name="T11" fmla="*/ 1933634 h 2134870"/>
              <a:gd name="T12" fmla="*/ 500835 w 3682365"/>
              <a:gd name="T13" fmla="*/ 1752270 h 2134870"/>
              <a:gd name="T14" fmla="*/ 595538 w 3682365"/>
              <a:gd name="T15" fmla="*/ 1850778 h 2134870"/>
              <a:gd name="T16" fmla="*/ 750639 w 3682365"/>
              <a:gd name="T17" fmla="*/ 1944245 h 2134870"/>
              <a:gd name="T18" fmla="*/ 930430 w 3682365"/>
              <a:gd name="T19" fmla="*/ 1996938 h 2134870"/>
              <a:gd name="T20" fmla="*/ 1122114 w 3682365"/>
              <a:gd name="T21" fmla="*/ 2006325 h 2134870"/>
              <a:gd name="T22" fmla="*/ 1312873 w 3682365"/>
              <a:gd name="T23" fmla="*/ 1969855 h 2134870"/>
              <a:gd name="T24" fmla="*/ 2366686 w 3682365"/>
              <a:gd name="T25" fmla="*/ 1923598 h 2134870"/>
              <a:gd name="T26" fmla="*/ 2950604 w 3682365"/>
              <a:gd name="T27" fmla="*/ 1812386 h 2134870"/>
              <a:gd name="T28" fmla="*/ 2950604 w 3682365"/>
              <a:gd name="T29" fmla="*/ 1812386 h 2134870"/>
              <a:gd name="T30" fmla="*/ 2579730 w 3682365"/>
              <a:gd name="T31" fmla="*/ 1861351 h 2134870"/>
              <a:gd name="T32" fmla="*/ 2792687 w 3682365"/>
              <a:gd name="T33" fmla="*/ 1863160 h 2134870"/>
              <a:gd name="T34" fmla="*/ 2950604 w 3682365"/>
              <a:gd name="T35" fmla="*/ 1812386 h 2134870"/>
              <a:gd name="T36" fmla="*/ 771358 w 3682365"/>
              <a:gd name="T37" fmla="*/ 199510 h 2134870"/>
              <a:gd name="T38" fmla="*/ 577297 w 3682365"/>
              <a:gd name="T39" fmla="*/ 267553 h 2134870"/>
              <a:gd name="T40" fmla="*/ 430973 w 3682365"/>
              <a:gd name="T41" fmla="*/ 383278 h 2134870"/>
              <a:gd name="T42" fmla="*/ 345583 w 3682365"/>
              <a:gd name="T43" fmla="*/ 532986 h 2134870"/>
              <a:gd name="T44" fmla="*/ 334302 w 3682365"/>
              <a:gd name="T45" fmla="*/ 702978 h 2134870"/>
              <a:gd name="T46" fmla="*/ 190188 w 3682365"/>
              <a:gd name="T47" fmla="*/ 744767 h 2134870"/>
              <a:gd name="T48" fmla="*/ 50316 w 3682365"/>
              <a:gd name="T49" fmla="*/ 853461 h 2134870"/>
              <a:gd name="T50" fmla="*/ 0 w 3682365"/>
              <a:gd name="T51" fmla="*/ 1015458 h 2134870"/>
              <a:gd name="T52" fmla="*/ 65325 w 3682365"/>
              <a:gd name="T53" fmla="*/ 1169371 h 2134870"/>
              <a:gd name="T54" fmla="*/ 142351 w 3682365"/>
              <a:gd name="T55" fmla="*/ 1295816 h 2134870"/>
              <a:gd name="T56" fmla="*/ 84815 w 3682365"/>
              <a:gd name="T57" fmla="*/ 1489566 h 2134870"/>
              <a:gd name="T58" fmla="*/ 167678 w 3682365"/>
              <a:gd name="T59" fmla="*/ 1642308 h 2134870"/>
              <a:gd name="T60" fmla="*/ 337035 w 3682365"/>
              <a:gd name="T61" fmla="*/ 1733407 h 2134870"/>
              <a:gd name="T62" fmla="*/ 3052700 w 3682365"/>
              <a:gd name="T63" fmla="*/ 1746042 h 2134870"/>
              <a:gd name="T64" fmla="*/ 3156588 w 3682365"/>
              <a:gd name="T65" fmla="*/ 1608395 h 2134870"/>
              <a:gd name="T66" fmla="*/ 3231446 w 3682365"/>
              <a:gd name="T67" fmla="*/ 1478457 h 2134870"/>
              <a:gd name="T68" fmla="*/ 3411783 w 3682365"/>
              <a:gd name="T69" fmla="*/ 1418370 h 2134870"/>
              <a:gd name="T70" fmla="*/ 3566404 w 3682365"/>
              <a:gd name="T71" fmla="*/ 1303538 h 2134870"/>
              <a:gd name="T72" fmla="*/ 3657093 w 3682365"/>
              <a:gd name="T73" fmla="*/ 1154259 h 2134870"/>
              <a:gd name="T74" fmla="*/ 3674777 w 3682365"/>
              <a:gd name="T75" fmla="*/ 990845 h 2134870"/>
              <a:gd name="T76" fmla="*/ 3616622 w 3682365"/>
              <a:gd name="T77" fmla="*/ 830446 h 2134870"/>
              <a:gd name="T78" fmla="*/ 3578892 w 3682365"/>
              <a:gd name="T79" fmla="*/ 709587 h 2134870"/>
              <a:gd name="T80" fmla="*/ 3586829 w 3682365"/>
              <a:gd name="T81" fmla="*/ 547380 h 2134870"/>
              <a:gd name="T82" fmla="*/ 3508001 w 3682365"/>
              <a:gd name="T83" fmla="*/ 403449 h 2134870"/>
              <a:gd name="T84" fmla="*/ 3357701 w 3682365"/>
              <a:gd name="T85" fmla="*/ 298989 h 2134870"/>
              <a:gd name="T86" fmla="*/ 1193487 w 3682365"/>
              <a:gd name="T87" fmla="*/ 249634 h 2134870"/>
              <a:gd name="T88" fmla="*/ 1015774 w 3682365"/>
              <a:gd name="T89" fmla="*/ 196191 h 2134870"/>
              <a:gd name="T90" fmla="*/ 1558807 w 3682365"/>
              <a:gd name="T91" fmla="*/ 60012 h 2134870"/>
              <a:gd name="T92" fmla="*/ 1369833 w 3682365"/>
              <a:gd name="T93" fmla="*/ 105850 h 2134870"/>
              <a:gd name="T94" fmla="*/ 1220982 w 3682365"/>
              <a:gd name="T95" fmla="*/ 213787 h 2134870"/>
              <a:gd name="T96" fmla="*/ 3225202 w 3682365"/>
              <a:gd name="T97" fmla="*/ 182912 h 2134870"/>
              <a:gd name="T98" fmla="*/ 1834993 w 3682365"/>
              <a:gd name="T99" fmla="*/ 113938 h 2134870"/>
              <a:gd name="T100" fmla="*/ 1608871 w 3682365"/>
              <a:gd name="T101" fmla="*/ 59094 h 2134870"/>
              <a:gd name="T102" fmla="*/ 2126367 w 3682365"/>
              <a:gd name="T103" fmla="*/ 14652 h 2134870"/>
              <a:gd name="T104" fmla="*/ 1967824 w 3682365"/>
              <a:gd name="T105" fmla="*/ 96958 h 2134870"/>
              <a:gd name="T106" fmla="*/ 3196927 w 3682365"/>
              <a:gd name="T107" fmla="*/ 144177 h 2134870"/>
              <a:gd name="T108" fmla="*/ 2480539 w 3682365"/>
              <a:gd name="T109" fmla="*/ 66921 h 2134870"/>
              <a:gd name="T110" fmla="*/ 2315519 w 3682365"/>
              <a:gd name="T111" fmla="*/ 4919 h 2134870"/>
              <a:gd name="T112" fmla="*/ 2748130 w 3682365"/>
              <a:gd name="T113" fmla="*/ 10845 h 2134870"/>
              <a:gd name="T114" fmla="*/ 2575049 w 3682365"/>
              <a:gd name="T115" fmla="*/ 85610 h 2134870"/>
              <a:gd name="T116" fmla="*/ 3079562 w 3682365"/>
              <a:gd name="T117" fmla="*/ 52791 h 2134870"/>
              <a:gd name="T118" fmla="*/ 2893367 w 3682365"/>
              <a:gd name="T119" fmla="*/ 1401 h 213487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682365" h="2134870">
                <a:moveTo>
                  <a:pt x="2360965" y="1932199"/>
                </a:moveTo>
                <a:lnTo>
                  <a:pt x="1405725" y="1932199"/>
                </a:lnTo>
                <a:lnTo>
                  <a:pt x="1439556" y="1968268"/>
                </a:lnTo>
                <a:lnTo>
                  <a:pt x="1477477" y="2001340"/>
                </a:lnTo>
                <a:lnTo>
                  <a:pt x="1519162" y="2031217"/>
                </a:lnTo>
                <a:lnTo>
                  <a:pt x="1564283" y="2057702"/>
                </a:lnTo>
                <a:lnTo>
                  <a:pt x="1612515" y="2080597"/>
                </a:lnTo>
                <a:lnTo>
                  <a:pt x="1663530" y="2099704"/>
                </a:lnTo>
                <a:lnTo>
                  <a:pt x="1717002" y="2114825"/>
                </a:lnTo>
                <a:lnTo>
                  <a:pt x="1767749" y="2125058"/>
                </a:lnTo>
                <a:lnTo>
                  <a:pt x="1818561" y="2131530"/>
                </a:lnTo>
                <a:lnTo>
                  <a:pt x="1869183" y="2134347"/>
                </a:lnTo>
                <a:lnTo>
                  <a:pt x="1919364" y="2133618"/>
                </a:lnTo>
                <a:lnTo>
                  <a:pt x="1968849" y="2129449"/>
                </a:lnTo>
                <a:lnTo>
                  <a:pt x="2017385" y="2121947"/>
                </a:lnTo>
                <a:lnTo>
                  <a:pt x="2064720" y="2111220"/>
                </a:lnTo>
                <a:lnTo>
                  <a:pt x="2110599" y="2097375"/>
                </a:lnTo>
                <a:lnTo>
                  <a:pt x="2154771" y="2080519"/>
                </a:lnTo>
                <a:lnTo>
                  <a:pt x="2196981" y="2060761"/>
                </a:lnTo>
                <a:lnTo>
                  <a:pt x="2236976" y="2038206"/>
                </a:lnTo>
                <a:lnTo>
                  <a:pt x="2274504" y="2012962"/>
                </a:lnTo>
                <a:lnTo>
                  <a:pt x="2309310" y="1985137"/>
                </a:lnTo>
                <a:lnTo>
                  <a:pt x="2341142" y="1954837"/>
                </a:lnTo>
                <a:lnTo>
                  <a:pt x="2360965" y="1932199"/>
                </a:lnTo>
                <a:close/>
              </a:path>
              <a:path w="3682365" h="2134870">
                <a:moveTo>
                  <a:pt x="3056649" y="1744747"/>
                </a:moveTo>
                <a:lnTo>
                  <a:pt x="496913" y="1744747"/>
                </a:lnTo>
                <a:lnTo>
                  <a:pt x="499199" y="1747922"/>
                </a:lnTo>
                <a:lnTo>
                  <a:pt x="501485" y="1750970"/>
                </a:lnTo>
                <a:lnTo>
                  <a:pt x="503771" y="1754145"/>
                </a:lnTo>
                <a:lnTo>
                  <a:pt x="531936" y="1788220"/>
                </a:lnTo>
                <a:lnTo>
                  <a:pt x="562848" y="1819986"/>
                </a:lnTo>
                <a:lnTo>
                  <a:pt x="596308" y="1849403"/>
                </a:lnTo>
                <a:lnTo>
                  <a:pt x="632114" y="1876434"/>
                </a:lnTo>
                <a:lnTo>
                  <a:pt x="670066" y="1901037"/>
                </a:lnTo>
                <a:lnTo>
                  <a:pt x="709965" y="1923172"/>
                </a:lnTo>
                <a:lnTo>
                  <a:pt x="751609" y="1942801"/>
                </a:lnTo>
                <a:lnTo>
                  <a:pt x="794798" y="1959884"/>
                </a:lnTo>
                <a:lnTo>
                  <a:pt x="839333" y="1974381"/>
                </a:lnTo>
                <a:lnTo>
                  <a:pt x="885012" y="1986252"/>
                </a:lnTo>
                <a:lnTo>
                  <a:pt x="931635" y="1995458"/>
                </a:lnTo>
                <a:lnTo>
                  <a:pt x="979003" y="2001959"/>
                </a:lnTo>
                <a:lnTo>
                  <a:pt x="1026913" y="2005715"/>
                </a:lnTo>
                <a:lnTo>
                  <a:pt x="1075167" y="2006687"/>
                </a:lnTo>
                <a:lnTo>
                  <a:pt x="1123564" y="2004835"/>
                </a:lnTo>
                <a:lnTo>
                  <a:pt x="1171903" y="2000120"/>
                </a:lnTo>
                <a:lnTo>
                  <a:pt x="1219985" y="1992501"/>
                </a:lnTo>
                <a:lnTo>
                  <a:pt x="1267608" y="1981939"/>
                </a:lnTo>
                <a:lnTo>
                  <a:pt x="1314573" y="1968395"/>
                </a:lnTo>
                <a:lnTo>
                  <a:pt x="1360678" y="1951828"/>
                </a:lnTo>
                <a:lnTo>
                  <a:pt x="1405725" y="1932199"/>
                </a:lnTo>
                <a:lnTo>
                  <a:pt x="2360965" y="1932199"/>
                </a:lnTo>
                <a:lnTo>
                  <a:pt x="2369747" y="1922170"/>
                </a:lnTo>
                <a:lnTo>
                  <a:pt x="2394870" y="1887244"/>
                </a:lnTo>
                <a:lnTo>
                  <a:pt x="2416260" y="1850165"/>
                </a:lnTo>
                <a:lnTo>
                  <a:pt x="2433663" y="1811041"/>
                </a:lnTo>
                <a:lnTo>
                  <a:pt x="2954421" y="1811041"/>
                </a:lnTo>
                <a:lnTo>
                  <a:pt x="2982174" y="1796902"/>
                </a:lnTo>
                <a:lnTo>
                  <a:pt x="3021547" y="1772004"/>
                </a:lnTo>
                <a:lnTo>
                  <a:pt x="3056649" y="1744747"/>
                </a:lnTo>
                <a:close/>
              </a:path>
              <a:path w="3682365" h="2134870">
                <a:moveTo>
                  <a:pt x="2954421" y="1811041"/>
                </a:moveTo>
                <a:lnTo>
                  <a:pt x="2433663" y="1811041"/>
                </a:lnTo>
                <a:lnTo>
                  <a:pt x="2481255" y="1831704"/>
                </a:lnTo>
                <a:lnTo>
                  <a:pt x="2531213" y="1848050"/>
                </a:lnTo>
                <a:lnTo>
                  <a:pt x="2583067" y="1859971"/>
                </a:lnTo>
                <a:lnTo>
                  <a:pt x="2636347" y="1867356"/>
                </a:lnTo>
                <a:lnTo>
                  <a:pt x="2690584" y="1870096"/>
                </a:lnTo>
                <a:lnTo>
                  <a:pt x="2744254" y="1868142"/>
                </a:lnTo>
                <a:lnTo>
                  <a:pt x="2796300" y="1861777"/>
                </a:lnTo>
                <a:lnTo>
                  <a:pt x="2846419" y="1851235"/>
                </a:lnTo>
                <a:lnTo>
                  <a:pt x="2894306" y="1836752"/>
                </a:lnTo>
                <a:lnTo>
                  <a:pt x="2939659" y="1818563"/>
                </a:lnTo>
                <a:lnTo>
                  <a:pt x="2954421" y="1811041"/>
                </a:lnTo>
                <a:close/>
              </a:path>
              <a:path w="3682365" h="2134870">
                <a:moveTo>
                  <a:pt x="922551" y="187477"/>
                </a:moveTo>
                <a:lnTo>
                  <a:pt x="874730" y="187862"/>
                </a:lnTo>
                <a:lnTo>
                  <a:pt x="826859" y="191410"/>
                </a:lnTo>
                <a:lnTo>
                  <a:pt x="772357" y="199360"/>
                </a:lnTo>
                <a:lnTo>
                  <a:pt x="720019" y="211143"/>
                </a:lnTo>
                <a:lnTo>
                  <a:pt x="670049" y="226545"/>
                </a:lnTo>
                <a:lnTo>
                  <a:pt x="622655" y="245353"/>
                </a:lnTo>
                <a:lnTo>
                  <a:pt x="578042" y="267353"/>
                </a:lnTo>
                <a:lnTo>
                  <a:pt x="536417" y="292331"/>
                </a:lnTo>
                <a:lnTo>
                  <a:pt x="497986" y="320073"/>
                </a:lnTo>
                <a:lnTo>
                  <a:pt x="462955" y="350365"/>
                </a:lnTo>
                <a:lnTo>
                  <a:pt x="431531" y="382993"/>
                </a:lnTo>
                <a:lnTo>
                  <a:pt x="403920" y="417744"/>
                </a:lnTo>
                <a:lnTo>
                  <a:pt x="380329" y="454403"/>
                </a:lnTo>
                <a:lnTo>
                  <a:pt x="360962" y="492757"/>
                </a:lnTo>
                <a:lnTo>
                  <a:pt x="346028" y="532591"/>
                </a:lnTo>
                <a:lnTo>
                  <a:pt x="335732" y="573692"/>
                </a:lnTo>
                <a:lnTo>
                  <a:pt x="330280" y="615846"/>
                </a:lnTo>
                <a:lnTo>
                  <a:pt x="329878" y="658840"/>
                </a:lnTo>
                <a:lnTo>
                  <a:pt x="334734" y="702458"/>
                </a:lnTo>
                <a:lnTo>
                  <a:pt x="331559" y="709062"/>
                </a:lnTo>
                <a:lnTo>
                  <a:pt x="282200" y="715786"/>
                </a:lnTo>
                <a:lnTo>
                  <a:pt x="234971" y="727600"/>
                </a:lnTo>
                <a:lnTo>
                  <a:pt x="190433" y="744212"/>
                </a:lnTo>
                <a:lnTo>
                  <a:pt x="149145" y="765332"/>
                </a:lnTo>
                <a:lnTo>
                  <a:pt x="111667" y="790668"/>
                </a:lnTo>
                <a:lnTo>
                  <a:pt x="78559" y="819930"/>
                </a:lnTo>
                <a:lnTo>
                  <a:pt x="50381" y="852826"/>
                </a:lnTo>
                <a:lnTo>
                  <a:pt x="26215" y="891881"/>
                </a:lnTo>
                <a:lnTo>
                  <a:pt x="9899" y="932292"/>
                </a:lnTo>
                <a:lnTo>
                  <a:pt x="1228" y="973440"/>
                </a:lnTo>
                <a:lnTo>
                  <a:pt x="0" y="1014703"/>
                </a:lnTo>
                <a:lnTo>
                  <a:pt x="6008" y="1055461"/>
                </a:lnTo>
                <a:lnTo>
                  <a:pt x="19048" y="1095094"/>
                </a:lnTo>
                <a:lnTo>
                  <a:pt x="38917" y="1132981"/>
                </a:lnTo>
                <a:lnTo>
                  <a:pt x="65410" y="1168501"/>
                </a:lnTo>
                <a:lnTo>
                  <a:pt x="98322" y="1201033"/>
                </a:lnTo>
                <a:lnTo>
                  <a:pt x="137450" y="1229958"/>
                </a:lnTo>
                <a:lnTo>
                  <a:pt x="182588" y="1254654"/>
                </a:lnTo>
                <a:lnTo>
                  <a:pt x="142536" y="1294856"/>
                </a:lnTo>
                <a:lnTo>
                  <a:pt x="112293" y="1339442"/>
                </a:lnTo>
                <a:lnTo>
                  <a:pt x="92309" y="1387306"/>
                </a:lnTo>
                <a:lnTo>
                  <a:pt x="83036" y="1437347"/>
                </a:lnTo>
                <a:lnTo>
                  <a:pt x="84925" y="1488461"/>
                </a:lnTo>
                <a:lnTo>
                  <a:pt x="95313" y="1531008"/>
                </a:lnTo>
                <a:lnTo>
                  <a:pt x="113030" y="1570891"/>
                </a:lnTo>
                <a:lnTo>
                  <a:pt x="137436" y="1607716"/>
                </a:lnTo>
                <a:lnTo>
                  <a:pt x="167893" y="1641088"/>
                </a:lnTo>
                <a:lnTo>
                  <a:pt x="203764" y="1670609"/>
                </a:lnTo>
                <a:lnTo>
                  <a:pt x="244409" y="1695886"/>
                </a:lnTo>
                <a:lnTo>
                  <a:pt x="289190" y="1716522"/>
                </a:lnTo>
                <a:lnTo>
                  <a:pt x="337470" y="1732122"/>
                </a:lnTo>
                <a:lnTo>
                  <a:pt x="388609" y="1742290"/>
                </a:lnTo>
                <a:lnTo>
                  <a:pt x="441969" y="1746630"/>
                </a:lnTo>
                <a:lnTo>
                  <a:pt x="496913" y="1744747"/>
                </a:lnTo>
                <a:lnTo>
                  <a:pt x="3056649" y="1744747"/>
                </a:lnTo>
                <a:lnTo>
                  <a:pt x="3089655" y="1713441"/>
                </a:lnTo>
                <a:lnTo>
                  <a:pt x="3117784" y="1680245"/>
                </a:lnTo>
                <a:lnTo>
                  <a:pt x="3141557" y="1644753"/>
                </a:lnTo>
                <a:lnTo>
                  <a:pt x="3160671" y="1607200"/>
                </a:lnTo>
                <a:lnTo>
                  <a:pt x="3174823" y="1567821"/>
                </a:lnTo>
                <a:lnTo>
                  <a:pt x="3183709" y="1526851"/>
                </a:lnTo>
                <a:lnTo>
                  <a:pt x="3187027" y="1484524"/>
                </a:lnTo>
                <a:lnTo>
                  <a:pt x="3235627" y="1477362"/>
                </a:lnTo>
                <a:lnTo>
                  <a:pt x="3283091" y="1466980"/>
                </a:lnTo>
                <a:lnTo>
                  <a:pt x="3329172" y="1453457"/>
                </a:lnTo>
                <a:lnTo>
                  <a:pt x="3373623" y="1436876"/>
                </a:lnTo>
                <a:lnTo>
                  <a:pt x="3416197" y="1417317"/>
                </a:lnTo>
                <a:lnTo>
                  <a:pt x="3456648" y="1394862"/>
                </a:lnTo>
                <a:lnTo>
                  <a:pt x="3499088" y="1366499"/>
                </a:lnTo>
                <a:lnTo>
                  <a:pt x="3537226" y="1335646"/>
                </a:lnTo>
                <a:lnTo>
                  <a:pt x="3571017" y="1302571"/>
                </a:lnTo>
                <a:lnTo>
                  <a:pt x="3600417" y="1267541"/>
                </a:lnTo>
                <a:lnTo>
                  <a:pt x="3625381" y="1230825"/>
                </a:lnTo>
                <a:lnTo>
                  <a:pt x="3645865" y="1192690"/>
                </a:lnTo>
                <a:lnTo>
                  <a:pt x="3661824" y="1153404"/>
                </a:lnTo>
                <a:lnTo>
                  <a:pt x="3673215" y="1113236"/>
                </a:lnTo>
                <a:lnTo>
                  <a:pt x="3679993" y="1072452"/>
                </a:lnTo>
                <a:lnTo>
                  <a:pt x="3682113" y="1031321"/>
                </a:lnTo>
                <a:lnTo>
                  <a:pt x="3679531" y="990110"/>
                </a:lnTo>
                <a:lnTo>
                  <a:pt x="3672204" y="949088"/>
                </a:lnTo>
                <a:lnTo>
                  <a:pt x="3660085" y="908522"/>
                </a:lnTo>
                <a:lnTo>
                  <a:pt x="3643132" y="868681"/>
                </a:lnTo>
                <a:lnTo>
                  <a:pt x="3621300" y="829831"/>
                </a:lnTo>
                <a:lnTo>
                  <a:pt x="3594544" y="792241"/>
                </a:lnTo>
                <a:lnTo>
                  <a:pt x="3562820" y="756179"/>
                </a:lnTo>
                <a:lnTo>
                  <a:pt x="3568769" y="744656"/>
                </a:lnTo>
                <a:lnTo>
                  <a:pt x="3583521" y="709062"/>
                </a:lnTo>
                <a:lnTo>
                  <a:pt x="3594491" y="667987"/>
                </a:lnTo>
                <a:lnTo>
                  <a:pt x="3599313" y="627060"/>
                </a:lnTo>
                <a:lnTo>
                  <a:pt x="3598227" y="586612"/>
                </a:lnTo>
                <a:lnTo>
                  <a:pt x="3591470" y="546975"/>
                </a:lnTo>
                <a:lnTo>
                  <a:pt x="3579284" y="508479"/>
                </a:lnTo>
                <a:lnTo>
                  <a:pt x="3561907" y="471455"/>
                </a:lnTo>
                <a:lnTo>
                  <a:pt x="3539579" y="436235"/>
                </a:lnTo>
                <a:lnTo>
                  <a:pt x="3512539" y="403149"/>
                </a:lnTo>
                <a:lnTo>
                  <a:pt x="3481026" y="372528"/>
                </a:lnTo>
                <a:lnTo>
                  <a:pt x="3445280" y="344704"/>
                </a:lnTo>
                <a:lnTo>
                  <a:pt x="3405540" y="320007"/>
                </a:lnTo>
                <a:lnTo>
                  <a:pt x="3362045" y="298769"/>
                </a:lnTo>
                <a:lnTo>
                  <a:pt x="3315036" y="281320"/>
                </a:lnTo>
                <a:lnTo>
                  <a:pt x="3264751" y="267991"/>
                </a:lnTo>
                <a:lnTo>
                  <a:pt x="3258807" y="249449"/>
                </a:lnTo>
                <a:lnTo>
                  <a:pt x="1195032" y="249449"/>
                </a:lnTo>
                <a:lnTo>
                  <a:pt x="1152537" y="231662"/>
                </a:lnTo>
                <a:lnTo>
                  <a:pt x="1108555" y="216806"/>
                </a:lnTo>
                <a:lnTo>
                  <a:pt x="1063326" y="204921"/>
                </a:lnTo>
                <a:lnTo>
                  <a:pt x="1017089" y="196046"/>
                </a:lnTo>
                <a:lnTo>
                  <a:pt x="970084" y="190218"/>
                </a:lnTo>
                <a:lnTo>
                  <a:pt x="922551" y="187477"/>
                </a:lnTo>
                <a:close/>
              </a:path>
              <a:path w="3682365" h="2134870">
                <a:moveTo>
                  <a:pt x="1610951" y="59049"/>
                </a:moveTo>
                <a:lnTo>
                  <a:pt x="1560823" y="59967"/>
                </a:lnTo>
                <a:lnTo>
                  <a:pt x="1511363" y="65210"/>
                </a:lnTo>
                <a:lnTo>
                  <a:pt x="1463034" y="74666"/>
                </a:lnTo>
                <a:lnTo>
                  <a:pt x="1416294" y="88223"/>
                </a:lnTo>
                <a:lnTo>
                  <a:pt x="1371605" y="105770"/>
                </a:lnTo>
                <a:lnTo>
                  <a:pt x="1329427" y="127196"/>
                </a:lnTo>
                <a:lnTo>
                  <a:pt x="1290220" y="152388"/>
                </a:lnTo>
                <a:lnTo>
                  <a:pt x="1254445" y="181236"/>
                </a:lnTo>
                <a:lnTo>
                  <a:pt x="1222562" y="213627"/>
                </a:lnTo>
                <a:lnTo>
                  <a:pt x="1195032" y="249449"/>
                </a:lnTo>
                <a:lnTo>
                  <a:pt x="3258807" y="249449"/>
                </a:lnTo>
                <a:lnTo>
                  <a:pt x="3250735" y="224269"/>
                </a:lnTo>
                <a:lnTo>
                  <a:pt x="3229374" y="182777"/>
                </a:lnTo>
                <a:lnTo>
                  <a:pt x="3214230" y="162073"/>
                </a:lnTo>
                <a:lnTo>
                  <a:pt x="1914360" y="162073"/>
                </a:lnTo>
                <a:lnTo>
                  <a:pt x="1890156" y="144508"/>
                </a:lnTo>
                <a:lnTo>
                  <a:pt x="1837368" y="113853"/>
                </a:lnTo>
                <a:lnTo>
                  <a:pt x="1760748" y="83361"/>
                </a:lnTo>
                <a:lnTo>
                  <a:pt x="1711375" y="70635"/>
                </a:lnTo>
                <a:lnTo>
                  <a:pt x="1661289" y="62568"/>
                </a:lnTo>
                <a:lnTo>
                  <a:pt x="1610951" y="59049"/>
                </a:lnTo>
                <a:close/>
              </a:path>
              <a:path w="3682365" h="2134870">
                <a:moveTo>
                  <a:pt x="2270369" y="0"/>
                </a:moveTo>
                <a:lnTo>
                  <a:pt x="2222358" y="87"/>
                </a:lnTo>
                <a:lnTo>
                  <a:pt x="2175077" y="5020"/>
                </a:lnTo>
                <a:lnTo>
                  <a:pt x="2129117" y="14642"/>
                </a:lnTo>
                <a:lnTo>
                  <a:pt x="2085073" y="28796"/>
                </a:lnTo>
                <a:lnTo>
                  <a:pt x="2043538" y="47326"/>
                </a:lnTo>
                <a:lnTo>
                  <a:pt x="2005105" y="70076"/>
                </a:lnTo>
                <a:lnTo>
                  <a:pt x="1970369" y="96888"/>
                </a:lnTo>
                <a:lnTo>
                  <a:pt x="1939923" y="127606"/>
                </a:lnTo>
                <a:lnTo>
                  <a:pt x="1914360" y="162073"/>
                </a:lnTo>
                <a:lnTo>
                  <a:pt x="3214230" y="162073"/>
                </a:lnTo>
                <a:lnTo>
                  <a:pt x="3201063" y="144072"/>
                </a:lnTo>
                <a:lnTo>
                  <a:pt x="3172485" y="115083"/>
                </a:lnTo>
                <a:lnTo>
                  <a:pt x="2542375" y="115083"/>
                </a:lnTo>
                <a:lnTo>
                  <a:pt x="2514758" y="89614"/>
                </a:lnTo>
                <a:lnTo>
                  <a:pt x="2483748" y="66871"/>
                </a:lnTo>
                <a:lnTo>
                  <a:pt x="2449667" y="47057"/>
                </a:lnTo>
                <a:lnTo>
                  <a:pt x="2412835" y="30374"/>
                </a:lnTo>
                <a:lnTo>
                  <a:pt x="2366200" y="14987"/>
                </a:lnTo>
                <a:lnTo>
                  <a:pt x="2318514" y="4914"/>
                </a:lnTo>
                <a:lnTo>
                  <a:pt x="2270369" y="0"/>
                </a:lnTo>
                <a:close/>
              </a:path>
              <a:path w="3682365" h="2134870">
                <a:moveTo>
                  <a:pt x="2848258" y="38"/>
                </a:moveTo>
                <a:lnTo>
                  <a:pt x="2799600" y="3194"/>
                </a:lnTo>
                <a:lnTo>
                  <a:pt x="2751685" y="10835"/>
                </a:lnTo>
                <a:lnTo>
                  <a:pt x="2705059" y="22926"/>
                </a:lnTo>
                <a:lnTo>
                  <a:pt x="2660268" y="39431"/>
                </a:lnTo>
                <a:lnTo>
                  <a:pt x="2617860" y="60316"/>
                </a:lnTo>
                <a:lnTo>
                  <a:pt x="2578380" y="85545"/>
                </a:lnTo>
                <a:lnTo>
                  <a:pt x="2542375" y="115083"/>
                </a:lnTo>
                <a:lnTo>
                  <a:pt x="3172485" y="115083"/>
                </a:lnTo>
                <a:lnTo>
                  <a:pt x="3125178" y="77237"/>
                </a:lnTo>
                <a:lnTo>
                  <a:pt x="3083546" y="52751"/>
                </a:lnTo>
                <a:lnTo>
                  <a:pt x="3039377" y="32959"/>
                </a:lnTo>
                <a:lnTo>
                  <a:pt x="2993217" y="17826"/>
                </a:lnTo>
                <a:lnTo>
                  <a:pt x="2945612" y="7319"/>
                </a:lnTo>
                <a:lnTo>
                  <a:pt x="2897110" y="1401"/>
                </a:lnTo>
                <a:lnTo>
                  <a:pt x="2848258" y="38"/>
                </a:lnTo>
                <a:close/>
              </a:path>
            </a:pathLst>
          </a:custGeom>
          <a:solidFill>
            <a:srgbClr val="91BDD4">
              <a:alpha val="49019"/>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1917" name="object 13">
            <a:extLst>
              <a:ext uri="{FF2B5EF4-FFF2-40B4-BE49-F238E27FC236}">
                <a16:creationId xmlns:a16="http://schemas.microsoft.com/office/drawing/2014/main" id="{957E5AD6-7EDF-49A3-BAD5-1E5E7E0A18A6}"/>
              </a:ext>
            </a:extLst>
          </p:cNvPr>
          <p:cNvSpPr>
            <a:spLocks/>
          </p:cNvSpPr>
          <p:nvPr/>
        </p:nvSpPr>
        <p:spPr bwMode="auto">
          <a:xfrm>
            <a:off x="3702050" y="2066925"/>
            <a:ext cx="2963863" cy="893763"/>
          </a:xfrm>
          <a:custGeom>
            <a:avLst/>
            <a:gdLst>
              <a:gd name="T0" fmla="*/ 0 w 2963545"/>
              <a:gd name="T1" fmla="*/ 889703 h 894714"/>
              <a:gd name="T2" fmla="*/ 2965134 w 2963545"/>
              <a:gd name="T3" fmla="*/ 889703 h 894714"/>
              <a:gd name="T4" fmla="*/ 2965134 w 2963545"/>
              <a:gd name="T5" fmla="*/ 0 h 894714"/>
              <a:gd name="T6" fmla="*/ 0 w 2963545"/>
              <a:gd name="T7" fmla="*/ 0 h 894714"/>
              <a:gd name="T8" fmla="*/ 0 w 2963545"/>
              <a:gd name="T9" fmla="*/ 889703 h 8947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3545" h="894714">
                <a:moveTo>
                  <a:pt x="0" y="894448"/>
                </a:moveTo>
                <a:lnTo>
                  <a:pt x="2963544" y="894448"/>
                </a:lnTo>
                <a:lnTo>
                  <a:pt x="2963544" y="0"/>
                </a:lnTo>
                <a:lnTo>
                  <a:pt x="0" y="0"/>
                </a:lnTo>
                <a:lnTo>
                  <a:pt x="0" y="894448"/>
                </a:lnTo>
                <a:close/>
              </a:path>
            </a:pathLst>
          </a:custGeom>
          <a:solidFill>
            <a:srgbClr val="B3A1C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1918" name="object 14">
            <a:extLst>
              <a:ext uri="{FF2B5EF4-FFF2-40B4-BE49-F238E27FC236}">
                <a16:creationId xmlns:a16="http://schemas.microsoft.com/office/drawing/2014/main" id="{CA783F97-EEE5-400B-9DD2-6D8D2D979DDE}"/>
              </a:ext>
            </a:extLst>
          </p:cNvPr>
          <p:cNvSpPr>
            <a:spLocks/>
          </p:cNvSpPr>
          <p:nvPr/>
        </p:nvSpPr>
        <p:spPr bwMode="auto">
          <a:xfrm>
            <a:off x="4956175" y="1712913"/>
            <a:ext cx="457200" cy="457200"/>
          </a:xfrm>
          <a:custGeom>
            <a:avLst/>
            <a:gdLst>
              <a:gd name="T0" fmla="*/ 228600 w 457200"/>
              <a:gd name="T1" fmla="*/ 0 h 457200"/>
              <a:gd name="T2" fmla="*/ 182533 w 457200"/>
              <a:gd name="T3" fmla="*/ 4644 h 457200"/>
              <a:gd name="T4" fmla="*/ 139624 w 457200"/>
              <a:gd name="T5" fmla="*/ 17966 h 457200"/>
              <a:gd name="T6" fmla="*/ 100793 w 457200"/>
              <a:gd name="T7" fmla="*/ 39045 h 457200"/>
              <a:gd name="T8" fmla="*/ 66960 w 457200"/>
              <a:gd name="T9" fmla="*/ 66960 h 457200"/>
              <a:gd name="T10" fmla="*/ 39045 w 457200"/>
              <a:gd name="T11" fmla="*/ 100793 h 457200"/>
              <a:gd name="T12" fmla="*/ 17966 w 457200"/>
              <a:gd name="T13" fmla="*/ 139624 h 457200"/>
              <a:gd name="T14" fmla="*/ 4644 w 457200"/>
              <a:gd name="T15" fmla="*/ 182533 h 457200"/>
              <a:gd name="T16" fmla="*/ 0 w 457200"/>
              <a:gd name="T17" fmla="*/ 228600 h 457200"/>
              <a:gd name="T18" fmla="*/ 4644 w 457200"/>
              <a:gd name="T19" fmla="*/ 274666 h 457200"/>
              <a:gd name="T20" fmla="*/ 17966 w 457200"/>
              <a:gd name="T21" fmla="*/ 317575 h 457200"/>
              <a:gd name="T22" fmla="*/ 39045 w 457200"/>
              <a:gd name="T23" fmla="*/ 356406 h 457200"/>
              <a:gd name="T24" fmla="*/ 66960 w 457200"/>
              <a:gd name="T25" fmla="*/ 390239 h 457200"/>
              <a:gd name="T26" fmla="*/ 100793 w 457200"/>
              <a:gd name="T27" fmla="*/ 418154 h 457200"/>
              <a:gd name="T28" fmla="*/ 139624 w 457200"/>
              <a:gd name="T29" fmla="*/ 439233 h 457200"/>
              <a:gd name="T30" fmla="*/ 182533 w 457200"/>
              <a:gd name="T31" fmla="*/ 452555 h 457200"/>
              <a:gd name="T32" fmla="*/ 228600 w 457200"/>
              <a:gd name="T33" fmla="*/ 457200 h 457200"/>
              <a:gd name="T34" fmla="*/ 274666 w 457200"/>
              <a:gd name="T35" fmla="*/ 452555 h 457200"/>
              <a:gd name="T36" fmla="*/ 317575 w 457200"/>
              <a:gd name="T37" fmla="*/ 439233 h 457200"/>
              <a:gd name="T38" fmla="*/ 356406 w 457200"/>
              <a:gd name="T39" fmla="*/ 418154 h 457200"/>
              <a:gd name="T40" fmla="*/ 390239 w 457200"/>
              <a:gd name="T41" fmla="*/ 390239 h 457200"/>
              <a:gd name="T42" fmla="*/ 418154 w 457200"/>
              <a:gd name="T43" fmla="*/ 356406 h 457200"/>
              <a:gd name="T44" fmla="*/ 439233 w 457200"/>
              <a:gd name="T45" fmla="*/ 317575 h 457200"/>
              <a:gd name="T46" fmla="*/ 452555 w 457200"/>
              <a:gd name="T47" fmla="*/ 274666 h 457200"/>
              <a:gd name="T48" fmla="*/ 457200 w 457200"/>
              <a:gd name="T49" fmla="*/ 228600 h 457200"/>
              <a:gd name="T50" fmla="*/ 452555 w 457200"/>
              <a:gd name="T51" fmla="*/ 182533 h 457200"/>
              <a:gd name="T52" fmla="*/ 439233 w 457200"/>
              <a:gd name="T53" fmla="*/ 139624 h 457200"/>
              <a:gd name="T54" fmla="*/ 418154 w 457200"/>
              <a:gd name="T55" fmla="*/ 100793 h 457200"/>
              <a:gd name="T56" fmla="*/ 390239 w 457200"/>
              <a:gd name="T57" fmla="*/ 66960 h 457200"/>
              <a:gd name="T58" fmla="*/ 356406 w 457200"/>
              <a:gd name="T59" fmla="*/ 39045 h 457200"/>
              <a:gd name="T60" fmla="*/ 317575 w 457200"/>
              <a:gd name="T61" fmla="*/ 17966 h 457200"/>
              <a:gd name="T62" fmla="*/ 274666 w 457200"/>
              <a:gd name="T63" fmla="*/ 4644 h 457200"/>
              <a:gd name="T64" fmla="*/ 228600 w 457200"/>
              <a:gd name="T65" fmla="*/ 0 h 45720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57200" h="457200">
                <a:moveTo>
                  <a:pt x="228600" y="0"/>
                </a:moveTo>
                <a:lnTo>
                  <a:pt x="182533" y="4644"/>
                </a:lnTo>
                <a:lnTo>
                  <a:pt x="139624" y="17966"/>
                </a:lnTo>
                <a:lnTo>
                  <a:pt x="100793" y="39045"/>
                </a:lnTo>
                <a:lnTo>
                  <a:pt x="66960" y="66960"/>
                </a:lnTo>
                <a:lnTo>
                  <a:pt x="39045" y="100793"/>
                </a:lnTo>
                <a:lnTo>
                  <a:pt x="17966" y="139624"/>
                </a:lnTo>
                <a:lnTo>
                  <a:pt x="4644" y="182533"/>
                </a:lnTo>
                <a:lnTo>
                  <a:pt x="0" y="228600"/>
                </a:lnTo>
                <a:lnTo>
                  <a:pt x="4644" y="274666"/>
                </a:lnTo>
                <a:lnTo>
                  <a:pt x="17966" y="317575"/>
                </a:lnTo>
                <a:lnTo>
                  <a:pt x="39045" y="356406"/>
                </a:lnTo>
                <a:lnTo>
                  <a:pt x="66960" y="390239"/>
                </a:lnTo>
                <a:lnTo>
                  <a:pt x="100793" y="418154"/>
                </a:lnTo>
                <a:lnTo>
                  <a:pt x="139624" y="439233"/>
                </a:lnTo>
                <a:lnTo>
                  <a:pt x="182533" y="452555"/>
                </a:lnTo>
                <a:lnTo>
                  <a:pt x="228600" y="457200"/>
                </a:lnTo>
                <a:lnTo>
                  <a:pt x="274666" y="452555"/>
                </a:lnTo>
                <a:lnTo>
                  <a:pt x="317575" y="439233"/>
                </a:lnTo>
                <a:lnTo>
                  <a:pt x="356406" y="418154"/>
                </a:lnTo>
                <a:lnTo>
                  <a:pt x="390239" y="390239"/>
                </a:lnTo>
                <a:lnTo>
                  <a:pt x="418154" y="356406"/>
                </a:lnTo>
                <a:lnTo>
                  <a:pt x="439233" y="317575"/>
                </a:lnTo>
                <a:lnTo>
                  <a:pt x="452555" y="274666"/>
                </a:lnTo>
                <a:lnTo>
                  <a:pt x="457200" y="228600"/>
                </a:lnTo>
                <a:lnTo>
                  <a:pt x="452555" y="182533"/>
                </a:lnTo>
                <a:lnTo>
                  <a:pt x="439233" y="139624"/>
                </a:lnTo>
                <a:lnTo>
                  <a:pt x="418154" y="100793"/>
                </a:lnTo>
                <a:lnTo>
                  <a:pt x="390239" y="66960"/>
                </a:lnTo>
                <a:lnTo>
                  <a:pt x="356406" y="39045"/>
                </a:lnTo>
                <a:lnTo>
                  <a:pt x="317575" y="17966"/>
                </a:lnTo>
                <a:lnTo>
                  <a:pt x="274666" y="4644"/>
                </a:lnTo>
                <a:lnTo>
                  <a:pt x="228600"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1919" name="object 15">
            <a:extLst>
              <a:ext uri="{FF2B5EF4-FFF2-40B4-BE49-F238E27FC236}">
                <a16:creationId xmlns:a16="http://schemas.microsoft.com/office/drawing/2014/main" id="{1DDD1B26-DC3F-4AAB-BF4D-A4AF728905C8}"/>
              </a:ext>
            </a:extLst>
          </p:cNvPr>
          <p:cNvSpPr>
            <a:spLocks/>
          </p:cNvSpPr>
          <p:nvPr/>
        </p:nvSpPr>
        <p:spPr bwMode="auto">
          <a:xfrm>
            <a:off x="3702050" y="1954213"/>
            <a:ext cx="2963863" cy="273050"/>
          </a:xfrm>
          <a:custGeom>
            <a:avLst/>
            <a:gdLst>
              <a:gd name="T0" fmla="*/ 2919644 w 2963545"/>
              <a:gd name="T1" fmla="*/ 0 h 273050"/>
              <a:gd name="T2" fmla="*/ 45363 w 2963545"/>
              <a:gd name="T3" fmla="*/ 0 h 273050"/>
              <a:gd name="T4" fmla="*/ 27714 w 2963545"/>
              <a:gd name="T5" fmla="*/ 3565 h 273050"/>
              <a:gd name="T6" fmla="*/ 13292 w 2963545"/>
              <a:gd name="T7" fmla="*/ 13287 h 273050"/>
              <a:gd name="T8" fmla="*/ 3565 w 2963545"/>
              <a:gd name="T9" fmla="*/ 27699 h 273050"/>
              <a:gd name="T10" fmla="*/ 0 w 2963545"/>
              <a:gd name="T11" fmla="*/ 45338 h 273050"/>
              <a:gd name="T12" fmla="*/ 0 w 2963545"/>
              <a:gd name="T13" fmla="*/ 227075 h 273050"/>
              <a:gd name="T14" fmla="*/ 3565 w 2963545"/>
              <a:gd name="T15" fmla="*/ 244788 h 273050"/>
              <a:gd name="T16" fmla="*/ 13292 w 2963545"/>
              <a:gd name="T17" fmla="*/ 259238 h 273050"/>
              <a:gd name="T18" fmla="*/ 27714 w 2963545"/>
              <a:gd name="T19" fmla="*/ 268974 h 273050"/>
              <a:gd name="T20" fmla="*/ 45363 w 2963545"/>
              <a:gd name="T21" fmla="*/ 272541 h 273050"/>
              <a:gd name="T22" fmla="*/ 2919644 w 2963545"/>
              <a:gd name="T23" fmla="*/ 272541 h 273050"/>
              <a:gd name="T24" fmla="*/ 2937293 w 2963545"/>
              <a:gd name="T25" fmla="*/ 268974 h 273050"/>
              <a:gd name="T26" fmla="*/ 2951715 w 2963545"/>
              <a:gd name="T27" fmla="*/ 259238 h 273050"/>
              <a:gd name="T28" fmla="*/ 2961442 w 2963545"/>
              <a:gd name="T29" fmla="*/ 244788 h 273050"/>
              <a:gd name="T30" fmla="*/ 2965007 w 2963545"/>
              <a:gd name="T31" fmla="*/ 227075 h 273050"/>
              <a:gd name="T32" fmla="*/ 2965007 w 2963545"/>
              <a:gd name="T33" fmla="*/ 45338 h 273050"/>
              <a:gd name="T34" fmla="*/ 2961442 w 2963545"/>
              <a:gd name="T35" fmla="*/ 27699 h 273050"/>
              <a:gd name="T36" fmla="*/ 2951715 w 2963545"/>
              <a:gd name="T37" fmla="*/ 13287 h 273050"/>
              <a:gd name="T38" fmla="*/ 2937293 w 2963545"/>
              <a:gd name="T39" fmla="*/ 3565 h 273050"/>
              <a:gd name="T40" fmla="*/ 2919644 w 2963545"/>
              <a:gd name="T41" fmla="*/ 0 h 2730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63545" h="273050">
                <a:moveTo>
                  <a:pt x="2918079" y="0"/>
                </a:moveTo>
                <a:lnTo>
                  <a:pt x="45338" y="0"/>
                </a:lnTo>
                <a:lnTo>
                  <a:pt x="27699" y="3565"/>
                </a:lnTo>
                <a:lnTo>
                  <a:pt x="13287" y="13287"/>
                </a:lnTo>
                <a:lnTo>
                  <a:pt x="3565" y="27699"/>
                </a:lnTo>
                <a:lnTo>
                  <a:pt x="0" y="45338"/>
                </a:lnTo>
                <a:lnTo>
                  <a:pt x="0" y="227075"/>
                </a:lnTo>
                <a:lnTo>
                  <a:pt x="3565" y="244788"/>
                </a:lnTo>
                <a:lnTo>
                  <a:pt x="13287" y="259238"/>
                </a:lnTo>
                <a:lnTo>
                  <a:pt x="27699" y="268974"/>
                </a:lnTo>
                <a:lnTo>
                  <a:pt x="45338" y="272541"/>
                </a:lnTo>
                <a:lnTo>
                  <a:pt x="2918079" y="272541"/>
                </a:lnTo>
                <a:lnTo>
                  <a:pt x="2935718" y="268974"/>
                </a:lnTo>
                <a:lnTo>
                  <a:pt x="2950130" y="259238"/>
                </a:lnTo>
                <a:lnTo>
                  <a:pt x="2959852" y="244788"/>
                </a:lnTo>
                <a:lnTo>
                  <a:pt x="2963417" y="227075"/>
                </a:lnTo>
                <a:lnTo>
                  <a:pt x="2963417" y="45338"/>
                </a:lnTo>
                <a:lnTo>
                  <a:pt x="2959852" y="27699"/>
                </a:lnTo>
                <a:lnTo>
                  <a:pt x="2950130" y="13287"/>
                </a:lnTo>
                <a:lnTo>
                  <a:pt x="2935718" y="3565"/>
                </a:lnTo>
                <a:lnTo>
                  <a:pt x="2918079"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6" name="object 16">
            <a:extLst>
              <a:ext uri="{FF2B5EF4-FFF2-40B4-BE49-F238E27FC236}">
                <a16:creationId xmlns:a16="http://schemas.microsoft.com/office/drawing/2014/main" id="{C57A8F50-B913-433F-A571-C61B622490AD}"/>
              </a:ext>
            </a:extLst>
          </p:cNvPr>
          <p:cNvSpPr txBox="1"/>
          <p:nvPr/>
        </p:nvSpPr>
        <p:spPr>
          <a:xfrm>
            <a:off x="4751388" y="1989138"/>
            <a:ext cx="866775" cy="193675"/>
          </a:xfrm>
          <a:prstGeom prst="rect">
            <a:avLst/>
          </a:prstGeom>
        </p:spPr>
        <p:txBody>
          <a:bodyPr lIns="0" tIns="13335" rIns="0" bIns="0">
            <a:spAutoFit/>
          </a:bodyPr>
          <a:lstStyle/>
          <a:p>
            <a:pPr marL="12700">
              <a:spcBef>
                <a:spcPts val="105"/>
              </a:spcBef>
              <a:defRPr/>
            </a:pPr>
            <a:r>
              <a:rPr sz="1100" b="1" spc="-15" dirty="0">
                <a:solidFill>
                  <a:srgbClr val="FFFFFF"/>
                </a:solidFill>
                <a:latin typeface="Arial"/>
                <a:cs typeface="Arial"/>
              </a:rPr>
              <a:t>Api</a:t>
            </a:r>
            <a:r>
              <a:rPr sz="1100" b="1" spc="-35" dirty="0">
                <a:solidFill>
                  <a:srgbClr val="FFFFFF"/>
                </a:solidFill>
                <a:latin typeface="Arial"/>
                <a:cs typeface="Arial"/>
              </a:rPr>
              <a:t> </a:t>
            </a:r>
            <a:r>
              <a:rPr sz="1100" b="1" dirty="0">
                <a:solidFill>
                  <a:srgbClr val="FFFFFF"/>
                </a:solidFill>
                <a:latin typeface="Arial"/>
                <a:cs typeface="Arial"/>
              </a:rPr>
              <a:t>平台</a:t>
            </a:r>
            <a:endParaRPr sz="1100">
              <a:latin typeface="Arial"/>
              <a:cs typeface="Arial"/>
            </a:endParaRPr>
          </a:p>
        </p:txBody>
      </p:sp>
      <p:sp>
        <p:nvSpPr>
          <p:cNvPr id="251921" name="object 17">
            <a:extLst>
              <a:ext uri="{FF2B5EF4-FFF2-40B4-BE49-F238E27FC236}">
                <a16:creationId xmlns:a16="http://schemas.microsoft.com/office/drawing/2014/main" id="{1BCA800B-440A-4815-8C81-AEEE24612582}"/>
              </a:ext>
            </a:extLst>
          </p:cNvPr>
          <p:cNvSpPr>
            <a:spLocks/>
          </p:cNvSpPr>
          <p:nvPr/>
        </p:nvSpPr>
        <p:spPr bwMode="auto">
          <a:xfrm>
            <a:off x="3732213" y="2289175"/>
            <a:ext cx="2897187" cy="492125"/>
          </a:xfrm>
          <a:custGeom>
            <a:avLst/>
            <a:gdLst>
              <a:gd name="T0" fmla="*/ 2816241 w 2896870"/>
              <a:gd name="T1" fmla="*/ 0 h 491489"/>
              <a:gd name="T2" fmla="*/ 81832 w 2896870"/>
              <a:gd name="T3" fmla="*/ 0 h 491489"/>
              <a:gd name="T4" fmla="*/ 65896 w 2896870"/>
              <a:gd name="T5" fmla="*/ 3250 h 491489"/>
              <a:gd name="T6" fmla="*/ 52893 w 2896870"/>
              <a:gd name="T7" fmla="*/ 12113 h 491489"/>
              <a:gd name="T8" fmla="*/ 44129 w 2896870"/>
              <a:gd name="T9" fmla="*/ 25237 h 491489"/>
              <a:gd name="T10" fmla="*/ 40914 w 2896870"/>
              <a:gd name="T11" fmla="*/ 41285 h 491489"/>
              <a:gd name="T12" fmla="*/ 40914 w 2896870"/>
              <a:gd name="T13" fmla="*/ 206178 h 491489"/>
              <a:gd name="T14" fmla="*/ 37703 w 2896870"/>
              <a:gd name="T15" fmla="*/ 222209 h 491489"/>
              <a:gd name="T16" fmla="*/ 28939 w 2896870"/>
              <a:gd name="T17" fmla="*/ 235292 h 491489"/>
              <a:gd name="T18" fmla="*/ 15936 w 2896870"/>
              <a:gd name="T19" fmla="*/ 244107 h 491489"/>
              <a:gd name="T20" fmla="*/ 0 w 2896870"/>
              <a:gd name="T21" fmla="*/ 247338 h 491489"/>
              <a:gd name="T22" fmla="*/ 15936 w 2896870"/>
              <a:gd name="T23" fmla="*/ 250590 h 491489"/>
              <a:gd name="T24" fmla="*/ 28939 w 2896870"/>
              <a:gd name="T25" fmla="*/ 259450 h 491489"/>
              <a:gd name="T26" fmla="*/ 37703 w 2896870"/>
              <a:gd name="T27" fmla="*/ 272575 h 491489"/>
              <a:gd name="T28" fmla="*/ 40914 w 2896870"/>
              <a:gd name="T29" fmla="*/ 288626 h 491489"/>
              <a:gd name="T30" fmla="*/ 40914 w 2896870"/>
              <a:gd name="T31" fmla="*/ 453518 h 491489"/>
              <a:gd name="T32" fmla="*/ 44129 w 2896870"/>
              <a:gd name="T33" fmla="*/ 469548 h 491489"/>
              <a:gd name="T34" fmla="*/ 52893 w 2896870"/>
              <a:gd name="T35" fmla="*/ 482631 h 491489"/>
              <a:gd name="T36" fmla="*/ 65896 w 2896870"/>
              <a:gd name="T37" fmla="*/ 491446 h 491489"/>
              <a:gd name="T38" fmla="*/ 81832 w 2896870"/>
              <a:gd name="T39" fmla="*/ 494677 h 491489"/>
              <a:gd name="T40" fmla="*/ 2816241 w 2896870"/>
              <a:gd name="T41" fmla="*/ 494677 h 491489"/>
              <a:gd name="T42" fmla="*/ 2832177 w 2896870"/>
              <a:gd name="T43" fmla="*/ 491446 h 491489"/>
              <a:gd name="T44" fmla="*/ 2845180 w 2896870"/>
              <a:gd name="T45" fmla="*/ 482631 h 491489"/>
              <a:gd name="T46" fmla="*/ 2853944 w 2896870"/>
              <a:gd name="T47" fmla="*/ 469548 h 491489"/>
              <a:gd name="T48" fmla="*/ 2857159 w 2896870"/>
              <a:gd name="T49" fmla="*/ 453518 h 491489"/>
              <a:gd name="T50" fmla="*/ 2857159 w 2896870"/>
              <a:gd name="T51" fmla="*/ 288626 h 491489"/>
              <a:gd name="T52" fmla="*/ 2860390 w 2896870"/>
              <a:gd name="T53" fmla="*/ 272575 h 491489"/>
              <a:gd name="T54" fmla="*/ 2869198 w 2896870"/>
              <a:gd name="T55" fmla="*/ 259450 h 491489"/>
              <a:gd name="T56" fmla="*/ 2882244 w 2896870"/>
              <a:gd name="T57" fmla="*/ 250590 h 491489"/>
              <a:gd name="T58" fmla="*/ 2898201 w 2896870"/>
              <a:gd name="T59" fmla="*/ 247338 h 491489"/>
              <a:gd name="T60" fmla="*/ 2882244 w 2896870"/>
              <a:gd name="T61" fmla="*/ 244107 h 491489"/>
              <a:gd name="T62" fmla="*/ 2869198 w 2896870"/>
              <a:gd name="T63" fmla="*/ 235292 h 491489"/>
              <a:gd name="T64" fmla="*/ 2860390 w 2896870"/>
              <a:gd name="T65" fmla="*/ 222209 h 491489"/>
              <a:gd name="T66" fmla="*/ 2857159 w 2896870"/>
              <a:gd name="T67" fmla="*/ 206178 h 491489"/>
              <a:gd name="T68" fmla="*/ 2857159 w 2896870"/>
              <a:gd name="T69" fmla="*/ 41285 h 491489"/>
              <a:gd name="T70" fmla="*/ 2853944 w 2896870"/>
              <a:gd name="T71" fmla="*/ 25237 h 491489"/>
              <a:gd name="T72" fmla="*/ 2845180 w 2896870"/>
              <a:gd name="T73" fmla="*/ 12113 h 491489"/>
              <a:gd name="T74" fmla="*/ 2832177 w 2896870"/>
              <a:gd name="T75" fmla="*/ 3250 h 491489"/>
              <a:gd name="T76" fmla="*/ 2816241 w 2896870"/>
              <a:gd name="T77" fmla="*/ 0 h 49148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896870" h="491489">
                <a:moveTo>
                  <a:pt x="2814701" y="0"/>
                </a:moveTo>
                <a:lnTo>
                  <a:pt x="81787" y="0"/>
                </a:lnTo>
                <a:lnTo>
                  <a:pt x="65861" y="3230"/>
                </a:lnTo>
                <a:lnTo>
                  <a:pt x="52863" y="12033"/>
                </a:lnTo>
                <a:lnTo>
                  <a:pt x="44104" y="25074"/>
                </a:lnTo>
                <a:lnTo>
                  <a:pt x="40894" y="41020"/>
                </a:lnTo>
                <a:lnTo>
                  <a:pt x="40894" y="204850"/>
                </a:lnTo>
                <a:lnTo>
                  <a:pt x="37683" y="220777"/>
                </a:lnTo>
                <a:lnTo>
                  <a:pt x="28924" y="233775"/>
                </a:lnTo>
                <a:lnTo>
                  <a:pt x="15926" y="242534"/>
                </a:lnTo>
                <a:lnTo>
                  <a:pt x="0" y="245744"/>
                </a:lnTo>
                <a:lnTo>
                  <a:pt x="15926" y="248975"/>
                </a:lnTo>
                <a:lnTo>
                  <a:pt x="28924" y="257778"/>
                </a:lnTo>
                <a:lnTo>
                  <a:pt x="37683" y="270819"/>
                </a:lnTo>
                <a:lnTo>
                  <a:pt x="40894" y="286765"/>
                </a:lnTo>
                <a:lnTo>
                  <a:pt x="40894" y="450595"/>
                </a:lnTo>
                <a:lnTo>
                  <a:pt x="44104" y="466522"/>
                </a:lnTo>
                <a:lnTo>
                  <a:pt x="52863" y="479520"/>
                </a:lnTo>
                <a:lnTo>
                  <a:pt x="65861" y="488279"/>
                </a:lnTo>
                <a:lnTo>
                  <a:pt x="81787" y="491489"/>
                </a:lnTo>
                <a:lnTo>
                  <a:pt x="2814701" y="491489"/>
                </a:lnTo>
                <a:lnTo>
                  <a:pt x="2830627" y="488279"/>
                </a:lnTo>
                <a:lnTo>
                  <a:pt x="2843625" y="479520"/>
                </a:lnTo>
                <a:lnTo>
                  <a:pt x="2852384" y="466522"/>
                </a:lnTo>
                <a:lnTo>
                  <a:pt x="2855595" y="450595"/>
                </a:lnTo>
                <a:lnTo>
                  <a:pt x="2855595" y="286765"/>
                </a:lnTo>
                <a:lnTo>
                  <a:pt x="2858825" y="270819"/>
                </a:lnTo>
                <a:lnTo>
                  <a:pt x="2867628" y="257778"/>
                </a:lnTo>
                <a:lnTo>
                  <a:pt x="2880669" y="248975"/>
                </a:lnTo>
                <a:lnTo>
                  <a:pt x="2896616" y="245744"/>
                </a:lnTo>
                <a:lnTo>
                  <a:pt x="2880669" y="242534"/>
                </a:lnTo>
                <a:lnTo>
                  <a:pt x="2867628" y="233775"/>
                </a:lnTo>
                <a:lnTo>
                  <a:pt x="2858825" y="220777"/>
                </a:lnTo>
                <a:lnTo>
                  <a:pt x="2855595" y="204850"/>
                </a:lnTo>
                <a:lnTo>
                  <a:pt x="2855595" y="41020"/>
                </a:lnTo>
                <a:lnTo>
                  <a:pt x="2852384" y="25074"/>
                </a:lnTo>
                <a:lnTo>
                  <a:pt x="2843625" y="12033"/>
                </a:lnTo>
                <a:lnTo>
                  <a:pt x="2830627" y="3230"/>
                </a:lnTo>
                <a:lnTo>
                  <a:pt x="2814701" y="0"/>
                </a:lnTo>
                <a:close/>
              </a:path>
            </a:pathLst>
          </a:custGeom>
          <a:solidFill>
            <a:srgbClr val="FFFFFF">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1922" name="object 18">
            <a:extLst>
              <a:ext uri="{FF2B5EF4-FFF2-40B4-BE49-F238E27FC236}">
                <a16:creationId xmlns:a16="http://schemas.microsoft.com/office/drawing/2014/main" id="{22EE6846-E91A-4435-BC64-05C8B714A8E9}"/>
              </a:ext>
            </a:extLst>
          </p:cNvPr>
          <p:cNvSpPr>
            <a:spLocks/>
          </p:cNvSpPr>
          <p:nvPr/>
        </p:nvSpPr>
        <p:spPr bwMode="auto">
          <a:xfrm>
            <a:off x="3732213" y="2289175"/>
            <a:ext cx="82550" cy="492125"/>
          </a:xfrm>
          <a:custGeom>
            <a:avLst/>
            <a:gdLst>
              <a:gd name="T0" fmla="*/ 85012 w 81914"/>
              <a:gd name="T1" fmla="*/ 494677 h 491489"/>
              <a:gd name="T2" fmla="*/ 68456 w 81914"/>
              <a:gd name="T3" fmla="*/ 491446 h 491489"/>
              <a:gd name="T4" fmla="*/ 54947 w 81914"/>
              <a:gd name="T5" fmla="*/ 482631 h 491489"/>
              <a:gd name="T6" fmla="*/ 45842 w 81914"/>
              <a:gd name="T7" fmla="*/ 469548 h 491489"/>
              <a:gd name="T8" fmla="*/ 42506 w 81914"/>
              <a:gd name="T9" fmla="*/ 453518 h 491489"/>
              <a:gd name="T10" fmla="*/ 42506 w 81914"/>
              <a:gd name="T11" fmla="*/ 288626 h 491489"/>
              <a:gd name="T12" fmla="*/ 39169 w 81914"/>
              <a:gd name="T13" fmla="*/ 272575 h 491489"/>
              <a:gd name="T14" fmla="*/ 30065 w 81914"/>
              <a:gd name="T15" fmla="*/ 259450 h 491489"/>
              <a:gd name="T16" fmla="*/ 16556 w 81914"/>
              <a:gd name="T17" fmla="*/ 250590 h 491489"/>
              <a:gd name="T18" fmla="*/ 0 w 81914"/>
              <a:gd name="T19" fmla="*/ 247338 h 491489"/>
              <a:gd name="T20" fmla="*/ 16556 w 81914"/>
              <a:gd name="T21" fmla="*/ 244107 h 491489"/>
              <a:gd name="T22" fmla="*/ 30065 w 81914"/>
              <a:gd name="T23" fmla="*/ 235292 h 491489"/>
              <a:gd name="T24" fmla="*/ 39169 w 81914"/>
              <a:gd name="T25" fmla="*/ 222209 h 491489"/>
              <a:gd name="T26" fmla="*/ 42506 w 81914"/>
              <a:gd name="T27" fmla="*/ 206178 h 491489"/>
              <a:gd name="T28" fmla="*/ 42506 w 81914"/>
              <a:gd name="T29" fmla="*/ 41285 h 491489"/>
              <a:gd name="T30" fmla="*/ 45842 w 81914"/>
              <a:gd name="T31" fmla="*/ 25237 h 491489"/>
              <a:gd name="T32" fmla="*/ 54947 w 81914"/>
              <a:gd name="T33" fmla="*/ 12113 h 491489"/>
              <a:gd name="T34" fmla="*/ 68456 w 81914"/>
              <a:gd name="T35" fmla="*/ 3250 h 491489"/>
              <a:gd name="T36" fmla="*/ 85012 w 81914"/>
              <a:gd name="T37" fmla="*/ 0 h 4914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81914" h="491489">
                <a:moveTo>
                  <a:pt x="81787" y="491489"/>
                </a:moveTo>
                <a:lnTo>
                  <a:pt x="65861" y="488279"/>
                </a:lnTo>
                <a:lnTo>
                  <a:pt x="52863" y="479520"/>
                </a:lnTo>
                <a:lnTo>
                  <a:pt x="44104" y="466522"/>
                </a:lnTo>
                <a:lnTo>
                  <a:pt x="40894" y="450595"/>
                </a:lnTo>
                <a:lnTo>
                  <a:pt x="40894" y="286765"/>
                </a:lnTo>
                <a:lnTo>
                  <a:pt x="37683" y="270819"/>
                </a:lnTo>
                <a:lnTo>
                  <a:pt x="28924" y="257778"/>
                </a:lnTo>
                <a:lnTo>
                  <a:pt x="15926" y="248975"/>
                </a:lnTo>
                <a:lnTo>
                  <a:pt x="0" y="245744"/>
                </a:lnTo>
                <a:lnTo>
                  <a:pt x="15926" y="242534"/>
                </a:lnTo>
                <a:lnTo>
                  <a:pt x="28924" y="233775"/>
                </a:lnTo>
                <a:lnTo>
                  <a:pt x="37683" y="220777"/>
                </a:lnTo>
                <a:lnTo>
                  <a:pt x="40894" y="204850"/>
                </a:lnTo>
                <a:lnTo>
                  <a:pt x="40894" y="41020"/>
                </a:lnTo>
                <a:lnTo>
                  <a:pt x="44104" y="25074"/>
                </a:lnTo>
                <a:lnTo>
                  <a:pt x="52863" y="12033"/>
                </a:lnTo>
                <a:lnTo>
                  <a:pt x="65861" y="3230"/>
                </a:lnTo>
                <a:lnTo>
                  <a:pt x="81787" y="0"/>
                </a:lnTo>
              </a:path>
            </a:pathLst>
          </a:custGeom>
          <a:noFill/>
          <a:ln w="9524">
            <a:solidFill>
              <a:srgbClr val="0055B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1923" name="object 19">
            <a:extLst>
              <a:ext uri="{FF2B5EF4-FFF2-40B4-BE49-F238E27FC236}">
                <a16:creationId xmlns:a16="http://schemas.microsoft.com/office/drawing/2014/main" id="{5B7DB658-31ED-43FD-B15F-0B0B8D3A0DBC}"/>
              </a:ext>
            </a:extLst>
          </p:cNvPr>
          <p:cNvSpPr>
            <a:spLocks/>
          </p:cNvSpPr>
          <p:nvPr/>
        </p:nvSpPr>
        <p:spPr bwMode="auto">
          <a:xfrm>
            <a:off x="6546850" y="2289175"/>
            <a:ext cx="82550" cy="492125"/>
          </a:xfrm>
          <a:custGeom>
            <a:avLst/>
            <a:gdLst>
              <a:gd name="T0" fmla="*/ 0 w 81915"/>
              <a:gd name="T1" fmla="*/ 0 h 491489"/>
              <a:gd name="T2" fmla="*/ 16551 w 81915"/>
              <a:gd name="T3" fmla="*/ 3250 h 491489"/>
              <a:gd name="T4" fmla="*/ 30062 w 81915"/>
              <a:gd name="T5" fmla="*/ 12113 h 491489"/>
              <a:gd name="T6" fmla="*/ 39166 w 81915"/>
              <a:gd name="T7" fmla="*/ 25237 h 491489"/>
              <a:gd name="T8" fmla="*/ 42503 w 81915"/>
              <a:gd name="T9" fmla="*/ 41285 h 491489"/>
              <a:gd name="T10" fmla="*/ 42503 w 81915"/>
              <a:gd name="T11" fmla="*/ 206178 h 491489"/>
              <a:gd name="T12" fmla="*/ 45861 w 81915"/>
              <a:gd name="T13" fmla="*/ 222209 h 491489"/>
              <a:gd name="T14" fmla="*/ 55010 w 81915"/>
              <a:gd name="T15" fmla="*/ 235292 h 491489"/>
              <a:gd name="T16" fmla="*/ 68563 w 81915"/>
              <a:gd name="T17" fmla="*/ 244107 h 491489"/>
              <a:gd name="T18" fmla="*/ 85140 w 81915"/>
              <a:gd name="T19" fmla="*/ 247338 h 491489"/>
              <a:gd name="T20" fmla="*/ 68563 w 81915"/>
              <a:gd name="T21" fmla="*/ 250590 h 491489"/>
              <a:gd name="T22" fmla="*/ 55010 w 81915"/>
              <a:gd name="T23" fmla="*/ 259450 h 491489"/>
              <a:gd name="T24" fmla="*/ 45861 w 81915"/>
              <a:gd name="T25" fmla="*/ 272575 h 491489"/>
              <a:gd name="T26" fmla="*/ 42503 w 81915"/>
              <a:gd name="T27" fmla="*/ 288626 h 491489"/>
              <a:gd name="T28" fmla="*/ 42503 w 81915"/>
              <a:gd name="T29" fmla="*/ 453518 h 491489"/>
              <a:gd name="T30" fmla="*/ 39166 w 81915"/>
              <a:gd name="T31" fmla="*/ 469548 h 491489"/>
              <a:gd name="T32" fmla="*/ 30062 w 81915"/>
              <a:gd name="T33" fmla="*/ 482631 h 491489"/>
              <a:gd name="T34" fmla="*/ 16551 w 81915"/>
              <a:gd name="T35" fmla="*/ 491446 h 491489"/>
              <a:gd name="T36" fmla="*/ 0 w 81915"/>
              <a:gd name="T37" fmla="*/ 494677 h 4914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81915" h="491489">
                <a:moveTo>
                  <a:pt x="0" y="0"/>
                </a:moveTo>
                <a:lnTo>
                  <a:pt x="15926" y="3230"/>
                </a:lnTo>
                <a:lnTo>
                  <a:pt x="28924" y="12033"/>
                </a:lnTo>
                <a:lnTo>
                  <a:pt x="37683" y="25074"/>
                </a:lnTo>
                <a:lnTo>
                  <a:pt x="40894" y="41020"/>
                </a:lnTo>
                <a:lnTo>
                  <a:pt x="40894" y="204850"/>
                </a:lnTo>
                <a:lnTo>
                  <a:pt x="44124" y="220777"/>
                </a:lnTo>
                <a:lnTo>
                  <a:pt x="52927" y="233775"/>
                </a:lnTo>
                <a:lnTo>
                  <a:pt x="65968" y="242534"/>
                </a:lnTo>
                <a:lnTo>
                  <a:pt x="81915" y="245744"/>
                </a:lnTo>
                <a:lnTo>
                  <a:pt x="65968" y="248975"/>
                </a:lnTo>
                <a:lnTo>
                  <a:pt x="52927" y="257778"/>
                </a:lnTo>
                <a:lnTo>
                  <a:pt x="44124" y="270819"/>
                </a:lnTo>
                <a:lnTo>
                  <a:pt x="40894" y="286765"/>
                </a:lnTo>
                <a:lnTo>
                  <a:pt x="40894" y="450595"/>
                </a:lnTo>
                <a:lnTo>
                  <a:pt x="37683" y="466522"/>
                </a:lnTo>
                <a:lnTo>
                  <a:pt x="28924" y="479520"/>
                </a:lnTo>
                <a:lnTo>
                  <a:pt x="15926" y="488279"/>
                </a:lnTo>
                <a:lnTo>
                  <a:pt x="0" y="491489"/>
                </a:lnTo>
              </a:path>
            </a:pathLst>
          </a:custGeom>
          <a:noFill/>
          <a:ln w="9525">
            <a:solidFill>
              <a:srgbClr val="0055B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0" name="object 20">
            <a:extLst>
              <a:ext uri="{FF2B5EF4-FFF2-40B4-BE49-F238E27FC236}">
                <a16:creationId xmlns:a16="http://schemas.microsoft.com/office/drawing/2014/main" id="{A1B399D4-7278-4E8B-A74B-DD540206CCAB}"/>
              </a:ext>
            </a:extLst>
          </p:cNvPr>
          <p:cNvSpPr txBox="1"/>
          <p:nvPr/>
        </p:nvSpPr>
        <p:spPr>
          <a:xfrm>
            <a:off x="4765675" y="2598738"/>
            <a:ext cx="841375" cy="371475"/>
          </a:xfrm>
          <a:prstGeom prst="rect">
            <a:avLst/>
          </a:prstGeom>
        </p:spPr>
        <p:txBody>
          <a:bodyPr lIns="0" tIns="31114" rIns="0" bIns="0">
            <a:spAutoFit/>
          </a:bodyPr>
          <a:lstStyle/>
          <a:p>
            <a:pPr marL="74930">
              <a:spcBef>
                <a:spcPts val="244"/>
              </a:spcBef>
              <a:defRPr/>
            </a:pPr>
            <a:r>
              <a:rPr sz="900" spc="-5" dirty="0">
                <a:solidFill>
                  <a:srgbClr val="004B66"/>
                </a:solidFill>
                <a:latin typeface="Arial"/>
                <a:cs typeface="Arial"/>
              </a:rPr>
              <a:t>业务</a:t>
            </a:r>
            <a:r>
              <a:rPr sz="900" spc="-45" dirty="0">
                <a:solidFill>
                  <a:srgbClr val="004B66"/>
                </a:solidFill>
                <a:latin typeface="Arial"/>
                <a:cs typeface="Arial"/>
              </a:rPr>
              <a:t> </a:t>
            </a:r>
            <a:r>
              <a:rPr sz="900" dirty="0">
                <a:solidFill>
                  <a:srgbClr val="004B66"/>
                </a:solidFill>
                <a:latin typeface="Arial"/>
                <a:cs typeface="Arial"/>
              </a:rPr>
              <a:t>Api</a:t>
            </a:r>
            <a:endParaRPr sz="900">
              <a:latin typeface="Arial"/>
              <a:cs typeface="Arial"/>
            </a:endParaRPr>
          </a:p>
          <a:p>
            <a:pPr marL="12700">
              <a:spcBef>
                <a:spcPts val="180"/>
              </a:spcBef>
              <a:defRPr/>
            </a:pPr>
            <a:r>
              <a:rPr sz="1100" spc="-5" dirty="0">
                <a:solidFill>
                  <a:srgbClr val="FFFFFF"/>
                </a:solidFill>
                <a:latin typeface="Arial"/>
                <a:cs typeface="Arial"/>
              </a:rPr>
              <a:t>Api</a:t>
            </a:r>
            <a:r>
              <a:rPr sz="1100" spc="-50" dirty="0">
                <a:solidFill>
                  <a:srgbClr val="FFFFFF"/>
                </a:solidFill>
                <a:latin typeface="Arial"/>
                <a:cs typeface="Arial"/>
              </a:rPr>
              <a:t> </a:t>
            </a:r>
            <a:r>
              <a:rPr sz="1100" spc="-5" dirty="0">
                <a:solidFill>
                  <a:srgbClr val="FFFFFF"/>
                </a:solidFill>
                <a:latin typeface="Arial"/>
                <a:cs typeface="Arial"/>
              </a:rPr>
              <a:t>网关</a:t>
            </a:r>
            <a:endParaRPr sz="1100">
              <a:latin typeface="Arial"/>
              <a:cs typeface="Arial"/>
            </a:endParaRPr>
          </a:p>
        </p:txBody>
      </p:sp>
      <p:sp>
        <p:nvSpPr>
          <p:cNvPr id="251925" name="object 21">
            <a:extLst>
              <a:ext uri="{FF2B5EF4-FFF2-40B4-BE49-F238E27FC236}">
                <a16:creationId xmlns:a16="http://schemas.microsoft.com/office/drawing/2014/main" id="{B37DE735-8D29-4B1B-8EF5-0FDEFFC1EC82}"/>
              </a:ext>
            </a:extLst>
          </p:cNvPr>
          <p:cNvSpPr>
            <a:spLocks/>
          </p:cNvSpPr>
          <p:nvPr/>
        </p:nvSpPr>
        <p:spPr bwMode="auto">
          <a:xfrm>
            <a:off x="3817938" y="2325688"/>
            <a:ext cx="503237" cy="274637"/>
          </a:xfrm>
          <a:custGeom>
            <a:avLst/>
            <a:gdLst>
              <a:gd name="T0" fmla="*/ 458643 w 502920"/>
              <a:gd name="T1" fmla="*/ 0 h 274319"/>
              <a:gd name="T2" fmla="*/ 45864 w 502920"/>
              <a:gd name="T3" fmla="*/ 0 h 274319"/>
              <a:gd name="T4" fmla="*/ 28004 w 502920"/>
              <a:gd name="T5" fmla="*/ 3609 h 274319"/>
              <a:gd name="T6" fmla="*/ 13422 w 502920"/>
              <a:gd name="T7" fmla="*/ 13462 h 274319"/>
              <a:gd name="T8" fmla="*/ 3599 w 502920"/>
              <a:gd name="T9" fmla="*/ 28075 h 274319"/>
              <a:gd name="T10" fmla="*/ 0 w 502920"/>
              <a:gd name="T11" fmla="*/ 45985 h 274319"/>
              <a:gd name="T12" fmla="*/ 0 w 502920"/>
              <a:gd name="T13" fmla="*/ 229928 h 274319"/>
              <a:gd name="T14" fmla="*/ 3599 w 502920"/>
              <a:gd name="T15" fmla="*/ 247837 h 274319"/>
              <a:gd name="T16" fmla="*/ 13422 w 502920"/>
              <a:gd name="T17" fmla="*/ 262453 h 274319"/>
              <a:gd name="T18" fmla="*/ 28004 w 502920"/>
              <a:gd name="T19" fmla="*/ 272303 h 274319"/>
              <a:gd name="T20" fmla="*/ 45864 w 502920"/>
              <a:gd name="T21" fmla="*/ 275913 h 274319"/>
              <a:gd name="T22" fmla="*/ 458643 w 502920"/>
              <a:gd name="T23" fmla="*/ 275913 h 274319"/>
              <a:gd name="T24" fmla="*/ 476504 w 502920"/>
              <a:gd name="T25" fmla="*/ 272303 h 274319"/>
              <a:gd name="T26" fmla="*/ 491082 w 502920"/>
              <a:gd name="T27" fmla="*/ 262453 h 274319"/>
              <a:gd name="T28" fmla="*/ 500906 w 502920"/>
              <a:gd name="T29" fmla="*/ 247837 h 274319"/>
              <a:gd name="T30" fmla="*/ 504506 w 502920"/>
              <a:gd name="T31" fmla="*/ 229928 h 274319"/>
              <a:gd name="T32" fmla="*/ 504506 w 502920"/>
              <a:gd name="T33" fmla="*/ 45985 h 274319"/>
              <a:gd name="T34" fmla="*/ 500906 w 502920"/>
              <a:gd name="T35" fmla="*/ 28075 h 274319"/>
              <a:gd name="T36" fmla="*/ 491082 w 502920"/>
              <a:gd name="T37" fmla="*/ 13462 h 274319"/>
              <a:gd name="T38" fmla="*/ 476504 w 502920"/>
              <a:gd name="T39" fmla="*/ 3609 h 274319"/>
              <a:gd name="T40" fmla="*/ 458643 w 502920"/>
              <a:gd name="T41" fmla="*/ 0 h 27431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02920" h="274319">
                <a:moveTo>
                  <a:pt x="457200" y="0"/>
                </a:moveTo>
                <a:lnTo>
                  <a:pt x="45719" y="0"/>
                </a:lnTo>
                <a:lnTo>
                  <a:pt x="27914" y="3589"/>
                </a:lnTo>
                <a:lnTo>
                  <a:pt x="13382" y="13382"/>
                </a:lnTo>
                <a:lnTo>
                  <a:pt x="3589" y="27914"/>
                </a:lnTo>
                <a:lnTo>
                  <a:pt x="0" y="45720"/>
                </a:lnTo>
                <a:lnTo>
                  <a:pt x="0" y="228600"/>
                </a:lnTo>
                <a:lnTo>
                  <a:pt x="3589" y="246405"/>
                </a:lnTo>
                <a:lnTo>
                  <a:pt x="13382" y="260937"/>
                </a:lnTo>
                <a:lnTo>
                  <a:pt x="27914" y="270730"/>
                </a:lnTo>
                <a:lnTo>
                  <a:pt x="45719" y="274320"/>
                </a:lnTo>
                <a:lnTo>
                  <a:pt x="457200" y="274320"/>
                </a:lnTo>
                <a:lnTo>
                  <a:pt x="475005" y="270730"/>
                </a:lnTo>
                <a:lnTo>
                  <a:pt x="489537" y="260937"/>
                </a:lnTo>
                <a:lnTo>
                  <a:pt x="499330" y="246405"/>
                </a:lnTo>
                <a:lnTo>
                  <a:pt x="502919" y="228600"/>
                </a:lnTo>
                <a:lnTo>
                  <a:pt x="502919" y="45720"/>
                </a:lnTo>
                <a:lnTo>
                  <a:pt x="499330" y="27914"/>
                </a:lnTo>
                <a:lnTo>
                  <a:pt x="489537" y="13382"/>
                </a:lnTo>
                <a:lnTo>
                  <a:pt x="475005" y="3589"/>
                </a:lnTo>
                <a:lnTo>
                  <a:pt x="457200" y="0"/>
                </a:lnTo>
                <a:close/>
              </a:path>
            </a:pathLst>
          </a:custGeom>
          <a:solidFill>
            <a:srgbClr val="CAAFE7">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1926" name="object 22">
            <a:extLst>
              <a:ext uri="{FF2B5EF4-FFF2-40B4-BE49-F238E27FC236}">
                <a16:creationId xmlns:a16="http://schemas.microsoft.com/office/drawing/2014/main" id="{96CE8CA1-4850-43F3-95AE-6EC14E541198}"/>
              </a:ext>
            </a:extLst>
          </p:cNvPr>
          <p:cNvSpPr txBox="1">
            <a:spLocks noChangeArrowheads="1"/>
          </p:cNvSpPr>
          <p:nvPr/>
        </p:nvSpPr>
        <p:spPr bwMode="auto">
          <a:xfrm>
            <a:off x="3897313" y="2343150"/>
            <a:ext cx="34925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065" rIns="0" bIns="0">
            <a:spAutoFit/>
          </a:bodyPr>
          <a:lstStyle>
            <a:lvl1pPr marL="127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00"/>
              </a:spcBef>
            </a:pPr>
            <a:r>
              <a:rPr lang="zh-CN" altLang="zh-CN" sz="700">
                <a:solidFill>
                  <a:srgbClr val="5C5264"/>
                </a:solidFill>
                <a:latin typeface="Arial" panose="020B0604020202020204" pitchFamily="34" charset="0"/>
                <a:cs typeface="Arial" panose="020B0604020202020204" pitchFamily="34" charset="0"/>
              </a:rPr>
              <a:t>验证 API 密钥</a:t>
            </a:r>
            <a:endParaRPr lang="zh-CN" altLang="zh-CN" sz="700">
              <a:latin typeface="Arial" panose="020B0604020202020204" pitchFamily="34" charset="0"/>
              <a:cs typeface="Arial" panose="020B0604020202020204" pitchFamily="34" charset="0"/>
            </a:endParaRPr>
          </a:p>
        </p:txBody>
      </p:sp>
      <p:sp>
        <p:nvSpPr>
          <p:cNvPr id="251927" name="object 23">
            <a:extLst>
              <a:ext uri="{FF2B5EF4-FFF2-40B4-BE49-F238E27FC236}">
                <a16:creationId xmlns:a16="http://schemas.microsoft.com/office/drawing/2014/main" id="{440A104C-7321-4351-BB57-541D30A4B291}"/>
              </a:ext>
            </a:extLst>
          </p:cNvPr>
          <p:cNvSpPr>
            <a:spLocks/>
          </p:cNvSpPr>
          <p:nvPr/>
        </p:nvSpPr>
        <p:spPr bwMode="auto">
          <a:xfrm>
            <a:off x="4924425" y="2325688"/>
            <a:ext cx="501650" cy="274637"/>
          </a:xfrm>
          <a:custGeom>
            <a:avLst/>
            <a:gdLst>
              <a:gd name="T0" fmla="*/ 451455 w 502920"/>
              <a:gd name="T1" fmla="*/ 0 h 274319"/>
              <a:gd name="T2" fmla="*/ 45146 w 502920"/>
              <a:gd name="T3" fmla="*/ 0 h 274319"/>
              <a:gd name="T4" fmla="*/ 27564 w 502920"/>
              <a:gd name="T5" fmla="*/ 3609 h 274319"/>
              <a:gd name="T6" fmla="*/ 13213 w 502920"/>
              <a:gd name="T7" fmla="*/ 13462 h 274319"/>
              <a:gd name="T8" fmla="*/ 3544 w 502920"/>
              <a:gd name="T9" fmla="*/ 28075 h 274319"/>
              <a:gd name="T10" fmla="*/ 0 w 502920"/>
              <a:gd name="T11" fmla="*/ 45985 h 274319"/>
              <a:gd name="T12" fmla="*/ 0 w 502920"/>
              <a:gd name="T13" fmla="*/ 229928 h 274319"/>
              <a:gd name="T14" fmla="*/ 3544 w 502920"/>
              <a:gd name="T15" fmla="*/ 247837 h 274319"/>
              <a:gd name="T16" fmla="*/ 13213 w 502920"/>
              <a:gd name="T17" fmla="*/ 262453 h 274319"/>
              <a:gd name="T18" fmla="*/ 27564 w 502920"/>
              <a:gd name="T19" fmla="*/ 272303 h 274319"/>
              <a:gd name="T20" fmla="*/ 45146 w 502920"/>
              <a:gd name="T21" fmla="*/ 275913 h 274319"/>
              <a:gd name="T22" fmla="*/ 451455 w 502920"/>
              <a:gd name="T23" fmla="*/ 275913 h 274319"/>
              <a:gd name="T24" fmla="*/ 468987 w 502920"/>
              <a:gd name="T25" fmla="*/ 272303 h 274319"/>
              <a:gd name="T26" fmla="*/ 483339 w 502920"/>
              <a:gd name="T27" fmla="*/ 262453 h 274319"/>
              <a:gd name="T28" fmla="*/ 493039 w 502920"/>
              <a:gd name="T29" fmla="*/ 247837 h 274319"/>
              <a:gd name="T30" fmla="*/ 496602 w 502920"/>
              <a:gd name="T31" fmla="*/ 229928 h 274319"/>
              <a:gd name="T32" fmla="*/ 496602 w 502920"/>
              <a:gd name="T33" fmla="*/ 45985 h 274319"/>
              <a:gd name="T34" fmla="*/ 493039 w 502920"/>
              <a:gd name="T35" fmla="*/ 28075 h 274319"/>
              <a:gd name="T36" fmla="*/ 483339 w 502920"/>
              <a:gd name="T37" fmla="*/ 13462 h 274319"/>
              <a:gd name="T38" fmla="*/ 468987 w 502920"/>
              <a:gd name="T39" fmla="*/ 3609 h 274319"/>
              <a:gd name="T40" fmla="*/ 451455 w 502920"/>
              <a:gd name="T41" fmla="*/ 0 h 27431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02920" h="274319">
                <a:moveTo>
                  <a:pt x="457200" y="0"/>
                </a:moveTo>
                <a:lnTo>
                  <a:pt x="45720" y="0"/>
                </a:lnTo>
                <a:lnTo>
                  <a:pt x="27914" y="3589"/>
                </a:lnTo>
                <a:lnTo>
                  <a:pt x="13382" y="13382"/>
                </a:lnTo>
                <a:lnTo>
                  <a:pt x="3589" y="27914"/>
                </a:lnTo>
                <a:lnTo>
                  <a:pt x="0" y="45720"/>
                </a:lnTo>
                <a:lnTo>
                  <a:pt x="0" y="228600"/>
                </a:lnTo>
                <a:lnTo>
                  <a:pt x="3589" y="246405"/>
                </a:lnTo>
                <a:lnTo>
                  <a:pt x="13382" y="260937"/>
                </a:lnTo>
                <a:lnTo>
                  <a:pt x="27914" y="270730"/>
                </a:lnTo>
                <a:lnTo>
                  <a:pt x="45720" y="274320"/>
                </a:lnTo>
                <a:lnTo>
                  <a:pt x="457200" y="274320"/>
                </a:lnTo>
                <a:lnTo>
                  <a:pt x="474952" y="270730"/>
                </a:lnTo>
                <a:lnTo>
                  <a:pt x="489489" y="260937"/>
                </a:lnTo>
                <a:lnTo>
                  <a:pt x="499312" y="246405"/>
                </a:lnTo>
                <a:lnTo>
                  <a:pt x="502920" y="228600"/>
                </a:lnTo>
                <a:lnTo>
                  <a:pt x="502920" y="45720"/>
                </a:lnTo>
                <a:lnTo>
                  <a:pt x="499312" y="27914"/>
                </a:lnTo>
                <a:lnTo>
                  <a:pt x="489489" y="13382"/>
                </a:lnTo>
                <a:lnTo>
                  <a:pt x="474952" y="3589"/>
                </a:lnTo>
                <a:lnTo>
                  <a:pt x="457200" y="0"/>
                </a:lnTo>
                <a:close/>
              </a:path>
            </a:pathLst>
          </a:custGeom>
          <a:solidFill>
            <a:srgbClr val="CAAFE7">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1928" name="object 24">
            <a:extLst>
              <a:ext uri="{FF2B5EF4-FFF2-40B4-BE49-F238E27FC236}">
                <a16:creationId xmlns:a16="http://schemas.microsoft.com/office/drawing/2014/main" id="{D5FA6AF3-30C4-491A-91BF-FE0D4D4573F8}"/>
              </a:ext>
            </a:extLst>
          </p:cNvPr>
          <p:cNvSpPr txBox="1">
            <a:spLocks noChangeArrowheads="1"/>
          </p:cNvSpPr>
          <p:nvPr/>
        </p:nvSpPr>
        <p:spPr bwMode="auto">
          <a:xfrm>
            <a:off x="5005388" y="2343150"/>
            <a:ext cx="341312"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065" rIns="0" bIns="0">
            <a:spAutoFit/>
          </a:bodyPr>
          <a:lstStyle>
            <a:lvl1pPr marL="36513" indent="-23813">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00"/>
              </a:spcBef>
            </a:pPr>
            <a:r>
              <a:rPr lang="zh-CN" altLang="zh-CN" sz="700">
                <a:solidFill>
                  <a:srgbClr val="5C5264"/>
                </a:solidFill>
                <a:latin typeface="Arial" panose="020B0604020202020204" pitchFamily="34" charset="0"/>
                <a:cs typeface="Arial" panose="020B0604020202020204" pitchFamily="34" charset="0"/>
              </a:rPr>
              <a:t>限制和节流</a:t>
            </a:r>
            <a:endParaRPr lang="zh-CN" altLang="zh-CN" sz="700">
              <a:latin typeface="Arial" panose="020B0604020202020204" pitchFamily="34" charset="0"/>
              <a:cs typeface="Arial" panose="020B0604020202020204" pitchFamily="34" charset="0"/>
            </a:endParaRPr>
          </a:p>
        </p:txBody>
      </p:sp>
      <p:sp>
        <p:nvSpPr>
          <p:cNvPr id="251929" name="object 25">
            <a:extLst>
              <a:ext uri="{FF2B5EF4-FFF2-40B4-BE49-F238E27FC236}">
                <a16:creationId xmlns:a16="http://schemas.microsoft.com/office/drawing/2014/main" id="{6671C607-8050-40FC-B45C-29B37E2B2F90}"/>
              </a:ext>
            </a:extLst>
          </p:cNvPr>
          <p:cNvSpPr>
            <a:spLocks/>
          </p:cNvSpPr>
          <p:nvPr/>
        </p:nvSpPr>
        <p:spPr bwMode="auto">
          <a:xfrm>
            <a:off x="4370388" y="2325688"/>
            <a:ext cx="503237" cy="274637"/>
          </a:xfrm>
          <a:custGeom>
            <a:avLst/>
            <a:gdLst>
              <a:gd name="T0" fmla="*/ 458643 w 502920"/>
              <a:gd name="T1" fmla="*/ 0 h 274319"/>
              <a:gd name="T2" fmla="*/ 45865 w 502920"/>
              <a:gd name="T3" fmla="*/ 0 h 274319"/>
              <a:gd name="T4" fmla="*/ 28004 w 502920"/>
              <a:gd name="T5" fmla="*/ 3609 h 274319"/>
              <a:gd name="T6" fmla="*/ 13422 w 502920"/>
              <a:gd name="T7" fmla="*/ 13462 h 274319"/>
              <a:gd name="T8" fmla="*/ 3599 w 502920"/>
              <a:gd name="T9" fmla="*/ 28075 h 274319"/>
              <a:gd name="T10" fmla="*/ 0 w 502920"/>
              <a:gd name="T11" fmla="*/ 45985 h 274319"/>
              <a:gd name="T12" fmla="*/ 0 w 502920"/>
              <a:gd name="T13" fmla="*/ 229928 h 274319"/>
              <a:gd name="T14" fmla="*/ 3599 w 502920"/>
              <a:gd name="T15" fmla="*/ 247837 h 274319"/>
              <a:gd name="T16" fmla="*/ 13422 w 502920"/>
              <a:gd name="T17" fmla="*/ 262453 h 274319"/>
              <a:gd name="T18" fmla="*/ 28004 w 502920"/>
              <a:gd name="T19" fmla="*/ 272303 h 274319"/>
              <a:gd name="T20" fmla="*/ 45865 w 502920"/>
              <a:gd name="T21" fmla="*/ 275913 h 274319"/>
              <a:gd name="T22" fmla="*/ 458643 w 502920"/>
              <a:gd name="T23" fmla="*/ 275913 h 274319"/>
              <a:gd name="T24" fmla="*/ 476504 w 502920"/>
              <a:gd name="T25" fmla="*/ 272303 h 274319"/>
              <a:gd name="T26" fmla="*/ 491082 w 502920"/>
              <a:gd name="T27" fmla="*/ 262453 h 274319"/>
              <a:gd name="T28" fmla="*/ 500906 w 502920"/>
              <a:gd name="T29" fmla="*/ 247837 h 274319"/>
              <a:gd name="T30" fmla="*/ 504507 w 502920"/>
              <a:gd name="T31" fmla="*/ 229928 h 274319"/>
              <a:gd name="T32" fmla="*/ 504507 w 502920"/>
              <a:gd name="T33" fmla="*/ 45985 h 274319"/>
              <a:gd name="T34" fmla="*/ 500906 w 502920"/>
              <a:gd name="T35" fmla="*/ 28075 h 274319"/>
              <a:gd name="T36" fmla="*/ 491082 w 502920"/>
              <a:gd name="T37" fmla="*/ 13462 h 274319"/>
              <a:gd name="T38" fmla="*/ 476504 w 502920"/>
              <a:gd name="T39" fmla="*/ 3609 h 274319"/>
              <a:gd name="T40" fmla="*/ 458643 w 502920"/>
              <a:gd name="T41" fmla="*/ 0 h 27431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02920" h="274319">
                <a:moveTo>
                  <a:pt x="457200" y="0"/>
                </a:moveTo>
                <a:lnTo>
                  <a:pt x="45720" y="0"/>
                </a:lnTo>
                <a:lnTo>
                  <a:pt x="27914" y="3589"/>
                </a:lnTo>
                <a:lnTo>
                  <a:pt x="13382" y="13382"/>
                </a:lnTo>
                <a:lnTo>
                  <a:pt x="3589" y="27914"/>
                </a:lnTo>
                <a:lnTo>
                  <a:pt x="0" y="45720"/>
                </a:lnTo>
                <a:lnTo>
                  <a:pt x="0" y="228600"/>
                </a:lnTo>
                <a:lnTo>
                  <a:pt x="3589" y="246405"/>
                </a:lnTo>
                <a:lnTo>
                  <a:pt x="13382" y="260937"/>
                </a:lnTo>
                <a:lnTo>
                  <a:pt x="27914" y="270730"/>
                </a:lnTo>
                <a:lnTo>
                  <a:pt x="45720" y="274320"/>
                </a:lnTo>
                <a:lnTo>
                  <a:pt x="457200" y="274320"/>
                </a:lnTo>
                <a:lnTo>
                  <a:pt x="475005" y="270730"/>
                </a:lnTo>
                <a:lnTo>
                  <a:pt x="489537" y="260937"/>
                </a:lnTo>
                <a:lnTo>
                  <a:pt x="499330" y="246405"/>
                </a:lnTo>
                <a:lnTo>
                  <a:pt x="502920" y="228600"/>
                </a:lnTo>
                <a:lnTo>
                  <a:pt x="502920" y="45720"/>
                </a:lnTo>
                <a:lnTo>
                  <a:pt x="499330" y="27914"/>
                </a:lnTo>
                <a:lnTo>
                  <a:pt x="489537" y="13382"/>
                </a:lnTo>
                <a:lnTo>
                  <a:pt x="475005" y="3589"/>
                </a:lnTo>
                <a:lnTo>
                  <a:pt x="457200" y="0"/>
                </a:lnTo>
                <a:close/>
              </a:path>
            </a:pathLst>
          </a:custGeom>
          <a:solidFill>
            <a:srgbClr val="CAAFE7">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6" name="object 26">
            <a:extLst>
              <a:ext uri="{FF2B5EF4-FFF2-40B4-BE49-F238E27FC236}">
                <a16:creationId xmlns:a16="http://schemas.microsoft.com/office/drawing/2014/main" id="{BDF760A1-8732-4D18-8C36-47D913AFA738}"/>
              </a:ext>
            </a:extLst>
          </p:cNvPr>
          <p:cNvSpPr txBox="1"/>
          <p:nvPr/>
        </p:nvSpPr>
        <p:spPr>
          <a:xfrm>
            <a:off x="4387850" y="2395538"/>
            <a:ext cx="469900" cy="133350"/>
          </a:xfrm>
          <a:prstGeom prst="rect">
            <a:avLst/>
          </a:prstGeom>
        </p:spPr>
        <p:txBody>
          <a:bodyPr lIns="0" tIns="12065" rIns="0" bIns="0">
            <a:spAutoFit/>
          </a:bodyPr>
          <a:lstStyle/>
          <a:p>
            <a:pPr marL="12700">
              <a:spcBef>
                <a:spcPts val="95"/>
              </a:spcBef>
              <a:defRPr/>
            </a:pPr>
            <a:r>
              <a:rPr sz="700" spc="-5" dirty="0">
                <a:solidFill>
                  <a:srgbClr val="5C5264"/>
                </a:solidFill>
                <a:latin typeface="Arial"/>
                <a:cs typeface="Arial"/>
              </a:rPr>
              <a:t>用户</a:t>
            </a:r>
            <a:r>
              <a:rPr sz="700" spc="-45" dirty="0">
                <a:solidFill>
                  <a:srgbClr val="5C5264"/>
                </a:solidFill>
                <a:latin typeface="Arial"/>
                <a:cs typeface="Arial"/>
              </a:rPr>
              <a:t> </a:t>
            </a:r>
            <a:r>
              <a:rPr sz="700" spc="-5" dirty="0">
                <a:solidFill>
                  <a:srgbClr val="5C5264"/>
                </a:solidFill>
                <a:latin typeface="Arial"/>
                <a:cs typeface="Arial"/>
              </a:rPr>
              <a:t>Authn</a:t>
            </a:r>
            <a:endParaRPr sz="700">
              <a:latin typeface="Arial"/>
              <a:cs typeface="Arial"/>
            </a:endParaRPr>
          </a:p>
        </p:txBody>
      </p:sp>
      <p:sp>
        <p:nvSpPr>
          <p:cNvPr id="251931" name="object 27">
            <a:extLst>
              <a:ext uri="{FF2B5EF4-FFF2-40B4-BE49-F238E27FC236}">
                <a16:creationId xmlns:a16="http://schemas.microsoft.com/office/drawing/2014/main" id="{AA076454-0E85-46E7-BFD8-D5513F5AC87A}"/>
              </a:ext>
            </a:extLst>
          </p:cNvPr>
          <p:cNvSpPr>
            <a:spLocks/>
          </p:cNvSpPr>
          <p:nvPr/>
        </p:nvSpPr>
        <p:spPr bwMode="auto">
          <a:xfrm>
            <a:off x="5476875" y="2325688"/>
            <a:ext cx="503238" cy="274637"/>
          </a:xfrm>
          <a:custGeom>
            <a:avLst/>
            <a:gdLst>
              <a:gd name="T0" fmla="*/ 458647 w 502920"/>
              <a:gd name="T1" fmla="*/ 0 h 274319"/>
              <a:gd name="T2" fmla="*/ 45864 w 502920"/>
              <a:gd name="T3" fmla="*/ 0 h 274319"/>
              <a:gd name="T4" fmla="*/ 28004 w 502920"/>
              <a:gd name="T5" fmla="*/ 3609 h 274319"/>
              <a:gd name="T6" fmla="*/ 13422 w 502920"/>
              <a:gd name="T7" fmla="*/ 13462 h 274319"/>
              <a:gd name="T8" fmla="*/ 3599 w 502920"/>
              <a:gd name="T9" fmla="*/ 28075 h 274319"/>
              <a:gd name="T10" fmla="*/ 0 w 502920"/>
              <a:gd name="T11" fmla="*/ 45985 h 274319"/>
              <a:gd name="T12" fmla="*/ 0 w 502920"/>
              <a:gd name="T13" fmla="*/ 229928 h 274319"/>
              <a:gd name="T14" fmla="*/ 3599 w 502920"/>
              <a:gd name="T15" fmla="*/ 247837 h 274319"/>
              <a:gd name="T16" fmla="*/ 13422 w 502920"/>
              <a:gd name="T17" fmla="*/ 262453 h 274319"/>
              <a:gd name="T18" fmla="*/ 28004 w 502920"/>
              <a:gd name="T19" fmla="*/ 272303 h 274319"/>
              <a:gd name="T20" fmla="*/ 45864 w 502920"/>
              <a:gd name="T21" fmla="*/ 275913 h 274319"/>
              <a:gd name="T22" fmla="*/ 458647 w 502920"/>
              <a:gd name="T23" fmla="*/ 275913 h 274319"/>
              <a:gd name="T24" fmla="*/ 476509 w 502920"/>
              <a:gd name="T25" fmla="*/ 272303 h 274319"/>
              <a:gd name="T26" fmla="*/ 491087 w 502920"/>
              <a:gd name="T27" fmla="*/ 262453 h 274319"/>
              <a:gd name="T28" fmla="*/ 500911 w 502920"/>
              <a:gd name="T29" fmla="*/ 247837 h 274319"/>
              <a:gd name="T30" fmla="*/ 504511 w 502920"/>
              <a:gd name="T31" fmla="*/ 229928 h 274319"/>
              <a:gd name="T32" fmla="*/ 504511 w 502920"/>
              <a:gd name="T33" fmla="*/ 45985 h 274319"/>
              <a:gd name="T34" fmla="*/ 500911 w 502920"/>
              <a:gd name="T35" fmla="*/ 28075 h 274319"/>
              <a:gd name="T36" fmla="*/ 491087 w 502920"/>
              <a:gd name="T37" fmla="*/ 13462 h 274319"/>
              <a:gd name="T38" fmla="*/ 476509 w 502920"/>
              <a:gd name="T39" fmla="*/ 3609 h 274319"/>
              <a:gd name="T40" fmla="*/ 458647 w 502920"/>
              <a:gd name="T41" fmla="*/ 0 h 27431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02920" h="274319">
                <a:moveTo>
                  <a:pt x="457200" y="0"/>
                </a:moveTo>
                <a:lnTo>
                  <a:pt x="45719" y="0"/>
                </a:lnTo>
                <a:lnTo>
                  <a:pt x="27914" y="3589"/>
                </a:lnTo>
                <a:lnTo>
                  <a:pt x="13382" y="13382"/>
                </a:lnTo>
                <a:lnTo>
                  <a:pt x="3589" y="27914"/>
                </a:lnTo>
                <a:lnTo>
                  <a:pt x="0" y="45720"/>
                </a:lnTo>
                <a:lnTo>
                  <a:pt x="0" y="228600"/>
                </a:lnTo>
                <a:lnTo>
                  <a:pt x="3589" y="246405"/>
                </a:lnTo>
                <a:lnTo>
                  <a:pt x="13382" y="260937"/>
                </a:lnTo>
                <a:lnTo>
                  <a:pt x="27914" y="270730"/>
                </a:lnTo>
                <a:lnTo>
                  <a:pt x="45719" y="274320"/>
                </a:lnTo>
                <a:lnTo>
                  <a:pt x="457200" y="274320"/>
                </a:lnTo>
                <a:lnTo>
                  <a:pt x="475005" y="270730"/>
                </a:lnTo>
                <a:lnTo>
                  <a:pt x="489537" y="260937"/>
                </a:lnTo>
                <a:lnTo>
                  <a:pt x="499330" y="246405"/>
                </a:lnTo>
                <a:lnTo>
                  <a:pt x="502919" y="228600"/>
                </a:lnTo>
                <a:lnTo>
                  <a:pt x="502919" y="45720"/>
                </a:lnTo>
                <a:lnTo>
                  <a:pt x="499330" y="27914"/>
                </a:lnTo>
                <a:lnTo>
                  <a:pt x="489537" y="13382"/>
                </a:lnTo>
                <a:lnTo>
                  <a:pt x="475005" y="3589"/>
                </a:lnTo>
                <a:lnTo>
                  <a:pt x="457200" y="0"/>
                </a:lnTo>
                <a:close/>
              </a:path>
            </a:pathLst>
          </a:custGeom>
          <a:solidFill>
            <a:srgbClr val="CAAFE7">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8" name="object 28">
            <a:extLst>
              <a:ext uri="{FF2B5EF4-FFF2-40B4-BE49-F238E27FC236}">
                <a16:creationId xmlns:a16="http://schemas.microsoft.com/office/drawing/2014/main" id="{337307F6-A39D-4D0D-A806-76A9D7D57C39}"/>
              </a:ext>
            </a:extLst>
          </p:cNvPr>
          <p:cNvSpPr txBox="1"/>
          <p:nvPr/>
        </p:nvSpPr>
        <p:spPr>
          <a:xfrm>
            <a:off x="5599113" y="2395538"/>
            <a:ext cx="260350" cy="133350"/>
          </a:xfrm>
          <a:prstGeom prst="rect">
            <a:avLst/>
          </a:prstGeom>
        </p:spPr>
        <p:txBody>
          <a:bodyPr lIns="0" tIns="12065" rIns="0" bIns="0">
            <a:spAutoFit/>
          </a:bodyPr>
          <a:lstStyle/>
          <a:p>
            <a:pPr marL="12700">
              <a:spcBef>
                <a:spcPts val="95"/>
              </a:spcBef>
              <a:defRPr/>
            </a:pPr>
            <a:r>
              <a:rPr sz="700" spc="-5" dirty="0">
                <a:solidFill>
                  <a:srgbClr val="5C5264"/>
                </a:solidFill>
                <a:latin typeface="Arial"/>
                <a:cs typeface="Arial"/>
              </a:rPr>
              <a:t>Ro</a:t>
            </a:r>
            <a:r>
              <a:rPr sz="700" spc="-10" dirty="0">
                <a:solidFill>
                  <a:srgbClr val="5C5264"/>
                </a:solidFill>
                <a:latin typeface="Arial"/>
                <a:cs typeface="Arial"/>
              </a:rPr>
              <a:t>美国</a:t>
            </a:r>
            <a:r>
              <a:rPr sz="700" spc="-5" dirty="0">
                <a:solidFill>
                  <a:srgbClr val="5C5264"/>
                </a:solidFill>
                <a:latin typeface="Arial"/>
                <a:cs typeface="Arial"/>
              </a:rPr>
              <a:t>te</a:t>
            </a:r>
            <a:endParaRPr sz="700">
              <a:latin typeface="Arial"/>
              <a:cs typeface="Arial"/>
            </a:endParaRPr>
          </a:p>
        </p:txBody>
      </p:sp>
      <p:sp>
        <p:nvSpPr>
          <p:cNvPr id="251933" name="object 29">
            <a:extLst>
              <a:ext uri="{FF2B5EF4-FFF2-40B4-BE49-F238E27FC236}">
                <a16:creationId xmlns:a16="http://schemas.microsoft.com/office/drawing/2014/main" id="{CD2E9295-47D0-410F-8167-6E0EACCD4A36}"/>
              </a:ext>
            </a:extLst>
          </p:cNvPr>
          <p:cNvSpPr>
            <a:spLocks/>
          </p:cNvSpPr>
          <p:nvPr/>
        </p:nvSpPr>
        <p:spPr bwMode="auto">
          <a:xfrm>
            <a:off x="6029325" y="2325688"/>
            <a:ext cx="503238" cy="274637"/>
          </a:xfrm>
          <a:custGeom>
            <a:avLst/>
            <a:gdLst>
              <a:gd name="T0" fmla="*/ 458647 w 502920"/>
              <a:gd name="T1" fmla="*/ 0 h 274319"/>
              <a:gd name="T2" fmla="*/ 45865 w 502920"/>
              <a:gd name="T3" fmla="*/ 0 h 274319"/>
              <a:gd name="T4" fmla="*/ 28057 w 502920"/>
              <a:gd name="T5" fmla="*/ 3609 h 274319"/>
              <a:gd name="T6" fmla="*/ 13473 w 502920"/>
              <a:gd name="T7" fmla="*/ 13462 h 274319"/>
              <a:gd name="T8" fmla="*/ 3617 w 502920"/>
              <a:gd name="T9" fmla="*/ 28075 h 274319"/>
              <a:gd name="T10" fmla="*/ 0 w 502920"/>
              <a:gd name="T11" fmla="*/ 45985 h 274319"/>
              <a:gd name="T12" fmla="*/ 0 w 502920"/>
              <a:gd name="T13" fmla="*/ 229928 h 274319"/>
              <a:gd name="T14" fmla="*/ 3617 w 502920"/>
              <a:gd name="T15" fmla="*/ 247837 h 274319"/>
              <a:gd name="T16" fmla="*/ 13473 w 502920"/>
              <a:gd name="T17" fmla="*/ 262453 h 274319"/>
              <a:gd name="T18" fmla="*/ 28057 w 502920"/>
              <a:gd name="T19" fmla="*/ 272303 h 274319"/>
              <a:gd name="T20" fmla="*/ 45865 w 502920"/>
              <a:gd name="T21" fmla="*/ 275913 h 274319"/>
              <a:gd name="T22" fmla="*/ 458647 w 502920"/>
              <a:gd name="T23" fmla="*/ 275913 h 274319"/>
              <a:gd name="T24" fmla="*/ 476509 w 502920"/>
              <a:gd name="T25" fmla="*/ 272303 h 274319"/>
              <a:gd name="T26" fmla="*/ 491087 w 502920"/>
              <a:gd name="T27" fmla="*/ 262453 h 274319"/>
              <a:gd name="T28" fmla="*/ 500911 w 502920"/>
              <a:gd name="T29" fmla="*/ 247837 h 274319"/>
              <a:gd name="T30" fmla="*/ 504512 w 502920"/>
              <a:gd name="T31" fmla="*/ 229928 h 274319"/>
              <a:gd name="T32" fmla="*/ 504512 w 502920"/>
              <a:gd name="T33" fmla="*/ 45985 h 274319"/>
              <a:gd name="T34" fmla="*/ 500911 w 502920"/>
              <a:gd name="T35" fmla="*/ 28075 h 274319"/>
              <a:gd name="T36" fmla="*/ 491087 w 502920"/>
              <a:gd name="T37" fmla="*/ 13462 h 274319"/>
              <a:gd name="T38" fmla="*/ 476509 w 502920"/>
              <a:gd name="T39" fmla="*/ 3609 h 274319"/>
              <a:gd name="T40" fmla="*/ 458647 w 502920"/>
              <a:gd name="T41" fmla="*/ 0 h 27431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02920" h="274319">
                <a:moveTo>
                  <a:pt x="457200" y="0"/>
                </a:moveTo>
                <a:lnTo>
                  <a:pt x="45720" y="0"/>
                </a:lnTo>
                <a:lnTo>
                  <a:pt x="27967" y="3589"/>
                </a:lnTo>
                <a:lnTo>
                  <a:pt x="13430" y="13382"/>
                </a:lnTo>
                <a:lnTo>
                  <a:pt x="3607" y="27914"/>
                </a:lnTo>
                <a:lnTo>
                  <a:pt x="0" y="45720"/>
                </a:lnTo>
                <a:lnTo>
                  <a:pt x="0" y="228600"/>
                </a:lnTo>
                <a:lnTo>
                  <a:pt x="3607" y="246405"/>
                </a:lnTo>
                <a:lnTo>
                  <a:pt x="13430" y="260937"/>
                </a:lnTo>
                <a:lnTo>
                  <a:pt x="27967" y="270730"/>
                </a:lnTo>
                <a:lnTo>
                  <a:pt x="45720" y="274320"/>
                </a:lnTo>
                <a:lnTo>
                  <a:pt x="457200" y="274320"/>
                </a:lnTo>
                <a:lnTo>
                  <a:pt x="475005" y="270730"/>
                </a:lnTo>
                <a:lnTo>
                  <a:pt x="489537" y="260937"/>
                </a:lnTo>
                <a:lnTo>
                  <a:pt x="499330" y="246405"/>
                </a:lnTo>
                <a:lnTo>
                  <a:pt x="502920" y="228600"/>
                </a:lnTo>
                <a:lnTo>
                  <a:pt x="502920" y="45720"/>
                </a:lnTo>
                <a:lnTo>
                  <a:pt x="499330" y="27914"/>
                </a:lnTo>
                <a:lnTo>
                  <a:pt x="489537" y="13382"/>
                </a:lnTo>
                <a:lnTo>
                  <a:pt x="475005" y="3589"/>
                </a:lnTo>
                <a:lnTo>
                  <a:pt x="457200" y="0"/>
                </a:lnTo>
                <a:close/>
              </a:path>
            </a:pathLst>
          </a:custGeom>
          <a:solidFill>
            <a:srgbClr val="CAAFE7">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0" name="object 30">
            <a:extLst>
              <a:ext uri="{FF2B5EF4-FFF2-40B4-BE49-F238E27FC236}">
                <a16:creationId xmlns:a16="http://schemas.microsoft.com/office/drawing/2014/main" id="{C619D35A-2A09-4B97-BBB8-B623A47F7081}"/>
              </a:ext>
            </a:extLst>
          </p:cNvPr>
          <p:cNvSpPr txBox="1"/>
          <p:nvPr/>
        </p:nvSpPr>
        <p:spPr>
          <a:xfrm>
            <a:off x="6092825" y="2395538"/>
            <a:ext cx="377825" cy="133350"/>
          </a:xfrm>
          <a:prstGeom prst="rect">
            <a:avLst/>
          </a:prstGeom>
        </p:spPr>
        <p:txBody>
          <a:bodyPr lIns="0" tIns="12065" rIns="0" bIns="0">
            <a:spAutoFit/>
          </a:bodyPr>
          <a:lstStyle/>
          <a:p>
            <a:pPr marL="12700">
              <a:spcBef>
                <a:spcPts val="95"/>
              </a:spcBef>
              <a:defRPr/>
            </a:pPr>
            <a:r>
              <a:rPr sz="700" spc="-5" dirty="0">
                <a:solidFill>
                  <a:srgbClr val="5C5264"/>
                </a:solidFill>
                <a:latin typeface="Arial"/>
                <a:cs typeface="Arial"/>
              </a:rPr>
              <a:t>水库</a:t>
            </a:r>
            <a:r>
              <a:rPr sz="700" spc="-10" dirty="0">
                <a:solidFill>
                  <a:srgbClr val="5C5264"/>
                </a:solidFill>
                <a:latin typeface="Arial"/>
                <a:cs typeface="Arial"/>
              </a:rPr>
              <a:t>Pon</a:t>
            </a:r>
            <a:r>
              <a:rPr sz="700" spc="-5" dirty="0">
                <a:solidFill>
                  <a:srgbClr val="5C5264"/>
                </a:solidFill>
                <a:latin typeface="Arial"/>
                <a:cs typeface="Arial"/>
              </a:rPr>
              <a:t>D</a:t>
            </a:r>
            <a:endParaRPr sz="700">
              <a:latin typeface="Arial"/>
              <a:cs typeface="Arial"/>
            </a:endParaRPr>
          </a:p>
        </p:txBody>
      </p:sp>
      <p:sp>
        <p:nvSpPr>
          <p:cNvPr id="251935" name="object 31">
            <a:extLst>
              <a:ext uri="{FF2B5EF4-FFF2-40B4-BE49-F238E27FC236}">
                <a16:creationId xmlns:a16="http://schemas.microsoft.com/office/drawing/2014/main" id="{44CC8C97-48B7-4E17-A6CF-59C1817B2731}"/>
              </a:ext>
            </a:extLst>
          </p:cNvPr>
          <p:cNvSpPr>
            <a:spLocks/>
          </p:cNvSpPr>
          <p:nvPr/>
        </p:nvSpPr>
        <p:spPr bwMode="auto">
          <a:xfrm>
            <a:off x="6894513" y="2689225"/>
            <a:ext cx="4910137" cy="1638300"/>
          </a:xfrm>
          <a:custGeom>
            <a:avLst/>
            <a:gdLst>
              <a:gd name="T0" fmla="*/ 2688014 w 4911090"/>
              <a:gd name="T1" fmla="*/ 1638300 h 1638300"/>
              <a:gd name="T2" fmla="*/ 1907524 w 4911090"/>
              <a:gd name="T3" fmla="*/ 1511300 h 1638300"/>
              <a:gd name="T4" fmla="*/ 2077391 w 4911090"/>
              <a:gd name="T5" fmla="*/ 1587500 h 1638300"/>
              <a:gd name="T6" fmla="*/ 2895503 w 4911090"/>
              <a:gd name="T7" fmla="*/ 1600200 h 1638300"/>
              <a:gd name="T8" fmla="*/ 3070579 w 4911090"/>
              <a:gd name="T9" fmla="*/ 1536700 h 1638300"/>
              <a:gd name="T10" fmla="*/ 1558892 w 4911090"/>
              <a:gd name="T11" fmla="*/ 1536700 h 1638300"/>
              <a:gd name="T12" fmla="*/ 1558892 w 4911090"/>
              <a:gd name="T13" fmla="*/ 1536700 h 1638300"/>
              <a:gd name="T14" fmla="*/ 855805 w 4911090"/>
              <a:gd name="T15" fmla="*/ 190500 h 1638300"/>
              <a:gd name="T16" fmla="*/ 655844 w 4911090"/>
              <a:gd name="T17" fmla="*/ 254000 h 1638300"/>
              <a:gd name="T18" fmla="*/ 514471 w 4911090"/>
              <a:gd name="T19" fmla="*/ 342900 h 1638300"/>
              <a:gd name="T20" fmla="*/ 439824 w 4911090"/>
              <a:gd name="T21" fmla="*/ 508000 h 1638300"/>
              <a:gd name="T22" fmla="*/ 328592 w 4911090"/>
              <a:gd name="T23" fmla="*/ 558800 h 1638300"/>
              <a:gd name="T24" fmla="*/ 137186 w 4911090"/>
              <a:gd name="T25" fmla="*/ 622300 h 1638300"/>
              <a:gd name="T26" fmla="*/ 1627 w 4911090"/>
              <a:gd name="T27" fmla="*/ 749300 h 1638300"/>
              <a:gd name="T28" fmla="*/ 87187 w 4911090"/>
              <a:gd name="T29" fmla="*/ 901700 h 1638300"/>
              <a:gd name="T30" fmla="*/ 189959 w 4911090"/>
              <a:gd name="T31" fmla="*/ 1003300 h 1638300"/>
              <a:gd name="T32" fmla="*/ 113265 w 4911090"/>
              <a:gd name="T33" fmla="*/ 1143000 h 1638300"/>
              <a:gd name="T34" fmla="*/ 197903 w 4911090"/>
              <a:gd name="T35" fmla="*/ 1244600 h 1638300"/>
              <a:gd name="T36" fmla="*/ 371092 w 4911090"/>
              <a:gd name="T37" fmla="*/ 1320800 h 1638300"/>
              <a:gd name="T38" fmla="*/ 671271 w 4911090"/>
              <a:gd name="T39" fmla="*/ 1346200 h 1638300"/>
              <a:gd name="T40" fmla="*/ 811375 w 4911090"/>
              <a:gd name="T41" fmla="*/ 1435100 h 1638300"/>
              <a:gd name="T42" fmla="*/ 985719 w 4911090"/>
              <a:gd name="T43" fmla="*/ 1498600 h 1638300"/>
              <a:gd name="T44" fmla="*/ 1872918 w 4911090"/>
              <a:gd name="T45" fmla="*/ 1485900 h 1638300"/>
              <a:gd name="T46" fmla="*/ 3223133 w 4911090"/>
              <a:gd name="T47" fmla="*/ 1422400 h 1638300"/>
              <a:gd name="T48" fmla="*/ 4028908 w 4911090"/>
              <a:gd name="T49" fmla="*/ 1358900 h 1638300"/>
              <a:gd name="T50" fmla="*/ 4173511 w 4911090"/>
              <a:gd name="T51" fmla="*/ 1282700 h 1638300"/>
              <a:gd name="T52" fmla="*/ 4301997 w 4911090"/>
              <a:gd name="T53" fmla="*/ 1143000 h 1638300"/>
              <a:gd name="T54" fmla="*/ 4559683 w 4911090"/>
              <a:gd name="T55" fmla="*/ 1092200 h 1638300"/>
              <a:gd name="T56" fmla="*/ 4758123 w 4911090"/>
              <a:gd name="T57" fmla="*/ 1003300 h 1638300"/>
              <a:gd name="T58" fmla="*/ 4894297 w 4911090"/>
              <a:gd name="T59" fmla="*/ 863600 h 1638300"/>
              <a:gd name="T60" fmla="*/ 4892917 w 4911090"/>
              <a:gd name="T61" fmla="*/ 736600 h 1638300"/>
              <a:gd name="T62" fmla="*/ 4789360 w 4911090"/>
              <a:gd name="T63" fmla="*/ 609600 h 1638300"/>
              <a:gd name="T64" fmla="*/ 4768845 w 4911090"/>
              <a:gd name="T65" fmla="*/ 558800 h 1638300"/>
              <a:gd name="T66" fmla="*/ 4795208 w 4911090"/>
              <a:gd name="T67" fmla="*/ 457200 h 1638300"/>
              <a:gd name="T68" fmla="*/ 4664048 w 4911090"/>
              <a:gd name="T69" fmla="*/ 304800 h 1638300"/>
              <a:gd name="T70" fmla="*/ 4471580 w 4911090"/>
              <a:gd name="T71" fmla="*/ 228600 h 1638300"/>
              <a:gd name="T72" fmla="*/ 1547081 w 4911090"/>
              <a:gd name="T73" fmla="*/ 190500 h 1638300"/>
              <a:gd name="T74" fmla="*/ 3648209 w 4911090"/>
              <a:gd name="T75" fmla="*/ 1435100 h 1638300"/>
              <a:gd name="T76" fmla="*/ 3933941 w 4911090"/>
              <a:gd name="T77" fmla="*/ 1397000 h 1638300"/>
              <a:gd name="T78" fmla="*/ 3382405 w 4911090"/>
              <a:gd name="T79" fmla="*/ 1422400 h 1638300"/>
              <a:gd name="T80" fmla="*/ 3933941 w 4911090"/>
              <a:gd name="T81" fmla="*/ 1397000 h 1638300"/>
              <a:gd name="T82" fmla="*/ 1923395 w 4911090"/>
              <a:gd name="T83" fmla="*/ 63500 h 1638300"/>
              <a:gd name="T84" fmla="*/ 1733954 w 4911090"/>
              <a:gd name="T85" fmla="*/ 114300 h 1638300"/>
              <a:gd name="T86" fmla="*/ 1592142 w 4911090"/>
              <a:gd name="T87" fmla="*/ 190500 h 1638300"/>
              <a:gd name="T88" fmla="*/ 4284011 w 4911090"/>
              <a:gd name="T89" fmla="*/ 127000 h 1638300"/>
              <a:gd name="T90" fmla="*/ 2448089 w 4911090"/>
              <a:gd name="T91" fmla="*/ 88900 h 1638300"/>
              <a:gd name="T92" fmla="*/ 3161729 w 4911090"/>
              <a:gd name="T93" fmla="*/ 12700 h 1638300"/>
              <a:gd name="T94" fmla="*/ 2693040 w 4911090"/>
              <a:gd name="T95" fmla="*/ 50800 h 1638300"/>
              <a:gd name="T96" fmla="*/ 2550824 w 4911090"/>
              <a:gd name="T97" fmla="*/ 127000 h 1638300"/>
              <a:gd name="T98" fmla="*/ 3387575 w 4911090"/>
              <a:gd name="T99" fmla="*/ 88900 h 1638300"/>
              <a:gd name="T100" fmla="*/ 3214897 w 4911090"/>
              <a:gd name="T101" fmla="*/ 25400 h 1638300"/>
              <a:gd name="T102" fmla="*/ 3608045 w 4911090"/>
              <a:gd name="T103" fmla="*/ 25400 h 1638300"/>
              <a:gd name="T104" fmla="*/ 3426154 w 4911090"/>
              <a:gd name="T105" fmla="*/ 76200 h 1638300"/>
              <a:gd name="T106" fmla="*/ 4119239 w 4911090"/>
              <a:gd name="T107" fmla="*/ 50800 h 1638300"/>
              <a:gd name="T108" fmla="*/ 2942944 w 4911090"/>
              <a:gd name="T109" fmla="*/ 0 h 1638300"/>
              <a:gd name="T110" fmla="*/ 3868196 w 4911090"/>
              <a:gd name="T111" fmla="*/ 0 h 1638300"/>
              <a:gd name="T112" fmla="*/ 3868196 w 4911090"/>
              <a:gd name="T113" fmla="*/ 0 h 163830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4911090" h="1638300">
                <a:moveTo>
                  <a:pt x="2744844" y="1625600"/>
                </a:moveTo>
                <a:lnTo>
                  <a:pt x="2290028" y="1625600"/>
                </a:lnTo>
                <a:lnTo>
                  <a:pt x="2348024" y="1638300"/>
                </a:lnTo>
                <a:lnTo>
                  <a:pt x="2690624" y="1638300"/>
                </a:lnTo>
                <a:lnTo>
                  <a:pt x="2744844" y="1625600"/>
                </a:lnTo>
                <a:close/>
              </a:path>
              <a:path w="4911090" h="1638300">
                <a:moveTo>
                  <a:pt x="3160140" y="1485900"/>
                </a:moveTo>
                <a:lnTo>
                  <a:pt x="1874738" y="1485900"/>
                </a:lnTo>
                <a:lnTo>
                  <a:pt x="1909375" y="1511300"/>
                </a:lnTo>
                <a:lnTo>
                  <a:pt x="1947364" y="1536700"/>
                </a:lnTo>
                <a:lnTo>
                  <a:pt x="1988502" y="1549400"/>
                </a:lnTo>
                <a:lnTo>
                  <a:pt x="2032584" y="1562100"/>
                </a:lnTo>
                <a:lnTo>
                  <a:pt x="2079407" y="1587500"/>
                </a:lnTo>
                <a:lnTo>
                  <a:pt x="2128766" y="1600200"/>
                </a:lnTo>
                <a:lnTo>
                  <a:pt x="2234281" y="1625600"/>
                </a:lnTo>
                <a:lnTo>
                  <a:pt x="2797673" y="1625600"/>
                </a:lnTo>
                <a:lnTo>
                  <a:pt x="2898313" y="1600200"/>
                </a:lnTo>
                <a:lnTo>
                  <a:pt x="2945698" y="1587500"/>
                </a:lnTo>
                <a:lnTo>
                  <a:pt x="2990842" y="1562100"/>
                </a:lnTo>
                <a:lnTo>
                  <a:pt x="3033533" y="1549400"/>
                </a:lnTo>
                <a:lnTo>
                  <a:pt x="3073559" y="1536700"/>
                </a:lnTo>
                <a:lnTo>
                  <a:pt x="3110706" y="1511300"/>
                </a:lnTo>
                <a:lnTo>
                  <a:pt x="3144763" y="1498600"/>
                </a:lnTo>
                <a:lnTo>
                  <a:pt x="3160140" y="1485900"/>
                </a:lnTo>
                <a:close/>
              </a:path>
              <a:path w="4911090" h="1638300">
                <a:moveTo>
                  <a:pt x="1560407" y="1536700"/>
                </a:moveTo>
                <a:lnTo>
                  <a:pt x="1290490" y="1536700"/>
                </a:lnTo>
                <a:lnTo>
                  <a:pt x="1343996" y="1549400"/>
                </a:lnTo>
                <a:lnTo>
                  <a:pt x="1506264" y="1549400"/>
                </a:lnTo>
                <a:lnTo>
                  <a:pt x="1560407" y="1536700"/>
                </a:lnTo>
                <a:close/>
              </a:path>
              <a:path w="4911090" h="1638300">
                <a:moveTo>
                  <a:pt x="1356546" y="152400"/>
                </a:moveTo>
                <a:lnTo>
                  <a:pt x="1037656" y="152400"/>
                </a:lnTo>
                <a:lnTo>
                  <a:pt x="974766" y="165100"/>
                </a:lnTo>
                <a:lnTo>
                  <a:pt x="856635" y="190500"/>
                </a:lnTo>
                <a:lnTo>
                  <a:pt x="801787" y="203200"/>
                </a:lnTo>
                <a:lnTo>
                  <a:pt x="750014" y="215900"/>
                </a:lnTo>
                <a:lnTo>
                  <a:pt x="701513" y="228600"/>
                </a:lnTo>
                <a:lnTo>
                  <a:pt x="656479" y="254000"/>
                </a:lnTo>
                <a:lnTo>
                  <a:pt x="615112" y="279400"/>
                </a:lnTo>
                <a:lnTo>
                  <a:pt x="577606" y="292100"/>
                </a:lnTo>
                <a:lnTo>
                  <a:pt x="544161" y="317500"/>
                </a:lnTo>
                <a:lnTo>
                  <a:pt x="514971" y="342900"/>
                </a:lnTo>
                <a:lnTo>
                  <a:pt x="470149" y="393700"/>
                </a:lnTo>
                <a:lnTo>
                  <a:pt x="444717" y="457200"/>
                </a:lnTo>
                <a:lnTo>
                  <a:pt x="439764" y="482600"/>
                </a:lnTo>
                <a:lnTo>
                  <a:pt x="440249" y="508000"/>
                </a:lnTo>
                <a:lnTo>
                  <a:pt x="446369" y="546100"/>
                </a:lnTo>
                <a:lnTo>
                  <a:pt x="442305" y="546100"/>
                </a:lnTo>
                <a:lnTo>
                  <a:pt x="384560" y="558800"/>
                </a:lnTo>
                <a:lnTo>
                  <a:pt x="328912" y="558800"/>
                </a:lnTo>
                <a:lnTo>
                  <a:pt x="275862" y="571500"/>
                </a:lnTo>
                <a:lnTo>
                  <a:pt x="225913" y="584200"/>
                </a:lnTo>
                <a:lnTo>
                  <a:pt x="179565" y="596900"/>
                </a:lnTo>
                <a:lnTo>
                  <a:pt x="137321" y="622300"/>
                </a:lnTo>
                <a:lnTo>
                  <a:pt x="99681" y="635000"/>
                </a:lnTo>
                <a:lnTo>
                  <a:pt x="34928" y="685800"/>
                </a:lnTo>
                <a:lnTo>
                  <a:pt x="13178" y="723900"/>
                </a:lnTo>
                <a:lnTo>
                  <a:pt x="1627" y="749300"/>
                </a:lnTo>
                <a:lnTo>
                  <a:pt x="0" y="787400"/>
                </a:lnTo>
                <a:lnTo>
                  <a:pt x="8023" y="812800"/>
                </a:lnTo>
                <a:lnTo>
                  <a:pt x="25425" y="850900"/>
                </a:lnTo>
                <a:lnTo>
                  <a:pt x="87272" y="901700"/>
                </a:lnTo>
                <a:lnTo>
                  <a:pt x="131170" y="927100"/>
                </a:lnTo>
                <a:lnTo>
                  <a:pt x="183354" y="952500"/>
                </a:lnTo>
                <a:lnTo>
                  <a:pt x="243550" y="965200"/>
                </a:lnTo>
                <a:lnTo>
                  <a:pt x="190144" y="1003300"/>
                </a:lnTo>
                <a:lnTo>
                  <a:pt x="149814" y="1028700"/>
                </a:lnTo>
                <a:lnTo>
                  <a:pt x="123169" y="1066800"/>
                </a:lnTo>
                <a:lnTo>
                  <a:pt x="110820" y="1104900"/>
                </a:lnTo>
                <a:lnTo>
                  <a:pt x="113375" y="1143000"/>
                </a:lnTo>
                <a:lnTo>
                  <a:pt x="124444" y="1181100"/>
                </a:lnTo>
                <a:lnTo>
                  <a:pt x="142597" y="1206500"/>
                </a:lnTo>
                <a:lnTo>
                  <a:pt x="167318" y="1231900"/>
                </a:lnTo>
                <a:lnTo>
                  <a:pt x="198093" y="1244600"/>
                </a:lnTo>
                <a:lnTo>
                  <a:pt x="234409" y="1270000"/>
                </a:lnTo>
                <a:lnTo>
                  <a:pt x="275750" y="1295400"/>
                </a:lnTo>
                <a:lnTo>
                  <a:pt x="321602" y="1308100"/>
                </a:lnTo>
                <a:lnTo>
                  <a:pt x="371452" y="1320800"/>
                </a:lnTo>
                <a:lnTo>
                  <a:pt x="424784" y="1333500"/>
                </a:lnTo>
                <a:lnTo>
                  <a:pt x="481084" y="1333500"/>
                </a:lnTo>
                <a:lnTo>
                  <a:pt x="539838" y="1346200"/>
                </a:lnTo>
                <a:lnTo>
                  <a:pt x="671921" y="1346200"/>
                </a:lnTo>
                <a:lnTo>
                  <a:pt x="703214" y="1371600"/>
                </a:lnTo>
                <a:lnTo>
                  <a:pt x="737125" y="1397000"/>
                </a:lnTo>
                <a:lnTo>
                  <a:pt x="773494" y="1409700"/>
                </a:lnTo>
                <a:lnTo>
                  <a:pt x="812164" y="1435100"/>
                </a:lnTo>
                <a:lnTo>
                  <a:pt x="852975" y="1447800"/>
                </a:lnTo>
                <a:lnTo>
                  <a:pt x="895770" y="1460500"/>
                </a:lnTo>
                <a:lnTo>
                  <a:pt x="940389" y="1485900"/>
                </a:lnTo>
                <a:lnTo>
                  <a:pt x="986674" y="1498600"/>
                </a:lnTo>
                <a:lnTo>
                  <a:pt x="1034467" y="1498600"/>
                </a:lnTo>
                <a:lnTo>
                  <a:pt x="1185303" y="1536700"/>
                </a:lnTo>
                <a:lnTo>
                  <a:pt x="1667825" y="1536700"/>
                </a:lnTo>
                <a:lnTo>
                  <a:pt x="1874738" y="1485900"/>
                </a:lnTo>
                <a:lnTo>
                  <a:pt x="3160140" y="1485900"/>
                </a:lnTo>
                <a:lnTo>
                  <a:pt x="3175517" y="1473200"/>
                </a:lnTo>
                <a:lnTo>
                  <a:pt x="3202754" y="1447800"/>
                </a:lnTo>
                <a:lnTo>
                  <a:pt x="3226263" y="1422400"/>
                </a:lnTo>
                <a:lnTo>
                  <a:pt x="3245830" y="1397000"/>
                </a:lnTo>
                <a:lnTo>
                  <a:pt x="3937761" y="1397000"/>
                </a:lnTo>
                <a:lnTo>
                  <a:pt x="3986949" y="1384300"/>
                </a:lnTo>
                <a:lnTo>
                  <a:pt x="4032819" y="1358900"/>
                </a:lnTo>
                <a:lnTo>
                  <a:pt x="4075093" y="1346200"/>
                </a:lnTo>
                <a:lnTo>
                  <a:pt x="4113494" y="1320800"/>
                </a:lnTo>
                <a:lnTo>
                  <a:pt x="4147743" y="1308100"/>
                </a:lnTo>
                <a:lnTo>
                  <a:pt x="4177563" y="1282700"/>
                </a:lnTo>
                <a:lnTo>
                  <a:pt x="4222809" y="1231900"/>
                </a:lnTo>
                <a:lnTo>
                  <a:pt x="4247011" y="1168400"/>
                </a:lnTo>
                <a:lnTo>
                  <a:pt x="4250527" y="1143000"/>
                </a:lnTo>
                <a:lnTo>
                  <a:pt x="4306173" y="1143000"/>
                </a:lnTo>
                <a:lnTo>
                  <a:pt x="4360742" y="1130300"/>
                </a:lnTo>
                <a:lnTo>
                  <a:pt x="4414026" y="1130300"/>
                </a:lnTo>
                <a:lnTo>
                  <a:pt x="4515916" y="1104900"/>
                </a:lnTo>
                <a:lnTo>
                  <a:pt x="4564109" y="1092200"/>
                </a:lnTo>
                <a:lnTo>
                  <a:pt x="4610191" y="1079500"/>
                </a:lnTo>
                <a:lnTo>
                  <a:pt x="4666800" y="1054100"/>
                </a:lnTo>
                <a:lnTo>
                  <a:pt x="4717670" y="1028700"/>
                </a:lnTo>
                <a:lnTo>
                  <a:pt x="4762742" y="1003300"/>
                </a:lnTo>
                <a:lnTo>
                  <a:pt x="4801956" y="977900"/>
                </a:lnTo>
                <a:lnTo>
                  <a:pt x="4835253" y="952500"/>
                </a:lnTo>
                <a:lnTo>
                  <a:pt x="4883859" y="889000"/>
                </a:lnTo>
                <a:lnTo>
                  <a:pt x="4899048" y="863600"/>
                </a:lnTo>
                <a:lnTo>
                  <a:pt x="4908083" y="825500"/>
                </a:lnTo>
                <a:lnTo>
                  <a:pt x="4910905" y="800100"/>
                </a:lnTo>
                <a:lnTo>
                  <a:pt x="4907452" y="762000"/>
                </a:lnTo>
                <a:lnTo>
                  <a:pt x="4897667" y="736600"/>
                </a:lnTo>
                <a:lnTo>
                  <a:pt x="4881489" y="698500"/>
                </a:lnTo>
                <a:lnTo>
                  <a:pt x="4858860" y="673100"/>
                </a:lnTo>
                <a:lnTo>
                  <a:pt x="4829720" y="647700"/>
                </a:lnTo>
                <a:lnTo>
                  <a:pt x="4794010" y="609600"/>
                </a:lnTo>
                <a:lnTo>
                  <a:pt x="4751669" y="584200"/>
                </a:lnTo>
                <a:lnTo>
                  <a:pt x="4759620" y="571500"/>
                </a:lnTo>
                <a:lnTo>
                  <a:pt x="4766893" y="571500"/>
                </a:lnTo>
                <a:lnTo>
                  <a:pt x="4773475" y="558800"/>
                </a:lnTo>
                <a:lnTo>
                  <a:pt x="4779355" y="546100"/>
                </a:lnTo>
                <a:lnTo>
                  <a:pt x="4793265" y="520700"/>
                </a:lnTo>
                <a:lnTo>
                  <a:pt x="4800015" y="495300"/>
                </a:lnTo>
                <a:lnTo>
                  <a:pt x="4799863" y="457200"/>
                </a:lnTo>
                <a:lnTo>
                  <a:pt x="4779896" y="406400"/>
                </a:lnTo>
                <a:lnTo>
                  <a:pt x="4735441" y="355600"/>
                </a:lnTo>
                <a:lnTo>
                  <a:pt x="4704680" y="330200"/>
                </a:lnTo>
                <a:lnTo>
                  <a:pt x="4668576" y="304800"/>
                </a:lnTo>
                <a:lnTo>
                  <a:pt x="4627388" y="279400"/>
                </a:lnTo>
                <a:lnTo>
                  <a:pt x="4581376" y="266700"/>
                </a:lnTo>
                <a:lnTo>
                  <a:pt x="4530801" y="241300"/>
                </a:lnTo>
                <a:lnTo>
                  <a:pt x="4475921" y="228600"/>
                </a:lnTo>
                <a:lnTo>
                  <a:pt x="4416996" y="215900"/>
                </a:lnTo>
                <a:lnTo>
                  <a:pt x="4354286" y="215900"/>
                </a:lnTo>
                <a:lnTo>
                  <a:pt x="4341808" y="190500"/>
                </a:lnTo>
                <a:lnTo>
                  <a:pt x="1548582" y="190500"/>
                </a:lnTo>
                <a:lnTo>
                  <a:pt x="1454554" y="165100"/>
                </a:lnTo>
                <a:lnTo>
                  <a:pt x="1405965" y="165100"/>
                </a:lnTo>
                <a:lnTo>
                  <a:pt x="1356546" y="152400"/>
                </a:lnTo>
                <a:close/>
              </a:path>
              <a:path w="4911090" h="1638300">
                <a:moveTo>
                  <a:pt x="3651750" y="1435100"/>
                </a:moveTo>
                <a:lnTo>
                  <a:pt x="3536705" y="1435100"/>
                </a:lnTo>
                <a:lnTo>
                  <a:pt x="3588476" y="1447800"/>
                </a:lnTo>
                <a:lnTo>
                  <a:pt x="3651750" y="1435100"/>
                </a:lnTo>
                <a:close/>
              </a:path>
              <a:path w="4911090" h="1638300">
                <a:moveTo>
                  <a:pt x="3937761" y="1397000"/>
                </a:moveTo>
                <a:lnTo>
                  <a:pt x="3245830" y="1397000"/>
                </a:lnTo>
                <a:lnTo>
                  <a:pt x="3290836" y="1409700"/>
                </a:lnTo>
                <a:lnTo>
                  <a:pt x="3337531" y="1422400"/>
                </a:lnTo>
                <a:lnTo>
                  <a:pt x="3385689" y="1422400"/>
                </a:lnTo>
                <a:lnTo>
                  <a:pt x="3435087" y="1435100"/>
                </a:lnTo>
                <a:lnTo>
                  <a:pt x="3773058" y="1435100"/>
                </a:lnTo>
                <a:lnTo>
                  <a:pt x="3885531" y="1409700"/>
                </a:lnTo>
                <a:lnTo>
                  <a:pt x="3937761" y="1397000"/>
                </a:lnTo>
                <a:close/>
              </a:path>
              <a:path w="4911090" h="1638300">
                <a:moveTo>
                  <a:pt x="2251092" y="50800"/>
                </a:moveTo>
                <a:lnTo>
                  <a:pt x="2031094" y="50800"/>
                </a:lnTo>
                <a:lnTo>
                  <a:pt x="1977545" y="63500"/>
                </a:lnTo>
                <a:lnTo>
                  <a:pt x="1925262" y="63500"/>
                </a:lnTo>
                <a:lnTo>
                  <a:pt x="1874586" y="76200"/>
                </a:lnTo>
                <a:lnTo>
                  <a:pt x="1825862" y="88900"/>
                </a:lnTo>
                <a:lnTo>
                  <a:pt x="1779432" y="101600"/>
                </a:lnTo>
                <a:lnTo>
                  <a:pt x="1735639" y="114300"/>
                </a:lnTo>
                <a:lnTo>
                  <a:pt x="1694825" y="127000"/>
                </a:lnTo>
                <a:lnTo>
                  <a:pt x="1657333" y="152400"/>
                </a:lnTo>
                <a:lnTo>
                  <a:pt x="1623506" y="177800"/>
                </a:lnTo>
                <a:lnTo>
                  <a:pt x="1593687" y="190500"/>
                </a:lnTo>
                <a:lnTo>
                  <a:pt x="4341808" y="190500"/>
                </a:lnTo>
                <a:lnTo>
                  <a:pt x="4335569" y="177800"/>
                </a:lnTo>
                <a:lnTo>
                  <a:pt x="4307056" y="139700"/>
                </a:lnTo>
                <a:lnTo>
                  <a:pt x="4288170" y="127000"/>
                </a:lnTo>
                <a:lnTo>
                  <a:pt x="2553299" y="127000"/>
                </a:lnTo>
                <a:lnTo>
                  <a:pt x="2520990" y="114300"/>
                </a:lnTo>
                <a:lnTo>
                  <a:pt x="2486656" y="101600"/>
                </a:lnTo>
                <a:lnTo>
                  <a:pt x="2450465" y="88900"/>
                </a:lnTo>
                <a:lnTo>
                  <a:pt x="2412583" y="76200"/>
                </a:lnTo>
                <a:lnTo>
                  <a:pt x="2359772" y="76200"/>
                </a:lnTo>
                <a:lnTo>
                  <a:pt x="2251092" y="50800"/>
                </a:lnTo>
                <a:close/>
              </a:path>
              <a:path w="4911090" h="1638300">
                <a:moveTo>
                  <a:pt x="3164799" y="12700"/>
                </a:moveTo>
                <a:lnTo>
                  <a:pt x="2839605" y="12700"/>
                </a:lnTo>
                <a:lnTo>
                  <a:pt x="2789077" y="25400"/>
                </a:lnTo>
                <a:lnTo>
                  <a:pt x="2740927" y="38100"/>
                </a:lnTo>
                <a:lnTo>
                  <a:pt x="2695655" y="50800"/>
                </a:lnTo>
                <a:lnTo>
                  <a:pt x="2653757" y="63500"/>
                </a:lnTo>
                <a:lnTo>
                  <a:pt x="2615733" y="88900"/>
                </a:lnTo>
                <a:lnTo>
                  <a:pt x="2582081" y="101600"/>
                </a:lnTo>
                <a:lnTo>
                  <a:pt x="2553299" y="127000"/>
                </a:lnTo>
                <a:lnTo>
                  <a:pt x="4288170" y="127000"/>
                </a:lnTo>
                <a:lnTo>
                  <a:pt x="4269283" y="114300"/>
                </a:lnTo>
                <a:lnTo>
                  <a:pt x="4222787" y="88900"/>
                </a:lnTo>
                <a:lnTo>
                  <a:pt x="3390864" y="88900"/>
                </a:lnTo>
                <a:lnTo>
                  <a:pt x="3353981" y="76200"/>
                </a:lnTo>
                <a:lnTo>
                  <a:pt x="3312584" y="50800"/>
                </a:lnTo>
                <a:lnTo>
                  <a:pt x="3267116" y="38100"/>
                </a:lnTo>
                <a:lnTo>
                  <a:pt x="3218017" y="25400"/>
                </a:lnTo>
                <a:lnTo>
                  <a:pt x="3164799" y="12700"/>
                </a:lnTo>
                <a:close/>
              </a:path>
              <a:path w="4911090" h="1638300">
                <a:moveTo>
                  <a:pt x="3976294" y="12700"/>
                </a:moveTo>
                <a:lnTo>
                  <a:pt x="3662014" y="12700"/>
                </a:lnTo>
                <a:lnTo>
                  <a:pt x="3611548" y="25400"/>
                </a:lnTo>
                <a:lnTo>
                  <a:pt x="3562671" y="25400"/>
                </a:lnTo>
                <a:lnTo>
                  <a:pt x="3515774" y="38100"/>
                </a:lnTo>
                <a:lnTo>
                  <a:pt x="3471246" y="63500"/>
                </a:lnTo>
                <a:lnTo>
                  <a:pt x="3429479" y="76200"/>
                </a:lnTo>
                <a:lnTo>
                  <a:pt x="3390864" y="88900"/>
                </a:lnTo>
                <a:lnTo>
                  <a:pt x="4222787" y="88900"/>
                </a:lnTo>
                <a:lnTo>
                  <a:pt x="4168104" y="63500"/>
                </a:lnTo>
                <a:lnTo>
                  <a:pt x="4123238" y="50800"/>
                </a:lnTo>
                <a:lnTo>
                  <a:pt x="4076054" y="38100"/>
                </a:lnTo>
                <a:lnTo>
                  <a:pt x="3976294" y="12700"/>
                </a:lnTo>
                <a:close/>
              </a:path>
              <a:path w="4911090" h="1638300">
                <a:moveTo>
                  <a:pt x="3055528" y="0"/>
                </a:moveTo>
                <a:lnTo>
                  <a:pt x="2945801" y="0"/>
                </a:lnTo>
                <a:lnTo>
                  <a:pt x="2892012" y="12700"/>
                </a:lnTo>
                <a:lnTo>
                  <a:pt x="3110470" y="12700"/>
                </a:lnTo>
                <a:lnTo>
                  <a:pt x="3055528" y="0"/>
                </a:lnTo>
                <a:close/>
              </a:path>
              <a:path w="4911090" h="1638300">
                <a:moveTo>
                  <a:pt x="3871951" y="0"/>
                </a:moveTo>
                <a:lnTo>
                  <a:pt x="3766149" y="0"/>
                </a:lnTo>
                <a:lnTo>
                  <a:pt x="3713678" y="12700"/>
                </a:lnTo>
                <a:lnTo>
                  <a:pt x="3924500" y="12700"/>
                </a:lnTo>
                <a:lnTo>
                  <a:pt x="3871951" y="0"/>
                </a:lnTo>
                <a:close/>
              </a:path>
            </a:pathLst>
          </a:custGeom>
          <a:solidFill>
            <a:srgbClr val="91BDD4">
              <a:alpha val="49019"/>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1936" name="object 32">
            <a:extLst>
              <a:ext uri="{FF2B5EF4-FFF2-40B4-BE49-F238E27FC236}">
                <a16:creationId xmlns:a16="http://schemas.microsoft.com/office/drawing/2014/main" id="{7AF1444D-DDBD-43C2-A975-6B9B4707E9D8}"/>
              </a:ext>
            </a:extLst>
          </p:cNvPr>
          <p:cNvSpPr>
            <a:spLocks/>
          </p:cNvSpPr>
          <p:nvPr/>
        </p:nvSpPr>
        <p:spPr bwMode="auto">
          <a:xfrm>
            <a:off x="9423400" y="3348038"/>
            <a:ext cx="2324100" cy="790575"/>
          </a:xfrm>
          <a:custGeom>
            <a:avLst/>
            <a:gdLst>
              <a:gd name="T0" fmla="*/ 0 w 2324100"/>
              <a:gd name="T1" fmla="*/ 792704 h 789939"/>
              <a:gd name="T2" fmla="*/ 2324100 w 2324100"/>
              <a:gd name="T3" fmla="*/ 792704 h 789939"/>
              <a:gd name="T4" fmla="*/ 2324100 w 2324100"/>
              <a:gd name="T5" fmla="*/ 0 h 789939"/>
              <a:gd name="T6" fmla="*/ 0 w 2324100"/>
              <a:gd name="T7" fmla="*/ 0 h 789939"/>
              <a:gd name="T8" fmla="*/ 0 w 2324100"/>
              <a:gd name="T9" fmla="*/ 792704 h 7899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4100" h="789939">
                <a:moveTo>
                  <a:pt x="0" y="789520"/>
                </a:moveTo>
                <a:lnTo>
                  <a:pt x="2324100" y="789520"/>
                </a:lnTo>
                <a:lnTo>
                  <a:pt x="2324100" y="0"/>
                </a:lnTo>
                <a:lnTo>
                  <a:pt x="0" y="0"/>
                </a:lnTo>
                <a:lnTo>
                  <a:pt x="0" y="789520"/>
                </a:lnTo>
                <a:close/>
              </a:path>
            </a:pathLst>
          </a:custGeom>
          <a:solidFill>
            <a:srgbClr val="5C526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3" name="object 33">
            <a:extLst>
              <a:ext uri="{FF2B5EF4-FFF2-40B4-BE49-F238E27FC236}">
                <a16:creationId xmlns:a16="http://schemas.microsoft.com/office/drawing/2014/main" id="{683B50F2-8B69-43BD-9F8E-6CF7789658BF}"/>
              </a:ext>
            </a:extLst>
          </p:cNvPr>
          <p:cNvSpPr txBox="1"/>
          <p:nvPr/>
        </p:nvSpPr>
        <p:spPr>
          <a:xfrm>
            <a:off x="10020300" y="3952875"/>
            <a:ext cx="1131888" cy="193675"/>
          </a:xfrm>
          <a:prstGeom prst="rect">
            <a:avLst/>
          </a:prstGeom>
        </p:spPr>
        <p:txBody>
          <a:bodyPr lIns="0" tIns="12700" rIns="0" bIns="0">
            <a:spAutoFit/>
          </a:bodyPr>
          <a:lstStyle/>
          <a:p>
            <a:pPr marL="12700">
              <a:spcBef>
                <a:spcPts val="100"/>
              </a:spcBef>
              <a:defRPr/>
            </a:pPr>
            <a:r>
              <a:rPr sz="1100" spc="-5" dirty="0">
                <a:solidFill>
                  <a:srgbClr val="FFFFFF"/>
                </a:solidFill>
                <a:latin typeface="Arial"/>
                <a:cs typeface="Arial"/>
              </a:rPr>
              <a:t>集成</a:t>
            </a:r>
            <a:r>
              <a:rPr sz="1100" spc="-60" dirty="0">
                <a:solidFill>
                  <a:srgbClr val="FFFFFF"/>
                </a:solidFill>
                <a:latin typeface="Arial"/>
                <a:cs typeface="Arial"/>
              </a:rPr>
              <a:t> </a:t>
            </a:r>
            <a:r>
              <a:rPr sz="1100" spc="-5" dirty="0">
                <a:solidFill>
                  <a:srgbClr val="FFFFFF"/>
                </a:solidFill>
                <a:latin typeface="Arial"/>
                <a:cs typeface="Arial"/>
              </a:rPr>
              <a:t>流动</a:t>
            </a:r>
            <a:endParaRPr sz="1100">
              <a:latin typeface="Arial"/>
              <a:cs typeface="Arial"/>
            </a:endParaRPr>
          </a:p>
        </p:txBody>
      </p:sp>
      <p:sp>
        <p:nvSpPr>
          <p:cNvPr id="251938" name="object 34">
            <a:extLst>
              <a:ext uri="{FF2B5EF4-FFF2-40B4-BE49-F238E27FC236}">
                <a16:creationId xmlns:a16="http://schemas.microsoft.com/office/drawing/2014/main" id="{7371EE87-6B14-420C-9708-FD4D96C3997C}"/>
              </a:ext>
            </a:extLst>
          </p:cNvPr>
          <p:cNvSpPr>
            <a:spLocks/>
          </p:cNvSpPr>
          <p:nvPr/>
        </p:nvSpPr>
        <p:spPr bwMode="auto">
          <a:xfrm>
            <a:off x="9585325" y="3529013"/>
            <a:ext cx="1952625" cy="377825"/>
          </a:xfrm>
          <a:custGeom>
            <a:avLst/>
            <a:gdLst>
              <a:gd name="T0" fmla="*/ 1954657 w 1951990"/>
              <a:gd name="T1" fmla="*/ 0 h 378460"/>
              <a:gd name="T2" fmla="*/ 47319 w 1951990"/>
              <a:gd name="T3" fmla="*/ 0 h 378460"/>
              <a:gd name="T4" fmla="*/ 28923 w 1951990"/>
              <a:gd name="T5" fmla="*/ 14743 h 378460"/>
              <a:gd name="T6" fmla="*/ 13883 w 1951990"/>
              <a:gd name="T7" fmla="*/ 54955 h 378460"/>
              <a:gd name="T8" fmla="*/ 3725 w 1951990"/>
              <a:gd name="T9" fmla="*/ 114601 h 378460"/>
              <a:gd name="T10" fmla="*/ 0 w 1951990"/>
              <a:gd name="T11" fmla="*/ 187649 h 378460"/>
              <a:gd name="T12" fmla="*/ 3725 w 1951990"/>
              <a:gd name="T13" fmla="*/ 260693 h 378460"/>
              <a:gd name="T14" fmla="*/ 13883 w 1951990"/>
              <a:gd name="T15" fmla="*/ 320340 h 378460"/>
              <a:gd name="T16" fmla="*/ 28923 w 1951990"/>
              <a:gd name="T17" fmla="*/ 360551 h 378460"/>
              <a:gd name="T18" fmla="*/ 47319 w 1951990"/>
              <a:gd name="T19" fmla="*/ 375294 h 378460"/>
              <a:gd name="T20" fmla="*/ 1954657 w 1951990"/>
              <a:gd name="T21" fmla="*/ 375294 h 378460"/>
              <a:gd name="T22" fmla="*/ 1936209 w 1951990"/>
              <a:gd name="T23" fmla="*/ 360551 h 378460"/>
              <a:gd name="T24" fmla="*/ 1921171 w 1951990"/>
              <a:gd name="T25" fmla="*/ 320340 h 378460"/>
              <a:gd name="T26" fmla="*/ 1911045 w 1951990"/>
              <a:gd name="T27" fmla="*/ 260693 h 378460"/>
              <a:gd name="T28" fmla="*/ 1907337 w 1951990"/>
              <a:gd name="T29" fmla="*/ 187649 h 378460"/>
              <a:gd name="T30" fmla="*/ 1911045 w 1951990"/>
              <a:gd name="T31" fmla="*/ 114601 h 378460"/>
              <a:gd name="T32" fmla="*/ 1921171 w 1951990"/>
              <a:gd name="T33" fmla="*/ 54955 h 378460"/>
              <a:gd name="T34" fmla="*/ 1936209 w 1951990"/>
              <a:gd name="T35" fmla="*/ 14743 h 378460"/>
              <a:gd name="T36" fmla="*/ 1954657 w 1951990"/>
              <a:gd name="T37" fmla="*/ 0 h 37846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951990" h="378460">
                <a:moveTo>
                  <a:pt x="1951481" y="0"/>
                </a:moveTo>
                <a:lnTo>
                  <a:pt x="47244" y="0"/>
                </a:lnTo>
                <a:lnTo>
                  <a:pt x="28878" y="14868"/>
                </a:lnTo>
                <a:lnTo>
                  <a:pt x="13858" y="55419"/>
                </a:lnTo>
                <a:lnTo>
                  <a:pt x="3720" y="115568"/>
                </a:lnTo>
                <a:lnTo>
                  <a:pt x="0" y="189230"/>
                </a:lnTo>
                <a:lnTo>
                  <a:pt x="3720" y="262891"/>
                </a:lnTo>
                <a:lnTo>
                  <a:pt x="13858" y="323040"/>
                </a:lnTo>
                <a:lnTo>
                  <a:pt x="28878" y="363591"/>
                </a:lnTo>
                <a:lnTo>
                  <a:pt x="47244" y="378459"/>
                </a:lnTo>
                <a:lnTo>
                  <a:pt x="1951481" y="378459"/>
                </a:lnTo>
                <a:lnTo>
                  <a:pt x="1933063" y="363591"/>
                </a:lnTo>
                <a:lnTo>
                  <a:pt x="1918049" y="323040"/>
                </a:lnTo>
                <a:lnTo>
                  <a:pt x="1907940" y="262891"/>
                </a:lnTo>
                <a:lnTo>
                  <a:pt x="1904238" y="189230"/>
                </a:lnTo>
                <a:lnTo>
                  <a:pt x="1907940" y="115568"/>
                </a:lnTo>
                <a:lnTo>
                  <a:pt x="1918049" y="55419"/>
                </a:lnTo>
                <a:lnTo>
                  <a:pt x="1933063" y="14868"/>
                </a:lnTo>
                <a:lnTo>
                  <a:pt x="1951481" y="0"/>
                </a:lnTo>
                <a:close/>
              </a:path>
            </a:pathLst>
          </a:custGeom>
          <a:solidFill>
            <a:srgbClr val="FFFFFF">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1939" name="object 35">
            <a:extLst>
              <a:ext uri="{FF2B5EF4-FFF2-40B4-BE49-F238E27FC236}">
                <a16:creationId xmlns:a16="http://schemas.microsoft.com/office/drawing/2014/main" id="{2CDF7607-A288-442F-8F2F-F31B03E581F3}"/>
              </a:ext>
            </a:extLst>
          </p:cNvPr>
          <p:cNvSpPr>
            <a:spLocks/>
          </p:cNvSpPr>
          <p:nvPr/>
        </p:nvSpPr>
        <p:spPr bwMode="auto">
          <a:xfrm>
            <a:off x="11490325" y="3529013"/>
            <a:ext cx="93663" cy="377825"/>
          </a:xfrm>
          <a:custGeom>
            <a:avLst/>
            <a:gdLst>
              <a:gd name="T0" fmla="*/ 44913 w 94615"/>
              <a:gd name="T1" fmla="*/ 0 h 378460"/>
              <a:gd name="T2" fmla="*/ 27404 w 94615"/>
              <a:gd name="T3" fmla="*/ 14743 h 378460"/>
              <a:gd name="T4" fmla="*/ 13130 w 94615"/>
              <a:gd name="T5" fmla="*/ 54955 h 378460"/>
              <a:gd name="T6" fmla="*/ 3519 w 94615"/>
              <a:gd name="T7" fmla="*/ 114601 h 378460"/>
              <a:gd name="T8" fmla="*/ 0 w 94615"/>
              <a:gd name="T9" fmla="*/ 187649 h 378460"/>
              <a:gd name="T10" fmla="*/ 3519 w 94615"/>
              <a:gd name="T11" fmla="*/ 260693 h 378460"/>
              <a:gd name="T12" fmla="*/ 13130 w 94615"/>
              <a:gd name="T13" fmla="*/ 320340 h 378460"/>
              <a:gd name="T14" fmla="*/ 27404 w 94615"/>
              <a:gd name="T15" fmla="*/ 360551 h 378460"/>
              <a:gd name="T16" fmla="*/ 44913 w 94615"/>
              <a:gd name="T17" fmla="*/ 375294 h 378460"/>
              <a:gd name="T18" fmla="*/ 62443 w 94615"/>
              <a:gd name="T19" fmla="*/ 360551 h 378460"/>
              <a:gd name="T20" fmla="*/ 76760 w 94615"/>
              <a:gd name="T21" fmla="*/ 320340 h 378460"/>
              <a:gd name="T22" fmla="*/ 86411 w 94615"/>
              <a:gd name="T23" fmla="*/ 260693 h 378460"/>
              <a:gd name="T24" fmla="*/ 89949 w 94615"/>
              <a:gd name="T25" fmla="*/ 187649 h 378460"/>
              <a:gd name="T26" fmla="*/ 86411 w 94615"/>
              <a:gd name="T27" fmla="*/ 114601 h 378460"/>
              <a:gd name="T28" fmla="*/ 76760 w 94615"/>
              <a:gd name="T29" fmla="*/ 54955 h 378460"/>
              <a:gd name="T30" fmla="*/ 62443 w 94615"/>
              <a:gd name="T31" fmla="*/ 14743 h 378460"/>
              <a:gd name="T32" fmla="*/ 44913 w 94615"/>
              <a:gd name="T33" fmla="*/ 0 h 37846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94615" h="378460">
                <a:moveTo>
                  <a:pt x="47243" y="0"/>
                </a:moveTo>
                <a:lnTo>
                  <a:pt x="28825" y="14868"/>
                </a:lnTo>
                <a:lnTo>
                  <a:pt x="13811" y="55419"/>
                </a:lnTo>
                <a:lnTo>
                  <a:pt x="3702" y="115568"/>
                </a:lnTo>
                <a:lnTo>
                  <a:pt x="0" y="189230"/>
                </a:lnTo>
                <a:lnTo>
                  <a:pt x="3702" y="262891"/>
                </a:lnTo>
                <a:lnTo>
                  <a:pt x="13811" y="323040"/>
                </a:lnTo>
                <a:lnTo>
                  <a:pt x="28825" y="363591"/>
                </a:lnTo>
                <a:lnTo>
                  <a:pt x="47243" y="378459"/>
                </a:lnTo>
                <a:lnTo>
                  <a:pt x="65682" y="363591"/>
                </a:lnTo>
                <a:lnTo>
                  <a:pt x="80740" y="323040"/>
                </a:lnTo>
                <a:lnTo>
                  <a:pt x="90892" y="262891"/>
                </a:lnTo>
                <a:lnTo>
                  <a:pt x="94614" y="189230"/>
                </a:lnTo>
                <a:lnTo>
                  <a:pt x="90892" y="115568"/>
                </a:lnTo>
                <a:lnTo>
                  <a:pt x="80740" y="55419"/>
                </a:lnTo>
                <a:lnTo>
                  <a:pt x="65682" y="14868"/>
                </a:lnTo>
                <a:lnTo>
                  <a:pt x="47243" y="0"/>
                </a:lnTo>
                <a:close/>
              </a:path>
            </a:pathLst>
          </a:custGeom>
          <a:solidFill>
            <a:srgbClr val="FFFFFF">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1940" name="object 36">
            <a:extLst>
              <a:ext uri="{FF2B5EF4-FFF2-40B4-BE49-F238E27FC236}">
                <a16:creationId xmlns:a16="http://schemas.microsoft.com/office/drawing/2014/main" id="{13926283-FDD2-4291-B0B2-DBA4DDDA12DC}"/>
              </a:ext>
            </a:extLst>
          </p:cNvPr>
          <p:cNvSpPr>
            <a:spLocks/>
          </p:cNvSpPr>
          <p:nvPr/>
        </p:nvSpPr>
        <p:spPr bwMode="auto">
          <a:xfrm>
            <a:off x="11490325" y="3529013"/>
            <a:ext cx="93663" cy="377825"/>
          </a:xfrm>
          <a:custGeom>
            <a:avLst/>
            <a:gdLst>
              <a:gd name="T0" fmla="*/ 44913 w 94615"/>
              <a:gd name="T1" fmla="*/ 375294 h 378460"/>
              <a:gd name="T2" fmla="*/ 27404 w 94615"/>
              <a:gd name="T3" fmla="*/ 360551 h 378460"/>
              <a:gd name="T4" fmla="*/ 13130 w 94615"/>
              <a:gd name="T5" fmla="*/ 320340 h 378460"/>
              <a:gd name="T6" fmla="*/ 3519 w 94615"/>
              <a:gd name="T7" fmla="*/ 260693 h 378460"/>
              <a:gd name="T8" fmla="*/ 0 w 94615"/>
              <a:gd name="T9" fmla="*/ 187649 h 378460"/>
              <a:gd name="T10" fmla="*/ 3519 w 94615"/>
              <a:gd name="T11" fmla="*/ 114601 h 378460"/>
              <a:gd name="T12" fmla="*/ 13130 w 94615"/>
              <a:gd name="T13" fmla="*/ 54955 h 378460"/>
              <a:gd name="T14" fmla="*/ 27404 w 94615"/>
              <a:gd name="T15" fmla="*/ 14743 h 378460"/>
              <a:gd name="T16" fmla="*/ 44913 w 94615"/>
              <a:gd name="T17" fmla="*/ 0 h 378460"/>
              <a:gd name="T18" fmla="*/ 62443 w 94615"/>
              <a:gd name="T19" fmla="*/ 14743 h 378460"/>
              <a:gd name="T20" fmla="*/ 76760 w 94615"/>
              <a:gd name="T21" fmla="*/ 54955 h 378460"/>
              <a:gd name="T22" fmla="*/ 86411 w 94615"/>
              <a:gd name="T23" fmla="*/ 114601 h 378460"/>
              <a:gd name="T24" fmla="*/ 89949 w 94615"/>
              <a:gd name="T25" fmla="*/ 187649 h 378460"/>
              <a:gd name="T26" fmla="*/ 86411 w 94615"/>
              <a:gd name="T27" fmla="*/ 260693 h 378460"/>
              <a:gd name="T28" fmla="*/ 76760 w 94615"/>
              <a:gd name="T29" fmla="*/ 320340 h 378460"/>
              <a:gd name="T30" fmla="*/ 62443 w 94615"/>
              <a:gd name="T31" fmla="*/ 360551 h 378460"/>
              <a:gd name="T32" fmla="*/ 44913 w 94615"/>
              <a:gd name="T33" fmla="*/ 375294 h 37846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94615" h="378460">
                <a:moveTo>
                  <a:pt x="47243" y="378459"/>
                </a:moveTo>
                <a:lnTo>
                  <a:pt x="28825" y="363591"/>
                </a:lnTo>
                <a:lnTo>
                  <a:pt x="13811" y="323040"/>
                </a:lnTo>
                <a:lnTo>
                  <a:pt x="3702" y="262891"/>
                </a:lnTo>
                <a:lnTo>
                  <a:pt x="0" y="189230"/>
                </a:lnTo>
                <a:lnTo>
                  <a:pt x="3702" y="115568"/>
                </a:lnTo>
                <a:lnTo>
                  <a:pt x="13811" y="55419"/>
                </a:lnTo>
                <a:lnTo>
                  <a:pt x="28825" y="14868"/>
                </a:lnTo>
                <a:lnTo>
                  <a:pt x="47243" y="0"/>
                </a:lnTo>
                <a:lnTo>
                  <a:pt x="65682" y="14868"/>
                </a:lnTo>
                <a:lnTo>
                  <a:pt x="80740" y="55419"/>
                </a:lnTo>
                <a:lnTo>
                  <a:pt x="90892" y="115568"/>
                </a:lnTo>
                <a:lnTo>
                  <a:pt x="94614" y="189230"/>
                </a:lnTo>
                <a:lnTo>
                  <a:pt x="90892" y="262891"/>
                </a:lnTo>
                <a:lnTo>
                  <a:pt x="80740" y="323040"/>
                </a:lnTo>
                <a:lnTo>
                  <a:pt x="65682" y="363591"/>
                </a:lnTo>
                <a:lnTo>
                  <a:pt x="47243" y="378459"/>
                </a:lnTo>
                <a:close/>
              </a:path>
            </a:pathLst>
          </a:custGeom>
          <a:noFill/>
          <a:ln w="9524">
            <a:solidFill>
              <a:srgbClr val="5C526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1941" name="object 37">
            <a:extLst>
              <a:ext uri="{FF2B5EF4-FFF2-40B4-BE49-F238E27FC236}">
                <a16:creationId xmlns:a16="http://schemas.microsoft.com/office/drawing/2014/main" id="{C0758C07-733D-4C46-8D84-EEAFFA780306}"/>
              </a:ext>
            </a:extLst>
          </p:cNvPr>
          <p:cNvSpPr>
            <a:spLocks/>
          </p:cNvSpPr>
          <p:nvPr/>
        </p:nvSpPr>
        <p:spPr bwMode="auto">
          <a:xfrm>
            <a:off x="9585325" y="3529013"/>
            <a:ext cx="1952625" cy="377825"/>
          </a:xfrm>
          <a:custGeom>
            <a:avLst/>
            <a:gdLst>
              <a:gd name="T0" fmla="*/ 1954657 w 1951990"/>
              <a:gd name="T1" fmla="*/ 375294 h 378460"/>
              <a:gd name="T2" fmla="*/ 47319 w 1951990"/>
              <a:gd name="T3" fmla="*/ 375294 h 378460"/>
              <a:gd name="T4" fmla="*/ 28923 w 1951990"/>
              <a:gd name="T5" fmla="*/ 360551 h 378460"/>
              <a:gd name="T6" fmla="*/ 13883 w 1951990"/>
              <a:gd name="T7" fmla="*/ 320340 h 378460"/>
              <a:gd name="T8" fmla="*/ 3725 w 1951990"/>
              <a:gd name="T9" fmla="*/ 260693 h 378460"/>
              <a:gd name="T10" fmla="*/ 0 w 1951990"/>
              <a:gd name="T11" fmla="*/ 187649 h 378460"/>
              <a:gd name="T12" fmla="*/ 3725 w 1951990"/>
              <a:gd name="T13" fmla="*/ 114601 h 378460"/>
              <a:gd name="T14" fmla="*/ 13883 w 1951990"/>
              <a:gd name="T15" fmla="*/ 54955 h 378460"/>
              <a:gd name="T16" fmla="*/ 28923 w 1951990"/>
              <a:gd name="T17" fmla="*/ 14743 h 378460"/>
              <a:gd name="T18" fmla="*/ 47319 w 1951990"/>
              <a:gd name="T19" fmla="*/ 0 h 378460"/>
              <a:gd name="T20" fmla="*/ 1954657 w 1951990"/>
              <a:gd name="T21" fmla="*/ 0 h 3784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51990" h="378460">
                <a:moveTo>
                  <a:pt x="1951481" y="378459"/>
                </a:moveTo>
                <a:lnTo>
                  <a:pt x="47244" y="378459"/>
                </a:lnTo>
                <a:lnTo>
                  <a:pt x="28878" y="363591"/>
                </a:lnTo>
                <a:lnTo>
                  <a:pt x="13858" y="323040"/>
                </a:lnTo>
                <a:lnTo>
                  <a:pt x="3720" y="262891"/>
                </a:lnTo>
                <a:lnTo>
                  <a:pt x="0" y="189230"/>
                </a:lnTo>
                <a:lnTo>
                  <a:pt x="3720" y="115568"/>
                </a:lnTo>
                <a:lnTo>
                  <a:pt x="13858" y="55419"/>
                </a:lnTo>
                <a:lnTo>
                  <a:pt x="28878" y="14868"/>
                </a:lnTo>
                <a:lnTo>
                  <a:pt x="47244" y="0"/>
                </a:lnTo>
                <a:lnTo>
                  <a:pt x="1951481" y="0"/>
                </a:lnTo>
              </a:path>
            </a:pathLst>
          </a:custGeom>
          <a:noFill/>
          <a:ln w="9525">
            <a:solidFill>
              <a:srgbClr val="5C526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1942" name="object 38">
            <a:extLst>
              <a:ext uri="{FF2B5EF4-FFF2-40B4-BE49-F238E27FC236}">
                <a16:creationId xmlns:a16="http://schemas.microsoft.com/office/drawing/2014/main" id="{BF758C08-0BDF-45A8-A0DE-4B19115913BD}"/>
              </a:ext>
            </a:extLst>
          </p:cNvPr>
          <p:cNvSpPr>
            <a:spLocks/>
          </p:cNvSpPr>
          <p:nvPr/>
        </p:nvSpPr>
        <p:spPr bwMode="auto">
          <a:xfrm>
            <a:off x="10356850" y="2998788"/>
            <a:ext cx="457200" cy="457200"/>
          </a:xfrm>
          <a:custGeom>
            <a:avLst/>
            <a:gdLst>
              <a:gd name="T0" fmla="*/ 228600 w 457200"/>
              <a:gd name="T1" fmla="*/ 0 h 457200"/>
              <a:gd name="T2" fmla="*/ 182533 w 457200"/>
              <a:gd name="T3" fmla="*/ 4644 h 457200"/>
              <a:gd name="T4" fmla="*/ 139624 w 457200"/>
              <a:gd name="T5" fmla="*/ 17966 h 457200"/>
              <a:gd name="T6" fmla="*/ 100793 w 457200"/>
              <a:gd name="T7" fmla="*/ 39045 h 457200"/>
              <a:gd name="T8" fmla="*/ 66960 w 457200"/>
              <a:gd name="T9" fmla="*/ 66960 h 457200"/>
              <a:gd name="T10" fmla="*/ 39045 w 457200"/>
              <a:gd name="T11" fmla="*/ 100793 h 457200"/>
              <a:gd name="T12" fmla="*/ 17966 w 457200"/>
              <a:gd name="T13" fmla="*/ 139624 h 457200"/>
              <a:gd name="T14" fmla="*/ 4644 w 457200"/>
              <a:gd name="T15" fmla="*/ 182533 h 457200"/>
              <a:gd name="T16" fmla="*/ 0 w 457200"/>
              <a:gd name="T17" fmla="*/ 228600 h 457200"/>
              <a:gd name="T18" fmla="*/ 4644 w 457200"/>
              <a:gd name="T19" fmla="*/ 274666 h 457200"/>
              <a:gd name="T20" fmla="*/ 17966 w 457200"/>
              <a:gd name="T21" fmla="*/ 317575 h 457200"/>
              <a:gd name="T22" fmla="*/ 39045 w 457200"/>
              <a:gd name="T23" fmla="*/ 356406 h 457200"/>
              <a:gd name="T24" fmla="*/ 66960 w 457200"/>
              <a:gd name="T25" fmla="*/ 390239 h 457200"/>
              <a:gd name="T26" fmla="*/ 100793 w 457200"/>
              <a:gd name="T27" fmla="*/ 418154 h 457200"/>
              <a:gd name="T28" fmla="*/ 139624 w 457200"/>
              <a:gd name="T29" fmla="*/ 439233 h 457200"/>
              <a:gd name="T30" fmla="*/ 182533 w 457200"/>
              <a:gd name="T31" fmla="*/ 452555 h 457200"/>
              <a:gd name="T32" fmla="*/ 228600 w 457200"/>
              <a:gd name="T33" fmla="*/ 457200 h 457200"/>
              <a:gd name="T34" fmla="*/ 274666 w 457200"/>
              <a:gd name="T35" fmla="*/ 452555 h 457200"/>
              <a:gd name="T36" fmla="*/ 317575 w 457200"/>
              <a:gd name="T37" fmla="*/ 439233 h 457200"/>
              <a:gd name="T38" fmla="*/ 356406 w 457200"/>
              <a:gd name="T39" fmla="*/ 418154 h 457200"/>
              <a:gd name="T40" fmla="*/ 390239 w 457200"/>
              <a:gd name="T41" fmla="*/ 390239 h 457200"/>
              <a:gd name="T42" fmla="*/ 418154 w 457200"/>
              <a:gd name="T43" fmla="*/ 356406 h 457200"/>
              <a:gd name="T44" fmla="*/ 439233 w 457200"/>
              <a:gd name="T45" fmla="*/ 317575 h 457200"/>
              <a:gd name="T46" fmla="*/ 452555 w 457200"/>
              <a:gd name="T47" fmla="*/ 274666 h 457200"/>
              <a:gd name="T48" fmla="*/ 457200 w 457200"/>
              <a:gd name="T49" fmla="*/ 228600 h 457200"/>
              <a:gd name="T50" fmla="*/ 452555 w 457200"/>
              <a:gd name="T51" fmla="*/ 182533 h 457200"/>
              <a:gd name="T52" fmla="*/ 439233 w 457200"/>
              <a:gd name="T53" fmla="*/ 139624 h 457200"/>
              <a:gd name="T54" fmla="*/ 418154 w 457200"/>
              <a:gd name="T55" fmla="*/ 100793 h 457200"/>
              <a:gd name="T56" fmla="*/ 390239 w 457200"/>
              <a:gd name="T57" fmla="*/ 66960 h 457200"/>
              <a:gd name="T58" fmla="*/ 356406 w 457200"/>
              <a:gd name="T59" fmla="*/ 39045 h 457200"/>
              <a:gd name="T60" fmla="*/ 317575 w 457200"/>
              <a:gd name="T61" fmla="*/ 17966 h 457200"/>
              <a:gd name="T62" fmla="*/ 274666 w 457200"/>
              <a:gd name="T63" fmla="*/ 4644 h 457200"/>
              <a:gd name="T64" fmla="*/ 228600 w 457200"/>
              <a:gd name="T65" fmla="*/ 0 h 45720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57200" h="457200">
                <a:moveTo>
                  <a:pt x="228600" y="0"/>
                </a:moveTo>
                <a:lnTo>
                  <a:pt x="182533" y="4644"/>
                </a:lnTo>
                <a:lnTo>
                  <a:pt x="139624" y="17966"/>
                </a:lnTo>
                <a:lnTo>
                  <a:pt x="100793" y="39045"/>
                </a:lnTo>
                <a:lnTo>
                  <a:pt x="66960" y="66960"/>
                </a:lnTo>
                <a:lnTo>
                  <a:pt x="39045" y="100793"/>
                </a:lnTo>
                <a:lnTo>
                  <a:pt x="17966" y="139624"/>
                </a:lnTo>
                <a:lnTo>
                  <a:pt x="4644" y="182533"/>
                </a:lnTo>
                <a:lnTo>
                  <a:pt x="0" y="228600"/>
                </a:lnTo>
                <a:lnTo>
                  <a:pt x="4644" y="274666"/>
                </a:lnTo>
                <a:lnTo>
                  <a:pt x="17966" y="317575"/>
                </a:lnTo>
                <a:lnTo>
                  <a:pt x="39045" y="356406"/>
                </a:lnTo>
                <a:lnTo>
                  <a:pt x="66960" y="390239"/>
                </a:lnTo>
                <a:lnTo>
                  <a:pt x="100793" y="418154"/>
                </a:lnTo>
                <a:lnTo>
                  <a:pt x="139624" y="439233"/>
                </a:lnTo>
                <a:lnTo>
                  <a:pt x="182533" y="452555"/>
                </a:lnTo>
                <a:lnTo>
                  <a:pt x="228600" y="457200"/>
                </a:lnTo>
                <a:lnTo>
                  <a:pt x="274666" y="452555"/>
                </a:lnTo>
                <a:lnTo>
                  <a:pt x="317575" y="439233"/>
                </a:lnTo>
                <a:lnTo>
                  <a:pt x="356406" y="418154"/>
                </a:lnTo>
                <a:lnTo>
                  <a:pt x="390239" y="390239"/>
                </a:lnTo>
                <a:lnTo>
                  <a:pt x="418154" y="356406"/>
                </a:lnTo>
                <a:lnTo>
                  <a:pt x="439233" y="317575"/>
                </a:lnTo>
                <a:lnTo>
                  <a:pt x="452555" y="274666"/>
                </a:lnTo>
                <a:lnTo>
                  <a:pt x="457200" y="228600"/>
                </a:lnTo>
                <a:lnTo>
                  <a:pt x="452555" y="182533"/>
                </a:lnTo>
                <a:lnTo>
                  <a:pt x="439233" y="139624"/>
                </a:lnTo>
                <a:lnTo>
                  <a:pt x="418154" y="100793"/>
                </a:lnTo>
                <a:lnTo>
                  <a:pt x="390239" y="66960"/>
                </a:lnTo>
                <a:lnTo>
                  <a:pt x="356406" y="39045"/>
                </a:lnTo>
                <a:lnTo>
                  <a:pt x="317575" y="17966"/>
                </a:lnTo>
                <a:lnTo>
                  <a:pt x="274666" y="4644"/>
                </a:lnTo>
                <a:lnTo>
                  <a:pt x="228600"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1943" name="object 39">
            <a:extLst>
              <a:ext uri="{FF2B5EF4-FFF2-40B4-BE49-F238E27FC236}">
                <a16:creationId xmlns:a16="http://schemas.microsoft.com/office/drawing/2014/main" id="{B085AF92-7C83-49B4-95D0-160EA32C9B52}"/>
              </a:ext>
            </a:extLst>
          </p:cNvPr>
          <p:cNvSpPr>
            <a:spLocks/>
          </p:cNvSpPr>
          <p:nvPr/>
        </p:nvSpPr>
        <p:spPr bwMode="auto">
          <a:xfrm>
            <a:off x="9423400" y="3235325"/>
            <a:ext cx="2324100" cy="273050"/>
          </a:xfrm>
          <a:custGeom>
            <a:avLst/>
            <a:gdLst>
              <a:gd name="T0" fmla="*/ 2278633 w 2324100"/>
              <a:gd name="T1" fmla="*/ 0 h 273050"/>
              <a:gd name="T2" fmla="*/ 45465 w 2324100"/>
              <a:gd name="T3" fmla="*/ 0 h 273050"/>
              <a:gd name="T4" fmla="*/ 27807 w 2324100"/>
              <a:gd name="T5" fmla="*/ 3567 h 273050"/>
              <a:gd name="T6" fmla="*/ 13350 w 2324100"/>
              <a:gd name="T7" fmla="*/ 13303 h 273050"/>
              <a:gd name="T8" fmla="*/ 3585 w 2324100"/>
              <a:gd name="T9" fmla="*/ 27753 h 273050"/>
              <a:gd name="T10" fmla="*/ 0 w 2324100"/>
              <a:gd name="T11" fmla="*/ 45465 h 273050"/>
              <a:gd name="T12" fmla="*/ 0 w 2324100"/>
              <a:gd name="T13" fmla="*/ 227202 h 273050"/>
              <a:gd name="T14" fmla="*/ 3585 w 2324100"/>
              <a:gd name="T15" fmla="*/ 244861 h 273050"/>
              <a:gd name="T16" fmla="*/ 13350 w 2324100"/>
              <a:gd name="T17" fmla="*/ 259318 h 273050"/>
              <a:gd name="T18" fmla="*/ 27807 w 2324100"/>
              <a:gd name="T19" fmla="*/ 269083 h 273050"/>
              <a:gd name="T20" fmla="*/ 45465 w 2324100"/>
              <a:gd name="T21" fmla="*/ 272668 h 273050"/>
              <a:gd name="T22" fmla="*/ 2278633 w 2324100"/>
              <a:gd name="T23" fmla="*/ 272668 h 273050"/>
              <a:gd name="T24" fmla="*/ 2296346 w 2324100"/>
              <a:gd name="T25" fmla="*/ 269083 h 273050"/>
              <a:gd name="T26" fmla="*/ 2310796 w 2324100"/>
              <a:gd name="T27" fmla="*/ 259318 h 273050"/>
              <a:gd name="T28" fmla="*/ 2320532 w 2324100"/>
              <a:gd name="T29" fmla="*/ 244861 h 273050"/>
              <a:gd name="T30" fmla="*/ 2324100 w 2324100"/>
              <a:gd name="T31" fmla="*/ 227202 h 273050"/>
              <a:gd name="T32" fmla="*/ 2324100 w 2324100"/>
              <a:gd name="T33" fmla="*/ 45465 h 273050"/>
              <a:gd name="T34" fmla="*/ 2320532 w 2324100"/>
              <a:gd name="T35" fmla="*/ 27753 h 273050"/>
              <a:gd name="T36" fmla="*/ 2310796 w 2324100"/>
              <a:gd name="T37" fmla="*/ 13303 h 273050"/>
              <a:gd name="T38" fmla="*/ 2296346 w 2324100"/>
              <a:gd name="T39" fmla="*/ 3567 h 273050"/>
              <a:gd name="T40" fmla="*/ 2278633 w 2324100"/>
              <a:gd name="T41" fmla="*/ 0 h 2730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324100" h="273050">
                <a:moveTo>
                  <a:pt x="2278633" y="0"/>
                </a:moveTo>
                <a:lnTo>
                  <a:pt x="45465" y="0"/>
                </a:lnTo>
                <a:lnTo>
                  <a:pt x="27807" y="3567"/>
                </a:lnTo>
                <a:lnTo>
                  <a:pt x="13350" y="13303"/>
                </a:lnTo>
                <a:lnTo>
                  <a:pt x="3585" y="27753"/>
                </a:lnTo>
                <a:lnTo>
                  <a:pt x="0" y="45465"/>
                </a:lnTo>
                <a:lnTo>
                  <a:pt x="0" y="227202"/>
                </a:lnTo>
                <a:lnTo>
                  <a:pt x="3585" y="244861"/>
                </a:lnTo>
                <a:lnTo>
                  <a:pt x="13350" y="259318"/>
                </a:lnTo>
                <a:lnTo>
                  <a:pt x="27807" y="269083"/>
                </a:lnTo>
                <a:lnTo>
                  <a:pt x="45465" y="272668"/>
                </a:lnTo>
                <a:lnTo>
                  <a:pt x="2278633" y="272668"/>
                </a:lnTo>
                <a:lnTo>
                  <a:pt x="2296346" y="269083"/>
                </a:lnTo>
                <a:lnTo>
                  <a:pt x="2310796" y="259318"/>
                </a:lnTo>
                <a:lnTo>
                  <a:pt x="2320532" y="244861"/>
                </a:lnTo>
                <a:lnTo>
                  <a:pt x="2324100" y="227202"/>
                </a:lnTo>
                <a:lnTo>
                  <a:pt x="2324100" y="45465"/>
                </a:lnTo>
                <a:lnTo>
                  <a:pt x="2320532" y="27753"/>
                </a:lnTo>
                <a:lnTo>
                  <a:pt x="2310796" y="13303"/>
                </a:lnTo>
                <a:lnTo>
                  <a:pt x="2296346" y="3567"/>
                </a:lnTo>
                <a:lnTo>
                  <a:pt x="2278633"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40" name="object 40">
            <a:extLst>
              <a:ext uri="{FF2B5EF4-FFF2-40B4-BE49-F238E27FC236}">
                <a16:creationId xmlns:a16="http://schemas.microsoft.com/office/drawing/2014/main" id="{FDD6CD5A-2695-4D66-8F31-62A86D589074}"/>
              </a:ext>
            </a:extLst>
          </p:cNvPr>
          <p:cNvSpPr txBox="1"/>
          <p:nvPr/>
        </p:nvSpPr>
        <p:spPr>
          <a:xfrm>
            <a:off x="9994900" y="3271838"/>
            <a:ext cx="1181100" cy="193675"/>
          </a:xfrm>
          <a:prstGeom prst="rect">
            <a:avLst/>
          </a:prstGeom>
        </p:spPr>
        <p:txBody>
          <a:bodyPr lIns="0" tIns="13335" rIns="0" bIns="0">
            <a:spAutoFit/>
          </a:bodyPr>
          <a:lstStyle/>
          <a:p>
            <a:pPr marL="12700">
              <a:spcBef>
                <a:spcPts val="105"/>
              </a:spcBef>
              <a:defRPr/>
            </a:pPr>
            <a:r>
              <a:rPr sz="1100" b="1" dirty="0">
                <a:solidFill>
                  <a:srgbClr val="FFFFFF"/>
                </a:solidFill>
                <a:latin typeface="Arial"/>
                <a:cs typeface="Arial"/>
              </a:rPr>
              <a:t>集成</a:t>
            </a:r>
            <a:r>
              <a:rPr sz="1100" b="1" spc="-90" dirty="0">
                <a:solidFill>
                  <a:srgbClr val="FFFFFF"/>
                </a:solidFill>
                <a:latin typeface="Arial"/>
                <a:cs typeface="Arial"/>
              </a:rPr>
              <a:t> </a:t>
            </a:r>
            <a:r>
              <a:rPr sz="1100" b="1" spc="-5" dirty="0">
                <a:solidFill>
                  <a:srgbClr val="FFFFFF"/>
                </a:solidFill>
                <a:latin typeface="Arial"/>
                <a:cs typeface="Arial"/>
              </a:rPr>
              <a:t>云</a:t>
            </a:r>
            <a:endParaRPr sz="1100">
              <a:latin typeface="Arial"/>
              <a:cs typeface="Arial"/>
            </a:endParaRPr>
          </a:p>
        </p:txBody>
      </p:sp>
      <p:sp>
        <p:nvSpPr>
          <p:cNvPr id="251945" name="object 41">
            <a:extLst>
              <a:ext uri="{FF2B5EF4-FFF2-40B4-BE49-F238E27FC236}">
                <a16:creationId xmlns:a16="http://schemas.microsoft.com/office/drawing/2014/main" id="{04052C92-828A-4424-8066-4E4F8ED0C056}"/>
              </a:ext>
            </a:extLst>
          </p:cNvPr>
          <p:cNvSpPr>
            <a:spLocks/>
          </p:cNvSpPr>
          <p:nvPr/>
        </p:nvSpPr>
        <p:spPr bwMode="auto">
          <a:xfrm>
            <a:off x="9666288" y="3587750"/>
            <a:ext cx="549275" cy="260350"/>
          </a:xfrm>
          <a:custGeom>
            <a:avLst/>
            <a:gdLst>
              <a:gd name="T0" fmla="*/ 508008 w 548640"/>
              <a:gd name="T1" fmla="*/ 0 h 260985"/>
              <a:gd name="T2" fmla="*/ 43684 w 548640"/>
              <a:gd name="T3" fmla="*/ 0 h 260985"/>
              <a:gd name="T4" fmla="*/ 26676 w 548640"/>
              <a:gd name="T5" fmla="*/ 3371 h 260985"/>
              <a:gd name="T6" fmla="*/ 12790 w 548640"/>
              <a:gd name="T7" fmla="*/ 12560 h 260985"/>
              <a:gd name="T8" fmla="*/ 3431 w 548640"/>
              <a:gd name="T9" fmla="*/ 26200 h 260985"/>
              <a:gd name="T10" fmla="*/ 0 w 548640"/>
              <a:gd name="T11" fmla="*/ 42907 h 260985"/>
              <a:gd name="T12" fmla="*/ 0 w 548640"/>
              <a:gd name="T13" fmla="*/ 214666 h 260985"/>
              <a:gd name="T14" fmla="*/ 3431 w 548640"/>
              <a:gd name="T15" fmla="*/ 231393 h 260985"/>
              <a:gd name="T16" fmla="*/ 12790 w 548640"/>
              <a:gd name="T17" fmla="*/ 245074 h 260985"/>
              <a:gd name="T18" fmla="*/ 26676 w 548640"/>
              <a:gd name="T19" fmla="*/ 254311 h 260985"/>
              <a:gd name="T20" fmla="*/ 43684 w 548640"/>
              <a:gd name="T21" fmla="*/ 257698 h 260985"/>
              <a:gd name="T22" fmla="*/ 508008 w 548640"/>
              <a:gd name="T23" fmla="*/ 257698 h 260985"/>
              <a:gd name="T24" fmla="*/ 525093 w 548640"/>
              <a:gd name="T25" fmla="*/ 254311 h 260985"/>
              <a:gd name="T26" fmla="*/ 539016 w 548640"/>
              <a:gd name="T27" fmla="*/ 245074 h 260985"/>
              <a:gd name="T28" fmla="*/ 548389 w 548640"/>
              <a:gd name="T29" fmla="*/ 231393 h 260985"/>
              <a:gd name="T30" fmla="*/ 551822 w 548640"/>
              <a:gd name="T31" fmla="*/ 214666 h 260985"/>
              <a:gd name="T32" fmla="*/ 551822 w 548640"/>
              <a:gd name="T33" fmla="*/ 42907 h 260985"/>
              <a:gd name="T34" fmla="*/ 548389 w 548640"/>
              <a:gd name="T35" fmla="*/ 26200 h 260985"/>
              <a:gd name="T36" fmla="*/ 539016 w 548640"/>
              <a:gd name="T37" fmla="*/ 12560 h 260985"/>
              <a:gd name="T38" fmla="*/ 525093 w 548640"/>
              <a:gd name="T39" fmla="*/ 3371 h 260985"/>
              <a:gd name="T40" fmla="*/ 508008 w 548640"/>
              <a:gd name="T41" fmla="*/ 0 h 2609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48640" h="260985">
                <a:moveTo>
                  <a:pt x="505078" y="0"/>
                </a:moveTo>
                <a:lnTo>
                  <a:pt x="43433" y="0"/>
                </a:lnTo>
                <a:lnTo>
                  <a:pt x="26521" y="3411"/>
                </a:lnTo>
                <a:lnTo>
                  <a:pt x="12715" y="12715"/>
                </a:lnTo>
                <a:lnTo>
                  <a:pt x="3411" y="26521"/>
                </a:lnTo>
                <a:lnTo>
                  <a:pt x="0" y="43433"/>
                </a:lnTo>
                <a:lnTo>
                  <a:pt x="0" y="217297"/>
                </a:lnTo>
                <a:lnTo>
                  <a:pt x="3411" y="234229"/>
                </a:lnTo>
                <a:lnTo>
                  <a:pt x="12715" y="248078"/>
                </a:lnTo>
                <a:lnTo>
                  <a:pt x="26521" y="257427"/>
                </a:lnTo>
                <a:lnTo>
                  <a:pt x="43433" y="260857"/>
                </a:lnTo>
                <a:lnTo>
                  <a:pt x="505078" y="260857"/>
                </a:lnTo>
                <a:lnTo>
                  <a:pt x="522065" y="257427"/>
                </a:lnTo>
                <a:lnTo>
                  <a:pt x="535908" y="248078"/>
                </a:lnTo>
                <a:lnTo>
                  <a:pt x="545226" y="234229"/>
                </a:lnTo>
                <a:lnTo>
                  <a:pt x="548640" y="217297"/>
                </a:lnTo>
                <a:lnTo>
                  <a:pt x="548640" y="43433"/>
                </a:lnTo>
                <a:lnTo>
                  <a:pt x="545226" y="26521"/>
                </a:lnTo>
                <a:lnTo>
                  <a:pt x="535908" y="12715"/>
                </a:lnTo>
                <a:lnTo>
                  <a:pt x="522065" y="3411"/>
                </a:lnTo>
                <a:lnTo>
                  <a:pt x="505078" y="0"/>
                </a:lnTo>
                <a:close/>
              </a:path>
            </a:pathLst>
          </a:custGeom>
          <a:solidFill>
            <a:srgbClr val="B9C3D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42" name="object 42">
            <a:extLst>
              <a:ext uri="{FF2B5EF4-FFF2-40B4-BE49-F238E27FC236}">
                <a16:creationId xmlns:a16="http://schemas.microsoft.com/office/drawing/2014/main" id="{73EDB64C-7915-450C-8783-96F497644F00}"/>
              </a:ext>
            </a:extLst>
          </p:cNvPr>
          <p:cNvSpPr txBox="1"/>
          <p:nvPr/>
        </p:nvSpPr>
        <p:spPr>
          <a:xfrm>
            <a:off x="9750425" y="3651250"/>
            <a:ext cx="382588" cy="131763"/>
          </a:xfrm>
          <a:prstGeom prst="rect">
            <a:avLst/>
          </a:prstGeom>
        </p:spPr>
        <p:txBody>
          <a:bodyPr lIns="0" tIns="12065" rIns="0" bIns="0">
            <a:spAutoFit/>
          </a:bodyPr>
          <a:lstStyle/>
          <a:p>
            <a:pPr marL="12700">
              <a:spcBef>
                <a:spcPts val="95"/>
              </a:spcBef>
              <a:defRPr/>
            </a:pPr>
            <a:r>
              <a:rPr sz="700" spc="-10" dirty="0">
                <a:solidFill>
                  <a:srgbClr val="5C5264"/>
                </a:solidFill>
                <a:latin typeface="Arial"/>
                <a:cs typeface="Arial"/>
              </a:rPr>
              <a:t>出列</a:t>
            </a:r>
            <a:endParaRPr sz="700">
              <a:latin typeface="Arial"/>
              <a:cs typeface="Arial"/>
            </a:endParaRPr>
          </a:p>
        </p:txBody>
      </p:sp>
      <p:sp>
        <p:nvSpPr>
          <p:cNvPr id="251947" name="object 43">
            <a:extLst>
              <a:ext uri="{FF2B5EF4-FFF2-40B4-BE49-F238E27FC236}">
                <a16:creationId xmlns:a16="http://schemas.microsoft.com/office/drawing/2014/main" id="{5C5A3184-9DD3-4063-A881-4A1D3C36B69C}"/>
              </a:ext>
            </a:extLst>
          </p:cNvPr>
          <p:cNvSpPr>
            <a:spLocks/>
          </p:cNvSpPr>
          <p:nvPr/>
        </p:nvSpPr>
        <p:spPr bwMode="auto">
          <a:xfrm>
            <a:off x="10836275" y="3587750"/>
            <a:ext cx="549275" cy="260350"/>
          </a:xfrm>
          <a:custGeom>
            <a:avLst/>
            <a:gdLst>
              <a:gd name="T0" fmla="*/ 508009 w 548640"/>
              <a:gd name="T1" fmla="*/ 0 h 260985"/>
              <a:gd name="T2" fmla="*/ 43685 w 548640"/>
              <a:gd name="T3" fmla="*/ 0 h 260985"/>
              <a:gd name="T4" fmla="*/ 26676 w 548640"/>
              <a:gd name="T5" fmla="*/ 3371 h 260985"/>
              <a:gd name="T6" fmla="*/ 12790 w 548640"/>
              <a:gd name="T7" fmla="*/ 12560 h 260985"/>
              <a:gd name="T8" fmla="*/ 3431 w 548640"/>
              <a:gd name="T9" fmla="*/ 26200 h 260985"/>
              <a:gd name="T10" fmla="*/ 0 w 548640"/>
              <a:gd name="T11" fmla="*/ 42907 h 260985"/>
              <a:gd name="T12" fmla="*/ 0 w 548640"/>
              <a:gd name="T13" fmla="*/ 214666 h 260985"/>
              <a:gd name="T14" fmla="*/ 3431 w 548640"/>
              <a:gd name="T15" fmla="*/ 231393 h 260985"/>
              <a:gd name="T16" fmla="*/ 12790 w 548640"/>
              <a:gd name="T17" fmla="*/ 245074 h 260985"/>
              <a:gd name="T18" fmla="*/ 26676 w 548640"/>
              <a:gd name="T19" fmla="*/ 254311 h 260985"/>
              <a:gd name="T20" fmla="*/ 43685 w 548640"/>
              <a:gd name="T21" fmla="*/ 257698 h 260985"/>
              <a:gd name="T22" fmla="*/ 508009 w 548640"/>
              <a:gd name="T23" fmla="*/ 257698 h 260985"/>
              <a:gd name="T24" fmla="*/ 525039 w 548640"/>
              <a:gd name="T25" fmla="*/ 254311 h 260985"/>
              <a:gd name="T26" fmla="*/ 538968 w 548640"/>
              <a:gd name="T27" fmla="*/ 245074 h 260985"/>
              <a:gd name="T28" fmla="*/ 548371 w 548640"/>
              <a:gd name="T29" fmla="*/ 231393 h 260985"/>
              <a:gd name="T30" fmla="*/ 551822 w 548640"/>
              <a:gd name="T31" fmla="*/ 214666 h 260985"/>
              <a:gd name="T32" fmla="*/ 551822 w 548640"/>
              <a:gd name="T33" fmla="*/ 42907 h 260985"/>
              <a:gd name="T34" fmla="*/ 548371 w 548640"/>
              <a:gd name="T35" fmla="*/ 26200 h 260985"/>
              <a:gd name="T36" fmla="*/ 538968 w 548640"/>
              <a:gd name="T37" fmla="*/ 12560 h 260985"/>
              <a:gd name="T38" fmla="*/ 525039 w 548640"/>
              <a:gd name="T39" fmla="*/ 3371 h 260985"/>
              <a:gd name="T40" fmla="*/ 508009 w 548640"/>
              <a:gd name="T41" fmla="*/ 0 h 2609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48640" h="260985">
                <a:moveTo>
                  <a:pt x="505079" y="0"/>
                </a:moveTo>
                <a:lnTo>
                  <a:pt x="43434" y="0"/>
                </a:lnTo>
                <a:lnTo>
                  <a:pt x="26521" y="3411"/>
                </a:lnTo>
                <a:lnTo>
                  <a:pt x="12715" y="12715"/>
                </a:lnTo>
                <a:lnTo>
                  <a:pt x="3411" y="26521"/>
                </a:lnTo>
                <a:lnTo>
                  <a:pt x="0" y="43433"/>
                </a:lnTo>
                <a:lnTo>
                  <a:pt x="0" y="217297"/>
                </a:lnTo>
                <a:lnTo>
                  <a:pt x="3411" y="234229"/>
                </a:lnTo>
                <a:lnTo>
                  <a:pt x="12715" y="248078"/>
                </a:lnTo>
                <a:lnTo>
                  <a:pt x="26521" y="257427"/>
                </a:lnTo>
                <a:lnTo>
                  <a:pt x="43434" y="260857"/>
                </a:lnTo>
                <a:lnTo>
                  <a:pt x="505079" y="260857"/>
                </a:lnTo>
                <a:lnTo>
                  <a:pt x="522011" y="257427"/>
                </a:lnTo>
                <a:lnTo>
                  <a:pt x="535860" y="248078"/>
                </a:lnTo>
                <a:lnTo>
                  <a:pt x="545209" y="234229"/>
                </a:lnTo>
                <a:lnTo>
                  <a:pt x="548640" y="217297"/>
                </a:lnTo>
                <a:lnTo>
                  <a:pt x="548640" y="43433"/>
                </a:lnTo>
                <a:lnTo>
                  <a:pt x="545209" y="26521"/>
                </a:lnTo>
                <a:lnTo>
                  <a:pt x="535860" y="12715"/>
                </a:lnTo>
                <a:lnTo>
                  <a:pt x="522011" y="3411"/>
                </a:lnTo>
                <a:lnTo>
                  <a:pt x="505079" y="0"/>
                </a:lnTo>
                <a:close/>
              </a:path>
            </a:pathLst>
          </a:custGeom>
          <a:solidFill>
            <a:srgbClr val="B9C3D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44" name="object 44">
            <a:extLst>
              <a:ext uri="{FF2B5EF4-FFF2-40B4-BE49-F238E27FC236}">
                <a16:creationId xmlns:a16="http://schemas.microsoft.com/office/drawing/2014/main" id="{716B3131-2F6A-4B7B-AD47-3A1D25C54B57}"/>
              </a:ext>
            </a:extLst>
          </p:cNvPr>
          <p:cNvSpPr txBox="1"/>
          <p:nvPr/>
        </p:nvSpPr>
        <p:spPr>
          <a:xfrm>
            <a:off x="10936288" y="3651250"/>
            <a:ext cx="354012" cy="131763"/>
          </a:xfrm>
          <a:prstGeom prst="rect">
            <a:avLst/>
          </a:prstGeom>
        </p:spPr>
        <p:txBody>
          <a:bodyPr lIns="0" tIns="12065" rIns="0" bIns="0">
            <a:spAutoFit/>
          </a:bodyPr>
          <a:lstStyle/>
          <a:p>
            <a:pPr marL="12700">
              <a:spcBef>
                <a:spcPts val="95"/>
              </a:spcBef>
              <a:defRPr/>
            </a:pPr>
            <a:r>
              <a:rPr sz="700" spc="-5" dirty="0">
                <a:solidFill>
                  <a:srgbClr val="5C5264"/>
                </a:solidFill>
                <a:latin typeface="Arial"/>
                <a:cs typeface="Arial"/>
              </a:rPr>
              <a:t>有限公司</a:t>
            </a:r>
            <a:r>
              <a:rPr sz="700" spc="-10" dirty="0">
                <a:solidFill>
                  <a:srgbClr val="5C5264"/>
                </a:solidFill>
                <a:latin typeface="Arial"/>
                <a:cs typeface="Arial"/>
              </a:rPr>
              <a:t>nne</a:t>
            </a:r>
            <a:r>
              <a:rPr sz="700" spc="-5" dirty="0">
                <a:solidFill>
                  <a:srgbClr val="5C5264"/>
                </a:solidFill>
                <a:latin typeface="Arial"/>
                <a:cs typeface="Arial"/>
              </a:rPr>
              <a:t>Ct</a:t>
            </a:r>
            <a:endParaRPr sz="700">
              <a:latin typeface="Arial"/>
              <a:cs typeface="Arial"/>
            </a:endParaRPr>
          </a:p>
        </p:txBody>
      </p:sp>
      <p:sp>
        <p:nvSpPr>
          <p:cNvPr id="251949" name="object 45">
            <a:extLst>
              <a:ext uri="{FF2B5EF4-FFF2-40B4-BE49-F238E27FC236}">
                <a16:creationId xmlns:a16="http://schemas.microsoft.com/office/drawing/2014/main" id="{5E0DDA86-752D-4E86-8C13-A16286821078}"/>
              </a:ext>
            </a:extLst>
          </p:cNvPr>
          <p:cNvSpPr>
            <a:spLocks/>
          </p:cNvSpPr>
          <p:nvPr/>
        </p:nvSpPr>
        <p:spPr bwMode="auto">
          <a:xfrm>
            <a:off x="10255250" y="3587750"/>
            <a:ext cx="549275" cy="260350"/>
          </a:xfrm>
          <a:custGeom>
            <a:avLst/>
            <a:gdLst>
              <a:gd name="T0" fmla="*/ 508136 w 548640"/>
              <a:gd name="T1" fmla="*/ 0 h 260985"/>
              <a:gd name="T2" fmla="*/ 43814 w 548640"/>
              <a:gd name="T3" fmla="*/ 0 h 260985"/>
              <a:gd name="T4" fmla="*/ 26783 w 548640"/>
              <a:gd name="T5" fmla="*/ 3371 h 260985"/>
              <a:gd name="T6" fmla="*/ 12854 w 548640"/>
              <a:gd name="T7" fmla="*/ 12560 h 260985"/>
              <a:gd name="T8" fmla="*/ 3450 w 548640"/>
              <a:gd name="T9" fmla="*/ 26200 h 260985"/>
              <a:gd name="T10" fmla="*/ 0 w 548640"/>
              <a:gd name="T11" fmla="*/ 42907 h 260985"/>
              <a:gd name="T12" fmla="*/ 0 w 548640"/>
              <a:gd name="T13" fmla="*/ 214666 h 260985"/>
              <a:gd name="T14" fmla="*/ 3450 w 548640"/>
              <a:gd name="T15" fmla="*/ 231393 h 260985"/>
              <a:gd name="T16" fmla="*/ 12854 w 548640"/>
              <a:gd name="T17" fmla="*/ 245074 h 260985"/>
              <a:gd name="T18" fmla="*/ 26783 w 548640"/>
              <a:gd name="T19" fmla="*/ 254311 h 260985"/>
              <a:gd name="T20" fmla="*/ 43814 w 548640"/>
              <a:gd name="T21" fmla="*/ 257698 h 260985"/>
              <a:gd name="T22" fmla="*/ 508136 w 548640"/>
              <a:gd name="T23" fmla="*/ 257698 h 260985"/>
              <a:gd name="T24" fmla="*/ 525146 w 548640"/>
              <a:gd name="T25" fmla="*/ 254311 h 260985"/>
              <a:gd name="T26" fmla="*/ 539032 w 548640"/>
              <a:gd name="T27" fmla="*/ 245074 h 260985"/>
              <a:gd name="T28" fmla="*/ 548391 w 548640"/>
              <a:gd name="T29" fmla="*/ 231393 h 260985"/>
              <a:gd name="T30" fmla="*/ 551822 w 548640"/>
              <a:gd name="T31" fmla="*/ 214666 h 260985"/>
              <a:gd name="T32" fmla="*/ 551822 w 548640"/>
              <a:gd name="T33" fmla="*/ 42907 h 260985"/>
              <a:gd name="T34" fmla="*/ 548391 w 548640"/>
              <a:gd name="T35" fmla="*/ 26200 h 260985"/>
              <a:gd name="T36" fmla="*/ 539032 w 548640"/>
              <a:gd name="T37" fmla="*/ 12560 h 260985"/>
              <a:gd name="T38" fmla="*/ 525146 w 548640"/>
              <a:gd name="T39" fmla="*/ 3371 h 260985"/>
              <a:gd name="T40" fmla="*/ 508136 w 548640"/>
              <a:gd name="T41" fmla="*/ 0 h 2609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48640" h="260985">
                <a:moveTo>
                  <a:pt x="505206" y="0"/>
                </a:moveTo>
                <a:lnTo>
                  <a:pt x="43561" y="0"/>
                </a:lnTo>
                <a:lnTo>
                  <a:pt x="26628" y="3411"/>
                </a:lnTo>
                <a:lnTo>
                  <a:pt x="12779" y="12715"/>
                </a:lnTo>
                <a:lnTo>
                  <a:pt x="3430" y="26521"/>
                </a:lnTo>
                <a:lnTo>
                  <a:pt x="0" y="43433"/>
                </a:lnTo>
                <a:lnTo>
                  <a:pt x="0" y="217297"/>
                </a:lnTo>
                <a:lnTo>
                  <a:pt x="3430" y="234229"/>
                </a:lnTo>
                <a:lnTo>
                  <a:pt x="12779" y="248078"/>
                </a:lnTo>
                <a:lnTo>
                  <a:pt x="26628" y="257427"/>
                </a:lnTo>
                <a:lnTo>
                  <a:pt x="43561" y="260857"/>
                </a:lnTo>
                <a:lnTo>
                  <a:pt x="505206" y="260857"/>
                </a:lnTo>
                <a:lnTo>
                  <a:pt x="522118" y="257427"/>
                </a:lnTo>
                <a:lnTo>
                  <a:pt x="535924" y="248078"/>
                </a:lnTo>
                <a:lnTo>
                  <a:pt x="545228" y="234229"/>
                </a:lnTo>
                <a:lnTo>
                  <a:pt x="548640" y="217297"/>
                </a:lnTo>
                <a:lnTo>
                  <a:pt x="548640" y="43433"/>
                </a:lnTo>
                <a:lnTo>
                  <a:pt x="545228" y="26521"/>
                </a:lnTo>
                <a:lnTo>
                  <a:pt x="535924" y="12715"/>
                </a:lnTo>
                <a:lnTo>
                  <a:pt x="522118" y="3411"/>
                </a:lnTo>
                <a:lnTo>
                  <a:pt x="505206" y="0"/>
                </a:lnTo>
                <a:close/>
              </a:path>
            </a:pathLst>
          </a:custGeom>
          <a:solidFill>
            <a:srgbClr val="B9C3D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46" name="object 46">
            <a:extLst>
              <a:ext uri="{FF2B5EF4-FFF2-40B4-BE49-F238E27FC236}">
                <a16:creationId xmlns:a16="http://schemas.microsoft.com/office/drawing/2014/main" id="{765AA936-B505-412D-800D-3AE28720D04F}"/>
              </a:ext>
            </a:extLst>
          </p:cNvPr>
          <p:cNvSpPr txBox="1"/>
          <p:nvPr/>
        </p:nvSpPr>
        <p:spPr>
          <a:xfrm>
            <a:off x="10317163" y="3651250"/>
            <a:ext cx="427037" cy="131763"/>
          </a:xfrm>
          <a:prstGeom prst="rect">
            <a:avLst/>
          </a:prstGeom>
        </p:spPr>
        <p:txBody>
          <a:bodyPr lIns="0" tIns="12065" rIns="0" bIns="0">
            <a:spAutoFit/>
          </a:bodyPr>
          <a:lstStyle/>
          <a:p>
            <a:pPr marL="12700">
              <a:spcBef>
                <a:spcPts val="95"/>
              </a:spcBef>
              <a:defRPr/>
            </a:pPr>
            <a:r>
              <a:rPr sz="700" dirty="0">
                <a:solidFill>
                  <a:srgbClr val="5C5264"/>
                </a:solidFill>
                <a:latin typeface="Arial"/>
                <a:cs typeface="Arial"/>
              </a:rPr>
              <a:t>T</a:t>
            </a:r>
            <a:r>
              <a:rPr sz="700" spc="-10" dirty="0">
                <a:solidFill>
                  <a:srgbClr val="5C5264"/>
                </a:solidFill>
                <a:latin typeface="Arial"/>
                <a:cs typeface="Arial"/>
              </a:rPr>
              <a:t>跑</a:t>
            </a:r>
            <a:r>
              <a:rPr sz="700" spc="-5" dirty="0">
                <a:solidFill>
                  <a:srgbClr val="5C5264"/>
                </a:solidFill>
                <a:latin typeface="Arial"/>
                <a:cs typeface="Arial"/>
              </a:rPr>
              <a:t>S f</a:t>
            </a:r>
            <a:r>
              <a:rPr sz="700" spc="-10" dirty="0">
                <a:solidFill>
                  <a:srgbClr val="5C5264"/>
                </a:solidFill>
                <a:latin typeface="Arial"/>
                <a:cs typeface="Arial"/>
              </a:rPr>
              <a:t>或</a:t>
            </a:r>
            <a:r>
              <a:rPr sz="700" spc="-5" dirty="0">
                <a:solidFill>
                  <a:srgbClr val="5C5264"/>
                </a:solidFill>
                <a:latin typeface="Arial"/>
                <a:cs typeface="Arial"/>
              </a:rPr>
              <a:t>m</a:t>
            </a:r>
            <a:endParaRPr sz="700">
              <a:latin typeface="Arial"/>
              <a:cs typeface="Arial"/>
            </a:endParaRPr>
          </a:p>
        </p:txBody>
      </p:sp>
      <p:sp>
        <p:nvSpPr>
          <p:cNvPr id="251951" name="object 47">
            <a:extLst>
              <a:ext uri="{FF2B5EF4-FFF2-40B4-BE49-F238E27FC236}">
                <a16:creationId xmlns:a16="http://schemas.microsoft.com/office/drawing/2014/main" id="{570C0575-0835-4D46-9C60-8CEC83755088}"/>
              </a:ext>
            </a:extLst>
          </p:cNvPr>
          <p:cNvSpPr>
            <a:spLocks/>
          </p:cNvSpPr>
          <p:nvPr/>
        </p:nvSpPr>
        <p:spPr bwMode="auto">
          <a:xfrm>
            <a:off x="9807575" y="5454650"/>
            <a:ext cx="1155700" cy="698500"/>
          </a:xfrm>
          <a:custGeom>
            <a:avLst/>
            <a:gdLst>
              <a:gd name="T0" fmla="*/ 0 w 1155065"/>
              <a:gd name="T1" fmla="*/ 0 h 698500"/>
              <a:gd name="T2" fmla="*/ 0 w 1155065"/>
              <a:gd name="T3" fmla="*/ 598385 h 698500"/>
              <a:gd name="T4" fmla="*/ 4509 w 1155065"/>
              <a:gd name="T5" fmla="*/ 610895 h 698500"/>
              <a:gd name="T6" fmla="*/ 38978 w 1155065"/>
              <a:gd name="T7" fmla="*/ 634431 h 698500"/>
              <a:gd name="T8" fmla="*/ 103756 w 1155065"/>
              <a:gd name="T9" fmla="*/ 655365 h 698500"/>
              <a:gd name="T10" fmla="*/ 146150 w 1155065"/>
              <a:gd name="T11" fmla="*/ 664622 h 698500"/>
              <a:gd name="T12" fmla="*/ 194496 w 1155065"/>
              <a:gd name="T13" fmla="*/ 672948 h 698500"/>
              <a:gd name="T14" fmla="*/ 248241 w 1155065"/>
              <a:gd name="T15" fmla="*/ 680249 h 698500"/>
              <a:gd name="T16" fmla="*/ 306853 w 1155065"/>
              <a:gd name="T17" fmla="*/ 686433 h 698500"/>
              <a:gd name="T18" fmla="*/ 369783 w 1155065"/>
              <a:gd name="T19" fmla="*/ 691405 h 698500"/>
              <a:gd name="T20" fmla="*/ 436489 w 1155065"/>
              <a:gd name="T21" fmla="*/ 695072 h 698500"/>
              <a:gd name="T22" fmla="*/ 506428 w 1155065"/>
              <a:gd name="T23" fmla="*/ 697341 h 698500"/>
              <a:gd name="T24" fmla="*/ 579058 w 1155065"/>
              <a:gd name="T25" fmla="*/ 698119 h 698500"/>
              <a:gd name="T26" fmla="*/ 651687 w 1155065"/>
              <a:gd name="T27" fmla="*/ 697341 h 698500"/>
              <a:gd name="T28" fmla="*/ 721626 w 1155065"/>
              <a:gd name="T29" fmla="*/ 695072 h 698500"/>
              <a:gd name="T30" fmla="*/ 788332 w 1155065"/>
              <a:gd name="T31" fmla="*/ 691405 h 698500"/>
              <a:gd name="T32" fmla="*/ 851262 w 1155065"/>
              <a:gd name="T33" fmla="*/ 686433 h 698500"/>
              <a:gd name="T34" fmla="*/ 909873 w 1155065"/>
              <a:gd name="T35" fmla="*/ 680249 h 698500"/>
              <a:gd name="T36" fmla="*/ 963620 w 1155065"/>
              <a:gd name="T37" fmla="*/ 672948 h 698500"/>
              <a:gd name="T38" fmla="*/ 1011964 w 1155065"/>
              <a:gd name="T39" fmla="*/ 664622 h 698500"/>
              <a:gd name="T40" fmla="*/ 1054359 w 1155065"/>
              <a:gd name="T41" fmla="*/ 655365 h 698500"/>
              <a:gd name="T42" fmla="*/ 1119136 w 1155065"/>
              <a:gd name="T43" fmla="*/ 634431 h 698500"/>
              <a:gd name="T44" fmla="*/ 1153603 w 1155065"/>
              <a:gd name="T45" fmla="*/ 610895 h 698500"/>
              <a:gd name="T46" fmla="*/ 1158116 w 1155065"/>
              <a:gd name="T47" fmla="*/ 598385 h 698500"/>
              <a:gd name="T48" fmla="*/ 1158116 w 1155065"/>
              <a:gd name="T49" fmla="*/ 99695 h 698500"/>
              <a:gd name="T50" fmla="*/ 579058 w 1155065"/>
              <a:gd name="T51" fmla="*/ 99695 h 698500"/>
              <a:gd name="T52" fmla="*/ 506428 w 1155065"/>
              <a:gd name="T53" fmla="*/ 98919 h 698500"/>
              <a:gd name="T54" fmla="*/ 436489 w 1155065"/>
              <a:gd name="T55" fmla="*/ 96653 h 698500"/>
              <a:gd name="T56" fmla="*/ 369783 w 1155065"/>
              <a:gd name="T57" fmla="*/ 92991 h 698500"/>
              <a:gd name="T58" fmla="*/ 306853 w 1155065"/>
              <a:gd name="T59" fmla="*/ 88025 h 698500"/>
              <a:gd name="T60" fmla="*/ 248241 w 1155065"/>
              <a:gd name="T61" fmla="*/ 81848 h 698500"/>
              <a:gd name="T62" fmla="*/ 194496 w 1155065"/>
              <a:gd name="T63" fmla="*/ 74554 h 698500"/>
              <a:gd name="T64" fmla="*/ 146150 w 1155065"/>
              <a:gd name="T65" fmla="*/ 66234 h 698500"/>
              <a:gd name="T66" fmla="*/ 103756 w 1155065"/>
              <a:gd name="T67" fmla="*/ 56983 h 698500"/>
              <a:gd name="T68" fmla="*/ 38978 w 1155065"/>
              <a:gd name="T69" fmla="*/ 36056 h 698500"/>
              <a:gd name="T70" fmla="*/ 4509 w 1155065"/>
              <a:gd name="T71" fmla="*/ 12516 h 698500"/>
              <a:gd name="T72" fmla="*/ 0 w 1155065"/>
              <a:gd name="T73" fmla="*/ 0 h 698500"/>
              <a:gd name="T74" fmla="*/ 1158116 w 1155065"/>
              <a:gd name="T75" fmla="*/ 0 h 698500"/>
              <a:gd name="T76" fmla="*/ 1119136 w 1155065"/>
              <a:gd name="T77" fmla="*/ 36056 h 698500"/>
              <a:gd name="T78" fmla="*/ 1054359 w 1155065"/>
              <a:gd name="T79" fmla="*/ 56983 h 698500"/>
              <a:gd name="T80" fmla="*/ 1011964 w 1155065"/>
              <a:gd name="T81" fmla="*/ 66234 h 698500"/>
              <a:gd name="T82" fmla="*/ 963620 w 1155065"/>
              <a:gd name="T83" fmla="*/ 74554 h 698500"/>
              <a:gd name="T84" fmla="*/ 909873 w 1155065"/>
              <a:gd name="T85" fmla="*/ 81848 h 698500"/>
              <a:gd name="T86" fmla="*/ 851262 w 1155065"/>
              <a:gd name="T87" fmla="*/ 88025 h 698500"/>
              <a:gd name="T88" fmla="*/ 788332 w 1155065"/>
              <a:gd name="T89" fmla="*/ 92991 h 698500"/>
              <a:gd name="T90" fmla="*/ 721626 w 1155065"/>
              <a:gd name="T91" fmla="*/ 96653 h 698500"/>
              <a:gd name="T92" fmla="*/ 651687 w 1155065"/>
              <a:gd name="T93" fmla="*/ 98919 h 698500"/>
              <a:gd name="T94" fmla="*/ 579058 w 1155065"/>
              <a:gd name="T95" fmla="*/ 99695 h 698500"/>
              <a:gd name="T96" fmla="*/ 1158116 w 1155065"/>
              <a:gd name="T97" fmla="*/ 99695 h 698500"/>
              <a:gd name="T98" fmla="*/ 1158116 w 1155065"/>
              <a:gd name="T99" fmla="*/ 0 h 69850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155065" h="698500">
                <a:moveTo>
                  <a:pt x="0" y="0"/>
                </a:moveTo>
                <a:lnTo>
                  <a:pt x="0" y="598385"/>
                </a:lnTo>
                <a:lnTo>
                  <a:pt x="4499" y="610895"/>
                </a:lnTo>
                <a:lnTo>
                  <a:pt x="38873" y="634431"/>
                </a:lnTo>
                <a:lnTo>
                  <a:pt x="103471" y="655365"/>
                </a:lnTo>
                <a:lnTo>
                  <a:pt x="145750" y="664622"/>
                </a:lnTo>
                <a:lnTo>
                  <a:pt x="193961" y="672948"/>
                </a:lnTo>
                <a:lnTo>
                  <a:pt x="247561" y="680249"/>
                </a:lnTo>
                <a:lnTo>
                  <a:pt x="306011" y="686433"/>
                </a:lnTo>
                <a:lnTo>
                  <a:pt x="368768" y="691405"/>
                </a:lnTo>
                <a:lnTo>
                  <a:pt x="435291" y="695072"/>
                </a:lnTo>
                <a:lnTo>
                  <a:pt x="505038" y="697341"/>
                </a:lnTo>
                <a:lnTo>
                  <a:pt x="577469" y="698119"/>
                </a:lnTo>
                <a:lnTo>
                  <a:pt x="649899" y="697341"/>
                </a:lnTo>
                <a:lnTo>
                  <a:pt x="719646" y="695072"/>
                </a:lnTo>
                <a:lnTo>
                  <a:pt x="786169" y="691405"/>
                </a:lnTo>
                <a:lnTo>
                  <a:pt x="848926" y="686433"/>
                </a:lnTo>
                <a:lnTo>
                  <a:pt x="907376" y="680249"/>
                </a:lnTo>
                <a:lnTo>
                  <a:pt x="960976" y="672948"/>
                </a:lnTo>
                <a:lnTo>
                  <a:pt x="1009187" y="664622"/>
                </a:lnTo>
                <a:lnTo>
                  <a:pt x="1051466" y="655365"/>
                </a:lnTo>
                <a:lnTo>
                  <a:pt x="1116064" y="634431"/>
                </a:lnTo>
                <a:lnTo>
                  <a:pt x="1150438" y="610895"/>
                </a:lnTo>
                <a:lnTo>
                  <a:pt x="1154938" y="598385"/>
                </a:lnTo>
                <a:lnTo>
                  <a:pt x="1154938" y="99695"/>
                </a:lnTo>
                <a:lnTo>
                  <a:pt x="577469" y="99695"/>
                </a:lnTo>
                <a:lnTo>
                  <a:pt x="505038" y="98919"/>
                </a:lnTo>
                <a:lnTo>
                  <a:pt x="435291" y="96653"/>
                </a:lnTo>
                <a:lnTo>
                  <a:pt x="368768" y="92991"/>
                </a:lnTo>
                <a:lnTo>
                  <a:pt x="306011" y="88025"/>
                </a:lnTo>
                <a:lnTo>
                  <a:pt x="247561" y="81848"/>
                </a:lnTo>
                <a:lnTo>
                  <a:pt x="193961" y="74554"/>
                </a:lnTo>
                <a:lnTo>
                  <a:pt x="145750" y="66234"/>
                </a:lnTo>
                <a:lnTo>
                  <a:pt x="103471" y="56983"/>
                </a:lnTo>
                <a:lnTo>
                  <a:pt x="38873" y="36056"/>
                </a:lnTo>
                <a:lnTo>
                  <a:pt x="4499" y="12516"/>
                </a:lnTo>
                <a:lnTo>
                  <a:pt x="0" y="0"/>
                </a:lnTo>
                <a:close/>
              </a:path>
              <a:path w="1155065" h="698500">
                <a:moveTo>
                  <a:pt x="1154938" y="0"/>
                </a:moveTo>
                <a:lnTo>
                  <a:pt x="1116064" y="36056"/>
                </a:lnTo>
                <a:lnTo>
                  <a:pt x="1051466" y="56983"/>
                </a:lnTo>
                <a:lnTo>
                  <a:pt x="1009187" y="66234"/>
                </a:lnTo>
                <a:lnTo>
                  <a:pt x="960976" y="74554"/>
                </a:lnTo>
                <a:lnTo>
                  <a:pt x="907376" y="81848"/>
                </a:lnTo>
                <a:lnTo>
                  <a:pt x="848926" y="88025"/>
                </a:lnTo>
                <a:lnTo>
                  <a:pt x="786169" y="92991"/>
                </a:lnTo>
                <a:lnTo>
                  <a:pt x="719646" y="96653"/>
                </a:lnTo>
                <a:lnTo>
                  <a:pt x="649899" y="98919"/>
                </a:lnTo>
                <a:lnTo>
                  <a:pt x="577469" y="99695"/>
                </a:lnTo>
                <a:lnTo>
                  <a:pt x="1154938" y="99695"/>
                </a:lnTo>
                <a:lnTo>
                  <a:pt x="1154938"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1952" name="object 48">
            <a:extLst>
              <a:ext uri="{FF2B5EF4-FFF2-40B4-BE49-F238E27FC236}">
                <a16:creationId xmlns:a16="http://schemas.microsoft.com/office/drawing/2014/main" id="{708FC141-6CC8-47C1-9623-2533300958F8}"/>
              </a:ext>
            </a:extLst>
          </p:cNvPr>
          <p:cNvSpPr>
            <a:spLocks/>
          </p:cNvSpPr>
          <p:nvPr/>
        </p:nvSpPr>
        <p:spPr bwMode="auto">
          <a:xfrm>
            <a:off x="9807575" y="5354638"/>
            <a:ext cx="1155700" cy="200025"/>
          </a:xfrm>
          <a:custGeom>
            <a:avLst/>
            <a:gdLst>
              <a:gd name="T0" fmla="*/ 579058 w 1155065"/>
              <a:gd name="T1" fmla="*/ 0 h 199389"/>
              <a:gd name="T2" fmla="*/ 506428 w 1155065"/>
              <a:gd name="T3" fmla="*/ 785 h 199389"/>
              <a:gd name="T4" fmla="*/ 436489 w 1155065"/>
              <a:gd name="T5" fmla="*/ 3091 h 199389"/>
              <a:gd name="T6" fmla="*/ 369783 w 1155065"/>
              <a:gd name="T7" fmla="*/ 6811 h 199389"/>
              <a:gd name="T8" fmla="*/ 306853 w 1155065"/>
              <a:gd name="T9" fmla="*/ 11856 h 199389"/>
              <a:gd name="T10" fmla="*/ 248241 w 1155065"/>
              <a:gd name="T11" fmla="*/ 18132 h 199389"/>
              <a:gd name="T12" fmla="*/ 194496 w 1155065"/>
              <a:gd name="T13" fmla="*/ 25543 h 199389"/>
              <a:gd name="T14" fmla="*/ 146150 w 1155065"/>
              <a:gd name="T15" fmla="*/ 33997 h 199389"/>
              <a:gd name="T16" fmla="*/ 103756 w 1155065"/>
              <a:gd name="T17" fmla="*/ 43397 h 199389"/>
              <a:gd name="T18" fmla="*/ 38978 w 1155065"/>
              <a:gd name="T19" fmla="*/ 64660 h 199389"/>
              <a:gd name="T20" fmla="*/ 4509 w 1155065"/>
              <a:gd name="T21" fmla="*/ 88578 h 199389"/>
              <a:gd name="T22" fmla="*/ 0 w 1155065"/>
              <a:gd name="T23" fmla="*/ 101294 h 199389"/>
              <a:gd name="T24" fmla="*/ 4509 w 1155065"/>
              <a:gd name="T25" fmla="*/ 114012 h 199389"/>
              <a:gd name="T26" fmla="*/ 38978 w 1155065"/>
              <a:gd name="T27" fmla="*/ 137930 h 199389"/>
              <a:gd name="T28" fmla="*/ 103756 w 1155065"/>
              <a:gd name="T29" fmla="*/ 159193 h 199389"/>
              <a:gd name="T30" fmla="*/ 146150 w 1155065"/>
              <a:gd name="T31" fmla="*/ 168592 h 199389"/>
              <a:gd name="T32" fmla="*/ 194496 w 1155065"/>
              <a:gd name="T33" fmla="*/ 177046 h 199389"/>
              <a:gd name="T34" fmla="*/ 248241 w 1155065"/>
              <a:gd name="T35" fmla="*/ 184458 h 199389"/>
              <a:gd name="T36" fmla="*/ 306853 w 1155065"/>
              <a:gd name="T37" fmla="*/ 190734 h 199389"/>
              <a:gd name="T38" fmla="*/ 369783 w 1155065"/>
              <a:gd name="T39" fmla="*/ 195781 h 199389"/>
              <a:gd name="T40" fmla="*/ 436489 w 1155065"/>
              <a:gd name="T41" fmla="*/ 199498 h 199389"/>
              <a:gd name="T42" fmla="*/ 506428 w 1155065"/>
              <a:gd name="T43" fmla="*/ 201804 h 199389"/>
              <a:gd name="T44" fmla="*/ 579058 w 1155065"/>
              <a:gd name="T45" fmla="*/ 202589 h 199389"/>
              <a:gd name="T46" fmla="*/ 651687 w 1155065"/>
              <a:gd name="T47" fmla="*/ 201804 h 199389"/>
              <a:gd name="T48" fmla="*/ 721626 w 1155065"/>
              <a:gd name="T49" fmla="*/ 199498 h 199389"/>
              <a:gd name="T50" fmla="*/ 788332 w 1155065"/>
              <a:gd name="T51" fmla="*/ 195781 h 199389"/>
              <a:gd name="T52" fmla="*/ 851262 w 1155065"/>
              <a:gd name="T53" fmla="*/ 190734 h 199389"/>
              <a:gd name="T54" fmla="*/ 909873 w 1155065"/>
              <a:gd name="T55" fmla="*/ 184458 h 199389"/>
              <a:gd name="T56" fmla="*/ 963620 w 1155065"/>
              <a:gd name="T57" fmla="*/ 177046 h 199389"/>
              <a:gd name="T58" fmla="*/ 1011964 w 1155065"/>
              <a:gd name="T59" fmla="*/ 168592 h 199389"/>
              <a:gd name="T60" fmla="*/ 1054359 w 1155065"/>
              <a:gd name="T61" fmla="*/ 159193 h 199389"/>
              <a:gd name="T62" fmla="*/ 1119136 w 1155065"/>
              <a:gd name="T63" fmla="*/ 137930 h 199389"/>
              <a:gd name="T64" fmla="*/ 1153603 w 1155065"/>
              <a:gd name="T65" fmla="*/ 114012 h 199389"/>
              <a:gd name="T66" fmla="*/ 1158116 w 1155065"/>
              <a:gd name="T67" fmla="*/ 101294 h 199389"/>
              <a:gd name="T68" fmla="*/ 1153603 w 1155065"/>
              <a:gd name="T69" fmla="*/ 88578 h 199389"/>
              <a:gd name="T70" fmla="*/ 1119136 w 1155065"/>
              <a:gd name="T71" fmla="*/ 64660 h 199389"/>
              <a:gd name="T72" fmla="*/ 1054359 w 1155065"/>
              <a:gd name="T73" fmla="*/ 43397 h 199389"/>
              <a:gd name="T74" fmla="*/ 1011964 w 1155065"/>
              <a:gd name="T75" fmla="*/ 33997 h 199389"/>
              <a:gd name="T76" fmla="*/ 963620 w 1155065"/>
              <a:gd name="T77" fmla="*/ 25543 h 199389"/>
              <a:gd name="T78" fmla="*/ 909873 w 1155065"/>
              <a:gd name="T79" fmla="*/ 18132 h 199389"/>
              <a:gd name="T80" fmla="*/ 851262 w 1155065"/>
              <a:gd name="T81" fmla="*/ 11856 h 199389"/>
              <a:gd name="T82" fmla="*/ 788332 w 1155065"/>
              <a:gd name="T83" fmla="*/ 6811 h 199389"/>
              <a:gd name="T84" fmla="*/ 721626 w 1155065"/>
              <a:gd name="T85" fmla="*/ 3091 h 199389"/>
              <a:gd name="T86" fmla="*/ 651687 w 1155065"/>
              <a:gd name="T87" fmla="*/ 785 h 199389"/>
              <a:gd name="T88" fmla="*/ 579058 w 1155065"/>
              <a:gd name="T89" fmla="*/ 0 h 19938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155065" h="199389">
                <a:moveTo>
                  <a:pt x="577469" y="0"/>
                </a:moveTo>
                <a:lnTo>
                  <a:pt x="505038" y="775"/>
                </a:lnTo>
                <a:lnTo>
                  <a:pt x="435291" y="3041"/>
                </a:lnTo>
                <a:lnTo>
                  <a:pt x="368768" y="6703"/>
                </a:lnTo>
                <a:lnTo>
                  <a:pt x="306011" y="11669"/>
                </a:lnTo>
                <a:lnTo>
                  <a:pt x="247561" y="17846"/>
                </a:lnTo>
                <a:lnTo>
                  <a:pt x="193961" y="25140"/>
                </a:lnTo>
                <a:lnTo>
                  <a:pt x="145750" y="33460"/>
                </a:lnTo>
                <a:lnTo>
                  <a:pt x="103471" y="42711"/>
                </a:lnTo>
                <a:lnTo>
                  <a:pt x="38873" y="63638"/>
                </a:lnTo>
                <a:lnTo>
                  <a:pt x="4499" y="87178"/>
                </a:lnTo>
                <a:lnTo>
                  <a:pt x="0" y="99694"/>
                </a:lnTo>
                <a:lnTo>
                  <a:pt x="4499" y="112211"/>
                </a:lnTo>
                <a:lnTo>
                  <a:pt x="38873" y="135751"/>
                </a:lnTo>
                <a:lnTo>
                  <a:pt x="103471" y="156678"/>
                </a:lnTo>
                <a:lnTo>
                  <a:pt x="145750" y="165929"/>
                </a:lnTo>
                <a:lnTo>
                  <a:pt x="193961" y="174249"/>
                </a:lnTo>
                <a:lnTo>
                  <a:pt x="247561" y="181543"/>
                </a:lnTo>
                <a:lnTo>
                  <a:pt x="306011" y="187720"/>
                </a:lnTo>
                <a:lnTo>
                  <a:pt x="368768" y="192686"/>
                </a:lnTo>
                <a:lnTo>
                  <a:pt x="435291" y="196348"/>
                </a:lnTo>
                <a:lnTo>
                  <a:pt x="505038" y="198614"/>
                </a:lnTo>
                <a:lnTo>
                  <a:pt x="577469" y="199389"/>
                </a:lnTo>
                <a:lnTo>
                  <a:pt x="649899" y="198614"/>
                </a:lnTo>
                <a:lnTo>
                  <a:pt x="719646" y="196348"/>
                </a:lnTo>
                <a:lnTo>
                  <a:pt x="786169" y="192686"/>
                </a:lnTo>
                <a:lnTo>
                  <a:pt x="848926" y="187720"/>
                </a:lnTo>
                <a:lnTo>
                  <a:pt x="907376" y="181543"/>
                </a:lnTo>
                <a:lnTo>
                  <a:pt x="960976" y="174249"/>
                </a:lnTo>
                <a:lnTo>
                  <a:pt x="1009187" y="165929"/>
                </a:lnTo>
                <a:lnTo>
                  <a:pt x="1051466" y="156678"/>
                </a:lnTo>
                <a:lnTo>
                  <a:pt x="1116064" y="135751"/>
                </a:lnTo>
                <a:lnTo>
                  <a:pt x="1150438" y="112211"/>
                </a:lnTo>
                <a:lnTo>
                  <a:pt x="1154938" y="99694"/>
                </a:lnTo>
                <a:lnTo>
                  <a:pt x="1150438" y="87178"/>
                </a:lnTo>
                <a:lnTo>
                  <a:pt x="1116064" y="63638"/>
                </a:lnTo>
                <a:lnTo>
                  <a:pt x="1051466" y="42711"/>
                </a:lnTo>
                <a:lnTo>
                  <a:pt x="1009187" y="33460"/>
                </a:lnTo>
                <a:lnTo>
                  <a:pt x="960976" y="25140"/>
                </a:lnTo>
                <a:lnTo>
                  <a:pt x="907376" y="17846"/>
                </a:lnTo>
                <a:lnTo>
                  <a:pt x="848926" y="11669"/>
                </a:lnTo>
                <a:lnTo>
                  <a:pt x="786169" y="6703"/>
                </a:lnTo>
                <a:lnTo>
                  <a:pt x="719646" y="3041"/>
                </a:lnTo>
                <a:lnTo>
                  <a:pt x="649899" y="775"/>
                </a:lnTo>
                <a:lnTo>
                  <a:pt x="577469" y="0"/>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1953" name="object 49">
            <a:extLst>
              <a:ext uri="{FF2B5EF4-FFF2-40B4-BE49-F238E27FC236}">
                <a16:creationId xmlns:a16="http://schemas.microsoft.com/office/drawing/2014/main" id="{259F8F53-5316-4790-9CDF-3FD27C024120}"/>
              </a:ext>
            </a:extLst>
          </p:cNvPr>
          <p:cNvSpPr>
            <a:spLocks/>
          </p:cNvSpPr>
          <p:nvPr/>
        </p:nvSpPr>
        <p:spPr bwMode="auto">
          <a:xfrm>
            <a:off x="9925050" y="5586413"/>
            <a:ext cx="920750" cy="180975"/>
          </a:xfrm>
          <a:custGeom>
            <a:avLst/>
            <a:gdLst>
              <a:gd name="T0" fmla="*/ 890524 w 920750"/>
              <a:gd name="T1" fmla="*/ 0 h 180339"/>
              <a:gd name="T2" fmla="*/ 29972 w 920750"/>
              <a:gd name="T3" fmla="*/ 0 h 180339"/>
              <a:gd name="T4" fmla="*/ 18323 w 920750"/>
              <a:gd name="T5" fmla="*/ 2404 h 180339"/>
              <a:gd name="T6" fmla="*/ 8794 w 920750"/>
              <a:gd name="T7" fmla="*/ 8968 h 180339"/>
              <a:gd name="T8" fmla="*/ 2361 w 920750"/>
              <a:gd name="T9" fmla="*/ 18697 h 180339"/>
              <a:gd name="T10" fmla="*/ 0 w 920750"/>
              <a:gd name="T11" fmla="*/ 30607 h 180339"/>
              <a:gd name="T12" fmla="*/ 0 w 920750"/>
              <a:gd name="T13" fmla="*/ 152896 h 180339"/>
              <a:gd name="T14" fmla="*/ 2361 w 920750"/>
              <a:gd name="T15" fmla="*/ 164800 h 180339"/>
              <a:gd name="T16" fmla="*/ 8794 w 920750"/>
              <a:gd name="T17" fmla="*/ 174521 h 180339"/>
              <a:gd name="T18" fmla="*/ 18323 w 920750"/>
              <a:gd name="T19" fmla="*/ 181074 h 180339"/>
              <a:gd name="T20" fmla="*/ 29972 w 920750"/>
              <a:gd name="T21" fmla="*/ 183478 h 180339"/>
              <a:gd name="T22" fmla="*/ 890524 w 920750"/>
              <a:gd name="T23" fmla="*/ 183478 h 180339"/>
              <a:gd name="T24" fmla="*/ 902172 w 920750"/>
              <a:gd name="T25" fmla="*/ 181074 h 180339"/>
              <a:gd name="T26" fmla="*/ 911701 w 920750"/>
              <a:gd name="T27" fmla="*/ 174521 h 180339"/>
              <a:gd name="T28" fmla="*/ 918134 w 920750"/>
              <a:gd name="T29" fmla="*/ 164800 h 180339"/>
              <a:gd name="T30" fmla="*/ 920496 w 920750"/>
              <a:gd name="T31" fmla="*/ 152896 h 180339"/>
              <a:gd name="T32" fmla="*/ 920496 w 920750"/>
              <a:gd name="T33" fmla="*/ 30607 h 180339"/>
              <a:gd name="T34" fmla="*/ 918134 w 920750"/>
              <a:gd name="T35" fmla="*/ 18697 h 180339"/>
              <a:gd name="T36" fmla="*/ 911701 w 920750"/>
              <a:gd name="T37" fmla="*/ 8968 h 180339"/>
              <a:gd name="T38" fmla="*/ 902172 w 920750"/>
              <a:gd name="T39" fmla="*/ 2404 h 180339"/>
              <a:gd name="T40" fmla="*/ 890524 w 920750"/>
              <a:gd name="T41" fmla="*/ 0 h 1803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20750" h="180339">
                <a:moveTo>
                  <a:pt x="890524" y="0"/>
                </a:moveTo>
                <a:lnTo>
                  <a:pt x="29972" y="0"/>
                </a:lnTo>
                <a:lnTo>
                  <a:pt x="18323" y="2364"/>
                </a:lnTo>
                <a:lnTo>
                  <a:pt x="8794" y="8812"/>
                </a:lnTo>
                <a:lnTo>
                  <a:pt x="2361" y="18371"/>
                </a:lnTo>
                <a:lnTo>
                  <a:pt x="0" y="30073"/>
                </a:lnTo>
                <a:lnTo>
                  <a:pt x="0" y="150228"/>
                </a:lnTo>
                <a:lnTo>
                  <a:pt x="2361" y="161925"/>
                </a:lnTo>
                <a:lnTo>
                  <a:pt x="8794" y="171476"/>
                </a:lnTo>
                <a:lnTo>
                  <a:pt x="18323" y="177915"/>
                </a:lnTo>
                <a:lnTo>
                  <a:pt x="29972" y="180276"/>
                </a:lnTo>
                <a:lnTo>
                  <a:pt x="890524" y="180276"/>
                </a:lnTo>
                <a:lnTo>
                  <a:pt x="902172" y="177915"/>
                </a:lnTo>
                <a:lnTo>
                  <a:pt x="911701" y="171476"/>
                </a:lnTo>
                <a:lnTo>
                  <a:pt x="918134" y="161925"/>
                </a:lnTo>
                <a:lnTo>
                  <a:pt x="920496" y="150228"/>
                </a:lnTo>
                <a:lnTo>
                  <a:pt x="920496" y="30073"/>
                </a:lnTo>
                <a:lnTo>
                  <a:pt x="918134" y="18371"/>
                </a:lnTo>
                <a:lnTo>
                  <a:pt x="911701" y="8812"/>
                </a:lnTo>
                <a:lnTo>
                  <a:pt x="902172" y="2364"/>
                </a:lnTo>
                <a:lnTo>
                  <a:pt x="890524" y="0"/>
                </a:lnTo>
                <a:close/>
              </a:path>
            </a:pathLst>
          </a:custGeom>
          <a:solidFill>
            <a:srgbClr val="FFFFFF">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1954" name="object 50">
            <a:extLst>
              <a:ext uri="{FF2B5EF4-FFF2-40B4-BE49-F238E27FC236}">
                <a16:creationId xmlns:a16="http://schemas.microsoft.com/office/drawing/2014/main" id="{E92A5605-8624-4135-974E-BC1E506384AA}"/>
              </a:ext>
            </a:extLst>
          </p:cNvPr>
          <p:cNvSpPr txBox="1">
            <a:spLocks noChangeArrowheads="1"/>
          </p:cNvSpPr>
          <p:nvPr/>
        </p:nvSpPr>
        <p:spPr bwMode="auto">
          <a:xfrm>
            <a:off x="10083800" y="5553075"/>
            <a:ext cx="6096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61594" rIns="0" bIns="0">
            <a:spAutoFit/>
          </a:bodyPr>
          <a:lstStyle>
            <a:lvl1pPr marL="13652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488"/>
              </a:spcBef>
            </a:pPr>
            <a:r>
              <a:rPr lang="zh-CN" altLang="zh-CN" sz="800">
                <a:solidFill>
                  <a:srgbClr val="5C5264"/>
                </a:solidFill>
                <a:latin typeface="Arial" panose="020B0604020202020204" pitchFamily="34" charset="0"/>
                <a:cs typeface="Arial" panose="020B0604020202020204" pitchFamily="34" charset="0"/>
              </a:rPr>
              <a:t>PLSQL</a:t>
            </a:r>
            <a:endParaRPr lang="zh-CN" altLang="zh-CN" sz="800">
              <a:latin typeface="Arial" panose="020B0604020202020204" pitchFamily="34" charset="0"/>
              <a:cs typeface="Arial" panose="020B0604020202020204" pitchFamily="34" charset="0"/>
            </a:endParaRPr>
          </a:p>
          <a:p>
            <a:pPr algn="ctr">
              <a:spcBef>
                <a:spcPts val="513"/>
              </a:spcBef>
            </a:pPr>
            <a:r>
              <a:rPr lang="zh-CN" altLang="zh-CN" sz="1000">
                <a:solidFill>
                  <a:srgbClr val="FFFFFF"/>
                </a:solidFill>
                <a:latin typeface="Arial" panose="020B0604020202020204" pitchFamily="34" charset="0"/>
                <a:cs typeface="Arial" panose="020B0604020202020204" pitchFamily="34" charset="0"/>
              </a:rPr>
              <a:t>客户数据中心</a:t>
            </a:r>
            <a:endParaRPr lang="zh-CN" altLang="zh-CN" sz="1000">
              <a:latin typeface="Arial" panose="020B0604020202020204" pitchFamily="34" charset="0"/>
              <a:cs typeface="Arial" panose="020B0604020202020204" pitchFamily="34" charset="0"/>
            </a:endParaRPr>
          </a:p>
        </p:txBody>
      </p:sp>
      <p:sp>
        <p:nvSpPr>
          <p:cNvPr id="251955" name="object 51">
            <a:extLst>
              <a:ext uri="{FF2B5EF4-FFF2-40B4-BE49-F238E27FC236}">
                <a16:creationId xmlns:a16="http://schemas.microsoft.com/office/drawing/2014/main" id="{FD429349-F2C5-4878-8CB3-AF5E13CBC267}"/>
              </a:ext>
            </a:extLst>
          </p:cNvPr>
          <p:cNvSpPr>
            <a:spLocks/>
          </p:cNvSpPr>
          <p:nvPr/>
        </p:nvSpPr>
        <p:spPr bwMode="auto">
          <a:xfrm>
            <a:off x="9745663" y="4725988"/>
            <a:ext cx="1065212" cy="200025"/>
          </a:xfrm>
          <a:custGeom>
            <a:avLst/>
            <a:gdLst>
              <a:gd name="T0" fmla="*/ 1035099 w 1064259"/>
              <a:gd name="T1" fmla="*/ 0 h 200025"/>
              <a:gd name="T2" fmla="*/ 33550 w 1064259"/>
              <a:gd name="T3" fmla="*/ 0 h 200025"/>
              <a:gd name="T4" fmla="*/ 20503 w 1064259"/>
              <a:gd name="T5" fmla="*/ 2629 h 200025"/>
              <a:gd name="T6" fmla="*/ 9839 w 1064259"/>
              <a:gd name="T7" fmla="*/ 9794 h 200025"/>
              <a:gd name="T8" fmla="*/ 2639 w 1064259"/>
              <a:gd name="T9" fmla="*/ 20413 h 200025"/>
              <a:gd name="T10" fmla="*/ 0 w 1064259"/>
              <a:gd name="T11" fmla="*/ 33400 h 200025"/>
              <a:gd name="T12" fmla="*/ 0 w 1064259"/>
              <a:gd name="T13" fmla="*/ 166496 h 200025"/>
              <a:gd name="T14" fmla="*/ 2639 w 1064259"/>
              <a:gd name="T15" fmla="*/ 179484 h 200025"/>
              <a:gd name="T16" fmla="*/ 9839 w 1064259"/>
              <a:gd name="T17" fmla="*/ 190103 h 200025"/>
              <a:gd name="T18" fmla="*/ 20503 w 1064259"/>
              <a:gd name="T19" fmla="*/ 197268 h 200025"/>
              <a:gd name="T20" fmla="*/ 33550 w 1064259"/>
              <a:gd name="T21" fmla="*/ 199897 h 200025"/>
              <a:gd name="T22" fmla="*/ 1035099 w 1064259"/>
              <a:gd name="T23" fmla="*/ 199897 h 200025"/>
              <a:gd name="T24" fmla="*/ 1048125 w 1064259"/>
              <a:gd name="T25" fmla="*/ 197268 h 200025"/>
              <a:gd name="T26" fmla="*/ 1058748 w 1064259"/>
              <a:gd name="T27" fmla="*/ 190103 h 200025"/>
              <a:gd name="T28" fmla="*/ 1065902 w 1064259"/>
              <a:gd name="T29" fmla="*/ 179484 h 200025"/>
              <a:gd name="T30" fmla="*/ 1068523 w 1064259"/>
              <a:gd name="T31" fmla="*/ 166496 h 200025"/>
              <a:gd name="T32" fmla="*/ 1068523 w 1064259"/>
              <a:gd name="T33" fmla="*/ 33400 h 200025"/>
              <a:gd name="T34" fmla="*/ 1065902 w 1064259"/>
              <a:gd name="T35" fmla="*/ 20413 h 200025"/>
              <a:gd name="T36" fmla="*/ 1058748 w 1064259"/>
              <a:gd name="T37" fmla="*/ 9794 h 200025"/>
              <a:gd name="T38" fmla="*/ 1048125 w 1064259"/>
              <a:gd name="T39" fmla="*/ 2629 h 200025"/>
              <a:gd name="T40" fmla="*/ 1035099 w 1064259"/>
              <a:gd name="T41" fmla="*/ 0 h 2000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64259" h="200025">
                <a:moveTo>
                  <a:pt x="1030477" y="0"/>
                </a:moveTo>
                <a:lnTo>
                  <a:pt x="33400" y="0"/>
                </a:lnTo>
                <a:lnTo>
                  <a:pt x="20413" y="2629"/>
                </a:lnTo>
                <a:lnTo>
                  <a:pt x="9794" y="9794"/>
                </a:lnTo>
                <a:lnTo>
                  <a:pt x="2629" y="20413"/>
                </a:lnTo>
                <a:lnTo>
                  <a:pt x="0" y="33400"/>
                </a:lnTo>
                <a:lnTo>
                  <a:pt x="0" y="166496"/>
                </a:lnTo>
                <a:lnTo>
                  <a:pt x="2629" y="179484"/>
                </a:lnTo>
                <a:lnTo>
                  <a:pt x="9794" y="190103"/>
                </a:lnTo>
                <a:lnTo>
                  <a:pt x="20413" y="197268"/>
                </a:lnTo>
                <a:lnTo>
                  <a:pt x="33400" y="199897"/>
                </a:lnTo>
                <a:lnTo>
                  <a:pt x="1030477" y="199897"/>
                </a:lnTo>
                <a:lnTo>
                  <a:pt x="1043445" y="197268"/>
                </a:lnTo>
                <a:lnTo>
                  <a:pt x="1054020" y="190103"/>
                </a:lnTo>
                <a:lnTo>
                  <a:pt x="1061142" y="179484"/>
                </a:lnTo>
                <a:lnTo>
                  <a:pt x="1063752" y="166496"/>
                </a:lnTo>
                <a:lnTo>
                  <a:pt x="1063752" y="33400"/>
                </a:lnTo>
                <a:lnTo>
                  <a:pt x="1061142" y="20413"/>
                </a:lnTo>
                <a:lnTo>
                  <a:pt x="1054020" y="9794"/>
                </a:lnTo>
                <a:lnTo>
                  <a:pt x="1043445" y="2629"/>
                </a:lnTo>
                <a:lnTo>
                  <a:pt x="1030477"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52" name="object 52">
            <a:extLst>
              <a:ext uri="{FF2B5EF4-FFF2-40B4-BE49-F238E27FC236}">
                <a16:creationId xmlns:a16="http://schemas.microsoft.com/office/drawing/2014/main" id="{31D9AEB7-31E9-44AC-B254-0DF4FB198637}"/>
              </a:ext>
            </a:extLst>
          </p:cNvPr>
          <p:cNvSpPr txBox="1"/>
          <p:nvPr/>
        </p:nvSpPr>
        <p:spPr>
          <a:xfrm>
            <a:off x="9842500" y="4545013"/>
            <a:ext cx="874713" cy="352425"/>
          </a:xfrm>
          <a:prstGeom prst="rect">
            <a:avLst/>
          </a:prstGeom>
        </p:spPr>
        <p:txBody>
          <a:bodyPr lIns="0" tIns="12700" rIns="0" bIns="0">
            <a:spAutoFit/>
          </a:bodyPr>
          <a:lstStyle/>
          <a:p>
            <a:pPr algn="ctr">
              <a:spcBef>
                <a:spcPts val="100"/>
              </a:spcBef>
              <a:defRPr/>
            </a:pPr>
            <a:r>
              <a:rPr sz="800" spc="-5" dirty="0">
                <a:solidFill>
                  <a:srgbClr val="FFFFFF"/>
                </a:solidFill>
                <a:latin typeface="Arial"/>
                <a:cs typeface="Arial"/>
              </a:rPr>
              <a:t>连接</a:t>
            </a:r>
            <a:r>
              <a:rPr sz="800" spc="-25" dirty="0">
                <a:solidFill>
                  <a:srgbClr val="FFFFFF"/>
                </a:solidFill>
                <a:latin typeface="Arial"/>
                <a:cs typeface="Arial"/>
              </a:rPr>
              <a:t> </a:t>
            </a:r>
            <a:r>
              <a:rPr sz="800" spc="-5" dirty="0">
                <a:solidFill>
                  <a:srgbClr val="FFFFFF"/>
                </a:solidFill>
                <a:latin typeface="Arial"/>
                <a:cs typeface="Arial"/>
              </a:rPr>
              <a:t>代理</a:t>
            </a:r>
            <a:endParaRPr sz="800">
              <a:latin typeface="Arial"/>
              <a:cs typeface="Arial"/>
            </a:endParaRPr>
          </a:p>
          <a:p>
            <a:pPr algn="ctr">
              <a:spcBef>
                <a:spcPts val="650"/>
              </a:spcBef>
              <a:defRPr/>
            </a:pPr>
            <a:r>
              <a:rPr sz="800" dirty="0">
                <a:solidFill>
                  <a:srgbClr val="5C5264"/>
                </a:solidFill>
                <a:latin typeface="Arial"/>
                <a:cs typeface="Arial"/>
              </a:rPr>
              <a:t>Db</a:t>
            </a:r>
            <a:r>
              <a:rPr sz="800" spc="-15" dirty="0">
                <a:solidFill>
                  <a:srgbClr val="5C5264"/>
                </a:solidFill>
                <a:latin typeface="Arial"/>
                <a:cs typeface="Arial"/>
              </a:rPr>
              <a:t> </a:t>
            </a:r>
            <a:r>
              <a:rPr sz="800" spc="-5" dirty="0">
                <a:solidFill>
                  <a:srgbClr val="5C5264"/>
                </a:solidFill>
                <a:latin typeface="Arial"/>
                <a:cs typeface="Arial"/>
              </a:rPr>
              <a:t>适配器</a:t>
            </a:r>
            <a:endParaRPr sz="800">
              <a:latin typeface="Arial"/>
              <a:cs typeface="Arial"/>
            </a:endParaRPr>
          </a:p>
        </p:txBody>
      </p:sp>
      <p:sp>
        <p:nvSpPr>
          <p:cNvPr id="251957" name="object 53">
            <a:extLst>
              <a:ext uri="{FF2B5EF4-FFF2-40B4-BE49-F238E27FC236}">
                <a16:creationId xmlns:a16="http://schemas.microsoft.com/office/drawing/2014/main" id="{469E0919-ED87-40BE-9A2F-F1F0DCE0405B}"/>
              </a:ext>
            </a:extLst>
          </p:cNvPr>
          <p:cNvSpPr>
            <a:spLocks/>
          </p:cNvSpPr>
          <p:nvPr/>
        </p:nvSpPr>
        <p:spPr bwMode="auto">
          <a:xfrm>
            <a:off x="10390188" y="4384675"/>
            <a:ext cx="1392237" cy="0"/>
          </a:xfrm>
          <a:custGeom>
            <a:avLst/>
            <a:gdLst>
              <a:gd name="T0" fmla="*/ 0 w 1392554"/>
              <a:gd name="T1" fmla="*/ 1390969 w 1392554"/>
              <a:gd name="T2" fmla="*/ 0 60000 65536"/>
              <a:gd name="T3" fmla="*/ 0 60000 65536"/>
            </a:gdLst>
            <a:ahLst/>
            <a:cxnLst>
              <a:cxn ang="T2">
                <a:pos x="T0" y="0"/>
              </a:cxn>
              <a:cxn ang="T3">
                <a:pos x="T1" y="0"/>
              </a:cxn>
            </a:cxnLst>
            <a:rect l="0" t="0" r="r" b="b"/>
            <a:pathLst>
              <a:path w="1392554">
                <a:moveTo>
                  <a:pt x="0" y="0"/>
                </a:moveTo>
                <a:lnTo>
                  <a:pt x="1392554" y="0"/>
                </a:lnTo>
              </a:path>
            </a:pathLst>
          </a:custGeom>
          <a:noFill/>
          <a:ln w="12700">
            <a:solidFill>
              <a:srgbClr val="7E7E7E"/>
            </a:solidFill>
            <a:prstDash val="sysDash"/>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1958" name="object 54">
            <a:extLst>
              <a:ext uri="{FF2B5EF4-FFF2-40B4-BE49-F238E27FC236}">
                <a16:creationId xmlns:a16="http://schemas.microsoft.com/office/drawing/2014/main" id="{444C8078-048F-42AD-A8B9-0D41FD9EDA91}"/>
              </a:ext>
            </a:extLst>
          </p:cNvPr>
          <p:cNvSpPr>
            <a:spLocks/>
          </p:cNvSpPr>
          <p:nvPr/>
        </p:nvSpPr>
        <p:spPr bwMode="auto">
          <a:xfrm>
            <a:off x="7291388" y="4384675"/>
            <a:ext cx="2847975" cy="0"/>
          </a:xfrm>
          <a:custGeom>
            <a:avLst/>
            <a:gdLst>
              <a:gd name="T0" fmla="*/ 0 w 2848609"/>
              <a:gd name="T1" fmla="*/ 2845313 w 2848609"/>
              <a:gd name="T2" fmla="*/ 0 60000 65536"/>
              <a:gd name="T3" fmla="*/ 0 60000 65536"/>
            </a:gdLst>
            <a:ahLst/>
            <a:cxnLst>
              <a:cxn ang="T2">
                <a:pos x="T0" y="0"/>
              </a:cxn>
              <a:cxn ang="T3">
                <a:pos x="T1" y="0"/>
              </a:cxn>
            </a:cxnLst>
            <a:rect l="0" t="0" r="r" b="b"/>
            <a:pathLst>
              <a:path w="2848609">
                <a:moveTo>
                  <a:pt x="0" y="0"/>
                </a:moveTo>
                <a:lnTo>
                  <a:pt x="2848482" y="0"/>
                </a:lnTo>
              </a:path>
            </a:pathLst>
          </a:custGeom>
          <a:noFill/>
          <a:ln w="12700">
            <a:solidFill>
              <a:srgbClr val="7E7E7E"/>
            </a:solidFill>
            <a:prstDash val="sysDash"/>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55" name="object 55">
            <a:extLst>
              <a:ext uri="{FF2B5EF4-FFF2-40B4-BE49-F238E27FC236}">
                <a16:creationId xmlns:a16="http://schemas.microsoft.com/office/drawing/2014/main" id="{A20568F5-C5AF-48BB-A532-1DA172C1F52C}"/>
              </a:ext>
            </a:extLst>
          </p:cNvPr>
          <p:cNvSpPr txBox="1"/>
          <p:nvPr/>
        </p:nvSpPr>
        <p:spPr>
          <a:xfrm>
            <a:off x="10918825" y="4427538"/>
            <a:ext cx="882650" cy="193675"/>
          </a:xfrm>
          <a:prstGeom prst="rect">
            <a:avLst/>
          </a:prstGeom>
        </p:spPr>
        <p:txBody>
          <a:bodyPr lIns="0" tIns="12700" rIns="0" bIns="0">
            <a:spAutoFit/>
          </a:bodyPr>
          <a:lstStyle/>
          <a:p>
            <a:pPr marL="12700">
              <a:spcBef>
                <a:spcPts val="100"/>
              </a:spcBef>
              <a:defRPr/>
            </a:pPr>
            <a:r>
              <a:rPr sz="1100" b="1" dirty="0">
                <a:solidFill>
                  <a:srgbClr val="800000"/>
                </a:solidFill>
                <a:latin typeface="Arial"/>
                <a:cs typeface="Arial"/>
              </a:rPr>
              <a:t>O</a:t>
            </a:r>
            <a:r>
              <a:rPr sz="1100" b="1" spc="-5" dirty="0">
                <a:solidFill>
                  <a:srgbClr val="800000"/>
                </a:solidFill>
                <a:latin typeface="Arial"/>
                <a:cs typeface="Arial"/>
              </a:rPr>
              <a:t>n</a:t>
            </a:r>
            <a:r>
              <a:rPr sz="1100" b="1" dirty="0">
                <a:solidFill>
                  <a:srgbClr val="800000"/>
                </a:solidFill>
                <a:latin typeface="Arial"/>
                <a:cs typeface="Arial"/>
              </a:rPr>
              <a:t>-普</a:t>
            </a:r>
            <a:r>
              <a:rPr sz="1100" b="1" spc="-10" dirty="0">
                <a:solidFill>
                  <a:srgbClr val="800000"/>
                </a:solidFill>
                <a:latin typeface="Arial"/>
                <a:cs typeface="Arial"/>
              </a:rPr>
              <a:t>我</a:t>
            </a:r>
            <a:r>
              <a:rPr sz="1100" b="1" dirty="0">
                <a:solidFill>
                  <a:srgbClr val="800000"/>
                </a:solidFill>
                <a:latin typeface="Arial"/>
                <a:cs typeface="Arial"/>
              </a:rPr>
              <a:t>s</a:t>
            </a:r>
            <a:r>
              <a:rPr sz="1100" b="1" spc="-5" dirty="0">
                <a:solidFill>
                  <a:srgbClr val="800000"/>
                </a:solidFill>
                <a:latin typeface="Arial"/>
                <a:cs typeface="Arial"/>
              </a:rPr>
              <a:t>电子邮件</a:t>
            </a:r>
            <a:r>
              <a:rPr sz="1100" b="1" dirty="0">
                <a:solidFill>
                  <a:srgbClr val="800000"/>
                </a:solidFill>
                <a:latin typeface="Arial"/>
                <a:cs typeface="Arial"/>
              </a:rPr>
              <a:t>s</a:t>
            </a:r>
            <a:endParaRPr sz="1100">
              <a:latin typeface="Arial"/>
              <a:cs typeface="Arial"/>
            </a:endParaRPr>
          </a:p>
        </p:txBody>
      </p:sp>
      <p:sp>
        <p:nvSpPr>
          <p:cNvPr id="251960" name="object 56">
            <a:extLst>
              <a:ext uri="{FF2B5EF4-FFF2-40B4-BE49-F238E27FC236}">
                <a16:creationId xmlns:a16="http://schemas.microsoft.com/office/drawing/2014/main" id="{F5FA7ABD-C887-4E85-BD39-2A2150E7B081}"/>
              </a:ext>
            </a:extLst>
          </p:cNvPr>
          <p:cNvSpPr>
            <a:spLocks/>
          </p:cNvSpPr>
          <p:nvPr/>
        </p:nvSpPr>
        <p:spPr bwMode="auto">
          <a:xfrm>
            <a:off x="7124700" y="1965325"/>
            <a:ext cx="2349500" cy="950913"/>
          </a:xfrm>
          <a:custGeom>
            <a:avLst/>
            <a:gdLst>
              <a:gd name="T0" fmla="*/ 0 w 2350134"/>
              <a:gd name="T1" fmla="*/ 951974 h 950594"/>
              <a:gd name="T2" fmla="*/ 2346839 w 2350134"/>
              <a:gd name="T3" fmla="*/ 951974 h 950594"/>
              <a:gd name="T4" fmla="*/ 2346839 w 2350134"/>
              <a:gd name="T5" fmla="*/ 0 h 950594"/>
              <a:gd name="T6" fmla="*/ 0 w 2350134"/>
              <a:gd name="T7" fmla="*/ 0 h 950594"/>
              <a:gd name="T8" fmla="*/ 0 w 2350134"/>
              <a:gd name="T9" fmla="*/ 951974 h 9505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50134" h="950594">
                <a:moveTo>
                  <a:pt x="0" y="950379"/>
                </a:moveTo>
                <a:lnTo>
                  <a:pt x="2350007" y="950379"/>
                </a:lnTo>
                <a:lnTo>
                  <a:pt x="2350007" y="0"/>
                </a:lnTo>
                <a:lnTo>
                  <a:pt x="0" y="0"/>
                </a:lnTo>
                <a:lnTo>
                  <a:pt x="0" y="950379"/>
                </a:lnTo>
                <a:close/>
              </a:path>
            </a:pathLst>
          </a:custGeom>
          <a:solidFill>
            <a:srgbClr val="436A1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57" name="object 57">
            <a:extLst>
              <a:ext uri="{FF2B5EF4-FFF2-40B4-BE49-F238E27FC236}">
                <a16:creationId xmlns:a16="http://schemas.microsoft.com/office/drawing/2014/main" id="{C0CA6AA3-26FA-4120-B67B-881F2B146399}"/>
              </a:ext>
            </a:extLst>
          </p:cNvPr>
          <p:cNvSpPr txBox="1"/>
          <p:nvPr/>
        </p:nvSpPr>
        <p:spPr>
          <a:xfrm>
            <a:off x="7896225" y="2713038"/>
            <a:ext cx="806450" cy="195262"/>
          </a:xfrm>
          <a:prstGeom prst="rect">
            <a:avLst/>
          </a:prstGeom>
        </p:spPr>
        <p:txBody>
          <a:bodyPr lIns="0" tIns="13335" rIns="0" bIns="0">
            <a:spAutoFit/>
          </a:bodyPr>
          <a:lstStyle/>
          <a:p>
            <a:pPr marL="12700">
              <a:spcBef>
                <a:spcPts val="105"/>
              </a:spcBef>
              <a:defRPr/>
            </a:pPr>
            <a:r>
              <a:rPr sz="1100" spc="-5" dirty="0">
                <a:solidFill>
                  <a:srgbClr val="FFFFFF"/>
                </a:solidFill>
                <a:latin typeface="Arial"/>
                <a:cs typeface="Arial"/>
              </a:rPr>
              <a:t>Microservice</a:t>
            </a:r>
            <a:endParaRPr sz="1100">
              <a:latin typeface="Arial"/>
              <a:cs typeface="Arial"/>
            </a:endParaRPr>
          </a:p>
        </p:txBody>
      </p:sp>
      <p:sp>
        <p:nvSpPr>
          <p:cNvPr id="251962" name="object 58">
            <a:extLst>
              <a:ext uri="{FF2B5EF4-FFF2-40B4-BE49-F238E27FC236}">
                <a16:creationId xmlns:a16="http://schemas.microsoft.com/office/drawing/2014/main" id="{C9A99DF2-403D-47CF-B6EA-353D579670F0}"/>
              </a:ext>
            </a:extLst>
          </p:cNvPr>
          <p:cNvSpPr>
            <a:spLocks/>
          </p:cNvSpPr>
          <p:nvPr/>
        </p:nvSpPr>
        <p:spPr bwMode="auto">
          <a:xfrm>
            <a:off x="8070850" y="1617663"/>
            <a:ext cx="457200" cy="457200"/>
          </a:xfrm>
          <a:custGeom>
            <a:avLst/>
            <a:gdLst>
              <a:gd name="T0" fmla="*/ 228600 w 457200"/>
              <a:gd name="T1" fmla="*/ 0 h 457200"/>
              <a:gd name="T2" fmla="*/ 182533 w 457200"/>
              <a:gd name="T3" fmla="*/ 4644 h 457200"/>
              <a:gd name="T4" fmla="*/ 139624 w 457200"/>
              <a:gd name="T5" fmla="*/ 17966 h 457200"/>
              <a:gd name="T6" fmla="*/ 100793 w 457200"/>
              <a:gd name="T7" fmla="*/ 39045 h 457200"/>
              <a:gd name="T8" fmla="*/ 66960 w 457200"/>
              <a:gd name="T9" fmla="*/ 66960 h 457200"/>
              <a:gd name="T10" fmla="*/ 39045 w 457200"/>
              <a:gd name="T11" fmla="*/ 100793 h 457200"/>
              <a:gd name="T12" fmla="*/ 17966 w 457200"/>
              <a:gd name="T13" fmla="*/ 139624 h 457200"/>
              <a:gd name="T14" fmla="*/ 4644 w 457200"/>
              <a:gd name="T15" fmla="*/ 182533 h 457200"/>
              <a:gd name="T16" fmla="*/ 0 w 457200"/>
              <a:gd name="T17" fmla="*/ 228600 h 457200"/>
              <a:gd name="T18" fmla="*/ 4644 w 457200"/>
              <a:gd name="T19" fmla="*/ 274703 h 457200"/>
              <a:gd name="T20" fmla="*/ 17966 w 457200"/>
              <a:gd name="T21" fmla="*/ 317628 h 457200"/>
              <a:gd name="T22" fmla="*/ 39045 w 457200"/>
              <a:gd name="T23" fmla="*/ 356461 h 457200"/>
              <a:gd name="T24" fmla="*/ 66960 w 457200"/>
              <a:gd name="T25" fmla="*/ 390286 h 457200"/>
              <a:gd name="T26" fmla="*/ 100793 w 457200"/>
              <a:gd name="T27" fmla="*/ 418188 h 457200"/>
              <a:gd name="T28" fmla="*/ 139624 w 457200"/>
              <a:gd name="T29" fmla="*/ 439251 h 457200"/>
              <a:gd name="T30" fmla="*/ 182533 w 457200"/>
              <a:gd name="T31" fmla="*/ 452560 h 457200"/>
              <a:gd name="T32" fmla="*/ 228600 w 457200"/>
              <a:gd name="T33" fmla="*/ 457200 h 457200"/>
              <a:gd name="T34" fmla="*/ 274666 w 457200"/>
              <a:gd name="T35" fmla="*/ 452560 h 457200"/>
              <a:gd name="T36" fmla="*/ 317575 w 457200"/>
              <a:gd name="T37" fmla="*/ 439251 h 457200"/>
              <a:gd name="T38" fmla="*/ 356406 w 457200"/>
              <a:gd name="T39" fmla="*/ 418188 h 457200"/>
              <a:gd name="T40" fmla="*/ 390239 w 457200"/>
              <a:gd name="T41" fmla="*/ 390286 h 457200"/>
              <a:gd name="T42" fmla="*/ 418154 w 457200"/>
              <a:gd name="T43" fmla="*/ 356461 h 457200"/>
              <a:gd name="T44" fmla="*/ 439233 w 457200"/>
              <a:gd name="T45" fmla="*/ 317628 h 457200"/>
              <a:gd name="T46" fmla="*/ 452555 w 457200"/>
              <a:gd name="T47" fmla="*/ 274703 h 457200"/>
              <a:gd name="T48" fmla="*/ 457200 w 457200"/>
              <a:gd name="T49" fmla="*/ 228600 h 457200"/>
              <a:gd name="T50" fmla="*/ 452555 w 457200"/>
              <a:gd name="T51" fmla="*/ 182533 h 457200"/>
              <a:gd name="T52" fmla="*/ 439233 w 457200"/>
              <a:gd name="T53" fmla="*/ 139624 h 457200"/>
              <a:gd name="T54" fmla="*/ 418154 w 457200"/>
              <a:gd name="T55" fmla="*/ 100793 h 457200"/>
              <a:gd name="T56" fmla="*/ 390239 w 457200"/>
              <a:gd name="T57" fmla="*/ 66960 h 457200"/>
              <a:gd name="T58" fmla="*/ 356406 w 457200"/>
              <a:gd name="T59" fmla="*/ 39045 h 457200"/>
              <a:gd name="T60" fmla="*/ 317575 w 457200"/>
              <a:gd name="T61" fmla="*/ 17966 h 457200"/>
              <a:gd name="T62" fmla="*/ 274666 w 457200"/>
              <a:gd name="T63" fmla="*/ 4644 h 457200"/>
              <a:gd name="T64" fmla="*/ 228600 w 457200"/>
              <a:gd name="T65" fmla="*/ 0 h 45720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57200" h="457200">
                <a:moveTo>
                  <a:pt x="228600" y="0"/>
                </a:moveTo>
                <a:lnTo>
                  <a:pt x="182533" y="4644"/>
                </a:lnTo>
                <a:lnTo>
                  <a:pt x="139624" y="17966"/>
                </a:lnTo>
                <a:lnTo>
                  <a:pt x="100793" y="39045"/>
                </a:lnTo>
                <a:lnTo>
                  <a:pt x="66960" y="66960"/>
                </a:lnTo>
                <a:lnTo>
                  <a:pt x="39045" y="100793"/>
                </a:lnTo>
                <a:lnTo>
                  <a:pt x="17966" y="139624"/>
                </a:lnTo>
                <a:lnTo>
                  <a:pt x="4644" y="182533"/>
                </a:lnTo>
                <a:lnTo>
                  <a:pt x="0" y="228600"/>
                </a:lnTo>
                <a:lnTo>
                  <a:pt x="4644" y="274703"/>
                </a:lnTo>
                <a:lnTo>
                  <a:pt x="17966" y="317628"/>
                </a:lnTo>
                <a:lnTo>
                  <a:pt x="39045" y="356461"/>
                </a:lnTo>
                <a:lnTo>
                  <a:pt x="66960" y="390286"/>
                </a:lnTo>
                <a:lnTo>
                  <a:pt x="100793" y="418188"/>
                </a:lnTo>
                <a:lnTo>
                  <a:pt x="139624" y="439251"/>
                </a:lnTo>
                <a:lnTo>
                  <a:pt x="182533" y="452560"/>
                </a:lnTo>
                <a:lnTo>
                  <a:pt x="228600" y="457200"/>
                </a:lnTo>
                <a:lnTo>
                  <a:pt x="274666" y="452560"/>
                </a:lnTo>
                <a:lnTo>
                  <a:pt x="317575" y="439251"/>
                </a:lnTo>
                <a:lnTo>
                  <a:pt x="356406" y="418188"/>
                </a:lnTo>
                <a:lnTo>
                  <a:pt x="390239" y="390286"/>
                </a:lnTo>
                <a:lnTo>
                  <a:pt x="418154" y="356461"/>
                </a:lnTo>
                <a:lnTo>
                  <a:pt x="439233" y="317628"/>
                </a:lnTo>
                <a:lnTo>
                  <a:pt x="452555" y="274703"/>
                </a:lnTo>
                <a:lnTo>
                  <a:pt x="457200" y="228600"/>
                </a:lnTo>
                <a:lnTo>
                  <a:pt x="452555" y="182533"/>
                </a:lnTo>
                <a:lnTo>
                  <a:pt x="439233" y="139624"/>
                </a:lnTo>
                <a:lnTo>
                  <a:pt x="418154" y="100793"/>
                </a:lnTo>
                <a:lnTo>
                  <a:pt x="390239" y="66960"/>
                </a:lnTo>
                <a:lnTo>
                  <a:pt x="356406" y="39045"/>
                </a:lnTo>
                <a:lnTo>
                  <a:pt x="317575" y="17966"/>
                </a:lnTo>
                <a:lnTo>
                  <a:pt x="274666" y="4644"/>
                </a:lnTo>
                <a:lnTo>
                  <a:pt x="228600"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1963" name="object 59">
            <a:extLst>
              <a:ext uri="{FF2B5EF4-FFF2-40B4-BE49-F238E27FC236}">
                <a16:creationId xmlns:a16="http://schemas.microsoft.com/office/drawing/2014/main" id="{599AFEFC-AC4D-417B-A86F-F416652B1043}"/>
              </a:ext>
            </a:extLst>
          </p:cNvPr>
          <p:cNvSpPr>
            <a:spLocks/>
          </p:cNvSpPr>
          <p:nvPr/>
        </p:nvSpPr>
        <p:spPr bwMode="auto">
          <a:xfrm>
            <a:off x="7124700" y="1854200"/>
            <a:ext cx="2349500" cy="273050"/>
          </a:xfrm>
          <a:custGeom>
            <a:avLst/>
            <a:gdLst>
              <a:gd name="T0" fmla="*/ 2301434 w 2350134"/>
              <a:gd name="T1" fmla="*/ 0 h 273050"/>
              <a:gd name="T2" fmla="*/ 45278 w 2350134"/>
              <a:gd name="T3" fmla="*/ 0 h 273050"/>
              <a:gd name="T4" fmla="*/ 27664 w 2350134"/>
              <a:gd name="T5" fmla="*/ 3565 h 273050"/>
              <a:gd name="T6" fmla="*/ 13267 w 2350134"/>
              <a:gd name="T7" fmla="*/ 13287 h 273050"/>
              <a:gd name="T8" fmla="*/ 3560 w 2350134"/>
              <a:gd name="T9" fmla="*/ 27699 h 273050"/>
              <a:gd name="T10" fmla="*/ 0 w 2350134"/>
              <a:gd name="T11" fmla="*/ 45339 h 273050"/>
              <a:gd name="T12" fmla="*/ 0 w 2350134"/>
              <a:gd name="T13" fmla="*/ 227076 h 273050"/>
              <a:gd name="T14" fmla="*/ 3560 w 2350134"/>
              <a:gd name="T15" fmla="*/ 244788 h 273050"/>
              <a:gd name="T16" fmla="*/ 13267 w 2350134"/>
              <a:gd name="T17" fmla="*/ 259238 h 273050"/>
              <a:gd name="T18" fmla="*/ 27664 w 2350134"/>
              <a:gd name="T19" fmla="*/ 268974 h 273050"/>
              <a:gd name="T20" fmla="*/ 45278 w 2350134"/>
              <a:gd name="T21" fmla="*/ 272542 h 273050"/>
              <a:gd name="T22" fmla="*/ 2301434 w 2350134"/>
              <a:gd name="T23" fmla="*/ 272542 h 273050"/>
              <a:gd name="T24" fmla="*/ 2319124 w 2350134"/>
              <a:gd name="T25" fmla="*/ 268974 h 273050"/>
              <a:gd name="T26" fmla="*/ 2333554 w 2350134"/>
              <a:gd name="T27" fmla="*/ 259238 h 273050"/>
              <a:gd name="T28" fmla="*/ 2343277 w 2350134"/>
              <a:gd name="T29" fmla="*/ 244788 h 273050"/>
              <a:gd name="T30" fmla="*/ 2346839 w 2350134"/>
              <a:gd name="T31" fmla="*/ 227076 h 273050"/>
              <a:gd name="T32" fmla="*/ 2346839 w 2350134"/>
              <a:gd name="T33" fmla="*/ 45339 h 273050"/>
              <a:gd name="T34" fmla="*/ 2343277 w 2350134"/>
              <a:gd name="T35" fmla="*/ 27699 h 273050"/>
              <a:gd name="T36" fmla="*/ 2333554 w 2350134"/>
              <a:gd name="T37" fmla="*/ 13287 h 273050"/>
              <a:gd name="T38" fmla="*/ 2319124 w 2350134"/>
              <a:gd name="T39" fmla="*/ 3565 h 273050"/>
              <a:gd name="T40" fmla="*/ 2301434 w 2350134"/>
              <a:gd name="T41" fmla="*/ 0 h 2730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350134" h="273050">
                <a:moveTo>
                  <a:pt x="2304541" y="0"/>
                </a:moveTo>
                <a:lnTo>
                  <a:pt x="45338" y="0"/>
                </a:lnTo>
                <a:lnTo>
                  <a:pt x="27699" y="3565"/>
                </a:lnTo>
                <a:lnTo>
                  <a:pt x="13287" y="13287"/>
                </a:lnTo>
                <a:lnTo>
                  <a:pt x="3565" y="27699"/>
                </a:lnTo>
                <a:lnTo>
                  <a:pt x="0" y="45339"/>
                </a:lnTo>
                <a:lnTo>
                  <a:pt x="0" y="227076"/>
                </a:lnTo>
                <a:lnTo>
                  <a:pt x="3565" y="244788"/>
                </a:lnTo>
                <a:lnTo>
                  <a:pt x="13287" y="259238"/>
                </a:lnTo>
                <a:lnTo>
                  <a:pt x="27699" y="268974"/>
                </a:lnTo>
                <a:lnTo>
                  <a:pt x="45338" y="272542"/>
                </a:lnTo>
                <a:lnTo>
                  <a:pt x="2304541" y="272542"/>
                </a:lnTo>
                <a:lnTo>
                  <a:pt x="2322254" y="268974"/>
                </a:lnTo>
                <a:lnTo>
                  <a:pt x="2336704" y="259238"/>
                </a:lnTo>
                <a:lnTo>
                  <a:pt x="2346440" y="244788"/>
                </a:lnTo>
                <a:lnTo>
                  <a:pt x="2350007" y="227076"/>
                </a:lnTo>
                <a:lnTo>
                  <a:pt x="2350007" y="45339"/>
                </a:lnTo>
                <a:lnTo>
                  <a:pt x="2346440" y="27699"/>
                </a:lnTo>
                <a:lnTo>
                  <a:pt x="2336704" y="13287"/>
                </a:lnTo>
                <a:lnTo>
                  <a:pt x="2322254" y="3565"/>
                </a:lnTo>
                <a:lnTo>
                  <a:pt x="2304541"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60" name="object 60">
            <a:extLst>
              <a:ext uri="{FF2B5EF4-FFF2-40B4-BE49-F238E27FC236}">
                <a16:creationId xmlns:a16="http://schemas.microsoft.com/office/drawing/2014/main" id="{45D12964-F347-44A3-B142-B6138176596A}"/>
              </a:ext>
            </a:extLst>
          </p:cNvPr>
          <p:cNvSpPr txBox="1"/>
          <p:nvPr/>
        </p:nvSpPr>
        <p:spPr>
          <a:xfrm>
            <a:off x="7742238" y="1890713"/>
            <a:ext cx="1112837" cy="193675"/>
          </a:xfrm>
          <a:prstGeom prst="rect">
            <a:avLst/>
          </a:prstGeom>
        </p:spPr>
        <p:txBody>
          <a:bodyPr lIns="0" tIns="13335" rIns="0" bIns="0">
            <a:spAutoFit/>
          </a:bodyPr>
          <a:lstStyle/>
          <a:p>
            <a:pPr marL="12700">
              <a:spcBef>
                <a:spcPts val="105"/>
              </a:spcBef>
              <a:defRPr/>
            </a:pPr>
            <a:r>
              <a:rPr sz="1100" b="1" spc="-5" dirty="0">
                <a:solidFill>
                  <a:srgbClr val="FFFFFF"/>
                </a:solidFill>
                <a:latin typeface="Arial"/>
                <a:cs typeface="Arial"/>
              </a:rPr>
              <a:t>容器</a:t>
            </a:r>
            <a:r>
              <a:rPr sz="1100" b="1" spc="-50" dirty="0">
                <a:solidFill>
                  <a:srgbClr val="FFFFFF"/>
                </a:solidFill>
                <a:latin typeface="Arial"/>
                <a:cs typeface="Arial"/>
              </a:rPr>
              <a:t> </a:t>
            </a:r>
            <a:r>
              <a:rPr sz="1100" b="1" spc="-5" dirty="0">
                <a:solidFill>
                  <a:srgbClr val="FFFFFF"/>
                </a:solidFill>
                <a:latin typeface="Arial"/>
                <a:cs typeface="Arial"/>
              </a:rPr>
              <a:t>云</a:t>
            </a:r>
            <a:endParaRPr sz="1100">
              <a:latin typeface="Arial"/>
              <a:cs typeface="Arial"/>
            </a:endParaRPr>
          </a:p>
        </p:txBody>
      </p:sp>
      <p:sp>
        <p:nvSpPr>
          <p:cNvPr id="251965" name="object 61">
            <a:extLst>
              <a:ext uri="{FF2B5EF4-FFF2-40B4-BE49-F238E27FC236}">
                <a16:creationId xmlns:a16="http://schemas.microsoft.com/office/drawing/2014/main" id="{B5578EEE-C6DB-4FAD-852A-16CF3176D0FD}"/>
              </a:ext>
            </a:extLst>
          </p:cNvPr>
          <p:cNvSpPr>
            <a:spLocks/>
          </p:cNvSpPr>
          <p:nvPr/>
        </p:nvSpPr>
        <p:spPr bwMode="auto">
          <a:xfrm>
            <a:off x="7277100" y="2540000"/>
            <a:ext cx="1987550" cy="130175"/>
          </a:xfrm>
          <a:custGeom>
            <a:avLst/>
            <a:gdLst>
              <a:gd name="T0" fmla="*/ 0 w 1988184"/>
              <a:gd name="T1" fmla="*/ 129819 h 130175"/>
              <a:gd name="T2" fmla="*/ 1985016 w 1988184"/>
              <a:gd name="T3" fmla="*/ 129819 h 130175"/>
              <a:gd name="T4" fmla="*/ 1985016 w 1988184"/>
              <a:gd name="T5" fmla="*/ 0 h 130175"/>
              <a:gd name="T6" fmla="*/ 0 w 1988184"/>
              <a:gd name="T7" fmla="*/ 0 h 130175"/>
              <a:gd name="T8" fmla="*/ 0 w 1988184"/>
              <a:gd name="T9" fmla="*/ 129819 h 130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88184" h="130175">
                <a:moveTo>
                  <a:pt x="0" y="129819"/>
                </a:moveTo>
                <a:lnTo>
                  <a:pt x="1988184" y="129819"/>
                </a:lnTo>
                <a:lnTo>
                  <a:pt x="1988184" y="0"/>
                </a:lnTo>
                <a:lnTo>
                  <a:pt x="0" y="0"/>
                </a:lnTo>
                <a:lnTo>
                  <a:pt x="0" y="129819"/>
                </a:lnTo>
                <a:close/>
              </a:path>
            </a:pathLst>
          </a:custGeom>
          <a:solidFill>
            <a:srgbClr val="DEF3C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1966" name="object 62">
            <a:extLst>
              <a:ext uri="{FF2B5EF4-FFF2-40B4-BE49-F238E27FC236}">
                <a16:creationId xmlns:a16="http://schemas.microsoft.com/office/drawing/2014/main" id="{259BE45B-3289-4147-950C-658C540CAB40}"/>
              </a:ext>
            </a:extLst>
          </p:cNvPr>
          <p:cNvSpPr>
            <a:spLocks/>
          </p:cNvSpPr>
          <p:nvPr/>
        </p:nvSpPr>
        <p:spPr bwMode="auto">
          <a:xfrm>
            <a:off x="9264650" y="2484438"/>
            <a:ext cx="55563" cy="185737"/>
          </a:xfrm>
          <a:custGeom>
            <a:avLst/>
            <a:gdLst>
              <a:gd name="T0" fmla="*/ 54317 w 55879"/>
              <a:gd name="T1" fmla="*/ 0 h 186055"/>
              <a:gd name="T2" fmla="*/ 0 w 55879"/>
              <a:gd name="T3" fmla="*/ 55277 h 186055"/>
              <a:gd name="T4" fmla="*/ 0 w 55879"/>
              <a:gd name="T5" fmla="*/ 183965 h 186055"/>
              <a:gd name="T6" fmla="*/ 54317 w 55879"/>
              <a:gd name="T7" fmla="*/ 128688 h 186055"/>
              <a:gd name="T8" fmla="*/ 54317 w 55879"/>
              <a:gd name="T9" fmla="*/ 0 h 1860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879" h="186055">
                <a:moveTo>
                  <a:pt x="55879" y="0"/>
                </a:moveTo>
                <a:lnTo>
                  <a:pt x="0" y="55752"/>
                </a:lnTo>
                <a:lnTo>
                  <a:pt x="0" y="185546"/>
                </a:lnTo>
                <a:lnTo>
                  <a:pt x="55879" y="129793"/>
                </a:lnTo>
                <a:lnTo>
                  <a:pt x="55879" y="0"/>
                </a:lnTo>
                <a:close/>
              </a:path>
            </a:pathLst>
          </a:custGeom>
          <a:solidFill>
            <a:srgbClr val="B1C3A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1967" name="object 63">
            <a:extLst>
              <a:ext uri="{FF2B5EF4-FFF2-40B4-BE49-F238E27FC236}">
                <a16:creationId xmlns:a16="http://schemas.microsoft.com/office/drawing/2014/main" id="{1853F5FF-505C-438E-8DC3-3EDFA2DCB5C4}"/>
              </a:ext>
            </a:extLst>
          </p:cNvPr>
          <p:cNvSpPr>
            <a:spLocks/>
          </p:cNvSpPr>
          <p:nvPr/>
        </p:nvSpPr>
        <p:spPr bwMode="auto">
          <a:xfrm>
            <a:off x="7277100" y="2513013"/>
            <a:ext cx="2044700" cy="0"/>
          </a:xfrm>
          <a:custGeom>
            <a:avLst/>
            <a:gdLst>
              <a:gd name="T0" fmla="*/ 0 w 2044065"/>
              <a:gd name="T1" fmla="*/ 2047114 w 2044065"/>
              <a:gd name="T2" fmla="*/ 0 60000 65536"/>
              <a:gd name="T3" fmla="*/ 0 60000 65536"/>
            </a:gdLst>
            <a:ahLst/>
            <a:cxnLst>
              <a:cxn ang="T2">
                <a:pos x="T0" y="0"/>
              </a:cxn>
              <a:cxn ang="T3">
                <a:pos x="T1" y="0"/>
              </a:cxn>
            </a:cxnLst>
            <a:rect l="0" t="0" r="r" b="b"/>
            <a:pathLst>
              <a:path w="2044065">
                <a:moveTo>
                  <a:pt x="0" y="0"/>
                </a:moveTo>
                <a:lnTo>
                  <a:pt x="2043937" y="0"/>
                </a:lnTo>
              </a:path>
            </a:pathLst>
          </a:custGeom>
          <a:noFill/>
          <a:ln w="55752">
            <a:solidFill>
              <a:srgbClr val="E3F5D2"/>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64" name="object 64">
            <a:extLst>
              <a:ext uri="{FF2B5EF4-FFF2-40B4-BE49-F238E27FC236}">
                <a16:creationId xmlns:a16="http://schemas.microsoft.com/office/drawing/2014/main" id="{F1AD2721-107F-4394-81F0-64519C941058}"/>
              </a:ext>
            </a:extLst>
          </p:cNvPr>
          <p:cNvSpPr txBox="1"/>
          <p:nvPr/>
        </p:nvSpPr>
        <p:spPr>
          <a:xfrm>
            <a:off x="7277100" y="2528888"/>
            <a:ext cx="2044700" cy="147637"/>
          </a:xfrm>
          <a:prstGeom prst="rect">
            <a:avLst/>
          </a:prstGeom>
        </p:spPr>
        <p:txBody>
          <a:bodyPr lIns="0" tIns="13335" rIns="0" bIns="0">
            <a:spAutoFit/>
          </a:bodyPr>
          <a:lstStyle/>
          <a:p>
            <a:pPr marL="563245">
              <a:spcBef>
                <a:spcPts val="105"/>
              </a:spcBef>
              <a:defRPr/>
            </a:pPr>
            <a:r>
              <a:rPr sz="800" spc="-5" dirty="0">
                <a:solidFill>
                  <a:srgbClr val="2C460F"/>
                </a:solidFill>
                <a:latin typeface="Arial"/>
                <a:cs typeface="Arial"/>
              </a:rPr>
              <a:t>节点. JS</a:t>
            </a:r>
            <a:r>
              <a:rPr sz="800" dirty="0">
                <a:solidFill>
                  <a:srgbClr val="2C460F"/>
                </a:solidFill>
                <a:latin typeface="Arial"/>
                <a:cs typeface="Arial"/>
              </a:rPr>
              <a:t> </a:t>
            </a:r>
            <a:r>
              <a:rPr sz="800" spc="-5" dirty="0">
                <a:solidFill>
                  <a:srgbClr val="2C460F"/>
                </a:solidFill>
                <a:latin typeface="Arial"/>
                <a:cs typeface="Arial"/>
              </a:rPr>
              <a:t>容器</a:t>
            </a:r>
            <a:endParaRPr sz="800">
              <a:latin typeface="Arial"/>
              <a:cs typeface="Arial"/>
            </a:endParaRPr>
          </a:p>
        </p:txBody>
      </p:sp>
      <p:sp>
        <p:nvSpPr>
          <p:cNvPr id="251969" name="object 65">
            <a:extLst>
              <a:ext uri="{FF2B5EF4-FFF2-40B4-BE49-F238E27FC236}">
                <a16:creationId xmlns:a16="http://schemas.microsoft.com/office/drawing/2014/main" id="{F589760F-0718-42C5-B6CF-1DB2C4363A8B}"/>
              </a:ext>
            </a:extLst>
          </p:cNvPr>
          <p:cNvSpPr>
            <a:spLocks/>
          </p:cNvSpPr>
          <p:nvPr/>
        </p:nvSpPr>
        <p:spPr bwMode="auto">
          <a:xfrm>
            <a:off x="7277100" y="2151063"/>
            <a:ext cx="2044700" cy="315912"/>
          </a:xfrm>
          <a:custGeom>
            <a:avLst/>
            <a:gdLst>
              <a:gd name="T0" fmla="*/ 0 w 2044065"/>
              <a:gd name="T1" fmla="*/ 316983 h 315594"/>
              <a:gd name="T2" fmla="*/ 2047115 w 2044065"/>
              <a:gd name="T3" fmla="*/ 316983 h 315594"/>
              <a:gd name="T4" fmla="*/ 2047115 w 2044065"/>
              <a:gd name="T5" fmla="*/ 0 h 315594"/>
              <a:gd name="T6" fmla="*/ 0 w 2044065"/>
              <a:gd name="T7" fmla="*/ 0 h 315594"/>
              <a:gd name="T8" fmla="*/ 0 w 2044065"/>
              <a:gd name="T9" fmla="*/ 316983 h 3155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44065" h="315594">
                <a:moveTo>
                  <a:pt x="0" y="315391"/>
                </a:moveTo>
                <a:lnTo>
                  <a:pt x="2043938" y="315391"/>
                </a:lnTo>
                <a:lnTo>
                  <a:pt x="2043938" y="0"/>
                </a:lnTo>
                <a:lnTo>
                  <a:pt x="0" y="0"/>
                </a:lnTo>
                <a:lnTo>
                  <a:pt x="0" y="315391"/>
                </a:lnTo>
                <a:close/>
              </a:path>
            </a:pathLst>
          </a:custGeom>
          <a:solidFill>
            <a:srgbClr val="FFFFFF">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1970" name="object 66">
            <a:extLst>
              <a:ext uri="{FF2B5EF4-FFF2-40B4-BE49-F238E27FC236}">
                <a16:creationId xmlns:a16="http://schemas.microsoft.com/office/drawing/2014/main" id="{75B52A16-BB79-4DD9-9896-D2E509F168F1}"/>
              </a:ext>
            </a:extLst>
          </p:cNvPr>
          <p:cNvSpPr>
            <a:spLocks/>
          </p:cNvSpPr>
          <p:nvPr/>
        </p:nvSpPr>
        <p:spPr bwMode="auto">
          <a:xfrm>
            <a:off x="7443788" y="2174875"/>
            <a:ext cx="731837" cy="273050"/>
          </a:xfrm>
          <a:custGeom>
            <a:avLst/>
            <a:gdLst>
              <a:gd name="T0" fmla="*/ 0 w 731520"/>
              <a:gd name="T1" fmla="*/ 268034 h 274319"/>
              <a:gd name="T2" fmla="*/ 733106 w 731520"/>
              <a:gd name="T3" fmla="*/ 268034 h 274319"/>
              <a:gd name="T4" fmla="*/ 733106 w 731520"/>
              <a:gd name="T5" fmla="*/ 0 h 274319"/>
              <a:gd name="T6" fmla="*/ 0 w 731520"/>
              <a:gd name="T7" fmla="*/ 0 h 274319"/>
              <a:gd name="T8" fmla="*/ 0 w 731520"/>
              <a:gd name="T9" fmla="*/ 268034 h 2743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1520" h="274319">
                <a:moveTo>
                  <a:pt x="0" y="274320"/>
                </a:moveTo>
                <a:lnTo>
                  <a:pt x="731520" y="274320"/>
                </a:lnTo>
                <a:lnTo>
                  <a:pt x="731520" y="0"/>
                </a:lnTo>
                <a:lnTo>
                  <a:pt x="0" y="0"/>
                </a:lnTo>
                <a:lnTo>
                  <a:pt x="0" y="2743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1971" name="object 67">
            <a:extLst>
              <a:ext uri="{FF2B5EF4-FFF2-40B4-BE49-F238E27FC236}">
                <a16:creationId xmlns:a16="http://schemas.microsoft.com/office/drawing/2014/main" id="{82DFCC9B-8E2F-43E1-A4FF-585221404E42}"/>
              </a:ext>
            </a:extLst>
          </p:cNvPr>
          <p:cNvSpPr txBox="1">
            <a:spLocks noChangeArrowheads="1"/>
          </p:cNvSpPr>
          <p:nvPr/>
        </p:nvSpPr>
        <p:spPr bwMode="auto">
          <a:xfrm>
            <a:off x="7559675" y="2174875"/>
            <a:ext cx="512763"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3335" rIns="0" bIns="0">
            <a:spAutoFit/>
          </a:bodyPr>
          <a:lstStyle>
            <a:lvl1pPr indent="317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00"/>
              </a:spcBef>
            </a:pPr>
            <a:r>
              <a:rPr lang="zh-CN" altLang="zh-CN" sz="800">
                <a:solidFill>
                  <a:srgbClr val="2C460F"/>
                </a:solidFill>
                <a:latin typeface="Arial" panose="020B0604020202020204" pitchFamily="34" charset="0"/>
                <a:cs typeface="Arial" panose="020B0604020202020204" pitchFamily="34" charset="0"/>
              </a:rPr>
              <a:t>主节点应用程序</a:t>
            </a:r>
            <a:endParaRPr lang="zh-CN" altLang="zh-CN" sz="800">
              <a:latin typeface="Arial" panose="020B0604020202020204" pitchFamily="34" charset="0"/>
              <a:cs typeface="Arial" panose="020B0604020202020204" pitchFamily="34" charset="0"/>
            </a:endParaRPr>
          </a:p>
        </p:txBody>
      </p:sp>
      <p:sp>
        <p:nvSpPr>
          <p:cNvPr id="251972" name="object 68">
            <a:extLst>
              <a:ext uri="{FF2B5EF4-FFF2-40B4-BE49-F238E27FC236}">
                <a16:creationId xmlns:a16="http://schemas.microsoft.com/office/drawing/2014/main" id="{B6622543-C7EB-4178-A088-889C5FA28B7F}"/>
              </a:ext>
            </a:extLst>
          </p:cNvPr>
          <p:cNvSpPr>
            <a:spLocks/>
          </p:cNvSpPr>
          <p:nvPr/>
        </p:nvSpPr>
        <p:spPr bwMode="auto">
          <a:xfrm>
            <a:off x="8421688" y="2168525"/>
            <a:ext cx="731837" cy="274638"/>
          </a:xfrm>
          <a:custGeom>
            <a:avLst/>
            <a:gdLst>
              <a:gd name="T0" fmla="*/ 0 w 731520"/>
              <a:gd name="T1" fmla="*/ 275918 h 274319"/>
              <a:gd name="T2" fmla="*/ 733106 w 731520"/>
              <a:gd name="T3" fmla="*/ 275918 h 274319"/>
              <a:gd name="T4" fmla="*/ 733106 w 731520"/>
              <a:gd name="T5" fmla="*/ 0 h 274319"/>
              <a:gd name="T6" fmla="*/ 0 w 731520"/>
              <a:gd name="T7" fmla="*/ 0 h 274319"/>
              <a:gd name="T8" fmla="*/ 0 w 731520"/>
              <a:gd name="T9" fmla="*/ 275918 h 2743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1520" h="274319">
                <a:moveTo>
                  <a:pt x="0" y="274320"/>
                </a:moveTo>
                <a:lnTo>
                  <a:pt x="731520" y="274320"/>
                </a:lnTo>
                <a:lnTo>
                  <a:pt x="731520" y="0"/>
                </a:lnTo>
                <a:lnTo>
                  <a:pt x="0" y="0"/>
                </a:lnTo>
                <a:lnTo>
                  <a:pt x="0" y="2743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1973" name="object 69">
            <a:extLst>
              <a:ext uri="{FF2B5EF4-FFF2-40B4-BE49-F238E27FC236}">
                <a16:creationId xmlns:a16="http://schemas.microsoft.com/office/drawing/2014/main" id="{6179401F-6B67-4E99-AB6F-A86EDA8C3167}"/>
              </a:ext>
            </a:extLst>
          </p:cNvPr>
          <p:cNvSpPr txBox="1">
            <a:spLocks noChangeArrowheads="1"/>
          </p:cNvSpPr>
          <p:nvPr/>
        </p:nvSpPr>
        <p:spPr bwMode="auto">
          <a:xfrm>
            <a:off x="8510588" y="2168525"/>
            <a:ext cx="56832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3335" rIns="0" bIns="0">
            <a:spAutoFit/>
          </a:bodyPr>
          <a:lstStyle>
            <a:lvl1pPr marL="84138" indent="-8572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00"/>
              </a:spcBef>
            </a:pPr>
            <a:r>
              <a:rPr lang="zh-CN" altLang="zh-CN" sz="800">
                <a:solidFill>
                  <a:srgbClr val="2C460F"/>
                </a:solidFill>
                <a:latin typeface="Arial" panose="020B0604020202020204" pitchFamily="34" charset="0"/>
                <a:cs typeface="Arial" panose="020B0604020202020204" pitchFamily="34" charset="0"/>
              </a:rPr>
              <a:t>连接模块</a:t>
            </a:r>
            <a:endParaRPr lang="zh-CN" altLang="zh-CN" sz="800">
              <a:latin typeface="Arial" panose="020B0604020202020204" pitchFamily="34" charset="0"/>
              <a:cs typeface="Arial" panose="020B0604020202020204" pitchFamily="34" charset="0"/>
            </a:endParaRPr>
          </a:p>
        </p:txBody>
      </p:sp>
      <p:sp>
        <p:nvSpPr>
          <p:cNvPr id="251974" name="object 70">
            <a:extLst>
              <a:ext uri="{FF2B5EF4-FFF2-40B4-BE49-F238E27FC236}">
                <a16:creationId xmlns:a16="http://schemas.microsoft.com/office/drawing/2014/main" id="{2F7C4997-A8A4-4A51-918D-B05E87B3DB18}"/>
              </a:ext>
            </a:extLst>
          </p:cNvPr>
          <p:cNvSpPr>
            <a:spLocks/>
          </p:cNvSpPr>
          <p:nvPr/>
        </p:nvSpPr>
        <p:spPr bwMode="auto">
          <a:xfrm>
            <a:off x="9590088" y="1965325"/>
            <a:ext cx="1631950" cy="950913"/>
          </a:xfrm>
          <a:custGeom>
            <a:avLst/>
            <a:gdLst>
              <a:gd name="T0" fmla="*/ 0 w 1633220"/>
              <a:gd name="T1" fmla="*/ 951974 h 950594"/>
              <a:gd name="T2" fmla="*/ 1626880 w 1633220"/>
              <a:gd name="T3" fmla="*/ 951974 h 950594"/>
              <a:gd name="T4" fmla="*/ 1626880 w 1633220"/>
              <a:gd name="T5" fmla="*/ 0 h 950594"/>
              <a:gd name="T6" fmla="*/ 0 w 1633220"/>
              <a:gd name="T7" fmla="*/ 0 h 950594"/>
              <a:gd name="T8" fmla="*/ 0 w 1633220"/>
              <a:gd name="T9" fmla="*/ 951974 h 9505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33220" h="950594">
                <a:moveTo>
                  <a:pt x="0" y="950379"/>
                </a:moveTo>
                <a:lnTo>
                  <a:pt x="1633220" y="950379"/>
                </a:lnTo>
                <a:lnTo>
                  <a:pt x="1633220" y="0"/>
                </a:lnTo>
                <a:lnTo>
                  <a:pt x="0" y="0"/>
                </a:lnTo>
                <a:lnTo>
                  <a:pt x="0" y="950379"/>
                </a:lnTo>
                <a:close/>
              </a:path>
            </a:pathLst>
          </a:custGeom>
          <a:solidFill>
            <a:srgbClr val="436A1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71" name="object 71">
            <a:extLst>
              <a:ext uri="{FF2B5EF4-FFF2-40B4-BE49-F238E27FC236}">
                <a16:creationId xmlns:a16="http://schemas.microsoft.com/office/drawing/2014/main" id="{2B3AC351-9101-4602-B467-47B9292E0090}"/>
              </a:ext>
            </a:extLst>
          </p:cNvPr>
          <p:cNvSpPr txBox="1"/>
          <p:nvPr/>
        </p:nvSpPr>
        <p:spPr>
          <a:xfrm>
            <a:off x="9737725" y="2659063"/>
            <a:ext cx="1339850" cy="193675"/>
          </a:xfrm>
          <a:prstGeom prst="rect">
            <a:avLst/>
          </a:prstGeom>
        </p:spPr>
        <p:txBody>
          <a:bodyPr lIns="0" tIns="13335" rIns="0" bIns="0">
            <a:spAutoFit/>
          </a:bodyPr>
          <a:lstStyle/>
          <a:p>
            <a:pPr marL="12700">
              <a:spcBef>
                <a:spcPts val="105"/>
              </a:spcBef>
              <a:defRPr/>
            </a:pPr>
            <a:r>
              <a:rPr sz="1100" spc="-5" dirty="0">
                <a:solidFill>
                  <a:srgbClr val="FFFFFF"/>
                </a:solidFill>
                <a:latin typeface="Arial"/>
                <a:cs typeface="Arial"/>
              </a:rPr>
              <a:t>Microservice</a:t>
            </a:r>
            <a:r>
              <a:rPr sz="1100" spc="-35" dirty="0">
                <a:solidFill>
                  <a:srgbClr val="FFFFFF"/>
                </a:solidFill>
                <a:latin typeface="Arial"/>
                <a:cs typeface="Arial"/>
              </a:rPr>
              <a:t> </a:t>
            </a:r>
            <a:r>
              <a:rPr sz="1100" dirty="0">
                <a:solidFill>
                  <a:srgbClr val="FFFFFF"/>
                </a:solidFill>
                <a:latin typeface="Arial"/>
                <a:cs typeface="Arial"/>
              </a:rPr>
              <a:t>存储</a:t>
            </a:r>
            <a:endParaRPr sz="1100">
              <a:latin typeface="Arial"/>
              <a:cs typeface="Arial"/>
            </a:endParaRPr>
          </a:p>
        </p:txBody>
      </p:sp>
      <p:sp>
        <p:nvSpPr>
          <p:cNvPr id="251976" name="object 72">
            <a:extLst>
              <a:ext uri="{FF2B5EF4-FFF2-40B4-BE49-F238E27FC236}">
                <a16:creationId xmlns:a16="http://schemas.microsoft.com/office/drawing/2014/main" id="{28D6953D-F96E-4E4A-B83A-EA9CCA954DE5}"/>
              </a:ext>
            </a:extLst>
          </p:cNvPr>
          <p:cNvSpPr>
            <a:spLocks/>
          </p:cNvSpPr>
          <p:nvPr/>
        </p:nvSpPr>
        <p:spPr bwMode="auto">
          <a:xfrm>
            <a:off x="10177463" y="1616075"/>
            <a:ext cx="457200" cy="457200"/>
          </a:xfrm>
          <a:custGeom>
            <a:avLst/>
            <a:gdLst>
              <a:gd name="T0" fmla="*/ 228600 w 457200"/>
              <a:gd name="T1" fmla="*/ 0 h 457200"/>
              <a:gd name="T2" fmla="*/ 182533 w 457200"/>
              <a:gd name="T3" fmla="*/ 4639 h 457200"/>
              <a:gd name="T4" fmla="*/ 139624 w 457200"/>
              <a:gd name="T5" fmla="*/ 17948 h 457200"/>
              <a:gd name="T6" fmla="*/ 100793 w 457200"/>
              <a:gd name="T7" fmla="*/ 39011 h 457200"/>
              <a:gd name="T8" fmla="*/ 66960 w 457200"/>
              <a:gd name="T9" fmla="*/ 66913 h 457200"/>
              <a:gd name="T10" fmla="*/ 39045 w 457200"/>
              <a:gd name="T11" fmla="*/ 100738 h 457200"/>
              <a:gd name="T12" fmla="*/ 17966 w 457200"/>
              <a:gd name="T13" fmla="*/ 139571 h 457200"/>
              <a:gd name="T14" fmla="*/ 4644 w 457200"/>
              <a:gd name="T15" fmla="*/ 182496 h 457200"/>
              <a:gd name="T16" fmla="*/ 0 w 457200"/>
              <a:gd name="T17" fmla="*/ 228600 h 457200"/>
              <a:gd name="T18" fmla="*/ 4644 w 457200"/>
              <a:gd name="T19" fmla="*/ 274666 h 457200"/>
              <a:gd name="T20" fmla="*/ 17966 w 457200"/>
              <a:gd name="T21" fmla="*/ 317575 h 457200"/>
              <a:gd name="T22" fmla="*/ 39045 w 457200"/>
              <a:gd name="T23" fmla="*/ 356406 h 457200"/>
              <a:gd name="T24" fmla="*/ 66960 w 457200"/>
              <a:gd name="T25" fmla="*/ 390239 h 457200"/>
              <a:gd name="T26" fmla="*/ 100793 w 457200"/>
              <a:gd name="T27" fmla="*/ 418154 h 457200"/>
              <a:gd name="T28" fmla="*/ 139624 w 457200"/>
              <a:gd name="T29" fmla="*/ 439233 h 457200"/>
              <a:gd name="T30" fmla="*/ 182533 w 457200"/>
              <a:gd name="T31" fmla="*/ 452555 h 457200"/>
              <a:gd name="T32" fmla="*/ 228600 w 457200"/>
              <a:gd name="T33" fmla="*/ 457200 h 457200"/>
              <a:gd name="T34" fmla="*/ 274666 w 457200"/>
              <a:gd name="T35" fmla="*/ 452555 h 457200"/>
              <a:gd name="T36" fmla="*/ 317575 w 457200"/>
              <a:gd name="T37" fmla="*/ 439233 h 457200"/>
              <a:gd name="T38" fmla="*/ 356406 w 457200"/>
              <a:gd name="T39" fmla="*/ 418154 h 457200"/>
              <a:gd name="T40" fmla="*/ 390239 w 457200"/>
              <a:gd name="T41" fmla="*/ 390239 h 457200"/>
              <a:gd name="T42" fmla="*/ 418154 w 457200"/>
              <a:gd name="T43" fmla="*/ 356406 h 457200"/>
              <a:gd name="T44" fmla="*/ 439233 w 457200"/>
              <a:gd name="T45" fmla="*/ 317575 h 457200"/>
              <a:gd name="T46" fmla="*/ 452555 w 457200"/>
              <a:gd name="T47" fmla="*/ 274666 h 457200"/>
              <a:gd name="T48" fmla="*/ 457200 w 457200"/>
              <a:gd name="T49" fmla="*/ 228600 h 457200"/>
              <a:gd name="T50" fmla="*/ 452555 w 457200"/>
              <a:gd name="T51" fmla="*/ 182496 h 457200"/>
              <a:gd name="T52" fmla="*/ 439233 w 457200"/>
              <a:gd name="T53" fmla="*/ 139571 h 457200"/>
              <a:gd name="T54" fmla="*/ 418154 w 457200"/>
              <a:gd name="T55" fmla="*/ 100738 h 457200"/>
              <a:gd name="T56" fmla="*/ 390239 w 457200"/>
              <a:gd name="T57" fmla="*/ 66913 h 457200"/>
              <a:gd name="T58" fmla="*/ 356406 w 457200"/>
              <a:gd name="T59" fmla="*/ 39011 h 457200"/>
              <a:gd name="T60" fmla="*/ 317575 w 457200"/>
              <a:gd name="T61" fmla="*/ 17948 h 457200"/>
              <a:gd name="T62" fmla="*/ 274666 w 457200"/>
              <a:gd name="T63" fmla="*/ 4639 h 457200"/>
              <a:gd name="T64" fmla="*/ 228600 w 457200"/>
              <a:gd name="T65" fmla="*/ 0 h 45720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57200" h="457200">
                <a:moveTo>
                  <a:pt x="228600" y="0"/>
                </a:moveTo>
                <a:lnTo>
                  <a:pt x="182533" y="4639"/>
                </a:lnTo>
                <a:lnTo>
                  <a:pt x="139624" y="17948"/>
                </a:lnTo>
                <a:lnTo>
                  <a:pt x="100793" y="39011"/>
                </a:lnTo>
                <a:lnTo>
                  <a:pt x="66960" y="66913"/>
                </a:lnTo>
                <a:lnTo>
                  <a:pt x="39045" y="100738"/>
                </a:lnTo>
                <a:lnTo>
                  <a:pt x="17966" y="139571"/>
                </a:lnTo>
                <a:lnTo>
                  <a:pt x="4644" y="182496"/>
                </a:lnTo>
                <a:lnTo>
                  <a:pt x="0" y="228600"/>
                </a:lnTo>
                <a:lnTo>
                  <a:pt x="4644" y="274666"/>
                </a:lnTo>
                <a:lnTo>
                  <a:pt x="17966" y="317575"/>
                </a:lnTo>
                <a:lnTo>
                  <a:pt x="39045" y="356406"/>
                </a:lnTo>
                <a:lnTo>
                  <a:pt x="66960" y="390239"/>
                </a:lnTo>
                <a:lnTo>
                  <a:pt x="100793" y="418154"/>
                </a:lnTo>
                <a:lnTo>
                  <a:pt x="139624" y="439233"/>
                </a:lnTo>
                <a:lnTo>
                  <a:pt x="182533" y="452555"/>
                </a:lnTo>
                <a:lnTo>
                  <a:pt x="228600" y="457200"/>
                </a:lnTo>
                <a:lnTo>
                  <a:pt x="274666" y="452555"/>
                </a:lnTo>
                <a:lnTo>
                  <a:pt x="317575" y="439233"/>
                </a:lnTo>
                <a:lnTo>
                  <a:pt x="356406" y="418154"/>
                </a:lnTo>
                <a:lnTo>
                  <a:pt x="390239" y="390239"/>
                </a:lnTo>
                <a:lnTo>
                  <a:pt x="418154" y="356406"/>
                </a:lnTo>
                <a:lnTo>
                  <a:pt x="439233" y="317575"/>
                </a:lnTo>
                <a:lnTo>
                  <a:pt x="452555" y="274666"/>
                </a:lnTo>
                <a:lnTo>
                  <a:pt x="457200" y="228600"/>
                </a:lnTo>
                <a:lnTo>
                  <a:pt x="452555" y="182496"/>
                </a:lnTo>
                <a:lnTo>
                  <a:pt x="439233" y="139571"/>
                </a:lnTo>
                <a:lnTo>
                  <a:pt x="418154" y="100738"/>
                </a:lnTo>
                <a:lnTo>
                  <a:pt x="390239" y="66913"/>
                </a:lnTo>
                <a:lnTo>
                  <a:pt x="356406" y="39011"/>
                </a:lnTo>
                <a:lnTo>
                  <a:pt x="317575" y="17948"/>
                </a:lnTo>
                <a:lnTo>
                  <a:pt x="274666" y="4639"/>
                </a:lnTo>
                <a:lnTo>
                  <a:pt x="228600"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1977" name="object 73">
            <a:extLst>
              <a:ext uri="{FF2B5EF4-FFF2-40B4-BE49-F238E27FC236}">
                <a16:creationId xmlns:a16="http://schemas.microsoft.com/office/drawing/2014/main" id="{CF0AC366-2727-4A92-A740-EFCC1C7B2F9D}"/>
              </a:ext>
            </a:extLst>
          </p:cNvPr>
          <p:cNvSpPr>
            <a:spLocks/>
          </p:cNvSpPr>
          <p:nvPr/>
        </p:nvSpPr>
        <p:spPr bwMode="auto">
          <a:xfrm>
            <a:off x="9590088" y="1854200"/>
            <a:ext cx="1631950" cy="298450"/>
          </a:xfrm>
          <a:custGeom>
            <a:avLst/>
            <a:gdLst>
              <a:gd name="T0" fmla="*/ 1577290 w 1633220"/>
              <a:gd name="T1" fmla="*/ 0 h 298450"/>
              <a:gd name="T2" fmla="*/ 49462 w 1633220"/>
              <a:gd name="T3" fmla="*/ 0 h 298450"/>
              <a:gd name="T4" fmla="*/ 30205 w 1633220"/>
              <a:gd name="T5" fmla="*/ 3901 h 298450"/>
              <a:gd name="T6" fmla="*/ 14486 w 1633220"/>
              <a:gd name="T7" fmla="*/ 14541 h 298450"/>
              <a:gd name="T8" fmla="*/ 3886 w 1633220"/>
              <a:gd name="T9" fmla="*/ 30325 h 298450"/>
              <a:gd name="T10" fmla="*/ 0 w 1633220"/>
              <a:gd name="T11" fmla="*/ 49657 h 298450"/>
              <a:gd name="T12" fmla="*/ 0 w 1633220"/>
              <a:gd name="T13" fmla="*/ 248412 h 298450"/>
              <a:gd name="T14" fmla="*/ 3886 w 1633220"/>
              <a:gd name="T15" fmla="*/ 267743 h 298450"/>
              <a:gd name="T16" fmla="*/ 14486 w 1633220"/>
              <a:gd name="T17" fmla="*/ 283527 h 298450"/>
              <a:gd name="T18" fmla="*/ 30205 w 1633220"/>
              <a:gd name="T19" fmla="*/ 294167 h 298450"/>
              <a:gd name="T20" fmla="*/ 49462 w 1633220"/>
              <a:gd name="T21" fmla="*/ 298069 h 298450"/>
              <a:gd name="T22" fmla="*/ 1577290 w 1633220"/>
              <a:gd name="T23" fmla="*/ 298069 h 298450"/>
              <a:gd name="T24" fmla="*/ 1596567 w 1633220"/>
              <a:gd name="T25" fmla="*/ 294167 h 298450"/>
              <a:gd name="T26" fmla="*/ 1612329 w 1633220"/>
              <a:gd name="T27" fmla="*/ 283527 h 298450"/>
              <a:gd name="T28" fmla="*/ 1622973 w 1633220"/>
              <a:gd name="T29" fmla="*/ 267743 h 298450"/>
              <a:gd name="T30" fmla="*/ 1626879 w 1633220"/>
              <a:gd name="T31" fmla="*/ 248412 h 298450"/>
              <a:gd name="T32" fmla="*/ 1626879 w 1633220"/>
              <a:gd name="T33" fmla="*/ 49657 h 298450"/>
              <a:gd name="T34" fmla="*/ 1622973 w 1633220"/>
              <a:gd name="T35" fmla="*/ 30325 h 298450"/>
              <a:gd name="T36" fmla="*/ 1612329 w 1633220"/>
              <a:gd name="T37" fmla="*/ 14541 h 298450"/>
              <a:gd name="T38" fmla="*/ 1596567 w 1633220"/>
              <a:gd name="T39" fmla="*/ 3901 h 298450"/>
              <a:gd name="T40" fmla="*/ 1577290 w 1633220"/>
              <a:gd name="T41" fmla="*/ 0 h 2984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633220" h="298450">
                <a:moveTo>
                  <a:pt x="1583435" y="0"/>
                </a:moveTo>
                <a:lnTo>
                  <a:pt x="49656" y="0"/>
                </a:lnTo>
                <a:lnTo>
                  <a:pt x="30325" y="3901"/>
                </a:lnTo>
                <a:lnTo>
                  <a:pt x="14541" y="14541"/>
                </a:lnTo>
                <a:lnTo>
                  <a:pt x="3901" y="30325"/>
                </a:lnTo>
                <a:lnTo>
                  <a:pt x="0" y="49657"/>
                </a:lnTo>
                <a:lnTo>
                  <a:pt x="0" y="248412"/>
                </a:lnTo>
                <a:lnTo>
                  <a:pt x="3901" y="267743"/>
                </a:lnTo>
                <a:lnTo>
                  <a:pt x="14541" y="283527"/>
                </a:lnTo>
                <a:lnTo>
                  <a:pt x="30325" y="294167"/>
                </a:lnTo>
                <a:lnTo>
                  <a:pt x="49656" y="298069"/>
                </a:lnTo>
                <a:lnTo>
                  <a:pt x="1583435" y="298069"/>
                </a:lnTo>
                <a:lnTo>
                  <a:pt x="1602787" y="294167"/>
                </a:lnTo>
                <a:lnTo>
                  <a:pt x="1618614" y="283527"/>
                </a:lnTo>
                <a:lnTo>
                  <a:pt x="1629298" y="267743"/>
                </a:lnTo>
                <a:lnTo>
                  <a:pt x="1633219" y="248412"/>
                </a:lnTo>
                <a:lnTo>
                  <a:pt x="1633219" y="49657"/>
                </a:lnTo>
                <a:lnTo>
                  <a:pt x="1629298" y="30325"/>
                </a:lnTo>
                <a:lnTo>
                  <a:pt x="1618614" y="14541"/>
                </a:lnTo>
                <a:lnTo>
                  <a:pt x="1602787" y="3901"/>
                </a:lnTo>
                <a:lnTo>
                  <a:pt x="1583435"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74" name="object 74">
            <a:extLst>
              <a:ext uri="{FF2B5EF4-FFF2-40B4-BE49-F238E27FC236}">
                <a16:creationId xmlns:a16="http://schemas.microsoft.com/office/drawing/2014/main" id="{F8CDDDEC-D49C-4BA9-BE83-B1D0E2A1A22D}"/>
              </a:ext>
            </a:extLst>
          </p:cNvPr>
          <p:cNvSpPr txBox="1"/>
          <p:nvPr/>
        </p:nvSpPr>
        <p:spPr>
          <a:xfrm>
            <a:off x="9939338" y="1901825"/>
            <a:ext cx="935037" cy="193675"/>
          </a:xfrm>
          <a:prstGeom prst="rect">
            <a:avLst/>
          </a:prstGeom>
        </p:spPr>
        <p:txBody>
          <a:bodyPr lIns="0" tIns="13335" rIns="0" bIns="0">
            <a:spAutoFit/>
          </a:bodyPr>
          <a:lstStyle/>
          <a:p>
            <a:pPr marL="12700">
              <a:spcBef>
                <a:spcPts val="105"/>
              </a:spcBef>
              <a:defRPr/>
            </a:pPr>
            <a:r>
              <a:rPr sz="1100" b="1" spc="-5" dirty="0">
                <a:solidFill>
                  <a:srgbClr val="FFFFFF"/>
                </a:solidFill>
                <a:latin typeface="Arial"/>
                <a:cs typeface="Arial"/>
              </a:rPr>
              <a:t>Nosql</a:t>
            </a:r>
            <a:r>
              <a:rPr sz="1100" b="1" spc="-60" dirty="0">
                <a:solidFill>
                  <a:srgbClr val="FFFFFF"/>
                </a:solidFill>
                <a:latin typeface="Arial"/>
                <a:cs typeface="Arial"/>
              </a:rPr>
              <a:t> </a:t>
            </a:r>
            <a:r>
              <a:rPr sz="1100" b="1" spc="-5" dirty="0">
                <a:solidFill>
                  <a:srgbClr val="FFFFFF"/>
                </a:solidFill>
                <a:latin typeface="Arial"/>
                <a:cs typeface="Arial"/>
              </a:rPr>
              <a:t>云</a:t>
            </a:r>
            <a:endParaRPr sz="1100">
              <a:latin typeface="Arial"/>
              <a:cs typeface="Arial"/>
            </a:endParaRPr>
          </a:p>
        </p:txBody>
      </p:sp>
      <p:sp>
        <p:nvSpPr>
          <p:cNvPr id="251979" name="object 75">
            <a:extLst>
              <a:ext uri="{FF2B5EF4-FFF2-40B4-BE49-F238E27FC236}">
                <a16:creationId xmlns:a16="http://schemas.microsoft.com/office/drawing/2014/main" id="{98402F9A-1727-46A6-8C5B-9CE75C2EDA3E}"/>
              </a:ext>
            </a:extLst>
          </p:cNvPr>
          <p:cNvSpPr>
            <a:spLocks/>
          </p:cNvSpPr>
          <p:nvPr/>
        </p:nvSpPr>
        <p:spPr bwMode="auto">
          <a:xfrm>
            <a:off x="9956800" y="2238375"/>
            <a:ext cx="898525" cy="339725"/>
          </a:xfrm>
          <a:custGeom>
            <a:avLst/>
            <a:gdLst>
              <a:gd name="T0" fmla="*/ 0 w 897254"/>
              <a:gd name="T1" fmla="*/ 0 h 339725"/>
              <a:gd name="T2" fmla="*/ 0 w 897254"/>
              <a:gd name="T3" fmla="*/ 282575 h 339725"/>
              <a:gd name="T4" fmla="*/ 7279 w 897254"/>
              <a:gd name="T5" fmla="*/ 292745 h 339725"/>
              <a:gd name="T6" fmla="*/ 61700 w 897254"/>
              <a:gd name="T7" fmla="*/ 311145 h 339725"/>
              <a:gd name="T8" fmla="*/ 106284 w 897254"/>
              <a:gd name="T9" fmla="*/ 319052 h 339725"/>
              <a:gd name="T10" fmla="*/ 160749 w 897254"/>
              <a:gd name="T11" fmla="*/ 325882 h 339725"/>
              <a:gd name="T12" fmla="*/ 223819 w 897254"/>
              <a:gd name="T13" fmla="*/ 331474 h 339725"/>
              <a:gd name="T14" fmla="*/ 294214 w 897254"/>
              <a:gd name="T15" fmla="*/ 335668 h 339725"/>
              <a:gd name="T16" fmla="*/ 370659 w 897254"/>
              <a:gd name="T17" fmla="*/ 338303 h 339725"/>
              <a:gd name="T18" fmla="*/ 451877 w 897254"/>
              <a:gd name="T19" fmla="*/ 339216 h 339725"/>
              <a:gd name="T20" fmla="*/ 533058 w 897254"/>
              <a:gd name="T21" fmla="*/ 338303 h 339725"/>
              <a:gd name="T22" fmla="*/ 609473 w 897254"/>
              <a:gd name="T23" fmla="*/ 335668 h 339725"/>
              <a:gd name="T24" fmla="*/ 679847 w 897254"/>
              <a:gd name="T25" fmla="*/ 331474 h 339725"/>
              <a:gd name="T26" fmla="*/ 742899 w 897254"/>
              <a:gd name="T27" fmla="*/ 325882 h 339725"/>
              <a:gd name="T28" fmla="*/ 797354 w 897254"/>
              <a:gd name="T29" fmla="*/ 319052 h 339725"/>
              <a:gd name="T30" fmla="*/ 841931 w 897254"/>
              <a:gd name="T31" fmla="*/ 311145 h 339725"/>
              <a:gd name="T32" fmla="*/ 896347 w 897254"/>
              <a:gd name="T33" fmla="*/ 292745 h 339725"/>
              <a:gd name="T34" fmla="*/ 903628 w 897254"/>
              <a:gd name="T35" fmla="*/ 282575 h 339725"/>
              <a:gd name="T36" fmla="*/ 903628 w 897254"/>
              <a:gd name="T37" fmla="*/ 56641 h 339725"/>
              <a:gd name="T38" fmla="*/ 451877 w 897254"/>
              <a:gd name="T39" fmla="*/ 56641 h 339725"/>
              <a:gd name="T40" fmla="*/ 370659 w 897254"/>
              <a:gd name="T41" fmla="*/ 55732 h 339725"/>
              <a:gd name="T42" fmla="*/ 294214 w 897254"/>
              <a:gd name="T43" fmla="*/ 53108 h 339725"/>
              <a:gd name="T44" fmla="*/ 223819 w 897254"/>
              <a:gd name="T45" fmla="*/ 48927 h 339725"/>
              <a:gd name="T46" fmla="*/ 160749 w 897254"/>
              <a:gd name="T47" fmla="*/ 43348 h 339725"/>
              <a:gd name="T48" fmla="*/ 106284 w 897254"/>
              <a:gd name="T49" fmla="*/ 36529 h 339725"/>
              <a:gd name="T50" fmla="*/ 61700 w 897254"/>
              <a:gd name="T51" fmla="*/ 28626 h 339725"/>
              <a:gd name="T52" fmla="*/ 7279 w 897254"/>
              <a:gd name="T53" fmla="*/ 10204 h 339725"/>
              <a:gd name="T54" fmla="*/ 0 w 897254"/>
              <a:gd name="T55" fmla="*/ 0 h 339725"/>
              <a:gd name="T56" fmla="*/ 903628 w 897254"/>
              <a:gd name="T57" fmla="*/ 0 h 339725"/>
              <a:gd name="T58" fmla="*/ 841931 w 897254"/>
              <a:gd name="T59" fmla="*/ 28626 h 339725"/>
              <a:gd name="T60" fmla="*/ 797354 w 897254"/>
              <a:gd name="T61" fmla="*/ 36529 h 339725"/>
              <a:gd name="T62" fmla="*/ 742899 w 897254"/>
              <a:gd name="T63" fmla="*/ 43348 h 339725"/>
              <a:gd name="T64" fmla="*/ 679847 w 897254"/>
              <a:gd name="T65" fmla="*/ 48927 h 339725"/>
              <a:gd name="T66" fmla="*/ 609473 w 897254"/>
              <a:gd name="T67" fmla="*/ 53108 h 339725"/>
              <a:gd name="T68" fmla="*/ 533058 w 897254"/>
              <a:gd name="T69" fmla="*/ 55732 h 339725"/>
              <a:gd name="T70" fmla="*/ 451877 w 897254"/>
              <a:gd name="T71" fmla="*/ 56641 h 339725"/>
              <a:gd name="T72" fmla="*/ 903628 w 897254"/>
              <a:gd name="T73" fmla="*/ 56641 h 339725"/>
              <a:gd name="T74" fmla="*/ 903628 w 897254"/>
              <a:gd name="T75" fmla="*/ 0 h 33972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897254" h="339725">
                <a:moveTo>
                  <a:pt x="0" y="0"/>
                </a:moveTo>
                <a:lnTo>
                  <a:pt x="0" y="282575"/>
                </a:lnTo>
                <a:lnTo>
                  <a:pt x="7229" y="292745"/>
                </a:lnTo>
                <a:lnTo>
                  <a:pt x="61265" y="311145"/>
                </a:lnTo>
                <a:lnTo>
                  <a:pt x="105535" y="319052"/>
                </a:lnTo>
                <a:lnTo>
                  <a:pt x="159616" y="325882"/>
                </a:lnTo>
                <a:lnTo>
                  <a:pt x="222240" y="331474"/>
                </a:lnTo>
                <a:lnTo>
                  <a:pt x="292139" y="335668"/>
                </a:lnTo>
                <a:lnTo>
                  <a:pt x="368045" y="338303"/>
                </a:lnTo>
                <a:lnTo>
                  <a:pt x="448691" y="339216"/>
                </a:lnTo>
                <a:lnTo>
                  <a:pt x="529298" y="338303"/>
                </a:lnTo>
                <a:lnTo>
                  <a:pt x="605175" y="335668"/>
                </a:lnTo>
                <a:lnTo>
                  <a:pt x="675052" y="331474"/>
                </a:lnTo>
                <a:lnTo>
                  <a:pt x="737660" y="325882"/>
                </a:lnTo>
                <a:lnTo>
                  <a:pt x="791730" y="319052"/>
                </a:lnTo>
                <a:lnTo>
                  <a:pt x="835993" y="311145"/>
                </a:lnTo>
                <a:lnTo>
                  <a:pt x="890025" y="292745"/>
                </a:lnTo>
                <a:lnTo>
                  <a:pt x="897255" y="282575"/>
                </a:lnTo>
                <a:lnTo>
                  <a:pt x="897255" y="56641"/>
                </a:lnTo>
                <a:lnTo>
                  <a:pt x="448691" y="56641"/>
                </a:lnTo>
                <a:lnTo>
                  <a:pt x="368045" y="55732"/>
                </a:lnTo>
                <a:lnTo>
                  <a:pt x="292139" y="53108"/>
                </a:lnTo>
                <a:lnTo>
                  <a:pt x="222240" y="48927"/>
                </a:lnTo>
                <a:lnTo>
                  <a:pt x="159616" y="43348"/>
                </a:lnTo>
                <a:lnTo>
                  <a:pt x="105535" y="36529"/>
                </a:lnTo>
                <a:lnTo>
                  <a:pt x="61265" y="28626"/>
                </a:lnTo>
                <a:lnTo>
                  <a:pt x="7229" y="10204"/>
                </a:lnTo>
                <a:lnTo>
                  <a:pt x="0" y="0"/>
                </a:lnTo>
                <a:close/>
              </a:path>
              <a:path w="897254" h="339725">
                <a:moveTo>
                  <a:pt x="897255" y="0"/>
                </a:moveTo>
                <a:lnTo>
                  <a:pt x="835993" y="28626"/>
                </a:lnTo>
                <a:lnTo>
                  <a:pt x="791730" y="36529"/>
                </a:lnTo>
                <a:lnTo>
                  <a:pt x="737660" y="43348"/>
                </a:lnTo>
                <a:lnTo>
                  <a:pt x="675052" y="48927"/>
                </a:lnTo>
                <a:lnTo>
                  <a:pt x="605175" y="53108"/>
                </a:lnTo>
                <a:lnTo>
                  <a:pt x="529298" y="55732"/>
                </a:lnTo>
                <a:lnTo>
                  <a:pt x="448691" y="56641"/>
                </a:lnTo>
                <a:lnTo>
                  <a:pt x="897255" y="56641"/>
                </a:lnTo>
                <a:lnTo>
                  <a:pt x="897255" y="0"/>
                </a:lnTo>
                <a:close/>
              </a:path>
            </a:pathLst>
          </a:custGeom>
          <a:solidFill>
            <a:srgbClr val="DEF3C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1980" name="object 76">
            <a:extLst>
              <a:ext uri="{FF2B5EF4-FFF2-40B4-BE49-F238E27FC236}">
                <a16:creationId xmlns:a16="http://schemas.microsoft.com/office/drawing/2014/main" id="{4A22A7A9-BCAB-409B-B236-B1D59F499D89}"/>
              </a:ext>
            </a:extLst>
          </p:cNvPr>
          <p:cNvSpPr>
            <a:spLocks/>
          </p:cNvSpPr>
          <p:nvPr/>
        </p:nvSpPr>
        <p:spPr bwMode="auto">
          <a:xfrm>
            <a:off x="9956800" y="2181225"/>
            <a:ext cx="898525" cy="114300"/>
          </a:xfrm>
          <a:custGeom>
            <a:avLst/>
            <a:gdLst>
              <a:gd name="T0" fmla="*/ 451877 w 897254"/>
              <a:gd name="T1" fmla="*/ 0 h 113664"/>
              <a:gd name="T2" fmla="*/ 370659 w 897254"/>
              <a:gd name="T3" fmla="*/ 938 h 113664"/>
              <a:gd name="T4" fmla="*/ 294214 w 897254"/>
              <a:gd name="T5" fmla="*/ 3648 h 113664"/>
              <a:gd name="T6" fmla="*/ 223819 w 897254"/>
              <a:gd name="T7" fmla="*/ 7961 h 113664"/>
              <a:gd name="T8" fmla="*/ 160749 w 897254"/>
              <a:gd name="T9" fmla="*/ 13711 h 113664"/>
              <a:gd name="T10" fmla="*/ 106284 w 897254"/>
              <a:gd name="T11" fmla="*/ 20734 h 113664"/>
              <a:gd name="T12" fmla="*/ 61700 w 897254"/>
              <a:gd name="T13" fmla="*/ 28866 h 113664"/>
              <a:gd name="T14" fmla="*/ 7279 w 897254"/>
              <a:gd name="T15" fmla="*/ 47785 h 113664"/>
              <a:gd name="T16" fmla="*/ 0 w 897254"/>
              <a:gd name="T17" fmla="*/ 58244 h 113664"/>
              <a:gd name="T18" fmla="*/ 7279 w 897254"/>
              <a:gd name="T19" fmla="*/ 68736 h 113664"/>
              <a:gd name="T20" fmla="*/ 61700 w 897254"/>
              <a:gd name="T21" fmla="*/ 87680 h 113664"/>
              <a:gd name="T22" fmla="*/ 106284 w 897254"/>
              <a:gd name="T23" fmla="*/ 95806 h 113664"/>
              <a:gd name="T24" fmla="*/ 160749 w 897254"/>
              <a:gd name="T25" fmla="*/ 102819 h 113664"/>
              <a:gd name="T26" fmla="*/ 223819 w 897254"/>
              <a:gd name="T27" fmla="*/ 108556 h 113664"/>
              <a:gd name="T28" fmla="*/ 294214 w 897254"/>
              <a:gd name="T29" fmla="*/ 112855 h 113664"/>
              <a:gd name="T30" fmla="*/ 370659 w 897254"/>
              <a:gd name="T31" fmla="*/ 115553 h 113664"/>
              <a:gd name="T32" fmla="*/ 451877 w 897254"/>
              <a:gd name="T33" fmla="*/ 116489 h 113664"/>
              <a:gd name="T34" fmla="*/ 533058 w 897254"/>
              <a:gd name="T35" fmla="*/ 115553 h 113664"/>
              <a:gd name="T36" fmla="*/ 609473 w 897254"/>
              <a:gd name="T37" fmla="*/ 112855 h 113664"/>
              <a:gd name="T38" fmla="*/ 679847 w 897254"/>
              <a:gd name="T39" fmla="*/ 108556 h 113664"/>
              <a:gd name="T40" fmla="*/ 742899 w 897254"/>
              <a:gd name="T41" fmla="*/ 102819 h 113664"/>
              <a:gd name="T42" fmla="*/ 797354 w 897254"/>
              <a:gd name="T43" fmla="*/ 95806 h 113664"/>
              <a:gd name="T44" fmla="*/ 841931 w 897254"/>
              <a:gd name="T45" fmla="*/ 87680 h 113664"/>
              <a:gd name="T46" fmla="*/ 896347 w 897254"/>
              <a:gd name="T47" fmla="*/ 68736 h 113664"/>
              <a:gd name="T48" fmla="*/ 903628 w 897254"/>
              <a:gd name="T49" fmla="*/ 58244 h 113664"/>
              <a:gd name="T50" fmla="*/ 896347 w 897254"/>
              <a:gd name="T51" fmla="*/ 47785 h 113664"/>
              <a:gd name="T52" fmla="*/ 841931 w 897254"/>
              <a:gd name="T53" fmla="*/ 28866 h 113664"/>
              <a:gd name="T54" fmla="*/ 797354 w 897254"/>
              <a:gd name="T55" fmla="*/ 20734 h 113664"/>
              <a:gd name="T56" fmla="*/ 742899 w 897254"/>
              <a:gd name="T57" fmla="*/ 13711 h 113664"/>
              <a:gd name="T58" fmla="*/ 679847 w 897254"/>
              <a:gd name="T59" fmla="*/ 7961 h 113664"/>
              <a:gd name="T60" fmla="*/ 609473 w 897254"/>
              <a:gd name="T61" fmla="*/ 3648 h 113664"/>
              <a:gd name="T62" fmla="*/ 533058 w 897254"/>
              <a:gd name="T63" fmla="*/ 938 h 113664"/>
              <a:gd name="T64" fmla="*/ 451877 w 897254"/>
              <a:gd name="T65" fmla="*/ 0 h 11366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7254" h="113664">
                <a:moveTo>
                  <a:pt x="448691" y="0"/>
                </a:moveTo>
                <a:lnTo>
                  <a:pt x="368045" y="913"/>
                </a:lnTo>
                <a:lnTo>
                  <a:pt x="292139" y="3548"/>
                </a:lnTo>
                <a:lnTo>
                  <a:pt x="222240" y="7742"/>
                </a:lnTo>
                <a:lnTo>
                  <a:pt x="159616" y="13334"/>
                </a:lnTo>
                <a:lnTo>
                  <a:pt x="105535" y="20164"/>
                </a:lnTo>
                <a:lnTo>
                  <a:pt x="61265" y="28071"/>
                </a:lnTo>
                <a:lnTo>
                  <a:pt x="7229" y="46471"/>
                </a:lnTo>
                <a:lnTo>
                  <a:pt x="0" y="56642"/>
                </a:lnTo>
                <a:lnTo>
                  <a:pt x="7229" y="66846"/>
                </a:lnTo>
                <a:lnTo>
                  <a:pt x="61265" y="85268"/>
                </a:lnTo>
                <a:lnTo>
                  <a:pt x="105535" y="93171"/>
                </a:lnTo>
                <a:lnTo>
                  <a:pt x="159616" y="99990"/>
                </a:lnTo>
                <a:lnTo>
                  <a:pt x="222240" y="105569"/>
                </a:lnTo>
                <a:lnTo>
                  <a:pt x="292139" y="109750"/>
                </a:lnTo>
                <a:lnTo>
                  <a:pt x="368045" y="112374"/>
                </a:lnTo>
                <a:lnTo>
                  <a:pt x="448691" y="113284"/>
                </a:lnTo>
                <a:lnTo>
                  <a:pt x="529298" y="112374"/>
                </a:lnTo>
                <a:lnTo>
                  <a:pt x="605175" y="109750"/>
                </a:lnTo>
                <a:lnTo>
                  <a:pt x="675052" y="105569"/>
                </a:lnTo>
                <a:lnTo>
                  <a:pt x="737660" y="99990"/>
                </a:lnTo>
                <a:lnTo>
                  <a:pt x="791730" y="93171"/>
                </a:lnTo>
                <a:lnTo>
                  <a:pt x="835993" y="85268"/>
                </a:lnTo>
                <a:lnTo>
                  <a:pt x="890025" y="66846"/>
                </a:lnTo>
                <a:lnTo>
                  <a:pt x="897255" y="56642"/>
                </a:lnTo>
                <a:lnTo>
                  <a:pt x="890025" y="46471"/>
                </a:lnTo>
                <a:lnTo>
                  <a:pt x="835993" y="28071"/>
                </a:lnTo>
                <a:lnTo>
                  <a:pt x="791730" y="20164"/>
                </a:lnTo>
                <a:lnTo>
                  <a:pt x="737660" y="13334"/>
                </a:lnTo>
                <a:lnTo>
                  <a:pt x="675052" y="7742"/>
                </a:lnTo>
                <a:lnTo>
                  <a:pt x="605175" y="3548"/>
                </a:lnTo>
                <a:lnTo>
                  <a:pt x="529298" y="913"/>
                </a:lnTo>
                <a:lnTo>
                  <a:pt x="448691" y="0"/>
                </a:lnTo>
                <a:close/>
              </a:path>
            </a:pathLst>
          </a:custGeom>
          <a:solidFill>
            <a:srgbClr val="EBF8D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77" name="object 77">
            <a:extLst>
              <a:ext uri="{FF2B5EF4-FFF2-40B4-BE49-F238E27FC236}">
                <a16:creationId xmlns:a16="http://schemas.microsoft.com/office/drawing/2014/main" id="{C2566245-6AE1-4445-9AB2-7477D0563F4F}"/>
              </a:ext>
            </a:extLst>
          </p:cNvPr>
          <p:cNvSpPr txBox="1"/>
          <p:nvPr/>
        </p:nvSpPr>
        <p:spPr>
          <a:xfrm>
            <a:off x="10220325" y="2270125"/>
            <a:ext cx="371475" cy="269875"/>
          </a:xfrm>
          <a:prstGeom prst="rect">
            <a:avLst/>
          </a:prstGeom>
        </p:spPr>
        <p:txBody>
          <a:bodyPr lIns="0" tIns="13335" rIns="0" bIns="0">
            <a:spAutoFit/>
          </a:bodyPr>
          <a:lstStyle/>
          <a:p>
            <a:pPr marL="50800">
              <a:spcBef>
                <a:spcPts val="105"/>
              </a:spcBef>
              <a:defRPr/>
            </a:pPr>
            <a:r>
              <a:rPr sz="800" dirty="0">
                <a:solidFill>
                  <a:srgbClr val="2C460F"/>
                </a:solidFill>
                <a:latin typeface="Arial"/>
                <a:cs typeface="Arial"/>
              </a:rPr>
              <a:t>Json</a:t>
            </a:r>
            <a:endParaRPr sz="800">
              <a:latin typeface="Arial"/>
              <a:cs typeface="Arial"/>
            </a:endParaRPr>
          </a:p>
          <a:p>
            <a:pPr marL="12700">
              <a:defRPr/>
            </a:pPr>
            <a:r>
              <a:rPr sz="800" dirty="0">
                <a:solidFill>
                  <a:srgbClr val="2C460F"/>
                </a:solidFill>
                <a:latin typeface="Arial"/>
                <a:cs typeface="Arial"/>
              </a:rPr>
              <a:t>O</a:t>
            </a:r>
            <a:r>
              <a:rPr sz="800" spc="-5" dirty="0">
                <a:solidFill>
                  <a:srgbClr val="2C460F"/>
                </a:solidFill>
                <a:latin typeface="Arial"/>
                <a:cs typeface="Arial"/>
              </a:rPr>
              <a:t>B</a:t>
            </a:r>
            <a:r>
              <a:rPr sz="800" dirty="0">
                <a:solidFill>
                  <a:srgbClr val="2C460F"/>
                </a:solidFill>
                <a:latin typeface="Arial"/>
                <a:cs typeface="Arial"/>
              </a:rPr>
              <a:t>jects</a:t>
            </a:r>
            <a:endParaRPr sz="800">
              <a:latin typeface="Arial"/>
              <a:cs typeface="Arial"/>
            </a:endParaRPr>
          </a:p>
        </p:txBody>
      </p:sp>
      <p:sp>
        <p:nvSpPr>
          <p:cNvPr id="251982" name="object 78">
            <a:extLst>
              <a:ext uri="{FF2B5EF4-FFF2-40B4-BE49-F238E27FC236}">
                <a16:creationId xmlns:a16="http://schemas.microsoft.com/office/drawing/2014/main" id="{DC55CCF5-F022-409E-9651-120BC9EA1EEC}"/>
              </a:ext>
            </a:extLst>
          </p:cNvPr>
          <p:cNvSpPr>
            <a:spLocks/>
          </p:cNvSpPr>
          <p:nvPr/>
        </p:nvSpPr>
        <p:spPr bwMode="auto">
          <a:xfrm>
            <a:off x="809625" y="3336925"/>
            <a:ext cx="288925" cy="1254125"/>
          </a:xfrm>
          <a:custGeom>
            <a:avLst/>
            <a:gdLst>
              <a:gd name="T0" fmla="*/ 195325 w 288925"/>
              <a:gd name="T1" fmla="*/ 28505 h 1254760"/>
              <a:gd name="T2" fmla="*/ 193675 w 288925"/>
              <a:gd name="T3" fmla="*/ 29388 h 1254760"/>
              <a:gd name="T4" fmla="*/ 134137 w 288925"/>
              <a:gd name="T5" fmla="*/ 98428 h 1254760"/>
              <a:gd name="T6" fmla="*/ 92443 w 288925"/>
              <a:gd name="T7" fmla="*/ 174437 h 1254760"/>
              <a:gd name="T8" fmla="*/ 56743 w 288925"/>
              <a:gd name="T9" fmla="*/ 265771 h 1254760"/>
              <a:gd name="T10" fmla="*/ 28498 w 288925"/>
              <a:gd name="T11" fmla="*/ 368508 h 1254760"/>
              <a:gd name="T12" fmla="*/ 9207 w 288925"/>
              <a:gd name="T13" fmla="*/ 479606 h 1254760"/>
              <a:gd name="T14" fmla="*/ 379 w 288925"/>
              <a:gd name="T15" fmla="*/ 595391 h 1254760"/>
              <a:gd name="T16" fmla="*/ 393 w 288925"/>
              <a:gd name="T17" fmla="*/ 653663 h 1254760"/>
              <a:gd name="T18" fmla="*/ 9715 w 288925"/>
              <a:gd name="T19" fmla="*/ 769320 h 1254760"/>
              <a:gd name="T20" fmla="*/ 30200 w 288925"/>
              <a:gd name="T21" fmla="*/ 880419 h 1254760"/>
              <a:gd name="T22" fmla="*/ 60197 w 288925"/>
              <a:gd name="T23" fmla="*/ 983409 h 1254760"/>
              <a:gd name="T24" fmla="*/ 98005 w 288925"/>
              <a:gd name="T25" fmla="*/ 1074745 h 1254760"/>
              <a:gd name="T26" fmla="*/ 142354 w 288925"/>
              <a:gd name="T27" fmla="*/ 1150878 h 1254760"/>
              <a:gd name="T28" fmla="*/ 205066 w 288925"/>
              <a:gd name="T29" fmla="*/ 1219412 h 1254760"/>
              <a:gd name="T30" fmla="*/ 287312 w 288925"/>
              <a:gd name="T31" fmla="*/ 1251587 h 1254760"/>
              <a:gd name="T32" fmla="*/ 275513 w 288925"/>
              <a:gd name="T33" fmla="*/ 1231825 h 1254760"/>
              <a:gd name="T34" fmla="*/ 228142 w 288925"/>
              <a:gd name="T35" fmla="*/ 1212571 h 1254760"/>
              <a:gd name="T36" fmla="*/ 157683 w 288925"/>
              <a:gd name="T37" fmla="*/ 1139603 h 1254760"/>
              <a:gd name="T38" fmla="*/ 114973 w 288925"/>
              <a:gd name="T39" fmla="*/ 1066002 h 1254760"/>
              <a:gd name="T40" fmla="*/ 78104 w 288925"/>
              <a:gd name="T41" fmla="*/ 976820 h 1254760"/>
              <a:gd name="T42" fmla="*/ 48666 w 288925"/>
              <a:gd name="T43" fmla="*/ 875732 h 1254760"/>
              <a:gd name="T44" fmla="*/ 28575 w 288925"/>
              <a:gd name="T45" fmla="*/ 766533 h 1254760"/>
              <a:gd name="T46" fmla="*/ 19418 w 288925"/>
              <a:gd name="T47" fmla="*/ 652902 h 1254760"/>
              <a:gd name="T48" fmla="*/ 19436 w 288925"/>
              <a:gd name="T49" fmla="*/ 595263 h 1254760"/>
              <a:gd name="T50" fmla="*/ 28130 w 288925"/>
              <a:gd name="T51" fmla="*/ 481761 h 1254760"/>
              <a:gd name="T52" fmla="*/ 47129 w 288925"/>
              <a:gd name="T53" fmla="*/ 372561 h 1254760"/>
              <a:gd name="T54" fmla="*/ 74891 w 288925"/>
              <a:gd name="T55" fmla="*/ 271471 h 1254760"/>
              <a:gd name="T56" fmla="*/ 109867 w 288925"/>
              <a:gd name="T57" fmla="*/ 182165 h 1254760"/>
              <a:gd name="T58" fmla="*/ 150279 w 288925"/>
              <a:gd name="T59" fmla="*/ 108563 h 1254760"/>
              <a:gd name="T60" fmla="*/ 204057 w 288925"/>
              <a:gd name="T61" fmla="*/ 45604 h 1254760"/>
              <a:gd name="T62" fmla="*/ 205435 w 288925"/>
              <a:gd name="T63" fmla="*/ 44283 h 1254760"/>
              <a:gd name="T64" fmla="*/ 198484 w 288925"/>
              <a:gd name="T65" fmla="*/ 27010 h 1254760"/>
              <a:gd name="T66" fmla="*/ 209550 w 288925"/>
              <a:gd name="T67" fmla="*/ 21788 h 1254760"/>
              <a:gd name="T68" fmla="*/ 205637 w 288925"/>
              <a:gd name="T69" fmla="*/ 44562 h 1254760"/>
              <a:gd name="T70" fmla="*/ 259025 w 288925"/>
              <a:gd name="T71" fmla="*/ 21788 h 1254760"/>
              <a:gd name="T72" fmla="*/ 203390 w 288925"/>
              <a:gd name="T73" fmla="*/ 45604 h 1254760"/>
              <a:gd name="T74" fmla="*/ 205522 w 288925"/>
              <a:gd name="T75" fmla="*/ 44283 h 1254760"/>
              <a:gd name="T76" fmla="*/ 204758 w 288925"/>
              <a:gd name="T77" fmla="*/ 44970 h 1254760"/>
              <a:gd name="T78" fmla="*/ 204057 w 288925"/>
              <a:gd name="T79" fmla="*/ 45604 h 1254760"/>
              <a:gd name="T80" fmla="*/ 205522 w 288925"/>
              <a:gd name="T81" fmla="*/ 44283 h 1254760"/>
              <a:gd name="T82" fmla="*/ 205637 w 288925"/>
              <a:gd name="T83" fmla="*/ 44562 h 1254760"/>
              <a:gd name="T84" fmla="*/ 206675 w 288925"/>
              <a:gd name="T85" fmla="*/ 44086 h 1254760"/>
              <a:gd name="T86" fmla="*/ 205637 w 288925"/>
              <a:gd name="T87" fmla="*/ 44562 h 1254760"/>
              <a:gd name="T88" fmla="*/ 205740 w 288925"/>
              <a:gd name="T89" fmla="*/ 44086 h 1254760"/>
              <a:gd name="T90" fmla="*/ 205740 w 288925"/>
              <a:gd name="T91" fmla="*/ 44086 h 1254760"/>
              <a:gd name="T92" fmla="*/ 198484 w 288925"/>
              <a:gd name="T93" fmla="*/ 27010 h 1254760"/>
              <a:gd name="T94" fmla="*/ 205740 w 288925"/>
              <a:gd name="T95" fmla="*/ 44086 h 1254760"/>
              <a:gd name="T96" fmla="*/ 217627 w 288925"/>
              <a:gd name="T97" fmla="*/ 39015 h 1254760"/>
              <a:gd name="T98" fmla="*/ 187477 w 288925"/>
              <a:gd name="T99" fmla="*/ 0 h 1254760"/>
              <a:gd name="T100" fmla="*/ 209550 w 288925"/>
              <a:gd name="T101" fmla="*/ 21788 h 1254760"/>
              <a:gd name="T102" fmla="*/ 272415 w 288925"/>
              <a:gd name="T103" fmla="*/ 6588 h 125476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88925" h="1254760">
                <a:moveTo>
                  <a:pt x="198484" y="27080"/>
                </a:moveTo>
                <a:lnTo>
                  <a:pt x="195325" y="28575"/>
                </a:lnTo>
                <a:lnTo>
                  <a:pt x="194462" y="28955"/>
                </a:lnTo>
                <a:lnTo>
                  <a:pt x="193675" y="29463"/>
                </a:lnTo>
                <a:lnTo>
                  <a:pt x="156844" y="67310"/>
                </a:lnTo>
                <a:lnTo>
                  <a:pt x="134137" y="98678"/>
                </a:lnTo>
                <a:lnTo>
                  <a:pt x="112649" y="134747"/>
                </a:lnTo>
                <a:lnTo>
                  <a:pt x="92443" y="174878"/>
                </a:lnTo>
                <a:lnTo>
                  <a:pt x="73761" y="218948"/>
                </a:lnTo>
                <a:lnTo>
                  <a:pt x="56743" y="266446"/>
                </a:lnTo>
                <a:lnTo>
                  <a:pt x="41554" y="316738"/>
                </a:lnTo>
                <a:lnTo>
                  <a:pt x="28498" y="369443"/>
                </a:lnTo>
                <a:lnTo>
                  <a:pt x="17653" y="424433"/>
                </a:lnTo>
                <a:lnTo>
                  <a:pt x="9207" y="480821"/>
                </a:lnTo>
                <a:lnTo>
                  <a:pt x="3352" y="538479"/>
                </a:lnTo>
                <a:lnTo>
                  <a:pt x="379" y="596900"/>
                </a:lnTo>
                <a:lnTo>
                  <a:pt x="0" y="625982"/>
                </a:lnTo>
                <a:lnTo>
                  <a:pt x="393" y="655319"/>
                </a:lnTo>
                <a:lnTo>
                  <a:pt x="3568" y="713613"/>
                </a:lnTo>
                <a:lnTo>
                  <a:pt x="9715" y="771270"/>
                </a:lnTo>
                <a:lnTo>
                  <a:pt x="18656" y="827785"/>
                </a:lnTo>
                <a:lnTo>
                  <a:pt x="30200" y="882650"/>
                </a:lnTo>
                <a:lnTo>
                  <a:pt x="44132" y="935482"/>
                </a:lnTo>
                <a:lnTo>
                  <a:pt x="60197" y="985901"/>
                </a:lnTo>
                <a:lnTo>
                  <a:pt x="78219" y="1033399"/>
                </a:lnTo>
                <a:lnTo>
                  <a:pt x="98005" y="1077468"/>
                </a:lnTo>
                <a:lnTo>
                  <a:pt x="119481" y="1117600"/>
                </a:lnTo>
                <a:lnTo>
                  <a:pt x="142354" y="1153795"/>
                </a:lnTo>
                <a:lnTo>
                  <a:pt x="166701" y="1185290"/>
                </a:lnTo>
                <a:lnTo>
                  <a:pt x="205066" y="1222502"/>
                </a:lnTo>
                <a:lnTo>
                  <a:pt x="245833" y="1246377"/>
                </a:lnTo>
                <a:lnTo>
                  <a:pt x="287312" y="1254759"/>
                </a:lnTo>
                <a:lnTo>
                  <a:pt x="288569" y="1235837"/>
                </a:lnTo>
                <a:lnTo>
                  <a:pt x="275513" y="1234947"/>
                </a:lnTo>
                <a:lnTo>
                  <a:pt x="263753" y="1232408"/>
                </a:lnTo>
                <a:lnTo>
                  <a:pt x="228142" y="1215644"/>
                </a:lnTo>
                <a:lnTo>
                  <a:pt x="192277" y="1185164"/>
                </a:lnTo>
                <a:lnTo>
                  <a:pt x="157683" y="1142491"/>
                </a:lnTo>
                <a:lnTo>
                  <a:pt x="135788" y="1107820"/>
                </a:lnTo>
                <a:lnTo>
                  <a:pt x="114973" y="1068704"/>
                </a:lnTo>
                <a:lnTo>
                  <a:pt x="95707" y="1025778"/>
                </a:lnTo>
                <a:lnTo>
                  <a:pt x="78104" y="979296"/>
                </a:lnTo>
                <a:lnTo>
                  <a:pt x="62356" y="929894"/>
                </a:lnTo>
                <a:lnTo>
                  <a:pt x="48666" y="877951"/>
                </a:lnTo>
                <a:lnTo>
                  <a:pt x="37350" y="824102"/>
                </a:lnTo>
                <a:lnTo>
                  <a:pt x="28575" y="768476"/>
                </a:lnTo>
                <a:lnTo>
                  <a:pt x="22529" y="711834"/>
                </a:lnTo>
                <a:lnTo>
                  <a:pt x="19418" y="654557"/>
                </a:lnTo>
                <a:lnTo>
                  <a:pt x="19050" y="625728"/>
                </a:lnTo>
                <a:lnTo>
                  <a:pt x="19436" y="596772"/>
                </a:lnTo>
                <a:lnTo>
                  <a:pt x="22364" y="539622"/>
                </a:lnTo>
                <a:lnTo>
                  <a:pt x="28130" y="482981"/>
                </a:lnTo>
                <a:lnTo>
                  <a:pt x="36449" y="427481"/>
                </a:lnTo>
                <a:lnTo>
                  <a:pt x="47129" y="373506"/>
                </a:lnTo>
                <a:lnTo>
                  <a:pt x="59982" y="321437"/>
                </a:lnTo>
                <a:lnTo>
                  <a:pt x="74891" y="272160"/>
                </a:lnTo>
                <a:lnTo>
                  <a:pt x="91592" y="225678"/>
                </a:lnTo>
                <a:lnTo>
                  <a:pt x="109867" y="182625"/>
                </a:lnTo>
                <a:lnTo>
                  <a:pt x="129476" y="143637"/>
                </a:lnTo>
                <a:lnTo>
                  <a:pt x="150279" y="108838"/>
                </a:lnTo>
                <a:lnTo>
                  <a:pt x="183134" y="66039"/>
                </a:lnTo>
                <a:lnTo>
                  <a:pt x="204057" y="45719"/>
                </a:lnTo>
                <a:lnTo>
                  <a:pt x="203390" y="45719"/>
                </a:lnTo>
                <a:lnTo>
                  <a:pt x="205435" y="44393"/>
                </a:lnTo>
                <a:lnTo>
                  <a:pt x="205441" y="44196"/>
                </a:lnTo>
                <a:lnTo>
                  <a:pt x="198484" y="27080"/>
                </a:lnTo>
                <a:close/>
              </a:path>
              <a:path w="288925" h="1254760">
                <a:moveTo>
                  <a:pt x="259025" y="21843"/>
                </a:moveTo>
                <a:lnTo>
                  <a:pt x="209550" y="21843"/>
                </a:lnTo>
                <a:lnTo>
                  <a:pt x="217627" y="39115"/>
                </a:lnTo>
                <a:lnTo>
                  <a:pt x="205637" y="44677"/>
                </a:lnTo>
                <a:lnTo>
                  <a:pt x="216179" y="70612"/>
                </a:lnTo>
                <a:lnTo>
                  <a:pt x="259025" y="21843"/>
                </a:lnTo>
                <a:close/>
              </a:path>
              <a:path w="288925" h="1254760">
                <a:moveTo>
                  <a:pt x="205504" y="44348"/>
                </a:moveTo>
                <a:lnTo>
                  <a:pt x="203390" y="45719"/>
                </a:lnTo>
                <a:lnTo>
                  <a:pt x="204758" y="45085"/>
                </a:lnTo>
                <a:lnTo>
                  <a:pt x="205522" y="44393"/>
                </a:lnTo>
                <a:lnTo>
                  <a:pt x="205504" y="44348"/>
                </a:lnTo>
                <a:close/>
              </a:path>
              <a:path w="288925" h="1254760">
                <a:moveTo>
                  <a:pt x="204758" y="45085"/>
                </a:moveTo>
                <a:lnTo>
                  <a:pt x="203390" y="45719"/>
                </a:lnTo>
                <a:lnTo>
                  <a:pt x="204057" y="45719"/>
                </a:lnTo>
                <a:lnTo>
                  <a:pt x="204758" y="45085"/>
                </a:lnTo>
                <a:close/>
              </a:path>
              <a:path w="288925" h="1254760">
                <a:moveTo>
                  <a:pt x="205522" y="44393"/>
                </a:moveTo>
                <a:lnTo>
                  <a:pt x="204758" y="45085"/>
                </a:lnTo>
                <a:lnTo>
                  <a:pt x="205637" y="44677"/>
                </a:lnTo>
                <a:lnTo>
                  <a:pt x="205522" y="44393"/>
                </a:lnTo>
                <a:close/>
              </a:path>
              <a:path w="288925" h="1254760">
                <a:moveTo>
                  <a:pt x="206675" y="44196"/>
                </a:moveTo>
                <a:lnTo>
                  <a:pt x="205740" y="44196"/>
                </a:lnTo>
                <a:lnTo>
                  <a:pt x="205637" y="44677"/>
                </a:lnTo>
                <a:lnTo>
                  <a:pt x="206675" y="44196"/>
                </a:lnTo>
                <a:close/>
              </a:path>
              <a:path w="288925" h="1254760">
                <a:moveTo>
                  <a:pt x="205740" y="44196"/>
                </a:moveTo>
                <a:lnTo>
                  <a:pt x="205504" y="44348"/>
                </a:lnTo>
                <a:lnTo>
                  <a:pt x="205740" y="44196"/>
                </a:lnTo>
                <a:close/>
              </a:path>
              <a:path w="288925" h="1254760">
                <a:moveTo>
                  <a:pt x="209550" y="21843"/>
                </a:moveTo>
                <a:lnTo>
                  <a:pt x="198484" y="27080"/>
                </a:lnTo>
                <a:lnTo>
                  <a:pt x="205504" y="44348"/>
                </a:lnTo>
                <a:lnTo>
                  <a:pt x="205740" y="44196"/>
                </a:lnTo>
                <a:lnTo>
                  <a:pt x="206675" y="44196"/>
                </a:lnTo>
                <a:lnTo>
                  <a:pt x="217627" y="39115"/>
                </a:lnTo>
                <a:lnTo>
                  <a:pt x="209550" y="21843"/>
                </a:lnTo>
                <a:close/>
              </a:path>
              <a:path w="288925" h="1254760">
                <a:moveTo>
                  <a:pt x="187477" y="0"/>
                </a:moveTo>
                <a:lnTo>
                  <a:pt x="198484" y="27080"/>
                </a:lnTo>
                <a:lnTo>
                  <a:pt x="209550" y="21843"/>
                </a:lnTo>
                <a:lnTo>
                  <a:pt x="259025" y="21843"/>
                </a:lnTo>
                <a:lnTo>
                  <a:pt x="272415" y="6603"/>
                </a:lnTo>
                <a:lnTo>
                  <a:pt x="187477" y="0"/>
                </a:lnTo>
                <a:close/>
              </a:path>
            </a:pathLst>
          </a:custGeom>
          <a:solidFill>
            <a:srgbClr val="FF0000">
              <a:alpha val="65097"/>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1983" name="object 79">
            <a:extLst>
              <a:ext uri="{FF2B5EF4-FFF2-40B4-BE49-F238E27FC236}">
                <a16:creationId xmlns:a16="http://schemas.microsoft.com/office/drawing/2014/main" id="{C2272533-4A2B-4ABA-828E-AFC7586786AD}"/>
              </a:ext>
            </a:extLst>
          </p:cNvPr>
          <p:cNvSpPr>
            <a:spLocks/>
          </p:cNvSpPr>
          <p:nvPr/>
        </p:nvSpPr>
        <p:spPr bwMode="auto">
          <a:xfrm>
            <a:off x="1347788" y="3333750"/>
            <a:ext cx="288925" cy="1254125"/>
          </a:xfrm>
          <a:custGeom>
            <a:avLst/>
            <a:gdLst>
              <a:gd name="T0" fmla="*/ 16001 w 288925"/>
              <a:gd name="T1" fmla="*/ 1245001 h 1254760"/>
              <a:gd name="T2" fmla="*/ 92069 w 288925"/>
              <a:gd name="T3" fmla="*/ 1229799 h 1254760"/>
              <a:gd name="T4" fmla="*/ 70865 w 288925"/>
              <a:gd name="T5" fmla="*/ 1212571 h 1254760"/>
              <a:gd name="T6" fmla="*/ 72262 w 288925"/>
              <a:gd name="T7" fmla="*/ 1181282 h 1254760"/>
              <a:gd name="T8" fmla="*/ 70865 w 288925"/>
              <a:gd name="T9" fmla="*/ 1212571 h 1254760"/>
              <a:gd name="T10" fmla="*/ 89986 w 288925"/>
              <a:gd name="T11" fmla="*/ 1224696 h 1254760"/>
              <a:gd name="T12" fmla="*/ 82676 w 288925"/>
              <a:gd name="T13" fmla="*/ 1207504 h 1254760"/>
              <a:gd name="T14" fmla="*/ 82783 w 288925"/>
              <a:gd name="T15" fmla="*/ 1207052 h 1254760"/>
              <a:gd name="T16" fmla="*/ 78866 w 288925"/>
              <a:gd name="T17" fmla="*/ 1229799 h 1254760"/>
              <a:gd name="T18" fmla="*/ 89986 w 288925"/>
              <a:gd name="T19" fmla="*/ 1224696 h 1254760"/>
              <a:gd name="T20" fmla="*/ 85090 w 288925"/>
              <a:gd name="T21" fmla="*/ 1205983 h 1254760"/>
              <a:gd name="T22" fmla="*/ 82968 w 288925"/>
              <a:gd name="T23" fmla="*/ 1207504 h 1254760"/>
              <a:gd name="T24" fmla="*/ 93218 w 288925"/>
              <a:gd name="T25" fmla="*/ 1223212 h 1254760"/>
              <a:gd name="T26" fmla="*/ 94868 w 288925"/>
              <a:gd name="T27" fmla="*/ 1222199 h 1254760"/>
              <a:gd name="T28" fmla="*/ 107822 w 288925"/>
              <a:gd name="T29" fmla="*/ 1210544 h 1254760"/>
              <a:gd name="T30" fmla="*/ 82890 w 288925"/>
              <a:gd name="T31" fmla="*/ 1207314 h 1254760"/>
              <a:gd name="T32" fmla="*/ 82908 w 288925"/>
              <a:gd name="T33" fmla="*/ 1207357 h 1254760"/>
              <a:gd name="T34" fmla="*/ 82908 w 288925"/>
              <a:gd name="T35" fmla="*/ 1207357 h 1254760"/>
              <a:gd name="T36" fmla="*/ 82968 w 288925"/>
              <a:gd name="T37" fmla="*/ 1207504 h 1254760"/>
              <a:gd name="T38" fmla="*/ 85090 w 288925"/>
              <a:gd name="T39" fmla="*/ 1205983 h 1254760"/>
              <a:gd name="T40" fmla="*/ 82890 w 288925"/>
              <a:gd name="T41" fmla="*/ 1207314 h 1254760"/>
              <a:gd name="T42" fmla="*/ 83627 w 288925"/>
              <a:gd name="T43" fmla="*/ 1206660 h 1254760"/>
              <a:gd name="T44" fmla="*/ 82890 w 288925"/>
              <a:gd name="T45" fmla="*/ 1207314 h 1254760"/>
              <a:gd name="T46" fmla="*/ 1269 w 288925"/>
              <a:gd name="T47" fmla="*/ 0 h 1254760"/>
              <a:gd name="T48" fmla="*/ 13081 w 288925"/>
              <a:gd name="T49" fmla="*/ 19762 h 1254760"/>
              <a:gd name="T50" fmla="*/ 60451 w 288925"/>
              <a:gd name="T51" fmla="*/ 39143 h 1254760"/>
              <a:gd name="T52" fmla="*/ 130809 w 288925"/>
              <a:gd name="T53" fmla="*/ 111983 h 1254760"/>
              <a:gd name="T54" fmla="*/ 173481 w 288925"/>
              <a:gd name="T55" fmla="*/ 185585 h 1254760"/>
              <a:gd name="T56" fmla="*/ 210438 w 288925"/>
              <a:gd name="T57" fmla="*/ 274768 h 1254760"/>
              <a:gd name="T58" fmla="*/ 239775 w 288925"/>
              <a:gd name="T59" fmla="*/ 375729 h 1254760"/>
              <a:gd name="T60" fmla="*/ 259841 w 288925"/>
              <a:gd name="T61" fmla="*/ 484926 h 1254760"/>
              <a:gd name="T62" fmla="*/ 268985 w 288925"/>
              <a:gd name="T63" fmla="*/ 598558 h 1254760"/>
              <a:gd name="T64" fmla="*/ 269102 w 288925"/>
              <a:gd name="T65" fmla="*/ 656324 h 1254760"/>
              <a:gd name="T66" fmla="*/ 260350 w 288925"/>
              <a:gd name="T67" fmla="*/ 769828 h 1254760"/>
              <a:gd name="T68" fmla="*/ 241300 w 288925"/>
              <a:gd name="T69" fmla="*/ 879025 h 1254760"/>
              <a:gd name="T70" fmla="*/ 213613 w 288925"/>
              <a:gd name="T71" fmla="*/ 980115 h 1254760"/>
              <a:gd name="T72" fmla="*/ 178562 w 288925"/>
              <a:gd name="T73" fmla="*/ 1069424 h 1254760"/>
              <a:gd name="T74" fmla="*/ 138175 w 288925"/>
              <a:gd name="T75" fmla="*/ 1143151 h 1254760"/>
              <a:gd name="T76" fmla="*/ 83627 w 288925"/>
              <a:gd name="T77" fmla="*/ 1206660 h 1254760"/>
              <a:gd name="T78" fmla="*/ 112208 w 288925"/>
              <a:gd name="T79" fmla="*/ 1205983 h 1254760"/>
              <a:gd name="T80" fmla="*/ 154304 w 288925"/>
              <a:gd name="T81" fmla="*/ 1153159 h 1254760"/>
              <a:gd name="T82" fmla="*/ 196087 w 288925"/>
              <a:gd name="T83" fmla="*/ 1077152 h 1254760"/>
              <a:gd name="T84" fmla="*/ 231775 w 288925"/>
              <a:gd name="T85" fmla="*/ 985943 h 1254760"/>
              <a:gd name="T86" fmla="*/ 259969 w 288925"/>
              <a:gd name="T87" fmla="*/ 882952 h 1254760"/>
              <a:gd name="T88" fmla="*/ 279273 w 288925"/>
              <a:gd name="T89" fmla="*/ 771982 h 1254760"/>
              <a:gd name="T90" fmla="*/ 288039 w 288925"/>
              <a:gd name="T91" fmla="*/ 656070 h 1254760"/>
              <a:gd name="T92" fmla="*/ 288036 w 288925"/>
              <a:gd name="T93" fmla="*/ 597925 h 1254760"/>
              <a:gd name="T94" fmla="*/ 278638 w 288925"/>
              <a:gd name="T95" fmla="*/ 482141 h 1254760"/>
              <a:gd name="T96" fmla="*/ 258318 w 288925"/>
              <a:gd name="T97" fmla="*/ 371170 h 1254760"/>
              <a:gd name="T98" fmla="*/ 228345 w 288925"/>
              <a:gd name="T99" fmla="*/ 268179 h 1254760"/>
              <a:gd name="T100" fmla="*/ 190500 w 288925"/>
              <a:gd name="T101" fmla="*/ 176969 h 1254760"/>
              <a:gd name="T102" fmla="*/ 146176 w 288925"/>
              <a:gd name="T103" fmla="*/ 100837 h 1254760"/>
              <a:gd name="T104" fmla="*/ 83565 w 288925"/>
              <a:gd name="T105" fmla="*/ 32178 h 1254760"/>
              <a:gd name="T106" fmla="*/ 14350 w 288925"/>
              <a:gd name="T107" fmla="*/ 888 h 12547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88925" h="1254760">
                <a:moveTo>
                  <a:pt x="72262" y="1184275"/>
                </a:moveTo>
                <a:lnTo>
                  <a:pt x="16001" y="1248156"/>
                </a:lnTo>
                <a:lnTo>
                  <a:pt x="100965" y="1254760"/>
                </a:lnTo>
                <a:lnTo>
                  <a:pt x="92069" y="1232916"/>
                </a:lnTo>
                <a:lnTo>
                  <a:pt x="78866" y="1232916"/>
                </a:lnTo>
                <a:lnTo>
                  <a:pt x="70865" y="1215644"/>
                </a:lnTo>
                <a:lnTo>
                  <a:pt x="82783" y="1210110"/>
                </a:lnTo>
                <a:lnTo>
                  <a:pt x="72262" y="1184275"/>
                </a:lnTo>
                <a:close/>
              </a:path>
              <a:path w="288925" h="1254760">
                <a:moveTo>
                  <a:pt x="82783" y="1210110"/>
                </a:moveTo>
                <a:lnTo>
                  <a:pt x="70865" y="1215644"/>
                </a:lnTo>
                <a:lnTo>
                  <a:pt x="78866" y="1232916"/>
                </a:lnTo>
                <a:lnTo>
                  <a:pt x="89986" y="1227799"/>
                </a:lnTo>
                <a:lnTo>
                  <a:pt x="82968" y="1210564"/>
                </a:lnTo>
                <a:lnTo>
                  <a:pt x="82676" y="1210564"/>
                </a:lnTo>
                <a:lnTo>
                  <a:pt x="82841" y="1210417"/>
                </a:lnTo>
                <a:lnTo>
                  <a:pt x="82783" y="1210110"/>
                </a:lnTo>
                <a:close/>
              </a:path>
              <a:path w="288925" h="1254760">
                <a:moveTo>
                  <a:pt x="89986" y="1227799"/>
                </a:moveTo>
                <a:lnTo>
                  <a:pt x="78866" y="1232916"/>
                </a:lnTo>
                <a:lnTo>
                  <a:pt x="92069" y="1232916"/>
                </a:lnTo>
                <a:lnTo>
                  <a:pt x="89986" y="1227799"/>
                </a:lnTo>
                <a:close/>
              </a:path>
              <a:path w="288925" h="1254760">
                <a:moveTo>
                  <a:pt x="112208" y="1209040"/>
                </a:moveTo>
                <a:lnTo>
                  <a:pt x="85090" y="1209040"/>
                </a:lnTo>
                <a:lnTo>
                  <a:pt x="82977" y="1210374"/>
                </a:lnTo>
                <a:lnTo>
                  <a:pt x="82968" y="1210564"/>
                </a:lnTo>
                <a:lnTo>
                  <a:pt x="89986" y="1227799"/>
                </a:lnTo>
                <a:lnTo>
                  <a:pt x="93218" y="1226312"/>
                </a:lnTo>
                <a:lnTo>
                  <a:pt x="93979" y="1225931"/>
                </a:lnTo>
                <a:lnTo>
                  <a:pt x="94868" y="1225296"/>
                </a:lnTo>
                <a:lnTo>
                  <a:pt x="95503" y="1224661"/>
                </a:lnTo>
                <a:lnTo>
                  <a:pt x="107822" y="1213612"/>
                </a:lnTo>
                <a:lnTo>
                  <a:pt x="112208" y="1209040"/>
                </a:lnTo>
                <a:close/>
              </a:path>
              <a:path w="288925" h="1254760">
                <a:moveTo>
                  <a:pt x="82890" y="1210374"/>
                </a:moveTo>
                <a:lnTo>
                  <a:pt x="82676" y="1210564"/>
                </a:lnTo>
                <a:lnTo>
                  <a:pt x="82908" y="1210417"/>
                </a:lnTo>
                <a:lnTo>
                  <a:pt x="82890" y="1210374"/>
                </a:lnTo>
                <a:close/>
              </a:path>
              <a:path w="288925" h="1254760">
                <a:moveTo>
                  <a:pt x="82908" y="1210417"/>
                </a:moveTo>
                <a:lnTo>
                  <a:pt x="82676" y="1210564"/>
                </a:lnTo>
                <a:lnTo>
                  <a:pt x="82968" y="1210564"/>
                </a:lnTo>
                <a:lnTo>
                  <a:pt x="82908" y="1210417"/>
                </a:lnTo>
                <a:close/>
              </a:path>
              <a:path w="288925" h="1254760">
                <a:moveTo>
                  <a:pt x="85090" y="1209040"/>
                </a:moveTo>
                <a:lnTo>
                  <a:pt x="83627" y="1209718"/>
                </a:lnTo>
                <a:lnTo>
                  <a:pt x="82890" y="1210374"/>
                </a:lnTo>
                <a:lnTo>
                  <a:pt x="85090" y="1209040"/>
                </a:lnTo>
                <a:close/>
              </a:path>
              <a:path w="288925" h="1254760">
                <a:moveTo>
                  <a:pt x="83627" y="1209718"/>
                </a:moveTo>
                <a:lnTo>
                  <a:pt x="82783" y="1210110"/>
                </a:lnTo>
                <a:lnTo>
                  <a:pt x="82890" y="1210374"/>
                </a:lnTo>
                <a:lnTo>
                  <a:pt x="83627" y="1209718"/>
                </a:lnTo>
                <a:close/>
              </a:path>
              <a:path w="288925" h="1254760">
                <a:moveTo>
                  <a:pt x="1269" y="0"/>
                </a:moveTo>
                <a:lnTo>
                  <a:pt x="0" y="19050"/>
                </a:lnTo>
                <a:lnTo>
                  <a:pt x="13081" y="19812"/>
                </a:lnTo>
                <a:lnTo>
                  <a:pt x="24765" y="22351"/>
                </a:lnTo>
                <a:lnTo>
                  <a:pt x="60451" y="39243"/>
                </a:lnTo>
                <a:lnTo>
                  <a:pt x="96380" y="69723"/>
                </a:lnTo>
                <a:lnTo>
                  <a:pt x="130809" y="112268"/>
                </a:lnTo>
                <a:lnTo>
                  <a:pt x="152781" y="147065"/>
                </a:lnTo>
                <a:lnTo>
                  <a:pt x="173481" y="186055"/>
                </a:lnTo>
                <a:lnTo>
                  <a:pt x="192785" y="228981"/>
                </a:lnTo>
                <a:lnTo>
                  <a:pt x="210438" y="275463"/>
                </a:lnTo>
                <a:lnTo>
                  <a:pt x="226059" y="324739"/>
                </a:lnTo>
                <a:lnTo>
                  <a:pt x="239775" y="376681"/>
                </a:lnTo>
                <a:lnTo>
                  <a:pt x="251078" y="430656"/>
                </a:lnTo>
                <a:lnTo>
                  <a:pt x="259841" y="486156"/>
                </a:lnTo>
                <a:lnTo>
                  <a:pt x="265810" y="542798"/>
                </a:lnTo>
                <a:lnTo>
                  <a:pt x="268985" y="600075"/>
                </a:lnTo>
                <a:lnTo>
                  <a:pt x="269494" y="628904"/>
                </a:lnTo>
                <a:lnTo>
                  <a:pt x="269102" y="657987"/>
                </a:lnTo>
                <a:lnTo>
                  <a:pt x="266065" y="715137"/>
                </a:lnTo>
                <a:lnTo>
                  <a:pt x="260350" y="771779"/>
                </a:lnTo>
                <a:lnTo>
                  <a:pt x="251968" y="827278"/>
                </a:lnTo>
                <a:lnTo>
                  <a:pt x="241300" y="881253"/>
                </a:lnTo>
                <a:lnTo>
                  <a:pt x="228472" y="933196"/>
                </a:lnTo>
                <a:lnTo>
                  <a:pt x="213613" y="982599"/>
                </a:lnTo>
                <a:lnTo>
                  <a:pt x="196850" y="1029081"/>
                </a:lnTo>
                <a:lnTo>
                  <a:pt x="178562" y="1072134"/>
                </a:lnTo>
                <a:lnTo>
                  <a:pt x="159003" y="1111250"/>
                </a:lnTo>
                <a:lnTo>
                  <a:pt x="138175" y="1146048"/>
                </a:lnTo>
                <a:lnTo>
                  <a:pt x="105409" y="1188720"/>
                </a:lnTo>
                <a:lnTo>
                  <a:pt x="83627" y="1209718"/>
                </a:lnTo>
                <a:lnTo>
                  <a:pt x="85090" y="1209040"/>
                </a:lnTo>
                <a:lnTo>
                  <a:pt x="112208" y="1209040"/>
                </a:lnTo>
                <a:lnTo>
                  <a:pt x="119760" y="1201166"/>
                </a:lnTo>
                <a:lnTo>
                  <a:pt x="154304" y="1156081"/>
                </a:lnTo>
                <a:lnTo>
                  <a:pt x="175894" y="1120013"/>
                </a:lnTo>
                <a:lnTo>
                  <a:pt x="196087" y="1079881"/>
                </a:lnTo>
                <a:lnTo>
                  <a:pt x="214756" y="1035812"/>
                </a:lnTo>
                <a:lnTo>
                  <a:pt x="231775" y="988441"/>
                </a:lnTo>
                <a:lnTo>
                  <a:pt x="246887" y="938022"/>
                </a:lnTo>
                <a:lnTo>
                  <a:pt x="259969" y="885190"/>
                </a:lnTo>
                <a:lnTo>
                  <a:pt x="270891" y="830326"/>
                </a:lnTo>
                <a:lnTo>
                  <a:pt x="279273" y="773938"/>
                </a:lnTo>
                <a:lnTo>
                  <a:pt x="285114" y="716280"/>
                </a:lnTo>
                <a:lnTo>
                  <a:pt x="288039" y="657733"/>
                </a:lnTo>
                <a:lnTo>
                  <a:pt x="288417" y="628650"/>
                </a:lnTo>
                <a:lnTo>
                  <a:pt x="288036" y="599440"/>
                </a:lnTo>
                <a:lnTo>
                  <a:pt x="284861" y="541020"/>
                </a:lnTo>
                <a:lnTo>
                  <a:pt x="278638" y="483362"/>
                </a:lnTo>
                <a:lnTo>
                  <a:pt x="269747" y="426974"/>
                </a:lnTo>
                <a:lnTo>
                  <a:pt x="258318" y="372110"/>
                </a:lnTo>
                <a:lnTo>
                  <a:pt x="244347" y="319278"/>
                </a:lnTo>
                <a:lnTo>
                  <a:pt x="228345" y="268859"/>
                </a:lnTo>
                <a:lnTo>
                  <a:pt x="210312" y="221487"/>
                </a:lnTo>
                <a:lnTo>
                  <a:pt x="190500" y="177419"/>
                </a:lnTo>
                <a:lnTo>
                  <a:pt x="169037" y="137160"/>
                </a:lnTo>
                <a:lnTo>
                  <a:pt x="146176" y="101092"/>
                </a:lnTo>
                <a:lnTo>
                  <a:pt x="121931" y="69596"/>
                </a:lnTo>
                <a:lnTo>
                  <a:pt x="83565" y="32258"/>
                </a:lnTo>
                <a:lnTo>
                  <a:pt x="42798" y="8382"/>
                </a:lnTo>
                <a:lnTo>
                  <a:pt x="14350" y="888"/>
                </a:lnTo>
                <a:lnTo>
                  <a:pt x="1269" y="0"/>
                </a:lnTo>
                <a:close/>
              </a:path>
            </a:pathLst>
          </a:custGeom>
          <a:solidFill>
            <a:srgbClr val="FF0000">
              <a:alpha val="65097"/>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1984" name="object 80">
            <a:extLst>
              <a:ext uri="{FF2B5EF4-FFF2-40B4-BE49-F238E27FC236}">
                <a16:creationId xmlns:a16="http://schemas.microsoft.com/office/drawing/2014/main" id="{C957120D-6A0C-47CC-BB87-339109FA0D77}"/>
              </a:ext>
            </a:extLst>
          </p:cNvPr>
          <p:cNvSpPr>
            <a:spLocks/>
          </p:cNvSpPr>
          <p:nvPr/>
        </p:nvSpPr>
        <p:spPr bwMode="auto">
          <a:xfrm>
            <a:off x="1998663" y="3335338"/>
            <a:ext cx="288925" cy="1262062"/>
          </a:xfrm>
          <a:custGeom>
            <a:avLst/>
            <a:gdLst>
              <a:gd name="T0" fmla="*/ 195325 w 288925"/>
              <a:gd name="T1" fmla="*/ 28467 h 1263014"/>
              <a:gd name="T2" fmla="*/ 193675 w 288925"/>
              <a:gd name="T3" fmla="*/ 29353 h 1263014"/>
              <a:gd name="T4" fmla="*/ 180720 w 288925"/>
              <a:gd name="T5" fmla="*/ 41120 h 1263014"/>
              <a:gd name="T6" fmla="*/ 134112 w 288925"/>
              <a:gd name="T7" fmla="*/ 98812 h 1263014"/>
              <a:gd name="T8" fmla="*/ 92456 w 288925"/>
              <a:gd name="T9" fmla="*/ 175359 h 1263014"/>
              <a:gd name="T10" fmla="*/ 56768 w 288925"/>
              <a:gd name="T11" fmla="*/ 266960 h 1263014"/>
              <a:gd name="T12" fmla="*/ 28575 w 288925"/>
              <a:gd name="T13" fmla="*/ 370456 h 1263014"/>
              <a:gd name="T14" fmla="*/ 9270 w 288925"/>
              <a:gd name="T15" fmla="*/ 482048 h 1263014"/>
              <a:gd name="T16" fmla="*/ 377 w 288925"/>
              <a:gd name="T17" fmla="*/ 598574 h 1263014"/>
              <a:gd name="T18" fmla="*/ 381 w 288925"/>
              <a:gd name="T19" fmla="*/ 657155 h 1263014"/>
              <a:gd name="T20" fmla="*/ 9779 w 288925"/>
              <a:gd name="T21" fmla="*/ 773302 h 1263014"/>
              <a:gd name="T22" fmla="*/ 30225 w 288925"/>
              <a:gd name="T23" fmla="*/ 884894 h 1263014"/>
              <a:gd name="T24" fmla="*/ 60198 w 288925"/>
              <a:gd name="T25" fmla="*/ 988389 h 1263014"/>
              <a:gd name="T26" fmla="*/ 98043 w 288925"/>
              <a:gd name="T27" fmla="*/ 1080245 h 1263014"/>
              <a:gd name="T28" fmla="*/ 142367 w 288925"/>
              <a:gd name="T29" fmla="*/ 1156790 h 1263014"/>
              <a:gd name="T30" fmla="*/ 204977 w 288925"/>
              <a:gd name="T31" fmla="*/ 1225618 h 1263014"/>
              <a:gd name="T32" fmla="*/ 272923 w 288925"/>
              <a:gd name="T33" fmla="*/ 1257123 h 1263014"/>
              <a:gd name="T34" fmla="*/ 273812 w 288925"/>
              <a:gd name="T35" fmla="*/ 1257249 h 1263014"/>
              <a:gd name="T36" fmla="*/ 287400 w 288925"/>
              <a:gd name="T37" fmla="*/ 1258135 h 1263014"/>
              <a:gd name="T38" fmla="*/ 279291 w 288925"/>
              <a:gd name="T39" fmla="*/ 1238524 h 1263014"/>
              <a:gd name="T40" fmla="*/ 275636 w 288925"/>
              <a:gd name="T41" fmla="*/ 1238281 h 1263014"/>
              <a:gd name="T42" fmla="*/ 251968 w 288925"/>
              <a:gd name="T43" fmla="*/ 1231692 h 1263014"/>
              <a:gd name="T44" fmla="*/ 180720 w 288925"/>
              <a:gd name="T45" fmla="*/ 1175516 h 1263014"/>
              <a:gd name="T46" fmla="*/ 125221 w 288925"/>
              <a:gd name="T47" fmla="*/ 1091758 h 1263014"/>
              <a:gd name="T48" fmla="*/ 86740 w 288925"/>
              <a:gd name="T49" fmla="*/ 1005723 h 1263014"/>
              <a:gd name="T50" fmla="*/ 55371 w 288925"/>
              <a:gd name="T51" fmla="*/ 906657 h 1263014"/>
              <a:gd name="T52" fmla="*/ 32638 w 288925"/>
              <a:gd name="T53" fmla="*/ 798607 h 1263014"/>
              <a:gd name="T54" fmla="*/ 20700 w 288925"/>
              <a:gd name="T55" fmla="*/ 685116 h 1263014"/>
              <a:gd name="T56" fmla="*/ 19441 w 288925"/>
              <a:gd name="T57" fmla="*/ 598322 h 1263014"/>
              <a:gd name="T58" fmla="*/ 28193 w 288925"/>
              <a:gd name="T59" fmla="*/ 484199 h 1263014"/>
              <a:gd name="T60" fmla="*/ 47117 w 288925"/>
              <a:gd name="T61" fmla="*/ 374378 h 1263014"/>
              <a:gd name="T62" fmla="*/ 74930 w 288925"/>
              <a:gd name="T63" fmla="*/ 272654 h 1263014"/>
              <a:gd name="T64" fmla="*/ 109855 w 288925"/>
              <a:gd name="T65" fmla="*/ 182951 h 1263014"/>
              <a:gd name="T66" fmla="*/ 150368 w 288925"/>
              <a:gd name="T67" fmla="*/ 108936 h 1263014"/>
              <a:gd name="T68" fmla="*/ 204044 w 288925"/>
              <a:gd name="T69" fmla="*/ 45673 h 1263014"/>
              <a:gd name="T70" fmla="*/ 205707 w 288925"/>
              <a:gd name="T71" fmla="*/ 44179 h 1263014"/>
              <a:gd name="T72" fmla="*/ 275589 w 288925"/>
              <a:gd name="T73" fmla="*/ 1238271 h 1263014"/>
              <a:gd name="T74" fmla="*/ 275725 w 288925"/>
              <a:gd name="T75" fmla="*/ 1238281 h 1263014"/>
              <a:gd name="T76" fmla="*/ 275725 w 288925"/>
              <a:gd name="T77" fmla="*/ 1238281 h 1263014"/>
              <a:gd name="T78" fmla="*/ 279291 w 288925"/>
              <a:gd name="T79" fmla="*/ 1238524 h 1263014"/>
              <a:gd name="T80" fmla="*/ 275682 w 288925"/>
              <a:gd name="T81" fmla="*/ 1238271 h 1263014"/>
              <a:gd name="T82" fmla="*/ 209676 w 288925"/>
              <a:gd name="T83" fmla="*/ 21763 h 1263014"/>
              <a:gd name="T84" fmla="*/ 205860 w 288925"/>
              <a:gd name="T85" fmla="*/ 44527 h 1263014"/>
              <a:gd name="T86" fmla="*/ 259065 w 288925"/>
              <a:gd name="T87" fmla="*/ 21763 h 1263014"/>
              <a:gd name="T88" fmla="*/ 203454 w 288925"/>
              <a:gd name="T89" fmla="*/ 45673 h 1263014"/>
              <a:gd name="T90" fmla="*/ 205714 w 288925"/>
              <a:gd name="T91" fmla="*/ 44175 h 1263014"/>
              <a:gd name="T92" fmla="*/ 203454 w 288925"/>
              <a:gd name="T93" fmla="*/ 45673 h 1263014"/>
              <a:gd name="T94" fmla="*/ 204714 w 288925"/>
              <a:gd name="T95" fmla="*/ 45074 h 1263014"/>
              <a:gd name="T96" fmla="*/ 204714 w 288925"/>
              <a:gd name="T97" fmla="*/ 45074 h 1263014"/>
              <a:gd name="T98" fmla="*/ 205716 w 288925"/>
              <a:gd name="T99" fmla="*/ 44179 h 1263014"/>
              <a:gd name="T100" fmla="*/ 205739 w 288925"/>
              <a:gd name="T101" fmla="*/ 44157 h 1263014"/>
              <a:gd name="T102" fmla="*/ 206643 w 288925"/>
              <a:gd name="T103" fmla="*/ 44157 h 1263014"/>
              <a:gd name="T104" fmla="*/ 198632 w 288925"/>
              <a:gd name="T105" fmla="*/ 26924 h 1263014"/>
              <a:gd name="T106" fmla="*/ 206643 w 288925"/>
              <a:gd name="T107" fmla="*/ 44157 h 1263014"/>
              <a:gd name="T108" fmla="*/ 209676 w 288925"/>
              <a:gd name="T109" fmla="*/ 21763 h 1263014"/>
              <a:gd name="T110" fmla="*/ 198632 w 288925"/>
              <a:gd name="T111" fmla="*/ 26924 h 1263014"/>
              <a:gd name="T112" fmla="*/ 259065 w 288925"/>
              <a:gd name="T113" fmla="*/ 21763 h 1263014"/>
              <a:gd name="T114" fmla="*/ 187579 w 288925"/>
              <a:gd name="T115" fmla="*/ 0 h 126301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88925" h="1263014">
                <a:moveTo>
                  <a:pt x="198632" y="27024"/>
                </a:moveTo>
                <a:lnTo>
                  <a:pt x="195325" y="28575"/>
                </a:lnTo>
                <a:lnTo>
                  <a:pt x="194437" y="28955"/>
                </a:lnTo>
                <a:lnTo>
                  <a:pt x="193675" y="29463"/>
                </a:lnTo>
                <a:lnTo>
                  <a:pt x="193039" y="30099"/>
                </a:lnTo>
                <a:lnTo>
                  <a:pt x="180720" y="41275"/>
                </a:lnTo>
                <a:lnTo>
                  <a:pt x="168656" y="53847"/>
                </a:lnTo>
                <a:lnTo>
                  <a:pt x="134112" y="99187"/>
                </a:lnTo>
                <a:lnTo>
                  <a:pt x="112649" y="135508"/>
                </a:lnTo>
                <a:lnTo>
                  <a:pt x="92456" y="176021"/>
                </a:lnTo>
                <a:lnTo>
                  <a:pt x="73787" y="220344"/>
                </a:lnTo>
                <a:lnTo>
                  <a:pt x="56768" y="267969"/>
                </a:lnTo>
                <a:lnTo>
                  <a:pt x="41529" y="318769"/>
                </a:lnTo>
                <a:lnTo>
                  <a:pt x="28575" y="371855"/>
                </a:lnTo>
                <a:lnTo>
                  <a:pt x="17652" y="427100"/>
                </a:lnTo>
                <a:lnTo>
                  <a:pt x="9270" y="483869"/>
                </a:lnTo>
                <a:lnTo>
                  <a:pt x="3429" y="541908"/>
                </a:lnTo>
                <a:lnTo>
                  <a:pt x="377" y="600836"/>
                </a:lnTo>
                <a:lnTo>
                  <a:pt x="0" y="630046"/>
                </a:lnTo>
                <a:lnTo>
                  <a:pt x="381" y="659637"/>
                </a:lnTo>
                <a:lnTo>
                  <a:pt x="3556" y="718311"/>
                </a:lnTo>
                <a:lnTo>
                  <a:pt x="9779" y="776223"/>
                </a:lnTo>
                <a:lnTo>
                  <a:pt x="18668" y="832992"/>
                </a:lnTo>
                <a:lnTo>
                  <a:pt x="30225" y="888237"/>
                </a:lnTo>
                <a:lnTo>
                  <a:pt x="44195" y="941577"/>
                </a:lnTo>
                <a:lnTo>
                  <a:pt x="60198" y="992123"/>
                </a:lnTo>
                <a:lnTo>
                  <a:pt x="78231" y="1040002"/>
                </a:lnTo>
                <a:lnTo>
                  <a:pt x="98043" y="1084325"/>
                </a:lnTo>
                <a:lnTo>
                  <a:pt x="119506" y="1124838"/>
                </a:lnTo>
                <a:lnTo>
                  <a:pt x="142367" y="1161160"/>
                </a:lnTo>
                <a:lnTo>
                  <a:pt x="166624" y="1192656"/>
                </a:lnTo>
                <a:lnTo>
                  <a:pt x="204977" y="1230248"/>
                </a:lnTo>
                <a:lnTo>
                  <a:pt x="245871" y="1254378"/>
                </a:lnTo>
                <a:lnTo>
                  <a:pt x="272923" y="1261871"/>
                </a:lnTo>
                <a:lnTo>
                  <a:pt x="273431" y="1261871"/>
                </a:lnTo>
                <a:lnTo>
                  <a:pt x="273812" y="1261998"/>
                </a:lnTo>
                <a:lnTo>
                  <a:pt x="274319" y="1261998"/>
                </a:lnTo>
                <a:lnTo>
                  <a:pt x="287400" y="1262887"/>
                </a:lnTo>
                <a:lnTo>
                  <a:pt x="288544" y="1243837"/>
                </a:lnTo>
                <a:lnTo>
                  <a:pt x="279291" y="1243202"/>
                </a:lnTo>
                <a:lnTo>
                  <a:pt x="276859" y="1243202"/>
                </a:lnTo>
                <a:lnTo>
                  <a:pt x="275636" y="1242958"/>
                </a:lnTo>
                <a:lnTo>
                  <a:pt x="263906" y="1240408"/>
                </a:lnTo>
                <a:lnTo>
                  <a:pt x="251968" y="1236344"/>
                </a:lnTo>
                <a:lnTo>
                  <a:pt x="216281" y="1214754"/>
                </a:lnTo>
                <a:lnTo>
                  <a:pt x="180720" y="1179956"/>
                </a:lnTo>
                <a:lnTo>
                  <a:pt x="146684" y="1133093"/>
                </a:lnTo>
                <a:lnTo>
                  <a:pt x="125221" y="1095882"/>
                </a:lnTo>
                <a:lnTo>
                  <a:pt x="105282" y="1054480"/>
                </a:lnTo>
                <a:lnTo>
                  <a:pt x="86740" y="1009522"/>
                </a:lnTo>
                <a:lnTo>
                  <a:pt x="69976" y="961135"/>
                </a:lnTo>
                <a:lnTo>
                  <a:pt x="55371" y="910081"/>
                </a:lnTo>
                <a:lnTo>
                  <a:pt x="42799" y="856741"/>
                </a:lnTo>
                <a:lnTo>
                  <a:pt x="32638" y="801623"/>
                </a:lnTo>
                <a:lnTo>
                  <a:pt x="25145" y="745108"/>
                </a:lnTo>
                <a:lnTo>
                  <a:pt x="20700" y="687704"/>
                </a:lnTo>
                <a:lnTo>
                  <a:pt x="19050" y="629792"/>
                </a:lnTo>
                <a:lnTo>
                  <a:pt x="19441" y="600582"/>
                </a:lnTo>
                <a:lnTo>
                  <a:pt x="22351" y="543051"/>
                </a:lnTo>
                <a:lnTo>
                  <a:pt x="28193" y="486028"/>
                </a:lnTo>
                <a:lnTo>
                  <a:pt x="36449" y="430148"/>
                </a:lnTo>
                <a:lnTo>
                  <a:pt x="47117" y="375792"/>
                </a:lnTo>
                <a:lnTo>
                  <a:pt x="60070" y="323595"/>
                </a:lnTo>
                <a:lnTo>
                  <a:pt x="74930" y="273684"/>
                </a:lnTo>
                <a:lnTo>
                  <a:pt x="91693" y="226949"/>
                </a:lnTo>
                <a:lnTo>
                  <a:pt x="109855" y="183641"/>
                </a:lnTo>
                <a:lnTo>
                  <a:pt x="129539" y="144271"/>
                </a:lnTo>
                <a:lnTo>
                  <a:pt x="150368" y="109346"/>
                </a:lnTo>
                <a:lnTo>
                  <a:pt x="183261" y="66166"/>
                </a:lnTo>
                <a:lnTo>
                  <a:pt x="204044" y="45846"/>
                </a:lnTo>
                <a:lnTo>
                  <a:pt x="203454" y="45846"/>
                </a:lnTo>
                <a:lnTo>
                  <a:pt x="205707" y="44344"/>
                </a:lnTo>
                <a:lnTo>
                  <a:pt x="198632" y="27024"/>
                </a:lnTo>
                <a:close/>
              </a:path>
              <a:path w="288925" h="1263014">
                <a:moveTo>
                  <a:pt x="275589" y="1242948"/>
                </a:moveTo>
                <a:lnTo>
                  <a:pt x="276859" y="1243202"/>
                </a:lnTo>
                <a:lnTo>
                  <a:pt x="275725" y="1242958"/>
                </a:lnTo>
                <a:lnTo>
                  <a:pt x="275589" y="1242948"/>
                </a:lnTo>
                <a:close/>
              </a:path>
              <a:path w="288925" h="1263014">
                <a:moveTo>
                  <a:pt x="275725" y="1242958"/>
                </a:moveTo>
                <a:lnTo>
                  <a:pt x="276859" y="1243202"/>
                </a:lnTo>
                <a:lnTo>
                  <a:pt x="279291" y="1243202"/>
                </a:lnTo>
                <a:lnTo>
                  <a:pt x="275725" y="1242958"/>
                </a:lnTo>
                <a:close/>
              </a:path>
              <a:path w="288925" h="1263014">
                <a:moveTo>
                  <a:pt x="275682" y="1242948"/>
                </a:moveTo>
                <a:close/>
              </a:path>
              <a:path w="288925" h="1263014">
                <a:moveTo>
                  <a:pt x="259065" y="21843"/>
                </a:moveTo>
                <a:lnTo>
                  <a:pt x="209676" y="21843"/>
                </a:lnTo>
                <a:lnTo>
                  <a:pt x="217805" y="38988"/>
                </a:lnTo>
                <a:lnTo>
                  <a:pt x="205860" y="44697"/>
                </a:lnTo>
                <a:lnTo>
                  <a:pt x="216407" y="70484"/>
                </a:lnTo>
                <a:lnTo>
                  <a:pt x="259065" y="21843"/>
                </a:lnTo>
                <a:close/>
              </a:path>
              <a:path w="288925" h="1263014">
                <a:moveTo>
                  <a:pt x="205714" y="44340"/>
                </a:moveTo>
                <a:lnTo>
                  <a:pt x="203454" y="45846"/>
                </a:lnTo>
                <a:lnTo>
                  <a:pt x="204714" y="45244"/>
                </a:lnTo>
                <a:lnTo>
                  <a:pt x="205714" y="44340"/>
                </a:lnTo>
                <a:close/>
              </a:path>
              <a:path w="288925" h="1263014">
                <a:moveTo>
                  <a:pt x="204714" y="45244"/>
                </a:moveTo>
                <a:lnTo>
                  <a:pt x="203454" y="45846"/>
                </a:lnTo>
                <a:lnTo>
                  <a:pt x="204044" y="45846"/>
                </a:lnTo>
                <a:lnTo>
                  <a:pt x="204714" y="45244"/>
                </a:lnTo>
                <a:close/>
              </a:path>
              <a:path w="288925" h="1263014">
                <a:moveTo>
                  <a:pt x="205716" y="44344"/>
                </a:moveTo>
                <a:lnTo>
                  <a:pt x="204714" y="45244"/>
                </a:lnTo>
                <a:lnTo>
                  <a:pt x="205860" y="44697"/>
                </a:lnTo>
                <a:lnTo>
                  <a:pt x="205716" y="44344"/>
                </a:lnTo>
                <a:close/>
              </a:path>
              <a:path w="288925" h="1263014">
                <a:moveTo>
                  <a:pt x="206643" y="44322"/>
                </a:moveTo>
                <a:lnTo>
                  <a:pt x="205739" y="44322"/>
                </a:lnTo>
                <a:lnTo>
                  <a:pt x="205860" y="44697"/>
                </a:lnTo>
                <a:lnTo>
                  <a:pt x="206643" y="44322"/>
                </a:lnTo>
                <a:close/>
              </a:path>
              <a:path w="288925" h="1263014">
                <a:moveTo>
                  <a:pt x="209676" y="21843"/>
                </a:moveTo>
                <a:lnTo>
                  <a:pt x="198632" y="27024"/>
                </a:lnTo>
                <a:lnTo>
                  <a:pt x="205714" y="44340"/>
                </a:lnTo>
                <a:lnTo>
                  <a:pt x="206643" y="44322"/>
                </a:lnTo>
                <a:lnTo>
                  <a:pt x="217805" y="38988"/>
                </a:lnTo>
                <a:lnTo>
                  <a:pt x="209676" y="21843"/>
                </a:lnTo>
                <a:close/>
              </a:path>
              <a:path w="288925" h="1263014">
                <a:moveTo>
                  <a:pt x="187579" y="0"/>
                </a:moveTo>
                <a:lnTo>
                  <a:pt x="198632" y="27024"/>
                </a:lnTo>
                <a:lnTo>
                  <a:pt x="209676" y="21843"/>
                </a:lnTo>
                <a:lnTo>
                  <a:pt x="259065" y="21843"/>
                </a:lnTo>
                <a:lnTo>
                  <a:pt x="272542" y="6476"/>
                </a:lnTo>
                <a:lnTo>
                  <a:pt x="187579" y="0"/>
                </a:lnTo>
                <a:close/>
              </a:path>
            </a:pathLst>
          </a:custGeom>
          <a:solidFill>
            <a:srgbClr val="5F5F00">
              <a:alpha val="65097"/>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1985" name="object 81">
            <a:extLst>
              <a:ext uri="{FF2B5EF4-FFF2-40B4-BE49-F238E27FC236}">
                <a16:creationId xmlns:a16="http://schemas.microsoft.com/office/drawing/2014/main" id="{6612C240-EC70-45DA-9622-EB069F5B24AC}"/>
              </a:ext>
            </a:extLst>
          </p:cNvPr>
          <p:cNvSpPr>
            <a:spLocks/>
          </p:cNvSpPr>
          <p:nvPr/>
        </p:nvSpPr>
        <p:spPr bwMode="auto">
          <a:xfrm>
            <a:off x="2535238" y="3332163"/>
            <a:ext cx="288925" cy="1262062"/>
          </a:xfrm>
          <a:custGeom>
            <a:avLst/>
            <a:gdLst>
              <a:gd name="T0" fmla="*/ 16128 w 288925"/>
              <a:gd name="T1" fmla="*/ 1251682 h 1263014"/>
              <a:gd name="T2" fmla="*/ 92118 w 288925"/>
              <a:gd name="T3" fmla="*/ 1236246 h 1263014"/>
              <a:gd name="T4" fmla="*/ 70738 w 288925"/>
              <a:gd name="T5" fmla="*/ 1219166 h 1263014"/>
              <a:gd name="T6" fmla="*/ 72136 w 288925"/>
              <a:gd name="T7" fmla="*/ 1187789 h 1263014"/>
              <a:gd name="T8" fmla="*/ 70738 w 288925"/>
              <a:gd name="T9" fmla="*/ 1219166 h 1263014"/>
              <a:gd name="T10" fmla="*/ 89982 w 288925"/>
              <a:gd name="T11" fmla="*/ 1231067 h 1263014"/>
              <a:gd name="T12" fmla="*/ 82722 w 288925"/>
              <a:gd name="T13" fmla="*/ 1213462 h 1263014"/>
              <a:gd name="T14" fmla="*/ 78993 w 288925"/>
              <a:gd name="T15" fmla="*/ 1236246 h 1263014"/>
              <a:gd name="T16" fmla="*/ 89982 w 288925"/>
              <a:gd name="T17" fmla="*/ 1231067 h 1263014"/>
              <a:gd name="T18" fmla="*/ 85089 w 288925"/>
              <a:gd name="T19" fmla="*/ 1212335 h 1263014"/>
              <a:gd name="T20" fmla="*/ 89982 w 288925"/>
              <a:gd name="T21" fmla="*/ 1231067 h 1263014"/>
              <a:gd name="T22" fmla="*/ 94106 w 288925"/>
              <a:gd name="T23" fmla="*/ 1229161 h 1263014"/>
              <a:gd name="T24" fmla="*/ 95503 w 288925"/>
              <a:gd name="T25" fmla="*/ 1228023 h 1263014"/>
              <a:gd name="T26" fmla="*/ 112208 w 288925"/>
              <a:gd name="T27" fmla="*/ 1212335 h 1263014"/>
              <a:gd name="T28" fmla="*/ 85089 w 288925"/>
              <a:gd name="T29" fmla="*/ 1212335 h 1263014"/>
              <a:gd name="T30" fmla="*/ 82866 w 288925"/>
              <a:gd name="T31" fmla="*/ 1213811 h 1263014"/>
              <a:gd name="T32" fmla="*/ 83829 w 288925"/>
              <a:gd name="T33" fmla="*/ 1212934 h 1263014"/>
              <a:gd name="T34" fmla="*/ 82862 w 288925"/>
              <a:gd name="T35" fmla="*/ 1213800 h 1263014"/>
              <a:gd name="T36" fmla="*/ 11977 w 288925"/>
              <a:gd name="T37" fmla="*/ 19672 h 1263014"/>
              <a:gd name="T38" fmla="*/ 84327 w 288925"/>
              <a:gd name="T39" fmla="*/ 58072 h 1263014"/>
              <a:gd name="T40" fmla="*/ 141986 w 288925"/>
              <a:gd name="T41" fmla="*/ 129303 h 1263014"/>
              <a:gd name="T42" fmla="*/ 183387 w 288925"/>
              <a:gd name="T43" fmla="*/ 207621 h 1263014"/>
              <a:gd name="T44" fmla="*/ 218567 w 288925"/>
              <a:gd name="T45" fmla="*/ 300490 h 1263014"/>
              <a:gd name="T46" fmla="*/ 245744 w 288925"/>
              <a:gd name="T47" fmla="*/ 404491 h 1263014"/>
              <a:gd name="T48" fmla="*/ 263270 w 288925"/>
              <a:gd name="T49" fmla="*/ 515830 h 1263014"/>
              <a:gd name="T50" fmla="*/ 269494 w 288925"/>
              <a:gd name="T51" fmla="*/ 630712 h 1263014"/>
              <a:gd name="T52" fmla="*/ 266192 w 288925"/>
              <a:gd name="T53" fmla="*/ 717126 h 1263014"/>
              <a:gd name="T54" fmla="*/ 252094 w 288925"/>
              <a:gd name="T55" fmla="*/ 829604 h 1263014"/>
              <a:gd name="T56" fmla="*/ 228473 w 288925"/>
              <a:gd name="T57" fmla="*/ 935884 h 1263014"/>
              <a:gd name="T58" fmla="*/ 196850 w 288925"/>
              <a:gd name="T59" fmla="*/ 1032040 h 1263014"/>
              <a:gd name="T60" fmla="*/ 159003 w 288925"/>
              <a:gd name="T61" fmla="*/ 1114280 h 1263014"/>
              <a:gd name="T62" fmla="*/ 105409 w 288925"/>
              <a:gd name="T63" fmla="*/ 1192091 h 1263014"/>
              <a:gd name="T64" fmla="*/ 85089 w 288925"/>
              <a:gd name="T65" fmla="*/ 1212335 h 1263014"/>
              <a:gd name="T66" fmla="*/ 119761 w 288925"/>
              <a:gd name="T67" fmla="*/ 1204489 h 1263014"/>
              <a:gd name="T68" fmla="*/ 175894 w 288925"/>
              <a:gd name="T69" fmla="*/ 1123136 h 1263014"/>
              <a:gd name="T70" fmla="*/ 214756 w 288925"/>
              <a:gd name="T71" fmla="*/ 1038619 h 1263014"/>
              <a:gd name="T72" fmla="*/ 247014 w 288925"/>
              <a:gd name="T73" fmla="*/ 940690 h 1263014"/>
              <a:gd name="T74" fmla="*/ 270890 w 288925"/>
              <a:gd name="T75" fmla="*/ 832640 h 1263014"/>
              <a:gd name="T76" fmla="*/ 285114 w 288925"/>
              <a:gd name="T77" fmla="*/ 718265 h 1263014"/>
              <a:gd name="T78" fmla="*/ 288544 w 288925"/>
              <a:gd name="T79" fmla="*/ 630458 h 1263014"/>
              <a:gd name="T80" fmla="*/ 284861 w 288925"/>
              <a:gd name="T81" fmla="*/ 542652 h 1263014"/>
              <a:gd name="T82" fmla="*/ 269748 w 288925"/>
              <a:gd name="T83" fmla="*/ 428276 h 1263014"/>
              <a:gd name="T84" fmla="*/ 244348 w 288925"/>
              <a:gd name="T85" fmla="*/ 320226 h 1263014"/>
              <a:gd name="T86" fmla="*/ 210312 w 288925"/>
              <a:gd name="T87" fmla="*/ 222046 h 1263014"/>
              <a:gd name="T88" fmla="*/ 169163 w 288925"/>
              <a:gd name="T89" fmla="*/ 137529 h 1263014"/>
              <a:gd name="T90" fmla="*/ 122046 w 288925"/>
              <a:gd name="T91" fmla="*/ 69965 h 1263014"/>
              <a:gd name="T92" fmla="*/ 64922 w 288925"/>
              <a:gd name="T93" fmla="*/ 19737 h 1263014"/>
              <a:gd name="T94" fmla="*/ 11977 w 288925"/>
              <a:gd name="T95" fmla="*/ 19672 h 1263014"/>
              <a:gd name="T96" fmla="*/ 11977 w 288925"/>
              <a:gd name="T97" fmla="*/ 19672 h 1263014"/>
              <a:gd name="T98" fmla="*/ 11683 w 288925"/>
              <a:gd name="T99" fmla="*/ 19610 h 1263014"/>
              <a:gd name="T100" fmla="*/ 11683 w 288925"/>
              <a:gd name="T101" fmla="*/ 19610 h 1263014"/>
              <a:gd name="T102" fmla="*/ 64922 w 288925"/>
              <a:gd name="T103" fmla="*/ 19737 h 1263014"/>
              <a:gd name="T104" fmla="*/ 1269 w 288925"/>
              <a:gd name="T105" fmla="*/ 0 h 1263014"/>
              <a:gd name="T106" fmla="*/ 11977 w 288925"/>
              <a:gd name="T107" fmla="*/ 19672 h 1263014"/>
              <a:gd name="T108" fmla="*/ 64710 w 288925"/>
              <a:gd name="T109" fmla="*/ 19610 h 1263014"/>
              <a:gd name="T110" fmla="*/ 42799 w 288925"/>
              <a:gd name="T111" fmla="*/ 8478 h 1263014"/>
              <a:gd name="T112" fmla="*/ 15748 w 288925"/>
              <a:gd name="T113" fmla="*/ 1010 h 1263014"/>
              <a:gd name="T114" fmla="*/ 14350 w 288925"/>
              <a:gd name="T115" fmla="*/ 883 h 126301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88925" h="1263014">
                <a:moveTo>
                  <a:pt x="72136" y="1192276"/>
                </a:moveTo>
                <a:lnTo>
                  <a:pt x="16128" y="1256410"/>
                </a:lnTo>
                <a:lnTo>
                  <a:pt x="101092" y="1262760"/>
                </a:lnTo>
                <a:lnTo>
                  <a:pt x="92118" y="1240916"/>
                </a:lnTo>
                <a:lnTo>
                  <a:pt x="78993" y="1240916"/>
                </a:lnTo>
                <a:lnTo>
                  <a:pt x="70738" y="1223771"/>
                </a:lnTo>
                <a:lnTo>
                  <a:pt x="82722" y="1218045"/>
                </a:lnTo>
                <a:lnTo>
                  <a:pt x="72136" y="1192276"/>
                </a:lnTo>
                <a:close/>
              </a:path>
              <a:path w="288925" h="1263014">
                <a:moveTo>
                  <a:pt x="82722" y="1218045"/>
                </a:moveTo>
                <a:lnTo>
                  <a:pt x="70738" y="1223771"/>
                </a:lnTo>
                <a:lnTo>
                  <a:pt x="78993" y="1240916"/>
                </a:lnTo>
                <a:lnTo>
                  <a:pt x="89982" y="1235717"/>
                </a:lnTo>
                <a:lnTo>
                  <a:pt x="82883" y="1218438"/>
                </a:lnTo>
                <a:lnTo>
                  <a:pt x="82722" y="1218045"/>
                </a:lnTo>
                <a:close/>
              </a:path>
              <a:path w="288925" h="1263014">
                <a:moveTo>
                  <a:pt x="89982" y="1235717"/>
                </a:moveTo>
                <a:lnTo>
                  <a:pt x="78993" y="1240916"/>
                </a:lnTo>
                <a:lnTo>
                  <a:pt x="92118" y="1240916"/>
                </a:lnTo>
                <a:lnTo>
                  <a:pt x="89982" y="1235717"/>
                </a:lnTo>
                <a:close/>
              </a:path>
              <a:path w="288925" h="1263014">
                <a:moveTo>
                  <a:pt x="112208" y="1216914"/>
                </a:moveTo>
                <a:lnTo>
                  <a:pt x="85089" y="1216914"/>
                </a:lnTo>
                <a:lnTo>
                  <a:pt x="82882" y="1218385"/>
                </a:lnTo>
                <a:lnTo>
                  <a:pt x="89982" y="1235717"/>
                </a:lnTo>
                <a:lnTo>
                  <a:pt x="93218" y="1234185"/>
                </a:lnTo>
                <a:lnTo>
                  <a:pt x="94106" y="1233804"/>
                </a:lnTo>
                <a:lnTo>
                  <a:pt x="94868" y="1233296"/>
                </a:lnTo>
                <a:lnTo>
                  <a:pt x="95503" y="1232661"/>
                </a:lnTo>
                <a:lnTo>
                  <a:pt x="107823" y="1221485"/>
                </a:lnTo>
                <a:lnTo>
                  <a:pt x="112208" y="1216914"/>
                </a:lnTo>
                <a:close/>
              </a:path>
              <a:path w="288925" h="1263014">
                <a:moveTo>
                  <a:pt x="82866" y="1218396"/>
                </a:moveTo>
                <a:close/>
              </a:path>
              <a:path w="288925" h="1263014">
                <a:moveTo>
                  <a:pt x="85089" y="1216914"/>
                </a:moveTo>
                <a:lnTo>
                  <a:pt x="83829" y="1217516"/>
                </a:lnTo>
                <a:lnTo>
                  <a:pt x="82866" y="1218396"/>
                </a:lnTo>
                <a:lnTo>
                  <a:pt x="85089" y="1216914"/>
                </a:lnTo>
                <a:close/>
              </a:path>
              <a:path w="288925" h="1263014">
                <a:moveTo>
                  <a:pt x="83829" y="1217516"/>
                </a:moveTo>
                <a:lnTo>
                  <a:pt x="82722" y="1218045"/>
                </a:lnTo>
                <a:lnTo>
                  <a:pt x="82862" y="1218385"/>
                </a:lnTo>
                <a:lnTo>
                  <a:pt x="83829" y="1217516"/>
                </a:lnTo>
                <a:close/>
              </a:path>
              <a:path w="288925" h="1263014">
                <a:moveTo>
                  <a:pt x="11977" y="19747"/>
                </a:moveTo>
                <a:lnTo>
                  <a:pt x="48513" y="32130"/>
                </a:lnTo>
                <a:lnTo>
                  <a:pt x="84327" y="58292"/>
                </a:lnTo>
                <a:lnTo>
                  <a:pt x="119506" y="97281"/>
                </a:lnTo>
                <a:lnTo>
                  <a:pt x="141986" y="129793"/>
                </a:lnTo>
                <a:lnTo>
                  <a:pt x="163321" y="167004"/>
                </a:lnTo>
                <a:lnTo>
                  <a:pt x="183387" y="208406"/>
                </a:lnTo>
                <a:lnTo>
                  <a:pt x="201802" y="253364"/>
                </a:lnTo>
                <a:lnTo>
                  <a:pt x="218567" y="301625"/>
                </a:lnTo>
                <a:lnTo>
                  <a:pt x="233171" y="352678"/>
                </a:lnTo>
                <a:lnTo>
                  <a:pt x="245744" y="406019"/>
                </a:lnTo>
                <a:lnTo>
                  <a:pt x="255777" y="461263"/>
                </a:lnTo>
                <a:lnTo>
                  <a:pt x="263270" y="517778"/>
                </a:lnTo>
                <a:lnTo>
                  <a:pt x="267843" y="575309"/>
                </a:lnTo>
                <a:lnTo>
                  <a:pt x="269494" y="633094"/>
                </a:lnTo>
                <a:lnTo>
                  <a:pt x="269107" y="662304"/>
                </a:lnTo>
                <a:lnTo>
                  <a:pt x="266192" y="719835"/>
                </a:lnTo>
                <a:lnTo>
                  <a:pt x="260350" y="776858"/>
                </a:lnTo>
                <a:lnTo>
                  <a:pt x="252094" y="832738"/>
                </a:lnTo>
                <a:lnTo>
                  <a:pt x="241426" y="887094"/>
                </a:lnTo>
                <a:lnTo>
                  <a:pt x="228473" y="939419"/>
                </a:lnTo>
                <a:lnTo>
                  <a:pt x="213613" y="989076"/>
                </a:lnTo>
                <a:lnTo>
                  <a:pt x="196850" y="1035938"/>
                </a:lnTo>
                <a:lnTo>
                  <a:pt x="178688" y="1079245"/>
                </a:lnTo>
                <a:lnTo>
                  <a:pt x="159003" y="1118489"/>
                </a:lnTo>
                <a:lnTo>
                  <a:pt x="138175" y="1153540"/>
                </a:lnTo>
                <a:lnTo>
                  <a:pt x="105409" y="1196594"/>
                </a:lnTo>
                <a:lnTo>
                  <a:pt x="83829" y="1217516"/>
                </a:lnTo>
                <a:lnTo>
                  <a:pt x="85089" y="1216914"/>
                </a:lnTo>
                <a:lnTo>
                  <a:pt x="112208" y="1216914"/>
                </a:lnTo>
                <a:lnTo>
                  <a:pt x="119761" y="1209039"/>
                </a:lnTo>
                <a:lnTo>
                  <a:pt x="154431" y="1163573"/>
                </a:lnTo>
                <a:lnTo>
                  <a:pt x="175894" y="1127378"/>
                </a:lnTo>
                <a:lnTo>
                  <a:pt x="196087" y="1086865"/>
                </a:lnTo>
                <a:lnTo>
                  <a:pt x="214756" y="1042542"/>
                </a:lnTo>
                <a:lnTo>
                  <a:pt x="231775" y="994917"/>
                </a:lnTo>
                <a:lnTo>
                  <a:pt x="247014" y="944244"/>
                </a:lnTo>
                <a:lnTo>
                  <a:pt x="259969" y="891032"/>
                </a:lnTo>
                <a:lnTo>
                  <a:pt x="270890" y="835786"/>
                </a:lnTo>
                <a:lnTo>
                  <a:pt x="279273" y="778890"/>
                </a:lnTo>
                <a:lnTo>
                  <a:pt x="285114" y="720978"/>
                </a:lnTo>
                <a:lnTo>
                  <a:pt x="288164" y="662177"/>
                </a:lnTo>
                <a:lnTo>
                  <a:pt x="288544" y="632840"/>
                </a:lnTo>
                <a:lnTo>
                  <a:pt x="288036" y="603376"/>
                </a:lnTo>
                <a:lnTo>
                  <a:pt x="284861" y="544702"/>
                </a:lnTo>
                <a:lnTo>
                  <a:pt x="278638" y="486663"/>
                </a:lnTo>
                <a:lnTo>
                  <a:pt x="269748" y="429894"/>
                </a:lnTo>
                <a:lnTo>
                  <a:pt x="258318" y="374522"/>
                </a:lnTo>
                <a:lnTo>
                  <a:pt x="244348" y="321436"/>
                </a:lnTo>
                <a:lnTo>
                  <a:pt x="228345" y="270637"/>
                </a:lnTo>
                <a:lnTo>
                  <a:pt x="210312" y="222885"/>
                </a:lnTo>
                <a:lnTo>
                  <a:pt x="190500" y="178562"/>
                </a:lnTo>
                <a:lnTo>
                  <a:pt x="169163" y="138049"/>
                </a:lnTo>
                <a:lnTo>
                  <a:pt x="146176" y="101726"/>
                </a:lnTo>
                <a:lnTo>
                  <a:pt x="122046" y="70230"/>
                </a:lnTo>
                <a:lnTo>
                  <a:pt x="83565" y="32638"/>
                </a:lnTo>
                <a:lnTo>
                  <a:pt x="64922" y="19812"/>
                </a:lnTo>
                <a:lnTo>
                  <a:pt x="13081" y="19812"/>
                </a:lnTo>
                <a:lnTo>
                  <a:pt x="11977" y="19747"/>
                </a:lnTo>
                <a:close/>
              </a:path>
              <a:path w="288925" h="1263014">
                <a:moveTo>
                  <a:pt x="11683" y="19685"/>
                </a:moveTo>
                <a:lnTo>
                  <a:pt x="11977" y="19747"/>
                </a:lnTo>
                <a:lnTo>
                  <a:pt x="13081" y="19812"/>
                </a:lnTo>
                <a:lnTo>
                  <a:pt x="11683" y="19685"/>
                </a:lnTo>
                <a:close/>
              </a:path>
              <a:path w="288925" h="1263014">
                <a:moveTo>
                  <a:pt x="64710" y="19685"/>
                </a:moveTo>
                <a:lnTo>
                  <a:pt x="11683" y="19685"/>
                </a:lnTo>
                <a:lnTo>
                  <a:pt x="13081" y="19812"/>
                </a:lnTo>
                <a:lnTo>
                  <a:pt x="64922" y="19812"/>
                </a:lnTo>
                <a:lnTo>
                  <a:pt x="64710" y="19685"/>
                </a:lnTo>
                <a:close/>
              </a:path>
              <a:path w="288925" h="1263014">
                <a:moveTo>
                  <a:pt x="1269" y="0"/>
                </a:moveTo>
                <a:lnTo>
                  <a:pt x="0" y="19050"/>
                </a:lnTo>
                <a:lnTo>
                  <a:pt x="11977" y="19747"/>
                </a:lnTo>
                <a:lnTo>
                  <a:pt x="11683" y="19685"/>
                </a:lnTo>
                <a:lnTo>
                  <a:pt x="64710" y="19685"/>
                </a:lnTo>
                <a:lnTo>
                  <a:pt x="56642" y="14858"/>
                </a:lnTo>
                <a:lnTo>
                  <a:pt x="42799" y="8508"/>
                </a:lnTo>
                <a:lnTo>
                  <a:pt x="28701" y="3810"/>
                </a:lnTo>
                <a:lnTo>
                  <a:pt x="15748" y="1015"/>
                </a:lnTo>
                <a:lnTo>
                  <a:pt x="15239" y="888"/>
                </a:lnTo>
                <a:lnTo>
                  <a:pt x="14350" y="888"/>
                </a:lnTo>
                <a:lnTo>
                  <a:pt x="1269" y="0"/>
                </a:lnTo>
                <a:close/>
              </a:path>
            </a:pathLst>
          </a:custGeom>
          <a:solidFill>
            <a:srgbClr val="9DDA5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1986" name="object 82">
            <a:extLst>
              <a:ext uri="{FF2B5EF4-FFF2-40B4-BE49-F238E27FC236}">
                <a16:creationId xmlns:a16="http://schemas.microsoft.com/office/drawing/2014/main" id="{F1313E61-7FBC-420D-80E8-3E9B0648FB77}"/>
              </a:ext>
            </a:extLst>
          </p:cNvPr>
          <p:cNvSpPr>
            <a:spLocks/>
          </p:cNvSpPr>
          <p:nvPr/>
        </p:nvSpPr>
        <p:spPr bwMode="auto">
          <a:xfrm>
            <a:off x="523875" y="4041775"/>
            <a:ext cx="519113" cy="139700"/>
          </a:xfrm>
          <a:custGeom>
            <a:avLst/>
            <a:gdLst>
              <a:gd name="T0" fmla="*/ 0 w 519430"/>
              <a:gd name="T1" fmla="*/ 141688 h 139064"/>
              <a:gd name="T2" fmla="*/ 517796 w 519430"/>
              <a:gd name="T3" fmla="*/ 141688 h 139064"/>
              <a:gd name="T4" fmla="*/ 517796 w 519430"/>
              <a:gd name="T5" fmla="*/ 0 h 139064"/>
              <a:gd name="T6" fmla="*/ 0 w 519430"/>
              <a:gd name="T7" fmla="*/ 0 h 139064"/>
              <a:gd name="T8" fmla="*/ 0 w 519430"/>
              <a:gd name="T9" fmla="*/ 141688 h 1390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9430" h="139064">
                <a:moveTo>
                  <a:pt x="0" y="138493"/>
                </a:moveTo>
                <a:lnTo>
                  <a:pt x="519379" y="138493"/>
                </a:lnTo>
                <a:lnTo>
                  <a:pt x="519379" y="0"/>
                </a:lnTo>
                <a:lnTo>
                  <a:pt x="0" y="0"/>
                </a:lnTo>
                <a:lnTo>
                  <a:pt x="0" y="1384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83" name="object 83">
            <a:extLst>
              <a:ext uri="{FF2B5EF4-FFF2-40B4-BE49-F238E27FC236}">
                <a16:creationId xmlns:a16="http://schemas.microsoft.com/office/drawing/2014/main" id="{AA1D9D6C-B7DD-4F9C-8BEE-0D2476A64569}"/>
              </a:ext>
            </a:extLst>
          </p:cNvPr>
          <p:cNvSpPr txBox="1"/>
          <p:nvPr/>
        </p:nvSpPr>
        <p:spPr>
          <a:xfrm>
            <a:off x="511175" y="4027488"/>
            <a:ext cx="538163" cy="161925"/>
          </a:xfrm>
          <a:prstGeom prst="rect">
            <a:avLst/>
          </a:prstGeom>
        </p:spPr>
        <p:txBody>
          <a:bodyPr lIns="0" tIns="12700" rIns="0" bIns="0">
            <a:spAutoFit/>
          </a:bodyPr>
          <a:lstStyle/>
          <a:p>
            <a:pPr marL="12700">
              <a:spcBef>
                <a:spcPts val="100"/>
              </a:spcBef>
              <a:defRPr/>
            </a:pPr>
            <a:r>
              <a:rPr sz="900" spc="-5" dirty="0">
                <a:solidFill>
                  <a:srgbClr val="C00000"/>
                </a:solidFill>
                <a:latin typeface="Arial"/>
                <a:cs typeface="Arial"/>
              </a:rPr>
              <a:t>H</a:t>
            </a:r>
            <a:r>
              <a:rPr sz="900" dirty="0">
                <a:solidFill>
                  <a:srgbClr val="C00000"/>
                </a:solidFill>
                <a:latin typeface="Arial"/>
                <a:cs typeface="Arial"/>
              </a:rPr>
              <a:t>Tt</a:t>
            </a:r>
            <a:r>
              <a:rPr sz="900" spc="-5" dirty="0">
                <a:solidFill>
                  <a:srgbClr val="C00000"/>
                </a:solidFill>
                <a:latin typeface="Arial"/>
                <a:cs typeface="Arial"/>
              </a:rPr>
              <a:t>P</a:t>
            </a:r>
            <a:r>
              <a:rPr sz="900" dirty="0">
                <a:solidFill>
                  <a:srgbClr val="C00000"/>
                </a:solidFill>
                <a:latin typeface="Arial"/>
                <a:cs typeface="Arial"/>
              </a:rPr>
              <a:t>s://</a:t>
            </a:r>
            <a:r>
              <a:rPr sz="900" spc="-20" dirty="0">
                <a:solidFill>
                  <a:srgbClr val="C00000"/>
                </a:solidFill>
                <a:latin typeface="Arial"/>
                <a:cs typeface="Arial"/>
              </a:rPr>
              <a:t>Xx</a:t>
            </a:r>
            <a:r>
              <a:rPr sz="900" dirty="0">
                <a:solidFill>
                  <a:srgbClr val="C00000"/>
                </a:solidFill>
                <a:latin typeface="Arial"/>
                <a:cs typeface="Arial"/>
              </a:rPr>
              <a:t>X</a:t>
            </a:r>
            <a:endParaRPr sz="900">
              <a:latin typeface="Arial"/>
              <a:cs typeface="Arial"/>
            </a:endParaRPr>
          </a:p>
        </p:txBody>
      </p:sp>
      <p:sp>
        <p:nvSpPr>
          <p:cNvPr id="251988" name="object 84">
            <a:extLst>
              <a:ext uri="{FF2B5EF4-FFF2-40B4-BE49-F238E27FC236}">
                <a16:creationId xmlns:a16="http://schemas.microsoft.com/office/drawing/2014/main" id="{6AE09DEB-A9DA-4ED5-812E-1E26DCAFC931}"/>
              </a:ext>
            </a:extLst>
          </p:cNvPr>
          <p:cNvSpPr>
            <a:spLocks noChangeArrowheads="1"/>
          </p:cNvSpPr>
          <p:nvPr/>
        </p:nvSpPr>
        <p:spPr bwMode="auto">
          <a:xfrm>
            <a:off x="700088" y="3579813"/>
            <a:ext cx="325437" cy="325437"/>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51989" name="object 85">
            <a:extLst>
              <a:ext uri="{FF2B5EF4-FFF2-40B4-BE49-F238E27FC236}">
                <a16:creationId xmlns:a16="http://schemas.microsoft.com/office/drawing/2014/main" id="{B4E43D39-E8D8-455B-900D-E46F7E850A69}"/>
              </a:ext>
            </a:extLst>
          </p:cNvPr>
          <p:cNvSpPr>
            <a:spLocks noChangeArrowheads="1"/>
          </p:cNvSpPr>
          <p:nvPr/>
        </p:nvSpPr>
        <p:spPr bwMode="auto">
          <a:xfrm>
            <a:off x="698500" y="3575050"/>
            <a:ext cx="363538" cy="373063"/>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51990" name="object 86">
            <a:extLst>
              <a:ext uri="{FF2B5EF4-FFF2-40B4-BE49-F238E27FC236}">
                <a16:creationId xmlns:a16="http://schemas.microsoft.com/office/drawing/2014/main" id="{9A45AE74-C8DC-47D6-B9B5-DAC212F0CCA6}"/>
              </a:ext>
            </a:extLst>
          </p:cNvPr>
          <p:cNvSpPr>
            <a:spLocks noChangeArrowheads="1"/>
          </p:cNvSpPr>
          <p:nvPr/>
        </p:nvSpPr>
        <p:spPr bwMode="auto">
          <a:xfrm>
            <a:off x="725488" y="3605213"/>
            <a:ext cx="219075" cy="220662"/>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87" name="object 87">
            <a:extLst>
              <a:ext uri="{FF2B5EF4-FFF2-40B4-BE49-F238E27FC236}">
                <a16:creationId xmlns:a16="http://schemas.microsoft.com/office/drawing/2014/main" id="{329961D9-54D2-4FFE-97AD-632217E2BFC8}"/>
              </a:ext>
            </a:extLst>
          </p:cNvPr>
          <p:cNvSpPr txBox="1"/>
          <p:nvPr/>
        </p:nvSpPr>
        <p:spPr>
          <a:xfrm>
            <a:off x="787400" y="3624263"/>
            <a:ext cx="96838" cy="177800"/>
          </a:xfrm>
          <a:prstGeom prst="rect">
            <a:avLst/>
          </a:prstGeom>
        </p:spPr>
        <p:txBody>
          <a:bodyPr lIns="0" tIns="12065" rIns="0" bIns="0">
            <a:spAutoFit/>
          </a:bodyPr>
          <a:lstStyle/>
          <a:p>
            <a:pPr marL="12700">
              <a:spcBef>
                <a:spcPts val="95"/>
              </a:spcBef>
              <a:defRPr/>
            </a:pPr>
            <a:r>
              <a:rPr sz="1000" b="1" spc="-5" dirty="0">
                <a:solidFill>
                  <a:srgbClr val="2D2D2D"/>
                </a:solidFill>
                <a:latin typeface="Arial"/>
                <a:cs typeface="Arial"/>
              </a:rPr>
              <a:t>1</a:t>
            </a:r>
            <a:endParaRPr sz="1000">
              <a:latin typeface="Arial"/>
              <a:cs typeface="Arial"/>
            </a:endParaRPr>
          </a:p>
        </p:txBody>
      </p:sp>
      <p:sp>
        <p:nvSpPr>
          <p:cNvPr id="251992" name="object 88">
            <a:extLst>
              <a:ext uri="{FF2B5EF4-FFF2-40B4-BE49-F238E27FC236}">
                <a16:creationId xmlns:a16="http://schemas.microsoft.com/office/drawing/2014/main" id="{1537F27B-6D86-416A-BB75-9C9EA1CFB494}"/>
              </a:ext>
            </a:extLst>
          </p:cNvPr>
          <p:cNvSpPr>
            <a:spLocks/>
          </p:cNvSpPr>
          <p:nvPr/>
        </p:nvSpPr>
        <p:spPr bwMode="auto">
          <a:xfrm>
            <a:off x="1287463" y="4046538"/>
            <a:ext cx="546100" cy="138112"/>
          </a:xfrm>
          <a:custGeom>
            <a:avLst/>
            <a:gdLst>
              <a:gd name="T0" fmla="*/ 0 w 545464"/>
              <a:gd name="T1" fmla="*/ 133817 h 139064"/>
              <a:gd name="T2" fmla="*/ 548204 w 545464"/>
              <a:gd name="T3" fmla="*/ 133817 h 139064"/>
              <a:gd name="T4" fmla="*/ 548204 w 545464"/>
              <a:gd name="T5" fmla="*/ 0 h 139064"/>
              <a:gd name="T6" fmla="*/ 0 w 545464"/>
              <a:gd name="T7" fmla="*/ 0 h 139064"/>
              <a:gd name="T8" fmla="*/ 0 w 545464"/>
              <a:gd name="T9" fmla="*/ 133817 h 1390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5464" h="139064">
                <a:moveTo>
                  <a:pt x="0" y="138493"/>
                </a:moveTo>
                <a:lnTo>
                  <a:pt x="545020" y="138493"/>
                </a:lnTo>
                <a:lnTo>
                  <a:pt x="545020" y="0"/>
                </a:lnTo>
                <a:lnTo>
                  <a:pt x="0" y="0"/>
                </a:lnTo>
                <a:lnTo>
                  <a:pt x="0" y="1384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89" name="object 89">
            <a:extLst>
              <a:ext uri="{FF2B5EF4-FFF2-40B4-BE49-F238E27FC236}">
                <a16:creationId xmlns:a16="http://schemas.microsoft.com/office/drawing/2014/main" id="{4DF3B4E9-4BF1-4499-98D7-321E81996B8D}"/>
              </a:ext>
            </a:extLst>
          </p:cNvPr>
          <p:cNvSpPr txBox="1"/>
          <p:nvPr/>
        </p:nvSpPr>
        <p:spPr>
          <a:xfrm>
            <a:off x="1274763" y="4030663"/>
            <a:ext cx="563562" cy="163512"/>
          </a:xfrm>
          <a:prstGeom prst="rect">
            <a:avLst/>
          </a:prstGeom>
        </p:spPr>
        <p:txBody>
          <a:bodyPr lIns="0" tIns="12700" rIns="0" bIns="0">
            <a:spAutoFit/>
          </a:bodyPr>
          <a:lstStyle/>
          <a:p>
            <a:pPr marL="12700">
              <a:spcBef>
                <a:spcPts val="100"/>
              </a:spcBef>
              <a:defRPr/>
            </a:pPr>
            <a:r>
              <a:rPr sz="900" dirty="0">
                <a:solidFill>
                  <a:srgbClr val="C00000"/>
                </a:solidFill>
                <a:latin typeface="Arial"/>
                <a:cs typeface="Arial"/>
              </a:rPr>
              <a:t>H</a:t>
            </a:r>
            <a:r>
              <a:rPr sz="900" spc="-15" dirty="0">
                <a:solidFill>
                  <a:srgbClr val="C00000"/>
                </a:solidFill>
                <a:latin typeface="Arial"/>
                <a:cs typeface="Arial"/>
              </a:rPr>
              <a:t>T</a:t>
            </a:r>
            <a:r>
              <a:rPr sz="900" spc="-20" dirty="0">
                <a:solidFill>
                  <a:srgbClr val="C00000"/>
                </a:solidFill>
                <a:latin typeface="Arial"/>
                <a:cs typeface="Arial"/>
              </a:rPr>
              <a:t>M</a:t>
            </a:r>
            <a:r>
              <a:rPr sz="900" spc="-5" dirty="0">
                <a:solidFill>
                  <a:srgbClr val="C00000"/>
                </a:solidFill>
                <a:latin typeface="Arial"/>
                <a:cs typeface="Arial"/>
              </a:rPr>
              <a:t>L5</a:t>
            </a:r>
            <a:r>
              <a:rPr sz="900" dirty="0">
                <a:solidFill>
                  <a:srgbClr val="C00000"/>
                </a:solidFill>
                <a:latin typeface="Arial"/>
                <a:cs typeface="Arial"/>
              </a:rPr>
              <a:t>/JS</a:t>
            </a:r>
            <a:endParaRPr sz="900">
              <a:latin typeface="Arial"/>
              <a:cs typeface="Arial"/>
            </a:endParaRPr>
          </a:p>
        </p:txBody>
      </p:sp>
      <p:sp>
        <p:nvSpPr>
          <p:cNvPr id="251994" name="object 90">
            <a:extLst>
              <a:ext uri="{FF2B5EF4-FFF2-40B4-BE49-F238E27FC236}">
                <a16:creationId xmlns:a16="http://schemas.microsoft.com/office/drawing/2014/main" id="{E213D9D3-7447-461D-A132-65CA0F02EED7}"/>
              </a:ext>
            </a:extLst>
          </p:cNvPr>
          <p:cNvSpPr>
            <a:spLocks noChangeArrowheads="1"/>
          </p:cNvSpPr>
          <p:nvPr/>
        </p:nvSpPr>
        <p:spPr bwMode="auto">
          <a:xfrm>
            <a:off x="1884363" y="3579813"/>
            <a:ext cx="325437" cy="325437"/>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51995" name="object 91">
            <a:extLst>
              <a:ext uri="{FF2B5EF4-FFF2-40B4-BE49-F238E27FC236}">
                <a16:creationId xmlns:a16="http://schemas.microsoft.com/office/drawing/2014/main" id="{07574430-62A2-476C-86D6-7EAB310D29C0}"/>
              </a:ext>
            </a:extLst>
          </p:cNvPr>
          <p:cNvSpPr>
            <a:spLocks noChangeArrowheads="1"/>
          </p:cNvSpPr>
          <p:nvPr/>
        </p:nvSpPr>
        <p:spPr bwMode="auto">
          <a:xfrm>
            <a:off x="1882775" y="3575050"/>
            <a:ext cx="363538" cy="373063"/>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51996" name="object 92">
            <a:extLst>
              <a:ext uri="{FF2B5EF4-FFF2-40B4-BE49-F238E27FC236}">
                <a16:creationId xmlns:a16="http://schemas.microsoft.com/office/drawing/2014/main" id="{AAB0E69E-ACE5-4A9C-8841-0FE1BC123926}"/>
              </a:ext>
            </a:extLst>
          </p:cNvPr>
          <p:cNvSpPr>
            <a:spLocks noChangeArrowheads="1"/>
          </p:cNvSpPr>
          <p:nvPr/>
        </p:nvSpPr>
        <p:spPr bwMode="auto">
          <a:xfrm>
            <a:off x="1909763" y="3605213"/>
            <a:ext cx="220662" cy="220662"/>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51997" name="object 93">
            <a:extLst>
              <a:ext uri="{FF2B5EF4-FFF2-40B4-BE49-F238E27FC236}">
                <a16:creationId xmlns:a16="http://schemas.microsoft.com/office/drawing/2014/main" id="{DB2CA22D-EC61-40F3-87D9-55A694B1A18C}"/>
              </a:ext>
            </a:extLst>
          </p:cNvPr>
          <p:cNvSpPr>
            <a:spLocks/>
          </p:cNvSpPr>
          <p:nvPr/>
        </p:nvSpPr>
        <p:spPr bwMode="auto">
          <a:xfrm>
            <a:off x="1749425" y="4279900"/>
            <a:ext cx="615950" cy="139700"/>
          </a:xfrm>
          <a:custGeom>
            <a:avLst/>
            <a:gdLst>
              <a:gd name="T0" fmla="*/ 0 w 615950"/>
              <a:gd name="T1" fmla="*/ 141688 h 139064"/>
              <a:gd name="T2" fmla="*/ 615556 w 615950"/>
              <a:gd name="T3" fmla="*/ 141688 h 139064"/>
              <a:gd name="T4" fmla="*/ 615556 w 615950"/>
              <a:gd name="T5" fmla="*/ 0 h 139064"/>
              <a:gd name="T6" fmla="*/ 0 w 615950"/>
              <a:gd name="T7" fmla="*/ 0 h 139064"/>
              <a:gd name="T8" fmla="*/ 0 w 615950"/>
              <a:gd name="T9" fmla="*/ 141688 h 1390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5950" h="139064">
                <a:moveTo>
                  <a:pt x="0" y="138493"/>
                </a:moveTo>
                <a:lnTo>
                  <a:pt x="615556" y="138493"/>
                </a:lnTo>
                <a:lnTo>
                  <a:pt x="615556" y="0"/>
                </a:lnTo>
                <a:lnTo>
                  <a:pt x="0" y="0"/>
                </a:lnTo>
                <a:lnTo>
                  <a:pt x="0" y="1384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94" name="object 94">
            <a:extLst>
              <a:ext uri="{FF2B5EF4-FFF2-40B4-BE49-F238E27FC236}">
                <a16:creationId xmlns:a16="http://schemas.microsoft.com/office/drawing/2014/main" id="{A2DACA96-539A-48FC-83BA-406348F1999E}"/>
              </a:ext>
            </a:extLst>
          </p:cNvPr>
          <p:cNvSpPr txBox="1"/>
          <p:nvPr/>
        </p:nvSpPr>
        <p:spPr>
          <a:xfrm>
            <a:off x="1736725" y="4265613"/>
            <a:ext cx="636588" cy="161925"/>
          </a:xfrm>
          <a:prstGeom prst="rect">
            <a:avLst/>
          </a:prstGeom>
        </p:spPr>
        <p:txBody>
          <a:bodyPr lIns="0" tIns="12700" rIns="0" bIns="0">
            <a:spAutoFit/>
          </a:bodyPr>
          <a:lstStyle/>
          <a:p>
            <a:pPr marL="12700">
              <a:spcBef>
                <a:spcPts val="100"/>
              </a:spcBef>
              <a:defRPr/>
            </a:pPr>
            <a:r>
              <a:rPr sz="900" spc="-5" dirty="0">
                <a:solidFill>
                  <a:srgbClr val="5F5F00"/>
                </a:solidFill>
                <a:latin typeface="Arial"/>
                <a:cs typeface="Arial"/>
              </a:rPr>
              <a:t>把</a:t>
            </a:r>
            <a:r>
              <a:rPr sz="900" spc="-35" dirty="0">
                <a:solidFill>
                  <a:srgbClr val="5F5F00"/>
                </a:solidFill>
                <a:latin typeface="Arial"/>
                <a:cs typeface="Arial"/>
              </a:rPr>
              <a:t> </a:t>
            </a:r>
            <a:r>
              <a:rPr sz="900" spc="-5" dirty="0">
                <a:solidFill>
                  <a:srgbClr val="5F5F00"/>
                </a:solidFill>
                <a:latin typeface="Arial"/>
                <a:cs typeface="Arial"/>
              </a:rPr>
              <a:t>json</a:t>
            </a:r>
            <a:endParaRPr sz="900">
              <a:latin typeface="Arial"/>
              <a:cs typeface="Arial"/>
            </a:endParaRPr>
          </a:p>
        </p:txBody>
      </p:sp>
      <p:sp>
        <p:nvSpPr>
          <p:cNvPr id="251999" name="object 95">
            <a:extLst>
              <a:ext uri="{FF2B5EF4-FFF2-40B4-BE49-F238E27FC236}">
                <a16:creationId xmlns:a16="http://schemas.microsoft.com/office/drawing/2014/main" id="{2398D786-E80A-4528-BE1F-447A0E2A7986}"/>
              </a:ext>
            </a:extLst>
          </p:cNvPr>
          <p:cNvSpPr>
            <a:spLocks noChangeArrowheads="1"/>
          </p:cNvSpPr>
          <p:nvPr/>
        </p:nvSpPr>
        <p:spPr bwMode="auto">
          <a:xfrm>
            <a:off x="2627313" y="3579813"/>
            <a:ext cx="325437" cy="325437"/>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52000" name="object 96">
            <a:extLst>
              <a:ext uri="{FF2B5EF4-FFF2-40B4-BE49-F238E27FC236}">
                <a16:creationId xmlns:a16="http://schemas.microsoft.com/office/drawing/2014/main" id="{24993436-6F20-45FF-BA11-A1CF7D34DE81}"/>
              </a:ext>
            </a:extLst>
          </p:cNvPr>
          <p:cNvSpPr>
            <a:spLocks noChangeArrowheads="1"/>
          </p:cNvSpPr>
          <p:nvPr/>
        </p:nvSpPr>
        <p:spPr bwMode="auto">
          <a:xfrm>
            <a:off x="2625725" y="3575050"/>
            <a:ext cx="365125" cy="373063"/>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52001" name="object 97">
            <a:extLst>
              <a:ext uri="{FF2B5EF4-FFF2-40B4-BE49-F238E27FC236}">
                <a16:creationId xmlns:a16="http://schemas.microsoft.com/office/drawing/2014/main" id="{3CD098A4-7EA2-4407-B24C-CF456756B6DA}"/>
              </a:ext>
            </a:extLst>
          </p:cNvPr>
          <p:cNvSpPr>
            <a:spLocks noChangeArrowheads="1"/>
          </p:cNvSpPr>
          <p:nvPr/>
        </p:nvSpPr>
        <p:spPr bwMode="auto">
          <a:xfrm>
            <a:off x="2654300" y="3605213"/>
            <a:ext cx="219075" cy="220662"/>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52002" name="object 98">
            <a:extLst>
              <a:ext uri="{FF2B5EF4-FFF2-40B4-BE49-F238E27FC236}">
                <a16:creationId xmlns:a16="http://schemas.microsoft.com/office/drawing/2014/main" id="{48EAB3AB-050F-45EB-A783-0EDE4B554A6E}"/>
              </a:ext>
            </a:extLst>
          </p:cNvPr>
          <p:cNvSpPr>
            <a:spLocks/>
          </p:cNvSpPr>
          <p:nvPr/>
        </p:nvSpPr>
        <p:spPr bwMode="auto">
          <a:xfrm>
            <a:off x="2959100" y="2784475"/>
            <a:ext cx="1119188" cy="415925"/>
          </a:xfrm>
          <a:custGeom>
            <a:avLst/>
            <a:gdLst>
              <a:gd name="T0" fmla="*/ 1045043 w 1118870"/>
              <a:gd name="T1" fmla="*/ 105491 h 416560"/>
              <a:gd name="T2" fmla="*/ 982215 w 1118870"/>
              <a:gd name="T3" fmla="*/ 158048 h 416560"/>
              <a:gd name="T4" fmla="*/ 865718 w 1118870"/>
              <a:gd name="T5" fmla="*/ 223965 h 416560"/>
              <a:gd name="T6" fmla="*/ 757613 w 1118870"/>
              <a:gd name="T7" fmla="*/ 268580 h 416560"/>
              <a:gd name="T8" fmla="*/ 677107 w 1118870"/>
              <a:gd name="T9" fmla="*/ 295679 h 416560"/>
              <a:gd name="T10" fmla="*/ 591009 w 1118870"/>
              <a:gd name="T11" fmla="*/ 320002 h 416560"/>
              <a:gd name="T12" fmla="*/ 499946 w 1118870"/>
              <a:gd name="T13" fmla="*/ 341555 h 416560"/>
              <a:gd name="T14" fmla="*/ 404816 w 1118870"/>
              <a:gd name="T15" fmla="*/ 359703 h 416560"/>
              <a:gd name="T16" fmla="*/ 306504 w 1118870"/>
              <a:gd name="T17" fmla="*/ 374450 h 416560"/>
              <a:gd name="T18" fmla="*/ 205775 w 1118870"/>
              <a:gd name="T19" fmla="*/ 385162 h 416560"/>
              <a:gd name="T20" fmla="*/ 103395 w 1118870"/>
              <a:gd name="T21" fmla="*/ 391970 h 416560"/>
              <a:gd name="T22" fmla="*/ 0 w 1118870"/>
              <a:gd name="T23" fmla="*/ 394236 h 416560"/>
              <a:gd name="T24" fmla="*/ 52018 w 1118870"/>
              <a:gd name="T25" fmla="*/ 412638 h 416560"/>
              <a:gd name="T26" fmla="*/ 155667 w 1118870"/>
              <a:gd name="T27" fmla="*/ 407974 h 416560"/>
              <a:gd name="T28" fmla="*/ 258302 w 1118870"/>
              <a:gd name="T29" fmla="*/ 399154 h 416560"/>
              <a:gd name="T30" fmla="*/ 358650 w 1118870"/>
              <a:gd name="T31" fmla="*/ 386297 h 416560"/>
              <a:gd name="T32" fmla="*/ 456325 w 1118870"/>
              <a:gd name="T33" fmla="*/ 369661 h 416560"/>
              <a:gd name="T34" fmla="*/ 550309 w 1118870"/>
              <a:gd name="T35" fmla="*/ 349621 h 416560"/>
              <a:gd name="T36" fmla="*/ 639719 w 1118870"/>
              <a:gd name="T37" fmla="*/ 326431 h 416560"/>
              <a:gd name="T38" fmla="*/ 724039 w 1118870"/>
              <a:gd name="T39" fmla="*/ 300467 h 416560"/>
              <a:gd name="T40" fmla="*/ 802256 w 1118870"/>
              <a:gd name="T41" fmla="*/ 271856 h 416560"/>
              <a:gd name="T42" fmla="*/ 906543 w 1118870"/>
              <a:gd name="T43" fmla="*/ 224972 h 416560"/>
              <a:gd name="T44" fmla="*/ 1005361 w 1118870"/>
              <a:gd name="T45" fmla="*/ 164727 h 416560"/>
              <a:gd name="T46" fmla="*/ 1067298 w 1118870"/>
              <a:gd name="T47" fmla="*/ 109398 h 416560"/>
              <a:gd name="T48" fmla="*/ 1092041 w 1118870"/>
              <a:gd name="T49" fmla="*/ 74731 h 416560"/>
              <a:gd name="T50" fmla="*/ 1072769 w 1118870"/>
              <a:gd name="T51" fmla="*/ 71966 h 416560"/>
              <a:gd name="T52" fmla="*/ 1115635 w 1118870"/>
              <a:gd name="T53" fmla="*/ 56715 h 416560"/>
              <a:gd name="T54" fmla="*/ 1096295 w 1118870"/>
              <a:gd name="T55" fmla="*/ 63396 h 416560"/>
              <a:gd name="T56" fmla="*/ 1119951 w 1118870"/>
              <a:gd name="T57" fmla="*/ 83435 h 416560"/>
              <a:gd name="T58" fmla="*/ 1078489 w 1118870"/>
              <a:gd name="T59" fmla="*/ 56715 h 416560"/>
              <a:gd name="T60" fmla="*/ 1092041 w 1118870"/>
              <a:gd name="T61" fmla="*/ 74731 h 416560"/>
              <a:gd name="T62" fmla="*/ 1078489 w 1118870"/>
              <a:gd name="T63" fmla="*/ 56715 h 416560"/>
              <a:gd name="T64" fmla="*/ 1073207 w 1118870"/>
              <a:gd name="T65" fmla="*/ 70798 h 416560"/>
              <a:gd name="T66" fmla="*/ 1073785 w 1118870"/>
              <a:gd name="T67" fmla="*/ 69950 h 416560"/>
              <a:gd name="T68" fmla="*/ 1073785 w 1118870"/>
              <a:gd name="T69" fmla="*/ 69950 h 416560"/>
              <a:gd name="T70" fmla="*/ 1083175 w 1118870"/>
              <a:gd name="T71" fmla="*/ 71966 h 416560"/>
              <a:gd name="T72" fmla="*/ 1073858 w 1118870"/>
              <a:gd name="T73" fmla="*/ 69060 h 416560"/>
              <a:gd name="T74" fmla="*/ 1073785 w 1118870"/>
              <a:gd name="T75" fmla="*/ 69950 h 416560"/>
              <a:gd name="T76" fmla="*/ 1073858 w 1118870"/>
              <a:gd name="T77" fmla="*/ 69060 h 416560"/>
              <a:gd name="T78" fmla="*/ 1047204 w 1118870"/>
              <a:gd name="T79" fmla="*/ 60748 h 416560"/>
              <a:gd name="T80" fmla="*/ 1078489 w 1118870"/>
              <a:gd name="T81" fmla="*/ 56715 h 416560"/>
              <a:gd name="T82" fmla="*/ 1106469 w 1118870"/>
              <a:gd name="T83" fmla="*/ 0 h 41656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118870" h="416560">
                <a:moveTo>
                  <a:pt x="1071682" y="71340"/>
                </a:moveTo>
                <a:lnTo>
                  <a:pt x="1043558" y="106299"/>
                </a:lnTo>
                <a:lnTo>
                  <a:pt x="1015110" y="132969"/>
                </a:lnTo>
                <a:lnTo>
                  <a:pt x="980820" y="159258"/>
                </a:lnTo>
                <a:lnTo>
                  <a:pt x="927099" y="193167"/>
                </a:lnTo>
                <a:lnTo>
                  <a:pt x="864488" y="225679"/>
                </a:lnTo>
                <a:lnTo>
                  <a:pt x="794257" y="256159"/>
                </a:lnTo>
                <a:lnTo>
                  <a:pt x="756538" y="270637"/>
                </a:lnTo>
                <a:lnTo>
                  <a:pt x="717042" y="284607"/>
                </a:lnTo>
                <a:lnTo>
                  <a:pt x="676147" y="297942"/>
                </a:lnTo>
                <a:lnTo>
                  <a:pt x="633857" y="310515"/>
                </a:lnTo>
                <a:lnTo>
                  <a:pt x="590169" y="322453"/>
                </a:lnTo>
                <a:lnTo>
                  <a:pt x="545210" y="333756"/>
                </a:lnTo>
                <a:lnTo>
                  <a:pt x="499236" y="344170"/>
                </a:lnTo>
                <a:lnTo>
                  <a:pt x="452246" y="353695"/>
                </a:lnTo>
                <a:lnTo>
                  <a:pt x="404241" y="362458"/>
                </a:lnTo>
                <a:lnTo>
                  <a:pt x="355599" y="370332"/>
                </a:lnTo>
                <a:lnTo>
                  <a:pt x="306069" y="377317"/>
                </a:lnTo>
                <a:lnTo>
                  <a:pt x="256031" y="383286"/>
                </a:lnTo>
                <a:lnTo>
                  <a:pt x="205485" y="388112"/>
                </a:lnTo>
                <a:lnTo>
                  <a:pt x="154431" y="392049"/>
                </a:lnTo>
                <a:lnTo>
                  <a:pt x="103250" y="394970"/>
                </a:lnTo>
                <a:lnTo>
                  <a:pt x="51815" y="396748"/>
                </a:lnTo>
                <a:lnTo>
                  <a:pt x="0" y="397256"/>
                </a:lnTo>
                <a:lnTo>
                  <a:pt x="126" y="416306"/>
                </a:lnTo>
                <a:lnTo>
                  <a:pt x="51943" y="415798"/>
                </a:lnTo>
                <a:lnTo>
                  <a:pt x="103758" y="414020"/>
                </a:lnTo>
                <a:lnTo>
                  <a:pt x="155447" y="411099"/>
                </a:lnTo>
                <a:lnTo>
                  <a:pt x="206882" y="407162"/>
                </a:lnTo>
                <a:lnTo>
                  <a:pt x="257937" y="402209"/>
                </a:lnTo>
                <a:lnTo>
                  <a:pt x="308229" y="396113"/>
                </a:lnTo>
                <a:lnTo>
                  <a:pt x="358140" y="389255"/>
                </a:lnTo>
                <a:lnTo>
                  <a:pt x="407288" y="381254"/>
                </a:lnTo>
                <a:lnTo>
                  <a:pt x="455675" y="372491"/>
                </a:lnTo>
                <a:lnTo>
                  <a:pt x="503046" y="362838"/>
                </a:lnTo>
                <a:lnTo>
                  <a:pt x="549529" y="352298"/>
                </a:lnTo>
                <a:lnTo>
                  <a:pt x="594741" y="340995"/>
                </a:lnTo>
                <a:lnTo>
                  <a:pt x="638809" y="328930"/>
                </a:lnTo>
                <a:lnTo>
                  <a:pt x="681608" y="316230"/>
                </a:lnTo>
                <a:lnTo>
                  <a:pt x="723010" y="302768"/>
                </a:lnTo>
                <a:lnTo>
                  <a:pt x="762888" y="288671"/>
                </a:lnTo>
                <a:lnTo>
                  <a:pt x="801116" y="273938"/>
                </a:lnTo>
                <a:lnTo>
                  <a:pt x="837692" y="258699"/>
                </a:lnTo>
                <a:lnTo>
                  <a:pt x="905256" y="226695"/>
                </a:lnTo>
                <a:lnTo>
                  <a:pt x="964945" y="192659"/>
                </a:lnTo>
                <a:lnTo>
                  <a:pt x="1003934" y="165988"/>
                </a:lnTo>
                <a:lnTo>
                  <a:pt x="1037717" y="138557"/>
                </a:lnTo>
                <a:lnTo>
                  <a:pt x="1065783" y="110236"/>
                </a:lnTo>
                <a:lnTo>
                  <a:pt x="1089024" y="79248"/>
                </a:lnTo>
                <a:lnTo>
                  <a:pt x="1090491" y="75303"/>
                </a:lnTo>
                <a:lnTo>
                  <a:pt x="1081636" y="72517"/>
                </a:lnTo>
                <a:lnTo>
                  <a:pt x="1071245" y="72517"/>
                </a:lnTo>
                <a:lnTo>
                  <a:pt x="1071682" y="71340"/>
                </a:lnTo>
                <a:close/>
              </a:path>
              <a:path w="1118870" h="416560">
                <a:moveTo>
                  <a:pt x="1114050" y="57150"/>
                </a:moveTo>
                <a:lnTo>
                  <a:pt x="1076959" y="57150"/>
                </a:lnTo>
                <a:lnTo>
                  <a:pt x="1094740" y="63881"/>
                </a:lnTo>
                <a:lnTo>
                  <a:pt x="1090491" y="75303"/>
                </a:lnTo>
                <a:lnTo>
                  <a:pt x="1118361" y="84074"/>
                </a:lnTo>
                <a:lnTo>
                  <a:pt x="1114050" y="57150"/>
                </a:lnTo>
                <a:close/>
              </a:path>
              <a:path w="1118870" h="416560">
                <a:moveTo>
                  <a:pt x="1076959" y="57150"/>
                </a:moveTo>
                <a:lnTo>
                  <a:pt x="1072333" y="69589"/>
                </a:lnTo>
                <a:lnTo>
                  <a:pt x="1090491" y="75303"/>
                </a:lnTo>
                <a:lnTo>
                  <a:pt x="1094740" y="63881"/>
                </a:lnTo>
                <a:lnTo>
                  <a:pt x="1076959" y="57150"/>
                </a:lnTo>
                <a:close/>
              </a:path>
              <a:path w="1118870" h="416560">
                <a:moveTo>
                  <a:pt x="1072260" y="70485"/>
                </a:moveTo>
                <a:lnTo>
                  <a:pt x="1071682" y="71340"/>
                </a:lnTo>
                <a:lnTo>
                  <a:pt x="1071245" y="72517"/>
                </a:lnTo>
                <a:lnTo>
                  <a:pt x="1072260" y="70485"/>
                </a:lnTo>
                <a:close/>
              </a:path>
              <a:path w="1118870" h="416560">
                <a:moveTo>
                  <a:pt x="1075179" y="70485"/>
                </a:moveTo>
                <a:lnTo>
                  <a:pt x="1072260" y="70485"/>
                </a:lnTo>
                <a:lnTo>
                  <a:pt x="1071245" y="72517"/>
                </a:lnTo>
                <a:lnTo>
                  <a:pt x="1081636" y="72517"/>
                </a:lnTo>
                <a:lnTo>
                  <a:pt x="1075179" y="70485"/>
                </a:lnTo>
                <a:close/>
              </a:path>
              <a:path w="1118870" h="416560">
                <a:moveTo>
                  <a:pt x="1072333" y="69589"/>
                </a:moveTo>
                <a:lnTo>
                  <a:pt x="1071682" y="71340"/>
                </a:lnTo>
                <a:lnTo>
                  <a:pt x="1072260" y="70485"/>
                </a:lnTo>
                <a:lnTo>
                  <a:pt x="1075179" y="70485"/>
                </a:lnTo>
                <a:lnTo>
                  <a:pt x="1072333" y="69589"/>
                </a:lnTo>
                <a:close/>
              </a:path>
              <a:path w="1118870" h="416560">
                <a:moveTo>
                  <a:pt x="1104899" y="0"/>
                </a:moveTo>
                <a:lnTo>
                  <a:pt x="1045718" y="61213"/>
                </a:lnTo>
                <a:lnTo>
                  <a:pt x="1072333" y="69589"/>
                </a:lnTo>
                <a:lnTo>
                  <a:pt x="1076959" y="57150"/>
                </a:lnTo>
                <a:lnTo>
                  <a:pt x="1114050" y="57150"/>
                </a:lnTo>
                <a:lnTo>
                  <a:pt x="1104899" y="0"/>
                </a:lnTo>
                <a:close/>
              </a:path>
            </a:pathLst>
          </a:custGeom>
          <a:solidFill>
            <a:srgbClr val="5F5F00">
              <a:alpha val="65097"/>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2003" name="object 99">
            <a:extLst>
              <a:ext uri="{FF2B5EF4-FFF2-40B4-BE49-F238E27FC236}">
                <a16:creationId xmlns:a16="http://schemas.microsoft.com/office/drawing/2014/main" id="{D40AAA90-7C3B-4DBA-AB8D-4321CA02DC60}"/>
              </a:ext>
            </a:extLst>
          </p:cNvPr>
          <p:cNvSpPr>
            <a:spLocks/>
          </p:cNvSpPr>
          <p:nvPr/>
        </p:nvSpPr>
        <p:spPr bwMode="auto">
          <a:xfrm>
            <a:off x="7672388" y="3348038"/>
            <a:ext cx="1633537" cy="790575"/>
          </a:xfrm>
          <a:custGeom>
            <a:avLst/>
            <a:gdLst>
              <a:gd name="T0" fmla="*/ 0 w 1633220"/>
              <a:gd name="T1" fmla="*/ 792704 h 789939"/>
              <a:gd name="T2" fmla="*/ 1634805 w 1633220"/>
              <a:gd name="T3" fmla="*/ 792704 h 789939"/>
              <a:gd name="T4" fmla="*/ 1634805 w 1633220"/>
              <a:gd name="T5" fmla="*/ 0 h 789939"/>
              <a:gd name="T6" fmla="*/ 0 w 1633220"/>
              <a:gd name="T7" fmla="*/ 0 h 789939"/>
              <a:gd name="T8" fmla="*/ 0 w 1633220"/>
              <a:gd name="T9" fmla="*/ 792704 h 7899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33220" h="789939">
                <a:moveTo>
                  <a:pt x="0" y="789520"/>
                </a:moveTo>
                <a:lnTo>
                  <a:pt x="1633220" y="789520"/>
                </a:lnTo>
                <a:lnTo>
                  <a:pt x="1633220" y="0"/>
                </a:lnTo>
                <a:lnTo>
                  <a:pt x="0" y="0"/>
                </a:lnTo>
                <a:lnTo>
                  <a:pt x="0" y="789520"/>
                </a:lnTo>
                <a:close/>
              </a:path>
            </a:pathLst>
          </a:custGeom>
          <a:solidFill>
            <a:srgbClr val="5C526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0" name="object 100">
            <a:extLst>
              <a:ext uri="{FF2B5EF4-FFF2-40B4-BE49-F238E27FC236}">
                <a16:creationId xmlns:a16="http://schemas.microsoft.com/office/drawing/2014/main" id="{F321B2CC-94C9-4061-AC9E-A84BE04C4967}"/>
              </a:ext>
            </a:extLst>
          </p:cNvPr>
          <p:cNvSpPr txBox="1"/>
          <p:nvPr/>
        </p:nvSpPr>
        <p:spPr>
          <a:xfrm>
            <a:off x="7948613" y="3952875"/>
            <a:ext cx="1084262" cy="193675"/>
          </a:xfrm>
          <a:prstGeom prst="rect">
            <a:avLst/>
          </a:prstGeom>
        </p:spPr>
        <p:txBody>
          <a:bodyPr lIns="0" tIns="12700" rIns="0" bIns="0">
            <a:spAutoFit/>
          </a:bodyPr>
          <a:lstStyle/>
          <a:p>
            <a:pPr marL="12700">
              <a:spcBef>
                <a:spcPts val="100"/>
              </a:spcBef>
              <a:defRPr/>
            </a:pPr>
            <a:r>
              <a:rPr sz="1100" spc="-5" dirty="0">
                <a:solidFill>
                  <a:srgbClr val="FFFFFF"/>
                </a:solidFill>
                <a:latin typeface="Arial"/>
                <a:cs typeface="Arial"/>
              </a:rPr>
              <a:t>集成</a:t>
            </a:r>
            <a:r>
              <a:rPr sz="1100" spc="-65" dirty="0">
                <a:solidFill>
                  <a:srgbClr val="FFFFFF"/>
                </a:solidFill>
                <a:latin typeface="Arial"/>
                <a:cs typeface="Arial"/>
              </a:rPr>
              <a:t> </a:t>
            </a:r>
            <a:r>
              <a:rPr sz="1100" spc="-5" dirty="0">
                <a:solidFill>
                  <a:srgbClr val="FFFFFF"/>
                </a:solidFill>
                <a:latin typeface="Arial"/>
                <a:cs typeface="Arial"/>
              </a:rPr>
              <a:t>流</a:t>
            </a:r>
            <a:endParaRPr sz="1100">
              <a:latin typeface="Arial"/>
              <a:cs typeface="Arial"/>
            </a:endParaRPr>
          </a:p>
        </p:txBody>
      </p:sp>
      <p:sp>
        <p:nvSpPr>
          <p:cNvPr id="252005" name="object 101">
            <a:extLst>
              <a:ext uri="{FF2B5EF4-FFF2-40B4-BE49-F238E27FC236}">
                <a16:creationId xmlns:a16="http://schemas.microsoft.com/office/drawing/2014/main" id="{63C43173-A050-4759-B34C-2C6E93176379}"/>
              </a:ext>
            </a:extLst>
          </p:cNvPr>
          <p:cNvSpPr>
            <a:spLocks/>
          </p:cNvSpPr>
          <p:nvPr/>
        </p:nvSpPr>
        <p:spPr bwMode="auto">
          <a:xfrm>
            <a:off x="7750175" y="3529013"/>
            <a:ext cx="1431925" cy="377825"/>
          </a:xfrm>
          <a:custGeom>
            <a:avLst/>
            <a:gdLst>
              <a:gd name="T0" fmla="*/ 1429138 w 1432559"/>
              <a:gd name="T1" fmla="*/ 0 h 378460"/>
              <a:gd name="T2" fmla="*/ 47138 w 1432559"/>
              <a:gd name="T3" fmla="*/ 0 h 378460"/>
              <a:gd name="T4" fmla="*/ 28760 w 1432559"/>
              <a:gd name="T5" fmla="*/ 14743 h 378460"/>
              <a:gd name="T6" fmla="*/ 13781 w 1432559"/>
              <a:gd name="T7" fmla="*/ 54955 h 378460"/>
              <a:gd name="T8" fmla="*/ 3692 w 1432559"/>
              <a:gd name="T9" fmla="*/ 114601 h 378460"/>
              <a:gd name="T10" fmla="*/ 0 w 1432559"/>
              <a:gd name="T11" fmla="*/ 187649 h 378460"/>
              <a:gd name="T12" fmla="*/ 3692 w 1432559"/>
              <a:gd name="T13" fmla="*/ 260693 h 378460"/>
              <a:gd name="T14" fmla="*/ 13781 w 1432559"/>
              <a:gd name="T15" fmla="*/ 320340 h 378460"/>
              <a:gd name="T16" fmla="*/ 28760 w 1432559"/>
              <a:gd name="T17" fmla="*/ 360551 h 378460"/>
              <a:gd name="T18" fmla="*/ 47138 w 1432559"/>
              <a:gd name="T19" fmla="*/ 375294 h 378460"/>
              <a:gd name="T20" fmla="*/ 1429138 w 1432559"/>
              <a:gd name="T21" fmla="*/ 375294 h 378460"/>
              <a:gd name="T22" fmla="*/ 1410741 w 1432559"/>
              <a:gd name="T23" fmla="*/ 360551 h 378460"/>
              <a:gd name="T24" fmla="*/ 1395716 w 1432559"/>
              <a:gd name="T25" fmla="*/ 320340 h 378460"/>
              <a:gd name="T26" fmla="*/ 1385587 w 1432559"/>
              <a:gd name="T27" fmla="*/ 260693 h 378460"/>
              <a:gd name="T28" fmla="*/ 1381872 w 1432559"/>
              <a:gd name="T29" fmla="*/ 187649 h 378460"/>
              <a:gd name="T30" fmla="*/ 1385587 w 1432559"/>
              <a:gd name="T31" fmla="*/ 114601 h 378460"/>
              <a:gd name="T32" fmla="*/ 1395716 w 1432559"/>
              <a:gd name="T33" fmla="*/ 54955 h 378460"/>
              <a:gd name="T34" fmla="*/ 1410741 w 1432559"/>
              <a:gd name="T35" fmla="*/ 14743 h 378460"/>
              <a:gd name="T36" fmla="*/ 1429138 w 1432559"/>
              <a:gd name="T37" fmla="*/ 0 h 37846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32559" h="378460">
                <a:moveTo>
                  <a:pt x="1432305" y="0"/>
                </a:moveTo>
                <a:lnTo>
                  <a:pt x="47243" y="0"/>
                </a:lnTo>
                <a:lnTo>
                  <a:pt x="28825" y="14868"/>
                </a:lnTo>
                <a:lnTo>
                  <a:pt x="13811" y="55419"/>
                </a:lnTo>
                <a:lnTo>
                  <a:pt x="3702" y="115568"/>
                </a:lnTo>
                <a:lnTo>
                  <a:pt x="0" y="189230"/>
                </a:lnTo>
                <a:lnTo>
                  <a:pt x="3702" y="262891"/>
                </a:lnTo>
                <a:lnTo>
                  <a:pt x="13811" y="323040"/>
                </a:lnTo>
                <a:lnTo>
                  <a:pt x="28825" y="363591"/>
                </a:lnTo>
                <a:lnTo>
                  <a:pt x="47243" y="378459"/>
                </a:lnTo>
                <a:lnTo>
                  <a:pt x="1432305" y="378459"/>
                </a:lnTo>
                <a:lnTo>
                  <a:pt x="1413867" y="363591"/>
                </a:lnTo>
                <a:lnTo>
                  <a:pt x="1398809" y="323040"/>
                </a:lnTo>
                <a:lnTo>
                  <a:pt x="1388657" y="262891"/>
                </a:lnTo>
                <a:lnTo>
                  <a:pt x="1384934" y="189230"/>
                </a:lnTo>
                <a:lnTo>
                  <a:pt x="1388657" y="115568"/>
                </a:lnTo>
                <a:lnTo>
                  <a:pt x="1398809" y="55419"/>
                </a:lnTo>
                <a:lnTo>
                  <a:pt x="1413867" y="14868"/>
                </a:lnTo>
                <a:lnTo>
                  <a:pt x="1432305" y="0"/>
                </a:lnTo>
                <a:close/>
              </a:path>
            </a:pathLst>
          </a:custGeom>
          <a:solidFill>
            <a:srgbClr val="FFFFFF">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2006" name="object 102">
            <a:extLst>
              <a:ext uri="{FF2B5EF4-FFF2-40B4-BE49-F238E27FC236}">
                <a16:creationId xmlns:a16="http://schemas.microsoft.com/office/drawing/2014/main" id="{5DC62C2D-1D6F-4E93-B597-9E9B953772AB}"/>
              </a:ext>
            </a:extLst>
          </p:cNvPr>
          <p:cNvSpPr>
            <a:spLocks/>
          </p:cNvSpPr>
          <p:nvPr/>
        </p:nvSpPr>
        <p:spPr bwMode="auto">
          <a:xfrm>
            <a:off x="9134475" y="3529013"/>
            <a:ext cx="95250" cy="377825"/>
          </a:xfrm>
          <a:custGeom>
            <a:avLst/>
            <a:gdLst>
              <a:gd name="T0" fmla="*/ 48982 w 94615"/>
              <a:gd name="T1" fmla="*/ 0 h 378460"/>
              <a:gd name="T2" fmla="*/ 29915 w 94615"/>
              <a:gd name="T3" fmla="*/ 14743 h 378460"/>
              <a:gd name="T4" fmla="*/ 14346 w 94615"/>
              <a:gd name="T5" fmla="*/ 54955 h 378460"/>
              <a:gd name="T6" fmla="*/ 3848 w 94615"/>
              <a:gd name="T7" fmla="*/ 114601 h 378460"/>
              <a:gd name="T8" fmla="*/ 0 w 94615"/>
              <a:gd name="T9" fmla="*/ 187649 h 378460"/>
              <a:gd name="T10" fmla="*/ 3848 w 94615"/>
              <a:gd name="T11" fmla="*/ 260693 h 378460"/>
              <a:gd name="T12" fmla="*/ 14346 w 94615"/>
              <a:gd name="T13" fmla="*/ 320340 h 378460"/>
              <a:gd name="T14" fmla="*/ 29915 w 94615"/>
              <a:gd name="T15" fmla="*/ 360551 h 378460"/>
              <a:gd name="T16" fmla="*/ 48982 w 94615"/>
              <a:gd name="T17" fmla="*/ 375294 h 378460"/>
              <a:gd name="T18" fmla="*/ 67971 w 94615"/>
              <a:gd name="T19" fmla="*/ 360551 h 378460"/>
              <a:gd name="T20" fmla="*/ 83503 w 94615"/>
              <a:gd name="T21" fmla="*/ 320340 h 378460"/>
              <a:gd name="T22" fmla="*/ 93985 w 94615"/>
              <a:gd name="T23" fmla="*/ 260693 h 378460"/>
              <a:gd name="T24" fmla="*/ 97833 w 94615"/>
              <a:gd name="T25" fmla="*/ 187649 h 378460"/>
              <a:gd name="T26" fmla="*/ 93985 w 94615"/>
              <a:gd name="T27" fmla="*/ 114601 h 378460"/>
              <a:gd name="T28" fmla="*/ 83503 w 94615"/>
              <a:gd name="T29" fmla="*/ 54955 h 378460"/>
              <a:gd name="T30" fmla="*/ 67971 w 94615"/>
              <a:gd name="T31" fmla="*/ 14743 h 378460"/>
              <a:gd name="T32" fmla="*/ 48982 w 94615"/>
              <a:gd name="T33" fmla="*/ 0 h 37846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94615" h="378460">
                <a:moveTo>
                  <a:pt x="47371" y="0"/>
                </a:moveTo>
                <a:lnTo>
                  <a:pt x="28932" y="14868"/>
                </a:lnTo>
                <a:lnTo>
                  <a:pt x="13874" y="55419"/>
                </a:lnTo>
                <a:lnTo>
                  <a:pt x="3722" y="115568"/>
                </a:lnTo>
                <a:lnTo>
                  <a:pt x="0" y="189230"/>
                </a:lnTo>
                <a:lnTo>
                  <a:pt x="3722" y="262891"/>
                </a:lnTo>
                <a:lnTo>
                  <a:pt x="13874" y="323040"/>
                </a:lnTo>
                <a:lnTo>
                  <a:pt x="28932" y="363591"/>
                </a:lnTo>
                <a:lnTo>
                  <a:pt x="47371" y="378459"/>
                </a:lnTo>
                <a:lnTo>
                  <a:pt x="65736" y="363591"/>
                </a:lnTo>
                <a:lnTo>
                  <a:pt x="80756" y="323040"/>
                </a:lnTo>
                <a:lnTo>
                  <a:pt x="90894" y="262891"/>
                </a:lnTo>
                <a:lnTo>
                  <a:pt x="94615" y="189230"/>
                </a:lnTo>
                <a:lnTo>
                  <a:pt x="90894" y="115568"/>
                </a:lnTo>
                <a:lnTo>
                  <a:pt x="80756" y="55419"/>
                </a:lnTo>
                <a:lnTo>
                  <a:pt x="65736" y="14868"/>
                </a:lnTo>
                <a:lnTo>
                  <a:pt x="47371" y="0"/>
                </a:lnTo>
                <a:close/>
              </a:path>
            </a:pathLst>
          </a:custGeom>
          <a:solidFill>
            <a:srgbClr val="FFFFFF">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2007" name="object 103">
            <a:extLst>
              <a:ext uri="{FF2B5EF4-FFF2-40B4-BE49-F238E27FC236}">
                <a16:creationId xmlns:a16="http://schemas.microsoft.com/office/drawing/2014/main" id="{08436248-921D-4751-8126-2108E4B6666C}"/>
              </a:ext>
            </a:extLst>
          </p:cNvPr>
          <p:cNvSpPr>
            <a:spLocks/>
          </p:cNvSpPr>
          <p:nvPr/>
        </p:nvSpPr>
        <p:spPr bwMode="auto">
          <a:xfrm>
            <a:off x="9134475" y="3529013"/>
            <a:ext cx="95250" cy="377825"/>
          </a:xfrm>
          <a:custGeom>
            <a:avLst/>
            <a:gdLst>
              <a:gd name="T0" fmla="*/ 48982 w 94615"/>
              <a:gd name="T1" fmla="*/ 375294 h 378460"/>
              <a:gd name="T2" fmla="*/ 29915 w 94615"/>
              <a:gd name="T3" fmla="*/ 360551 h 378460"/>
              <a:gd name="T4" fmla="*/ 14346 w 94615"/>
              <a:gd name="T5" fmla="*/ 320340 h 378460"/>
              <a:gd name="T6" fmla="*/ 3848 w 94615"/>
              <a:gd name="T7" fmla="*/ 260693 h 378460"/>
              <a:gd name="T8" fmla="*/ 0 w 94615"/>
              <a:gd name="T9" fmla="*/ 187649 h 378460"/>
              <a:gd name="T10" fmla="*/ 3848 w 94615"/>
              <a:gd name="T11" fmla="*/ 114601 h 378460"/>
              <a:gd name="T12" fmla="*/ 14346 w 94615"/>
              <a:gd name="T13" fmla="*/ 54955 h 378460"/>
              <a:gd name="T14" fmla="*/ 29915 w 94615"/>
              <a:gd name="T15" fmla="*/ 14743 h 378460"/>
              <a:gd name="T16" fmla="*/ 48982 w 94615"/>
              <a:gd name="T17" fmla="*/ 0 h 378460"/>
              <a:gd name="T18" fmla="*/ 67971 w 94615"/>
              <a:gd name="T19" fmla="*/ 14743 h 378460"/>
              <a:gd name="T20" fmla="*/ 83503 w 94615"/>
              <a:gd name="T21" fmla="*/ 54955 h 378460"/>
              <a:gd name="T22" fmla="*/ 93985 w 94615"/>
              <a:gd name="T23" fmla="*/ 114601 h 378460"/>
              <a:gd name="T24" fmla="*/ 97833 w 94615"/>
              <a:gd name="T25" fmla="*/ 187649 h 378460"/>
              <a:gd name="T26" fmla="*/ 93985 w 94615"/>
              <a:gd name="T27" fmla="*/ 260693 h 378460"/>
              <a:gd name="T28" fmla="*/ 83503 w 94615"/>
              <a:gd name="T29" fmla="*/ 320340 h 378460"/>
              <a:gd name="T30" fmla="*/ 67971 w 94615"/>
              <a:gd name="T31" fmla="*/ 360551 h 378460"/>
              <a:gd name="T32" fmla="*/ 48982 w 94615"/>
              <a:gd name="T33" fmla="*/ 375294 h 37846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94615" h="378460">
                <a:moveTo>
                  <a:pt x="47371" y="378459"/>
                </a:moveTo>
                <a:lnTo>
                  <a:pt x="28932" y="363591"/>
                </a:lnTo>
                <a:lnTo>
                  <a:pt x="13874" y="323040"/>
                </a:lnTo>
                <a:lnTo>
                  <a:pt x="3722" y="262891"/>
                </a:lnTo>
                <a:lnTo>
                  <a:pt x="0" y="189230"/>
                </a:lnTo>
                <a:lnTo>
                  <a:pt x="3722" y="115568"/>
                </a:lnTo>
                <a:lnTo>
                  <a:pt x="13874" y="55419"/>
                </a:lnTo>
                <a:lnTo>
                  <a:pt x="28932" y="14868"/>
                </a:lnTo>
                <a:lnTo>
                  <a:pt x="47371" y="0"/>
                </a:lnTo>
                <a:lnTo>
                  <a:pt x="65736" y="14868"/>
                </a:lnTo>
                <a:lnTo>
                  <a:pt x="80756" y="55419"/>
                </a:lnTo>
                <a:lnTo>
                  <a:pt x="90894" y="115568"/>
                </a:lnTo>
                <a:lnTo>
                  <a:pt x="94615" y="189230"/>
                </a:lnTo>
                <a:lnTo>
                  <a:pt x="90894" y="262891"/>
                </a:lnTo>
                <a:lnTo>
                  <a:pt x="80756" y="323040"/>
                </a:lnTo>
                <a:lnTo>
                  <a:pt x="65736" y="363591"/>
                </a:lnTo>
                <a:lnTo>
                  <a:pt x="47371" y="378459"/>
                </a:lnTo>
                <a:close/>
              </a:path>
            </a:pathLst>
          </a:custGeom>
          <a:noFill/>
          <a:ln w="9525">
            <a:solidFill>
              <a:srgbClr val="5C526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2008" name="object 104">
            <a:extLst>
              <a:ext uri="{FF2B5EF4-FFF2-40B4-BE49-F238E27FC236}">
                <a16:creationId xmlns:a16="http://schemas.microsoft.com/office/drawing/2014/main" id="{F1CA6015-7170-4F00-8299-8CC58B24035C}"/>
              </a:ext>
            </a:extLst>
          </p:cNvPr>
          <p:cNvSpPr>
            <a:spLocks/>
          </p:cNvSpPr>
          <p:nvPr/>
        </p:nvSpPr>
        <p:spPr bwMode="auto">
          <a:xfrm>
            <a:off x="7750175" y="3529013"/>
            <a:ext cx="1431925" cy="377825"/>
          </a:xfrm>
          <a:custGeom>
            <a:avLst/>
            <a:gdLst>
              <a:gd name="T0" fmla="*/ 1429138 w 1432559"/>
              <a:gd name="T1" fmla="*/ 375294 h 378460"/>
              <a:gd name="T2" fmla="*/ 47138 w 1432559"/>
              <a:gd name="T3" fmla="*/ 375294 h 378460"/>
              <a:gd name="T4" fmla="*/ 28760 w 1432559"/>
              <a:gd name="T5" fmla="*/ 360551 h 378460"/>
              <a:gd name="T6" fmla="*/ 13781 w 1432559"/>
              <a:gd name="T7" fmla="*/ 320340 h 378460"/>
              <a:gd name="T8" fmla="*/ 3692 w 1432559"/>
              <a:gd name="T9" fmla="*/ 260693 h 378460"/>
              <a:gd name="T10" fmla="*/ 0 w 1432559"/>
              <a:gd name="T11" fmla="*/ 187649 h 378460"/>
              <a:gd name="T12" fmla="*/ 3692 w 1432559"/>
              <a:gd name="T13" fmla="*/ 114601 h 378460"/>
              <a:gd name="T14" fmla="*/ 13781 w 1432559"/>
              <a:gd name="T15" fmla="*/ 54955 h 378460"/>
              <a:gd name="T16" fmla="*/ 28760 w 1432559"/>
              <a:gd name="T17" fmla="*/ 14743 h 378460"/>
              <a:gd name="T18" fmla="*/ 47138 w 1432559"/>
              <a:gd name="T19" fmla="*/ 0 h 378460"/>
              <a:gd name="T20" fmla="*/ 1429138 w 1432559"/>
              <a:gd name="T21" fmla="*/ 0 h 3784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32559" h="378460">
                <a:moveTo>
                  <a:pt x="1432305" y="378459"/>
                </a:moveTo>
                <a:lnTo>
                  <a:pt x="47243" y="378459"/>
                </a:lnTo>
                <a:lnTo>
                  <a:pt x="28825" y="363591"/>
                </a:lnTo>
                <a:lnTo>
                  <a:pt x="13811" y="323040"/>
                </a:lnTo>
                <a:lnTo>
                  <a:pt x="3702" y="262891"/>
                </a:lnTo>
                <a:lnTo>
                  <a:pt x="0" y="189230"/>
                </a:lnTo>
                <a:lnTo>
                  <a:pt x="3702" y="115568"/>
                </a:lnTo>
                <a:lnTo>
                  <a:pt x="13811" y="55419"/>
                </a:lnTo>
                <a:lnTo>
                  <a:pt x="28825" y="14868"/>
                </a:lnTo>
                <a:lnTo>
                  <a:pt x="47243" y="0"/>
                </a:lnTo>
                <a:lnTo>
                  <a:pt x="1432305" y="0"/>
                </a:lnTo>
              </a:path>
            </a:pathLst>
          </a:custGeom>
          <a:noFill/>
          <a:ln w="9525">
            <a:solidFill>
              <a:srgbClr val="5C526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2009" name="object 105">
            <a:extLst>
              <a:ext uri="{FF2B5EF4-FFF2-40B4-BE49-F238E27FC236}">
                <a16:creationId xmlns:a16="http://schemas.microsoft.com/office/drawing/2014/main" id="{73971F9D-BFCE-4B1F-BD6E-E4F4EB06A5E1}"/>
              </a:ext>
            </a:extLst>
          </p:cNvPr>
          <p:cNvSpPr>
            <a:spLocks/>
          </p:cNvSpPr>
          <p:nvPr/>
        </p:nvSpPr>
        <p:spPr bwMode="auto">
          <a:xfrm>
            <a:off x="8261350" y="2998788"/>
            <a:ext cx="457200" cy="457200"/>
          </a:xfrm>
          <a:custGeom>
            <a:avLst/>
            <a:gdLst>
              <a:gd name="T0" fmla="*/ 228600 w 457200"/>
              <a:gd name="T1" fmla="*/ 0 h 457200"/>
              <a:gd name="T2" fmla="*/ 182533 w 457200"/>
              <a:gd name="T3" fmla="*/ 4644 h 457200"/>
              <a:gd name="T4" fmla="*/ 139624 w 457200"/>
              <a:gd name="T5" fmla="*/ 17966 h 457200"/>
              <a:gd name="T6" fmla="*/ 100793 w 457200"/>
              <a:gd name="T7" fmla="*/ 39045 h 457200"/>
              <a:gd name="T8" fmla="*/ 66960 w 457200"/>
              <a:gd name="T9" fmla="*/ 66960 h 457200"/>
              <a:gd name="T10" fmla="*/ 39045 w 457200"/>
              <a:gd name="T11" fmla="*/ 100793 h 457200"/>
              <a:gd name="T12" fmla="*/ 17966 w 457200"/>
              <a:gd name="T13" fmla="*/ 139624 h 457200"/>
              <a:gd name="T14" fmla="*/ 4644 w 457200"/>
              <a:gd name="T15" fmla="*/ 182533 h 457200"/>
              <a:gd name="T16" fmla="*/ 0 w 457200"/>
              <a:gd name="T17" fmla="*/ 228600 h 457200"/>
              <a:gd name="T18" fmla="*/ 4644 w 457200"/>
              <a:gd name="T19" fmla="*/ 274666 h 457200"/>
              <a:gd name="T20" fmla="*/ 17966 w 457200"/>
              <a:gd name="T21" fmla="*/ 317575 h 457200"/>
              <a:gd name="T22" fmla="*/ 39045 w 457200"/>
              <a:gd name="T23" fmla="*/ 356406 h 457200"/>
              <a:gd name="T24" fmla="*/ 66960 w 457200"/>
              <a:gd name="T25" fmla="*/ 390239 h 457200"/>
              <a:gd name="T26" fmla="*/ 100793 w 457200"/>
              <a:gd name="T27" fmla="*/ 418154 h 457200"/>
              <a:gd name="T28" fmla="*/ 139624 w 457200"/>
              <a:gd name="T29" fmla="*/ 439233 h 457200"/>
              <a:gd name="T30" fmla="*/ 182533 w 457200"/>
              <a:gd name="T31" fmla="*/ 452555 h 457200"/>
              <a:gd name="T32" fmla="*/ 228600 w 457200"/>
              <a:gd name="T33" fmla="*/ 457200 h 457200"/>
              <a:gd name="T34" fmla="*/ 274666 w 457200"/>
              <a:gd name="T35" fmla="*/ 452555 h 457200"/>
              <a:gd name="T36" fmla="*/ 317575 w 457200"/>
              <a:gd name="T37" fmla="*/ 439233 h 457200"/>
              <a:gd name="T38" fmla="*/ 356406 w 457200"/>
              <a:gd name="T39" fmla="*/ 418154 h 457200"/>
              <a:gd name="T40" fmla="*/ 390239 w 457200"/>
              <a:gd name="T41" fmla="*/ 390239 h 457200"/>
              <a:gd name="T42" fmla="*/ 418154 w 457200"/>
              <a:gd name="T43" fmla="*/ 356406 h 457200"/>
              <a:gd name="T44" fmla="*/ 439233 w 457200"/>
              <a:gd name="T45" fmla="*/ 317575 h 457200"/>
              <a:gd name="T46" fmla="*/ 452555 w 457200"/>
              <a:gd name="T47" fmla="*/ 274666 h 457200"/>
              <a:gd name="T48" fmla="*/ 457200 w 457200"/>
              <a:gd name="T49" fmla="*/ 228600 h 457200"/>
              <a:gd name="T50" fmla="*/ 452555 w 457200"/>
              <a:gd name="T51" fmla="*/ 182533 h 457200"/>
              <a:gd name="T52" fmla="*/ 439233 w 457200"/>
              <a:gd name="T53" fmla="*/ 139624 h 457200"/>
              <a:gd name="T54" fmla="*/ 418154 w 457200"/>
              <a:gd name="T55" fmla="*/ 100793 h 457200"/>
              <a:gd name="T56" fmla="*/ 390239 w 457200"/>
              <a:gd name="T57" fmla="*/ 66960 h 457200"/>
              <a:gd name="T58" fmla="*/ 356406 w 457200"/>
              <a:gd name="T59" fmla="*/ 39045 h 457200"/>
              <a:gd name="T60" fmla="*/ 317575 w 457200"/>
              <a:gd name="T61" fmla="*/ 17966 h 457200"/>
              <a:gd name="T62" fmla="*/ 274666 w 457200"/>
              <a:gd name="T63" fmla="*/ 4644 h 457200"/>
              <a:gd name="T64" fmla="*/ 228600 w 457200"/>
              <a:gd name="T65" fmla="*/ 0 h 45720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57200" h="457200">
                <a:moveTo>
                  <a:pt x="228600" y="0"/>
                </a:moveTo>
                <a:lnTo>
                  <a:pt x="182533" y="4644"/>
                </a:lnTo>
                <a:lnTo>
                  <a:pt x="139624" y="17966"/>
                </a:lnTo>
                <a:lnTo>
                  <a:pt x="100793" y="39045"/>
                </a:lnTo>
                <a:lnTo>
                  <a:pt x="66960" y="66960"/>
                </a:lnTo>
                <a:lnTo>
                  <a:pt x="39045" y="100793"/>
                </a:lnTo>
                <a:lnTo>
                  <a:pt x="17966" y="139624"/>
                </a:lnTo>
                <a:lnTo>
                  <a:pt x="4644" y="182533"/>
                </a:lnTo>
                <a:lnTo>
                  <a:pt x="0" y="228600"/>
                </a:lnTo>
                <a:lnTo>
                  <a:pt x="4644" y="274666"/>
                </a:lnTo>
                <a:lnTo>
                  <a:pt x="17966" y="317575"/>
                </a:lnTo>
                <a:lnTo>
                  <a:pt x="39045" y="356406"/>
                </a:lnTo>
                <a:lnTo>
                  <a:pt x="66960" y="390239"/>
                </a:lnTo>
                <a:lnTo>
                  <a:pt x="100793" y="418154"/>
                </a:lnTo>
                <a:lnTo>
                  <a:pt x="139624" y="439233"/>
                </a:lnTo>
                <a:lnTo>
                  <a:pt x="182533" y="452555"/>
                </a:lnTo>
                <a:lnTo>
                  <a:pt x="228600" y="457200"/>
                </a:lnTo>
                <a:lnTo>
                  <a:pt x="274666" y="452555"/>
                </a:lnTo>
                <a:lnTo>
                  <a:pt x="317575" y="439233"/>
                </a:lnTo>
                <a:lnTo>
                  <a:pt x="356406" y="418154"/>
                </a:lnTo>
                <a:lnTo>
                  <a:pt x="390239" y="390239"/>
                </a:lnTo>
                <a:lnTo>
                  <a:pt x="418154" y="356406"/>
                </a:lnTo>
                <a:lnTo>
                  <a:pt x="439233" y="317575"/>
                </a:lnTo>
                <a:lnTo>
                  <a:pt x="452555" y="274666"/>
                </a:lnTo>
                <a:lnTo>
                  <a:pt x="457200" y="228600"/>
                </a:lnTo>
                <a:lnTo>
                  <a:pt x="452555" y="182533"/>
                </a:lnTo>
                <a:lnTo>
                  <a:pt x="439233" y="139624"/>
                </a:lnTo>
                <a:lnTo>
                  <a:pt x="418154" y="100793"/>
                </a:lnTo>
                <a:lnTo>
                  <a:pt x="390239" y="66960"/>
                </a:lnTo>
                <a:lnTo>
                  <a:pt x="356406" y="39045"/>
                </a:lnTo>
                <a:lnTo>
                  <a:pt x="317575" y="17966"/>
                </a:lnTo>
                <a:lnTo>
                  <a:pt x="274666" y="4644"/>
                </a:lnTo>
                <a:lnTo>
                  <a:pt x="228600"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2010" name="object 106">
            <a:extLst>
              <a:ext uri="{FF2B5EF4-FFF2-40B4-BE49-F238E27FC236}">
                <a16:creationId xmlns:a16="http://schemas.microsoft.com/office/drawing/2014/main" id="{38CB9B3B-E3D2-4189-9B4C-9F1747C6F97C}"/>
              </a:ext>
            </a:extLst>
          </p:cNvPr>
          <p:cNvSpPr>
            <a:spLocks/>
          </p:cNvSpPr>
          <p:nvPr/>
        </p:nvSpPr>
        <p:spPr bwMode="auto">
          <a:xfrm>
            <a:off x="7672388" y="3235325"/>
            <a:ext cx="1633537" cy="273050"/>
          </a:xfrm>
          <a:custGeom>
            <a:avLst/>
            <a:gdLst>
              <a:gd name="T0" fmla="*/ 1589293 w 1633220"/>
              <a:gd name="T1" fmla="*/ 0 h 273050"/>
              <a:gd name="T2" fmla="*/ 45511 w 1633220"/>
              <a:gd name="T3" fmla="*/ 0 h 273050"/>
              <a:gd name="T4" fmla="*/ 27778 w 1633220"/>
              <a:gd name="T5" fmla="*/ 3567 h 273050"/>
              <a:gd name="T6" fmla="*/ 13318 w 1633220"/>
              <a:gd name="T7" fmla="*/ 13303 h 273050"/>
              <a:gd name="T8" fmla="*/ 3572 w 1633220"/>
              <a:gd name="T9" fmla="*/ 27753 h 273050"/>
              <a:gd name="T10" fmla="*/ 0 w 1633220"/>
              <a:gd name="T11" fmla="*/ 45465 h 273050"/>
              <a:gd name="T12" fmla="*/ 0 w 1633220"/>
              <a:gd name="T13" fmla="*/ 227202 h 273050"/>
              <a:gd name="T14" fmla="*/ 3572 w 1633220"/>
              <a:gd name="T15" fmla="*/ 244861 h 273050"/>
              <a:gd name="T16" fmla="*/ 13318 w 1633220"/>
              <a:gd name="T17" fmla="*/ 259318 h 273050"/>
              <a:gd name="T18" fmla="*/ 27778 w 1633220"/>
              <a:gd name="T19" fmla="*/ 269083 h 273050"/>
              <a:gd name="T20" fmla="*/ 45511 w 1633220"/>
              <a:gd name="T21" fmla="*/ 272668 h 273050"/>
              <a:gd name="T22" fmla="*/ 1589293 w 1633220"/>
              <a:gd name="T23" fmla="*/ 272668 h 273050"/>
              <a:gd name="T24" fmla="*/ 1607026 w 1633220"/>
              <a:gd name="T25" fmla="*/ 269083 h 273050"/>
              <a:gd name="T26" fmla="*/ 1621489 w 1633220"/>
              <a:gd name="T27" fmla="*/ 259318 h 273050"/>
              <a:gd name="T28" fmla="*/ 1631233 w 1633220"/>
              <a:gd name="T29" fmla="*/ 244861 h 273050"/>
              <a:gd name="T30" fmla="*/ 1634805 w 1633220"/>
              <a:gd name="T31" fmla="*/ 227202 h 273050"/>
              <a:gd name="T32" fmla="*/ 1634805 w 1633220"/>
              <a:gd name="T33" fmla="*/ 45465 h 273050"/>
              <a:gd name="T34" fmla="*/ 1631233 w 1633220"/>
              <a:gd name="T35" fmla="*/ 27753 h 273050"/>
              <a:gd name="T36" fmla="*/ 1621489 w 1633220"/>
              <a:gd name="T37" fmla="*/ 13303 h 273050"/>
              <a:gd name="T38" fmla="*/ 1607026 w 1633220"/>
              <a:gd name="T39" fmla="*/ 3567 h 273050"/>
              <a:gd name="T40" fmla="*/ 1589293 w 1633220"/>
              <a:gd name="T41" fmla="*/ 0 h 2730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633220" h="273050">
                <a:moveTo>
                  <a:pt x="1587753" y="0"/>
                </a:moveTo>
                <a:lnTo>
                  <a:pt x="45466" y="0"/>
                </a:lnTo>
                <a:lnTo>
                  <a:pt x="27753" y="3567"/>
                </a:lnTo>
                <a:lnTo>
                  <a:pt x="13303" y="13303"/>
                </a:lnTo>
                <a:lnTo>
                  <a:pt x="3567" y="27753"/>
                </a:lnTo>
                <a:lnTo>
                  <a:pt x="0" y="45465"/>
                </a:lnTo>
                <a:lnTo>
                  <a:pt x="0" y="227202"/>
                </a:lnTo>
                <a:lnTo>
                  <a:pt x="3567" y="244861"/>
                </a:lnTo>
                <a:lnTo>
                  <a:pt x="13303" y="259318"/>
                </a:lnTo>
                <a:lnTo>
                  <a:pt x="27753" y="269083"/>
                </a:lnTo>
                <a:lnTo>
                  <a:pt x="45466" y="272668"/>
                </a:lnTo>
                <a:lnTo>
                  <a:pt x="1587753" y="272668"/>
                </a:lnTo>
                <a:lnTo>
                  <a:pt x="1605466" y="269083"/>
                </a:lnTo>
                <a:lnTo>
                  <a:pt x="1619916" y="259318"/>
                </a:lnTo>
                <a:lnTo>
                  <a:pt x="1629652" y="244861"/>
                </a:lnTo>
                <a:lnTo>
                  <a:pt x="1633220" y="227202"/>
                </a:lnTo>
                <a:lnTo>
                  <a:pt x="1633220" y="45465"/>
                </a:lnTo>
                <a:lnTo>
                  <a:pt x="1629652" y="27753"/>
                </a:lnTo>
                <a:lnTo>
                  <a:pt x="1619916" y="13303"/>
                </a:lnTo>
                <a:lnTo>
                  <a:pt x="1605466" y="3567"/>
                </a:lnTo>
                <a:lnTo>
                  <a:pt x="1587753"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7" name="object 107">
            <a:extLst>
              <a:ext uri="{FF2B5EF4-FFF2-40B4-BE49-F238E27FC236}">
                <a16:creationId xmlns:a16="http://schemas.microsoft.com/office/drawing/2014/main" id="{67668EAC-81ED-4D37-AFC4-DC92FD26E25F}"/>
              </a:ext>
            </a:extLst>
          </p:cNvPr>
          <p:cNvSpPr txBox="1"/>
          <p:nvPr/>
        </p:nvSpPr>
        <p:spPr>
          <a:xfrm>
            <a:off x="7899400" y="3271838"/>
            <a:ext cx="1182688" cy="193675"/>
          </a:xfrm>
          <a:prstGeom prst="rect">
            <a:avLst/>
          </a:prstGeom>
        </p:spPr>
        <p:txBody>
          <a:bodyPr lIns="0" tIns="13335" rIns="0" bIns="0">
            <a:spAutoFit/>
          </a:bodyPr>
          <a:lstStyle/>
          <a:p>
            <a:pPr marL="12700">
              <a:spcBef>
                <a:spcPts val="105"/>
              </a:spcBef>
              <a:defRPr/>
            </a:pPr>
            <a:r>
              <a:rPr sz="1100" b="1" dirty="0">
                <a:solidFill>
                  <a:srgbClr val="FFFFFF"/>
                </a:solidFill>
                <a:latin typeface="Arial"/>
                <a:cs typeface="Arial"/>
              </a:rPr>
              <a:t>消息</a:t>
            </a:r>
            <a:r>
              <a:rPr sz="1100" b="1" spc="-75" dirty="0">
                <a:solidFill>
                  <a:srgbClr val="FFFFFF"/>
                </a:solidFill>
                <a:latin typeface="Arial"/>
                <a:cs typeface="Arial"/>
              </a:rPr>
              <a:t> </a:t>
            </a:r>
            <a:r>
              <a:rPr sz="1100" b="1" spc="-5" dirty="0">
                <a:solidFill>
                  <a:srgbClr val="FFFFFF"/>
                </a:solidFill>
                <a:latin typeface="Arial"/>
                <a:cs typeface="Arial"/>
              </a:rPr>
              <a:t>云</a:t>
            </a:r>
            <a:endParaRPr sz="1100">
              <a:latin typeface="Arial"/>
              <a:cs typeface="Arial"/>
            </a:endParaRPr>
          </a:p>
        </p:txBody>
      </p:sp>
      <p:sp>
        <p:nvSpPr>
          <p:cNvPr id="252012" name="object 108">
            <a:extLst>
              <a:ext uri="{FF2B5EF4-FFF2-40B4-BE49-F238E27FC236}">
                <a16:creationId xmlns:a16="http://schemas.microsoft.com/office/drawing/2014/main" id="{75542868-73CB-4AA6-9C34-601E424BD11C}"/>
              </a:ext>
            </a:extLst>
          </p:cNvPr>
          <p:cNvSpPr>
            <a:spLocks/>
          </p:cNvSpPr>
          <p:nvPr/>
        </p:nvSpPr>
        <p:spPr bwMode="auto">
          <a:xfrm>
            <a:off x="7885113" y="3587750"/>
            <a:ext cx="595312" cy="260350"/>
          </a:xfrm>
          <a:custGeom>
            <a:avLst/>
            <a:gdLst>
              <a:gd name="T0" fmla="*/ 555229 w 594359"/>
              <a:gd name="T1" fmla="*/ 0 h 260985"/>
              <a:gd name="T2" fmla="*/ 43783 w 594359"/>
              <a:gd name="T3" fmla="*/ 0 h 260985"/>
              <a:gd name="T4" fmla="*/ 26736 w 594359"/>
              <a:gd name="T5" fmla="*/ 3371 h 260985"/>
              <a:gd name="T6" fmla="*/ 12816 w 594359"/>
              <a:gd name="T7" fmla="*/ 12560 h 260985"/>
              <a:gd name="T8" fmla="*/ 3437 w 594359"/>
              <a:gd name="T9" fmla="*/ 26200 h 260985"/>
              <a:gd name="T10" fmla="*/ 0 w 594359"/>
              <a:gd name="T11" fmla="*/ 42907 h 260985"/>
              <a:gd name="T12" fmla="*/ 0 w 594359"/>
              <a:gd name="T13" fmla="*/ 214666 h 260985"/>
              <a:gd name="T14" fmla="*/ 3437 w 594359"/>
              <a:gd name="T15" fmla="*/ 231393 h 260985"/>
              <a:gd name="T16" fmla="*/ 12816 w 594359"/>
              <a:gd name="T17" fmla="*/ 245074 h 260985"/>
              <a:gd name="T18" fmla="*/ 26736 w 594359"/>
              <a:gd name="T19" fmla="*/ 254311 h 260985"/>
              <a:gd name="T20" fmla="*/ 43783 w 594359"/>
              <a:gd name="T21" fmla="*/ 257698 h 260985"/>
              <a:gd name="T22" fmla="*/ 555229 w 594359"/>
              <a:gd name="T23" fmla="*/ 257698 h 260985"/>
              <a:gd name="T24" fmla="*/ 572351 w 594359"/>
              <a:gd name="T25" fmla="*/ 254311 h 260985"/>
              <a:gd name="T26" fmla="*/ 586307 w 594359"/>
              <a:gd name="T27" fmla="*/ 245074 h 260985"/>
              <a:gd name="T28" fmla="*/ 595700 w 594359"/>
              <a:gd name="T29" fmla="*/ 231393 h 260985"/>
              <a:gd name="T30" fmla="*/ 599141 w 594359"/>
              <a:gd name="T31" fmla="*/ 214666 h 260985"/>
              <a:gd name="T32" fmla="*/ 599141 w 594359"/>
              <a:gd name="T33" fmla="*/ 42907 h 260985"/>
              <a:gd name="T34" fmla="*/ 595700 w 594359"/>
              <a:gd name="T35" fmla="*/ 26200 h 260985"/>
              <a:gd name="T36" fmla="*/ 586307 w 594359"/>
              <a:gd name="T37" fmla="*/ 12560 h 260985"/>
              <a:gd name="T38" fmla="*/ 572351 w 594359"/>
              <a:gd name="T39" fmla="*/ 3371 h 260985"/>
              <a:gd name="T40" fmla="*/ 555229 w 594359"/>
              <a:gd name="T41" fmla="*/ 0 h 2609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94359" h="260985">
                <a:moveTo>
                  <a:pt x="550799" y="0"/>
                </a:moveTo>
                <a:lnTo>
                  <a:pt x="43433" y="0"/>
                </a:lnTo>
                <a:lnTo>
                  <a:pt x="26521" y="3411"/>
                </a:lnTo>
                <a:lnTo>
                  <a:pt x="12715" y="12715"/>
                </a:lnTo>
                <a:lnTo>
                  <a:pt x="3411" y="26521"/>
                </a:lnTo>
                <a:lnTo>
                  <a:pt x="0" y="43433"/>
                </a:lnTo>
                <a:lnTo>
                  <a:pt x="0" y="217297"/>
                </a:lnTo>
                <a:lnTo>
                  <a:pt x="3411" y="234229"/>
                </a:lnTo>
                <a:lnTo>
                  <a:pt x="12715" y="248078"/>
                </a:lnTo>
                <a:lnTo>
                  <a:pt x="26521" y="257427"/>
                </a:lnTo>
                <a:lnTo>
                  <a:pt x="43433" y="260857"/>
                </a:lnTo>
                <a:lnTo>
                  <a:pt x="550799" y="260857"/>
                </a:lnTo>
                <a:lnTo>
                  <a:pt x="567785" y="257427"/>
                </a:lnTo>
                <a:lnTo>
                  <a:pt x="581628" y="248078"/>
                </a:lnTo>
                <a:lnTo>
                  <a:pt x="590946" y="234229"/>
                </a:lnTo>
                <a:lnTo>
                  <a:pt x="594360" y="217297"/>
                </a:lnTo>
                <a:lnTo>
                  <a:pt x="594360" y="43433"/>
                </a:lnTo>
                <a:lnTo>
                  <a:pt x="590946" y="26521"/>
                </a:lnTo>
                <a:lnTo>
                  <a:pt x="581628" y="12715"/>
                </a:lnTo>
                <a:lnTo>
                  <a:pt x="567785" y="3411"/>
                </a:lnTo>
                <a:lnTo>
                  <a:pt x="550799" y="0"/>
                </a:lnTo>
                <a:close/>
              </a:path>
            </a:pathLst>
          </a:custGeom>
          <a:solidFill>
            <a:srgbClr val="B9C3D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9" name="object 109">
            <a:extLst>
              <a:ext uri="{FF2B5EF4-FFF2-40B4-BE49-F238E27FC236}">
                <a16:creationId xmlns:a16="http://schemas.microsoft.com/office/drawing/2014/main" id="{A624DB2F-ECD6-43D8-A9A8-AFFA7C9F60E7}"/>
              </a:ext>
            </a:extLst>
          </p:cNvPr>
          <p:cNvSpPr txBox="1"/>
          <p:nvPr/>
        </p:nvSpPr>
        <p:spPr>
          <a:xfrm>
            <a:off x="7969250" y="3651250"/>
            <a:ext cx="428625" cy="131763"/>
          </a:xfrm>
          <a:prstGeom prst="rect">
            <a:avLst/>
          </a:prstGeom>
        </p:spPr>
        <p:txBody>
          <a:bodyPr lIns="0" tIns="12065" rIns="0" bIns="0">
            <a:spAutoFit/>
          </a:bodyPr>
          <a:lstStyle/>
          <a:p>
            <a:pPr marL="12700">
              <a:spcBef>
                <a:spcPts val="95"/>
              </a:spcBef>
              <a:defRPr/>
            </a:pPr>
            <a:r>
              <a:rPr sz="700" spc="-5" dirty="0">
                <a:solidFill>
                  <a:srgbClr val="5C5264"/>
                </a:solidFill>
                <a:latin typeface="Arial"/>
                <a:cs typeface="Arial"/>
              </a:rPr>
              <a:t>休息</a:t>
            </a:r>
            <a:r>
              <a:rPr sz="700" spc="-65" dirty="0">
                <a:solidFill>
                  <a:srgbClr val="5C5264"/>
                </a:solidFill>
                <a:latin typeface="Arial"/>
                <a:cs typeface="Arial"/>
              </a:rPr>
              <a:t> </a:t>
            </a:r>
            <a:r>
              <a:rPr sz="700" spc="-5" dirty="0">
                <a:solidFill>
                  <a:srgbClr val="5C5264"/>
                </a:solidFill>
                <a:latin typeface="Arial"/>
                <a:cs typeface="Arial"/>
              </a:rPr>
              <a:t>Api</a:t>
            </a:r>
            <a:endParaRPr sz="700">
              <a:latin typeface="Arial"/>
              <a:cs typeface="Arial"/>
            </a:endParaRPr>
          </a:p>
        </p:txBody>
      </p:sp>
      <p:sp>
        <p:nvSpPr>
          <p:cNvPr id="252014" name="object 110">
            <a:extLst>
              <a:ext uri="{FF2B5EF4-FFF2-40B4-BE49-F238E27FC236}">
                <a16:creationId xmlns:a16="http://schemas.microsoft.com/office/drawing/2014/main" id="{5964B8A5-28CD-464D-AEB5-DF4A827F41EA}"/>
              </a:ext>
            </a:extLst>
          </p:cNvPr>
          <p:cNvSpPr>
            <a:spLocks/>
          </p:cNvSpPr>
          <p:nvPr/>
        </p:nvSpPr>
        <p:spPr bwMode="auto">
          <a:xfrm>
            <a:off x="8512175" y="3587750"/>
            <a:ext cx="593725" cy="260350"/>
          </a:xfrm>
          <a:custGeom>
            <a:avLst/>
            <a:gdLst>
              <a:gd name="T0" fmla="*/ 547994 w 594359"/>
              <a:gd name="T1" fmla="*/ 0 h 260985"/>
              <a:gd name="T2" fmla="*/ 43331 w 594359"/>
              <a:gd name="T3" fmla="*/ 0 h 260985"/>
              <a:gd name="T4" fmla="*/ 26488 w 594359"/>
              <a:gd name="T5" fmla="*/ 3371 h 260985"/>
              <a:gd name="T6" fmla="*/ 12709 w 594359"/>
              <a:gd name="T7" fmla="*/ 12560 h 260985"/>
              <a:gd name="T8" fmla="*/ 3410 w 594359"/>
              <a:gd name="T9" fmla="*/ 26200 h 260985"/>
              <a:gd name="T10" fmla="*/ 0 w 594359"/>
              <a:gd name="T11" fmla="*/ 42907 h 260985"/>
              <a:gd name="T12" fmla="*/ 0 w 594359"/>
              <a:gd name="T13" fmla="*/ 214666 h 260985"/>
              <a:gd name="T14" fmla="*/ 3410 w 594359"/>
              <a:gd name="T15" fmla="*/ 231393 h 260985"/>
              <a:gd name="T16" fmla="*/ 12709 w 594359"/>
              <a:gd name="T17" fmla="*/ 245074 h 260985"/>
              <a:gd name="T18" fmla="*/ 26488 w 594359"/>
              <a:gd name="T19" fmla="*/ 254311 h 260985"/>
              <a:gd name="T20" fmla="*/ 43331 w 594359"/>
              <a:gd name="T21" fmla="*/ 257698 h 260985"/>
              <a:gd name="T22" fmla="*/ 547994 w 594359"/>
              <a:gd name="T23" fmla="*/ 257698 h 260985"/>
              <a:gd name="T24" fmla="*/ 564816 w 594359"/>
              <a:gd name="T25" fmla="*/ 254311 h 260985"/>
              <a:gd name="T26" fmla="*/ 578549 w 594359"/>
              <a:gd name="T27" fmla="*/ 245074 h 260985"/>
              <a:gd name="T28" fmla="*/ 587803 w 594359"/>
              <a:gd name="T29" fmla="*/ 231393 h 260985"/>
              <a:gd name="T30" fmla="*/ 591196 w 594359"/>
              <a:gd name="T31" fmla="*/ 214666 h 260985"/>
              <a:gd name="T32" fmla="*/ 591196 w 594359"/>
              <a:gd name="T33" fmla="*/ 42907 h 260985"/>
              <a:gd name="T34" fmla="*/ 587803 w 594359"/>
              <a:gd name="T35" fmla="*/ 26200 h 260985"/>
              <a:gd name="T36" fmla="*/ 578549 w 594359"/>
              <a:gd name="T37" fmla="*/ 12560 h 260985"/>
              <a:gd name="T38" fmla="*/ 564816 w 594359"/>
              <a:gd name="T39" fmla="*/ 3371 h 260985"/>
              <a:gd name="T40" fmla="*/ 547994 w 594359"/>
              <a:gd name="T41" fmla="*/ 0 h 2609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94359" h="260985">
                <a:moveTo>
                  <a:pt x="550926" y="0"/>
                </a:moveTo>
                <a:lnTo>
                  <a:pt x="43561" y="0"/>
                </a:lnTo>
                <a:lnTo>
                  <a:pt x="26628" y="3411"/>
                </a:lnTo>
                <a:lnTo>
                  <a:pt x="12779" y="12715"/>
                </a:lnTo>
                <a:lnTo>
                  <a:pt x="3430" y="26521"/>
                </a:lnTo>
                <a:lnTo>
                  <a:pt x="0" y="43433"/>
                </a:lnTo>
                <a:lnTo>
                  <a:pt x="0" y="217297"/>
                </a:lnTo>
                <a:lnTo>
                  <a:pt x="3430" y="234229"/>
                </a:lnTo>
                <a:lnTo>
                  <a:pt x="12779" y="248078"/>
                </a:lnTo>
                <a:lnTo>
                  <a:pt x="26628" y="257427"/>
                </a:lnTo>
                <a:lnTo>
                  <a:pt x="43561" y="260857"/>
                </a:lnTo>
                <a:lnTo>
                  <a:pt x="550926" y="260857"/>
                </a:lnTo>
                <a:lnTo>
                  <a:pt x="567838" y="257427"/>
                </a:lnTo>
                <a:lnTo>
                  <a:pt x="581644" y="248078"/>
                </a:lnTo>
                <a:lnTo>
                  <a:pt x="590948" y="234229"/>
                </a:lnTo>
                <a:lnTo>
                  <a:pt x="594359" y="217297"/>
                </a:lnTo>
                <a:lnTo>
                  <a:pt x="594359" y="43433"/>
                </a:lnTo>
                <a:lnTo>
                  <a:pt x="590948" y="26521"/>
                </a:lnTo>
                <a:lnTo>
                  <a:pt x="581644" y="12715"/>
                </a:lnTo>
                <a:lnTo>
                  <a:pt x="567838" y="3411"/>
                </a:lnTo>
                <a:lnTo>
                  <a:pt x="550926" y="0"/>
                </a:lnTo>
                <a:close/>
              </a:path>
            </a:pathLst>
          </a:custGeom>
          <a:solidFill>
            <a:srgbClr val="B9C3D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1" name="object 111">
            <a:extLst>
              <a:ext uri="{FF2B5EF4-FFF2-40B4-BE49-F238E27FC236}">
                <a16:creationId xmlns:a16="http://schemas.microsoft.com/office/drawing/2014/main" id="{ED673331-6CCA-4123-9351-D2B53B38483B}"/>
              </a:ext>
            </a:extLst>
          </p:cNvPr>
          <p:cNvSpPr txBox="1"/>
          <p:nvPr/>
        </p:nvSpPr>
        <p:spPr>
          <a:xfrm>
            <a:off x="8666163" y="3651250"/>
            <a:ext cx="288925" cy="131763"/>
          </a:xfrm>
          <a:prstGeom prst="rect">
            <a:avLst/>
          </a:prstGeom>
        </p:spPr>
        <p:txBody>
          <a:bodyPr lIns="0" tIns="12065" rIns="0" bIns="0">
            <a:spAutoFit/>
          </a:bodyPr>
          <a:lstStyle/>
          <a:p>
            <a:pPr marL="12700">
              <a:spcBef>
                <a:spcPts val="95"/>
              </a:spcBef>
              <a:defRPr/>
            </a:pPr>
            <a:r>
              <a:rPr sz="700" spc="-5" dirty="0">
                <a:solidFill>
                  <a:srgbClr val="5C5264"/>
                </a:solidFill>
                <a:latin typeface="Arial"/>
                <a:cs typeface="Arial"/>
              </a:rPr>
              <a:t>问</a:t>
            </a:r>
            <a:r>
              <a:rPr sz="700" spc="-10" dirty="0">
                <a:solidFill>
                  <a:srgbClr val="5C5264"/>
                </a:solidFill>
                <a:latin typeface="Arial"/>
                <a:cs typeface="Arial"/>
              </a:rPr>
              <a:t>ueu</a:t>
            </a:r>
            <a:r>
              <a:rPr sz="700" spc="-5" dirty="0">
                <a:solidFill>
                  <a:srgbClr val="5C5264"/>
                </a:solidFill>
                <a:latin typeface="Arial"/>
                <a:cs typeface="Arial"/>
              </a:rPr>
              <a:t>电子邮件</a:t>
            </a:r>
            <a:endParaRPr sz="700">
              <a:latin typeface="Arial"/>
              <a:cs typeface="Arial"/>
            </a:endParaRPr>
          </a:p>
        </p:txBody>
      </p:sp>
      <p:sp>
        <p:nvSpPr>
          <p:cNvPr id="252016" name="object 112">
            <a:extLst>
              <a:ext uri="{FF2B5EF4-FFF2-40B4-BE49-F238E27FC236}">
                <a16:creationId xmlns:a16="http://schemas.microsoft.com/office/drawing/2014/main" id="{2C8A5235-0082-4CBE-966B-D2780A2BD915}"/>
              </a:ext>
            </a:extLst>
          </p:cNvPr>
          <p:cNvSpPr>
            <a:spLocks/>
          </p:cNvSpPr>
          <p:nvPr/>
        </p:nvSpPr>
        <p:spPr bwMode="auto">
          <a:xfrm>
            <a:off x="3152775" y="2571750"/>
            <a:ext cx="3141663" cy="760413"/>
          </a:xfrm>
          <a:custGeom>
            <a:avLst/>
            <a:gdLst>
              <a:gd name="T0" fmla="*/ 0 w 3141979"/>
              <a:gd name="T1" fmla="*/ 721638 h 760729"/>
              <a:gd name="T2" fmla="*/ 76224 w 3141979"/>
              <a:gd name="T3" fmla="*/ 730762 h 760729"/>
              <a:gd name="T4" fmla="*/ 63343 w 3141979"/>
              <a:gd name="T5" fmla="*/ 711752 h 760729"/>
              <a:gd name="T6" fmla="*/ 75906 w 3141979"/>
              <a:gd name="T7" fmla="*/ 683110 h 760729"/>
              <a:gd name="T8" fmla="*/ 63343 w 3141979"/>
              <a:gd name="T9" fmla="*/ 711752 h 760729"/>
              <a:gd name="T10" fmla="*/ 76223 w 3141979"/>
              <a:gd name="T11" fmla="*/ 730664 h 760729"/>
              <a:gd name="T12" fmla="*/ 76223 w 3141979"/>
              <a:gd name="T13" fmla="*/ 730664 h 760729"/>
              <a:gd name="T14" fmla="*/ 76224 w 3141979"/>
              <a:gd name="T15" fmla="*/ 730762 h 760729"/>
              <a:gd name="T16" fmla="*/ 3121106 w 3141979"/>
              <a:gd name="T17" fmla="*/ 0 h 760729"/>
              <a:gd name="T18" fmla="*/ 3082899 w 3141979"/>
              <a:gd name="T19" fmla="*/ 96193 h 760729"/>
              <a:gd name="T20" fmla="*/ 3015878 w 3141979"/>
              <a:gd name="T21" fmla="*/ 160827 h 760729"/>
              <a:gd name="T22" fmla="*/ 2917500 w 3141979"/>
              <a:gd name="T23" fmla="*/ 225209 h 760729"/>
              <a:gd name="T24" fmla="*/ 2790055 w 3141979"/>
              <a:gd name="T25" fmla="*/ 288071 h 760729"/>
              <a:gd name="T26" fmla="*/ 2716181 w 3141979"/>
              <a:gd name="T27" fmla="*/ 318741 h 760729"/>
              <a:gd name="T28" fmla="*/ 2635957 w 3141979"/>
              <a:gd name="T29" fmla="*/ 348779 h 760729"/>
              <a:gd name="T30" fmla="*/ 2457739 w 3141979"/>
              <a:gd name="T31" fmla="*/ 406698 h 760729"/>
              <a:gd name="T32" fmla="*/ 2257560 w 3141979"/>
              <a:gd name="T33" fmla="*/ 461193 h 760729"/>
              <a:gd name="T34" fmla="*/ 2037960 w 3141979"/>
              <a:gd name="T35" fmla="*/ 511888 h 760729"/>
              <a:gd name="T36" fmla="*/ 1800971 w 3141979"/>
              <a:gd name="T37" fmla="*/ 558021 h 760729"/>
              <a:gd name="T38" fmla="*/ 1549128 w 3141979"/>
              <a:gd name="T39" fmla="*/ 599084 h 760729"/>
              <a:gd name="T40" fmla="*/ 1284722 w 3141979"/>
              <a:gd name="T41" fmla="*/ 634696 h 760729"/>
              <a:gd name="T42" fmla="*/ 1009902 w 3141979"/>
              <a:gd name="T43" fmla="*/ 664227 h 760729"/>
              <a:gd name="T44" fmla="*/ 726963 w 3141979"/>
              <a:gd name="T45" fmla="*/ 687164 h 760729"/>
              <a:gd name="T46" fmla="*/ 438438 w 3141979"/>
              <a:gd name="T47" fmla="*/ 703007 h 760729"/>
              <a:gd name="T48" fmla="*/ 146483 w 3141979"/>
              <a:gd name="T49" fmla="*/ 711117 h 760729"/>
              <a:gd name="T50" fmla="*/ 76223 w 3141979"/>
              <a:gd name="T51" fmla="*/ 730664 h 760729"/>
              <a:gd name="T52" fmla="*/ 293474 w 3141979"/>
              <a:gd name="T53" fmla="*/ 726961 h 760729"/>
              <a:gd name="T54" fmla="*/ 584540 w 3141979"/>
              <a:gd name="T55" fmla="*/ 715047 h 760729"/>
              <a:gd name="T56" fmla="*/ 870907 w 3141979"/>
              <a:gd name="T57" fmla="*/ 695530 h 760729"/>
              <a:gd name="T58" fmla="*/ 1150675 w 3141979"/>
              <a:gd name="T59" fmla="*/ 669169 h 760729"/>
              <a:gd name="T60" fmla="*/ 1421049 w 3141979"/>
              <a:gd name="T61" fmla="*/ 636470 h 760729"/>
              <a:gd name="T62" fmla="*/ 1680000 w 3141979"/>
              <a:gd name="T63" fmla="*/ 597942 h 760729"/>
              <a:gd name="T64" fmla="*/ 1925239 w 3141979"/>
              <a:gd name="T65" fmla="*/ 554218 h 760729"/>
              <a:gd name="T66" fmla="*/ 2154486 w 3141979"/>
              <a:gd name="T67" fmla="*/ 505553 h 760729"/>
              <a:gd name="T68" fmla="*/ 2365455 w 3141979"/>
              <a:gd name="T69" fmla="*/ 452831 h 760729"/>
              <a:gd name="T70" fmla="*/ 2555860 w 3141979"/>
              <a:gd name="T71" fmla="*/ 396177 h 760729"/>
              <a:gd name="T72" fmla="*/ 2683684 w 3141979"/>
              <a:gd name="T73" fmla="*/ 351695 h 760729"/>
              <a:gd name="T74" fmla="*/ 2761495 w 3141979"/>
              <a:gd name="T75" fmla="*/ 321023 h 760729"/>
              <a:gd name="T76" fmla="*/ 2832707 w 3141979"/>
              <a:gd name="T77" fmla="*/ 289720 h 760729"/>
              <a:gd name="T78" fmla="*/ 2955075 w 3141979"/>
              <a:gd name="T79" fmla="*/ 225336 h 760729"/>
              <a:gd name="T80" fmla="*/ 3048497 w 3141979"/>
              <a:gd name="T81" fmla="*/ 158801 h 760729"/>
              <a:gd name="T82" fmla="*/ 3110951 w 3141979"/>
              <a:gd name="T83" fmla="*/ 89731 h 760729"/>
              <a:gd name="T84" fmla="*/ 3140146 w 3141979"/>
              <a:gd name="T85" fmla="*/ 1265 h 76072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141979" h="760729">
                <a:moveTo>
                  <a:pt x="75946" y="684530"/>
                </a:moveTo>
                <a:lnTo>
                  <a:pt x="0" y="723138"/>
                </a:lnTo>
                <a:lnTo>
                  <a:pt x="76454" y="760730"/>
                </a:lnTo>
                <a:lnTo>
                  <a:pt x="76264" y="732282"/>
                </a:lnTo>
                <a:lnTo>
                  <a:pt x="63500" y="732282"/>
                </a:lnTo>
                <a:lnTo>
                  <a:pt x="63373" y="713232"/>
                </a:lnTo>
                <a:lnTo>
                  <a:pt x="76136" y="713134"/>
                </a:lnTo>
                <a:lnTo>
                  <a:pt x="75946" y="684530"/>
                </a:lnTo>
                <a:close/>
              </a:path>
              <a:path w="3141979" h="760729">
                <a:moveTo>
                  <a:pt x="76136" y="713134"/>
                </a:moveTo>
                <a:lnTo>
                  <a:pt x="63373" y="713232"/>
                </a:lnTo>
                <a:lnTo>
                  <a:pt x="63500" y="732282"/>
                </a:lnTo>
                <a:lnTo>
                  <a:pt x="76263" y="732184"/>
                </a:lnTo>
                <a:lnTo>
                  <a:pt x="76136" y="713134"/>
                </a:lnTo>
                <a:close/>
              </a:path>
              <a:path w="3141979" h="760729">
                <a:moveTo>
                  <a:pt x="76263" y="732184"/>
                </a:moveTo>
                <a:lnTo>
                  <a:pt x="63500" y="732282"/>
                </a:lnTo>
                <a:lnTo>
                  <a:pt x="76264" y="732282"/>
                </a:lnTo>
                <a:lnTo>
                  <a:pt x="76263" y="732184"/>
                </a:lnTo>
                <a:close/>
              </a:path>
              <a:path w="3141979" h="760729">
                <a:moveTo>
                  <a:pt x="3122676" y="0"/>
                </a:moveTo>
                <a:lnTo>
                  <a:pt x="3112897" y="48387"/>
                </a:lnTo>
                <a:lnTo>
                  <a:pt x="3084449" y="96393"/>
                </a:lnTo>
                <a:lnTo>
                  <a:pt x="3054985" y="128778"/>
                </a:lnTo>
                <a:lnTo>
                  <a:pt x="3017393" y="161162"/>
                </a:lnTo>
                <a:lnTo>
                  <a:pt x="2971927" y="193675"/>
                </a:lnTo>
                <a:lnTo>
                  <a:pt x="2918968" y="225679"/>
                </a:lnTo>
                <a:lnTo>
                  <a:pt x="2858643" y="257429"/>
                </a:lnTo>
                <a:lnTo>
                  <a:pt x="2791460" y="288671"/>
                </a:lnTo>
                <a:lnTo>
                  <a:pt x="2755392" y="304165"/>
                </a:lnTo>
                <a:lnTo>
                  <a:pt x="2717546" y="319405"/>
                </a:lnTo>
                <a:lnTo>
                  <a:pt x="2678176" y="334645"/>
                </a:lnTo>
                <a:lnTo>
                  <a:pt x="2637282" y="349504"/>
                </a:lnTo>
                <a:lnTo>
                  <a:pt x="2551049" y="378968"/>
                </a:lnTo>
                <a:lnTo>
                  <a:pt x="2458974" y="407543"/>
                </a:lnTo>
                <a:lnTo>
                  <a:pt x="2361438" y="435356"/>
                </a:lnTo>
                <a:lnTo>
                  <a:pt x="2258695" y="462153"/>
                </a:lnTo>
                <a:lnTo>
                  <a:pt x="2151126" y="488061"/>
                </a:lnTo>
                <a:lnTo>
                  <a:pt x="2038985" y="512953"/>
                </a:lnTo>
                <a:lnTo>
                  <a:pt x="1922399" y="536702"/>
                </a:lnTo>
                <a:lnTo>
                  <a:pt x="1801876" y="559181"/>
                </a:lnTo>
                <a:lnTo>
                  <a:pt x="1677670" y="580390"/>
                </a:lnTo>
                <a:lnTo>
                  <a:pt x="1549908" y="600329"/>
                </a:lnTo>
                <a:lnTo>
                  <a:pt x="1419098" y="618998"/>
                </a:lnTo>
                <a:lnTo>
                  <a:pt x="1285367" y="636016"/>
                </a:lnTo>
                <a:lnTo>
                  <a:pt x="1148969" y="651637"/>
                </a:lnTo>
                <a:lnTo>
                  <a:pt x="1010412" y="665607"/>
                </a:lnTo>
                <a:lnTo>
                  <a:pt x="869696" y="677926"/>
                </a:lnTo>
                <a:lnTo>
                  <a:pt x="727328" y="688594"/>
                </a:lnTo>
                <a:lnTo>
                  <a:pt x="583692" y="697484"/>
                </a:lnTo>
                <a:lnTo>
                  <a:pt x="438658" y="704469"/>
                </a:lnTo>
                <a:lnTo>
                  <a:pt x="292862" y="709422"/>
                </a:lnTo>
                <a:lnTo>
                  <a:pt x="146558" y="712597"/>
                </a:lnTo>
                <a:lnTo>
                  <a:pt x="76136" y="713134"/>
                </a:lnTo>
                <a:lnTo>
                  <a:pt x="76263" y="732184"/>
                </a:lnTo>
                <a:lnTo>
                  <a:pt x="146938" y="731647"/>
                </a:lnTo>
                <a:lnTo>
                  <a:pt x="293624" y="728472"/>
                </a:lnTo>
                <a:lnTo>
                  <a:pt x="439674" y="723392"/>
                </a:lnTo>
                <a:lnTo>
                  <a:pt x="584835" y="716534"/>
                </a:lnTo>
                <a:lnTo>
                  <a:pt x="728726" y="707644"/>
                </a:lnTo>
                <a:lnTo>
                  <a:pt x="871347" y="696976"/>
                </a:lnTo>
                <a:lnTo>
                  <a:pt x="1012317" y="684530"/>
                </a:lnTo>
                <a:lnTo>
                  <a:pt x="1151255" y="670560"/>
                </a:lnTo>
                <a:lnTo>
                  <a:pt x="1287652" y="654938"/>
                </a:lnTo>
                <a:lnTo>
                  <a:pt x="1421764" y="637794"/>
                </a:lnTo>
                <a:lnTo>
                  <a:pt x="1552828" y="619125"/>
                </a:lnTo>
                <a:lnTo>
                  <a:pt x="1680845" y="599186"/>
                </a:lnTo>
                <a:lnTo>
                  <a:pt x="1805305" y="577850"/>
                </a:lnTo>
                <a:lnTo>
                  <a:pt x="1926209" y="555371"/>
                </a:lnTo>
                <a:lnTo>
                  <a:pt x="2043049" y="531495"/>
                </a:lnTo>
                <a:lnTo>
                  <a:pt x="2155571" y="506603"/>
                </a:lnTo>
                <a:lnTo>
                  <a:pt x="2263521" y="480695"/>
                </a:lnTo>
                <a:lnTo>
                  <a:pt x="2366645" y="453771"/>
                </a:lnTo>
                <a:lnTo>
                  <a:pt x="2464689" y="425704"/>
                </a:lnTo>
                <a:lnTo>
                  <a:pt x="2557145" y="397002"/>
                </a:lnTo>
                <a:lnTo>
                  <a:pt x="2643886" y="367411"/>
                </a:lnTo>
                <a:lnTo>
                  <a:pt x="2685034" y="352425"/>
                </a:lnTo>
                <a:lnTo>
                  <a:pt x="2724785" y="337058"/>
                </a:lnTo>
                <a:lnTo>
                  <a:pt x="2762885" y="321691"/>
                </a:lnTo>
                <a:lnTo>
                  <a:pt x="2799334" y="306070"/>
                </a:lnTo>
                <a:lnTo>
                  <a:pt x="2834132" y="290322"/>
                </a:lnTo>
                <a:lnTo>
                  <a:pt x="2898775" y="258318"/>
                </a:lnTo>
                <a:lnTo>
                  <a:pt x="2956560" y="225806"/>
                </a:lnTo>
                <a:lnTo>
                  <a:pt x="3006979" y="192659"/>
                </a:lnTo>
                <a:lnTo>
                  <a:pt x="3050032" y="159131"/>
                </a:lnTo>
                <a:lnTo>
                  <a:pt x="3085211" y="124841"/>
                </a:lnTo>
                <a:lnTo>
                  <a:pt x="3112516" y="89916"/>
                </a:lnTo>
                <a:lnTo>
                  <a:pt x="3131058" y="54356"/>
                </a:lnTo>
                <a:lnTo>
                  <a:pt x="3141726" y="1270"/>
                </a:lnTo>
                <a:lnTo>
                  <a:pt x="3122676" y="0"/>
                </a:lnTo>
                <a:close/>
              </a:path>
            </a:pathLst>
          </a:custGeom>
          <a:solidFill>
            <a:srgbClr val="5F5F00">
              <a:alpha val="65097"/>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2017" name="object 113">
            <a:extLst>
              <a:ext uri="{FF2B5EF4-FFF2-40B4-BE49-F238E27FC236}">
                <a16:creationId xmlns:a16="http://schemas.microsoft.com/office/drawing/2014/main" id="{8FD162D0-FC1A-4B15-9355-6FD6ED168A9E}"/>
              </a:ext>
            </a:extLst>
          </p:cNvPr>
          <p:cNvSpPr>
            <a:spLocks/>
          </p:cNvSpPr>
          <p:nvPr/>
        </p:nvSpPr>
        <p:spPr bwMode="auto">
          <a:xfrm>
            <a:off x="5880100" y="2220913"/>
            <a:ext cx="1462088" cy="120650"/>
          </a:xfrm>
          <a:custGeom>
            <a:avLst/>
            <a:gdLst>
              <a:gd name="T0" fmla="*/ 666665 w 1462404"/>
              <a:gd name="T1" fmla="*/ 619 h 121285"/>
              <a:gd name="T2" fmla="*/ 532571 w 1462404"/>
              <a:gd name="T3" fmla="*/ 5319 h 121285"/>
              <a:gd name="T4" fmla="*/ 404944 w 1462404"/>
              <a:gd name="T5" fmla="*/ 13978 h 121285"/>
              <a:gd name="T6" fmla="*/ 287853 w 1462404"/>
              <a:gd name="T7" fmla="*/ 26227 h 121285"/>
              <a:gd name="T8" fmla="*/ 185474 w 1462404"/>
              <a:gd name="T9" fmla="*/ 41318 h 121285"/>
              <a:gd name="T10" fmla="*/ 101998 w 1462404"/>
              <a:gd name="T11" fmla="*/ 58637 h 121285"/>
              <a:gd name="T12" fmla="*/ 12939 w 1462404"/>
              <a:gd name="T13" fmla="*/ 93525 h 121285"/>
              <a:gd name="T14" fmla="*/ 12050 w 1462404"/>
              <a:gd name="T15" fmla="*/ 94143 h 121285"/>
              <a:gd name="T16" fmla="*/ 6218 w 1462404"/>
              <a:gd name="T17" fmla="*/ 100080 h 121285"/>
              <a:gd name="T18" fmla="*/ 0 w 1462404"/>
              <a:gd name="T19" fmla="*/ 114183 h 121285"/>
              <a:gd name="T20" fmla="*/ 19045 w 1462404"/>
              <a:gd name="T21" fmla="*/ 115916 h 121285"/>
              <a:gd name="T22" fmla="*/ 19665 w 1462404"/>
              <a:gd name="T23" fmla="*/ 112824 h 121285"/>
              <a:gd name="T24" fmla="*/ 20485 w 1462404"/>
              <a:gd name="T25" fmla="*/ 112575 h 121285"/>
              <a:gd name="T26" fmla="*/ 21565 w 1462404"/>
              <a:gd name="T27" fmla="*/ 110843 h 121285"/>
              <a:gd name="T28" fmla="*/ 24383 w 1462404"/>
              <a:gd name="T29" fmla="*/ 108493 h 121285"/>
              <a:gd name="T30" fmla="*/ 25375 w 1462404"/>
              <a:gd name="T31" fmla="*/ 107502 h 121285"/>
              <a:gd name="T32" fmla="*/ 31080 w 1462404"/>
              <a:gd name="T33" fmla="*/ 103669 h 121285"/>
              <a:gd name="T34" fmla="*/ 74723 w 1462404"/>
              <a:gd name="T35" fmla="*/ 85606 h 121285"/>
              <a:gd name="T36" fmla="*/ 166444 w 1462404"/>
              <a:gd name="T37" fmla="*/ 63586 h 121285"/>
              <a:gd name="T38" fmla="*/ 263494 w 1462404"/>
              <a:gd name="T39" fmla="*/ 48122 h 121285"/>
              <a:gd name="T40" fmla="*/ 437548 w 1462404"/>
              <a:gd name="T41" fmla="*/ 29937 h 121285"/>
              <a:gd name="T42" fmla="*/ 599933 w 1462404"/>
              <a:gd name="T43" fmla="*/ 20906 h 121285"/>
              <a:gd name="T44" fmla="*/ 1229912 w 1462404"/>
              <a:gd name="T45" fmla="*/ 18556 h 121285"/>
              <a:gd name="T46" fmla="*/ 1094825 w 1462404"/>
              <a:gd name="T47" fmla="*/ 9401 h 121285"/>
              <a:gd name="T48" fmla="*/ 936881 w 1462404"/>
              <a:gd name="T49" fmla="*/ 2967 h 121285"/>
              <a:gd name="T50" fmla="*/ 734789 w 1462404"/>
              <a:gd name="T51" fmla="*/ 0 h 121285"/>
              <a:gd name="T52" fmla="*/ 18395 w 1462404"/>
              <a:gd name="T53" fmla="*/ 115916 h 121285"/>
              <a:gd name="T54" fmla="*/ 19665 w 1462404"/>
              <a:gd name="T55" fmla="*/ 112824 h 121285"/>
              <a:gd name="T56" fmla="*/ 18395 w 1462404"/>
              <a:gd name="T57" fmla="*/ 115916 h 121285"/>
              <a:gd name="T58" fmla="*/ 19351 w 1462404"/>
              <a:gd name="T59" fmla="*/ 114388 h 121285"/>
              <a:gd name="T60" fmla="*/ 19665 w 1462404"/>
              <a:gd name="T61" fmla="*/ 112824 h 121285"/>
              <a:gd name="T62" fmla="*/ 20330 w 1462404"/>
              <a:gd name="T63" fmla="*/ 112824 h 121285"/>
              <a:gd name="T64" fmla="*/ 20300 w 1462404"/>
              <a:gd name="T65" fmla="*/ 112575 h 121285"/>
              <a:gd name="T66" fmla="*/ 21565 w 1462404"/>
              <a:gd name="T67" fmla="*/ 110843 h 121285"/>
              <a:gd name="T68" fmla="*/ 20300 w 1462404"/>
              <a:gd name="T69" fmla="*/ 112575 h 121285"/>
              <a:gd name="T70" fmla="*/ 20795 w 1462404"/>
              <a:gd name="T71" fmla="*/ 112081 h 121285"/>
              <a:gd name="T72" fmla="*/ 21565 w 1462404"/>
              <a:gd name="T73" fmla="*/ 110843 h 121285"/>
              <a:gd name="T74" fmla="*/ 22029 w 1462404"/>
              <a:gd name="T75" fmla="*/ 110843 h 121285"/>
              <a:gd name="T76" fmla="*/ 24105 w 1462404"/>
              <a:gd name="T77" fmla="*/ 108493 h 121285"/>
              <a:gd name="T78" fmla="*/ 25375 w 1462404"/>
              <a:gd name="T79" fmla="*/ 107502 h 121285"/>
              <a:gd name="T80" fmla="*/ 24105 w 1462404"/>
              <a:gd name="T81" fmla="*/ 108493 h 121285"/>
              <a:gd name="T82" fmla="*/ 25009 w 1462404"/>
              <a:gd name="T83" fmla="*/ 107867 h 121285"/>
              <a:gd name="T84" fmla="*/ 25375 w 1462404"/>
              <a:gd name="T85" fmla="*/ 107502 h 121285"/>
              <a:gd name="T86" fmla="*/ 25532 w 1462404"/>
              <a:gd name="T87" fmla="*/ 107502 h 121285"/>
              <a:gd name="T88" fmla="*/ 1376207 w 1462404"/>
              <a:gd name="T89" fmla="*/ 81154 h 121285"/>
              <a:gd name="T90" fmla="*/ 1449423 w 1462404"/>
              <a:gd name="T91" fmla="*/ 58885 h 121285"/>
              <a:gd name="T92" fmla="*/ 1385194 w 1462404"/>
              <a:gd name="T93" fmla="*/ 55318 h 121285"/>
              <a:gd name="T94" fmla="*/ 1385194 w 1462404"/>
              <a:gd name="T95" fmla="*/ 55318 h 121285"/>
              <a:gd name="T96" fmla="*/ 1403104 w 1462404"/>
              <a:gd name="T97" fmla="*/ 41071 h 121285"/>
              <a:gd name="T98" fmla="*/ 1400692 w 1462404"/>
              <a:gd name="T99" fmla="*/ 10762 h 121285"/>
              <a:gd name="T100" fmla="*/ 1403104 w 1462404"/>
              <a:gd name="T101" fmla="*/ 41071 h 121285"/>
              <a:gd name="T102" fmla="*/ 1449423 w 1462404"/>
              <a:gd name="T103" fmla="*/ 58885 h 121285"/>
              <a:gd name="T104" fmla="*/ 1229912 w 1462404"/>
              <a:gd name="T105" fmla="*/ 18556 h 121285"/>
              <a:gd name="T106" fmla="*/ 802785 w 1462404"/>
              <a:gd name="T107" fmla="*/ 18926 h 121285"/>
              <a:gd name="T108" fmla="*/ 1000948 w 1462404"/>
              <a:gd name="T109" fmla="*/ 23751 h 121285"/>
              <a:gd name="T110" fmla="*/ 1207099 w 1462404"/>
              <a:gd name="T111" fmla="*/ 35255 h 121285"/>
              <a:gd name="T112" fmla="*/ 1304150 w 1462404"/>
              <a:gd name="T113" fmla="*/ 44164 h 121285"/>
              <a:gd name="T114" fmla="*/ 1385194 w 1462404"/>
              <a:gd name="T115" fmla="*/ 55318 h 121285"/>
              <a:gd name="T116" fmla="*/ 1347792 w 1462404"/>
              <a:gd name="T117" fmla="*/ 30555 h 121285"/>
              <a:gd name="T118" fmla="*/ 1229912 w 1462404"/>
              <a:gd name="T119" fmla="*/ 18556 h 12128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462404" h="121285">
                <a:moveTo>
                  <a:pt x="735584" y="0"/>
                </a:moveTo>
                <a:lnTo>
                  <a:pt x="667385" y="634"/>
                </a:lnTo>
                <a:lnTo>
                  <a:pt x="599694" y="2412"/>
                </a:lnTo>
                <a:lnTo>
                  <a:pt x="533146" y="5460"/>
                </a:lnTo>
                <a:lnTo>
                  <a:pt x="468249" y="9397"/>
                </a:lnTo>
                <a:lnTo>
                  <a:pt x="405384" y="14350"/>
                </a:lnTo>
                <a:lnTo>
                  <a:pt x="345186" y="20192"/>
                </a:lnTo>
                <a:lnTo>
                  <a:pt x="288163" y="26924"/>
                </a:lnTo>
                <a:lnTo>
                  <a:pt x="234823" y="34416"/>
                </a:lnTo>
                <a:lnTo>
                  <a:pt x="185674" y="42417"/>
                </a:lnTo>
                <a:lnTo>
                  <a:pt x="141351" y="51053"/>
                </a:lnTo>
                <a:lnTo>
                  <a:pt x="102108" y="60197"/>
                </a:lnTo>
                <a:lnTo>
                  <a:pt x="54102" y="74802"/>
                </a:lnTo>
                <a:lnTo>
                  <a:pt x="12954" y="96012"/>
                </a:lnTo>
                <a:lnTo>
                  <a:pt x="12573" y="96265"/>
                </a:lnTo>
                <a:lnTo>
                  <a:pt x="12065" y="96646"/>
                </a:lnTo>
                <a:lnTo>
                  <a:pt x="6731" y="102107"/>
                </a:lnTo>
                <a:lnTo>
                  <a:pt x="6223" y="102742"/>
                </a:lnTo>
                <a:lnTo>
                  <a:pt x="5715" y="103250"/>
                </a:lnTo>
                <a:lnTo>
                  <a:pt x="0" y="117220"/>
                </a:lnTo>
                <a:lnTo>
                  <a:pt x="18669" y="121030"/>
                </a:lnTo>
                <a:lnTo>
                  <a:pt x="19065" y="118999"/>
                </a:lnTo>
                <a:lnTo>
                  <a:pt x="18415" y="118999"/>
                </a:lnTo>
                <a:lnTo>
                  <a:pt x="19685" y="115824"/>
                </a:lnTo>
                <a:lnTo>
                  <a:pt x="20350" y="115824"/>
                </a:lnTo>
                <a:lnTo>
                  <a:pt x="20505" y="115569"/>
                </a:lnTo>
                <a:lnTo>
                  <a:pt x="20320" y="115569"/>
                </a:lnTo>
                <a:lnTo>
                  <a:pt x="21590" y="113791"/>
                </a:lnTo>
                <a:lnTo>
                  <a:pt x="22054" y="113791"/>
                </a:lnTo>
                <a:lnTo>
                  <a:pt x="24408" y="111378"/>
                </a:lnTo>
                <a:lnTo>
                  <a:pt x="24130" y="111378"/>
                </a:lnTo>
                <a:lnTo>
                  <a:pt x="25400" y="110362"/>
                </a:lnTo>
                <a:lnTo>
                  <a:pt x="25562" y="110362"/>
                </a:lnTo>
                <a:lnTo>
                  <a:pt x="31115" y="106425"/>
                </a:lnTo>
                <a:lnTo>
                  <a:pt x="39243" y="101853"/>
                </a:lnTo>
                <a:lnTo>
                  <a:pt x="74803" y="87883"/>
                </a:lnTo>
                <a:lnTo>
                  <a:pt x="125603" y="74040"/>
                </a:lnTo>
                <a:lnTo>
                  <a:pt x="166624" y="65277"/>
                </a:lnTo>
                <a:lnTo>
                  <a:pt x="212979" y="57022"/>
                </a:lnTo>
                <a:lnTo>
                  <a:pt x="263779" y="49402"/>
                </a:lnTo>
                <a:lnTo>
                  <a:pt x="318516" y="42417"/>
                </a:lnTo>
                <a:lnTo>
                  <a:pt x="438023" y="30733"/>
                </a:lnTo>
                <a:lnTo>
                  <a:pt x="534289" y="24383"/>
                </a:lnTo>
                <a:lnTo>
                  <a:pt x="600583" y="21462"/>
                </a:lnTo>
                <a:lnTo>
                  <a:pt x="667893" y="19684"/>
                </a:lnTo>
                <a:lnTo>
                  <a:pt x="1231242" y="19050"/>
                </a:lnTo>
                <a:lnTo>
                  <a:pt x="1182624" y="15239"/>
                </a:lnTo>
                <a:lnTo>
                  <a:pt x="1096010" y="9651"/>
                </a:lnTo>
                <a:lnTo>
                  <a:pt x="1002665" y="5333"/>
                </a:lnTo>
                <a:lnTo>
                  <a:pt x="937895" y="3047"/>
                </a:lnTo>
                <a:lnTo>
                  <a:pt x="803783" y="380"/>
                </a:lnTo>
                <a:lnTo>
                  <a:pt x="735584" y="0"/>
                </a:lnTo>
                <a:close/>
              </a:path>
              <a:path w="1462404" h="121285">
                <a:moveTo>
                  <a:pt x="19685" y="115824"/>
                </a:moveTo>
                <a:lnTo>
                  <a:pt x="18415" y="118999"/>
                </a:lnTo>
                <a:lnTo>
                  <a:pt x="19371" y="117430"/>
                </a:lnTo>
                <a:lnTo>
                  <a:pt x="19685" y="115824"/>
                </a:lnTo>
                <a:close/>
              </a:path>
              <a:path w="1462404" h="121285">
                <a:moveTo>
                  <a:pt x="19371" y="117430"/>
                </a:moveTo>
                <a:lnTo>
                  <a:pt x="18415" y="118999"/>
                </a:lnTo>
                <a:lnTo>
                  <a:pt x="19065" y="118999"/>
                </a:lnTo>
                <a:lnTo>
                  <a:pt x="19371" y="117430"/>
                </a:lnTo>
                <a:close/>
              </a:path>
              <a:path w="1462404" h="121285">
                <a:moveTo>
                  <a:pt x="20350" y="115824"/>
                </a:moveTo>
                <a:lnTo>
                  <a:pt x="19685" y="115824"/>
                </a:lnTo>
                <a:lnTo>
                  <a:pt x="19371" y="117430"/>
                </a:lnTo>
                <a:lnTo>
                  <a:pt x="20350" y="115824"/>
                </a:lnTo>
                <a:close/>
              </a:path>
              <a:path w="1462404" h="121285">
                <a:moveTo>
                  <a:pt x="21590" y="113791"/>
                </a:moveTo>
                <a:lnTo>
                  <a:pt x="20320" y="115569"/>
                </a:lnTo>
                <a:lnTo>
                  <a:pt x="20815" y="115061"/>
                </a:lnTo>
                <a:lnTo>
                  <a:pt x="21590" y="113791"/>
                </a:lnTo>
                <a:close/>
              </a:path>
              <a:path w="1462404" h="121285">
                <a:moveTo>
                  <a:pt x="20815" y="115061"/>
                </a:moveTo>
                <a:lnTo>
                  <a:pt x="20320" y="115569"/>
                </a:lnTo>
                <a:lnTo>
                  <a:pt x="20505" y="115569"/>
                </a:lnTo>
                <a:lnTo>
                  <a:pt x="20815" y="115061"/>
                </a:lnTo>
                <a:close/>
              </a:path>
              <a:path w="1462404" h="121285">
                <a:moveTo>
                  <a:pt x="22054" y="113791"/>
                </a:moveTo>
                <a:lnTo>
                  <a:pt x="21590" y="113791"/>
                </a:lnTo>
                <a:lnTo>
                  <a:pt x="20815" y="115061"/>
                </a:lnTo>
                <a:lnTo>
                  <a:pt x="22054" y="113791"/>
                </a:lnTo>
                <a:close/>
              </a:path>
              <a:path w="1462404" h="121285">
                <a:moveTo>
                  <a:pt x="25400" y="110362"/>
                </a:moveTo>
                <a:lnTo>
                  <a:pt x="24130" y="111378"/>
                </a:lnTo>
                <a:lnTo>
                  <a:pt x="25034" y="110737"/>
                </a:lnTo>
                <a:lnTo>
                  <a:pt x="25400" y="110362"/>
                </a:lnTo>
                <a:close/>
              </a:path>
              <a:path w="1462404" h="121285">
                <a:moveTo>
                  <a:pt x="25034" y="110737"/>
                </a:moveTo>
                <a:lnTo>
                  <a:pt x="24130" y="111378"/>
                </a:lnTo>
                <a:lnTo>
                  <a:pt x="24408" y="111378"/>
                </a:lnTo>
                <a:lnTo>
                  <a:pt x="25034" y="110737"/>
                </a:lnTo>
                <a:close/>
              </a:path>
              <a:path w="1462404" h="121285">
                <a:moveTo>
                  <a:pt x="25562" y="110362"/>
                </a:moveTo>
                <a:lnTo>
                  <a:pt x="25400" y="110362"/>
                </a:lnTo>
                <a:lnTo>
                  <a:pt x="25034" y="110737"/>
                </a:lnTo>
                <a:lnTo>
                  <a:pt x="25562" y="110362"/>
                </a:lnTo>
                <a:close/>
              </a:path>
              <a:path w="1462404" h="121285">
                <a:moveTo>
                  <a:pt x="1386692" y="56789"/>
                </a:moveTo>
                <a:lnTo>
                  <a:pt x="1377696" y="83312"/>
                </a:lnTo>
                <a:lnTo>
                  <a:pt x="1462151" y="71754"/>
                </a:lnTo>
                <a:lnTo>
                  <a:pt x="1450989" y="60451"/>
                </a:lnTo>
                <a:lnTo>
                  <a:pt x="1399413" y="60451"/>
                </a:lnTo>
                <a:lnTo>
                  <a:pt x="1386692" y="56789"/>
                </a:lnTo>
                <a:close/>
              </a:path>
              <a:path w="1462404" h="121285">
                <a:moveTo>
                  <a:pt x="1392795" y="38796"/>
                </a:moveTo>
                <a:lnTo>
                  <a:pt x="1386692" y="56789"/>
                </a:lnTo>
                <a:lnTo>
                  <a:pt x="1399413" y="60451"/>
                </a:lnTo>
                <a:lnTo>
                  <a:pt x="1404620" y="42163"/>
                </a:lnTo>
                <a:lnTo>
                  <a:pt x="1392795" y="38796"/>
                </a:lnTo>
                <a:close/>
              </a:path>
              <a:path w="1462404" h="121285">
                <a:moveTo>
                  <a:pt x="1402207" y="11049"/>
                </a:moveTo>
                <a:lnTo>
                  <a:pt x="1392795" y="38796"/>
                </a:lnTo>
                <a:lnTo>
                  <a:pt x="1404620" y="42163"/>
                </a:lnTo>
                <a:lnTo>
                  <a:pt x="1399413" y="60451"/>
                </a:lnTo>
                <a:lnTo>
                  <a:pt x="1450989" y="60451"/>
                </a:lnTo>
                <a:lnTo>
                  <a:pt x="1402207" y="11049"/>
                </a:lnTo>
                <a:close/>
              </a:path>
              <a:path w="1462404" h="121285">
                <a:moveTo>
                  <a:pt x="1231242" y="19050"/>
                </a:moveTo>
                <a:lnTo>
                  <a:pt x="735711" y="19050"/>
                </a:lnTo>
                <a:lnTo>
                  <a:pt x="803655" y="19430"/>
                </a:lnTo>
                <a:lnTo>
                  <a:pt x="937387" y="22097"/>
                </a:lnTo>
                <a:lnTo>
                  <a:pt x="1002029" y="24383"/>
                </a:lnTo>
                <a:lnTo>
                  <a:pt x="1094994" y="28701"/>
                </a:lnTo>
                <a:lnTo>
                  <a:pt x="1208404" y="36194"/>
                </a:lnTo>
                <a:lnTo>
                  <a:pt x="1259332" y="40639"/>
                </a:lnTo>
                <a:lnTo>
                  <a:pt x="1305560" y="45338"/>
                </a:lnTo>
                <a:lnTo>
                  <a:pt x="1346962" y="50291"/>
                </a:lnTo>
                <a:lnTo>
                  <a:pt x="1386692" y="56789"/>
                </a:lnTo>
                <a:lnTo>
                  <a:pt x="1392795" y="38796"/>
                </a:lnTo>
                <a:lnTo>
                  <a:pt x="1349248" y="31368"/>
                </a:lnTo>
                <a:lnTo>
                  <a:pt x="1260983" y="21589"/>
                </a:lnTo>
                <a:lnTo>
                  <a:pt x="1231242" y="19050"/>
                </a:lnTo>
                <a:close/>
              </a:path>
            </a:pathLst>
          </a:custGeom>
          <a:solidFill>
            <a:srgbClr val="2C460F">
              <a:alpha val="65097"/>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2018" name="object 114">
            <a:extLst>
              <a:ext uri="{FF2B5EF4-FFF2-40B4-BE49-F238E27FC236}">
                <a16:creationId xmlns:a16="http://schemas.microsoft.com/office/drawing/2014/main" id="{26E8DF51-D067-488B-BD74-A948C9F7D5A5}"/>
              </a:ext>
            </a:extLst>
          </p:cNvPr>
          <p:cNvSpPr>
            <a:spLocks/>
          </p:cNvSpPr>
          <p:nvPr/>
        </p:nvSpPr>
        <p:spPr bwMode="auto">
          <a:xfrm>
            <a:off x="5889625" y="2398713"/>
            <a:ext cx="1462088" cy="166687"/>
          </a:xfrm>
          <a:custGeom>
            <a:avLst/>
            <a:gdLst>
              <a:gd name="T0" fmla="*/ 67870 w 1462404"/>
              <a:gd name="T1" fmla="*/ 72583 h 167005"/>
              <a:gd name="T2" fmla="*/ 57598 w 1462404"/>
              <a:gd name="T3" fmla="*/ 88559 h 167005"/>
              <a:gd name="T4" fmla="*/ 75357 w 1462404"/>
              <a:gd name="T5" fmla="*/ 94471 h 167005"/>
              <a:gd name="T6" fmla="*/ 225306 w 1462404"/>
              <a:gd name="T7" fmla="*/ 127807 h 167005"/>
              <a:gd name="T8" fmla="*/ 426895 w 1462404"/>
              <a:gd name="T9" fmla="*/ 152337 h 167005"/>
              <a:gd name="T10" fmla="*/ 657658 w 1462404"/>
              <a:gd name="T11" fmla="*/ 164539 h 167005"/>
              <a:gd name="T12" fmla="*/ 861526 w 1462404"/>
              <a:gd name="T13" fmla="*/ 161646 h 167005"/>
              <a:gd name="T14" fmla="*/ 1043445 w 1462404"/>
              <a:gd name="T15" fmla="*/ 146299 h 167005"/>
              <a:gd name="T16" fmla="*/ 590545 w 1462404"/>
              <a:gd name="T17" fmla="*/ 143657 h 167005"/>
              <a:gd name="T18" fmla="*/ 397460 w 1462404"/>
              <a:gd name="T19" fmla="*/ 130701 h 167005"/>
              <a:gd name="T20" fmla="*/ 203488 w 1462404"/>
              <a:gd name="T21" fmla="*/ 104912 h 167005"/>
              <a:gd name="T22" fmla="*/ 69109 w 1462404"/>
              <a:gd name="T23" fmla="*/ 72583 h 167005"/>
              <a:gd name="T24" fmla="*/ 68750 w 1462404"/>
              <a:gd name="T25" fmla="*/ 72464 h 167005"/>
              <a:gd name="T26" fmla="*/ 1435327 w 1462404"/>
              <a:gd name="T27" fmla="*/ 16354 h 167005"/>
              <a:gd name="T28" fmla="*/ 1352612 w 1462404"/>
              <a:gd name="T29" fmla="*/ 62645 h 167005"/>
              <a:gd name="T30" fmla="*/ 1222452 w 1462404"/>
              <a:gd name="T31" fmla="*/ 98371 h 167005"/>
              <a:gd name="T32" fmla="*/ 1053340 w 1462404"/>
              <a:gd name="T33" fmla="*/ 126171 h 167005"/>
              <a:gd name="T34" fmla="*/ 860384 w 1462404"/>
              <a:gd name="T35" fmla="*/ 142902 h 167005"/>
              <a:gd name="T36" fmla="*/ 1043445 w 1462404"/>
              <a:gd name="T37" fmla="*/ 146299 h 167005"/>
              <a:gd name="T38" fmla="*/ 1200376 w 1462404"/>
              <a:gd name="T39" fmla="*/ 122020 h 167005"/>
              <a:gd name="T40" fmla="*/ 1340558 w 1462404"/>
              <a:gd name="T41" fmla="*/ 86797 h 167005"/>
              <a:gd name="T42" fmla="*/ 1454989 w 1462404"/>
              <a:gd name="T43" fmla="*/ 21133 h 167005"/>
              <a:gd name="T44" fmla="*/ 1455877 w 1462404"/>
              <a:gd name="T45" fmla="*/ 19499 h 167005"/>
              <a:gd name="T46" fmla="*/ 40087 w 1462404"/>
              <a:gd name="T47" fmla="*/ 110951 h 167005"/>
              <a:gd name="T48" fmla="*/ 57216 w 1462404"/>
              <a:gd name="T49" fmla="*/ 65161 h 167005"/>
              <a:gd name="T50" fmla="*/ 0 w 1462404"/>
              <a:gd name="T51" fmla="*/ 36479 h 167005"/>
              <a:gd name="T52" fmla="*/ 56595 w 1462404"/>
              <a:gd name="T53" fmla="*/ 87886 h 167005"/>
              <a:gd name="T54" fmla="*/ 65335 w 1462404"/>
              <a:gd name="T55" fmla="*/ 71325 h 167005"/>
              <a:gd name="T56" fmla="*/ 67652 w 1462404"/>
              <a:gd name="T57" fmla="*/ 72433 h 167005"/>
              <a:gd name="T58" fmla="*/ 65335 w 1462404"/>
              <a:gd name="T59" fmla="*/ 71325 h 167005"/>
              <a:gd name="T60" fmla="*/ 65335 w 1462404"/>
              <a:gd name="T61" fmla="*/ 71325 h 167005"/>
              <a:gd name="T62" fmla="*/ 67845 w 1462404"/>
              <a:gd name="T63" fmla="*/ 72163 h 167005"/>
              <a:gd name="T64" fmla="*/ 57216 w 1462404"/>
              <a:gd name="T65" fmla="*/ 65161 h 167005"/>
              <a:gd name="T66" fmla="*/ 72855 w 1462404"/>
              <a:gd name="T67" fmla="*/ 65161 h 167005"/>
              <a:gd name="T68" fmla="*/ 66738 w 1462404"/>
              <a:gd name="T69" fmla="*/ 71793 h 167005"/>
              <a:gd name="T70" fmla="*/ 1434080 w 1462404"/>
              <a:gd name="T71" fmla="*/ 17609 h 167005"/>
              <a:gd name="T72" fmla="*/ 1434446 w 1462404"/>
              <a:gd name="T73" fmla="*/ 17241 h 167005"/>
              <a:gd name="T74" fmla="*/ 1438671 w 1462404"/>
              <a:gd name="T75" fmla="*/ 11270 h 167005"/>
              <a:gd name="T76" fmla="*/ 1457269 w 1462404"/>
              <a:gd name="T77" fmla="*/ 16354 h 167005"/>
              <a:gd name="T78" fmla="*/ 1438371 w 1462404"/>
              <a:gd name="T79" fmla="*/ 11949 h 167005"/>
              <a:gd name="T80" fmla="*/ 1438671 w 1462404"/>
              <a:gd name="T81" fmla="*/ 11270 h 167005"/>
              <a:gd name="T82" fmla="*/ 1459598 w 1462404"/>
              <a:gd name="T83" fmla="*/ 10440 h 167005"/>
              <a:gd name="T84" fmla="*/ 1459175 w 1462404"/>
              <a:gd name="T85" fmla="*/ 11949 h 167005"/>
              <a:gd name="T86" fmla="*/ 1441126 w 1462404"/>
              <a:gd name="T87" fmla="*/ 5717 h 167005"/>
              <a:gd name="T88" fmla="*/ 1459598 w 1462404"/>
              <a:gd name="T89" fmla="*/ 10440 h 167005"/>
              <a:gd name="T90" fmla="*/ 1441126 w 1462404"/>
              <a:gd name="T91" fmla="*/ 5717 h 167005"/>
              <a:gd name="T92" fmla="*/ 1440908 w 1462404"/>
              <a:gd name="T93" fmla="*/ 7295 h 167005"/>
              <a:gd name="T94" fmla="*/ 1441541 w 1462404"/>
              <a:gd name="T95" fmla="*/ 4780 h 167005"/>
              <a:gd name="T96" fmla="*/ 1460400 w 1462404"/>
              <a:gd name="T97" fmla="*/ 4780 h 167005"/>
              <a:gd name="T98" fmla="*/ 1441541 w 1462404"/>
              <a:gd name="T99" fmla="*/ 4780 h 167005"/>
              <a:gd name="T100" fmla="*/ 1441921 w 1462404"/>
              <a:gd name="T101" fmla="*/ 0 h 16700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462404" h="167005">
                <a:moveTo>
                  <a:pt x="67920" y="72854"/>
                </a:moveTo>
                <a:lnTo>
                  <a:pt x="67727" y="73126"/>
                </a:lnTo>
                <a:lnTo>
                  <a:pt x="67945" y="73278"/>
                </a:lnTo>
                <a:lnTo>
                  <a:pt x="67618" y="73278"/>
                </a:lnTo>
                <a:lnTo>
                  <a:pt x="56655" y="88728"/>
                </a:lnTo>
                <a:lnTo>
                  <a:pt x="57658" y="89407"/>
                </a:lnTo>
                <a:lnTo>
                  <a:pt x="58547" y="89788"/>
                </a:lnTo>
                <a:lnTo>
                  <a:pt x="59436" y="90042"/>
                </a:lnTo>
                <a:lnTo>
                  <a:pt x="75437" y="95376"/>
                </a:lnTo>
                <a:lnTo>
                  <a:pt x="132080" y="110743"/>
                </a:lnTo>
                <a:lnTo>
                  <a:pt x="176402" y="120268"/>
                </a:lnTo>
                <a:lnTo>
                  <a:pt x="225551" y="129031"/>
                </a:lnTo>
                <a:lnTo>
                  <a:pt x="278892" y="137159"/>
                </a:lnTo>
                <a:lnTo>
                  <a:pt x="335914" y="144525"/>
                </a:lnTo>
                <a:lnTo>
                  <a:pt x="427355" y="153796"/>
                </a:lnTo>
                <a:lnTo>
                  <a:pt x="524001" y="160908"/>
                </a:lnTo>
                <a:lnTo>
                  <a:pt x="590676" y="164083"/>
                </a:lnTo>
                <a:lnTo>
                  <a:pt x="658368" y="166115"/>
                </a:lnTo>
                <a:lnTo>
                  <a:pt x="726567" y="166750"/>
                </a:lnTo>
                <a:lnTo>
                  <a:pt x="794766" y="165862"/>
                </a:lnTo>
                <a:lnTo>
                  <a:pt x="862456" y="163194"/>
                </a:lnTo>
                <a:lnTo>
                  <a:pt x="929131" y="159003"/>
                </a:lnTo>
                <a:lnTo>
                  <a:pt x="994155" y="153288"/>
                </a:lnTo>
                <a:lnTo>
                  <a:pt x="1044575" y="147700"/>
                </a:lnTo>
                <a:lnTo>
                  <a:pt x="726313" y="147700"/>
                </a:lnTo>
                <a:lnTo>
                  <a:pt x="658495" y="147065"/>
                </a:lnTo>
                <a:lnTo>
                  <a:pt x="591185" y="145033"/>
                </a:lnTo>
                <a:lnTo>
                  <a:pt x="524890" y="141858"/>
                </a:lnTo>
                <a:lnTo>
                  <a:pt x="460375" y="137413"/>
                </a:lnTo>
                <a:lnTo>
                  <a:pt x="397890" y="131952"/>
                </a:lnTo>
                <a:lnTo>
                  <a:pt x="337947" y="125602"/>
                </a:lnTo>
                <a:lnTo>
                  <a:pt x="254508" y="114300"/>
                </a:lnTo>
                <a:lnTo>
                  <a:pt x="203708" y="105917"/>
                </a:lnTo>
                <a:lnTo>
                  <a:pt x="157352" y="96900"/>
                </a:lnTo>
                <a:lnTo>
                  <a:pt x="116332" y="87249"/>
                </a:lnTo>
                <a:lnTo>
                  <a:pt x="69184" y="73278"/>
                </a:lnTo>
                <a:lnTo>
                  <a:pt x="67945" y="73278"/>
                </a:lnTo>
                <a:lnTo>
                  <a:pt x="67704" y="73158"/>
                </a:lnTo>
                <a:lnTo>
                  <a:pt x="68825" y="73158"/>
                </a:lnTo>
                <a:lnTo>
                  <a:pt x="67920" y="72854"/>
                </a:lnTo>
                <a:close/>
              </a:path>
              <a:path w="1462404" h="167005">
                <a:moveTo>
                  <a:pt x="1458844" y="16509"/>
                </a:moveTo>
                <a:lnTo>
                  <a:pt x="1436877" y="16509"/>
                </a:lnTo>
                <a:lnTo>
                  <a:pt x="1435734" y="17779"/>
                </a:lnTo>
                <a:lnTo>
                  <a:pt x="1399794" y="43433"/>
                </a:lnTo>
                <a:lnTo>
                  <a:pt x="1354074" y="63245"/>
                </a:lnTo>
                <a:lnTo>
                  <a:pt x="1315847" y="75945"/>
                </a:lnTo>
                <a:lnTo>
                  <a:pt x="1272286" y="87883"/>
                </a:lnTo>
                <a:lnTo>
                  <a:pt x="1223772" y="99313"/>
                </a:lnTo>
                <a:lnTo>
                  <a:pt x="1170940" y="109727"/>
                </a:lnTo>
                <a:lnTo>
                  <a:pt x="1114425" y="119125"/>
                </a:lnTo>
                <a:lnTo>
                  <a:pt x="1054480" y="127380"/>
                </a:lnTo>
                <a:lnTo>
                  <a:pt x="992124" y="134365"/>
                </a:lnTo>
                <a:lnTo>
                  <a:pt x="927480" y="140080"/>
                </a:lnTo>
                <a:lnTo>
                  <a:pt x="861314" y="144271"/>
                </a:lnTo>
                <a:lnTo>
                  <a:pt x="794003" y="146812"/>
                </a:lnTo>
                <a:lnTo>
                  <a:pt x="726313" y="147700"/>
                </a:lnTo>
                <a:lnTo>
                  <a:pt x="1044575" y="147700"/>
                </a:lnTo>
                <a:lnTo>
                  <a:pt x="1087501" y="142239"/>
                </a:lnTo>
                <a:lnTo>
                  <a:pt x="1146428" y="133350"/>
                </a:lnTo>
                <a:lnTo>
                  <a:pt x="1201674" y="123189"/>
                </a:lnTo>
                <a:lnTo>
                  <a:pt x="1253108" y="112267"/>
                </a:lnTo>
                <a:lnTo>
                  <a:pt x="1299972" y="100329"/>
                </a:lnTo>
                <a:lnTo>
                  <a:pt x="1342008" y="87629"/>
                </a:lnTo>
                <a:lnTo>
                  <a:pt x="1378584" y="74167"/>
                </a:lnTo>
                <a:lnTo>
                  <a:pt x="1422273" y="52577"/>
                </a:lnTo>
                <a:lnTo>
                  <a:pt x="1456563" y="21335"/>
                </a:lnTo>
                <a:lnTo>
                  <a:pt x="1456944" y="20827"/>
                </a:lnTo>
                <a:lnTo>
                  <a:pt x="1457198" y="20319"/>
                </a:lnTo>
                <a:lnTo>
                  <a:pt x="1457452" y="19684"/>
                </a:lnTo>
                <a:lnTo>
                  <a:pt x="1458844" y="16509"/>
                </a:lnTo>
                <a:close/>
              </a:path>
              <a:path w="1462404" h="167005">
                <a:moveTo>
                  <a:pt x="0" y="36829"/>
                </a:moveTo>
                <a:lnTo>
                  <a:pt x="40132" y="112013"/>
                </a:lnTo>
                <a:lnTo>
                  <a:pt x="56655" y="88728"/>
                </a:lnTo>
                <a:lnTo>
                  <a:pt x="46355" y="81406"/>
                </a:lnTo>
                <a:lnTo>
                  <a:pt x="57276" y="65785"/>
                </a:lnTo>
                <a:lnTo>
                  <a:pt x="72935" y="65785"/>
                </a:lnTo>
                <a:lnTo>
                  <a:pt x="84200" y="49910"/>
                </a:lnTo>
                <a:lnTo>
                  <a:pt x="0" y="36829"/>
                </a:lnTo>
                <a:close/>
              </a:path>
              <a:path w="1462404" h="167005">
                <a:moveTo>
                  <a:pt x="57276" y="65785"/>
                </a:moveTo>
                <a:lnTo>
                  <a:pt x="46355" y="81406"/>
                </a:lnTo>
                <a:lnTo>
                  <a:pt x="56655" y="88728"/>
                </a:lnTo>
                <a:lnTo>
                  <a:pt x="67618" y="73278"/>
                </a:lnTo>
                <a:lnTo>
                  <a:pt x="67639" y="73126"/>
                </a:lnTo>
                <a:lnTo>
                  <a:pt x="65405" y="72008"/>
                </a:lnTo>
                <a:lnTo>
                  <a:pt x="66136" y="72008"/>
                </a:lnTo>
                <a:lnTo>
                  <a:pt x="57276" y="65785"/>
                </a:lnTo>
                <a:close/>
              </a:path>
              <a:path w="1462404" h="167005">
                <a:moveTo>
                  <a:pt x="67727" y="73126"/>
                </a:moveTo>
                <a:lnTo>
                  <a:pt x="67945" y="73278"/>
                </a:lnTo>
                <a:lnTo>
                  <a:pt x="67727" y="73126"/>
                </a:lnTo>
                <a:close/>
              </a:path>
              <a:path w="1462404" h="167005">
                <a:moveTo>
                  <a:pt x="65405" y="72008"/>
                </a:moveTo>
                <a:lnTo>
                  <a:pt x="67704" y="73158"/>
                </a:lnTo>
                <a:lnTo>
                  <a:pt x="66808" y="72480"/>
                </a:lnTo>
                <a:lnTo>
                  <a:pt x="65405" y="72008"/>
                </a:lnTo>
                <a:close/>
              </a:path>
              <a:path w="1462404" h="167005">
                <a:moveTo>
                  <a:pt x="66808" y="72480"/>
                </a:moveTo>
                <a:lnTo>
                  <a:pt x="67727" y="73126"/>
                </a:lnTo>
                <a:lnTo>
                  <a:pt x="67920" y="72854"/>
                </a:lnTo>
                <a:lnTo>
                  <a:pt x="66808" y="72480"/>
                </a:lnTo>
                <a:close/>
              </a:path>
              <a:path w="1462404" h="167005">
                <a:moveTo>
                  <a:pt x="72935" y="65785"/>
                </a:moveTo>
                <a:lnTo>
                  <a:pt x="57276" y="65785"/>
                </a:lnTo>
                <a:lnTo>
                  <a:pt x="66808" y="72480"/>
                </a:lnTo>
                <a:lnTo>
                  <a:pt x="67920" y="72854"/>
                </a:lnTo>
                <a:lnTo>
                  <a:pt x="72935" y="65785"/>
                </a:lnTo>
                <a:close/>
              </a:path>
              <a:path w="1462404" h="167005">
                <a:moveTo>
                  <a:pt x="66136" y="72008"/>
                </a:moveTo>
                <a:lnTo>
                  <a:pt x="65405" y="72008"/>
                </a:lnTo>
                <a:lnTo>
                  <a:pt x="66808" y="72480"/>
                </a:lnTo>
                <a:lnTo>
                  <a:pt x="66136" y="72008"/>
                </a:lnTo>
                <a:close/>
              </a:path>
              <a:path w="1462404" h="167005">
                <a:moveTo>
                  <a:pt x="1435996" y="17406"/>
                </a:moveTo>
                <a:lnTo>
                  <a:pt x="1435630" y="17779"/>
                </a:lnTo>
                <a:lnTo>
                  <a:pt x="1435996" y="17406"/>
                </a:lnTo>
                <a:close/>
              </a:path>
              <a:path w="1462404" h="167005">
                <a:moveTo>
                  <a:pt x="1436877" y="16509"/>
                </a:moveTo>
                <a:lnTo>
                  <a:pt x="1435996" y="17406"/>
                </a:lnTo>
                <a:lnTo>
                  <a:pt x="1435734" y="17779"/>
                </a:lnTo>
                <a:lnTo>
                  <a:pt x="1436877" y="16509"/>
                </a:lnTo>
                <a:close/>
              </a:path>
              <a:path w="1462404" h="167005">
                <a:moveTo>
                  <a:pt x="1440226" y="11379"/>
                </a:moveTo>
                <a:lnTo>
                  <a:pt x="1435996" y="17406"/>
                </a:lnTo>
                <a:lnTo>
                  <a:pt x="1436877" y="16509"/>
                </a:lnTo>
                <a:lnTo>
                  <a:pt x="1458844" y="16509"/>
                </a:lnTo>
                <a:lnTo>
                  <a:pt x="1460627" y="12445"/>
                </a:lnTo>
                <a:lnTo>
                  <a:pt x="1460753" y="12064"/>
                </a:lnTo>
                <a:lnTo>
                  <a:pt x="1439926" y="12064"/>
                </a:lnTo>
                <a:lnTo>
                  <a:pt x="1440226" y="11379"/>
                </a:lnTo>
                <a:close/>
              </a:path>
              <a:path w="1462404" h="167005">
                <a:moveTo>
                  <a:pt x="1440815" y="10540"/>
                </a:moveTo>
                <a:lnTo>
                  <a:pt x="1440226" y="11379"/>
                </a:lnTo>
                <a:lnTo>
                  <a:pt x="1439926" y="12064"/>
                </a:lnTo>
                <a:lnTo>
                  <a:pt x="1440815" y="10540"/>
                </a:lnTo>
                <a:close/>
              </a:path>
              <a:path w="1462404" h="167005">
                <a:moveTo>
                  <a:pt x="1461177" y="10540"/>
                </a:moveTo>
                <a:lnTo>
                  <a:pt x="1440815" y="10540"/>
                </a:lnTo>
                <a:lnTo>
                  <a:pt x="1439926" y="12064"/>
                </a:lnTo>
                <a:lnTo>
                  <a:pt x="1460753" y="12064"/>
                </a:lnTo>
                <a:lnTo>
                  <a:pt x="1461134" y="10794"/>
                </a:lnTo>
                <a:lnTo>
                  <a:pt x="1461177" y="10540"/>
                </a:lnTo>
                <a:close/>
              </a:path>
              <a:path w="1462404" h="167005">
                <a:moveTo>
                  <a:pt x="1442685" y="5772"/>
                </a:moveTo>
                <a:lnTo>
                  <a:pt x="1440226" y="11379"/>
                </a:lnTo>
                <a:lnTo>
                  <a:pt x="1440815" y="10540"/>
                </a:lnTo>
                <a:lnTo>
                  <a:pt x="1461177" y="10540"/>
                </a:lnTo>
                <a:lnTo>
                  <a:pt x="1461629" y="7365"/>
                </a:lnTo>
                <a:lnTo>
                  <a:pt x="1442466" y="7365"/>
                </a:lnTo>
                <a:lnTo>
                  <a:pt x="1442685" y="5772"/>
                </a:lnTo>
                <a:close/>
              </a:path>
              <a:path w="1462404" h="167005">
                <a:moveTo>
                  <a:pt x="1443101" y="4825"/>
                </a:moveTo>
                <a:lnTo>
                  <a:pt x="1442685" y="5772"/>
                </a:lnTo>
                <a:lnTo>
                  <a:pt x="1442466" y="7365"/>
                </a:lnTo>
                <a:lnTo>
                  <a:pt x="1443101" y="4825"/>
                </a:lnTo>
                <a:close/>
              </a:path>
              <a:path w="1462404" h="167005">
                <a:moveTo>
                  <a:pt x="1461980" y="4825"/>
                </a:moveTo>
                <a:lnTo>
                  <a:pt x="1443101" y="4825"/>
                </a:lnTo>
                <a:lnTo>
                  <a:pt x="1442466" y="7365"/>
                </a:lnTo>
                <a:lnTo>
                  <a:pt x="1461629" y="7365"/>
                </a:lnTo>
                <a:lnTo>
                  <a:pt x="1461980" y="4825"/>
                </a:lnTo>
                <a:close/>
              </a:path>
              <a:path w="1462404" h="167005">
                <a:moveTo>
                  <a:pt x="1443481" y="0"/>
                </a:moveTo>
                <a:lnTo>
                  <a:pt x="1442685" y="5772"/>
                </a:lnTo>
                <a:lnTo>
                  <a:pt x="1443101" y="4825"/>
                </a:lnTo>
                <a:lnTo>
                  <a:pt x="1461980" y="4825"/>
                </a:lnTo>
                <a:lnTo>
                  <a:pt x="1462277" y="2666"/>
                </a:lnTo>
                <a:lnTo>
                  <a:pt x="1443481" y="0"/>
                </a:lnTo>
                <a:close/>
              </a:path>
            </a:pathLst>
          </a:custGeom>
          <a:solidFill>
            <a:srgbClr val="9DDA5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2019" name="object 115">
            <a:extLst>
              <a:ext uri="{FF2B5EF4-FFF2-40B4-BE49-F238E27FC236}">
                <a16:creationId xmlns:a16="http://schemas.microsoft.com/office/drawing/2014/main" id="{E71E2A56-9C4E-472B-AD28-1549F3629EBD}"/>
              </a:ext>
            </a:extLst>
          </p:cNvPr>
          <p:cNvSpPr>
            <a:spLocks/>
          </p:cNvSpPr>
          <p:nvPr/>
        </p:nvSpPr>
        <p:spPr bwMode="auto">
          <a:xfrm>
            <a:off x="9197975" y="2024063"/>
            <a:ext cx="850900" cy="223837"/>
          </a:xfrm>
          <a:custGeom>
            <a:avLst/>
            <a:gdLst>
              <a:gd name="T0" fmla="*/ 777894 w 851534"/>
              <a:gd name="T1" fmla="*/ 170340 h 222885"/>
              <a:gd name="T2" fmla="*/ 845765 w 851534"/>
              <a:gd name="T3" fmla="*/ 172418 h 222885"/>
              <a:gd name="T4" fmla="*/ 802430 w 851534"/>
              <a:gd name="T5" fmla="*/ 159942 h 222885"/>
              <a:gd name="T6" fmla="*/ 802430 w 851534"/>
              <a:gd name="T7" fmla="*/ 159942 h 222885"/>
              <a:gd name="T8" fmla="*/ 825974 w 851534"/>
              <a:gd name="T9" fmla="*/ 162559 h 222885"/>
              <a:gd name="T10" fmla="*/ 847989 w 851534"/>
              <a:gd name="T11" fmla="*/ 140634 h 222885"/>
              <a:gd name="T12" fmla="*/ 825974 w 851534"/>
              <a:gd name="T13" fmla="*/ 162559 h 222885"/>
              <a:gd name="T14" fmla="*/ 845765 w 851534"/>
              <a:gd name="T15" fmla="*/ 172418 h 222885"/>
              <a:gd name="T16" fmla="*/ 425512 w 851534"/>
              <a:gd name="T17" fmla="*/ 0 h 222885"/>
              <a:gd name="T18" fmla="*/ 347192 w 851534"/>
              <a:gd name="T19" fmla="*/ 3504 h 222885"/>
              <a:gd name="T20" fmla="*/ 234709 w 851534"/>
              <a:gd name="T21" fmla="*/ 20758 h 222885"/>
              <a:gd name="T22" fmla="*/ 121592 w 851534"/>
              <a:gd name="T23" fmla="*/ 55008 h 222885"/>
              <a:gd name="T24" fmla="*/ 48715 w 851534"/>
              <a:gd name="T25" fmla="*/ 93669 h 222885"/>
              <a:gd name="T26" fmla="*/ 2911 w 851534"/>
              <a:gd name="T27" fmla="*/ 147638 h 222885"/>
              <a:gd name="T28" fmla="*/ 634 w 851534"/>
              <a:gd name="T29" fmla="*/ 156850 h 222885"/>
              <a:gd name="T30" fmla="*/ 0 w 851534"/>
              <a:gd name="T31" fmla="*/ 164764 h 222885"/>
              <a:gd name="T32" fmla="*/ 19372 w 851534"/>
              <a:gd name="T33" fmla="*/ 160611 h 222885"/>
              <a:gd name="T34" fmla="*/ 19482 w 851534"/>
              <a:gd name="T35" fmla="*/ 158926 h 222885"/>
              <a:gd name="T36" fmla="*/ 20689 w 851534"/>
              <a:gd name="T37" fmla="*/ 154645 h 222885"/>
              <a:gd name="T38" fmla="*/ 21152 w 851534"/>
              <a:gd name="T39" fmla="*/ 153346 h 222885"/>
              <a:gd name="T40" fmla="*/ 27077 w 851534"/>
              <a:gd name="T41" fmla="*/ 141411 h 222885"/>
              <a:gd name="T42" fmla="*/ 102739 w 851534"/>
              <a:gd name="T43" fmla="*/ 84457 h 222885"/>
              <a:gd name="T44" fmla="*/ 205102 w 851534"/>
              <a:gd name="T45" fmla="*/ 47872 h 222885"/>
              <a:gd name="T46" fmla="*/ 349091 w 851534"/>
              <a:gd name="T47" fmla="*/ 22963 h 222885"/>
              <a:gd name="T48" fmla="*/ 426019 w 851534"/>
              <a:gd name="T49" fmla="*/ 19460 h 222885"/>
              <a:gd name="T50" fmla="*/ 580509 w 851534"/>
              <a:gd name="T51" fmla="*/ 18942 h 222885"/>
              <a:gd name="T52" fmla="*/ 504340 w 851534"/>
              <a:gd name="T53" fmla="*/ 4930 h 222885"/>
              <a:gd name="T54" fmla="*/ 445505 w 851534"/>
              <a:gd name="T55" fmla="*/ 259 h 222885"/>
              <a:gd name="T56" fmla="*/ 19482 w 851534"/>
              <a:gd name="T57" fmla="*/ 158926 h 222885"/>
              <a:gd name="T58" fmla="*/ 19397 w 851534"/>
              <a:gd name="T59" fmla="*/ 159942 h 222885"/>
              <a:gd name="T60" fmla="*/ 19424 w 851534"/>
              <a:gd name="T61" fmla="*/ 159827 h 222885"/>
              <a:gd name="T62" fmla="*/ 19372 w 851534"/>
              <a:gd name="T63" fmla="*/ 160611 h 222885"/>
              <a:gd name="T64" fmla="*/ 820038 w 851534"/>
              <a:gd name="T65" fmla="*/ 152310 h 222885"/>
              <a:gd name="T66" fmla="*/ 799402 w 851534"/>
              <a:gd name="T67" fmla="*/ 154254 h 222885"/>
              <a:gd name="T68" fmla="*/ 802430 w 851534"/>
              <a:gd name="T69" fmla="*/ 159942 h 222885"/>
              <a:gd name="T70" fmla="*/ 799402 w 851534"/>
              <a:gd name="T71" fmla="*/ 154254 h 222885"/>
              <a:gd name="T72" fmla="*/ 817547 w 851534"/>
              <a:gd name="T73" fmla="*/ 153535 h 222885"/>
              <a:gd name="T74" fmla="*/ 820038 w 851534"/>
              <a:gd name="T75" fmla="*/ 152310 h 222885"/>
              <a:gd name="T76" fmla="*/ 19482 w 851534"/>
              <a:gd name="T77" fmla="*/ 158926 h 222885"/>
              <a:gd name="T78" fmla="*/ 19641 w 851534"/>
              <a:gd name="T79" fmla="*/ 158926 h 222885"/>
              <a:gd name="T80" fmla="*/ 20625 w 851534"/>
              <a:gd name="T81" fmla="*/ 154645 h 222885"/>
              <a:gd name="T82" fmla="*/ 21001 w 851534"/>
              <a:gd name="T83" fmla="*/ 153346 h 222885"/>
              <a:gd name="T84" fmla="*/ 20625 w 851534"/>
              <a:gd name="T85" fmla="*/ 154645 h 222885"/>
              <a:gd name="T86" fmla="*/ 21152 w 851534"/>
              <a:gd name="T87" fmla="*/ 153346 h 222885"/>
              <a:gd name="T88" fmla="*/ 20780 w 851534"/>
              <a:gd name="T89" fmla="*/ 154259 h 222885"/>
              <a:gd name="T90" fmla="*/ 798011 w 851534"/>
              <a:gd name="T91" fmla="*/ 152310 h 222885"/>
              <a:gd name="T92" fmla="*/ 799402 w 851534"/>
              <a:gd name="T93" fmla="*/ 154254 h 222885"/>
              <a:gd name="T94" fmla="*/ 582428 w 851534"/>
              <a:gd name="T95" fmla="*/ 19460 h 222885"/>
              <a:gd name="T96" fmla="*/ 445124 w 851534"/>
              <a:gd name="T97" fmla="*/ 19720 h 222885"/>
              <a:gd name="T98" fmla="*/ 502443 w 851534"/>
              <a:gd name="T99" fmla="*/ 24260 h 222885"/>
              <a:gd name="T100" fmla="*/ 612016 w 851534"/>
              <a:gd name="T101" fmla="*/ 47614 h 222885"/>
              <a:gd name="T102" fmla="*/ 721714 w 851534"/>
              <a:gd name="T103" fmla="*/ 94187 h 222885"/>
              <a:gd name="T104" fmla="*/ 790799 w 851534"/>
              <a:gd name="T105" fmla="*/ 145173 h 222885"/>
              <a:gd name="T106" fmla="*/ 798011 w 851534"/>
              <a:gd name="T107" fmla="*/ 152310 h 222885"/>
              <a:gd name="T108" fmla="*/ 813573 w 851534"/>
              <a:gd name="T109" fmla="*/ 141151 h 222885"/>
              <a:gd name="T110" fmla="*/ 803577 w 851534"/>
              <a:gd name="T111" fmla="*/ 130773 h 222885"/>
              <a:gd name="T112" fmla="*/ 730699 w 851534"/>
              <a:gd name="T113" fmla="*/ 76933 h 222885"/>
              <a:gd name="T114" fmla="*/ 616949 w 851534"/>
              <a:gd name="T115" fmla="*/ 28800 h 22288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851534" h="222885">
                <a:moveTo>
                  <a:pt x="805424" y="156570"/>
                </a:moveTo>
                <a:lnTo>
                  <a:pt x="780796" y="166750"/>
                </a:lnTo>
                <a:lnTo>
                  <a:pt x="845057" y="222631"/>
                </a:lnTo>
                <a:lnTo>
                  <a:pt x="848921" y="168783"/>
                </a:lnTo>
                <a:lnTo>
                  <a:pt x="812673" y="168783"/>
                </a:lnTo>
                <a:lnTo>
                  <a:pt x="805424" y="156570"/>
                </a:lnTo>
                <a:close/>
              </a:path>
              <a:path w="851534" h="222885">
                <a:moveTo>
                  <a:pt x="823176" y="149232"/>
                </a:moveTo>
                <a:lnTo>
                  <a:pt x="805424" y="156570"/>
                </a:lnTo>
                <a:lnTo>
                  <a:pt x="812673" y="168783"/>
                </a:lnTo>
                <a:lnTo>
                  <a:pt x="829055" y="159131"/>
                </a:lnTo>
                <a:lnTo>
                  <a:pt x="823176" y="149232"/>
                </a:lnTo>
                <a:close/>
              </a:path>
              <a:path w="851534" h="222885">
                <a:moveTo>
                  <a:pt x="851153" y="137668"/>
                </a:moveTo>
                <a:lnTo>
                  <a:pt x="823176" y="149232"/>
                </a:lnTo>
                <a:lnTo>
                  <a:pt x="829055" y="159131"/>
                </a:lnTo>
                <a:lnTo>
                  <a:pt x="812673" y="168783"/>
                </a:lnTo>
                <a:lnTo>
                  <a:pt x="848921" y="168783"/>
                </a:lnTo>
                <a:lnTo>
                  <a:pt x="851153" y="137668"/>
                </a:lnTo>
                <a:close/>
              </a:path>
              <a:path w="851534" h="222885">
                <a:moveTo>
                  <a:pt x="427100" y="0"/>
                </a:moveTo>
                <a:lnTo>
                  <a:pt x="387603" y="888"/>
                </a:lnTo>
                <a:lnTo>
                  <a:pt x="348487" y="3429"/>
                </a:lnTo>
                <a:lnTo>
                  <a:pt x="309752" y="7620"/>
                </a:lnTo>
                <a:lnTo>
                  <a:pt x="235584" y="20320"/>
                </a:lnTo>
                <a:lnTo>
                  <a:pt x="167640" y="37846"/>
                </a:lnTo>
                <a:lnTo>
                  <a:pt x="122047" y="53848"/>
                </a:lnTo>
                <a:lnTo>
                  <a:pt x="82169" y="71882"/>
                </a:lnTo>
                <a:lnTo>
                  <a:pt x="48895" y="91694"/>
                </a:lnTo>
                <a:lnTo>
                  <a:pt x="16255" y="121031"/>
                </a:lnTo>
                <a:lnTo>
                  <a:pt x="2921" y="144525"/>
                </a:lnTo>
                <a:lnTo>
                  <a:pt x="2794" y="144907"/>
                </a:lnTo>
                <a:lnTo>
                  <a:pt x="634" y="153543"/>
                </a:lnTo>
                <a:lnTo>
                  <a:pt x="507" y="154177"/>
                </a:lnTo>
                <a:lnTo>
                  <a:pt x="0" y="161289"/>
                </a:lnTo>
                <a:lnTo>
                  <a:pt x="19050" y="162813"/>
                </a:lnTo>
                <a:lnTo>
                  <a:pt x="19442" y="157225"/>
                </a:lnTo>
                <a:lnTo>
                  <a:pt x="19303" y="157225"/>
                </a:lnTo>
                <a:lnTo>
                  <a:pt x="19557" y="155575"/>
                </a:lnTo>
                <a:lnTo>
                  <a:pt x="19716" y="155575"/>
                </a:lnTo>
                <a:lnTo>
                  <a:pt x="20764" y="151384"/>
                </a:lnTo>
                <a:lnTo>
                  <a:pt x="21081" y="150113"/>
                </a:lnTo>
                <a:lnTo>
                  <a:pt x="21232" y="150113"/>
                </a:lnTo>
                <a:lnTo>
                  <a:pt x="23622" y="144399"/>
                </a:lnTo>
                <a:lnTo>
                  <a:pt x="27177" y="138430"/>
                </a:lnTo>
                <a:lnTo>
                  <a:pt x="60071" y="107187"/>
                </a:lnTo>
                <a:lnTo>
                  <a:pt x="103124" y="82676"/>
                </a:lnTo>
                <a:lnTo>
                  <a:pt x="143509" y="66039"/>
                </a:lnTo>
                <a:lnTo>
                  <a:pt x="205867" y="46862"/>
                </a:lnTo>
                <a:lnTo>
                  <a:pt x="275717" y="32004"/>
                </a:lnTo>
                <a:lnTo>
                  <a:pt x="350393" y="22479"/>
                </a:lnTo>
                <a:lnTo>
                  <a:pt x="388874" y="19938"/>
                </a:lnTo>
                <a:lnTo>
                  <a:pt x="427608" y="19050"/>
                </a:lnTo>
                <a:lnTo>
                  <a:pt x="584601" y="19050"/>
                </a:lnTo>
                <a:lnTo>
                  <a:pt x="582676" y="18542"/>
                </a:lnTo>
                <a:lnTo>
                  <a:pt x="544956" y="10668"/>
                </a:lnTo>
                <a:lnTo>
                  <a:pt x="506222" y="4825"/>
                </a:lnTo>
                <a:lnTo>
                  <a:pt x="466978" y="1270"/>
                </a:lnTo>
                <a:lnTo>
                  <a:pt x="447167" y="254"/>
                </a:lnTo>
                <a:lnTo>
                  <a:pt x="427100" y="0"/>
                </a:lnTo>
                <a:close/>
              </a:path>
              <a:path w="851534" h="222885">
                <a:moveTo>
                  <a:pt x="19557" y="155575"/>
                </a:moveTo>
                <a:lnTo>
                  <a:pt x="19303" y="157225"/>
                </a:lnTo>
                <a:lnTo>
                  <a:pt x="19467" y="156570"/>
                </a:lnTo>
                <a:lnTo>
                  <a:pt x="19557" y="155575"/>
                </a:lnTo>
                <a:close/>
              </a:path>
              <a:path w="851534" h="222885">
                <a:moveTo>
                  <a:pt x="19496" y="156457"/>
                </a:moveTo>
                <a:lnTo>
                  <a:pt x="19303" y="157225"/>
                </a:lnTo>
                <a:lnTo>
                  <a:pt x="19442" y="157225"/>
                </a:lnTo>
                <a:lnTo>
                  <a:pt x="19496" y="156457"/>
                </a:lnTo>
                <a:close/>
              </a:path>
              <a:path w="851534" h="222885">
                <a:moveTo>
                  <a:pt x="823097" y="149098"/>
                </a:moveTo>
                <a:lnTo>
                  <a:pt x="800988" y="149098"/>
                </a:lnTo>
                <a:lnTo>
                  <a:pt x="802385" y="151002"/>
                </a:lnTo>
                <a:lnTo>
                  <a:pt x="802119" y="151002"/>
                </a:lnTo>
                <a:lnTo>
                  <a:pt x="805424" y="156570"/>
                </a:lnTo>
                <a:lnTo>
                  <a:pt x="818893" y="151002"/>
                </a:lnTo>
                <a:lnTo>
                  <a:pt x="802385" y="151002"/>
                </a:lnTo>
                <a:lnTo>
                  <a:pt x="801701" y="150298"/>
                </a:lnTo>
                <a:lnTo>
                  <a:pt x="820598" y="150298"/>
                </a:lnTo>
                <a:lnTo>
                  <a:pt x="823176" y="149232"/>
                </a:lnTo>
                <a:lnTo>
                  <a:pt x="823097" y="149098"/>
                </a:lnTo>
                <a:close/>
              </a:path>
              <a:path w="851534" h="222885">
                <a:moveTo>
                  <a:pt x="19716" y="155575"/>
                </a:moveTo>
                <a:lnTo>
                  <a:pt x="19557" y="155575"/>
                </a:lnTo>
                <a:lnTo>
                  <a:pt x="19496" y="156457"/>
                </a:lnTo>
                <a:lnTo>
                  <a:pt x="19716" y="155575"/>
                </a:lnTo>
                <a:close/>
              </a:path>
              <a:path w="851534" h="222885">
                <a:moveTo>
                  <a:pt x="21081" y="150113"/>
                </a:moveTo>
                <a:lnTo>
                  <a:pt x="20700" y="151384"/>
                </a:lnTo>
                <a:lnTo>
                  <a:pt x="20859" y="151002"/>
                </a:lnTo>
                <a:lnTo>
                  <a:pt x="21081" y="150113"/>
                </a:lnTo>
                <a:close/>
              </a:path>
              <a:path w="851534" h="222885">
                <a:moveTo>
                  <a:pt x="20858" y="151006"/>
                </a:moveTo>
                <a:lnTo>
                  <a:pt x="20700" y="151384"/>
                </a:lnTo>
                <a:lnTo>
                  <a:pt x="20858" y="151006"/>
                </a:lnTo>
                <a:close/>
              </a:path>
              <a:path w="851534" h="222885">
                <a:moveTo>
                  <a:pt x="21232" y="150113"/>
                </a:moveTo>
                <a:lnTo>
                  <a:pt x="21081" y="150113"/>
                </a:lnTo>
                <a:lnTo>
                  <a:pt x="20858" y="151006"/>
                </a:lnTo>
                <a:lnTo>
                  <a:pt x="21232" y="150113"/>
                </a:lnTo>
                <a:close/>
              </a:path>
              <a:path w="851534" h="222885">
                <a:moveTo>
                  <a:pt x="800988" y="149098"/>
                </a:moveTo>
                <a:lnTo>
                  <a:pt x="801701" y="150298"/>
                </a:lnTo>
                <a:lnTo>
                  <a:pt x="802385" y="151002"/>
                </a:lnTo>
                <a:lnTo>
                  <a:pt x="800988" y="149098"/>
                </a:lnTo>
                <a:close/>
              </a:path>
              <a:path w="851534" h="222885">
                <a:moveTo>
                  <a:pt x="584601" y="19050"/>
                </a:moveTo>
                <a:lnTo>
                  <a:pt x="427608" y="19050"/>
                </a:lnTo>
                <a:lnTo>
                  <a:pt x="446785" y="19304"/>
                </a:lnTo>
                <a:lnTo>
                  <a:pt x="466090" y="20320"/>
                </a:lnTo>
                <a:lnTo>
                  <a:pt x="504317" y="23749"/>
                </a:lnTo>
                <a:lnTo>
                  <a:pt x="542035" y="29463"/>
                </a:lnTo>
                <a:lnTo>
                  <a:pt x="614299" y="46609"/>
                </a:lnTo>
                <a:lnTo>
                  <a:pt x="680593" y="70612"/>
                </a:lnTo>
                <a:lnTo>
                  <a:pt x="724407" y="92201"/>
                </a:lnTo>
                <a:lnTo>
                  <a:pt x="762634" y="116205"/>
                </a:lnTo>
                <a:lnTo>
                  <a:pt x="793750" y="142112"/>
                </a:lnTo>
                <a:lnTo>
                  <a:pt x="801701" y="150298"/>
                </a:lnTo>
                <a:lnTo>
                  <a:pt x="800988" y="149098"/>
                </a:lnTo>
                <a:lnTo>
                  <a:pt x="823097" y="149098"/>
                </a:lnTo>
                <a:lnTo>
                  <a:pt x="816609" y="138175"/>
                </a:lnTo>
                <a:lnTo>
                  <a:pt x="815975" y="137668"/>
                </a:lnTo>
                <a:lnTo>
                  <a:pt x="806576" y="128016"/>
                </a:lnTo>
                <a:lnTo>
                  <a:pt x="773302" y="100457"/>
                </a:lnTo>
                <a:lnTo>
                  <a:pt x="733425" y="75311"/>
                </a:lnTo>
                <a:lnTo>
                  <a:pt x="687577" y="52832"/>
                </a:lnTo>
                <a:lnTo>
                  <a:pt x="619251" y="28194"/>
                </a:lnTo>
                <a:lnTo>
                  <a:pt x="584601" y="19050"/>
                </a:lnTo>
                <a:close/>
              </a:path>
            </a:pathLst>
          </a:custGeom>
          <a:solidFill>
            <a:srgbClr val="2C460F">
              <a:alpha val="65097"/>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2020" name="object 116">
            <a:extLst>
              <a:ext uri="{FF2B5EF4-FFF2-40B4-BE49-F238E27FC236}">
                <a16:creationId xmlns:a16="http://schemas.microsoft.com/office/drawing/2014/main" id="{8F3DD3D5-DDCE-44F4-AEA3-FB1038136A46}"/>
              </a:ext>
            </a:extLst>
          </p:cNvPr>
          <p:cNvSpPr>
            <a:spLocks/>
          </p:cNvSpPr>
          <p:nvPr/>
        </p:nvSpPr>
        <p:spPr bwMode="auto">
          <a:xfrm>
            <a:off x="10166350" y="3884613"/>
            <a:ext cx="1144588" cy="658812"/>
          </a:xfrm>
          <a:custGeom>
            <a:avLst/>
            <a:gdLst>
              <a:gd name="T0" fmla="*/ 18771 w 1144904"/>
              <a:gd name="T1" fmla="*/ 659826 h 658495"/>
              <a:gd name="T2" fmla="*/ 42992 w 1144904"/>
              <a:gd name="T3" fmla="*/ 600630 h 658495"/>
              <a:gd name="T4" fmla="*/ 28125 w 1144904"/>
              <a:gd name="T5" fmla="*/ 583426 h 658495"/>
              <a:gd name="T6" fmla="*/ 28125 w 1144904"/>
              <a:gd name="T7" fmla="*/ 583426 h 658495"/>
              <a:gd name="T8" fmla="*/ 42992 w 1144904"/>
              <a:gd name="T9" fmla="*/ 600630 h 658495"/>
              <a:gd name="T10" fmla="*/ 28125 w 1144904"/>
              <a:gd name="T11" fmla="*/ 583426 h 658495"/>
              <a:gd name="T12" fmla="*/ 42992 w 1144904"/>
              <a:gd name="T13" fmla="*/ 600630 h 658495"/>
              <a:gd name="T14" fmla="*/ 73814 w 1144904"/>
              <a:gd name="T15" fmla="*/ 594774 h 658495"/>
              <a:gd name="T16" fmla="*/ 1124428 w 1144904"/>
              <a:gd name="T17" fmla="*/ 0 h 658495"/>
              <a:gd name="T18" fmla="*/ 1097924 w 1144904"/>
              <a:gd name="T19" fmla="*/ 87586 h 658495"/>
              <a:gd name="T20" fmla="*/ 1039838 w 1144904"/>
              <a:gd name="T21" fmla="*/ 156839 h 658495"/>
              <a:gd name="T22" fmla="*/ 973506 w 1144904"/>
              <a:gd name="T23" fmla="*/ 207383 h 658495"/>
              <a:gd name="T24" fmla="*/ 893353 w 1144904"/>
              <a:gd name="T25" fmla="*/ 251049 h 658495"/>
              <a:gd name="T26" fmla="*/ 802418 w 1144904"/>
              <a:gd name="T27" fmla="*/ 285673 h 658495"/>
              <a:gd name="T28" fmla="*/ 704130 w 1144904"/>
              <a:gd name="T29" fmla="*/ 309355 h 658495"/>
              <a:gd name="T30" fmla="*/ 601785 w 1144904"/>
              <a:gd name="T31" fmla="*/ 320175 h 658495"/>
              <a:gd name="T32" fmla="*/ 523530 w 1144904"/>
              <a:gd name="T33" fmla="*/ 322593 h 658495"/>
              <a:gd name="T34" fmla="*/ 419536 w 1144904"/>
              <a:gd name="T35" fmla="*/ 337106 h 658495"/>
              <a:gd name="T36" fmla="*/ 320484 w 1144904"/>
              <a:gd name="T37" fmla="*/ 364349 h 658495"/>
              <a:gd name="T38" fmla="*/ 229555 w 1144904"/>
              <a:gd name="T39" fmla="*/ 402414 h 658495"/>
              <a:gd name="T40" fmla="*/ 150162 w 1144904"/>
              <a:gd name="T41" fmla="*/ 449390 h 658495"/>
              <a:gd name="T42" fmla="*/ 85224 w 1144904"/>
              <a:gd name="T43" fmla="*/ 503495 h 658495"/>
              <a:gd name="T44" fmla="*/ 29678 w 1144904"/>
              <a:gd name="T45" fmla="*/ 578605 h 658495"/>
              <a:gd name="T46" fmla="*/ 29043 w 1144904"/>
              <a:gd name="T47" fmla="*/ 579879 h 658495"/>
              <a:gd name="T48" fmla="*/ 28125 w 1144904"/>
              <a:gd name="T49" fmla="*/ 583426 h 658495"/>
              <a:gd name="T50" fmla="*/ 46289 w 1144904"/>
              <a:gd name="T51" fmla="*/ 587899 h 658495"/>
              <a:gd name="T52" fmla="*/ 47412 w 1144904"/>
              <a:gd name="T53" fmla="*/ 585862 h 658495"/>
              <a:gd name="T54" fmla="*/ 63410 w 1144904"/>
              <a:gd name="T55" fmla="*/ 559001 h 658495"/>
              <a:gd name="T56" fmla="*/ 127587 w 1144904"/>
              <a:gd name="T57" fmla="*/ 490511 h 658495"/>
              <a:gd name="T58" fmla="*/ 197591 w 1144904"/>
              <a:gd name="T59" fmla="*/ 441496 h 658495"/>
              <a:gd name="T60" fmla="*/ 280787 w 1144904"/>
              <a:gd name="T61" fmla="*/ 399867 h 658495"/>
              <a:gd name="T62" fmla="*/ 374008 w 1144904"/>
              <a:gd name="T63" fmla="*/ 367788 h 658495"/>
              <a:gd name="T64" fmla="*/ 473563 w 1144904"/>
              <a:gd name="T65" fmla="*/ 347164 h 658495"/>
              <a:gd name="T66" fmla="*/ 602924 w 1144904"/>
              <a:gd name="T67" fmla="*/ 339270 h 658495"/>
              <a:gd name="T68" fmla="*/ 681685 w 1144904"/>
              <a:gd name="T69" fmla="*/ 332143 h 658495"/>
              <a:gd name="T70" fmla="*/ 783651 w 1144904"/>
              <a:gd name="T71" fmla="*/ 311009 h 658495"/>
              <a:gd name="T72" fmla="*/ 879022 w 1144904"/>
              <a:gd name="T73" fmla="*/ 278165 h 658495"/>
              <a:gd name="T74" fmla="*/ 964630 w 1144904"/>
              <a:gd name="T75" fmla="*/ 235261 h 658495"/>
              <a:gd name="T76" fmla="*/ 1037172 w 1144904"/>
              <a:gd name="T77" fmla="*/ 184468 h 658495"/>
              <a:gd name="T78" fmla="*/ 1093611 w 1144904"/>
              <a:gd name="T79" fmla="*/ 127305 h 658495"/>
              <a:gd name="T80" fmla="*/ 1140027 w 1144904"/>
              <a:gd name="T81" fmla="*/ 32846 h 658495"/>
              <a:gd name="T82" fmla="*/ 1124428 w 1144904"/>
              <a:gd name="T83" fmla="*/ 0 h 658495"/>
              <a:gd name="T84" fmla="*/ 46289 w 1144904"/>
              <a:gd name="T85" fmla="*/ 587899 h 658495"/>
              <a:gd name="T86" fmla="*/ 47179 w 1144904"/>
              <a:gd name="T87" fmla="*/ 585862 h 658495"/>
              <a:gd name="T88" fmla="*/ 46289 w 1144904"/>
              <a:gd name="T89" fmla="*/ 587899 h 658495"/>
              <a:gd name="T90" fmla="*/ 46930 w 1144904"/>
              <a:gd name="T91" fmla="*/ 586736 h 658495"/>
              <a:gd name="T92" fmla="*/ 47179 w 1144904"/>
              <a:gd name="T93" fmla="*/ 585862 h 658495"/>
              <a:gd name="T94" fmla="*/ 47412 w 1144904"/>
              <a:gd name="T95" fmla="*/ 585862 h 65849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144904" h="658495">
                <a:moveTo>
                  <a:pt x="0" y="575056"/>
                </a:moveTo>
                <a:lnTo>
                  <a:pt x="18796" y="658241"/>
                </a:lnTo>
                <a:lnTo>
                  <a:pt x="68952" y="599186"/>
                </a:lnTo>
                <a:lnTo>
                  <a:pt x="43052" y="599186"/>
                </a:lnTo>
                <a:lnTo>
                  <a:pt x="24765" y="593979"/>
                </a:lnTo>
                <a:lnTo>
                  <a:pt x="28165" y="582024"/>
                </a:lnTo>
                <a:lnTo>
                  <a:pt x="0" y="575056"/>
                </a:lnTo>
                <a:close/>
              </a:path>
              <a:path w="1144904" h="658495">
                <a:moveTo>
                  <a:pt x="28165" y="582024"/>
                </a:moveTo>
                <a:lnTo>
                  <a:pt x="24765" y="593979"/>
                </a:lnTo>
                <a:lnTo>
                  <a:pt x="43052" y="599186"/>
                </a:lnTo>
                <a:lnTo>
                  <a:pt x="46635" y="586594"/>
                </a:lnTo>
                <a:lnTo>
                  <a:pt x="28165" y="582024"/>
                </a:lnTo>
                <a:close/>
              </a:path>
              <a:path w="1144904" h="658495">
                <a:moveTo>
                  <a:pt x="46635" y="586594"/>
                </a:moveTo>
                <a:lnTo>
                  <a:pt x="43052" y="599186"/>
                </a:lnTo>
                <a:lnTo>
                  <a:pt x="68952" y="599186"/>
                </a:lnTo>
                <a:lnTo>
                  <a:pt x="73914" y="593344"/>
                </a:lnTo>
                <a:lnTo>
                  <a:pt x="46635" y="586594"/>
                </a:lnTo>
                <a:close/>
              </a:path>
              <a:path w="1144904" h="658495">
                <a:moveTo>
                  <a:pt x="1125982" y="0"/>
                </a:moveTo>
                <a:lnTo>
                  <a:pt x="1119124" y="44196"/>
                </a:lnTo>
                <a:lnTo>
                  <a:pt x="1099439" y="87376"/>
                </a:lnTo>
                <a:lnTo>
                  <a:pt x="1068197" y="129413"/>
                </a:lnTo>
                <a:lnTo>
                  <a:pt x="1041273" y="156464"/>
                </a:lnTo>
                <a:lnTo>
                  <a:pt x="1010030" y="182372"/>
                </a:lnTo>
                <a:lnTo>
                  <a:pt x="974851" y="206883"/>
                </a:lnTo>
                <a:lnTo>
                  <a:pt x="936244" y="229616"/>
                </a:lnTo>
                <a:lnTo>
                  <a:pt x="894588" y="250444"/>
                </a:lnTo>
                <a:lnTo>
                  <a:pt x="850138" y="268986"/>
                </a:lnTo>
                <a:lnTo>
                  <a:pt x="803528" y="284988"/>
                </a:lnTo>
                <a:lnTo>
                  <a:pt x="755015" y="298323"/>
                </a:lnTo>
                <a:lnTo>
                  <a:pt x="705103" y="308610"/>
                </a:lnTo>
                <a:lnTo>
                  <a:pt x="654176" y="315722"/>
                </a:lnTo>
                <a:lnTo>
                  <a:pt x="602615" y="319405"/>
                </a:lnTo>
                <a:lnTo>
                  <a:pt x="550672" y="320421"/>
                </a:lnTo>
                <a:lnTo>
                  <a:pt x="524255" y="321818"/>
                </a:lnTo>
                <a:lnTo>
                  <a:pt x="471804" y="327406"/>
                </a:lnTo>
                <a:lnTo>
                  <a:pt x="420116" y="336296"/>
                </a:lnTo>
                <a:lnTo>
                  <a:pt x="369697" y="348488"/>
                </a:lnTo>
                <a:lnTo>
                  <a:pt x="320928" y="363474"/>
                </a:lnTo>
                <a:lnTo>
                  <a:pt x="274193" y="381254"/>
                </a:lnTo>
                <a:lnTo>
                  <a:pt x="229870" y="401447"/>
                </a:lnTo>
                <a:lnTo>
                  <a:pt x="188595" y="423926"/>
                </a:lnTo>
                <a:lnTo>
                  <a:pt x="150368" y="448310"/>
                </a:lnTo>
                <a:lnTo>
                  <a:pt x="115824" y="474472"/>
                </a:lnTo>
                <a:lnTo>
                  <a:pt x="85344" y="502285"/>
                </a:lnTo>
                <a:lnTo>
                  <a:pt x="59436" y="531368"/>
                </a:lnTo>
                <a:lnTo>
                  <a:pt x="29718" y="577215"/>
                </a:lnTo>
                <a:lnTo>
                  <a:pt x="29337" y="577850"/>
                </a:lnTo>
                <a:lnTo>
                  <a:pt x="29083" y="578485"/>
                </a:lnTo>
                <a:lnTo>
                  <a:pt x="28955" y="579247"/>
                </a:lnTo>
                <a:lnTo>
                  <a:pt x="28165" y="582024"/>
                </a:lnTo>
                <a:lnTo>
                  <a:pt x="46635" y="586594"/>
                </a:lnTo>
                <a:lnTo>
                  <a:pt x="46354" y="586486"/>
                </a:lnTo>
                <a:lnTo>
                  <a:pt x="47244" y="584454"/>
                </a:lnTo>
                <a:lnTo>
                  <a:pt x="47477" y="584454"/>
                </a:lnTo>
                <a:lnTo>
                  <a:pt x="54355" y="572008"/>
                </a:lnTo>
                <a:lnTo>
                  <a:pt x="63500" y="557657"/>
                </a:lnTo>
                <a:lnTo>
                  <a:pt x="98551" y="516001"/>
                </a:lnTo>
                <a:lnTo>
                  <a:pt x="127762" y="489331"/>
                </a:lnTo>
                <a:lnTo>
                  <a:pt x="161036" y="464058"/>
                </a:lnTo>
                <a:lnTo>
                  <a:pt x="197866" y="440436"/>
                </a:lnTo>
                <a:lnTo>
                  <a:pt x="238125" y="418719"/>
                </a:lnTo>
                <a:lnTo>
                  <a:pt x="281177" y="398907"/>
                </a:lnTo>
                <a:lnTo>
                  <a:pt x="326898" y="381635"/>
                </a:lnTo>
                <a:lnTo>
                  <a:pt x="374523" y="366903"/>
                </a:lnTo>
                <a:lnTo>
                  <a:pt x="423672" y="355092"/>
                </a:lnTo>
                <a:lnTo>
                  <a:pt x="474218" y="346329"/>
                </a:lnTo>
                <a:lnTo>
                  <a:pt x="525272" y="340868"/>
                </a:lnTo>
                <a:lnTo>
                  <a:pt x="603758" y="338455"/>
                </a:lnTo>
                <a:lnTo>
                  <a:pt x="630174" y="336931"/>
                </a:lnTo>
                <a:lnTo>
                  <a:pt x="682625" y="331343"/>
                </a:lnTo>
                <a:lnTo>
                  <a:pt x="734314" y="322453"/>
                </a:lnTo>
                <a:lnTo>
                  <a:pt x="784733" y="310261"/>
                </a:lnTo>
                <a:lnTo>
                  <a:pt x="833501" y="295148"/>
                </a:lnTo>
                <a:lnTo>
                  <a:pt x="880237" y="277495"/>
                </a:lnTo>
                <a:lnTo>
                  <a:pt x="924433" y="257175"/>
                </a:lnTo>
                <a:lnTo>
                  <a:pt x="965962" y="234696"/>
                </a:lnTo>
                <a:lnTo>
                  <a:pt x="1004062" y="210185"/>
                </a:lnTo>
                <a:lnTo>
                  <a:pt x="1038605" y="184023"/>
                </a:lnTo>
                <a:lnTo>
                  <a:pt x="1069086" y="156210"/>
                </a:lnTo>
                <a:lnTo>
                  <a:pt x="1095121" y="127000"/>
                </a:lnTo>
                <a:lnTo>
                  <a:pt x="1124839" y="80899"/>
                </a:lnTo>
                <a:lnTo>
                  <a:pt x="1141602" y="32766"/>
                </a:lnTo>
                <a:lnTo>
                  <a:pt x="1144904" y="1016"/>
                </a:lnTo>
                <a:lnTo>
                  <a:pt x="1125982" y="0"/>
                </a:lnTo>
                <a:close/>
              </a:path>
              <a:path w="1144904" h="658495">
                <a:moveTo>
                  <a:pt x="47244" y="584454"/>
                </a:moveTo>
                <a:lnTo>
                  <a:pt x="46354" y="586486"/>
                </a:lnTo>
                <a:lnTo>
                  <a:pt x="46995" y="585326"/>
                </a:lnTo>
                <a:lnTo>
                  <a:pt x="47244" y="584454"/>
                </a:lnTo>
                <a:close/>
              </a:path>
              <a:path w="1144904" h="658495">
                <a:moveTo>
                  <a:pt x="46995" y="585326"/>
                </a:moveTo>
                <a:lnTo>
                  <a:pt x="46354" y="586486"/>
                </a:lnTo>
                <a:lnTo>
                  <a:pt x="46665" y="586486"/>
                </a:lnTo>
                <a:lnTo>
                  <a:pt x="46995" y="585326"/>
                </a:lnTo>
                <a:close/>
              </a:path>
              <a:path w="1144904" h="658495">
                <a:moveTo>
                  <a:pt x="47477" y="584454"/>
                </a:moveTo>
                <a:lnTo>
                  <a:pt x="47244" y="584454"/>
                </a:lnTo>
                <a:lnTo>
                  <a:pt x="46995" y="585326"/>
                </a:lnTo>
                <a:lnTo>
                  <a:pt x="47477" y="584454"/>
                </a:lnTo>
                <a:close/>
              </a:path>
            </a:pathLst>
          </a:custGeom>
          <a:solidFill>
            <a:srgbClr val="C00000">
              <a:alpha val="65097"/>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2021" name="object 117">
            <a:extLst>
              <a:ext uri="{FF2B5EF4-FFF2-40B4-BE49-F238E27FC236}">
                <a16:creationId xmlns:a16="http://schemas.microsoft.com/office/drawing/2014/main" id="{C566DB2A-146B-4DF6-A11E-46BAD4AA4513}"/>
              </a:ext>
            </a:extLst>
          </p:cNvPr>
          <p:cNvSpPr>
            <a:spLocks/>
          </p:cNvSpPr>
          <p:nvPr/>
        </p:nvSpPr>
        <p:spPr bwMode="auto">
          <a:xfrm>
            <a:off x="10163175" y="4994275"/>
            <a:ext cx="222250" cy="385763"/>
          </a:xfrm>
          <a:custGeom>
            <a:avLst/>
            <a:gdLst>
              <a:gd name="T0" fmla="*/ 189222 w 223520"/>
              <a:gd name="T1" fmla="*/ 386782 h 385445"/>
              <a:gd name="T2" fmla="*/ 170384 w 223520"/>
              <a:gd name="T3" fmla="*/ 312094 h 385445"/>
              <a:gd name="T4" fmla="*/ 172682 w 223520"/>
              <a:gd name="T5" fmla="*/ 325187 h 385445"/>
              <a:gd name="T6" fmla="*/ 216994 w 223520"/>
              <a:gd name="T7" fmla="*/ 306186 h 385445"/>
              <a:gd name="T8" fmla="*/ 172682 w 223520"/>
              <a:gd name="T9" fmla="*/ 325187 h 385445"/>
              <a:gd name="T10" fmla="*/ 145068 w 223520"/>
              <a:gd name="T11" fmla="*/ 210414 h 385445"/>
              <a:gd name="T12" fmla="*/ 146637 w 223520"/>
              <a:gd name="T13" fmla="*/ 245994 h 385445"/>
              <a:gd name="T14" fmla="*/ 188673 w 223520"/>
              <a:gd name="T15" fmla="*/ 309777 h 385445"/>
              <a:gd name="T16" fmla="*/ 146884 w 223520"/>
              <a:gd name="T17" fmla="*/ 212456 h 385445"/>
              <a:gd name="T18" fmla="*/ 119270 w 223520"/>
              <a:gd name="T19" fmla="*/ 211308 h 385445"/>
              <a:gd name="T20" fmla="*/ 118996 w 223520"/>
              <a:gd name="T21" fmla="*/ 211070 h 385445"/>
              <a:gd name="T22" fmla="*/ 112220 w 223520"/>
              <a:gd name="T23" fmla="*/ 206614 h 385445"/>
              <a:gd name="T24" fmla="*/ 145068 w 223520"/>
              <a:gd name="T25" fmla="*/ 210414 h 385445"/>
              <a:gd name="T26" fmla="*/ 112220 w 223520"/>
              <a:gd name="T27" fmla="*/ 206614 h 385445"/>
              <a:gd name="T28" fmla="*/ 112816 w 223520"/>
              <a:gd name="T29" fmla="*/ 206844 h 385445"/>
              <a:gd name="T30" fmla="*/ 111213 w 223520"/>
              <a:gd name="T31" fmla="*/ 205951 h 385445"/>
              <a:gd name="T32" fmla="*/ 141094 w 223520"/>
              <a:gd name="T33" fmla="*/ 205951 h 385445"/>
              <a:gd name="T34" fmla="*/ 111213 w 223520"/>
              <a:gd name="T35" fmla="*/ 205951 h 385445"/>
              <a:gd name="T36" fmla="*/ 106521 w 223520"/>
              <a:gd name="T37" fmla="*/ 204166 h 385445"/>
              <a:gd name="T38" fmla="*/ 105516 w 223520"/>
              <a:gd name="T39" fmla="*/ 204031 h 385445"/>
              <a:gd name="T40" fmla="*/ 139049 w 223520"/>
              <a:gd name="T41" fmla="*/ 203656 h 385445"/>
              <a:gd name="T42" fmla="*/ 139503 w 223520"/>
              <a:gd name="T43" fmla="*/ 204166 h 385445"/>
              <a:gd name="T44" fmla="*/ 0 w 223520"/>
              <a:gd name="T45" fmla="*/ 507 h 385445"/>
              <a:gd name="T46" fmla="*/ 12096 w 223520"/>
              <a:gd name="T47" fmla="*/ 90158 h 385445"/>
              <a:gd name="T48" fmla="*/ 68874 w 223520"/>
              <a:gd name="T49" fmla="*/ 191797 h 385445"/>
              <a:gd name="T50" fmla="*/ 104547 w 223520"/>
              <a:gd name="T51" fmla="*/ 203656 h 385445"/>
              <a:gd name="T52" fmla="*/ 130221 w 223520"/>
              <a:gd name="T53" fmla="*/ 195876 h 385445"/>
              <a:gd name="T54" fmla="*/ 120841 w 223520"/>
              <a:gd name="T55" fmla="*/ 189755 h 385445"/>
              <a:gd name="T56" fmla="*/ 119236 w 223520"/>
              <a:gd name="T57" fmla="*/ 188863 h 385445"/>
              <a:gd name="T58" fmla="*/ 108867 w 223520"/>
              <a:gd name="T59" fmla="*/ 185165 h 385445"/>
              <a:gd name="T60" fmla="*/ 92081 w 223520"/>
              <a:gd name="T61" fmla="*/ 182869 h 385445"/>
              <a:gd name="T62" fmla="*/ 87266 w 223520"/>
              <a:gd name="T63" fmla="*/ 181084 h 385445"/>
              <a:gd name="T64" fmla="*/ 80409 w 223520"/>
              <a:gd name="T65" fmla="*/ 176748 h 385445"/>
              <a:gd name="T66" fmla="*/ 79228 w 223520"/>
              <a:gd name="T67" fmla="*/ 175856 h 385445"/>
              <a:gd name="T68" fmla="*/ 45792 w 223520"/>
              <a:gd name="T69" fmla="*/ 129180 h 385445"/>
              <a:gd name="T70" fmla="*/ 19008 w 223520"/>
              <a:gd name="T71" fmla="*/ 17981 h 385445"/>
              <a:gd name="T72" fmla="*/ 94055 w 223520"/>
              <a:gd name="T73" fmla="*/ 183380 h 385445"/>
              <a:gd name="T74" fmla="*/ 93044 w 223520"/>
              <a:gd name="T75" fmla="*/ 183002 h 385445"/>
              <a:gd name="T76" fmla="*/ 93044 w 223520"/>
              <a:gd name="T77" fmla="*/ 183002 h 385445"/>
              <a:gd name="T78" fmla="*/ 93044 w 223520"/>
              <a:gd name="T79" fmla="*/ 183002 h 385445"/>
              <a:gd name="T80" fmla="*/ 87266 w 223520"/>
              <a:gd name="T81" fmla="*/ 181084 h 385445"/>
              <a:gd name="T82" fmla="*/ 86313 w 223520"/>
              <a:gd name="T83" fmla="*/ 180482 h 385445"/>
              <a:gd name="T84" fmla="*/ 86313 w 223520"/>
              <a:gd name="T85" fmla="*/ 180482 h 385445"/>
              <a:gd name="T86" fmla="*/ 86313 w 223520"/>
              <a:gd name="T87" fmla="*/ 180482 h 385445"/>
              <a:gd name="T88" fmla="*/ 80232 w 223520"/>
              <a:gd name="T89" fmla="*/ 176748 h 385445"/>
              <a:gd name="T90" fmla="*/ 79796 w 223520"/>
              <a:gd name="T91" fmla="*/ 176361 h 385445"/>
              <a:gd name="T92" fmla="*/ 79796 w 223520"/>
              <a:gd name="T93" fmla="*/ 176361 h 385445"/>
              <a:gd name="T94" fmla="*/ 79796 w 223520"/>
              <a:gd name="T95" fmla="*/ 176361 h 38544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23520" h="385445">
                <a:moveTo>
                  <a:pt x="175308" y="310810"/>
                </a:moveTo>
                <a:lnTo>
                  <a:pt x="147700" y="314197"/>
                </a:lnTo>
                <a:lnTo>
                  <a:pt x="194690" y="385190"/>
                </a:lnTo>
                <a:lnTo>
                  <a:pt x="216529" y="323849"/>
                </a:lnTo>
                <a:lnTo>
                  <a:pt x="177673" y="323849"/>
                </a:lnTo>
                <a:lnTo>
                  <a:pt x="175308" y="310810"/>
                </a:lnTo>
                <a:close/>
              </a:path>
              <a:path w="223520" h="385445">
                <a:moveTo>
                  <a:pt x="194125" y="308502"/>
                </a:moveTo>
                <a:lnTo>
                  <a:pt x="175308" y="310810"/>
                </a:lnTo>
                <a:lnTo>
                  <a:pt x="177673" y="323849"/>
                </a:lnTo>
                <a:lnTo>
                  <a:pt x="196341" y="320420"/>
                </a:lnTo>
                <a:lnTo>
                  <a:pt x="194125" y="308502"/>
                </a:lnTo>
                <a:close/>
              </a:path>
              <a:path w="223520" h="385445">
                <a:moveTo>
                  <a:pt x="223265" y="304926"/>
                </a:moveTo>
                <a:lnTo>
                  <a:pt x="194125" y="308502"/>
                </a:lnTo>
                <a:lnTo>
                  <a:pt x="196341" y="320420"/>
                </a:lnTo>
                <a:lnTo>
                  <a:pt x="177673" y="323849"/>
                </a:lnTo>
                <a:lnTo>
                  <a:pt x="216529" y="323849"/>
                </a:lnTo>
                <a:lnTo>
                  <a:pt x="223265" y="304926"/>
                </a:lnTo>
                <a:close/>
              </a:path>
              <a:path w="223520" h="385445">
                <a:moveTo>
                  <a:pt x="149260" y="209549"/>
                </a:moveTo>
                <a:lnTo>
                  <a:pt x="121665" y="209549"/>
                </a:lnTo>
                <a:lnTo>
                  <a:pt x="122808" y="210438"/>
                </a:lnTo>
                <a:lnTo>
                  <a:pt x="150875" y="244982"/>
                </a:lnTo>
                <a:lnTo>
                  <a:pt x="168782" y="285368"/>
                </a:lnTo>
                <a:lnTo>
                  <a:pt x="175308" y="310810"/>
                </a:lnTo>
                <a:lnTo>
                  <a:pt x="194125" y="308502"/>
                </a:lnTo>
                <a:lnTo>
                  <a:pt x="180721" y="263016"/>
                </a:lnTo>
                <a:lnTo>
                  <a:pt x="159384" y="222630"/>
                </a:lnTo>
                <a:lnTo>
                  <a:pt x="151129" y="211581"/>
                </a:lnTo>
                <a:lnTo>
                  <a:pt x="149260" y="209549"/>
                </a:lnTo>
                <a:close/>
              </a:path>
              <a:path w="223520" h="385445">
                <a:moveTo>
                  <a:pt x="122436" y="210201"/>
                </a:moveTo>
                <a:lnTo>
                  <a:pt x="122716" y="210438"/>
                </a:lnTo>
                <a:lnTo>
                  <a:pt x="122436" y="210201"/>
                </a:lnTo>
                <a:close/>
              </a:path>
              <a:path w="223520" h="385445">
                <a:moveTo>
                  <a:pt x="121665" y="209549"/>
                </a:moveTo>
                <a:lnTo>
                  <a:pt x="122436" y="210201"/>
                </a:lnTo>
                <a:lnTo>
                  <a:pt x="122808" y="210438"/>
                </a:lnTo>
                <a:lnTo>
                  <a:pt x="121665" y="209549"/>
                </a:lnTo>
                <a:close/>
              </a:path>
              <a:path w="223520" h="385445">
                <a:moveTo>
                  <a:pt x="115463" y="205764"/>
                </a:moveTo>
                <a:lnTo>
                  <a:pt x="122436" y="210201"/>
                </a:lnTo>
                <a:lnTo>
                  <a:pt x="121665" y="209549"/>
                </a:lnTo>
                <a:lnTo>
                  <a:pt x="149260" y="209549"/>
                </a:lnTo>
                <a:lnTo>
                  <a:pt x="145989" y="205993"/>
                </a:lnTo>
                <a:lnTo>
                  <a:pt x="116077" y="205993"/>
                </a:lnTo>
                <a:lnTo>
                  <a:pt x="115463" y="205764"/>
                </a:lnTo>
                <a:close/>
              </a:path>
              <a:path w="223520" h="385445">
                <a:moveTo>
                  <a:pt x="114426" y="205104"/>
                </a:moveTo>
                <a:lnTo>
                  <a:pt x="115463" y="205764"/>
                </a:lnTo>
                <a:lnTo>
                  <a:pt x="116077" y="205993"/>
                </a:lnTo>
                <a:lnTo>
                  <a:pt x="114426" y="205104"/>
                </a:lnTo>
                <a:close/>
              </a:path>
              <a:path w="223520" h="385445">
                <a:moveTo>
                  <a:pt x="145171" y="205104"/>
                </a:moveTo>
                <a:lnTo>
                  <a:pt x="114426" y="205104"/>
                </a:lnTo>
                <a:lnTo>
                  <a:pt x="116077" y="205993"/>
                </a:lnTo>
                <a:lnTo>
                  <a:pt x="145989" y="205993"/>
                </a:lnTo>
                <a:lnTo>
                  <a:pt x="145171" y="205104"/>
                </a:lnTo>
                <a:close/>
              </a:path>
              <a:path w="223520" h="385445">
                <a:moveTo>
                  <a:pt x="108565" y="203191"/>
                </a:moveTo>
                <a:lnTo>
                  <a:pt x="115463" y="205764"/>
                </a:lnTo>
                <a:lnTo>
                  <a:pt x="114426" y="205104"/>
                </a:lnTo>
                <a:lnTo>
                  <a:pt x="145171" y="205104"/>
                </a:lnTo>
                <a:lnTo>
                  <a:pt x="143535" y="203326"/>
                </a:lnTo>
                <a:lnTo>
                  <a:pt x="109600" y="203326"/>
                </a:lnTo>
                <a:lnTo>
                  <a:pt x="108565" y="203191"/>
                </a:lnTo>
                <a:close/>
              </a:path>
              <a:path w="223520" h="385445">
                <a:moveTo>
                  <a:pt x="107568" y="202818"/>
                </a:moveTo>
                <a:lnTo>
                  <a:pt x="108565" y="203191"/>
                </a:lnTo>
                <a:lnTo>
                  <a:pt x="109600" y="203326"/>
                </a:lnTo>
                <a:lnTo>
                  <a:pt x="107568" y="202818"/>
                </a:lnTo>
                <a:close/>
              </a:path>
              <a:path w="223520" h="385445">
                <a:moveTo>
                  <a:pt x="143068" y="202818"/>
                </a:moveTo>
                <a:lnTo>
                  <a:pt x="107568" y="202818"/>
                </a:lnTo>
                <a:lnTo>
                  <a:pt x="109600" y="203326"/>
                </a:lnTo>
                <a:lnTo>
                  <a:pt x="143535" y="203326"/>
                </a:lnTo>
                <a:lnTo>
                  <a:pt x="143068" y="202818"/>
                </a:lnTo>
                <a:close/>
              </a:path>
              <a:path w="223520" h="385445">
                <a:moveTo>
                  <a:pt x="18923" y="0"/>
                </a:moveTo>
                <a:lnTo>
                  <a:pt x="0" y="507"/>
                </a:lnTo>
                <a:lnTo>
                  <a:pt x="507" y="18541"/>
                </a:lnTo>
                <a:lnTo>
                  <a:pt x="2031" y="36956"/>
                </a:lnTo>
                <a:lnTo>
                  <a:pt x="12446" y="89788"/>
                </a:lnTo>
                <a:lnTo>
                  <a:pt x="29717" y="136397"/>
                </a:lnTo>
                <a:lnTo>
                  <a:pt x="52450" y="173227"/>
                </a:lnTo>
                <a:lnTo>
                  <a:pt x="70865" y="191007"/>
                </a:lnTo>
                <a:lnTo>
                  <a:pt x="71374" y="191388"/>
                </a:lnTo>
                <a:lnTo>
                  <a:pt x="108565" y="203191"/>
                </a:lnTo>
                <a:lnTo>
                  <a:pt x="107568" y="202818"/>
                </a:lnTo>
                <a:lnTo>
                  <a:pt x="143068" y="202818"/>
                </a:lnTo>
                <a:lnTo>
                  <a:pt x="142366" y="202056"/>
                </a:lnTo>
                <a:lnTo>
                  <a:pt x="133984" y="195071"/>
                </a:lnTo>
                <a:lnTo>
                  <a:pt x="133603" y="194690"/>
                </a:lnTo>
                <a:lnTo>
                  <a:pt x="132841" y="194182"/>
                </a:lnTo>
                <a:lnTo>
                  <a:pt x="124332" y="188975"/>
                </a:lnTo>
                <a:lnTo>
                  <a:pt x="123825" y="188594"/>
                </a:lnTo>
                <a:lnTo>
                  <a:pt x="123316" y="188340"/>
                </a:lnTo>
                <a:lnTo>
                  <a:pt x="122681" y="188086"/>
                </a:lnTo>
                <a:lnTo>
                  <a:pt x="114046" y="184911"/>
                </a:lnTo>
                <a:lnTo>
                  <a:pt x="113410" y="184657"/>
                </a:lnTo>
                <a:lnTo>
                  <a:pt x="112013" y="184403"/>
                </a:lnTo>
                <a:lnTo>
                  <a:pt x="98580" y="182625"/>
                </a:lnTo>
                <a:lnTo>
                  <a:pt x="96774" y="182625"/>
                </a:lnTo>
                <a:lnTo>
                  <a:pt x="94741" y="182117"/>
                </a:lnTo>
                <a:lnTo>
                  <a:pt x="95371" y="182117"/>
                </a:lnTo>
                <a:lnTo>
                  <a:pt x="90464" y="180339"/>
                </a:lnTo>
                <a:lnTo>
                  <a:pt x="89788" y="180339"/>
                </a:lnTo>
                <a:lnTo>
                  <a:pt x="88010" y="179450"/>
                </a:lnTo>
                <a:lnTo>
                  <a:pt x="88336" y="179450"/>
                </a:lnTo>
                <a:lnTo>
                  <a:pt x="82732" y="176021"/>
                </a:lnTo>
                <a:lnTo>
                  <a:pt x="82550" y="176021"/>
                </a:lnTo>
                <a:lnTo>
                  <a:pt x="81279" y="175132"/>
                </a:lnTo>
                <a:lnTo>
                  <a:pt x="81518" y="175132"/>
                </a:lnTo>
                <a:lnTo>
                  <a:pt x="75183" y="169671"/>
                </a:lnTo>
                <a:lnTo>
                  <a:pt x="67690" y="161797"/>
                </a:lnTo>
                <a:lnTo>
                  <a:pt x="47116" y="128650"/>
                </a:lnTo>
                <a:lnTo>
                  <a:pt x="30860" y="85216"/>
                </a:lnTo>
                <a:lnTo>
                  <a:pt x="21081" y="35305"/>
                </a:lnTo>
                <a:lnTo>
                  <a:pt x="19557" y="17906"/>
                </a:lnTo>
                <a:lnTo>
                  <a:pt x="18923" y="0"/>
                </a:lnTo>
                <a:close/>
              </a:path>
              <a:path w="223520" h="385445">
                <a:moveTo>
                  <a:pt x="94741" y="182117"/>
                </a:moveTo>
                <a:lnTo>
                  <a:pt x="96774" y="182625"/>
                </a:lnTo>
                <a:lnTo>
                  <a:pt x="95734" y="182249"/>
                </a:lnTo>
                <a:lnTo>
                  <a:pt x="94741" y="182117"/>
                </a:lnTo>
                <a:close/>
              </a:path>
              <a:path w="223520" h="385445">
                <a:moveTo>
                  <a:pt x="95734" y="182249"/>
                </a:moveTo>
                <a:lnTo>
                  <a:pt x="96774" y="182625"/>
                </a:lnTo>
                <a:lnTo>
                  <a:pt x="98580" y="182625"/>
                </a:lnTo>
                <a:lnTo>
                  <a:pt x="95734" y="182249"/>
                </a:lnTo>
                <a:close/>
              </a:path>
              <a:path w="223520" h="385445">
                <a:moveTo>
                  <a:pt x="95371" y="182117"/>
                </a:moveTo>
                <a:lnTo>
                  <a:pt x="94741" y="182117"/>
                </a:lnTo>
                <a:lnTo>
                  <a:pt x="95734" y="182249"/>
                </a:lnTo>
                <a:lnTo>
                  <a:pt x="95371" y="182117"/>
                </a:lnTo>
                <a:close/>
              </a:path>
              <a:path w="223520" h="385445">
                <a:moveTo>
                  <a:pt x="88010" y="179450"/>
                </a:moveTo>
                <a:lnTo>
                  <a:pt x="89788" y="180339"/>
                </a:lnTo>
                <a:lnTo>
                  <a:pt x="88808" y="179739"/>
                </a:lnTo>
                <a:lnTo>
                  <a:pt x="88010" y="179450"/>
                </a:lnTo>
                <a:close/>
              </a:path>
              <a:path w="223520" h="385445">
                <a:moveTo>
                  <a:pt x="88808" y="179739"/>
                </a:moveTo>
                <a:lnTo>
                  <a:pt x="89788" y="180339"/>
                </a:lnTo>
                <a:lnTo>
                  <a:pt x="90464" y="180339"/>
                </a:lnTo>
                <a:lnTo>
                  <a:pt x="88808" y="179739"/>
                </a:lnTo>
                <a:close/>
              </a:path>
              <a:path w="223520" h="385445">
                <a:moveTo>
                  <a:pt x="88336" y="179450"/>
                </a:moveTo>
                <a:lnTo>
                  <a:pt x="88010" y="179450"/>
                </a:lnTo>
                <a:lnTo>
                  <a:pt x="88808" y="179739"/>
                </a:lnTo>
                <a:lnTo>
                  <a:pt x="88336" y="179450"/>
                </a:lnTo>
                <a:close/>
              </a:path>
              <a:path w="223520" h="385445">
                <a:moveTo>
                  <a:pt x="81279" y="175132"/>
                </a:moveTo>
                <a:lnTo>
                  <a:pt x="82550" y="176021"/>
                </a:lnTo>
                <a:lnTo>
                  <a:pt x="82102" y="175636"/>
                </a:lnTo>
                <a:lnTo>
                  <a:pt x="81279" y="175132"/>
                </a:lnTo>
                <a:close/>
              </a:path>
              <a:path w="223520" h="385445">
                <a:moveTo>
                  <a:pt x="82102" y="175636"/>
                </a:moveTo>
                <a:lnTo>
                  <a:pt x="82550" y="176021"/>
                </a:lnTo>
                <a:lnTo>
                  <a:pt x="82732" y="176021"/>
                </a:lnTo>
                <a:lnTo>
                  <a:pt x="82102" y="175636"/>
                </a:lnTo>
                <a:close/>
              </a:path>
              <a:path w="223520" h="385445">
                <a:moveTo>
                  <a:pt x="81518" y="175132"/>
                </a:moveTo>
                <a:lnTo>
                  <a:pt x="81279" y="175132"/>
                </a:lnTo>
                <a:lnTo>
                  <a:pt x="82102" y="175636"/>
                </a:lnTo>
                <a:lnTo>
                  <a:pt x="81518" y="175132"/>
                </a:lnTo>
                <a:close/>
              </a:path>
            </a:pathLst>
          </a:custGeom>
          <a:solidFill>
            <a:srgbClr val="2C460F">
              <a:alpha val="65097"/>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2022" name="object 118">
            <a:extLst>
              <a:ext uri="{FF2B5EF4-FFF2-40B4-BE49-F238E27FC236}">
                <a16:creationId xmlns:a16="http://schemas.microsoft.com/office/drawing/2014/main" id="{F137C385-7F31-4700-975B-3B74AF3BEF3F}"/>
              </a:ext>
            </a:extLst>
          </p:cNvPr>
          <p:cNvSpPr>
            <a:spLocks/>
          </p:cNvSpPr>
          <p:nvPr/>
        </p:nvSpPr>
        <p:spPr bwMode="auto">
          <a:xfrm>
            <a:off x="9180513" y="4095750"/>
            <a:ext cx="452437" cy="577850"/>
          </a:xfrm>
          <a:custGeom>
            <a:avLst/>
            <a:gdLst>
              <a:gd name="T0" fmla="*/ 392611 w 451484"/>
              <a:gd name="T1" fmla="*/ 526697 h 579120"/>
              <a:gd name="T2" fmla="*/ 376439 w 451484"/>
              <a:gd name="T3" fmla="*/ 572797 h 579120"/>
              <a:gd name="T4" fmla="*/ 378380 w 451484"/>
              <a:gd name="T5" fmla="*/ 544337 h 579120"/>
              <a:gd name="T6" fmla="*/ 381573 w 451484"/>
              <a:gd name="T7" fmla="*/ 497555 h 579120"/>
              <a:gd name="T8" fmla="*/ 391071 w 451484"/>
              <a:gd name="T9" fmla="*/ 545414 h 579120"/>
              <a:gd name="T10" fmla="*/ 336523 w 451484"/>
              <a:gd name="T11" fmla="*/ 518784 h 579120"/>
              <a:gd name="T12" fmla="*/ 371819 w 451484"/>
              <a:gd name="T13" fmla="*/ 543780 h 579120"/>
              <a:gd name="T14" fmla="*/ 373358 w 451484"/>
              <a:gd name="T15" fmla="*/ 525064 h 579120"/>
              <a:gd name="T16" fmla="*/ 263366 w 451484"/>
              <a:gd name="T17" fmla="*/ 499565 h 579120"/>
              <a:gd name="T18" fmla="*/ 318042 w 451484"/>
              <a:gd name="T19" fmla="*/ 514764 h 579120"/>
              <a:gd name="T20" fmla="*/ 275302 w 451484"/>
              <a:gd name="T21" fmla="*/ 503459 h 579120"/>
              <a:gd name="T22" fmla="*/ 185075 w 451484"/>
              <a:gd name="T23" fmla="*/ 488888 h 579120"/>
              <a:gd name="T24" fmla="*/ 245652 w 451484"/>
              <a:gd name="T25" fmla="*/ 493410 h 579120"/>
              <a:gd name="T26" fmla="*/ 127576 w 451484"/>
              <a:gd name="T27" fmla="*/ 435125 h 579120"/>
              <a:gd name="T28" fmla="*/ 176219 w 451484"/>
              <a:gd name="T29" fmla="*/ 463639 h 579120"/>
              <a:gd name="T30" fmla="*/ 138742 w 451484"/>
              <a:gd name="T31" fmla="*/ 442535 h 579120"/>
              <a:gd name="T32" fmla="*/ 56472 w 451484"/>
              <a:gd name="T33" fmla="*/ 400959 h 579120"/>
              <a:gd name="T34" fmla="*/ 85992 w 451484"/>
              <a:gd name="T35" fmla="*/ 428091 h 579120"/>
              <a:gd name="T36" fmla="*/ 112304 w 451484"/>
              <a:gd name="T37" fmla="*/ 424447 h 579120"/>
              <a:gd name="T38" fmla="*/ 85992 w 451484"/>
              <a:gd name="T39" fmla="*/ 403093 h 579120"/>
              <a:gd name="T40" fmla="*/ 29263 w 451484"/>
              <a:gd name="T41" fmla="*/ 328604 h 579120"/>
              <a:gd name="T42" fmla="*/ 23486 w 451484"/>
              <a:gd name="T43" fmla="*/ 359380 h 579120"/>
              <a:gd name="T44" fmla="*/ 43253 w 451484"/>
              <a:gd name="T45" fmla="*/ 386514 h 579120"/>
              <a:gd name="T46" fmla="*/ 46975 w 451484"/>
              <a:gd name="T47" fmla="*/ 360134 h 579120"/>
              <a:gd name="T48" fmla="*/ 29263 w 451484"/>
              <a:gd name="T49" fmla="*/ 328604 h 579120"/>
              <a:gd name="T50" fmla="*/ 0 w 451484"/>
              <a:gd name="T51" fmla="*/ 283132 h 579120"/>
              <a:gd name="T52" fmla="*/ 4875 w 451484"/>
              <a:gd name="T53" fmla="*/ 317049 h 579120"/>
              <a:gd name="T54" fmla="*/ 19765 w 451484"/>
              <a:gd name="T55" fmla="*/ 293182 h 579120"/>
              <a:gd name="T56" fmla="*/ 20793 w 451484"/>
              <a:gd name="T57" fmla="*/ 259643 h 579120"/>
              <a:gd name="T58" fmla="*/ 10011 w 451484"/>
              <a:gd name="T59" fmla="*/ 220326 h 579120"/>
              <a:gd name="T60" fmla="*/ 25284 w 451484"/>
              <a:gd name="T61" fmla="*/ 236656 h 579120"/>
              <a:gd name="T62" fmla="*/ 37220 w 451484"/>
              <a:gd name="T63" fmla="*/ 203119 h 579120"/>
              <a:gd name="T64" fmla="*/ 25796 w 451484"/>
              <a:gd name="T65" fmla="*/ 182768 h 579120"/>
              <a:gd name="T66" fmla="*/ 38119 w 451484"/>
              <a:gd name="T67" fmla="*/ 161162 h 579120"/>
              <a:gd name="T68" fmla="*/ 54803 w 451484"/>
              <a:gd name="T69" fmla="*/ 170709 h 579120"/>
              <a:gd name="T70" fmla="*/ 70461 w 451484"/>
              <a:gd name="T71" fmla="*/ 119207 h 579120"/>
              <a:gd name="T72" fmla="*/ 90612 w 451484"/>
              <a:gd name="T73" fmla="*/ 98982 h 579120"/>
              <a:gd name="T74" fmla="*/ 104344 w 451484"/>
              <a:gd name="T75" fmla="*/ 112172 h 579120"/>
              <a:gd name="T76" fmla="*/ 130142 w 451484"/>
              <a:gd name="T77" fmla="*/ 68208 h 579120"/>
              <a:gd name="T78" fmla="*/ 146957 w 451484"/>
              <a:gd name="T79" fmla="*/ 57656 h 579120"/>
              <a:gd name="T80" fmla="*/ 179812 w 451484"/>
              <a:gd name="T81" fmla="*/ 61174 h 579120"/>
              <a:gd name="T82" fmla="*/ 207020 w 451484"/>
              <a:gd name="T83" fmla="*/ 49867 h 579120"/>
              <a:gd name="T84" fmla="*/ 221141 w 451484"/>
              <a:gd name="T85" fmla="*/ 74363 h 579120"/>
              <a:gd name="T86" fmla="*/ 220628 w 451484"/>
              <a:gd name="T87" fmla="*/ 26882 h 579120"/>
              <a:gd name="T88" fmla="*/ 290961 w 451484"/>
              <a:gd name="T89" fmla="*/ 25123 h 579120"/>
              <a:gd name="T90" fmla="*/ 220628 w 451484"/>
              <a:gd name="T91" fmla="*/ 26882 h 579120"/>
              <a:gd name="T92" fmla="*/ 225890 w 451484"/>
              <a:gd name="T93" fmla="*/ 25877 h 579120"/>
              <a:gd name="T94" fmla="*/ 229354 w 451484"/>
              <a:gd name="T95" fmla="*/ 44466 h 579120"/>
              <a:gd name="T96" fmla="*/ 289891 w 451484"/>
              <a:gd name="T97" fmla="*/ 25877 h 57912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451484" h="579120">
                <a:moveTo>
                  <a:pt x="377571" y="503047"/>
                </a:moveTo>
                <a:lnTo>
                  <a:pt x="375677" y="531400"/>
                </a:lnTo>
                <a:lnTo>
                  <a:pt x="388493" y="532511"/>
                </a:lnTo>
                <a:lnTo>
                  <a:pt x="386969" y="551434"/>
                </a:lnTo>
                <a:lnTo>
                  <a:pt x="374339" y="551434"/>
                </a:lnTo>
                <a:lnTo>
                  <a:pt x="372491" y="579119"/>
                </a:lnTo>
                <a:lnTo>
                  <a:pt x="438659" y="551434"/>
                </a:lnTo>
                <a:lnTo>
                  <a:pt x="386969" y="551434"/>
                </a:lnTo>
                <a:lnTo>
                  <a:pt x="374412" y="550345"/>
                </a:lnTo>
                <a:lnTo>
                  <a:pt x="441260" y="550345"/>
                </a:lnTo>
                <a:lnTo>
                  <a:pt x="451104" y="546226"/>
                </a:lnTo>
                <a:lnTo>
                  <a:pt x="377571" y="503047"/>
                </a:lnTo>
                <a:close/>
              </a:path>
              <a:path w="451484" h="579120">
                <a:moveTo>
                  <a:pt x="375677" y="531400"/>
                </a:moveTo>
                <a:lnTo>
                  <a:pt x="374412" y="550345"/>
                </a:lnTo>
                <a:lnTo>
                  <a:pt x="386969" y="551434"/>
                </a:lnTo>
                <a:lnTo>
                  <a:pt x="388493" y="532511"/>
                </a:lnTo>
                <a:lnTo>
                  <a:pt x="375677" y="531400"/>
                </a:lnTo>
                <a:close/>
              </a:path>
              <a:path w="451484" h="579120">
                <a:moveTo>
                  <a:pt x="332994" y="524510"/>
                </a:moveTo>
                <a:lnTo>
                  <a:pt x="329438" y="543179"/>
                </a:lnTo>
                <a:lnTo>
                  <a:pt x="346837" y="546481"/>
                </a:lnTo>
                <a:lnTo>
                  <a:pt x="367919" y="549782"/>
                </a:lnTo>
                <a:lnTo>
                  <a:pt x="374412" y="550345"/>
                </a:lnTo>
                <a:lnTo>
                  <a:pt x="375677" y="531400"/>
                </a:lnTo>
                <a:lnTo>
                  <a:pt x="369443" y="530860"/>
                </a:lnTo>
                <a:lnTo>
                  <a:pt x="349885" y="527685"/>
                </a:lnTo>
                <a:lnTo>
                  <a:pt x="332994" y="524510"/>
                </a:lnTo>
                <a:close/>
              </a:path>
              <a:path w="451484" h="579120">
                <a:moveTo>
                  <a:pt x="260604" y="505079"/>
                </a:moveTo>
                <a:lnTo>
                  <a:pt x="286639" y="533019"/>
                </a:lnTo>
                <a:lnTo>
                  <a:pt x="310515" y="538988"/>
                </a:lnTo>
                <a:lnTo>
                  <a:pt x="314706" y="520445"/>
                </a:lnTo>
                <a:lnTo>
                  <a:pt x="310642" y="519556"/>
                </a:lnTo>
                <a:lnTo>
                  <a:pt x="291338" y="514604"/>
                </a:lnTo>
                <a:lnTo>
                  <a:pt x="272415" y="509016"/>
                </a:lnTo>
                <a:lnTo>
                  <a:pt x="260604" y="505079"/>
                </a:lnTo>
                <a:close/>
              </a:path>
              <a:path w="451484" h="579120">
                <a:moveTo>
                  <a:pt x="191008" y="476885"/>
                </a:moveTo>
                <a:lnTo>
                  <a:pt x="183134" y="494284"/>
                </a:lnTo>
                <a:lnTo>
                  <a:pt x="210947" y="506984"/>
                </a:lnTo>
                <a:lnTo>
                  <a:pt x="236347" y="516636"/>
                </a:lnTo>
                <a:lnTo>
                  <a:pt x="243077" y="498856"/>
                </a:lnTo>
                <a:lnTo>
                  <a:pt x="217677" y="489204"/>
                </a:lnTo>
                <a:lnTo>
                  <a:pt x="191008" y="476885"/>
                </a:lnTo>
                <a:close/>
              </a:path>
              <a:path w="451484" h="579120">
                <a:moveTo>
                  <a:pt x="126238" y="439928"/>
                </a:moveTo>
                <a:lnTo>
                  <a:pt x="159004" y="482219"/>
                </a:lnTo>
                <a:lnTo>
                  <a:pt x="165608" y="485648"/>
                </a:lnTo>
                <a:lnTo>
                  <a:pt x="174371" y="468756"/>
                </a:lnTo>
                <a:lnTo>
                  <a:pt x="167640" y="465328"/>
                </a:lnTo>
                <a:lnTo>
                  <a:pt x="152146" y="456564"/>
                </a:lnTo>
                <a:lnTo>
                  <a:pt x="137287" y="447420"/>
                </a:lnTo>
                <a:lnTo>
                  <a:pt x="126238" y="439928"/>
                </a:lnTo>
                <a:close/>
              </a:path>
              <a:path w="451484" h="579120">
                <a:moveTo>
                  <a:pt x="69723" y="392430"/>
                </a:moveTo>
                <a:lnTo>
                  <a:pt x="55880" y="405384"/>
                </a:lnTo>
                <a:lnTo>
                  <a:pt x="60833" y="410718"/>
                </a:lnTo>
                <a:lnTo>
                  <a:pt x="72517" y="421894"/>
                </a:lnTo>
                <a:lnTo>
                  <a:pt x="85090" y="432816"/>
                </a:lnTo>
                <a:lnTo>
                  <a:pt x="98425" y="443356"/>
                </a:lnTo>
                <a:lnTo>
                  <a:pt x="99822" y="444500"/>
                </a:lnTo>
                <a:lnTo>
                  <a:pt x="111125" y="429132"/>
                </a:lnTo>
                <a:lnTo>
                  <a:pt x="109600" y="427989"/>
                </a:lnTo>
                <a:lnTo>
                  <a:pt x="96900" y="417956"/>
                </a:lnTo>
                <a:lnTo>
                  <a:pt x="85090" y="407543"/>
                </a:lnTo>
                <a:lnTo>
                  <a:pt x="73914" y="397001"/>
                </a:lnTo>
                <a:lnTo>
                  <a:pt x="69723" y="392430"/>
                </a:lnTo>
                <a:close/>
              </a:path>
              <a:path w="451484" h="579120">
                <a:moveTo>
                  <a:pt x="28956" y="332231"/>
                </a:moveTo>
                <a:lnTo>
                  <a:pt x="11557" y="340106"/>
                </a:lnTo>
                <a:lnTo>
                  <a:pt x="16510" y="350774"/>
                </a:lnTo>
                <a:lnTo>
                  <a:pt x="23241" y="363347"/>
                </a:lnTo>
                <a:lnTo>
                  <a:pt x="31242" y="375538"/>
                </a:lnTo>
                <a:lnTo>
                  <a:pt x="40132" y="387476"/>
                </a:lnTo>
                <a:lnTo>
                  <a:pt x="42799" y="390779"/>
                </a:lnTo>
                <a:lnTo>
                  <a:pt x="57404" y="378460"/>
                </a:lnTo>
                <a:lnTo>
                  <a:pt x="54737" y="375285"/>
                </a:lnTo>
                <a:lnTo>
                  <a:pt x="46482" y="364109"/>
                </a:lnTo>
                <a:lnTo>
                  <a:pt x="39370" y="352932"/>
                </a:lnTo>
                <a:lnTo>
                  <a:pt x="33147" y="341630"/>
                </a:lnTo>
                <a:lnTo>
                  <a:pt x="28956" y="332231"/>
                </a:lnTo>
                <a:close/>
              </a:path>
              <a:path w="451484" h="579120">
                <a:moveTo>
                  <a:pt x="1650" y="260604"/>
                </a:moveTo>
                <a:lnTo>
                  <a:pt x="381" y="273304"/>
                </a:lnTo>
                <a:lnTo>
                  <a:pt x="0" y="286257"/>
                </a:lnTo>
                <a:lnTo>
                  <a:pt x="762" y="299466"/>
                </a:lnTo>
                <a:lnTo>
                  <a:pt x="2794" y="312419"/>
                </a:lnTo>
                <a:lnTo>
                  <a:pt x="4825" y="320548"/>
                </a:lnTo>
                <a:lnTo>
                  <a:pt x="23368" y="315849"/>
                </a:lnTo>
                <a:lnTo>
                  <a:pt x="21336" y="307848"/>
                </a:lnTo>
                <a:lnTo>
                  <a:pt x="19558" y="296418"/>
                </a:lnTo>
                <a:lnTo>
                  <a:pt x="19050" y="285242"/>
                </a:lnTo>
                <a:lnTo>
                  <a:pt x="19431" y="273812"/>
                </a:lnTo>
                <a:lnTo>
                  <a:pt x="20574" y="262509"/>
                </a:lnTo>
                <a:lnTo>
                  <a:pt x="1650" y="260604"/>
                </a:lnTo>
                <a:close/>
              </a:path>
              <a:path w="451484" h="579120">
                <a:moveTo>
                  <a:pt x="25526" y="184785"/>
                </a:moveTo>
                <a:lnTo>
                  <a:pt x="9906" y="222757"/>
                </a:lnTo>
                <a:lnTo>
                  <a:pt x="5207" y="240664"/>
                </a:lnTo>
                <a:lnTo>
                  <a:pt x="23749" y="244856"/>
                </a:lnTo>
                <a:lnTo>
                  <a:pt x="25019" y="239268"/>
                </a:lnTo>
                <a:lnTo>
                  <a:pt x="28321" y="227837"/>
                </a:lnTo>
                <a:lnTo>
                  <a:pt x="32258" y="216535"/>
                </a:lnTo>
                <a:lnTo>
                  <a:pt x="36830" y="205359"/>
                </a:lnTo>
                <a:lnTo>
                  <a:pt x="42037" y="194310"/>
                </a:lnTo>
                <a:lnTo>
                  <a:pt x="42418" y="193675"/>
                </a:lnTo>
                <a:lnTo>
                  <a:pt x="25526" y="184785"/>
                </a:lnTo>
                <a:close/>
              </a:path>
              <a:path w="451484" h="579120">
                <a:moveTo>
                  <a:pt x="69723" y="120523"/>
                </a:moveTo>
                <a:lnTo>
                  <a:pt x="52959" y="140843"/>
                </a:lnTo>
                <a:lnTo>
                  <a:pt x="37719" y="162941"/>
                </a:lnTo>
                <a:lnTo>
                  <a:pt x="34925" y="167639"/>
                </a:lnTo>
                <a:lnTo>
                  <a:pt x="51308" y="177419"/>
                </a:lnTo>
                <a:lnTo>
                  <a:pt x="54229" y="172593"/>
                </a:lnTo>
                <a:lnTo>
                  <a:pt x="68707" y="151637"/>
                </a:lnTo>
                <a:lnTo>
                  <a:pt x="84455" y="132714"/>
                </a:lnTo>
                <a:lnTo>
                  <a:pt x="69723" y="120523"/>
                </a:lnTo>
                <a:close/>
              </a:path>
              <a:path w="451484" h="579120">
                <a:moveTo>
                  <a:pt x="128777" y="68961"/>
                </a:moveTo>
                <a:lnTo>
                  <a:pt x="110617" y="82042"/>
                </a:lnTo>
                <a:lnTo>
                  <a:pt x="89662" y="100075"/>
                </a:lnTo>
                <a:lnTo>
                  <a:pt x="83566" y="106299"/>
                </a:lnTo>
                <a:lnTo>
                  <a:pt x="97155" y="119634"/>
                </a:lnTo>
                <a:lnTo>
                  <a:pt x="103250" y="113411"/>
                </a:lnTo>
                <a:lnTo>
                  <a:pt x="123063" y="96519"/>
                </a:lnTo>
                <a:lnTo>
                  <a:pt x="139954" y="84328"/>
                </a:lnTo>
                <a:lnTo>
                  <a:pt x="128777" y="68961"/>
                </a:lnTo>
                <a:close/>
              </a:path>
              <a:path w="451484" h="579120">
                <a:moveTo>
                  <a:pt x="198500" y="32512"/>
                </a:moveTo>
                <a:lnTo>
                  <a:pt x="156718" y="51435"/>
                </a:lnTo>
                <a:lnTo>
                  <a:pt x="145415" y="58293"/>
                </a:lnTo>
                <a:lnTo>
                  <a:pt x="155321" y="74549"/>
                </a:lnTo>
                <a:lnTo>
                  <a:pt x="166497" y="67818"/>
                </a:lnTo>
                <a:lnTo>
                  <a:pt x="177926" y="61849"/>
                </a:lnTo>
                <a:lnTo>
                  <a:pt x="189611" y="56514"/>
                </a:lnTo>
                <a:lnTo>
                  <a:pt x="201549" y="51562"/>
                </a:lnTo>
                <a:lnTo>
                  <a:pt x="204850" y="50418"/>
                </a:lnTo>
                <a:lnTo>
                  <a:pt x="198500" y="32512"/>
                </a:lnTo>
                <a:close/>
              </a:path>
              <a:path w="451484" h="579120">
                <a:moveTo>
                  <a:pt x="206629" y="0"/>
                </a:moveTo>
                <a:lnTo>
                  <a:pt x="218821" y="75184"/>
                </a:lnTo>
                <a:lnTo>
                  <a:pt x="259357" y="45974"/>
                </a:lnTo>
                <a:lnTo>
                  <a:pt x="221742" y="45974"/>
                </a:lnTo>
                <a:lnTo>
                  <a:pt x="218313" y="27178"/>
                </a:lnTo>
                <a:lnTo>
                  <a:pt x="223520" y="26162"/>
                </a:lnTo>
                <a:lnTo>
                  <a:pt x="286851" y="26162"/>
                </a:lnTo>
                <a:lnTo>
                  <a:pt x="287909" y="25400"/>
                </a:lnTo>
                <a:lnTo>
                  <a:pt x="206629" y="0"/>
                </a:lnTo>
                <a:close/>
              </a:path>
              <a:path w="451484" h="579120">
                <a:moveTo>
                  <a:pt x="223520" y="26162"/>
                </a:moveTo>
                <a:lnTo>
                  <a:pt x="218313" y="27178"/>
                </a:lnTo>
                <a:lnTo>
                  <a:pt x="221742" y="45974"/>
                </a:lnTo>
                <a:lnTo>
                  <a:pt x="226949" y="44957"/>
                </a:lnTo>
                <a:lnTo>
                  <a:pt x="223520" y="26162"/>
                </a:lnTo>
                <a:close/>
              </a:path>
              <a:path w="451484" h="579120">
                <a:moveTo>
                  <a:pt x="286851" y="26162"/>
                </a:moveTo>
                <a:lnTo>
                  <a:pt x="223520" y="26162"/>
                </a:lnTo>
                <a:lnTo>
                  <a:pt x="226949" y="44957"/>
                </a:lnTo>
                <a:lnTo>
                  <a:pt x="221742" y="45974"/>
                </a:lnTo>
                <a:lnTo>
                  <a:pt x="259357" y="45974"/>
                </a:lnTo>
                <a:lnTo>
                  <a:pt x="286851" y="26162"/>
                </a:lnTo>
                <a:close/>
              </a:path>
            </a:pathLst>
          </a:custGeom>
          <a:solidFill>
            <a:srgbClr val="C00000">
              <a:alpha val="65097"/>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2023" name="object 119">
            <a:extLst>
              <a:ext uri="{FF2B5EF4-FFF2-40B4-BE49-F238E27FC236}">
                <a16:creationId xmlns:a16="http://schemas.microsoft.com/office/drawing/2014/main" id="{207F0571-EC54-435E-AE6A-B9E65862ADCD}"/>
              </a:ext>
            </a:extLst>
          </p:cNvPr>
          <p:cNvSpPr>
            <a:spLocks noChangeArrowheads="1"/>
          </p:cNvSpPr>
          <p:nvPr/>
        </p:nvSpPr>
        <p:spPr bwMode="auto">
          <a:xfrm>
            <a:off x="3471863" y="2940050"/>
            <a:ext cx="325437" cy="325438"/>
          </a:xfrm>
          <a:prstGeom prst="rect">
            <a:avLst/>
          </a:prstGeom>
          <a:blipFill dpi="0" rotWithShape="1">
            <a:blip r:embed="rId1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52024" name="object 120">
            <a:extLst>
              <a:ext uri="{FF2B5EF4-FFF2-40B4-BE49-F238E27FC236}">
                <a16:creationId xmlns:a16="http://schemas.microsoft.com/office/drawing/2014/main" id="{4674A4AA-E136-480F-80BF-28F78768CCC8}"/>
              </a:ext>
            </a:extLst>
          </p:cNvPr>
          <p:cNvSpPr>
            <a:spLocks noChangeArrowheads="1"/>
          </p:cNvSpPr>
          <p:nvPr/>
        </p:nvSpPr>
        <p:spPr bwMode="auto">
          <a:xfrm>
            <a:off x="3470275" y="2935288"/>
            <a:ext cx="363538" cy="373062"/>
          </a:xfrm>
          <a:prstGeom prst="rect">
            <a:avLst/>
          </a:prstGeom>
          <a:blipFill dpi="0" rotWithShape="1">
            <a:blip r:embed="rId1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52025" name="object 121">
            <a:extLst>
              <a:ext uri="{FF2B5EF4-FFF2-40B4-BE49-F238E27FC236}">
                <a16:creationId xmlns:a16="http://schemas.microsoft.com/office/drawing/2014/main" id="{934F7681-9489-4B4C-A2B9-78E4D7186EAD}"/>
              </a:ext>
            </a:extLst>
          </p:cNvPr>
          <p:cNvSpPr>
            <a:spLocks noChangeArrowheads="1"/>
          </p:cNvSpPr>
          <p:nvPr/>
        </p:nvSpPr>
        <p:spPr bwMode="auto">
          <a:xfrm>
            <a:off x="3497263" y="2965450"/>
            <a:ext cx="219075" cy="219075"/>
          </a:xfrm>
          <a:prstGeom prst="rect">
            <a:avLst/>
          </a:prstGeom>
          <a:blipFill dpi="0" rotWithShape="1">
            <a:blip r:embed="rId1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2" name="object 122">
            <a:extLst>
              <a:ext uri="{FF2B5EF4-FFF2-40B4-BE49-F238E27FC236}">
                <a16:creationId xmlns:a16="http://schemas.microsoft.com/office/drawing/2014/main" id="{41027283-5A2B-4899-9016-C842199520A2}"/>
              </a:ext>
            </a:extLst>
          </p:cNvPr>
          <p:cNvSpPr txBox="1"/>
          <p:nvPr/>
        </p:nvSpPr>
        <p:spPr>
          <a:xfrm>
            <a:off x="3560763" y="2984500"/>
            <a:ext cx="95250" cy="177800"/>
          </a:xfrm>
          <a:prstGeom prst="rect">
            <a:avLst/>
          </a:prstGeom>
        </p:spPr>
        <p:txBody>
          <a:bodyPr lIns="0" tIns="12065" rIns="0" bIns="0">
            <a:spAutoFit/>
          </a:bodyPr>
          <a:lstStyle/>
          <a:p>
            <a:pPr marL="12700">
              <a:spcBef>
                <a:spcPts val="95"/>
              </a:spcBef>
              <a:defRPr/>
            </a:pPr>
            <a:r>
              <a:rPr sz="1000" b="1" spc="-5" dirty="0">
                <a:solidFill>
                  <a:srgbClr val="2D2D2D"/>
                </a:solidFill>
                <a:latin typeface="Arial"/>
                <a:cs typeface="Arial"/>
              </a:rPr>
              <a:t>3</a:t>
            </a:r>
            <a:endParaRPr sz="1000">
              <a:latin typeface="Arial"/>
              <a:cs typeface="Arial"/>
            </a:endParaRPr>
          </a:p>
        </p:txBody>
      </p:sp>
      <p:sp>
        <p:nvSpPr>
          <p:cNvPr id="252027" name="object 123">
            <a:extLst>
              <a:ext uri="{FF2B5EF4-FFF2-40B4-BE49-F238E27FC236}">
                <a16:creationId xmlns:a16="http://schemas.microsoft.com/office/drawing/2014/main" id="{BB75F6BD-EA78-4492-B7C5-8B756994D440}"/>
              </a:ext>
            </a:extLst>
          </p:cNvPr>
          <p:cNvSpPr>
            <a:spLocks noChangeArrowheads="1"/>
          </p:cNvSpPr>
          <p:nvPr/>
        </p:nvSpPr>
        <p:spPr bwMode="auto">
          <a:xfrm>
            <a:off x="6686550" y="2116138"/>
            <a:ext cx="327025" cy="327025"/>
          </a:xfrm>
          <a:prstGeom prst="rect">
            <a:avLst/>
          </a:prstGeom>
          <a:blipFill dpi="0" rotWithShape="1">
            <a:blip r:embed="rId1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52028" name="object 124">
            <a:extLst>
              <a:ext uri="{FF2B5EF4-FFF2-40B4-BE49-F238E27FC236}">
                <a16:creationId xmlns:a16="http://schemas.microsoft.com/office/drawing/2014/main" id="{6F15BF55-8DE8-448D-869A-186D24B69E26}"/>
              </a:ext>
            </a:extLst>
          </p:cNvPr>
          <p:cNvSpPr>
            <a:spLocks noChangeArrowheads="1"/>
          </p:cNvSpPr>
          <p:nvPr/>
        </p:nvSpPr>
        <p:spPr bwMode="auto">
          <a:xfrm>
            <a:off x="6686550" y="2112963"/>
            <a:ext cx="365125" cy="373062"/>
          </a:xfrm>
          <a:prstGeom prst="rect">
            <a:avLst/>
          </a:prstGeom>
          <a:blipFill dpi="0" rotWithShape="1">
            <a:blip r:embed="rId1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52029" name="object 125">
            <a:extLst>
              <a:ext uri="{FF2B5EF4-FFF2-40B4-BE49-F238E27FC236}">
                <a16:creationId xmlns:a16="http://schemas.microsoft.com/office/drawing/2014/main" id="{4A180EA2-4561-49B0-ACFA-25183047E195}"/>
              </a:ext>
            </a:extLst>
          </p:cNvPr>
          <p:cNvSpPr>
            <a:spLocks noChangeArrowheads="1"/>
          </p:cNvSpPr>
          <p:nvPr/>
        </p:nvSpPr>
        <p:spPr bwMode="auto">
          <a:xfrm>
            <a:off x="6715125" y="2143125"/>
            <a:ext cx="219075" cy="219075"/>
          </a:xfrm>
          <a:prstGeom prst="rect">
            <a:avLst/>
          </a:prstGeom>
          <a:blipFill dpi="0" rotWithShape="1">
            <a:blip r:embed="rId1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6" name="object 126">
            <a:extLst>
              <a:ext uri="{FF2B5EF4-FFF2-40B4-BE49-F238E27FC236}">
                <a16:creationId xmlns:a16="http://schemas.microsoft.com/office/drawing/2014/main" id="{5F26B5AC-B955-49F3-9555-2DBC8BA347D3}"/>
              </a:ext>
            </a:extLst>
          </p:cNvPr>
          <p:cNvSpPr txBox="1"/>
          <p:nvPr/>
        </p:nvSpPr>
        <p:spPr>
          <a:xfrm>
            <a:off x="6777038" y="2160588"/>
            <a:ext cx="96837" cy="177800"/>
          </a:xfrm>
          <a:prstGeom prst="rect">
            <a:avLst/>
          </a:prstGeom>
        </p:spPr>
        <p:txBody>
          <a:bodyPr lIns="0" tIns="12065" rIns="0" bIns="0">
            <a:spAutoFit/>
          </a:bodyPr>
          <a:lstStyle/>
          <a:p>
            <a:pPr marL="12700">
              <a:spcBef>
                <a:spcPts val="95"/>
              </a:spcBef>
              <a:defRPr/>
            </a:pPr>
            <a:r>
              <a:rPr sz="1000" b="1" spc="-5" dirty="0">
                <a:solidFill>
                  <a:srgbClr val="2D2D2D"/>
                </a:solidFill>
                <a:latin typeface="Arial"/>
                <a:cs typeface="Arial"/>
              </a:rPr>
              <a:t>4</a:t>
            </a:r>
            <a:endParaRPr sz="1000">
              <a:latin typeface="Arial"/>
              <a:cs typeface="Arial"/>
            </a:endParaRPr>
          </a:p>
        </p:txBody>
      </p:sp>
      <p:sp>
        <p:nvSpPr>
          <p:cNvPr id="252031" name="object 127">
            <a:extLst>
              <a:ext uri="{FF2B5EF4-FFF2-40B4-BE49-F238E27FC236}">
                <a16:creationId xmlns:a16="http://schemas.microsoft.com/office/drawing/2014/main" id="{782E6CF0-FFFB-41E8-B680-6133A906D66D}"/>
              </a:ext>
            </a:extLst>
          </p:cNvPr>
          <p:cNvSpPr>
            <a:spLocks noChangeArrowheads="1"/>
          </p:cNvSpPr>
          <p:nvPr/>
        </p:nvSpPr>
        <p:spPr bwMode="auto">
          <a:xfrm>
            <a:off x="6699250" y="2414588"/>
            <a:ext cx="327025" cy="325437"/>
          </a:xfrm>
          <a:prstGeom prst="rect">
            <a:avLst/>
          </a:prstGeom>
          <a:blipFill dpi="0" rotWithShape="1">
            <a:blip r:embed="rId1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52032" name="object 128">
            <a:extLst>
              <a:ext uri="{FF2B5EF4-FFF2-40B4-BE49-F238E27FC236}">
                <a16:creationId xmlns:a16="http://schemas.microsoft.com/office/drawing/2014/main" id="{860CFC21-F73A-4FEE-A64D-C32A8C737B7F}"/>
              </a:ext>
            </a:extLst>
          </p:cNvPr>
          <p:cNvSpPr>
            <a:spLocks noChangeArrowheads="1"/>
          </p:cNvSpPr>
          <p:nvPr/>
        </p:nvSpPr>
        <p:spPr bwMode="auto">
          <a:xfrm>
            <a:off x="6697663" y="2409825"/>
            <a:ext cx="365125" cy="373063"/>
          </a:xfrm>
          <a:prstGeom prst="rect">
            <a:avLst/>
          </a:prstGeom>
          <a:blipFill dpi="0" rotWithShape="1">
            <a:blip r:embed="rId1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52033" name="object 129">
            <a:extLst>
              <a:ext uri="{FF2B5EF4-FFF2-40B4-BE49-F238E27FC236}">
                <a16:creationId xmlns:a16="http://schemas.microsoft.com/office/drawing/2014/main" id="{5DCC75F9-3EDD-48BF-AE35-0ED096646501}"/>
              </a:ext>
            </a:extLst>
          </p:cNvPr>
          <p:cNvSpPr>
            <a:spLocks noChangeArrowheads="1"/>
          </p:cNvSpPr>
          <p:nvPr/>
        </p:nvSpPr>
        <p:spPr bwMode="auto">
          <a:xfrm>
            <a:off x="6726238" y="2439988"/>
            <a:ext cx="219075" cy="220662"/>
          </a:xfrm>
          <a:prstGeom prst="rect">
            <a:avLst/>
          </a:prstGeom>
          <a:blipFill dpi="0" rotWithShape="1">
            <a:blip r:embed="rId1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30" name="object 130">
            <a:extLst>
              <a:ext uri="{FF2B5EF4-FFF2-40B4-BE49-F238E27FC236}">
                <a16:creationId xmlns:a16="http://schemas.microsoft.com/office/drawing/2014/main" id="{46508786-44BE-4A0C-9274-A7D7ABCE0AA3}"/>
              </a:ext>
            </a:extLst>
          </p:cNvPr>
          <p:cNvSpPr txBox="1"/>
          <p:nvPr/>
        </p:nvSpPr>
        <p:spPr>
          <a:xfrm>
            <a:off x="6789738" y="2459038"/>
            <a:ext cx="95250" cy="177800"/>
          </a:xfrm>
          <a:prstGeom prst="rect">
            <a:avLst/>
          </a:prstGeom>
        </p:spPr>
        <p:txBody>
          <a:bodyPr lIns="0" tIns="12065" rIns="0" bIns="0">
            <a:spAutoFit/>
          </a:bodyPr>
          <a:lstStyle/>
          <a:p>
            <a:pPr marL="12700">
              <a:spcBef>
                <a:spcPts val="95"/>
              </a:spcBef>
              <a:defRPr/>
            </a:pPr>
            <a:r>
              <a:rPr sz="1000" b="1" spc="-5" dirty="0">
                <a:solidFill>
                  <a:srgbClr val="2D2D2D"/>
                </a:solidFill>
                <a:latin typeface="Arial"/>
                <a:cs typeface="Arial"/>
              </a:rPr>
              <a:t>7</a:t>
            </a:r>
            <a:endParaRPr sz="1000">
              <a:latin typeface="Arial"/>
              <a:cs typeface="Arial"/>
            </a:endParaRPr>
          </a:p>
        </p:txBody>
      </p:sp>
      <p:sp>
        <p:nvSpPr>
          <p:cNvPr id="131" name="object 131">
            <a:extLst>
              <a:ext uri="{FF2B5EF4-FFF2-40B4-BE49-F238E27FC236}">
                <a16:creationId xmlns:a16="http://schemas.microsoft.com/office/drawing/2014/main" id="{9ADB196E-6446-46B7-B9B7-A10EF289FDFB}"/>
              </a:ext>
            </a:extLst>
          </p:cNvPr>
          <p:cNvSpPr txBox="1"/>
          <p:nvPr/>
        </p:nvSpPr>
        <p:spPr>
          <a:xfrm>
            <a:off x="6716713" y="1989138"/>
            <a:ext cx="301625" cy="139700"/>
          </a:xfrm>
          <a:prstGeom prst="rect">
            <a:avLst/>
          </a:prstGeom>
          <a:solidFill>
            <a:srgbClr val="FFFFFF">
              <a:alpha val="39999"/>
            </a:srgbClr>
          </a:solidFill>
        </p:spPr>
        <p:txBody>
          <a:bodyPr lIns="0" tIns="0" rIns="0" bIns="0">
            <a:spAutoFit/>
          </a:bodyPr>
          <a:lstStyle/>
          <a:p>
            <a:pPr marL="1270">
              <a:lnSpc>
                <a:spcPts val="1065"/>
              </a:lnSpc>
              <a:defRPr/>
            </a:pPr>
            <a:r>
              <a:rPr sz="900" spc="-5" dirty="0">
                <a:solidFill>
                  <a:srgbClr val="436A17"/>
                </a:solidFill>
                <a:latin typeface="Arial"/>
                <a:cs typeface="Arial"/>
              </a:rPr>
              <a:t>{j</a:t>
            </a:r>
            <a:r>
              <a:rPr sz="900" dirty="0">
                <a:solidFill>
                  <a:srgbClr val="436A17"/>
                </a:solidFill>
                <a:latin typeface="Arial"/>
                <a:cs typeface="Arial"/>
              </a:rPr>
              <a:t>s</a:t>
            </a:r>
            <a:r>
              <a:rPr sz="900" spc="-5" dirty="0">
                <a:solidFill>
                  <a:srgbClr val="436A17"/>
                </a:solidFill>
                <a:latin typeface="Arial"/>
                <a:cs typeface="Arial"/>
              </a:rPr>
              <a:t>上</a:t>
            </a:r>
            <a:r>
              <a:rPr sz="900" dirty="0">
                <a:solidFill>
                  <a:srgbClr val="436A17"/>
                </a:solidFill>
                <a:latin typeface="Arial"/>
                <a:cs typeface="Arial"/>
              </a:rPr>
              <a:t>}</a:t>
            </a:r>
            <a:endParaRPr sz="900">
              <a:latin typeface="Arial"/>
              <a:cs typeface="Arial"/>
            </a:endParaRPr>
          </a:p>
        </p:txBody>
      </p:sp>
      <p:sp>
        <p:nvSpPr>
          <p:cNvPr id="132" name="object 132">
            <a:extLst>
              <a:ext uri="{FF2B5EF4-FFF2-40B4-BE49-F238E27FC236}">
                <a16:creationId xmlns:a16="http://schemas.microsoft.com/office/drawing/2014/main" id="{0DFAB880-2FA3-46ED-B95D-07ED731AE3D4}"/>
              </a:ext>
            </a:extLst>
          </p:cNvPr>
          <p:cNvSpPr txBox="1"/>
          <p:nvPr/>
        </p:nvSpPr>
        <p:spPr>
          <a:xfrm>
            <a:off x="6673850" y="2628900"/>
            <a:ext cx="415925" cy="139700"/>
          </a:xfrm>
          <a:prstGeom prst="rect">
            <a:avLst/>
          </a:prstGeom>
          <a:solidFill>
            <a:srgbClr val="FFFFFF">
              <a:alpha val="39999"/>
            </a:srgbClr>
          </a:solidFill>
        </p:spPr>
        <p:txBody>
          <a:bodyPr lIns="0" tIns="0" rIns="0" bIns="0">
            <a:spAutoFit/>
          </a:bodyPr>
          <a:lstStyle/>
          <a:p>
            <a:pPr marL="635">
              <a:lnSpc>
                <a:spcPts val="1065"/>
              </a:lnSpc>
              <a:defRPr/>
            </a:pPr>
            <a:r>
              <a:rPr sz="900" dirty="0">
                <a:solidFill>
                  <a:srgbClr val="436A17"/>
                </a:solidFill>
                <a:latin typeface="Arial"/>
                <a:cs typeface="Arial"/>
              </a:rPr>
              <a:t>http</a:t>
            </a:r>
            <a:r>
              <a:rPr sz="900" spc="-85" dirty="0">
                <a:solidFill>
                  <a:srgbClr val="436A17"/>
                </a:solidFill>
                <a:latin typeface="Arial"/>
                <a:cs typeface="Arial"/>
              </a:rPr>
              <a:t> </a:t>
            </a:r>
            <a:r>
              <a:rPr sz="900" spc="-5" dirty="0">
                <a:solidFill>
                  <a:srgbClr val="436A17"/>
                </a:solidFill>
                <a:latin typeface="Arial"/>
                <a:cs typeface="Arial"/>
              </a:rPr>
              <a:t>200</a:t>
            </a:r>
            <a:endParaRPr sz="900">
              <a:latin typeface="Arial"/>
              <a:cs typeface="Arial"/>
            </a:endParaRPr>
          </a:p>
        </p:txBody>
      </p:sp>
      <p:sp>
        <p:nvSpPr>
          <p:cNvPr id="133" name="object 133">
            <a:extLst>
              <a:ext uri="{FF2B5EF4-FFF2-40B4-BE49-F238E27FC236}">
                <a16:creationId xmlns:a16="http://schemas.microsoft.com/office/drawing/2014/main" id="{58ACAB0E-BEC6-4010-BF67-D1A1EB79847B}"/>
              </a:ext>
            </a:extLst>
          </p:cNvPr>
          <p:cNvSpPr txBox="1"/>
          <p:nvPr/>
        </p:nvSpPr>
        <p:spPr>
          <a:xfrm>
            <a:off x="4791075" y="3159125"/>
            <a:ext cx="500063" cy="139700"/>
          </a:xfrm>
          <a:prstGeom prst="rect">
            <a:avLst/>
          </a:prstGeom>
          <a:solidFill>
            <a:srgbClr val="FFFFFF">
              <a:alpha val="39999"/>
            </a:srgbClr>
          </a:solidFill>
        </p:spPr>
        <p:txBody>
          <a:bodyPr lIns="0" tIns="0" rIns="0" bIns="0">
            <a:spAutoFit/>
          </a:bodyPr>
          <a:lstStyle/>
          <a:p>
            <a:pPr marL="1905">
              <a:lnSpc>
                <a:spcPts val="1065"/>
              </a:lnSpc>
              <a:defRPr/>
            </a:pPr>
            <a:r>
              <a:rPr sz="900" spc="-5" dirty="0">
                <a:solidFill>
                  <a:srgbClr val="436A17"/>
                </a:solidFill>
                <a:latin typeface="Arial"/>
                <a:cs typeface="Arial"/>
              </a:rPr>
              <a:t>{json</a:t>
            </a:r>
            <a:r>
              <a:rPr sz="900" spc="-60" dirty="0">
                <a:solidFill>
                  <a:srgbClr val="436A17"/>
                </a:solidFill>
                <a:latin typeface="Arial"/>
                <a:cs typeface="Arial"/>
              </a:rPr>
              <a:t> </a:t>
            </a:r>
            <a:r>
              <a:rPr sz="900" spc="-5" dirty="0">
                <a:solidFill>
                  <a:srgbClr val="436A17"/>
                </a:solidFill>
                <a:latin typeface="Arial"/>
                <a:cs typeface="Arial"/>
              </a:rPr>
              <a:t>ack</a:t>
            </a:r>
            <a:endParaRPr sz="900">
              <a:latin typeface="Arial"/>
              <a:cs typeface="Arial"/>
            </a:endParaRPr>
          </a:p>
        </p:txBody>
      </p:sp>
      <p:sp>
        <p:nvSpPr>
          <p:cNvPr id="252038" name="object 134">
            <a:extLst>
              <a:ext uri="{FF2B5EF4-FFF2-40B4-BE49-F238E27FC236}">
                <a16:creationId xmlns:a16="http://schemas.microsoft.com/office/drawing/2014/main" id="{60A0D2BA-C53E-4F23-B99B-ACEFC49FD6D3}"/>
              </a:ext>
            </a:extLst>
          </p:cNvPr>
          <p:cNvSpPr>
            <a:spLocks/>
          </p:cNvSpPr>
          <p:nvPr/>
        </p:nvSpPr>
        <p:spPr bwMode="auto">
          <a:xfrm>
            <a:off x="2563813" y="4103688"/>
            <a:ext cx="500062" cy="139700"/>
          </a:xfrm>
          <a:custGeom>
            <a:avLst/>
            <a:gdLst>
              <a:gd name="T0" fmla="*/ 0 w 500380"/>
              <a:gd name="T1" fmla="*/ 141688 h 139064"/>
              <a:gd name="T2" fmla="*/ 498551 w 500380"/>
              <a:gd name="T3" fmla="*/ 141688 h 139064"/>
              <a:gd name="T4" fmla="*/ 498551 w 500380"/>
              <a:gd name="T5" fmla="*/ 0 h 139064"/>
              <a:gd name="T6" fmla="*/ 0 w 500380"/>
              <a:gd name="T7" fmla="*/ 0 h 139064"/>
              <a:gd name="T8" fmla="*/ 0 w 500380"/>
              <a:gd name="T9" fmla="*/ 141688 h 1390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0380" h="139064">
                <a:moveTo>
                  <a:pt x="0" y="138493"/>
                </a:moveTo>
                <a:lnTo>
                  <a:pt x="500138" y="138493"/>
                </a:lnTo>
                <a:lnTo>
                  <a:pt x="500138" y="0"/>
                </a:lnTo>
                <a:lnTo>
                  <a:pt x="0" y="0"/>
                </a:lnTo>
                <a:lnTo>
                  <a:pt x="0" y="1384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5" name="object 135">
            <a:extLst>
              <a:ext uri="{FF2B5EF4-FFF2-40B4-BE49-F238E27FC236}">
                <a16:creationId xmlns:a16="http://schemas.microsoft.com/office/drawing/2014/main" id="{D8B04D3E-900D-454E-8647-01448947292E}"/>
              </a:ext>
            </a:extLst>
          </p:cNvPr>
          <p:cNvSpPr txBox="1"/>
          <p:nvPr/>
        </p:nvSpPr>
        <p:spPr>
          <a:xfrm>
            <a:off x="2551113" y="4089400"/>
            <a:ext cx="522287" cy="161925"/>
          </a:xfrm>
          <a:prstGeom prst="rect">
            <a:avLst/>
          </a:prstGeom>
        </p:spPr>
        <p:txBody>
          <a:bodyPr lIns="0" tIns="12700" rIns="0" bIns="0">
            <a:spAutoFit/>
          </a:bodyPr>
          <a:lstStyle/>
          <a:p>
            <a:pPr marL="12700">
              <a:spcBef>
                <a:spcPts val="100"/>
              </a:spcBef>
              <a:defRPr/>
            </a:pPr>
            <a:r>
              <a:rPr sz="900" spc="-5" dirty="0">
                <a:solidFill>
                  <a:srgbClr val="5F5F00"/>
                </a:solidFill>
                <a:latin typeface="Arial"/>
                <a:cs typeface="Arial"/>
              </a:rPr>
              <a:t>{json</a:t>
            </a:r>
            <a:r>
              <a:rPr sz="900" spc="-55" dirty="0">
                <a:solidFill>
                  <a:srgbClr val="5F5F00"/>
                </a:solidFill>
                <a:latin typeface="Arial"/>
                <a:cs typeface="Arial"/>
              </a:rPr>
              <a:t> </a:t>
            </a:r>
            <a:r>
              <a:rPr sz="900" spc="-5" dirty="0">
                <a:solidFill>
                  <a:srgbClr val="5F5F00"/>
                </a:solidFill>
                <a:latin typeface="Arial"/>
                <a:cs typeface="Arial"/>
              </a:rPr>
              <a:t>ack</a:t>
            </a:r>
            <a:endParaRPr sz="900">
              <a:latin typeface="Arial"/>
              <a:cs typeface="Arial"/>
            </a:endParaRPr>
          </a:p>
        </p:txBody>
      </p:sp>
      <p:sp>
        <p:nvSpPr>
          <p:cNvPr id="136" name="object 136">
            <a:extLst>
              <a:ext uri="{FF2B5EF4-FFF2-40B4-BE49-F238E27FC236}">
                <a16:creationId xmlns:a16="http://schemas.microsoft.com/office/drawing/2014/main" id="{DD0654CE-8F3D-48DF-8496-0102910309A2}"/>
              </a:ext>
            </a:extLst>
          </p:cNvPr>
          <p:cNvSpPr txBox="1"/>
          <p:nvPr/>
        </p:nvSpPr>
        <p:spPr>
          <a:xfrm>
            <a:off x="3876675" y="2998788"/>
            <a:ext cx="301625" cy="138112"/>
          </a:xfrm>
          <a:prstGeom prst="rect">
            <a:avLst/>
          </a:prstGeom>
          <a:solidFill>
            <a:srgbClr val="FFFFFF">
              <a:alpha val="39999"/>
            </a:srgbClr>
          </a:solidFill>
        </p:spPr>
        <p:txBody>
          <a:bodyPr lIns="0" tIns="0" rIns="0" bIns="0">
            <a:spAutoFit/>
          </a:bodyPr>
          <a:lstStyle/>
          <a:p>
            <a:pPr marL="635">
              <a:lnSpc>
                <a:spcPts val="1065"/>
              </a:lnSpc>
              <a:defRPr/>
            </a:pPr>
            <a:r>
              <a:rPr sz="900" spc="-5" dirty="0">
                <a:solidFill>
                  <a:srgbClr val="436A17"/>
                </a:solidFill>
                <a:latin typeface="Arial"/>
                <a:cs typeface="Arial"/>
              </a:rPr>
              <a:t>{j</a:t>
            </a:r>
            <a:r>
              <a:rPr sz="900" dirty="0">
                <a:solidFill>
                  <a:srgbClr val="436A17"/>
                </a:solidFill>
                <a:latin typeface="Arial"/>
                <a:cs typeface="Arial"/>
              </a:rPr>
              <a:t>s</a:t>
            </a:r>
            <a:r>
              <a:rPr sz="900" spc="-5" dirty="0">
                <a:solidFill>
                  <a:srgbClr val="436A17"/>
                </a:solidFill>
                <a:latin typeface="Arial"/>
                <a:cs typeface="Arial"/>
              </a:rPr>
              <a:t>o</a:t>
            </a:r>
            <a:r>
              <a:rPr sz="900" dirty="0">
                <a:solidFill>
                  <a:srgbClr val="436A17"/>
                </a:solidFill>
                <a:latin typeface="Arial"/>
                <a:cs typeface="Arial"/>
              </a:rPr>
              <a:t>n</a:t>
            </a:r>
            <a:endParaRPr sz="900">
              <a:latin typeface="Arial"/>
              <a:cs typeface="Arial"/>
            </a:endParaRPr>
          </a:p>
        </p:txBody>
      </p:sp>
      <p:sp>
        <p:nvSpPr>
          <p:cNvPr id="137" name="object 137">
            <a:extLst>
              <a:ext uri="{FF2B5EF4-FFF2-40B4-BE49-F238E27FC236}">
                <a16:creationId xmlns:a16="http://schemas.microsoft.com/office/drawing/2014/main" id="{FDAA3B90-59DA-44C7-AB74-1DBCB5BEBBB4}"/>
              </a:ext>
            </a:extLst>
          </p:cNvPr>
          <p:cNvSpPr txBox="1"/>
          <p:nvPr/>
        </p:nvSpPr>
        <p:spPr>
          <a:xfrm>
            <a:off x="9405938" y="2100263"/>
            <a:ext cx="436562" cy="115887"/>
          </a:xfrm>
          <a:prstGeom prst="rect">
            <a:avLst/>
          </a:prstGeom>
          <a:solidFill>
            <a:srgbClr val="FFFFFF">
              <a:alpha val="39999"/>
            </a:srgbClr>
          </a:solidFill>
        </p:spPr>
        <p:txBody>
          <a:bodyPr lIns="0" tIns="0" rIns="0" bIns="0">
            <a:spAutoFit/>
          </a:bodyPr>
          <a:lstStyle/>
          <a:p>
            <a:pPr marL="74295">
              <a:lnSpc>
                <a:spcPts val="910"/>
              </a:lnSpc>
              <a:defRPr/>
            </a:pPr>
            <a:r>
              <a:rPr sz="900" spc="-5" dirty="0">
                <a:solidFill>
                  <a:srgbClr val="436A17"/>
                </a:solidFill>
                <a:latin typeface="Arial"/>
                <a:cs typeface="Arial"/>
              </a:rPr>
              <a:t>json</a:t>
            </a:r>
            <a:endParaRPr sz="900">
              <a:latin typeface="Arial"/>
              <a:cs typeface="Arial"/>
            </a:endParaRPr>
          </a:p>
        </p:txBody>
      </p:sp>
      <p:sp>
        <p:nvSpPr>
          <p:cNvPr id="252042" name="object 138">
            <a:extLst>
              <a:ext uri="{FF2B5EF4-FFF2-40B4-BE49-F238E27FC236}">
                <a16:creationId xmlns:a16="http://schemas.microsoft.com/office/drawing/2014/main" id="{FAC01976-2D11-4654-A5F7-955A3BC06621}"/>
              </a:ext>
            </a:extLst>
          </p:cNvPr>
          <p:cNvSpPr>
            <a:spLocks/>
          </p:cNvSpPr>
          <p:nvPr/>
        </p:nvSpPr>
        <p:spPr bwMode="auto">
          <a:xfrm>
            <a:off x="7367588" y="2928938"/>
            <a:ext cx="288925" cy="138112"/>
          </a:xfrm>
          <a:custGeom>
            <a:avLst/>
            <a:gdLst>
              <a:gd name="T0" fmla="*/ 0 w 288925"/>
              <a:gd name="T1" fmla="*/ 133817 h 139064"/>
              <a:gd name="T2" fmla="*/ 288544 w 288925"/>
              <a:gd name="T3" fmla="*/ 133817 h 139064"/>
              <a:gd name="T4" fmla="*/ 288544 w 288925"/>
              <a:gd name="T5" fmla="*/ 0 h 139064"/>
              <a:gd name="T6" fmla="*/ 0 w 288925"/>
              <a:gd name="T7" fmla="*/ 0 h 139064"/>
              <a:gd name="T8" fmla="*/ 0 w 288925"/>
              <a:gd name="T9" fmla="*/ 133817 h 1390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8925" h="139064">
                <a:moveTo>
                  <a:pt x="0" y="138493"/>
                </a:moveTo>
                <a:lnTo>
                  <a:pt x="288544" y="138493"/>
                </a:lnTo>
                <a:lnTo>
                  <a:pt x="288544" y="0"/>
                </a:lnTo>
                <a:lnTo>
                  <a:pt x="0" y="0"/>
                </a:lnTo>
                <a:lnTo>
                  <a:pt x="0" y="138493"/>
                </a:lnTo>
                <a:close/>
              </a:path>
            </a:pathLst>
          </a:custGeom>
          <a:solidFill>
            <a:srgbClr val="FFFFFF">
              <a:alpha val="39999"/>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9" name="object 139">
            <a:extLst>
              <a:ext uri="{FF2B5EF4-FFF2-40B4-BE49-F238E27FC236}">
                <a16:creationId xmlns:a16="http://schemas.microsoft.com/office/drawing/2014/main" id="{80D89B11-4544-4C54-BC1F-756122066E5E}"/>
              </a:ext>
            </a:extLst>
          </p:cNvPr>
          <p:cNvSpPr txBox="1"/>
          <p:nvPr/>
        </p:nvSpPr>
        <p:spPr>
          <a:xfrm>
            <a:off x="7367588" y="2913063"/>
            <a:ext cx="290512" cy="163512"/>
          </a:xfrm>
          <a:prstGeom prst="rect">
            <a:avLst/>
          </a:prstGeom>
        </p:spPr>
        <p:txBody>
          <a:bodyPr lIns="0" tIns="12700" rIns="0" bIns="0">
            <a:spAutoFit/>
          </a:bodyPr>
          <a:lstStyle/>
          <a:p>
            <a:pPr marL="1270">
              <a:spcBef>
                <a:spcPts val="100"/>
              </a:spcBef>
              <a:defRPr/>
            </a:pPr>
            <a:r>
              <a:rPr sz="900" spc="-5" dirty="0">
                <a:solidFill>
                  <a:srgbClr val="436A17"/>
                </a:solidFill>
                <a:latin typeface="Arial"/>
                <a:cs typeface="Arial"/>
              </a:rPr>
              <a:t>{j</a:t>
            </a:r>
            <a:r>
              <a:rPr sz="900" dirty="0">
                <a:solidFill>
                  <a:srgbClr val="436A17"/>
                </a:solidFill>
                <a:latin typeface="Arial"/>
                <a:cs typeface="Arial"/>
              </a:rPr>
              <a:t>s</a:t>
            </a:r>
            <a:r>
              <a:rPr sz="900" spc="-5" dirty="0">
                <a:solidFill>
                  <a:srgbClr val="436A17"/>
                </a:solidFill>
                <a:latin typeface="Arial"/>
                <a:cs typeface="Arial"/>
              </a:rPr>
              <a:t>上</a:t>
            </a:r>
            <a:r>
              <a:rPr sz="900" dirty="0">
                <a:solidFill>
                  <a:srgbClr val="436A17"/>
                </a:solidFill>
                <a:latin typeface="Arial"/>
                <a:cs typeface="Arial"/>
              </a:rPr>
              <a:t>}</a:t>
            </a:r>
            <a:endParaRPr sz="900">
              <a:latin typeface="Arial"/>
              <a:cs typeface="Arial"/>
            </a:endParaRPr>
          </a:p>
        </p:txBody>
      </p:sp>
      <p:sp>
        <p:nvSpPr>
          <p:cNvPr id="252044" name="object 140">
            <a:extLst>
              <a:ext uri="{FF2B5EF4-FFF2-40B4-BE49-F238E27FC236}">
                <a16:creationId xmlns:a16="http://schemas.microsoft.com/office/drawing/2014/main" id="{6EEE5C0F-93B2-4A1A-808C-CB3CF823AD3E}"/>
              </a:ext>
            </a:extLst>
          </p:cNvPr>
          <p:cNvSpPr>
            <a:spLocks/>
          </p:cNvSpPr>
          <p:nvPr/>
        </p:nvSpPr>
        <p:spPr bwMode="auto">
          <a:xfrm>
            <a:off x="7508875" y="2371725"/>
            <a:ext cx="1727200" cy="1341438"/>
          </a:xfrm>
          <a:custGeom>
            <a:avLst/>
            <a:gdLst>
              <a:gd name="T0" fmla="*/ 1664935 w 1728470"/>
              <a:gd name="T1" fmla="*/ 111492 h 1342389"/>
              <a:gd name="T2" fmla="*/ 1612550 w 1728470"/>
              <a:gd name="T3" fmla="*/ 220578 h 1342389"/>
              <a:gd name="T4" fmla="*/ 1530682 w 1728470"/>
              <a:gd name="T5" fmla="*/ 323211 h 1342389"/>
              <a:gd name="T6" fmla="*/ 1424394 w 1728470"/>
              <a:gd name="T7" fmla="*/ 415465 h 1342389"/>
              <a:gd name="T8" fmla="*/ 1298113 w 1728470"/>
              <a:gd name="T9" fmla="*/ 493421 h 1342389"/>
              <a:gd name="T10" fmla="*/ 1229152 w 1728470"/>
              <a:gd name="T11" fmla="*/ 526071 h 1342389"/>
              <a:gd name="T12" fmla="*/ 1157280 w 1728470"/>
              <a:gd name="T13" fmla="*/ 553659 h 1342389"/>
              <a:gd name="T14" fmla="*/ 1082752 w 1728470"/>
              <a:gd name="T15" fmla="*/ 575932 h 1342389"/>
              <a:gd name="T16" fmla="*/ 1006578 w 1728470"/>
              <a:gd name="T17" fmla="*/ 592384 h 1342389"/>
              <a:gd name="T18" fmla="*/ 929139 w 1728470"/>
              <a:gd name="T19" fmla="*/ 602635 h 1342389"/>
              <a:gd name="T20" fmla="*/ 810956 w 1728470"/>
              <a:gd name="T21" fmla="*/ 606431 h 1342389"/>
              <a:gd name="T22" fmla="*/ 731999 w 1728470"/>
              <a:gd name="T23" fmla="*/ 610481 h 1342389"/>
              <a:gd name="T24" fmla="*/ 653927 w 1728470"/>
              <a:gd name="T25" fmla="*/ 618327 h 1342389"/>
              <a:gd name="T26" fmla="*/ 577500 w 1728470"/>
              <a:gd name="T27" fmla="*/ 629843 h 1342389"/>
              <a:gd name="T28" fmla="*/ 466910 w 1728470"/>
              <a:gd name="T29" fmla="*/ 653002 h 1342389"/>
              <a:gd name="T30" fmla="*/ 330633 w 1728470"/>
              <a:gd name="T31" fmla="*/ 694005 h 1342389"/>
              <a:gd name="T32" fmla="*/ 211437 w 1728470"/>
              <a:gd name="T33" fmla="*/ 744497 h 1342389"/>
              <a:gd name="T34" fmla="*/ 114260 w 1728470"/>
              <a:gd name="T35" fmla="*/ 802712 h 1342389"/>
              <a:gd name="T36" fmla="*/ 43527 w 1728470"/>
              <a:gd name="T37" fmla="*/ 866998 h 1342389"/>
              <a:gd name="T38" fmla="*/ 2911 w 1728470"/>
              <a:gd name="T39" fmla="*/ 945082 h 1342389"/>
              <a:gd name="T40" fmla="*/ 634 w 1728470"/>
              <a:gd name="T41" fmla="*/ 989375 h 1342389"/>
              <a:gd name="T42" fmla="*/ 26320 w 1728470"/>
              <a:gd name="T43" fmla="*/ 1090742 h 1342389"/>
              <a:gd name="T44" fmla="*/ 84144 w 1728470"/>
              <a:gd name="T45" fmla="*/ 1183123 h 1342389"/>
              <a:gd name="T46" fmla="*/ 166265 w 1728470"/>
              <a:gd name="T47" fmla="*/ 1259560 h 1342389"/>
              <a:gd name="T48" fmla="*/ 265215 w 1728470"/>
              <a:gd name="T49" fmla="*/ 1313090 h 1342389"/>
              <a:gd name="T50" fmla="*/ 373654 w 1728470"/>
              <a:gd name="T51" fmla="*/ 1336883 h 1342389"/>
              <a:gd name="T52" fmla="*/ 392129 w 1728470"/>
              <a:gd name="T53" fmla="*/ 1318406 h 1342389"/>
              <a:gd name="T54" fmla="*/ 356952 w 1728470"/>
              <a:gd name="T55" fmla="*/ 1316381 h 1342389"/>
              <a:gd name="T56" fmla="*/ 254965 w 1728470"/>
              <a:gd name="T57" fmla="*/ 1288541 h 1342389"/>
              <a:gd name="T58" fmla="*/ 162594 w 1728470"/>
              <a:gd name="T59" fmla="*/ 1232984 h 1342389"/>
              <a:gd name="T60" fmla="*/ 87436 w 1728470"/>
              <a:gd name="T61" fmla="*/ 1156801 h 1342389"/>
              <a:gd name="T62" fmla="*/ 37202 w 1728470"/>
              <a:gd name="T63" fmla="*/ 1067201 h 1342389"/>
              <a:gd name="T64" fmla="*/ 18980 w 1728470"/>
              <a:gd name="T65" fmla="*/ 971402 h 1342389"/>
              <a:gd name="T66" fmla="*/ 29104 w 1728470"/>
              <a:gd name="T67" fmla="*/ 925340 h 1342389"/>
              <a:gd name="T68" fmla="*/ 88448 w 1728470"/>
              <a:gd name="T69" fmla="*/ 847764 h 1342389"/>
              <a:gd name="T70" fmla="*/ 169808 w 1728470"/>
              <a:gd name="T71" fmla="*/ 788918 h 1342389"/>
              <a:gd name="T72" fmla="*/ 276350 w 1728470"/>
              <a:gd name="T73" fmla="*/ 735513 h 1342389"/>
              <a:gd name="T74" fmla="*/ 402631 w 1728470"/>
              <a:gd name="T75" fmla="*/ 690335 h 1342389"/>
              <a:gd name="T76" fmla="*/ 543844 w 1728470"/>
              <a:gd name="T77" fmla="*/ 655279 h 1342389"/>
              <a:gd name="T78" fmla="*/ 656459 w 1728470"/>
              <a:gd name="T79" fmla="*/ 637183 h 1342389"/>
              <a:gd name="T80" fmla="*/ 733645 w 1728470"/>
              <a:gd name="T81" fmla="*/ 629338 h 1342389"/>
              <a:gd name="T82" fmla="*/ 811715 w 1728470"/>
              <a:gd name="T83" fmla="*/ 625287 h 1342389"/>
              <a:gd name="T84" fmla="*/ 930531 w 1728470"/>
              <a:gd name="T85" fmla="*/ 621490 h 1342389"/>
              <a:gd name="T86" fmla="*/ 1009489 w 1728470"/>
              <a:gd name="T87" fmla="*/ 611114 h 1342389"/>
              <a:gd name="T88" fmla="*/ 1087180 w 1728470"/>
              <a:gd name="T89" fmla="*/ 594282 h 1342389"/>
              <a:gd name="T90" fmla="*/ 1162974 w 1728470"/>
              <a:gd name="T91" fmla="*/ 571757 h 1342389"/>
              <a:gd name="T92" fmla="*/ 1236364 w 1728470"/>
              <a:gd name="T93" fmla="*/ 543535 h 1342389"/>
              <a:gd name="T94" fmla="*/ 1306465 w 1728470"/>
              <a:gd name="T95" fmla="*/ 510506 h 1342389"/>
              <a:gd name="T96" fmla="*/ 1373021 w 1728470"/>
              <a:gd name="T97" fmla="*/ 472667 h 1342389"/>
              <a:gd name="T98" fmla="*/ 1492342 w 1728470"/>
              <a:gd name="T99" fmla="*/ 385474 h 1342389"/>
              <a:gd name="T100" fmla="*/ 1589522 w 1728470"/>
              <a:gd name="T101" fmla="*/ 285245 h 1342389"/>
              <a:gd name="T102" fmla="*/ 1659494 w 1728470"/>
              <a:gd name="T103" fmla="*/ 175525 h 1342389"/>
              <a:gd name="T104" fmla="*/ 1693190 w 1728470"/>
              <a:gd name="T105" fmla="*/ 76396 h 1342389"/>
              <a:gd name="T106" fmla="*/ 1715409 w 1728470"/>
              <a:gd name="T107" fmla="*/ 61375 h 1342389"/>
              <a:gd name="T108" fmla="*/ 1695178 w 1728470"/>
              <a:gd name="T109" fmla="*/ 64413 h 1342389"/>
              <a:gd name="T110" fmla="*/ 1722129 w 1728470"/>
              <a:gd name="T111" fmla="*/ 79600 h 1342389"/>
              <a:gd name="T112" fmla="*/ 1676451 w 1728470"/>
              <a:gd name="T113" fmla="*/ 61375 h 1342389"/>
              <a:gd name="T114" fmla="*/ 1693190 w 1728470"/>
              <a:gd name="T115" fmla="*/ 76396 h 1342389"/>
              <a:gd name="T116" fmla="*/ 1676451 w 1728470"/>
              <a:gd name="T117" fmla="*/ 61375 h 1342389"/>
              <a:gd name="T118" fmla="*/ 1646714 w 1728470"/>
              <a:gd name="T119" fmla="*/ 71245 h 1342389"/>
              <a:gd name="T120" fmla="*/ 1676451 w 1728470"/>
              <a:gd name="T121" fmla="*/ 61375 h 1342389"/>
              <a:gd name="T122" fmla="*/ 1692772 w 1728470"/>
              <a:gd name="T123" fmla="*/ 0 h 134238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28470" h="1342389">
                <a:moveTo>
                  <a:pt x="1680557" y="74577"/>
                </a:moveTo>
                <a:lnTo>
                  <a:pt x="1671065" y="111887"/>
                </a:lnTo>
                <a:lnTo>
                  <a:pt x="1648713" y="167259"/>
                </a:lnTo>
                <a:lnTo>
                  <a:pt x="1618487" y="221361"/>
                </a:lnTo>
                <a:lnTo>
                  <a:pt x="1580768" y="273938"/>
                </a:lnTo>
                <a:lnTo>
                  <a:pt x="1536318" y="324358"/>
                </a:lnTo>
                <a:lnTo>
                  <a:pt x="1485773" y="372237"/>
                </a:lnTo>
                <a:lnTo>
                  <a:pt x="1429638" y="416940"/>
                </a:lnTo>
                <a:lnTo>
                  <a:pt x="1368298" y="458088"/>
                </a:lnTo>
                <a:lnTo>
                  <a:pt x="1302892" y="495173"/>
                </a:lnTo>
                <a:lnTo>
                  <a:pt x="1268729" y="512063"/>
                </a:lnTo>
                <a:lnTo>
                  <a:pt x="1233677" y="527938"/>
                </a:lnTo>
                <a:lnTo>
                  <a:pt x="1197990" y="542417"/>
                </a:lnTo>
                <a:lnTo>
                  <a:pt x="1161541" y="555625"/>
                </a:lnTo>
                <a:lnTo>
                  <a:pt x="1124457" y="567436"/>
                </a:lnTo>
                <a:lnTo>
                  <a:pt x="1086738" y="577976"/>
                </a:lnTo>
                <a:lnTo>
                  <a:pt x="1048765" y="586994"/>
                </a:lnTo>
                <a:lnTo>
                  <a:pt x="1010284" y="594487"/>
                </a:lnTo>
                <a:lnTo>
                  <a:pt x="971676" y="600329"/>
                </a:lnTo>
                <a:lnTo>
                  <a:pt x="932560" y="604774"/>
                </a:lnTo>
                <a:lnTo>
                  <a:pt x="893699" y="607440"/>
                </a:lnTo>
                <a:lnTo>
                  <a:pt x="813942" y="608584"/>
                </a:lnTo>
                <a:lnTo>
                  <a:pt x="774191" y="610108"/>
                </a:lnTo>
                <a:lnTo>
                  <a:pt x="734694" y="612648"/>
                </a:lnTo>
                <a:lnTo>
                  <a:pt x="695451" y="616076"/>
                </a:lnTo>
                <a:lnTo>
                  <a:pt x="656335" y="620522"/>
                </a:lnTo>
                <a:lnTo>
                  <a:pt x="617727" y="625856"/>
                </a:lnTo>
                <a:lnTo>
                  <a:pt x="579627" y="632079"/>
                </a:lnTo>
                <a:lnTo>
                  <a:pt x="541908" y="639063"/>
                </a:lnTo>
                <a:lnTo>
                  <a:pt x="468629" y="655320"/>
                </a:lnTo>
                <a:lnTo>
                  <a:pt x="398399" y="674624"/>
                </a:lnTo>
                <a:lnTo>
                  <a:pt x="331850" y="696468"/>
                </a:lnTo>
                <a:lnTo>
                  <a:pt x="269621" y="720725"/>
                </a:lnTo>
                <a:lnTo>
                  <a:pt x="212216" y="747140"/>
                </a:lnTo>
                <a:lnTo>
                  <a:pt x="160400" y="775462"/>
                </a:lnTo>
                <a:lnTo>
                  <a:pt x="114680" y="805561"/>
                </a:lnTo>
                <a:lnTo>
                  <a:pt x="75437" y="837184"/>
                </a:lnTo>
                <a:lnTo>
                  <a:pt x="43687" y="870076"/>
                </a:lnTo>
                <a:lnTo>
                  <a:pt x="19938" y="904367"/>
                </a:lnTo>
                <a:lnTo>
                  <a:pt x="2921" y="948436"/>
                </a:lnTo>
                <a:lnTo>
                  <a:pt x="0" y="975613"/>
                </a:lnTo>
                <a:lnTo>
                  <a:pt x="634" y="992886"/>
                </a:lnTo>
                <a:lnTo>
                  <a:pt x="8889" y="1044575"/>
                </a:lnTo>
                <a:lnTo>
                  <a:pt x="26415" y="1094613"/>
                </a:lnTo>
                <a:lnTo>
                  <a:pt x="51942" y="1142619"/>
                </a:lnTo>
                <a:lnTo>
                  <a:pt x="84454" y="1187323"/>
                </a:lnTo>
                <a:lnTo>
                  <a:pt x="123062" y="1228089"/>
                </a:lnTo>
                <a:lnTo>
                  <a:pt x="166877" y="1264031"/>
                </a:lnTo>
                <a:lnTo>
                  <a:pt x="214883" y="1294257"/>
                </a:lnTo>
                <a:lnTo>
                  <a:pt x="266191" y="1317752"/>
                </a:lnTo>
                <a:lnTo>
                  <a:pt x="319912" y="1334008"/>
                </a:lnTo>
                <a:lnTo>
                  <a:pt x="375030" y="1341628"/>
                </a:lnTo>
                <a:lnTo>
                  <a:pt x="393064" y="1342136"/>
                </a:lnTo>
                <a:lnTo>
                  <a:pt x="393573" y="1323086"/>
                </a:lnTo>
                <a:lnTo>
                  <a:pt x="375538" y="1322578"/>
                </a:lnTo>
                <a:lnTo>
                  <a:pt x="358266" y="1321054"/>
                </a:lnTo>
                <a:lnTo>
                  <a:pt x="306324" y="1311021"/>
                </a:lnTo>
                <a:lnTo>
                  <a:pt x="255904" y="1293114"/>
                </a:lnTo>
                <a:lnTo>
                  <a:pt x="207899" y="1268222"/>
                </a:lnTo>
                <a:lnTo>
                  <a:pt x="163194" y="1237361"/>
                </a:lnTo>
                <a:lnTo>
                  <a:pt x="122808" y="1201293"/>
                </a:lnTo>
                <a:lnTo>
                  <a:pt x="87756" y="1160907"/>
                </a:lnTo>
                <a:lnTo>
                  <a:pt x="58927" y="1117092"/>
                </a:lnTo>
                <a:lnTo>
                  <a:pt x="37337" y="1070990"/>
                </a:lnTo>
                <a:lnTo>
                  <a:pt x="23622" y="1023238"/>
                </a:lnTo>
                <a:lnTo>
                  <a:pt x="19050" y="974851"/>
                </a:lnTo>
                <a:lnTo>
                  <a:pt x="19303" y="967232"/>
                </a:lnTo>
                <a:lnTo>
                  <a:pt x="29209" y="928624"/>
                </a:lnTo>
                <a:lnTo>
                  <a:pt x="58800" y="881634"/>
                </a:lnTo>
                <a:lnTo>
                  <a:pt x="88773" y="850773"/>
                </a:lnTo>
                <a:lnTo>
                  <a:pt x="126110" y="820674"/>
                </a:lnTo>
                <a:lnTo>
                  <a:pt x="170433" y="791718"/>
                </a:lnTo>
                <a:lnTo>
                  <a:pt x="220979" y="764032"/>
                </a:lnTo>
                <a:lnTo>
                  <a:pt x="277367" y="738124"/>
                </a:lnTo>
                <a:lnTo>
                  <a:pt x="338454" y="714375"/>
                </a:lnTo>
                <a:lnTo>
                  <a:pt x="404113" y="692785"/>
                </a:lnTo>
                <a:lnTo>
                  <a:pt x="473455" y="673735"/>
                </a:lnTo>
                <a:lnTo>
                  <a:pt x="545846" y="657606"/>
                </a:lnTo>
                <a:lnTo>
                  <a:pt x="620776" y="644651"/>
                </a:lnTo>
                <a:lnTo>
                  <a:pt x="658876" y="639445"/>
                </a:lnTo>
                <a:lnTo>
                  <a:pt x="697483" y="635000"/>
                </a:lnTo>
                <a:lnTo>
                  <a:pt x="736346" y="631571"/>
                </a:lnTo>
                <a:lnTo>
                  <a:pt x="775461" y="629031"/>
                </a:lnTo>
                <a:lnTo>
                  <a:pt x="814704" y="627507"/>
                </a:lnTo>
                <a:lnTo>
                  <a:pt x="893952" y="626363"/>
                </a:lnTo>
                <a:lnTo>
                  <a:pt x="933957" y="623697"/>
                </a:lnTo>
                <a:lnTo>
                  <a:pt x="973708" y="619379"/>
                </a:lnTo>
                <a:lnTo>
                  <a:pt x="1013205" y="613283"/>
                </a:lnTo>
                <a:lnTo>
                  <a:pt x="1052449" y="605663"/>
                </a:lnTo>
                <a:lnTo>
                  <a:pt x="1091183" y="596392"/>
                </a:lnTo>
                <a:lnTo>
                  <a:pt x="1129537" y="585851"/>
                </a:lnTo>
                <a:lnTo>
                  <a:pt x="1167256" y="573786"/>
                </a:lnTo>
                <a:lnTo>
                  <a:pt x="1204467" y="560324"/>
                </a:lnTo>
                <a:lnTo>
                  <a:pt x="1240916" y="545464"/>
                </a:lnTo>
                <a:lnTo>
                  <a:pt x="1276603" y="529463"/>
                </a:lnTo>
                <a:lnTo>
                  <a:pt x="1311275" y="512318"/>
                </a:lnTo>
                <a:lnTo>
                  <a:pt x="1345183" y="493902"/>
                </a:lnTo>
                <a:lnTo>
                  <a:pt x="1378077" y="474345"/>
                </a:lnTo>
                <a:lnTo>
                  <a:pt x="1440433" y="432435"/>
                </a:lnTo>
                <a:lnTo>
                  <a:pt x="1497837" y="386842"/>
                </a:lnTo>
                <a:lnTo>
                  <a:pt x="1549780" y="337947"/>
                </a:lnTo>
                <a:lnTo>
                  <a:pt x="1595374" y="286258"/>
                </a:lnTo>
                <a:lnTo>
                  <a:pt x="1634235" y="232156"/>
                </a:lnTo>
                <a:lnTo>
                  <a:pt x="1665604" y="176149"/>
                </a:lnTo>
                <a:lnTo>
                  <a:pt x="1688973" y="118490"/>
                </a:lnTo>
                <a:lnTo>
                  <a:pt x="1699425" y="76666"/>
                </a:lnTo>
                <a:lnTo>
                  <a:pt x="1680557" y="74577"/>
                </a:lnTo>
                <a:close/>
              </a:path>
              <a:path w="1728470" h="1342389">
                <a:moveTo>
                  <a:pt x="1721724" y="61595"/>
                </a:moveTo>
                <a:lnTo>
                  <a:pt x="1682623" y="61595"/>
                </a:lnTo>
                <a:lnTo>
                  <a:pt x="1701418" y="64643"/>
                </a:lnTo>
                <a:lnTo>
                  <a:pt x="1699425" y="76666"/>
                </a:lnTo>
                <a:lnTo>
                  <a:pt x="1728469" y="79883"/>
                </a:lnTo>
                <a:lnTo>
                  <a:pt x="1721724" y="61595"/>
                </a:lnTo>
                <a:close/>
              </a:path>
              <a:path w="1728470" h="1342389">
                <a:moveTo>
                  <a:pt x="1682623" y="61595"/>
                </a:moveTo>
                <a:lnTo>
                  <a:pt x="1680557" y="74577"/>
                </a:lnTo>
                <a:lnTo>
                  <a:pt x="1699425" y="76666"/>
                </a:lnTo>
                <a:lnTo>
                  <a:pt x="1701418" y="64643"/>
                </a:lnTo>
                <a:lnTo>
                  <a:pt x="1682623" y="61595"/>
                </a:lnTo>
                <a:close/>
              </a:path>
              <a:path w="1728470" h="1342389">
                <a:moveTo>
                  <a:pt x="1699005" y="0"/>
                </a:moveTo>
                <a:lnTo>
                  <a:pt x="1652777" y="71500"/>
                </a:lnTo>
                <a:lnTo>
                  <a:pt x="1680557" y="74577"/>
                </a:lnTo>
                <a:lnTo>
                  <a:pt x="1682623" y="61595"/>
                </a:lnTo>
                <a:lnTo>
                  <a:pt x="1721724" y="61595"/>
                </a:lnTo>
                <a:lnTo>
                  <a:pt x="1699005" y="0"/>
                </a:lnTo>
                <a:close/>
              </a:path>
            </a:pathLst>
          </a:custGeom>
          <a:solidFill>
            <a:srgbClr val="9DDA5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2045" name="object 141">
            <a:extLst>
              <a:ext uri="{FF2B5EF4-FFF2-40B4-BE49-F238E27FC236}">
                <a16:creationId xmlns:a16="http://schemas.microsoft.com/office/drawing/2014/main" id="{6A5625EC-7F6A-4946-85EE-CC3229FA0304}"/>
              </a:ext>
            </a:extLst>
          </p:cNvPr>
          <p:cNvSpPr>
            <a:spLocks/>
          </p:cNvSpPr>
          <p:nvPr/>
        </p:nvSpPr>
        <p:spPr bwMode="auto">
          <a:xfrm>
            <a:off x="7267575" y="2408238"/>
            <a:ext cx="1855788" cy="1330325"/>
          </a:xfrm>
          <a:custGeom>
            <a:avLst/>
            <a:gdLst>
              <a:gd name="T0" fmla="*/ 571015 w 1856104"/>
              <a:gd name="T1" fmla="*/ 1288206 h 1329054"/>
              <a:gd name="T2" fmla="*/ 555657 w 1856104"/>
              <a:gd name="T3" fmla="*/ 1335294 h 1329054"/>
              <a:gd name="T4" fmla="*/ 557150 w 1856104"/>
              <a:gd name="T5" fmla="*/ 1306320 h 1329054"/>
              <a:gd name="T6" fmla="*/ 559595 w 1856104"/>
              <a:gd name="T7" fmla="*/ 1258857 h 1329054"/>
              <a:gd name="T8" fmla="*/ 569617 w 1856104"/>
              <a:gd name="T9" fmla="*/ 1307221 h 1329054"/>
              <a:gd name="T10" fmla="*/ 1835110 w 1856104"/>
              <a:gd name="T11" fmla="*/ 0 h 1329054"/>
              <a:gd name="T12" fmla="*/ 1790952 w 1856104"/>
              <a:gd name="T13" fmla="*/ 139602 h 1329054"/>
              <a:gd name="T14" fmla="*/ 1669137 w 1856104"/>
              <a:gd name="T15" fmla="*/ 270913 h 1329054"/>
              <a:gd name="T16" fmla="*/ 1486412 w 1856104"/>
              <a:gd name="T17" fmla="*/ 383080 h 1329054"/>
              <a:gd name="T18" fmla="*/ 1377918 w 1856104"/>
              <a:gd name="T19" fmla="*/ 428508 h 1329054"/>
              <a:gd name="T20" fmla="*/ 1261177 w 1856104"/>
              <a:gd name="T21" fmla="*/ 465005 h 1329054"/>
              <a:gd name="T22" fmla="*/ 1138220 w 1856104"/>
              <a:gd name="T23" fmla="*/ 491420 h 1329054"/>
              <a:gd name="T24" fmla="*/ 1011711 w 1856104"/>
              <a:gd name="T25" fmla="*/ 506350 h 1329054"/>
              <a:gd name="T26" fmla="*/ 840660 w 1856104"/>
              <a:gd name="T27" fmla="*/ 511454 h 1329054"/>
              <a:gd name="T28" fmla="*/ 712626 w 1856104"/>
              <a:gd name="T29" fmla="*/ 522940 h 1329054"/>
              <a:gd name="T30" fmla="*/ 588399 w 1856104"/>
              <a:gd name="T31" fmla="*/ 542974 h 1329054"/>
              <a:gd name="T32" fmla="*/ 470134 w 1856104"/>
              <a:gd name="T33" fmla="*/ 570919 h 1329054"/>
              <a:gd name="T34" fmla="*/ 325857 w 1856104"/>
              <a:gd name="T35" fmla="*/ 618645 h 1329054"/>
              <a:gd name="T36" fmla="*/ 148337 w 1856104"/>
              <a:gd name="T37" fmla="*/ 708100 h 1329054"/>
              <a:gd name="T38" fmla="*/ 33751 w 1856104"/>
              <a:gd name="T39" fmla="*/ 813120 h 1329054"/>
              <a:gd name="T40" fmla="*/ 0 w 1856104"/>
              <a:gd name="T41" fmla="*/ 909592 h 1329054"/>
              <a:gd name="T42" fmla="*/ 22458 w 1856104"/>
              <a:gd name="T43" fmla="*/ 1004661 h 1329054"/>
              <a:gd name="T44" fmla="*/ 100625 w 1856104"/>
              <a:gd name="T45" fmla="*/ 1110322 h 1329054"/>
              <a:gd name="T46" fmla="*/ 222060 w 1856104"/>
              <a:gd name="T47" fmla="*/ 1200414 h 1329054"/>
              <a:gd name="T48" fmla="*/ 374203 w 1856104"/>
              <a:gd name="T49" fmla="*/ 1268044 h 1329054"/>
              <a:gd name="T50" fmla="*/ 544872 w 1856104"/>
              <a:gd name="T51" fmla="*/ 1305433 h 1329054"/>
              <a:gd name="T52" fmla="*/ 547412 w 1856104"/>
              <a:gd name="T53" fmla="*/ 1286548 h 1329054"/>
              <a:gd name="T54" fmla="*/ 407198 w 1856104"/>
              <a:gd name="T55" fmla="*/ 1258220 h 1329054"/>
              <a:gd name="T56" fmla="*/ 254673 w 1856104"/>
              <a:gd name="T57" fmla="*/ 1196710 h 1329054"/>
              <a:gd name="T58" fmla="*/ 131081 w 1856104"/>
              <a:gd name="T59" fmla="*/ 1112618 h 1329054"/>
              <a:gd name="T60" fmla="*/ 48728 w 1856104"/>
              <a:gd name="T61" fmla="*/ 1014231 h 1329054"/>
              <a:gd name="T62" fmla="*/ 19161 w 1856104"/>
              <a:gd name="T63" fmla="*/ 901809 h 1329054"/>
              <a:gd name="T64" fmla="*/ 77151 w 1856104"/>
              <a:gd name="T65" fmla="*/ 790533 h 1329054"/>
              <a:gd name="T66" fmla="*/ 210258 w 1856104"/>
              <a:gd name="T67" fmla="*/ 693168 h 1329054"/>
              <a:gd name="T68" fmla="*/ 401487 w 1856104"/>
              <a:gd name="T69" fmla="*/ 611754 h 1329054"/>
              <a:gd name="T70" fmla="*/ 552106 w 1856104"/>
              <a:gd name="T71" fmla="*/ 570282 h 1329054"/>
              <a:gd name="T72" fmla="*/ 673159 w 1856104"/>
              <a:gd name="T73" fmla="*/ 547695 h 1329054"/>
              <a:gd name="T74" fmla="*/ 798912 w 1856104"/>
              <a:gd name="T75" fmla="*/ 533404 h 1329054"/>
              <a:gd name="T76" fmla="*/ 969962 w 1856104"/>
              <a:gd name="T77" fmla="*/ 527660 h 1329054"/>
              <a:gd name="T78" fmla="*/ 1099266 w 1856104"/>
              <a:gd name="T79" fmla="*/ 516687 h 1329054"/>
              <a:gd name="T80" fmla="*/ 1225266 w 1856104"/>
              <a:gd name="T81" fmla="*/ 493590 h 1329054"/>
              <a:gd name="T82" fmla="*/ 1346071 w 1856104"/>
              <a:gd name="T83" fmla="*/ 459901 h 1329054"/>
              <a:gd name="T84" fmla="*/ 1459256 w 1856104"/>
              <a:gd name="T85" fmla="*/ 416513 h 1329054"/>
              <a:gd name="T86" fmla="*/ 1594395 w 1856104"/>
              <a:gd name="T87" fmla="*/ 346200 h 1329054"/>
              <a:gd name="T88" fmla="*/ 1753010 w 1856104"/>
              <a:gd name="T89" fmla="*/ 219613 h 1329054"/>
              <a:gd name="T90" fmla="*/ 1837648 w 1856104"/>
              <a:gd name="T91" fmla="*/ 88176 h 1329054"/>
              <a:gd name="T92" fmla="*/ 1835110 w 1856104"/>
              <a:gd name="T93" fmla="*/ 0 h 132905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856104" h="1329054">
                <a:moveTo>
                  <a:pt x="560070" y="1252855"/>
                </a:moveTo>
                <a:lnTo>
                  <a:pt x="558604" y="1281163"/>
                </a:lnTo>
                <a:lnTo>
                  <a:pt x="571500" y="1282064"/>
                </a:lnTo>
                <a:lnTo>
                  <a:pt x="570102" y="1300988"/>
                </a:lnTo>
                <a:lnTo>
                  <a:pt x="557578" y="1300988"/>
                </a:lnTo>
                <a:lnTo>
                  <a:pt x="556132" y="1328927"/>
                </a:lnTo>
                <a:lnTo>
                  <a:pt x="620010" y="1300988"/>
                </a:lnTo>
                <a:lnTo>
                  <a:pt x="570102" y="1300988"/>
                </a:lnTo>
                <a:lnTo>
                  <a:pt x="557625" y="1300092"/>
                </a:lnTo>
                <a:lnTo>
                  <a:pt x="622058" y="1300092"/>
                </a:lnTo>
                <a:lnTo>
                  <a:pt x="634237" y="1294764"/>
                </a:lnTo>
                <a:lnTo>
                  <a:pt x="560070" y="1252855"/>
                </a:lnTo>
                <a:close/>
              </a:path>
              <a:path w="1856104" h="1329054">
                <a:moveTo>
                  <a:pt x="558604" y="1281163"/>
                </a:moveTo>
                <a:lnTo>
                  <a:pt x="557625" y="1300092"/>
                </a:lnTo>
                <a:lnTo>
                  <a:pt x="570102" y="1300988"/>
                </a:lnTo>
                <a:lnTo>
                  <a:pt x="571500" y="1282064"/>
                </a:lnTo>
                <a:lnTo>
                  <a:pt x="558604" y="1281163"/>
                </a:lnTo>
                <a:close/>
              </a:path>
              <a:path w="1856104" h="1329054">
                <a:moveTo>
                  <a:pt x="1836674" y="0"/>
                </a:moveTo>
                <a:lnTo>
                  <a:pt x="1831594" y="46862"/>
                </a:lnTo>
                <a:lnTo>
                  <a:pt x="1816607" y="93090"/>
                </a:lnTo>
                <a:lnTo>
                  <a:pt x="1792477" y="138937"/>
                </a:lnTo>
                <a:lnTo>
                  <a:pt x="1759711" y="183896"/>
                </a:lnTo>
                <a:lnTo>
                  <a:pt x="1718945" y="227711"/>
                </a:lnTo>
                <a:lnTo>
                  <a:pt x="1670557" y="269621"/>
                </a:lnTo>
                <a:lnTo>
                  <a:pt x="1615440" y="309625"/>
                </a:lnTo>
                <a:lnTo>
                  <a:pt x="1554226" y="346963"/>
                </a:lnTo>
                <a:lnTo>
                  <a:pt x="1487677" y="381253"/>
                </a:lnTo>
                <a:lnTo>
                  <a:pt x="1452499" y="397255"/>
                </a:lnTo>
                <a:lnTo>
                  <a:pt x="1416303" y="412368"/>
                </a:lnTo>
                <a:lnTo>
                  <a:pt x="1379093" y="426465"/>
                </a:lnTo>
                <a:lnTo>
                  <a:pt x="1340993" y="439674"/>
                </a:lnTo>
                <a:lnTo>
                  <a:pt x="1302003" y="451738"/>
                </a:lnTo>
                <a:lnTo>
                  <a:pt x="1262252" y="462788"/>
                </a:lnTo>
                <a:lnTo>
                  <a:pt x="1221867" y="472693"/>
                </a:lnTo>
                <a:lnTo>
                  <a:pt x="1180719" y="481584"/>
                </a:lnTo>
                <a:lnTo>
                  <a:pt x="1139190" y="489076"/>
                </a:lnTo>
                <a:lnTo>
                  <a:pt x="1097279" y="495300"/>
                </a:lnTo>
                <a:lnTo>
                  <a:pt x="1054988" y="500379"/>
                </a:lnTo>
                <a:lnTo>
                  <a:pt x="1012571" y="503936"/>
                </a:lnTo>
                <a:lnTo>
                  <a:pt x="969899" y="506094"/>
                </a:lnTo>
                <a:lnTo>
                  <a:pt x="884554" y="507491"/>
                </a:lnTo>
                <a:lnTo>
                  <a:pt x="841375" y="509015"/>
                </a:lnTo>
                <a:lnTo>
                  <a:pt x="798322" y="511810"/>
                </a:lnTo>
                <a:lnTo>
                  <a:pt x="755650" y="515619"/>
                </a:lnTo>
                <a:lnTo>
                  <a:pt x="713231" y="520446"/>
                </a:lnTo>
                <a:lnTo>
                  <a:pt x="671195" y="526161"/>
                </a:lnTo>
                <a:lnTo>
                  <a:pt x="629793" y="532891"/>
                </a:lnTo>
                <a:lnTo>
                  <a:pt x="588899" y="540385"/>
                </a:lnTo>
                <a:lnTo>
                  <a:pt x="548640" y="548893"/>
                </a:lnTo>
                <a:lnTo>
                  <a:pt x="509143" y="558164"/>
                </a:lnTo>
                <a:lnTo>
                  <a:pt x="470534" y="568198"/>
                </a:lnTo>
                <a:lnTo>
                  <a:pt x="432816" y="578992"/>
                </a:lnTo>
                <a:lnTo>
                  <a:pt x="396112" y="590676"/>
                </a:lnTo>
                <a:lnTo>
                  <a:pt x="326135" y="615696"/>
                </a:lnTo>
                <a:lnTo>
                  <a:pt x="260984" y="643254"/>
                </a:lnTo>
                <a:lnTo>
                  <a:pt x="201675" y="672973"/>
                </a:lnTo>
                <a:lnTo>
                  <a:pt x="148462" y="704723"/>
                </a:lnTo>
                <a:lnTo>
                  <a:pt x="102488" y="738251"/>
                </a:lnTo>
                <a:lnTo>
                  <a:pt x="64007" y="773049"/>
                </a:lnTo>
                <a:lnTo>
                  <a:pt x="33781" y="809243"/>
                </a:lnTo>
                <a:lnTo>
                  <a:pt x="12573" y="846963"/>
                </a:lnTo>
                <a:lnTo>
                  <a:pt x="1397" y="885571"/>
                </a:lnTo>
                <a:lnTo>
                  <a:pt x="0" y="905255"/>
                </a:lnTo>
                <a:lnTo>
                  <a:pt x="888" y="924305"/>
                </a:lnTo>
                <a:lnTo>
                  <a:pt x="8254" y="962405"/>
                </a:lnTo>
                <a:lnTo>
                  <a:pt x="22478" y="999871"/>
                </a:lnTo>
                <a:lnTo>
                  <a:pt x="42925" y="1036192"/>
                </a:lnTo>
                <a:lnTo>
                  <a:pt x="69087" y="1071372"/>
                </a:lnTo>
                <a:lnTo>
                  <a:pt x="100710" y="1105027"/>
                </a:lnTo>
                <a:lnTo>
                  <a:pt x="137032" y="1137030"/>
                </a:lnTo>
                <a:lnTo>
                  <a:pt x="177673" y="1167002"/>
                </a:lnTo>
                <a:lnTo>
                  <a:pt x="222250" y="1194689"/>
                </a:lnTo>
                <a:lnTo>
                  <a:pt x="270128" y="1219962"/>
                </a:lnTo>
                <a:lnTo>
                  <a:pt x="321055" y="1242440"/>
                </a:lnTo>
                <a:lnTo>
                  <a:pt x="374523" y="1261999"/>
                </a:lnTo>
                <a:lnTo>
                  <a:pt x="430022" y="1278001"/>
                </a:lnTo>
                <a:lnTo>
                  <a:pt x="487045" y="1290574"/>
                </a:lnTo>
                <a:lnTo>
                  <a:pt x="545337" y="1299209"/>
                </a:lnTo>
                <a:lnTo>
                  <a:pt x="557625" y="1300092"/>
                </a:lnTo>
                <a:lnTo>
                  <a:pt x="558604" y="1281163"/>
                </a:lnTo>
                <a:lnTo>
                  <a:pt x="547877" y="1280414"/>
                </a:lnTo>
                <a:lnTo>
                  <a:pt x="519175" y="1276603"/>
                </a:lnTo>
                <a:lnTo>
                  <a:pt x="462787" y="1266316"/>
                </a:lnTo>
                <a:lnTo>
                  <a:pt x="407543" y="1252220"/>
                </a:lnTo>
                <a:lnTo>
                  <a:pt x="354202" y="1234820"/>
                </a:lnTo>
                <a:lnTo>
                  <a:pt x="303275" y="1214246"/>
                </a:lnTo>
                <a:lnTo>
                  <a:pt x="254888" y="1191005"/>
                </a:lnTo>
                <a:lnTo>
                  <a:pt x="209803" y="1165098"/>
                </a:lnTo>
                <a:lnTo>
                  <a:pt x="168401" y="1137158"/>
                </a:lnTo>
                <a:lnTo>
                  <a:pt x="131191" y="1107313"/>
                </a:lnTo>
                <a:lnTo>
                  <a:pt x="98551" y="1075689"/>
                </a:lnTo>
                <a:lnTo>
                  <a:pt x="70993" y="1042924"/>
                </a:lnTo>
                <a:lnTo>
                  <a:pt x="48768" y="1009396"/>
                </a:lnTo>
                <a:lnTo>
                  <a:pt x="26670" y="957961"/>
                </a:lnTo>
                <a:lnTo>
                  <a:pt x="18923" y="905890"/>
                </a:lnTo>
                <a:lnTo>
                  <a:pt x="19176" y="897509"/>
                </a:lnTo>
                <a:lnTo>
                  <a:pt x="29845" y="854963"/>
                </a:lnTo>
                <a:lnTo>
                  <a:pt x="48895" y="820927"/>
                </a:lnTo>
                <a:lnTo>
                  <a:pt x="77216" y="786764"/>
                </a:lnTo>
                <a:lnTo>
                  <a:pt x="114046" y="753237"/>
                </a:lnTo>
                <a:lnTo>
                  <a:pt x="158623" y="720851"/>
                </a:lnTo>
                <a:lnTo>
                  <a:pt x="210438" y="689863"/>
                </a:lnTo>
                <a:lnTo>
                  <a:pt x="268604" y="660653"/>
                </a:lnTo>
                <a:lnTo>
                  <a:pt x="332740" y="633476"/>
                </a:lnTo>
                <a:lnTo>
                  <a:pt x="401827" y="608838"/>
                </a:lnTo>
                <a:lnTo>
                  <a:pt x="475360" y="586613"/>
                </a:lnTo>
                <a:lnTo>
                  <a:pt x="513460" y="576706"/>
                </a:lnTo>
                <a:lnTo>
                  <a:pt x="552576" y="567563"/>
                </a:lnTo>
                <a:lnTo>
                  <a:pt x="592327" y="559180"/>
                </a:lnTo>
                <a:lnTo>
                  <a:pt x="632713" y="551688"/>
                </a:lnTo>
                <a:lnTo>
                  <a:pt x="673734" y="545084"/>
                </a:lnTo>
                <a:lnTo>
                  <a:pt x="715391" y="539368"/>
                </a:lnTo>
                <a:lnTo>
                  <a:pt x="757301" y="534669"/>
                </a:lnTo>
                <a:lnTo>
                  <a:pt x="799592" y="530860"/>
                </a:lnTo>
                <a:lnTo>
                  <a:pt x="842136" y="528065"/>
                </a:lnTo>
                <a:lnTo>
                  <a:pt x="884808" y="526414"/>
                </a:lnTo>
                <a:lnTo>
                  <a:pt x="970787" y="525144"/>
                </a:lnTo>
                <a:lnTo>
                  <a:pt x="1014222" y="522859"/>
                </a:lnTo>
                <a:lnTo>
                  <a:pt x="1057275" y="519302"/>
                </a:lnTo>
                <a:lnTo>
                  <a:pt x="1100201" y="514223"/>
                </a:lnTo>
                <a:lnTo>
                  <a:pt x="1142619" y="507873"/>
                </a:lnTo>
                <a:lnTo>
                  <a:pt x="1184782" y="500125"/>
                </a:lnTo>
                <a:lnTo>
                  <a:pt x="1226311" y="491236"/>
                </a:lnTo>
                <a:lnTo>
                  <a:pt x="1267332" y="481202"/>
                </a:lnTo>
                <a:lnTo>
                  <a:pt x="1307719" y="469900"/>
                </a:lnTo>
                <a:lnTo>
                  <a:pt x="1347216" y="457708"/>
                </a:lnTo>
                <a:lnTo>
                  <a:pt x="1385824" y="444373"/>
                </a:lnTo>
                <a:lnTo>
                  <a:pt x="1423670" y="429894"/>
                </a:lnTo>
                <a:lnTo>
                  <a:pt x="1460500" y="414527"/>
                </a:lnTo>
                <a:lnTo>
                  <a:pt x="1496186" y="398272"/>
                </a:lnTo>
                <a:lnTo>
                  <a:pt x="1530603" y="381253"/>
                </a:lnTo>
                <a:lnTo>
                  <a:pt x="1595754" y="344550"/>
                </a:lnTo>
                <a:lnTo>
                  <a:pt x="1655318" y="305053"/>
                </a:lnTo>
                <a:lnTo>
                  <a:pt x="1708530" y="263016"/>
                </a:lnTo>
                <a:lnTo>
                  <a:pt x="1754504" y="218566"/>
                </a:lnTo>
                <a:lnTo>
                  <a:pt x="1792858" y="172212"/>
                </a:lnTo>
                <a:lnTo>
                  <a:pt x="1822830" y="124587"/>
                </a:lnTo>
                <a:lnTo>
                  <a:pt x="1839213" y="87756"/>
                </a:lnTo>
                <a:lnTo>
                  <a:pt x="1850262" y="50418"/>
                </a:lnTo>
                <a:lnTo>
                  <a:pt x="1855724" y="635"/>
                </a:lnTo>
                <a:lnTo>
                  <a:pt x="1836674" y="0"/>
                </a:lnTo>
                <a:close/>
              </a:path>
            </a:pathLst>
          </a:custGeom>
          <a:solidFill>
            <a:srgbClr val="2C460F">
              <a:alpha val="65097"/>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42" name="object 142">
            <a:extLst>
              <a:ext uri="{FF2B5EF4-FFF2-40B4-BE49-F238E27FC236}">
                <a16:creationId xmlns:a16="http://schemas.microsoft.com/office/drawing/2014/main" id="{CF760CDA-D865-4889-A174-EEB52A32B236}"/>
              </a:ext>
            </a:extLst>
          </p:cNvPr>
          <p:cNvSpPr txBox="1"/>
          <p:nvPr/>
        </p:nvSpPr>
        <p:spPr>
          <a:xfrm>
            <a:off x="7556500" y="3086100"/>
            <a:ext cx="415925" cy="138113"/>
          </a:xfrm>
          <a:prstGeom prst="rect">
            <a:avLst/>
          </a:prstGeom>
          <a:solidFill>
            <a:srgbClr val="FFFFFF">
              <a:alpha val="39999"/>
            </a:srgbClr>
          </a:solidFill>
        </p:spPr>
        <p:txBody>
          <a:bodyPr lIns="0" tIns="0" rIns="0" bIns="0">
            <a:spAutoFit/>
          </a:bodyPr>
          <a:lstStyle/>
          <a:p>
            <a:pPr marL="635">
              <a:lnSpc>
                <a:spcPts val="1065"/>
              </a:lnSpc>
              <a:defRPr/>
            </a:pPr>
            <a:r>
              <a:rPr sz="900" dirty="0">
                <a:solidFill>
                  <a:srgbClr val="436A17"/>
                </a:solidFill>
                <a:latin typeface="Arial"/>
                <a:cs typeface="Arial"/>
              </a:rPr>
              <a:t>http</a:t>
            </a:r>
            <a:r>
              <a:rPr sz="900" spc="-85" dirty="0">
                <a:solidFill>
                  <a:srgbClr val="436A17"/>
                </a:solidFill>
                <a:latin typeface="Arial"/>
                <a:cs typeface="Arial"/>
              </a:rPr>
              <a:t> </a:t>
            </a:r>
            <a:r>
              <a:rPr sz="900" spc="-5" dirty="0">
                <a:solidFill>
                  <a:srgbClr val="436A17"/>
                </a:solidFill>
                <a:latin typeface="Arial"/>
                <a:cs typeface="Arial"/>
              </a:rPr>
              <a:t>200</a:t>
            </a:r>
            <a:endParaRPr sz="900">
              <a:latin typeface="Arial"/>
              <a:cs typeface="Arial"/>
            </a:endParaRPr>
          </a:p>
        </p:txBody>
      </p:sp>
      <p:sp>
        <p:nvSpPr>
          <p:cNvPr id="252047" name="object 143">
            <a:extLst>
              <a:ext uri="{FF2B5EF4-FFF2-40B4-BE49-F238E27FC236}">
                <a16:creationId xmlns:a16="http://schemas.microsoft.com/office/drawing/2014/main" id="{656B4DD7-D9BD-4443-8A29-4C3C329DBDDC}"/>
              </a:ext>
            </a:extLst>
          </p:cNvPr>
          <p:cNvSpPr>
            <a:spLocks noChangeArrowheads="1"/>
          </p:cNvSpPr>
          <p:nvPr/>
        </p:nvSpPr>
        <p:spPr bwMode="auto">
          <a:xfrm>
            <a:off x="9594850" y="2208213"/>
            <a:ext cx="327025" cy="325437"/>
          </a:xfrm>
          <a:prstGeom prst="rect">
            <a:avLst/>
          </a:prstGeom>
          <a:blipFill dpi="0" rotWithShape="1">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52048" name="object 144">
            <a:extLst>
              <a:ext uri="{FF2B5EF4-FFF2-40B4-BE49-F238E27FC236}">
                <a16:creationId xmlns:a16="http://schemas.microsoft.com/office/drawing/2014/main" id="{EE050474-F5FC-4036-8251-D59FBED665FB}"/>
              </a:ext>
            </a:extLst>
          </p:cNvPr>
          <p:cNvSpPr>
            <a:spLocks noChangeArrowheads="1"/>
          </p:cNvSpPr>
          <p:nvPr/>
        </p:nvSpPr>
        <p:spPr bwMode="auto">
          <a:xfrm>
            <a:off x="9593263" y="2203450"/>
            <a:ext cx="365125" cy="373063"/>
          </a:xfrm>
          <a:prstGeom prst="rect">
            <a:avLst/>
          </a:prstGeom>
          <a:blipFill dpi="0" rotWithShape="1">
            <a:blip r:embed="rId2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52049" name="object 145">
            <a:extLst>
              <a:ext uri="{FF2B5EF4-FFF2-40B4-BE49-F238E27FC236}">
                <a16:creationId xmlns:a16="http://schemas.microsoft.com/office/drawing/2014/main" id="{B2CE5F13-E943-458E-89A4-4F5F4155EB2B}"/>
              </a:ext>
            </a:extLst>
          </p:cNvPr>
          <p:cNvSpPr>
            <a:spLocks noChangeArrowheads="1"/>
          </p:cNvSpPr>
          <p:nvPr/>
        </p:nvSpPr>
        <p:spPr bwMode="auto">
          <a:xfrm>
            <a:off x="9621838" y="2233613"/>
            <a:ext cx="219075" cy="220662"/>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46" name="object 146">
            <a:extLst>
              <a:ext uri="{FF2B5EF4-FFF2-40B4-BE49-F238E27FC236}">
                <a16:creationId xmlns:a16="http://schemas.microsoft.com/office/drawing/2014/main" id="{9B9112AE-00D6-470E-8BE7-09D8F2F6EF6E}"/>
              </a:ext>
            </a:extLst>
          </p:cNvPr>
          <p:cNvSpPr txBox="1"/>
          <p:nvPr/>
        </p:nvSpPr>
        <p:spPr>
          <a:xfrm>
            <a:off x="9683750" y="2252663"/>
            <a:ext cx="96838" cy="177800"/>
          </a:xfrm>
          <a:prstGeom prst="rect">
            <a:avLst/>
          </a:prstGeom>
        </p:spPr>
        <p:txBody>
          <a:bodyPr lIns="0" tIns="12065" rIns="0" bIns="0">
            <a:spAutoFit/>
          </a:bodyPr>
          <a:lstStyle/>
          <a:p>
            <a:pPr marL="12700">
              <a:spcBef>
                <a:spcPts val="95"/>
              </a:spcBef>
              <a:defRPr/>
            </a:pPr>
            <a:r>
              <a:rPr sz="1000" b="1" spc="-5" dirty="0">
                <a:solidFill>
                  <a:srgbClr val="2D2D2D"/>
                </a:solidFill>
                <a:latin typeface="Arial"/>
                <a:cs typeface="Arial"/>
              </a:rPr>
              <a:t>5</a:t>
            </a:r>
            <a:endParaRPr sz="1000">
              <a:latin typeface="Arial"/>
              <a:cs typeface="Arial"/>
            </a:endParaRPr>
          </a:p>
        </p:txBody>
      </p:sp>
      <p:sp>
        <p:nvSpPr>
          <p:cNvPr id="252051" name="object 147">
            <a:extLst>
              <a:ext uri="{FF2B5EF4-FFF2-40B4-BE49-F238E27FC236}">
                <a16:creationId xmlns:a16="http://schemas.microsoft.com/office/drawing/2014/main" id="{70DBB6A5-6CAA-4B48-BF87-211E1530D641}"/>
              </a:ext>
            </a:extLst>
          </p:cNvPr>
          <p:cNvSpPr>
            <a:spLocks noChangeArrowheads="1"/>
          </p:cNvSpPr>
          <p:nvPr/>
        </p:nvSpPr>
        <p:spPr bwMode="auto">
          <a:xfrm>
            <a:off x="9234488" y="2381250"/>
            <a:ext cx="325437" cy="325438"/>
          </a:xfrm>
          <a:prstGeom prst="rect">
            <a:avLst/>
          </a:prstGeom>
          <a:blipFill dpi="0" rotWithShape="1">
            <a:blip r:embed="rId2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52052" name="object 148">
            <a:extLst>
              <a:ext uri="{FF2B5EF4-FFF2-40B4-BE49-F238E27FC236}">
                <a16:creationId xmlns:a16="http://schemas.microsoft.com/office/drawing/2014/main" id="{1501F974-0C68-45A0-91E1-9B569901FF8C}"/>
              </a:ext>
            </a:extLst>
          </p:cNvPr>
          <p:cNvSpPr>
            <a:spLocks noChangeArrowheads="1"/>
          </p:cNvSpPr>
          <p:nvPr/>
        </p:nvSpPr>
        <p:spPr bwMode="auto">
          <a:xfrm>
            <a:off x="9232900" y="2376488"/>
            <a:ext cx="363538" cy="373062"/>
          </a:xfrm>
          <a:prstGeom prst="rect">
            <a:avLst/>
          </a:prstGeom>
          <a:blipFill dpi="0" rotWithShape="1">
            <a:blip r:embed="rId2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52053" name="object 149">
            <a:extLst>
              <a:ext uri="{FF2B5EF4-FFF2-40B4-BE49-F238E27FC236}">
                <a16:creationId xmlns:a16="http://schemas.microsoft.com/office/drawing/2014/main" id="{A8D5FE43-6F93-4CA9-83B4-D2954FFD0B80}"/>
              </a:ext>
            </a:extLst>
          </p:cNvPr>
          <p:cNvSpPr>
            <a:spLocks noChangeArrowheads="1"/>
          </p:cNvSpPr>
          <p:nvPr/>
        </p:nvSpPr>
        <p:spPr bwMode="auto">
          <a:xfrm>
            <a:off x="9259888" y="2406650"/>
            <a:ext cx="220662" cy="220663"/>
          </a:xfrm>
          <a:prstGeom prst="rect">
            <a:avLst/>
          </a:prstGeom>
          <a:blipFill dpi="0" rotWithShape="1">
            <a:blip r:embed="rId2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50" name="object 150">
            <a:extLst>
              <a:ext uri="{FF2B5EF4-FFF2-40B4-BE49-F238E27FC236}">
                <a16:creationId xmlns:a16="http://schemas.microsoft.com/office/drawing/2014/main" id="{529BFEE3-78AE-434B-A903-75B2D96A59A2}"/>
              </a:ext>
            </a:extLst>
          </p:cNvPr>
          <p:cNvSpPr txBox="1"/>
          <p:nvPr/>
        </p:nvSpPr>
        <p:spPr>
          <a:xfrm>
            <a:off x="9323388" y="2425700"/>
            <a:ext cx="96837" cy="177800"/>
          </a:xfrm>
          <a:prstGeom prst="rect">
            <a:avLst/>
          </a:prstGeom>
        </p:spPr>
        <p:txBody>
          <a:bodyPr lIns="0" tIns="12065" rIns="0" bIns="0">
            <a:spAutoFit/>
          </a:bodyPr>
          <a:lstStyle/>
          <a:p>
            <a:pPr marL="12700">
              <a:spcBef>
                <a:spcPts val="95"/>
              </a:spcBef>
              <a:defRPr/>
            </a:pPr>
            <a:r>
              <a:rPr sz="1000" b="1" spc="-5" dirty="0">
                <a:solidFill>
                  <a:srgbClr val="2D2D2D"/>
                </a:solidFill>
                <a:latin typeface="Arial"/>
                <a:cs typeface="Arial"/>
              </a:rPr>
              <a:t>6</a:t>
            </a:r>
            <a:endParaRPr sz="1000">
              <a:latin typeface="Arial"/>
              <a:cs typeface="Arial"/>
            </a:endParaRPr>
          </a:p>
        </p:txBody>
      </p:sp>
      <p:sp>
        <p:nvSpPr>
          <p:cNvPr id="252055" name="object 151">
            <a:extLst>
              <a:ext uri="{FF2B5EF4-FFF2-40B4-BE49-F238E27FC236}">
                <a16:creationId xmlns:a16="http://schemas.microsoft.com/office/drawing/2014/main" id="{FCA9B4E5-C7A9-430F-A528-5B27141C2714}"/>
              </a:ext>
            </a:extLst>
          </p:cNvPr>
          <p:cNvSpPr>
            <a:spLocks noChangeArrowheads="1"/>
          </p:cNvSpPr>
          <p:nvPr/>
        </p:nvSpPr>
        <p:spPr bwMode="auto">
          <a:xfrm>
            <a:off x="9236075" y="3556000"/>
            <a:ext cx="325438" cy="325438"/>
          </a:xfrm>
          <a:prstGeom prst="rect">
            <a:avLst/>
          </a:prstGeom>
          <a:blipFill dpi="0" rotWithShape="1">
            <a:blip r:embed="rId2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52056" name="object 152">
            <a:extLst>
              <a:ext uri="{FF2B5EF4-FFF2-40B4-BE49-F238E27FC236}">
                <a16:creationId xmlns:a16="http://schemas.microsoft.com/office/drawing/2014/main" id="{23122B6F-7FB7-4530-A26C-47262AA921C0}"/>
              </a:ext>
            </a:extLst>
          </p:cNvPr>
          <p:cNvSpPr>
            <a:spLocks noChangeArrowheads="1"/>
          </p:cNvSpPr>
          <p:nvPr/>
        </p:nvSpPr>
        <p:spPr bwMode="auto">
          <a:xfrm>
            <a:off x="9201150" y="3551238"/>
            <a:ext cx="433388" cy="373062"/>
          </a:xfrm>
          <a:prstGeom prst="rect">
            <a:avLst/>
          </a:prstGeom>
          <a:blipFill dpi="0" rotWithShape="1">
            <a:blip r:embed="rId2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52057" name="object 153">
            <a:extLst>
              <a:ext uri="{FF2B5EF4-FFF2-40B4-BE49-F238E27FC236}">
                <a16:creationId xmlns:a16="http://schemas.microsoft.com/office/drawing/2014/main" id="{96AEAD0F-B451-4EEF-BBAA-0D5E98A039A9}"/>
              </a:ext>
            </a:extLst>
          </p:cNvPr>
          <p:cNvSpPr>
            <a:spLocks noChangeArrowheads="1"/>
          </p:cNvSpPr>
          <p:nvPr/>
        </p:nvSpPr>
        <p:spPr bwMode="auto">
          <a:xfrm>
            <a:off x="9263063" y="3581400"/>
            <a:ext cx="219075" cy="219075"/>
          </a:xfrm>
          <a:prstGeom prst="rect">
            <a:avLst/>
          </a:prstGeom>
          <a:blipFill dpi="0" rotWithShape="1">
            <a:blip r:embed="rId2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54" name="object 154">
            <a:extLst>
              <a:ext uri="{FF2B5EF4-FFF2-40B4-BE49-F238E27FC236}">
                <a16:creationId xmlns:a16="http://schemas.microsoft.com/office/drawing/2014/main" id="{D63FF856-0D15-45D2-8E8B-23EF56702FCB}"/>
              </a:ext>
            </a:extLst>
          </p:cNvPr>
          <p:cNvSpPr txBox="1"/>
          <p:nvPr/>
        </p:nvSpPr>
        <p:spPr>
          <a:xfrm>
            <a:off x="9290050" y="3600450"/>
            <a:ext cx="166688" cy="177800"/>
          </a:xfrm>
          <a:prstGeom prst="rect">
            <a:avLst/>
          </a:prstGeom>
        </p:spPr>
        <p:txBody>
          <a:bodyPr lIns="0" tIns="12065" rIns="0" bIns="0">
            <a:spAutoFit/>
          </a:bodyPr>
          <a:lstStyle/>
          <a:p>
            <a:pPr marL="12700">
              <a:spcBef>
                <a:spcPts val="95"/>
              </a:spcBef>
              <a:defRPr/>
            </a:pPr>
            <a:r>
              <a:rPr sz="1000" b="1" spc="-10" dirty="0">
                <a:solidFill>
                  <a:srgbClr val="2D2D2D"/>
                </a:solidFill>
                <a:latin typeface="Arial"/>
                <a:cs typeface="Arial"/>
              </a:rPr>
              <a:t>10</a:t>
            </a:r>
            <a:endParaRPr sz="1000">
              <a:latin typeface="Arial"/>
              <a:cs typeface="Arial"/>
            </a:endParaRPr>
          </a:p>
        </p:txBody>
      </p:sp>
      <p:sp>
        <p:nvSpPr>
          <p:cNvPr id="252059" name="object 155">
            <a:extLst>
              <a:ext uri="{FF2B5EF4-FFF2-40B4-BE49-F238E27FC236}">
                <a16:creationId xmlns:a16="http://schemas.microsoft.com/office/drawing/2014/main" id="{3C8EC7D2-A789-4CF6-A784-AC776F08D89C}"/>
              </a:ext>
            </a:extLst>
          </p:cNvPr>
          <p:cNvSpPr>
            <a:spLocks/>
          </p:cNvSpPr>
          <p:nvPr/>
        </p:nvSpPr>
        <p:spPr bwMode="auto">
          <a:xfrm>
            <a:off x="10523538" y="4135438"/>
            <a:ext cx="261937" cy="215900"/>
          </a:xfrm>
          <a:custGeom>
            <a:avLst/>
            <a:gdLst>
              <a:gd name="T0" fmla="*/ 130274 w 262254"/>
              <a:gd name="T1" fmla="*/ 0 h 216535"/>
              <a:gd name="T2" fmla="*/ 79562 w 262254"/>
              <a:gd name="T3" fmla="*/ 8387 h 216535"/>
              <a:gd name="T4" fmla="*/ 38155 w 262254"/>
              <a:gd name="T5" fmla="*/ 31256 h 216535"/>
              <a:gd name="T6" fmla="*/ 10238 w 262254"/>
              <a:gd name="T7" fmla="*/ 65151 h 216535"/>
              <a:gd name="T8" fmla="*/ 0 w 262254"/>
              <a:gd name="T9" fmla="*/ 106626 h 216535"/>
              <a:gd name="T10" fmla="*/ 10238 w 262254"/>
              <a:gd name="T11" fmla="*/ 148154 h 216535"/>
              <a:gd name="T12" fmla="*/ 38155 w 262254"/>
              <a:gd name="T13" fmla="*/ 182044 h 216535"/>
              <a:gd name="T14" fmla="*/ 79562 w 262254"/>
              <a:gd name="T15" fmla="*/ 204881 h 216535"/>
              <a:gd name="T16" fmla="*/ 130274 w 262254"/>
              <a:gd name="T17" fmla="*/ 213252 h 216535"/>
              <a:gd name="T18" fmla="*/ 180984 w 262254"/>
              <a:gd name="T19" fmla="*/ 204881 h 216535"/>
              <a:gd name="T20" fmla="*/ 222394 w 262254"/>
              <a:gd name="T21" fmla="*/ 182044 h 216535"/>
              <a:gd name="T22" fmla="*/ 250311 w 262254"/>
              <a:gd name="T23" fmla="*/ 148154 h 216535"/>
              <a:gd name="T24" fmla="*/ 260547 w 262254"/>
              <a:gd name="T25" fmla="*/ 106626 h 216535"/>
              <a:gd name="T26" fmla="*/ 250311 w 262254"/>
              <a:gd name="T27" fmla="*/ 65151 h 216535"/>
              <a:gd name="T28" fmla="*/ 222394 w 262254"/>
              <a:gd name="T29" fmla="*/ 31256 h 216535"/>
              <a:gd name="T30" fmla="*/ 180984 w 262254"/>
              <a:gd name="T31" fmla="*/ 8387 h 216535"/>
              <a:gd name="T32" fmla="*/ 130274 w 262254"/>
              <a:gd name="T33" fmla="*/ 0 h 21653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62254" h="216535">
                <a:moveTo>
                  <a:pt x="131064" y="0"/>
                </a:moveTo>
                <a:lnTo>
                  <a:pt x="80045" y="8512"/>
                </a:lnTo>
                <a:lnTo>
                  <a:pt x="38385" y="31718"/>
                </a:lnTo>
                <a:lnTo>
                  <a:pt x="10298" y="66115"/>
                </a:lnTo>
                <a:lnTo>
                  <a:pt x="0" y="108203"/>
                </a:lnTo>
                <a:lnTo>
                  <a:pt x="10298" y="150346"/>
                </a:lnTo>
                <a:lnTo>
                  <a:pt x="38385" y="184737"/>
                </a:lnTo>
                <a:lnTo>
                  <a:pt x="80045" y="207912"/>
                </a:lnTo>
                <a:lnTo>
                  <a:pt x="131064" y="216407"/>
                </a:lnTo>
                <a:lnTo>
                  <a:pt x="182082" y="207912"/>
                </a:lnTo>
                <a:lnTo>
                  <a:pt x="223742" y="184737"/>
                </a:lnTo>
                <a:lnTo>
                  <a:pt x="251829" y="150346"/>
                </a:lnTo>
                <a:lnTo>
                  <a:pt x="262127" y="108203"/>
                </a:lnTo>
                <a:lnTo>
                  <a:pt x="251829" y="66115"/>
                </a:lnTo>
                <a:lnTo>
                  <a:pt x="223742" y="31718"/>
                </a:lnTo>
                <a:lnTo>
                  <a:pt x="182082" y="8512"/>
                </a:lnTo>
                <a:lnTo>
                  <a:pt x="13106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56" name="object 156">
            <a:extLst>
              <a:ext uri="{FF2B5EF4-FFF2-40B4-BE49-F238E27FC236}">
                <a16:creationId xmlns:a16="http://schemas.microsoft.com/office/drawing/2014/main" id="{FAF726D5-DB7B-4875-AE0F-790A1096C6AA}"/>
              </a:ext>
            </a:extLst>
          </p:cNvPr>
          <p:cNvSpPr txBox="1"/>
          <p:nvPr/>
        </p:nvSpPr>
        <p:spPr>
          <a:xfrm>
            <a:off x="10572750" y="4152900"/>
            <a:ext cx="166688" cy="177800"/>
          </a:xfrm>
          <a:prstGeom prst="rect">
            <a:avLst/>
          </a:prstGeom>
        </p:spPr>
        <p:txBody>
          <a:bodyPr lIns="0" tIns="12065" rIns="0" bIns="0">
            <a:spAutoFit/>
          </a:bodyPr>
          <a:lstStyle/>
          <a:p>
            <a:pPr marL="12700">
              <a:spcBef>
                <a:spcPts val="95"/>
              </a:spcBef>
              <a:defRPr/>
            </a:pPr>
            <a:r>
              <a:rPr sz="1000" b="1" spc="-10" dirty="0">
                <a:solidFill>
                  <a:srgbClr val="2D2D2D"/>
                </a:solidFill>
                <a:latin typeface="Arial"/>
                <a:cs typeface="Arial"/>
              </a:rPr>
              <a:t>11</a:t>
            </a:r>
            <a:endParaRPr sz="1000">
              <a:latin typeface="Arial"/>
              <a:cs typeface="Arial"/>
            </a:endParaRPr>
          </a:p>
        </p:txBody>
      </p:sp>
      <p:sp>
        <p:nvSpPr>
          <p:cNvPr id="252061" name="object 157">
            <a:extLst>
              <a:ext uri="{FF2B5EF4-FFF2-40B4-BE49-F238E27FC236}">
                <a16:creationId xmlns:a16="http://schemas.microsoft.com/office/drawing/2014/main" id="{FD884B9D-BB39-4F44-9B02-F89DEA7D43C2}"/>
              </a:ext>
            </a:extLst>
          </p:cNvPr>
          <p:cNvSpPr>
            <a:spLocks/>
          </p:cNvSpPr>
          <p:nvPr/>
        </p:nvSpPr>
        <p:spPr bwMode="auto">
          <a:xfrm>
            <a:off x="10140950" y="5086350"/>
            <a:ext cx="261938" cy="215900"/>
          </a:xfrm>
          <a:custGeom>
            <a:avLst/>
            <a:gdLst>
              <a:gd name="T0" fmla="*/ 130276 w 262254"/>
              <a:gd name="T1" fmla="*/ 0 h 216535"/>
              <a:gd name="T2" fmla="*/ 79565 w 262254"/>
              <a:gd name="T3" fmla="*/ 8387 h 216535"/>
              <a:gd name="T4" fmla="*/ 38155 w 262254"/>
              <a:gd name="T5" fmla="*/ 31256 h 216535"/>
              <a:gd name="T6" fmla="*/ 10238 w 262254"/>
              <a:gd name="T7" fmla="*/ 65151 h 216535"/>
              <a:gd name="T8" fmla="*/ 0 w 262254"/>
              <a:gd name="T9" fmla="*/ 106626 h 216535"/>
              <a:gd name="T10" fmla="*/ 10238 w 262254"/>
              <a:gd name="T11" fmla="*/ 148154 h 216535"/>
              <a:gd name="T12" fmla="*/ 38155 w 262254"/>
              <a:gd name="T13" fmla="*/ 182044 h 216535"/>
              <a:gd name="T14" fmla="*/ 79565 w 262254"/>
              <a:gd name="T15" fmla="*/ 204881 h 216535"/>
              <a:gd name="T16" fmla="*/ 130276 w 262254"/>
              <a:gd name="T17" fmla="*/ 213252 h 216535"/>
              <a:gd name="T18" fmla="*/ 180988 w 262254"/>
              <a:gd name="T19" fmla="*/ 204881 h 216535"/>
              <a:gd name="T20" fmla="*/ 222397 w 262254"/>
              <a:gd name="T21" fmla="*/ 182044 h 216535"/>
              <a:gd name="T22" fmla="*/ 250316 w 262254"/>
              <a:gd name="T23" fmla="*/ 148154 h 216535"/>
              <a:gd name="T24" fmla="*/ 260552 w 262254"/>
              <a:gd name="T25" fmla="*/ 106626 h 216535"/>
              <a:gd name="T26" fmla="*/ 250316 w 262254"/>
              <a:gd name="T27" fmla="*/ 65151 h 216535"/>
              <a:gd name="T28" fmla="*/ 222397 w 262254"/>
              <a:gd name="T29" fmla="*/ 31256 h 216535"/>
              <a:gd name="T30" fmla="*/ 180988 w 262254"/>
              <a:gd name="T31" fmla="*/ 8387 h 216535"/>
              <a:gd name="T32" fmla="*/ 130276 w 262254"/>
              <a:gd name="T33" fmla="*/ 0 h 21653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62254" h="216535">
                <a:moveTo>
                  <a:pt x="131064" y="0"/>
                </a:moveTo>
                <a:lnTo>
                  <a:pt x="80045" y="8512"/>
                </a:lnTo>
                <a:lnTo>
                  <a:pt x="38385" y="31718"/>
                </a:lnTo>
                <a:lnTo>
                  <a:pt x="10298" y="66115"/>
                </a:lnTo>
                <a:lnTo>
                  <a:pt x="0" y="108203"/>
                </a:lnTo>
                <a:lnTo>
                  <a:pt x="10298" y="150346"/>
                </a:lnTo>
                <a:lnTo>
                  <a:pt x="38385" y="184737"/>
                </a:lnTo>
                <a:lnTo>
                  <a:pt x="80045" y="207912"/>
                </a:lnTo>
                <a:lnTo>
                  <a:pt x="131064" y="216407"/>
                </a:lnTo>
                <a:lnTo>
                  <a:pt x="182082" y="207912"/>
                </a:lnTo>
                <a:lnTo>
                  <a:pt x="223742" y="184737"/>
                </a:lnTo>
                <a:lnTo>
                  <a:pt x="251829" y="150346"/>
                </a:lnTo>
                <a:lnTo>
                  <a:pt x="262127" y="108203"/>
                </a:lnTo>
                <a:lnTo>
                  <a:pt x="251829" y="66115"/>
                </a:lnTo>
                <a:lnTo>
                  <a:pt x="223742" y="31718"/>
                </a:lnTo>
                <a:lnTo>
                  <a:pt x="182082" y="8512"/>
                </a:lnTo>
                <a:lnTo>
                  <a:pt x="13106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58" name="object 158">
            <a:extLst>
              <a:ext uri="{FF2B5EF4-FFF2-40B4-BE49-F238E27FC236}">
                <a16:creationId xmlns:a16="http://schemas.microsoft.com/office/drawing/2014/main" id="{A0AD92B8-EA71-467C-9944-2F548B2F9EFC}"/>
              </a:ext>
            </a:extLst>
          </p:cNvPr>
          <p:cNvSpPr txBox="1"/>
          <p:nvPr/>
        </p:nvSpPr>
        <p:spPr>
          <a:xfrm>
            <a:off x="10190163" y="5080000"/>
            <a:ext cx="520700" cy="177800"/>
          </a:xfrm>
          <a:prstGeom prst="rect">
            <a:avLst/>
          </a:prstGeom>
        </p:spPr>
        <p:txBody>
          <a:bodyPr lIns="0" tIns="12065" rIns="0" bIns="0">
            <a:spAutoFit/>
          </a:bodyPr>
          <a:lstStyle/>
          <a:p>
            <a:pPr marL="12700">
              <a:spcBef>
                <a:spcPts val="95"/>
              </a:spcBef>
              <a:defRPr/>
            </a:pPr>
            <a:r>
              <a:rPr sz="1500" b="1" spc="-7" baseline="-11111" dirty="0">
                <a:solidFill>
                  <a:srgbClr val="2D2D2D"/>
                </a:solidFill>
                <a:latin typeface="Arial"/>
                <a:cs typeface="Arial"/>
              </a:rPr>
              <a:t>12</a:t>
            </a:r>
            <a:r>
              <a:rPr sz="1500" b="1" spc="60" baseline="-11111" dirty="0">
                <a:solidFill>
                  <a:srgbClr val="2D2D2D"/>
                </a:solidFill>
                <a:latin typeface="Arial"/>
                <a:cs typeface="Arial"/>
              </a:rPr>
              <a:t> </a:t>
            </a:r>
            <a:r>
              <a:rPr sz="900" spc="-5" dirty="0">
                <a:solidFill>
                  <a:srgbClr val="2D2D2D"/>
                </a:solidFill>
                <a:latin typeface="Arial"/>
                <a:cs typeface="Arial"/>
              </a:rPr>
              <a:t>sqlnet</a:t>
            </a:r>
            <a:endParaRPr sz="900">
              <a:latin typeface="Arial"/>
              <a:cs typeface="Arial"/>
            </a:endParaRPr>
          </a:p>
        </p:txBody>
      </p:sp>
      <p:sp>
        <p:nvSpPr>
          <p:cNvPr id="252063" name="object 159">
            <a:extLst>
              <a:ext uri="{FF2B5EF4-FFF2-40B4-BE49-F238E27FC236}">
                <a16:creationId xmlns:a16="http://schemas.microsoft.com/office/drawing/2014/main" id="{4435F8DA-6A15-42AD-A5DF-A02763832904}"/>
              </a:ext>
            </a:extLst>
          </p:cNvPr>
          <p:cNvSpPr>
            <a:spLocks/>
          </p:cNvSpPr>
          <p:nvPr/>
        </p:nvSpPr>
        <p:spPr bwMode="auto">
          <a:xfrm>
            <a:off x="9047163" y="4416425"/>
            <a:ext cx="250825" cy="139700"/>
          </a:xfrm>
          <a:custGeom>
            <a:avLst/>
            <a:gdLst>
              <a:gd name="T0" fmla="*/ 0 w 250190"/>
              <a:gd name="T1" fmla="*/ 141688 h 139064"/>
              <a:gd name="T2" fmla="*/ 253253 w 250190"/>
              <a:gd name="T3" fmla="*/ 141688 h 139064"/>
              <a:gd name="T4" fmla="*/ 253253 w 250190"/>
              <a:gd name="T5" fmla="*/ 0 h 139064"/>
              <a:gd name="T6" fmla="*/ 0 w 250190"/>
              <a:gd name="T7" fmla="*/ 0 h 139064"/>
              <a:gd name="T8" fmla="*/ 0 w 250190"/>
              <a:gd name="T9" fmla="*/ 141688 h 1390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190" h="139064">
                <a:moveTo>
                  <a:pt x="0" y="138493"/>
                </a:moveTo>
                <a:lnTo>
                  <a:pt x="250063" y="138493"/>
                </a:lnTo>
                <a:lnTo>
                  <a:pt x="250063" y="0"/>
                </a:lnTo>
                <a:lnTo>
                  <a:pt x="0" y="0"/>
                </a:lnTo>
                <a:lnTo>
                  <a:pt x="0" y="1384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2064" name="object 160">
            <a:extLst>
              <a:ext uri="{FF2B5EF4-FFF2-40B4-BE49-F238E27FC236}">
                <a16:creationId xmlns:a16="http://schemas.microsoft.com/office/drawing/2014/main" id="{B815ABDE-E53C-4EE2-96D6-7DFF4D164E4F}"/>
              </a:ext>
            </a:extLst>
          </p:cNvPr>
          <p:cNvSpPr txBox="1">
            <a:spLocks noChangeArrowheads="1"/>
          </p:cNvSpPr>
          <p:nvPr/>
        </p:nvSpPr>
        <p:spPr bwMode="auto">
          <a:xfrm>
            <a:off x="8359775" y="4333875"/>
            <a:ext cx="96520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80645"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ts val="638"/>
              </a:spcBef>
            </a:pPr>
            <a:r>
              <a:rPr lang="zh-CN" altLang="zh-CN" sz="900">
                <a:solidFill>
                  <a:srgbClr val="C00000"/>
                </a:solidFill>
                <a:latin typeface="Arial" panose="020B0604020202020204" pitchFamily="34" charset="0"/>
                <a:cs typeface="Arial" panose="020B0604020202020204" pitchFamily="34" charset="0"/>
              </a:rPr>
              <a:t>https</a:t>
            </a:r>
            <a:endParaRPr lang="zh-CN" altLang="zh-CN" sz="900">
              <a:latin typeface="Arial" panose="020B0604020202020204" pitchFamily="34" charset="0"/>
              <a:cs typeface="Arial" panose="020B0604020202020204" pitchFamily="34" charset="0"/>
            </a:endParaRPr>
          </a:p>
          <a:p>
            <a:pPr>
              <a:spcBef>
                <a:spcPts val="475"/>
              </a:spcBef>
              <a:buFont typeface="Wingdings" panose="05000000000000000000" pitchFamily="2" charset="2"/>
              <a:buChar char=""/>
            </a:pPr>
            <a:r>
              <a:rPr lang="zh-CN" altLang="zh-CN" sz="800">
                <a:solidFill>
                  <a:srgbClr val="C00000"/>
                </a:solidFill>
                <a:latin typeface="Arial" panose="020B0604020202020204" pitchFamily="34" charset="0"/>
                <a:cs typeface="Arial" panose="020B0604020202020204" pitchFamily="34" charset="0"/>
              </a:rPr>
              <a:t>注册代理</a:t>
            </a:r>
            <a:endParaRPr lang="zh-CN" altLang="zh-CN" sz="800">
              <a:latin typeface="Arial" panose="020B0604020202020204" pitchFamily="34" charset="0"/>
              <a:cs typeface="Arial" panose="020B0604020202020204" pitchFamily="34" charset="0"/>
            </a:endParaRPr>
          </a:p>
          <a:p>
            <a:pPr algn="r">
              <a:buFont typeface="Wingdings" panose="05000000000000000000" pitchFamily="2" charset="2"/>
              <a:buChar char=""/>
            </a:pPr>
            <a:r>
              <a:rPr lang="zh-CN" altLang="zh-CN" sz="800">
                <a:solidFill>
                  <a:srgbClr val="C00000"/>
                </a:solidFill>
                <a:latin typeface="Arial" panose="020B0604020202020204" pitchFamily="34" charset="0"/>
                <a:cs typeface="Arial" panose="020B0604020202020204" pitchFamily="34" charset="0"/>
              </a:rPr>
              <a:t>打开连接</a:t>
            </a:r>
            <a:endParaRPr lang="zh-CN" altLang="zh-CN" sz="800">
              <a:latin typeface="Arial" panose="020B0604020202020204" pitchFamily="34" charset="0"/>
              <a:cs typeface="Arial" panose="020B0604020202020204" pitchFamily="34" charset="0"/>
            </a:endParaRPr>
          </a:p>
        </p:txBody>
      </p:sp>
      <p:sp>
        <p:nvSpPr>
          <p:cNvPr id="252065" name="object 161">
            <a:extLst>
              <a:ext uri="{FF2B5EF4-FFF2-40B4-BE49-F238E27FC236}">
                <a16:creationId xmlns:a16="http://schemas.microsoft.com/office/drawing/2014/main" id="{642EC87F-9CFB-48D8-AB5A-25C05F3B9ED3}"/>
              </a:ext>
            </a:extLst>
          </p:cNvPr>
          <p:cNvSpPr>
            <a:spLocks/>
          </p:cNvSpPr>
          <p:nvPr/>
        </p:nvSpPr>
        <p:spPr bwMode="auto">
          <a:xfrm>
            <a:off x="10139363" y="4302125"/>
            <a:ext cx="250825" cy="139700"/>
          </a:xfrm>
          <a:custGeom>
            <a:avLst/>
            <a:gdLst>
              <a:gd name="T0" fmla="*/ 0 w 250190"/>
              <a:gd name="T1" fmla="*/ 141688 h 139064"/>
              <a:gd name="T2" fmla="*/ 253253 w 250190"/>
              <a:gd name="T3" fmla="*/ 141688 h 139064"/>
              <a:gd name="T4" fmla="*/ 253253 w 250190"/>
              <a:gd name="T5" fmla="*/ 0 h 139064"/>
              <a:gd name="T6" fmla="*/ 0 w 250190"/>
              <a:gd name="T7" fmla="*/ 0 h 139064"/>
              <a:gd name="T8" fmla="*/ 0 w 250190"/>
              <a:gd name="T9" fmla="*/ 141688 h 1390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190" h="139064">
                <a:moveTo>
                  <a:pt x="0" y="138493"/>
                </a:moveTo>
                <a:lnTo>
                  <a:pt x="250063" y="138493"/>
                </a:lnTo>
                <a:lnTo>
                  <a:pt x="250063" y="0"/>
                </a:lnTo>
                <a:lnTo>
                  <a:pt x="0" y="0"/>
                </a:lnTo>
                <a:lnTo>
                  <a:pt x="0" y="1384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62" name="object 162">
            <a:extLst>
              <a:ext uri="{FF2B5EF4-FFF2-40B4-BE49-F238E27FC236}">
                <a16:creationId xmlns:a16="http://schemas.microsoft.com/office/drawing/2014/main" id="{3C7E0401-4D71-4139-9D26-982B287F17FB}"/>
              </a:ext>
            </a:extLst>
          </p:cNvPr>
          <p:cNvSpPr txBox="1"/>
          <p:nvPr/>
        </p:nvSpPr>
        <p:spPr>
          <a:xfrm>
            <a:off x="10128250" y="4287838"/>
            <a:ext cx="274638" cy="161925"/>
          </a:xfrm>
          <a:prstGeom prst="rect">
            <a:avLst/>
          </a:prstGeom>
        </p:spPr>
        <p:txBody>
          <a:bodyPr lIns="0" tIns="12700" rIns="0" bIns="0">
            <a:spAutoFit/>
          </a:bodyPr>
          <a:lstStyle/>
          <a:p>
            <a:pPr marL="12700">
              <a:spcBef>
                <a:spcPts val="100"/>
              </a:spcBef>
              <a:defRPr/>
            </a:pPr>
            <a:r>
              <a:rPr sz="900" spc="-5" dirty="0">
                <a:solidFill>
                  <a:srgbClr val="C00000"/>
                </a:solidFill>
                <a:latin typeface="Arial"/>
                <a:cs typeface="Arial"/>
              </a:rPr>
              <a:t>H</a:t>
            </a:r>
            <a:r>
              <a:rPr sz="900" dirty="0">
                <a:solidFill>
                  <a:srgbClr val="C00000"/>
                </a:solidFill>
                <a:latin typeface="Arial"/>
                <a:cs typeface="Arial"/>
              </a:rPr>
              <a:t>Tt</a:t>
            </a:r>
            <a:r>
              <a:rPr sz="900" spc="-5" dirty="0">
                <a:solidFill>
                  <a:srgbClr val="C00000"/>
                </a:solidFill>
                <a:latin typeface="Arial"/>
                <a:cs typeface="Arial"/>
              </a:rPr>
              <a:t>Ps</a:t>
            </a:r>
            <a:endParaRPr sz="900">
              <a:latin typeface="Arial"/>
              <a:cs typeface="Arial"/>
            </a:endParaRPr>
          </a:p>
        </p:txBody>
      </p:sp>
      <p:sp>
        <p:nvSpPr>
          <p:cNvPr id="252067" name="object 163">
            <a:extLst>
              <a:ext uri="{FF2B5EF4-FFF2-40B4-BE49-F238E27FC236}">
                <a16:creationId xmlns:a16="http://schemas.microsoft.com/office/drawing/2014/main" id="{259F3017-5B53-4F65-B09A-F91107938F35}"/>
              </a:ext>
            </a:extLst>
          </p:cNvPr>
          <p:cNvSpPr>
            <a:spLocks noChangeArrowheads="1"/>
          </p:cNvSpPr>
          <p:nvPr/>
        </p:nvSpPr>
        <p:spPr bwMode="auto">
          <a:xfrm>
            <a:off x="4249738" y="3065463"/>
            <a:ext cx="327025" cy="325437"/>
          </a:xfrm>
          <a:prstGeom prst="rect">
            <a:avLst/>
          </a:prstGeom>
          <a:blipFill dpi="0" rotWithShape="1">
            <a:blip r:embed="rId2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52068" name="object 164">
            <a:extLst>
              <a:ext uri="{FF2B5EF4-FFF2-40B4-BE49-F238E27FC236}">
                <a16:creationId xmlns:a16="http://schemas.microsoft.com/office/drawing/2014/main" id="{0844CCC1-7179-4B70-BE4E-E73241ED47F9}"/>
              </a:ext>
            </a:extLst>
          </p:cNvPr>
          <p:cNvSpPr>
            <a:spLocks noChangeArrowheads="1"/>
          </p:cNvSpPr>
          <p:nvPr/>
        </p:nvSpPr>
        <p:spPr bwMode="auto">
          <a:xfrm>
            <a:off x="4248150" y="3060700"/>
            <a:ext cx="365125" cy="373063"/>
          </a:xfrm>
          <a:prstGeom prst="rect">
            <a:avLst/>
          </a:prstGeom>
          <a:blipFill dpi="0" rotWithShape="1">
            <a:blip r:embed="rId2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52069" name="object 165">
            <a:extLst>
              <a:ext uri="{FF2B5EF4-FFF2-40B4-BE49-F238E27FC236}">
                <a16:creationId xmlns:a16="http://schemas.microsoft.com/office/drawing/2014/main" id="{5C00A621-A794-4BEF-8265-2BB136F67664}"/>
              </a:ext>
            </a:extLst>
          </p:cNvPr>
          <p:cNvSpPr>
            <a:spLocks noChangeArrowheads="1"/>
          </p:cNvSpPr>
          <p:nvPr/>
        </p:nvSpPr>
        <p:spPr bwMode="auto">
          <a:xfrm>
            <a:off x="4276725" y="3090863"/>
            <a:ext cx="219075" cy="219075"/>
          </a:xfrm>
          <a:prstGeom prst="rect">
            <a:avLst/>
          </a:prstGeom>
          <a:blipFill dpi="0" rotWithShape="1">
            <a:blip r:embed="rId2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66" name="object 166">
            <a:extLst>
              <a:ext uri="{FF2B5EF4-FFF2-40B4-BE49-F238E27FC236}">
                <a16:creationId xmlns:a16="http://schemas.microsoft.com/office/drawing/2014/main" id="{BFF5FDAE-38DF-4BB3-8DFD-5FCE0421315A}"/>
              </a:ext>
            </a:extLst>
          </p:cNvPr>
          <p:cNvSpPr txBox="1"/>
          <p:nvPr/>
        </p:nvSpPr>
        <p:spPr>
          <a:xfrm>
            <a:off x="4340225" y="3108325"/>
            <a:ext cx="95250" cy="177800"/>
          </a:xfrm>
          <a:prstGeom prst="rect">
            <a:avLst/>
          </a:prstGeom>
        </p:spPr>
        <p:txBody>
          <a:bodyPr lIns="0" tIns="12065" rIns="0" bIns="0">
            <a:spAutoFit/>
          </a:bodyPr>
          <a:lstStyle/>
          <a:p>
            <a:pPr marL="12700">
              <a:spcBef>
                <a:spcPts val="95"/>
              </a:spcBef>
              <a:defRPr/>
            </a:pPr>
            <a:r>
              <a:rPr sz="1000" b="1" spc="-5" dirty="0">
                <a:solidFill>
                  <a:srgbClr val="2D2D2D"/>
                </a:solidFill>
                <a:latin typeface="Arial"/>
                <a:cs typeface="Arial"/>
              </a:rPr>
              <a:t>8</a:t>
            </a:r>
            <a:endParaRPr sz="1000">
              <a:latin typeface="Arial"/>
              <a:cs typeface="Arial"/>
            </a:endParaRPr>
          </a:p>
        </p:txBody>
      </p:sp>
      <p:sp>
        <p:nvSpPr>
          <p:cNvPr id="252071" name="object 167">
            <a:extLst>
              <a:ext uri="{FF2B5EF4-FFF2-40B4-BE49-F238E27FC236}">
                <a16:creationId xmlns:a16="http://schemas.microsoft.com/office/drawing/2014/main" id="{F337442F-1FC6-4816-8F16-18C86A5D4B96}"/>
              </a:ext>
            </a:extLst>
          </p:cNvPr>
          <p:cNvSpPr txBox="1">
            <a:spLocks noChangeArrowheads="1"/>
          </p:cNvSpPr>
          <p:nvPr/>
        </p:nvSpPr>
        <p:spPr bwMode="auto">
          <a:xfrm>
            <a:off x="3554413" y="3382963"/>
            <a:ext cx="3567112"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95885" rIns="0" bIns="0">
            <a:spAutoFit/>
          </a:bodyPr>
          <a:lstStyle>
            <a:lvl1pPr marL="12700">
              <a:tabLst>
                <a:tab pos="160338" algn="l"/>
              </a:tabLst>
              <a:defRPr>
                <a:solidFill>
                  <a:schemeClr val="tx1"/>
                </a:solidFill>
                <a:latin typeface="Calibri" panose="020F0502020204030204" pitchFamily="34" charset="0"/>
                <a:ea typeface="宋体" panose="02010600030101010101" pitchFamily="2" charset="-122"/>
              </a:defRPr>
            </a:lvl1pPr>
            <a:lvl2pPr marL="742950" indent="-285750">
              <a:tabLst>
                <a:tab pos="160338" algn="l"/>
              </a:tabLst>
              <a:defRPr>
                <a:solidFill>
                  <a:schemeClr val="tx1"/>
                </a:solidFill>
                <a:latin typeface="Calibri" panose="020F0502020204030204" pitchFamily="34" charset="0"/>
                <a:ea typeface="宋体" panose="02010600030101010101" pitchFamily="2" charset="-122"/>
              </a:defRPr>
            </a:lvl2pPr>
            <a:lvl3pPr marL="1143000" indent="-228600">
              <a:tabLst>
                <a:tab pos="160338" algn="l"/>
              </a:tabLst>
              <a:defRPr>
                <a:solidFill>
                  <a:schemeClr val="tx1"/>
                </a:solidFill>
                <a:latin typeface="Calibri" panose="020F0502020204030204" pitchFamily="34" charset="0"/>
                <a:ea typeface="宋体" panose="02010600030101010101" pitchFamily="2" charset="-122"/>
              </a:defRPr>
            </a:lvl3pPr>
            <a:lvl4pPr marL="1600200" indent="-228600">
              <a:tabLst>
                <a:tab pos="160338" algn="l"/>
              </a:tabLst>
              <a:defRPr>
                <a:solidFill>
                  <a:schemeClr val="tx1"/>
                </a:solidFill>
                <a:latin typeface="Calibri" panose="020F0502020204030204" pitchFamily="34" charset="0"/>
                <a:ea typeface="宋体" panose="02010600030101010101" pitchFamily="2" charset="-122"/>
              </a:defRPr>
            </a:lvl4pPr>
            <a:lvl5pPr marL="2057400" indent="-228600">
              <a:tabLst>
                <a:tab pos="160338"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160338"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160338"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160338"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160338" algn="l"/>
              </a:tabLst>
              <a:defRPr>
                <a:solidFill>
                  <a:schemeClr val="tx1"/>
                </a:solidFill>
                <a:latin typeface="Calibri" panose="020F0502020204030204" pitchFamily="34" charset="0"/>
                <a:ea typeface="宋体" panose="02010600030101010101" pitchFamily="2" charset="-122"/>
              </a:defRPr>
            </a:lvl9pPr>
          </a:lstStyle>
          <a:p>
            <a:pPr>
              <a:spcBef>
                <a:spcPts val="750"/>
              </a:spcBef>
              <a:buFontTx/>
              <a:buAutoNum type="arabicParenR"/>
            </a:pPr>
            <a:r>
              <a:rPr lang="zh-CN" altLang="zh-CN" sz="1000">
                <a:solidFill>
                  <a:srgbClr val="2D2D2D"/>
                </a:solidFill>
                <a:latin typeface="Arial" panose="020B0604020202020204" pitchFamily="34" charset="0"/>
                <a:cs typeface="Arial" panose="020B0604020202020204" pitchFamily="34" charset="0"/>
              </a:rPr>
              <a:t>用户访问 URL 和呈现页面</a:t>
            </a:r>
            <a:endParaRPr lang="zh-CN" altLang="zh-CN" sz="1000">
              <a:latin typeface="Arial" panose="020B0604020202020204" pitchFamily="34" charset="0"/>
              <a:cs typeface="Arial" panose="020B0604020202020204" pitchFamily="34" charset="0"/>
            </a:endParaRPr>
          </a:p>
          <a:p>
            <a:pPr>
              <a:spcBef>
                <a:spcPts val="650"/>
              </a:spcBef>
              <a:buFontTx/>
              <a:buAutoNum type="arabicParenR"/>
            </a:pPr>
            <a:r>
              <a:rPr lang="zh-CN" altLang="zh-CN" sz="1000">
                <a:solidFill>
                  <a:srgbClr val="2D2D2D"/>
                </a:solidFill>
                <a:latin typeface="Arial" panose="020B0604020202020204" pitchFamily="34" charset="0"/>
                <a:cs typeface="Arial" panose="020B0604020202020204" pitchFamily="34" charset="0"/>
              </a:rPr>
              <a:t>用户在客户端执行操作 (即。更新个人详细信息) 触发 API [提出] 请求</a:t>
            </a:r>
            <a:endParaRPr lang="zh-CN" altLang="zh-CN" sz="1000">
              <a:latin typeface="Arial" panose="020B0604020202020204" pitchFamily="34" charset="0"/>
              <a:cs typeface="Arial" panose="020B0604020202020204" pitchFamily="34" charset="0"/>
            </a:endParaRPr>
          </a:p>
          <a:p>
            <a:pPr>
              <a:spcBef>
                <a:spcPts val="675"/>
              </a:spcBef>
              <a:buFontTx/>
              <a:buAutoNum type="arabicParenR"/>
            </a:pPr>
            <a:r>
              <a:rPr lang="zh-CN" altLang="zh-CN" sz="1000">
                <a:solidFill>
                  <a:srgbClr val="2D2D2D"/>
                </a:solidFill>
                <a:latin typeface="Arial" panose="020B0604020202020204" pitchFamily="34" charset="0"/>
                <a:cs typeface="Arial" panose="020B0604020202020204" pitchFamily="34" charset="0"/>
              </a:rPr>
              <a:t>调用客户业务 API 资源 (即。[放]/客户/{人 id}。人员更新详细信息传入</a:t>
            </a:r>
            <a:endParaRPr lang="zh-CN" altLang="zh-CN" sz="1000">
              <a:latin typeface="Arial" panose="020B0604020202020204" pitchFamily="34" charset="0"/>
              <a:cs typeface="Arial" panose="020B0604020202020204" pitchFamily="34" charset="0"/>
            </a:endParaRPr>
          </a:p>
        </p:txBody>
      </p:sp>
      <p:sp>
        <p:nvSpPr>
          <p:cNvPr id="252072" name="object 168">
            <a:extLst>
              <a:ext uri="{FF2B5EF4-FFF2-40B4-BE49-F238E27FC236}">
                <a16:creationId xmlns:a16="http://schemas.microsoft.com/office/drawing/2014/main" id="{6D0E3DAE-278F-482E-89EA-1BBB7FCB3BBB}"/>
              </a:ext>
            </a:extLst>
          </p:cNvPr>
          <p:cNvSpPr txBox="1">
            <a:spLocks noChangeArrowheads="1"/>
          </p:cNvSpPr>
          <p:nvPr/>
        </p:nvSpPr>
        <p:spPr bwMode="auto">
          <a:xfrm>
            <a:off x="3554413" y="4310063"/>
            <a:ext cx="4364037"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99060" rIns="0" bIns="0">
            <a:spAutoFit/>
          </a:bodyPr>
          <a:lstStyle>
            <a:lvl1pPr marL="127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775"/>
              </a:spcBef>
            </a:pPr>
            <a:r>
              <a:rPr lang="zh-CN" altLang="zh-CN" sz="1000">
                <a:solidFill>
                  <a:srgbClr val="2D2D2D"/>
                </a:solidFill>
                <a:latin typeface="Arial" panose="020B0604020202020204" pitchFamily="34" charset="0"/>
                <a:cs typeface="Arial" panose="020B0604020202020204" pitchFamily="34" charset="0"/>
              </a:rPr>
              <a:t>作为 JSON 的 HTTP 正文。API 密钥和用户令牌也通过</a:t>
            </a:r>
            <a:endParaRPr lang="zh-CN" altLang="zh-CN" sz="1000">
              <a:latin typeface="Arial" panose="020B0604020202020204" pitchFamily="34" charset="0"/>
              <a:cs typeface="Arial" panose="020B0604020202020204" pitchFamily="34" charset="0"/>
            </a:endParaRPr>
          </a:p>
          <a:p>
            <a:pPr>
              <a:spcBef>
                <a:spcPts val="675"/>
              </a:spcBef>
            </a:pPr>
            <a:r>
              <a:rPr lang="zh-CN" altLang="zh-CN" sz="1000">
                <a:solidFill>
                  <a:srgbClr val="2D2D2D"/>
                </a:solidFill>
                <a:latin typeface="Arial" panose="020B0604020202020204" pitchFamily="34" charset="0"/>
                <a:cs typeface="Arial" panose="020B0604020202020204" pitchFamily="34" charset="0"/>
              </a:rPr>
              <a:t>4) 请求被验证 (密钥、用户令牌)、应用的策略以及是否将成功的请求发送请求路由到相关的客户 microservice 终结点</a:t>
            </a:r>
            <a:endParaRPr lang="zh-CN" altLang="zh-CN" sz="1000">
              <a:latin typeface="Arial" panose="020B0604020202020204" pitchFamily="34" charset="0"/>
              <a:cs typeface="Arial" panose="020B0604020202020204" pitchFamily="34" charset="0"/>
            </a:endParaRPr>
          </a:p>
        </p:txBody>
      </p:sp>
      <p:sp>
        <p:nvSpPr>
          <p:cNvPr id="252073" name="object 169">
            <a:extLst>
              <a:ext uri="{FF2B5EF4-FFF2-40B4-BE49-F238E27FC236}">
                <a16:creationId xmlns:a16="http://schemas.microsoft.com/office/drawing/2014/main" id="{02A4D4D9-D148-4C1E-B407-696D0499DCE0}"/>
              </a:ext>
            </a:extLst>
          </p:cNvPr>
          <p:cNvSpPr txBox="1">
            <a:spLocks noChangeArrowheads="1"/>
          </p:cNvSpPr>
          <p:nvPr/>
        </p:nvSpPr>
        <p:spPr bwMode="auto">
          <a:xfrm>
            <a:off x="3554413" y="5024438"/>
            <a:ext cx="5970587"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065" rIns="0" bIns="0">
            <a:spAutoFit/>
          </a:bodyPr>
          <a:lstStyle>
            <a:lvl1pPr marL="127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00"/>
              </a:spcBef>
            </a:pPr>
            <a:r>
              <a:rPr lang="zh-CN" altLang="zh-CN" sz="1000">
                <a:solidFill>
                  <a:srgbClr val="2D2D2D"/>
                </a:solidFill>
                <a:latin typeface="Arial" panose="020B0604020202020204" pitchFamily="34" charset="0"/>
                <a:cs typeface="Arial" panose="020B0604020202020204" pitchFamily="34" charset="0"/>
              </a:rPr>
              <a:t>5、6、7) microservice (在节点. JS 中实现) 执行业务逻辑, 其结果是更新 NoSQL 数据库中的客户个人详细信息 JSON 对象, 并通过调用消息传递云 API 触发更新事件。如果一切顺利, HTTP 200 响应将被发送回</a:t>
            </a:r>
            <a:endParaRPr lang="zh-CN" altLang="zh-CN" sz="1000">
              <a:latin typeface="Arial" panose="020B0604020202020204" pitchFamily="34" charset="0"/>
              <a:cs typeface="Arial" panose="020B0604020202020204" pitchFamily="34" charset="0"/>
            </a:endParaRPr>
          </a:p>
          <a:p>
            <a:pPr>
              <a:spcBef>
                <a:spcPts val="675"/>
              </a:spcBef>
            </a:pPr>
            <a:r>
              <a:rPr lang="zh-CN" altLang="zh-CN" sz="1000">
                <a:solidFill>
                  <a:srgbClr val="2D2D2D"/>
                </a:solidFill>
                <a:latin typeface="Arial" panose="020B0604020202020204" pitchFamily="34" charset="0"/>
                <a:cs typeface="Arial" panose="020B0604020202020204" pitchFamily="34" charset="0"/>
              </a:rPr>
              <a:t>8、9) HTTP 200 响应用正文中的一个小 JSON 对象 (即 {状态: "无错误") 发送回。</a:t>
            </a:r>
            <a:endParaRPr lang="zh-CN" altLang="zh-CN" sz="1000">
              <a:latin typeface="Arial" panose="020B0604020202020204" pitchFamily="34" charset="0"/>
              <a:cs typeface="Arial" panose="020B0604020202020204" pitchFamily="34" charset="0"/>
            </a:endParaRPr>
          </a:p>
          <a:p>
            <a:pPr>
              <a:spcBef>
                <a:spcPts val="675"/>
              </a:spcBef>
            </a:pPr>
            <a:r>
              <a:rPr lang="zh-CN" altLang="zh-CN" sz="1000">
                <a:solidFill>
                  <a:srgbClr val="2D2D2D"/>
                </a:solidFill>
                <a:latin typeface="Arial" panose="020B0604020202020204" pitchFamily="34" charset="0"/>
                <a:cs typeface="Arial" panose="020B0604020202020204" pitchFamily="34" charset="0"/>
              </a:rPr>
              <a:t>10、11、12) 一旦 ICS 检测到主题中的新消息, 它 deques 消息, 并通过连接代理进行转换, 并调用相关的 PLSQL API 来更新客户记录。</a:t>
            </a:r>
            <a:endParaRPr lang="zh-CN" altLang="zh-CN" sz="1000">
              <a:latin typeface="Arial" panose="020B0604020202020204" pitchFamily="34" charset="0"/>
              <a:cs typeface="Arial" panose="020B0604020202020204" pitchFamily="34" charset="0"/>
            </a:endParaRPr>
          </a:p>
        </p:txBody>
      </p:sp>
      <p:sp>
        <p:nvSpPr>
          <p:cNvPr id="252074" name="object 170">
            <a:extLst>
              <a:ext uri="{FF2B5EF4-FFF2-40B4-BE49-F238E27FC236}">
                <a16:creationId xmlns:a16="http://schemas.microsoft.com/office/drawing/2014/main" id="{9AB15282-D315-4397-9545-E9D8DAB987CB}"/>
              </a:ext>
            </a:extLst>
          </p:cNvPr>
          <p:cNvSpPr>
            <a:spLocks/>
          </p:cNvSpPr>
          <p:nvPr/>
        </p:nvSpPr>
        <p:spPr bwMode="auto">
          <a:xfrm>
            <a:off x="3457575" y="3508375"/>
            <a:ext cx="0" cy="2798763"/>
          </a:xfrm>
          <a:custGeom>
            <a:avLst/>
            <a:gdLst>
              <a:gd name="T0" fmla="*/ 0 h 2798445"/>
              <a:gd name="T1" fmla="*/ 2799603 h 2798445"/>
              <a:gd name="T2" fmla="*/ 0 60000 65536"/>
              <a:gd name="T3" fmla="*/ 0 60000 65536"/>
            </a:gdLst>
            <a:ahLst/>
            <a:cxnLst>
              <a:cxn ang="T2">
                <a:pos x="0" y="T0"/>
              </a:cxn>
              <a:cxn ang="T3">
                <a:pos x="0" y="T1"/>
              </a:cxn>
            </a:cxnLst>
            <a:rect l="0" t="0" r="r" b="b"/>
            <a:pathLst>
              <a:path h="2798445">
                <a:moveTo>
                  <a:pt x="0" y="0"/>
                </a:moveTo>
                <a:lnTo>
                  <a:pt x="0" y="2798013"/>
                </a:lnTo>
              </a:path>
            </a:pathLst>
          </a:custGeom>
          <a:noFill/>
          <a:ln w="9525">
            <a:solidFill>
              <a:srgbClr val="BEBEB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2075" name="object 171">
            <a:extLst>
              <a:ext uri="{FF2B5EF4-FFF2-40B4-BE49-F238E27FC236}">
                <a16:creationId xmlns:a16="http://schemas.microsoft.com/office/drawing/2014/main" id="{0B3B6D31-5C86-4DDF-B8A8-AA0166536C93}"/>
              </a:ext>
            </a:extLst>
          </p:cNvPr>
          <p:cNvSpPr>
            <a:spLocks noChangeArrowheads="1"/>
          </p:cNvSpPr>
          <p:nvPr/>
        </p:nvSpPr>
        <p:spPr bwMode="auto">
          <a:xfrm>
            <a:off x="3411538" y="3508375"/>
            <a:ext cx="90487" cy="92075"/>
          </a:xfrm>
          <a:prstGeom prst="rect">
            <a:avLst/>
          </a:prstGeom>
          <a:blipFill dpi="0" rotWithShape="1">
            <a:blip r:embed="rId2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52076" name="object 172">
            <a:extLst>
              <a:ext uri="{FF2B5EF4-FFF2-40B4-BE49-F238E27FC236}">
                <a16:creationId xmlns:a16="http://schemas.microsoft.com/office/drawing/2014/main" id="{C801446E-0CD1-4385-9FF0-8F63D6DF16E3}"/>
              </a:ext>
            </a:extLst>
          </p:cNvPr>
          <p:cNvSpPr>
            <a:spLocks noChangeArrowheads="1"/>
          </p:cNvSpPr>
          <p:nvPr/>
        </p:nvSpPr>
        <p:spPr bwMode="auto">
          <a:xfrm>
            <a:off x="3411538" y="3748088"/>
            <a:ext cx="90487" cy="90487"/>
          </a:xfrm>
          <a:prstGeom prst="rect">
            <a:avLst/>
          </a:prstGeom>
          <a:blipFill dpi="0" rotWithShape="1">
            <a:blip r:embed="rId3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52077" name="object 173">
            <a:extLst>
              <a:ext uri="{FF2B5EF4-FFF2-40B4-BE49-F238E27FC236}">
                <a16:creationId xmlns:a16="http://schemas.microsoft.com/office/drawing/2014/main" id="{DC4151A5-42B1-4EE5-8B3A-9AF00F4E183D}"/>
              </a:ext>
            </a:extLst>
          </p:cNvPr>
          <p:cNvSpPr>
            <a:spLocks noChangeArrowheads="1"/>
          </p:cNvSpPr>
          <p:nvPr/>
        </p:nvSpPr>
        <p:spPr bwMode="auto">
          <a:xfrm>
            <a:off x="3411538" y="4137025"/>
            <a:ext cx="90487" cy="92075"/>
          </a:xfrm>
          <a:prstGeom prst="rect">
            <a:avLst/>
          </a:prstGeom>
          <a:blipFill dpi="0" rotWithShape="1">
            <a:blip r:embed="rId3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52078" name="object 174">
            <a:extLst>
              <a:ext uri="{FF2B5EF4-FFF2-40B4-BE49-F238E27FC236}">
                <a16:creationId xmlns:a16="http://schemas.microsoft.com/office/drawing/2014/main" id="{E542DBFA-3A83-4452-BBF3-9281A55FA56F}"/>
              </a:ext>
            </a:extLst>
          </p:cNvPr>
          <p:cNvSpPr>
            <a:spLocks noChangeArrowheads="1"/>
          </p:cNvSpPr>
          <p:nvPr/>
        </p:nvSpPr>
        <p:spPr bwMode="auto">
          <a:xfrm>
            <a:off x="3411538" y="4673600"/>
            <a:ext cx="90487" cy="90488"/>
          </a:xfrm>
          <a:prstGeom prst="rect">
            <a:avLst/>
          </a:prstGeom>
          <a:blipFill dpi="0" rotWithShape="1">
            <a:blip r:embed="rId3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52079" name="object 175">
            <a:extLst>
              <a:ext uri="{FF2B5EF4-FFF2-40B4-BE49-F238E27FC236}">
                <a16:creationId xmlns:a16="http://schemas.microsoft.com/office/drawing/2014/main" id="{0CA1C895-CD2C-4AA7-B056-4E110F844971}"/>
              </a:ext>
            </a:extLst>
          </p:cNvPr>
          <p:cNvSpPr>
            <a:spLocks noChangeArrowheads="1"/>
          </p:cNvSpPr>
          <p:nvPr/>
        </p:nvSpPr>
        <p:spPr bwMode="auto">
          <a:xfrm>
            <a:off x="3411538" y="5054600"/>
            <a:ext cx="90487" cy="90488"/>
          </a:xfrm>
          <a:prstGeom prst="rect">
            <a:avLst/>
          </a:prstGeom>
          <a:blipFill dpi="0" rotWithShape="1">
            <a:blip r:embed="rId3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52080" name="object 176">
            <a:extLst>
              <a:ext uri="{FF2B5EF4-FFF2-40B4-BE49-F238E27FC236}">
                <a16:creationId xmlns:a16="http://schemas.microsoft.com/office/drawing/2014/main" id="{2EC8297E-2560-411D-B14E-2B2BA488E295}"/>
              </a:ext>
            </a:extLst>
          </p:cNvPr>
          <p:cNvSpPr>
            <a:spLocks noChangeArrowheads="1"/>
          </p:cNvSpPr>
          <p:nvPr/>
        </p:nvSpPr>
        <p:spPr bwMode="auto">
          <a:xfrm>
            <a:off x="3411538" y="5605463"/>
            <a:ext cx="90487" cy="92075"/>
          </a:xfrm>
          <a:prstGeom prst="rect">
            <a:avLst/>
          </a:prstGeom>
          <a:blipFill dpi="0" rotWithShape="1">
            <a:blip r:embed="rId3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52081" name="object 177">
            <a:extLst>
              <a:ext uri="{FF2B5EF4-FFF2-40B4-BE49-F238E27FC236}">
                <a16:creationId xmlns:a16="http://schemas.microsoft.com/office/drawing/2014/main" id="{7C3468C6-0C15-43D0-A7F0-419F0678C370}"/>
              </a:ext>
            </a:extLst>
          </p:cNvPr>
          <p:cNvSpPr>
            <a:spLocks noChangeArrowheads="1"/>
          </p:cNvSpPr>
          <p:nvPr/>
        </p:nvSpPr>
        <p:spPr bwMode="auto">
          <a:xfrm>
            <a:off x="3411538" y="6003925"/>
            <a:ext cx="90487" cy="92075"/>
          </a:xfrm>
          <a:prstGeom prst="rect">
            <a:avLst/>
          </a:prstGeom>
          <a:blipFill dpi="0" rotWithShape="1">
            <a:blip r:embed="rId3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52082" name="object 178">
            <a:extLst>
              <a:ext uri="{FF2B5EF4-FFF2-40B4-BE49-F238E27FC236}">
                <a16:creationId xmlns:a16="http://schemas.microsoft.com/office/drawing/2014/main" id="{7A372604-14E8-448F-AAC1-680BC8DAA59C}"/>
              </a:ext>
            </a:extLst>
          </p:cNvPr>
          <p:cNvSpPr>
            <a:spLocks/>
          </p:cNvSpPr>
          <p:nvPr/>
        </p:nvSpPr>
        <p:spPr bwMode="auto">
          <a:xfrm>
            <a:off x="868363" y="2914650"/>
            <a:ext cx="2281237" cy="430213"/>
          </a:xfrm>
          <a:custGeom>
            <a:avLst/>
            <a:gdLst>
              <a:gd name="T0" fmla="*/ 0 w 2281555"/>
              <a:gd name="T1" fmla="*/ 431309 h 429895"/>
              <a:gd name="T2" fmla="*/ 2279584 w 2281555"/>
              <a:gd name="T3" fmla="*/ 431309 h 429895"/>
              <a:gd name="T4" fmla="*/ 2279584 w 2281555"/>
              <a:gd name="T5" fmla="*/ 0 h 429895"/>
              <a:gd name="T6" fmla="*/ 0 w 2281555"/>
              <a:gd name="T7" fmla="*/ 0 h 429895"/>
              <a:gd name="T8" fmla="*/ 0 w 2281555"/>
              <a:gd name="T9" fmla="*/ 431309 h 4298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1555" h="429895">
                <a:moveTo>
                  <a:pt x="0" y="429717"/>
                </a:moveTo>
                <a:lnTo>
                  <a:pt x="2281174" y="429717"/>
                </a:lnTo>
                <a:lnTo>
                  <a:pt x="2281174" y="0"/>
                </a:lnTo>
                <a:lnTo>
                  <a:pt x="0" y="0"/>
                </a:lnTo>
                <a:lnTo>
                  <a:pt x="0" y="429717"/>
                </a:lnTo>
                <a:close/>
              </a:path>
            </a:pathLst>
          </a:custGeom>
          <a:solidFill>
            <a:srgbClr val="FFFFFF">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2083" name="object 179">
            <a:extLst>
              <a:ext uri="{FF2B5EF4-FFF2-40B4-BE49-F238E27FC236}">
                <a16:creationId xmlns:a16="http://schemas.microsoft.com/office/drawing/2014/main" id="{784DBF1B-737F-4DB1-B5A2-E13DAD34D344}"/>
              </a:ext>
            </a:extLst>
          </p:cNvPr>
          <p:cNvSpPr>
            <a:spLocks noChangeArrowheads="1"/>
          </p:cNvSpPr>
          <p:nvPr/>
        </p:nvSpPr>
        <p:spPr bwMode="auto">
          <a:xfrm>
            <a:off x="1090613" y="4498975"/>
            <a:ext cx="1570037" cy="946150"/>
          </a:xfrm>
          <a:prstGeom prst="rect">
            <a:avLst/>
          </a:prstGeom>
          <a:blipFill dpi="0" rotWithShape="1">
            <a:blip r:embed="rId3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52084" name="object 180">
            <a:extLst>
              <a:ext uri="{FF2B5EF4-FFF2-40B4-BE49-F238E27FC236}">
                <a16:creationId xmlns:a16="http://schemas.microsoft.com/office/drawing/2014/main" id="{18F9B7A3-65CE-427F-AA0B-930E9F92B743}"/>
              </a:ext>
            </a:extLst>
          </p:cNvPr>
          <p:cNvSpPr>
            <a:spLocks/>
          </p:cNvSpPr>
          <p:nvPr/>
        </p:nvSpPr>
        <p:spPr bwMode="auto">
          <a:xfrm>
            <a:off x="1128713" y="4533900"/>
            <a:ext cx="33337" cy="31750"/>
          </a:xfrm>
          <a:custGeom>
            <a:avLst/>
            <a:gdLst>
              <a:gd name="T0" fmla="*/ 0 w 33019"/>
              <a:gd name="T1" fmla="*/ 31216 h 31750"/>
              <a:gd name="T2" fmla="*/ 34568 w 33019"/>
              <a:gd name="T3" fmla="*/ 31216 h 31750"/>
              <a:gd name="T4" fmla="*/ 34568 w 33019"/>
              <a:gd name="T5" fmla="*/ 0 h 31750"/>
              <a:gd name="T6" fmla="*/ 0 w 33019"/>
              <a:gd name="T7" fmla="*/ 0 h 31750"/>
              <a:gd name="T8" fmla="*/ 0 w 33019"/>
              <a:gd name="T9" fmla="*/ 31216 h 317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019" h="31750">
                <a:moveTo>
                  <a:pt x="0" y="31216"/>
                </a:moveTo>
                <a:lnTo>
                  <a:pt x="32951" y="31216"/>
                </a:lnTo>
                <a:lnTo>
                  <a:pt x="32951" y="0"/>
                </a:lnTo>
                <a:lnTo>
                  <a:pt x="0" y="0"/>
                </a:lnTo>
                <a:lnTo>
                  <a:pt x="0" y="31216"/>
                </a:lnTo>
                <a:close/>
              </a:path>
            </a:pathLst>
          </a:custGeom>
          <a:noFill/>
          <a:ln w="12699">
            <a:solidFill>
              <a:srgbClr val="00719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2085" name="object 181">
            <a:extLst>
              <a:ext uri="{FF2B5EF4-FFF2-40B4-BE49-F238E27FC236}">
                <a16:creationId xmlns:a16="http://schemas.microsoft.com/office/drawing/2014/main" id="{99DB919C-A1A1-4386-BE7C-BCD1AC0BB1AA}"/>
              </a:ext>
            </a:extLst>
          </p:cNvPr>
          <p:cNvSpPr>
            <a:spLocks/>
          </p:cNvSpPr>
          <p:nvPr/>
        </p:nvSpPr>
        <p:spPr bwMode="auto">
          <a:xfrm>
            <a:off x="1350963" y="4538663"/>
            <a:ext cx="31750" cy="30162"/>
          </a:xfrm>
          <a:custGeom>
            <a:avLst/>
            <a:gdLst>
              <a:gd name="T0" fmla="*/ 0 w 33019"/>
              <a:gd name="T1" fmla="*/ 28803 h 30479"/>
              <a:gd name="T2" fmla="*/ 27087 w 33019"/>
              <a:gd name="T3" fmla="*/ 28803 h 30479"/>
              <a:gd name="T4" fmla="*/ 27087 w 33019"/>
              <a:gd name="T5" fmla="*/ 0 h 30479"/>
              <a:gd name="T6" fmla="*/ 0 w 33019"/>
              <a:gd name="T7" fmla="*/ 0 h 30479"/>
              <a:gd name="T8" fmla="*/ 0 w 33019"/>
              <a:gd name="T9" fmla="*/ 28803 h 304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019" h="30479">
                <a:moveTo>
                  <a:pt x="0" y="30349"/>
                </a:moveTo>
                <a:lnTo>
                  <a:pt x="32951" y="30349"/>
                </a:lnTo>
                <a:lnTo>
                  <a:pt x="32951" y="0"/>
                </a:lnTo>
                <a:lnTo>
                  <a:pt x="0" y="0"/>
                </a:lnTo>
                <a:lnTo>
                  <a:pt x="0" y="30349"/>
                </a:lnTo>
                <a:close/>
              </a:path>
            </a:pathLst>
          </a:custGeom>
          <a:noFill/>
          <a:ln w="12700">
            <a:solidFill>
              <a:srgbClr val="00719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2086" name="object 182">
            <a:extLst>
              <a:ext uri="{FF2B5EF4-FFF2-40B4-BE49-F238E27FC236}">
                <a16:creationId xmlns:a16="http://schemas.microsoft.com/office/drawing/2014/main" id="{B4F7588E-9CB9-4B65-86C9-1B7493598019}"/>
              </a:ext>
            </a:extLst>
          </p:cNvPr>
          <p:cNvSpPr>
            <a:spLocks/>
          </p:cNvSpPr>
          <p:nvPr/>
        </p:nvSpPr>
        <p:spPr bwMode="auto">
          <a:xfrm>
            <a:off x="5045075" y="1771650"/>
            <a:ext cx="257175" cy="158750"/>
          </a:xfrm>
          <a:custGeom>
            <a:avLst/>
            <a:gdLst>
              <a:gd name="T0" fmla="*/ 212125 w 257810"/>
              <a:gd name="T1" fmla="*/ 158750 h 158750"/>
              <a:gd name="T2" fmla="*/ 228871 w 257810"/>
              <a:gd name="T3" fmla="*/ 155297 h 158750"/>
              <a:gd name="T4" fmla="*/ 242231 w 257810"/>
              <a:gd name="T5" fmla="*/ 145986 h 158750"/>
              <a:gd name="T6" fmla="*/ 251075 w 257810"/>
              <a:gd name="T7" fmla="*/ 132389 h 158750"/>
              <a:gd name="T8" fmla="*/ 254275 w 257810"/>
              <a:gd name="T9" fmla="*/ 116077 h 158750"/>
              <a:gd name="T10" fmla="*/ 251075 w 257810"/>
              <a:gd name="T11" fmla="*/ 99693 h 158750"/>
              <a:gd name="T12" fmla="*/ 242231 w 257810"/>
              <a:gd name="T13" fmla="*/ 86058 h 158750"/>
              <a:gd name="T14" fmla="*/ 228871 w 257810"/>
              <a:gd name="T15" fmla="*/ 76733 h 158750"/>
              <a:gd name="T16" fmla="*/ 212125 w 257810"/>
              <a:gd name="T17" fmla="*/ 73278 h 158750"/>
              <a:gd name="T18" fmla="*/ 212125 w 257810"/>
              <a:gd name="T19" fmla="*/ 71755 h 158750"/>
              <a:gd name="T20" fmla="*/ 206574 w 257810"/>
              <a:gd name="T21" fmla="*/ 43826 h 158750"/>
              <a:gd name="T22" fmla="*/ 191427 w 257810"/>
              <a:gd name="T23" fmla="*/ 21018 h 158750"/>
              <a:gd name="T24" fmla="*/ 168942 w 257810"/>
              <a:gd name="T25" fmla="*/ 5639 h 158750"/>
              <a:gd name="T26" fmla="*/ 141374 w 257810"/>
              <a:gd name="T27" fmla="*/ 0 h 158750"/>
              <a:gd name="T28" fmla="*/ 118935 w 257810"/>
              <a:gd name="T29" fmla="*/ 3526 h 158750"/>
              <a:gd name="T30" fmla="*/ 99602 w 257810"/>
              <a:gd name="T31" fmla="*/ 13350 h 158750"/>
              <a:gd name="T32" fmla="*/ 84220 w 257810"/>
              <a:gd name="T33" fmla="*/ 28342 h 158750"/>
              <a:gd name="T34" fmla="*/ 73635 w 257810"/>
              <a:gd name="T35" fmla="*/ 47371 h 158750"/>
              <a:gd name="T36" fmla="*/ 67613 w 257810"/>
              <a:gd name="T37" fmla="*/ 45847 h 158750"/>
              <a:gd name="T38" fmla="*/ 61593 w 257810"/>
              <a:gd name="T39" fmla="*/ 44323 h 158750"/>
              <a:gd name="T40" fmla="*/ 55571 w 257810"/>
              <a:gd name="T41" fmla="*/ 44323 h 158750"/>
              <a:gd name="T42" fmla="*/ 34240 w 257810"/>
              <a:gd name="T43" fmla="*/ 48847 h 158750"/>
              <a:gd name="T44" fmla="*/ 16543 w 257810"/>
              <a:gd name="T45" fmla="*/ 61087 h 158750"/>
              <a:gd name="T46" fmla="*/ 4467 w 257810"/>
              <a:gd name="T47" fmla="*/ 79041 h 158750"/>
              <a:gd name="T48" fmla="*/ 0 w 257810"/>
              <a:gd name="T49" fmla="*/ 100711 h 158750"/>
              <a:gd name="T50" fmla="*/ 4467 w 257810"/>
              <a:gd name="T51" fmla="*/ 123334 h 158750"/>
              <a:gd name="T52" fmla="*/ 16543 w 257810"/>
              <a:gd name="T53" fmla="*/ 141779 h 158750"/>
              <a:gd name="T54" fmla="*/ 34240 w 257810"/>
              <a:gd name="T55" fmla="*/ 154199 h 158750"/>
              <a:gd name="T56" fmla="*/ 55571 w 257810"/>
              <a:gd name="T57" fmla="*/ 158750 h 158750"/>
              <a:gd name="T58" fmla="*/ 73941 w 257810"/>
              <a:gd name="T59" fmla="*/ 158750 h 158750"/>
              <a:gd name="T60" fmla="*/ 104306 w 257810"/>
              <a:gd name="T61" fmla="*/ 158750 h 158750"/>
              <a:gd name="T62" fmla="*/ 140034 w 257810"/>
              <a:gd name="T63" fmla="*/ 158750 h 158750"/>
              <a:gd name="T64" fmla="*/ 174492 w 257810"/>
              <a:gd name="T65" fmla="*/ 158750 h 1587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57810" h="158750">
                <a:moveTo>
                  <a:pt x="214757" y="158750"/>
                </a:moveTo>
                <a:lnTo>
                  <a:pt x="231711" y="155297"/>
                </a:lnTo>
                <a:lnTo>
                  <a:pt x="245237" y="145986"/>
                </a:lnTo>
                <a:lnTo>
                  <a:pt x="254190" y="132389"/>
                </a:lnTo>
                <a:lnTo>
                  <a:pt x="257429" y="116077"/>
                </a:lnTo>
                <a:lnTo>
                  <a:pt x="254190" y="99693"/>
                </a:lnTo>
                <a:lnTo>
                  <a:pt x="245237" y="86058"/>
                </a:lnTo>
                <a:lnTo>
                  <a:pt x="231711" y="76733"/>
                </a:lnTo>
                <a:lnTo>
                  <a:pt x="214757" y="73278"/>
                </a:lnTo>
                <a:lnTo>
                  <a:pt x="214757" y="71755"/>
                </a:lnTo>
                <a:lnTo>
                  <a:pt x="209137" y="43826"/>
                </a:lnTo>
                <a:lnTo>
                  <a:pt x="193802" y="21018"/>
                </a:lnTo>
                <a:lnTo>
                  <a:pt x="171037" y="5639"/>
                </a:lnTo>
                <a:lnTo>
                  <a:pt x="143129" y="0"/>
                </a:lnTo>
                <a:lnTo>
                  <a:pt x="120411" y="3526"/>
                </a:lnTo>
                <a:lnTo>
                  <a:pt x="100838" y="13350"/>
                </a:lnTo>
                <a:lnTo>
                  <a:pt x="85264" y="28342"/>
                </a:lnTo>
                <a:lnTo>
                  <a:pt x="74549" y="47371"/>
                </a:lnTo>
                <a:lnTo>
                  <a:pt x="68452" y="45847"/>
                </a:lnTo>
                <a:lnTo>
                  <a:pt x="62357" y="44323"/>
                </a:lnTo>
                <a:lnTo>
                  <a:pt x="56261" y="44323"/>
                </a:lnTo>
                <a:lnTo>
                  <a:pt x="34665" y="48847"/>
                </a:lnTo>
                <a:lnTo>
                  <a:pt x="16748" y="61087"/>
                </a:lnTo>
                <a:lnTo>
                  <a:pt x="4522" y="79041"/>
                </a:lnTo>
                <a:lnTo>
                  <a:pt x="0" y="100711"/>
                </a:lnTo>
                <a:lnTo>
                  <a:pt x="4522" y="123334"/>
                </a:lnTo>
                <a:lnTo>
                  <a:pt x="16748" y="141779"/>
                </a:lnTo>
                <a:lnTo>
                  <a:pt x="34665" y="154199"/>
                </a:lnTo>
                <a:lnTo>
                  <a:pt x="56261" y="158750"/>
                </a:lnTo>
                <a:lnTo>
                  <a:pt x="74858" y="158750"/>
                </a:lnTo>
                <a:lnTo>
                  <a:pt x="105600" y="158750"/>
                </a:lnTo>
                <a:lnTo>
                  <a:pt x="141771" y="158750"/>
                </a:lnTo>
                <a:lnTo>
                  <a:pt x="176657" y="158750"/>
                </a:lnTo>
              </a:path>
            </a:pathLst>
          </a:custGeom>
          <a:noFill/>
          <a:ln w="635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2087" name="object 183">
            <a:extLst>
              <a:ext uri="{FF2B5EF4-FFF2-40B4-BE49-F238E27FC236}">
                <a16:creationId xmlns:a16="http://schemas.microsoft.com/office/drawing/2014/main" id="{FA57FBB7-BF0A-44F9-8585-FECC172C2D91}"/>
              </a:ext>
            </a:extLst>
          </p:cNvPr>
          <p:cNvSpPr>
            <a:spLocks noChangeArrowheads="1"/>
          </p:cNvSpPr>
          <p:nvPr/>
        </p:nvSpPr>
        <p:spPr bwMode="auto">
          <a:xfrm>
            <a:off x="5102225" y="1798638"/>
            <a:ext cx="123825" cy="122237"/>
          </a:xfrm>
          <a:prstGeom prst="rect">
            <a:avLst/>
          </a:prstGeom>
          <a:blipFill dpi="0" rotWithShape="1">
            <a:blip r:embed="rId3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52088" name="object 184">
            <a:extLst>
              <a:ext uri="{FF2B5EF4-FFF2-40B4-BE49-F238E27FC236}">
                <a16:creationId xmlns:a16="http://schemas.microsoft.com/office/drawing/2014/main" id="{54103F63-0221-4AA6-ADD5-337894FF1C38}"/>
              </a:ext>
            </a:extLst>
          </p:cNvPr>
          <p:cNvSpPr>
            <a:spLocks/>
          </p:cNvSpPr>
          <p:nvPr/>
        </p:nvSpPr>
        <p:spPr bwMode="auto">
          <a:xfrm>
            <a:off x="10269538" y="1692275"/>
            <a:ext cx="257175" cy="158750"/>
          </a:xfrm>
          <a:custGeom>
            <a:avLst/>
            <a:gdLst>
              <a:gd name="T0" fmla="*/ 212254 w 257809"/>
              <a:gd name="T1" fmla="*/ 158750 h 158750"/>
              <a:gd name="T2" fmla="*/ 229001 w 257809"/>
              <a:gd name="T3" fmla="*/ 155297 h 158750"/>
              <a:gd name="T4" fmla="*/ 242363 w 257809"/>
              <a:gd name="T5" fmla="*/ 145986 h 158750"/>
              <a:gd name="T6" fmla="*/ 251206 w 257809"/>
              <a:gd name="T7" fmla="*/ 132389 h 158750"/>
              <a:gd name="T8" fmla="*/ 254404 w 257809"/>
              <a:gd name="T9" fmla="*/ 116077 h 158750"/>
              <a:gd name="T10" fmla="*/ 251206 w 257809"/>
              <a:gd name="T11" fmla="*/ 99693 h 158750"/>
              <a:gd name="T12" fmla="*/ 242362 w 257809"/>
              <a:gd name="T13" fmla="*/ 86058 h 158750"/>
              <a:gd name="T14" fmla="*/ 229001 w 257809"/>
              <a:gd name="T15" fmla="*/ 76733 h 158750"/>
              <a:gd name="T16" fmla="*/ 212254 w 257809"/>
              <a:gd name="T17" fmla="*/ 73278 h 158750"/>
              <a:gd name="T18" fmla="*/ 212254 w 257809"/>
              <a:gd name="T19" fmla="*/ 71754 h 158750"/>
              <a:gd name="T20" fmla="*/ 206703 w 257809"/>
              <a:gd name="T21" fmla="*/ 43826 h 158750"/>
              <a:gd name="T22" fmla="*/ 191555 w 257809"/>
              <a:gd name="T23" fmla="*/ 21018 h 158750"/>
              <a:gd name="T24" fmla="*/ 169069 w 257809"/>
              <a:gd name="T25" fmla="*/ 5639 h 158750"/>
              <a:gd name="T26" fmla="*/ 141502 w 257809"/>
              <a:gd name="T27" fmla="*/ 0 h 158750"/>
              <a:gd name="T28" fmla="*/ 119063 w 257809"/>
              <a:gd name="T29" fmla="*/ 3526 h 158750"/>
              <a:gd name="T30" fmla="*/ 99730 w 257809"/>
              <a:gd name="T31" fmla="*/ 13350 h 158750"/>
              <a:gd name="T32" fmla="*/ 84347 w 257809"/>
              <a:gd name="T33" fmla="*/ 28342 h 158750"/>
              <a:gd name="T34" fmla="*/ 73761 w 257809"/>
              <a:gd name="T35" fmla="*/ 47371 h 158750"/>
              <a:gd name="T36" fmla="*/ 67740 w 257809"/>
              <a:gd name="T37" fmla="*/ 45847 h 158750"/>
              <a:gd name="T38" fmla="*/ 61718 w 257809"/>
              <a:gd name="T39" fmla="*/ 44323 h 158750"/>
              <a:gd name="T40" fmla="*/ 55697 w 257809"/>
              <a:gd name="T41" fmla="*/ 44323 h 158750"/>
              <a:gd name="T42" fmla="*/ 34293 w 257809"/>
              <a:gd name="T43" fmla="*/ 48847 h 158750"/>
              <a:gd name="T44" fmla="*/ 16559 w 257809"/>
              <a:gd name="T45" fmla="*/ 61087 h 158750"/>
              <a:gd name="T46" fmla="*/ 4469 w 257809"/>
              <a:gd name="T47" fmla="*/ 79041 h 158750"/>
              <a:gd name="T48" fmla="*/ 0 w 257809"/>
              <a:gd name="T49" fmla="*/ 100711 h 158750"/>
              <a:gd name="T50" fmla="*/ 4469 w 257809"/>
              <a:gd name="T51" fmla="*/ 123334 h 158750"/>
              <a:gd name="T52" fmla="*/ 16559 w 257809"/>
              <a:gd name="T53" fmla="*/ 141779 h 158750"/>
              <a:gd name="T54" fmla="*/ 34293 w 257809"/>
              <a:gd name="T55" fmla="*/ 154199 h 158750"/>
              <a:gd name="T56" fmla="*/ 55697 w 257809"/>
              <a:gd name="T57" fmla="*/ 158750 h 158750"/>
              <a:gd name="T58" fmla="*/ 74068 w 257809"/>
              <a:gd name="T59" fmla="*/ 158750 h 158750"/>
              <a:gd name="T60" fmla="*/ 104434 w 257809"/>
              <a:gd name="T61" fmla="*/ 158750 h 158750"/>
              <a:gd name="T62" fmla="*/ 140162 w 257809"/>
              <a:gd name="T63" fmla="*/ 158750 h 158750"/>
              <a:gd name="T64" fmla="*/ 174619 w 257809"/>
              <a:gd name="T65" fmla="*/ 158750 h 1587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57809" h="158750">
                <a:moveTo>
                  <a:pt x="214883" y="158750"/>
                </a:moveTo>
                <a:lnTo>
                  <a:pt x="231838" y="155297"/>
                </a:lnTo>
                <a:lnTo>
                  <a:pt x="245364" y="145986"/>
                </a:lnTo>
                <a:lnTo>
                  <a:pt x="254317" y="132389"/>
                </a:lnTo>
                <a:lnTo>
                  <a:pt x="257555" y="116077"/>
                </a:lnTo>
                <a:lnTo>
                  <a:pt x="254317" y="99693"/>
                </a:lnTo>
                <a:lnTo>
                  <a:pt x="245363" y="86058"/>
                </a:lnTo>
                <a:lnTo>
                  <a:pt x="231838" y="76733"/>
                </a:lnTo>
                <a:lnTo>
                  <a:pt x="214883" y="73278"/>
                </a:lnTo>
                <a:lnTo>
                  <a:pt x="214883" y="71754"/>
                </a:lnTo>
                <a:lnTo>
                  <a:pt x="209264" y="43826"/>
                </a:lnTo>
                <a:lnTo>
                  <a:pt x="193928" y="21018"/>
                </a:lnTo>
                <a:lnTo>
                  <a:pt x="171164" y="5639"/>
                </a:lnTo>
                <a:lnTo>
                  <a:pt x="143255" y="0"/>
                </a:lnTo>
                <a:lnTo>
                  <a:pt x="120538" y="3526"/>
                </a:lnTo>
                <a:lnTo>
                  <a:pt x="100965" y="13350"/>
                </a:lnTo>
                <a:lnTo>
                  <a:pt x="85391" y="28342"/>
                </a:lnTo>
                <a:lnTo>
                  <a:pt x="74675" y="47371"/>
                </a:lnTo>
                <a:lnTo>
                  <a:pt x="68579" y="45847"/>
                </a:lnTo>
                <a:lnTo>
                  <a:pt x="62483" y="44323"/>
                </a:lnTo>
                <a:lnTo>
                  <a:pt x="56387" y="44323"/>
                </a:lnTo>
                <a:lnTo>
                  <a:pt x="34718" y="48847"/>
                </a:lnTo>
                <a:lnTo>
                  <a:pt x="16764" y="61087"/>
                </a:lnTo>
                <a:lnTo>
                  <a:pt x="4524" y="79041"/>
                </a:lnTo>
                <a:lnTo>
                  <a:pt x="0" y="100711"/>
                </a:lnTo>
                <a:lnTo>
                  <a:pt x="4524" y="123334"/>
                </a:lnTo>
                <a:lnTo>
                  <a:pt x="16764" y="141779"/>
                </a:lnTo>
                <a:lnTo>
                  <a:pt x="34718" y="154199"/>
                </a:lnTo>
                <a:lnTo>
                  <a:pt x="56387" y="158750"/>
                </a:lnTo>
                <a:lnTo>
                  <a:pt x="74985" y="158750"/>
                </a:lnTo>
                <a:lnTo>
                  <a:pt x="105727" y="158750"/>
                </a:lnTo>
                <a:lnTo>
                  <a:pt x="141898" y="158750"/>
                </a:lnTo>
                <a:lnTo>
                  <a:pt x="176783" y="158750"/>
                </a:lnTo>
              </a:path>
            </a:pathLst>
          </a:custGeom>
          <a:noFill/>
          <a:ln w="635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2089" name="object 185">
            <a:extLst>
              <a:ext uri="{FF2B5EF4-FFF2-40B4-BE49-F238E27FC236}">
                <a16:creationId xmlns:a16="http://schemas.microsoft.com/office/drawing/2014/main" id="{BB91C3FA-5966-4C5F-99BD-D7E8F194FB19}"/>
              </a:ext>
            </a:extLst>
          </p:cNvPr>
          <p:cNvSpPr>
            <a:spLocks/>
          </p:cNvSpPr>
          <p:nvPr/>
        </p:nvSpPr>
        <p:spPr bwMode="auto">
          <a:xfrm>
            <a:off x="10328275" y="1801813"/>
            <a:ext cx="74613" cy="26987"/>
          </a:xfrm>
          <a:custGeom>
            <a:avLst/>
            <a:gdLst>
              <a:gd name="T0" fmla="*/ 0 w 74295"/>
              <a:gd name="T1" fmla="*/ 23066 h 27939"/>
              <a:gd name="T2" fmla="*/ 75899 w 74295"/>
              <a:gd name="T3" fmla="*/ 23066 h 27939"/>
              <a:gd name="T4" fmla="*/ 75899 w 74295"/>
              <a:gd name="T5" fmla="*/ 0 h 27939"/>
              <a:gd name="T6" fmla="*/ 0 w 74295"/>
              <a:gd name="T7" fmla="*/ 0 h 27939"/>
              <a:gd name="T8" fmla="*/ 0 w 74295"/>
              <a:gd name="T9" fmla="*/ 23066 h 279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295" h="27939">
                <a:moveTo>
                  <a:pt x="0" y="27432"/>
                </a:moveTo>
                <a:lnTo>
                  <a:pt x="74296" y="27432"/>
                </a:lnTo>
                <a:lnTo>
                  <a:pt x="74296" y="0"/>
                </a:lnTo>
                <a:lnTo>
                  <a:pt x="0" y="0"/>
                </a:lnTo>
                <a:lnTo>
                  <a:pt x="0" y="27432"/>
                </a:lnTo>
                <a:close/>
              </a:path>
            </a:pathLst>
          </a:custGeom>
          <a:noFill/>
          <a:ln w="635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2090" name="object 186">
            <a:extLst>
              <a:ext uri="{FF2B5EF4-FFF2-40B4-BE49-F238E27FC236}">
                <a16:creationId xmlns:a16="http://schemas.microsoft.com/office/drawing/2014/main" id="{651220E4-1AD8-4AF7-AD33-86BC96B1B586}"/>
              </a:ext>
            </a:extLst>
          </p:cNvPr>
          <p:cNvSpPr>
            <a:spLocks/>
          </p:cNvSpPr>
          <p:nvPr/>
        </p:nvSpPr>
        <p:spPr bwMode="auto">
          <a:xfrm>
            <a:off x="10414000" y="1801813"/>
            <a:ext cx="74613" cy="26987"/>
          </a:xfrm>
          <a:custGeom>
            <a:avLst/>
            <a:gdLst>
              <a:gd name="T0" fmla="*/ 0 w 74295"/>
              <a:gd name="T1" fmla="*/ 23066 h 27939"/>
              <a:gd name="T2" fmla="*/ 75899 w 74295"/>
              <a:gd name="T3" fmla="*/ 23066 h 27939"/>
              <a:gd name="T4" fmla="*/ 75899 w 74295"/>
              <a:gd name="T5" fmla="*/ 0 h 27939"/>
              <a:gd name="T6" fmla="*/ 0 w 74295"/>
              <a:gd name="T7" fmla="*/ 0 h 27939"/>
              <a:gd name="T8" fmla="*/ 0 w 74295"/>
              <a:gd name="T9" fmla="*/ 23066 h 279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295" h="27939">
                <a:moveTo>
                  <a:pt x="0" y="27432"/>
                </a:moveTo>
                <a:lnTo>
                  <a:pt x="74296" y="27432"/>
                </a:lnTo>
                <a:lnTo>
                  <a:pt x="74296" y="0"/>
                </a:lnTo>
                <a:lnTo>
                  <a:pt x="0" y="0"/>
                </a:lnTo>
                <a:lnTo>
                  <a:pt x="0" y="27432"/>
                </a:lnTo>
                <a:close/>
              </a:path>
            </a:pathLst>
          </a:custGeom>
          <a:noFill/>
          <a:ln w="635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2091" name="object 187">
            <a:extLst>
              <a:ext uri="{FF2B5EF4-FFF2-40B4-BE49-F238E27FC236}">
                <a16:creationId xmlns:a16="http://schemas.microsoft.com/office/drawing/2014/main" id="{D93A19BF-395E-4B42-BE02-201456AD5013}"/>
              </a:ext>
            </a:extLst>
          </p:cNvPr>
          <p:cNvSpPr>
            <a:spLocks/>
          </p:cNvSpPr>
          <p:nvPr/>
        </p:nvSpPr>
        <p:spPr bwMode="auto">
          <a:xfrm>
            <a:off x="10375900" y="1722438"/>
            <a:ext cx="74613" cy="28575"/>
          </a:xfrm>
          <a:custGeom>
            <a:avLst/>
            <a:gdLst>
              <a:gd name="T0" fmla="*/ 0 w 74295"/>
              <a:gd name="T1" fmla="*/ 30699 h 27939"/>
              <a:gd name="T2" fmla="*/ 75899 w 74295"/>
              <a:gd name="T3" fmla="*/ 30699 h 27939"/>
              <a:gd name="T4" fmla="*/ 75899 w 74295"/>
              <a:gd name="T5" fmla="*/ 0 h 27939"/>
              <a:gd name="T6" fmla="*/ 0 w 74295"/>
              <a:gd name="T7" fmla="*/ 0 h 27939"/>
              <a:gd name="T8" fmla="*/ 0 w 74295"/>
              <a:gd name="T9" fmla="*/ 30699 h 279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295" h="27939">
                <a:moveTo>
                  <a:pt x="0" y="27432"/>
                </a:moveTo>
                <a:lnTo>
                  <a:pt x="74296" y="27432"/>
                </a:lnTo>
                <a:lnTo>
                  <a:pt x="74296" y="0"/>
                </a:lnTo>
                <a:lnTo>
                  <a:pt x="0" y="0"/>
                </a:lnTo>
                <a:lnTo>
                  <a:pt x="0" y="27432"/>
                </a:lnTo>
                <a:close/>
              </a:path>
            </a:pathLst>
          </a:custGeom>
          <a:noFill/>
          <a:ln w="635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2092" name="object 188">
            <a:extLst>
              <a:ext uri="{FF2B5EF4-FFF2-40B4-BE49-F238E27FC236}">
                <a16:creationId xmlns:a16="http://schemas.microsoft.com/office/drawing/2014/main" id="{DB8B63E8-3F69-4FE3-9FB9-A24C8F23ED8B}"/>
              </a:ext>
            </a:extLst>
          </p:cNvPr>
          <p:cNvSpPr>
            <a:spLocks/>
          </p:cNvSpPr>
          <p:nvPr/>
        </p:nvSpPr>
        <p:spPr bwMode="auto">
          <a:xfrm>
            <a:off x="10366375" y="1749425"/>
            <a:ext cx="47625" cy="52388"/>
          </a:xfrm>
          <a:custGeom>
            <a:avLst/>
            <a:gdLst>
              <a:gd name="T0" fmla="*/ 47625 w 47625"/>
              <a:gd name="T1" fmla="*/ 0 h 51435"/>
              <a:gd name="T2" fmla="*/ 47625 w 47625"/>
              <a:gd name="T3" fmla="*/ 28119 h 51435"/>
              <a:gd name="T4" fmla="*/ 0 w 47625"/>
              <a:gd name="T5" fmla="*/ 28119 h 51435"/>
              <a:gd name="T6" fmla="*/ 0 w 47625"/>
              <a:gd name="T7" fmla="*/ 56101 h 514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625" h="51435">
                <a:moveTo>
                  <a:pt x="47625" y="0"/>
                </a:moveTo>
                <a:lnTo>
                  <a:pt x="47625" y="25653"/>
                </a:lnTo>
                <a:lnTo>
                  <a:pt x="0" y="25653"/>
                </a:lnTo>
                <a:lnTo>
                  <a:pt x="0" y="51180"/>
                </a:lnTo>
              </a:path>
            </a:pathLst>
          </a:custGeom>
          <a:noFill/>
          <a:ln w="635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2093" name="object 189">
            <a:extLst>
              <a:ext uri="{FF2B5EF4-FFF2-40B4-BE49-F238E27FC236}">
                <a16:creationId xmlns:a16="http://schemas.microsoft.com/office/drawing/2014/main" id="{D7CCDFAF-AE91-4E2F-80D9-2D77425DA244}"/>
              </a:ext>
            </a:extLst>
          </p:cNvPr>
          <p:cNvSpPr>
            <a:spLocks/>
          </p:cNvSpPr>
          <p:nvPr/>
        </p:nvSpPr>
        <p:spPr bwMode="auto">
          <a:xfrm>
            <a:off x="10414000" y="1749425"/>
            <a:ext cx="38100" cy="52388"/>
          </a:xfrm>
          <a:custGeom>
            <a:avLst/>
            <a:gdLst>
              <a:gd name="T0" fmla="*/ 0 w 38100"/>
              <a:gd name="T1" fmla="*/ 0 h 51435"/>
              <a:gd name="T2" fmla="*/ 0 w 38100"/>
              <a:gd name="T3" fmla="*/ 28119 h 51435"/>
              <a:gd name="T4" fmla="*/ 38100 w 38100"/>
              <a:gd name="T5" fmla="*/ 28119 h 51435"/>
              <a:gd name="T6" fmla="*/ 38100 w 38100"/>
              <a:gd name="T7" fmla="*/ 56101 h 514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100" h="51435">
                <a:moveTo>
                  <a:pt x="0" y="0"/>
                </a:moveTo>
                <a:lnTo>
                  <a:pt x="0" y="25653"/>
                </a:lnTo>
                <a:lnTo>
                  <a:pt x="38100" y="25653"/>
                </a:lnTo>
                <a:lnTo>
                  <a:pt x="38100" y="51180"/>
                </a:lnTo>
              </a:path>
            </a:pathLst>
          </a:custGeom>
          <a:noFill/>
          <a:ln w="635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2094" name="object 190">
            <a:extLst>
              <a:ext uri="{FF2B5EF4-FFF2-40B4-BE49-F238E27FC236}">
                <a16:creationId xmlns:a16="http://schemas.microsoft.com/office/drawing/2014/main" id="{DE0328D6-2DD3-4896-859C-6AB6CA896740}"/>
              </a:ext>
            </a:extLst>
          </p:cNvPr>
          <p:cNvSpPr>
            <a:spLocks/>
          </p:cNvSpPr>
          <p:nvPr/>
        </p:nvSpPr>
        <p:spPr bwMode="auto">
          <a:xfrm>
            <a:off x="8348663" y="3079750"/>
            <a:ext cx="257175" cy="158750"/>
          </a:xfrm>
          <a:custGeom>
            <a:avLst/>
            <a:gdLst>
              <a:gd name="T0" fmla="*/ 212128 w 257809"/>
              <a:gd name="T1" fmla="*/ 158750 h 158750"/>
              <a:gd name="T2" fmla="*/ 228876 w 257809"/>
              <a:gd name="T3" fmla="*/ 155297 h 158750"/>
              <a:gd name="T4" fmla="*/ 242236 w 257809"/>
              <a:gd name="T5" fmla="*/ 145986 h 158750"/>
              <a:gd name="T6" fmla="*/ 251080 w 257809"/>
              <a:gd name="T7" fmla="*/ 132389 h 158750"/>
              <a:gd name="T8" fmla="*/ 254278 w 257809"/>
              <a:gd name="T9" fmla="*/ 116077 h 158750"/>
              <a:gd name="T10" fmla="*/ 251080 w 257809"/>
              <a:gd name="T11" fmla="*/ 99693 h 158750"/>
              <a:gd name="T12" fmla="*/ 242235 w 257809"/>
              <a:gd name="T13" fmla="*/ 86058 h 158750"/>
              <a:gd name="T14" fmla="*/ 228876 w 257809"/>
              <a:gd name="T15" fmla="*/ 76733 h 158750"/>
              <a:gd name="T16" fmla="*/ 212128 w 257809"/>
              <a:gd name="T17" fmla="*/ 73279 h 158750"/>
              <a:gd name="T18" fmla="*/ 212128 w 257809"/>
              <a:gd name="T19" fmla="*/ 71755 h 158750"/>
              <a:gd name="T20" fmla="*/ 206580 w 257809"/>
              <a:gd name="T21" fmla="*/ 43826 h 158750"/>
              <a:gd name="T22" fmla="*/ 191446 w 257809"/>
              <a:gd name="T23" fmla="*/ 21018 h 158750"/>
              <a:gd name="T24" fmla="*/ 168995 w 257809"/>
              <a:gd name="T25" fmla="*/ 5639 h 158750"/>
              <a:gd name="T26" fmla="*/ 141502 w 257809"/>
              <a:gd name="T27" fmla="*/ 0 h 158750"/>
              <a:gd name="T28" fmla="*/ 119063 w 257809"/>
              <a:gd name="T29" fmla="*/ 3526 h 158750"/>
              <a:gd name="T30" fmla="*/ 99729 w 257809"/>
              <a:gd name="T31" fmla="*/ 13350 h 158750"/>
              <a:gd name="T32" fmla="*/ 84347 w 257809"/>
              <a:gd name="T33" fmla="*/ 28342 h 158750"/>
              <a:gd name="T34" fmla="*/ 73761 w 257809"/>
              <a:gd name="T35" fmla="*/ 47371 h 158750"/>
              <a:gd name="T36" fmla="*/ 67740 w 257809"/>
              <a:gd name="T37" fmla="*/ 45847 h 158750"/>
              <a:gd name="T38" fmla="*/ 61718 w 257809"/>
              <a:gd name="T39" fmla="*/ 44323 h 158750"/>
              <a:gd name="T40" fmla="*/ 55697 w 257809"/>
              <a:gd name="T41" fmla="*/ 44323 h 158750"/>
              <a:gd name="T42" fmla="*/ 34293 w 257809"/>
              <a:gd name="T43" fmla="*/ 48847 h 158750"/>
              <a:gd name="T44" fmla="*/ 16559 w 257809"/>
              <a:gd name="T45" fmla="*/ 61087 h 158750"/>
              <a:gd name="T46" fmla="*/ 4469 w 257809"/>
              <a:gd name="T47" fmla="*/ 79041 h 158750"/>
              <a:gd name="T48" fmla="*/ 0 w 257809"/>
              <a:gd name="T49" fmla="*/ 100711 h 158750"/>
              <a:gd name="T50" fmla="*/ 4469 w 257809"/>
              <a:gd name="T51" fmla="*/ 123334 h 158750"/>
              <a:gd name="T52" fmla="*/ 16559 w 257809"/>
              <a:gd name="T53" fmla="*/ 141779 h 158750"/>
              <a:gd name="T54" fmla="*/ 34293 w 257809"/>
              <a:gd name="T55" fmla="*/ 154199 h 158750"/>
              <a:gd name="T56" fmla="*/ 55697 w 257809"/>
              <a:gd name="T57" fmla="*/ 158750 h 158750"/>
              <a:gd name="T58" fmla="*/ 74066 w 257809"/>
              <a:gd name="T59" fmla="*/ 158750 h 158750"/>
              <a:gd name="T60" fmla="*/ 104418 w 257809"/>
              <a:gd name="T61" fmla="*/ 158750 h 158750"/>
              <a:gd name="T62" fmla="*/ 140110 w 257809"/>
              <a:gd name="T63" fmla="*/ 158750 h 158750"/>
              <a:gd name="T64" fmla="*/ 174496 w 257809"/>
              <a:gd name="T65" fmla="*/ 158750 h 1587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57809" h="158750">
                <a:moveTo>
                  <a:pt x="214756" y="158750"/>
                </a:moveTo>
                <a:lnTo>
                  <a:pt x="231711" y="155297"/>
                </a:lnTo>
                <a:lnTo>
                  <a:pt x="245237" y="145986"/>
                </a:lnTo>
                <a:lnTo>
                  <a:pt x="254190" y="132389"/>
                </a:lnTo>
                <a:lnTo>
                  <a:pt x="257428" y="116077"/>
                </a:lnTo>
                <a:lnTo>
                  <a:pt x="254190" y="99693"/>
                </a:lnTo>
                <a:lnTo>
                  <a:pt x="245236" y="86058"/>
                </a:lnTo>
                <a:lnTo>
                  <a:pt x="231711" y="76733"/>
                </a:lnTo>
                <a:lnTo>
                  <a:pt x="214756" y="73279"/>
                </a:lnTo>
                <a:lnTo>
                  <a:pt x="214756" y="71755"/>
                </a:lnTo>
                <a:lnTo>
                  <a:pt x="209139" y="43826"/>
                </a:lnTo>
                <a:lnTo>
                  <a:pt x="193817" y="21018"/>
                </a:lnTo>
                <a:lnTo>
                  <a:pt x="171090" y="5639"/>
                </a:lnTo>
                <a:lnTo>
                  <a:pt x="143255" y="0"/>
                </a:lnTo>
                <a:lnTo>
                  <a:pt x="120538" y="3526"/>
                </a:lnTo>
                <a:lnTo>
                  <a:pt x="100964" y="13350"/>
                </a:lnTo>
                <a:lnTo>
                  <a:pt x="85391" y="28342"/>
                </a:lnTo>
                <a:lnTo>
                  <a:pt x="74675" y="47371"/>
                </a:lnTo>
                <a:lnTo>
                  <a:pt x="68579" y="45847"/>
                </a:lnTo>
                <a:lnTo>
                  <a:pt x="62483" y="44323"/>
                </a:lnTo>
                <a:lnTo>
                  <a:pt x="56387" y="44323"/>
                </a:lnTo>
                <a:lnTo>
                  <a:pt x="34718" y="48847"/>
                </a:lnTo>
                <a:lnTo>
                  <a:pt x="16764" y="61087"/>
                </a:lnTo>
                <a:lnTo>
                  <a:pt x="4524" y="79041"/>
                </a:lnTo>
                <a:lnTo>
                  <a:pt x="0" y="100711"/>
                </a:lnTo>
                <a:lnTo>
                  <a:pt x="4524" y="123334"/>
                </a:lnTo>
                <a:lnTo>
                  <a:pt x="16764" y="141779"/>
                </a:lnTo>
                <a:lnTo>
                  <a:pt x="34718" y="154199"/>
                </a:lnTo>
                <a:lnTo>
                  <a:pt x="56387" y="158750"/>
                </a:lnTo>
                <a:lnTo>
                  <a:pt x="74983" y="158750"/>
                </a:lnTo>
                <a:lnTo>
                  <a:pt x="105711" y="158750"/>
                </a:lnTo>
                <a:lnTo>
                  <a:pt x="141845" y="158750"/>
                </a:lnTo>
                <a:lnTo>
                  <a:pt x="176656" y="158750"/>
                </a:lnTo>
              </a:path>
            </a:pathLst>
          </a:custGeom>
          <a:noFill/>
          <a:ln w="635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2095" name="object 191">
            <a:extLst>
              <a:ext uri="{FF2B5EF4-FFF2-40B4-BE49-F238E27FC236}">
                <a16:creationId xmlns:a16="http://schemas.microsoft.com/office/drawing/2014/main" id="{5A5E56AF-97F0-4C57-9D02-8AE790A1CD8E}"/>
              </a:ext>
            </a:extLst>
          </p:cNvPr>
          <p:cNvSpPr>
            <a:spLocks noChangeArrowheads="1"/>
          </p:cNvSpPr>
          <p:nvPr/>
        </p:nvSpPr>
        <p:spPr bwMode="auto">
          <a:xfrm>
            <a:off x="8391525" y="3095625"/>
            <a:ext cx="155575" cy="109538"/>
          </a:xfrm>
          <a:prstGeom prst="rect">
            <a:avLst/>
          </a:prstGeom>
          <a:blipFill dpi="0" rotWithShape="1">
            <a:blip r:embed="rId3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52096" name="object 192">
            <a:extLst>
              <a:ext uri="{FF2B5EF4-FFF2-40B4-BE49-F238E27FC236}">
                <a16:creationId xmlns:a16="http://schemas.microsoft.com/office/drawing/2014/main" id="{65D68710-45FA-47B7-97FA-06D1DF5CE1DE}"/>
              </a:ext>
            </a:extLst>
          </p:cNvPr>
          <p:cNvSpPr>
            <a:spLocks/>
          </p:cNvSpPr>
          <p:nvPr/>
        </p:nvSpPr>
        <p:spPr bwMode="auto">
          <a:xfrm>
            <a:off x="10453688" y="3079750"/>
            <a:ext cx="257175" cy="158750"/>
          </a:xfrm>
          <a:custGeom>
            <a:avLst/>
            <a:gdLst>
              <a:gd name="T0" fmla="*/ 212128 w 257809"/>
              <a:gd name="T1" fmla="*/ 158750 h 158750"/>
              <a:gd name="T2" fmla="*/ 228876 w 257809"/>
              <a:gd name="T3" fmla="*/ 155297 h 158750"/>
              <a:gd name="T4" fmla="*/ 242236 w 257809"/>
              <a:gd name="T5" fmla="*/ 145986 h 158750"/>
              <a:gd name="T6" fmla="*/ 251080 w 257809"/>
              <a:gd name="T7" fmla="*/ 132389 h 158750"/>
              <a:gd name="T8" fmla="*/ 254278 w 257809"/>
              <a:gd name="T9" fmla="*/ 116077 h 158750"/>
              <a:gd name="T10" fmla="*/ 251080 w 257809"/>
              <a:gd name="T11" fmla="*/ 99693 h 158750"/>
              <a:gd name="T12" fmla="*/ 242235 w 257809"/>
              <a:gd name="T13" fmla="*/ 86058 h 158750"/>
              <a:gd name="T14" fmla="*/ 228876 w 257809"/>
              <a:gd name="T15" fmla="*/ 76733 h 158750"/>
              <a:gd name="T16" fmla="*/ 212128 w 257809"/>
              <a:gd name="T17" fmla="*/ 73279 h 158750"/>
              <a:gd name="T18" fmla="*/ 212128 w 257809"/>
              <a:gd name="T19" fmla="*/ 71755 h 158750"/>
              <a:gd name="T20" fmla="*/ 206580 w 257809"/>
              <a:gd name="T21" fmla="*/ 43826 h 158750"/>
              <a:gd name="T22" fmla="*/ 191446 w 257809"/>
              <a:gd name="T23" fmla="*/ 21018 h 158750"/>
              <a:gd name="T24" fmla="*/ 168995 w 257809"/>
              <a:gd name="T25" fmla="*/ 5639 h 158750"/>
              <a:gd name="T26" fmla="*/ 141502 w 257809"/>
              <a:gd name="T27" fmla="*/ 0 h 158750"/>
              <a:gd name="T28" fmla="*/ 119063 w 257809"/>
              <a:gd name="T29" fmla="*/ 3526 h 158750"/>
              <a:gd name="T30" fmla="*/ 99729 w 257809"/>
              <a:gd name="T31" fmla="*/ 13350 h 158750"/>
              <a:gd name="T32" fmla="*/ 84347 w 257809"/>
              <a:gd name="T33" fmla="*/ 28342 h 158750"/>
              <a:gd name="T34" fmla="*/ 73761 w 257809"/>
              <a:gd name="T35" fmla="*/ 47371 h 158750"/>
              <a:gd name="T36" fmla="*/ 67740 w 257809"/>
              <a:gd name="T37" fmla="*/ 45847 h 158750"/>
              <a:gd name="T38" fmla="*/ 61718 w 257809"/>
              <a:gd name="T39" fmla="*/ 44323 h 158750"/>
              <a:gd name="T40" fmla="*/ 55697 w 257809"/>
              <a:gd name="T41" fmla="*/ 44323 h 158750"/>
              <a:gd name="T42" fmla="*/ 34293 w 257809"/>
              <a:gd name="T43" fmla="*/ 48847 h 158750"/>
              <a:gd name="T44" fmla="*/ 16559 w 257809"/>
              <a:gd name="T45" fmla="*/ 61087 h 158750"/>
              <a:gd name="T46" fmla="*/ 4469 w 257809"/>
              <a:gd name="T47" fmla="*/ 79041 h 158750"/>
              <a:gd name="T48" fmla="*/ 0 w 257809"/>
              <a:gd name="T49" fmla="*/ 100711 h 158750"/>
              <a:gd name="T50" fmla="*/ 4469 w 257809"/>
              <a:gd name="T51" fmla="*/ 123334 h 158750"/>
              <a:gd name="T52" fmla="*/ 16559 w 257809"/>
              <a:gd name="T53" fmla="*/ 141779 h 158750"/>
              <a:gd name="T54" fmla="*/ 34293 w 257809"/>
              <a:gd name="T55" fmla="*/ 154199 h 158750"/>
              <a:gd name="T56" fmla="*/ 55697 w 257809"/>
              <a:gd name="T57" fmla="*/ 158750 h 158750"/>
              <a:gd name="T58" fmla="*/ 74066 w 257809"/>
              <a:gd name="T59" fmla="*/ 158750 h 158750"/>
              <a:gd name="T60" fmla="*/ 104418 w 257809"/>
              <a:gd name="T61" fmla="*/ 158750 h 158750"/>
              <a:gd name="T62" fmla="*/ 140110 w 257809"/>
              <a:gd name="T63" fmla="*/ 158750 h 158750"/>
              <a:gd name="T64" fmla="*/ 174496 w 257809"/>
              <a:gd name="T65" fmla="*/ 158750 h 1587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57809" h="158750">
                <a:moveTo>
                  <a:pt x="214756" y="158750"/>
                </a:moveTo>
                <a:lnTo>
                  <a:pt x="231711" y="155297"/>
                </a:lnTo>
                <a:lnTo>
                  <a:pt x="245237" y="145986"/>
                </a:lnTo>
                <a:lnTo>
                  <a:pt x="254190" y="132389"/>
                </a:lnTo>
                <a:lnTo>
                  <a:pt x="257428" y="116077"/>
                </a:lnTo>
                <a:lnTo>
                  <a:pt x="254190" y="99693"/>
                </a:lnTo>
                <a:lnTo>
                  <a:pt x="245236" y="86058"/>
                </a:lnTo>
                <a:lnTo>
                  <a:pt x="231711" y="76733"/>
                </a:lnTo>
                <a:lnTo>
                  <a:pt x="214756" y="73279"/>
                </a:lnTo>
                <a:lnTo>
                  <a:pt x="214756" y="71755"/>
                </a:lnTo>
                <a:lnTo>
                  <a:pt x="209139" y="43826"/>
                </a:lnTo>
                <a:lnTo>
                  <a:pt x="193817" y="21018"/>
                </a:lnTo>
                <a:lnTo>
                  <a:pt x="171090" y="5639"/>
                </a:lnTo>
                <a:lnTo>
                  <a:pt x="143255" y="0"/>
                </a:lnTo>
                <a:lnTo>
                  <a:pt x="120538" y="3526"/>
                </a:lnTo>
                <a:lnTo>
                  <a:pt x="100964" y="13350"/>
                </a:lnTo>
                <a:lnTo>
                  <a:pt x="85391" y="28342"/>
                </a:lnTo>
                <a:lnTo>
                  <a:pt x="74675" y="47371"/>
                </a:lnTo>
                <a:lnTo>
                  <a:pt x="68579" y="45847"/>
                </a:lnTo>
                <a:lnTo>
                  <a:pt x="62483" y="44323"/>
                </a:lnTo>
                <a:lnTo>
                  <a:pt x="56387" y="44323"/>
                </a:lnTo>
                <a:lnTo>
                  <a:pt x="34718" y="48847"/>
                </a:lnTo>
                <a:lnTo>
                  <a:pt x="16764" y="61087"/>
                </a:lnTo>
                <a:lnTo>
                  <a:pt x="4524" y="79041"/>
                </a:lnTo>
                <a:lnTo>
                  <a:pt x="0" y="100711"/>
                </a:lnTo>
                <a:lnTo>
                  <a:pt x="4524" y="123334"/>
                </a:lnTo>
                <a:lnTo>
                  <a:pt x="16764" y="141779"/>
                </a:lnTo>
                <a:lnTo>
                  <a:pt x="34718" y="154199"/>
                </a:lnTo>
                <a:lnTo>
                  <a:pt x="56387" y="158750"/>
                </a:lnTo>
                <a:lnTo>
                  <a:pt x="74983" y="158750"/>
                </a:lnTo>
                <a:lnTo>
                  <a:pt x="105711" y="158750"/>
                </a:lnTo>
                <a:lnTo>
                  <a:pt x="141845" y="158750"/>
                </a:lnTo>
                <a:lnTo>
                  <a:pt x="176656" y="158750"/>
                </a:lnTo>
              </a:path>
            </a:pathLst>
          </a:custGeom>
          <a:noFill/>
          <a:ln w="635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2097" name="object 193">
            <a:extLst>
              <a:ext uri="{FF2B5EF4-FFF2-40B4-BE49-F238E27FC236}">
                <a16:creationId xmlns:a16="http://schemas.microsoft.com/office/drawing/2014/main" id="{4885D71A-7F8B-4066-BD76-A1706EE28365}"/>
              </a:ext>
            </a:extLst>
          </p:cNvPr>
          <p:cNvSpPr>
            <a:spLocks noChangeArrowheads="1"/>
          </p:cNvSpPr>
          <p:nvPr/>
        </p:nvSpPr>
        <p:spPr bwMode="auto">
          <a:xfrm>
            <a:off x="10496550" y="3095625"/>
            <a:ext cx="155575" cy="109538"/>
          </a:xfrm>
          <a:prstGeom prst="rect">
            <a:avLst/>
          </a:prstGeom>
          <a:blipFill dpi="0" rotWithShape="1">
            <a:blip r:embed="rId3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52098" name="object 194">
            <a:extLst>
              <a:ext uri="{FF2B5EF4-FFF2-40B4-BE49-F238E27FC236}">
                <a16:creationId xmlns:a16="http://schemas.microsoft.com/office/drawing/2014/main" id="{173DA16E-0753-4D6C-B658-EE6073F117E6}"/>
              </a:ext>
            </a:extLst>
          </p:cNvPr>
          <p:cNvSpPr>
            <a:spLocks/>
          </p:cNvSpPr>
          <p:nvPr/>
        </p:nvSpPr>
        <p:spPr bwMode="auto">
          <a:xfrm>
            <a:off x="8154988" y="1690688"/>
            <a:ext cx="258762" cy="158750"/>
          </a:xfrm>
          <a:custGeom>
            <a:avLst/>
            <a:gdLst>
              <a:gd name="T0" fmla="*/ 218756 w 257809"/>
              <a:gd name="T1" fmla="*/ 158750 h 158750"/>
              <a:gd name="T2" fmla="*/ 236026 w 257809"/>
              <a:gd name="T3" fmla="*/ 155297 h 158750"/>
              <a:gd name="T4" fmla="*/ 249804 w 257809"/>
              <a:gd name="T5" fmla="*/ 145986 h 158750"/>
              <a:gd name="T6" fmla="*/ 258924 w 257809"/>
              <a:gd name="T7" fmla="*/ 132389 h 158750"/>
              <a:gd name="T8" fmla="*/ 262222 w 257809"/>
              <a:gd name="T9" fmla="*/ 116077 h 158750"/>
              <a:gd name="T10" fmla="*/ 258924 w 257809"/>
              <a:gd name="T11" fmla="*/ 99693 h 158750"/>
              <a:gd name="T12" fmla="*/ 249803 w 257809"/>
              <a:gd name="T13" fmla="*/ 86058 h 158750"/>
              <a:gd name="T14" fmla="*/ 236026 w 257809"/>
              <a:gd name="T15" fmla="*/ 76733 h 158750"/>
              <a:gd name="T16" fmla="*/ 218756 w 257809"/>
              <a:gd name="T17" fmla="*/ 73278 h 158750"/>
              <a:gd name="T18" fmla="*/ 218756 w 257809"/>
              <a:gd name="T19" fmla="*/ 71754 h 158750"/>
              <a:gd name="T20" fmla="*/ 213032 w 257809"/>
              <a:gd name="T21" fmla="*/ 43826 h 158750"/>
              <a:gd name="T22" fmla="*/ 197409 w 257809"/>
              <a:gd name="T23" fmla="*/ 21018 h 158750"/>
              <a:gd name="T24" fmla="*/ 174222 w 257809"/>
              <a:gd name="T25" fmla="*/ 5639 h 158750"/>
              <a:gd name="T26" fmla="*/ 145793 w 257809"/>
              <a:gd name="T27" fmla="*/ 0 h 158750"/>
              <a:gd name="T28" fmla="*/ 122653 w 257809"/>
              <a:gd name="T29" fmla="*/ 3526 h 158750"/>
              <a:gd name="T30" fmla="*/ 102716 w 257809"/>
              <a:gd name="T31" fmla="*/ 13350 h 158750"/>
              <a:gd name="T32" fmla="*/ 86852 w 257809"/>
              <a:gd name="T33" fmla="*/ 28342 h 158750"/>
              <a:gd name="T34" fmla="*/ 75939 w 257809"/>
              <a:gd name="T35" fmla="*/ 47370 h 158750"/>
              <a:gd name="T36" fmla="*/ 69727 w 257809"/>
              <a:gd name="T37" fmla="*/ 45846 h 158750"/>
              <a:gd name="T38" fmla="*/ 63517 w 257809"/>
              <a:gd name="T39" fmla="*/ 44323 h 158750"/>
              <a:gd name="T40" fmla="*/ 57309 w 257809"/>
              <a:gd name="T41" fmla="*/ 44323 h 158750"/>
              <a:gd name="T42" fmla="*/ 35311 w 257809"/>
              <a:gd name="T43" fmla="*/ 48847 h 158750"/>
              <a:gd name="T44" fmla="*/ 17060 w 257809"/>
              <a:gd name="T45" fmla="*/ 61087 h 158750"/>
              <a:gd name="T46" fmla="*/ 4607 w 257809"/>
              <a:gd name="T47" fmla="*/ 79041 h 158750"/>
              <a:gd name="T48" fmla="*/ 0 w 257809"/>
              <a:gd name="T49" fmla="*/ 100711 h 158750"/>
              <a:gd name="T50" fmla="*/ 4607 w 257809"/>
              <a:gd name="T51" fmla="*/ 123334 h 158750"/>
              <a:gd name="T52" fmla="*/ 17060 w 257809"/>
              <a:gd name="T53" fmla="*/ 141779 h 158750"/>
              <a:gd name="T54" fmla="*/ 35311 w 257809"/>
              <a:gd name="T55" fmla="*/ 154199 h 158750"/>
              <a:gd name="T56" fmla="*/ 57309 w 257809"/>
              <a:gd name="T57" fmla="*/ 158750 h 158750"/>
              <a:gd name="T58" fmla="*/ 76253 w 257809"/>
              <a:gd name="T59" fmla="*/ 158750 h 158750"/>
              <a:gd name="T60" fmla="*/ 107566 w 257809"/>
              <a:gd name="T61" fmla="*/ 158750 h 158750"/>
              <a:gd name="T62" fmla="*/ 144411 w 257809"/>
              <a:gd name="T63" fmla="*/ 158750 h 158750"/>
              <a:gd name="T64" fmla="*/ 179945 w 257809"/>
              <a:gd name="T65" fmla="*/ 158750 h 1587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57809" h="158750">
                <a:moveTo>
                  <a:pt x="214756" y="158750"/>
                </a:moveTo>
                <a:lnTo>
                  <a:pt x="231711" y="155297"/>
                </a:lnTo>
                <a:lnTo>
                  <a:pt x="245237" y="145986"/>
                </a:lnTo>
                <a:lnTo>
                  <a:pt x="254190" y="132389"/>
                </a:lnTo>
                <a:lnTo>
                  <a:pt x="257428" y="116077"/>
                </a:lnTo>
                <a:lnTo>
                  <a:pt x="254190" y="99693"/>
                </a:lnTo>
                <a:lnTo>
                  <a:pt x="245236" y="86058"/>
                </a:lnTo>
                <a:lnTo>
                  <a:pt x="231711" y="76733"/>
                </a:lnTo>
                <a:lnTo>
                  <a:pt x="214756" y="73278"/>
                </a:lnTo>
                <a:lnTo>
                  <a:pt x="214756" y="71754"/>
                </a:lnTo>
                <a:lnTo>
                  <a:pt x="209137" y="43826"/>
                </a:lnTo>
                <a:lnTo>
                  <a:pt x="193801" y="21018"/>
                </a:lnTo>
                <a:lnTo>
                  <a:pt x="171037" y="5639"/>
                </a:lnTo>
                <a:lnTo>
                  <a:pt x="143128" y="0"/>
                </a:lnTo>
                <a:lnTo>
                  <a:pt x="120411" y="3526"/>
                </a:lnTo>
                <a:lnTo>
                  <a:pt x="100838" y="13350"/>
                </a:lnTo>
                <a:lnTo>
                  <a:pt x="85264" y="28342"/>
                </a:lnTo>
                <a:lnTo>
                  <a:pt x="74549" y="47370"/>
                </a:lnTo>
                <a:lnTo>
                  <a:pt x="68452" y="45846"/>
                </a:lnTo>
                <a:lnTo>
                  <a:pt x="62356" y="44323"/>
                </a:lnTo>
                <a:lnTo>
                  <a:pt x="56261" y="44323"/>
                </a:lnTo>
                <a:lnTo>
                  <a:pt x="34665" y="48847"/>
                </a:lnTo>
                <a:lnTo>
                  <a:pt x="16748" y="61087"/>
                </a:lnTo>
                <a:lnTo>
                  <a:pt x="4522" y="79041"/>
                </a:lnTo>
                <a:lnTo>
                  <a:pt x="0" y="100711"/>
                </a:lnTo>
                <a:lnTo>
                  <a:pt x="4522" y="123334"/>
                </a:lnTo>
                <a:lnTo>
                  <a:pt x="16748" y="141779"/>
                </a:lnTo>
                <a:lnTo>
                  <a:pt x="34665" y="154199"/>
                </a:lnTo>
                <a:lnTo>
                  <a:pt x="56261" y="158750"/>
                </a:lnTo>
                <a:lnTo>
                  <a:pt x="74858" y="158750"/>
                </a:lnTo>
                <a:lnTo>
                  <a:pt x="105600" y="158750"/>
                </a:lnTo>
                <a:lnTo>
                  <a:pt x="141771" y="158750"/>
                </a:lnTo>
                <a:lnTo>
                  <a:pt x="176656" y="158750"/>
                </a:lnTo>
              </a:path>
            </a:pathLst>
          </a:custGeom>
          <a:noFill/>
          <a:ln w="635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2099" name="object 195">
            <a:extLst>
              <a:ext uri="{FF2B5EF4-FFF2-40B4-BE49-F238E27FC236}">
                <a16:creationId xmlns:a16="http://schemas.microsoft.com/office/drawing/2014/main" id="{8340B330-5891-4007-922D-F391E6699DAB}"/>
              </a:ext>
            </a:extLst>
          </p:cNvPr>
          <p:cNvSpPr>
            <a:spLocks noChangeArrowheads="1"/>
          </p:cNvSpPr>
          <p:nvPr/>
        </p:nvSpPr>
        <p:spPr bwMode="auto">
          <a:xfrm>
            <a:off x="8181975" y="1755775"/>
            <a:ext cx="171450" cy="85725"/>
          </a:xfrm>
          <a:prstGeom prst="rect">
            <a:avLst/>
          </a:prstGeom>
          <a:blipFill dpi="0" rotWithShape="1">
            <a:blip r:embed="rId3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52100" name="object 196">
            <a:extLst>
              <a:ext uri="{FF2B5EF4-FFF2-40B4-BE49-F238E27FC236}">
                <a16:creationId xmlns:a16="http://schemas.microsoft.com/office/drawing/2014/main" id="{78DD30BA-59AC-44CB-B8BB-FB1ACBF9E2D9}"/>
              </a:ext>
            </a:extLst>
          </p:cNvPr>
          <p:cNvSpPr>
            <a:spLocks/>
          </p:cNvSpPr>
          <p:nvPr/>
        </p:nvSpPr>
        <p:spPr bwMode="auto">
          <a:xfrm>
            <a:off x="1914525" y="2452688"/>
            <a:ext cx="257175" cy="158750"/>
          </a:xfrm>
          <a:custGeom>
            <a:avLst/>
            <a:gdLst>
              <a:gd name="T0" fmla="*/ 212124 w 257810"/>
              <a:gd name="T1" fmla="*/ 158750 h 158750"/>
              <a:gd name="T2" fmla="*/ 228871 w 257810"/>
              <a:gd name="T3" fmla="*/ 155277 h 158750"/>
              <a:gd name="T4" fmla="*/ 242231 w 257810"/>
              <a:gd name="T5" fmla="*/ 145923 h 158750"/>
              <a:gd name="T6" fmla="*/ 251075 w 257810"/>
              <a:gd name="T7" fmla="*/ 132282 h 158750"/>
              <a:gd name="T8" fmla="*/ 254275 w 257810"/>
              <a:gd name="T9" fmla="*/ 115950 h 158750"/>
              <a:gd name="T10" fmla="*/ 251075 w 257810"/>
              <a:gd name="T11" fmla="*/ 99639 h 158750"/>
              <a:gd name="T12" fmla="*/ 242231 w 257810"/>
              <a:gd name="T13" fmla="*/ 86042 h 158750"/>
              <a:gd name="T14" fmla="*/ 228871 w 257810"/>
              <a:gd name="T15" fmla="*/ 76731 h 158750"/>
              <a:gd name="T16" fmla="*/ 212124 w 257810"/>
              <a:gd name="T17" fmla="*/ 73278 h 158750"/>
              <a:gd name="T18" fmla="*/ 212124 w 257810"/>
              <a:gd name="T19" fmla="*/ 71754 h 158750"/>
              <a:gd name="T20" fmla="*/ 206574 w 257810"/>
              <a:gd name="T21" fmla="*/ 43773 h 158750"/>
              <a:gd name="T22" fmla="*/ 191427 w 257810"/>
              <a:gd name="T23" fmla="*/ 20970 h 158750"/>
              <a:gd name="T24" fmla="*/ 168942 w 257810"/>
              <a:gd name="T25" fmla="*/ 5621 h 158750"/>
              <a:gd name="T26" fmla="*/ 141374 w 257810"/>
              <a:gd name="T27" fmla="*/ 0 h 158750"/>
              <a:gd name="T28" fmla="*/ 118935 w 257810"/>
              <a:gd name="T29" fmla="*/ 3524 h 158750"/>
              <a:gd name="T30" fmla="*/ 99602 w 257810"/>
              <a:gd name="T31" fmla="*/ 13334 h 158750"/>
              <a:gd name="T32" fmla="*/ 84220 w 257810"/>
              <a:gd name="T33" fmla="*/ 28289 h 158750"/>
              <a:gd name="T34" fmla="*/ 73635 w 257810"/>
              <a:gd name="T35" fmla="*/ 47243 h 158750"/>
              <a:gd name="T36" fmla="*/ 67614 w 257810"/>
              <a:gd name="T37" fmla="*/ 45720 h 158750"/>
              <a:gd name="T38" fmla="*/ 61592 w 257810"/>
              <a:gd name="T39" fmla="*/ 44196 h 158750"/>
              <a:gd name="T40" fmla="*/ 55695 w 257810"/>
              <a:gd name="T41" fmla="*/ 44196 h 158750"/>
              <a:gd name="T42" fmla="*/ 34292 w 257810"/>
              <a:gd name="T43" fmla="*/ 48740 h 158750"/>
              <a:gd name="T44" fmla="*/ 16559 w 257810"/>
              <a:gd name="T45" fmla="*/ 61023 h 158750"/>
              <a:gd name="T46" fmla="*/ 4469 w 257810"/>
              <a:gd name="T47" fmla="*/ 79021 h 158750"/>
              <a:gd name="T48" fmla="*/ 0 w 257810"/>
              <a:gd name="T49" fmla="*/ 100711 h 158750"/>
              <a:gd name="T50" fmla="*/ 4469 w 257810"/>
              <a:gd name="T51" fmla="*/ 123281 h 158750"/>
              <a:gd name="T52" fmla="*/ 16558 w 257810"/>
              <a:gd name="T53" fmla="*/ 141731 h 158750"/>
              <a:gd name="T54" fmla="*/ 34292 w 257810"/>
              <a:gd name="T55" fmla="*/ 154181 h 158750"/>
              <a:gd name="T56" fmla="*/ 55695 w 257810"/>
              <a:gd name="T57" fmla="*/ 158750 h 158750"/>
              <a:gd name="T58" fmla="*/ 73993 w 257810"/>
              <a:gd name="T59" fmla="*/ 158750 h 158750"/>
              <a:gd name="T60" fmla="*/ 104322 w 257810"/>
              <a:gd name="T61" fmla="*/ 158750 h 158750"/>
              <a:gd name="T62" fmla="*/ 140036 w 257810"/>
              <a:gd name="T63" fmla="*/ 158750 h 158750"/>
              <a:gd name="T64" fmla="*/ 174491 w 257810"/>
              <a:gd name="T65" fmla="*/ 158750 h 1587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57810" h="158750">
                <a:moveTo>
                  <a:pt x="214756" y="158750"/>
                </a:moveTo>
                <a:lnTo>
                  <a:pt x="231711" y="155277"/>
                </a:lnTo>
                <a:lnTo>
                  <a:pt x="245237" y="145923"/>
                </a:lnTo>
                <a:lnTo>
                  <a:pt x="254190" y="132282"/>
                </a:lnTo>
                <a:lnTo>
                  <a:pt x="257429" y="115950"/>
                </a:lnTo>
                <a:lnTo>
                  <a:pt x="254190" y="99639"/>
                </a:lnTo>
                <a:lnTo>
                  <a:pt x="245237" y="86042"/>
                </a:lnTo>
                <a:lnTo>
                  <a:pt x="231711" y="76731"/>
                </a:lnTo>
                <a:lnTo>
                  <a:pt x="214756" y="73278"/>
                </a:lnTo>
                <a:lnTo>
                  <a:pt x="214756" y="71754"/>
                </a:lnTo>
                <a:lnTo>
                  <a:pt x="209137" y="43773"/>
                </a:lnTo>
                <a:lnTo>
                  <a:pt x="193802" y="20970"/>
                </a:lnTo>
                <a:lnTo>
                  <a:pt x="171037" y="5621"/>
                </a:lnTo>
                <a:lnTo>
                  <a:pt x="143129" y="0"/>
                </a:lnTo>
                <a:lnTo>
                  <a:pt x="120411" y="3524"/>
                </a:lnTo>
                <a:lnTo>
                  <a:pt x="100838" y="13334"/>
                </a:lnTo>
                <a:lnTo>
                  <a:pt x="85264" y="28289"/>
                </a:lnTo>
                <a:lnTo>
                  <a:pt x="74549" y="47243"/>
                </a:lnTo>
                <a:lnTo>
                  <a:pt x="68453" y="45720"/>
                </a:lnTo>
                <a:lnTo>
                  <a:pt x="62356" y="44196"/>
                </a:lnTo>
                <a:lnTo>
                  <a:pt x="56387" y="44196"/>
                </a:lnTo>
                <a:lnTo>
                  <a:pt x="34718" y="48740"/>
                </a:lnTo>
                <a:lnTo>
                  <a:pt x="16764" y="61023"/>
                </a:lnTo>
                <a:lnTo>
                  <a:pt x="4524" y="79021"/>
                </a:lnTo>
                <a:lnTo>
                  <a:pt x="0" y="100711"/>
                </a:lnTo>
                <a:lnTo>
                  <a:pt x="4524" y="123281"/>
                </a:lnTo>
                <a:lnTo>
                  <a:pt x="16763" y="141731"/>
                </a:lnTo>
                <a:lnTo>
                  <a:pt x="34718" y="154181"/>
                </a:lnTo>
                <a:lnTo>
                  <a:pt x="56387" y="158750"/>
                </a:lnTo>
                <a:lnTo>
                  <a:pt x="74912" y="158750"/>
                </a:lnTo>
                <a:lnTo>
                  <a:pt x="105616" y="158750"/>
                </a:lnTo>
                <a:lnTo>
                  <a:pt x="141773" y="158750"/>
                </a:lnTo>
                <a:lnTo>
                  <a:pt x="176656" y="158750"/>
                </a:lnTo>
              </a:path>
            </a:pathLst>
          </a:custGeom>
          <a:noFill/>
          <a:ln w="635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2101" name="object 197">
            <a:extLst>
              <a:ext uri="{FF2B5EF4-FFF2-40B4-BE49-F238E27FC236}">
                <a16:creationId xmlns:a16="http://schemas.microsoft.com/office/drawing/2014/main" id="{1D5D55AA-6898-4E93-B03F-B3ACDE10B8C1}"/>
              </a:ext>
            </a:extLst>
          </p:cNvPr>
          <p:cNvSpPr>
            <a:spLocks noChangeArrowheads="1"/>
          </p:cNvSpPr>
          <p:nvPr/>
        </p:nvSpPr>
        <p:spPr bwMode="auto">
          <a:xfrm>
            <a:off x="1941513" y="2516188"/>
            <a:ext cx="171450" cy="87312"/>
          </a:xfrm>
          <a:prstGeom prst="rect">
            <a:avLst/>
          </a:prstGeom>
          <a:blipFill dpi="0" rotWithShape="1">
            <a:blip r:embed="rId3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52102" name="object 198">
            <a:extLst>
              <a:ext uri="{FF2B5EF4-FFF2-40B4-BE49-F238E27FC236}">
                <a16:creationId xmlns:a16="http://schemas.microsoft.com/office/drawing/2014/main" id="{878A24BD-49E0-4D1F-8E77-CB5C52800392}"/>
              </a:ext>
            </a:extLst>
          </p:cNvPr>
          <p:cNvSpPr>
            <a:spLocks/>
          </p:cNvSpPr>
          <p:nvPr/>
        </p:nvSpPr>
        <p:spPr bwMode="auto">
          <a:xfrm>
            <a:off x="2036763" y="3124200"/>
            <a:ext cx="1062037" cy="158750"/>
          </a:xfrm>
          <a:custGeom>
            <a:avLst/>
            <a:gdLst>
              <a:gd name="T0" fmla="*/ 0 w 1062989"/>
              <a:gd name="T1" fmla="*/ 158343 h 158750"/>
              <a:gd name="T2" fmla="*/ 1058238 w 1062989"/>
              <a:gd name="T3" fmla="*/ 158343 h 158750"/>
              <a:gd name="T4" fmla="*/ 1058238 w 1062989"/>
              <a:gd name="T5" fmla="*/ 0 h 158750"/>
              <a:gd name="T6" fmla="*/ 0 w 1062989"/>
              <a:gd name="T7" fmla="*/ 0 h 158750"/>
              <a:gd name="T8" fmla="*/ 0 w 1062989"/>
              <a:gd name="T9" fmla="*/ 158343 h 1587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62989" h="158750">
                <a:moveTo>
                  <a:pt x="0" y="158343"/>
                </a:moveTo>
                <a:lnTo>
                  <a:pt x="1062989" y="158343"/>
                </a:lnTo>
                <a:lnTo>
                  <a:pt x="1062989" y="0"/>
                </a:lnTo>
                <a:lnTo>
                  <a:pt x="0" y="0"/>
                </a:lnTo>
                <a:lnTo>
                  <a:pt x="0" y="158343"/>
                </a:lnTo>
                <a:close/>
              </a:path>
            </a:pathLst>
          </a:custGeom>
          <a:solidFill>
            <a:srgbClr val="92C5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2103" name="object 199">
            <a:extLst>
              <a:ext uri="{FF2B5EF4-FFF2-40B4-BE49-F238E27FC236}">
                <a16:creationId xmlns:a16="http://schemas.microsoft.com/office/drawing/2014/main" id="{853D8ED3-E4AB-46A5-9C2B-C451CD5FBB34}"/>
              </a:ext>
            </a:extLst>
          </p:cNvPr>
          <p:cNvSpPr>
            <a:spLocks/>
          </p:cNvSpPr>
          <p:nvPr/>
        </p:nvSpPr>
        <p:spPr bwMode="auto">
          <a:xfrm>
            <a:off x="925513" y="3124200"/>
            <a:ext cx="1063625" cy="157163"/>
          </a:xfrm>
          <a:custGeom>
            <a:avLst/>
            <a:gdLst>
              <a:gd name="T0" fmla="*/ 0 w 1062989"/>
              <a:gd name="T1" fmla="*/ 153010 h 158114"/>
              <a:gd name="T2" fmla="*/ 1066174 w 1062989"/>
              <a:gd name="T3" fmla="*/ 153010 h 158114"/>
              <a:gd name="T4" fmla="*/ 1066174 w 1062989"/>
              <a:gd name="T5" fmla="*/ 0 h 158114"/>
              <a:gd name="T6" fmla="*/ 0 w 1062989"/>
              <a:gd name="T7" fmla="*/ 0 h 158114"/>
              <a:gd name="T8" fmla="*/ 0 w 1062989"/>
              <a:gd name="T9" fmla="*/ 153010 h 1581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62989" h="158114">
                <a:moveTo>
                  <a:pt x="0" y="157695"/>
                </a:moveTo>
                <a:lnTo>
                  <a:pt x="1062990" y="157695"/>
                </a:lnTo>
                <a:lnTo>
                  <a:pt x="1062990" y="0"/>
                </a:lnTo>
                <a:lnTo>
                  <a:pt x="0" y="0"/>
                </a:lnTo>
                <a:lnTo>
                  <a:pt x="0" y="157695"/>
                </a:lnTo>
                <a:close/>
              </a:path>
            </a:pathLst>
          </a:custGeom>
          <a:solidFill>
            <a:srgbClr val="92C5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2104" name="object 200">
            <a:extLst>
              <a:ext uri="{FF2B5EF4-FFF2-40B4-BE49-F238E27FC236}">
                <a16:creationId xmlns:a16="http://schemas.microsoft.com/office/drawing/2014/main" id="{77155F1E-2B2B-490C-BBE6-9F4F09F6F792}"/>
              </a:ext>
            </a:extLst>
          </p:cNvPr>
          <p:cNvSpPr>
            <a:spLocks/>
          </p:cNvSpPr>
          <p:nvPr/>
        </p:nvSpPr>
        <p:spPr bwMode="auto">
          <a:xfrm>
            <a:off x="931863" y="2965450"/>
            <a:ext cx="2168525" cy="0"/>
          </a:xfrm>
          <a:custGeom>
            <a:avLst/>
            <a:gdLst>
              <a:gd name="T0" fmla="*/ 0 w 2167890"/>
              <a:gd name="T1" fmla="*/ 2170685 w 2167890"/>
              <a:gd name="T2" fmla="*/ 0 60000 65536"/>
              <a:gd name="T3" fmla="*/ 0 60000 65536"/>
            </a:gdLst>
            <a:ahLst/>
            <a:cxnLst>
              <a:cxn ang="T2">
                <a:pos x="T0" y="0"/>
              </a:cxn>
              <a:cxn ang="T3">
                <a:pos x="T1" y="0"/>
              </a:cxn>
            </a:cxnLst>
            <a:rect l="0" t="0" r="r" b="b"/>
            <a:pathLst>
              <a:path w="2167890">
                <a:moveTo>
                  <a:pt x="0" y="0"/>
                </a:moveTo>
                <a:lnTo>
                  <a:pt x="2167509" y="0"/>
                </a:lnTo>
              </a:path>
            </a:pathLst>
          </a:custGeom>
          <a:noFill/>
          <a:ln w="79813">
            <a:solidFill>
              <a:srgbClr val="92C5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2105" name="object 201">
            <a:extLst>
              <a:ext uri="{FF2B5EF4-FFF2-40B4-BE49-F238E27FC236}">
                <a16:creationId xmlns:a16="http://schemas.microsoft.com/office/drawing/2014/main" id="{E3FF668B-9869-4833-824D-C9DEBAB43CEE}"/>
              </a:ext>
            </a:extLst>
          </p:cNvPr>
          <p:cNvSpPr>
            <a:spLocks/>
          </p:cNvSpPr>
          <p:nvPr/>
        </p:nvSpPr>
        <p:spPr bwMode="auto">
          <a:xfrm>
            <a:off x="931863" y="3063875"/>
            <a:ext cx="2168525" cy="0"/>
          </a:xfrm>
          <a:custGeom>
            <a:avLst/>
            <a:gdLst>
              <a:gd name="T0" fmla="*/ 0 w 2167890"/>
              <a:gd name="T1" fmla="*/ 2170685 w 2167890"/>
              <a:gd name="T2" fmla="*/ 0 60000 65536"/>
              <a:gd name="T3" fmla="*/ 0 60000 65536"/>
            </a:gdLst>
            <a:ahLst/>
            <a:cxnLst>
              <a:cxn ang="T2">
                <a:pos x="T0" y="0"/>
              </a:cxn>
              <a:cxn ang="T3">
                <a:pos x="T1" y="0"/>
              </a:cxn>
            </a:cxnLst>
            <a:rect l="0" t="0" r="r" b="b"/>
            <a:pathLst>
              <a:path w="2167890">
                <a:moveTo>
                  <a:pt x="0" y="0"/>
                </a:moveTo>
                <a:lnTo>
                  <a:pt x="2167509" y="0"/>
                </a:lnTo>
              </a:path>
            </a:pathLst>
          </a:custGeom>
          <a:noFill/>
          <a:ln w="79813">
            <a:solidFill>
              <a:srgbClr val="92C5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2106" name="object 202">
            <a:extLst>
              <a:ext uri="{FF2B5EF4-FFF2-40B4-BE49-F238E27FC236}">
                <a16:creationId xmlns:a16="http://schemas.microsoft.com/office/drawing/2014/main" id="{D7C33CE5-816A-4972-823B-36B5BE58ED47}"/>
              </a:ext>
            </a:extLst>
          </p:cNvPr>
          <p:cNvSpPr txBox="1">
            <a:spLocks noChangeArrowheads="1"/>
          </p:cNvSpPr>
          <p:nvPr/>
        </p:nvSpPr>
        <p:spPr bwMode="auto">
          <a:xfrm>
            <a:off x="1092200" y="2889250"/>
            <a:ext cx="1814513" cy="91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35560" rIns="0" bIns="0">
            <a:spAutoFit/>
          </a:bodyPr>
          <a:lstStyle>
            <a:lvl1pPr marL="46037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775"/>
              </a:lnSpc>
              <a:spcBef>
                <a:spcPts val="275"/>
              </a:spcBef>
            </a:pPr>
            <a:r>
              <a:rPr lang="zh-CN" altLang="zh-CN" sz="800">
                <a:solidFill>
                  <a:srgbClr val="004B66"/>
                </a:solidFill>
                <a:latin typeface="Arial" panose="020B0604020202020204" pitchFamily="34" charset="0"/>
                <a:cs typeface="Arial" panose="020B0604020202020204" pitchFamily="34" charset="0"/>
              </a:rPr>
              <a:t>快速模块 Oracle JET 模块</a:t>
            </a:r>
            <a:endParaRPr lang="zh-CN" altLang="zh-CN" sz="800">
              <a:latin typeface="Arial" panose="020B0604020202020204" pitchFamily="34" charset="0"/>
              <a:cs typeface="Arial" panose="020B0604020202020204" pitchFamily="34" charset="0"/>
            </a:endParaRPr>
          </a:p>
          <a:p>
            <a:pPr algn="ctr">
              <a:spcBef>
                <a:spcPts val="138"/>
              </a:spcBef>
            </a:pPr>
            <a:r>
              <a:rPr lang="zh-CN" altLang="zh-CN" sz="800">
                <a:solidFill>
                  <a:srgbClr val="004B66"/>
                </a:solidFill>
                <a:latin typeface="Arial" panose="020B0604020202020204" pitchFamily="34" charset="0"/>
                <a:cs typeface="Arial" panose="020B0604020202020204" pitchFamily="34" charset="0"/>
              </a:rPr>
              <a:t>节点主应用程序前端 api</a:t>
            </a:r>
            <a:endParaRPr lang="zh-CN" altLang="zh-CN" sz="800">
              <a:latin typeface="Arial" panose="020B0604020202020204" pitchFamily="34" charset="0"/>
              <a:cs typeface="Arial" panose="020B0604020202020204" pitchFamily="34" charset="0"/>
            </a:endParaRPr>
          </a:p>
          <a:p>
            <a:endParaRPr lang="zh-CN" altLang="zh-CN" sz="1100">
              <a:latin typeface="Times New Roman" panose="02020603050405020304" pitchFamily="18" charset="0"/>
              <a:cs typeface="Times New Roman" panose="02020603050405020304" pitchFamily="18" charset="0"/>
            </a:endParaRPr>
          </a:p>
          <a:p>
            <a:pPr algn="ctr"/>
            <a:r>
              <a:rPr lang="zh-CN" altLang="zh-CN" sz="1100">
                <a:solidFill>
                  <a:srgbClr val="003777"/>
                </a:solidFill>
                <a:latin typeface="Arial" panose="020B0604020202020204" pitchFamily="34" charset="0"/>
                <a:cs typeface="Arial" panose="020B0604020202020204" pitchFamily="34" charset="0"/>
              </a:rPr>
              <a:t>前端应用程序</a:t>
            </a:r>
            <a:endParaRPr lang="zh-CN" altLang="zh-CN" sz="1100">
              <a:latin typeface="Arial" panose="020B0604020202020204" pitchFamily="34" charset="0"/>
              <a:cs typeface="Arial" panose="020B0604020202020204" pitchFamily="34" charset="0"/>
            </a:endParaRPr>
          </a:p>
          <a:p>
            <a:pPr>
              <a:spcBef>
                <a:spcPts val="313"/>
              </a:spcBef>
            </a:pPr>
            <a:r>
              <a:rPr lang="zh-CN" altLang="zh-CN" sz="1000" b="1">
                <a:solidFill>
                  <a:srgbClr val="2D2D2D"/>
                </a:solidFill>
                <a:latin typeface="Arial" panose="020B0604020202020204" pitchFamily="34" charset="0"/>
                <a:cs typeface="Arial" panose="020B0604020202020204" pitchFamily="34" charset="0"/>
              </a:rPr>
              <a:t>2 9</a:t>
            </a:r>
            <a:endParaRPr lang="zh-CN" altLang="zh-CN" sz="1000">
              <a:latin typeface="Arial" panose="020B0604020202020204" pitchFamily="34" charset="0"/>
              <a:cs typeface="Arial" panose="020B0604020202020204" pitchFamily="34" charset="0"/>
            </a:endParaRPr>
          </a:p>
        </p:txBody>
      </p:sp>
    </p:spTree>
  </p:cSld>
  <p:clrMapOvr>
    <a:masterClrMapping/>
  </p:clrMapOvr>
</p:sld>
</file>

<file path=ppt/slides/slide183.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9181DEAF-3AC9-48B6-B830-4266F9353080}"/>
              </a:ext>
            </a:extLst>
          </p:cNvPr>
          <p:cNvSpPr txBox="1">
            <a:spLocks noGrp="1"/>
          </p:cNvSpPr>
          <p:nvPr>
            <p:ph type="title"/>
          </p:nvPr>
        </p:nvSpPr>
        <p:spPr>
          <a:xfrm>
            <a:off x="195263" y="179388"/>
            <a:ext cx="11866562" cy="628650"/>
          </a:xfrm>
        </p:spPr>
        <p:txBody>
          <a:bodyPr lIns="0" tIns="12700" rIns="0" bIns="0" rtlCol="0">
            <a:spAutoFit/>
          </a:bodyPr>
          <a:lstStyle/>
          <a:p>
            <a:pPr marL="12700">
              <a:spcBef>
                <a:spcPts val="100"/>
              </a:spcBef>
              <a:defRPr/>
            </a:pPr>
            <a:r>
              <a:rPr sz="4000" dirty="0">
                <a:solidFill>
                  <a:schemeClr val="bg1"/>
                </a:solidFill>
                <a:cs typeface="Arial"/>
              </a:rPr>
              <a:t>结论-为什么采用</a:t>
            </a:r>
            <a:r>
              <a:rPr sz="4000" spc="-5" dirty="0">
                <a:solidFill>
                  <a:schemeClr val="bg1"/>
                </a:solidFill>
                <a:cs typeface="Arial"/>
              </a:rPr>
              <a:t>Microservices</a:t>
            </a:r>
            <a:r>
              <a:rPr sz="4000" dirty="0">
                <a:solidFill>
                  <a:schemeClr val="bg1"/>
                </a:solidFill>
                <a:cs typeface="Arial"/>
              </a:rPr>
              <a:t>建筑</a:t>
            </a:r>
            <a:r>
              <a:rPr sz="4000" spc="-170" dirty="0">
                <a:solidFill>
                  <a:schemeClr val="bg1"/>
                </a:solidFill>
                <a:cs typeface="Arial"/>
              </a:rPr>
              <a:t> </a:t>
            </a:r>
            <a:r>
              <a:rPr sz="4000" dirty="0">
                <a:solidFill>
                  <a:schemeClr val="bg1"/>
                </a:solidFill>
                <a:cs typeface="Arial"/>
              </a:rPr>
              <a:t>我</a:t>
            </a:r>
          </a:p>
        </p:txBody>
      </p:sp>
      <p:sp>
        <p:nvSpPr>
          <p:cNvPr id="252931" name="object 3">
            <a:extLst>
              <a:ext uri="{FF2B5EF4-FFF2-40B4-BE49-F238E27FC236}">
                <a16:creationId xmlns:a16="http://schemas.microsoft.com/office/drawing/2014/main" id="{C168418E-4799-441E-9415-A3C62A8A4AC6}"/>
              </a:ext>
            </a:extLst>
          </p:cNvPr>
          <p:cNvSpPr>
            <a:spLocks/>
          </p:cNvSpPr>
          <p:nvPr/>
        </p:nvSpPr>
        <p:spPr bwMode="auto">
          <a:xfrm>
            <a:off x="2349500" y="1485900"/>
            <a:ext cx="5046663" cy="446088"/>
          </a:xfrm>
          <a:custGeom>
            <a:avLst/>
            <a:gdLst>
              <a:gd name="T0" fmla="*/ 4905523 w 5046345"/>
              <a:gd name="T1" fmla="*/ 0 h 446405"/>
              <a:gd name="T2" fmla="*/ 0 w 5046345"/>
              <a:gd name="T3" fmla="*/ 0 h 446405"/>
              <a:gd name="T4" fmla="*/ 0 w 5046345"/>
              <a:gd name="T5" fmla="*/ 444568 h 446405"/>
              <a:gd name="T6" fmla="*/ 5047681 w 5046345"/>
              <a:gd name="T7" fmla="*/ 444568 h 446405"/>
              <a:gd name="T8" fmla="*/ 5047681 w 5046345"/>
              <a:gd name="T9" fmla="*/ 141607 h 446405"/>
              <a:gd name="T10" fmla="*/ 5040435 w 5046345"/>
              <a:gd name="T11" fmla="*/ 96849 h 446405"/>
              <a:gd name="T12" fmla="*/ 5020251 w 5046345"/>
              <a:gd name="T13" fmla="*/ 57978 h 446405"/>
              <a:gd name="T14" fmla="*/ 4989477 w 5046345"/>
              <a:gd name="T15" fmla="*/ 27324 h 446405"/>
              <a:gd name="T16" fmla="*/ 4950456 w 5046345"/>
              <a:gd name="T17" fmla="*/ 7220 h 446405"/>
              <a:gd name="T18" fmla="*/ 4905523 w 5046345"/>
              <a:gd name="T19" fmla="*/ 0 h 4464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46345" h="446405">
                <a:moveTo>
                  <a:pt x="4903978" y="0"/>
                </a:moveTo>
                <a:lnTo>
                  <a:pt x="0" y="0"/>
                </a:lnTo>
                <a:lnTo>
                  <a:pt x="0" y="446150"/>
                </a:lnTo>
                <a:lnTo>
                  <a:pt x="5046091" y="446150"/>
                </a:lnTo>
                <a:lnTo>
                  <a:pt x="5046091" y="142112"/>
                </a:lnTo>
                <a:lnTo>
                  <a:pt x="5038845" y="97194"/>
                </a:lnTo>
                <a:lnTo>
                  <a:pt x="5018671" y="58183"/>
                </a:lnTo>
                <a:lnTo>
                  <a:pt x="4987907" y="27419"/>
                </a:lnTo>
                <a:lnTo>
                  <a:pt x="4948896" y="7245"/>
                </a:lnTo>
                <a:lnTo>
                  <a:pt x="4903978" y="0"/>
                </a:lnTo>
                <a:close/>
              </a:path>
            </a:pathLst>
          </a:custGeom>
          <a:solidFill>
            <a:srgbClr val="0097C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2932" name="object 4">
            <a:extLst>
              <a:ext uri="{FF2B5EF4-FFF2-40B4-BE49-F238E27FC236}">
                <a16:creationId xmlns:a16="http://schemas.microsoft.com/office/drawing/2014/main" id="{ABB2DF4E-BE1D-4024-B487-ADAED5EE7E86}"/>
              </a:ext>
            </a:extLst>
          </p:cNvPr>
          <p:cNvSpPr>
            <a:spLocks/>
          </p:cNvSpPr>
          <p:nvPr/>
        </p:nvSpPr>
        <p:spPr bwMode="auto">
          <a:xfrm>
            <a:off x="2349500" y="1485900"/>
            <a:ext cx="5046663" cy="446088"/>
          </a:xfrm>
          <a:custGeom>
            <a:avLst/>
            <a:gdLst>
              <a:gd name="T0" fmla="*/ 0 w 5046345"/>
              <a:gd name="T1" fmla="*/ 0 h 446405"/>
              <a:gd name="T2" fmla="*/ 4905523 w 5046345"/>
              <a:gd name="T3" fmla="*/ 0 h 446405"/>
              <a:gd name="T4" fmla="*/ 4950456 w 5046345"/>
              <a:gd name="T5" fmla="*/ 7220 h 446405"/>
              <a:gd name="T6" fmla="*/ 4989477 w 5046345"/>
              <a:gd name="T7" fmla="*/ 27324 h 446405"/>
              <a:gd name="T8" fmla="*/ 5020251 w 5046345"/>
              <a:gd name="T9" fmla="*/ 57978 h 446405"/>
              <a:gd name="T10" fmla="*/ 5040435 w 5046345"/>
              <a:gd name="T11" fmla="*/ 96849 h 446405"/>
              <a:gd name="T12" fmla="*/ 5047681 w 5046345"/>
              <a:gd name="T13" fmla="*/ 141607 h 446405"/>
              <a:gd name="T14" fmla="*/ 5047681 w 5046345"/>
              <a:gd name="T15" fmla="*/ 444568 h 446405"/>
              <a:gd name="T16" fmla="*/ 0 w 5046345"/>
              <a:gd name="T17" fmla="*/ 444568 h 446405"/>
              <a:gd name="T18" fmla="*/ 0 w 5046345"/>
              <a:gd name="T19" fmla="*/ 0 h 4464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46345" h="446405">
                <a:moveTo>
                  <a:pt x="0" y="0"/>
                </a:moveTo>
                <a:lnTo>
                  <a:pt x="4903978" y="0"/>
                </a:lnTo>
                <a:lnTo>
                  <a:pt x="4948896" y="7245"/>
                </a:lnTo>
                <a:lnTo>
                  <a:pt x="4987907" y="27419"/>
                </a:lnTo>
                <a:lnTo>
                  <a:pt x="5018671" y="58183"/>
                </a:lnTo>
                <a:lnTo>
                  <a:pt x="5038845" y="97194"/>
                </a:lnTo>
                <a:lnTo>
                  <a:pt x="5046091" y="142112"/>
                </a:lnTo>
                <a:lnTo>
                  <a:pt x="5046091" y="446150"/>
                </a:lnTo>
                <a:lnTo>
                  <a:pt x="0" y="446150"/>
                </a:lnTo>
                <a:lnTo>
                  <a:pt x="0" y="0"/>
                </a:lnTo>
                <a:close/>
              </a:path>
            </a:pathLst>
          </a:custGeom>
          <a:noFill/>
          <a:ln w="12700">
            <a:solidFill>
              <a:srgbClr val="0097C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2933" name="object 5">
            <a:extLst>
              <a:ext uri="{FF2B5EF4-FFF2-40B4-BE49-F238E27FC236}">
                <a16:creationId xmlns:a16="http://schemas.microsoft.com/office/drawing/2014/main" id="{19B9B7BB-1FF7-4C8A-B4A4-39F232F8E32E}"/>
              </a:ext>
            </a:extLst>
          </p:cNvPr>
          <p:cNvSpPr>
            <a:spLocks/>
          </p:cNvSpPr>
          <p:nvPr/>
        </p:nvSpPr>
        <p:spPr bwMode="auto">
          <a:xfrm>
            <a:off x="2719388" y="1943100"/>
            <a:ext cx="9077325" cy="1035050"/>
          </a:xfrm>
          <a:custGeom>
            <a:avLst/>
            <a:gdLst>
              <a:gd name="T0" fmla="*/ 0 w 9076690"/>
              <a:gd name="T1" fmla="*/ 0 h 1035685"/>
              <a:gd name="T2" fmla="*/ 8907339 w 9076690"/>
              <a:gd name="T3" fmla="*/ 0 h 1035685"/>
              <a:gd name="T4" fmla="*/ 8953202 w 9076690"/>
              <a:gd name="T5" fmla="*/ 6141 h 1035685"/>
              <a:gd name="T6" fmla="*/ 8994415 w 9076690"/>
              <a:gd name="T7" fmla="*/ 23481 h 1035685"/>
              <a:gd name="T8" fmla="*/ 9029334 w 9076690"/>
              <a:gd name="T9" fmla="*/ 50375 h 1035685"/>
              <a:gd name="T10" fmla="*/ 9056309 w 9076690"/>
              <a:gd name="T11" fmla="*/ 85196 h 1035685"/>
              <a:gd name="T12" fmla="*/ 9073704 w 9076690"/>
              <a:gd name="T13" fmla="*/ 126302 h 1035685"/>
              <a:gd name="T14" fmla="*/ 9079865 w 9076690"/>
              <a:gd name="T15" fmla="*/ 172062 h 1035685"/>
              <a:gd name="T16" fmla="*/ 9079865 w 9076690"/>
              <a:gd name="T17" fmla="*/ 1032006 h 1035685"/>
              <a:gd name="T18" fmla="*/ 0 w 9076690"/>
              <a:gd name="T19" fmla="*/ 1032006 h 1035685"/>
              <a:gd name="T20" fmla="*/ 0 w 9076690"/>
              <a:gd name="T21" fmla="*/ 0 h 103568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076690" h="1035685">
                <a:moveTo>
                  <a:pt x="0" y="0"/>
                </a:moveTo>
                <a:lnTo>
                  <a:pt x="8904224" y="0"/>
                </a:lnTo>
                <a:lnTo>
                  <a:pt x="8950072" y="6161"/>
                </a:lnTo>
                <a:lnTo>
                  <a:pt x="8991270" y="23551"/>
                </a:lnTo>
                <a:lnTo>
                  <a:pt x="9026175" y="50530"/>
                </a:lnTo>
                <a:lnTo>
                  <a:pt x="9053143" y="85456"/>
                </a:lnTo>
                <a:lnTo>
                  <a:pt x="9070529" y="126691"/>
                </a:lnTo>
                <a:lnTo>
                  <a:pt x="9076690" y="172592"/>
                </a:lnTo>
                <a:lnTo>
                  <a:pt x="9076690" y="1035176"/>
                </a:lnTo>
                <a:lnTo>
                  <a:pt x="0" y="1035176"/>
                </a:lnTo>
                <a:lnTo>
                  <a:pt x="0" y="0"/>
                </a:lnTo>
                <a:close/>
              </a:path>
            </a:pathLst>
          </a:custGeom>
          <a:noFill/>
          <a:ln w="19050">
            <a:solidFill>
              <a:srgbClr val="0097C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2934" name="object 6">
            <a:extLst>
              <a:ext uri="{FF2B5EF4-FFF2-40B4-BE49-F238E27FC236}">
                <a16:creationId xmlns:a16="http://schemas.microsoft.com/office/drawing/2014/main" id="{15E32CE8-7629-4828-A72E-814D08C17264}"/>
              </a:ext>
            </a:extLst>
          </p:cNvPr>
          <p:cNvSpPr txBox="1">
            <a:spLocks noChangeArrowheads="1"/>
          </p:cNvSpPr>
          <p:nvPr/>
        </p:nvSpPr>
        <p:spPr bwMode="auto">
          <a:xfrm>
            <a:off x="2978150" y="1536700"/>
            <a:ext cx="8562975" cy="12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3335" rIns="0" bIns="0">
            <a:spAutoFit/>
          </a:bodyPr>
          <a:lstStyle>
            <a:lvl1pPr marL="127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00"/>
              </a:spcBef>
            </a:pPr>
            <a:r>
              <a:rPr lang="zh-CN" altLang="zh-CN" sz="2000" b="1">
                <a:solidFill>
                  <a:srgbClr val="FFFFFF"/>
                </a:solidFill>
                <a:latin typeface="Arial" panose="020B0604020202020204" pitchFamily="34" charset="0"/>
                <a:cs typeface="Arial" panose="020B0604020202020204" pitchFamily="34" charset="0"/>
              </a:rPr>
              <a:t>模块 化</a:t>
            </a:r>
            <a:endParaRPr lang="zh-CN" altLang="zh-CN" sz="2000">
              <a:latin typeface="Arial" panose="020B0604020202020204" pitchFamily="34" charset="0"/>
              <a:cs typeface="Arial" panose="020B0604020202020204" pitchFamily="34" charset="0"/>
            </a:endParaRPr>
          </a:p>
          <a:p>
            <a:pPr>
              <a:spcBef>
                <a:spcPts val="25"/>
              </a:spcBef>
            </a:pPr>
            <a:endParaRPr lang="zh-CN" altLang="zh-CN" sz="2200">
              <a:latin typeface="Times New Roman" panose="02020603050405020304" pitchFamily="18" charset="0"/>
              <a:cs typeface="Times New Roman" panose="02020603050405020304" pitchFamily="18" charset="0"/>
            </a:endParaRPr>
          </a:p>
          <a:p>
            <a:pPr/>
            <a:r>
              <a:rPr lang="zh-CN" altLang="zh-CN" b="1">
                <a:solidFill>
                  <a:srgbClr val="2D2D2D"/>
                </a:solidFill>
                <a:latin typeface="Arial" panose="020B0604020202020204" pitchFamily="34" charset="0"/>
                <a:cs typeface="Arial" panose="020B0604020202020204" pitchFamily="34" charset="0"/>
              </a:rPr>
              <a:t>在那个时候吃掉大象一块</a:t>
            </a:r>
            <a:r>
              <a:rPr lang="zh-CN" altLang="zh-CN">
                <a:solidFill>
                  <a:srgbClr val="2D2D2D"/>
                </a:solidFill>
                <a:latin typeface="Arial" panose="020B0604020202020204" pitchFamily="34" charset="0"/>
                <a:cs typeface="Arial" panose="020B0604020202020204" pitchFamily="34" charset="0"/>
              </a:rPr>
              <a:t>.分阶段实施办法。从小开始。小型团队拥有其作品的完整生命周期 (业务能力) [23]</a:t>
            </a:r>
            <a:endParaRPr lang="zh-CN" altLang="zh-CN">
              <a:latin typeface="Arial" panose="020B0604020202020204" pitchFamily="34" charset="0"/>
              <a:cs typeface="Arial" panose="020B0604020202020204" pitchFamily="34" charset="0"/>
            </a:endParaRPr>
          </a:p>
        </p:txBody>
      </p:sp>
      <p:sp>
        <p:nvSpPr>
          <p:cNvPr id="252935" name="object 7">
            <a:extLst>
              <a:ext uri="{FF2B5EF4-FFF2-40B4-BE49-F238E27FC236}">
                <a16:creationId xmlns:a16="http://schemas.microsoft.com/office/drawing/2014/main" id="{3BFEDA3D-FCCE-4595-8ED7-AE4157CA4B16}"/>
              </a:ext>
            </a:extLst>
          </p:cNvPr>
          <p:cNvSpPr>
            <a:spLocks/>
          </p:cNvSpPr>
          <p:nvPr/>
        </p:nvSpPr>
        <p:spPr bwMode="auto">
          <a:xfrm>
            <a:off x="381000" y="1485900"/>
            <a:ext cx="2351088" cy="1492250"/>
          </a:xfrm>
          <a:custGeom>
            <a:avLst/>
            <a:gdLst>
              <a:gd name="T0" fmla="*/ 2078555 w 2351405"/>
              <a:gd name="T1" fmla="*/ 0 h 1492250"/>
              <a:gd name="T2" fmla="*/ 0 w 2351405"/>
              <a:gd name="T3" fmla="*/ 0 h 1492250"/>
              <a:gd name="T4" fmla="*/ 0 w 2351405"/>
              <a:gd name="T5" fmla="*/ 1220851 h 1492250"/>
              <a:gd name="T6" fmla="*/ 4363 w 2351405"/>
              <a:gd name="T7" fmla="*/ 1269585 h 1492250"/>
              <a:gd name="T8" fmla="*/ 16952 w 2351405"/>
              <a:gd name="T9" fmla="*/ 1315455 h 1492250"/>
              <a:gd name="T10" fmla="*/ 36991 w 2351405"/>
              <a:gd name="T11" fmla="*/ 1357695 h 1492250"/>
              <a:gd name="T12" fmla="*/ 63720 w 2351405"/>
              <a:gd name="T13" fmla="*/ 1395539 h 1492250"/>
              <a:gd name="T14" fmla="*/ 96378 w 2351405"/>
              <a:gd name="T15" fmla="*/ 1428220 h 1492250"/>
              <a:gd name="T16" fmla="*/ 134195 w 2351405"/>
              <a:gd name="T17" fmla="*/ 1454973 h 1492250"/>
              <a:gd name="T18" fmla="*/ 176404 w 2351405"/>
              <a:gd name="T19" fmla="*/ 1475030 h 1492250"/>
              <a:gd name="T20" fmla="*/ 222245 w 2351405"/>
              <a:gd name="T21" fmla="*/ 1487626 h 1492250"/>
              <a:gd name="T22" fmla="*/ 270947 w 2351405"/>
              <a:gd name="T23" fmla="*/ 1491996 h 1492250"/>
              <a:gd name="T24" fmla="*/ 2349515 w 2351405"/>
              <a:gd name="T25" fmla="*/ 1491996 h 1492250"/>
              <a:gd name="T26" fmla="*/ 2349515 w 2351405"/>
              <a:gd name="T27" fmla="*/ 271018 h 1492250"/>
              <a:gd name="T28" fmla="*/ 2345151 w 2351405"/>
              <a:gd name="T29" fmla="*/ 222287 h 1492250"/>
              <a:gd name="T30" fmla="*/ 2332559 w 2351405"/>
              <a:gd name="T31" fmla="*/ 176429 h 1492250"/>
              <a:gd name="T32" fmla="*/ 2312517 w 2351405"/>
              <a:gd name="T33" fmla="*/ 134206 h 1492250"/>
              <a:gd name="T34" fmla="*/ 2285784 w 2351405"/>
              <a:gd name="T35" fmla="*/ 96382 h 1492250"/>
              <a:gd name="T36" fmla="*/ 2253123 w 2351405"/>
              <a:gd name="T37" fmla="*/ 63722 h 1492250"/>
              <a:gd name="T38" fmla="*/ 2215305 w 2351405"/>
              <a:gd name="T39" fmla="*/ 36989 h 1492250"/>
              <a:gd name="T40" fmla="*/ 2173094 w 2351405"/>
              <a:gd name="T41" fmla="*/ 16949 h 1492250"/>
              <a:gd name="T42" fmla="*/ 2127254 w 2351405"/>
              <a:gd name="T43" fmla="*/ 4364 h 1492250"/>
              <a:gd name="T44" fmla="*/ 2078555 w 2351405"/>
              <a:gd name="T45" fmla="*/ 0 h 149225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351405" h="1492250">
                <a:moveTo>
                  <a:pt x="2079955" y="0"/>
                </a:moveTo>
                <a:lnTo>
                  <a:pt x="0" y="0"/>
                </a:lnTo>
                <a:lnTo>
                  <a:pt x="0" y="1220851"/>
                </a:lnTo>
                <a:lnTo>
                  <a:pt x="4368" y="1269585"/>
                </a:lnTo>
                <a:lnTo>
                  <a:pt x="16962" y="1315455"/>
                </a:lnTo>
                <a:lnTo>
                  <a:pt x="37016" y="1357695"/>
                </a:lnTo>
                <a:lnTo>
                  <a:pt x="63765" y="1395539"/>
                </a:lnTo>
                <a:lnTo>
                  <a:pt x="96443" y="1428220"/>
                </a:lnTo>
                <a:lnTo>
                  <a:pt x="134285" y="1454973"/>
                </a:lnTo>
                <a:lnTo>
                  <a:pt x="176524" y="1475030"/>
                </a:lnTo>
                <a:lnTo>
                  <a:pt x="222395" y="1487626"/>
                </a:lnTo>
                <a:lnTo>
                  <a:pt x="271132" y="1491996"/>
                </a:lnTo>
                <a:lnTo>
                  <a:pt x="2351100" y="1491996"/>
                </a:lnTo>
                <a:lnTo>
                  <a:pt x="2351100" y="271018"/>
                </a:lnTo>
                <a:lnTo>
                  <a:pt x="2346731" y="222287"/>
                </a:lnTo>
                <a:lnTo>
                  <a:pt x="2334134" y="176429"/>
                </a:lnTo>
                <a:lnTo>
                  <a:pt x="2314077" y="134206"/>
                </a:lnTo>
                <a:lnTo>
                  <a:pt x="2287324" y="96382"/>
                </a:lnTo>
                <a:lnTo>
                  <a:pt x="2254643" y="63722"/>
                </a:lnTo>
                <a:lnTo>
                  <a:pt x="2216800" y="36989"/>
                </a:lnTo>
                <a:lnTo>
                  <a:pt x="2174559" y="16949"/>
                </a:lnTo>
                <a:lnTo>
                  <a:pt x="2128689" y="4364"/>
                </a:lnTo>
                <a:lnTo>
                  <a:pt x="2079955"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2936" name="object 8">
            <a:extLst>
              <a:ext uri="{FF2B5EF4-FFF2-40B4-BE49-F238E27FC236}">
                <a16:creationId xmlns:a16="http://schemas.microsoft.com/office/drawing/2014/main" id="{0FB8C6FF-9783-47C8-91BB-4882E8610ABE}"/>
              </a:ext>
            </a:extLst>
          </p:cNvPr>
          <p:cNvSpPr>
            <a:spLocks/>
          </p:cNvSpPr>
          <p:nvPr/>
        </p:nvSpPr>
        <p:spPr bwMode="auto">
          <a:xfrm>
            <a:off x="381000" y="1485900"/>
            <a:ext cx="2351088" cy="1492250"/>
          </a:xfrm>
          <a:custGeom>
            <a:avLst/>
            <a:gdLst>
              <a:gd name="T0" fmla="*/ 0 w 2351405"/>
              <a:gd name="T1" fmla="*/ 0 h 1492250"/>
              <a:gd name="T2" fmla="*/ 2078555 w 2351405"/>
              <a:gd name="T3" fmla="*/ 0 h 1492250"/>
              <a:gd name="T4" fmla="*/ 2127254 w 2351405"/>
              <a:gd name="T5" fmla="*/ 4364 h 1492250"/>
              <a:gd name="T6" fmla="*/ 2173094 w 2351405"/>
              <a:gd name="T7" fmla="*/ 16949 h 1492250"/>
              <a:gd name="T8" fmla="*/ 2215305 w 2351405"/>
              <a:gd name="T9" fmla="*/ 36989 h 1492250"/>
              <a:gd name="T10" fmla="*/ 2253123 w 2351405"/>
              <a:gd name="T11" fmla="*/ 63722 h 1492250"/>
              <a:gd name="T12" fmla="*/ 2285784 w 2351405"/>
              <a:gd name="T13" fmla="*/ 96382 h 1492250"/>
              <a:gd name="T14" fmla="*/ 2312517 w 2351405"/>
              <a:gd name="T15" fmla="*/ 134206 h 1492250"/>
              <a:gd name="T16" fmla="*/ 2332559 w 2351405"/>
              <a:gd name="T17" fmla="*/ 176429 h 1492250"/>
              <a:gd name="T18" fmla="*/ 2345151 w 2351405"/>
              <a:gd name="T19" fmla="*/ 222287 h 1492250"/>
              <a:gd name="T20" fmla="*/ 2349515 w 2351405"/>
              <a:gd name="T21" fmla="*/ 271018 h 1492250"/>
              <a:gd name="T22" fmla="*/ 2349515 w 2351405"/>
              <a:gd name="T23" fmla="*/ 1491996 h 1492250"/>
              <a:gd name="T24" fmla="*/ 270947 w 2351405"/>
              <a:gd name="T25" fmla="*/ 1491996 h 1492250"/>
              <a:gd name="T26" fmla="*/ 222245 w 2351405"/>
              <a:gd name="T27" fmla="*/ 1487626 h 1492250"/>
              <a:gd name="T28" fmla="*/ 176404 w 2351405"/>
              <a:gd name="T29" fmla="*/ 1475030 h 1492250"/>
              <a:gd name="T30" fmla="*/ 134195 w 2351405"/>
              <a:gd name="T31" fmla="*/ 1454973 h 1492250"/>
              <a:gd name="T32" fmla="*/ 96378 w 2351405"/>
              <a:gd name="T33" fmla="*/ 1428220 h 1492250"/>
              <a:gd name="T34" fmla="*/ 63720 w 2351405"/>
              <a:gd name="T35" fmla="*/ 1395539 h 1492250"/>
              <a:gd name="T36" fmla="*/ 36991 w 2351405"/>
              <a:gd name="T37" fmla="*/ 1357695 h 1492250"/>
              <a:gd name="T38" fmla="*/ 16952 w 2351405"/>
              <a:gd name="T39" fmla="*/ 1315455 h 1492250"/>
              <a:gd name="T40" fmla="*/ 4363 w 2351405"/>
              <a:gd name="T41" fmla="*/ 1269585 h 1492250"/>
              <a:gd name="T42" fmla="*/ 0 w 2351405"/>
              <a:gd name="T43" fmla="*/ 1220851 h 1492250"/>
              <a:gd name="T44" fmla="*/ 0 w 2351405"/>
              <a:gd name="T45" fmla="*/ 0 h 149225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351405" h="1492250">
                <a:moveTo>
                  <a:pt x="0" y="0"/>
                </a:moveTo>
                <a:lnTo>
                  <a:pt x="2079955" y="0"/>
                </a:lnTo>
                <a:lnTo>
                  <a:pt x="2128689" y="4364"/>
                </a:lnTo>
                <a:lnTo>
                  <a:pt x="2174559" y="16949"/>
                </a:lnTo>
                <a:lnTo>
                  <a:pt x="2216800" y="36989"/>
                </a:lnTo>
                <a:lnTo>
                  <a:pt x="2254643" y="63722"/>
                </a:lnTo>
                <a:lnTo>
                  <a:pt x="2287324" y="96382"/>
                </a:lnTo>
                <a:lnTo>
                  <a:pt x="2314077" y="134206"/>
                </a:lnTo>
                <a:lnTo>
                  <a:pt x="2334134" y="176429"/>
                </a:lnTo>
                <a:lnTo>
                  <a:pt x="2346731" y="222287"/>
                </a:lnTo>
                <a:lnTo>
                  <a:pt x="2351100" y="271018"/>
                </a:lnTo>
                <a:lnTo>
                  <a:pt x="2351100" y="1491996"/>
                </a:lnTo>
                <a:lnTo>
                  <a:pt x="271132" y="1491996"/>
                </a:lnTo>
                <a:lnTo>
                  <a:pt x="222395" y="1487626"/>
                </a:lnTo>
                <a:lnTo>
                  <a:pt x="176524" y="1475030"/>
                </a:lnTo>
                <a:lnTo>
                  <a:pt x="134285" y="1454973"/>
                </a:lnTo>
                <a:lnTo>
                  <a:pt x="96443" y="1428220"/>
                </a:lnTo>
                <a:lnTo>
                  <a:pt x="63765" y="1395539"/>
                </a:lnTo>
                <a:lnTo>
                  <a:pt x="37016" y="1357695"/>
                </a:lnTo>
                <a:lnTo>
                  <a:pt x="16962" y="1315455"/>
                </a:lnTo>
                <a:lnTo>
                  <a:pt x="4368" y="1269585"/>
                </a:lnTo>
                <a:lnTo>
                  <a:pt x="0" y="1220851"/>
                </a:lnTo>
                <a:lnTo>
                  <a:pt x="0" y="0"/>
                </a:lnTo>
                <a:close/>
              </a:path>
            </a:pathLst>
          </a:custGeom>
          <a:noFill/>
          <a:ln w="19050">
            <a:solidFill>
              <a:srgbClr val="0097C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2937" name="object 9">
            <a:extLst>
              <a:ext uri="{FF2B5EF4-FFF2-40B4-BE49-F238E27FC236}">
                <a16:creationId xmlns:a16="http://schemas.microsoft.com/office/drawing/2014/main" id="{DCF324A0-4B54-466C-9F21-7421B1CFADA2}"/>
              </a:ext>
            </a:extLst>
          </p:cNvPr>
          <p:cNvSpPr>
            <a:spLocks/>
          </p:cNvSpPr>
          <p:nvPr/>
        </p:nvSpPr>
        <p:spPr bwMode="auto">
          <a:xfrm>
            <a:off x="2349500" y="3130550"/>
            <a:ext cx="5046663" cy="446088"/>
          </a:xfrm>
          <a:custGeom>
            <a:avLst/>
            <a:gdLst>
              <a:gd name="T0" fmla="*/ 4905523 w 5046345"/>
              <a:gd name="T1" fmla="*/ 0 h 446404"/>
              <a:gd name="T2" fmla="*/ 0 w 5046345"/>
              <a:gd name="T3" fmla="*/ 0 h 446404"/>
              <a:gd name="T4" fmla="*/ 0 w 5046345"/>
              <a:gd name="T5" fmla="*/ 444573 h 446404"/>
              <a:gd name="T6" fmla="*/ 5047681 w 5046345"/>
              <a:gd name="T7" fmla="*/ 444573 h 446404"/>
              <a:gd name="T8" fmla="*/ 5047681 w 5046345"/>
              <a:gd name="T9" fmla="*/ 141610 h 446404"/>
              <a:gd name="T10" fmla="*/ 5040435 w 5046345"/>
              <a:gd name="T11" fmla="*/ 96849 h 446404"/>
              <a:gd name="T12" fmla="*/ 5020251 w 5046345"/>
              <a:gd name="T13" fmla="*/ 57978 h 446404"/>
              <a:gd name="T14" fmla="*/ 4989477 w 5046345"/>
              <a:gd name="T15" fmla="*/ 27324 h 446404"/>
              <a:gd name="T16" fmla="*/ 4950456 w 5046345"/>
              <a:gd name="T17" fmla="*/ 7220 h 446404"/>
              <a:gd name="T18" fmla="*/ 4905523 w 5046345"/>
              <a:gd name="T19" fmla="*/ 0 h 4464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46345" h="446404">
                <a:moveTo>
                  <a:pt x="4903978" y="0"/>
                </a:moveTo>
                <a:lnTo>
                  <a:pt x="0" y="0"/>
                </a:lnTo>
                <a:lnTo>
                  <a:pt x="0" y="446150"/>
                </a:lnTo>
                <a:lnTo>
                  <a:pt x="5046091" y="446150"/>
                </a:lnTo>
                <a:lnTo>
                  <a:pt x="5046091" y="142112"/>
                </a:lnTo>
                <a:lnTo>
                  <a:pt x="5038845" y="97194"/>
                </a:lnTo>
                <a:lnTo>
                  <a:pt x="5018671" y="58183"/>
                </a:lnTo>
                <a:lnTo>
                  <a:pt x="4987907" y="27419"/>
                </a:lnTo>
                <a:lnTo>
                  <a:pt x="4948896" y="7245"/>
                </a:lnTo>
                <a:lnTo>
                  <a:pt x="4903978" y="0"/>
                </a:lnTo>
                <a:close/>
              </a:path>
            </a:pathLst>
          </a:custGeom>
          <a:solidFill>
            <a:srgbClr val="0097C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2938" name="object 10">
            <a:extLst>
              <a:ext uri="{FF2B5EF4-FFF2-40B4-BE49-F238E27FC236}">
                <a16:creationId xmlns:a16="http://schemas.microsoft.com/office/drawing/2014/main" id="{48323016-9773-4094-BFD0-3543B390164A}"/>
              </a:ext>
            </a:extLst>
          </p:cNvPr>
          <p:cNvSpPr>
            <a:spLocks/>
          </p:cNvSpPr>
          <p:nvPr/>
        </p:nvSpPr>
        <p:spPr bwMode="auto">
          <a:xfrm>
            <a:off x="2349500" y="3130550"/>
            <a:ext cx="5046663" cy="446088"/>
          </a:xfrm>
          <a:custGeom>
            <a:avLst/>
            <a:gdLst>
              <a:gd name="T0" fmla="*/ 0 w 5046345"/>
              <a:gd name="T1" fmla="*/ 0 h 446404"/>
              <a:gd name="T2" fmla="*/ 4905523 w 5046345"/>
              <a:gd name="T3" fmla="*/ 0 h 446404"/>
              <a:gd name="T4" fmla="*/ 4950456 w 5046345"/>
              <a:gd name="T5" fmla="*/ 7220 h 446404"/>
              <a:gd name="T6" fmla="*/ 4989477 w 5046345"/>
              <a:gd name="T7" fmla="*/ 27324 h 446404"/>
              <a:gd name="T8" fmla="*/ 5020251 w 5046345"/>
              <a:gd name="T9" fmla="*/ 57978 h 446404"/>
              <a:gd name="T10" fmla="*/ 5040435 w 5046345"/>
              <a:gd name="T11" fmla="*/ 96849 h 446404"/>
              <a:gd name="T12" fmla="*/ 5047681 w 5046345"/>
              <a:gd name="T13" fmla="*/ 141610 h 446404"/>
              <a:gd name="T14" fmla="*/ 5047681 w 5046345"/>
              <a:gd name="T15" fmla="*/ 444573 h 446404"/>
              <a:gd name="T16" fmla="*/ 0 w 5046345"/>
              <a:gd name="T17" fmla="*/ 444573 h 446404"/>
              <a:gd name="T18" fmla="*/ 0 w 5046345"/>
              <a:gd name="T19" fmla="*/ 0 h 4464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46345" h="446404">
                <a:moveTo>
                  <a:pt x="0" y="0"/>
                </a:moveTo>
                <a:lnTo>
                  <a:pt x="4903978" y="0"/>
                </a:lnTo>
                <a:lnTo>
                  <a:pt x="4948896" y="7245"/>
                </a:lnTo>
                <a:lnTo>
                  <a:pt x="4987907" y="27419"/>
                </a:lnTo>
                <a:lnTo>
                  <a:pt x="5018671" y="58183"/>
                </a:lnTo>
                <a:lnTo>
                  <a:pt x="5038845" y="97194"/>
                </a:lnTo>
                <a:lnTo>
                  <a:pt x="5046091" y="142112"/>
                </a:lnTo>
                <a:lnTo>
                  <a:pt x="5046091" y="446150"/>
                </a:lnTo>
                <a:lnTo>
                  <a:pt x="0" y="446150"/>
                </a:lnTo>
                <a:lnTo>
                  <a:pt x="0" y="0"/>
                </a:lnTo>
                <a:close/>
              </a:path>
            </a:pathLst>
          </a:custGeom>
          <a:noFill/>
          <a:ln w="12700">
            <a:solidFill>
              <a:srgbClr val="0097C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2939" name="object 11">
            <a:extLst>
              <a:ext uri="{FF2B5EF4-FFF2-40B4-BE49-F238E27FC236}">
                <a16:creationId xmlns:a16="http://schemas.microsoft.com/office/drawing/2014/main" id="{21943080-FA4E-4811-B9E2-586015B6E4DB}"/>
              </a:ext>
            </a:extLst>
          </p:cNvPr>
          <p:cNvSpPr>
            <a:spLocks/>
          </p:cNvSpPr>
          <p:nvPr/>
        </p:nvSpPr>
        <p:spPr bwMode="auto">
          <a:xfrm>
            <a:off x="2719388" y="3587750"/>
            <a:ext cx="9077325" cy="1035050"/>
          </a:xfrm>
          <a:custGeom>
            <a:avLst/>
            <a:gdLst>
              <a:gd name="T0" fmla="*/ 0 w 9076690"/>
              <a:gd name="T1" fmla="*/ 0 h 1035685"/>
              <a:gd name="T2" fmla="*/ 8907339 w 9076690"/>
              <a:gd name="T3" fmla="*/ 0 h 1035685"/>
              <a:gd name="T4" fmla="*/ 8953202 w 9076690"/>
              <a:gd name="T5" fmla="*/ 6141 h 1035685"/>
              <a:gd name="T6" fmla="*/ 8994415 w 9076690"/>
              <a:gd name="T7" fmla="*/ 23481 h 1035685"/>
              <a:gd name="T8" fmla="*/ 9029334 w 9076690"/>
              <a:gd name="T9" fmla="*/ 50375 h 1035685"/>
              <a:gd name="T10" fmla="*/ 9056309 w 9076690"/>
              <a:gd name="T11" fmla="*/ 85196 h 1035685"/>
              <a:gd name="T12" fmla="*/ 9073704 w 9076690"/>
              <a:gd name="T13" fmla="*/ 126302 h 1035685"/>
              <a:gd name="T14" fmla="*/ 9079865 w 9076690"/>
              <a:gd name="T15" fmla="*/ 172063 h 1035685"/>
              <a:gd name="T16" fmla="*/ 9079865 w 9076690"/>
              <a:gd name="T17" fmla="*/ 1032006 h 1035685"/>
              <a:gd name="T18" fmla="*/ 0 w 9076690"/>
              <a:gd name="T19" fmla="*/ 1032006 h 1035685"/>
              <a:gd name="T20" fmla="*/ 0 w 9076690"/>
              <a:gd name="T21" fmla="*/ 0 h 103568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076690" h="1035685">
                <a:moveTo>
                  <a:pt x="0" y="0"/>
                </a:moveTo>
                <a:lnTo>
                  <a:pt x="8904224" y="0"/>
                </a:lnTo>
                <a:lnTo>
                  <a:pt x="8950072" y="6161"/>
                </a:lnTo>
                <a:lnTo>
                  <a:pt x="8991270" y="23551"/>
                </a:lnTo>
                <a:lnTo>
                  <a:pt x="9026175" y="50530"/>
                </a:lnTo>
                <a:lnTo>
                  <a:pt x="9053143" y="85456"/>
                </a:lnTo>
                <a:lnTo>
                  <a:pt x="9070529" y="126691"/>
                </a:lnTo>
                <a:lnTo>
                  <a:pt x="9076690" y="172593"/>
                </a:lnTo>
                <a:lnTo>
                  <a:pt x="9076690" y="1035176"/>
                </a:lnTo>
                <a:lnTo>
                  <a:pt x="0" y="1035176"/>
                </a:lnTo>
                <a:lnTo>
                  <a:pt x="0" y="0"/>
                </a:lnTo>
                <a:close/>
              </a:path>
            </a:pathLst>
          </a:custGeom>
          <a:noFill/>
          <a:ln w="19050">
            <a:solidFill>
              <a:srgbClr val="0097C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2940" name="object 12">
            <a:extLst>
              <a:ext uri="{FF2B5EF4-FFF2-40B4-BE49-F238E27FC236}">
                <a16:creationId xmlns:a16="http://schemas.microsoft.com/office/drawing/2014/main" id="{F850B108-C911-4C66-9797-2CCB38AB101D}"/>
              </a:ext>
            </a:extLst>
          </p:cNvPr>
          <p:cNvSpPr>
            <a:spLocks/>
          </p:cNvSpPr>
          <p:nvPr/>
        </p:nvSpPr>
        <p:spPr bwMode="auto">
          <a:xfrm>
            <a:off x="381000" y="3132138"/>
            <a:ext cx="2351088" cy="1492250"/>
          </a:xfrm>
          <a:custGeom>
            <a:avLst/>
            <a:gdLst>
              <a:gd name="T0" fmla="*/ 2078555 w 2351405"/>
              <a:gd name="T1" fmla="*/ 0 h 1492250"/>
              <a:gd name="T2" fmla="*/ 0 w 2351405"/>
              <a:gd name="T3" fmla="*/ 0 h 1492250"/>
              <a:gd name="T4" fmla="*/ 0 w 2351405"/>
              <a:gd name="T5" fmla="*/ 1220977 h 1492250"/>
              <a:gd name="T6" fmla="*/ 4363 w 2351405"/>
              <a:gd name="T7" fmla="*/ 1269712 h 1492250"/>
              <a:gd name="T8" fmla="*/ 16952 w 2351405"/>
              <a:gd name="T9" fmla="*/ 1315582 h 1492250"/>
              <a:gd name="T10" fmla="*/ 36991 w 2351405"/>
              <a:gd name="T11" fmla="*/ 1357822 h 1492250"/>
              <a:gd name="T12" fmla="*/ 63720 w 2351405"/>
              <a:gd name="T13" fmla="*/ 1395666 h 1492250"/>
              <a:gd name="T14" fmla="*/ 96378 w 2351405"/>
              <a:gd name="T15" fmla="*/ 1428347 h 1492250"/>
              <a:gd name="T16" fmla="*/ 134195 w 2351405"/>
              <a:gd name="T17" fmla="*/ 1455100 h 1492250"/>
              <a:gd name="T18" fmla="*/ 176404 w 2351405"/>
              <a:gd name="T19" fmla="*/ 1475157 h 1492250"/>
              <a:gd name="T20" fmla="*/ 222245 w 2351405"/>
              <a:gd name="T21" fmla="*/ 1487753 h 1492250"/>
              <a:gd name="T22" fmla="*/ 270947 w 2351405"/>
              <a:gd name="T23" fmla="*/ 1492122 h 1492250"/>
              <a:gd name="T24" fmla="*/ 2349515 w 2351405"/>
              <a:gd name="T25" fmla="*/ 1492122 h 1492250"/>
              <a:gd name="T26" fmla="*/ 2349515 w 2351405"/>
              <a:gd name="T27" fmla="*/ 271144 h 1492250"/>
              <a:gd name="T28" fmla="*/ 2345151 w 2351405"/>
              <a:gd name="T29" fmla="*/ 222410 h 1492250"/>
              <a:gd name="T30" fmla="*/ 2332559 w 2351405"/>
              <a:gd name="T31" fmla="*/ 176540 h 1492250"/>
              <a:gd name="T32" fmla="*/ 2312517 w 2351405"/>
              <a:gd name="T33" fmla="*/ 134300 h 1492250"/>
              <a:gd name="T34" fmla="*/ 2285784 w 2351405"/>
              <a:gd name="T35" fmla="*/ 96456 h 1492250"/>
              <a:gd name="T36" fmla="*/ 2253123 w 2351405"/>
              <a:gd name="T37" fmla="*/ 63775 h 1492250"/>
              <a:gd name="T38" fmla="*/ 2215305 w 2351405"/>
              <a:gd name="T39" fmla="*/ 37022 h 1492250"/>
              <a:gd name="T40" fmla="*/ 2173094 w 2351405"/>
              <a:gd name="T41" fmla="*/ 16965 h 1492250"/>
              <a:gd name="T42" fmla="*/ 2127254 w 2351405"/>
              <a:gd name="T43" fmla="*/ 4369 h 1492250"/>
              <a:gd name="T44" fmla="*/ 2078555 w 2351405"/>
              <a:gd name="T45" fmla="*/ 0 h 149225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351405" h="1492250">
                <a:moveTo>
                  <a:pt x="2079955" y="0"/>
                </a:moveTo>
                <a:lnTo>
                  <a:pt x="0" y="0"/>
                </a:lnTo>
                <a:lnTo>
                  <a:pt x="0" y="1220977"/>
                </a:lnTo>
                <a:lnTo>
                  <a:pt x="4368" y="1269712"/>
                </a:lnTo>
                <a:lnTo>
                  <a:pt x="16962" y="1315582"/>
                </a:lnTo>
                <a:lnTo>
                  <a:pt x="37016" y="1357822"/>
                </a:lnTo>
                <a:lnTo>
                  <a:pt x="63765" y="1395666"/>
                </a:lnTo>
                <a:lnTo>
                  <a:pt x="96443" y="1428347"/>
                </a:lnTo>
                <a:lnTo>
                  <a:pt x="134285" y="1455100"/>
                </a:lnTo>
                <a:lnTo>
                  <a:pt x="176524" y="1475157"/>
                </a:lnTo>
                <a:lnTo>
                  <a:pt x="222395" y="1487753"/>
                </a:lnTo>
                <a:lnTo>
                  <a:pt x="271132" y="1492122"/>
                </a:lnTo>
                <a:lnTo>
                  <a:pt x="2351100" y="1492122"/>
                </a:lnTo>
                <a:lnTo>
                  <a:pt x="2351100" y="271144"/>
                </a:lnTo>
                <a:lnTo>
                  <a:pt x="2346731" y="222410"/>
                </a:lnTo>
                <a:lnTo>
                  <a:pt x="2334134" y="176540"/>
                </a:lnTo>
                <a:lnTo>
                  <a:pt x="2314077" y="134300"/>
                </a:lnTo>
                <a:lnTo>
                  <a:pt x="2287324" y="96456"/>
                </a:lnTo>
                <a:lnTo>
                  <a:pt x="2254643" y="63775"/>
                </a:lnTo>
                <a:lnTo>
                  <a:pt x="2216800" y="37022"/>
                </a:lnTo>
                <a:lnTo>
                  <a:pt x="2174559" y="16965"/>
                </a:lnTo>
                <a:lnTo>
                  <a:pt x="2128689" y="4369"/>
                </a:lnTo>
                <a:lnTo>
                  <a:pt x="2079955"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2941" name="object 13">
            <a:extLst>
              <a:ext uri="{FF2B5EF4-FFF2-40B4-BE49-F238E27FC236}">
                <a16:creationId xmlns:a16="http://schemas.microsoft.com/office/drawing/2014/main" id="{CF9041B9-19AA-4127-A046-A10D0013C2B1}"/>
              </a:ext>
            </a:extLst>
          </p:cNvPr>
          <p:cNvSpPr>
            <a:spLocks/>
          </p:cNvSpPr>
          <p:nvPr/>
        </p:nvSpPr>
        <p:spPr bwMode="auto">
          <a:xfrm>
            <a:off x="381000" y="3132138"/>
            <a:ext cx="2351088" cy="1492250"/>
          </a:xfrm>
          <a:custGeom>
            <a:avLst/>
            <a:gdLst>
              <a:gd name="T0" fmla="*/ 0 w 2351405"/>
              <a:gd name="T1" fmla="*/ 0 h 1492250"/>
              <a:gd name="T2" fmla="*/ 2078555 w 2351405"/>
              <a:gd name="T3" fmla="*/ 0 h 1492250"/>
              <a:gd name="T4" fmla="*/ 2127254 w 2351405"/>
              <a:gd name="T5" fmla="*/ 4369 h 1492250"/>
              <a:gd name="T6" fmla="*/ 2173094 w 2351405"/>
              <a:gd name="T7" fmla="*/ 16965 h 1492250"/>
              <a:gd name="T8" fmla="*/ 2215305 w 2351405"/>
              <a:gd name="T9" fmla="*/ 37022 h 1492250"/>
              <a:gd name="T10" fmla="*/ 2253123 w 2351405"/>
              <a:gd name="T11" fmla="*/ 63775 h 1492250"/>
              <a:gd name="T12" fmla="*/ 2285784 w 2351405"/>
              <a:gd name="T13" fmla="*/ 96456 h 1492250"/>
              <a:gd name="T14" fmla="*/ 2312517 w 2351405"/>
              <a:gd name="T15" fmla="*/ 134300 h 1492250"/>
              <a:gd name="T16" fmla="*/ 2332559 w 2351405"/>
              <a:gd name="T17" fmla="*/ 176540 h 1492250"/>
              <a:gd name="T18" fmla="*/ 2345151 w 2351405"/>
              <a:gd name="T19" fmla="*/ 222410 h 1492250"/>
              <a:gd name="T20" fmla="*/ 2349515 w 2351405"/>
              <a:gd name="T21" fmla="*/ 271144 h 1492250"/>
              <a:gd name="T22" fmla="*/ 2349515 w 2351405"/>
              <a:gd name="T23" fmla="*/ 1492122 h 1492250"/>
              <a:gd name="T24" fmla="*/ 270947 w 2351405"/>
              <a:gd name="T25" fmla="*/ 1492122 h 1492250"/>
              <a:gd name="T26" fmla="*/ 222245 w 2351405"/>
              <a:gd name="T27" fmla="*/ 1487753 h 1492250"/>
              <a:gd name="T28" fmla="*/ 176404 w 2351405"/>
              <a:gd name="T29" fmla="*/ 1475157 h 1492250"/>
              <a:gd name="T30" fmla="*/ 134195 w 2351405"/>
              <a:gd name="T31" fmla="*/ 1455100 h 1492250"/>
              <a:gd name="T32" fmla="*/ 96378 w 2351405"/>
              <a:gd name="T33" fmla="*/ 1428347 h 1492250"/>
              <a:gd name="T34" fmla="*/ 63720 w 2351405"/>
              <a:gd name="T35" fmla="*/ 1395666 h 1492250"/>
              <a:gd name="T36" fmla="*/ 36991 w 2351405"/>
              <a:gd name="T37" fmla="*/ 1357822 h 1492250"/>
              <a:gd name="T38" fmla="*/ 16952 w 2351405"/>
              <a:gd name="T39" fmla="*/ 1315582 h 1492250"/>
              <a:gd name="T40" fmla="*/ 4363 w 2351405"/>
              <a:gd name="T41" fmla="*/ 1269712 h 1492250"/>
              <a:gd name="T42" fmla="*/ 0 w 2351405"/>
              <a:gd name="T43" fmla="*/ 1220977 h 1492250"/>
              <a:gd name="T44" fmla="*/ 0 w 2351405"/>
              <a:gd name="T45" fmla="*/ 0 h 149225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351405" h="1492250">
                <a:moveTo>
                  <a:pt x="0" y="0"/>
                </a:moveTo>
                <a:lnTo>
                  <a:pt x="2079955" y="0"/>
                </a:lnTo>
                <a:lnTo>
                  <a:pt x="2128689" y="4369"/>
                </a:lnTo>
                <a:lnTo>
                  <a:pt x="2174559" y="16965"/>
                </a:lnTo>
                <a:lnTo>
                  <a:pt x="2216800" y="37022"/>
                </a:lnTo>
                <a:lnTo>
                  <a:pt x="2254643" y="63775"/>
                </a:lnTo>
                <a:lnTo>
                  <a:pt x="2287324" y="96456"/>
                </a:lnTo>
                <a:lnTo>
                  <a:pt x="2314077" y="134300"/>
                </a:lnTo>
                <a:lnTo>
                  <a:pt x="2334134" y="176540"/>
                </a:lnTo>
                <a:lnTo>
                  <a:pt x="2346731" y="222410"/>
                </a:lnTo>
                <a:lnTo>
                  <a:pt x="2351100" y="271144"/>
                </a:lnTo>
                <a:lnTo>
                  <a:pt x="2351100" y="1492122"/>
                </a:lnTo>
                <a:lnTo>
                  <a:pt x="271132" y="1492122"/>
                </a:lnTo>
                <a:lnTo>
                  <a:pt x="222395" y="1487753"/>
                </a:lnTo>
                <a:lnTo>
                  <a:pt x="176524" y="1475157"/>
                </a:lnTo>
                <a:lnTo>
                  <a:pt x="134285" y="1455100"/>
                </a:lnTo>
                <a:lnTo>
                  <a:pt x="96443" y="1428347"/>
                </a:lnTo>
                <a:lnTo>
                  <a:pt x="63765" y="1395666"/>
                </a:lnTo>
                <a:lnTo>
                  <a:pt x="37016" y="1357822"/>
                </a:lnTo>
                <a:lnTo>
                  <a:pt x="16962" y="1315582"/>
                </a:lnTo>
                <a:lnTo>
                  <a:pt x="4368" y="1269712"/>
                </a:lnTo>
                <a:lnTo>
                  <a:pt x="0" y="1220977"/>
                </a:lnTo>
                <a:lnTo>
                  <a:pt x="0" y="0"/>
                </a:lnTo>
                <a:close/>
              </a:path>
            </a:pathLst>
          </a:custGeom>
          <a:noFill/>
          <a:ln w="19050">
            <a:solidFill>
              <a:srgbClr val="0097C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2942" name="object 14">
            <a:extLst>
              <a:ext uri="{FF2B5EF4-FFF2-40B4-BE49-F238E27FC236}">
                <a16:creationId xmlns:a16="http://schemas.microsoft.com/office/drawing/2014/main" id="{200E49CA-382A-4DE7-9F46-E869D6890ABD}"/>
              </a:ext>
            </a:extLst>
          </p:cNvPr>
          <p:cNvSpPr>
            <a:spLocks/>
          </p:cNvSpPr>
          <p:nvPr/>
        </p:nvSpPr>
        <p:spPr bwMode="auto">
          <a:xfrm>
            <a:off x="2349500" y="4775200"/>
            <a:ext cx="5046663" cy="446088"/>
          </a:xfrm>
          <a:custGeom>
            <a:avLst/>
            <a:gdLst>
              <a:gd name="T0" fmla="*/ 4905523 w 5046345"/>
              <a:gd name="T1" fmla="*/ 0 h 446404"/>
              <a:gd name="T2" fmla="*/ 0 w 5046345"/>
              <a:gd name="T3" fmla="*/ 0 h 446404"/>
              <a:gd name="T4" fmla="*/ 0 w 5046345"/>
              <a:gd name="T5" fmla="*/ 444574 h 446404"/>
              <a:gd name="T6" fmla="*/ 5047681 w 5046345"/>
              <a:gd name="T7" fmla="*/ 444574 h 446404"/>
              <a:gd name="T8" fmla="*/ 5047681 w 5046345"/>
              <a:gd name="T9" fmla="*/ 141611 h 446404"/>
              <a:gd name="T10" fmla="*/ 5040435 w 5046345"/>
              <a:gd name="T11" fmla="*/ 96849 h 446404"/>
              <a:gd name="T12" fmla="*/ 5020251 w 5046345"/>
              <a:gd name="T13" fmla="*/ 57978 h 446404"/>
              <a:gd name="T14" fmla="*/ 4989477 w 5046345"/>
              <a:gd name="T15" fmla="*/ 27324 h 446404"/>
              <a:gd name="T16" fmla="*/ 4950456 w 5046345"/>
              <a:gd name="T17" fmla="*/ 7220 h 446404"/>
              <a:gd name="T18" fmla="*/ 4905523 w 5046345"/>
              <a:gd name="T19" fmla="*/ 0 h 4464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46345" h="446404">
                <a:moveTo>
                  <a:pt x="4903978" y="0"/>
                </a:moveTo>
                <a:lnTo>
                  <a:pt x="0" y="0"/>
                </a:lnTo>
                <a:lnTo>
                  <a:pt x="0" y="446151"/>
                </a:lnTo>
                <a:lnTo>
                  <a:pt x="5046091" y="446151"/>
                </a:lnTo>
                <a:lnTo>
                  <a:pt x="5046091" y="142113"/>
                </a:lnTo>
                <a:lnTo>
                  <a:pt x="5038845" y="97194"/>
                </a:lnTo>
                <a:lnTo>
                  <a:pt x="5018671" y="58183"/>
                </a:lnTo>
                <a:lnTo>
                  <a:pt x="4987907" y="27419"/>
                </a:lnTo>
                <a:lnTo>
                  <a:pt x="4948896" y="7245"/>
                </a:lnTo>
                <a:lnTo>
                  <a:pt x="4903978" y="0"/>
                </a:lnTo>
                <a:close/>
              </a:path>
            </a:pathLst>
          </a:custGeom>
          <a:solidFill>
            <a:srgbClr val="0097C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2943" name="object 15">
            <a:extLst>
              <a:ext uri="{FF2B5EF4-FFF2-40B4-BE49-F238E27FC236}">
                <a16:creationId xmlns:a16="http://schemas.microsoft.com/office/drawing/2014/main" id="{F9D2C7E8-E812-4BD4-A832-9EA07852983F}"/>
              </a:ext>
            </a:extLst>
          </p:cNvPr>
          <p:cNvSpPr>
            <a:spLocks/>
          </p:cNvSpPr>
          <p:nvPr/>
        </p:nvSpPr>
        <p:spPr bwMode="auto">
          <a:xfrm>
            <a:off x="2349500" y="4775200"/>
            <a:ext cx="5046663" cy="446088"/>
          </a:xfrm>
          <a:custGeom>
            <a:avLst/>
            <a:gdLst>
              <a:gd name="T0" fmla="*/ 0 w 5046345"/>
              <a:gd name="T1" fmla="*/ 0 h 446404"/>
              <a:gd name="T2" fmla="*/ 4905523 w 5046345"/>
              <a:gd name="T3" fmla="*/ 0 h 446404"/>
              <a:gd name="T4" fmla="*/ 4950456 w 5046345"/>
              <a:gd name="T5" fmla="*/ 7220 h 446404"/>
              <a:gd name="T6" fmla="*/ 4989477 w 5046345"/>
              <a:gd name="T7" fmla="*/ 27324 h 446404"/>
              <a:gd name="T8" fmla="*/ 5020251 w 5046345"/>
              <a:gd name="T9" fmla="*/ 57978 h 446404"/>
              <a:gd name="T10" fmla="*/ 5040435 w 5046345"/>
              <a:gd name="T11" fmla="*/ 96849 h 446404"/>
              <a:gd name="T12" fmla="*/ 5047681 w 5046345"/>
              <a:gd name="T13" fmla="*/ 141611 h 446404"/>
              <a:gd name="T14" fmla="*/ 5047681 w 5046345"/>
              <a:gd name="T15" fmla="*/ 444574 h 446404"/>
              <a:gd name="T16" fmla="*/ 0 w 5046345"/>
              <a:gd name="T17" fmla="*/ 444574 h 446404"/>
              <a:gd name="T18" fmla="*/ 0 w 5046345"/>
              <a:gd name="T19" fmla="*/ 0 h 4464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46345" h="446404">
                <a:moveTo>
                  <a:pt x="0" y="0"/>
                </a:moveTo>
                <a:lnTo>
                  <a:pt x="4903978" y="0"/>
                </a:lnTo>
                <a:lnTo>
                  <a:pt x="4948896" y="7245"/>
                </a:lnTo>
                <a:lnTo>
                  <a:pt x="4987907" y="27419"/>
                </a:lnTo>
                <a:lnTo>
                  <a:pt x="5018671" y="58183"/>
                </a:lnTo>
                <a:lnTo>
                  <a:pt x="5038845" y="97194"/>
                </a:lnTo>
                <a:lnTo>
                  <a:pt x="5046091" y="142113"/>
                </a:lnTo>
                <a:lnTo>
                  <a:pt x="5046091" y="446151"/>
                </a:lnTo>
                <a:lnTo>
                  <a:pt x="0" y="446151"/>
                </a:lnTo>
                <a:lnTo>
                  <a:pt x="0" y="0"/>
                </a:lnTo>
                <a:close/>
              </a:path>
            </a:pathLst>
          </a:custGeom>
          <a:noFill/>
          <a:ln w="12700">
            <a:solidFill>
              <a:srgbClr val="0097C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2944" name="object 16">
            <a:extLst>
              <a:ext uri="{FF2B5EF4-FFF2-40B4-BE49-F238E27FC236}">
                <a16:creationId xmlns:a16="http://schemas.microsoft.com/office/drawing/2014/main" id="{FDE158A0-E077-4E83-9D2D-EE18E737AD2C}"/>
              </a:ext>
            </a:extLst>
          </p:cNvPr>
          <p:cNvSpPr>
            <a:spLocks/>
          </p:cNvSpPr>
          <p:nvPr/>
        </p:nvSpPr>
        <p:spPr bwMode="auto">
          <a:xfrm>
            <a:off x="2719388" y="5232400"/>
            <a:ext cx="9077325" cy="1035050"/>
          </a:xfrm>
          <a:custGeom>
            <a:avLst/>
            <a:gdLst>
              <a:gd name="T0" fmla="*/ 0 w 9076690"/>
              <a:gd name="T1" fmla="*/ 0 h 1035685"/>
              <a:gd name="T2" fmla="*/ 8907339 w 9076690"/>
              <a:gd name="T3" fmla="*/ 0 h 1035685"/>
              <a:gd name="T4" fmla="*/ 8953202 w 9076690"/>
              <a:gd name="T5" fmla="*/ 6150 h 1035685"/>
              <a:gd name="T6" fmla="*/ 8994415 w 9076690"/>
              <a:gd name="T7" fmla="*/ 23509 h 1035685"/>
              <a:gd name="T8" fmla="*/ 9029334 w 9076690"/>
              <a:gd name="T9" fmla="*/ 50422 h 1035685"/>
              <a:gd name="T10" fmla="*/ 9056309 w 9076690"/>
              <a:gd name="T11" fmla="*/ 85253 h 1035685"/>
              <a:gd name="T12" fmla="*/ 9073704 w 9076690"/>
              <a:gd name="T13" fmla="*/ 126345 h 1035685"/>
              <a:gd name="T14" fmla="*/ 9079865 w 9076690"/>
              <a:gd name="T15" fmla="*/ 172062 h 1035685"/>
              <a:gd name="T16" fmla="*/ 9079865 w 9076690"/>
              <a:gd name="T17" fmla="*/ 1032006 h 1035685"/>
              <a:gd name="T18" fmla="*/ 0 w 9076690"/>
              <a:gd name="T19" fmla="*/ 1032006 h 1035685"/>
              <a:gd name="T20" fmla="*/ 0 w 9076690"/>
              <a:gd name="T21" fmla="*/ 0 h 103568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076690" h="1035685">
                <a:moveTo>
                  <a:pt x="0" y="0"/>
                </a:moveTo>
                <a:lnTo>
                  <a:pt x="8904224" y="0"/>
                </a:lnTo>
                <a:lnTo>
                  <a:pt x="8950072" y="6170"/>
                </a:lnTo>
                <a:lnTo>
                  <a:pt x="8991270" y="23579"/>
                </a:lnTo>
                <a:lnTo>
                  <a:pt x="9026175" y="50577"/>
                </a:lnTo>
                <a:lnTo>
                  <a:pt x="9053143" y="85513"/>
                </a:lnTo>
                <a:lnTo>
                  <a:pt x="9070529" y="126735"/>
                </a:lnTo>
                <a:lnTo>
                  <a:pt x="9076690" y="172592"/>
                </a:lnTo>
                <a:lnTo>
                  <a:pt x="9076690" y="1035176"/>
                </a:lnTo>
                <a:lnTo>
                  <a:pt x="0" y="1035176"/>
                </a:lnTo>
                <a:lnTo>
                  <a:pt x="0" y="0"/>
                </a:lnTo>
                <a:close/>
              </a:path>
            </a:pathLst>
          </a:custGeom>
          <a:noFill/>
          <a:ln w="19050">
            <a:solidFill>
              <a:srgbClr val="0097C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2945" name="object 17">
            <a:extLst>
              <a:ext uri="{FF2B5EF4-FFF2-40B4-BE49-F238E27FC236}">
                <a16:creationId xmlns:a16="http://schemas.microsoft.com/office/drawing/2014/main" id="{DBC3D4E0-DB95-4B39-846B-A7591CBD5753}"/>
              </a:ext>
            </a:extLst>
          </p:cNvPr>
          <p:cNvSpPr txBox="1">
            <a:spLocks noChangeArrowheads="1"/>
          </p:cNvSpPr>
          <p:nvPr/>
        </p:nvSpPr>
        <p:spPr bwMode="auto">
          <a:xfrm>
            <a:off x="2978150" y="3181350"/>
            <a:ext cx="8726488" cy="298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3335" rIns="0" bIns="0">
            <a:spAutoFit/>
          </a:bodyPr>
          <a:lstStyle>
            <a:lvl1pPr marL="127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00"/>
              </a:spcBef>
            </a:pPr>
            <a:r>
              <a:rPr lang="zh-CN" altLang="zh-CN" sz="2000" b="1">
                <a:solidFill>
                  <a:srgbClr val="FFFFFF"/>
                </a:solidFill>
                <a:latin typeface="Arial" panose="020B0604020202020204" pitchFamily="34" charset="0"/>
                <a:cs typeface="Arial" panose="020B0604020202020204" pitchFamily="34" charset="0"/>
              </a:rPr>
              <a:t>分段复杂性</a:t>
            </a:r>
            <a:endParaRPr lang="zh-CN" altLang="zh-CN" sz="2000">
              <a:latin typeface="Arial" panose="020B0604020202020204" pitchFamily="34" charset="0"/>
              <a:cs typeface="Arial" panose="020B0604020202020204" pitchFamily="34" charset="0"/>
            </a:endParaRPr>
          </a:p>
          <a:p>
            <a:pPr>
              <a:spcBef>
                <a:spcPts val="25"/>
              </a:spcBef>
            </a:pPr>
            <a:endParaRPr lang="zh-CN" altLang="zh-CN" sz="2200">
              <a:latin typeface="Times New Roman" panose="02020603050405020304" pitchFamily="18" charset="0"/>
              <a:cs typeface="Times New Roman" panose="02020603050405020304" pitchFamily="18" charset="0"/>
            </a:endParaRPr>
          </a:p>
          <a:p>
            <a:pPr/>
            <a:r>
              <a:rPr lang="zh-CN" altLang="zh-CN">
                <a:solidFill>
                  <a:srgbClr val="2D2D2D"/>
                </a:solidFill>
                <a:latin typeface="Arial" panose="020B0604020202020204" pitchFamily="34" charset="0"/>
                <a:cs typeface="Arial" panose="020B0604020202020204" pitchFamily="34" charset="0"/>
              </a:rPr>
              <a:t>将一个大问题分成小团队处理的小问题确保心智模型被保留避免 "遗留在制造中" [5]</a:t>
            </a:r>
            <a:endParaRPr lang="zh-CN" altLang="zh-CN">
              <a:latin typeface="Arial" panose="020B0604020202020204" pitchFamily="34" charset="0"/>
              <a:cs typeface="Arial" panose="020B0604020202020204" pitchFamily="34" charset="0"/>
            </a:endParaRPr>
          </a:p>
          <a:p>
            <a:endParaRPr lang="zh-CN" altLang="zh-CN" sz="2000">
              <a:latin typeface="Times New Roman" panose="02020603050405020304" pitchFamily="18" charset="0"/>
              <a:cs typeface="Times New Roman" panose="02020603050405020304" pitchFamily="18" charset="0"/>
            </a:endParaRPr>
          </a:p>
          <a:p>
            <a:pPr>
              <a:spcBef>
                <a:spcPts val="1375"/>
              </a:spcBef>
            </a:pPr>
            <a:r>
              <a:rPr lang="zh-CN" altLang="zh-CN" sz="2000" b="1">
                <a:solidFill>
                  <a:srgbClr val="FFFFFF"/>
                </a:solidFill>
                <a:latin typeface="Arial" panose="020B0604020202020204" pitchFamily="34" charset="0"/>
                <a:cs typeface="Arial" panose="020B0604020202020204" pitchFamily="34" charset="0"/>
              </a:rPr>
              <a:t>易于部署/速度</a:t>
            </a:r>
            <a:endParaRPr lang="zh-CN" altLang="zh-CN" sz="2000">
              <a:latin typeface="Arial" panose="020B0604020202020204" pitchFamily="34" charset="0"/>
              <a:cs typeface="Arial" panose="020B0604020202020204" pitchFamily="34" charset="0"/>
            </a:endParaRPr>
          </a:p>
          <a:p>
            <a:pPr algn="just">
              <a:spcBef>
                <a:spcPts val="1488"/>
              </a:spcBef>
            </a:pPr>
            <a:r>
              <a:rPr lang="zh-CN" altLang="zh-CN">
                <a:solidFill>
                  <a:srgbClr val="2D2D2D"/>
                </a:solidFill>
                <a:latin typeface="Arial" panose="020B0604020202020204" pitchFamily="34" charset="0"/>
                <a:cs typeface="Arial" panose="020B0604020202020204" pitchFamily="34" charset="0"/>
              </a:rPr>
              <a:t>远离整个系统部署 (即 "一条线更改为100万行长的单片机")。独立和快速部署服务 (即使用容器) 并引入自动化 (连续交付) [23]</a:t>
            </a:r>
            <a:endParaRPr lang="zh-CN" altLang="zh-CN">
              <a:latin typeface="Arial" panose="020B0604020202020204" pitchFamily="34" charset="0"/>
              <a:cs typeface="Arial" panose="020B0604020202020204" pitchFamily="34" charset="0"/>
            </a:endParaRPr>
          </a:p>
        </p:txBody>
      </p:sp>
      <p:sp>
        <p:nvSpPr>
          <p:cNvPr id="252946" name="object 18">
            <a:extLst>
              <a:ext uri="{FF2B5EF4-FFF2-40B4-BE49-F238E27FC236}">
                <a16:creationId xmlns:a16="http://schemas.microsoft.com/office/drawing/2014/main" id="{1AD13632-2317-4965-946B-C9F15EB9A44E}"/>
              </a:ext>
            </a:extLst>
          </p:cNvPr>
          <p:cNvSpPr>
            <a:spLocks/>
          </p:cNvSpPr>
          <p:nvPr/>
        </p:nvSpPr>
        <p:spPr bwMode="auto">
          <a:xfrm>
            <a:off x="381000" y="4775200"/>
            <a:ext cx="2351088" cy="1492250"/>
          </a:xfrm>
          <a:custGeom>
            <a:avLst/>
            <a:gdLst>
              <a:gd name="T0" fmla="*/ 2078555 w 2351405"/>
              <a:gd name="T1" fmla="*/ 0 h 1492250"/>
              <a:gd name="T2" fmla="*/ 0 w 2351405"/>
              <a:gd name="T3" fmla="*/ 0 h 1492250"/>
              <a:gd name="T4" fmla="*/ 0 w 2351405"/>
              <a:gd name="T5" fmla="*/ 1220863 h 1492250"/>
              <a:gd name="T6" fmla="*/ 4363 w 2351405"/>
              <a:gd name="T7" fmla="*/ 1269600 h 1492250"/>
              <a:gd name="T8" fmla="*/ 16952 w 2351405"/>
              <a:gd name="T9" fmla="*/ 1315471 h 1492250"/>
              <a:gd name="T10" fmla="*/ 36991 w 2351405"/>
              <a:gd name="T11" fmla="*/ 1357710 h 1492250"/>
              <a:gd name="T12" fmla="*/ 63720 w 2351405"/>
              <a:gd name="T13" fmla="*/ 1395552 h 1492250"/>
              <a:gd name="T14" fmla="*/ 96378 w 2351405"/>
              <a:gd name="T15" fmla="*/ 1428230 h 1492250"/>
              <a:gd name="T16" fmla="*/ 134195 w 2351405"/>
              <a:gd name="T17" fmla="*/ 1454979 h 1492250"/>
              <a:gd name="T18" fmla="*/ 176404 w 2351405"/>
              <a:gd name="T19" fmla="*/ 1475033 h 1492250"/>
              <a:gd name="T20" fmla="*/ 222245 w 2351405"/>
              <a:gd name="T21" fmla="*/ 1487627 h 1492250"/>
              <a:gd name="T22" fmla="*/ 270947 w 2351405"/>
              <a:gd name="T23" fmla="*/ 1491996 h 1492250"/>
              <a:gd name="T24" fmla="*/ 2349515 w 2351405"/>
              <a:gd name="T25" fmla="*/ 1491996 h 1492250"/>
              <a:gd name="T26" fmla="*/ 2349515 w 2351405"/>
              <a:gd name="T27" fmla="*/ 271145 h 1492250"/>
              <a:gd name="T28" fmla="*/ 2345151 w 2351405"/>
              <a:gd name="T29" fmla="*/ 222377 h 1492250"/>
              <a:gd name="T30" fmla="*/ 2332559 w 2351405"/>
              <a:gd name="T31" fmla="*/ 176489 h 1492250"/>
              <a:gd name="T32" fmla="*/ 2312517 w 2351405"/>
              <a:gd name="T33" fmla="*/ 134243 h 1492250"/>
              <a:gd name="T34" fmla="*/ 2285784 w 2351405"/>
              <a:gd name="T35" fmla="*/ 96404 h 1492250"/>
              <a:gd name="T36" fmla="*/ 2253123 w 2351405"/>
              <a:gd name="T37" fmla="*/ 63733 h 1492250"/>
              <a:gd name="T38" fmla="*/ 2215305 w 2351405"/>
              <a:gd name="T39" fmla="*/ 36994 h 1492250"/>
              <a:gd name="T40" fmla="*/ 2173094 w 2351405"/>
              <a:gd name="T41" fmla="*/ 16950 h 1492250"/>
              <a:gd name="T42" fmla="*/ 2127254 w 2351405"/>
              <a:gd name="T43" fmla="*/ 4364 h 1492250"/>
              <a:gd name="T44" fmla="*/ 2078555 w 2351405"/>
              <a:gd name="T45" fmla="*/ 0 h 149225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351405" h="1492250">
                <a:moveTo>
                  <a:pt x="2079955" y="0"/>
                </a:moveTo>
                <a:lnTo>
                  <a:pt x="0" y="0"/>
                </a:lnTo>
                <a:lnTo>
                  <a:pt x="0" y="1220863"/>
                </a:lnTo>
                <a:lnTo>
                  <a:pt x="4368" y="1269600"/>
                </a:lnTo>
                <a:lnTo>
                  <a:pt x="16962" y="1315471"/>
                </a:lnTo>
                <a:lnTo>
                  <a:pt x="37016" y="1357710"/>
                </a:lnTo>
                <a:lnTo>
                  <a:pt x="63765" y="1395552"/>
                </a:lnTo>
                <a:lnTo>
                  <a:pt x="96443" y="1428230"/>
                </a:lnTo>
                <a:lnTo>
                  <a:pt x="134285" y="1454979"/>
                </a:lnTo>
                <a:lnTo>
                  <a:pt x="176524" y="1475033"/>
                </a:lnTo>
                <a:lnTo>
                  <a:pt x="222395" y="1487627"/>
                </a:lnTo>
                <a:lnTo>
                  <a:pt x="271132" y="1491996"/>
                </a:lnTo>
                <a:lnTo>
                  <a:pt x="2351100" y="1491996"/>
                </a:lnTo>
                <a:lnTo>
                  <a:pt x="2351100" y="271145"/>
                </a:lnTo>
                <a:lnTo>
                  <a:pt x="2346731" y="222377"/>
                </a:lnTo>
                <a:lnTo>
                  <a:pt x="2334134" y="176489"/>
                </a:lnTo>
                <a:lnTo>
                  <a:pt x="2314077" y="134243"/>
                </a:lnTo>
                <a:lnTo>
                  <a:pt x="2287324" y="96404"/>
                </a:lnTo>
                <a:lnTo>
                  <a:pt x="2254643" y="63733"/>
                </a:lnTo>
                <a:lnTo>
                  <a:pt x="2216800" y="36994"/>
                </a:lnTo>
                <a:lnTo>
                  <a:pt x="2174559" y="16950"/>
                </a:lnTo>
                <a:lnTo>
                  <a:pt x="2128689" y="4364"/>
                </a:lnTo>
                <a:lnTo>
                  <a:pt x="2079955"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2947" name="object 19">
            <a:extLst>
              <a:ext uri="{FF2B5EF4-FFF2-40B4-BE49-F238E27FC236}">
                <a16:creationId xmlns:a16="http://schemas.microsoft.com/office/drawing/2014/main" id="{D50CED6B-F357-4B34-B159-0725F7C8E282}"/>
              </a:ext>
            </a:extLst>
          </p:cNvPr>
          <p:cNvSpPr>
            <a:spLocks/>
          </p:cNvSpPr>
          <p:nvPr/>
        </p:nvSpPr>
        <p:spPr bwMode="auto">
          <a:xfrm>
            <a:off x="381000" y="4775200"/>
            <a:ext cx="2351088" cy="1492250"/>
          </a:xfrm>
          <a:custGeom>
            <a:avLst/>
            <a:gdLst>
              <a:gd name="T0" fmla="*/ 0 w 2351405"/>
              <a:gd name="T1" fmla="*/ 0 h 1492250"/>
              <a:gd name="T2" fmla="*/ 2078555 w 2351405"/>
              <a:gd name="T3" fmla="*/ 0 h 1492250"/>
              <a:gd name="T4" fmla="*/ 2127254 w 2351405"/>
              <a:gd name="T5" fmla="*/ 4364 h 1492250"/>
              <a:gd name="T6" fmla="*/ 2173094 w 2351405"/>
              <a:gd name="T7" fmla="*/ 16950 h 1492250"/>
              <a:gd name="T8" fmla="*/ 2215305 w 2351405"/>
              <a:gd name="T9" fmla="*/ 36994 h 1492250"/>
              <a:gd name="T10" fmla="*/ 2253123 w 2351405"/>
              <a:gd name="T11" fmla="*/ 63733 h 1492250"/>
              <a:gd name="T12" fmla="*/ 2285784 w 2351405"/>
              <a:gd name="T13" fmla="*/ 96404 h 1492250"/>
              <a:gd name="T14" fmla="*/ 2312517 w 2351405"/>
              <a:gd name="T15" fmla="*/ 134243 h 1492250"/>
              <a:gd name="T16" fmla="*/ 2332559 w 2351405"/>
              <a:gd name="T17" fmla="*/ 176489 h 1492250"/>
              <a:gd name="T18" fmla="*/ 2345151 w 2351405"/>
              <a:gd name="T19" fmla="*/ 222377 h 1492250"/>
              <a:gd name="T20" fmla="*/ 2349515 w 2351405"/>
              <a:gd name="T21" fmla="*/ 271145 h 1492250"/>
              <a:gd name="T22" fmla="*/ 2349515 w 2351405"/>
              <a:gd name="T23" fmla="*/ 1491996 h 1492250"/>
              <a:gd name="T24" fmla="*/ 270947 w 2351405"/>
              <a:gd name="T25" fmla="*/ 1491996 h 1492250"/>
              <a:gd name="T26" fmla="*/ 222245 w 2351405"/>
              <a:gd name="T27" fmla="*/ 1487627 h 1492250"/>
              <a:gd name="T28" fmla="*/ 176404 w 2351405"/>
              <a:gd name="T29" fmla="*/ 1475033 h 1492250"/>
              <a:gd name="T30" fmla="*/ 134195 w 2351405"/>
              <a:gd name="T31" fmla="*/ 1454979 h 1492250"/>
              <a:gd name="T32" fmla="*/ 96378 w 2351405"/>
              <a:gd name="T33" fmla="*/ 1428230 h 1492250"/>
              <a:gd name="T34" fmla="*/ 63720 w 2351405"/>
              <a:gd name="T35" fmla="*/ 1395552 h 1492250"/>
              <a:gd name="T36" fmla="*/ 36991 w 2351405"/>
              <a:gd name="T37" fmla="*/ 1357710 h 1492250"/>
              <a:gd name="T38" fmla="*/ 16952 w 2351405"/>
              <a:gd name="T39" fmla="*/ 1315471 h 1492250"/>
              <a:gd name="T40" fmla="*/ 4363 w 2351405"/>
              <a:gd name="T41" fmla="*/ 1269600 h 1492250"/>
              <a:gd name="T42" fmla="*/ 0 w 2351405"/>
              <a:gd name="T43" fmla="*/ 1220863 h 1492250"/>
              <a:gd name="T44" fmla="*/ 0 w 2351405"/>
              <a:gd name="T45" fmla="*/ 0 h 149225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351405" h="1492250">
                <a:moveTo>
                  <a:pt x="0" y="0"/>
                </a:moveTo>
                <a:lnTo>
                  <a:pt x="2079955" y="0"/>
                </a:lnTo>
                <a:lnTo>
                  <a:pt x="2128689" y="4364"/>
                </a:lnTo>
                <a:lnTo>
                  <a:pt x="2174559" y="16950"/>
                </a:lnTo>
                <a:lnTo>
                  <a:pt x="2216800" y="36994"/>
                </a:lnTo>
                <a:lnTo>
                  <a:pt x="2254643" y="63733"/>
                </a:lnTo>
                <a:lnTo>
                  <a:pt x="2287324" y="96404"/>
                </a:lnTo>
                <a:lnTo>
                  <a:pt x="2314077" y="134243"/>
                </a:lnTo>
                <a:lnTo>
                  <a:pt x="2334134" y="176489"/>
                </a:lnTo>
                <a:lnTo>
                  <a:pt x="2346731" y="222377"/>
                </a:lnTo>
                <a:lnTo>
                  <a:pt x="2351100" y="271145"/>
                </a:lnTo>
                <a:lnTo>
                  <a:pt x="2351100" y="1491996"/>
                </a:lnTo>
                <a:lnTo>
                  <a:pt x="271132" y="1491996"/>
                </a:lnTo>
                <a:lnTo>
                  <a:pt x="222395" y="1487627"/>
                </a:lnTo>
                <a:lnTo>
                  <a:pt x="176524" y="1475033"/>
                </a:lnTo>
                <a:lnTo>
                  <a:pt x="134285" y="1454979"/>
                </a:lnTo>
                <a:lnTo>
                  <a:pt x="96443" y="1428230"/>
                </a:lnTo>
                <a:lnTo>
                  <a:pt x="63765" y="1395552"/>
                </a:lnTo>
                <a:lnTo>
                  <a:pt x="37016" y="1357710"/>
                </a:lnTo>
                <a:lnTo>
                  <a:pt x="16962" y="1315471"/>
                </a:lnTo>
                <a:lnTo>
                  <a:pt x="4368" y="1269600"/>
                </a:lnTo>
                <a:lnTo>
                  <a:pt x="0" y="1220863"/>
                </a:lnTo>
                <a:lnTo>
                  <a:pt x="0" y="0"/>
                </a:lnTo>
                <a:close/>
              </a:path>
            </a:pathLst>
          </a:custGeom>
          <a:noFill/>
          <a:ln w="19050">
            <a:solidFill>
              <a:srgbClr val="0097C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2948" name="object 20">
            <a:extLst>
              <a:ext uri="{FF2B5EF4-FFF2-40B4-BE49-F238E27FC236}">
                <a16:creationId xmlns:a16="http://schemas.microsoft.com/office/drawing/2014/main" id="{0BEDF9BA-DB95-4228-9587-7081D9399D2D}"/>
              </a:ext>
            </a:extLst>
          </p:cNvPr>
          <p:cNvSpPr>
            <a:spLocks/>
          </p:cNvSpPr>
          <p:nvPr/>
        </p:nvSpPr>
        <p:spPr bwMode="auto">
          <a:xfrm>
            <a:off x="1798638" y="3671888"/>
            <a:ext cx="374650" cy="376237"/>
          </a:xfrm>
          <a:custGeom>
            <a:avLst/>
            <a:gdLst>
              <a:gd name="T0" fmla="*/ 11582 w 374014"/>
              <a:gd name="T1" fmla="*/ 119454 h 376554"/>
              <a:gd name="T2" fmla="*/ 35554 w 374014"/>
              <a:gd name="T3" fmla="*/ 75990 h 376554"/>
              <a:gd name="T4" fmla="*/ 69449 w 374014"/>
              <a:gd name="T5" fmla="*/ 41189 h 376554"/>
              <a:gd name="T6" fmla="*/ 110972 w 374014"/>
              <a:gd name="T7" fmla="*/ 16177 h 376554"/>
              <a:gd name="T8" fmla="*/ 157832 w 374014"/>
              <a:gd name="T9" fmla="*/ 2074 h 376554"/>
              <a:gd name="T10" fmla="*/ 207737 w 374014"/>
              <a:gd name="T11" fmla="*/ 0 h 376554"/>
              <a:gd name="T12" fmla="*/ 258397 w 374014"/>
              <a:gd name="T13" fmla="*/ 11075 h 376554"/>
              <a:gd name="T14" fmla="*/ 302352 w 374014"/>
              <a:gd name="T15" fmla="*/ 36642 h 376554"/>
              <a:gd name="T16" fmla="*/ 337430 w 374014"/>
              <a:gd name="T17" fmla="*/ 71248 h 376554"/>
              <a:gd name="T18" fmla="*/ 362352 w 374014"/>
              <a:gd name="T19" fmla="*/ 112626 h 376554"/>
              <a:gd name="T20" fmla="*/ 375845 w 374014"/>
              <a:gd name="T21" fmla="*/ 158513 h 376554"/>
              <a:gd name="T22" fmla="*/ 376627 w 374014"/>
              <a:gd name="T23" fmla="*/ 206651 h 376554"/>
              <a:gd name="T24" fmla="*/ 363426 w 374014"/>
              <a:gd name="T25" fmla="*/ 254774 h 376554"/>
              <a:gd name="T26" fmla="*/ 339469 w 374014"/>
              <a:gd name="T27" fmla="*/ 299776 h 376554"/>
              <a:gd name="T28" fmla="*/ 305725 w 374014"/>
              <a:gd name="T29" fmla="*/ 335005 h 376554"/>
              <a:gd name="T30" fmla="*/ 264608 w 374014"/>
              <a:gd name="T31" fmla="*/ 359709 h 376554"/>
              <a:gd name="T32" fmla="*/ 218538 w 374014"/>
              <a:gd name="T33" fmla="*/ 373137 h 376554"/>
              <a:gd name="T34" fmla="*/ 169937 w 374014"/>
              <a:gd name="T35" fmla="*/ 374535 h 376554"/>
              <a:gd name="T36" fmla="*/ 121219 w 374014"/>
              <a:gd name="T37" fmla="*/ 363156 h 376554"/>
              <a:gd name="T38" fmla="*/ 75642 w 374014"/>
              <a:gd name="T39" fmla="*/ 339123 h 376554"/>
              <a:gd name="T40" fmla="*/ 39968 w 374014"/>
              <a:gd name="T41" fmla="*/ 304948 h 376554"/>
              <a:gd name="T42" fmla="*/ 14956 w 374014"/>
              <a:gd name="T43" fmla="*/ 263263 h 376554"/>
              <a:gd name="T44" fmla="*/ 1379 w 374014"/>
              <a:gd name="T45" fmla="*/ 216697 h 376554"/>
              <a:gd name="T46" fmla="*/ 0 w 374014"/>
              <a:gd name="T47" fmla="*/ 167884 h 376554"/>
              <a:gd name="T48" fmla="*/ 11582 w 374014"/>
              <a:gd name="T49" fmla="*/ 119454 h 3765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4014" h="376554">
                <a:moveTo>
                  <a:pt x="11482" y="119959"/>
                </a:moveTo>
                <a:lnTo>
                  <a:pt x="35254" y="76310"/>
                </a:lnTo>
                <a:lnTo>
                  <a:pt x="68862" y="41364"/>
                </a:lnTo>
                <a:lnTo>
                  <a:pt x="110034" y="16247"/>
                </a:lnTo>
                <a:lnTo>
                  <a:pt x="156497" y="2084"/>
                </a:lnTo>
                <a:lnTo>
                  <a:pt x="205980" y="0"/>
                </a:lnTo>
                <a:lnTo>
                  <a:pt x="256211" y="11120"/>
                </a:lnTo>
                <a:lnTo>
                  <a:pt x="299794" y="36797"/>
                </a:lnTo>
                <a:lnTo>
                  <a:pt x="334575" y="71548"/>
                </a:lnTo>
                <a:lnTo>
                  <a:pt x="359287" y="113101"/>
                </a:lnTo>
                <a:lnTo>
                  <a:pt x="372665" y="159183"/>
                </a:lnTo>
                <a:lnTo>
                  <a:pt x="373442" y="207523"/>
                </a:lnTo>
                <a:lnTo>
                  <a:pt x="360351" y="255849"/>
                </a:lnTo>
                <a:lnTo>
                  <a:pt x="336599" y="301041"/>
                </a:lnTo>
                <a:lnTo>
                  <a:pt x="303140" y="336418"/>
                </a:lnTo>
                <a:lnTo>
                  <a:pt x="262370" y="361227"/>
                </a:lnTo>
                <a:lnTo>
                  <a:pt x="216690" y="374711"/>
                </a:lnTo>
                <a:lnTo>
                  <a:pt x="168499" y="376116"/>
                </a:lnTo>
                <a:lnTo>
                  <a:pt x="120194" y="364688"/>
                </a:lnTo>
                <a:lnTo>
                  <a:pt x="75002" y="340554"/>
                </a:lnTo>
                <a:lnTo>
                  <a:pt x="39629" y="306235"/>
                </a:lnTo>
                <a:lnTo>
                  <a:pt x="14831" y="264374"/>
                </a:lnTo>
                <a:lnTo>
                  <a:pt x="1369" y="217612"/>
                </a:lnTo>
                <a:lnTo>
                  <a:pt x="0" y="168593"/>
                </a:lnTo>
                <a:lnTo>
                  <a:pt x="11482" y="119959"/>
                </a:lnTo>
                <a:close/>
              </a:path>
            </a:pathLst>
          </a:custGeom>
          <a:noFill/>
          <a:ln w="12700">
            <a:solidFill>
              <a:srgbClr val="00719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2949" name="object 21">
            <a:extLst>
              <a:ext uri="{FF2B5EF4-FFF2-40B4-BE49-F238E27FC236}">
                <a16:creationId xmlns:a16="http://schemas.microsoft.com/office/drawing/2014/main" id="{9D866B7E-9366-4CF5-B11D-B2E9687D26A6}"/>
              </a:ext>
            </a:extLst>
          </p:cNvPr>
          <p:cNvSpPr>
            <a:spLocks/>
          </p:cNvSpPr>
          <p:nvPr/>
        </p:nvSpPr>
        <p:spPr bwMode="auto">
          <a:xfrm>
            <a:off x="1479550" y="3873500"/>
            <a:ext cx="314325" cy="9525"/>
          </a:xfrm>
          <a:custGeom>
            <a:avLst/>
            <a:gdLst>
              <a:gd name="T0" fmla="*/ 319196 w 313055"/>
              <a:gd name="T1" fmla="*/ 0 h 9525"/>
              <a:gd name="T2" fmla="*/ 0 w 313055"/>
              <a:gd name="T3" fmla="*/ 9524 h 9525"/>
              <a:gd name="T4" fmla="*/ 0 60000 65536"/>
              <a:gd name="T5" fmla="*/ 0 60000 65536"/>
            </a:gdLst>
            <a:ahLst/>
            <a:cxnLst>
              <a:cxn ang="T4">
                <a:pos x="T0" y="T1"/>
              </a:cxn>
              <a:cxn ang="T5">
                <a:pos x="T2" y="T3"/>
              </a:cxn>
            </a:cxnLst>
            <a:rect l="0" t="0" r="r" b="b"/>
            <a:pathLst>
              <a:path w="313055" h="9525">
                <a:moveTo>
                  <a:pt x="312800" y="0"/>
                </a:moveTo>
                <a:lnTo>
                  <a:pt x="0" y="9524"/>
                </a:lnTo>
              </a:path>
            </a:pathLst>
          </a:custGeom>
          <a:noFill/>
          <a:ln w="12700">
            <a:solidFill>
              <a:srgbClr val="00719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2950" name="object 22">
            <a:extLst>
              <a:ext uri="{FF2B5EF4-FFF2-40B4-BE49-F238E27FC236}">
                <a16:creationId xmlns:a16="http://schemas.microsoft.com/office/drawing/2014/main" id="{80FC5911-05C3-4DDD-A5DC-B58A564410CF}"/>
              </a:ext>
            </a:extLst>
          </p:cNvPr>
          <p:cNvSpPr>
            <a:spLocks/>
          </p:cNvSpPr>
          <p:nvPr/>
        </p:nvSpPr>
        <p:spPr bwMode="auto">
          <a:xfrm>
            <a:off x="1673225" y="3209925"/>
            <a:ext cx="381000" cy="381000"/>
          </a:xfrm>
          <a:custGeom>
            <a:avLst/>
            <a:gdLst>
              <a:gd name="T0" fmla="*/ 79362 w 380364"/>
              <a:gd name="T1" fmla="*/ 345224 h 380364"/>
              <a:gd name="T2" fmla="*/ 116927 w 380364"/>
              <a:gd name="T3" fmla="*/ 367715 h 380364"/>
              <a:gd name="T4" fmla="*/ 157697 w 380364"/>
              <a:gd name="T5" fmla="*/ 380344 h 380364"/>
              <a:gd name="T6" fmla="*/ 199836 w 380364"/>
              <a:gd name="T7" fmla="*/ 383353 h 380364"/>
              <a:gd name="T8" fmla="*/ 241499 w 380364"/>
              <a:gd name="T9" fmla="*/ 376981 h 380364"/>
              <a:gd name="T10" fmla="*/ 280847 w 380364"/>
              <a:gd name="T11" fmla="*/ 361470 h 380364"/>
              <a:gd name="T12" fmla="*/ 316037 w 380364"/>
              <a:gd name="T13" fmla="*/ 337062 h 380364"/>
              <a:gd name="T14" fmla="*/ 345224 w 380364"/>
              <a:gd name="T15" fmla="*/ 303989 h 380364"/>
              <a:gd name="T16" fmla="*/ 367708 w 380364"/>
              <a:gd name="T17" fmla="*/ 266426 h 380364"/>
              <a:gd name="T18" fmla="*/ 380319 w 380364"/>
              <a:gd name="T19" fmla="*/ 225653 h 380364"/>
              <a:gd name="T20" fmla="*/ 383303 w 380364"/>
              <a:gd name="T21" fmla="*/ 183515 h 380364"/>
              <a:gd name="T22" fmla="*/ 376904 w 380364"/>
              <a:gd name="T23" fmla="*/ 141852 h 380364"/>
              <a:gd name="T24" fmla="*/ 361368 w 380364"/>
              <a:gd name="T25" fmla="*/ 102505 h 380364"/>
              <a:gd name="T26" fmla="*/ 336941 w 380364"/>
              <a:gd name="T27" fmla="*/ 67316 h 380364"/>
              <a:gd name="T28" fmla="*/ 303861 w 380364"/>
              <a:gd name="T29" fmla="*/ 38125 h 380364"/>
              <a:gd name="T30" fmla="*/ 266539 w 380364"/>
              <a:gd name="T31" fmla="*/ 15638 h 380364"/>
              <a:gd name="T32" fmla="*/ 226335 w 380364"/>
              <a:gd name="T33" fmla="*/ 3009 h 380364"/>
              <a:gd name="T34" fmla="*/ 184850 w 380364"/>
              <a:gd name="T35" fmla="*/ 0 h 380364"/>
              <a:gd name="T36" fmla="*/ 143683 w 380364"/>
              <a:gd name="T37" fmla="*/ 6372 h 380364"/>
              <a:gd name="T38" fmla="*/ 104439 w 380364"/>
              <a:gd name="T39" fmla="*/ 21879 h 380364"/>
              <a:gd name="T40" fmla="*/ 68720 w 380364"/>
              <a:gd name="T41" fmla="*/ 46291 h 380364"/>
              <a:gd name="T42" fmla="*/ 38125 w 380364"/>
              <a:gd name="T43" fmla="*/ 79362 h 380364"/>
              <a:gd name="T44" fmla="*/ 15638 w 380364"/>
              <a:gd name="T45" fmla="*/ 116973 h 380364"/>
              <a:gd name="T46" fmla="*/ 3009 w 380364"/>
              <a:gd name="T47" fmla="*/ 157776 h 380364"/>
              <a:gd name="T48" fmla="*/ 0 w 380364"/>
              <a:gd name="T49" fmla="*/ 199932 h 380364"/>
              <a:gd name="T50" fmla="*/ 6372 w 380364"/>
              <a:gd name="T51" fmla="*/ 241594 h 380364"/>
              <a:gd name="T52" fmla="*/ 21879 w 380364"/>
              <a:gd name="T53" fmla="*/ 280926 h 380364"/>
              <a:gd name="T54" fmla="*/ 46291 w 380364"/>
              <a:gd name="T55" fmla="*/ 316084 h 380364"/>
              <a:gd name="T56" fmla="*/ 79362 w 380364"/>
              <a:gd name="T57" fmla="*/ 345224 h 38036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80364" h="380364">
                <a:moveTo>
                  <a:pt x="78702" y="342354"/>
                </a:moveTo>
                <a:lnTo>
                  <a:pt x="115954" y="364655"/>
                </a:lnTo>
                <a:lnTo>
                  <a:pt x="156386" y="377179"/>
                </a:lnTo>
                <a:lnTo>
                  <a:pt x="198174" y="380163"/>
                </a:lnTo>
                <a:lnTo>
                  <a:pt x="239491" y="373846"/>
                </a:lnTo>
                <a:lnTo>
                  <a:pt x="278511" y="358465"/>
                </a:lnTo>
                <a:lnTo>
                  <a:pt x="313407" y="334257"/>
                </a:lnTo>
                <a:lnTo>
                  <a:pt x="342354" y="301460"/>
                </a:lnTo>
                <a:lnTo>
                  <a:pt x="364648" y="264209"/>
                </a:lnTo>
                <a:lnTo>
                  <a:pt x="377154" y="223776"/>
                </a:lnTo>
                <a:lnTo>
                  <a:pt x="380113" y="181989"/>
                </a:lnTo>
                <a:lnTo>
                  <a:pt x="373769" y="140672"/>
                </a:lnTo>
                <a:lnTo>
                  <a:pt x="358363" y="101652"/>
                </a:lnTo>
                <a:lnTo>
                  <a:pt x="334137" y="66756"/>
                </a:lnTo>
                <a:lnTo>
                  <a:pt x="301333" y="37808"/>
                </a:lnTo>
                <a:lnTo>
                  <a:pt x="264322" y="15508"/>
                </a:lnTo>
                <a:lnTo>
                  <a:pt x="224452" y="2984"/>
                </a:lnTo>
                <a:lnTo>
                  <a:pt x="183311" y="0"/>
                </a:lnTo>
                <a:lnTo>
                  <a:pt x="142488" y="6317"/>
                </a:lnTo>
                <a:lnTo>
                  <a:pt x="103571" y="21698"/>
                </a:lnTo>
                <a:lnTo>
                  <a:pt x="68148" y="45906"/>
                </a:lnTo>
                <a:lnTo>
                  <a:pt x="37808" y="78702"/>
                </a:lnTo>
                <a:lnTo>
                  <a:pt x="15508" y="116000"/>
                </a:lnTo>
                <a:lnTo>
                  <a:pt x="2984" y="156464"/>
                </a:lnTo>
                <a:lnTo>
                  <a:pt x="0" y="198268"/>
                </a:lnTo>
                <a:lnTo>
                  <a:pt x="6317" y="239584"/>
                </a:lnTo>
                <a:lnTo>
                  <a:pt x="21698" y="278589"/>
                </a:lnTo>
                <a:lnTo>
                  <a:pt x="45906" y="313454"/>
                </a:lnTo>
                <a:lnTo>
                  <a:pt x="78702" y="342354"/>
                </a:lnTo>
                <a:close/>
              </a:path>
            </a:pathLst>
          </a:custGeom>
          <a:noFill/>
          <a:ln w="12700">
            <a:solidFill>
              <a:srgbClr val="00719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2951" name="object 23">
            <a:extLst>
              <a:ext uri="{FF2B5EF4-FFF2-40B4-BE49-F238E27FC236}">
                <a16:creationId xmlns:a16="http://schemas.microsoft.com/office/drawing/2014/main" id="{1E212FD8-18B5-4E5F-BC10-306FB4631393}"/>
              </a:ext>
            </a:extLst>
          </p:cNvPr>
          <p:cNvSpPr>
            <a:spLocks/>
          </p:cNvSpPr>
          <p:nvPr/>
        </p:nvSpPr>
        <p:spPr bwMode="auto">
          <a:xfrm>
            <a:off x="1408113" y="3497263"/>
            <a:ext cx="279400" cy="173037"/>
          </a:xfrm>
          <a:custGeom>
            <a:avLst/>
            <a:gdLst>
              <a:gd name="T0" fmla="*/ 273885 w 280669"/>
              <a:gd name="T1" fmla="*/ 0 h 172720"/>
              <a:gd name="T2" fmla="*/ 0 w 280669"/>
              <a:gd name="T3" fmla="*/ 174310 h 172720"/>
              <a:gd name="T4" fmla="*/ 0 60000 65536"/>
              <a:gd name="T5" fmla="*/ 0 60000 65536"/>
            </a:gdLst>
            <a:ahLst/>
            <a:cxnLst>
              <a:cxn ang="T4">
                <a:pos x="T0" y="T1"/>
              </a:cxn>
              <a:cxn ang="T5">
                <a:pos x="T2" y="T3"/>
              </a:cxn>
            </a:cxnLst>
            <a:rect l="0" t="0" r="r" b="b"/>
            <a:pathLst>
              <a:path w="280669" h="172720">
                <a:moveTo>
                  <a:pt x="280162" y="0"/>
                </a:moveTo>
                <a:lnTo>
                  <a:pt x="0" y="172719"/>
                </a:lnTo>
              </a:path>
            </a:pathLst>
          </a:custGeom>
          <a:noFill/>
          <a:ln w="12700">
            <a:solidFill>
              <a:srgbClr val="00719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2952" name="object 24">
            <a:extLst>
              <a:ext uri="{FF2B5EF4-FFF2-40B4-BE49-F238E27FC236}">
                <a16:creationId xmlns:a16="http://schemas.microsoft.com/office/drawing/2014/main" id="{048DFDC0-18B7-4712-B17D-B8A5207C4907}"/>
              </a:ext>
            </a:extLst>
          </p:cNvPr>
          <p:cNvSpPr>
            <a:spLocks/>
          </p:cNvSpPr>
          <p:nvPr/>
        </p:nvSpPr>
        <p:spPr bwMode="auto">
          <a:xfrm>
            <a:off x="1685925" y="4167188"/>
            <a:ext cx="379413" cy="379412"/>
          </a:xfrm>
          <a:custGeom>
            <a:avLst/>
            <a:gdLst>
              <a:gd name="T0" fmla="*/ 74403 w 379730"/>
              <a:gd name="T1" fmla="*/ 38108 h 378460"/>
              <a:gd name="T2" fmla="*/ 112944 w 379730"/>
              <a:gd name="T3" fmla="*/ 15619 h 378460"/>
              <a:gd name="T4" fmla="*/ 153855 w 379730"/>
              <a:gd name="T5" fmla="*/ 2996 h 378460"/>
              <a:gd name="T6" fmla="*/ 195635 w 379730"/>
              <a:gd name="T7" fmla="*/ 0 h 378460"/>
              <a:gd name="T8" fmla="*/ 236781 w 379730"/>
              <a:gd name="T9" fmla="*/ 6383 h 378460"/>
              <a:gd name="T10" fmla="*/ 275787 w 379730"/>
              <a:gd name="T11" fmla="*/ 21905 h 378460"/>
              <a:gd name="T12" fmla="*/ 311155 w 379730"/>
              <a:gd name="T13" fmla="*/ 46321 h 378460"/>
              <a:gd name="T14" fmla="*/ 341382 w 379730"/>
              <a:gd name="T15" fmla="*/ 79390 h 378460"/>
              <a:gd name="T16" fmla="*/ 366338 w 379730"/>
              <a:gd name="T17" fmla="*/ 123238 h 378460"/>
              <a:gd name="T18" fmla="*/ 378096 w 379730"/>
              <a:gd name="T19" fmla="*/ 170652 h 378460"/>
              <a:gd name="T20" fmla="*/ 377030 w 379730"/>
              <a:gd name="T21" fmla="*/ 219088 h 378460"/>
              <a:gd name="T22" fmla="*/ 363519 w 379730"/>
              <a:gd name="T23" fmla="*/ 266001 h 378460"/>
              <a:gd name="T24" fmla="*/ 337936 w 379730"/>
              <a:gd name="T25" fmla="*/ 308849 h 378460"/>
              <a:gd name="T26" fmla="*/ 300658 w 379730"/>
              <a:gd name="T27" fmla="*/ 345089 h 378460"/>
              <a:gd name="T28" fmla="*/ 262115 w 379730"/>
              <a:gd name="T29" fmla="*/ 367577 h 378460"/>
              <a:gd name="T30" fmla="*/ 221204 w 379730"/>
              <a:gd name="T31" fmla="*/ 380199 h 378460"/>
              <a:gd name="T32" fmla="*/ 179425 w 379730"/>
              <a:gd name="T33" fmla="*/ 383196 h 378460"/>
              <a:gd name="T34" fmla="*/ 138278 w 379730"/>
              <a:gd name="T35" fmla="*/ 376813 h 378460"/>
              <a:gd name="T36" fmla="*/ 99273 w 379730"/>
              <a:gd name="T37" fmla="*/ 361292 h 378460"/>
              <a:gd name="T38" fmla="*/ 63905 w 379730"/>
              <a:gd name="T39" fmla="*/ 336875 h 378460"/>
              <a:gd name="T40" fmla="*/ 33679 w 379730"/>
              <a:gd name="T41" fmla="*/ 303806 h 378460"/>
              <a:gd name="T42" fmla="*/ 10618 w 379730"/>
              <a:gd name="T43" fmla="*/ 258029 h 378460"/>
              <a:gd name="T44" fmla="*/ 0 w 379730"/>
              <a:gd name="T45" fmla="*/ 209458 h 378460"/>
              <a:gd name="T46" fmla="*/ 1445 w 379730"/>
              <a:gd name="T47" fmla="*/ 160636 h 378460"/>
              <a:gd name="T48" fmla="*/ 14577 w 379730"/>
              <a:gd name="T49" fmla="*/ 114108 h 378460"/>
              <a:gd name="T50" fmla="*/ 39019 w 379730"/>
              <a:gd name="T51" fmla="*/ 72418 h 378460"/>
              <a:gd name="T52" fmla="*/ 74403 w 379730"/>
              <a:gd name="T53" fmla="*/ 38108 h 37846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379730" h="378460">
                <a:moveTo>
                  <a:pt x="74713" y="37632"/>
                </a:moveTo>
                <a:lnTo>
                  <a:pt x="113417" y="15424"/>
                </a:lnTo>
                <a:lnTo>
                  <a:pt x="154500" y="2960"/>
                </a:lnTo>
                <a:lnTo>
                  <a:pt x="196454" y="0"/>
                </a:lnTo>
                <a:lnTo>
                  <a:pt x="237771" y="6303"/>
                </a:lnTo>
                <a:lnTo>
                  <a:pt x="276941" y="21631"/>
                </a:lnTo>
                <a:lnTo>
                  <a:pt x="312457" y="45743"/>
                </a:lnTo>
                <a:lnTo>
                  <a:pt x="342810" y="78399"/>
                </a:lnTo>
                <a:lnTo>
                  <a:pt x="367871" y="121700"/>
                </a:lnTo>
                <a:lnTo>
                  <a:pt x="379678" y="168522"/>
                </a:lnTo>
                <a:lnTo>
                  <a:pt x="378608" y="216353"/>
                </a:lnTo>
                <a:lnTo>
                  <a:pt x="365040" y="262681"/>
                </a:lnTo>
                <a:lnTo>
                  <a:pt x="339350" y="304994"/>
                </a:lnTo>
                <a:lnTo>
                  <a:pt x="301916" y="340781"/>
                </a:lnTo>
                <a:lnTo>
                  <a:pt x="263212" y="362989"/>
                </a:lnTo>
                <a:lnTo>
                  <a:pt x="222129" y="375453"/>
                </a:lnTo>
                <a:lnTo>
                  <a:pt x="180175" y="378413"/>
                </a:lnTo>
                <a:lnTo>
                  <a:pt x="138858" y="372110"/>
                </a:lnTo>
                <a:lnTo>
                  <a:pt x="99688" y="356782"/>
                </a:lnTo>
                <a:lnTo>
                  <a:pt x="64172" y="332670"/>
                </a:lnTo>
                <a:lnTo>
                  <a:pt x="33819" y="300014"/>
                </a:lnTo>
                <a:lnTo>
                  <a:pt x="10663" y="254808"/>
                </a:lnTo>
                <a:lnTo>
                  <a:pt x="0" y="206843"/>
                </a:lnTo>
                <a:lnTo>
                  <a:pt x="1450" y="158631"/>
                </a:lnTo>
                <a:lnTo>
                  <a:pt x="14637" y="112684"/>
                </a:lnTo>
                <a:lnTo>
                  <a:pt x="39184" y="71514"/>
                </a:lnTo>
                <a:lnTo>
                  <a:pt x="74713" y="37632"/>
                </a:lnTo>
                <a:close/>
              </a:path>
            </a:pathLst>
          </a:custGeom>
          <a:noFill/>
          <a:ln w="12700">
            <a:solidFill>
              <a:srgbClr val="00719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2953" name="object 25">
            <a:extLst>
              <a:ext uri="{FF2B5EF4-FFF2-40B4-BE49-F238E27FC236}">
                <a16:creationId xmlns:a16="http://schemas.microsoft.com/office/drawing/2014/main" id="{22ADE0AC-05C3-45DC-9E44-3B9557EF32F4}"/>
              </a:ext>
            </a:extLst>
          </p:cNvPr>
          <p:cNvSpPr>
            <a:spLocks/>
          </p:cNvSpPr>
          <p:nvPr/>
        </p:nvSpPr>
        <p:spPr bwMode="auto">
          <a:xfrm>
            <a:off x="1420813" y="4087813"/>
            <a:ext cx="290512" cy="171450"/>
          </a:xfrm>
          <a:custGeom>
            <a:avLst/>
            <a:gdLst>
              <a:gd name="T0" fmla="*/ 291277 w 290194"/>
              <a:gd name="T1" fmla="*/ 174019 h 170814"/>
              <a:gd name="T2" fmla="*/ 0 w 290194"/>
              <a:gd name="T3" fmla="*/ 0 h 170814"/>
              <a:gd name="T4" fmla="*/ 0 60000 65536"/>
              <a:gd name="T5" fmla="*/ 0 60000 65536"/>
            </a:gdLst>
            <a:ahLst/>
            <a:cxnLst>
              <a:cxn ang="T4">
                <a:pos x="T0" y="T1"/>
              </a:cxn>
              <a:cxn ang="T5">
                <a:pos x="T2" y="T3"/>
              </a:cxn>
            </a:cxnLst>
            <a:rect l="0" t="0" r="r" b="b"/>
            <a:pathLst>
              <a:path w="290194" h="170814">
                <a:moveTo>
                  <a:pt x="289687" y="170815"/>
                </a:moveTo>
                <a:lnTo>
                  <a:pt x="0" y="0"/>
                </a:lnTo>
              </a:path>
            </a:pathLst>
          </a:custGeom>
          <a:noFill/>
          <a:ln w="12700">
            <a:solidFill>
              <a:srgbClr val="00719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2954" name="object 26">
            <a:extLst>
              <a:ext uri="{FF2B5EF4-FFF2-40B4-BE49-F238E27FC236}">
                <a16:creationId xmlns:a16="http://schemas.microsoft.com/office/drawing/2014/main" id="{BE454BF8-E810-4A91-B0EE-926F54704A93}"/>
              </a:ext>
            </a:extLst>
          </p:cNvPr>
          <p:cNvSpPr>
            <a:spLocks/>
          </p:cNvSpPr>
          <p:nvPr/>
        </p:nvSpPr>
        <p:spPr bwMode="auto">
          <a:xfrm>
            <a:off x="758825" y="3533775"/>
            <a:ext cx="712788" cy="712788"/>
          </a:xfrm>
          <a:custGeom>
            <a:avLst/>
            <a:gdLst>
              <a:gd name="T0" fmla="*/ 0 w 712469"/>
              <a:gd name="T1" fmla="*/ 356775 h 712470"/>
              <a:gd name="T2" fmla="*/ 3254 w 712469"/>
              <a:gd name="T3" fmla="*/ 308364 h 712470"/>
              <a:gd name="T4" fmla="*/ 12745 w 712469"/>
              <a:gd name="T5" fmla="*/ 261934 h 712470"/>
              <a:gd name="T6" fmla="*/ 28038 w 712469"/>
              <a:gd name="T7" fmla="*/ 217905 h 712470"/>
              <a:gd name="T8" fmla="*/ 48710 w 712469"/>
              <a:gd name="T9" fmla="*/ 176708 h 712470"/>
              <a:gd name="T10" fmla="*/ 74335 w 712469"/>
              <a:gd name="T11" fmla="*/ 138764 h 712470"/>
              <a:gd name="T12" fmla="*/ 104495 w 712469"/>
              <a:gd name="T13" fmla="*/ 104501 h 712470"/>
              <a:gd name="T14" fmla="*/ 138756 w 712469"/>
              <a:gd name="T15" fmla="*/ 74340 h 712470"/>
              <a:gd name="T16" fmla="*/ 176699 w 712469"/>
              <a:gd name="T17" fmla="*/ 48713 h 712470"/>
              <a:gd name="T18" fmla="*/ 217895 w 712469"/>
              <a:gd name="T19" fmla="*/ 28037 h 712470"/>
              <a:gd name="T20" fmla="*/ 261922 w 712469"/>
              <a:gd name="T21" fmla="*/ 12746 h 712470"/>
              <a:gd name="T22" fmla="*/ 308355 w 712469"/>
              <a:gd name="T23" fmla="*/ 3254 h 712470"/>
              <a:gd name="T24" fmla="*/ 356766 w 712469"/>
              <a:gd name="T25" fmla="*/ 0 h 712470"/>
              <a:gd name="T26" fmla="*/ 405179 w 712469"/>
              <a:gd name="T27" fmla="*/ 3254 h 712470"/>
              <a:gd name="T28" fmla="*/ 451615 w 712469"/>
              <a:gd name="T29" fmla="*/ 12746 h 712470"/>
              <a:gd name="T30" fmla="*/ 495645 w 712469"/>
              <a:gd name="T31" fmla="*/ 28037 h 712470"/>
              <a:gd name="T32" fmla="*/ 536844 w 712469"/>
              <a:gd name="T33" fmla="*/ 48713 h 712470"/>
              <a:gd name="T34" fmla="*/ 574789 w 712469"/>
              <a:gd name="T35" fmla="*/ 74340 h 712470"/>
              <a:gd name="T36" fmla="*/ 609054 w 712469"/>
              <a:gd name="T37" fmla="*/ 104501 h 712470"/>
              <a:gd name="T38" fmla="*/ 639215 w 712469"/>
              <a:gd name="T39" fmla="*/ 138764 h 712470"/>
              <a:gd name="T40" fmla="*/ 664844 w 712469"/>
              <a:gd name="T41" fmla="*/ 176708 h 712470"/>
              <a:gd name="T42" fmla="*/ 685519 w 712469"/>
              <a:gd name="T43" fmla="*/ 217905 h 712470"/>
              <a:gd name="T44" fmla="*/ 700811 w 712469"/>
              <a:gd name="T45" fmla="*/ 261934 h 712470"/>
              <a:gd name="T46" fmla="*/ 710300 w 712469"/>
              <a:gd name="T47" fmla="*/ 308364 h 712470"/>
              <a:gd name="T48" fmla="*/ 713557 w 712469"/>
              <a:gd name="T49" fmla="*/ 356775 h 712470"/>
              <a:gd name="T50" fmla="*/ 710300 w 712469"/>
              <a:gd name="T51" fmla="*/ 405188 h 712470"/>
              <a:gd name="T52" fmla="*/ 700811 w 712469"/>
              <a:gd name="T53" fmla="*/ 451617 h 712470"/>
              <a:gd name="T54" fmla="*/ 685519 w 712469"/>
              <a:gd name="T55" fmla="*/ 495646 h 712470"/>
              <a:gd name="T56" fmla="*/ 664844 w 712469"/>
              <a:gd name="T57" fmla="*/ 536844 h 712470"/>
              <a:gd name="T58" fmla="*/ 639215 w 712469"/>
              <a:gd name="T59" fmla="*/ 574787 h 712470"/>
              <a:gd name="T60" fmla="*/ 609054 w 712469"/>
              <a:gd name="T61" fmla="*/ 609051 h 712470"/>
              <a:gd name="T62" fmla="*/ 574789 w 712469"/>
              <a:gd name="T63" fmla="*/ 639211 h 712470"/>
              <a:gd name="T64" fmla="*/ 536844 w 712469"/>
              <a:gd name="T65" fmla="*/ 664839 h 712470"/>
              <a:gd name="T66" fmla="*/ 495645 w 712469"/>
              <a:gd name="T67" fmla="*/ 685514 h 712470"/>
              <a:gd name="T68" fmla="*/ 451615 w 712469"/>
              <a:gd name="T69" fmla="*/ 700807 h 712470"/>
              <a:gd name="T70" fmla="*/ 405179 w 712469"/>
              <a:gd name="T71" fmla="*/ 710295 h 712470"/>
              <a:gd name="T72" fmla="*/ 356766 w 712469"/>
              <a:gd name="T73" fmla="*/ 713551 h 712470"/>
              <a:gd name="T74" fmla="*/ 308355 w 712469"/>
              <a:gd name="T75" fmla="*/ 710295 h 712470"/>
              <a:gd name="T76" fmla="*/ 261922 w 712469"/>
              <a:gd name="T77" fmla="*/ 700807 h 712470"/>
              <a:gd name="T78" fmla="*/ 217895 w 712469"/>
              <a:gd name="T79" fmla="*/ 685514 h 712470"/>
              <a:gd name="T80" fmla="*/ 176699 w 712469"/>
              <a:gd name="T81" fmla="*/ 664839 h 712470"/>
              <a:gd name="T82" fmla="*/ 138756 w 712469"/>
              <a:gd name="T83" fmla="*/ 639211 h 712470"/>
              <a:gd name="T84" fmla="*/ 104495 w 712469"/>
              <a:gd name="T85" fmla="*/ 609051 h 712470"/>
              <a:gd name="T86" fmla="*/ 74335 w 712469"/>
              <a:gd name="T87" fmla="*/ 574787 h 712470"/>
              <a:gd name="T88" fmla="*/ 48710 w 712469"/>
              <a:gd name="T89" fmla="*/ 536844 h 712470"/>
              <a:gd name="T90" fmla="*/ 28038 w 712469"/>
              <a:gd name="T91" fmla="*/ 495646 h 712470"/>
              <a:gd name="T92" fmla="*/ 12745 w 712469"/>
              <a:gd name="T93" fmla="*/ 451617 h 712470"/>
              <a:gd name="T94" fmla="*/ 3254 w 712469"/>
              <a:gd name="T95" fmla="*/ 405188 h 712470"/>
              <a:gd name="T96" fmla="*/ 0 w 712469"/>
              <a:gd name="T97" fmla="*/ 356775 h 71247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12469" h="712470">
                <a:moveTo>
                  <a:pt x="0" y="355980"/>
                </a:moveTo>
                <a:lnTo>
                  <a:pt x="3249" y="307677"/>
                </a:lnTo>
                <a:lnTo>
                  <a:pt x="12715" y="261349"/>
                </a:lnTo>
                <a:lnTo>
                  <a:pt x="27973" y="217420"/>
                </a:lnTo>
                <a:lnTo>
                  <a:pt x="48600" y="176313"/>
                </a:lnTo>
                <a:lnTo>
                  <a:pt x="74170" y="138454"/>
                </a:lnTo>
                <a:lnTo>
                  <a:pt x="104260" y="104266"/>
                </a:lnTo>
                <a:lnTo>
                  <a:pt x="138446" y="74175"/>
                </a:lnTo>
                <a:lnTo>
                  <a:pt x="176304" y="48603"/>
                </a:lnTo>
                <a:lnTo>
                  <a:pt x="217409" y="27975"/>
                </a:lnTo>
                <a:lnTo>
                  <a:pt x="261337" y="12716"/>
                </a:lnTo>
                <a:lnTo>
                  <a:pt x="307665" y="3249"/>
                </a:lnTo>
                <a:lnTo>
                  <a:pt x="355968" y="0"/>
                </a:lnTo>
                <a:lnTo>
                  <a:pt x="404274" y="3249"/>
                </a:lnTo>
                <a:lnTo>
                  <a:pt x="450605" y="12716"/>
                </a:lnTo>
                <a:lnTo>
                  <a:pt x="494536" y="27975"/>
                </a:lnTo>
                <a:lnTo>
                  <a:pt x="535644" y="48603"/>
                </a:lnTo>
                <a:lnTo>
                  <a:pt x="573504" y="74175"/>
                </a:lnTo>
                <a:lnTo>
                  <a:pt x="607693" y="104266"/>
                </a:lnTo>
                <a:lnTo>
                  <a:pt x="637785" y="138454"/>
                </a:lnTo>
                <a:lnTo>
                  <a:pt x="663358" y="176313"/>
                </a:lnTo>
                <a:lnTo>
                  <a:pt x="683986" y="217420"/>
                </a:lnTo>
                <a:lnTo>
                  <a:pt x="699245" y="261349"/>
                </a:lnTo>
                <a:lnTo>
                  <a:pt x="708712" y="307677"/>
                </a:lnTo>
                <a:lnTo>
                  <a:pt x="711962" y="355980"/>
                </a:lnTo>
                <a:lnTo>
                  <a:pt x="708712" y="404284"/>
                </a:lnTo>
                <a:lnTo>
                  <a:pt x="699245" y="450612"/>
                </a:lnTo>
                <a:lnTo>
                  <a:pt x="683986" y="494541"/>
                </a:lnTo>
                <a:lnTo>
                  <a:pt x="663358" y="535648"/>
                </a:lnTo>
                <a:lnTo>
                  <a:pt x="637785" y="573507"/>
                </a:lnTo>
                <a:lnTo>
                  <a:pt x="607693" y="607694"/>
                </a:lnTo>
                <a:lnTo>
                  <a:pt x="573504" y="637786"/>
                </a:lnTo>
                <a:lnTo>
                  <a:pt x="535644" y="663358"/>
                </a:lnTo>
                <a:lnTo>
                  <a:pt x="494536" y="683986"/>
                </a:lnTo>
                <a:lnTo>
                  <a:pt x="450605" y="699245"/>
                </a:lnTo>
                <a:lnTo>
                  <a:pt x="404274" y="708712"/>
                </a:lnTo>
                <a:lnTo>
                  <a:pt x="355968" y="711961"/>
                </a:lnTo>
                <a:lnTo>
                  <a:pt x="307665" y="708712"/>
                </a:lnTo>
                <a:lnTo>
                  <a:pt x="261337" y="699245"/>
                </a:lnTo>
                <a:lnTo>
                  <a:pt x="217409" y="683986"/>
                </a:lnTo>
                <a:lnTo>
                  <a:pt x="176304" y="663358"/>
                </a:lnTo>
                <a:lnTo>
                  <a:pt x="138446" y="637786"/>
                </a:lnTo>
                <a:lnTo>
                  <a:pt x="104260" y="607694"/>
                </a:lnTo>
                <a:lnTo>
                  <a:pt x="74170" y="573507"/>
                </a:lnTo>
                <a:lnTo>
                  <a:pt x="48600" y="535648"/>
                </a:lnTo>
                <a:lnTo>
                  <a:pt x="27973" y="494541"/>
                </a:lnTo>
                <a:lnTo>
                  <a:pt x="12715" y="450612"/>
                </a:lnTo>
                <a:lnTo>
                  <a:pt x="3249" y="404284"/>
                </a:lnTo>
                <a:lnTo>
                  <a:pt x="0" y="355980"/>
                </a:lnTo>
                <a:close/>
              </a:path>
            </a:pathLst>
          </a:custGeom>
          <a:noFill/>
          <a:ln w="12700">
            <a:solidFill>
              <a:srgbClr val="00719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2955" name="object 27">
            <a:extLst>
              <a:ext uri="{FF2B5EF4-FFF2-40B4-BE49-F238E27FC236}">
                <a16:creationId xmlns:a16="http://schemas.microsoft.com/office/drawing/2014/main" id="{B3440AEA-AB5A-4C50-852A-8AF6C8FD6685}"/>
              </a:ext>
            </a:extLst>
          </p:cNvPr>
          <p:cNvSpPr>
            <a:spLocks/>
          </p:cNvSpPr>
          <p:nvPr/>
        </p:nvSpPr>
        <p:spPr bwMode="auto">
          <a:xfrm>
            <a:off x="1797050" y="3252788"/>
            <a:ext cx="146050" cy="277812"/>
          </a:xfrm>
          <a:custGeom>
            <a:avLst/>
            <a:gdLst>
              <a:gd name="T0" fmla="*/ 23036 w 146050"/>
              <a:gd name="T1" fmla="*/ 142894 h 276860"/>
              <a:gd name="T2" fmla="*/ 32180 w 146050"/>
              <a:gd name="T3" fmla="*/ 78423 h 276860"/>
              <a:gd name="T4" fmla="*/ 67915 w 146050"/>
              <a:gd name="T5" fmla="*/ 76679 h 276860"/>
              <a:gd name="T6" fmla="*/ 113841 w 146050"/>
              <a:gd name="T7" fmla="*/ 78423 h 276860"/>
              <a:gd name="T8" fmla="*/ 122858 w 146050"/>
              <a:gd name="T9" fmla="*/ 92247 h 276860"/>
              <a:gd name="T10" fmla="*/ 113841 w 146050"/>
              <a:gd name="T11" fmla="*/ 170539 h 276860"/>
              <a:gd name="T12" fmla="*/ 42388 w 146050"/>
              <a:gd name="T13" fmla="*/ 170539 h 276860"/>
              <a:gd name="T14" fmla="*/ 32180 w 146050"/>
              <a:gd name="T15" fmla="*/ 170539 h 276860"/>
              <a:gd name="T16" fmla="*/ 15392 w 146050"/>
              <a:gd name="T17" fmla="*/ 174861 h 276860"/>
              <a:gd name="T18" fmla="*/ 15392 w 146050"/>
              <a:gd name="T19" fmla="*/ 193870 h 276860"/>
              <a:gd name="T20" fmla="*/ 27608 w 146050"/>
              <a:gd name="T21" fmla="*/ 198190 h 276860"/>
              <a:gd name="T22" fmla="*/ 81960 w 146050"/>
              <a:gd name="T23" fmla="*/ 198190 h 276860"/>
              <a:gd name="T24" fmla="*/ 116941 w 146050"/>
              <a:gd name="T25" fmla="*/ 198190 h 276860"/>
              <a:gd name="T26" fmla="*/ 126001 w 146050"/>
              <a:gd name="T27" fmla="*/ 202510 h 276860"/>
              <a:gd name="T28" fmla="*/ 126001 w 146050"/>
              <a:gd name="T29" fmla="*/ 221518 h 276860"/>
              <a:gd name="T30" fmla="*/ 109269 w 146050"/>
              <a:gd name="T31" fmla="*/ 225838 h 276860"/>
              <a:gd name="T32" fmla="*/ 62773 w 146050"/>
              <a:gd name="T33" fmla="*/ 225838 h 276860"/>
              <a:gd name="T34" fmla="*/ 33313 w 146050"/>
              <a:gd name="T35" fmla="*/ 225838 h 276860"/>
              <a:gd name="T36" fmla="*/ 23036 w 146050"/>
              <a:gd name="T37" fmla="*/ 225838 h 276860"/>
              <a:gd name="T38" fmla="*/ 12844 w 146050"/>
              <a:gd name="T39" fmla="*/ 239663 h 276860"/>
              <a:gd name="T40" fmla="*/ 23036 w 146050"/>
              <a:gd name="T41" fmla="*/ 253489 h 276860"/>
              <a:gd name="T42" fmla="*/ 32180 w 146050"/>
              <a:gd name="T43" fmla="*/ 253489 h 276860"/>
              <a:gd name="T44" fmla="*/ 107523 w 146050"/>
              <a:gd name="T45" fmla="*/ 253489 h 276860"/>
              <a:gd name="T46" fmla="*/ 118286 w 146050"/>
              <a:gd name="T47" fmla="*/ 253489 h 276860"/>
              <a:gd name="T48" fmla="*/ 128573 w 146050"/>
              <a:gd name="T49" fmla="*/ 267313 h 276860"/>
              <a:gd name="T50" fmla="*/ 118286 w 146050"/>
              <a:gd name="T51" fmla="*/ 281135 h 276860"/>
              <a:gd name="T52" fmla="*/ 14019 w 146050"/>
              <a:gd name="T53" fmla="*/ 281135 h 276860"/>
              <a:gd name="T54" fmla="*/ 414 w 146050"/>
              <a:gd name="T55" fmla="*/ 271898 h 276860"/>
              <a:gd name="T56" fmla="*/ 430 w 146050"/>
              <a:gd name="T57" fmla="*/ 262660 h 276860"/>
              <a:gd name="T58" fmla="*/ 430 w 146050"/>
              <a:gd name="T59" fmla="*/ 93313 h 276860"/>
              <a:gd name="T60" fmla="*/ 430 w 146050"/>
              <a:gd name="T61" fmla="*/ 69120 h 276860"/>
              <a:gd name="T62" fmla="*/ 414 w 146050"/>
              <a:gd name="T63" fmla="*/ 62208 h 276860"/>
              <a:gd name="T64" fmla="*/ 14019 w 146050"/>
              <a:gd name="T65" fmla="*/ 55296 h 276860"/>
              <a:gd name="T66" fmla="*/ 77471 w 146050"/>
              <a:gd name="T67" fmla="*/ 55296 h 276860"/>
              <a:gd name="T68" fmla="*/ 86536 w 146050"/>
              <a:gd name="T69" fmla="*/ 55296 h 276860"/>
              <a:gd name="T70" fmla="*/ 86536 w 146050"/>
              <a:gd name="T71" fmla="*/ 4651 h 276860"/>
              <a:gd name="T72" fmla="*/ 100252 w 146050"/>
              <a:gd name="T73" fmla="*/ 4651 h 276860"/>
              <a:gd name="T74" fmla="*/ 113841 w 146050"/>
              <a:gd name="T75" fmla="*/ 9302 h 276860"/>
              <a:gd name="T76" fmla="*/ 113841 w 146050"/>
              <a:gd name="T77" fmla="*/ 35739 h 276860"/>
              <a:gd name="T78" fmla="*/ 113841 w 146050"/>
              <a:gd name="T79" fmla="*/ 55296 h 276860"/>
              <a:gd name="T80" fmla="*/ 145591 w 146050"/>
              <a:gd name="T81" fmla="*/ 55296 h 276860"/>
              <a:gd name="T82" fmla="*/ 145591 w 146050"/>
              <a:gd name="T83" fmla="*/ 178396 h 276860"/>
              <a:gd name="T84" fmla="*/ 145591 w 146050"/>
              <a:gd name="T85" fmla="*/ 255184 h 27686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46050" h="276860">
                <a:moveTo>
                  <a:pt x="23036" y="140462"/>
                </a:moveTo>
                <a:lnTo>
                  <a:pt x="23036" y="140462"/>
                </a:lnTo>
                <a:lnTo>
                  <a:pt x="23036" y="72516"/>
                </a:lnTo>
                <a:lnTo>
                  <a:pt x="32180" y="77088"/>
                </a:lnTo>
                <a:lnTo>
                  <a:pt x="43029" y="76446"/>
                </a:lnTo>
                <a:lnTo>
                  <a:pt x="67915" y="75374"/>
                </a:lnTo>
                <a:lnTo>
                  <a:pt x="95349" y="75160"/>
                </a:lnTo>
                <a:lnTo>
                  <a:pt x="113841" y="77088"/>
                </a:lnTo>
                <a:lnTo>
                  <a:pt x="122858" y="77088"/>
                </a:lnTo>
                <a:lnTo>
                  <a:pt x="122858" y="90677"/>
                </a:lnTo>
                <a:lnTo>
                  <a:pt x="122858" y="172212"/>
                </a:lnTo>
                <a:lnTo>
                  <a:pt x="113841" y="167639"/>
                </a:lnTo>
                <a:lnTo>
                  <a:pt x="66631" y="167639"/>
                </a:lnTo>
                <a:lnTo>
                  <a:pt x="42388" y="167639"/>
                </a:lnTo>
                <a:lnTo>
                  <a:pt x="33456" y="167639"/>
                </a:lnTo>
                <a:lnTo>
                  <a:pt x="32180" y="167639"/>
                </a:lnTo>
                <a:lnTo>
                  <a:pt x="23036" y="167639"/>
                </a:lnTo>
                <a:lnTo>
                  <a:pt x="15392" y="171886"/>
                </a:lnTo>
                <a:lnTo>
                  <a:pt x="12844" y="181228"/>
                </a:lnTo>
                <a:lnTo>
                  <a:pt x="15392" y="190571"/>
                </a:lnTo>
                <a:lnTo>
                  <a:pt x="23036" y="194817"/>
                </a:lnTo>
                <a:lnTo>
                  <a:pt x="27608" y="194817"/>
                </a:lnTo>
                <a:lnTo>
                  <a:pt x="32180" y="194817"/>
                </a:lnTo>
                <a:lnTo>
                  <a:pt x="81960" y="194817"/>
                </a:lnTo>
                <a:lnTo>
                  <a:pt x="107523" y="194817"/>
                </a:lnTo>
                <a:lnTo>
                  <a:pt x="116941" y="194817"/>
                </a:lnTo>
                <a:lnTo>
                  <a:pt x="118286" y="194817"/>
                </a:lnTo>
                <a:lnTo>
                  <a:pt x="126001" y="199064"/>
                </a:lnTo>
                <a:lnTo>
                  <a:pt x="128573" y="208406"/>
                </a:lnTo>
                <a:lnTo>
                  <a:pt x="126001" y="217749"/>
                </a:lnTo>
                <a:lnTo>
                  <a:pt x="118286" y="221995"/>
                </a:lnTo>
                <a:lnTo>
                  <a:pt x="109269" y="221995"/>
                </a:lnTo>
                <a:lnTo>
                  <a:pt x="104697" y="221995"/>
                </a:lnTo>
                <a:lnTo>
                  <a:pt x="62773" y="221995"/>
                </a:lnTo>
                <a:lnTo>
                  <a:pt x="41245" y="221995"/>
                </a:lnTo>
                <a:lnTo>
                  <a:pt x="33313" y="221995"/>
                </a:lnTo>
                <a:lnTo>
                  <a:pt x="32180" y="221995"/>
                </a:lnTo>
                <a:lnTo>
                  <a:pt x="23036" y="221995"/>
                </a:lnTo>
                <a:lnTo>
                  <a:pt x="15392" y="226242"/>
                </a:lnTo>
                <a:lnTo>
                  <a:pt x="12844" y="235585"/>
                </a:lnTo>
                <a:lnTo>
                  <a:pt x="15392" y="244927"/>
                </a:lnTo>
                <a:lnTo>
                  <a:pt x="23036" y="249174"/>
                </a:lnTo>
                <a:lnTo>
                  <a:pt x="27608" y="249174"/>
                </a:lnTo>
                <a:lnTo>
                  <a:pt x="32180" y="249174"/>
                </a:lnTo>
                <a:lnTo>
                  <a:pt x="81960" y="249174"/>
                </a:lnTo>
                <a:lnTo>
                  <a:pt x="107523" y="249174"/>
                </a:lnTo>
                <a:lnTo>
                  <a:pt x="116941" y="249174"/>
                </a:lnTo>
                <a:lnTo>
                  <a:pt x="118286" y="249174"/>
                </a:lnTo>
                <a:lnTo>
                  <a:pt x="126001" y="253420"/>
                </a:lnTo>
                <a:lnTo>
                  <a:pt x="128573" y="262763"/>
                </a:lnTo>
                <a:lnTo>
                  <a:pt x="126001" y="272105"/>
                </a:lnTo>
                <a:lnTo>
                  <a:pt x="118286" y="276351"/>
                </a:lnTo>
                <a:lnTo>
                  <a:pt x="14019" y="276351"/>
                </a:lnTo>
                <a:lnTo>
                  <a:pt x="4234" y="273514"/>
                </a:lnTo>
                <a:lnTo>
                  <a:pt x="414" y="267271"/>
                </a:lnTo>
                <a:lnTo>
                  <a:pt x="0" y="261028"/>
                </a:lnTo>
                <a:lnTo>
                  <a:pt x="430" y="258190"/>
                </a:lnTo>
                <a:lnTo>
                  <a:pt x="430" y="148205"/>
                </a:lnTo>
                <a:lnTo>
                  <a:pt x="430" y="91725"/>
                </a:lnTo>
                <a:lnTo>
                  <a:pt x="430" y="70917"/>
                </a:lnTo>
                <a:lnTo>
                  <a:pt x="430" y="67944"/>
                </a:lnTo>
                <a:lnTo>
                  <a:pt x="0" y="65821"/>
                </a:lnTo>
                <a:lnTo>
                  <a:pt x="414" y="61150"/>
                </a:lnTo>
                <a:lnTo>
                  <a:pt x="4234" y="56479"/>
                </a:lnTo>
                <a:lnTo>
                  <a:pt x="14019" y="54355"/>
                </a:lnTo>
                <a:lnTo>
                  <a:pt x="55943" y="54355"/>
                </a:lnTo>
                <a:lnTo>
                  <a:pt x="77471" y="54355"/>
                </a:lnTo>
                <a:lnTo>
                  <a:pt x="85403" y="54355"/>
                </a:lnTo>
                <a:lnTo>
                  <a:pt x="86536" y="54355"/>
                </a:lnTo>
                <a:lnTo>
                  <a:pt x="86536" y="33430"/>
                </a:lnTo>
                <a:lnTo>
                  <a:pt x="86536" y="4571"/>
                </a:lnTo>
                <a:lnTo>
                  <a:pt x="95680" y="4571"/>
                </a:lnTo>
                <a:lnTo>
                  <a:pt x="100252" y="4571"/>
                </a:lnTo>
                <a:lnTo>
                  <a:pt x="113841" y="0"/>
                </a:lnTo>
                <a:lnTo>
                  <a:pt x="113841" y="9143"/>
                </a:lnTo>
                <a:lnTo>
                  <a:pt x="113841" y="20012"/>
                </a:lnTo>
                <a:lnTo>
                  <a:pt x="113841" y="35131"/>
                </a:lnTo>
                <a:lnTo>
                  <a:pt x="113841" y="48559"/>
                </a:lnTo>
                <a:lnTo>
                  <a:pt x="113841" y="54355"/>
                </a:lnTo>
                <a:lnTo>
                  <a:pt x="136447" y="54355"/>
                </a:lnTo>
                <a:lnTo>
                  <a:pt x="145591" y="54355"/>
                </a:lnTo>
                <a:lnTo>
                  <a:pt x="145591" y="67944"/>
                </a:lnTo>
                <a:lnTo>
                  <a:pt x="145591" y="175361"/>
                </a:lnTo>
                <a:lnTo>
                  <a:pt x="145591" y="230520"/>
                </a:lnTo>
                <a:lnTo>
                  <a:pt x="145591" y="250842"/>
                </a:lnTo>
                <a:lnTo>
                  <a:pt x="145591" y="253745"/>
                </a:lnTo>
              </a:path>
            </a:pathLst>
          </a:custGeom>
          <a:noFill/>
          <a:ln w="12699">
            <a:solidFill>
              <a:srgbClr val="00719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2956" name="object 28">
            <a:extLst>
              <a:ext uri="{FF2B5EF4-FFF2-40B4-BE49-F238E27FC236}">
                <a16:creationId xmlns:a16="http://schemas.microsoft.com/office/drawing/2014/main" id="{74D0047E-68B1-4223-AAD0-9EBA587A96CD}"/>
              </a:ext>
            </a:extLst>
          </p:cNvPr>
          <p:cNvSpPr>
            <a:spLocks/>
          </p:cNvSpPr>
          <p:nvPr/>
        </p:nvSpPr>
        <p:spPr bwMode="auto">
          <a:xfrm>
            <a:off x="947738" y="3900488"/>
            <a:ext cx="282575" cy="222250"/>
          </a:xfrm>
          <a:custGeom>
            <a:avLst/>
            <a:gdLst>
              <a:gd name="T0" fmla="*/ 273375 w 282575"/>
              <a:gd name="T1" fmla="*/ 113284 h 222250"/>
              <a:gd name="T2" fmla="*/ 276705 w 282575"/>
              <a:gd name="T3" fmla="*/ 139807 h 222250"/>
              <a:gd name="T4" fmla="*/ 279609 w 282575"/>
              <a:gd name="T5" fmla="*/ 165925 h 222250"/>
              <a:gd name="T6" fmla="*/ 281664 w 282575"/>
              <a:gd name="T7" fmla="*/ 192901 h 222250"/>
              <a:gd name="T8" fmla="*/ 282443 w 282575"/>
              <a:gd name="T9" fmla="*/ 221996 h 222250"/>
              <a:gd name="T10" fmla="*/ 119770 w 282575"/>
              <a:gd name="T11" fmla="*/ 221996 h 222250"/>
              <a:gd name="T12" fmla="*/ 36235 w 282575"/>
              <a:gd name="T13" fmla="*/ 221996 h 222250"/>
              <a:gd name="T14" fmla="*/ 5459 w 282575"/>
              <a:gd name="T15" fmla="*/ 221996 h 222250"/>
              <a:gd name="T16" fmla="*/ 1062 w 282575"/>
              <a:gd name="T17" fmla="*/ 221996 h 222250"/>
              <a:gd name="T18" fmla="*/ 0 w 282575"/>
              <a:gd name="T19" fmla="*/ 177996 h 222250"/>
              <a:gd name="T20" fmla="*/ 2764 w 282575"/>
              <a:gd name="T21" fmla="*/ 138223 h 222250"/>
              <a:gd name="T22" fmla="*/ 8081 w 282575"/>
              <a:gd name="T23" fmla="*/ 98426 h 222250"/>
              <a:gd name="T24" fmla="*/ 14676 w 282575"/>
              <a:gd name="T25" fmla="*/ 54356 h 222250"/>
              <a:gd name="T26" fmla="*/ 14676 w 282575"/>
              <a:gd name="T27" fmla="*/ 45339 h 222250"/>
              <a:gd name="T28" fmla="*/ 14676 w 282575"/>
              <a:gd name="T29" fmla="*/ 36322 h 222250"/>
              <a:gd name="T30" fmla="*/ 23757 w 282575"/>
              <a:gd name="T31" fmla="*/ 31750 h 222250"/>
              <a:gd name="T32" fmla="*/ 33756 w 282575"/>
              <a:gd name="T33" fmla="*/ 25503 h 222250"/>
              <a:gd name="T34" fmla="*/ 56093 w 282575"/>
              <a:gd name="T35" fmla="*/ 15875 h 222250"/>
              <a:gd name="T36" fmla="*/ 79280 w 282575"/>
              <a:gd name="T37" fmla="*/ 6246 h 222250"/>
              <a:gd name="T38" fmla="*/ 91829 w 282575"/>
              <a:gd name="T39" fmla="*/ 0 h 222250"/>
              <a:gd name="T40" fmla="*/ 98710 w 282575"/>
              <a:gd name="T41" fmla="*/ 25273 h 222250"/>
              <a:gd name="T42" fmla="*/ 106016 w 282575"/>
              <a:gd name="T43" fmla="*/ 56070 h 222250"/>
              <a:gd name="T44" fmla="*/ 114173 w 282575"/>
              <a:gd name="T45" fmla="*/ 86010 h 222250"/>
              <a:gd name="T46" fmla="*/ 123604 w 282575"/>
              <a:gd name="T47" fmla="*/ 108712 h 222250"/>
              <a:gd name="T48" fmla="*/ 124313 w 282575"/>
              <a:gd name="T49" fmla="*/ 93579 h 222250"/>
              <a:gd name="T50" fmla="*/ 125871 w 282575"/>
              <a:gd name="T51" fmla="*/ 72517 h 222250"/>
              <a:gd name="T52" fmla="*/ 127430 w 282575"/>
              <a:gd name="T53" fmla="*/ 51454 h 222250"/>
              <a:gd name="T54" fmla="*/ 128138 w 282575"/>
              <a:gd name="T55" fmla="*/ 36322 h 222250"/>
              <a:gd name="T56" fmla="*/ 132672 w 282575"/>
              <a:gd name="T57" fmla="*/ 36322 h 222250"/>
              <a:gd name="T58" fmla="*/ 137219 w 282575"/>
              <a:gd name="T59" fmla="*/ 36322 h 222250"/>
              <a:gd name="T60" fmla="*/ 141753 w 282575"/>
              <a:gd name="T61" fmla="*/ 31750 h 222250"/>
              <a:gd name="T62" fmla="*/ 141753 w 282575"/>
              <a:gd name="T63" fmla="*/ 36322 h 222250"/>
              <a:gd name="T64" fmla="*/ 146286 w 282575"/>
              <a:gd name="T65" fmla="*/ 36322 h 222250"/>
              <a:gd name="T66" fmla="*/ 150833 w 282575"/>
              <a:gd name="T67" fmla="*/ 36322 h 222250"/>
              <a:gd name="T68" fmla="*/ 151541 w 282575"/>
              <a:gd name="T69" fmla="*/ 51454 h 222250"/>
              <a:gd name="T70" fmla="*/ 153100 w 282575"/>
              <a:gd name="T71" fmla="*/ 72517 h 222250"/>
              <a:gd name="T72" fmla="*/ 154659 w 282575"/>
              <a:gd name="T73" fmla="*/ 93579 h 222250"/>
              <a:gd name="T74" fmla="*/ 155367 w 282575"/>
              <a:gd name="T75" fmla="*/ 108712 h 222250"/>
              <a:gd name="T76" fmla="*/ 165436 w 282575"/>
              <a:gd name="T77" fmla="*/ 86010 h 222250"/>
              <a:gd name="T78" fmla="*/ 174655 w 282575"/>
              <a:gd name="T79" fmla="*/ 56070 h 222250"/>
              <a:gd name="T80" fmla="*/ 182174 w 282575"/>
              <a:gd name="T81" fmla="*/ 25273 h 222250"/>
              <a:gd name="T82" fmla="*/ 187142 w 282575"/>
              <a:gd name="T83" fmla="*/ 0 h 222250"/>
              <a:gd name="T84" fmla="*/ 201675 w 282575"/>
              <a:gd name="T85" fmla="*/ 6246 h 222250"/>
              <a:gd name="T86" fmla="*/ 225147 w 282575"/>
              <a:gd name="T87" fmla="*/ 15875 h 222250"/>
              <a:gd name="T88" fmla="*/ 247771 w 282575"/>
              <a:gd name="T89" fmla="*/ 25503 h 222250"/>
              <a:gd name="T90" fmla="*/ 259761 w 282575"/>
              <a:gd name="T91" fmla="*/ 31750 h 222250"/>
              <a:gd name="T92" fmla="*/ 264295 w 282575"/>
              <a:gd name="T93" fmla="*/ 36322 h 222250"/>
              <a:gd name="T94" fmla="*/ 264295 w 282575"/>
              <a:gd name="T95" fmla="*/ 45339 h 222250"/>
              <a:gd name="T96" fmla="*/ 268829 w 282575"/>
              <a:gd name="T97" fmla="*/ 54356 h 22225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82575" h="222250">
                <a:moveTo>
                  <a:pt x="273375" y="113284"/>
                </a:moveTo>
                <a:lnTo>
                  <a:pt x="276705" y="139807"/>
                </a:lnTo>
                <a:lnTo>
                  <a:pt x="279609" y="165925"/>
                </a:lnTo>
                <a:lnTo>
                  <a:pt x="281664" y="192901"/>
                </a:lnTo>
                <a:lnTo>
                  <a:pt x="282443" y="221996"/>
                </a:lnTo>
                <a:lnTo>
                  <a:pt x="119770" y="221996"/>
                </a:lnTo>
                <a:lnTo>
                  <a:pt x="36235" y="221996"/>
                </a:lnTo>
                <a:lnTo>
                  <a:pt x="5459" y="221996"/>
                </a:lnTo>
                <a:lnTo>
                  <a:pt x="1062" y="221996"/>
                </a:lnTo>
                <a:lnTo>
                  <a:pt x="0" y="177996"/>
                </a:lnTo>
                <a:lnTo>
                  <a:pt x="2764" y="138223"/>
                </a:lnTo>
                <a:lnTo>
                  <a:pt x="8081" y="98426"/>
                </a:lnTo>
                <a:lnTo>
                  <a:pt x="14676" y="54356"/>
                </a:lnTo>
                <a:lnTo>
                  <a:pt x="14676" y="45339"/>
                </a:lnTo>
                <a:lnTo>
                  <a:pt x="14676" y="36322"/>
                </a:lnTo>
                <a:lnTo>
                  <a:pt x="23757" y="31750"/>
                </a:lnTo>
                <a:lnTo>
                  <a:pt x="33756" y="25503"/>
                </a:lnTo>
                <a:lnTo>
                  <a:pt x="56093" y="15875"/>
                </a:lnTo>
                <a:lnTo>
                  <a:pt x="79280" y="6246"/>
                </a:lnTo>
                <a:lnTo>
                  <a:pt x="91829" y="0"/>
                </a:lnTo>
                <a:lnTo>
                  <a:pt x="98710" y="25273"/>
                </a:lnTo>
                <a:lnTo>
                  <a:pt x="106016" y="56070"/>
                </a:lnTo>
                <a:lnTo>
                  <a:pt x="114173" y="86010"/>
                </a:lnTo>
                <a:lnTo>
                  <a:pt x="123604" y="108712"/>
                </a:lnTo>
                <a:lnTo>
                  <a:pt x="124313" y="93579"/>
                </a:lnTo>
                <a:lnTo>
                  <a:pt x="125871" y="72517"/>
                </a:lnTo>
                <a:lnTo>
                  <a:pt x="127430" y="51454"/>
                </a:lnTo>
                <a:lnTo>
                  <a:pt x="128138" y="36322"/>
                </a:lnTo>
                <a:lnTo>
                  <a:pt x="132672" y="36322"/>
                </a:lnTo>
                <a:lnTo>
                  <a:pt x="137219" y="36322"/>
                </a:lnTo>
                <a:lnTo>
                  <a:pt x="141753" y="31750"/>
                </a:lnTo>
                <a:lnTo>
                  <a:pt x="141753" y="36322"/>
                </a:lnTo>
                <a:lnTo>
                  <a:pt x="146286" y="36322"/>
                </a:lnTo>
                <a:lnTo>
                  <a:pt x="150833" y="36322"/>
                </a:lnTo>
                <a:lnTo>
                  <a:pt x="151541" y="51454"/>
                </a:lnTo>
                <a:lnTo>
                  <a:pt x="153100" y="72517"/>
                </a:lnTo>
                <a:lnTo>
                  <a:pt x="154659" y="93579"/>
                </a:lnTo>
                <a:lnTo>
                  <a:pt x="155367" y="108712"/>
                </a:lnTo>
                <a:lnTo>
                  <a:pt x="165436" y="86010"/>
                </a:lnTo>
                <a:lnTo>
                  <a:pt x="174655" y="56070"/>
                </a:lnTo>
                <a:lnTo>
                  <a:pt x="182174" y="25273"/>
                </a:lnTo>
                <a:lnTo>
                  <a:pt x="187142" y="0"/>
                </a:lnTo>
                <a:lnTo>
                  <a:pt x="201675" y="6246"/>
                </a:lnTo>
                <a:lnTo>
                  <a:pt x="225147" y="15875"/>
                </a:lnTo>
                <a:lnTo>
                  <a:pt x="247771" y="25503"/>
                </a:lnTo>
                <a:lnTo>
                  <a:pt x="259761" y="31750"/>
                </a:lnTo>
                <a:lnTo>
                  <a:pt x="264295" y="36322"/>
                </a:lnTo>
                <a:lnTo>
                  <a:pt x="264295" y="45339"/>
                </a:lnTo>
                <a:lnTo>
                  <a:pt x="268829" y="54356"/>
                </a:lnTo>
              </a:path>
            </a:pathLst>
          </a:custGeom>
          <a:noFill/>
          <a:ln w="12700">
            <a:solidFill>
              <a:srgbClr val="00719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2957" name="object 29">
            <a:extLst>
              <a:ext uri="{FF2B5EF4-FFF2-40B4-BE49-F238E27FC236}">
                <a16:creationId xmlns:a16="http://schemas.microsoft.com/office/drawing/2014/main" id="{2A435727-A22C-4BF6-B889-163CEEC7AD8A}"/>
              </a:ext>
            </a:extLst>
          </p:cNvPr>
          <p:cNvSpPr>
            <a:spLocks noChangeArrowheads="1"/>
          </p:cNvSpPr>
          <p:nvPr/>
        </p:nvSpPr>
        <p:spPr bwMode="auto">
          <a:xfrm>
            <a:off x="1020763" y="3619500"/>
            <a:ext cx="306387" cy="274638"/>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52958" name="object 30">
            <a:extLst>
              <a:ext uri="{FF2B5EF4-FFF2-40B4-BE49-F238E27FC236}">
                <a16:creationId xmlns:a16="http://schemas.microsoft.com/office/drawing/2014/main" id="{92DA3F62-048A-4078-88D9-CF3E6A522295}"/>
              </a:ext>
            </a:extLst>
          </p:cNvPr>
          <p:cNvSpPr>
            <a:spLocks/>
          </p:cNvSpPr>
          <p:nvPr/>
        </p:nvSpPr>
        <p:spPr bwMode="auto">
          <a:xfrm>
            <a:off x="1879600" y="3770313"/>
            <a:ext cx="244475" cy="171450"/>
          </a:xfrm>
          <a:custGeom>
            <a:avLst/>
            <a:gdLst>
              <a:gd name="T0" fmla="*/ 42101 w 243839"/>
              <a:gd name="T1" fmla="*/ 155360 h 172720"/>
              <a:gd name="T2" fmla="*/ 78248 w 243839"/>
              <a:gd name="T3" fmla="*/ 164950 h 172720"/>
              <a:gd name="T4" fmla="*/ 138406 w 243839"/>
              <a:gd name="T5" fmla="*/ 160909 h 172720"/>
              <a:gd name="T6" fmla="*/ 200239 w 243839"/>
              <a:gd name="T7" fmla="*/ 120247 h 172720"/>
              <a:gd name="T8" fmla="*/ 229538 w 243839"/>
              <a:gd name="T9" fmla="*/ 86261 h 172720"/>
              <a:gd name="T10" fmla="*/ 245122 w 243839"/>
              <a:gd name="T11" fmla="*/ 80202 h 172720"/>
              <a:gd name="T12" fmla="*/ 234918 w 243839"/>
              <a:gd name="T13" fmla="*/ 78136 h 172720"/>
              <a:gd name="T14" fmla="*/ 221214 w 243839"/>
              <a:gd name="T15" fmla="*/ 75107 h 172720"/>
              <a:gd name="T16" fmla="*/ 233446 w 243839"/>
              <a:gd name="T17" fmla="*/ 72372 h 172720"/>
              <a:gd name="T18" fmla="*/ 245847 w 243839"/>
              <a:gd name="T19" fmla="*/ 63369 h 172720"/>
              <a:gd name="T20" fmla="*/ 237432 w 243839"/>
              <a:gd name="T21" fmla="*/ 63799 h 172720"/>
              <a:gd name="T22" fmla="*/ 221813 w 243839"/>
              <a:gd name="T23" fmla="*/ 63799 h 172720"/>
              <a:gd name="T24" fmla="*/ 205109 w 243839"/>
              <a:gd name="T25" fmla="*/ 35986 h 172720"/>
              <a:gd name="T26" fmla="*/ 171789 w 243839"/>
              <a:gd name="T27" fmla="*/ 18186 h 172720"/>
              <a:gd name="T28" fmla="*/ 173826 w 243839"/>
              <a:gd name="T29" fmla="*/ 13096 h 172720"/>
              <a:gd name="T30" fmla="*/ 178329 w 243839"/>
              <a:gd name="T31" fmla="*/ 4406 h 172720"/>
              <a:gd name="T32" fmla="*/ 169194 w 243839"/>
              <a:gd name="T33" fmla="*/ 4406 h 172720"/>
              <a:gd name="T34" fmla="*/ 164562 w 243839"/>
              <a:gd name="T35" fmla="*/ 0 h 172720"/>
              <a:gd name="T36" fmla="*/ 155425 w 243839"/>
              <a:gd name="T37" fmla="*/ 4406 h 172720"/>
              <a:gd name="T38" fmla="*/ 126879 w 243839"/>
              <a:gd name="T39" fmla="*/ 39427 h 172720"/>
              <a:gd name="T40" fmla="*/ 118885 w 243839"/>
              <a:gd name="T41" fmla="*/ 61322 h 172720"/>
              <a:gd name="T42" fmla="*/ 70861 w 243839"/>
              <a:gd name="T43" fmla="*/ 35051 h 172720"/>
              <a:gd name="T44" fmla="*/ 36541 w 243839"/>
              <a:gd name="T45" fmla="*/ 21910 h 172720"/>
              <a:gd name="T46" fmla="*/ 45740 w 243839"/>
              <a:gd name="T47" fmla="*/ 41570 h 172720"/>
              <a:gd name="T48" fmla="*/ 54939 w 243839"/>
              <a:gd name="T49" fmla="*/ 48103 h 172720"/>
              <a:gd name="T50" fmla="*/ 41172 w 243839"/>
              <a:gd name="T51" fmla="*/ 52508 h 172720"/>
              <a:gd name="T52" fmla="*/ 54875 w 243839"/>
              <a:gd name="T53" fmla="*/ 68421 h 172720"/>
              <a:gd name="T54" fmla="*/ 68577 w 243839"/>
              <a:gd name="T55" fmla="*/ 74419 h 172720"/>
              <a:gd name="T56" fmla="*/ 54939 w 243839"/>
              <a:gd name="T57" fmla="*/ 83231 h 172720"/>
              <a:gd name="T58" fmla="*/ 70331 w 243839"/>
              <a:gd name="T59" fmla="*/ 93038 h 172720"/>
              <a:gd name="T60" fmla="*/ 82345 w 243839"/>
              <a:gd name="T61" fmla="*/ 96327 h 172720"/>
              <a:gd name="T62" fmla="*/ 73208 w 243839"/>
              <a:gd name="T63" fmla="*/ 109422 h 172720"/>
              <a:gd name="T64" fmla="*/ 91480 w 243839"/>
              <a:gd name="T65" fmla="*/ 113832 h 172720"/>
              <a:gd name="T66" fmla="*/ 28611 w 243839"/>
              <a:gd name="T67" fmla="*/ 134669 h 172720"/>
              <a:gd name="T68" fmla="*/ 0 w 243839"/>
              <a:gd name="T69" fmla="*/ 122644 h 17272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43839" h="172720">
                <a:moveTo>
                  <a:pt x="27050" y="154559"/>
                </a:moveTo>
                <a:lnTo>
                  <a:pt x="41556" y="161200"/>
                </a:lnTo>
                <a:lnTo>
                  <a:pt x="58134" y="167020"/>
                </a:lnTo>
                <a:lnTo>
                  <a:pt x="77235" y="171150"/>
                </a:lnTo>
                <a:lnTo>
                  <a:pt x="99313" y="172719"/>
                </a:lnTo>
                <a:lnTo>
                  <a:pt x="136616" y="166959"/>
                </a:lnTo>
                <a:lnTo>
                  <a:pt x="170941" y="150542"/>
                </a:lnTo>
                <a:lnTo>
                  <a:pt x="197647" y="124767"/>
                </a:lnTo>
                <a:lnTo>
                  <a:pt x="212089" y="90931"/>
                </a:lnTo>
                <a:lnTo>
                  <a:pt x="226568" y="89503"/>
                </a:lnTo>
                <a:lnTo>
                  <a:pt x="236378" y="86359"/>
                </a:lnTo>
                <a:lnTo>
                  <a:pt x="241950" y="83216"/>
                </a:lnTo>
                <a:lnTo>
                  <a:pt x="243712" y="81787"/>
                </a:lnTo>
                <a:lnTo>
                  <a:pt x="231878" y="81073"/>
                </a:lnTo>
                <a:lnTo>
                  <a:pt x="223424" y="79501"/>
                </a:lnTo>
                <a:lnTo>
                  <a:pt x="218352" y="77930"/>
                </a:lnTo>
                <a:lnTo>
                  <a:pt x="216662" y="77216"/>
                </a:lnTo>
                <a:lnTo>
                  <a:pt x="230425" y="75092"/>
                </a:lnTo>
                <a:lnTo>
                  <a:pt x="238664" y="70421"/>
                </a:lnTo>
                <a:lnTo>
                  <a:pt x="242665" y="65750"/>
                </a:lnTo>
                <a:lnTo>
                  <a:pt x="243712" y="63627"/>
                </a:lnTo>
                <a:lnTo>
                  <a:pt x="234360" y="66198"/>
                </a:lnTo>
                <a:lnTo>
                  <a:pt x="226234" y="67056"/>
                </a:lnTo>
                <a:lnTo>
                  <a:pt x="218942" y="66198"/>
                </a:lnTo>
                <a:lnTo>
                  <a:pt x="212089" y="63627"/>
                </a:lnTo>
                <a:lnTo>
                  <a:pt x="202455" y="37341"/>
                </a:lnTo>
                <a:lnTo>
                  <a:pt x="185594" y="23844"/>
                </a:lnTo>
                <a:lnTo>
                  <a:pt x="169566" y="18871"/>
                </a:lnTo>
                <a:lnTo>
                  <a:pt x="162432" y="18161"/>
                </a:lnTo>
                <a:lnTo>
                  <a:pt x="171576" y="13588"/>
                </a:lnTo>
                <a:lnTo>
                  <a:pt x="180594" y="4572"/>
                </a:lnTo>
                <a:lnTo>
                  <a:pt x="176021" y="4572"/>
                </a:lnTo>
                <a:lnTo>
                  <a:pt x="162432" y="9017"/>
                </a:lnTo>
                <a:lnTo>
                  <a:pt x="167004" y="4572"/>
                </a:lnTo>
                <a:lnTo>
                  <a:pt x="171576" y="0"/>
                </a:lnTo>
                <a:lnTo>
                  <a:pt x="162432" y="0"/>
                </a:lnTo>
                <a:lnTo>
                  <a:pt x="153415" y="9017"/>
                </a:lnTo>
                <a:lnTo>
                  <a:pt x="153415" y="4572"/>
                </a:lnTo>
                <a:lnTo>
                  <a:pt x="136368" y="21461"/>
                </a:lnTo>
                <a:lnTo>
                  <a:pt x="125237" y="40909"/>
                </a:lnTo>
                <a:lnTo>
                  <a:pt x="119179" y="56953"/>
                </a:lnTo>
                <a:lnTo>
                  <a:pt x="117347" y="63627"/>
                </a:lnTo>
                <a:lnTo>
                  <a:pt x="97039" y="49575"/>
                </a:lnTo>
                <a:lnTo>
                  <a:pt x="69945" y="36369"/>
                </a:lnTo>
                <a:lnTo>
                  <a:pt x="46231" y="26568"/>
                </a:lnTo>
                <a:lnTo>
                  <a:pt x="36068" y="22733"/>
                </a:lnTo>
                <a:lnTo>
                  <a:pt x="38905" y="34641"/>
                </a:lnTo>
                <a:lnTo>
                  <a:pt x="45148" y="43132"/>
                </a:lnTo>
                <a:lnTo>
                  <a:pt x="51391" y="48218"/>
                </a:lnTo>
                <a:lnTo>
                  <a:pt x="54228" y="49911"/>
                </a:lnTo>
                <a:lnTo>
                  <a:pt x="49656" y="49911"/>
                </a:lnTo>
                <a:lnTo>
                  <a:pt x="40639" y="54483"/>
                </a:lnTo>
                <a:lnTo>
                  <a:pt x="44866" y="63821"/>
                </a:lnTo>
                <a:lnTo>
                  <a:pt x="54165" y="70993"/>
                </a:lnTo>
                <a:lnTo>
                  <a:pt x="63464" y="75592"/>
                </a:lnTo>
                <a:lnTo>
                  <a:pt x="67690" y="77216"/>
                </a:lnTo>
                <a:lnTo>
                  <a:pt x="54228" y="81787"/>
                </a:lnTo>
                <a:lnTo>
                  <a:pt x="54228" y="86360"/>
                </a:lnTo>
                <a:lnTo>
                  <a:pt x="60330" y="92287"/>
                </a:lnTo>
                <a:lnTo>
                  <a:pt x="69421" y="96535"/>
                </a:lnTo>
                <a:lnTo>
                  <a:pt x="77678" y="99093"/>
                </a:lnTo>
                <a:lnTo>
                  <a:pt x="81279" y="99949"/>
                </a:lnTo>
                <a:lnTo>
                  <a:pt x="72262" y="104521"/>
                </a:lnTo>
                <a:lnTo>
                  <a:pt x="72262" y="113537"/>
                </a:lnTo>
                <a:lnTo>
                  <a:pt x="72262" y="122681"/>
                </a:lnTo>
                <a:lnTo>
                  <a:pt x="90296" y="118110"/>
                </a:lnTo>
                <a:lnTo>
                  <a:pt x="57167" y="138719"/>
                </a:lnTo>
                <a:lnTo>
                  <a:pt x="28241" y="139731"/>
                </a:lnTo>
                <a:lnTo>
                  <a:pt x="7768" y="132218"/>
                </a:lnTo>
                <a:lnTo>
                  <a:pt x="0" y="127254"/>
                </a:lnTo>
              </a:path>
            </a:pathLst>
          </a:custGeom>
          <a:noFill/>
          <a:ln w="12700">
            <a:solidFill>
              <a:srgbClr val="00719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2959" name="object 31">
            <a:extLst>
              <a:ext uri="{FF2B5EF4-FFF2-40B4-BE49-F238E27FC236}">
                <a16:creationId xmlns:a16="http://schemas.microsoft.com/office/drawing/2014/main" id="{1B64DD30-ED70-42D6-9862-CC9DE470C48F}"/>
              </a:ext>
            </a:extLst>
          </p:cNvPr>
          <p:cNvSpPr>
            <a:spLocks noChangeArrowheads="1"/>
          </p:cNvSpPr>
          <p:nvPr/>
        </p:nvSpPr>
        <p:spPr bwMode="auto">
          <a:xfrm>
            <a:off x="1797050" y="4281488"/>
            <a:ext cx="158750" cy="169862"/>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52960" name="object 32">
            <a:extLst>
              <a:ext uri="{FF2B5EF4-FFF2-40B4-BE49-F238E27FC236}">
                <a16:creationId xmlns:a16="http://schemas.microsoft.com/office/drawing/2014/main" id="{044B64B8-497F-4410-8A48-A987C74F854C}"/>
              </a:ext>
            </a:extLst>
          </p:cNvPr>
          <p:cNvSpPr>
            <a:spLocks/>
          </p:cNvSpPr>
          <p:nvPr/>
        </p:nvSpPr>
        <p:spPr bwMode="auto">
          <a:xfrm>
            <a:off x="1036638" y="4878388"/>
            <a:ext cx="825500" cy="879475"/>
          </a:xfrm>
          <a:custGeom>
            <a:avLst/>
            <a:gdLst>
              <a:gd name="T0" fmla="*/ 370325 w 826135"/>
              <a:gd name="T1" fmla="*/ 825521 h 879475"/>
              <a:gd name="T2" fmla="*/ 211845 w 826135"/>
              <a:gd name="T3" fmla="*/ 752138 h 879475"/>
              <a:gd name="T4" fmla="*/ 107590 w 826135"/>
              <a:gd name="T5" fmla="*/ 704083 h 879475"/>
              <a:gd name="T6" fmla="*/ 35979 w 826135"/>
              <a:gd name="T7" fmla="*/ 601023 h 879475"/>
              <a:gd name="T8" fmla="*/ 1953 w 826135"/>
              <a:gd name="T9" fmla="*/ 470345 h 879475"/>
              <a:gd name="T10" fmla="*/ 9581 w 826135"/>
              <a:gd name="T11" fmla="*/ 338860 h 879475"/>
              <a:gd name="T12" fmla="*/ 56202 w 826135"/>
              <a:gd name="T13" fmla="*/ 216182 h 879475"/>
              <a:gd name="T14" fmla="*/ 139171 w 826135"/>
              <a:gd name="T15" fmla="*/ 111924 h 879475"/>
              <a:gd name="T16" fmla="*/ 254898 w 826135"/>
              <a:gd name="T17" fmla="*/ 36248 h 879475"/>
              <a:gd name="T18" fmla="*/ 384994 w 826135"/>
              <a:gd name="T19" fmla="*/ 1999 h 879475"/>
              <a:gd name="T20" fmla="*/ 515895 w 826135"/>
              <a:gd name="T21" fmla="*/ 9553 h 879475"/>
              <a:gd name="T22" fmla="*/ 638025 w 826135"/>
              <a:gd name="T23" fmla="*/ 56336 h 879475"/>
              <a:gd name="T24" fmla="*/ 741808 w 826135"/>
              <a:gd name="T25" fmla="*/ 139776 h 879475"/>
              <a:gd name="T26" fmla="*/ 819605 w 826135"/>
              <a:gd name="T27" fmla="*/ 265758 h 879475"/>
              <a:gd name="T28" fmla="*/ 816344 w 826135"/>
              <a:gd name="T29" fmla="*/ 362028 h 879475"/>
              <a:gd name="T30" fmla="*/ 796104 w 826135"/>
              <a:gd name="T31" fmla="*/ 543116 h 879475"/>
              <a:gd name="T32" fmla="*/ 785445 w 826135"/>
              <a:gd name="T33" fmla="*/ 594609 h 879475"/>
              <a:gd name="T34" fmla="*/ 778108 w 826135"/>
              <a:gd name="T35" fmla="*/ 593974 h 879475"/>
              <a:gd name="T36" fmla="*/ 766089 w 826135"/>
              <a:gd name="T37" fmla="*/ 594609 h 879475"/>
              <a:gd name="T38" fmla="*/ 774078 w 826135"/>
              <a:gd name="T39" fmla="*/ 489015 h 879475"/>
              <a:gd name="T40" fmla="*/ 792584 w 826135"/>
              <a:gd name="T41" fmla="*/ 324328 h 879475"/>
              <a:gd name="T42" fmla="*/ 750016 w 826135"/>
              <a:gd name="T43" fmla="*/ 244480 h 879475"/>
              <a:gd name="T44" fmla="*/ 635781 w 826135"/>
              <a:gd name="T45" fmla="*/ 264536 h 879475"/>
              <a:gd name="T46" fmla="*/ 574073 w 826135"/>
              <a:gd name="T47" fmla="*/ 344054 h 879475"/>
              <a:gd name="T48" fmla="*/ 602310 w 826135"/>
              <a:gd name="T49" fmla="*/ 454082 h 879475"/>
              <a:gd name="T50" fmla="*/ 648522 w 826135"/>
              <a:gd name="T51" fmla="*/ 621428 h 879475"/>
              <a:gd name="T52" fmla="*/ 692332 w 826135"/>
              <a:gd name="T53" fmla="*/ 780308 h 879475"/>
              <a:gd name="T54" fmla="*/ 676480 w 826135"/>
              <a:gd name="T55" fmla="*/ 804163 h 879475"/>
              <a:gd name="T56" fmla="*/ 644744 w 826135"/>
              <a:gd name="T57" fmla="*/ 711348 h 879475"/>
              <a:gd name="T58" fmla="*/ 598295 w 826135"/>
              <a:gd name="T59" fmla="*/ 542796 h 879475"/>
              <a:gd name="T60" fmla="*/ 559240 w 826135"/>
              <a:gd name="T61" fmla="*/ 400172 h 879475"/>
              <a:gd name="T62" fmla="*/ 471962 w 826135"/>
              <a:gd name="T63" fmla="*/ 361024 h 879475"/>
              <a:gd name="T64" fmla="*/ 350827 w 826135"/>
              <a:gd name="T65" fmla="*/ 425810 h 879475"/>
              <a:gd name="T66" fmla="*/ 328861 w 826135"/>
              <a:gd name="T67" fmla="*/ 501629 h 879475"/>
              <a:gd name="T68" fmla="*/ 365877 w 826135"/>
              <a:gd name="T69" fmla="*/ 548152 h 879475"/>
              <a:gd name="T70" fmla="*/ 472042 w 826135"/>
              <a:gd name="T71" fmla="*/ 665355 h 879475"/>
              <a:gd name="T72" fmla="*/ 582593 w 826135"/>
              <a:gd name="T73" fmla="*/ 787601 h 879475"/>
              <a:gd name="T74" fmla="*/ 665005 w 826135"/>
              <a:gd name="T75" fmla="*/ 879178 h 879475"/>
              <a:gd name="T76" fmla="*/ 618535 w 826135"/>
              <a:gd name="T77" fmla="*/ 858229 h 879475"/>
              <a:gd name="T78" fmla="*/ 541357 w 826135"/>
              <a:gd name="T79" fmla="*/ 783319 h 879475"/>
              <a:gd name="T80" fmla="*/ 423592 w 826135"/>
              <a:gd name="T81" fmla="*/ 652774 h 879475"/>
              <a:gd name="T82" fmla="*/ 316463 w 826135"/>
              <a:gd name="T83" fmla="*/ 534411 h 879475"/>
              <a:gd name="T84" fmla="*/ 230920 w 826135"/>
              <a:gd name="T85" fmla="*/ 510598 h 879475"/>
              <a:gd name="T86" fmla="*/ 121728 w 826135"/>
              <a:gd name="T87" fmla="*/ 584052 h 879475"/>
              <a:gd name="T88" fmla="*/ 101607 w 826135"/>
              <a:gd name="T89" fmla="*/ 664713 h 879475"/>
              <a:gd name="T90" fmla="*/ 139433 w 826135"/>
              <a:gd name="T91" fmla="*/ 687837 h 879475"/>
              <a:gd name="T92" fmla="*/ 276046 w 826135"/>
              <a:gd name="T93" fmla="*/ 751159 h 879475"/>
              <a:gd name="T94" fmla="*/ 428923 w 826135"/>
              <a:gd name="T95" fmla="*/ 822120 h 879475"/>
              <a:gd name="T96" fmla="*/ 462205 w 826135"/>
              <a:gd name="T97" fmla="*/ 846450 h 879475"/>
              <a:gd name="T98" fmla="*/ 456892 w 826135"/>
              <a:gd name="T99" fmla="*/ 860471 h 87947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826135" h="879475">
                <a:moveTo>
                  <a:pt x="457890" y="865144"/>
                </a:moveTo>
                <a:lnTo>
                  <a:pt x="419321" y="847431"/>
                </a:lnTo>
                <a:lnTo>
                  <a:pt x="371752" y="825521"/>
                </a:lnTo>
                <a:lnTo>
                  <a:pt x="318944" y="801167"/>
                </a:lnTo>
                <a:lnTo>
                  <a:pt x="264659" y="776122"/>
                </a:lnTo>
                <a:lnTo>
                  <a:pt x="212660" y="752138"/>
                </a:lnTo>
                <a:lnTo>
                  <a:pt x="166710" y="730968"/>
                </a:lnTo>
                <a:lnTo>
                  <a:pt x="130571" y="714366"/>
                </a:lnTo>
                <a:lnTo>
                  <a:pt x="108005" y="704083"/>
                </a:lnTo>
                <a:lnTo>
                  <a:pt x="97259" y="696963"/>
                </a:lnTo>
                <a:lnTo>
                  <a:pt x="72509" y="667150"/>
                </a:lnTo>
                <a:lnTo>
                  <a:pt x="36119" y="601023"/>
                </a:lnTo>
                <a:lnTo>
                  <a:pt x="19924" y="558147"/>
                </a:lnTo>
                <a:lnTo>
                  <a:pt x="8571" y="514469"/>
                </a:lnTo>
                <a:lnTo>
                  <a:pt x="1963" y="470345"/>
                </a:lnTo>
                <a:lnTo>
                  <a:pt x="0" y="426132"/>
                </a:lnTo>
                <a:lnTo>
                  <a:pt x="2583" y="382185"/>
                </a:lnTo>
                <a:lnTo>
                  <a:pt x="9616" y="338860"/>
                </a:lnTo>
                <a:lnTo>
                  <a:pt x="20998" y="296514"/>
                </a:lnTo>
                <a:lnTo>
                  <a:pt x="36631" y="255503"/>
                </a:lnTo>
                <a:lnTo>
                  <a:pt x="56417" y="216182"/>
                </a:lnTo>
                <a:lnTo>
                  <a:pt x="80257" y="178908"/>
                </a:lnTo>
                <a:lnTo>
                  <a:pt x="108053" y="144036"/>
                </a:lnTo>
                <a:lnTo>
                  <a:pt x="139706" y="111924"/>
                </a:lnTo>
                <a:lnTo>
                  <a:pt x="175118" y="82926"/>
                </a:lnTo>
                <a:lnTo>
                  <a:pt x="214189" y="57399"/>
                </a:lnTo>
                <a:lnTo>
                  <a:pt x="255880" y="36248"/>
                </a:lnTo>
                <a:lnTo>
                  <a:pt x="298729" y="20029"/>
                </a:lnTo>
                <a:lnTo>
                  <a:pt x="342380" y="8644"/>
                </a:lnTo>
                <a:lnTo>
                  <a:pt x="386477" y="1999"/>
                </a:lnTo>
                <a:lnTo>
                  <a:pt x="430664" y="0"/>
                </a:lnTo>
                <a:lnTo>
                  <a:pt x="474584" y="2549"/>
                </a:lnTo>
                <a:lnTo>
                  <a:pt x="517882" y="9553"/>
                </a:lnTo>
                <a:lnTo>
                  <a:pt x="560202" y="20915"/>
                </a:lnTo>
                <a:lnTo>
                  <a:pt x="601188" y="36541"/>
                </a:lnTo>
                <a:lnTo>
                  <a:pt x="640483" y="56336"/>
                </a:lnTo>
                <a:lnTo>
                  <a:pt x="677732" y="80203"/>
                </a:lnTo>
                <a:lnTo>
                  <a:pt x="712577" y="108048"/>
                </a:lnTo>
                <a:lnTo>
                  <a:pt x="744665" y="139776"/>
                </a:lnTo>
                <a:lnTo>
                  <a:pt x="773637" y="175291"/>
                </a:lnTo>
                <a:lnTo>
                  <a:pt x="799139" y="214498"/>
                </a:lnTo>
                <a:lnTo>
                  <a:pt x="822761" y="265758"/>
                </a:lnTo>
                <a:lnTo>
                  <a:pt x="825535" y="290025"/>
                </a:lnTo>
                <a:lnTo>
                  <a:pt x="823904" y="322067"/>
                </a:lnTo>
                <a:lnTo>
                  <a:pt x="819488" y="362028"/>
                </a:lnTo>
                <a:lnTo>
                  <a:pt x="813268" y="417790"/>
                </a:lnTo>
                <a:lnTo>
                  <a:pt x="806182" y="480953"/>
                </a:lnTo>
                <a:lnTo>
                  <a:pt x="799170" y="543116"/>
                </a:lnTo>
                <a:lnTo>
                  <a:pt x="793170" y="595879"/>
                </a:lnTo>
                <a:lnTo>
                  <a:pt x="791138" y="595244"/>
                </a:lnTo>
                <a:lnTo>
                  <a:pt x="788471" y="594609"/>
                </a:lnTo>
                <a:lnTo>
                  <a:pt x="786439" y="594609"/>
                </a:lnTo>
                <a:lnTo>
                  <a:pt x="783772" y="593974"/>
                </a:lnTo>
                <a:lnTo>
                  <a:pt x="781105" y="593974"/>
                </a:lnTo>
                <a:lnTo>
                  <a:pt x="778438" y="593974"/>
                </a:lnTo>
                <a:lnTo>
                  <a:pt x="773739" y="593974"/>
                </a:lnTo>
                <a:lnTo>
                  <a:pt x="769040" y="594609"/>
                </a:lnTo>
                <a:lnTo>
                  <a:pt x="765103" y="595244"/>
                </a:lnTo>
                <a:lnTo>
                  <a:pt x="770561" y="546479"/>
                </a:lnTo>
                <a:lnTo>
                  <a:pt x="777059" y="489015"/>
                </a:lnTo>
                <a:lnTo>
                  <a:pt x="783883" y="428842"/>
                </a:lnTo>
                <a:lnTo>
                  <a:pt x="790314" y="371950"/>
                </a:lnTo>
                <a:lnTo>
                  <a:pt x="795638" y="324328"/>
                </a:lnTo>
                <a:lnTo>
                  <a:pt x="799139" y="291968"/>
                </a:lnTo>
                <a:lnTo>
                  <a:pt x="798890" y="279694"/>
                </a:lnTo>
                <a:lnTo>
                  <a:pt x="752905" y="244480"/>
                </a:lnTo>
                <a:lnTo>
                  <a:pt x="715271" y="241025"/>
                </a:lnTo>
                <a:lnTo>
                  <a:pt x="676518" y="247833"/>
                </a:lnTo>
                <a:lnTo>
                  <a:pt x="638230" y="264536"/>
                </a:lnTo>
                <a:lnTo>
                  <a:pt x="605321" y="290872"/>
                </a:lnTo>
                <a:lnTo>
                  <a:pt x="581461" y="324734"/>
                </a:lnTo>
                <a:lnTo>
                  <a:pt x="576285" y="344054"/>
                </a:lnTo>
                <a:lnTo>
                  <a:pt x="577317" y="353970"/>
                </a:lnTo>
                <a:lnTo>
                  <a:pt x="591326" y="406064"/>
                </a:lnTo>
                <a:lnTo>
                  <a:pt x="604630" y="454082"/>
                </a:lnTo>
                <a:lnTo>
                  <a:pt x="619399" y="507359"/>
                </a:lnTo>
                <a:lnTo>
                  <a:pt x="635055" y="563830"/>
                </a:lnTo>
                <a:lnTo>
                  <a:pt x="651020" y="621428"/>
                </a:lnTo>
                <a:lnTo>
                  <a:pt x="666717" y="678084"/>
                </a:lnTo>
                <a:lnTo>
                  <a:pt x="681569" y="731733"/>
                </a:lnTo>
                <a:lnTo>
                  <a:pt x="694999" y="780308"/>
                </a:lnTo>
                <a:lnTo>
                  <a:pt x="688837" y="787674"/>
                </a:lnTo>
                <a:lnTo>
                  <a:pt x="683521" y="795667"/>
                </a:lnTo>
                <a:lnTo>
                  <a:pt x="679086" y="804163"/>
                </a:lnTo>
                <a:lnTo>
                  <a:pt x="675568" y="813036"/>
                </a:lnTo>
                <a:lnTo>
                  <a:pt x="662015" y="764514"/>
                </a:lnTo>
                <a:lnTo>
                  <a:pt x="647227" y="711348"/>
                </a:lnTo>
                <a:lnTo>
                  <a:pt x="631718" y="655419"/>
                </a:lnTo>
                <a:lnTo>
                  <a:pt x="616005" y="598608"/>
                </a:lnTo>
                <a:lnTo>
                  <a:pt x="600600" y="542796"/>
                </a:lnTo>
                <a:lnTo>
                  <a:pt x="586021" y="489865"/>
                </a:lnTo>
                <a:lnTo>
                  <a:pt x="572780" y="441697"/>
                </a:lnTo>
                <a:lnTo>
                  <a:pt x="561395" y="400172"/>
                </a:lnTo>
                <a:lnTo>
                  <a:pt x="558368" y="391873"/>
                </a:lnTo>
                <a:lnTo>
                  <a:pt x="510910" y="365525"/>
                </a:lnTo>
                <a:lnTo>
                  <a:pt x="473780" y="361024"/>
                </a:lnTo>
                <a:lnTo>
                  <a:pt x="436389" y="365906"/>
                </a:lnTo>
                <a:lnTo>
                  <a:pt x="400486" y="380741"/>
                </a:lnTo>
                <a:lnTo>
                  <a:pt x="352178" y="425810"/>
                </a:lnTo>
                <a:lnTo>
                  <a:pt x="328350" y="486405"/>
                </a:lnTo>
                <a:lnTo>
                  <a:pt x="328346" y="493606"/>
                </a:lnTo>
                <a:lnTo>
                  <a:pt x="330128" y="501629"/>
                </a:lnTo>
                <a:lnTo>
                  <a:pt x="333529" y="509533"/>
                </a:lnTo>
                <a:lnTo>
                  <a:pt x="338383" y="516377"/>
                </a:lnTo>
                <a:lnTo>
                  <a:pt x="367286" y="548152"/>
                </a:lnTo>
                <a:lnTo>
                  <a:pt x="400306" y="584455"/>
                </a:lnTo>
                <a:lnTo>
                  <a:pt x="436234" y="623964"/>
                </a:lnTo>
                <a:lnTo>
                  <a:pt x="473860" y="665355"/>
                </a:lnTo>
                <a:lnTo>
                  <a:pt x="511976" y="707307"/>
                </a:lnTo>
                <a:lnTo>
                  <a:pt x="549371" y="748496"/>
                </a:lnTo>
                <a:lnTo>
                  <a:pt x="584837" y="787601"/>
                </a:lnTo>
                <a:lnTo>
                  <a:pt x="617165" y="823297"/>
                </a:lnTo>
                <a:lnTo>
                  <a:pt x="645144" y="854264"/>
                </a:lnTo>
                <a:lnTo>
                  <a:pt x="667567" y="879178"/>
                </a:lnTo>
                <a:lnTo>
                  <a:pt x="652620" y="872444"/>
                </a:lnTo>
                <a:lnTo>
                  <a:pt x="636960" y="865398"/>
                </a:lnTo>
                <a:lnTo>
                  <a:pt x="620918" y="858229"/>
                </a:lnTo>
                <a:lnTo>
                  <a:pt x="604829" y="851123"/>
                </a:lnTo>
                <a:lnTo>
                  <a:pt x="577046" y="820443"/>
                </a:lnTo>
                <a:lnTo>
                  <a:pt x="543442" y="783319"/>
                </a:lnTo>
                <a:lnTo>
                  <a:pt x="505769" y="741699"/>
                </a:lnTo>
                <a:lnTo>
                  <a:pt x="465779" y="697534"/>
                </a:lnTo>
                <a:lnTo>
                  <a:pt x="425224" y="652774"/>
                </a:lnTo>
                <a:lnTo>
                  <a:pt x="385855" y="609366"/>
                </a:lnTo>
                <a:lnTo>
                  <a:pt x="349423" y="569262"/>
                </a:lnTo>
                <a:lnTo>
                  <a:pt x="317682" y="534411"/>
                </a:lnTo>
                <a:lnTo>
                  <a:pt x="283646" y="511805"/>
                </a:lnTo>
                <a:lnTo>
                  <a:pt x="257828" y="508939"/>
                </a:lnTo>
                <a:lnTo>
                  <a:pt x="231810" y="510598"/>
                </a:lnTo>
                <a:lnTo>
                  <a:pt x="181461" y="528442"/>
                </a:lnTo>
                <a:lnTo>
                  <a:pt x="147637" y="553538"/>
                </a:lnTo>
                <a:lnTo>
                  <a:pt x="122198" y="584052"/>
                </a:lnTo>
                <a:lnTo>
                  <a:pt x="106525" y="618828"/>
                </a:lnTo>
                <a:lnTo>
                  <a:pt x="101997" y="656712"/>
                </a:lnTo>
                <a:lnTo>
                  <a:pt x="101997" y="664713"/>
                </a:lnTo>
                <a:lnTo>
                  <a:pt x="106011" y="672714"/>
                </a:lnTo>
                <a:lnTo>
                  <a:pt x="114685" y="676143"/>
                </a:lnTo>
                <a:lnTo>
                  <a:pt x="139970" y="687837"/>
                </a:lnTo>
                <a:lnTo>
                  <a:pt x="177869" y="705340"/>
                </a:lnTo>
                <a:lnTo>
                  <a:pt x="224783" y="726998"/>
                </a:lnTo>
                <a:lnTo>
                  <a:pt x="277110" y="751159"/>
                </a:lnTo>
                <a:lnTo>
                  <a:pt x="331251" y="776168"/>
                </a:lnTo>
                <a:lnTo>
                  <a:pt x="383606" y="800373"/>
                </a:lnTo>
                <a:lnTo>
                  <a:pt x="430575" y="822120"/>
                </a:lnTo>
                <a:lnTo>
                  <a:pt x="468558" y="839757"/>
                </a:lnTo>
                <a:lnTo>
                  <a:pt x="465891" y="843097"/>
                </a:lnTo>
                <a:lnTo>
                  <a:pt x="463986" y="846450"/>
                </a:lnTo>
                <a:lnTo>
                  <a:pt x="461954" y="849790"/>
                </a:lnTo>
                <a:lnTo>
                  <a:pt x="459922" y="855124"/>
                </a:lnTo>
                <a:lnTo>
                  <a:pt x="458652" y="860471"/>
                </a:lnTo>
                <a:lnTo>
                  <a:pt x="457890" y="865144"/>
                </a:lnTo>
                <a:close/>
              </a:path>
            </a:pathLst>
          </a:custGeom>
          <a:noFill/>
          <a:ln w="12699">
            <a:solidFill>
              <a:srgbClr val="00719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2961" name="object 33">
            <a:extLst>
              <a:ext uri="{FF2B5EF4-FFF2-40B4-BE49-F238E27FC236}">
                <a16:creationId xmlns:a16="http://schemas.microsoft.com/office/drawing/2014/main" id="{8D6864B0-E382-4E7B-8A0D-6A73C662ABB6}"/>
              </a:ext>
            </a:extLst>
          </p:cNvPr>
          <p:cNvSpPr>
            <a:spLocks noChangeArrowheads="1"/>
          </p:cNvSpPr>
          <p:nvPr/>
        </p:nvSpPr>
        <p:spPr bwMode="auto">
          <a:xfrm>
            <a:off x="1735138" y="5502275"/>
            <a:ext cx="142875" cy="29527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52962" name="object 34">
            <a:extLst>
              <a:ext uri="{FF2B5EF4-FFF2-40B4-BE49-F238E27FC236}">
                <a16:creationId xmlns:a16="http://schemas.microsoft.com/office/drawing/2014/main" id="{DE7CB483-BE40-4FC1-880C-3603746B8F5F}"/>
              </a:ext>
            </a:extLst>
          </p:cNvPr>
          <p:cNvSpPr>
            <a:spLocks noChangeArrowheads="1"/>
          </p:cNvSpPr>
          <p:nvPr/>
        </p:nvSpPr>
        <p:spPr bwMode="auto">
          <a:xfrm>
            <a:off x="1906588" y="5945188"/>
            <a:ext cx="233362" cy="231775"/>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52963" name="object 35">
            <a:extLst>
              <a:ext uri="{FF2B5EF4-FFF2-40B4-BE49-F238E27FC236}">
                <a16:creationId xmlns:a16="http://schemas.microsoft.com/office/drawing/2014/main" id="{BECCB95E-B2CC-4163-B19D-70970D08760C}"/>
              </a:ext>
            </a:extLst>
          </p:cNvPr>
          <p:cNvSpPr>
            <a:spLocks/>
          </p:cNvSpPr>
          <p:nvPr/>
        </p:nvSpPr>
        <p:spPr bwMode="auto">
          <a:xfrm>
            <a:off x="1520825" y="5721350"/>
            <a:ext cx="519113" cy="504825"/>
          </a:xfrm>
          <a:custGeom>
            <a:avLst/>
            <a:gdLst>
              <a:gd name="T0" fmla="*/ 517219 w 519430"/>
              <a:gd name="T1" fmla="*/ 463800 h 504189"/>
              <a:gd name="T2" fmla="*/ 502945 w 519430"/>
              <a:gd name="T3" fmla="*/ 396172 h 504189"/>
              <a:gd name="T4" fmla="*/ 495616 w 519430"/>
              <a:gd name="T5" fmla="*/ 361444 h 504189"/>
              <a:gd name="T6" fmla="*/ 492915 w 519430"/>
              <a:gd name="T7" fmla="*/ 348650 h 504189"/>
              <a:gd name="T8" fmla="*/ 492529 w 519430"/>
              <a:gd name="T9" fmla="*/ 346822 h 504189"/>
              <a:gd name="T10" fmla="*/ 419190 w 519430"/>
              <a:gd name="T11" fmla="*/ 298730 h 504189"/>
              <a:gd name="T12" fmla="*/ 392125 w 519430"/>
              <a:gd name="T13" fmla="*/ 287155 h 504189"/>
              <a:gd name="T14" fmla="*/ 382154 w 519430"/>
              <a:gd name="T15" fmla="*/ 282891 h 504189"/>
              <a:gd name="T16" fmla="*/ 380730 w 519430"/>
              <a:gd name="T17" fmla="*/ 282282 h 504189"/>
              <a:gd name="T18" fmla="*/ 368325 w 519430"/>
              <a:gd name="T19" fmla="*/ 245858 h 504189"/>
              <a:gd name="T20" fmla="*/ 357070 w 519430"/>
              <a:gd name="T21" fmla="*/ 212272 h 504189"/>
              <a:gd name="T22" fmla="*/ 348308 w 519430"/>
              <a:gd name="T23" fmla="*/ 186127 h 504189"/>
              <a:gd name="T24" fmla="*/ 327467 w 519430"/>
              <a:gd name="T25" fmla="*/ 141444 h 504189"/>
              <a:gd name="T26" fmla="*/ 271090 w 519430"/>
              <a:gd name="T27" fmla="*/ 103477 h 504189"/>
              <a:gd name="T28" fmla="*/ 226263 w 519430"/>
              <a:gd name="T29" fmla="*/ 84620 h 504189"/>
              <a:gd name="T30" fmla="*/ 180313 w 519430"/>
              <a:gd name="T31" fmla="*/ 64431 h 504189"/>
              <a:gd name="T32" fmla="*/ 118846 w 519430"/>
              <a:gd name="T33" fmla="*/ 37060 h 504189"/>
              <a:gd name="T34" fmla="*/ 65002 w 519430"/>
              <a:gd name="T35" fmla="*/ 12964 h 504189"/>
              <a:gd name="T36" fmla="*/ 41912 w 519430"/>
              <a:gd name="T37" fmla="*/ 2608 h 504189"/>
              <a:gd name="T38" fmla="*/ 30597 w 519430"/>
              <a:gd name="T39" fmla="*/ 0 h 504189"/>
              <a:gd name="T40" fmla="*/ 19472 w 519430"/>
              <a:gd name="T41" fmla="*/ 1930 h 504189"/>
              <a:gd name="T42" fmla="*/ 9723 w 519430"/>
              <a:gd name="T43" fmla="*/ 7901 h 504189"/>
              <a:gd name="T44" fmla="*/ 2535 w 519430"/>
              <a:gd name="T45" fmla="*/ 17397 h 504189"/>
              <a:gd name="T46" fmla="*/ 0 w 519430"/>
              <a:gd name="T47" fmla="*/ 29173 h 504189"/>
              <a:gd name="T48" fmla="*/ 1985 w 519430"/>
              <a:gd name="T49" fmla="*/ 40504 h 504189"/>
              <a:gd name="T50" fmla="*/ 8075 w 519430"/>
              <a:gd name="T51" fmla="*/ 50196 h 504189"/>
              <a:gd name="T52" fmla="*/ 17857 w 519430"/>
              <a:gd name="T53" fmla="*/ 57055 h 504189"/>
              <a:gd name="T54" fmla="*/ 133729 w 519430"/>
              <a:gd name="T55" fmla="*/ 108361 h 504189"/>
              <a:gd name="T56" fmla="*/ 193233 w 519430"/>
              <a:gd name="T57" fmla="*/ 134707 h 504189"/>
              <a:gd name="T58" fmla="*/ 215154 w 519430"/>
              <a:gd name="T59" fmla="*/ 144413 h 504189"/>
              <a:gd name="T60" fmla="*/ 218286 w 519430"/>
              <a:gd name="T61" fmla="*/ 145800 h 504189"/>
              <a:gd name="T62" fmla="*/ 252178 w 519430"/>
              <a:gd name="T63" fmla="*/ 232860 h 504189"/>
              <a:gd name="T64" fmla="*/ 269579 w 519430"/>
              <a:gd name="T65" fmla="*/ 277567 h 504189"/>
              <a:gd name="T66" fmla="*/ 275991 w 519430"/>
              <a:gd name="T67" fmla="*/ 294038 h 504189"/>
              <a:gd name="T68" fmla="*/ 304763 w 519430"/>
              <a:gd name="T69" fmla="*/ 327318 h 504189"/>
              <a:gd name="T70" fmla="*/ 375984 w 519430"/>
              <a:gd name="T71" fmla="*/ 357251 h 504189"/>
              <a:gd name="T72" fmla="*/ 412558 w 519430"/>
              <a:gd name="T73" fmla="*/ 372620 h 504189"/>
              <a:gd name="T74" fmla="*/ 426033 w 519430"/>
              <a:gd name="T75" fmla="*/ 378283 h 504189"/>
              <a:gd name="T76" fmla="*/ 427957 w 519430"/>
              <a:gd name="T77" fmla="*/ 379092 h 504189"/>
              <a:gd name="T78" fmla="*/ 439888 w 519430"/>
              <a:gd name="T79" fmla="*/ 436612 h 504189"/>
              <a:gd name="T80" fmla="*/ 446015 w 519430"/>
              <a:gd name="T81" fmla="*/ 466150 h 504189"/>
              <a:gd name="T82" fmla="*/ 448273 w 519430"/>
              <a:gd name="T83" fmla="*/ 477032 h 504189"/>
              <a:gd name="T84" fmla="*/ 483287 w 519430"/>
              <a:gd name="T85" fmla="*/ 506819 h 504189"/>
              <a:gd name="T86" fmla="*/ 485186 w 519430"/>
              <a:gd name="T87" fmla="*/ 506819 h 504189"/>
              <a:gd name="T88" fmla="*/ 487845 w 519430"/>
              <a:gd name="T89" fmla="*/ 506153 h 504189"/>
              <a:gd name="T90" fmla="*/ 490503 w 519430"/>
              <a:gd name="T91" fmla="*/ 506153 h 504189"/>
              <a:gd name="T92" fmla="*/ 503136 w 519430"/>
              <a:gd name="T93" fmla="*/ 500480 h 504189"/>
              <a:gd name="T94" fmla="*/ 512361 w 519430"/>
              <a:gd name="T95" fmla="*/ 490522 h 504189"/>
              <a:gd name="T96" fmla="*/ 517337 w 519430"/>
              <a:gd name="T97" fmla="*/ 477792 h 504189"/>
              <a:gd name="T98" fmla="*/ 517219 w 519430"/>
              <a:gd name="T99" fmla="*/ 463800 h 50418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19430" h="504189">
                <a:moveTo>
                  <a:pt x="518800" y="460886"/>
                </a:moveTo>
                <a:lnTo>
                  <a:pt x="504483" y="393683"/>
                </a:lnTo>
                <a:lnTo>
                  <a:pt x="497131" y="359173"/>
                </a:lnTo>
                <a:lnTo>
                  <a:pt x="494422" y="346459"/>
                </a:lnTo>
                <a:lnTo>
                  <a:pt x="494035" y="344643"/>
                </a:lnTo>
                <a:lnTo>
                  <a:pt x="420471" y="296854"/>
                </a:lnTo>
                <a:lnTo>
                  <a:pt x="393324" y="285351"/>
                </a:lnTo>
                <a:lnTo>
                  <a:pt x="383323" y="281113"/>
                </a:lnTo>
                <a:lnTo>
                  <a:pt x="381894" y="280508"/>
                </a:lnTo>
                <a:lnTo>
                  <a:pt x="369450" y="244313"/>
                </a:lnTo>
                <a:lnTo>
                  <a:pt x="358161" y="210939"/>
                </a:lnTo>
                <a:lnTo>
                  <a:pt x="349373" y="184958"/>
                </a:lnTo>
                <a:lnTo>
                  <a:pt x="328467" y="140555"/>
                </a:lnTo>
                <a:lnTo>
                  <a:pt x="271920" y="102827"/>
                </a:lnTo>
                <a:lnTo>
                  <a:pt x="226954" y="84089"/>
                </a:lnTo>
                <a:lnTo>
                  <a:pt x="180863" y="64026"/>
                </a:lnTo>
                <a:lnTo>
                  <a:pt x="119211" y="36826"/>
                </a:lnTo>
                <a:lnTo>
                  <a:pt x="65202" y="12884"/>
                </a:lnTo>
                <a:lnTo>
                  <a:pt x="42042" y="2593"/>
                </a:lnTo>
                <a:lnTo>
                  <a:pt x="30692" y="0"/>
                </a:lnTo>
                <a:lnTo>
                  <a:pt x="19532" y="1920"/>
                </a:lnTo>
                <a:lnTo>
                  <a:pt x="9753" y="7851"/>
                </a:lnTo>
                <a:lnTo>
                  <a:pt x="2545" y="17287"/>
                </a:lnTo>
                <a:lnTo>
                  <a:pt x="0" y="28988"/>
                </a:lnTo>
                <a:lnTo>
                  <a:pt x="1990" y="40249"/>
                </a:lnTo>
                <a:lnTo>
                  <a:pt x="8100" y="49881"/>
                </a:lnTo>
                <a:lnTo>
                  <a:pt x="17912" y="56695"/>
                </a:lnTo>
                <a:lnTo>
                  <a:pt x="134139" y="107680"/>
                </a:lnTo>
                <a:lnTo>
                  <a:pt x="193823" y="133861"/>
                </a:lnTo>
                <a:lnTo>
                  <a:pt x="215812" y="143506"/>
                </a:lnTo>
                <a:lnTo>
                  <a:pt x="218953" y="144884"/>
                </a:lnTo>
                <a:lnTo>
                  <a:pt x="252948" y="231397"/>
                </a:lnTo>
                <a:lnTo>
                  <a:pt x="270404" y="275823"/>
                </a:lnTo>
                <a:lnTo>
                  <a:pt x="276836" y="292190"/>
                </a:lnTo>
                <a:lnTo>
                  <a:pt x="305694" y="325262"/>
                </a:lnTo>
                <a:lnTo>
                  <a:pt x="377134" y="355006"/>
                </a:lnTo>
                <a:lnTo>
                  <a:pt x="413819" y="370279"/>
                </a:lnTo>
                <a:lnTo>
                  <a:pt x="427335" y="375906"/>
                </a:lnTo>
                <a:lnTo>
                  <a:pt x="429265" y="376710"/>
                </a:lnTo>
                <a:lnTo>
                  <a:pt x="441233" y="433869"/>
                </a:lnTo>
                <a:lnTo>
                  <a:pt x="447379" y="463221"/>
                </a:lnTo>
                <a:lnTo>
                  <a:pt x="449643" y="474035"/>
                </a:lnTo>
                <a:lnTo>
                  <a:pt x="484764" y="503634"/>
                </a:lnTo>
                <a:lnTo>
                  <a:pt x="486669" y="503634"/>
                </a:lnTo>
                <a:lnTo>
                  <a:pt x="489336" y="502973"/>
                </a:lnTo>
                <a:lnTo>
                  <a:pt x="492003" y="502973"/>
                </a:lnTo>
                <a:lnTo>
                  <a:pt x="504674" y="497335"/>
                </a:lnTo>
                <a:lnTo>
                  <a:pt x="513927" y="487440"/>
                </a:lnTo>
                <a:lnTo>
                  <a:pt x="518918" y="474790"/>
                </a:lnTo>
                <a:lnTo>
                  <a:pt x="518800" y="460886"/>
                </a:lnTo>
                <a:close/>
              </a:path>
            </a:pathLst>
          </a:custGeom>
          <a:noFill/>
          <a:ln w="12700">
            <a:solidFill>
              <a:srgbClr val="00719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2964" name="object 36">
            <a:extLst>
              <a:ext uri="{FF2B5EF4-FFF2-40B4-BE49-F238E27FC236}">
                <a16:creationId xmlns:a16="http://schemas.microsoft.com/office/drawing/2014/main" id="{7BE2A795-656A-4F70-8188-EBAB7DC0BC7C}"/>
              </a:ext>
            </a:extLst>
          </p:cNvPr>
          <p:cNvSpPr>
            <a:spLocks noChangeArrowheads="1"/>
          </p:cNvSpPr>
          <p:nvPr/>
        </p:nvSpPr>
        <p:spPr bwMode="auto">
          <a:xfrm>
            <a:off x="715963" y="1676400"/>
            <a:ext cx="1679575" cy="1111250"/>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Tree>
  </p:cSld>
  <p:clrMapOvr>
    <a:masterClrMapping/>
  </p:clrMapOvr>
</p:sld>
</file>

<file path=ppt/slides/slide184.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object 2">
            <a:extLst>
              <a:ext uri="{FF2B5EF4-FFF2-40B4-BE49-F238E27FC236}">
                <a16:creationId xmlns:a16="http://schemas.microsoft.com/office/drawing/2014/main" id="{5F8796B7-C5F8-4BBB-A035-B2AA05ADF0A6}"/>
              </a:ext>
            </a:extLst>
          </p:cNvPr>
          <p:cNvSpPr>
            <a:spLocks noGrp="1"/>
          </p:cNvSpPr>
          <p:nvPr>
            <p:ph type="title"/>
          </p:nvPr>
        </p:nvSpPr>
        <p:spPr>
          <a:xfrm>
            <a:off x="325438" y="196850"/>
            <a:ext cx="11717337" cy="628650"/>
          </a:xfrm>
        </p:spPr>
        <p:txBody>
          <a:bodyPr lIns="0" tIns="12700" rIns="0" bIns="0">
            <a:spAutoFit/>
          </a:bodyPr>
          <a:lstStyle/>
          <a:p>
            <a:pPr marL="12700">
              <a:spcBef>
                <a:spcPts val="100"/>
              </a:spcBef>
            </a:pPr>
            <a:r>
              <a:rPr lang="zh-CN" altLang="zh-CN" sz="4000">
                <a:solidFill>
                  <a:schemeClr val="bg1"/>
                </a:solidFill>
                <a:cs typeface="Arial" panose="020B0604020202020204" pitchFamily="34" charset="0"/>
              </a:rPr>
              <a:t>结论-为什么采用 Microservices 体系结构 (二)</a:t>
            </a:r>
          </a:p>
        </p:txBody>
      </p:sp>
      <p:sp>
        <p:nvSpPr>
          <p:cNvPr id="253955" name="object 3">
            <a:extLst>
              <a:ext uri="{FF2B5EF4-FFF2-40B4-BE49-F238E27FC236}">
                <a16:creationId xmlns:a16="http://schemas.microsoft.com/office/drawing/2014/main" id="{1A17D137-6400-4CEF-B4AF-175E9C90B74D}"/>
              </a:ext>
            </a:extLst>
          </p:cNvPr>
          <p:cNvSpPr>
            <a:spLocks/>
          </p:cNvSpPr>
          <p:nvPr/>
        </p:nvSpPr>
        <p:spPr bwMode="auto">
          <a:xfrm>
            <a:off x="2349500" y="1485900"/>
            <a:ext cx="5046663" cy="446088"/>
          </a:xfrm>
          <a:custGeom>
            <a:avLst/>
            <a:gdLst>
              <a:gd name="T0" fmla="*/ 4905523 w 5046345"/>
              <a:gd name="T1" fmla="*/ 0 h 446405"/>
              <a:gd name="T2" fmla="*/ 0 w 5046345"/>
              <a:gd name="T3" fmla="*/ 0 h 446405"/>
              <a:gd name="T4" fmla="*/ 0 w 5046345"/>
              <a:gd name="T5" fmla="*/ 444568 h 446405"/>
              <a:gd name="T6" fmla="*/ 5047681 w 5046345"/>
              <a:gd name="T7" fmla="*/ 444568 h 446405"/>
              <a:gd name="T8" fmla="*/ 5047681 w 5046345"/>
              <a:gd name="T9" fmla="*/ 141607 h 446405"/>
              <a:gd name="T10" fmla="*/ 5040435 w 5046345"/>
              <a:gd name="T11" fmla="*/ 96849 h 446405"/>
              <a:gd name="T12" fmla="*/ 5020251 w 5046345"/>
              <a:gd name="T13" fmla="*/ 57978 h 446405"/>
              <a:gd name="T14" fmla="*/ 4989477 w 5046345"/>
              <a:gd name="T15" fmla="*/ 27324 h 446405"/>
              <a:gd name="T16" fmla="*/ 4950456 w 5046345"/>
              <a:gd name="T17" fmla="*/ 7220 h 446405"/>
              <a:gd name="T18" fmla="*/ 4905523 w 5046345"/>
              <a:gd name="T19" fmla="*/ 0 h 4464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46345" h="446405">
                <a:moveTo>
                  <a:pt x="4903978" y="0"/>
                </a:moveTo>
                <a:lnTo>
                  <a:pt x="0" y="0"/>
                </a:lnTo>
                <a:lnTo>
                  <a:pt x="0" y="446150"/>
                </a:lnTo>
                <a:lnTo>
                  <a:pt x="5046091" y="446150"/>
                </a:lnTo>
                <a:lnTo>
                  <a:pt x="5046091" y="142112"/>
                </a:lnTo>
                <a:lnTo>
                  <a:pt x="5038845" y="97194"/>
                </a:lnTo>
                <a:lnTo>
                  <a:pt x="5018671" y="58183"/>
                </a:lnTo>
                <a:lnTo>
                  <a:pt x="4987907" y="27419"/>
                </a:lnTo>
                <a:lnTo>
                  <a:pt x="4948896" y="7245"/>
                </a:lnTo>
                <a:lnTo>
                  <a:pt x="4903978" y="0"/>
                </a:lnTo>
                <a:close/>
              </a:path>
            </a:pathLst>
          </a:custGeom>
          <a:solidFill>
            <a:srgbClr val="0097C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3956" name="object 4">
            <a:extLst>
              <a:ext uri="{FF2B5EF4-FFF2-40B4-BE49-F238E27FC236}">
                <a16:creationId xmlns:a16="http://schemas.microsoft.com/office/drawing/2014/main" id="{8EE246A3-7850-4D2F-BF44-DD6FADB9209F}"/>
              </a:ext>
            </a:extLst>
          </p:cNvPr>
          <p:cNvSpPr>
            <a:spLocks/>
          </p:cNvSpPr>
          <p:nvPr/>
        </p:nvSpPr>
        <p:spPr bwMode="auto">
          <a:xfrm>
            <a:off x="2349500" y="1485900"/>
            <a:ext cx="5046663" cy="446088"/>
          </a:xfrm>
          <a:custGeom>
            <a:avLst/>
            <a:gdLst>
              <a:gd name="T0" fmla="*/ 0 w 5046345"/>
              <a:gd name="T1" fmla="*/ 0 h 446405"/>
              <a:gd name="T2" fmla="*/ 4905523 w 5046345"/>
              <a:gd name="T3" fmla="*/ 0 h 446405"/>
              <a:gd name="T4" fmla="*/ 4950456 w 5046345"/>
              <a:gd name="T5" fmla="*/ 7220 h 446405"/>
              <a:gd name="T6" fmla="*/ 4989477 w 5046345"/>
              <a:gd name="T7" fmla="*/ 27324 h 446405"/>
              <a:gd name="T8" fmla="*/ 5020251 w 5046345"/>
              <a:gd name="T9" fmla="*/ 57978 h 446405"/>
              <a:gd name="T10" fmla="*/ 5040435 w 5046345"/>
              <a:gd name="T11" fmla="*/ 96849 h 446405"/>
              <a:gd name="T12" fmla="*/ 5047681 w 5046345"/>
              <a:gd name="T13" fmla="*/ 141607 h 446405"/>
              <a:gd name="T14" fmla="*/ 5047681 w 5046345"/>
              <a:gd name="T15" fmla="*/ 444568 h 446405"/>
              <a:gd name="T16" fmla="*/ 0 w 5046345"/>
              <a:gd name="T17" fmla="*/ 444568 h 446405"/>
              <a:gd name="T18" fmla="*/ 0 w 5046345"/>
              <a:gd name="T19" fmla="*/ 0 h 4464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46345" h="446405">
                <a:moveTo>
                  <a:pt x="0" y="0"/>
                </a:moveTo>
                <a:lnTo>
                  <a:pt x="4903978" y="0"/>
                </a:lnTo>
                <a:lnTo>
                  <a:pt x="4948896" y="7245"/>
                </a:lnTo>
                <a:lnTo>
                  <a:pt x="4987907" y="27419"/>
                </a:lnTo>
                <a:lnTo>
                  <a:pt x="5018671" y="58183"/>
                </a:lnTo>
                <a:lnTo>
                  <a:pt x="5038845" y="97194"/>
                </a:lnTo>
                <a:lnTo>
                  <a:pt x="5046091" y="142112"/>
                </a:lnTo>
                <a:lnTo>
                  <a:pt x="5046091" y="446150"/>
                </a:lnTo>
                <a:lnTo>
                  <a:pt x="0" y="446150"/>
                </a:lnTo>
                <a:lnTo>
                  <a:pt x="0" y="0"/>
                </a:lnTo>
                <a:close/>
              </a:path>
            </a:pathLst>
          </a:custGeom>
          <a:noFill/>
          <a:ln w="12700">
            <a:solidFill>
              <a:srgbClr val="0097C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3957" name="object 5">
            <a:extLst>
              <a:ext uri="{FF2B5EF4-FFF2-40B4-BE49-F238E27FC236}">
                <a16:creationId xmlns:a16="http://schemas.microsoft.com/office/drawing/2014/main" id="{FA7A6A04-188E-4B56-9444-A2C4F166181C}"/>
              </a:ext>
            </a:extLst>
          </p:cNvPr>
          <p:cNvSpPr>
            <a:spLocks/>
          </p:cNvSpPr>
          <p:nvPr/>
        </p:nvSpPr>
        <p:spPr bwMode="auto">
          <a:xfrm>
            <a:off x="2719388" y="1943100"/>
            <a:ext cx="9077325" cy="1035050"/>
          </a:xfrm>
          <a:custGeom>
            <a:avLst/>
            <a:gdLst>
              <a:gd name="T0" fmla="*/ 0 w 9076690"/>
              <a:gd name="T1" fmla="*/ 0 h 1035685"/>
              <a:gd name="T2" fmla="*/ 8907339 w 9076690"/>
              <a:gd name="T3" fmla="*/ 0 h 1035685"/>
              <a:gd name="T4" fmla="*/ 8953202 w 9076690"/>
              <a:gd name="T5" fmla="*/ 6141 h 1035685"/>
              <a:gd name="T6" fmla="*/ 8994415 w 9076690"/>
              <a:gd name="T7" fmla="*/ 23481 h 1035685"/>
              <a:gd name="T8" fmla="*/ 9029334 w 9076690"/>
              <a:gd name="T9" fmla="*/ 50375 h 1035685"/>
              <a:gd name="T10" fmla="*/ 9056309 w 9076690"/>
              <a:gd name="T11" fmla="*/ 85196 h 1035685"/>
              <a:gd name="T12" fmla="*/ 9073704 w 9076690"/>
              <a:gd name="T13" fmla="*/ 126302 h 1035685"/>
              <a:gd name="T14" fmla="*/ 9079865 w 9076690"/>
              <a:gd name="T15" fmla="*/ 172062 h 1035685"/>
              <a:gd name="T16" fmla="*/ 9079865 w 9076690"/>
              <a:gd name="T17" fmla="*/ 1032006 h 1035685"/>
              <a:gd name="T18" fmla="*/ 0 w 9076690"/>
              <a:gd name="T19" fmla="*/ 1032006 h 1035685"/>
              <a:gd name="T20" fmla="*/ 0 w 9076690"/>
              <a:gd name="T21" fmla="*/ 0 h 103568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076690" h="1035685">
                <a:moveTo>
                  <a:pt x="0" y="0"/>
                </a:moveTo>
                <a:lnTo>
                  <a:pt x="8904224" y="0"/>
                </a:lnTo>
                <a:lnTo>
                  <a:pt x="8950072" y="6161"/>
                </a:lnTo>
                <a:lnTo>
                  <a:pt x="8991270" y="23551"/>
                </a:lnTo>
                <a:lnTo>
                  <a:pt x="9026175" y="50530"/>
                </a:lnTo>
                <a:lnTo>
                  <a:pt x="9053143" y="85456"/>
                </a:lnTo>
                <a:lnTo>
                  <a:pt x="9070529" y="126691"/>
                </a:lnTo>
                <a:lnTo>
                  <a:pt x="9076690" y="172592"/>
                </a:lnTo>
                <a:lnTo>
                  <a:pt x="9076690" y="1035176"/>
                </a:lnTo>
                <a:lnTo>
                  <a:pt x="0" y="1035176"/>
                </a:lnTo>
                <a:lnTo>
                  <a:pt x="0" y="0"/>
                </a:lnTo>
                <a:close/>
              </a:path>
            </a:pathLst>
          </a:custGeom>
          <a:noFill/>
          <a:ln w="19050">
            <a:solidFill>
              <a:srgbClr val="0097C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3958" name="object 6">
            <a:extLst>
              <a:ext uri="{FF2B5EF4-FFF2-40B4-BE49-F238E27FC236}">
                <a16:creationId xmlns:a16="http://schemas.microsoft.com/office/drawing/2014/main" id="{ECBE4226-8618-4469-AAA8-735F28652397}"/>
              </a:ext>
            </a:extLst>
          </p:cNvPr>
          <p:cNvSpPr>
            <a:spLocks/>
          </p:cNvSpPr>
          <p:nvPr/>
        </p:nvSpPr>
        <p:spPr bwMode="auto">
          <a:xfrm>
            <a:off x="381000" y="1485900"/>
            <a:ext cx="2351088" cy="1492250"/>
          </a:xfrm>
          <a:custGeom>
            <a:avLst/>
            <a:gdLst>
              <a:gd name="T0" fmla="*/ 2078555 w 2351405"/>
              <a:gd name="T1" fmla="*/ 0 h 1492250"/>
              <a:gd name="T2" fmla="*/ 0 w 2351405"/>
              <a:gd name="T3" fmla="*/ 0 h 1492250"/>
              <a:gd name="T4" fmla="*/ 0 w 2351405"/>
              <a:gd name="T5" fmla="*/ 1220851 h 1492250"/>
              <a:gd name="T6" fmla="*/ 4363 w 2351405"/>
              <a:gd name="T7" fmla="*/ 1269585 h 1492250"/>
              <a:gd name="T8" fmla="*/ 16952 w 2351405"/>
              <a:gd name="T9" fmla="*/ 1315455 h 1492250"/>
              <a:gd name="T10" fmla="*/ 36991 w 2351405"/>
              <a:gd name="T11" fmla="*/ 1357695 h 1492250"/>
              <a:gd name="T12" fmla="*/ 63720 w 2351405"/>
              <a:gd name="T13" fmla="*/ 1395539 h 1492250"/>
              <a:gd name="T14" fmla="*/ 96378 w 2351405"/>
              <a:gd name="T15" fmla="*/ 1428220 h 1492250"/>
              <a:gd name="T16" fmla="*/ 134195 w 2351405"/>
              <a:gd name="T17" fmla="*/ 1454973 h 1492250"/>
              <a:gd name="T18" fmla="*/ 176404 w 2351405"/>
              <a:gd name="T19" fmla="*/ 1475030 h 1492250"/>
              <a:gd name="T20" fmla="*/ 222245 w 2351405"/>
              <a:gd name="T21" fmla="*/ 1487626 h 1492250"/>
              <a:gd name="T22" fmla="*/ 270947 w 2351405"/>
              <a:gd name="T23" fmla="*/ 1491996 h 1492250"/>
              <a:gd name="T24" fmla="*/ 2349515 w 2351405"/>
              <a:gd name="T25" fmla="*/ 1491996 h 1492250"/>
              <a:gd name="T26" fmla="*/ 2349515 w 2351405"/>
              <a:gd name="T27" fmla="*/ 271018 h 1492250"/>
              <a:gd name="T28" fmla="*/ 2345151 w 2351405"/>
              <a:gd name="T29" fmla="*/ 222287 h 1492250"/>
              <a:gd name="T30" fmla="*/ 2332559 w 2351405"/>
              <a:gd name="T31" fmla="*/ 176429 h 1492250"/>
              <a:gd name="T32" fmla="*/ 2312517 w 2351405"/>
              <a:gd name="T33" fmla="*/ 134206 h 1492250"/>
              <a:gd name="T34" fmla="*/ 2285784 w 2351405"/>
              <a:gd name="T35" fmla="*/ 96382 h 1492250"/>
              <a:gd name="T36" fmla="*/ 2253123 w 2351405"/>
              <a:gd name="T37" fmla="*/ 63722 h 1492250"/>
              <a:gd name="T38" fmla="*/ 2215305 w 2351405"/>
              <a:gd name="T39" fmla="*/ 36989 h 1492250"/>
              <a:gd name="T40" fmla="*/ 2173094 w 2351405"/>
              <a:gd name="T41" fmla="*/ 16949 h 1492250"/>
              <a:gd name="T42" fmla="*/ 2127254 w 2351405"/>
              <a:gd name="T43" fmla="*/ 4364 h 1492250"/>
              <a:gd name="T44" fmla="*/ 2078555 w 2351405"/>
              <a:gd name="T45" fmla="*/ 0 h 149225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351405" h="1492250">
                <a:moveTo>
                  <a:pt x="2079955" y="0"/>
                </a:moveTo>
                <a:lnTo>
                  <a:pt x="0" y="0"/>
                </a:lnTo>
                <a:lnTo>
                  <a:pt x="0" y="1220851"/>
                </a:lnTo>
                <a:lnTo>
                  <a:pt x="4368" y="1269585"/>
                </a:lnTo>
                <a:lnTo>
                  <a:pt x="16962" y="1315455"/>
                </a:lnTo>
                <a:lnTo>
                  <a:pt x="37016" y="1357695"/>
                </a:lnTo>
                <a:lnTo>
                  <a:pt x="63765" y="1395539"/>
                </a:lnTo>
                <a:lnTo>
                  <a:pt x="96443" y="1428220"/>
                </a:lnTo>
                <a:lnTo>
                  <a:pt x="134285" y="1454973"/>
                </a:lnTo>
                <a:lnTo>
                  <a:pt x="176524" y="1475030"/>
                </a:lnTo>
                <a:lnTo>
                  <a:pt x="222395" y="1487626"/>
                </a:lnTo>
                <a:lnTo>
                  <a:pt x="271132" y="1491996"/>
                </a:lnTo>
                <a:lnTo>
                  <a:pt x="2351100" y="1491996"/>
                </a:lnTo>
                <a:lnTo>
                  <a:pt x="2351100" y="271018"/>
                </a:lnTo>
                <a:lnTo>
                  <a:pt x="2346731" y="222287"/>
                </a:lnTo>
                <a:lnTo>
                  <a:pt x="2334134" y="176429"/>
                </a:lnTo>
                <a:lnTo>
                  <a:pt x="2314077" y="134206"/>
                </a:lnTo>
                <a:lnTo>
                  <a:pt x="2287324" y="96382"/>
                </a:lnTo>
                <a:lnTo>
                  <a:pt x="2254643" y="63722"/>
                </a:lnTo>
                <a:lnTo>
                  <a:pt x="2216800" y="36989"/>
                </a:lnTo>
                <a:lnTo>
                  <a:pt x="2174559" y="16949"/>
                </a:lnTo>
                <a:lnTo>
                  <a:pt x="2128689" y="4364"/>
                </a:lnTo>
                <a:lnTo>
                  <a:pt x="2079955"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3959" name="object 7">
            <a:extLst>
              <a:ext uri="{FF2B5EF4-FFF2-40B4-BE49-F238E27FC236}">
                <a16:creationId xmlns:a16="http://schemas.microsoft.com/office/drawing/2014/main" id="{DDFD0E17-0562-4A97-92D3-D2519DF2E6F8}"/>
              </a:ext>
            </a:extLst>
          </p:cNvPr>
          <p:cNvSpPr>
            <a:spLocks/>
          </p:cNvSpPr>
          <p:nvPr/>
        </p:nvSpPr>
        <p:spPr bwMode="auto">
          <a:xfrm>
            <a:off x="381000" y="1485900"/>
            <a:ext cx="2351088" cy="1492250"/>
          </a:xfrm>
          <a:custGeom>
            <a:avLst/>
            <a:gdLst>
              <a:gd name="T0" fmla="*/ 0 w 2351405"/>
              <a:gd name="T1" fmla="*/ 0 h 1492250"/>
              <a:gd name="T2" fmla="*/ 2078555 w 2351405"/>
              <a:gd name="T3" fmla="*/ 0 h 1492250"/>
              <a:gd name="T4" fmla="*/ 2127254 w 2351405"/>
              <a:gd name="T5" fmla="*/ 4364 h 1492250"/>
              <a:gd name="T6" fmla="*/ 2173094 w 2351405"/>
              <a:gd name="T7" fmla="*/ 16949 h 1492250"/>
              <a:gd name="T8" fmla="*/ 2215305 w 2351405"/>
              <a:gd name="T9" fmla="*/ 36989 h 1492250"/>
              <a:gd name="T10" fmla="*/ 2253123 w 2351405"/>
              <a:gd name="T11" fmla="*/ 63722 h 1492250"/>
              <a:gd name="T12" fmla="*/ 2285784 w 2351405"/>
              <a:gd name="T13" fmla="*/ 96382 h 1492250"/>
              <a:gd name="T14" fmla="*/ 2312517 w 2351405"/>
              <a:gd name="T15" fmla="*/ 134206 h 1492250"/>
              <a:gd name="T16" fmla="*/ 2332559 w 2351405"/>
              <a:gd name="T17" fmla="*/ 176429 h 1492250"/>
              <a:gd name="T18" fmla="*/ 2345151 w 2351405"/>
              <a:gd name="T19" fmla="*/ 222287 h 1492250"/>
              <a:gd name="T20" fmla="*/ 2349515 w 2351405"/>
              <a:gd name="T21" fmla="*/ 271018 h 1492250"/>
              <a:gd name="T22" fmla="*/ 2349515 w 2351405"/>
              <a:gd name="T23" fmla="*/ 1491996 h 1492250"/>
              <a:gd name="T24" fmla="*/ 270947 w 2351405"/>
              <a:gd name="T25" fmla="*/ 1491996 h 1492250"/>
              <a:gd name="T26" fmla="*/ 222245 w 2351405"/>
              <a:gd name="T27" fmla="*/ 1487626 h 1492250"/>
              <a:gd name="T28" fmla="*/ 176404 w 2351405"/>
              <a:gd name="T29" fmla="*/ 1475030 h 1492250"/>
              <a:gd name="T30" fmla="*/ 134195 w 2351405"/>
              <a:gd name="T31" fmla="*/ 1454973 h 1492250"/>
              <a:gd name="T32" fmla="*/ 96378 w 2351405"/>
              <a:gd name="T33" fmla="*/ 1428220 h 1492250"/>
              <a:gd name="T34" fmla="*/ 63720 w 2351405"/>
              <a:gd name="T35" fmla="*/ 1395539 h 1492250"/>
              <a:gd name="T36" fmla="*/ 36991 w 2351405"/>
              <a:gd name="T37" fmla="*/ 1357695 h 1492250"/>
              <a:gd name="T38" fmla="*/ 16952 w 2351405"/>
              <a:gd name="T39" fmla="*/ 1315455 h 1492250"/>
              <a:gd name="T40" fmla="*/ 4363 w 2351405"/>
              <a:gd name="T41" fmla="*/ 1269585 h 1492250"/>
              <a:gd name="T42" fmla="*/ 0 w 2351405"/>
              <a:gd name="T43" fmla="*/ 1220851 h 1492250"/>
              <a:gd name="T44" fmla="*/ 0 w 2351405"/>
              <a:gd name="T45" fmla="*/ 0 h 149225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351405" h="1492250">
                <a:moveTo>
                  <a:pt x="0" y="0"/>
                </a:moveTo>
                <a:lnTo>
                  <a:pt x="2079955" y="0"/>
                </a:lnTo>
                <a:lnTo>
                  <a:pt x="2128689" y="4364"/>
                </a:lnTo>
                <a:lnTo>
                  <a:pt x="2174559" y="16949"/>
                </a:lnTo>
                <a:lnTo>
                  <a:pt x="2216800" y="36989"/>
                </a:lnTo>
                <a:lnTo>
                  <a:pt x="2254643" y="63722"/>
                </a:lnTo>
                <a:lnTo>
                  <a:pt x="2287324" y="96382"/>
                </a:lnTo>
                <a:lnTo>
                  <a:pt x="2314077" y="134206"/>
                </a:lnTo>
                <a:lnTo>
                  <a:pt x="2334134" y="176429"/>
                </a:lnTo>
                <a:lnTo>
                  <a:pt x="2346731" y="222287"/>
                </a:lnTo>
                <a:lnTo>
                  <a:pt x="2351100" y="271018"/>
                </a:lnTo>
                <a:lnTo>
                  <a:pt x="2351100" y="1491996"/>
                </a:lnTo>
                <a:lnTo>
                  <a:pt x="271132" y="1491996"/>
                </a:lnTo>
                <a:lnTo>
                  <a:pt x="222395" y="1487626"/>
                </a:lnTo>
                <a:lnTo>
                  <a:pt x="176524" y="1475030"/>
                </a:lnTo>
                <a:lnTo>
                  <a:pt x="134285" y="1454973"/>
                </a:lnTo>
                <a:lnTo>
                  <a:pt x="96443" y="1428220"/>
                </a:lnTo>
                <a:lnTo>
                  <a:pt x="63765" y="1395539"/>
                </a:lnTo>
                <a:lnTo>
                  <a:pt x="37016" y="1357695"/>
                </a:lnTo>
                <a:lnTo>
                  <a:pt x="16962" y="1315455"/>
                </a:lnTo>
                <a:lnTo>
                  <a:pt x="4368" y="1269585"/>
                </a:lnTo>
                <a:lnTo>
                  <a:pt x="0" y="1220851"/>
                </a:lnTo>
                <a:lnTo>
                  <a:pt x="0" y="0"/>
                </a:lnTo>
                <a:close/>
              </a:path>
            </a:pathLst>
          </a:custGeom>
          <a:noFill/>
          <a:ln w="19050">
            <a:solidFill>
              <a:srgbClr val="0097C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3960" name="object 8">
            <a:extLst>
              <a:ext uri="{FF2B5EF4-FFF2-40B4-BE49-F238E27FC236}">
                <a16:creationId xmlns:a16="http://schemas.microsoft.com/office/drawing/2014/main" id="{65EAA37D-2B96-447F-A948-B1668421AECC}"/>
              </a:ext>
            </a:extLst>
          </p:cNvPr>
          <p:cNvSpPr>
            <a:spLocks/>
          </p:cNvSpPr>
          <p:nvPr/>
        </p:nvSpPr>
        <p:spPr bwMode="auto">
          <a:xfrm>
            <a:off x="2349500" y="3130550"/>
            <a:ext cx="5046663" cy="446088"/>
          </a:xfrm>
          <a:custGeom>
            <a:avLst/>
            <a:gdLst>
              <a:gd name="T0" fmla="*/ 4905523 w 5046345"/>
              <a:gd name="T1" fmla="*/ 0 h 446404"/>
              <a:gd name="T2" fmla="*/ 0 w 5046345"/>
              <a:gd name="T3" fmla="*/ 0 h 446404"/>
              <a:gd name="T4" fmla="*/ 0 w 5046345"/>
              <a:gd name="T5" fmla="*/ 444573 h 446404"/>
              <a:gd name="T6" fmla="*/ 5047681 w 5046345"/>
              <a:gd name="T7" fmla="*/ 444573 h 446404"/>
              <a:gd name="T8" fmla="*/ 5047681 w 5046345"/>
              <a:gd name="T9" fmla="*/ 141610 h 446404"/>
              <a:gd name="T10" fmla="*/ 5040435 w 5046345"/>
              <a:gd name="T11" fmla="*/ 96849 h 446404"/>
              <a:gd name="T12" fmla="*/ 5020251 w 5046345"/>
              <a:gd name="T13" fmla="*/ 57978 h 446404"/>
              <a:gd name="T14" fmla="*/ 4989477 w 5046345"/>
              <a:gd name="T15" fmla="*/ 27324 h 446404"/>
              <a:gd name="T16" fmla="*/ 4950456 w 5046345"/>
              <a:gd name="T17" fmla="*/ 7220 h 446404"/>
              <a:gd name="T18" fmla="*/ 4905523 w 5046345"/>
              <a:gd name="T19" fmla="*/ 0 h 4464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46345" h="446404">
                <a:moveTo>
                  <a:pt x="4903978" y="0"/>
                </a:moveTo>
                <a:lnTo>
                  <a:pt x="0" y="0"/>
                </a:lnTo>
                <a:lnTo>
                  <a:pt x="0" y="446150"/>
                </a:lnTo>
                <a:lnTo>
                  <a:pt x="5046091" y="446150"/>
                </a:lnTo>
                <a:lnTo>
                  <a:pt x="5046091" y="142112"/>
                </a:lnTo>
                <a:lnTo>
                  <a:pt x="5038845" y="97194"/>
                </a:lnTo>
                <a:lnTo>
                  <a:pt x="5018671" y="58183"/>
                </a:lnTo>
                <a:lnTo>
                  <a:pt x="4987907" y="27419"/>
                </a:lnTo>
                <a:lnTo>
                  <a:pt x="4948896" y="7245"/>
                </a:lnTo>
                <a:lnTo>
                  <a:pt x="4903978" y="0"/>
                </a:lnTo>
                <a:close/>
              </a:path>
            </a:pathLst>
          </a:custGeom>
          <a:solidFill>
            <a:srgbClr val="0097C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3961" name="object 9">
            <a:extLst>
              <a:ext uri="{FF2B5EF4-FFF2-40B4-BE49-F238E27FC236}">
                <a16:creationId xmlns:a16="http://schemas.microsoft.com/office/drawing/2014/main" id="{91E8A4B2-2F6E-41AA-B91C-043B30EFE668}"/>
              </a:ext>
            </a:extLst>
          </p:cNvPr>
          <p:cNvSpPr>
            <a:spLocks/>
          </p:cNvSpPr>
          <p:nvPr/>
        </p:nvSpPr>
        <p:spPr bwMode="auto">
          <a:xfrm>
            <a:off x="2349500" y="3130550"/>
            <a:ext cx="5046663" cy="446088"/>
          </a:xfrm>
          <a:custGeom>
            <a:avLst/>
            <a:gdLst>
              <a:gd name="T0" fmla="*/ 0 w 5046345"/>
              <a:gd name="T1" fmla="*/ 0 h 446404"/>
              <a:gd name="T2" fmla="*/ 4905523 w 5046345"/>
              <a:gd name="T3" fmla="*/ 0 h 446404"/>
              <a:gd name="T4" fmla="*/ 4950456 w 5046345"/>
              <a:gd name="T5" fmla="*/ 7220 h 446404"/>
              <a:gd name="T6" fmla="*/ 4989477 w 5046345"/>
              <a:gd name="T7" fmla="*/ 27324 h 446404"/>
              <a:gd name="T8" fmla="*/ 5020251 w 5046345"/>
              <a:gd name="T9" fmla="*/ 57978 h 446404"/>
              <a:gd name="T10" fmla="*/ 5040435 w 5046345"/>
              <a:gd name="T11" fmla="*/ 96849 h 446404"/>
              <a:gd name="T12" fmla="*/ 5047681 w 5046345"/>
              <a:gd name="T13" fmla="*/ 141610 h 446404"/>
              <a:gd name="T14" fmla="*/ 5047681 w 5046345"/>
              <a:gd name="T15" fmla="*/ 444573 h 446404"/>
              <a:gd name="T16" fmla="*/ 0 w 5046345"/>
              <a:gd name="T17" fmla="*/ 444573 h 446404"/>
              <a:gd name="T18" fmla="*/ 0 w 5046345"/>
              <a:gd name="T19" fmla="*/ 0 h 4464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46345" h="446404">
                <a:moveTo>
                  <a:pt x="0" y="0"/>
                </a:moveTo>
                <a:lnTo>
                  <a:pt x="4903978" y="0"/>
                </a:lnTo>
                <a:lnTo>
                  <a:pt x="4948896" y="7245"/>
                </a:lnTo>
                <a:lnTo>
                  <a:pt x="4987907" y="27419"/>
                </a:lnTo>
                <a:lnTo>
                  <a:pt x="5018671" y="58183"/>
                </a:lnTo>
                <a:lnTo>
                  <a:pt x="5038845" y="97194"/>
                </a:lnTo>
                <a:lnTo>
                  <a:pt x="5046091" y="142112"/>
                </a:lnTo>
                <a:lnTo>
                  <a:pt x="5046091" y="446150"/>
                </a:lnTo>
                <a:lnTo>
                  <a:pt x="0" y="446150"/>
                </a:lnTo>
                <a:lnTo>
                  <a:pt x="0" y="0"/>
                </a:lnTo>
                <a:close/>
              </a:path>
            </a:pathLst>
          </a:custGeom>
          <a:noFill/>
          <a:ln w="12700">
            <a:solidFill>
              <a:srgbClr val="0097C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3962" name="object 10">
            <a:extLst>
              <a:ext uri="{FF2B5EF4-FFF2-40B4-BE49-F238E27FC236}">
                <a16:creationId xmlns:a16="http://schemas.microsoft.com/office/drawing/2014/main" id="{86170877-9E0A-428A-B338-BFCD41734FCE}"/>
              </a:ext>
            </a:extLst>
          </p:cNvPr>
          <p:cNvSpPr>
            <a:spLocks/>
          </p:cNvSpPr>
          <p:nvPr/>
        </p:nvSpPr>
        <p:spPr bwMode="auto">
          <a:xfrm>
            <a:off x="2719388" y="3587750"/>
            <a:ext cx="9077325" cy="1035050"/>
          </a:xfrm>
          <a:custGeom>
            <a:avLst/>
            <a:gdLst>
              <a:gd name="T0" fmla="*/ 0 w 9076690"/>
              <a:gd name="T1" fmla="*/ 0 h 1035685"/>
              <a:gd name="T2" fmla="*/ 8907339 w 9076690"/>
              <a:gd name="T3" fmla="*/ 0 h 1035685"/>
              <a:gd name="T4" fmla="*/ 8953202 w 9076690"/>
              <a:gd name="T5" fmla="*/ 6141 h 1035685"/>
              <a:gd name="T6" fmla="*/ 8994415 w 9076690"/>
              <a:gd name="T7" fmla="*/ 23481 h 1035685"/>
              <a:gd name="T8" fmla="*/ 9029334 w 9076690"/>
              <a:gd name="T9" fmla="*/ 50375 h 1035685"/>
              <a:gd name="T10" fmla="*/ 9056309 w 9076690"/>
              <a:gd name="T11" fmla="*/ 85196 h 1035685"/>
              <a:gd name="T12" fmla="*/ 9073704 w 9076690"/>
              <a:gd name="T13" fmla="*/ 126302 h 1035685"/>
              <a:gd name="T14" fmla="*/ 9079865 w 9076690"/>
              <a:gd name="T15" fmla="*/ 172063 h 1035685"/>
              <a:gd name="T16" fmla="*/ 9079865 w 9076690"/>
              <a:gd name="T17" fmla="*/ 1032006 h 1035685"/>
              <a:gd name="T18" fmla="*/ 0 w 9076690"/>
              <a:gd name="T19" fmla="*/ 1032006 h 1035685"/>
              <a:gd name="T20" fmla="*/ 0 w 9076690"/>
              <a:gd name="T21" fmla="*/ 0 h 103568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076690" h="1035685">
                <a:moveTo>
                  <a:pt x="0" y="0"/>
                </a:moveTo>
                <a:lnTo>
                  <a:pt x="8904224" y="0"/>
                </a:lnTo>
                <a:lnTo>
                  <a:pt x="8950072" y="6161"/>
                </a:lnTo>
                <a:lnTo>
                  <a:pt x="8991270" y="23551"/>
                </a:lnTo>
                <a:lnTo>
                  <a:pt x="9026175" y="50530"/>
                </a:lnTo>
                <a:lnTo>
                  <a:pt x="9053143" y="85456"/>
                </a:lnTo>
                <a:lnTo>
                  <a:pt x="9070529" y="126691"/>
                </a:lnTo>
                <a:lnTo>
                  <a:pt x="9076690" y="172593"/>
                </a:lnTo>
                <a:lnTo>
                  <a:pt x="9076690" y="1035176"/>
                </a:lnTo>
                <a:lnTo>
                  <a:pt x="0" y="1035176"/>
                </a:lnTo>
                <a:lnTo>
                  <a:pt x="0" y="0"/>
                </a:lnTo>
                <a:close/>
              </a:path>
            </a:pathLst>
          </a:custGeom>
          <a:noFill/>
          <a:ln w="19050">
            <a:solidFill>
              <a:srgbClr val="0097C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3963" name="object 11">
            <a:extLst>
              <a:ext uri="{FF2B5EF4-FFF2-40B4-BE49-F238E27FC236}">
                <a16:creationId xmlns:a16="http://schemas.microsoft.com/office/drawing/2014/main" id="{CBA52B0B-D7B0-4A01-85E2-48DCFA7A28CC}"/>
              </a:ext>
            </a:extLst>
          </p:cNvPr>
          <p:cNvSpPr>
            <a:spLocks/>
          </p:cNvSpPr>
          <p:nvPr/>
        </p:nvSpPr>
        <p:spPr bwMode="auto">
          <a:xfrm>
            <a:off x="381000" y="3130550"/>
            <a:ext cx="2351088" cy="1492250"/>
          </a:xfrm>
          <a:custGeom>
            <a:avLst/>
            <a:gdLst>
              <a:gd name="T0" fmla="*/ 2078555 w 2351405"/>
              <a:gd name="T1" fmla="*/ 0 h 1492250"/>
              <a:gd name="T2" fmla="*/ 0 w 2351405"/>
              <a:gd name="T3" fmla="*/ 0 h 1492250"/>
              <a:gd name="T4" fmla="*/ 0 w 2351405"/>
              <a:gd name="T5" fmla="*/ 1220851 h 1492250"/>
              <a:gd name="T6" fmla="*/ 4363 w 2351405"/>
              <a:gd name="T7" fmla="*/ 1269585 h 1492250"/>
              <a:gd name="T8" fmla="*/ 16952 w 2351405"/>
              <a:gd name="T9" fmla="*/ 1315455 h 1492250"/>
              <a:gd name="T10" fmla="*/ 36991 w 2351405"/>
              <a:gd name="T11" fmla="*/ 1357695 h 1492250"/>
              <a:gd name="T12" fmla="*/ 63720 w 2351405"/>
              <a:gd name="T13" fmla="*/ 1395539 h 1492250"/>
              <a:gd name="T14" fmla="*/ 96378 w 2351405"/>
              <a:gd name="T15" fmla="*/ 1428220 h 1492250"/>
              <a:gd name="T16" fmla="*/ 134195 w 2351405"/>
              <a:gd name="T17" fmla="*/ 1454973 h 1492250"/>
              <a:gd name="T18" fmla="*/ 176404 w 2351405"/>
              <a:gd name="T19" fmla="*/ 1475030 h 1492250"/>
              <a:gd name="T20" fmla="*/ 222245 w 2351405"/>
              <a:gd name="T21" fmla="*/ 1487626 h 1492250"/>
              <a:gd name="T22" fmla="*/ 270947 w 2351405"/>
              <a:gd name="T23" fmla="*/ 1491996 h 1492250"/>
              <a:gd name="T24" fmla="*/ 2349515 w 2351405"/>
              <a:gd name="T25" fmla="*/ 1491996 h 1492250"/>
              <a:gd name="T26" fmla="*/ 2349515 w 2351405"/>
              <a:gd name="T27" fmla="*/ 271018 h 1492250"/>
              <a:gd name="T28" fmla="*/ 2345151 w 2351405"/>
              <a:gd name="T29" fmla="*/ 222287 h 1492250"/>
              <a:gd name="T30" fmla="*/ 2332559 w 2351405"/>
              <a:gd name="T31" fmla="*/ 176429 h 1492250"/>
              <a:gd name="T32" fmla="*/ 2312517 w 2351405"/>
              <a:gd name="T33" fmla="*/ 134206 h 1492250"/>
              <a:gd name="T34" fmla="*/ 2285784 w 2351405"/>
              <a:gd name="T35" fmla="*/ 96382 h 1492250"/>
              <a:gd name="T36" fmla="*/ 2253123 w 2351405"/>
              <a:gd name="T37" fmla="*/ 63722 h 1492250"/>
              <a:gd name="T38" fmla="*/ 2215305 w 2351405"/>
              <a:gd name="T39" fmla="*/ 36989 h 1492250"/>
              <a:gd name="T40" fmla="*/ 2173094 w 2351405"/>
              <a:gd name="T41" fmla="*/ 16949 h 1492250"/>
              <a:gd name="T42" fmla="*/ 2127254 w 2351405"/>
              <a:gd name="T43" fmla="*/ 4364 h 1492250"/>
              <a:gd name="T44" fmla="*/ 2078555 w 2351405"/>
              <a:gd name="T45" fmla="*/ 0 h 149225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351405" h="1492250">
                <a:moveTo>
                  <a:pt x="2079955" y="0"/>
                </a:moveTo>
                <a:lnTo>
                  <a:pt x="0" y="0"/>
                </a:lnTo>
                <a:lnTo>
                  <a:pt x="0" y="1220851"/>
                </a:lnTo>
                <a:lnTo>
                  <a:pt x="4368" y="1269585"/>
                </a:lnTo>
                <a:lnTo>
                  <a:pt x="16962" y="1315455"/>
                </a:lnTo>
                <a:lnTo>
                  <a:pt x="37016" y="1357695"/>
                </a:lnTo>
                <a:lnTo>
                  <a:pt x="63765" y="1395539"/>
                </a:lnTo>
                <a:lnTo>
                  <a:pt x="96443" y="1428220"/>
                </a:lnTo>
                <a:lnTo>
                  <a:pt x="134285" y="1454973"/>
                </a:lnTo>
                <a:lnTo>
                  <a:pt x="176524" y="1475030"/>
                </a:lnTo>
                <a:lnTo>
                  <a:pt x="222395" y="1487626"/>
                </a:lnTo>
                <a:lnTo>
                  <a:pt x="271132" y="1491996"/>
                </a:lnTo>
                <a:lnTo>
                  <a:pt x="2351100" y="1491996"/>
                </a:lnTo>
                <a:lnTo>
                  <a:pt x="2351100" y="271018"/>
                </a:lnTo>
                <a:lnTo>
                  <a:pt x="2346731" y="222287"/>
                </a:lnTo>
                <a:lnTo>
                  <a:pt x="2334134" y="176429"/>
                </a:lnTo>
                <a:lnTo>
                  <a:pt x="2314077" y="134206"/>
                </a:lnTo>
                <a:lnTo>
                  <a:pt x="2287324" y="96382"/>
                </a:lnTo>
                <a:lnTo>
                  <a:pt x="2254643" y="63722"/>
                </a:lnTo>
                <a:lnTo>
                  <a:pt x="2216800" y="36989"/>
                </a:lnTo>
                <a:lnTo>
                  <a:pt x="2174559" y="16949"/>
                </a:lnTo>
                <a:lnTo>
                  <a:pt x="2128689" y="4364"/>
                </a:lnTo>
                <a:lnTo>
                  <a:pt x="2079955"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3964" name="object 12">
            <a:extLst>
              <a:ext uri="{FF2B5EF4-FFF2-40B4-BE49-F238E27FC236}">
                <a16:creationId xmlns:a16="http://schemas.microsoft.com/office/drawing/2014/main" id="{3AB84ADD-9F96-452D-85E4-FF033458DFCD}"/>
              </a:ext>
            </a:extLst>
          </p:cNvPr>
          <p:cNvSpPr>
            <a:spLocks/>
          </p:cNvSpPr>
          <p:nvPr/>
        </p:nvSpPr>
        <p:spPr bwMode="auto">
          <a:xfrm>
            <a:off x="381000" y="3130550"/>
            <a:ext cx="2351088" cy="1492250"/>
          </a:xfrm>
          <a:custGeom>
            <a:avLst/>
            <a:gdLst>
              <a:gd name="T0" fmla="*/ 0 w 2351405"/>
              <a:gd name="T1" fmla="*/ 0 h 1492250"/>
              <a:gd name="T2" fmla="*/ 2078555 w 2351405"/>
              <a:gd name="T3" fmla="*/ 0 h 1492250"/>
              <a:gd name="T4" fmla="*/ 2127254 w 2351405"/>
              <a:gd name="T5" fmla="*/ 4364 h 1492250"/>
              <a:gd name="T6" fmla="*/ 2173094 w 2351405"/>
              <a:gd name="T7" fmla="*/ 16949 h 1492250"/>
              <a:gd name="T8" fmla="*/ 2215305 w 2351405"/>
              <a:gd name="T9" fmla="*/ 36989 h 1492250"/>
              <a:gd name="T10" fmla="*/ 2253123 w 2351405"/>
              <a:gd name="T11" fmla="*/ 63722 h 1492250"/>
              <a:gd name="T12" fmla="*/ 2285784 w 2351405"/>
              <a:gd name="T13" fmla="*/ 96382 h 1492250"/>
              <a:gd name="T14" fmla="*/ 2312517 w 2351405"/>
              <a:gd name="T15" fmla="*/ 134206 h 1492250"/>
              <a:gd name="T16" fmla="*/ 2332559 w 2351405"/>
              <a:gd name="T17" fmla="*/ 176429 h 1492250"/>
              <a:gd name="T18" fmla="*/ 2345151 w 2351405"/>
              <a:gd name="T19" fmla="*/ 222287 h 1492250"/>
              <a:gd name="T20" fmla="*/ 2349515 w 2351405"/>
              <a:gd name="T21" fmla="*/ 271018 h 1492250"/>
              <a:gd name="T22" fmla="*/ 2349515 w 2351405"/>
              <a:gd name="T23" fmla="*/ 1491996 h 1492250"/>
              <a:gd name="T24" fmla="*/ 270947 w 2351405"/>
              <a:gd name="T25" fmla="*/ 1491996 h 1492250"/>
              <a:gd name="T26" fmla="*/ 222245 w 2351405"/>
              <a:gd name="T27" fmla="*/ 1487626 h 1492250"/>
              <a:gd name="T28" fmla="*/ 176404 w 2351405"/>
              <a:gd name="T29" fmla="*/ 1475030 h 1492250"/>
              <a:gd name="T30" fmla="*/ 134195 w 2351405"/>
              <a:gd name="T31" fmla="*/ 1454973 h 1492250"/>
              <a:gd name="T32" fmla="*/ 96378 w 2351405"/>
              <a:gd name="T33" fmla="*/ 1428220 h 1492250"/>
              <a:gd name="T34" fmla="*/ 63720 w 2351405"/>
              <a:gd name="T35" fmla="*/ 1395539 h 1492250"/>
              <a:gd name="T36" fmla="*/ 36991 w 2351405"/>
              <a:gd name="T37" fmla="*/ 1357695 h 1492250"/>
              <a:gd name="T38" fmla="*/ 16952 w 2351405"/>
              <a:gd name="T39" fmla="*/ 1315455 h 1492250"/>
              <a:gd name="T40" fmla="*/ 4363 w 2351405"/>
              <a:gd name="T41" fmla="*/ 1269585 h 1492250"/>
              <a:gd name="T42" fmla="*/ 0 w 2351405"/>
              <a:gd name="T43" fmla="*/ 1220851 h 1492250"/>
              <a:gd name="T44" fmla="*/ 0 w 2351405"/>
              <a:gd name="T45" fmla="*/ 0 h 149225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351405" h="1492250">
                <a:moveTo>
                  <a:pt x="0" y="0"/>
                </a:moveTo>
                <a:lnTo>
                  <a:pt x="2079955" y="0"/>
                </a:lnTo>
                <a:lnTo>
                  <a:pt x="2128689" y="4364"/>
                </a:lnTo>
                <a:lnTo>
                  <a:pt x="2174559" y="16949"/>
                </a:lnTo>
                <a:lnTo>
                  <a:pt x="2216800" y="36989"/>
                </a:lnTo>
                <a:lnTo>
                  <a:pt x="2254643" y="63722"/>
                </a:lnTo>
                <a:lnTo>
                  <a:pt x="2287324" y="96382"/>
                </a:lnTo>
                <a:lnTo>
                  <a:pt x="2314077" y="134206"/>
                </a:lnTo>
                <a:lnTo>
                  <a:pt x="2334134" y="176429"/>
                </a:lnTo>
                <a:lnTo>
                  <a:pt x="2346731" y="222287"/>
                </a:lnTo>
                <a:lnTo>
                  <a:pt x="2351100" y="271018"/>
                </a:lnTo>
                <a:lnTo>
                  <a:pt x="2351100" y="1491996"/>
                </a:lnTo>
                <a:lnTo>
                  <a:pt x="271132" y="1491996"/>
                </a:lnTo>
                <a:lnTo>
                  <a:pt x="222395" y="1487626"/>
                </a:lnTo>
                <a:lnTo>
                  <a:pt x="176524" y="1475030"/>
                </a:lnTo>
                <a:lnTo>
                  <a:pt x="134285" y="1454973"/>
                </a:lnTo>
                <a:lnTo>
                  <a:pt x="96443" y="1428220"/>
                </a:lnTo>
                <a:lnTo>
                  <a:pt x="63765" y="1395539"/>
                </a:lnTo>
                <a:lnTo>
                  <a:pt x="37016" y="1357695"/>
                </a:lnTo>
                <a:lnTo>
                  <a:pt x="16962" y="1315455"/>
                </a:lnTo>
                <a:lnTo>
                  <a:pt x="4368" y="1269585"/>
                </a:lnTo>
                <a:lnTo>
                  <a:pt x="0" y="1220851"/>
                </a:lnTo>
                <a:lnTo>
                  <a:pt x="0" y="0"/>
                </a:lnTo>
                <a:close/>
              </a:path>
            </a:pathLst>
          </a:custGeom>
          <a:noFill/>
          <a:ln w="19050">
            <a:solidFill>
              <a:srgbClr val="0097C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3965" name="object 13">
            <a:extLst>
              <a:ext uri="{FF2B5EF4-FFF2-40B4-BE49-F238E27FC236}">
                <a16:creationId xmlns:a16="http://schemas.microsoft.com/office/drawing/2014/main" id="{148862B2-CDDD-43B3-9B9B-32BF6A4D05C2}"/>
              </a:ext>
            </a:extLst>
          </p:cNvPr>
          <p:cNvSpPr>
            <a:spLocks/>
          </p:cNvSpPr>
          <p:nvPr/>
        </p:nvSpPr>
        <p:spPr bwMode="auto">
          <a:xfrm>
            <a:off x="2349500" y="4775200"/>
            <a:ext cx="5046663" cy="446088"/>
          </a:xfrm>
          <a:custGeom>
            <a:avLst/>
            <a:gdLst>
              <a:gd name="T0" fmla="*/ 4905523 w 5046345"/>
              <a:gd name="T1" fmla="*/ 0 h 446404"/>
              <a:gd name="T2" fmla="*/ 0 w 5046345"/>
              <a:gd name="T3" fmla="*/ 0 h 446404"/>
              <a:gd name="T4" fmla="*/ 0 w 5046345"/>
              <a:gd name="T5" fmla="*/ 444574 h 446404"/>
              <a:gd name="T6" fmla="*/ 5047681 w 5046345"/>
              <a:gd name="T7" fmla="*/ 444574 h 446404"/>
              <a:gd name="T8" fmla="*/ 5047681 w 5046345"/>
              <a:gd name="T9" fmla="*/ 141611 h 446404"/>
              <a:gd name="T10" fmla="*/ 5040435 w 5046345"/>
              <a:gd name="T11" fmla="*/ 96849 h 446404"/>
              <a:gd name="T12" fmla="*/ 5020251 w 5046345"/>
              <a:gd name="T13" fmla="*/ 57978 h 446404"/>
              <a:gd name="T14" fmla="*/ 4989477 w 5046345"/>
              <a:gd name="T15" fmla="*/ 27324 h 446404"/>
              <a:gd name="T16" fmla="*/ 4950456 w 5046345"/>
              <a:gd name="T17" fmla="*/ 7220 h 446404"/>
              <a:gd name="T18" fmla="*/ 4905523 w 5046345"/>
              <a:gd name="T19" fmla="*/ 0 h 4464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46345" h="446404">
                <a:moveTo>
                  <a:pt x="4903978" y="0"/>
                </a:moveTo>
                <a:lnTo>
                  <a:pt x="0" y="0"/>
                </a:lnTo>
                <a:lnTo>
                  <a:pt x="0" y="446151"/>
                </a:lnTo>
                <a:lnTo>
                  <a:pt x="5046091" y="446151"/>
                </a:lnTo>
                <a:lnTo>
                  <a:pt x="5046091" y="142113"/>
                </a:lnTo>
                <a:lnTo>
                  <a:pt x="5038845" y="97194"/>
                </a:lnTo>
                <a:lnTo>
                  <a:pt x="5018671" y="58183"/>
                </a:lnTo>
                <a:lnTo>
                  <a:pt x="4987907" y="27419"/>
                </a:lnTo>
                <a:lnTo>
                  <a:pt x="4948896" y="7245"/>
                </a:lnTo>
                <a:lnTo>
                  <a:pt x="4903978" y="0"/>
                </a:lnTo>
                <a:close/>
              </a:path>
            </a:pathLst>
          </a:custGeom>
          <a:solidFill>
            <a:srgbClr val="0097C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3966" name="object 14">
            <a:extLst>
              <a:ext uri="{FF2B5EF4-FFF2-40B4-BE49-F238E27FC236}">
                <a16:creationId xmlns:a16="http://schemas.microsoft.com/office/drawing/2014/main" id="{938DB0BA-1811-46C6-A41D-2AB33865440D}"/>
              </a:ext>
            </a:extLst>
          </p:cNvPr>
          <p:cNvSpPr>
            <a:spLocks/>
          </p:cNvSpPr>
          <p:nvPr/>
        </p:nvSpPr>
        <p:spPr bwMode="auto">
          <a:xfrm>
            <a:off x="2349500" y="4775200"/>
            <a:ext cx="5046663" cy="446088"/>
          </a:xfrm>
          <a:custGeom>
            <a:avLst/>
            <a:gdLst>
              <a:gd name="T0" fmla="*/ 0 w 5046345"/>
              <a:gd name="T1" fmla="*/ 0 h 446404"/>
              <a:gd name="T2" fmla="*/ 4905523 w 5046345"/>
              <a:gd name="T3" fmla="*/ 0 h 446404"/>
              <a:gd name="T4" fmla="*/ 4950456 w 5046345"/>
              <a:gd name="T5" fmla="*/ 7220 h 446404"/>
              <a:gd name="T6" fmla="*/ 4989477 w 5046345"/>
              <a:gd name="T7" fmla="*/ 27324 h 446404"/>
              <a:gd name="T8" fmla="*/ 5020251 w 5046345"/>
              <a:gd name="T9" fmla="*/ 57978 h 446404"/>
              <a:gd name="T10" fmla="*/ 5040435 w 5046345"/>
              <a:gd name="T11" fmla="*/ 96849 h 446404"/>
              <a:gd name="T12" fmla="*/ 5047681 w 5046345"/>
              <a:gd name="T13" fmla="*/ 141611 h 446404"/>
              <a:gd name="T14" fmla="*/ 5047681 w 5046345"/>
              <a:gd name="T15" fmla="*/ 444574 h 446404"/>
              <a:gd name="T16" fmla="*/ 0 w 5046345"/>
              <a:gd name="T17" fmla="*/ 444574 h 446404"/>
              <a:gd name="T18" fmla="*/ 0 w 5046345"/>
              <a:gd name="T19" fmla="*/ 0 h 4464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46345" h="446404">
                <a:moveTo>
                  <a:pt x="0" y="0"/>
                </a:moveTo>
                <a:lnTo>
                  <a:pt x="4903978" y="0"/>
                </a:lnTo>
                <a:lnTo>
                  <a:pt x="4948896" y="7245"/>
                </a:lnTo>
                <a:lnTo>
                  <a:pt x="4987907" y="27419"/>
                </a:lnTo>
                <a:lnTo>
                  <a:pt x="5018671" y="58183"/>
                </a:lnTo>
                <a:lnTo>
                  <a:pt x="5038845" y="97194"/>
                </a:lnTo>
                <a:lnTo>
                  <a:pt x="5046091" y="142113"/>
                </a:lnTo>
                <a:lnTo>
                  <a:pt x="5046091" y="446151"/>
                </a:lnTo>
                <a:lnTo>
                  <a:pt x="0" y="446151"/>
                </a:lnTo>
                <a:lnTo>
                  <a:pt x="0" y="0"/>
                </a:lnTo>
                <a:close/>
              </a:path>
            </a:pathLst>
          </a:custGeom>
          <a:noFill/>
          <a:ln w="12700">
            <a:solidFill>
              <a:srgbClr val="0097C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3967" name="object 15">
            <a:extLst>
              <a:ext uri="{FF2B5EF4-FFF2-40B4-BE49-F238E27FC236}">
                <a16:creationId xmlns:a16="http://schemas.microsoft.com/office/drawing/2014/main" id="{809C8F38-FFD0-4795-80BD-9E2E25586900}"/>
              </a:ext>
            </a:extLst>
          </p:cNvPr>
          <p:cNvSpPr>
            <a:spLocks/>
          </p:cNvSpPr>
          <p:nvPr/>
        </p:nvSpPr>
        <p:spPr bwMode="auto">
          <a:xfrm>
            <a:off x="2719388" y="5232400"/>
            <a:ext cx="9077325" cy="1035050"/>
          </a:xfrm>
          <a:custGeom>
            <a:avLst/>
            <a:gdLst>
              <a:gd name="T0" fmla="*/ 0 w 9076690"/>
              <a:gd name="T1" fmla="*/ 0 h 1035685"/>
              <a:gd name="T2" fmla="*/ 8907339 w 9076690"/>
              <a:gd name="T3" fmla="*/ 0 h 1035685"/>
              <a:gd name="T4" fmla="*/ 8953202 w 9076690"/>
              <a:gd name="T5" fmla="*/ 6150 h 1035685"/>
              <a:gd name="T6" fmla="*/ 8994415 w 9076690"/>
              <a:gd name="T7" fmla="*/ 23509 h 1035685"/>
              <a:gd name="T8" fmla="*/ 9029334 w 9076690"/>
              <a:gd name="T9" fmla="*/ 50422 h 1035685"/>
              <a:gd name="T10" fmla="*/ 9056309 w 9076690"/>
              <a:gd name="T11" fmla="*/ 85253 h 1035685"/>
              <a:gd name="T12" fmla="*/ 9073704 w 9076690"/>
              <a:gd name="T13" fmla="*/ 126345 h 1035685"/>
              <a:gd name="T14" fmla="*/ 9079865 w 9076690"/>
              <a:gd name="T15" fmla="*/ 172062 h 1035685"/>
              <a:gd name="T16" fmla="*/ 9079865 w 9076690"/>
              <a:gd name="T17" fmla="*/ 1032006 h 1035685"/>
              <a:gd name="T18" fmla="*/ 0 w 9076690"/>
              <a:gd name="T19" fmla="*/ 1032006 h 1035685"/>
              <a:gd name="T20" fmla="*/ 0 w 9076690"/>
              <a:gd name="T21" fmla="*/ 0 h 103568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076690" h="1035685">
                <a:moveTo>
                  <a:pt x="0" y="0"/>
                </a:moveTo>
                <a:lnTo>
                  <a:pt x="8904224" y="0"/>
                </a:lnTo>
                <a:lnTo>
                  <a:pt x="8950072" y="6170"/>
                </a:lnTo>
                <a:lnTo>
                  <a:pt x="8991270" y="23579"/>
                </a:lnTo>
                <a:lnTo>
                  <a:pt x="9026175" y="50577"/>
                </a:lnTo>
                <a:lnTo>
                  <a:pt x="9053143" y="85513"/>
                </a:lnTo>
                <a:lnTo>
                  <a:pt x="9070529" y="126735"/>
                </a:lnTo>
                <a:lnTo>
                  <a:pt x="9076690" y="172592"/>
                </a:lnTo>
                <a:lnTo>
                  <a:pt x="9076690" y="1035176"/>
                </a:lnTo>
                <a:lnTo>
                  <a:pt x="0" y="1035176"/>
                </a:lnTo>
                <a:lnTo>
                  <a:pt x="0" y="0"/>
                </a:lnTo>
                <a:close/>
              </a:path>
            </a:pathLst>
          </a:custGeom>
          <a:noFill/>
          <a:ln w="19050">
            <a:solidFill>
              <a:srgbClr val="0097C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3968" name="object 16">
            <a:extLst>
              <a:ext uri="{FF2B5EF4-FFF2-40B4-BE49-F238E27FC236}">
                <a16:creationId xmlns:a16="http://schemas.microsoft.com/office/drawing/2014/main" id="{343DCC35-6817-4B5C-AE32-B3307029D066}"/>
              </a:ext>
            </a:extLst>
          </p:cNvPr>
          <p:cNvSpPr txBox="1">
            <a:spLocks noChangeArrowheads="1"/>
          </p:cNvSpPr>
          <p:nvPr/>
        </p:nvSpPr>
        <p:spPr bwMode="auto">
          <a:xfrm>
            <a:off x="2978150" y="1536700"/>
            <a:ext cx="8650288" cy="463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3335" rIns="0" bIns="0">
            <a:spAutoFit/>
          </a:bodyPr>
          <a:lstStyle>
            <a:lvl1pPr marL="127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00"/>
              </a:spcBef>
            </a:pPr>
            <a:r>
              <a:rPr lang="zh-CN" altLang="zh-CN" sz="2000" b="1">
                <a:solidFill>
                  <a:srgbClr val="FFFFFF"/>
                </a:solidFill>
                <a:latin typeface="Arial" panose="020B0604020202020204" pitchFamily="34" charset="0"/>
                <a:cs typeface="Arial" panose="020B0604020202020204" pitchFamily="34" charset="0"/>
              </a:rPr>
              <a:t>可伸缩性和韧性</a:t>
            </a:r>
            <a:endParaRPr lang="zh-CN" altLang="zh-CN" sz="2000">
              <a:latin typeface="Arial" panose="020B0604020202020204" pitchFamily="34" charset="0"/>
              <a:cs typeface="Arial" panose="020B0604020202020204" pitchFamily="34" charset="0"/>
            </a:endParaRPr>
          </a:p>
          <a:p>
            <a:pPr>
              <a:spcBef>
                <a:spcPts val="1475"/>
              </a:spcBef>
            </a:pPr>
            <a:r>
              <a:rPr lang="zh-CN" altLang="zh-CN">
                <a:solidFill>
                  <a:srgbClr val="2D2D2D"/>
                </a:solidFill>
                <a:latin typeface="Arial" panose="020B0604020202020204" pitchFamily="34" charset="0"/>
                <a:cs typeface="Arial" panose="020B0604020202020204" pitchFamily="34" charset="0"/>
              </a:rPr>
              <a:t>独立扩展, 并可能按需进行。舱壁, 以隔离问题和避免整个系统故障 (避免级联效应), 然后故意测试韧性 [23]</a:t>
            </a:r>
            <a:endParaRPr lang="zh-CN" altLang="zh-CN">
              <a:latin typeface="Arial" panose="020B0604020202020204" pitchFamily="34" charset="0"/>
              <a:cs typeface="Arial" panose="020B0604020202020204" pitchFamily="34" charset="0"/>
            </a:endParaRPr>
          </a:p>
          <a:p>
            <a:endParaRPr lang="zh-CN" altLang="zh-CN" sz="2200">
              <a:latin typeface="Times New Roman" panose="02020603050405020304" pitchFamily="18" charset="0"/>
              <a:cs typeface="Times New Roman" panose="02020603050405020304" pitchFamily="18" charset="0"/>
            </a:endParaRPr>
          </a:p>
          <a:p>
            <a:pPr/>
            <a:r>
              <a:rPr lang="zh-CN" altLang="zh-CN" sz="2000" b="1">
                <a:solidFill>
                  <a:srgbClr val="FFFFFF"/>
                </a:solidFill>
                <a:latin typeface="Arial" panose="020B0604020202020204" pitchFamily="34" charset="0"/>
                <a:cs typeface="Arial" panose="020B0604020202020204" pitchFamily="34" charset="0"/>
              </a:rPr>
              <a:t>打破组织仓</a:t>
            </a:r>
            <a:endParaRPr lang="zh-CN" altLang="zh-CN" sz="2000">
              <a:latin typeface="Arial" panose="020B0604020202020204" pitchFamily="34" charset="0"/>
              <a:cs typeface="Arial" panose="020B0604020202020204" pitchFamily="34" charset="0"/>
            </a:endParaRPr>
          </a:p>
          <a:p>
            <a:pPr>
              <a:spcBef>
                <a:spcPts val="38"/>
              </a:spcBef>
            </a:pPr>
            <a:endParaRPr lang="zh-CN" altLang="zh-CN" sz="2200">
              <a:latin typeface="Times New Roman" panose="02020603050405020304" pitchFamily="18" charset="0"/>
              <a:cs typeface="Times New Roman" panose="02020603050405020304" pitchFamily="18" charset="0"/>
            </a:endParaRPr>
          </a:p>
          <a:p>
            <a:pPr/>
            <a:r>
              <a:rPr lang="zh-CN" altLang="zh-CN">
                <a:solidFill>
                  <a:srgbClr val="2D2D2D"/>
                </a:solidFill>
                <a:latin typeface="Arial" panose="020B0604020202020204" pitchFamily="34" charset="0"/>
                <a:cs typeface="Arial" panose="020B0604020202020204" pitchFamily="34" charset="0"/>
              </a:rPr>
              <a:t>根据业务能力组织小型团队, 以避免组织的仓库被反映在系统的构建方式 (康威定律 [32])</a:t>
            </a:r>
            <a:endParaRPr lang="zh-CN" altLang="zh-CN">
              <a:latin typeface="Arial" panose="020B0604020202020204" pitchFamily="34" charset="0"/>
              <a:cs typeface="Arial" panose="020B0604020202020204" pitchFamily="34" charset="0"/>
            </a:endParaRPr>
          </a:p>
          <a:p>
            <a:endParaRPr lang="zh-CN" altLang="zh-CN" sz="2000">
              <a:latin typeface="Times New Roman" panose="02020603050405020304" pitchFamily="18" charset="0"/>
              <a:cs typeface="Times New Roman" panose="02020603050405020304" pitchFamily="18" charset="0"/>
            </a:endParaRPr>
          </a:p>
          <a:p>
            <a:pPr>
              <a:spcBef>
                <a:spcPts val="1375"/>
              </a:spcBef>
            </a:pPr>
            <a:r>
              <a:rPr lang="zh-CN" altLang="zh-CN" sz="2000" b="1">
                <a:solidFill>
                  <a:srgbClr val="FFFFFF"/>
                </a:solidFill>
                <a:latin typeface="Arial" panose="020B0604020202020204" pitchFamily="34" charset="0"/>
                <a:cs typeface="Arial" panose="020B0604020202020204" pitchFamily="34" charset="0"/>
              </a:rPr>
              <a:t>启用云转换</a:t>
            </a:r>
            <a:endParaRPr lang="zh-CN" altLang="zh-CN" sz="2000">
              <a:latin typeface="Arial" panose="020B0604020202020204" pitchFamily="34" charset="0"/>
              <a:cs typeface="Arial" panose="020B0604020202020204" pitchFamily="34" charset="0"/>
            </a:endParaRPr>
          </a:p>
          <a:p>
            <a:pPr algn="just">
              <a:spcBef>
                <a:spcPts val="1488"/>
              </a:spcBef>
            </a:pPr>
            <a:r>
              <a:rPr lang="zh-CN" altLang="zh-CN">
                <a:solidFill>
                  <a:srgbClr val="2D2D2D"/>
                </a:solidFill>
                <a:latin typeface="Arial" panose="020B0604020202020204" pitchFamily="34" charset="0"/>
                <a:cs typeface="Arial" panose="020B0604020202020204" pitchFamily="34" charset="0"/>
              </a:rPr>
              <a:t>构建基于容器的模块化应用, 同时坚持基本原则 (如12要素 [30], 雷曼的法律 [31] 和反应宣言 [33]) 云采用是一个真正的选择</a:t>
            </a:r>
            <a:endParaRPr lang="zh-CN" altLang="zh-CN">
              <a:latin typeface="Arial" panose="020B0604020202020204" pitchFamily="34" charset="0"/>
              <a:cs typeface="Arial" panose="020B0604020202020204" pitchFamily="34" charset="0"/>
            </a:endParaRPr>
          </a:p>
        </p:txBody>
      </p:sp>
      <p:sp>
        <p:nvSpPr>
          <p:cNvPr id="253969" name="object 17">
            <a:extLst>
              <a:ext uri="{FF2B5EF4-FFF2-40B4-BE49-F238E27FC236}">
                <a16:creationId xmlns:a16="http://schemas.microsoft.com/office/drawing/2014/main" id="{8B7A4562-F994-4823-9F0E-0F26EEDDC5AA}"/>
              </a:ext>
            </a:extLst>
          </p:cNvPr>
          <p:cNvSpPr>
            <a:spLocks/>
          </p:cNvSpPr>
          <p:nvPr/>
        </p:nvSpPr>
        <p:spPr bwMode="auto">
          <a:xfrm>
            <a:off x="381000" y="4775200"/>
            <a:ext cx="2351088" cy="1492250"/>
          </a:xfrm>
          <a:custGeom>
            <a:avLst/>
            <a:gdLst>
              <a:gd name="T0" fmla="*/ 2078555 w 2351405"/>
              <a:gd name="T1" fmla="*/ 0 h 1492250"/>
              <a:gd name="T2" fmla="*/ 0 w 2351405"/>
              <a:gd name="T3" fmla="*/ 0 h 1492250"/>
              <a:gd name="T4" fmla="*/ 0 w 2351405"/>
              <a:gd name="T5" fmla="*/ 1220863 h 1492250"/>
              <a:gd name="T6" fmla="*/ 4363 w 2351405"/>
              <a:gd name="T7" fmla="*/ 1269600 h 1492250"/>
              <a:gd name="T8" fmla="*/ 16952 w 2351405"/>
              <a:gd name="T9" fmla="*/ 1315471 h 1492250"/>
              <a:gd name="T10" fmla="*/ 36991 w 2351405"/>
              <a:gd name="T11" fmla="*/ 1357710 h 1492250"/>
              <a:gd name="T12" fmla="*/ 63720 w 2351405"/>
              <a:gd name="T13" fmla="*/ 1395552 h 1492250"/>
              <a:gd name="T14" fmla="*/ 96378 w 2351405"/>
              <a:gd name="T15" fmla="*/ 1428230 h 1492250"/>
              <a:gd name="T16" fmla="*/ 134195 w 2351405"/>
              <a:gd name="T17" fmla="*/ 1454979 h 1492250"/>
              <a:gd name="T18" fmla="*/ 176404 w 2351405"/>
              <a:gd name="T19" fmla="*/ 1475033 h 1492250"/>
              <a:gd name="T20" fmla="*/ 222245 w 2351405"/>
              <a:gd name="T21" fmla="*/ 1487627 h 1492250"/>
              <a:gd name="T22" fmla="*/ 270947 w 2351405"/>
              <a:gd name="T23" fmla="*/ 1491996 h 1492250"/>
              <a:gd name="T24" fmla="*/ 2349515 w 2351405"/>
              <a:gd name="T25" fmla="*/ 1491996 h 1492250"/>
              <a:gd name="T26" fmla="*/ 2349515 w 2351405"/>
              <a:gd name="T27" fmla="*/ 271145 h 1492250"/>
              <a:gd name="T28" fmla="*/ 2345151 w 2351405"/>
              <a:gd name="T29" fmla="*/ 222377 h 1492250"/>
              <a:gd name="T30" fmla="*/ 2332559 w 2351405"/>
              <a:gd name="T31" fmla="*/ 176489 h 1492250"/>
              <a:gd name="T32" fmla="*/ 2312517 w 2351405"/>
              <a:gd name="T33" fmla="*/ 134243 h 1492250"/>
              <a:gd name="T34" fmla="*/ 2285784 w 2351405"/>
              <a:gd name="T35" fmla="*/ 96404 h 1492250"/>
              <a:gd name="T36" fmla="*/ 2253123 w 2351405"/>
              <a:gd name="T37" fmla="*/ 63733 h 1492250"/>
              <a:gd name="T38" fmla="*/ 2215305 w 2351405"/>
              <a:gd name="T39" fmla="*/ 36994 h 1492250"/>
              <a:gd name="T40" fmla="*/ 2173094 w 2351405"/>
              <a:gd name="T41" fmla="*/ 16950 h 1492250"/>
              <a:gd name="T42" fmla="*/ 2127254 w 2351405"/>
              <a:gd name="T43" fmla="*/ 4364 h 1492250"/>
              <a:gd name="T44" fmla="*/ 2078555 w 2351405"/>
              <a:gd name="T45" fmla="*/ 0 h 149225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351405" h="1492250">
                <a:moveTo>
                  <a:pt x="2079955" y="0"/>
                </a:moveTo>
                <a:lnTo>
                  <a:pt x="0" y="0"/>
                </a:lnTo>
                <a:lnTo>
                  <a:pt x="0" y="1220863"/>
                </a:lnTo>
                <a:lnTo>
                  <a:pt x="4368" y="1269600"/>
                </a:lnTo>
                <a:lnTo>
                  <a:pt x="16962" y="1315471"/>
                </a:lnTo>
                <a:lnTo>
                  <a:pt x="37016" y="1357710"/>
                </a:lnTo>
                <a:lnTo>
                  <a:pt x="63765" y="1395552"/>
                </a:lnTo>
                <a:lnTo>
                  <a:pt x="96443" y="1428230"/>
                </a:lnTo>
                <a:lnTo>
                  <a:pt x="134285" y="1454979"/>
                </a:lnTo>
                <a:lnTo>
                  <a:pt x="176524" y="1475033"/>
                </a:lnTo>
                <a:lnTo>
                  <a:pt x="222395" y="1487627"/>
                </a:lnTo>
                <a:lnTo>
                  <a:pt x="271132" y="1491996"/>
                </a:lnTo>
                <a:lnTo>
                  <a:pt x="2351100" y="1491996"/>
                </a:lnTo>
                <a:lnTo>
                  <a:pt x="2351100" y="271145"/>
                </a:lnTo>
                <a:lnTo>
                  <a:pt x="2346731" y="222377"/>
                </a:lnTo>
                <a:lnTo>
                  <a:pt x="2334134" y="176489"/>
                </a:lnTo>
                <a:lnTo>
                  <a:pt x="2314077" y="134243"/>
                </a:lnTo>
                <a:lnTo>
                  <a:pt x="2287324" y="96404"/>
                </a:lnTo>
                <a:lnTo>
                  <a:pt x="2254643" y="63733"/>
                </a:lnTo>
                <a:lnTo>
                  <a:pt x="2216800" y="36994"/>
                </a:lnTo>
                <a:lnTo>
                  <a:pt x="2174559" y="16950"/>
                </a:lnTo>
                <a:lnTo>
                  <a:pt x="2128689" y="4364"/>
                </a:lnTo>
                <a:lnTo>
                  <a:pt x="2079955"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53970" name="object 18">
            <a:extLst>
              <a:ext uri="{FF2B5EF4-FFF2-40B4-BE49-F238E27FC236}">
                <a16:creationId xmlns:a16="http://schemas.microsoft.com/office/drawing/2014/main" id="{BC425ECB-4149-4FF8-A7A9-EA35A0329B96}"/>
              </a:ext>
            </a:extLst>
          </p:cNvPr>
          <p:cNvSpPr>
            <a:spLocks/>
          </p:cNvSpPr>
          <p:nvPr/>
        </p:nvSpPr>
        <p:spPr bwMode="auto">
          <a:xfrm>
            <a:off x="381000" y="4775200"/>
            <a:ext cx="2351088" cy="1492250"/>
          </a:xfrm>
          <a:custGeom>
            <a:avLst/>
            <a:gdLst>
              <a:gd name="T0" fmla="*/ 0 w 2351405"/>
              <a:gd name="T1" fmla="*/ 0 h 1492250"/>
              <a:gd name="T2" fmla="*/ 2078555 w 2351405"/>
              <a:gd name="T3" fmla="*/ 0 h 1492250"/>
              <a:gd name="T4" fmla="*/ 2127254 w 2351405"/>
              <a:gd name="T5" fmla="*/ 4364 h 1492250"/>
              <a:gd name="T6" fmla="*/ 2173094 w 2351405"/>
              <a:gd name="T7" fmla="*/ 16950 h 1492250"/>
              <a:gd name="T8" fmla="*/ 2215305 w 2351405"/>
              <a:gd name="T9" fmla="*/ 36994 h 1492250"/>
              <a:gd name="T10" fmla="*/ 2253123 w 2351405"/>
              <a:gd name="T11" fmla="*/ 63733 h 1492250"/>
              <a:gd name="T12" fmla="*/ 2285784 w 2351405"/>
              <a:gd name="T13" fmla="*/ 96404 h 1492250"/>
              <a:gd name="T14" fmla="*/ 2312517 w 2351405"/>
              <a:gd name="T15" fmla="*/ 134243 h 1492250"/>
              <a:gd name="T16" fmla="*/ 2332559 w 2351405"/>
              <a:gd name="T17" fmla="*/ 176489 h 1492250"/>
              <a:gd name="T18" fmla="*/ 2345151 w 2351405"/>
              <a:gd name="T19" fmla="*/ 222377 h 1492250"/>
              <a:gd name="T20" fmla="*/ 2349515 w 2351405"/>
              <a:gd name="T21" fmla="*/ 271145 h 1492250"/>
              <a:gd name="T22" fmla="*/ 2349515 w 2351405"/>
              <a:gd name="T23" fmla="*/ 1491996 h 1492250"/>
              <a:gd name="T24" fmla="*/ 270947 w 2351405"/>
              <a:gd name="T25" fmla="*/ 1491996 h 1492250"/>
              <a:gd name="T26" fmla="*/ 222245 w 2351405"/>
              <a:gd name="T27" fmla="*/ 1487627 h 1492250"/>
              <a:gd name="T28" fmla="*/ 176404 w 2351405"/>
              <a:gd name="T29" fmla="*/ 1475033 h 1492250"/>
              <a:gd name="T30" fmla="*/ 134195 w 2351405"/>
              <a:gd name="T31" fmla="*/ 1454979 h 1492250"/>
              <a:gd name="T32" fmla="*/ 96378 w 2351405"/>
              <a:gd name="T33" fmla="*/ 1428230 h 1492250"/>
              <a:gd name="T34" fmla="*/ 63720 w 2351405"/>
              <a:gd name="T35" fmla="*/ 1395552 h 1492250"/>
              <a:gd name="T36" fmla="*/ 36991 w 2351405"/>
              <a:gd name="T37" fmla="*/ 1357710 h 1492250"/>
              <a:gd name="T38" fmla="*/ 16952 w 2351405"/>
              <a:gd name="T39" fmla="*/ 1315471 h 1492250"/>
              <a:gd name="T40" fmla="*/ 4363 w 2351405"/>
              <a:gd name="T41" fmla="*/ 1269600 h 1492250"/>
              <a:gd name="T42" fmla="*/ 0 w 2351405"/>
              <a:gd name="T43" fmla="*/ 1220863 h 1492250"/>
              <a:gd name="T44" fmla="*/ 0 w 2351405"/>
              <a:gd name="T45" fmla="*/ 0 h 149225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351405" h="1492250">
                <a:moveTo>
                  <a:pt x="0" y="0"/>
                </a:moveTo>
                <a:lnTo>
                  <a:pt x="2079955" y="0"/>
                </a:lnTo>
                <a:lnTo>
                  <a:pt x="2128689" y="4364"/>
                </a:lnTo>
                <a:lnTo>
                  <a:pt x="2174559" y="16950"/>
                </a:lnTo>
                <a:lnTo>
                  <a:pt x="2216800" y="36994"/>
                </a:lnTo>
                <a:lnTo>
                  <a:pt x="2254643" y="63733"/>
                </a:lnTo>
                <a:lnTo>
                  <a:pt x="2287324" y="96404"/>
                </a:lnTo>
                <a:lnTo>
                  <a:pt x="2314077" y="134243"/>
                </a:lnTo>
                <a:lnTo>
                  <a:pt x="2334134" y="176489"/>
                </a:lnTo>
                <a:lnTo>
                  <a:pt x="2346731" y="222377"/>
                </a:lnTo>
                <a:lnTo>
                  <a:pt x="2351100" y="271145"/>
                </a:lnTo>
                <a:lnTo>
                  <a:pt x="2351100" y="1491996"/>
                </a:lnTo>
                <a:lnTo>
                  <a:pt x="271132" y="1491996"/>
                </a:lnTo>
                <a:lnTo>
                  <a:pt x="222395" y="1487627"/>
                </a:lnTo>
                <a:lnTo>
                  <a:pt x="176524" y="1475033"/>
                </a:lnTo>
                <a:lnTo>
                  <a:pt x="134285" y="1454979"/>
                </a:lnTo>
                <a:lnTo>
                  <a:pt x="96443" y="1428230"/>
                </a:lnTo>
                <a:lnTo>
                  <a:pt x="63765" y="1395552"/>
                </a:lnTo>
                <a:lnTo>
                  <a:pt x="37016" y="1357710"/>
                </a:lnTo>
                <a:lnTo>
                  <a:pt x="16962" y="1315471"/>
                </a:lnTo>
                <a:lnTo>
                  <a:pt x="4368" y="1269600"/>
                </a:lnTo>
                <a:lnTo>
                  <a:pt x="0" y="1220863"/>
                </a:lnTo>
                <a:lnTo>
                  <a:pt x="0" y="0"/>
                </a:lnTo>
                <a:close/>
              </a:path>
            </a:pathLst>
          </a:custGeom>
          <a:noFill/>
          <a:ln w="19050">
            <a:solidFill>
              <a:srgbClr val="0097C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3971" name="object 19">
            <a:extLst>
              <a:ext uri="{FF2B5EF4-FFF2-40B4-BE49-F238E27FC236}">
                <a16:creationId xmlns:a16="http://schemas.microsoft.com/office/drawing/2014/main" id="{89AB9334-D036-4C1A-9690-1BB1841A49E4}"/>
              </a:ext>
            </a:extLst>
          </p:cNvPr>
          <p:cNvSpPr>
            <a:spLocks/>
          </p:cNvSpPr>
          <p:nvPr/>
        </p:nvSpPr>
        <p:spPr bwMode="auto">
          <a:xfrm>
            <a:off x="1462088" y="3660775"/>
            <a:ext cx="230187" cy="431800"/>
          </a:xfrm>
          <a:custGeom>
            <a:avLst/>
            <a:gdLst>
              <a:gd name="T0" fmla="*/ 0 w 229869"/>
              <a:gd name="T1" fmla="*/ 434355 h 431164"/>
              <a:gd name="T2" fmla="*/ 0 w 229869"/>
              <a:gd name="T3" fmla="*/ 110923 h 431164"/>
              <a:gd name="T4" fmla="*/ 230952 w 229869"/>
              <a:gd name="T5" fmla="*/ 0 h 431164"/>
              <a:gd name="T6" fmla="*/ 230952 w 229869"/>
              <a:gd name="T7" fmla="*/ 323559 h 431164"/>
              <a:gd name="T8" fmla="*/ 0 w 229869"/>
              <a:gd name="T9" fmla="*/ 434355 h 4311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9869" h="431164">
                <a:moveTo>
                  <a:pt x="0" y="431165"/>
                </a:moveTo>
                <a:lnTo>
                  <a:pt x="0" y="110109"/>
                </a:lnTo>
                <a:lnTo>
                  <a:pt x="229361" y="0"/>
                </a:lnTo>
                <a:lnTo>
                  <a:pt x="229361" y="321183"/>
                </a:lnTo>
                <a:lnTo>
                  <a:pt x="0" y="431165"/>
                </a:lnTo>
                <a:close/>
              </a:path>
            </a:pathLst>
          </a:custGeom>
          <a:noFill/>
          <a:ln w="12700">
            <a:solidFill>
              <a:srgbClr val="00719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3972" name="object 20">
            <a:extLst>
              <a:ext uri="{FF2B5EF4-FFF2-40B4-BE49-F238E27FC236}">
                <a16:creationId xmlns:a16="http://schemas.microsoft.com/office/drawing/2014/main" id="{B7B78AC9-66B6-4325-A66B-80838391FDDB}"/>
              </a:ext>
            </a:extLst>
          </p:cNvPr>
          <p:cNvSpPr>
            <a:spLocks/>
          </p:cNvSpPr>
          <p:nvPr/>
        </p:nvSpPr>
        <p:spPr bwMode="auto">
          <a:xfrm>
            <a:off x="949325" y="3527425"/>
            <a:ext cx="238125" cy="441325"/>
          </a:xfrm>
          <a:custGeom>
            <a:avLst/>
            <a:gdLst>
              <a:gd name="T0" fmla="*/ 0 w 238759"/>
              <a:gd name="T1" fmla="*/ 0 h 440689"/>
              <a:gd name="T2" fmla="*/ 235381 w 238759"/>
              <a:gd name="T3" fmla="*/ 110905 h 440689"/>
              <a:gd name="T4" fmla="*/ 235381 w 238759"/>
              <a:gd name="T5" fmla="*/ 443493 h 440689"/>
              <a:gd name="T6" fmla="*/ 0 w 238759"/>
              <a:gd name="T7" fmla="*/ 332590 h 440689"/>
              <a:gd name="T8" fmla="*/ 0 w 238759"/>
              <a:gd name="T9" fmla="*/ 0 h 4406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8759" h="440689">
                <a:moveTo>
                  <a:pt x="0" y="0"/>
                </a:moveTo>
                <a:lnTo>
                  <a:pt x="238531" y="110108"/>
                </a:lnTo>
                <a:lnTo>
                  <a:pt x="238531" y="440308"/>
                </a:lnTo>
                <a:lnTo>
                  <a:pt x="0" y="330200"/>
                </a:lnTo>
                <a:lnTo>
                  <a:pt x="0" y="0"/>
                </a:lnTo>
                <a:close/>
              </a:path>
            </a:pathLst>
          </a:custGeom>
          <a:noFill/>
          <a:ln w="12700">
            <a:solidFill>
              <a:srgbClr val="00719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3973" name="object 21">
            <a:extLst>
              <a:ext uri="{FF2B5EF4-FFF2-40B4-BE49-F238E27FC236}">
                <a16:creationId xmlns:a16="http://schemas.microsoft.com/office/drawing/2014/main" id="{4CB70855-F4E8-4EEA-8054-BB786E74277A}"/>
              </a:ext>
            </a:extLst>
          </p:cNvPr>
          <p:cNvSpPr>
            <a:spLocks/>
          </p:cNvSpPr>
          <p:nvPr/>
        </p:nvSpPr>
        <p:spPr bwMode="auto">
          <a:xfrm>
            <a:off x="1462088" y="4032250"/>
            <a:ext cx="230187" cy="422275"/>
          </a:xfrm>
          <a:custGeom>
            <a:avLst/>
            <a:gdLst>
              <a:gd name="T0" fmla="*/ 0 w 229869"/>
              <a:gd name="T1" fmla="*/ 422021 h 422275"/>
              <a:gd name="T2" fmla="*/ 0 w 229869"/>
              <a:gd name="T3" fmla="*/ 110109 h 422275"/>
              <a:gd name="T4" fmla="*/ 230952 w 229869"/>
              <a:gd name="T5" fmla="*/ 0 h 422275"/>
              <a:gd name="T6" fmla="*/ 230952 w 229869"/>
              <a:gd name="T7" fmla="*/ 316484 h 422275"/>
              <a:gd name="T8" fmla="*/ 0 w 229869"/>
              <a:gd name="T9" fmla="*/ 422021 h 4222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9869" h="422275">
                <a:moveTo>
                  <a:pt x="0" y="422021"/>
                </a:moveTo>
                <a:lnTo>
                  <a:pt x="0" y="110109"/>
                </a:lnTo>
                <a:lnTo>
                  <a:pt x="229361" y="0"/>
                </a:lnTo>
                <a:lnTo>
                  <a:pt x="229361" y="316484"/>
                </a:lnTo>
                <a:lnTo>
                  <a:pt x="0" y="422021"/>
                </a:lnTo>
                <a:close/>
              </a:path>
            </a:pathLst>
          </a:custGeom>
          <a:noFill/>
          <a:ln w="12700">
            <a:solidFill>
              <a:srgbClr val="00719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3974" name="object 22">
            <a:extLst>
              <a:ext uri="{FF2B5EF4-FFF2-40B4-BE49-F238E27FC236}">
                <a16:creationId xmlns:a16="http://schemas.microsoft.com/office/drawing/2014/main" id="{E4620685-CD65-4D30-8697-9E3BD574285A}"/>
              </a:ext>
            </a:extLst>
          </p:cNvPr>
          <p:cNvSpPr>
            <a:spLocks/>
          </p:cNvSpPr>
          <p:nvPr/>
        </p:nvSpPr>
        <p:spPr bwMode="auto">
          <a:xfrm>
            <a:off x="1219200" y="4032250"/>
            <a:ext cx="242888" cy="422275"/>
          </a:xfrm>
          <a:custGeom>
            <a:avLst/>
            <a:gdLst>
              <a:gd name="T0" fmla="*/ 0 w 243205"/>
              <a:gd name="T1" fmla="*/ 0 h 422275"/>
              <a:gd name="T2" fmla="*/ 241573 w 243205"/>
              <a:gd name="T3" fmla="*/ 110109 h 422275"/>
              <a:gd name="T4" fmla="*/ 241573 w 243205"/>
              <a:gd name="T5" fmla="*/ 422021 h 422275"/>
              <a:gd name="T6" fmla="*/ 0 w 243205"/>
              <a:gd name="T7" fmla="*/ 316484 h 422275"/>
              <a:gd name="T8" fmla="*/ 0 w 243205"/>
              <a:gd name="T9" fmla="*/ 0 h 4222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3205" h="422275">
                <a:moveTo>
                  <a:pt x="0" y="0"/>
                </a:moveTo>
                <a:lnTo>
                  <a:pt x="243154" y="110109"/>
                </a:lnTo>
                <a:lnTo>
                  <a:pt x="243154" y="422021"/>
                </a:lnTo>
                <a:lnTo>
                  <a:pt x="0" y="316484"/>
                </a:lnTo>
                <a:lnTo>
                  <a:pt x="0" y="0"/>
                </a:lnTo>
                <a:close/>
              </a:path>
            </a:pathLst>
          </a:custGeom>
          <a:noFill/>
          <a:ln w="12700">
            <a:solidFill>
              <a:srgbClr val="00719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3975" name="object 23">
            <a:extLst>
              <a:ext uri="{FF2B5EF4-FFF2-40B4-BE49-F238E27FC236}">
                <a16:creationId xmlns:a16="http://schemas.microsoft.com/office/drawing/2014/main" id="{7C82B8E2-00A7-43E5-9ACF-C2737C581C59}"/>
              </a:ext>
            </a:extLst>
          </p:cNvPr>
          <p:cNvSpPr>
            <a:spLocks/>
          </p:cNvSpPr>
          <p:nvPr/>
        </p:nvSpPr>
        <p:spPr bwMode="auto">
          <a:xfrm>
            <a:off x="1743075" y="3898900"/>
            <a:ext cx="228600" cy="431800"/>
          </a:xfrm>
          <a:custGeom>
            <a:avLst/>
            <a:gdLst>
              <a:gd name="T0" fmla="*/ 0 w 229869"/>
              <a:gd name="T1" fmla="*/ 431292 h 431800"/>
              <a:gd name="T2" fmla="*/ 0 w 229869"/>
              <a:gd name="T3" fmla="*/ 110108 h 431800"/>
              <a:gd name="T4" fmla="*/ 223102 w 229869"/>
              <a:gd name="T5" fmla="*/ 0 h 431800"/>
              <a:gd name="T6" fmla="*/ 223102 w 229869"/>
              <a:gd name="T7" fmla="*/ 325755 h 431800"/>
              <a:gd name="T8" fmla="*/ 0 w 229869"/>
              <a:gd name="T9" fmla="*/ 431292 h 431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9869" h="431800">
                <a:moveTo>
                  <a:pt x="0" y="431292"/>
                </a:moveTo>
                <a:lnTo>
                  <a:pt x="0" y="110108"/>
                </a:lnTo>
                <a:lnTo>
                  <a:pt x="229362" y="0"/>
                </a:lnTo>
                <a:lnTo>
                  <a:pt x="229362" y="325755"/>
                </a:lnTo>
                <a:lnTo>
                  <a:pt x="0" y="431292"/>
                </a:lnTo>
                <a:close/>
              </a:path>
            </a:pathLst>
          </a:custGeom>
          <a:noFill/>
          <a:ln w="12700">
            <a:solidFill>
              <a:srgbClr val="00719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3976" name="object 24">
            <a:extLst>
              <a:ext uri="{FF2B5EF4-FFF2-40B4-BE49-F238E27FC236}">
                <a16:creationId xmlns:a16="http://schemas.microsoft.com/office/drawing/2014/main" id="{EEB26AD4-1A8B-4C54-833C-AD560226C419}"/>
              </a:ext>
            </a:extLst>
          </p:cNvPr>
          <p:cNvSpPr>
            <a:spLocks/>
          </p:cNvSpPr>
          <p:nvPr/>
        </p:nvSpPr>
        <p:spPr bwMode="auto">
          <a:xfrm>
            <a:off x="949325" y="3898900"/>
            <a:ext cx="238125" cy="431800"/>
          </a:xfrm>
          <a:custGeom>
            <a:avLst/>
            <a:gdLst>
              <a:gd name="T0" fmla="*/ 0 w 238759"/>
              <a:gd name="T1" fmla="*/ 0 h 431800"/>
              <a:gd name="T2" fmla="*/ 235381 w 238759"/>
              <a:gd name="T3" fmla="*/ 110108 h 431800"/>
              <a:gd name="T4" fmla="*/ 235381 w 238759"/>
              <a:gd name="T5" fmla="*/ 431292 h 431800"/>
              <a:gd name="T6" fmla="*/ 0 w 238759"/>
              <a:gd name="T7" fmla="*/ 325755 h 431800"/>
              <a:gd name="T8" fmla="*/ 0 w 238759"/>
              <a:gd name="T9" fmla="*/ 0 h 431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8759" h="431800">
                <a:moveTo>
                  <a:pt x="0" y="0"/>
                </a:moveTo>
                <a:lnTo>
                  <a:pt x="238531" y="110108"/>
                </a:lnTo>
                <a:lnTo>
                  <a:pt x="238531" y="431292"/>
                </a:lnTo>
                <a:lnTo>
                  <a:pt x="0" y="325755"/>
                </a:lnTo>
                <a:lnTo>
                  <a:pt x="0" y="0"/>
                </a:lnTo>
                <a:close/>
              </a:path>
            </a:pathLst>
          </a:custGeom>
          <a:noFill/>
          <a:ln w="12700">
            <a:solidFill>
              <a:srgbClr val="00719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3977" name="object 25">
            <a:extLst>
              <a:ext uri="{FF2B5EF4-FFF2-40B4-BE49-F238E27FC236}">
                <a16:creationId xmlns:a16="http://schemas.microsoft.com/office/drawing/2014/main" id="{CECA0FBC-D590-4745-9C61-699F684313A4}"/>
              </a:ext>
            </a:extLst>
          </p:cNvPr>
          <p:cNvSpPr>
            <a:spLocks/>
          </p:cNvSpPr>
          <p:nvPr/>
        </p:nvSpPr>
        <p:spPr bwMode="auto">
          <a:xfrm>
            <a:off x="949325" y="3432175"/>
            <a:ext cx="473075" cy="215900"/>
          </a:xfrm>
          <a:custGeom>
            <a:avLst/>
            <a:gdLst>
              <a:gd name="T0" fmla="*/ 238531 w 473075"/>
              <a:gd name="T1" fmla="*/ 215645 h 215900"/>
              <a:gd name="T2" fmla="*/ 0 w 473075"/>
              <a:gd name="T3" fmla="*/ 105536 h 215900"/>
              <a:gd name="T4" fmla="*/ 238531 w 473075"/>
              <a:gd name="T5" fmla="*/ 0 h 215900"/>
              <a:gd name="T6" fmla="*/ 472516 w 473075"/>
              <a:gd name="T7" fmla="*/ 105536 h 215900"/>
              <a:gd name="T8" fmla="*/ 238531 w 473075"/>
              <a:gd name="T9" fmla="*/ 215645 h 2159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3075" h="215900">
                <a:moveTo>
                  <a:pt x="238531" y="215645"/>
                </a:moveTo>
                <a:lnTo>
                  <a:pt x="0" y="105536"/>
                </a:lnTo>
                <a:lnTo>
                  <a:pt x="238531" y="0"/>
                </a:lnTo>
                <a:lnTo>
                  <a:pt x="472516" y="105536"/>
                </a:lnTo>
                <a:lnTo>
                  <a:pt x="238531" y="215645"/>
                </a:lnTo>
                <a:close/>
              </a:path>
            </a:pathLst>
          </a:custGeom>
          <a:noFill/>
          <a:ln w="12700">
            <a:solidFill>
              <a:srgbClr val="00719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3978" name="object 26">
            <a:extLst>
              <a:ext uri="{FF2B5EF4-FFF2-40B4-BE49-F238E27FC236}">
                <a16:creationId xmlns:a16="http://schemas.microsoft.com/office/drawing/2014/main" id="{91562A77-B635-4FE5-9BD1-B669BD6AAEED}"/>
              </a:ext>
            </a:extLst>
          </p:cNvPr>
          <p:cNvSpPr>
            <a:spLocks/>
          </p:cNvSpPr>
          <p:nvPr/>
        </p:nvSpPr>
        <p:spPr bwMode="auto">
          <a:xfrm>
            <a:off x="1219200" y="3298825"/>
            <a:ext cx="473075" cy="215900"/>
          </a:xfrm>
          <a:custGeom>
            <a:avLst/>
            <a:gdLst>
              <a:gd name="T0" fmla="*/ 243154 w 473075"/>
              <a:gd name="T1" fmla="*/ 215519 h 215900"/>
              <a:gd name="T2" fmla="*/ 0 w 473075"/>
              <a:gd name="T3" fmla="*/ 105410 h 215900"/>
              <a:gd name="T4" fmla="*/ 243154 w 473075"/>
              <a:gd name="T5" fmla="*/ 0 h 215900"/>
              <a:gd name="T6" fmla="*/ 472516 w 473075"/>
              <a:gd name="T7" fmla="*/ 105410 h 215900"/>
              <a:gd name="T8" fmla="*/ 243154 w 473075"/>
              <a:gd name="T9" fmla="*/ 215519 h 2159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3075" h="215900">
                <a:moveTo>
                  <a:pt x="243154" y="215519"/>
                </a:moveTo>
                <a:lnTo>
                  <a:pt x="0" y="105410"/>
                </a:lnTo>
                <a:lnTo>
                  <a:pt x="243154" y="0"/>
                </a:lnTo>
                <a:lnTo>
                  <a:pt x="472516" y="105410"/>
                </a:lnTo>
                <a:lnTo>
                  <a:pt x="243154" y="215519"/>
                </a:lnTo>
                <a:close/>
              </a:path>
            </a:pathLst>
          </a:custGeom>
          <a:noFill/>
          <a:ln w="12700">
            <a:solidFill>
              <a:srgbClr val="00719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3979" name="object 27">
            <a:extLst>
              <a:ext uri="{FF2B5EF4-FFF2-40B4-BE49-F238E27FC236}">
                <a16:creationId xmlns:a16="http://schemas.microsoft.com/office/drawing/2014/main" id="{23A02F8C-98D7-48CA-9940-55C27FF01333}"/>
              </a:ext>
            </a:extLst>
          </p:cNvPr>
          <p:cNvSpPr>
            <a:spLocks/>
          </p:cNvSpPr>
          <p:nvPr/>
        </p:nvSpPr>
        <p:spPr bwMode="auto">
          <a:xfrm>
            <a:off x="1219200" y="3560763"/>
            <a:ext cx="473075" cy="211137"/>
          </a:xfrm>
          <a:custGeom>
            <a:avLst/>
            <a:gdLst>
              <a:gd name="T0" fmla="*/ 0 w 473075"/>
              <a:gd name="T1" fmla="*/ 100085 h 211454"/>
              <a:gd name="T2" fmla="*/ 243154 w 473075"/>
              <a:gd name="T3" fmla="*/ 0 h 211454"/>
              <a:gd name="T4" fmla="*/ 472516 w 473075"/>
              <a:gd name="T5" fmla="*/ 100085 h 211454"/>
              <a:gd name="T6" fmla="*/ 243154 w 473075"/>
              <a:gd name="T7" fmla="*/ 209371 h 211454"/>
              <a:gd name="T8" fmla="*/ 73355 w 473075"/>
              <a:gd name="T9" fmla="*/ 131976 h 2114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3075" h="211454">
                <a:moveTo>
                  <a:pt x="0" y="100838"/>
                </a:moveTo>
                <a:lnTo>
                  <a:pt x="243154" y="0"/>
                </a:lnTo>
                <a:lnTo>
                  <a:pt x="472516" y="100838"/>
                </a:lnTo>
                <a:lnTo>
                  <a:pt x="243154" y="210947"/>
                </a:lnTo>
                <a:lnTo>
                  <a:pt x="73355" y="132969"/>
                </a:lnTo>
              </a:path>
            </a:pathLst>
          </a:custGeom>
          <a:noFill/>
          <a:ln w="12700">
            <a:solidFill>
              <a:srgbClr val="00719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3980" name="object 28">
            <a:extLst>
              <a:ext uri="{FF2B5EF4-FFF2-40B4-BE49-F238E27FC236}">
                <a16:creationId xmlns:a16="http://schemas.microsoft.com/office/drawing/2014/main" id="{61C7C165-8232-4001-8E06-A1EFBA5830E9}"/>
              </a:ext>
            </a:extLst>
          </p:cNvPr>
          <p:cNvSpPr>
            <a:spLocks/>
          </p:cNvSpPr>
          <p:nvPr/>
        </p:nvSpPr>
        <p:spPr bwMode="auto">
          <a:xfrm>
            <a:off x="1219200" y="3771900"/>
            <a:ext cx="242888" cy="320675"/>
          </a:xfrm>
          <a:custGeom>
            <a:avLst/>
            <a:gdLst>
              <a:gd name="T0" fmla="*/ 241573 w 243205"/>
              <a:gd name="T1" fmla="*/ 0 h 321310"/>
              <a:gd name="T2" fmla="*/ 241573 w 243205"/>
              <a:gd name="T3" fmla="*/ 317897 h 321310"/>
              <a:gd name="T4" fmla="*/ 0 w 243205"/>
              <a:gd name="T5" fmla="*/ 208997 h 321310"/>
              <a:gd name="T6" fmla="*/ 0 w 243205"/>
              <a:gd name="T7" fmla="*/ 0 h 3213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3205" h="321310">
                <a:moveTo>
                  <a:pt x="243154" y="0"/>
                </a:moveTo>
                <a:lnTo>
                  <a:pt x="243154" y="321056"/>
                </a:lnTo>
                <a:lnTo>
                  <a:pt x="0" y="211074"/>
                </a:lnTo>
                <a:lnTo>
                  <a:pt x="0" y="0"/>
                </a:lnTo>
              </a:path>
            </a:pathLst>
          </a:custGeom>
          <a:noFill/>
          <a:ln w="12700">
            <a:solidFill>
              <a:srgbClr val="00719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3981" name="object 29">
            <a:extLst>
              <a:ext uri="{FF2B5EF4-FFF2-40B4-BE49-F238E27FC236}">
                <a16:creationId xmlns:a16="http://schemas.microsoft.com/office/drawing/2014/main" id="{5DC0E22E-B9EE-49F6-BBA2-9261AF3DFD81}"/>
              </a:ext>
            </a:extLst>
          </p:cNvPr>
          <p:cNvSpPr>
            <a:spLocks/>
          </p:cNvSpPr>
          <p:nvPr/>
        </p:nvSpPr>
        <p:spPr bwMode="auto">
          <a:xfrm>
            <a:off x="1703388" y="3282950"/>
            <a:ext cx="523875" cy="452438"/>
          </a:xfrm>
          <a:custGeom>
            <a:avLst/>
            <a:gdLst>
              <a:gd name="T0" fmla="*/ 277170 w 525144"/>
              <a:gd name="T1" fmla="*/ 453457 h 452120"/>
              <a:gd name="T2" fmla="*/ 392479 w 525144"/>
              <a:gd name="T3" fmla="*/ 409614 h 452120"/>
              <a:gd name="T4" fmla="*/ 518581 w 525144"/>
              <a:gd name="T5" fmla="*/ 128085 h 452120"/>
              <a:gd name="T6" fmla="*/ 241410 w 525144"/>
              <a:gd name="T7" fmla="*/ 0 h 452120"/>
              <a:gd name="T8" fmla="*/ 126101 w 525144"/>
              <a:gd name="T9" fmla="*/ 43842 h 452120"/>
              <a:gd name="T10" fmla="*/ 0 w 525144"/>
              <a:gd name="T11" fmla="*/ 325373 h 452120"/>
              <a:gd name="T12" fmla="*/ 277170 w 525144"/>
              <a:gd name="T13" fmla="*/ 453457 h 452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25144" h="452120">
                <a:moveTo>
                  <a:pt x="280543" y="451866"/>
                </a:moveTo>
                <a:lnTo>
                  <a:pt x="397256" y="408177"/>
                </a:lnTo>
                <a:lnTo>
                  <a:pt x="524891" y="127635"/>
                </a:lnTo>
                <a:lnTo>
                  <a:pt x="244348" y="0"/>
                </a:lnTo>
                <a:lnTo>
                  <a:pt x="127635" y="43687"/>
                </a:lnTo>
                <a:lnTo>
                  <a:pt x="0" y="324231"/>
                </a:lnTo>
                <a:lnTo>
                  <a:pt x="280543" y="451866"/>
                </a:lnTo>
                <a:close/>
              </a:path>
            </a:pathLst>
          </a:custGeom>
          <a:noFill/>
          <a:ln w="12700">
            <a:solidFill>
              <a:srgbClr val="00719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3982" name="object 30">
            <a:extLst>
              <a:ext uri="{FF2B5EF4-FFF2-40B4-BE49-F238E27FC236}">
                <a16:creationId xmlns:a16="http://schemas.microsoft.com/office/drawing/2014/main" id="{64F0A5EB-1FC4-45F0-A60F-C648859EBFAF}"/>
              </a:ext>
            </a:extLst>
          </p:cNvPr>
          <p:cNvSpPr>
            <a:spLocks/>
          </p:cNvSpPr>
          <p:nvPr/>
        </p:nvSpPr>
        <p:spPr bwMode="auto">
          <a:xfrm>
            <a:off x="1982788" y="3409950"/>
            <a:ext cx="244475" cy="325438"/>
          </a:xfrm>
          <a:custGeom>
            <a:avLst/>
            <a:gdLst>
              <a:gd name="T0" fmla="*/ 0 w 244475"/>
              <a:gd name="T1" fmla="*/ 329020 h 324485"/>
              <a:gd name="T2" fmla="*/ 127762 w 244475"/>
              <a:gd name="T3" fmla="*/ 44332 h 324485"/>
              <a:gd name="T4" fmla="*/ 244348 w 244475"/>
              <a:gd name="T5" fmla="*/ 0 h 324485"/>
              <a:gd name="T6" fmla="*/ 0 60000 65536"/>
              <a:gd name="T7" fmla="*/ 0 60000 65536"/>
              <a:gd name="T8" fmla="*/ 0 60000 65536"/>
            </a:gdLst>
            <a:ahLst/>
            <a:cxnLst>
              <a:cxn ang="T6">
                <a:pos x="T0" y="T1"/>
              </a:cxn>
              <a:cxn ang="T7">
                <a:pos x="T2" y="T3"/>
              </a:cxn>
              <a:cxn ang="T8">
                <a:pos x="T4" y="T5"/>
              </a:cxn>
            </a:cxnLst>
            <a:rect l="0" t="0" r="r" b="b"/>
            <a:pathLst>
              <a:path w="244475" h="324485">
                <a:moveTo>
                  <a:pt x="0" y="324231"/>
                </a:moveTo>
                <a:lnTo>
                  <a:pt x="127762" y="43687"/>
                </a:lnTo>
                <a:lnTo>
                  <a:pt x="244348" y="0"/>
                </a:lnTo>
              </a:path>
            </a:pathLst>
          </a:custGeom>
          <a:noFill/>
          <a:ln w="12700">
            <a:solidFill>
              <a:srgbClr val="00719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3983" name="object 31">
            <a:extLst>
              <a:ext uri="{FF2B5EF4-FFF2-40B4-BE49-F238E27FC236}">
                <a16:creationId xmlns:a16="http://schemas.microsoft.com/office/drawing/2014/main" id="{71D83506-80A3-4E25-ADE8-21B6A20EC17E}"/>
              </a:ext>
            </a:extLst>
          </p:cNvPr>
          <p:cNvSpPr>
            <a:spLocks/>
          </p:cNvSpPr>
          <p:nvPr/>
        </p:nvSpPr>
        <p:spPr bwMode="auto">
          <a:xfrm>
            <a:off x="1830388" y="3327400"/>
            <a:ext cx="280987" cy="127000"/>
          </a:xfrm>
          <a:custGeom>
            <a:avLst/>
            <a:gdLst>
              <a:gd name="T0" fmla="*/ 282262 w 280669"/>
              <a:gd name="T1" fmla="*/ 124491 h 127635"/>
              <a:gd name="T2" fmla="*/ 0 w 280669"/>
              <a:gd name="T3" fmla="*/ 0 h 127635"/>
              <a:gd name="T4" fmla="*/ 0 60000 65536"/>
              <a:gd name="T5" fmla="*/ 0 60000 65536"/>
            </a:gdLst>
            <a:ahLst/>
            <a:cxnLst>
              <a:cxn ang="T4">
                <a:pos x="T0" y="T1"/>
              </a:cxn>
              <a:cxn ang="T5">
                <a:pos x="T2" y="T3"/>
              </a:cxn>
            </a:cxnLst>
            <a:rect l="0" t="0" r="r" b="b"/>
            <a:pathLst>
              <a:path w="280669" h="127635">
                <a:moveTo>
                  <a:pt x="280669" y="127635"/>
                </a:moveTo>
                <a:lnTo>
                  <a:pt x="0" y="0"/>
                </a:lnTo>
              </a:path>
            </a:pathLst>
          </a:custGeom>
          <a:noFill/>
          <a:ln w="12700">
            <a:solidFill>
              <a:srgbClr val="00719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3984" name="object 32">
            <a:extLst>
              <a:ext uri="{FF2B5EF4-FFF2-40B4-BE49-F238E27FC236}">
                <a16:creationId xmlns:a16="http://schemas.microsoft.com/office/drawing/2014/main" id="{CFF739D4-1A41-4BD1-A595-F590165B104A}"/>
              </a:ext>
            </a:extLst>
          </p:cNvPr>
          <p:cNvSpPr>
            <a:spLocks/>
          </p:cNvSpPr>
          <p:nvPr/>
        </p:nvSpPr>
        <p:spPr bwMode="auto">
          <a:xfrm>
            <a:off x="1389063" y="1966913"/>
            <a:ext cx="819150" cy="846137"/>
          </a:xfrm>
          <a:custGeom>
            <a:avLst/>
            <a:gdLst>
              <a:gd name="T0" fmla="*/ 758487 w 819150"/>
              <a:gd name="T1" fmla="*/ 254155 h 846455"/>
              <a:gd name="T2" fmla="*/ 422142 w 819150"/>
              <a:gd name="T3" fmla="*/ 595514 h 846455"/>
              <a:gd name="T4" fmla="*/ 249424 w 819150"/>
              <a:gd name="T5" fmla="*/ 770805 h 846455"/>
              <a:gd name="T6" fmla="*/ 185791 w 819150"/>
              <a:gd name="T7" fmla="*/ 835387 h 846455"/>
              <a:gd name="T8" fmla="*/ 176700 w 819150"/>
              <a:gd name="T9" fmla="*/ 844612 h 846455"/>
              <a:gd name="T10" fmla="*/ 111930 w 819150"/>
              <a:gd name="T11" fmla="*/ 786666 h 846455"/>
              <a:gd name="T12" fmla="*/ 59471 w 819150"/>
              <a:gd name="T13" fmla="*/ 737390 h 846455"/>
              <a:gd name="T14" fmla="*/ 18966 w 819150"/>
              <a:gd name="T15" fmla="*/ 695161 h 846455"/>
              <a:gd name="T16" fmla="*/ 0 w 819150"/>
              <a:gd name="T17" fmla="*/ 662940 h 846455"/>
              <a:gd name="T18" fmla="*/ 2107 w 819150"/>
              <a:gd name="T19" fmla="*/ 639512 h 846455"/>
              <a:gd name="T20" fmla="*/ 12644 w 819150"/>
              <a:gd name="T21" fmla="*/ 625212 h 846455"/>
              <a:gd name="T22" fmla="*/ 18966 w 819150"/>
              <a:gd name="T23" fmla="*/ 620372 h 846455"/>
              <a:gd name="T24" fmla="*/ 102143 w 819150"/>
              <a:gd name="T25" fmla="*/ 535708 h 846455"/>
              <a:gd name="T26" fmla="*/ 287381 w 819150"/>
              <a:gd name="T27" fmla="*/ 346647 h 846455"/>
              <a:gd name="T28" fmla="*/ 478238 w 819150"/>
              <a:gd name="T29" fmla="*/ 150569 h 846455"/>
              <a:gd name="T30" fmla="*/ 578274 w 819150"/>
              <a:gd name="T31" fmla="*/ 44873 h 846455"/>
              <a:gd name="T32" fmla="*/ 606468 w 819150"/>
              <a:gd name="T33" fmla="*/ 18931 h 846455"/>
              <a:gd name="T34" fmla="*/ 620946 w 819150"/>
              <a:gd name="T35" fmla="*/ 5609 h 846455"/>
              <a:gd name="T36" fmla="*/ 626280 w 819150"/>
              <a:gd name="T37" fmla="*/ 702 h 846455"/>
              <a:gd name="T38" fmla="*/ 627042 w 819150"/>
              <a:gd name="T39" fmla="*/ 0 h 846455"/>
              <a:gd name="T40" fmla="*/ 737762 w 819150"/>
              <a:gd name="T41" fmla="*/ 110221 h 846455"/>
              <a:gd name="T42" fmla="*/ 794619 w 819150"/>
              <a:gd name="T43" fmla="*/ 166817 h 846455"/>
              <a:gd name="T44" fmla="*/ 815566 w 819150"/>
              <a:gd name="T45" fmla="*/ 187668 h 846455"/>
              <a:gd name="T46" fmla="*/ 818558 w 819150"/>
              <a:gd name="T47" fmla="*/ 190648 h 84645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19150" h="846455">
                <a:moveTo>
                  <a:pt x="758487" y="254635"/>
                </a:moveTo>
                <a:lnTo>
                  <a:pt x="422142" y="596634"/>
                </a:lnTo>
                <a:lnTo>
                  <a:pt x="249424" y="772255"/>
                </a:lnTo>
                <a:lnTo>
                  <a:pt x="185791" y="836957"/>
                </a:lnTo>
                <a:lnTo>
                  <a:pt x="176700" y="846201"/>
                </a:lnTo>
                <a:lnTo>
                  <a:pt x="111930" y="788146"/>
                </a:lnTo>
                <a:lnTo>
                  <a:pt x="59471" y="738776"/>
                </a:lnTo>
                <a:lnTo>
                  <a:pt x="18966" y="696468"/>
                </a:lnTo>
                <a:lnTo>
                  <a:pt x="0" y="664186"/>
                </a:lnTo>
                <a:lnTo>
                  <a:pt x="2107" y="640715"/>
                </a:lnTo>
                <a:lnTo>
                  <a:pt x="12644" y="626387"/>
                </a:lnTo>
                <a:lnTo>
                  <a:pt x="18966" y="621538"/>
                </a:lnTo>
                <a:lnTo>
                  <a:pt x="102143" y="536715"/>
                </a:lnTo>
                <a:lnTo>
                  <a:pt x="287381" y="347297"/>
                </a:lnTo>
                <a:lnTo>
                  <a:pt x="478238" y="150854"/>
                </a:lnTo>
                <a:lnTo>
                  <a:pt x="578274" y="44958"/>
                </a:lnTo>
                <a:lnTo>
                  <a:pt x="606468" y="18966"/>
                </a:lnTo>
                <a:lnTo>
                  <a:pt x="620946" y="5619"/>
                </a:lnTo>
                <a:lnTo>
                  <a:pt x="626280" y="702"/>
                </a:lnTo>
                <a:lnTo>
                  <a:pt x="627042" y="0"/>
                </a:lnTo>
                <a:lnTo>
                  <a:pt x="737762" y="110426"/>
                </a:lnTo>
                <a:lnTo>
                  <a:pt x="794619" y="167132"/>
                </a:lnTo>
                <a:lnTo>
                  <a:pt x="815566" y="188023"/>
                </a:lnTo>
                <a:lnTo>
                  <a:pt x="818558" y="191008"/>
                </a:lnTo>
              </a:path>
            </a:pathLst>
          </a:custGeom>
          <a:noFill/>
          <a:ln w="12700">
            <a:solidFill>
              <a:srgbClr val="00719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3985" name="object 33">
            <a:extLst>
              <a:ext uri="{FF2B5EF4-FFF2-40B4-BE49-F238E27FC236}">
                <a16:creationId xmlns:a16="http://schemas.microsoft.com/office/drawing/2014/main" id="{2AB72720-B06A-492B-BCB6-1D67E61B1386}"/>
              </a:ext>
            </a:extLst>
          </p:cNvPr>
          <p:cNvSpPr>
            <a:spLocks/>
          </p:cNvSpPr>
          <p:nvPr/>
        </p:nvSpPr>
        <p:spPr bwMode="auto">
          <a:xfrm>
            <a:off x="2071688" y="2168525"/>
            <a:ext cx="60325" cy="52388"/>
          </a:xfrm>
          <a:custGeom>
            <a:avLst/>
            <a:gdLst>
              <a:gd name="T0" fmla="*/ 60325 w 60325"/>
              <a:gd name="T1" fmla="*/ 50769 h 52705"/>
              <a:gd name="T2" fmla="*/ 0 w 60325"/>
              <a:gd name="T3" fmla="*/ 0 h 52705"/>
              <a:gd name="T4" fmla="*/ 0 60000 65536"/>
              <a:gd name="T5" fmla="*/ 0 60000 65536"/>
            </a:gdLst>
            <a:ahLst/>
            <a:cxnLst>
              <a:cxn ang="T4">
                <a:pos x="T0" y="T1"/>
              </a:cxn>
              <a:cxn ang="T5">
                <a:pos x="T2" y="T3"/>
              </a:cxn>
            </a:cxnLst>
            <a:rect l="0" t="0" r="r" b="b"/>
            <a:pathLst>
              <a:path w="60325" h="52705">
                <a:moveTo>
                  <a:pt x="60325" y="52324"/>
                </a:moveTo>
                <a:lnTo>
                  <a:pt x="0" y="0"/>
                </a:lnTo>
              </a:path>
            </a:pathLst>
          </a:custGeom>
          <a:noFill/>
          <a:ln w="12700">
            <a:solidFill>
              <a:srgbClr val="00719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3986" name="object 34">
            <a:extLst>
              <a:ext uri="{FF2B5EF4-FFF2-40B4-BE49-F238E27FC236}">
                <a16:creationId xmlns:a16="http://schemas.microsoft.com/office/drawing/2014/main" id="{9C500C65-C880-4018-91AB-821873BF706A}"/>
              </a:ext>
            </a:extLst>
          </p:cNvPr>
          <p:cNvSpPr>
            <a:spLocks/>
          </p:cNvSpPr>
          <p:nvPr/>
        </p:nvSpPr>
        <p:spPr bwMode="auto">
          <a:xfrm>
            <a:off x="1955800" y="2149475"/>
            <a:ext cx="130175" cy="120650"/>
          </a:xfrm>
          <a:custGeom>
            <a:avLst/>
            <a:gdLst>
              <a:gd name="T0" fmla="*/ 130175 w 130175"/>
              <a:gd name="T1" fmla="*/ 120650 h 120650"/>
              <a:gd name="T2" fmla="*/ 0 w 130175"/>
              <a:gd name="T3" fmla="*/ 0 h 120650"/>
              <a:gd name="T4" fmla="*/ 0 60000 65536"/>
              <a:gd name="T5" fmla="*/ 0 60000 65536"/>
            </a:gdLst>
            <a:ahLst/>
            <a:cxnLst>
              <a:cxn ang="T4">
                <a:pos x="T0" y="T1"/>
              </a:cxn>
              <a:cxn ang="T5">
                <a:pos x="T2" y="T3"/>
              </a:cxn>
            </a:cxnLst>
            <a:rect l="0" t="0" r="r" b="b"/>
            <a:pathLst>
              <a:path w="130175" h="120650">
                <a:moveTo>
                  <a:pt x="130175" y="120650"/>
                </a:moveTo>
                <a:lnTo>
                  <a:pt x="0" y="0"/>
                </a:lnTo>
              </a:path>
            </a:pathLst>
          </a:custGeom>
          <a:noFill/>
          <a:ln w="12700">
            <a:solidFill>
              <a:srgbClr val="00719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3987" name="object 35">
            <a:extLst>
              <a:ext uri="{FF2B5EF4-FFF2-40B4-BE49-F238E27FC236}">
                <a16:creationId xmlns:a16="http://schemas.microsoft.com/office/drawing/2014/main" id="{5E22D236-9D79-45C8-ABAE-913E24D688CF}"/>
              </a:ext>
            </a:extLst>
          </p:cNvPr>
          <p:cNvSpPr>
            <a:spLocks/>
          </p:cNvSpPr>
          <p:nvPr/>
        </p:nvSpPr>
        <p:spPr bwMode="auto">
          <a:xfrm>
            <a:off x="1970088" y="2270125"/>
            <a:ext cx="57150" cy="63500"/>
          </a:xfrm>
          <a:custGeom>
            <a:avLst/>
            <a:gdLst>
              <a:gd name="T0" fmla="*/ 57150 w 57150"/>
              <a:gd name="T1" fmla="*/ 63500 h 63500"/>
              <a:gd name="T2" fmla="*/ 0 w 57150"/>
              <a:gd name="T3" fmla="*/ 0 h 63500"/>
              <a:gd name="T4" fmla="*/ 0 60000 65536"/>
              <a:gd name="T5" fmla="*/ 0 60000 65536"/>
            </a:gdLst>
            <a:ahLst/>
            <a:cxnLst>
              <a:cxn ang="T4">
                <a:pos x="T0" y="T1"/>
              </a:cxn>
              <a:cxn ang="T5">
                <a:pos x="T2" y="T3"/>
              </a:cxn>
            </a:cxnLst>
            <a:rect l="0" t="0" r="r" b="b"/>
            <a:pathLst>
              <a:path w="57150" h="63500">
                <a:moveTo>
                  <a:pt x="57150" y="63500"/>
                </a:moveTo>
                <a:lnTo>
                  <a:pt x="0" y="0"/>
                </a:lnTo>
              </a:path>
            </a:pathLst>
          </a:custGeom>
          <a:noFill/>
          <a:ln w="12700">
            <a:solidFill>
              <a:srgbClr val="00719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3988" name="object 36">
            <a:extLst>
              <a:ext uri="{FF2B5EF4-FFF2-40B4-BE49-F238E27FC236}">
                <a16:creationId xmlns:a16="http://schemas.microsoft.com/office/drawing/2014/main" id="{80594A5F-3055-4C48-8489-61D53380B11C}"/>
              </a:ext>
            </a:extLst>
          </p:cNvPr>
          <p:cNvSpPr>
            <a:spLocks/>
          </p:cNvSpPr>
          <p:nvPr/>
        </p:nvSpPr>
        <p:spPr bwMode="auto">
          <a:xfrm>
            <a:off x="1854200" y="2259013"/>
            <a:ext cx="127000" cy="127000"/>
          </a:xfrm>
          <a:custGeom>
            <a:avLst/>
            <a:gdLst>
              <a:gd name="T0" fmla="*/ 127000 w 127000"/>
              <a:gd name="T1" fmla="*/ 127000 h 127000"/>
              <a:gd name="T2" fmla="*/ 0 w 127000"/>
              <a:gd name="T3" fmla="*/ 0 h 127000"/>
              <a:gd name="T4" fmla="*/ 0 60000 65536"/>
              <a:gd name="T5" fmla="*/ 0 60000 65536"/>
            </a:gdLst>
            <a:ahLst/>
            <a:cxnLst>
              <a:cxn ang="T4">
                <a:pos x="T0" y="T1"/>
              </a:cxn>
              <a:cxn ang="T5">
                <a:pos x="T2" y="T3"/>
              </a:cxn>
            </a:cxnLst>
            <a:rect l="0" t="0" r="r" b="b"/>
            <a:pathLst>
              <a:path w="127000" h="127000">
                <a:moveTo>
                  <a:pt x="127000" y="127000"/>
                </a:moveTo>
                <a:lnTo>
                  <a:pt x="0" y="0"/>
                </a:lnTo>
              </a:path>
            </a:pathLst>
          </a:custGeom>
          <a:noFill/>
          <a:ln w="12700">
            <a:solidFill>
              <a:srgbClr val="00719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3989" name="object 37">
            <a:extLst>
              <a:ext uri="{FF2B5EF4-FFF2-40B4-BE49-F238E27FC236}">
                <a16:creationId xmlns:a16="http://schemas.microsoft.com/office/drawing/2014/main" id="{E098AF23-257E-4665-82F5-000E7572AF5B}"/>
              </a:ext>
            </a:extLst>
          </p:cNvPr>
          <p:cNvSpPr>
            <a:spLocks/>
          </p:cNvSpPr>
          <p:nvPr/>
        </p:nvSpPr>
        <p:spPr bwMode="auto">
          <a:xfrm>
            <a:off x="1865313" y="2374900"/>
            <a:ext cx="60325" cy="63500"/>
          </a:xfrm>
          <a:custGeom>
            <a:avLst/>
            <a:gdLst>
              <a:gd name="T0" fmla="*/ 60325 w 60325"/>
              <a:gd name="T1" fmla="*/ 63500 h 63500"/>
              <a:gd name="T2" fmla="*/ 0 w 60325"/>
              <a:gd name="T3" fmla="*/ 0 h 63500"/>
              <a:gd name="T4" fmla="*/ 0 60000 65536"/>
              <a:gd name="T5" fmla="*/ 0 60000 65536"/>
            </a:gdLst>
            <a:ahLst/>
            <a:cxnLst>
              <a:cxn ang="T4">
                <a:pos x="T0" y="T1"/>
              </a:cxn>
              <a:cxn ang="T5">
                <a:pos x="T2" y="T3"/>
              </a:cxn>
            </a:cxnLst>
            <a:rect l="0" t="0" r="r" b="b"/>
            <a:pathLst>
              <a:path w="60325" h="63500">
                <a:moveTo>
                  <a:pt x="60325" y="63500"/>
                </a:moveTo>
                <a:lnTo>
                  <a:pt x="0" y="0"/>
                </a:lnTo>
              </a:path>
            </a:pathLst>
          </a:custGeom>
          <a:noFill/>
          <a:ln w="12700">
            <a:solidFill>
              <a:srgbClr val="00719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3990" name="object 38">
            <a:extLst>
              <a:ext uri="{FF2B5EF4-FFF2-40B4-BE49-F238E27FC236}">
                <a16:creationId xmlns:a16="http://schemas.microsoft.com/office/drawing/2014/main" id="{696D7485-434F-49DD-A5B3-CADA53801411}"/>
              </a:ext>
            </a:extLst>
          </p:cNvPr>
          <p:cNvSpPr>
            <a:spLocks/>
          </p:cNvSpPr>
          <p:nvPr/>
        </p:nvSpPr>
        <p:spPr bwMode="auto">
          <a:xfrm>
            <a:off x="1749425" y="2359025"/>
            <a:ext cx="130175" cy="131763"/>
          </a:xfrm>
          <a:custGeom>
            <a:avLst/>
            <a:gdLst>
              <a:gd name="T0" fmla="*/ 130175 w 130175"/>
              <a:gd name="T1" fmla="*/ 130126 h 132080"/>
              <a:gd name="T2" fmla="*/ 0 w 130175"/>
              <a:gd name="T3" fmla="*/ 0 h 132080"/>
              <a:gd name="T4" fmla="*/ 0 60000 65536"/>
              <a:gd name="T5" fmla="*/ 0 60000 65536"/>
            </a:gdLst>
            <a:ahLst/>
            <a:cxnLst>
              <a:cxn ang="T4">
                <a:pos x="T0" y="T1"/>
              </a:cxn>
              <a:cxn ang="T5">
                <a:pos x="T2" y="T3"/>
              </a:cxn>
            </a:cxnLst>
            <a:rect l="0" t="0" r="r" b="b"/>
            <a:pathLst>
              <a:path w="130175" h="132080">
                <a:moveTo>
                  <a:pt x="130175" y="131699"/>
                </a:moveTo>
                <a:lnTo>
                  <a:pt x="0" y="0"/>
                </a:lnTo>
              </a:path>
            </a:pathLst>
          </a:custGeom>
          <a:noFill/>
          <a:ln w="12700">
            <a:solidFill>
              <a:srgbClr val="00719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3991" name="object 39">
            <a:extLst>
              <a:ext uri="{FF2B5EF4-FFF2-40B4-BE49-F238E27FC236}">
                <a16:creationId xmlns:a16="http://schemas.microsoft.com/office/drawing/2014/main" id="{A27FDB98-64E3-4766-AB87-2D4A2900936C}"/>
              </a:ext>
            </a:extLst>
          </p:cNvPr>
          <p:cNvSpPr>
            <a:spLocks/>
          </p:cNvSpPr>
          <p:nvPr/>
        </p:nvSpPr>
        <p:spPr bwMode="auto">
          <a:xfrm>
            <a:off x="1763713" y="2476500"/>
            <a:ext cx="49212" cy="63500"/>
          </a:xfrm>
          <a:custGeom>
            <a:avLst/>
            <a:gdLst>
              <a:gd name="T0" fmla="*/ 47715 w 49530"/>
              <a:gd name="T1" fmla="*/ 63500 h 63500"/>
              <a:gd name="T2" fmla="*/ 0 w 49530"/>
              <a:gd name="T3" fmla="*/ 0 h 63500"/>
              <a:gd name="T4" fmla="*/ 0 60000 65536"/>
              <a:gd name="T5" fmla="*/ 0 60000 65536"/>
            </a:gdLst>
            <a:ahLst/>
            <a:cxnLst>
              <a:cxn ang="T4">
                <a:pos x="T0" y="T1"/>
              </a:cxn>
              <a:cxn ang="T5">
                <a:pos x="T2" y="T3"/>
              </a:cxn>
            </a:cxnLst>
            <a:rect l="0" t="0" r="r" b="b"/>
            <a:pathLst>
              <a:path w="49530" h="63500">
                <a:moveTo>
                  <a:pt x="49275" y="63500"/>
                </a:moveTo>
                <a:lnTo>
                  <a:pt x="0" y="0"/>
                </a:lnTo>
              </a:path>
            </a:pathLst>
          </a:custGeom>
          <a:noFill/>
          <a:ln w="12700">
            <a:solidFill>
              <a:srgbClr val="00719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3992" name="object 40">
            <a:extLst>
              <a:ext uri="{FF2B5EF4-FFF2-40B4-BE49-F238E27FC236}">
                <a16:creationId xmlns:a16="http://schemas.microsoft.com/office/drawing/2014/main" id="{E156BDA7-AA36-4FED-AC6F-8CA527AF1641}"/>
              </a:ext>
            </a:extLst>
          </p:cNvPr>
          <p:cNvSpPr>
            <a:spLocks/>
          </p:cNvSpPr>
          <p:nvPr/>
        </p:nvSpPr>
        <p:spPr bwMode="auto">
          <a:xfrm>
            <a:off x="1647825" y="2471738"/>
            <a:ext cx="127000" cy="128587"/>
          </a:xfrm>
          <a:custGeom>
            <a:avLst/>
            <a:gdLst>
              <a:gd name="T0" fmla="*/ 127000 w 127000"/>
              <a:gd name="T1" fmla="*/ 127071 h 128905"/>
              <a:gd name="T2" fmla="*/ 0 w 127000"/>
              <a:gd name="T3" fmla="*/ 0 h 128905"/>
              <a:gd name="T4" fmla="*/ 0 60000 65536"/>
              <a:gd name="T5" fmla="*/ 0 60000 65536"/>
            </a:gdLst>
            <a:ahLst/>
            <a:cxnLst>
              <a:cxn ang="T4">
                <a:pos x="T0" y="T1"/>
              </a:cxn>
              <a:cxn ang="T5">
                <a:pos x="T2" y="T3"/>
              </a:cxn>
            </a:cxnLst>
            <a:rect l="0" t="0" r="r" b="b"/>
            <a:pathLst>
              <a:path w="127000" h="128905">
                <a:moveTo>
                  <a:pt x="127000" y="128650"/>
                </a:moveTo>
                <a:lnTo>
                  <a:pt x="0" y="0"/>
                </a:lnTo>
              </a:path>
            </a:pathLst>
          </a:custGeom>
          <a:noFill/>
          <a:ln w="12700">
            <a:solidFill>
              <a:srgbClr val="00719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3993" name="object 41">
            <a:extLst>
              <a:ext uri="{FF2B5EF4-FFF2-40B4-BE49-F238E27FC236}">
                <a16:creationId xmlns:a16="http://schemas.microsoft.com/office/drawing/2014/main" id="{BEE95B50-823B-4F5E-8018-F35A9EADB868}"/>
              </a:ext>
            </a:extLst>
          </p:cNvPr>
          <p:cNvSpPr>
            <a:spLocks/>
          </p:cNvSpPr>
          <p:nvPr/>
        </p:nvSpPr>
        <p:spPr bwMode="auto">
          <a:xfrm>
            <a:off x="1655763" y="2592388"/>
            <a:ext cx="55562" cy="60325"/>
          </a:xfrm>
          <a:custGeom>
            <a:avLst/>
            <a:gdLst>
              <a:gd name="T0" fmla="*/ 54060 w 55880"/>
              <a:gd name="T1" fmla="*/ 60325 h 60325"/>
              <a:gd name="T2" fmla="*/ 0 w 55880"/>
              <a:gd name="T3" fmla="*/ 0 h 60325"/>
              <a:gd name="T4" fmla="*/ 0 60000 65536"/>
              <a:gd name="T5" fmla="*/ 0 60000 65536"/>
            </a:gdLst>
            <a:ahLst/>
            <a:cxnLst>
              <a:cxn ang="T4">
                <a:pos x="T0" y="T1"/>
              </a:cxn>
              <a:cxn ang="T5">
                <a:pos x="T2" y="T3"/>
              </a:cxn>
            </a:cxnLst>
            <a:rect l="0" t="0" r="r" b="b"/>
            <a:pathLst>
              <a:path w="55880" h="60325">
                <a:moveTo>
                  <a:pt x="55625" y="60325"/>
                </a:moveTo>
                <a:lnTo>
                  <a:pt x="0" y="0"/>
                </a:lnTo>
              </a:path>
            </a:pathLst>
          </a:custGeom>
          <a:noFill/>
          <a:ln w="12700">
            <a:solidFill>
              <a:srgbClr val="00719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3994" name="object 42">
            <a:extLst>
              <a:ext uri="{FF2B5EF4-FFF2-40B4-BE49-F238E27FC236}">
                <a16:creationId xmlns:a16="http://schemas.microsoft.com/office/drawing/2014/main" id="{C6AAC06D-3B6B-46A1-9B94-D5C2D8B55A5A}"/>
              </a:ext>
            </a:extLst>
          </p:cNvPr>
          <p:cNvSpPr>
            <a:spLocks/>
          </p:cNvSpPr>
          <p:nvPr/>
        </p:nvSpPr>
        <p:spPr bwMode="auto">
          <a:xfrm>
            <a:off x="1538288" y="2581275"/>
            <a:ext cx="120650" cy="119063"/>
          </a:xfrm>
          <a:custGeom>
            <a:avLst/>
            <a:gdLst>
              <a:gd name="T0" fmla="*/ 120650 w 120650"/>
              <a:gd name="T1" fmla="*/ 117428 h 119380"/>
              <a:gd name="T2" fmla="*/ 0 w 120650"/>
              <a:gd name="T3" fmla="*/ 0 h 119380"/>
              <a:gd name="T4" fmla="*/ 0 60000 65536"/>
              <a:gd name="T5" fmla="*/ 0 60000 65536"/>
            </a:gdLst>
            <a:ahLst/>
            <a:cxnLst>
              <a:cxn ang="T4">
                <a:pos x="T0" y="T1"/>
              </a:cxn>
              <a:cxn ang="T5">
                <a:pos x="T2" y="T3"/>
              </a:cxn>
            </a:cxnLst>
            <a:rect l="0" t="0" r="r" b="b"/>
            <a:pathLst>
              <a:path w="120650" h="119380">
                <a:moveTo>
                  <a:pt x="120650" y="118999"/>
                </a:moveTo>
                <a:lnTo>
                  <a:pt x="0" y="0"/>
                </a:lnTo>
              </a:path>
            </a:pathLst>
          </a:custGeom>
          <a:noFill/>
          <a:ln w="12700">
            <a:solidFill>
              <a:srgbClr val="00719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3995" name="object 43">
            <a:extLst>
              <a:ext uri="{FF2B5EF4-FFF2-40B4-BE49-F238E27FC236}">
                <a16:creationId xmlns:a16="http://schemas.microsoft.com/office/drawing/2014/main" id="{42E37140-3231-4FCE-8305-BC82467F7CCF}"/>
              </a:ext>
            </a:extLst>
          </p:cNvPr>
          <p:cNvSpPr>
            <a:spLocks/>
          </p:cNvSpPr>
          <p:nvPr/>
        </p:nvSpPr>
        <p:spPr bwMode="auto">
          <a:xfrm>
            <a:off x="1543050" y="2697163"/>
            <a:ext cx="66675" cy="55562"/>
          </a:xfrm>
          <a:custGeom>
            <a:avLst/>
            <a:gdLst>
              <a:gd name="T0" fmla="*/ 66675 w 66675"/>
              <a:gd name="T1" fmla="*/ 54060 h 55880"/>
              <a:gd name="T2" fmla="*/ 0 w 66675"/>
              <a:gd name="T3" fmla="*/ 0 h 55880"/>
              <a:gd name="T4" fmla="*/ 0 60000 65536"/>
              <a:gd name="T5" fmla="*/ 0 60000 65536"/>
            </a:gdLst>
            <a:ahLst/>
            <a:cxnLst>
              <a:cxn ang="T4">
                <a:pos x="T0" y="T1"/>
              </a:cxn>
              <a:cxn ang="T5">
                <a:pos x="T2" y="T3"/>
              </a:cxn>
            </a:cxnLst>
            <a:rect l="0" t="0" r="r" b="b"/>
            <a:pathLst>
              <a:path w="66675" h="55880">
                <a:moveTo>
                  <a:pt x="66675" y="55625"/>
                </a:moveTo>
                <a:lnTo>
                  <a:pt x="0" y="0"/>
                </a:lnTo>
              </a:path>
            </a:pathLst>
          </a:custGeom>
          <a:noFill/>
          <a:ln w="12700">
            <a:solidFill>
              <a:srgbClr val="00719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3996" name="object 44">
            <a:extLst>
              <a:ext uri="{FF2B5EF4-FFF2-40B4-BE49-F238E27FC236}">
                <a16:creationId xmlns:a16="http://schemas.microsoft.com/office/drawing/2014/main" id="{7102D2CE-512D-4796-8BBB-7F9707A2AA4E}"/>
              </a:ext>
            </a:extLst>
          </p:cNvPr>
          <p:cNvSpPr>
            <a:spLocks/>
          </p:cNvSpPr>
          <p:nvPr/>
        </p:nvSpPr>
        <p:spPr bwMode="auto">
          <a:xfrm>
            <a:off x="919163" y="1914525"/>
            <a:ext cx="523875" cy="649288"/>
          </a:xfrm>
          <a:custGeom>
            <a:avLst/>
            <a:gdLst>
              <a:gd name="T0" fmla="*/ 176598 w 523875"/>
              <a:gd name="T1" fmla="*/ 309903 h 648969"/>
              <a:gd name="T2" fmla="*/ 120211 w 523875"/>
              <a:gd name="T3" fmla="*/ 245824 h 648969"/>
              <a:gd name="T4" fmla="*/ 112889 w 523875"/>
              <a:gd name="T5" fmla="*/ 243357 h 648969"/>
              <a:gd name="T6" fmla="*/ 101167 w 523875"/>
              <a:gd name="T7" fmla="*/ 243357 h 648969"/>
              <a:gd name="T8" fmla="*/ 47126 w 523875"/>
              <a:gd name="T9" fmla="*/ 222032 h 648969"/>
              <a:gd name="T10" fmla="*/ 0 w 523875"/>
              <a:gd name="T11" fmla="*/ 144103 h 648969"/>
              <a:gd name="T12" fmla="*/ 1761 w 523875"/>
              <a:gd name="T13" fmla="*/ 89437 h 648969"/>
              <a:gd name="T14" fmla="*/ 5508 w 523875"/>
              <a:gd name="T15" fmla="*/ 81924 h 648969"/>
              <a:gd name="T16" fmla="*/ 94130 w 523875"/>
              <a:gd name="T17" fmla="*/ 157452 h 648969"/>
              <a:gd name="T18" fmla="*/ 106790 w 523875"/>
              <a:gd name="T19" fmla="*/ 168244 h 648969"/>
              <a:gd name="T20" fmla="*/ 159308 w 523875"/>
              <a:gd name="T21" fmla="*/ 109092 h 648969"/>
              <a:gd name="T22" fmla="*/ 166810 w 523875"/>
              <a:gd name="T23" fmla="*/ 100638 h 648969"/>
              <a:gd name="T24" fmla="*/ 81466 w 523875"/>
              <a:gd name="T25" fmla="*/ 25110 h 648969"/>
              <a:gd name="T26" fmla="*/ 69274 w 523875"/>
              <a:gd name="T27" fmla="*/ 14322 h 648969"/>
              <a:gd name="T28" fmla="*/ 108668 w 523875"/>
              <a:gd name="T29" fmla="*/ 1592 h 648969"/>
              <a:gd name="T30" fmla="*/ 148052 w 523875"/>
              <a:gd name="T31" fmla="*/ 2989 h 648969"/>
              <a:gd name="T32" fmla="*/ 228713 w 523875"/>
              <a:gd name="T33" fmla="*/ 55157 h 648969"/>
              <a:gd name="T34" fmla="*/ 241842 w 523875"/>
              <a:gd name="T35" fmla="*/ 149526 h 648969"/>
              <a:gd name="T36" fmla="*/ 233400 w 523875"/>
              <a:gd name="T37" fmla="*/ 177203 h 648969"/>
              <a:gd name="T38" fmla="*/ 219337 w 523875"/>
              <a:gd name="T39" fmla="*/ 202107 h 648969"/>
              <a:gd name="T40" fmla="*/ 363800 w 523875"/>
              <a:gd name="T41" fmla="*/ 379564 h 648969"/>
              <a:gd name="T42" fmla="*/ 384437 w 523875"/>
              <a:gd name="T43" fmla="*/ 404918 h 648969"/>
              <a:gd name="T44" fmla="*/ 409679 w 523875"/>
              <a:gd name="T45" fmla="*/ 402052 h 648969"/>
              <a:gd name="T46" fmla="*/ 474135 w 523875"/>
              <a:gd name="T47" fmla="*/ 423610 h 648969"/>
              <a:gd name="T48" fmla="*/ 522800 w 523875"/>
              <a:gd name="T49" fmla="*/ 504728 h 648969"/>
              <a:gd name="T50" fmla="*/ 523248 w 523875"/>
              <a:gd name="T51" fmla="*/ 562656 h 648969"/>
              <a:gd name="T52" fmla="*/ 459240 w 523875"/>
              <a:gd name="T53" fmla="*/ 510546 h 648969"/>
              <a:gd name="T54" fmla="*/ 419616 w 523875"/>
              <a:gd name="T55" fmla="*/ 473929 h 648969"/>
              <a:gd name="T56" fmla="*/ 381235 w 523875"/>
              <a:gd name="T57" fmla="*/ 513736 h 648969"/>
              <a:gd name="T58" fmla="*/ 355335 w 523875"/>
              <a:gd name="T59" fmla="*/ 542701 h 648969"/>
              <a:gd name="T60" fmla="*/ 415058 w 523875"/>
              <a:gd name="T61" fmla="*/ 595925 h 648969"/>
              <a:gd name="T62" fmla="*/ 457726 w 523875"/>
              <a:gd name="T63" fmla="*/ 632543 h 648969"/>
              <a:gd name="T64" fmla="*/ 440625 w 523875"/>
              <a:gd name="T65" fmla="*/ 643175 h 648969"/>
              <a:gd name="T66" fmla="*/ 396092 w 523875"/>
              <a:gd name="T67" fmla="*/ 650351 h 648969"/>
              <a:gd name="T68" fmla="*/ 327356 w 523875"/>
              <a:gd name="T69" fmla="*/ 627114 h 648969"/>
              <a:gd name="T70" fmla="*/ 276601 w 523875"/>
              <a:gd name="T71" fmla="*/ 548107 h 648969"/>
              <a:gd name="T72" fmla="*/ 283865 w 523875"/>
              <a:gd name="T73" fmla="*/ 485922 h 648969"/>
              <a:gd name="T74" fmla="*/ 291481 w 523875"/>
              <a:gd name="T75" fmla="*/ 464426 h 64896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23875" h="648969">
                <a:moveTo>
                  <a:pt x="256841" y="400113"/>
                </a:moveTo>
                <a:lnTo>
                  <a:pt x="176598" y="309143"/>
                </a:lnTo>
                <a:lnTo>
                  <a:pt x="135392" y="262429"/>
                </a:lnTo>
                <a:lnTo>
                  <a:pt x="120211" y="245219"/>
                </a:lnTo>
                <a:lnTo>
                  <a:pt x="118042" y="242760"/>
                </a:lnTo>
                <a:lnTo>
                  <a:pt x="112889" y="242760"/>
                </a:lnTo>
                <a:lnTo>
                  <a:pt x="107731" y="242760"/>
                </a:lnTo>
                <a:lnTo>
                  <a:pt x="101167" y="242760"/>
                </a:lnTo>
                <a:lnTo>
                  <a:pt x="91791" y="242760"/>
                </a:lnTo>
                <a:lnTo>
                  <a:pt x="47126" y="221487"/>
                </a:lnTo>
                <a:lnTo>
                  <a:pt x="15825" y="187547"/>
                </a:lnTo>
                <a:lnTo>
                  <a:pt x="0" y="143748"/>
                </a:lnTo>
                <a:lnTo>
                  <a:pt x="1761" y="92900"/>
                </a:lnTo>
                <a:lnTo>
                  <a:pt x="1761" y="89217"/>
                </a:lnTo>
                <a:lnTo>
                  <a:pt x="5508" y="89217"/>
                </a:lnTo>
                <a:lnTo>
                  <a:pt x="5508" y="81724"/>
                </a:lnTo>
                <a:lnTo>
                  <a:pt x="64061" y="131504"/>
                </a:lnTo>
                <a:lnTo>
                  <a:pt x="94130" y="157067"/>
                </a:lnTo>
                <a:lnTo>
                  <a:pt x="105207" y="166485"/>
                </a:lnTo>
                <a:lnTo>
                  <a:pt x="106790" y="167830"/>
                </a:lnTo>
                <a:lnTo>
                  <a:pt x="141489" y="128843"/>
                </a:lnTo>
                <a:lnTo>
                  <a:pt x="159308" y="108823"/>
                </a:lnTo>
                <a:lnTo>
                  <a:pt x="165872" y="101447"/>
                </a:lnTo>
                <a:lnTo>
                  <a:pt x="166810" y="100393"/>
                </a:lnTo>
                <a:lnTo>
                  <a:pt x="110422" y="50613"/>
                </a:lnTo>
                <a:lnTo>
                  <a:pt x="81466" y="25050"/>
                </a:lnTo>
                <a:lnTo>
                  <a:pt x="70798" y="15632"/>
                </a:lnTo>
                <a:lnTo>
                  <a:pt x="69274" y="14287"/>
                </a:lnTo>
                <a:lnTo>
                  <a:pt x="87918" y="6699"/>
                </a:lnTo>
                <a:lnTo>
                  <a:pt x="108668" y="1587"/>
                </a:lnTo>
                <a:lnTo>
                  <a:pt x="129416" y="0"/>
                </a:lnTo>
                <a:lnTo>
                  <a:pt x="148052" y="2984"/>
                </a:lnTo>
                <a:lnTo>
                  <a:pt x="195418" y="21109"/>
                </a:lnTo>
                <a:lnTo>
                  <a:pt x="228713" y="55022"/>
                </a:lnTo>
                <a:lnTo>
                  <a:pt x="245125" y="99460"/>
                </a:lnTo>
                <a:lnTo>
                  <a:pt x="241842" y="149161"/>
                </a:lnTo>
                <a:lnTo>
                  <a:pt x="238322" y="163125"/>
                </a:lnTo>
                <a:lnTo>
                  <a:pt x="233400" y="176768"/>
                </a:lnTo>
                <a:lnTo>
                  <a:pt x="227072" y="189720"/>
                </a:lnTo>
                <a:lnTo>
                  <a:pt x="219337" y="201612"/>
                </a:lnTo>
                <a:lnTo>
                  <a:pt x="314786" y="318573"/>
                </a:lnTo>
                <a:lnTo>
                  <a:pt x="363800" y="378634"/>
                </a:lnTo>
                <a:lnTo>
                  <a:pt x="381858" y="400762"/>
                </a:lnTo>
                <a:lnTo>
                  <a:pt x="384437" y="403923"/>
                </a:lnTo>
                <a:lnTo>
                  <a:pt x="397749" y="401780"/>
                </a:lnTo>
                <a:lnTo>
                  <a:pt x="409679" y="401066"/>
                </a:lnTo>
                <a:lnTo>
                  <a:pt x="420228" y="401780"/>
                </a:lnTo>
                <a:lnTo>
                  <a:pt x="474135" y="422570"/>
                </a:lnTo>
                <a:lnTo>
                  <a:pt x="505849" y="457755"/>
                </a:lnTo>
                <a:lnTo>
                  <a:pt x="522800" y="503489"/>
                </a:lnTo>
                <a:lnTo>
                  <a:pt x="523248" y="553783"/>
                </a:lnTo>
                <a:lnTo>
                  <a:pt x="523248" y="561276"/>
                </a:lnTo>
                <a:lnTo>
                  <a:pt x="515628" y="561276"/>
                </a:lnTo>
                <a:lnTo>
                  <a:pt x="459240" y="509293"/>
                </a:lnTo>
                <a:lnTo>
                  <a:pt x="430284" y="482600"/>
                </a:lnTo>
                <a:lnTo>
                  <a:pt x="419616" y="472765"/>
                </a:lnTo>
                <a:lnTo>
                  <a:pt x="418092" y="471360"/>
                </a:lnTo>
                <a:lnTo>
                  <a:pt x="381235" y="512476"/>
                </a:lnTo>
                <a:lnTo>
                  <a:pt x="362308" y="533590"/>
                </a:lnTo>
                <a:lnTo>
                  <a:pt x="355335" y="541369"/>
                </a:lnTo>
                <a:lnTo>
                  <a:pt x="354338" y="542480"/>
                </a:lnTo>
                <a:lnTo>
                  <a:pt x="415058" y="594463"/>
                </a:lnTo>
                <a:lnTo>
                  <a:pt x="446239" y="621156"/>
                </a:lnTo>
                <a:lnTo>
                  <a:pt x="457726" y="630991"/>
                </a:lnTo>
                <a:lnTo>
                  <a:pt x="459367" y="632396"/>
                </a:lnTo>
                <a:lnTo>
                  <a:pt x="440625" y="641596"/>
                </a:lnTo>
                <a:lnTo>
                  <a:pt x="419061" y="646938"/>
                </a:lnTo>
                <a:lnTo>
                  <a:pt x="396092" y="648755"/>
                </a:lnTo>
                <a:lnTo>
                  <a:pt x="373134" y="647382"/>
                </a:lnTo>
                <a:lnTo>
                  <a:pt x="327356" y="625574"/>
                </a:lnTo>
                <a:lnTo>
                  <a:pt x="293890" y="590740"/>
                </a:lnTo>
                <a:lnTo>
                  <a:pt x="276601" y="546762"/>
                </a:lnTo>
                <a:lnTo>
                  <a:pt x="279358" y="497522"/>
                </a:lnTo>
                <a:lnTo>
                  <a:pt x="283865" y="484729"/>
                </a:lnTo>
                <a:lnTo>
                  <a:pt x="287321" y="473662"/>
                </a:lnTo>
                <a:lnTo>
                  <a:pt x="291481" y="463286"/>
                </a:lnTo>
                <a:lnTo>
                  <a:pt x="298103" y="452564"/>
                </a:lnTo>
              </a:path>
            </a:pathLst>
          </a:custGeom>
          <a:noFill/>
          <a:ln w="12699">
            <a:solidFill>
              <a:srgbClr val="00719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3997" name="object 45">
            <a:extLst>
              <a:ext uri="{FF2B5EF4-FFF2-40B4-BE49-F238E27FC236}">
                <a16:creationId xmlns:a16="http://schemas.microsoft.com/office/drawing/2014/main" id="{71F80B22-C6E6-4694-BFC8-19C280FBC918}"/>
              </a:ext>
            </a:extLst>
          </p:cNvPr>
          <p:cNvSpPr>
            <a:spLocks/>
          </p:cNvSpPr>
          <p:nvPr/>
        </p:nvSpPr>
        <p:spPr bwMode="auto">
          <a:xfrm>
            <a:off x="1174750" y="1651000"/>
            <a:ext cx="681038" cy="401638"/>
          </a:xfrm>
          <a:custGeom>
            <a:avLst/>
            <a:gdLst>
              <a:gd name="T0" fmla="*/ 446011 w 680085"/>
              <a:gd name="T1" fmla="*/ 250470 h 401955"/>
              <a:gd name="T2" fmla="*/ 188161 w 680085"/>
              <a:gd name="T3" fmla="*/ 250470 h 401955"/>
              <a:gd name="T4" fmla="*/ 55752 w 680085"/>
              <a:gd name="T5" fmla="*/ 250470 h 401955"/>
              <a:gd name="T6" fmla="*/ 6970 w 680085"/>
              <a:gd name="T7" fmla="*/ 250470 h 401955"/>
              <a:gd name="T8" fmla="*/ 0 w 680085"/>
              <a:gd name="T9" fmla="*/ 250470 h 401955"/>
              <a:gd name="T10" fmla="*/ 0 w 680085"/>
              <a:gd name="T11" fmla="*/ 187795 h 401955"/>
              <a:gd name="T12" fmla="*/ 0 w 680085"/>
              <a:gd name="T13" fmla="*/ 155610 h 401955"/>
              <a:gd name="T14" fmla="*/ 0 w 680085"/>
              <a:gd name="T15" fmla="*/ 143752 h 401955"/>
              <a:gd name="T16" fmla="*/ 0 w 680085"/>
              <a:gd name="T17" fmla="*/ 142061 h 401955"/>
              <a:gd name="T18" fmla="*/ 308128 w 680085"/>
              <a:gd name="T19" fmla="*/ 142061 h 401955"/>
              <a:gd name="T20" fmla="*/ 466357 w 680085"/>
              <a:gd name="T21" fmla="*/ 142061 h 401955"/>
              <a:gd name="T22" fmla="*/ 524650 w 680085"/>
              <a:gd name="T23" fmla="*/ 142061 h 401955"/>
              <a:gd name="T24" fmla="*/ 532979 w 680085"/>
              <a:gd name="T25" fmla="*/ 142061 h 401955"/>
              <a:gd name="T26" fmla="*/ 532979 w 680085"/>
              <a:gd name="T27" fmla="*/ 59933 h 401955"/>
              <a:gd name="T28" fmla="*/ 532979 w 680085"/>
              <a:gd name="T29" fmla="*/ 17757 h 401955"/>
              <a:gd name="T30" fmla="*/ 532979 w 680085"/>
              <a:gd name="T31" fmla="*/ 2218 h 401955"/>
              <a:gd name="T32" fmla="*/ 532979 w 680085"/>
              <a:gd name="T33" fmla="*/ 0 h 401955"/>
              <a:gd name="T34" fmla="*/ 553956 w 680085"/>
              <a:gd name="T35" fmla="*/ 7830 h 401955"/>
              <a:gd name="T36" fmla="*/ 601528 w 680085"/>
              <a:gd name="T37" fmla="*/ 42994 h 401955"/>
              <a:gd name="T38" fmla="*/ 652649 w 680085"/>
              <a:gd name="T39" fmla="*/ 123012 h 401955"/>
              <a:gd name="T40" fmla="*/ 684275 w 680085"/>
              <a:gd name="T41" fmla="*/ 265397 h 401955"/>
              <a:gd name="T42" fmla="*/ 684275 w 680085"/>
              <a:gd name="T43" fmla="*/ 343209 h 401955"/>
              <a:gd name="T44" fmla="*/ 684275 w 680085"/>
              <a:gd name="T45" fmla="*/ 383169 h 401955"/>
              <a:gd name="T46" fmla="*/ 684275 w 680085"/>
              <a:gd name="T47" fmla="*/ 397889 h 401955"/>
              <a:gd name="T48" fmla="*/ 684275 w 680085"/>
              <a:gd name="T49" fmla="*/ 399993 h 401955"/>
              <a:gd name="T50" fmla="*/ 596806 w 680085"/>
              <a:gd name="T51" fmla="*/ 399993 h 401955"/>
              <a:gd name="T52" fmla="*/ 551889 w 680085"/>
              <a:gd name="T53" fmla="*/ 399993 h 401955"/>
              <a:gd name="T54" fmla="*/ 535342 w 680085"/>
              <a:gd name="T55" fmla="*/ 399993 h 401955"/>
              <a:gd name="T56" fmla="*/ 532979 w 680085"/>
              <a:gd name="T57" fmla="*/ 399993 h 401955"/>
              <a:gd name="T58" fmla="*/ 532979 w 680085"/>
              <a:gd name="T59" fmla="*/ 313550 h 401955"/>
              <a:gd name="T60" fmla="*/ 532979 w 680085"/>
              <a:gd name="T61" fmla="*/ 269160 h 401955"/>
              <a:gd name="T62" fmla="*/ 532979 w 680085"/>
              <a:gd name="T63" fmla="*/ 252805 h 401955"/>
              <a:gd name="T64" fmla="*/ 532979 w 680085"/>
              <a:gd name="T65" fmla="*/ 250470 h 40195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80085" h="401955">
                <a:moveTo>
                  <a:pt x="442899" y="251460"/>
                </a:moveTo>
                <a:lnTo>
                  <a:pt x="186848" y="251460"/>
                </a:lnTo>
                <a:lnTo>
                  <a:pt x="55362" y="251460"/>
                </a:lnTo>
                <a:lnTo>
                  <a:pt x="6920" y="251460"/>
                </a:lnTo>
                <a:lnTo>
                  <a:pt x="0" y="251460"/>
                </a:lnTo>
                <a:lnTo>
                  <a:pt x="0" y="188537"/>
                </a:lnTo>
                <a:lnTo>
                  <a:pt x="0" y="156225"/>
                </a:lnTo>
                <a:lnTo>
                  <a:pt x="0" y="144321"/>
                </a:lnTo>
                <a:lnTo>
                  <a:pt x="0" y="142621"/>
                </a:lnTo>
                <a:lnTo>
                  <a:pt x="305978" y="142621"/>
                </a:lnTo>
                <a:lnTo>
                  <a:pt x="463102" y="142621"/>
                </a:lnTo>
                <a:lnTo>
                  <a:pt x="520990" y="142621"/>
                </a:lnTo>
                <a:lnTo>
                  <a:pt x="529259" y="142621"/>
                </a:lnTo>
                <a:lnTo>
                  <a:pt x="529259" y="60168"/>
                </a:lnTo>
                <a:lnTo>
                  <a:pt x="529259" y="17827"/>
                </a:lnTo>
                <a:lnTo>
                  <a:pt x="529259" y="2228"/>
                </a:lnTo>
                <a:lnTo>
                  <a:pt x="529259" y="0"/>
                </a:lnTo>
                <a:lnTo>
                  <a:pt x="550091" y="7860"/>
                </a:lnTo>
                <a:lnTo>
                  <a:pt x="597331" y="43164"/>
                </a:lnTo>
                <a:lnTo>
                  <a:pt x="648096" y="123497"/>
                </a:lnTo>
                <a:lnTo>
                  <a:pt x="679500" y="266446"/>
                </a:lnTo>
                <a:lnTo>
                  <a:pt x="679500" y="344566"/>
                </a:lnTo>
                <a:lnTo>
                  <a:pt x="679500" y="384683"/>
                </a:lnTo>
                <a:lnTo>
                  <a:pt x="679500" y="399462"/>
                </a:lnTo>
                <a:lnTo>
                  <a:pt x="679500" y="401574"/>
                </a:lnTo>
                <a:lnTo>
                  <a:pt x="592642" y="401574"/>
                </a:lnTo>
                <a:lnTo>
                  <a:pt x="548039" y="401574"/>
                </a:lnTo>
                <a:lnTo>
                  <a:pt x="531607" y="401574"/>
                </a:lnTo>
                <a:lnTo>
                  <a:pt x="529259" y="401574"/>
                </a:lnTo>
                <a:lnTo>
                  <a:pt x="529259" y="314789"/>
                </a:lnTo>
                <a:lnTo>
                  <a:pt x="529259" y="270224"/>
                </a:lnTo>
                <a:lnTo>
                  <a:pt x="529259" y="253805"/>
                </a:lnTo>
                <a:lnTo>
                  <a:pt x="529259" y="251460"/>
                </a:lnTo>
              </a:path>
            </a:pathLst>
          </a:custGeom>
          <a:noFill/>
          <a:ln w="12700">
            <a:solidFill>
              <a:srgbClr val="00719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3998" name="object 46">
            <a:extLst>
              <a:ext uri="{FF2B5EF4-FFF2-40B4-BE49-F238E27FC236}">
                <a16:creationId xmlns:a16="http://schemas.microsoft.com/office/drawing/2014/main" id="{8CB3FCEB-0CA7-470C-94A2-F7DAFA357472}"/>
              </a:ext>
            </a:extLst>
          </p:cNvPr>
          <p:cNvSpPr>
            <a:spLocks/>
          </p:cNvSpPr>
          <p:nvPr/>
        </p:nvSpPr>
        <p:spPr bwMode="auto">
          <a:xfrm>
            <a:off x="1165225" y="5978525"/>
            <a:ext cx="782638" cy="176213"/>
          </a:xfrm>
          <a:custGeom>
            <a:avLst/>
            <a:gdLst>
              <a:gd name="T0" fmla="*/ 752269 w 781685"/>
              <a:gd name="T1" fmla="*/ 177388 h 175895"/>
              <a:gd name="T2" fmla="*/ 336909 w 781685"/>
              <a:gd name="T3" fmla="*/ 177388 h 175895"/>
              <a:gd name="T4" fmla="*/ 123617 w 781685"/>
              <a:gd name="T5" fmla="*/ 177388 h 175895"/>
              <a:gd name="T6" fmla="*/ 45036 w 781685"/>
              <a:gd name="T7" fmla="*/ 177388 h 175895"/>
              <a:gd name="T8" fmla="*/ 33809 w 781685"/>
              <a:gd name="T9" fmla="*/ 177388 h 175895"/>
              <a:gd name="T10" fmla="*/ 27471 w 781685"/>
              <a:gd name="T11" fmla="*/ 176662 h 175895"/>
              <a:gd name="T12" fmla="*/ 21135 w 781685"/>
              <a:gd name="T13" fmla="*/ 174746 h 175895"/>
              <a:gd name="T14" fmla="*/ 14795 w 781685"/>
              <a:gd name="T15" fmla="*/ 172040 h 175895"/>
              <a:gd name="T16" fmla="*/ 8457 w 781685"/>
              <a:gd name="T17" fmla="*/ 168943 h 175895"/>
              <a:gd name="T18" fmla="*/ 4228 w 781685"/>
              <a:gd name="T19" fmla="*/ 164714 h 175895"/>
              <a:gd name="T20" fmla="*/ 0 w 781685"/>
              <a:gd name="T21" fmla="*/ 156267 h 175895"/>
              <a:gd name="T22" fmla="*/ 0 w 781685"/>
              <a:gd name="T23" fmla="*/ 21119 h 175895"/>
              <a:gd name="T24" fmla="*/ 4228 w 781685"/>
              <a:gd name="T25" fmla="*/ 12675 h 175895"/>
              <a:gd name="T26" fmla="*/ 8457 w 781685"/>
              <a:gd name="T27" fmla="*/ 8444 h 175895"/>
              <a:gd name="T28" fmla="*/ 14795 w 781685"/>
              <a:gd name="T29" fmla="*/ 5348 h 175895"/>
              <a:gd name="T30" fmla="*/ 21135 w 781685"/>
              <a:gd name="T31" fmla="*/ 2642 h 175895"/>
              <a:gd name="T32" fmla="*/ 27471 w 781685"/>
              <a:gd name="T33" fmla="*/ 725 h 175895"/>
              <a:gd name="T34" fmla="*/ 33809 w 781685"/>
              <a:gd name="T35" fmla="*/ 0 h 175895"/>
              <a:gd name="T36" fmla="*/ 449168 w 781685"/>
              <a:gd name="T37" fmla="*/ 0 h 175895"/>
              <a:gd name="T38" fmla="*/ 662462 w 781685"/>
              <a:gd name="T39" fmla="*/ 0 h 175895"/>
              <a:gd name="T40" fmla="*/ 741042 w 781685"/>
              <a:gd name="T41" fmla="*/ 0 h 175895"/>
              <a:gd name="T42" fmla="*/ 752269 w 781685"/>
              <a:gd name="T43" fmla="*/ 0 h 175895"/>
              <a:gd name="T44" fmla="*/ 758593 w 781685"/>
              <a:gd name="T45" fmla="*/ 725 h 175895"/>
              <a:gd name="T46" fmla="*/ 764917 w 781685"/>
              <a:gd name="T47" fmla="*/ 2642 h 175895"/>
              <a:gd name="T48" fmla="*/ 771244 w 781685"/>
              <a:gd name="T49" fmla="*/ 5348 h 175895"/>
              <a:gd name="T50" fmla="*/ 777568 w 781685"/>
              <a:gd name="T51" fmla="*/ 8444 h 175895"/>
              <a:gd name="T52" fmla="*/ 781912 w 781685"/>
              <a:gd name="T53" fmla="*/ 12675 h 175895"/>
              <a:gd name="T54" fmla="*/ 786129 w 781685"/>
              <a:gd name="T55" fmla="*/ 21119 h 175895"/>
              <a:gd name="T56" fmla="*/ 786129 w 781685"/>
              <a:gd name="T57" fmla="*/ 29563 h 175895"/>
              <a:gd name="T58" fmla="*/ 786129 w 781685"/>
              <a:gd name="T59" fmla="*/ 79456 h 175895"/>
              <a:gd name="T60" fmla="*/ 786129 w 781685"/>
              <a:gd name="T61" fmla="*/ 80249 h 17589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81685" h="175895">
                <a:moveTo>
                  <a:pt x="747699" y="175793"/>
                </a:moveTo>
                <a:lnTo>
                  <a:pt x="334863" y="175793"/>
                </a:lnTo>
                <a:lnTo>
                  <a:pt x="122866" y="175793"/>
                </a:lnTo>
                <a:lnTo>
                  <a:pt x="44761" y="175793"/>
                </a:lnTo>
                <a:lnTo>
                  <a:pt x="33604" y="175793"/>
                </a:lnTo>
                <a:lnTo>
                  <a:pt x="27306" y="175073"/>
                </a:lnTo>
                <a:lnTo>
                  <a:pt x="21005" y="173175"/>
                </a:lnTo>
                <a:lnTo>
                  <a:pt x="14705" y="170494"/>
                </a:lnTo>
                <a:lnTo>
                  <a:pt x="8407" y="167424"/>
                </a:lnTo>
                <a:lnTo>
                  <a:pt x="4203" y="163233"/>
                </a:lnTo>
                <a:lnTo>
                  <a:pt x="0" y="154863"/>
                </a:lnTo>
                <a:lnTo>
                  <a:pt x="0" y="20929"/>
                </a:lnTo>
                <a:lnTo>
                  <a:pt x="4203" y="12560"/>
                </a:lnTo>
                <a:lnTo>
                  <a:pt x="8407" y="8369"/>
                </a:lnTo>
                <a:lnTo>
                  <a:pt x="14705" y="5298"/>
                </a:lnTo>
                <a:lnTo>
                  <a:pt x="21005" y="2617"/>
                </a:lnTo>
                <a:lnTo>
                  <a:pt x="27306" y="720"/>
                </a:lnTo>
                <a:lnTo>
                  <a:pt x="33604" y="0"/>
                </a:lnTo>
                <a:lnTo>
                  <a:pt x="446440" y="0"/>
                </a:lnTo>
                <a:lnTo>
                  <a:pt x="658437" y="0"/>
                </a:lnTo>
                <a:lnTo>
                  <a:pt x="736542" y="0"/>
                </a:lnTo>
                <a:lnTo>
                  <a:pt x="747699" y="0"/>
                </a:lnTo>
                <a:lnTo>
                  <a:pt x="753986" y="720"/>
                </a:lnTo>
                <a:lnTo>
                  <a:pt x="760272" y="2617"/>
                </a:lnTo>
                <a:lnTo>
                  <a:pt x="766559" y="5298"/>
                </a:lnTo>
                <a:lnTo>
                  <a:pt x="772845" y="8369"/>
                </a:lnTo>
                <a:lnTo>
                  <a:pt x="777163" y="12560"/>
                </a:lnTo>
                <a:lnTo>
                  <a:pt x="781354" y="20929"/>
                </a:lnTo>
                <a:lnTo>
                  <a:pt x="781354" y="29298"/>
                </a:lnTo>
                <a:lnTo>
                  <a:pt x="781354" y="78742"/>
                </a:lnTo>
                <a:lnTo>
                  <a:pt x="781354" y="79527"/>
                </a:lnTo>
              </a:path>
            </a:pathLst>
          </a:custGeom>
          <a:noFill/>
          <a:ln w="12700">
            <a:solidFill>
              <a:srgbClr val="00719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3999" name="object 47">
            <a:extLst>
              <a:ext uri="{FF2B5EF4-FFF2-40B4-BE49-F238E27FC236}">
                <a16:creationId xmlns:a16="http://schemas.microsoft.com/office/drawing/2014/main" id="{6362445C-1B8C-4C17-9FD6-F94DA15E67B4}"/>
              </a:ext>
            </a:extLst>
          </p:cNvPr>
          <p:cNvSpPr>
            <a:spLocks/>
          </p:cNvSpPr>
          <p:nvPr/>
        </p:nvSpPr>
        <p:spPr bwMode="auto">
          <a:xfrm>
            <a:off x="906463" y="4887913"/>
            <a:ext cx="1300162" cy="1087437"/>
          </a:xfrm>
          <a:custGeom>
            <a:avLst/>
            <a:gdLst>
              <a:gd name="T0" fmla="*/ 1200686 w 1299845"/>
              <a:gd name="T1" fmla="*/ 0 h 1087120"/>
              <a:gd name="T2" fmla="*/ 564791 w 1299845"/>
              <a:gd name="T3" fmla="*/ 0 h 1087120"/>
              <a:gd name="T4" fmla="*/ 238248 w 1299845"/>
              <a:gd name="T5" fmla="*/ 0 h 1087120"/>
              <a:gd name="T6" fmla="*/ 117945 w 1299845"/>
              <a:gd name="T7" fmla="*/ 0 h 1087120"/>
              <a:gd name="T8" fmla="*/ 100759 w 1299845"/>
              <a:gd name="T9" fmla="*/ 0 h 1087120"/>
              <a:gd name="T10" fmla="*/ 60216 w 1299845"/>
              <a:gd name="T11" fmla="*/ 8084 h 1087120"/>
              <a:gd name="T12" fmla="*/ 28335 w 1299845"/>
              <a:gd name="T13" fmla="*/ 29969 h 1087120"/>
              <a:gd name="T14" fmla="*/ 7477 w 1299845"/>
              <a:gd name="T15" fmla="*/ 62079 h 1087120"/>
              <a:gd name="T16" fmla="*/ 0 w 1299845"/>
              <a:gd name="T17" fmla="*/ 100856 h 1087120"/>
              <a:gd name="T18" fmla="*/ 0 w 1299845"/>
              <a:gd name="T19" fmla="*/ 542994 h 1087120"/>
              <a:gd name="T20" fmla="*/ 0 w 1299845"/>
              <a:gd name="T21" fmla="*/ 770036 h 1087120"/>
              <a:gd name="T22" fmla="*/ 0 w 1299845"/>
              <a:gd name="T23" fmla="*/ 853687 h 1087120"/>
              <a:gd name="T24" fmla="*/ 0 w 1299845"/>
              <a:gd name="T25" fmla="*/ 865634 h 1087120"/>
              <a:gd name="T26" fmla="*/ 7477 w 1299845"/>
              <a:gd name="T27" fmla="*/ 904437 h 1087120"/>
              <a:gd name="T28" fmla="*/ 28335 w 1299845"/>
              <a:gd name="T29" fmla="*/ 936543 h 1087120"/>
              <a:gd name="T30" fmla="*/ 60216 w 1299845"/>
              <a:gd name="T31" fmla="*/ 958404 h 1087120"/>
              <a:gd name="T32" fmla="*/ 100759 w 1299845"/>
              <a:gd name="T33" fmla="*/ 966481 h 1087120"/>
              <a:gd name="T34" fmla="*/ 336163 w 1299845"/>
              <a:gd name="T35" fmla="*/ 966481 h 1087120"/>
              <a:gd name="T36" fmla="*/ 457045 w 1299845"/>
              <a:gd name="T37" fmla="*/ 966481 h 1087120"/>
              <a:gd name="T38" fmla="*/ 501582 w 1299845"/>
              <a:gd name="T39" fmla="*/ 966481 h 1087120"/>
              <a:gd name="T40" fmla="*/ 507946 w 1299845"/>
              <a:gd name="T41" fmla="*/ 966481 h 1087120"/>
              <a:gd name="T42" fmla="*/ 488538 w 1299845"/>
              <a:gd name="T43" fmla="*/ 1036928 h 1087120"/>
              <a:gd name="T44" fmla="*/ 478574 w 1299845"/>
              <a:gd name="T45" fmla="*/ 1073105 h 1087120"/>
              <a:gd name="T46" fmla="*/ 474902 w 1299845"/>
              <a:gd name="T47" fmla="*/ 1086433 h 1087120"/>
              <a:gd name="T48" fmla="*/ 474378 w 1299845"/>
              <a:gd name="T49" fmla="*/ 1088336 h 1087120"/>
              <a:gd name="T50" fmla="*/ 678222 w 1299845"/>
              <a:gd name="T51" fmla="*/ 1088336 h 1087120"/>
              <a:gd name="T52" fmla="*/ 782903 w 1299845"/>
              <a:gd name="T53" fmla="*/ 1088336 h 1087120"/>
              <a:gd name="T54" fmla="*/ 821467 w 1299845"/>
              <a:gd name="T55" fmla="*/ 1088336 h 1087120"/>
              <a:gd name="T56" fmla="*/ 826977 w 1299845"/>
              <a:gd name="T57" fmla="*/ 1088336 h 1087120"/>
              <a:gd name="T58" fmla="*/ 807571 w 1299845"/>
              <a:gd name="T59" fmla="*/ 1017889 h 1087120"/>
              <a:gd name="T60" fmla="*/ 797602 w 1299845"/>
              <a:gd name="T61" fmla="*/ 981712 h 1087120"/>
              <a:gd name="T62" fmla="*/ 793932 w 1299845"/>
              <a:gd name="T63" fmla="*/ 968384 h 1087120"/>
              <a:gd name="T64" fmla="*/ 793406 w 1299845"/>
              <a:gd name="T65" fmla="*/ 966481 h 1087120"/>
              <a:gd name="T66" fmla="*/ 1028867 w 1299845"/>
              <a:gd name="T67" fmla="*/ 966481 h 1087120"/>
              <a:gd name="T68" fmla="*/ 1149775 w 1299845"/>
              <a:gd name="T69" fmla="*/ 966481 h 1087120"/>
              <a:gd name="T70" fmla="*/ 1194321 w 1299845"/>
              <a:gd name="T71" fmla="*/ 966481 h 1087120"/>
              <a:gd name="T72" fmla="*/ 1200686 w 1299845"/>
              <a:gd name="T73" fmla="*/ 966481 h 1087120"/>
              <a:gd name="T74" fmla="*/ 1239434 w 1299845"/>
              <a:gd name="T75" fmla="*/ 958404 h 1087120"/>
              <a:gd name="T76" fmla="*/ 1271496 w 1299845"/>
              <a:gd name="T77" fmla="*/ 936543 h 1087120"/>
              <a:gd name="T78" fmla="*/ 1293327 w 1299845"/>
              <a:gd name="T79" fmla="*/ 904437 h 1087120"/>
              <a:gd name="T80" fmla="*/ 1301391 w 1299845"/>
              <a:gd name="T81" fmla="*/ 865634 h 1087120"/>
              <a:gd name="T82" fmla="*/ 1301391 w 1299845"/>
              <a:gd name="T83" fmla="*/ 423496 h 1087120"/>
              <a:gd name="T84" fmla="*/ 1301391 w 1299845"/>
              <a:gd name="T85" fmla="*/ 196453 h 1087120"/>
              <a:gd name="T86" fmla="*/ 1301391 w 1299845"/>
              <a:gd name="T87" fmla="*/ 112808 h 1087120"/>
              <a:gd name="T88" fmla="*/ 1301391 w 1299845"/>
              <a:gd name="T89" fmla="*/ 100856 h 1087120"/>
              <a:gd name="T90" fmla="*/ 1293327 w 1299845"/>
              <a:gd name="T91" fmla="*/ 62079 h 1087120"/>
              <a:gd name="T92" fmla="*/ 1271496 w 1299845"/>
              <a:gd name="T93" fmla="*/ 29969 h 1087120"/>
              <a:gd name="T94" fmla="*/ 1239434 w 1299845"/>
              <a:gd name="T95" fmla="*/ 8084 h 1087120"/>
              <a:gd name="T96" fmla="*/ 1200686 w 1299845"/>
              <a:gd name="T97" fmla="*/ 0 h 108712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299845" h="1087120">
                <a:moveTo>
                  <a:pt x="1199222" y="0"/>
                </a:moveTo>
                <a:lnTo>
                  <a:pt x="564101" y="0"/>
                </a:lnTo>
                <a:lnTo>
                  <a:pt x="237958" y="0"/>
                </a:lnTo>
                <a:lnTo>
                  <a:pt x="117800" y="0"/>
                </a:lnTo>
                <a:lnTo>
                  <a:pt x="100634" y="0"/>
                </a:lnTo>
                <a:lnTo>
                  <a:pt x="60141" y="8074"/>
                </a:lnTo>
                <a:lnTo>
                  <a:pt x="28300" y="29924"/>
                </a:lnTo>
                <a:lnTo>
                  <a:pt x="7467" y="61989"/>
                </a:lnTo>
                <a:lnTo>
                  <a:pt x="0" y="100711"/>
                </a:lnTo>
                <a:lnTo>
                  <a:pt x="0" y="542204"/>
                </a:lnTo>
                <a:lnTo>
                  <a:pt x="0" y="768916"/>
                </a:lnTo>
                <a:lnTo>
                  <a:pt x="0" y="852442"/>
                </a:lnTo>
                <a:lnTo>
                  <a:pt x="0" y="864374"/>
                </a:lnTo>
                <a:lnTo>
                  <a:pt x="7467" y="903120"/>
                </a:lnTo>
                <a:lnTo>
                  <a:pt x="28300" y="935178"/>
                </a:lnTo>
                <a:lnTo>
                  <a:pt x="60141" y="957009"/>
                </a:lnTo>
                <a:lnTo>
                  <a:pt x="100634" y="965073"/>
                </a:lnTo>
                <a:lnTo>
                  <a:pt x="335753" y="965073"/>
                </a:lnTo>
                <a:lnTo>
                  <a:pt x="456490" y="965073"/>
                </a:lnTo>
                <a:lnTo>
                  <a:pt x="500972" y="965073"/>
                </a:lnTo>
                <a:lnTo>
                  <a:pt x="507326" y="965073"/>
                </a:lnTo>
                <a:lnTo>
                  <a:pt x="487943" y="1035418"/>
                </a:lnTo>
                <a:lnTo>
                  <a:pt x="477989" y="1071541"/>
                </a:lnTo>
                <a:lnTo>
                  <a:pt x="474322" y="1084850"/>
                </a:lnTo>
                <a:lnTo>
                  <a:pt x="473798" y="1086751"/>
                </a:lnTo>
                <a:lnTo>
                  <a:pt x="677397" y="1086751"/>
                </a:lnTo>
                <a:lnTo>
                  <a:pt x="781948" y="1086751"/>
                </a:lnTo>
                <a:lnTo>
                  <a:pt x="820467" y="1086751"/>
                </a:lnTo>
                <a:lnTo>
                  <a:pt x="825969" y="1086751"/>
                </a:lnTo>
                <a:lnTo>
                  <a:pt x="806586" y="1016406"/>
                </a:lnTo>
                <a:lnTo>
                  <a:pt x="796632" y="980282"/>
                </a:lnTo>
                <a:lnTo>
                  <a:pt x="792965" y="966974"/>
                </a:lnTo>
                <a:lnTo>
                  <a:pt x="792441" y="965073"/>
                </a:lnTo>
                <a:lnTo>
                  <a:pt x="1027612" y="965073"/>
                </a:lnTo>
                <a:lnTo>
                  <a:pt x="1148375" y="965073"/>
                </a:lnTo>
                <a:lnTo>
                  <a:pt x="1192866" y="965073"/>
                </a:lnTo>
                <a:lnTo>
                  <a:pt x="1199222" y="965073"/>
                </a:lnTo>
                <a:lnTo>
                  <a:pt x="1237924" y="957009"/>
                </a:lnTo>
                <a:lnTo>
                  <a:pt x="1269946" y="935178"/>
                </a:lnTo>
                <a:lnTo>
                  <a:pt x="1291752" y="903120"/>
                </a:lnTo>
                <a:lnTo>
                  <a:pt x="1299806" y="864374"/>
                </a:lnTo>
                <a:lnTo>
                  <a:pt x="1299806" y="422881"/>
                </a:lnTo>
                <a:lnTo>
                  <a:pt x="1299806" y="196168"/>
                </a:lnTo>
                <a:lnTo>
                  <a:pt x="1299806" y="112643"/>
                </a:lnTo>
                <a:lnTo>
                  <a:pt x="1299806" y="100711"/>
                </a:lnTo>
                <a:lnTo>
                  <a:pt x="1291752" y="61989"/>
                </a:lnTo>
                <a:lnTo>
                  <a:pt x="1269946" y="29924"/>
                </a:lnTo>
                <a:lnTo>
                  <a:pt x="1237924" y="8074"/>
                </a:lnTo>
                <a:lnTo>
                  <a:pt x="1199222" y="0"/>
                </a:lnTo>
                <a:close/>
              </a:path>
            </a:pathLst>
          </a:custGeom>
          <a:noFill/>
          <a:ln w="12700">
            <a:solidFill>
              <a:srgbClr val="00719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4000" name="object 48">
            <a:extLst>
              <a:ext uri="{FF2B5EF4-FFF2-40B4-BE49-F238E27FC236}">
                <a16:creationId xmlns:a16="http://schemas.microsoft.com/office/drawing/2014/main" id="{8C28586F-9A8E-4B8D-923B-5DC9D45B3366}"/>
              </a:ext>
            </a:extLst>
          </p:cNvPr>
          <p:cNvSpPr>
            <a:spLocks/>
          </p:cNvSpPr>
          <p:nvPr/>
        </p:nvSpPr>
        <p:spPr bwMode="auto">
          <a:xfrm>
            <a:off x="1177925" y="5102225"/>
            <a:ext cx="776288" cy="482600"/>
          </a:xfrm>
          <a:custGeom>
            <a:avLst/>
            <a:gdLst>
              <a:gd name="T0" fmla="*/ 774450 w 776605"/>
              <a:gd name="T1" fmla="*/ 308733 h 483235"/>
              <a:gd name="T2" fmla="*/ 756668 w 776605"/>
              <a:gd name="T3" fmla="*/ 274570 h 483235"/>
              <a:gd name="T4" fmla="*/ 729902 w 776605"/>
              <a:gd name="T5" fmla="*/ 248250 h 483235"/>
              <a:gd name="T6" fmla="*/ 696101 w 776605"/>
              <a:gd name="T7" fmla="*/ 231322 h 483235"/>
              <a:gd name="T8" fmla="*/ 657215 w 776605"/>
              <a:gd name="T9" fmla="*/ 225336 h 483235"/>
              <a:gd name="T10" fmla="*/ 653032 w 776605"/>
              <a:gd name="T11" fmla="*/ 225336 h 483235"/>
              <a:gd name="T12" fmla="*/ 653032 w 776605"/>
              <a:gd name="T13" fmla="*/ 221172 h 483235"/>
              <a:gd name="T14" fmla="*/ 648657 w 776605"/>
              <a:gd name="T15" fmla="*/ 176929 h 483235"/>
              <a:gd name="T16" fmla="*/ 636085 w 776605"/>
              <a:gd name="T17" fmla="*/ 135569 h 483235"/>
              <a:gd name="T18" fmla="*/ 616151 w 776605"/>
              <a:gd name="T19" fmla="*/ 98020 h 483235"/>
              <a:gd name="T20" fmla="*/ 589694 w 776605"/>
              <a:gd name="T21" fmla="*/ 65213 h 483235"/>
              <a:gd name="T22" fmla="*/ 557543 w 776605"/>
              <a:gd name="T23" fmla="*/ 38078 h 483235"/>
              <a:gd name="T24" fmla="*/ 520535 w 776605"/>
              <a:gd name="T25" fmla="*/ 17543 h 483235"/>
              <a:gd name="T26" fmla="*/ 479508 w 776605"/>
              <a:gd name="T27" fmla="*/ 4540 h 483235"/>
              <a:gd name="T28" fmla="*/ 435291 w 776605"/>
              <a:gd name="T29" fmla="*/ 0 h 483235"/>
              <a:gd name="T30" fmla="*/ 388732 w 776605"/>
              <a:gd name="T31" fmla="*/ 5020 h 483235"/>
              <a:gd name="T32" fmla="*/ 345880 w 776605"/>
              <a:gd name="T33" fmla="*/ 19318 h 483235"/>
              <a:gd name="T34" fmla="*/ 307662 w 776605"/>
              <a:gd name="T35" fmla="*/ 41730 h 483235"/>
              <a:gd name="T36" fmla="*/ 275027 w 776605"/>
              <a:gd name="T37" fmla="*/ 71101 h 483235"/>
              <a:gd name="T38" fmla="*/ 248899 w 776605"/>
              <a:gd name="T39" fmla="*/ 106278 h 483235"/>
              <a:gd name="T40" fmla="*/ 230225 w 776605"/>
              <a:gd name="T41" fmla="*/ 146102 h 483235"/>
              <a:gd name="T42" fmla="*/ 215194 w 776605"/>
              <a:gd name="T43" fmla="*/ 141214 h 483235"/>
              <a:gd name="T44" fmla="*/ 200948 w 776605"/>
              <a:gd name="T45" fmla="*/ 138705 h 483235"/>
              <a:gd name="T46" fmla="*/ 186702 w 776605"/>
              <a:gd name="T47" fmla="*/ 137780 h 483235"/>
              <a:gd name="T48" fmla="*/ 171671 w 776605"/>
              <a:gd name="T49" fmla="*/ 137648 h 483235"/>
              <a:gd name="T50" fmla="*/ 126960 w 776605"/>
              <a:gd name="T51" fmla="*/ 143662 h 483235"/>
              <a:gd name="T52" fmla="*/ 86213 w 776605"/>
              <a:gd name="T53" fmla="*/ 160695 h 483235"/>
              <a:gd name="T54" fmla="*/ 51282 w 776605"/>
              <a:gd name="T55" fmla="*/ 187233 h 483235"/>
              <a:gd name="T56" fmla="*/ 24030 w 776605"/>
              <a:gd name="T57" fmla="*/ 221760 h 483235"/>
              <a:gd name="T58" fmla="*/ 6315 w 776605"/>
              <a:gd name="T59" fmla="*/ 262764 h 483235"/>
              <a:gd name="T60" fmla="*/ 0 w 776605"/>
              <a:gd name="T61" fmla="*/ 308733 h 483235"/>
              <a:gd name="T62" fmla="*/ 6315 w 776605"/>
              <a:gd name="T63" fmla="*/ 354743 h 483235"/>
              <a:gd name="T64" fmla="*/ 24030 w 776605"/>
              <a:gd name="T65" fmla="*/ 395760 h 483235"/>
              <a:gd name="T66" fmla="*/ 51282 w 776605"/>
              <a:gd name="T67" fmla="*/ 430279 h 483235"/>
              <a:gd name="T68" fmla="*/ 86213 w 776605"/>
              <a:gd name="T69" fmla="*/ 456797 h 483235"/>
              <a:gd name="T70" fmla="*/ 126960 w 776605"/>
              <a:gd name="T71" fmla="*/ 473811 h 483235"/>
              <a:gd name="T72" fmla="*/ 171671 w 776605"/>
              <a:gd name="T73" fmla="*/ 479816 h 483235"/>
              <a:gd name="T74" fmla="*/ 197974 w 776605"/>
              <a:gd name="T75" fmla="*/ 479816 h 483235"/>
              <a:gd name="T76" fmla="*/ 234284 w 776605"/>
              <a:gd name="T77" fmla="*/ 479816 h 483235"/>
              <a:gd name="T78" fmla="*/ 279433 w 776605"/>
              <a:gd name="T79" fmla="*/ 479816 h 483235"/>
              <a:gd name="T80" fmla="*/ 332245 w 776605"/>
              <a:gd name="T81" fmla="*/ 479816 h 483235"/>
              <a:gd name="T82" fmla="*/ 391560 w 776605"/>
              <a:gd name="T83" fmla="*/ 479816 h 483235"/>
              <a:gd name="T84" fmla="*/ 456204 w 776605"/>
              <a:gd name="T85" fmla="*/ 479816 h 48323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776605" h="483235">
                <a:moveTo>
                  <a:pt x="776033" y="310769"/>
                </a:moveTo>
                <a:lnTo>
                  <a:pt x="758213" y="276381"/>
                </a:lnTo>
                <a:lnTo>
                  <a:pt x="731393" y="249888"/>
                </a:lnTo>
                <a:lnTo>
                  <a:pt x="697523" y="232848"/>
                </a:lnTo>
                <a:lnTo>
                  <a:pt x="658558" y="226822"/>
                </a:lnTo>
                <a:lnTo>
                  <a:pt x="654367" y="226822"/>
                </a:lnTo>
                <a:lnTo>
                  <a:pt x="654367" y="222631"/>
                </a:lnTo>
                <a:lnTo>
                  <a:pt x="649982" y="178096"/>
                </a:lnTo>
                <a:lnTo>
                  <a:pt x="637385" y="136463"/>
                </a:lnTo>
                <a:lnTo>
                  <a:pt x="617411" y="98666"/>
                </a:lnTo>
                <a:lnTo>
                  <a:pt x="590899" y="65643"/>
                </a:lnTo>
                <a:lnTo>
                  <a:pt x="558683" y="38328"/>
                </a:lnTo>
                <a:lnTo>
                  <a:pt x="521600" y="17658"/>
                </a:lnTo>
                <a:lnTo>
                  <a:pt x="480488" y="4570"/>
                </a:lnTo>
                <a:lnTo>
                  <a:pt x="436181" y="0"/>
                </a:lnTo>
                <a:lnTo>
                  <a:pt x="389527" y="5055"/>
                </a:lnTo>
                <a:lnTo>
                  <a:pt x="346585" y="19445"/>
                </a:lnTo>
                <a:lnTo>
                  <a:pt x="308292" y="42005"/>
                </a:lnTo>
                <a:lnTo>
                  <a:pt x="275587" y="71571"/>
                </a:lnTo>
                <a:lnTo>
                  <a:pt x="249409" y="106979"/>
                </a:lnTo>
                <a:lnTo>
                  <a:pt x="230695" y="147065"/>
                </a:lnTo>
                <a:lnTo>
                  <a:pt x="215634" y="142146"/>
                </a:lnTo>
                <a:lnTo>
                  <a:pt x="201358" y="139620"/>
                </a:lnTo>
                <a:lnTo>
                  <a:pt x="187082" y="138689"/>
                </a:lnTo>
                <a:lnTo>
                  <a:pt x="172021" y="138556"/>
                </a:lnTo>
                <a:lnTo>
                  <a:pt x="127220" y="144610"/>
                </a:lnTo>
                <a:lnTo>
                  <a:pt x="86388" y="161755"/>
                </a:lnTo>
                <a:lnTo>
                  <a:pt x="51387" y="188468"/>
                </a:lnTo>
                <a:lnTo>
                  <a:pt x="24080" y="223223"/>
                </a:lnTo>
                <a:lnTo>
                  <a:pt x="6330" y="264498"/>
                </a:lnTo>
                <a:lnTo>
                  <a:pt x="0" y="310769"/>
                </a:lnTo>
                <a:lnTo>
                  <a:pt x="6330" y="357083"/>
                </a:lnTo>
                <a:lnTo>
                  <a:pt x="24080" y="398370"/>
                </a:lnTo>
                <a:lnTo>
                  <a:pt x="51387" y="433117"/>
                </a:lnTo>
                <a:lnTo>
                  <a:pt x="86388" y="459810"/>
                </a:lnTo>
                <a:lnTo>
                  <a:pt x="127220" y="476936"/>
                </a:lnTo>
                <a:lnTo>
                  <a:pt x="172021" y="482981"/>
                </a:lnTo>
                <a:lnTo>
                  <a:pt x="198379" y="482981"/>
                </a:lnTo>
                <a:lnTo>
                  <a:pt x="234764" y="482981"/>
                </a:lnTo>
                <a:lnTo>
                  <a:pt x="280003" y="482981"/>
                </a:lnTo>
                <a:lnTo>
                  <a:pt x="332925" y="482981"/>
                </a:lnTo>
                <a:lnTo>
                  <a:pt x="392360" y="482981"/>
                </a:lnTo>
                <a:lnTo>
                  <a:pt x="457136" y="482981"/>
                </a:lnTo>
              </a:path>
            </a:pathLst>
          </a:custGeom>
          <a:noFill/>
          <a:ln w="12700">
            <a:solidFill>
              <a:srgbClr val="00719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4001" name="object 49">
            <a:extLst>
              <a:ext uri="{FF2B5EF4-FFF2-40B4-BE49-F238E27FC236}">
                <a16:creationId xmlns:a16="http://schemas.microsoft.com/office/drawing/2014/main" id="{C8DB97B8-1F21-4A59-80A9-16B35B90D770}"/>
              </a:ext>
            </a:extLst>
          </p:cNvPr>
          <p:cNvSpPr>
            <a:spLocks/>
          </p:cNvSpPr>
          <p:nvPr/>
        </p:nvSpPr>
        <p:spPr bwMode="auto">
          <a:xfrm>
            <a:off x="977900" y="5135563"/>
            <a:ext cx="444500" cy="377825"/>
          </a:xfrm>
          <a:custGeom>
            <a:avLst/>
            <a:gdLst>
              <a:gd name="T0" fmla="*/ 443915 w 444500"/>
              <a:gd name="T1" fmla="*/ 29091 h 378460"/>
              <a:gd name="T2" fmla="*/ 421129 w 444500"/>
              <a:gd name="T3" fmla="*/ 15777 h 378460"/>
              <a:gd name="T4" fmla="*/ 396782 w 444500"/>
              <a:gd name="T5" fmla="*/ 6755 h 378460"/>
              <a:gd name="T6" fmla="*/ 370888 w 444500"/>
              <a:gd name="T7" fmla="*/ 1622 h 378460"/>
              <a:gd name="T8" fmla="*/ 343458 w 444500"/>
              <a:gd name="T9" fmla="*/ 0 h 378460"/>
              <a:gd name="T10" fmla="*/ 289638 w 444500"/>
              <a:gd name="T11" fmla="*/ 8202 h 378460"/>
              <a:gd name="T12" fmla="*/ 242901 w 444500"/>
              <a:gd name="T13" fmla="*/ 31246 h 378460"/>
              <a:gd name="T14" fmla="*/ 205596 w 444500"/>
              <a:gd name="T15" fmla="*/ 66784 h 378460"/>
              <a:gd name="T16" fmla="*/ 180073 w 444500"/>
              <a:gd name="T17" fmla="*/ 112462 h 378460"/>
              <a:gd name="T18" fmla="*/ 170587 w 444500"/>
              <a:gd name="T19" fmla="*/ 109410 h 378460"/>
              <a:gd name="T20" fmla="*/ 160708 w 444500"/>
              <a:gd name="T21" fmla="*/ 106748 h 378460"/>
              <a:gd name="T22" fmla="*/ 150044 w 444500"/>
              <a:gd name="T23" fmla="*/ 104865 h 378460"/>
              <a:gd name="T24" fmla="*/ 138201 w 444500"/>
              <a:gd name="T25" fmla="*/ 104150 h 378460"/>
              <a:gd name="T26" fmla="*/ 94879 w 444500"/>
              <a:gd name="T27" fmla="*/ 111247 h 378460"/>
              <a:gd name="T28" fmla="*/ 56987 w 444500"/>
              <a:gd name="T29" fmla="*/ 130942 h 378460"/>
              <a:gd name="T30" fmla="*/ 26935 w 444500"/>
              <a:gd name="T31" fmla="*/ 160841 h 378460"/>
              <a:gd name="T32" fmla="*/ 7135 w 444500"/>
              <a:gd name="T33" fmla="*/ 198550 h 378460"/>
              <a:gd name="T34" fmla="*/ 0 w 444500"/>
              <a:gd name="T35" fmla="*/ 241674 h 378460"/>
              <a:gd name="T36" fmla="*/ 7135 w 444500"/>
              <a:gd name="T37" fmla="*/ 284367 h 378460"/>
              <a:gd name="T38" fmla="*/ 26935 w 444500"/>
              <a:gd name="T39" fmla="*/ 321047 h 378460"/>
              <a:gd name="T40" fmla="*/ 56987 w 444500"/>
              <a:gd name="T41" fmla="*/ 349713 h 378460"/>
              <a:gd name="T42" fmla="*/ 94879 w 444500"/>
              <a:gd name="T43" fmla="*/ 368380 h 378460"/>
              <a:gd name="T44" fmla="*/ 138201 w 444500"/>
              <a:gd name="T45" fmla="*/ 375043 h 378460"/>
              <a:gd name="T46" fmla="*/ 147424 w 444500"/>
              <a:gd name="T47" fmla="*/ 375043 h 378460"/>
              <a:gd name="T48" fmla="*/ 161755 w 444500"/>
              <a:gd name="T49" fmla="*/ 375043 h 378460"/>
              <a:gd name="T50" fmla="*/ 180011 w 444500"/>
              <a:gd name="T51" fmla="*/ 375043 h 378460"/>
              <a:gd name="T52" fmla="*/ 201015 w 444500"/>
              <a:gd name="T53" fmla="*/ 375043 h 37846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44500" h="378460">
                <a:moveTo>
                  <a:pt x="443915" y="29336"/>
                </a:moveTo>
                <a:lnTo>
                  <a:pt x="421129" y="15912"/>
                </a:lnTo>
                <a:lnTo>
                  <a:pt x="396782" y="6810"/>
                </a:lnTo>
                <a:lnTo>
                  <a:pt x="370888" y="1637"/>
                </a:lnTo>
                <a:lnTo>
                  <a:pt x="343458" y="0"/>
                </a:lnTo>
                <a:lnTo>
                  <a:pt x="289638" y="8272"/>
                </a:lnTo>
                <a:lnTo>
                  <a:pt x="242901" y="31511"/>
                </a:lnTo>
                <a:lnTo>
                  <a:pt x="205596" y="67347"/>
                </a:lnTo>
                <a:lnTo>
                  <a:pt x="180073" y="113410"/>
                </a:lnTo>
                <a:lnTo>
                  <a:pt x="170587" y="110333"/>
                </a:lnTo>
                <a:lnTo>
                  <a:pt x="160708" y="107648"/>
                </a:lnTo>
                <a:lnTo>
                  <a:pt x="150044" y="105749"/>
                </a:lnTo>
                <a:lnTo>
                  <a:pt x="138201" y="105028"/>
                </a:lnTo>
                <a:lnTo>
                  <a:pt x="94879" y="112185"/>
                </a:lnTo>
                <a:lnTo>
                  <a:pt x="56987" y="132046"/>
                </a:lnTo>
                <a:lnTo>
                  <a:pt x="26935" y="162197"/>
                </a:lnTo>
                <a:lnTo>
                  <a:pt x="7135" y="200224"/>
                </a:lnTo>
                <a:lnTo>
                  <a:pt x="0" y="243712"/>
                </a:lnTo>
                <a:lnTo>
                  <a:pt x="7135" y="286765"/>
                </a:lnTo>
                <a:lnTo>
                  <a:pt x="26935" y="323753"/>
                </a:lnTo>
                <a:lnTo>
                  <a:pt x="56987" y="352663"/>
                </a:lnTo>
                <a:lnTo>
                  <a:pt x="94879" y="371485"/>
                </a:lnTo>
                <a:lnTo>
                  <a:pt x="138201" y="378205"/>
                </a:lnTo>
                <a:lnTo>
                  <a:pt x="147424" y="378205"/>
                </a:lnTo>
                <a:lnTo>
                  <a:pt x="161755" y="378205"/>
                </a:lnTo>
                <a:lnTo>
                  <a:pt x="180011" y="378205"/>
                </a:lnTo>
                <a:lnTo>
                  <a:pt x="201015" y="378205"/>
                </a:lnTo>
              </a:path>
            </a:pathLst>
          </a:custGeom>
          <a:noFill/>
          <a:ln w="12700">
            <a:solidFill>
              <a:srgbClr val="00719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4002" name="object 50">
            <a:extLst>
              <a:ext uri="{FF2B5EF4-FFF2-40B4-BE49-F238E27FC236}">
                <a16:creationId xmlns:a16="http://schemas.microsoft.com/office/drawing/2014/main" id="{B83CF269-74A0-451B-83C9-E0CEAD9352EF}"/>
              </a:ext>
            </a:extLst>
          </p:cNvPr>
          <p:cNvSpPr>
            <a:spLocks/>
          </p:cNvSpPr>
          <p:nvPr/>
        </p:nvSpPr>
        <p:spPr bwMode="auto">
          <a:xfrm>
            <a:off x="1693863" y="5441950"/>
            <a:ext cx="358775" cy="290513"/>
          </a:xfrm>
          <a:custGeom>
            <a:avLst/>
            <a:gdLst>
              <a:gd name="T0" fmla="*/ 260475 w 357505"/>
              <a:gd name="T1" fmla="*/ 153931 h 289560"/>
              <a:gd name="T2" fmla="*/ 269272 w 357505"/>
              <a:gd name="T3" fmla="*/ 153464 h 289560"/>
              <a:gd name="T4" fmla="*/ 286137 w 357505"/>
              <a:gd name="T5" fmla="*/ 182848 h 289560"/>
              <a:gd name="T6" fmla="*/ 304063 w 357505"/>
              <a:gd name="T7" fmla="*/ 149242 h 289560"/>
              <a:gd name="T8" fmla="*/ 312062 w 357505"/>
              <a:gd name="T9" fmla="*/ 140723 h 289560"/>
              <a:gd name="T10" fmla="*/ 341923 w 357505"/>
              <a:gd name="T11" fmla="*/ 153464 h 289560"/>
              <a:gd name="T12" fmla="*/ 329524 w 357505"/>
              <a:gd name="T13" fmla="*/ 111171 h 289560"/>
              <a:gd name="T14" fmla="*/ 348930 w 357505"/>
              <a:gd name="T15" fmla="*/ 94860 h 289560"/>
              <a:gd name="T16" fmla="*/ 358987 w 357505"/>
              <a:gd name="T17" fmla="*/ 72426 h 289560"/>
              <a:gd name="T18" fmla="*/ 324860 w 357505"/>
              <a:gd name="T19" fmla="*/ 72426 h 289560"/>
              <a:gd name="T20" fmla="*/ 330458 w 357505"/>
              <a:gd name="T21" fmla="*/ 44867 h 289560"/>
              <a:gd name="T22" fmla="*/ 324860 w 357505"/>
              <a:gd name="T23" fmla="*/ 21301 h 289560"/>
              <a:gd name="T24" fmla="*/ 299264 w 357505"/>
              <a:gd name="T25" fmla="*/ 38343 h 289560"/>
              <a:gd name="T26" fmla="*/ 283871 w 357505"/>
              <a:gd name="T27" fmla="*/ 14379 h 289560"/>
              <a:gd name="T28" fmla="*/ 265007 w 357505"/>
              <a:gd name="T29" fmla="*/ 0 h 289560"/>
              <a:gd name="T30" fmla="*/ 256475 w 357505"/>
              <a:gd name="T31" fmla="*/ 34082 h 289560"/>
              <a:gd name="T32" fmla="*/ 225434 w 357505"/>
              <a:gd name="T33" fmla="*/ 15976 h 289560"/>
              <a:gd name="T34" fmla="*/ 215018 w 357505"/>
              <a:gd name="T35" fmla="*/ 42803 h 289560"/>
              <a:gd name="T36" fmla="*/ 217952 w 357505"/>
              <a:gd name="T37" fmla="*/ 59645 h 289560"/>
              <a:gd name="T38" fmla="*/ 183825 w 357505"/>
              <a:gd name="T39" fmla="*/ 63906 h 289560"/>
              <a:gd name="T40" fmla="*/ 195022 w 357505"/>
              <a:gd name="T41" fmla="*/ 88337 h 289560"/>
              <a:gd name="T42" fmla="*/ 209419 w 357505"/>
              <a:gd name="T43" fmla="*/ 97987 h 289560"/>
              <a:gd name="T44" fmla="*/ 187024 w 357505"/>
              <a:gd name="T45" fmla="*/ 125150 h 289560"/>
              <a:gd name="T46" fmla="*/ 207820 w 357505"/>
              <a:gd name="T47" fmla="*/ 142520 h 289560"/>
              <a:gd name="T48" fmla="*/ 226614 w 357505"/>
              <a:gd name="T49" fmla="*/ 157725 h 289560"/>
              <a:gd name="T50" fmla="*/ 196622 w 357505"/>
              <a:gd name="T51" fmla="*/ 170520 h 289560"/>
              <a:gd name="T52" fmla="*/ 213960 w 357505"/>
              <a:gd name="T53" fmla="*/ 194970 h 289560"/>
              <a:gd name="T54" fmla="*/ 222218 w 357505"/>
              <a:gd name="T55" fmla="*/ 217423 h 289560"/>
              <a:gd name="T56" fmla="*/ 188089 w 357505"/>
              <a:gd name="T57" fmla="*/ 213162 h 289560"/>
              <a:gd name="T58" fmla="*/ 193689 w 357505"/>
              <a:gd name="T59" fmla="*/ 243213 h 289560"/>
              <a:gd name="T60" fmla="*/ 188089 w 357505"/>
              <a:gd name="T61" fmla="*/ 268599 h 289560"/>
              <a:gd name="T62" fmla="*/ 162493 w 357505"/>
              <a:gd name="T63" fmla="*/ 247272 h 289560"/>
              <a:gd name="T64" fmla="*/ 152032 w 357505"/>
              <a:gd name="T65" fmla="*/ 273062 h 289560"/>
              <a:gd name="T66" fmla="*/ 132503 w 357505"/>
              <a:gd name="T67" fmla="*/ 294176 h 289560"/>
              <a:gd name="T68" fmla="*/ 119705 w 357505"/>
              <a:gd name="T69" fmla="*/ 264326 h 289560"/>
              <a:gd name="T70" fmla="*/ 99509 w 357505"/>
              <a:gd name="T71" fmla="*/ 281584 h 289560"/>
              <a:gd name="T72" fmla="*/ 72650 w 357505"/>
              <a:gd name="T73" fmla="*/ 285655 h 289560"/>
              <a:gd name="T74" fmla="*/ 76914 w 357505"/>
              <a:gd name="T75" fmla="*/ 255805 h 289560"/>
              <a:gd name="T76" fmla="*/ 49321 w 357505"/>
              <a:gd name="T77" fmla="*/ 259602 h 289560"/>
              <a:gd name="T78" fmla="*/ 25724 w 357505"/>
              <a:gd name="T79" fmla="*/ 255805 h 289560"/>
              <a:gd name="T80" fmla="*/ 42788 w 357505"/>
              <a:gd name="T81" fmla="*/ 225957 h 289560"/>
              <a:gd name="T82" fmla="*/ 18718 w 357505"/>
              <a:gd name="T83" fmla="*/ 215625 h 289560"/>
              <a:gd name="T84" fmla="*/ 0 w 357505"/>
              <a:gd name="T85" fmla="*/ 200368 h 289560"/>
              <a:gd name="T86" fmla="*/ 29990 w 357505"/>
              <a:gd name="T87" fmla="*/ 187573 h 289560"/>
              <a:gd name="T88" fmla="*/ 12652 w 357505"/>
              <a:gd name="T89" fmla="*/ 163123 h 289560"/>
              <a:gd name="T90" fmla="*/ 4265 w 357505"/>
              <a:gd name="T91" fmla="*/ 140723 h 289560"/>
              <a:gd name="T92" fmla="*/ 38521 w 357505"/>
              <a:gd name="T93" fmla="*/ 144982 h 289560"/>
              <a:gd name="T94" fmla="*/ 32924 w 357505"/>
              <a:gd name="T95" fmla="*/ 114886 h 289560"/>
              <a:gd name="T96" fmla="*/ 38521 w 357505"/>
              <a:gd name="T97" fmla="*/ 89469 h 289560"/>
              <a:gd name="T98" fmla="*/ 64118 w 357505"/>
              <a:gd name="T99" fmla="*/ 110770 h 289560"/>
              <a:gd name="T100" fmla="*/ 74452 w 357505"/>
              <a:gd name="T101" fmla="*/ 85008 h 289560"/>
              <a:gd name="T102" fmla="*/ 94110 w 357505"/>
              <a:gd name="T103" fmla="*/ 63906 h 289560"/>
              <a:gd name="T104" fmla="*/ 106906 w 357505"/>
              <a:gd name="T105" fmla="*/ 93726 h 289560"/>
              <a:gd name="T106" fmla="*/ 127104 w 357505"/>
              <a:gd name="T107" fmla="*/ 76487 h 289560"/>
              <a:gd name="T108" fmla="*/ 153835 w 357505"/>
              <a:gd name="T109" fmla="*/ 68166 h 289560"/>
              <a:gd name="T110" fmla="*/ 149567 w 357505"/>
              <a:gd name="T111" fmla="*/ 102248 h 28956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57505" h="289560">
                <a:moveTo>
                  <a:pt x="239394" y="180327"/>
                </a:moveTo>
                <a:lnTo>
                  <a:pt x="249086" y="163352"/>
                </a:lnTo>
                <a:lnTo>
                  <a:pt x="254063" y="154635"/>
                </a:lnTo>
                <a:lnTo>
                  <a:pt x="255897" y="151423"/>
                </a:lnTo>
                <a:lnTo>
                  <a:pt x="256158" y="150964"/>
                </a:lnTo>
                <a:lnTo>
                  <a:pt x="260350" y="150964"/>
                </a:lnTo>
                <a:lnTo>
                  <a:pt x="264540" y="150964"/>
                </a:lnTo>
                <a:lnTo>
                  <a:pt x="268731" y="150964"/>
                </a:lnTo>
                <a:lnTo>
                  <a:pt x="276000" y="167940"/>
                </a:lnTo>
                <a:lnTo>
                  <a:pt x="279733" y="176656"/>
                </a:lnTo>
                <a:lnTo>
                  <a:pt x="281108" y="179868"/>
                </a:lnTo>
                <a:lnTo>
                  <a:pt x="281305" y="180327"/>
                </a:lnTo>
                <a:lnTo>
                  <a:pt x="302387" y="176136"/>
                </a:lnTo>
                <a:lnTo>
                  <a:pt x="299964" y="156760"/>
                </a:lnTo>
                <a:lnTo>
                  <a:pt x="298719" y="146810"/>
                </a:lnTo>
                <a:lnTo>
                  <a:pt x="298261" y="143144"/>
                </a:lnTo>
                <a:lnTo>
                  <a:pt x="298195" y="142620"/>
                </a:lnTo>
                <a:lnTo>
                  <a:pt x="302387" y="138429"/>
                </a:lnTo>
                <a:lnTo>
                  <a:pt x="306577" y="138429"/>
                </a:lnTo>
                <a:lnTo>
                  <a:pt x="323538" y="145676"/>
                </a:lnTo>
                <a:lnTo>
                  <a:pt x="332247" y="149398"/>
                </a:lnTo>
                <a:lnTo>
                  <a:pt x="335456" y="150769"/>
                </a:lnTo>
                <a:lnTo>
                  <a:pt x="335914" y="150964"/>
                </a:lnTo>
                <a:lnTo>
                  <a:pt x="348488" y="134238"/>
                </a:lnTo>
                <a:lnTo>
                  <a:pt x="333950" y="119628"/>
                </a:lnTo>
                <a:lnTo>
                  <a:pt x="326485" y="112125"/>
                </a:lnTo>
                <a:lnTo>
                  <a:pt x="323734" y="109360"/>
                </a:lnTo>
                <a:lnTo>
                  <a:pt x="323341" y="108965"/>
                </a:lnTo>
                <a:lnTo>
                  <a:pt x="323341" y="104774"/>
                </a:lnTo>
                <a:lnTo>
                  <a:pt x="323341" y="100583"/>
                </a:lnTo>
                <a:lnTo>
                  <a:pt x="342798" y="93315"/>
                </a:lnTo>
                <a:lnTo>
                  <a:pt x="352790" y="89582"/>
                </a:lnTo>
                <a:lnTo>
                  <a:pt x="356471" y="88207"/>
                </a:lnTo>
                <a:lnTo>
                  <a:pt x="356996" y="88010"/>
                </a:lnTo>
                <a:lnTo>
                  <a:pt x="352678" y="71246"/>
                </a:lnTo>
                <a:lnTo>
                  <a:pt x="333295" y="71246"/>
                </a:lnTo>
                <a:lnTo>
                  <a:pt x="323341" y="71246"/>
                </a:lnTo>
                <a:lnTo>
                  <a:pt x="319674" y="71246"/>
                </a:lnTo>
                <a:lnTo>
                  <a:pt x="319150" y="71246"/>
                </a:lnTo>
                <a:lnTo>
                  <a:pt x="319150" y="67055"/>
                </a:lnTo>
                <a:lnTo>
                  <a:pt x="319150" y="62864"/>
                </a:lnTo>
                <a:lnTo>
                  <a:pt x="314959" y="58673"/>
                </a:lnTo>
                <a:lnTo>
                  <a:pt x="324651" y="44136"/>
                </a:lnTo>
                <a:lnTo>
                  <a:pt x="329628" y="36671"/>
                </a:lnTo>
                <a:lnTo>
                  <a:pt x="331462" y="33920"/>
                </a:lnTo>
                <a:lnTo>
                  <a:pt x="331724" y="33527"/>
                </a:lnTo>
                <a:lnTo>
                  <a:pt x="319150" y="20954"/>
                </a:lnTo>
                <a:lnTo>
                  <a:pt x="304613" y="30646"/>
                </a:lnTo>
                <a:lnTo>
                  <a:pt x="297148" y="35623"/>
                </a:lnTo>
                <a:lnTo>
                  <a:pt x="294397" y="37457"/>
                </a:lnTo>
                <a:lnTo>
                  <a:pt x="294005" y="37718"/>
                </a:lnTo>
                <a:lnTo>
                  <a:pt x="289813" y="37718"/>
                </a:lnTo>
                <a:lnTo>
                  <a:pt x="285495" y="37718"/>
                </a:lnTo>
                <a:lnTo>
                  <a:pt x="281305" y="33527"/>
                </a:lnTo>
                <a:lnTo>
                  <a:pt x="278882" y="14144"/>
                </a:lnTo>
                <a:lnTo>
                  <a:pt x="277637" y="4190"/>
                </a:lnTo>
                <a:lnTo>
                  <a:pt x="277179" y="523"/>
                </a:lnTo>
                <a:lnTo>
                  <a:pt x="277113" y="0"/>
                </a:lnTo>
                <a:lnTo>
                  <a:pt x="260350" y="0"/>
                </a:lnTo>
                <a:lnTo>
                  <a:pt x="255504" y="19383"/>
                </a:lnTo>
                <a:lnTo>
                  <a:pt x="253015" y="29336"/>
                </a:lnTo>
                <a:lnTo>
                  <a:pt x="252098" y="33004"/>
                </a:lnTo>
                <a:lnTo>
                  <a:pt x="251968" y="33527"/>
                </a:lnTo>
                <a:lnTo>
                  <a:pt x="247776" y="33527"/>
                </a:lnTo>
                <a:lnTo>
                  <a:pt x="243586" y="37718"/>
                </a:lnTo>
                <a:lnTo>
                  <a:pt x="228975" y="23181"/>
                </a:lnTo>
                <a:lnTo>
                  <a:pt x="221472" y="15716"/>
                </a:lnTo>
                <a:lnTo>
                  <a:pt x="218707" y="12965"/>
                </a:lnTo>
                <a:lnTo>
                  <a:pt x="218312" y="12572"/>
                </a:lnTo>
                <a:lnTo>
                  <a:pt x="201549" y="25145"/>
                </a:lnTo>
                <a:lnTo>
                  <a:pt x="211240" y="42106"/>
                </a:lnTo>
                <a:lnTo>
                  <a:pt x="216217" y="50815"/>
                </a:lnTo>
                <a:lnTo>
                  <a:pt x="218051" y="54024"/>
                </a:lnTo>
                <a:lnTo>
                  <a:pt x="218312" y="54482"/>
                </a:lnTo>
                <a:lnTo>
                  <a:pt x="214121" y="58673"/>
                </a:lnTo>
                <a:lnTo>
                  <a:pt x="214121" y="62864"/>
                </a:lnTo>
                <a:lnTo>
                  <a:pt x="209931" y="62864"/>
                </a:lnTo>
                <a:lnTo>
                  <a:pt x="190547" y="62864"/>
                </a:lnTo>
                <a:lnTo>
                  <a:pt x="180594" y="62864"/>
                </a:lnTo>
                <a:lnTo>
                  <a:pt x="176926" y="62864"/>
                </a:lnTo>
                <a:lnTo>
                  <a:pt x="176402" y="62864"/>
                </a:lnTo>
                <a:lnTo>
                  <a:pt x="172212" y="79628"/>
                </a:lnTo>
                <a:lnTo>
                  <a:pt x="191595" y="86897"/>
                </a:lnTo>
                <a:lnTo>
                  <a:pt x="201549" y="90630"/>
                </a:lnTo>
                <a:lnTo>
                  <a:pt x="205216" y="92005"/>
                </a:lnTo>
                <a:lnTo>
                  <a:pt x="205739" y="92201"/>
                </a:lnTo>
                <a:lnTo>
                  <a:pt x="205739" y="96392"/>
                </a:lnTo>
                <a:lnTo>
                  <a:pt x="205739" y="100583"/>
                </a:lnTo>
                <a:lnTo>
                  <a:pt x="205739" y="104774"/>
                </a:lnTo>
                <a:lnTo>
                  <a:pt x="191202" y="116889"/>
                </a:lnTo>
                <a:lnTo>
                  <a:pt x="183737" y="123110"/>
                </a:lnTo>
                <a:lnTo>
                  <a:pt x="180986" y="125402"/>
                </a:lnTo>
                <a:lnTo>
                  <a:pt x="180594" y="125729"/>
                </a:lnTo>
                <a:lnTo>
                  <a:pt x="184784" y="142620"/>
                </a:lnTo>
                <a:lnTo>
                  <a:pt x="204168" y="140198"/>
                </a:lnTo>
                <a:lnTo>
                  <a:pt x="214121" y="138953"/>
                </a:lnTo>
                <a:lnTo>
                  <a:pt x="217789" y="138495"/>
                </a:lnTo>
                <a:lnTo>
                  <a:pt x="218312" y="138429"/>
                </a:lnTo>
                <a:lnTo>
                  <a:pt x="222631" y="155155"/>
                </a:lnTo>
                <a:lnTo>
                  <a:pt x="205597" y="162432"/>
                </a:lnTo>
                <a:lnTo>
                  <a:pt x="196850" y="166168"/>
                </a:lnTo>
                <a:lnTo>
                  <a:pt x="193627" y="167544"/>
                </a:lnTo>
                <a:lnTo>
                  <a:pt x="193166" y="167741"/>
                </a:lnTo>
                <a:lnTo>
                  <a:pt x="193166" y="171932"/>
                </a:lnTo>
                <a:lnTo>
                  <a:pt x="193166" y="176136"/>
                </a:lnTo>
                <a:lnTo>
                  <a:pt x="193166" y="184518"/>
                </a:lnTo>
                <a:lnTo>
                  <a:pt x="210200" y="191794"/>
                </a:lnTo>
                <a:lnTo>
                  <a:pt x="218947" y="195530"/>
                </a:lnTo>
                <a:lnTo>
                  <a:pt x="222170" y="196907"/>
                </a:lnTo>
                <a:lnTo>
                  <a:pt x="222631" y="197103"/>
                </a:lnTo>
                <a:lnTo>
                  <a:pt x="218312" y="213880"/>
                </a:lnTo>
                <a:lnTo>
                  <a:pt x="198929" y="211457"/>
                </a:lnTo>
                <a:lnTo>
                  <a:pt x="188975" y="210213"/>
                </a:lnTo>
                <a:lnTo>
                  <a:pt x="185308" y="209755"/>
                </a:lnTo>
                <a:lnTo>
                  <a:pt x="184784" y="209689"/>
                </a:lnTo>
                <a:lnTo>
                  <a:pt x="184784" y="213880"/>
                </a:lnTo>
                <a:lnTo>
                  <a:pt x="180594" y="218071"/>
                </a:lnTo>
                <a:lnTo>
                  <a:pt x="180594" y="222275"/>
                </a:lnTo>
                <a:lnTo>
                  <a:pt x="190285" y="239250"/>
                </a:lnTo>
                <a:lnTo>
                  <a:pt x="195262" y="247967"/>
                </a:lnTo>
                <a:lnTo>
                  <a:pt x="197096" y="251179"/>
                </a:lnTo>
                <a:lnTo>
                  <a:pt x="197357" y="251637"/>
                </a:lnTo>
                <a:lnTo>
                  <a:pt x="184784" y="264223"/>
                </a:lnTo>
                <a:lnTo>
                  <a:pt x="170247" y="252094"/>
                </a:lnTo>
                <a:lnTo>
                  <a:pt x="162782" y="245865"/>
                </a:lnTo>
                <a:lnTo>
                  <a:pt x="160031" y="243570"/>
                </a:lnTo>
                <a:lnTo>
                  <a:pt x="159638" y="243243"/>
                </a:lnTo>
                <a:lnTo>
                  <a:pt x="155447" y="247434"/>
                </a:lnTo>
                <a:lnTo>
                  <a:pt x="151130" y="247434"/>
                </a:lnTo>
                <a:lnTo>
                  <a:pt x="146938" y="251637"/>
                </a:lnTo>
                <a:lnTo>
                  <a:pt x="149361" y="268612"/>
                </a:lnTo>
                <a:lnTo>
                  <a:pt x="150606" y="277329"/>
                </a:lnTo>
                <a:lnTo>
                  <a:pt x="151064" y="280541"/>
                </a:lnTo>
                <a:lnTo>
                  <a:pt x="151130" y="281000"/>
                </a:lnTo>
                <a:lnTo>
                  <a:pt x="130175" y="289382"/>
                </a:lnTo>
                <a:lnTo>
                  <a:pt x="122906" y="272407"/>
                </a:lnTo>
                <a:lnTo>
                  <a:pt x="119173" y="263690"/>
                </a:lnTo>
                <a:lnTo>
                  <a:pt x="117798" y="260478"/>
                </a:lnTo>
                <a:lnTo>
                  <a:pt x="117601" y="260019"/>
                </a:lnTo>
                <a:lnTo>
                  <a:pt x="113411" y="260019"/>
                </a:lnTo>
                <a:lnTo>
                  <a:pt x="109219" y="260019"/>
                </a:lnTo>
                <a:lnTo>
                  <a:pt x="105028" y="260019"/>
                </a:lnTo>
                <a:lnTo>
                  <a:pt x="97760" y="276994"/>
                </a:lnTo>
                <a:lnTo>
                  <a:pt x="94027" y="285711"/>
                </a:lnTo>
                <a:lnTo>
                  <a:pt x="92652" y="288923"/>
                </a:lnTo>
                <a:lnTo>
                  <a:pt x="92456" y="289382"/>
                </a:lnTo>
                <a:lnTo>
                  <a:pt x="71374" y="281000"/>
                </a:lnTo>
                <a:lnTo>
                  <a:pt x="73796" y="264025"/>
                </a:lnTo>
                <a:lnTo>
                  <a:pt x="75041" y="255308"/>
                </a:lnTo>
                <a:lnTo>
                  <a:pt x="75499" y="252096"/>
                </a:lnTo>
                <a:lnTo>
                  <a:pt x="75564" y="251637"/>
                </a:lnTo>
                <a:lnTo>
                  <a:pt x="71374" y="247434"/>
                </a:lnTo>
                <a:lnTo>
                  <a:pt x="67182" y="247434"/>
                </a:lnTo>
                <a:lnTo>
                  <a:pt x="62991" y="243243"/>
                </a:lnTo>
                <a:lnTo>
                  <a:pt x="48454" y="255372"/>
                </a:lnTo>
                <a:lnTo>
                  <a:pt x="40989" y="261600"/>
                </a:lnTo>
                <a:lnTo>
                  <a:pt x="38238" y="263895"/>
                </a:lnTo>
                <a:lnTo>
                  <a:pt x="37845" y="264223"/>
                </a:lnTo>
                <a:lnTo>
                  <a:pt x="25272" y="251637"/>
                </a:lnTo>
                <a:lnTo>
                  <a:pt x="34964" y="234662"/>
                </a:lnTo>
                <a:lnTo>
                  <a:pt x="39941" y="225945"/>
                </a:lnTo>
                <a:lnTo>
                  <a:pt x="41775" y="222734"/>
                </a:lnTo>
                <a:lnTo>
                  <a:pt x="42037" y="222275"/>
                </a:lnTo>
                <a:lnTo>
                  <a:pt x="42037" y="218071"/>
                </a:lnTo>
                <a:lnTo>
                  <a:pt x="37845" y="213880"/>
                </a:lnTo>
                <a:lnTo>
                  <a:pt x="37845" y="209689"/>
                </a:lnTo>
                <a:lnTo>
                  <a:pt x="18389" y="212112"/>
                </a:lnTo>
                <a:lnTo>
                  <a:pt x="8397" y="213356"/>
                </a:lnTo>
                <a:lnTo>
                  <a:pt x="4716" y="213815"/>
                </a:lnTo>
                <a:lnTo>
                  <a:pt x="4190" y="213880"/>
                </a:lnTo>
                <a:lnTo>
                  <a:pt x="0" y="197103"/>
                </a:lnTo>
                <a:lnTo>
                  <a:pt x="17033" y="189827"/>
                </a:lnTo>
                <a:lnTo>
                  <a:pt x="25781" y="186091"/>
                </a:lnTo>
                <a:lnTo>
                  <a:pt x="29003" y="184714"/>
                </a:lnTo>
                <a:lnTo>
                  <a:pt x="29463" y="184518"/>
                </a:lnTo>
                <a:lnTo>
                  <a:pt x="29463" y="180327"/>
                </a:lnTo>
                <a:lnTo>
                  <a:pt x="29463" y="176136"/>
                </a:lnTo>
                <a:lnTo>
                  <a:pt x="29463" y="167741"/>
                </a:lnTo>
                <a:lnTo>
                  <a:pt x="12430" y="160465"/>
                </a:lnTo>
                <a:lnTo>
                  <a:pt x="3682" y="156729"/>
                </a:lnTo>
                <a:lnTo>
                  <a:pt x="460" y="155352"/>
                </a:lnTo>
                <a:lnTo>
                  <a:pt x="0" y="155155"/>
                </a:lnTo>
                <a:lnTo>
                  <a:pt x="4190" y="138429"/>
                </a:lnTo>
                <a:lnTo>
                  <a:pt x="23647" y="140852"/>
                </a:lnTo>
                <a:lnTo>
                  <a:pt x="33639" y="142097"/>
                </a:lnTo>
                <a:lnTo>
                  <a:pt x="37320" y="142555"/>
                </a:lnTo>
                <a:lnTo>
                  <a:pt x="37845" y="142620"/>
                </a:lnTo>
                <a:lnTo>
                  <a:pt x="37845" y="138429"/>
                </a:lnTo>
                <a:lnTo>
                  <a:pt x="42037" y="134238"/>
                </a:lnTo>
                <a:lnTo>
                  <a:pt x="42037" y="130047"/>
                </a:lnTo>
                <a:lnTo>
                  <a:pt x="32345" y="113014"/>
                </a:lnTo>
                <a:lnTo>
                  <a:pt x="27368" y="104266"/>
                </a:lnTo>
                <a:lnTo>
                  <a:pt x="25534" y="101044"/>
                </a:lnTo>
                <a:lnTo>
                  <a:pt x="25272" y="100583"/>
                </a:lnTo>
                <a:lnTo>
                  <a:pt x="37845" y="88010"/>
                </a:lnTo>
                <a:lnTo>
                  <a:pt x="52383" y="100125"/>
                </a:lnTo>
                <a:lnTo>
                  <a:pt x="59848" y="106346"/>
                </a:lnTo>
                <a:lnTo>
                  <a:pt x="62599" y="108638"/>
                </a:lnTo>
                <a:lnTo>
                  <a:pt x="62991" y="108965"/>
                </a:lnTo>
                <a:lnTo>
                  <a:pt x="67182" y="104774"/>
                </a:lnTo>
                <a:lnTo>
                  <a:pt x="71374" y="104774"/>
                </a:lnTo>
                <a:lnTo>
                  <a:pt x="75564" y="100583"/>
                </a:lnTo>
                <a:lnTo>
                  <a:pt x="73142" y="83623"/>
                </a:lnTo>
                <a:lnTo>
                  <a:pt x="71897" y="74914"/>
                </a:lnTo>
                <a:lnTo>
                  <a:pt x="71439" y="71705"/>
                </a:lnTo>
                <a:lnTo>
                  <a:pt x="71374" y="71246"/>
                </a:lnTo>
                <a:lnTo>
                  <a:pt x="92456" y="62864"/>
                </a:lnTo>
                <a:lnTo>
                  <a:pt x="99724" y="79825"/>
                </a:lnTo>
                <a:lnTo>
                  <a:pt x="103457" y="88534"/>
                </a:lnTo>
                <a:lnTo>
                  <a:pt x="104832" y="91743"/>
                </a:lnTo>
                <a:lnTo>
                  <a:pt x="105028" y="92201"/>
                </a:lnTo>
                <a:lnTo>
                  <a:pt x="109219" y="92201"/>
                </a:lnTo>
                <a:lnTo>
                  <a:pt x="113411" y="92201"/>
                </a:lnTo>
                <a:lnTo>
                  <a:pt x="117601" y="92201"/>
                </a:lnTo>
                <a:lnTo>
                  <a:pt x="124870" y="75241"/>
                </a:lnTo>
                <a:lnTo>
                  <a:pt x="128603" y="66532"/>
                </a:lnTo>
                <a:lnTo>
                  <a:pt x="129978" y="63323"/>
                </a:lnTo>
                <a:lnTo>
                  <a:pt x="130175" y="62864"/>
                </a:lnTo>
                <a:lnTo>
                  <a:pt x="151130" y="67055"/>
                </a:lnTo>
                <a:lnTo>
                  <a:pt x="148707" y="86439"/>
                </a:lnTo>
                <a:lnTo>
                  <a:pt x="147462" y="96392"/>
                </a:lnTo>
                <a:lnTo>
                  <a:pt x="147004" y="100060"/>
                </a:lnTo>
                <a:lnTo>
                  <a:pt x="146938" y="100583"/>
                </a:lnTo>
                <a:lnTo>
                  <a:pt x="151130" y="104774"/>
                </a:lnTo>
                <a:lnTo>
                  <a:pt x="155447" y="104774"/>
                </a:lnTo>
                <a:lnTo>
                  <a:pt x="159638" y="108965"/>
                </a:lnTo>
              </a:path>
            </a:pathLst>
          </a:custGeom>
          <a:noFill/>
          <a:ln w="12700">
            <a:solidFill>
              <a:srgbClr val="00719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4003" name="object 51">
            <a:extLst>
              <a:ext uri="{FF2B5EF4-FFF2-40B4-BE49-F238E27FC236}">
                <a16:creationId xmlns:a16="http://schemas.microsoft.com/office/drawing/2014/main" id="{221322FB-BDA0-4C70-8A9B-208C98976287}"/>
              </a:ext>
            </a:extLst>
          </p:cNvPr>
          <p:cNvSpPr>
            <a:spLocks noChangeArrowheads="1"/>
          </p:cNvSpPr>
          <p:nvPr/>
        </p:nvSpPr>
        <p:spPr bwMode="auto">
          <a:xfrm>
            <a:off x="1768475" y="5580063"/>
            <a:ext cx="76200" cy="762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54004" name="object 52">
            <a:extLst>
              <a:ext uri="{FF2B5EF4-FFF2-40B4-BE49-F238E27FC236}">
                <a16:creationId xmlns:a16="http://schemas.microsoft.com/office/drawing/2014/main" id="{CAFF46E7-4003-4F88-B859-3056E0388E6F}"/>
              </a:ext>
            </a:extLst>
          </p:cNvPr>
          <p:cNvSpPr>
            <a:spLocks noChangeArrowheads="1"/>
          </p:cNvSpPr>
          <p:nvPr/>
        </p:nvSpPr>
        <p:spPr bwMode="auto">
          <a:xfrm>
            <a:off x="1922463" y="5497513"/>
            <a:ext cx="73025" cy="7302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Tree>
  </p:cSld>
  <p:clrMapOvr>
    <a:masterClrMapping/>
  </p:clrMapOvr>
</p:sld>
</file>

<file path=ppt/slides/slide185.xml><?xml version="1.0" encoding="utf-8"?>
<p:sld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Title 10">
            <a:extLst>
              <a:ext uri="{FF2B5EF4-FFF2-40B4-BE49-F238E27FC236}">
                <a16:creationId xmlns:a16="http://schemas.microsoft.com/office/drawing/2014/main" id="{0094F25C-7512-4FAD-84BA-F15B228C61B2}"/>
              </a:ext>
            </a:extLst>
          </p:cNvPr>
          <p:cNvSpPr>
            <a:spLocks noGrp="1"/>
          </p:cNvSpPr>
          <p:nvPr>
            <p:ph type="title"/>
          </p:nvPr>
        </p:nvSpPr>
        <p:spPr>
          <a:xfrm>
            <a:off x="822325" y="3170238"/>
            <a:ext cx="10972800" cy="1362075"/>
          </a:xfrm>
        </p:spPr>
        <p:txBody>
          <a:bodyPr/>
          <a:lstStyle/>
          <a:p>
            <a:pPr/>
            <a:r>
              <a:rPr lang="en-US" altLang="zh-CN"/>
              <a:t>可伸缩 Microservices at</a:t>
            </a:r>
            <a:r>
              <a:rPr lang="en-US" altLang="zh-CN">
                <a:solidFill>
                  <a:srgbClr val="FF0000"/>
                </a:solidFill>
              </a:rPr>
              <a:t>Netflix</a:t>
            </a:r>
            <a:endParaRPr lang="en-US" altLang="zh-CN"/>
          </a:p>
        </p:txBody>
      </p:sp>
    </p:spTree>
  </p:cSld>
  <p:clrMapOvr>
    <a:masterClrMapping/>
  </p:clrMapOvr>
  <p:transition spd="slow">
    <p:fade/>
  </p:transition>
</p:sld>
</file>

<file path=ppt/slides/slide186.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Content Placeholder 2">
            <a:extLst>
              <a:ext uri="{FF2B5EF4-FFF2-40B4-BE49-F238E27FC236}">
                <a16:creationId xmlns:a16="http://schemas.microsoft.com/office/drawing/2014/main" id="{1CA6BA7F-7B47-4563-AFAC-21770786AE71}"/>
              </a:ext>
            </a:extLst>
          </p:cNvPr>
          <p:cNvSpPr>
            <a:spLocks noGrp="1"/>
          </p:cNvSpPr>
          <p:nvPr>
            <p:ph sz="quarter" idx="4294967295"/>
          </p:nvPr>
        </p:nvSpPr>
        <p:spPr>
          <a:xfrm>
            <a:off x="812800" y="1600200"/>
            <a:ext cx="4978400" cy="4114800"/>
          </a:xfrm>
        </p:spPr>
        <p:txBody>
          <a:bodyPr/>
          <a:lstStyle/>
          <a:p>
            <a:pPr/>
            <a:r>
              <a:rPr lang="en-US" altLang="zh-CN"/>
              <a:t>旧数据中心 (2008)</a:t>
            </a:r>
          </a:p>
          <a:p>
            <a:pPr/>
            <a:r>
              <a:rPr lang="en-US" altLang="zh-CN"/>
              <a:t>一切在一个 WebApp (. 战争)</a:t>
            </a:r>
          </a:p>
          <a:p>
            <a:endParaRPr lang="en-US" altLang="zh-CN"/>
          </a:p>
        </p:txBody>
      </p:sp>
      <p:sp>
        <p:nvSpPr>
          <p:cNvPr id="257027" name="Content Placeholder 3">
            <a:extLst>
              <a:ext uri="{FF2B5EF4-FFF2-40B4-BE49-F238E27FC236}">
                <a16:creationId xmlns:a16="http://schemas.microsoft.com/office/drawing/2014/main" id="{253D4D76-8289-4AC1-BAFF-C365B89DDF4A}"/>
              </a:ext>
            </a:extLst>
          </p:cNvPr>
          <p:cNvSpPr>
            <a:spLocks noGrp="1"/>
          </p:cNvSpPr>
          <p:nvPr>
            <p:ph sz="quarter" idx="4294967295"/>
          </p:nvPr>
        </p:nvSpPr>
        <p:spPr>
          <a:xfrm>
            <a:off x="6400800" y="1600200"/>
            <a:ext cx="4978400" cy="4114800"/>
          </a:xfrm>
        </p:spPr>
        <p:txBody>
          <a:bodyPr/>
          <a:lstStyle/>
          <a:p>
            <a:pPr/>
            <a:r>
              <a:rPr lang="en-US" altLang="zh-CN"/>
              <a:t>AWS 云 (~ 2010)</a:t>
            </a:r>
          </a:p>
          <a:p>
            <a:pPr/>
            <a:r>
              <a:rPr lang="en-US" altLang="zh-CN"/>
              <a:t>100s. 细粒度服务</a:t>
            </a:r>
          </a:p>
          <a:p>
            <a:endParaRPr lang="en-US" altLang="zh-CN"/>
          </a:p>
        </p:txBody>
      </p:sp>
      <p:sp>
        <p:nvSpPr>
          <p:cNvPr id="257028" name="Title 1">
            <a:extLst>
              <a:ext uri="{FF2B5EF4-FFF2-40B4-BE49-F238E27FC236}">
                <a16:creationId xmlns:a16="http://schemas.microsoft.com/office/drawing/2014/main" id="{EB83861A-29F8-40E1-8937-249EABB28674}"/>
              </a:ext>
            </a:extLst>
          </p:cNvPr>
          <p:cNvSpPr>
            <a:spLocks noGrp="1"/>
          </p:cNvSpPr>
          <p:nvPr>
            <p:ph type="title"/>
          </p:nvPr>
        </p:nvSpPr>
        <p:spPr>
          <a:xfrm>
            <a:off x="33338" y="0"/>
            <a:ext cx="10972800" cy="1016000"/>
          </a:xfrm>
        </p:spPr>
        <p:txBody>
          <a:bodyPr/>
          <a:lstStyle/>
          <a:p>
            <a:pPr algn="l"/>
            <a:r>
              <a:rPr lang="en-US" altLang="zh-CN" sz="4400">
                <a:solidFill>
                  <a:schemeClr val="bg1"/>
                </a:solidFill>
                <a:latin typeface="Calibri" panose="020F0502020204030204" pitchFamily="34" charset="0"/>
              </a:rPr>
              <a:t>Netflix-进化</a:t>
            </a:r>
          </a:p>
        </p:txBody>
      </p:sp>
      <p:pic>
        <p:nvPicPr>
          <p:cNvPr id="257029" name="Shape 51">
            <a:extLst>
              <a:ext uri="{FF2B5EF4-FFF2-40B4-BE49-F238E27FC236}">
                <a16:creationId xmlns:a16="http://schemas.microsoft.com/office/drawing/2014/main" id="{CD86E534-AB48-4089-9DFC-7AE4388C7C55}"/>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1425" y="3155950"/>
            <a:ext cx="12446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030" name="Shape 52">
            <a:extLst>
              <a:ext uri="{FF2B5EF4-FFF2-40B4-BE49-F238E27FC236}">
                <a16:creationId xmlns:a16="http://schemas.microsoft.com/office/drawing/2014/main" id="{1D57E39B-99D7-4C3E-8034-051C756394E8}"/>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6263" y="4068763"/>
            <a:ext cx="19812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031" name="Shape 53">
            <a:extLst>
              <a:ext uri="{FF2B5EF4-FFF2-40B4-BE49-F238E27FC236}">
                <a16:creationId xmlns:a16="http://schemas.microsoft.com/office/drawing/2014/main" id="{4AD2CCEA-9D3E-4BC0-A39F-C35731B62B8E}"/>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2225" y="4068763"/>
            <a:ext cx="54356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sld>
</file>

<file path=ppt/slides/slide187.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Title 1">
            <a:extLst>
              <a:ext uri="{FF2B5EF4-FFF2-40B4-BE49-F238E27FC236}">
                <a16:creationId xmlns:a16="http://schemas.microsoft.com/office/drawing/2014/main" id="{4697CBAB-5946-450F-8BE4-67D60AF2508C}"/>
              </a:ext>
            </a:extLst>
          </p:cNvPr>
          <p:cNvSpPr>
            <a:spLocks noGrp="1"/>
          </p:cNvSpPr>
          <p:nvPr>
            <p:ph type="title"/>
          </p:nvPr>
        </p:nvSpPr>
        <p:spPr>
          <a:xfrm>
            <a:off x="0" y="0"/>
            <a:ext cx="10972800" cy="979488"/>
          </a:xfrm>
        </p:spPr>
        <p:txBody>
          <a:bodyPr/>
          <a:lstStyle/>
          <a:p>
            <a:pPr algn="l"/>
            <a:r>
              <a:rPr lang="en-US" altLang="zh-CN">
                <a:solidFill>
                  <a:schemeClr val="bg1"/>
                </a:solidFill>
              </a:rPr>
              <a:t>Netflix 秤</a:t>
            </a:r>
          </a:p>
        </p:txBody>
      </p:sp>
      <p:sp>
        <p:nvSpPr>
          <p:cNvPr id="259075" name="Text Placeholder 2">
            <a:extLst>
              <a:ext uri="{FF2B5EF4-FFF2-40B4-BE49-F238E27FC236}">
                <a16:creationId xmlns:a16="http://schemas.microsoft.com/office/drawing/2014/main" id="{3EC58CF9-FBA7-4CBC-8D91-11BA46E8E66E}"/>
              </a:ext>
            </a:extLst>
          </p:cNvPr>
          <p:cNvSpPr>
            <a:spLocks noGrp="1"/>
          </p:cNvSpPr>
          <p:nvPr>
            <p:ph type="body" idx="1"/>
          </p:nvPr>
        </p:nvSpPr>
        <p:spPr/>
        <p:txBody>
          <a:bodyPr/>
          <a:lstStyle/>
          <a:p>
            <a:pPr/>
            <a:r>
              <a:rPr lang="en-US" altLang="zh-CN"/>
              <a:t>1/3 的峰值互联网流量一天</a:t>
            </a:r>
          </a:p>
          <a:p>
            <a:pPr/>
            <a:r>
              <a:rPr lang="en-US" altLang="zh-CN"/>
              <a:t>~ 50 m 订户</a:t>
            </a:r>
          </a:p>
          <a:p>
            <a:pPr/>
            <a:r>
              <a:rPr lang="en-US" altLang="zh-CN"/>
              <a:t>〜20亿边缘 API 请求/天</a:t>
            </a:r>
          </a:p>
          <a:p>
            <a:pPr/>
            <a:r>
              <a:rPr lang="en-US" altLang="zh-CN"/>
              <a:t>&gt; 500 MicroServices</a:t>
            </a:r>
          </a:p>
          <a:p>
            <a:pPr/>
            <a:r>
              <a:rPr lang="en-US" altLang="zh-CN"/>
              <a:t>30个工程团队 (拥有许多 microservices)</a:t>
            </a:r>
          </a:p>
          <a:p>
            <a:endParaRPr lang="en-US" altLang="zh-CN"/>
          </a:p>
        </p:txBody>
      </p:sp>
      <p:pic>
        <p:nvPicPr>
          <p:cNvPr id="259076" name="Picture 5" descr="Screen shot 2012-07-08 at 12.11.10 AM.png">
            <a:extLst>
              <a:ext uri="{FF2B5EF4-FFF2-40B4-BE49-F238E27FC236}">
                <a16:creationId xmlns:a16="http://schemas.microsoft.com/office/drawing/2014/main" id="{442996CA-3B5D-4026-8E29-A079234B61B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70588" y="4225925"/>
            <a:ext cx="6034087" cy="249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7000">
    <p:fade thruBlk="1"/>
  </p:transition>
</p:sld>
</file>

<file path=ppt/slides/slide188.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Title 1">
            <a:extLst>
              <a:ext uri="{FF2B5EF4-FFF2-40B4-BE49-F238E27FC236}">
                <a16:creationId xmlns:a16="http://schemas.microsoft.com/office/drawing/2014/main" id="{126ACDFB-165C-4D1E-9A2D-05213590502B}"/>
              </a:ext>
            </a:extLst>
          </p:cNvPr>
          <p:cNvSpPr>
            <a:spLocks noGrp="1"/>
          </p:cNvSpPr>
          <p:nvPr>
            <p:ph type="title"/>
          </p:nvPr>
        </p:nvSpPr>
        <p:spPr>
          <a:xfrm>
            <a:off x="0" y="0"/>
            <a:ext cx="10972800" cy="1012825"/>
          </a:xfrm>
        </p:spPr>
        <p:txBody>
          <a:bodyPr/>
          <a:lstStyle/>
          <a:p>
            <a:pPr algn="l"/>
            <a:r>
              <a:rPr lang="en-US" altLang="zh-CN">
                <a:solidFill>
                  <a:schemeClr val="bg1"/>
                </a:solidFill>
              </a:rPr>
              <a:t>最佳实践--隔离/访问</a:t>
            </a:r>
          </a:p>
        </p:txBody>
      </p:sp>
      <p:sp>
        <p:nvSpPr>
          <p:cNvPr id="260099" name="Text Placeholder 2">
            <a:extLst>
              <a:ext uri="{FF2B5EF4-FFF2-40B4-BE49-F238E27FC236}">
                <a16:creationId xmlns:a16="http://schemas.microsoft.com/office/drawing/2014/main" id="{A5983AF2-7F5E-4BF2-AA00-3E567AF94A80}"/>
              </a:ext>
            </a:extLst>
          </p:cNvPr>
          <p:cNvSpPr>
            <a:spLocks noGrp="1"/>
          </p:cNvSpPr>
          <p:nvPr>
            <p:ph type="body" idx="1"/>
          </p:nvPr>
        </p:nvSpPr>
        <p:spPr>
          <a:xfrm>
            <a:off x="584200" y="1641475"/>
            <a:ext cx="10972800" cy="4967288"/>
          </a:xfrm>
        </p:spPr>
        <p:txBody>
          <a:bodyPr/>
          <a:lstStyle/>
          <a:p>
            <a:pPr/>
            <a:r>
              <a:rPr lang="en-US" altLang="zh-CN"/>
              <a:t>提示: 在 AWS 中, 使用安全组隔离/限制对您的 MicroServices 的访问</a:t>
            </a:r>
          </a:p>
        </p:txBody>
      </p:sp>
      <p:pic>
        <p:nvPicPr>
          <p:cNvPr id="260100" name="Picture 3">
            <a:extLst>
              <a:ext uri="{FF2B5EF4-FFF2-40B4-BE49-F238E27FC236}">
                <a16:creationId xmlns:a16="http://schemas.microsoft.com/office/drawing/2014/main" id="{BAF9A2E0-224D-4BBF-975F-04E7EA2A007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66888" y="2546350"/>
            <a:ext cx="8059737" cy="284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B89DB2D4-D9F4-4F84-8D58-5600FE48A047}"/>
              </a:ext>
            </a:extLst>
          </p:cNvPr>
          <p:cNvSpPr/>
          <p:nvPr/>
        </p:nvSpPr>
        <p:spPr>
          <a:xfrm>
            <a:off x="2674938" y="6175375"/>
            <a:ext cx="8069262" cy="317500"/>
          </a:xfrm>
          <a:prstGeom prst="rect">
            <a:avLst/>
          </a:prstGeom>
        </p:spPr>
        <p:txBody>
          <a:bodyPr>
            <a:spAutoFit/>
          </a:bodyPr>
          <a:lstStyle/>
          <a:p>
            <a:pPr>
              <a:defRPr/>
            </a:pPr>
            <a:r>
              <a:rPr lang="en-US" sz="1467" dirty="0"/>
              <a:t>http://</a:t>
            </a:r>
            <a:r>
              <a:rPr lang="en-US" sz="1467" dirty="0" err="1"/>
              <a:t>docs.aws.amazon.com</a:t>
            </a:r>
            <a:r>
              <a:rPr lang="en-US" sz="1467" dirty="0"/>
              <a:t>/AWSEC2/latest/</a:t>
            </a:r>
            <a:r>
              <a:rPr lang="en-US" sz="1467" dirty="0" err="1"/>
              <a:t>UserGuide</a:t>
            </a:r>
            <a:r>
              <a:rPr lang="en-US" sz="1467" dirty="0"/>
              <a:t>/使用-网络-</a:t>
            </a:r>
            <a:r>
              <a:rPr lang="en-US" sz="1467" dirty="0" err="1"/>
              <a:t>安全. html</a:t>
            </a:r>
            <a:endParaRPr lang="en-US" sz="1467" dirty="0"/>
          </a:p>
        </p:txBody>
      </p:sp>
    </p:spTree>
  </p:cSld>
  <p:clrMapOvr>
    <a:masterClrMapping/>
  </p:clrMapOvr>
  <p:transition spd="slow" advClick="0" advTm="7000">
    <p:fade thruBlk="1"/>
  </p:transition>
</p:sld>
</file>

<file path=ppt/slides/slide189.xml><?xml version="1.0" encoding="utf-8"?>
<p:sld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Shape 137">
            <a:extLst>
              <a:ext uri="{FF2B5EF4-FFF2-40B4-BE49-F238E27FC236}">
                <a16:creationId xmlns:a16="http://schemas.microsoft.com/office/drawing/2014/main" id="{66C0DA83-BEFD-47F7-B796-F11DA605B32B}"/>
              </a:ext>
            </a:extLst>
          </p:cNvPr>
          <p:cNvSpPr>
            <a:spLocks noGrp="1"/>
          </p:cNvSpPr>
          <p:nvPr>
            <p:ph type="title"/>
          </p:nvPr>
        </p:nvSpPr>
        <p:spPr>
          <a:xfrm>
            <a:off x="0" y="0"/>
            <a:ext cx="10972800" cy="1044575"/>
          </a:xfrm>
        </p:spPr>
        <p:txBody>
          <a:bodyPr lIns="121900" tIns="121900" rIns="121900" bIns="121900" anchor="b"/>
          <a:lstStyle/>
          <a:p>
            <a:pPr algn="l"/>
            <a:r>
              <a:rPr lang="en-US" altLang="zh-CN">
                <a:solidFill>
                  <a:schemeClr val="bg1"/>
                </a:solidFill>
              </a:rPr>
              <a:t>最佳实践--</a:t>
            </a:r>
            <a:r>
              <a:rPr lang="zh-CN" altLang="zh-CN">
                <a:solidFill>
                  <a:schemeClr val="bg1"/>
                </a:solidFill>
              </a:rPr>
              <a:t>Loadbalancers</a:t>
            </a:r>
          </a:p>
        </p:txBody>
      </p:sp>
      <p:sp>
        <p:nvSpPr>
          <p:cNvPr id="138" name="Shape 138">
            <a:extLst>
              <a:ext uri="{FF2B5EF4-FFF2-40B4-BE49-F238E27FC236}">
                <a16:creationId xmlns:a16="http://schemas.microsoft.com/office/drawing/2014/main" id="{6E630750-98F8-4678-9CAD-FD7EE5DDF0B0}"/>
              </a:ext>
            </a:extLst>
          </p:cNvPr>
          <p:cNvSpPr txBox="1">
            <a:spLocks noGrp="1"/>
          </p:cNvSpPr>
          <p:nvPr>
            <p:ph type="body" idx="1"/>
          </p:nvPr>
        </p:nvSpPr>
        <p:spPr/>
        <p:txBody>
          <a:bodyPr lIns="121900" tIns="121900" rIns="121900" bIns="121900">
            <a:noAutofit/>
          </a:bodyPr>
          <a:lstStyle/>
          <a:p>
            <a:pPr>
              <a:spcBef>
                <a:spcPts val="0"/>
              </a:spcBef>
              <a:buFont typeface="Arial" panose="020B0604020202020204" pitchFamily="34" charset="0"/>
              <a:buNone/>
              <a:defRPr/>
            </a:pPr>
            <a:r>
              <a:rPr lang="en" dirty="0"/>
              <a:t>选择</a:t>
            </a:r>
          </a:p>
          <a:p>
            <a:pPr marL="609585" indent="-558786">
              <a:spcBef>
                <a:spcPts val="0"/>
              </a:spcBef>
              <a:buClr>
                <a:schemeClr val="lt1"/>
              </a:buClr>
              <a:buSzPct val="100000"/>
              <a:buFont typeface="Arial"/>
              <a:buAutoNum type="arabicPeriod"/>
              <a:defRPr/>
            </a:pPr>
            <a:r>
              <a:rPr lang="en" dirty="0"/>
              <a:t>中央负载均衡器？(H/W</a:t>
            </a:r>
            <a:r>
              <a:rPr lang="en-US" dirty="0"/>
              <a:t>或</a:t>
            </a:r>
            <a:r>
              <a:rPr lang="en" dirty="0"/>
              <a:t>S/瓦)</a:t>
            </a:r>
          </a:p>
          <a:p>
            <a:pPr>
              <a:spcBef>
                <a:spcPts val="0"/>
              </a:spcBef>
              <a:buFont typeface="Arial" panose="020B0604020202020204" pitchFamily="34" charset="0"/>
              <a:buNone/>
              <a:defRPr/>
            </a:pPr>
            <a:endParaRPr dirty="0"/>
          </a:p>
          <a:p>
            <a:pPr>
              <a:spcBef>
                <a:spcPts val="0"/>
              </a:spcBef>
              <a:buFont typeface="Arial" panose="020B0604020202020204" pitchFamily="34" charset="0"/>
              <a:buNone/>
              <a:defRPr/>
            </a:pPr>
            <a:r>
              <a:rPr lang="en" dirty="0"/>
              <a:t>或</a:t>
            </a:r>
          </a:p>
          <a:p>
            <a:pPr>
              <a:spcBef>
                <a:spcPts val="0"/>
              </a:spcBef>
              <a:buFont typeface="Arial" panose="020B0604020202020204" pitchFamily="34" charset="0"/>
              <a:buNone/>
              <a:defRPr/>
            </a:pPr>
            <a:endParaRPr dirty="0"/>
          </a:p>
          <a:p>
            <a:pPr>
              <a:spcBef>
                <a:spcPts val="0"/>
              </a:spcBef>
              <a:buFont typeface="Arial" panose="020B0604020202020204" pitchFamily="34" charset="0"/>
              <a:buNone/>
              <a:defRPr/>
            </a:pPr>
            <a:r>
              <a:rPr lang="en" dirty="0"/>
              <a:t>2. 基于客户的负载均衡器？</a:t>
            </a:r>
          </a:p>
        </p:txBody>
      </p:sp>
    </p:spTree>
  </p:cSld>
  <p:clrMapOvr>
    <a:masterClrMapping/>
  </p:clrMapOvr>
  <p:transition spd="slow">
    <p:cut/>
  </p:transition>
</p:sld>
</file>

<file path=ppt/slides/slide19.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70A82032-C81A-463C-8B71-23D36353E46A}"/>
              </a:ext>
            </a:extLst>
          </p:cNvPr>
          <p:cNvSpPr txBox="1">
            <a:spLocks noGrp="1"/>
          </p:cNvSpPr>
          <p:nvPr>
            <p:ph type="title"/>
          </p:nvPr>
        </p:nvSpPr>
        <p:spPr>
          <a:xfrm>
            <a:off x="274638" y="200025"/>
            <a:ext cx="3181350" cy="688975"/>
          </a:xfrm>
        </p:spPr>
        <p:txBody>
          <a:bodyPr lIns="0" tIns="11162" rIns="0" bIns="0" rtlCol="0">
            <a:spAutoFit/>
          </a:bodyPr>
          <a:lstStyle/>
          <a:p>
            <a:pPr marL="8929">
              <a:spcBef>
                <a:spcPts val="88"/>
              </a:spcBef>
              <a:defRPr/>
            </a:pPr>
            <a:r>
              <a:rPr spc="-161" dirty="0">
                <a:solidFill>
                  <a:srgbClr val="C82506"/>
                </a:solidFill>
              </a:rPr>
              <a:t>D</a:t>
            </a:r>
            <a:r>
              <a:rPr spc="-183" dirty="0">
                <a:solidFill>
                  <a:srgbClr val="C82506"/>
                </a:solidFill>
              </a:rPr>
              <a:t>电子邮件</a:t>
            </a:r>
            <a:r>
              <a:rPr spc="-84" dirty="0">
                <a:solidFill>
                  <a:srgbClr val="C82506"/>
                </a:solidFill>
              </a:rPr>
              <a:t>P</a:t>
            </a:r>
            <a:r>
              <a:rPr spc="-39" dirty="0">
                <a:solidFill>
                  <a:srgbClr val="C82506"/>
                </a:solidFill>
              </a:rPr>
              <a:t>我</a:t>
            </a:r>
            <a:r>
              <a:rPr spc="-186" dirty="0">
                <a:solidFill>
                  <a:srgbClr val="C82506"/>
                </a:solidFill>
              </a:rPr>
              <a:t>o</a:t>
            </a:r>
            <a:r>
              <a:rPr spc="4" dirty="0">
                <a:solidFill>
                  <a:srgbClr val="C82506"/>
                </a:solidFill>
              </a:rPr>
              <a:t>Y</a:t>
            </a:r>
            <a:r>
              <a:rPr spc="-80" dirty="0">
                <a:solidFill>
                  <a:srgbClr val="C82506"/>
                </a:solidFill>
              </a:rPr>
              <a:t>我</a:t>
            </a:r>
            <a:r>
              <a:rPr spc="18" dirty="0">
                <a:solidFill>
                  <a:srgbClr val="C82506"/>
                </a:solidFill>
              </a:rPr>
              <a:t>n</a:t>
            </a:r>
            <a:r>
              <a:rPr spc="70" dirty="0">
                <a:solidFill>
                  <a:srgbClr val="C82506"/>
                </a:solidFill>
              </a:rPr>
              <a:t>t</a:t>
            </a:r>
          </a:p>
        </p:txBody>
      </p:sp>
      <p:sp>
        <p:nvSpPr>
          <p:cNvPr id="63491" name="object 3">
            <a:extLst>
              <a:ext uri="{FF2B5EF4-FFF2-40B4-BE49-F238E27FC236}">
                <a16:creationId xmlns:a16="http://schemas.microsoft.com/office/drawing/2014/main" id="{92EC805D-874C-46C7-BE13-B694B3617FFA}"/>
              </a:ext>
            </a:extLst>
          </p:cNvPr>
          <p:cNvSpPr>
            <a:spLocks noChangeArrowheads="1"/>
          </p:cNvSpPr>
          <p:nvPr/>
        </p:nvSpPr>
        <p:spPr bwMode="auto">
          <a:xfrm>
            <a:off x="8350250" y="3032125"/>
            <a:ext cx="582613" cy="569913"/>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63492" name="object 4">
            <a:extLst>
              <a:ext uri="{FF2B5EF4-FFF2-40B4-BE49-F238E27FC236}">
                <a16:creationId xmlns:a16="http://schemas.microsoft.com/office/drawing/2014/main" id="{FAA92627-6CCA-4E69-8376-EE7A87C297CE}"/>
              </a:ext>
            </a:extLst>
          </p:cNvPr>
          <p:cNvSpPr>
            <a:spLocks noChangeArrowheads="1"/>
          </p:cNvSpPr>
          <p:nvPr/>
        </p:nvSpPr>
        <p:spPr bwMode="auto">
          <a:xfrm>
            <a:off x="2827338" y="3157538"/>
            <a:ext cx="5740400" cy="319087"/>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63493" name="object 5">
            <a:extLst>
              <a:ext uri="{FF2B5EF4-FFF2-40B4-BE49-F238E27FC236}">
                <a16:creationId xmlns:a16="http://schemas.microsoft.com/office/drawing/2014/main" id="{81BF1D92-6CA6-4EF7-A89B-20BC19F58C3E}"/>
              </a:ext>
            </a:extLst>
          </p:cNvPr>
          <p:cNvSpPr>
            <a:spLocks noChangeArrowheads="1"/>
          </p:cNvSpPr>
          <p:nvPr/>
        </p:nvSpPr>
        <p:spPr bwMode="auto">
          <a:xfrm>
            <a:off x="3751263" y="3089275"/>
            <a:ext cx="503237" cy="44450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63494" name="object 6">
            <a:extLst>
              <a:ext uri="{FF2B5EF4-FFF2-40B4-BE49-F238E27FC236}">
                <a16:creationId xmlns:a16="http://schemas.microsoft.com/office/drawing/2014/main" id="{9F34CADC-243F-4FD6-A979-633D89862DC9}"/>
              </a:ext>
            </a:extLst>
          </p:cNvPr>
          <p:cNvSpPr>
            <a:spLocks noChangeArrowheads="1"/>
          </p:cNvSpPr>
          <p:nvPr/>
        </p:nvSpPr>
        <p:spPr bwMode="auto">
          <a:xfrm>
            <a:off x="4835525" y="3089275"/>
            <a:ext cx="503238" cy="444500"/>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63495" name="object 7">
            <a:extLst>
              <a:ext uri="{FF2B5EF4-FFF2-40B4-BE49-F238E27FC236}">
                <a16:creationId xmlns:a16="http://schemas.microsoft.com/office/drawing/2014/main" id="{CBB3CACE-344F-430C-AA45-83CCBDB816FA}"/>
              </a:ext>
            </a:extLst>
          </p:cNvPr>
          <p:cNvSpPr>
            <a:spLocks noChangeArrowheads="1"/>
          </p:cNvSpPr>
          <p:nvPr/>
        </p:nvSpPr>
        <p:spPr bwMode="auto">
          <a:xfrm>
            <a:off x="5919788" y="3089275"/>
            <a:ext cx="501650" cy="444500"/>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63496" name="object 8">
            <a:extLst>
              <a:ext uri="{FF2B5EF4-FFF2-40B4-BE49-F238E27FC236}">
                <a16:creationId xmlns:a16="http://schemas.microsoft.com/office/drawing/2014/main" id="{10824904-15F4-4241-88C5-7E4F1C8CEEA5}"/>
              </a:ext>
            </a:extLst>
          </p:cNvPr>
          <p:cNvSpPr>
            <a:spLocks noChangeArrowheads="1"/>
          </p:cNvSpPr>
          <p:nvPr/>
        </p:nvSpPr>
        <p:spPr bwMode="auto">
          <a:xfrm>
            <a:off x="7004050" y="3089275"/>
            <a:ext cx="501650" cy="444500"/>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63497" name="object 9">
            <a:extLst>
              <a:ext uri="{FF2B5EF4-FFF2-40B4-BE49-F238E27FC236}">
                <a16:creationId xmlns:a16="http://schemas.microsoft.com/office/drawing/2014/main" id="{C0E5C64B-4B99-4ECE-88EE-582B50645026}"/>
              </a:ext>
            </a:extLst>
          </p:cNvPr>
          <p:cNvSpPr>
            <a:spLocks noChangeArrowheads="1"/>
          </p:cNvSpPr>
          <p:nvPr/>
        </p:nvSpPr>
        <p:spPr bwMode="auto">
          <a:xfrm>
            <a:off x="2805113" y="3111500"/>
            <a:ext cx="411162" cy="400050"/>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63498" name="object 10">
            <a:extLst>
              <a:ext uri="{FF2B5EF4-FFF2-40B4-BE49-F238E27FC236}">
                <a16:creationId xmlns:a16="http://schemas.microsoft.com/office/drawing/2014/main" id="{33B481B2-A3B4-4C57-BF45-4A4A893CC6B4}"/>
              </a:ext>
            </a:extLst>
          </p:cNvPr>
          <p:cNvSpPr>
            <a:spLocks noChangeArrowheads="1"/>
          </p:cNvSpPr>
          <p:nvPr/>
        </p:nvSpPr>
        <p:spPr bwMode="auto">
          <a:xfrm>
            <a:off x="2428875" y="3716338"/>
            <a:ext cx="1095375" cy="708025"/>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63499" name="object 11">
            <a:extLst>
              <a:ext uri="{FF2B5EF4-FFF2-40B4-BE49-F238E27FC236}">
                <a16:creationId xmlns:a16="http://schemas.microsoft.com/office/drawing/2014/main" id="{3F8D3ECB-91CE-436B-B2BD-69DF01BD61DC}"/>
              </a:ext>
            </a:extLst>
          </p:cNvPr>
          <p:cNvSpPr>
            <a:spLocks noChangeArrowheads="1"/>
          </p:cNvSpPr>
          <p:nvPr/>
        </p:nvSpPr>
        <p:spPr bwMode="auto">
          <a:xfrm>
            <a:off x="3455988" y="3716338"/>
            <a:ext cx="2166937" cy="708025"/>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63500" name="object 12">
            <a:extLst>
              <a:ext uri="{FF2B5EF4-FFF2-40B4-BE49-F238E27FC236}">
                <a16:creationId xmlns:a16="http://schemas.microsoft.com/office/drawing/2014/main" id="{427B2AC1-C1A4-4C51-98C1-8ED17DD8E9DE}"/>
              </a:ext>
            </a:extLst>
          </p:cNvPr>
          <p:cNvSpPr>
            <a:spLocks noChangeArrowheads="1"/>
          </p:cNvSpPr>
          <p:nvPr/>
        </p:nvSpPr>
        <p:spPr bwMode="auto">
          <a:xfrm>
            <a:off x="5680075" y="3727450"/>
            <a:ext cx="2144713" cy="661988"/>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63501" name="object 13">
            <a:extLst>
              <a:ext uri="{FF2B5EF4-FFF2-40B4-BE49-F238E27FC236}">
                <a16:creationId xmlns:a16="http://schemas.microsoft.com/office/drawing/2014/main" id="{78A20644-6C38-451B-9C19-DFA6A0B5431D}"/>
              </a:ext>
            </a:extLst>
          </p:cNvPr>
          <p:cNvSpPr txBox="1">
            <a:spLocks noChangeArrowheads="1"/>
          </p:cNvSpPr>
          <p:nvPr/>
        </p:nvSpPr>
        <p:spPr bwMode="auto">
          <a:xfrm>
            <a:off x="2536825" y="2406650"/>
            <a:ext cx="1027113"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8037" rIns="0" bIns="0">
            <a:spAutoFit/>
          </a:bodyPr>
          <a:lstStyle>
            <a:lvl1pPr marL="635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21000"/>
              </a:lnSpc>
              <a:spcBef>
                <a:spcPts val="63"/>
              </a:spcBef>
            </a:pPr>
            <a:r>
              <a:rPr lang="zh-CN" altLang="zh-CN" sz="1000" b="1">
                <a:solidFill>
                  <a:srgbClr val="2A69A2"/>
                </a:solidFill>
                <a:latin typeface="Arial Black" panose="020B0A04020102020204" pitchFamily="34" charset="0"/>
              </a:rPr>
              <a:t>编译、单元和</a:t>
            </a:r>
            <a:endParaRPr lang="zh-CN" altLang="zh-CN" sz="1000">
              <a:latin typeface="Arial Black" panose="020B0A04020102020204" pitchFamily="34" charset="0"/>
            </a:endParaRPr>
          </a:p>
          <a:p>
            <a:pPr algn="ctr">
              <a:spcBef>
                <a:spcPts val="263"/>
              </a:spcBef>
            </a:pPr>
            <a:r>
              <a:rPr lang="zh-CN" altLang="zh-CN" sz="1000" b="1">
                <a:solidFill>
                  <a:srgbClr val="2A69A2"/>
                </a:solidFill>
                <a:latin typeface="Arial Black" panose="020B0A04020102020204" pitchFamily="34" charset="0"/>
              </a:rPr>
              <a:t>功能测试</a:t>
            </a:r>
            <a:endParaRPr lang="zh-CN" altLang="zh-CN" sz="1000">
              <a:latin typeface="Arial Black" panose="020B0A04020102020204" pitchFamily="34" charset="0"/>
            </a:endParaRPr>
          </a:p>
        </p:txBody>
      </p:sp>
      <p:sp>
        <p:nvSpPr>
          <p:cNvPr id="63502" name="object 14">
            <a:extLst>
              <a:ext uri="{FF2B5EF4-FFF2-40B4-BE49-F238E27FC236}">
                <a16:creationId xmlns:a16="http://schemas.microsoft.com/office/drawing/2014/main" id="{498685AE-D4B9-424B-8118-960CEDDEA804}"/>
              </a:ext>
            </a:extLst>
          </p:cNvPr>
          <p:cNvSpPr txBox="1">
            <a:spLocks noChangeArrowheads="1"/>
          </p:cNvSpPr>
          <p:nvPr/>
        </p:nvSpPr>
        <p:spPr bwMode="auto">
          <a:xfrm>
            <a:off x="4714875" y="2406650"/>
            <a:ext cx="785813"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8037" rIns="0" bIns="0">
            <a:spAutoFit/>
          </a:bodyPr>
          <a:lstStyle>
            <a:lvl1pPr marL="257175" indent="-249238">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1000"/>
              </a:lnSpc>
              <a:spcBef>
                <a:spcPts val="63"/>
              </a:spcBef>
            </a:pPr>
            <a:r>
              <a:rPr lang="zh-CN" altLang="zh-CN" sz="1000" b="1">
                <a:solidFill>
                  <a:srgbClr val="2A69A2"/>
                </a:solidFill>
                <a:latin typeface="Arial Black" panose="020B0A04020102020204" pitchFamily="34" charset="0"/>
              </a:rPr>
              <a:t>集成测试</a:t>
            </a:r>
            <a:endParaRPr lang="zh-CN" altLang="zh-CN" sz="1000">
              <a:latin typeface="Arial Black" panose="020B0A04020102020204" pitchFamily="34" charset="0"/>
            </a:endParaRPr>
          </a:p>
        </p:txBody>
      </p:sp>
      <p:sp>
        <p:nvSpPr>
          <p:cNvPr id="63503" name="object 15">
            <a:extLst>
              <a:ext uri="{FF2B5EF4-FFF2-40B4-BE49-F238E27FC236}">
                <a16:creationId xmlns:a16="http://schemas.microsoft.com/office/drawing/2014/main" id="{352BC2CE-8873-4DE6-8D61-17B0DF6DEF2A}"/>
              </a:ext>
            </a:extLst>
          </p:cNvPr>
          <p:cNvSpPr txBox="1">
            <a:spLocks noChangeArrowheads="1"/>
          </p:cNvSpPr>
          <p:nvPr/>
        </p:nvSpPr>
        <p:spPr bwMode="auto">
          <a:xfrm>
            <a:off x="3640138" y="2406650"/>
            <a:ext cx="792162"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8037" rIns="0" bIns="0">
            <a:spAutoFit/>
          </a:bodyPr>
          <a:lstStyle>
            <a:lvl1pPr marL="261938" indent="-252413">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1000"/>
              </a:lnSpc>
              <a:spcBef>
                <a:spcPts val="63"/>
              </a:spcBef>
            </a:pPr>
            <a:r>
              <a:rPr lang="zh-CN" altLang="zh-CN" sz="1000" b="1">
                <a:solidFill>
                  <a:srgbClr val="2A69A2"/>
                </a:solidFill>
                <a:latin typeface="Arial Black" panose="020B0A04020102020204" pitchFamily="34" charset="0"/>
              </a:rPr>
              <a:t>验收测试</a:t>
            </a:r>
            <a:endParaRPr lang="zh-CN" altLang="zh-CN" sz="1000">
              <a:latin typeface="Arial Black" panose="020B0A04020102020204" pitchFamily="34" charset="0"/>
            </a:endParaRPr>
          </a:p>
        </p:txBody>
      </p:sp>
      <p:sp>
        <p:nvSpPr>
          <p:cNvPr id="63504" name="object 16">
            <a:extLst>
              <a:ext uri="{FF2B5EF4-FFF2-40B4-BE49-F238E27FC236}">
                <a16:creationId xmlns:a16="http://schemas.microsoft.com/office/drawing/2014/main" id="{DBCF8EBD-75BC-4C15-A28B-B0E7BF42E4CD}"/>
              </a:ext>
            </a:extLst>
          </p:cNvPr>
          <p:cNvSpPr txBox="1">
            <a:spLocks noChangeArrowheads="1"/>
          </p:cNvSpPr>
          <p:nvPr/>
        </p:nvSpPr>
        <p:spPr bwMode="auto">
          <a:xfrm>
            <a:off x="5662613" y="2406650"/>
            <a:ext cx="2112962"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8037" rIns="0" bIns="0">
            <a:spAutoFit/>
          </a:bodyPr>
          <a:lstStyle>
            <a:lvl1pPr marL="430213" indent="-420688">
              <a:tabLst>
                <a:tab pos="1214438" algn="l"/>
                <a:tab pos="1524000" algn="l"/>
              </a:tabLst>
              <a:defRPr>
                <a:solidFill>
                  <a:schemeClr val="tx1"/>
                </a:solidFill>
                <a:latin typeface="Calibri" panose="020F0502020204030204" pitchFamily="34" charset="0"/>
                <a:ea typeface="宋体" panose="02010600030101010101" pitchFamily="2" charset="-122"/>
              </a:defRPr>
            </a:lvl1pPr>
            <a:lvl2pPr marL="742950" indent="-285750">
              <a:tabLst>
                <a:tab pos="1214438" algn="l"/>
                <a:tab pos="1524000" algn="l"/>
              </a:tabLst>
              <a:defRPr>
                <a:solidFill>
                  <a:schemeClr val="tx1"/>
                </a:solidFill>
                <a:latin typeface="Calibri" panose="020F0502020204030204" pitchFamily="34" charset="0"/>
                <a:ea typeface="宋体" panose="02010600030101010101" pitchFamily="2" charset="-122"/>
              </a:defRPr>
            </a:lvl2pPr>
            <a:lvl3pPr marL="1143000" indent="-228600">
              <a:tabLst>
                <a:tab pos="1214438" algn="l"/>
                <a:tab pos="1524000" algn="l"/>
              </a:tabLst>
              <a:defRPr>
                <a:solidFill>
                  <a:schemeClr val="tx1"/>
                </a:solidFill>
                <a:latin typeface="Calibri" panose="020F0502020204030204" pitchFamily="34" charset="0"/>
                <a:ea typeface="宋体" panose="02010600030101010101" pitchFamily="2" charset="-122"/>
              </a:defRPr>
            </a:lvl3pPr>
            <a:lvl4pPr marL="1600200" indent="-228600">
              <a:tabLst>
                <a:tab pos="1214438" algn="l"/>
                <a:tab pos="1524000" algn="l"/>
              </a:tabLst>
              <a:defRPr>
                <a:solidFill>
                  <a:schemeClr val="tx1"/>
                </a:solidFill>
                <a:latin typeface="Calibri" panose="020F0502020204030204" pitchFamily="34" charset="0"/>
                <a:ea typeface="宋体" panose="02010600030101010101" pitchFamily="2" charset="-122"/>
              </a:defRPr>
            </a:lvl4pPr>
            <a:lvl5pPr marL="2057400" indent="-228600">
              <a:tabLst>
                <a:tab pos="1214438" algn="l"/>
                <a:tab pos="15240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1214438" algn="l"/>
                <a:tab pos="15240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1214438" algn="l"/>
                <a:tab pos="15240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1214438" algn="l"/>
                <a:tab pos="15240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1214438" algn="l"/>
                <a:tab pos="1524000" algn="l"/>
              </a:tabLst>
              <a:defRPr>
                <a:solidFill>
                  <a:schemeClr val="tx1"/>
                </a:solidFill>
                <a:latin typeface="Calibri" panose="020F0502020204030204" pitchFamily="34" charset="0"/>
                <a:ea typeface="宋体" panose="02010600030101010101" pitchFamily="2" charset="-122"/>
              </a:defRPr>
            </a:lvl9pPr>
          </a:lstStyle>
          <a:p>
            <a:pPr>
              <a:lnSpc>
                <a:spcPct val="121000"/>
              </a:lnSpc>
              <a:spcBef>
                <a:spcPts val="63"/>
              </a:spcBef>
            </a:pPr>
            <a:r>
              <a:rPr lang="zh-CN" altLang="zh-CN" sz="1000" b="1">
                <a:solidFill>
                  <a:srgbClr val="2A69A2"/>
                </a:solidFill>
                <a:latin typeface="Arial Black" panose="020B0A04020102020204" pitchFamily="34" charset="0"/>
              </a:rPr>
              <a:t>用户验收性能测试测试</a:t>
            </a:r>
            <a:endParaRPr lang="zh-CN" altLang="zh-CN" sz="1000">
              <a:latin typeface="Arial Black" panose="020B0A04020102020204" pitchFamily="34" charset="0"/>
            </a:endParaRPr>
          </a:p>
        </p:txBody>
      </p:sp>
      <p:sp>
        <p:nvSpPr>
          <p:cNvPr id="63505" name="object 17">
            <a:extLst>
              <a:ext uri="{FF2B5EF4-FFF2-40B4-BE49-F238E27FC236}">
                <a16:creationId xmlns:a16="http://schemas.microsoft.com/office/drawing/2014/main" id="{E6A2C66F-2399-4DDD-A31D-DB277233A434}"/>
              </a:ext>
            </a:extLst>
          </p:cNvPr>
          <p:cNvSpPr txBox="1">
            <a:spLocks noChangeArrowheads="1"/>
          </p:cNvSpPr>
          <p:nvPr/>
        </p:nvSpPr>
        <p:spPr bwMode="auto">
          <a:xfrm>
            <a:off x="8996363" y="3067050"/>
            <a:ext cx="771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8037" rIns="0" bIns="0">
            <a:spAutoFit/>
          </a:bodyPr>
          <a:lstStyle>
            <a:lvl1pPr marL="7938" indent="58738">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1000"/>
              </a:lnSpc>
              <a:spcBef>
                <a:spcPts val="63"/>
              </a:spcBef>
            </a:pPr>
            <a:r>
              <a:rPr lang="zh-CN" altLang="zh-CN" sz="1000" b="1">
                <a:solidFill>
                  <a:srgbClr val="2A69A2"/>
                </a:solidFill>
                <a:latin typeface="Arial Black" panose="020B0A04020102020204" pitchFamily="34" charset="0"/>
              </a:rPr>
              <a:t>部署到生产</a:t>
            </a:r>
            <a:endParaRPr lang="zh-CN" altLang="zh-CN" sz="1000">
              <a:latin typeface="Arial Black" panose="020B0A04020102020204" pitchFamily="34" charset="0"/>
            </a:endParaRPr>
          </a:p>
        </p:txBody>
      </p:sp>
      <p:sp>
        <p:nvSpPr>
          <p:cNvPr id="63506" name="object 18">
            <a:extLst>
              <a:ext uri="{FF2B5EF4-FFF2-40B4-BE49-F238E27FC236}">
                <a16:creationId xmlns:a16="http://schemas.microsoft.com/office/drawing/2014/main" id="{F8281FC7-DBC1-449D-ABED-322C5D96062A}"/>
              </a:ext>
            </a:extLst>
          </p:cNvPr>
          <p:cNvSpPr>
            <a:spLocks/>
          </p:cNvSpPr>
          <p:nvPr/>
        </p:nvSpPr>
        <p:spPr bwMode="auto">
          <a:xfrm>
            <a:off x="8421688" y="3070225"/>
            <a:ext cx="438150" cy="433388"/>
          </a:xfrm>
          <a:custGeom>
            <a:avLst/>
            <a:gdLst>
              <a:gd name="T0" fmla="*/ 52889 w 622934"/>
              <a:gd name="T1" fmla="*/ 4 h 615314"/>
              <a:gd name="T2" fmla="*/ 44752 w 622934"/>
              <a:gd name="T3" fmla="*/ 644 h 615314"/>
              <a:gd name="T4" fmla="*/ 30458 w 622934"/>
              <a:gd name="T5" fmla="*/ 5054 h 615314"/>
              <a:gd name="T6" fmla="*/ 18415 w 622934"/>
              <a:gd name="T7" fmla="*/ 13016 h 615314"/>
              <a:gd name="T8" fmla="*/ 9044 w 622934"/>
              <a:gd name="T9" fmla="*/ 23785 h 615314"/>
              <a:gd name="T10" fmla="*/ 2765 w 622934"/>
              <a:gd name="T11" fmla="*/ 36614 h 615314"/>
              <a:gd name="T12" fmla="*/ 0 w 622934"/>
              <a:gd name="T13" fmla="*/ 50755 h 615314"/>
              <a:gd name="T14" fmla="*/ 1169 w 622934"/>
              <a:gd name="T15" fmla="*/ 65465 h 615314"/>
              <a:gd name="T16" fmla="*/ 6693 w 622934"/>
              <a:gd name="T17" fmla="*/ 79997 h 615314"/>
              <a:gd name="T18" fmla="*/ 17901 w 622934"/>
              <a:gd name="T19" fmla="*/ 93310 h 615314"/>
              <a:gd name="T20" fmla="*/ 32673 w 622934"/>
              <a:gd name="T21" fmla="*/ 101914 h 615314"/>
              <a:gd name="T22" fmla="*/ 48844 w 622934"/>
              <a:gd name="T23" fmla="*/ 106084 h 615314"/>
              <a:gd name="T24" fmla="*/ 60612 w 622934"/>
              <a:gd name="T25" fmla="*/ 106466 h 615314"/>
              <a:gd name="T26" fmla="*/ 78193 w 622934"/>
              <a:gd name="T27" fmla="*/ 101808 h 615314"/>
              <a:gd name="T28" fmla="*/ 90343 w 622934"/>
              <a:gd name="T29" fmla="*/ 93506 h 615314"/>
              <a:gd name="T30" fmla="*/ 99436 w 622934"/>
              <a:gd name="T31" fmla="*/ 81710 h 615314"/>
              <a:gd name="T32" fmla="*/ 102980 w 622934"/>
              <a:gd name="T33" fmla="*/ 73752 h 615314"/>
              <a:gd name="T34" fmla="*/ 51926 w 622934"/>
              <a:gd name="T35" fmla="*/ 72281 h 615314"/>
              <a:gd name="T36" fmla="*/ 42312 w 622934"/>
              <a:gd name="T37" fmla="*/ 62544 h 615314"/>
              <a:gd name="T38" fmla="*/ 42220 w 622934"/>
              <a:gd name="T39" fmla="*/ 47326 h 615314"/>
              <a:gd name="T40" fmla="*/ 52289 w 622934"/>
              <a:gd name="T41" fmla="*/ 36428 h 615314"/>
              <a:gd name="T42" fmla="*/ 105173 w 622934"/>
              <a:gd name="T43" fmla="*/ 34836 h 615314"/>
              <a:gd name="T44" fmla="*/ 100899 w 622934"/>
              <a:gd name="T45" fmla="*/ 24269 h 615314"/>
              <a:gd name="T46" fmla="*/ 87750 w 622934"/>
              <a:gd name="T47" fmla="*/ 9836 h 615314"/>
              <a:gd name="T48" fmla="*/ 71389 w 622934"/>
              <a:gd name="T49" fmla="*/ 2148 h 615314"/>
              <a:gd name="T50" fmla="*/ 53461 w 622934"/>
              <a:gd name="T51" fmla="*/ 0 h 615314"/>
              <a:gd name="T52" fmla="*/ 59877 w 622934"/>
              <a:gd name="T53" fmla="*/ 34836 h 615314"/>
              <a:gd name="T54" fmla="*/ 72733 w 622934"/>
              <a:gd name="T55" fmla="*/ 40147 h 615314"/>
              <a:gd name="T56" fmla="*/ 78002 w 622934"/>
              <a:gd name="T57" fmla="*/ 53342 h 615314"/>
              <a:gd name="T58" fmla="*/ 72678 w 622934"/>
              <a:gd name="T59" fmla="*/ 67941 h 615314"/>
              <a:gd name="T60" fmla="*/ 59062 w 622934"/>
              <a:gd name="T61" fmla="*/ 73752 h 615314"/>
              <a:gd name="T62" fmla="*/ 105157 w 622934"/>
              <a:gd name="T63" fmla="*/ 66577 h 615314"/>
              <a:gd name="T64" fmla="*/ 107190 w 622934"/>
              <a:gd name="T65" fmla="*/ 48271 h 615314"/>
              <a:gd name="T66" fmla="*/ 105173 w 622934"/>
              <a:gd name="T67" fmla="*/ 34836 h 61531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22934" h="615314">
                <a:moveTo>
                  <a:pt x="310554" y="0"/>
                </a:moveTo>
                <a:lnTo>
                  <a:pt x="307228" y="24"/>
                </a:lnTo>
                <a:lnTo>
                  <a:pt x="305624" y="24"/>
                </a:lnTo>
                <a:lnTo>
                  <a:pt x="259966" y="3715"/>
                </a:lnTo>
                <a:lnTo>
                  <a:pt x="216966" y="13606"/>
                </a:lnTo>
                <a:lnTo>
                  <a:pt x="176930" y="29157"/>
                </a:lnTo>
                <a:lnTo>
                  <a:pt x="140163" y="49832"/>
                </a:lnTo>
                <a:lnTo>
                  <a:pt x="106971" y="75092"/>
                </a:lnTo>
                <a:lnTo>
                  <a:pt x="77660" y="104399"/>
                </a:lnTo>
                <a:lnTo>
                  <a:pt x="52534" y="137215"/>
                </a:lnTo>
                <a:lnTo>
                  <a:pt x="31900" y="173001"/>
                </a:lnTo>
                <a:lnTo>
                  <a:pt x="16062" y="211221"/>
                </a:lnTo>
                <a:lnTo>
                  <a:pt x="5327" y="251336"/>
                </a:lnTo>
                <a:lnTo>
                  <a:pt x="0" y="292808"/>
                </a:lnTo>
                <a:lnTo>
                  <a:pt x="385" y="335098"/>
                </a:lnTo>
                <a:lnTo>
                  <a:pt x="6790" y="377670"/>
                </a:lnTo>
                <a:lnTo>
                  <a:pt x="19519" y="419984"/>
                </a:lnTo>
                <a:lnTo>
                  <a:pt x="38877" y="461504"/>
                </a:lnTo>
                <a:lnTo>
                  <a:pt x="68053" y="503397"/>
                </a:lnTo>
                <a:lnTo>
                  <a:pt x="103981" y="538302"/>
                </a:lnTo>
                <a:lnTo>
                  <a:pt x="145086" y="566417"/>
                </a:lnTo>
                <a:lnTo>
                  <a:pt x="189795" y="587940"/>
                </a:lnTo>
                <a:lnTo>
                  <a:pt x="236534" y="603068"/>
                </a:lnTo>
                <a:lnTo>
                  <a:pt x="283729" y="612000"/>
                </a:lnTo>
                <a:lnTo>
                  <a:pt x="329808" y="614934"/>
                </a:lnTo>
                <a:lnTo>
                  <a:pt x="352091" y="614204"/>
                </a:lnTo>
                <a:lnTo>
                  <a:pt x="393816" y="608429"/>
                </a:lnTo>
                <a:lnTo>
                  <a:pt x="454219" y="587331"/>
                </a:lnTo>
                <a:lnTo>
                  <a:pt x="491611" y="565963"/>
                </a:lnTo>
                <a:lnTo>
                  <a:pt x="524795" y="539439"/>
                </a:lnTo>
                <a:lnTo>
                  <a:pt x="553539" y="507874"/>
                </a:lnTo>
                <a:lnTo>
                  <a:pt x="577616" y="471383"/>
                </a:lnTo>
                <a:lnTo>
                  <a:pt x="596796" y="430082"/>
                </a:lnTo>
                <a:lnTo>
                  <a:pt x="598205" y="425471"/>
                </a:lnTo>
                <a:lnTo>
                  <a:pt x="342289" y="425471"/>
                </a:lnTo>
                <a:lnTo>
                  <a:pt x="301633" y="416987"/>
                </a:lnTo>
                <a:lnTo>
                  <a:pt x="268366" y="394331"/>
                </a:lnTo>
                <a:lnTo>
                  <a:pt x="245788" y="360821"/>
                </a:lnTo>
                <a:lnTo>
                  <a:pt x="237202" y="319777"/>
                </a:lnTo>
                <a:lnTo>
                  <a:pt x="245256" y="273020"/>
                </a:lnTo>
                <a:lnTo>
                  <a:pt x="268509" y="235325"/>
                </a:lnTo>
                <a:lnTo>
                  <a:pt x="303740" y="210155"/>
                </a:lnTo>
                <a:lnTo>
                  <a:pt x="347727" y="200971"/>
                </a:lnTo>
                <a:lnTo>
                  <a:pt x="610947" y="200971"/>
                </a:lnTo>
                <a:lnTo>
                  <a:pt x="607285" y="186328"/>
                </a:lnTo>
                <a:lnTo>
                  <a:pt x="586116" y="140010"/>
                </a:lnTo>
                <a:lnTo>
                  <a:pt x="554070" y="96157"/>
                </a:lnTo>
                <a:lnTo>
                  <a:pt x="509730" y="56743"/>
                </a:lnTo>
                <a:lnTo>
                  <a:pt x="463577" y="29899"/>
                </a:lnTo>
                <a:lnTo>
                  <a:pt x="414694" y="12391"/>
                </a:lnTo>
                <a:lnTo>
                  <a:pt x="363535" y="2873"/>
                </a:lnTo>
                <a:lnTo>
                  <a:pt x="310554" y="0"/>
                </a:lnTo>
                <a:close/>
              </a:path>
              <a:path w="622934" h="615314">
                <a:moveTo>
                  <a:pt x="610947" y="200971"/>
                </a:moveTo>
                <a:lnTo>
                  <a:pt x="347825" y="200971"/>
                </a:lnTo>
                <a:lnTo>
                  <a:pt x="389214" y="209123"/>
                </a:lnTo>
                <a:lnTo>
                  <a:pt x="422500" y="231607"/>
                </a:lnTo>
                <a:lnTo>
                  <a:pt x="444769" y="265463"/>
                </a:lnTo>
                <a:lnTo>
                  <a:pt x="453107" y="307733"/>
                </a:lnTo>
                <a:lnTo>
                  <a:pt x="445111" y="354648"/>
                </a:lnTo>
                <a:lnTo>
                  <a:pt x="422181" y="391952"/>
                </a:lnTo>
                <a:lnTo>
                  <a:pt x="387210" y="416581"/>
                </a:lnTo>
                <a:lnTo>
                  <a:pt x="343089" y="425471"/>
                </a:lnTo>
                <a:lnTo>
                  <a:pt x="598205" y="425471"/>
                </a:lnTo>
                <a:lnTo>
                  <a:pt x="610849" y="384086"/>
                </a:lnTo>
                <a:lnTo>
                  <a:pt x="619546" y="333513"/>
                </a:lnTo>
                <a:lnTo>
                  <a:pt x="622658" y="278476"/>
                </a:lnTo>
                <a:lnTo>
                  <a:pt x="618993" y="233141"/>
                </a:lnTo>
                <a:lnTo>
                  <a:pt x="610947" y="200971"/>
                </a:lnTo>
                <a:close/>
              </a:path>
            </a:pathLst>
          </a:custGeom>
          <a:solidFill>
            <a:srgbClr val="3DB5B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63507" name="object 19">
            <a:extLst>
              <a:ext uri="{FF2B5EF4-FFF2-40B4-BE49-F238E27FC236}">
                <a16:creationId xmlns:a16="http://schemas.microsoft.com/office/drawing/2014/main" id="{D4A47DB9-7005-4355-9069-13C75E19401C}"/>
              </a:ext>
            </a:extLst>
          </p:cNvPr>
          <p:cNvSpPr>
            <a:spLocks noChangeArrowheads="1"/>
          </p:cNvSpPr>
          <p:nvPr/>
        </p:nvSpPr>
        <p:spPr bwMode="auto">
          <a:xfrm>
            <a:off x="8583613" y="3214688"/>
            <a:ext cx="163512" cy="160337"/>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63508" name="object 20">
            <a:extLst>
              <a:ext uri="{FF2B5EF4-FFF2-40B4-BE49-F238E27FC236}">
                <a16:creationId xmlns:a16="http://schemas.microsoft.com/office/drawing/2014/main" id="{42753D85-A419-44E6-A1B3-EDA01E071ED3}"/>
              </a:ext>
            </a:extLst>
          </p:cNvPr>
          <p:cNvSpPr>
            <a:spLocks/>
          </p:cNvSpPr>
          <p:nvPr/>
        </p:nvSpPr>
        <p:spPr bwMode="auto">
          <a:xfrm>
            <a:off x="8421688" y="3070225"/>
            <a:ext cx="438150" cy="433388"/>
          </a:xfrm>
          <a:custGeom>
            <a:avLst/>
            <a:gdLst>
              <a:gd name="T0" fmla="*/ 53461 w 622934"/>
              <a:gd name="T1" fmla="*/ 0 h 615314"/>
              <a:gd name="T2" fmla="*/ 53181 w 622934"/>
              <a:gd name="T3" fmla="*/ 0 h 615314"/>
              <a:gd name="T4" fmla="*/ 52889 w 622934"/>
              <a:gd name="T5" fmla="*/ 4 h 615314"/>
              <a:gd name="T6" fmla="*/ 52613 w 622934"/>
              <a:gd name="T7" fmla="*/ 4 h 615314"/>
              <a:gd name="T8" fmla="*/ 44753 w 622934"/>
              <a:gd name="T9" fmla="*/ 644 h 615314"/>
              <a:gd name="T10" fmla="*/ 37351 w 622934"/>
              <a:gd name="T11" fmla="*/ 2358 h 615314"/>
              <a:gd name="T12" fmla="*/ 30459 w 622934"/>
              <a:gd name="T13" fmla="*/ 5054 h 615314"/>
              <a:gd name="T14" fmla="*/ 24129 w 622934"/>
              <a:gd name="T15" fmla="*/ 8639 h 615314"/>
              <a:gd name="T16" fmla="*/ 18415 w 622934"/>
              <a:gd name="T17" fmla="*/ 13017 h 615314"/>
              <a:gd name="T18" fmla="*/ 13369 w 622934"/>
              <a:gd name="T19" fmla="*/ 18097 h 615314"/>
              <a:gd name="T20" fmla="*/ 9044 w 622934"/>
              <a:gd name="T21" fmla="*/ 23785 h 615314"/>
              <a:gd name="T22" fmla="*/ 5491 w 622934"/>
              <a:gd name="T23" fmla="*/ 29989 h 615314"/>
              <a:gd name="T24" fmla="*/ 2765 w 622934"/>
              <a:gd name="T25" fmla="*/ 36614 h 615314"/>
              <a:gd name="T26" fmla="*/ 917 w 622934"/>
              <a:gd name="T27" fmla="*/ 43567 h 615314"/>
              <a:gd name="T28" fmla="*/ 0 w 622934"/>
              <a:gd name="T29" fmla="*/ 50755 h 615314"/>
              <a:gd name="T30" fmla="*/ 66 w 622934"/>
              <a:gd name="T31" fmla="*/ 58086 h 615314"/>
              <a:gd name="T32" fmla="*/ 1169 w 622934"/>
              <a:gd name="T33" fmla="*/ 65465 h 615314"/>
              <a:gd name="T34" fmla="*/ 3360 w 622934"/>
              <a:gd name="T35" fmla="*/ 72800 h 615314"/>
              <a:gd name="T36" fmla="*/ 6693 w 622934"/>
              <a:gd name="T37" fmla="*/ 79997 h 615314"/>
              <a:gd name="T38" fmla="*/ 11715 w 622934"/>
              <a:gd name="T39" fmla="*/ 87260 h 615314"/>
              <a:gd name="T40" fmla="*/ 17901 w 622934"/>
              <a:gd name="T41" fmla="*/ 93310 h 615314"/>
              <a:gd name="T42" fmla="*/ 24976 w 622934"/>
              <a:gd name="T43" fmla="*/ 98183 h 615314"/>
              <a:gd name="T44" fmla="*/ 32673 w 622934"/>
              <a:gd name="T45" fmla="*/ 101914 h 615314"/>
              <a:gd name="T46" fmla="*/ 40719 w 622934"/>
              <a:gd name="T47" fmla="*/ 104536 h 615314"/>
              <a:gd name="T48" fmla="*/ 48844 w 622934"/>
              <a:gd name="T49" fmla="*/ 106084 h 615314"/>
              <a:gd name="T50" fmla="*/ 56776 w 622934"/>
              <a:gd name="T51" fmla="*/ 106593 h 615314"/>
              <a:gd name="T52" fmla="*/ 60612 w 622934"/>
              <a:gd name="T53" fmla="*/ 106466 h 615314"/>
              <a:gd name="T54" fmla="*/ 67795 w 622934"/>
              <a:gd name="T55" fmla="*/ 105465 h 615314"/>
              <a:gd name="T56" fmla="*/ 78193 w 622934"/>
              <a:gd name="T57" fmla="*/ 101808 h 615314"/>
              <a:gd name="T58" fmla="*/ 84631 w 622934"/>
              <a:gd name="T59" fmla="*/ 98104 h 615314"/>
              <a:gd name="T60" fmla="*/ 90343 w 622934"/>
              <a:gd name="T61" fmla="*/ 93506 h 615314"/>
              <a:gd name="T62" fmla="*/ 95291 w 622934"/>
              <a:gd name="T63" fmla="*/ 88035 h 615314"/>
              <a:gd name="T64" fmla="*/ 99436 w 622934"/>
              <a:gd name="T65" fmla="*/ 81710 h 615314"/>
              <a:gd name="T66" fmla="*/ 102738 w 622934"/>
              <a:gd name="T67" fmla="*/ 74550 h 615314"/>
              <a:gd name="T68" fmla="*/ 105157 w 622934"/>
              <a:gd name="T69" fmla="*/ 66577 h 615314"/>
              <a:gd name="T70" fmla="*/ 106654 w 622934"/>
              <a:gd name="T71" fmla="*/ 57811 h 615314"/>
              <a:gd name="T72" fmla="*/ 107190 w 622934"/>
              <a:gd name="T73" fmla="*/ 48271 h 615314"/>
              <a:gd name="T74" fmla="*/ 106559 w 622934"/>
              <a:gd name="T75" fmla="*/ 40413 h 615314"/>
              <a:gd name="T76" fmla="*/ 104543 w 622934"/>
              <a:gd name="T77" fmla="*/ 32299 h 615314"/>
              <a:gd name="T78" fmla="*/ 100899 w 622934"/>
              <a:gd name="T79" fmla="*/ 24269 h 615314"/>
              <a:gd name="T80" fmla="*/ 95383 w 622934"/>
              <a:gd name="T81" fmla="*/ 16668 h 615314"/>
              <a:gd name="T82" fmla="*/ 87750 w 622934"/>
              <a:gd name="T83" fmla="*/ 9836 h 615314"/>
              <a:gd name="T84" fmla="*/ 79805 w 622934"/>
              <a:gd name="T85" fmla="*/ 5183 h 615314"/>
              <a:gd name="T86" fmla="*/ 71389 w 622934"/>
              <a:gd name="T87" fmla="*/ 2148 h 615314"/>
              <a:gd name="T88" fmla="*/ 62583 w 622934"/>
              <a:gd name="T89" fmla="*/ 498 h 615314"/>
              <a:gd name="T90" fmla="*/ 53461 w 622934"/>
              <a:gd name="T91" fmla="*/ 0 h 61531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22934" h="615314">
                <a:moveTo>
                  <a:pt x="310555" y="0"/>
                </a:moveTo>
                <a:lnTo>
                  <a:pt x="308927" y="0"/>
                </a:lnTo>
                <a:lnTo>
                  <a:pt x="307228" y="24"/>
                </a:lnTo>
                <a:lnTo>
                  <a:pt x="305626" y="24"/>
                </a:lnTo>
                <a:lnTo>
                  <a:pt x="259967" y="3715"/>
                </a:lnTo>
                <a:lnTo>
                  <a:pt x="216967" y="13606"/>
                </a:lnTo>
                <a:lnTo>
                  <a:pt x="176931" y="29158"/>
                </a:lnTo>
                <a:lnTo>
                  <a:pt x="140164" y="49833"/>
                </a:lnTo>
                <a:lnTo>
                  <a:pt x="106972" y="75093"/>
                </a:lnTo>
                <a:lnTo>
                  <a:pt x="77660" y="104400"/>
                </a:lnTo>
                <a:lnTo>
                  <a:pt x="52534" y="137215"/>
                </a:lnTo>
                <a:lnTo>
                  <a:pt x="31900" y="173002"/>
                </a:lnTo>
                <a:lnTo>
                  <a:pt x="16062" y="211222"/>
                </a:lnTo>
                <a:lnTo>
                  <a:pt x="5327" y="251337"/>
                </a:lnTo>
                <a:lnTo>
                  <a:pt x="0" y="292808"/>
                </a:lnTo>
                <a:lnTo>
                  <a:pt x="385" y="335099"/>
                </a:lnTo>
                <a:lnTo>
                  <a:pt x="6790" y="377670"/>
                </a:lnTo>
                <a:lnTo>
                  <a:pt x="19519" y="419984"/>
                </a:lnTo>
                <a:lnTo>
                  <a:pt x="38877" y="461503"/>
                </a:lnTo>
                <a:lnTo>
                  <a:pt x="68054" y="503397"/>
                </a:lnTo>
                <a:lnTo>
                  <a:pt x="103981" y="538302"/>
                </a:lnTo>
                <a:lnTo>
                  <a:pt x="145086" y="566417"/>
                </a:lnTo>
                <a:lnTo>
                  <a:pt x="189795" y="587940"/>
                </a:lnTo>
                <a:lnTo>
                  <a:pt x="236534" y="603068"/>
                </a:lnTo>
                <a:lnTo>
                  <a:pt x="283730" y="612000"/>
                </a:lnTo>
                <a:lnTo>
                  <a:pt x="329809" y="614933"/>
                </a:lnTo>
                <a:lnTo>
                  <a:pt x="352092" y="614204"/>
                </a:lnTo>
                <a:lnTo>
                  <a:pt x="393817" y="608428"/>
                </a:lnTo>
                <a:lnTo>
                  <a:pt x="454221" y="587330"/>
                </a:lnTo>
                <a:lnTo>
                  <a:pt x="491613" y="565963"/>
                </a:lnTo>
                <a:lnTo>
                  <a:pt x="524796" y="539439"/>
                </a:lnTo>
                <a:lnTo>
                  <a:pt x="553540" y="507874"/>
                </a:lnTo>
                <a:lnTo>
                  <a:pt x="577617" y="471383"/>
                </a:lnTo>
                <a:lnTo>
                  <a:pt x="596797" y="430082"/>
                </a:lnTo>
                <a:lnTo>
                  <a:pt x="610850" y="384086"/>
                </a:lnTo>
                <a:lnTo>
                  <a:pt x="619548" y="333512"/>
                </a:lnTo>
                <a:lnTo>
                  <a:pt x="622660" y="278476"/>
                </a:lnTo>
                <a:lnTo>
                  <a:pt x="618994" y="233141"/>
                </a:lnTo>
                <a:lnTo>
                  <a:pt x="607285" y="186328"/>
                </a:lnTo>
                <a:lnTo>
                  <a:pt x="586117" y="140010"/>
                </a:lnTo>
                <a:lnTo>
                  <a:pt x="554071" y="96158"/>
                </a:lnTo>
                <a:lnTo>
                  <a:pt x="509730" y="56744"/>
                </a:lnTo>
                <a:lnTo>
                  <a:pt x="463578" y="29900"/>
                </a:lnTo>
                <a:lnTo>
                  <a:pt x="414695" y="12392"/>
                </a:lnTo>
                <a:lnTo>
                  <a:pt x="363536" y="2873"/>
                </a:lnTo>
                <a:lnTo>
                  <a:pt x="310555" y="0"/>
                </a:lnTo>
              </a:path>
            </a:pathLst>
          </a:custGeom>
          <a:noFill/>
          <a:ln w="16228">
            <a:solidFill>
              <a:srgbClr val="3DB5B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63509" name="object 21">
            <a:extLst>
              <a:ext uri="{FF2B5EF4-FFF2-40B4-BE49-F238E27FC236}">
                <a16:creationId xmlns:a16="http://schemas.microsoft.com/office/drawing/2014/main" id="{CD0DAD2E-7D62-4300-B865-93CB8EC182E4}"/>
              </a:ext>
            </a:extLst>
          </p:cNvPr>
          <p:cNvSpPr>
            <a:spLocks/>
          </p:cNvSpPr>
          <p:nvPr/>
        </p:nvSpPr>
        <p:spPr bwMode="auto">
          <a:xfrm>
            <a:off x="2992438" y="3281363"/>
            <a:ext cx="5429250" cy="0"/>
          </a:xfrm>
          <a:custGeom>
            <a:avLst/>
            <a:gdLst>
              <a:gd name="T0" fmla="*/ 0 w 7721600"/>
              <a:gd name="T1" fmla="*/ 0 h 1904"/>
              <a:gd name="T2" fmla="*/ 1326975 w 7721600"/>
              <a:gd name="T3" fmla="*/ 0 h 1904"/>
              <a:gd name="T4" fmla="*/ 0 60000 65536"/>
              <a:gd name="T5" fmla="*/ 0 60000 65536"/>
            </a:gdLst>
            <a:ahLst/>
            <a:cxnLst>
              <a:cxn ang="T4">
                <a:pos x="T0" y="T1"/>
              </a:cxn>
              <a:cxn ang="T5">
                <a:pos x="T2" y="T3"/>
              </a:cxn>
            </a:cxnLst>
            <a:rect l="0" t="0" r="r" b="b"/>
            <a:pathLst>
              <a:path w="7721600" h="1904">
                <a:moveTo>
                  <a:pt x="0" y="0"/>
                </a:moveTo>
                <a:lnTo>
                  <a:pt x="7721472" y="1408"/>
                </a:lnTo>
              </a:path>
            </a:pathLst>
          </a:custGeom>
          <a:noFill/>
          <a:ln w="137942">
            <a:solidFill>
              <a:srgbClr val="3DB5B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63510" name="object 22">
            <a:extLst>
              <a:ext uri="{FF2B5EF4-FFF2-40B4-BE49-F238E27FC236}">
                <a16:creationId xmlns:a16="http://schemas.microsoft.com/office/drawing/2014/main" id="{42710414-6730-47D6-B178-B7D1704D1537}"/>
              </a:ext>
            </a:extLst>
          </p:cNvPr>
          <p:cNvSpPr>
            <a:spLocks/>
          </p:cNvSpPr>
          <p:nvPr/>
        </p:nvSpPr>
        <p:spPr bwMode="auto">
          <a:xfrm>
            <a:off x="3830638" y="3130550"/>
            <a:ext cx="355600" cy="301625"/>
          </a:xfrm>
          <a:custGeom>
            <a:avLst/>
            <a:gdLst>
              <a:gd name="T0" fmla="*/ 42271 w 505460"/>
              <a:gd name="T1" fmla="*/ 54305 h 429895"/>
              <a:gd name="T2" fmla="*/ 44064 w 505460"/>
              <a:gd name="T3" fmla="*/ 57154 h 429895"/>
              <a:gd name="T4" fmla="*/ 46030 w 505460"/>
              <a:gd name="T5" fmla="*/ 61798 h 429895"/>
              <a:gd name="T6" fmla="*/ 47884 w 505460"/>
              <a:gd name="T7" fmla="*/ 66489 h 429895"/>
              <a:gd name="T8" fmla="*/ 51443 w 505460"/>
              <a:gd name="T9" fmla="*/ 71453 h 429895"/>
              <a:gd name="T10" fmla="*/ 56649 w 505460"/>
              <a:gd name="T11" fmla="*/ 73055 h 429895"/>
              <a:gd name="T12" fmla="*/ 57119 w 505460"/>
              <a:gd name="T13" fmla="*/ 73045 h 429895"/>
              <a:gd name="T14" fmla="*/ 63939 w 505460"/>
              <a:gd name="T15" fmla="*/ 71544 h 429895"/>
              <a:gd name="T16" fmla="*/ 67906 w 505460"/>
              <a:gd name="T17" fmla="*/ 60897 h 429895"/>
              <a:gd name="T18" fmla="*/ 67353 w 505460"/>
              <a:gd name="T19" fmla="*/ 56093 h 429895"/>
              <a:gd name="T20" fmla="*/ 6368 w 505460"/>
              <a:gd name="T21" fmla="*/ 10305 h 429895"/>
              <a:gd name="T22" fmla="*/ 2830 w 505460"/>
              <a:gd name="T23" fmla="*/ 10899 h 429895"/>
              <a:gd name="T24" fmla="*/ 0 w 505460"/>
              <a:gd name="T25" fmla="*/ 14992 h 429895"/>
              <a:gd name="T26" fmla="*/ 3947 w 505460"/>
              <a:gd name="T27" fmla="*/ 25877 h 429895"/>
              <a:gd name="T28" fmla="*/ 13349 w 505460"/>
              <a:gd name="T29" fmla="*/ 38660 h 429895"/>
              <a:gd name="T30" fmla="*/ 15657 w 505460"/>
              <a:gd name="T31" fmla="*/ 44219 h 429895"/>
              <a:gd name="T32" fmla="*/ 13738 w 505460"/>
              <a:gd name="T33" fmla="*/ 49939 h 429895"/>
              <a:gd name="T34" fmla="*/ 12281 w 505460"/>
              <a:gd name="T35" fmla="*/ 52227 h 429895"/>
              <a:gd name="T36" fmla="*/ 11039 w 505460"/>
              <a:gd name="T37" fmla="*/ 61448 h 429895"/>
              <a:gd name="T38" fmla="*/ 14836 w 505460"/>
              <a:gd name="T39" fmla="*/ 67439 h 429895"/>
              <a:gd name="T40" fmla="*/ 21032 w 505460"/>
              <a:gd name="T41" fmla="*/ 69553 h 429895"/>
              <a:gd name="T42" fmla="*/ 28957 w 505460"/>
              <a:gd name="T43" fmla="*/ 66463 h 429895"/>
              <a:gd name="T44" fmla="*/ 35770 w 505460"/>
              <a:gd name="T45" fmla="*/ 58929 h 429895"/>
              <a:gd name="T46" fmla="*/ 39135 w 505460"/>
              <a:gd name="T47" fmla="*/ 54974 h 429895"/>
              <a:gd name="T48" fmla="*/ 66983 w 505460"/>
              <a:gd name="T49" fmla="*/ 54305 h 429895"/>
              <a:gd name="T50" fmla="*/ 66150 w 505460"/>
              <a:gd name="T51" fmla="*/ 50554 h 429895"/>
              <a:gd name="T52" fmla="*/ 65423 w 505460"/>
              <a:gd name="T53" fmla="*/ 45152 h 429895"/>
              <a:gd name="T54" fmla="*/ 67372 w 505460"/>
              <a:gd name="T55" fmla="*/ 40814 h 429895"/>
              <a:gd name="T56" fmla="*/ 71738 w 505460"/>
              <a:gd name="T57" fmla="*/ 37625 h 429895"/>
              <a:gd name="T58" fmla="*/ 76471 w 505460"/>
              <a:gd name="T59" fmla="*/ 34700 h 429895"/>
              <a:gd name="T60" fmla="*/ 86791 w 505460"/>
              <a:gd name="T61" fmla="*/ 24748 h 429895"/>
              <a:gd name="T62" fmla="*/ 54206 w 505460"/>
              <a:gd name="T63" fmla="*/ 24334 h 429895"/>
              <a:gd name="T64" fmla="*/ 50854 w 505460"/>
              <a:gd name="T65" fmla="*/ 23195 h 429895"/>
              <a:gd name="T66" fmla="*/ 48503 w 505460"/>
              <a:gd name="T67" fmla="*/ 19506 h 429895"/>
              <a:gd name="T68" fmla="*/ 15375 w 505460"/>
              <a:gd name="T69" fmla="*/ 15353 h 429895"/>
              <a:gd name="T70" fmla="*/ 10844 w 505460"/>
              <a:gd name="T71" fmla="*/ 12162 h 429895"/>
              <a:gd name="T72" fmla="*/ 7374 w 505460"/>
              <a:gd name="T73" fmla="*/ 10506 h 429895"/>
              <a:gd name="T74" fmla="*/ 81187 w 505460"/>
              <a:gd name="T75" fmla="*/ 16779 h 429895"/>
              <a:gd name="T76" fmla="*/ 79789 w 505460"/>
              <a:gd name="T77" fmla="*/ 16887 h 429895"/>
              <a:gd name="T78" fmla="*/ 76719 w 505460"/>
              <a:gd name="T79" fmla="*/ 17766 h 429895"/>
              <a:gd name="T80" fmla="*/ 72047 w 505460"/>
              <a:gd name="T81" fmla="*/ 19342 h 429895"/>
              <a:gd name="T82" fmla="*/ 60637 w 505460"/>
              <a:gd name="T83" fmla="*/ 23046 h 429895"/>
              <a:gd name="T84" fmla="*/ 56264 w 505460"/>
              <a:gd name="T85" fmla="*/ 24163 h 429895"/>
              <a:gd name="T86" fmla="*/ 86838 w 505460"/>
              <a:gd name="T87" fmla="*/ 24334 h 429895"/>
              <a:gd name="T88" fmla="*/ 82456 w 505460"/>
              <a:gd name="T89" fmla="*/ 16908 h 429895"/>
              <a:gd name="T90" fmla="*/ 37096 w 505460"/>
              <a:gd name="T91" fmla="*/ 0 h 429895"/>
              <a:gd name="T92" fmla="*/ 34538 w 505460"/>
              <a:gd name="T93" fmla="*/ 342 h 429895"/>
              <a:gd name="T94" fmla="*/ 26917 w 505460"/>
              <a:gd name="T95" fmla="*/ 11676 h 429895"/>
              <a:gd name="T96" fmla="*/ 25925 w 505460"/>
              <a:gd name="T97" fmla="*/ 14831 h 429895"/>
              <a:gd name="T98" fmla="*/ 24261 w 505460"/>
              <a:gd name="T99" fmla="*/ 18360 h 429895"/>
              <a:gd name="T100" fmla="*/ 22177 w 505460"/>
              <a:gd name="T101" fmla="*/ 19506 h 429895"/>
              <a:gd name="T102" fmla="*/ 48465 w 505460"/>
              <a:gd name="T103" fmla="*/ 19429 h 429895"/>
              <a:gd name="T104" fmla="*/ 46337 w 505460"/>
              <a:gd name="T105" fmla="*/ 13209 h 429895"/>
              <a:gd name="T106" fmla="*/ 44509 w 505460"/>
              <a:gd name="T107" fmla="*/ 6861 h 429895"/>
              <a:gd name="T108" fmla="*/ 37481 w 505460"/>
              <a:gd name="T109" fmla="*/ 25 h 42989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505460" h="429895">
                <a:moveTo>
                  <a:pt x="388678" y="319387"/>
                </a:moveTo>
                <a:lnTo>
                  <a:pt x="245281" y="319387"/>
                </a:lnTo>
                <a:lnTo>
                  <a:pt x="250898" y="324947"/>
                </a:lnTo>
                <a:lnTo>
                  <a:pt x="255689" y="336139"/>
                </a:lnTo>
                <a:lnTo>
                  <a:pt x="261452" y="349774"/>
                </a:lnTo>
                <a:lnTo>
                  <a:pt x="267093" y="363457"/>
                </a:lnTo>
                <a:lnTo>
                  <a:pt x="272582" y="377231"/>
                </a:lnTo>
                <a:lnTo>
                  <a:pt x="277852" y="391040"/>
                </a:lnTo>
                <a:lnTo>
                  <a:pt x="286751" y="408200"/>
                </a:lnTo>
                <a:lnTo>
                  <a:pt x="298507" y="420238"/>
                </a:lnTo>
                <a:lnTo>
                  <a:pt x="312650" y="427331"/>
                </a:lnTo>
                <a:lnTo>
                  <a:pt x="328709" y="429656"/>
                </a:lnTo>
                <a:lnTo>
                  <a:pt x="330525" y="429637"/>
                </a:lnTo>
                <a:lnTo>
                  <a:pt x="331442" y="429600"/>
                </a:lnTo>
                <a:lnTo>
                  <a:pt x="331628" y="429600"/>
                </a:lnTo>
                <a:lnTo>
                  <a:pt x="371015" y="420770"/>
                </a:lnTo>
                <a:lnTo>
                  <a:pt x="392570" y="382110"/>
                </a:lnTo>
                <a:lnTo>
                  <a:pt x="394036" y="358153"/>
                </a:lnTo>
                <a:lnTo>
                  <a:pt x="393268" y="346304"/>
                </a:lnTo>
                <a:lnTo>
                  <a:pt x="390825" y="329898"/>
                </a:lnTo>
                <a:lnTo>
                  <a:pt x="388678" y="319387"/>
                </a:lnTo>
                <a:close/>
              </a:path>
              <a:path w="505460" h="429895">
                <a:moveTo>
                  <a:pt x="36949" y="60609"/>
                </a:moveTo>
                <a:lnTo>
                  <a:pt x="31520" y="60609"/>
                </a:lnTo>
                <a:lnTo>
                  <a:pt x="16425" y="64101"/>
                </a:lnTo>
                <a:lnTo>
                  <a:pt x="5434" y="73719"/>
                </a:lnTo>
                <a:lnTo>
                  <a:pt x="0" y="88176"/>
                </a:lnTo>
                <a:lnTo>
                  <a:pt x="1572" y="106187"/>
                </a:lnTo>
                <a:lnTo>
                  <a:pt x="22908" y="152194"/>
                </a:lnTo>
                <a:lnTo>
                  <a:pt x="53946" y="197483"/>
                </a:lnTo>
                <a:lnTo>
                  <a:pt x="77456" y="227369"/>
                </a:lnTo>
                <a:lnTo>
                  <a:pt x="87156" y="243664"/>
                </a:lnTo>
                <a:lnTo>
                  <a:pt x="90850" y="260067"/>
                </a:lnTo>
                <a:lnTo>
                  <a:pt x="88413" y="276705"/>
                </a:lnTo>
                <a:lnTo>
                  <a:pt x="79719" y="293706"/>
                </a:lnTo>
                <a:lnTo>
                  <a:pt x="75330" y="300285"/>
                </a:lnTo>
                <a:lnTo>
                  <a:pt x="71266" y="307162"/>
                </a:lnTo>
                <a:lnTo>
                  <a:pt x="62569" y="351764"/>
                </a:lnTo>
                <a:lnTo>
                  <a:pt x="64052" y="361391"/>
                </a:lnTo>
                <a:lnTo>
                  <a:pt x="72716" y="381673"/>
                </a:lnTo>
                <a:lnTo>
                  <a:pt x="86091" y="396635"/>
                </a:lnTo>
                <a:lnTo>
                  <a:pt x="102944" y="405895"/>
                </a:lnTo>
                <a:lnTo>
                  <a:pt x="122042" y="409066"/>
                </a:lnTo>
                <a:lnTo>
                  <a:pt x="133629" y="407969"/>
                </a:lnTo>
                <a:lnTo>
                  <a:pt x="168032" y="390890"/>
                </a:lnTo>
                <a:lnTo>
                  <a:pt x="195097" y="362196"/>
                </a:lnTo>
                <a:lnTo>
                  <a:pt x="207561" y="346584"/>
                </a:lnTo>
                <a:lnTo>
                  <a:pt x="220238" y="331198"/>
                </a:lnTo>
                <a:lnTo>
                  <a:pt x="227087" y="323319"/>
                </a:lnTo>
                <a:lnTo>
                  <a:pt x="233226" y="319387"/>
                </a:lnTo>
                <a:lnTo>
                  <a:pt x="388678" y="319387"/>
                </a:lnTo>
                <a:lnTo>
                  <a:pt x="387496" y="313596"/>
                </a:lnTo>
                <a:lnTo>
                  <a:pt x="383847" y="297326"/>
                </a:lnTo>
                <a:lnTo>
                  <a:pt x="380446" y="281015"/>
                </a:lnTo>
                <a:lnTo>
                  <a:pt x="379624" y="265551"/>
                </a:lnTo>
                <a:lnTo>
                  <a:pt x="383190" y="251885"/>
                </a:lnTo>
                <a:lnTo>
                  <a:pt x="390930" y="240036"/>
                </a:lnTo>
                <a:lnTo>
                  <a:pt x="402628" y="230027"/>
                </a:lnTo>
                <a:lnTo>
                  <a:pt x="416274" y="221287"/>
                </a:lnTo>
                <a:lnTo>
                  <a:pt x="430080" y="212780"/>
                </a:lnTo>
                <a:lnTo>
                  <a:pt x="443735" y="204081"/>
                </a:lnTo>
                <a:lnTo>
                  <a:pt x="478920" y="176577"/>
                </a:lnTo>
                <a:lnTo>
                  <a:pt x="503615" y="145554"/>
                </a:lnTo>
                <a:lnTo>
                  <a:pt x="503889" y="143118"/>
                </a:lnTo>
                <a:lnTo>
                  <a:pt x="314538" y="143118"/>
                </a:lnTo>
                <a:lnTo>
                  <a:pt x="303787" y="141507"/>
                </a:lnTo>
                <a:lnTo>
                  <a:pt x="295093" y="136418"/>
                </a:lnTo>
                <a:lnTo>
                  <a:pt x="287793" y="127467"/>
                </a:lnTo>
                <a:lnTo>
                  <a:pt x="281445" y="114722"/>
                </a:lnTo>
                <a:lnTo>
                  <a:pt x="128688" y="114722"/>
                </a:lnTo>
                <a:lnTo>
                  <a:pt x="89218" y="90298"/>
                </a:lnTo>
                <a:lnTo>
                  <a:pt x="76332" y="80406"/>
                </a:lnTo>
                <a:lnTo>
                  <a:pt x="62925" y="71528"/>
                </a:lnTo>
                <a:lnTo>
                  <a:pt x="48835" y="64353"/>
                </a:lnTo>
                <a:lnTo>
                  <a:pt x="42790" y="61789"/>
                </a:lnTo>
                <a:lnTo>
                  <a:pt x="36949" y="60609"/>
                </a:lnTo>
                <a:close/>
              </a:path>
              <a:path w="505460" h="429895">
                <a:moveTo>
                  <a:pt x="471097" y="98681"/>
                </a:moveTo>
                <a:lnTo>
                  <a:pt x="467112" y="98681"/>
                </a:lnTo>
                <a:lnTo>
                  <a:pt x="462992" y="99317"/>
                </a:lnTo>
                <a:lnTo>
                  <a:pt x="458876" y="100403"/>
                </a:lnTo>
                <a:lnTo>
                  <a:pt x="445170" y="104487"/>
                </a:lnTo>
                <a:lnTo>
                  <a:pt x="431595" y="109039"/>
                </a:lnTo>
                <a:lnTo>
                  <a:pt x="418067" y="113756"/>
                </a:lnTo>
                <a:lnTo>
                  <a:pt x="369463" y="130039"/>
                </a:lnTo>
                <a:lnTo>
                  <a:pt x="351854" y="135540"/>
                </a:lnTo>
                <a:lnTo>
                  <a:pt x="334063" y="140310"/>
                </a:lnTo>
                <a:lnTo>
                  <a:pt x="326481" y="142107"/>
                </a:lnTo>
                <a:lnTo>
                  <a:pt x="320061" y="143118"/>
                </a:lnTo>
                <a:lnTo>
                  <a:pt x="503889" y="143118"/>
                </a:lnTo>
                <a:lnTo>
                  <a:pt x="491567" y="106089"/>
                </a:lnTo>
                <a:lnTo>
                  <a:pt x="478459" y="99445"/>
                </a:lnTo>
                <a:lnTo>
                  <a:pt x="471097" y="98681"/>
                </a:lnTo>
                <a:close/>
              </a:path>
              <a:path w="505460" h="429895">
                <a:moveTo>
                  <a:pt x="215258" y="0"/>
                </a:moveTo>
                <a:lnTo>
                  <a:pt x="213125" y="0"/>
                </a:lnTo>
                <a:lnTo>
                  <a:pt x="200411" y="2008"/>
                </a:lnTo>
                <a:lnTo>
                  <a:pt x="169852" y="32416"/>
                </a:lnTo>
                <a:lnTo>
                  <a:pt x="156191" y="68669"/>
                </a:lnTo>
                <a:lnTo>
                  <a:pt x="153353" y="77959"/>
                </a:lnTo>
                <a:lnTo>
                  <a:pt x="150436" y="87226"/>
                </a:lnTo>
                <a:lnTo>
                  <a:pt x="145759" y="99445"/>
                </a:lnTo>
                <a:lnTo>
                  <a:pt x="140777" y="107979"/>
                </a:lnTo>
                <a:lnTo>
                  <a:pt x="135163" y="113053"/>
                </a:lnTo>
                <a:lnTo>
                  <a:pt x="128688" y="114722"/>
                </a:lnTo>
                <a:lnTo>
                  <a:pt x="281445" y="114722"/>
                </a:lnTo>
                <a:lnTo>
                  <a:pt x="281221" y="114273"/>
                </a:lnTo>
                <a:lnTo>
                  <a:pt x="274540" y="96193"/>
                </a:lnTo>
                <a:lnTo>
                  <a:pt x="268877" y="77686"/>
                </a:lnTo>
                <a:lnTo>
                  <a:pt x="263648" y="58993"/>
                </a:lnTo>
                <a:lnTo>
                  <a:pt x="258272" y="40355"/>
                </a:lnTo>
                <a:lnTo>
                  <a:pt x="234804" y="5254"/>
                </a:lnTo>
                <a:lnTo>
                  <a:pt x="217485" y="149"/>
                </a:lnTo>
                <a:lnTo>
                  <a:pt x="215258" y="0"/>
                </a:lnTo>
                <a:close/>
              </a:path>
            </a:pathLst>
          </a:custGeom>
          <a:solidFill>
            <a:srgbClr val="3DB5B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63511" name="object 23">
            <a:extLst>
              <a:ext uri="{FF2B5EF4-FFF2-40B4-BE49-F238E27FC236}">
                <a16:creationId xmlns:a16="http://schemas.microsoft.com/office/drawing/2014/main" id="{68BAACC8-9645-478D-B791-BDF632DA544B}"/>
              </a:ext>
            </a:extLst>
          </p:cNvPr>
          <p:cNvSpPr>
            <a:spLocks/>
          </p:cNvSpPr>
          <p:nvPr/>
        </p:nvSpPr>
        <p:spPr bwMode="auto">
          <a:xfrm>
            <a:off x="3830638" y="3128963"/>
            <a:ext cx="355600" cy="307975"/>
          </a:xfrm>
          <a:custGeom>
            <a:avLst/>
            <a:gdLst>
              <a:gd name="T0" fmla="*/ 31158 w 505460"/>
              <a:gd name="T1" fmla="*/ 3041 h 438785"/>
              <a:gd name="T2" fmla="*/ 26428 w 505460"/>
              <a:gd name="T3" fmla="*/ 13586 h 438785"/>
              <a:gd name="T4" fmla="*/ 25123 w 505460"/>
              <a:gd name="T5" fmla="*/ 17238 h 438785"/>
              <a:gd name="T6" fmla="*/ 23293 w 505460"/>
              <a:gd name="T7" fmla="*/ 19564 h 438785"/>
              <a:gd name="T8" fmla="*/ 21223 w 505460"/>
              <a:gd name="T9" fmla="*/ 19693 h 438785"/>
              <a:gd name="T10" fmla="*/ 18920 w 505460"/>
              <a:gd name="T11" fmla="*/ 18476 h 438785"/>
              <a:gd name="T12" fmla="*/ 15375 w 505460"/>
              <a:gd name="T13" fmla="*/ 15688 h 438785"/>
              <a:gd name="T14" fmla="*/ 10845 w 505460"/>
              <a:gd name="T15" fmla="*/ 12490 h 438785"/>
              <a:gd name="T16" fmla="*/ 7374 w 505460"/>
              <a:gd name="T17" fmla="*/ 10831 h 438785"/>
              <a:gd name="T18" fmla="*/ 5433 w 505460"/>
              <a:gd name="T19" fmla="*/ 10630 h 438785"/>
              <a:gd name="T20" fmla="*/ 936 w 505460"/>
              <a:gd name="T21" fmla="*/ 12863 h 438785"/>
              <a:gd name="T22" fmla="*/ 271 w 505460"/>
              <a:gd name="T23" fmla="*/ 18394 h 438785"/>
              <a:gd name="T24" fmla="*/ 9297 w 505460"/>
              <a:gd name="T25" fmla="*/ 33945 h 438785"/>
              <a:gd name="T26" fmla="*/ 15020 w 505460"/>
              <a:gd name="T27" fmla="*/ 41812 h 438785"/>
              <a:gd name="T28" fmla="*/ 15237 w 505460"/>
              <a:gd name="T29" fmla="*/ 47440 h 438785"/>
              <a:gd name="T30" fmla="*/ 12982 w 505460"/>
              <a:gd name="T31" fmla="*/ 51457 h 438785"/>
              <a:gd name="T32" fmla="*/ 10784 w 505460"/>
              <a:gd name="T33" fmla="*/ 60226 h 438785"/>
              <a:gd name="T34" fmla="*/ 12532 w 505460"/>
              <a:gd name="T35" fmla="*/ 65321 h 438785"/>
              <a:gd name="T36" fmla="*/ 17741 w 505460"/>
              <a:gd name="T37" fmla="*/ 69446 h 438785"/>
              <a:gd name="T38" fmla="*/ 23029 w 505460"/>
              <a:gd name="T39" fmla="*/ 69799 h 438785"/>
              <a:gd name="T40" fmla="*/ 33622 w 505460"/>
              <a:gd name="T41" fmla="*/ 62003 h 438785"/>
              <a:gd name="T42" fmla="*/ 37955 w 505460"/>
              <a:gd name="T43" fmla="*/ 56723 h 438785"/>
              <a:gd name="T44" fmla="*/ 40194 w 505460"/>
              <a:gd name="T45" fmla="*/ 54711 h 438785"/>
              <a:gd name="T46" fmla="*/ 42271 w 505460"/>
              <a:gd name="T47" fmla="*/ 54711 h 438785"/>
              <a:gd name="T48" fmla="*/ 47884 w 505460"/>
              <a:gd name="T49" fmla="*/ 66916 h 438785"/>
              <a:gd name="T50" fmla="*/ 51444 w 505460"/>
              <a:gd name="T51" fmla="*/ 71889 h 438785"/>
              <a:gd name="T52" fmla="*/ 56649 w 505460"/>
              <a:gd name="T53" fmla="*/ 73494 h 438785"/>
              <a:gd name="T54" fmla="*/ 56961 w 505460"/>
              <a:gd name="T55" fmla="*/ 73490 h 438785"/>
              <a:gd name="T56" fmla="*/ 57152 w 505460"/>
              <a:gd name="T57" fmla="*/ 74638 h 438785"/>
              <a:gd name="T58" fmla="*/ 67254 w 505460"/>
              <a:gd name="T59" fmla="*/ 67371 h 438785"/>
              <a:gd name="T60" fmla="*/ 67774 w 505460"/>
              <a:gd name="T61" fmla="*/ 59296 h 438785"/>
              <a:gd name="T62" fmla="*/ 66779 w 505460"/>
              <a:gd name="T63" fmla="*/ 53724 h 438785"/>
              <a:gd name="T64" fmla="*/ 65564 w 505460"/>
              <a:gd name="T65" fmla="*/ 48174 h 438785"/>
              <a:gd name="T66" fmla="*/ 74118 w 505460"/>
              <a:gd name="T67" fmla="*/ 36551 h 438785"/>
              <a:gd name="T68" fmla="*/ 82535 w 505460"/>
              <a:gd name="T69" fmla="*/ 30384 h 438785"/>
              <a:gd name="T70" fmla="*/ 87007 w 505460"/>
              <a:gd name="T71" fmla="*/ 23207 h 438785"/>
              <a:gd name="T72" fmla="*/ 81187 w 505460"/>
              <a:gd name="T73" fmla="*/ 17115 h 438785"/>
              <a:gd name="T74" fmla="*/ 72047 w 505460"/>
              <a:gd name="T75" fmla="*/ 19684 h 438785"/>
              <a:gd name="T76" fmla="*/ 66690 w 505460"/>
              <a:gd name="T77" fmla="*/ 21459 h 438785"/>
              <a:gd name="T78" fmla="*/ 60637 w 505460"/>
              <a:gd name="T79" fmla="*/ 23394 h 438785"/>
              <a:gd name="T80" fmla="*/ 56264 w 505460"/>
              <a:gd name="T81" fmla="*/ 24513 h 438785"/>
              <a:gd name="T82" fmla="*/ 54207 w 505460"/>
              <a:gd name="T83" fmla="*/ 24684 h 438785"/>
              <a:gd name="T84" fmla="*/ 46337 w 505460"/>
              <a:gd name="T85" fmla="*/ 13540 h 438785"/>
              <a:gd name="T86" fmla="*/ 44509 w 505460"/>
              <a:gd name="T87" fmla="*/ 7180 h 438785"/>
              <a:gd name="T88" fmla="*/ 37096 w 505460"/>
              <a:gd name="T89" fmla="*/ 305 h 43878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05460" h="438785">
                <a:moveTo>
                  <a:pt x="220681" y="0"/>
                </a:moveTo>
                <a:lnTo>
                  <a:pt x="180801" y="17853"/>
                </a:lnTo>
                <a:lnTo>
                  <a:pt x="162211" y="52035"/>
                </a:lnTo>
                <a:lnTo>
                  <a:pt x="153354" y="79755"/>
                </a:lnTo>
                <a:lnTo>
                  <a:pt x="150437" y="89022"/>
                </a:lnTo>
                <a:lnTo>
                  <a:pt x="145783" y="101199"/>
                </a:lnTo>
                <a:lnTo>
                  <a:pt x="140777" y="109776"/>
                </a:lnTo>
                <a:lnTo>
                  <a:pt x="135163" y="114850"/>
                </a:lnTo>
                <a:lnTo>
                  <a:pt x="128687" y="116519"/>
                </a:lnTo>
                <a:lnTo>
                  <a:pt x="123149" y="115610"/>
                </a:lnTo>
                <a:lnTo>
                  <a:pt x="116883" y="112911"/>
                </a:lnTo>
                <a:lnTo>
                  <a:pt x="109785" y="108464"/>
                </a:lnTo>
                <a:lnTo>
                  <a:pt x="101751" y="102312"/>
                </a:lnTo>
                <a:lnTo>
                  <a:pt x="89219" y="92094"/>
                </a:lnTo>
                <a:lnTo>
                  <a:pt x="76332" y="82202"/>
                </a:lnTo>
                <a:lnTo>
                  <a:pt x="62926" y="73323"/>
                </a:lnTo>
                <a:lnTo>
                  <a:pt x="48835" y="66148"/>
                </a:lnTo>
                <a:lnTo>
                  <a:pt x="42789" y="63584"/>
                </a:lnTo>
                <a:lnTo>
                  <a:pt x="36949" y="62405"/>
                </a:lnTo>
                <a:lnTo>
                  <a:pt x="31520" y="62405"/>
                </a:lnTo>
                <a:lnTo>
                  <a:pt x="16425" y="65897"/>
                </a:lnTo>
                <a:lnTo>
                  <a:pt x="5434" y="75515"/>
                </a:lnTo>
                <a:lnTo>
                  <a:pt x="0" y="89972"/>
                </a:lnTo>
                <a:lnTo>
                  <a:pt x="1572" y="107983"/>
                </a:lnTo>
                <a:lnTo>
                  <a:pt x="22909" y="153990"/>
                </a:lnTo>
                <a:lnTo>
                  <a:pt x="53946" y="199279"/>
                </a:lnTo>
                <a:lnTo>
                  <a:pt x="77455" y="229165"/>
                </a:lnTo>
                <a:lnTo>
                  <a:pt x="87156" y="245461"/>
                </a:lnTo>
                <a:lnTo>
                  <a:pt x="90851" y="261863"/>
                </a:lnTo>
                <a:lnTo>
                  <a:pt x="88414" y="278501"/>
                </a:lnTo>
                <a:lnTo>
                  <a:pt x="79721" y="295502"/>
                </a:lnTo>
                <a:lnTo>
                  <a:pt x="75331" y="302082"/>
                </a:lnTo>
                <a:lnTo>
                  <a:pt x="71266" y="308958"/>
                </a:lnTo>
                <a:lnTo>
                  <a:pt x="62570" y="353561"/>
                </a:lnTo>
                <a:lnTo>
                  <a:pt x="64054" y="363187"/>
                </a:lnTo>
                <a:lnTo>
                  <a:pt x="72717" y="383468"/>
                </a:lnTo>
                <a:lnTo>
                  <a:pt x="86092" y="398431"/>
                </a:lnTo>
                <a:lnTo>
                  <a:pt x="102945" y="407690"/>
                </a:lnTo>
                <a:lnTo>
                  <a:pt x="122042" y="410862"/>
                </a:lnTo>
                <a:lnTo>
                  <a:pt x="133629" y="409764"/>
                </a:lnTo>
                <a:lnTo>
                  <a:pt x="168032" y="392687"/>
                </a:lnTo>
                <a:lnTo>
                  <a:pt x="195097" y="363992"/>
                </a:lnTo>
                <a:lnTo>
                  <a:pt x="207561" y="348381"/>
                </a:lnTo>
                <a:lnTo>
                  <a:pt x="220238" y="332995"/>
                </a:lnTo>
                <a:lnTo>
                  <a:pt x="227088" y="325115"/>
                </a:lnTo>
                <a:lnTo>
                  <a:pt x="233229" y="321184"/>
                </a:lnTo>
                <a:lnTo>
                  <a:pt x="238732" y="321184"/>
                </a:lnTo>
                <a:lnTo>
                  <a:pt x="245283" y="321184"/>
                </a:lnTo>
                <a:lnTo>
                  <a:pt x="267094" y="365254"/>
                </a:lnTo>
                <a:lnTo>
                  <a:pt x="277852" y="392837"/>
                </a:lnTo>
                <a:lnTo>
                  <a:pt x="286751" y="409997"/>
                </a:lnTo>
                <a:lnTo>
                  <a:pt x="298508" y="422035"/>
                </a:lnTo>
                <a:lnTo>
                  <a:pt x="312651" y="429128"/>
                </a:lnTo>
                <a:lnTo>
                  <a:pt x="328709" y="431453"/>
                </a:lnTo>
                <a:lnTo>
                  <a:pt x="329608" y="431453"/>
                </a:lnTo>
                <a:lnTo>
                  <a:pt x="330525" y="431433"/>
                </a:lnTo>
                <a:lnTo>
                  <a:pt x="331442" y="438171"/>
                </a:lnTo>
                <a:lnTo>
                  <a:pt x="331629" y="438171"/>
                </a:lnTo>
                <a:lnTo>
                  <a:pt x="353848" y="432064"/>
                </a:lnTo>
                <a:lnTo>
                  <a:pt x="390255" y="395513"/>
                </a:lnTo>
                <a:lnTo>
                  <a:pt x="394038" y="359949"/>
                </a:lnTo>
                <a:lnTo>
                  <a:pt x="393268" y="348101"/>
                </a:lnTo>
                <a:lnTo>
                  <a:pt x="390825" y="331695"/>
                </a:lnTo>
                <a:lnTo>
                  <a:pt x="387496" y="315393"/>
                </a:lnTo>
                <a:lnTo>
                  <a:pt x="383848" y="299122"/>
                </a:lnTo>
                <a:lnTo>
                  <a:pt x="380446" y="282812"/>
                </a:lnTo>
                <a:lnTo>
                  <a:pt x="390931" y="241832"/>
                </a:lnTo>
                <a:lnTo>
                  <a:pt x="430080" y="214577"/>
                </a:lnTo>
                <a:lnTo>
                  <a:pt x="443735" y="205877"/>
                </a:lnTo>
                <a:lnTo>
                  <a:pt x="478920" y="178373"/>
                </a:lnTo>
                <a:lnTo>
                  <a:pt x="503616" y="147350"/>
                </a:lnTo>
                <a:lnTo>
                  <a:pt x="504868" y="136236"/>
                </a:lnTo>
                <a:lnTo>
                  <a:pt x="502488" y="124951"/>
                </a:lnTo>
                <a:lnTo>
                  <a:pt x="471099" y="100478"/>
                </a:lnTo>
                <a:lnTo>
                  <a:pt x="467112" y="100478"/>
                </a:lnTo>
                <a:lnTo>
                  <a:pt x="418067" y="115553"/>
                </a:lnTo>
                <a:lnTo>
                  <a:pt x="404498" y="120132"/>
                </a:lnTo>
                <a:lnTo>
                  <a:pt x="386981" y="125976"/>
                </a:lnTo>
                <a:lnTo>
                  <a:pt x="369463" y="131835"/>
                </a:lnTo>
                <a:lnTo>
                  <a:pt x="351854" y="137336"/>
                </a:lnTo>
                <a:lnTo>
                  <a:pt x="334063" y="142107"/>
                </a:lnTo>
                <a:lnTo>
                  <a:pt x="326481" y="143903"/>
                </a:lnTo>
                <a:lnTo>
                  <a:pt x="320061" y="144914"/>
                </a:lnTo>
                <a:lnTo>
                  <a:pt x="314540" y="144914"/>
                </a:lnTo>
                <a:lnTo>
                  <a:pt x="281221" y="116070"/>
                </a:lnTo>
                <a:lnTo>
                  <a:pt x="268877" y="79483"/>
                </a:lnTo>
                <a:lnTo>
                  <a:pt x="263648" y="60790"/>
                </a:lnTo>
                <a:lnTo>
                  <a:pt x="258272" y="42152"/>
                </a:lnTo>
                <a:lnTo>
                  <a:pt x="234804" y="7051"/>
                </a:lnTo>
                <a:lnTo>
                  <a:pt x="215259" y="1795"/>
                </a:lnTo>
                <a:lnTo>
                  <a:pt x="220681" y="0"/>
                </a:lnTo>
                <a:close/>
              </a:path>
            </a:pathLst>
          </a:custGeom>
          <a:noFill/>
          <a:ln w="16228">
            <a:solidFill>
              <a:srgbClr val="3DB5B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63512" name="object 24">
            <a:extLst>
              <a:ext uri="{FF2B5EF4-FFF2-40B4-BE49-F238E27FC236}">
                <a16:creationId xmlns:a16="http://schemas.microsoft.com/office/drawing/2014/main" id="{8DFDCA7A-E593-4E41-A2C2-F95ADFC82C5A}"/>
              </a:ext>
            </a:extLst>
          </p:cNvPr>
          <p:cNvSpPr>
            <a:spLocks/>
          </p:cNvSpPr>
          <p:nvPr/>
        </p:nvSpPr>
        <p:spPr bwMode="auto">
          <a:xfrm>
            <a:off x="4914900" y="3130550"/>
            <a:ext cx="355600" cy="301625"/>
          </a:xfrm>
          <a:custGeom>
            <a:avLst/>
            <a:gdLst>
              <a:gd name="T0" fmla="*/ 42271 w 505460"/>
              <a:gd name="T1" fmla="*/ 54306 h 429895"/>
              <a:gd name="T2" fmla="*/ 44064 w 505460"/>
              <a:gd name="T3" fmla="*/ 57154 h 429895"/>
              <a:gd name="T4" fmla="*/ 46030 w 505460"/>
              <a:gd name="T5" fmla="*/ 61798 h 429895"/>
              <a:gd name="T6" fmla="*/ 47884 w 505460"/>
              <a:gd name="T7" fmla="*/ 66489 h 429895"/>
              <a:gd name="T8" fmla="*/ 51443 w 505460"/>
              <a:gd name="T9" fmla="*/ 71453 h 429895"/>
              <a:gd name="T10" fmla="*/ 56649 w 505460"/>
              <a:gd name="T11" fmla="*/ 73055 h 429895"/>
              <a:gd name="T12" fmla="*/ 57119 w 505460"/>
              <a:gd name="T13" fmla="*/ 73045 h 429895"/>
              <a:gd name="T14" fmla="*/ 63939 w 505460"/>
              <a:gd name="T15" fmla="*/ 71544 h 429895"/>
              <a:gd name="T16" fmla="*/ 67907 w 505460"/>
              <a:gd name="T17" fmla="*/ 60897 h 429895"/>
              <a:gd name="T18" fmla="*/ 67353 w 505460"/>
              <a:gd name="T19" fmla="*/ 56093 h 429895"/>
              <a:gd name="T20" fmla="*/ 6368 w 505460"/>
              <a:gd name="T21" fmla="*/ 10305 h 429895"/>
              <a:gd name="T22" fmla="*/ 2830 w 505460"/>
              <a:gd name="T23" fmla="*/ 10899 h 429895"/>
              <a:gd name="T24" fmla="*/ 0 w 505460"/>
              <a:gd name="T25" fmla="*/ 14992 h 429895"/>
              <a:gd name="T26" fmla="*/ 3947 w 505460"/>
              <a:gd name="T27" fmla="*/ 25877 h 429895"/>
              <a:gd name="T28" fmla="*/ 13349 w 505460"/>
              <a:gd name="T29" fmla="*/ 38660 h 429895"/>
              <a:gd name="T30" fmla="*/ 15657 w 505460"/>
              <a:gd name="T31" fmla="*/ 44219 h 429895"/>
              <a:gd name="T32" fmla="*/ 13739 w 505460"/>
              <a:gd name="T33" fmla="*/ 49939 h 429895"/>
              <a:gd name="T34" fmla="*/ 12281 w 505460"/>
              <a:gd name="T35" fmla="*/ 52227 h 429895"/>
              <a:gd name="T36" fmla="*/ 11039 w 505460"/>
              <a:gd name="T37" fmla="*/ 61448 h 429895"/>
              <a:gd name="T38" fmla="*/ 14836 w 505460"/>
              <a:gd name="T39" fmla="*/ 67439 h 429895"/>
              <a:gd name="T40" fmla="*/ 21032 w 505460"/>
              <a:gd name="T41" fmla="*/ 69553 h 429895"/>
              <a:gd name="T42" fmla="*/ 28957 w 505460"/>
              <a:gd name="T43" fmla="*/ 66464 h 429895"/>
              <a:gd name="T44" fmla="*/ 35770 w 505460"/>
              <a:gd name="T45" fmla="*/ 58929 h 429895"/>
              <a:gd name="T46" fmla="*/ 39135 w 505460"/>
              <a:gd name="T47" fmla="*/ 54974 h 429895"/>
              <a:gd name="T48" fmla="*/ 66983 w 505460"/>
              <a:gd name="T49" fmla="*/ 54306 h 429895"/>
              <a:gd name="T50" fmla="*/ 66150 w 505460"/>
              <a:gd name="T51" fmla="*/ 50554 h 429895"/>
              <a:gd name="T52" fmla="*/ 65423 w 505460"/>
              <a:gd name="T53" fmla="*/ 45152 h 429895"/>
              <a:gd name="T54" fmla="*/ 67372 w 505460"/>
              <a:gd name="T55" fmla="*/ 40814 h 429895"/>
              <a:gd name="T56" fmla="*/ 71738 w 505460"/>
              <a:gd name="T57" fmla="*/ 37625 h 429895"/>
              <a:gd name="T58" fmla="*/ 76471 w 505460"/>
              <a:gd name="T59" fmla="*/ 34700 h 429895"/>
              <a:gd name="T60" fmla="*/ 86791 w 505460"/>
              <a:gd name="T61" fmla="*/ 24748 h 429895"/>
              <a:gd name="T62" fmla="*/ 54207 w 505460"/>
              <a:gd name="T63" fmla="*/ 24334 h 429895"/>
              <a:gd name="T64" fmla="*/ 50855 w 505460"/>
              <a:gd name="T65" fmla="*/ 23195 h 429895"/>
              <a:gd name="T66" fmla="*/ 48503 w 505460"/>
              <a:gd name="T67" fmla="*/ 19506 h 429895"/>
              <a:gd name="T68" fmla="*/ 15375 w 505460"/>
              <a:gd name="T69" fmla="*/ 15354 h 429895"/>
              <a:gd name="T70" fmla="*/ 10844 w 505460"/>
              <a:gd name="T71" fmla="*/ 12162 h 429895"/>
              <a:gd name="T72" fmla="*/ 7374 w 505460"/>
              <a:gd name="T73" fmla="*/ 10506 h 429895"/>
              <a:gd name="T74" fmla="*/ 81187 w 505460"/>
              <a:gd name="T75" fmla="*/ 16779 h 429895"/>
              <a:gd name="T76" fmla="*/ 79790 w 505460"/>
              <a:gd name="T77" fmla="*/ 16887 h 429895"/>
              <a:gd name="T78" fmla="*/ 76719 w 505460"/>
              <a:gd name="T79" fmla="*/ 17766 h 429895"/>
              <a:gd name="T80" fmla="*/ 72047 w 505460"/>
              <a:gd name="T81" fmla="*/ 19342 h 429895"/>
              <a:gd name="T82" fmla="*/ 60637 w 505460"/>
              <a:gd name="T83" fmla="*/ 23046 h 429895"/>
              <a:gd name="T84" fmla="*/ 56264 w 505460"/>
              <a:gd name="T85" fmla="*/ 24163 h 429895"/>
              <a:gd name="T86" fmla="*/ 86838 w 505460"/>
              <a:gd name="T87" fmla="*/ 24334 h 429895"/>
              <a:gd name="T88" fmla="*/ 82456 w 505460"/>
              <a:gd name="T89" fmla="*/ 16908 h 429895"/>
              <a:gd name="T90" fmla="*/ 37096 w 505460"/>
              <a:gd name="T91" fmla="*/ 0 h 429895"/>
              <a:gd name="T92" fmla="*/ 34538 w 505460"/>
              <a:gd name="T93" fmla="*/ 342 h 429895"/>
              <a:gd name="T94" fmla="*/ 26917 w 505460"/>
              <a:gd name="T95" fmla="*/ 11676 h 429895"/>
              <a:gd name="T96" fmla="*/ 25926 w 505460"/>
              <a:gd name="T97" fmla="*/ 14832 h 429895"/>
              <a:gd name="T98" fmla="*/ 24261 w 505460"/>
              <a:gd name="T99" fmla="*/ 18360 h 429895"/>
              <a:gd name="T100" fmla="*/ 22177 w 505460"/>
              <a:gd name="T101" fmla="*/ 19506 h 429895"/>
              <a:gd name="T102" fmla="*/ 48465 w 505460"/>
              <a:gd name="T103" fmla="*/ 19429 h 429895"/>
              <a:gd name="T104" fmla="*/ 46337 w 505460"/>
              <a:gd name="T105" fmla="*/ 13209 h 429895"/>
              <a:gd name="T106" fmla="*/ 44509 w 505460"/>
              <a:gd name="T107" fmla="*/ 6861 h 429895"/>
              <a:gd name="T108" fmla="*/ 37481 w 505460"/>
              <a:gd name="T109" fmla="*/ 25 h 42989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505460" h="429895">
                <a:moveTo>
                  <a:pt x="388678" y="319388"/>
                </a:moveTo>
                <a:lnTo>
                  <a:pt x="245282" y="319388"/>
                </a:lnTo>
                <a:lnTo>
                  <a:pt x="250898" y="324947"/>
                </a:lnTo>
                <a:lnTo>
                  <a:pt x="255689" y="336141"/>
                </a:lnTo>
                <a:lnTo>
                  <a:pt x="261452" y="349775"/>
                </a:lnTo>
                <a:lnTo>
                  <a:pt x="267093" y="363457"/>
                </a:lnTo>
                <a:lnTo>
                  <a:pt x="272582" y="377232"/>
                </a:lnTo>
                <a:lnTo>
                  <a:pt x="277853" y="391041"/>
                </a:lnTo>
                <a:lnTo>
                  <a:pt x="286751" y="408201"/>
                </a:lnTo>
                <a:lnTo>
                  <a:pt x="298507" y="420239"/>
                </a:lnTo>
                <a:lnTo>
                  <a:pt x="312650" y="427332"/>
                </a:lnTo>
                <a:lnTo>
                  <a:pt x="328710" y="429657"/>
                </a:lnTo>
                <a:lnTo>
                  <a:pt x="330526" y="429638"/>
                </a:lnTo>
                <a:lnTo>
                  <a:pt x="331443" y="429600"/>
                </a:lnTo>
                <a:lnTo>
                  <a:pt x="331630" y="429600"/>
                </a:lnTo>
                <a:lnTo>
                  <a:pt x="371016" y="420770"/>
                </a:lnTo>
                <a:lnTo>
                  <a:pt x="392571" y="382111"/>
                </a:lnTo>
                <a:lnTo>
                  <a:pt x="394038" y="358154"/>
                </a:lnTo>
                <a:lnTo>
                  <a:pt x="393269" y="346304"/>
                </a:lnTo>
                <a:lnTo>
                  <a:pt x="390825" y="329899"/>
                </a:lnTo>
                <a:lnTo>
                  <a:pt x="388678" y="319388"/>
                </a:lnTo>
                <a:close/>
              </a:path>
              <a:path w="505460" h="429895">
                <a:moveTo>
                  <a:pt x="36949" y="60609"/>
                </a:moveTo>
                <a:lnTo>
                  <a:pt x="31521" y="60609"/>
                </a:lnTo>
                <a:lnTo>
                  <a:pt x="16425" y="64101"/>
                </a:lnTo>
                <a:lnTo>
                  <a:pt x="5435" y="73719"/>
                </a:lnTo>
                <a:lnTo>
                  <a:pt x="0" y="88177"/>
                </a:lnTo>
                <a:lnTo>
                  <a:pt x="1572" y="106188"/>
                </a:lnTo>
                <a:lnTo>
                  <a:pt x="22908" y="152194"/>
                </a:lnTo>
                <a:lnTo>
                  <a:pt x="53946" y="197483"/>
                </a:lnTo>
                <a:lnTo>
                  <a:pt x="77456" y="227369"/>
                </a:lnTo>
                <a:lnTo>
                  <a:pt x="87157" y="243665"/>
                </a:lnTo>
                <a:lnTo>
                  <a:pt x="90851" y="260067"/>
                </a:lnTo>
                <a:lnTo>
                  <a:pt x="88414" y="276705"/>
                </a:lnTo>
                <a:lnTo>
                  <a:pt x="79721" y="293706"/>
                </a:lnTo>
                <a:lnTo>
                  <a:pt x="75331" y="300286"/>
                </a:lnTo>
                <a:lnTo>
                  <a:pt x="71266" y="307163"/>
                </a:lnTo>
                <a:lnTo>
                  <a:pt x="62569" y="351765"/>
                </a:lnTo>
                <a:lnTo>
                  <a:pt x="64052" y="361391"/>
                </a:lnTo>
                <a:lnTo>
                  <a:pt x="72716" y="381673"/>
                </a:lnTo>
                <a:lnTo>
                  <a:pt x="86091" y="396635"/>
                </a:lnTo>
                <a:lnTo>
                  <a:pt x="102944" y="405895"/>
                </a:lnTo>
                <a:lnTo>
                  <a:pt x="122041" y="409066"/>
                </a:lnTo>
                <a:lnTo>
                  <a:pt x="133629" y="407969"/>
                </a:lnTo>
                <a:lnTo>
                  <a:pt x="168032" y="390892"/>
                </a:lnTo>
                <a:lnTo>
                  <a:pt x="195097" y="362196"/>
                </a:lnTo>
                <a:lnTo>
                  <a:pt x="207561" y="346585"/>
                </a:lnTo>
                <a:lnTo>
                  <a:pt x="220238" y="331199"/>
                </a:lnTo>
                <a:lnTo>
                  <a:pt x="227088" y="323319"/>
                </a:lnTo>
                <a:lnTo>
                  <a:pt x="233227" y="319388"/>
                </a:lnTo>
                <a:lnTo>
                  <a:pt x="388678" y="319388"/>
                </a:lnTo>
                <a:lnTo>
                  <a:pt x="387496" y="313597"/>
                </a:lnTo>
                <a:lnTo>
                  <a:pt x="383847" y="297326"/>
                </a:lnTo>
                <a:lnTo>
                  <a:pt x="380446" y="281015"/>
                </a:lnTo>
                <a:lnTo>
                  <a:pt x="379624" y="265552"/>
                </a:lnTo>
                <a:lnTo>
                  <a:pt x="383190" y="251885"/>
                </a:lnTo>
                <a:lnTo>
                  <a:pt x="390931" y="240037"/>
                </a:lnTo>
                <a:lnTo>
                  <a:pt x="402628" y="230027"/>
                </a:lnTo>
                <a:lnTo>
                  <a:pt x="416274" y="221287"/>
                </a:lnTo>
                <a:lnTo>
                  <a:pt x="430080" y="212781"/>
                </a:lnTo>
                <a:lnTo>
                  <a:pt x="443735" y="204082"/>
                </a:lnTo>
                <a:lnTo>
                  <a:pt x="478921" y="176578"/>
                </a:lnTo>
                <a:lnTo>
                  <a:pt x="503615" y="145554"/>
                </a:lnTo>
                <a:lnTo>
                  <a:pt x="503890" y="143118"/>
                </a:lnTo>
                <a:lnTo>
                  <a:pt x="314539" y="143118"/>
                </a:lnTo>
                <a:lnTo>
                  <a:pt x="303787" y="141507"/>
                </a:lnTo>
                <a:lnTo>
                  <a:pt x="295094" y="136418"/>
                </a:lnTo>
                <a:lnTo>
                  <a:pt x="287793" y="127467"/>
                </a:lnTo>
                <a:lnTo>
                  <a:pt x="281446" y="114722"/>
                </a:lnTo>
                <a:lnTo>
                  <a:pt x="128687" y="114722"/>
                </a:lnTo>
                <a:lnTo>
                  <a:pt x="89219" y="90299"/>
                </a:lnTo>
                <a:lnTo>
                  <a:pt x="76332" y="80406"/>
                </a:lnTo>
                <a:lnTo>
                  <a:pt x="62925" y="71528"/>
                </a:lnTo>
                <a:lnTo>
                  <a:pt x="48835" y="64353"/>
                </a:lnTo>
                <a:lnTo>
                  <a:pt x="42790" y="61789"/>
                </a:lnTo>
                <a:lnTo>
                  <a:pt x="36949" y="60609"/>
                </a:lnTo>
                <a:close/>
              </a:path>
              <a:path w="505460" h="429895">
                <a:moveTo>
                  <a:pt x="471100" y="98681"/>
                </a:moveTo>
                <a:lnTo>
                  <a:pt x="467112" y="98681"/>
                </a:lnTo>
                <a:lnTo>
                  <a:pt x="462993" y="99319"/>
                </a:lnTo>
                <a:lnTo>
                  <a:pt x="458876" y="100404"/>
                </a:lnTo>
                <a:lnTo>
                  <a:pt x="445170" y="104488"/>
                </a:lnTo>
                <a:lnTo>
                  <a:pt x="431596" y="109040"/>
                </a:lnTo>
                <a:lnTo>
                  <a:pt x="418067" y="113757"/>
                </a:lnTo>
                <a:lnTo>
                  <a:pt x="369463" y="130039"/>
                </a:lnTo>
                <a:lnTo>
                  <a:pt x="351854" y="135540"/>
                </a:lnTo>
                <a:lnTo>
                  <a:pt x="334063" y="140310"/>
                </a:lnTo>
                <a:lnTo>
                  <a:pt x="326481" y="142109"/>
                </a:lnTo>
                <a:lnTo>
                  <a:pt x="320061" y="143118"/>
                </a:lnTo>
                <a:lnTo>
                  <a:pt x="503890" y="143118"/>
                </a:lnTo>
                <a:lnTo>
                  <a:pt x="491567" y="106089"/>
                </a:lnTo>
                <a:lnTo>
                  <a:pt x="478460" y="99445"/>
                </a:lnTo>
                <a:lnTo>
                  <a:pt x="471100" y="98681"/>
                </a:lnTo>
                <a:close/>
              </a:path>
              <a:path w="505460" h="429895">
                <a:moveTo>
                  <a:pt x="215259" y="0"/>
                </a:moveTo>
                <a:lnTo>
                  <a:pt x="213125" y="0"/>
                </a:lnTo>
                <a:lnTo>
                  <a:pt x="200411" y="2008"/>
                </a:lnTo>
                <a:lnTo>
                  <a:pt x="169853" y="32416"/>
                </a:lnTo>
                <a:lnTo>
                  <a:pt x="156192" y="68669"/>
                </a:lnTo>
                <a:lnTo>
                  <a:pt x="153354" y="77959"/>
                </a:lnTo>
                <a:lnTo>
                  <a:pt x="150437" y="87227"/>
                </a:lnTo>
                <a:lnTo>
                  <a:pt x="145760" y="99445"/>
                </a:lnTo>
                <a:lnTo>
                  <a:pt x="140777" y="107980"/>
                </a:lnTo>
                <a:lnTo>
                  <a:pt x="135163" y="113053"/>
                </a:lnTo>
                <a:lnTo>
                  <a:pt x="128687" y="114722"/>
                </a:lnTo>
                <a:lnTo>
                  <a:pt x="281446" y="114722"/>
                </a:lnTo>
                <a:lnTo>
                  <a:pt x="281222" y="114273"/>
                </a:lnTo>
                <a:lnTo>
                  <a:pt x="274540" y="96193"/>
                </a:lnTo>
                <a:lnTo>
                  <a:pt x="268877" y="77686"/>
                </a:lnTo>
                <a:lnTo>
                  <a:pt x="263649" y="58993"/>
                </a:lnTo>
                <a:lnTo>
                  <a:pt x="258273" y="40355"/>
                </a:lnTo>
                <a:lnTo>
                  <a:pt x="234804" y="5255"/>
                </a:lnTo>
                <a:lnTo>
                  <a:pt x="217486" y="149"/>
                </a:lnTo>
                <a:lnTo>
                  <a:pt x="215259" y="0"/>
                </a:lnTo>
                <a:close/>
              </a:path>
            </a:pathLst>
          </a:custGeom>
          <a:solidFill>
            <a:srgbClr val="3DB5B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63513" name="object 25">
            <a:extLst>
              <a:ext uri="{FF2B5EF4-FFF2-40B4-BE49-F238E27FC236}">
                <a16:creationId xmlns:a16="http://schemas.microsoft.com/office/drawing/2014/main" id="{25409006-CAA9-444F-BDDE-7C173680D446}"/>
              </a:ext>
            </a:extLst>
          </p:cNvPr>
          <p:cNvSpPr>
            <a:spLocks/>
          </p:cNvSpPr>
          <p:nvPr/>
        </p:nvSpPr>
        <p:spPr bwMode="auto">
          <a:xfrm>
            <a:off x="4914900" y="3128963"/>
            <a:ext cx="355600" cy="307975"/>
          </a:xfrm>
          <a:custGeom>
            <a:avLst/>
            <a:gdLst>
              <a:gd name="T0" fmla="*/ 31158 w 505460"/>
              <a:gd name="T1" fmla="*/ 3088 h 438785"/>
              <a:gd name="T2" fmla="*/ 26428 w 505460"/>
              <a:gd name="T3" fmla="*/ 13633 h 438785"/>
              <a:gd name="T4" fmla="*/ 25123 w 505460"/>
              <a:gd name="T5" fmla="*/ 17287 h 438785"/>
              <a:gd name="T6" fmla="*/ 23293 w 505460"/>
              <a:gd name="T7" fmla="*/ 19611 h 438785"/>
              <a:gd name="T8" fmla="*/ 21223 w 505460"/>
              <a:gd name="T9" fmla="*/ 19741 h 438785"/>
              <a:gd name="T10" fmla="*/ 18920 w 505460"/>
              <a:gd name="T11" fmla="*/ 18523 h 438785"/>
              <a:gd name="T12" fmla="*/ 15375 w 505460"/>
              <a:gd name="T13" fmla="*/ 15735 h 438785"/>
              <a:gd name="T14" fmla="*/ 10845 w 505460"/>
              <a:gd name="T15" fmla="*/ 12538 h 438785"/>
              <a:gd name="T16" fmla="*/ 7374 w 505460"/>
              <a:gd name="T17" fmla="*/ 10879 h 438785"/>
              <a:gd name="T18" fmla="*/ 5433 w 505460"/>
              <a:gd name="T19" fmla="*/ 10678 h 438785"/>
              <a:gd name="T20" fmla="*/ 936 w 505460"/>
              <a:gd name="T21" fmla="*/ 12911 h 438785"/>
              <a:gd name="T22" fmla="*/ 271 w 505460"/>
              <a:gd name="T23" fmla="*/ 18442 h 438785"/>
              <a:gd name="T24" fmla="*/ 9296 w 505460"/>
              <a:gd name="T25" fmla="*/ 33993 h 438785"/>
              <a:gd name="T26" fmla="*/ 15020 w 505460"/>
              <a:gd name="T27" fmla="*/ 41860 h 438785"/>
              <a:gd name="T28" fmla="*/ 15237 w 505460"/>
              <a:gd name="T29" fmla="*/ 47489 h 438785"/>
              <a:gd name="T30" fmla="*/ 12982 w 505460"/>
              <a:gd name="T31" fmla="*/ 51505 h 438785"/>
              <a:gd name="T32" fmla="*/ 10784 w 505460"/>
              <a:gd name="T33" fmla="*/ 60273 h 438785"/>
              <a:gd name="T34" fmla="*/ 12532 w 505460"/>
              <a:gd name="T35" fmla="*/ 65368 h 438785"/>
              <a:gd name="T36" fmla="*/ 17741 w 505460"/>
              <a:gd name="T37" fmla="*/ 69495 h 438785"/>
              <a:gd name="T38" fmla="*/ 23029 w 505460"/>
              <a:gd name="T39" fmla="*/ 69848 h 438785"/>
              <a:gd name="T40" fmla="*/ 33622 w 505460"/>
              <a:gd name="T41" fmla="*/ 62051 h 438785"/>
              <a:gd name="T42" fmla="*/ 37955 w 505460"/>
              <a:gd name="T43" fmla="*/ 56770 h 438785"/>
              <a:gd name="T44" fmla="*/ 40193 w 505460"/>
              <a:gd name="T45" fmla="*/ 54758 h 438785"/>
              <a:gd name="T46" fmla="*/ 42271 w 505460"/>
              <a:gd name="T47" fmla="*/ 54758 h 438785"/>
              <a:gd name="T48" fmla="*/ 47884 w 505460"/>
              <a:gd name="T49" fmla="*/ 66964 h 438785"/>
              <a:gd name="T50" fmla="*/ 51444 w 505460"/>
              <a:gd name="T51" fmla="*/ 71938 h 438785"/>
              <a:gd name="T52" fmla="*/ 56649 w 505460"/>
              <a:gd name="T53" fmla="*/ 73542 h 438785"/>
              <a:gd name="T54" fmla="*/ 56961 w 505460"/>
              <a:gd name="T55" fmla="*/ 73538 h 438785"/>
              <a:gd name="T56" fmla="*/ 57152 w 505460"/>
              <a:gd name="T57" fmla="*/ 74638 h 438785"/>
              <a:gd name="T58" fmla="*/ 67254 w 505460"/>
              <a:gd name="T59" fmla="*/ 67420 h 438785"/>
              <a:gd name="T60" fmla="*/ 67774 w 505460"/>
              <a:gd name="T61" fmla="*/ 59343 h 438785"/>
              <a:gd name="T62" fmla="*/ 66779 w 505460"/>
              <a:gd name="T63" fmla="*/ 53773 h 438785"/>
              <a:gd name="T64" fmla="*/ 65564 w 505460"/>
              <a:gd name="T65" fmla="*/ 48222 h 438785"/>
              <a:gd name="T66" fmla="*/ 74118 w 505460"/>
              <a:gd name="T67" fmla="*/ 36599 h 438785"/>
              <a:gd name="T68" fmla="*/ 82535 w 505460"/>
              <a:gd name="T69" fmla="*/ 30432 h 438785"/>
              <a:gd name="T70" fmla="*/ 87007 w 505460"/>
              <a:gd name="T71" fmla="*/ 23255 h 438785"/>
              <a:gd name="T72" fmla="*/ 81187 w 505460"/>
              <a:gd name="T73" fmla="*/ 17164 h 438785"/>
              <a:gd name="T74" fmla="*/ 72048 w 505460"/>
              <a:gd name="T75" fmla="*/ 19731 h 438785"/>
              <a:gd name="T76" fmla="*/ 66690 w 505460"/>
              <a:gd name="T77" fmla="*/ 21506 h 438785"/>
              <a:gd name="T78" fmla="*/ 60637 w 505460"/>
              <a:gd name="T79" fmla="*/ 23441 h 438785"/>
              <a:gd name="T80" fmla="*/ 56264 w 505460"/>
              <a:gd name="T81" fmla="*/ 24560 h 438785"/>
              <a:gd name="T82" fmla="*/ 54207 w 505460"/>
              <a:gd name="T83" fmla="*/ 24733 h 438785"/>
              <a:gd name="T84" fmla="*/ 46337 w 505460"/>
              <a:gd name="T85" fmla="*/ 13587 h 438785"/>
              <a:gd name="T86" fmla="*/ 44509 w 505460"/>
              <a:gd name="T87" fmla="*/ 7228 h 438785"/>
              <a:gd name="T88" fmla="*/ 37096 w 505460"/>
              <a:gd name="T89" fmla="*/ 354 h 43878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05460" h="438785">
                <a:moveTo>
                  <a:pt x="220666" y="0"/>
                </a:moveTo>
                <a:lnTo>
                  <a:pt x="180800" y="18130"/>
                </a:lnTo>
                <a:lnTo>
                  <a:pt x="162210" y="52316"/>
                </a:lnTo>
                <a:lnTo>
                  <a:pt x="153353" y="80036"/>
                </a:lnTo>
                <a:lnTo>
                  <a:pt x="150437" y="89303"/>
                </a:lnTo>
                <a:lnTo>
                  <a:pt x="145783" y="101481"/>
                </a:lnTo>
                <a:lnTo>
                  <a:pt x="140777" y="110057"/>
                </a:lnTo>
                <a:lnTo>
                  <a:pt x="135163" y="115131"/>
                </a:lnTo>
                <a:lnTo>
                  <a:pt x="128687" y="116800"/>
                </a:lnTo>
                <a:lnTo>
                  <a:pt x="123149" y="115891"/>
                </a:lnTo>
                <a:lnTo>
                  <a:pt x="116883" y="113192"/>
                </a:lnTo>
                <a:lnTo>
                  <a:pt x="109784" y="108746"/>
                </a:lnTo>
                <a:lnTo>
                  <a:pt x="101751" y="102593"/>
                </a:lnTo>
                <a:lnTo>
                  <a:pt x="89219" y="92376"/>
                </a:lnTo>
                <a:lnTo>
                  <a:pt x="76332" y="82483"/>
                </a:lnTo>
                <a:lnTo>
                  <a:pt x="62926" y="73604"/>
                </a:lnTo>
                <a:lnTo>
                  <a:pt x="48834" y="66430"/>
                </a:lnTo>
                <a:lnTo>
                  <a:pt x="42789" y="63865"/>
                </a:lnTo>
                <a:lnTo>
                  <a:pt x="36948" y="62686"/>
                </a:lnTo>
                <a:lnTo>
                  <a:pt x="31520" y="62686"/>
                </a:lnTo>
                <a:lnTo>
                  <a:pt x="16425" y="66178"/>
                </a:lnTo>
                <a:lnTo>
                  <a:pt x="5435" y="75796"/>
                </a:lnTo>
                <a:lnTo>
                  <a:pt x="0" y="90253"/>
                </a:lnTo>
                <a:lnTo>
                  <a:pt x="1572" y="108265"/>
                </a:lnTo>
                <a:lnTo>
                  <a:pt x="22909" y="154271"/>
                </a:lnTo>
                <a:lnTo>
                  <a:pt x="53945" y="199560"/>
                </a:lnTo>
                <a:lnTo>
                  <a:pt x="77455" y="229446"/>
                </a:lnTo>
                <a:lnTo>
                  <a:pt x="87156" y="245742"/>
                </a:lnTo>
                <a:lnTo>
                  <a:pt x="90850" y="262145"/>
                </a:lnTo>
                <a:lnTo>
                  <a:pt x="88413" y="278782"/>
                </a:lnTo>
                <a:lnTo>
                  <a:pt x="79721" y="295783"/>
                </a:lnTo>
                <a:lnTo>
                  <a:pt x="75331" y="302363"/>
                </a:lnTo>
                <a:lnTo>
                  <a:pt x="71266" y="309239"/>
                </a:lnTo>
                <a:lnTo>
                  <a:pt x="62570" y="353841"/>
                </a:lnTo>
                <a:lnTo>
                  <a:pt x="64053" y="363468"/>
                </a:lnTo>
                <a:lnTo>
                  <a:pt x="72717" y="383749"/>
                </a:lnTo>
                <a:lnTo>
                  <a:pt x="86091" y="398712"/>
                </a:lnTo>
                <a:lnTo>
                  <a:pt x="102944" y="407972"/>
                </a:lnTo>
                <a:lnTo>
                  <a:pt x="122041" y="411144"/>
                </a:lnTo>
                <a:lnTo>
                  <a:pt x="133629" y="410047"/>
                </a:lnTo>
                <a:lnTo>
                  <a:pt x="168032" y="392968"/>
                </a:lnTo>
                <a:lnTo>
                  <a:pt x="195097" y="364274"/>
                </a:lnTo>
                <a:lnTo>
                  <a:pt x="207561" y="348663"/>
                </a:lnTo>
                <a:lnTo>
                  <a:pt x="220237" y="333276"/>
                </a:lnTo>
                <a:lnTo>
                  <a:pt x="227087" y="325396"/>
                </a:lnTo>
                <a:lnTo>
                  <a:pt x="233228" y="321465"/>
                </a:lnTo>
                <a:lnTo>
                  <a:pt x="238731" y="321465"/>
                </a:lnTo>
                <a:lnTo>
                  <a:pt x="245283" y="321465"/>
                </a:lnTo>
                <a:lnTo>
                  <a:pt x="267094" y="365534"/>
                </a:lnTo>
                <a:lnTo>
                  <a:pt x="277852" y="393117"/>
                </a:lnTo>
                <a:lnTo>
                  <a:pt x="286751" y="410278"/>
                </a:lnTo>
                <a:lnTo>
                  <a:pt x="298508" y="422316"/>
                </a:lnTo>
                <a:lnTo>
                  <a:pt x="312650" y="429408"/>
                </a:lnTo>
                <a:lnTo>
                  <a:pt x="328709" y="431733"/>
                </a:lnTo>
                <a:lnTo>
                  <a:pt x="329608" y="431733"/>
                </a:lnTo>
                <a:lnTo>
                  <a:pt x="330525" y="431715"/>
                </a:lnTo>
                <a:lnTo>
                  <a:pt x="331442" y="438171"/>
                </a:lnTo>
                <a:lnTo>
                  <a:pt x="331629" y="438171"/>
                </a:lnTo>
                <a:lnTo>
                  <a:pt x="353848" y="432227"/>
                </a:lnTo>
                <a:lnTo>
                  <a:pt x="390254" y="395795"/>
                </a:lnTo>
                <a:lnTo>
                  <a:pt x="394037" y="360230"/>
                </a:lnTo>
                <a:lnTo>
                  <a:pt x="393268" y="348382"/>
                </a:lnTo>
                <a:lnTo>
                  <a:pt x="390825" y="331976"/>
                </a:lnTo>
                <a:lnTo>
                  <a:pt x="387496" y="315674"/>
                </a:lnTo>
                <a:lnTo>
                  <a:pt x="383847" y="299403"/>
                </a:lnTo>
                <a:lnTo>
                  <a:pt x="380446" y="283092"/>
                </a:lnTo>
                <a:lnTo>
                  <a:pt x="390931" y="242114"/>
                </a:lnTo>
                <a:lnTo>
                  <a:pt x="430079" y="214858"/>
                </a:lnTo>
                <a:lnTo>
                  <a:pt x="443734" y="206158"/>
                </a:lnTo>
                <a:lnTo>
                  <a:pt x="478920" y="178655"/>
                </a:lnTo>
                <a:lnTo>
                  <a:pt x="503616" y="147631"/>
                </a:lnTo>
                <a:lnTo>
                  <a:pt x="504868" y="136517"/>
                </a:lnTo>
                <a:lnTo>
                  <a:pt x="502488" y="125232"/>
                </a:lnTo>
                <a:lnTo>
                  <a:pt x="471099" y="100759"/>
                </a:lnTo>
                <a:lnTo>
                  <a:pt x="467111" y="100759"/>
                </a:lnTo>
                <a:lnTo>
                  <a:pt x="418068" y="115834"/>
                </a:lnTo>
                <a:lnTo>
                  <a:pt x="404498" y="120413"/>
                </a:lnTo>
                <a:lnTo>
                  <a:pt x="386981" y="126258"/>
                </a:lnTo>
                <a:lnTo>
                  <a:pt x="369463" y="132116"/>
                </a:lnTo>
                <a:lnTo>
                  <a:pt x="351854" y="137617"/>
                </a:lnTo>
                <a:lnTo>
                  <a:pt x="334063" y="142387"/>
                </a:lnTo>
                <a:lnTo>
                  <a:pt x="326481" y="144186"/>
                </a:lnTo>
                <a:lnTo>
                  <a:pt x="320061" y="145195"/>
                </a:lnTo>
                <a:lnTo>
                  <a:pt x="314540" y="145195"/>
                </a:lnTo>
                <a:lnTo>
                  <a:pt x="281221" y="116351"/>
                </a:lnTo>
                <a:lnTo>
                  <a:pt x="268876" y="79764"/>
                </a:lnTo>
                <a:lnTo>
                  <a:pt x="263648" y="61071"/>
                </a:lnTo>
                <a:lnTo>
                  <a:pt x="258272" y="42433"/>
                </a:lnTo>
                <a:lnTo>
                  <a:pt x="234803" y="7332"/>
                </a:lnTo>
                <a:lnTo>
                  <a:pt x="215258" y="2077"/>
                </a:lnTo>
                <a:lnTo>
                  <a:pt x="220666" y="0"/>
                </a:lnTo>
                <a:close/>
              </a:path>
            </a:pathLst>
          </a:custGeom>
          <a:noFill/>
          <a:ln w="16228">
            <a:solidFill>
              <a:srgbClr val="3DB5B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63514" name="object 26">
            <a:extLst>
              <a:ext uri="{FF2B5EF4-FFF2-40B4-BE49-F238E27FC236}">
                <a16:creationId xmlns:a16="http://schemas.microsoft.com/office/drawing/2014/main" id="{39058356-915A-47FF-98D4-77DFABB20599}"/>
              </a:ext>
            </a:extLst>
          </p:cNvPr>
          <p:cNvSpPr>
            <a:spLocks/>
          </p:cNvSpPr>
          <p:nvPr/>
        </p:nvSpPr>
        <p:spPr bwMode="auto">
          <a:xfrm>
            <a:off x="5999163" y="3130550"/>
            <a:ext cx="355600" cy="301625"/>
          </a:xfrm>
          <a:custGeom>
            <a:avLst/>
            <a:gdLst>
              <a:gd name="T0" fmla="*/ 42271 w 505459"/>
              <a:gd name="T1" fmla="*/ 54306 h 429895"/>
              <a:gd name="T2" fmla="*/ 44064 w 505459"/>
              <a:gd name="T3" fmla="*/ 57154 h 429895"/>
              <a:gd name="T4" fmla="*/ 46031 w 505459"/>
              <a:gd name="T5" fmla="*/ 61798 h 429895"/>
              <a:gd name="T6" fmla="*/ 47884 w 505459"/>
              <a:gd name="T7" fmla="*/ 66489 h 429895"/>
              <a:gd name="T8" fmla="*/ 51444 w 505459"/>
              <a:gd name="T9" fmla="*/ 71453 h 429895"/>
              <a:gd name="T10" fmla="*/ 56649 w 505459"/>
              <a:gd name="T11" fmla="*/ 73055 h 429895"/>
              <a:gd name="T12" fmla="*/ 57120 w 505459"/>
              <a:gd name="T13" fmla="*/ 73045 h 429895"/>
              <a:gd name="T14" fmla="*/ 63940 w 505459"/>
              <a:gd name="T15" fmla="*/ 71544 h 429895"/>
              <a:gd name="T16" fmla="*/ 67908 w 505459"/>
              <a:gd name="T17" fmla="*/ 60897 h 429895"/>
              <a:gd name="T18" fmla="*/ 67354 w 505459"/>
              <a:gd name="T19" fmla="*/ 56093 h 429895"/>
              <a:gd name="T20" fmla="*/ 6368 w 505459"/>
              <a:gd name="T21" fmla="*/ 10305 h 429895"/>
              <a:gd name="T22" fmla="*/ 2830 w 505459"/>
              <a:gd name="T23" fmla="*/ 10899 h 429895"/>
              <a:gd name="T24" fmla="*/ 0 w 505459"/>
              <a:gd name="T25" fmla="*/ 14992 h 429895"/>
              <a:gd name="T26" fmla="*/ 3947 w 505459"/>
              <a:gd name="T27" fmla="*/ 25877 h 429895"/>
              <a:gd name="T28" fmla="*/ 13349 w 505459"/>
              <a:gd name="T29" fmla="*/ 38660 h 429895"/>
              <a:gd name="T30" fmla="*/ 15657 w 505459"/>
              <a:gd name="T31" fmla="*/ 44219 h 429895"/>
              <a:gd name="T32" fmla="*/ 13739 w 505459"/>
              <a:gd name="T33" fmla="*/ 49939 h 429895"/>
              <a:gd name="T34" fmla="*/ 12282 w 505459"/>
              <a:gd name="T35" fmla="*/ 52227 h 429895"/>
              <a:gd name="T36" fmla="*/ 11039 w 505459"/>
              <a:gd name="T37" fmla="*/ 61448 h 429895"/>
              <a:gd name="T38" fmla="*/ 14837 w 505459"/>
              <a:gd name="T39" fmla="*/ 67439 h 429895"/>
              <a:gd name="T40" fmla="*/ 21032 w 505459"/>
              <a:gd name="T41" fmla="*/ 69553 h 429895"/>
              <a:gd name="T42" fmla="*/ 28958 w 505459"/>
              <a:gd name="T43" fmla="*/ 66464 h 429895"/>
              <a:gd name="T44" fmla="*/ 35770 w 505459"/>
              <a:gd name="T45" fmla="*/ 58929 h 429895"/>
              <a:gd name="T46" fmla="*/ 39136 w 505459"/>
              <a:gd name="T47" fmla="*/ 54974 h 429895"/>
              <a:gd name="T48" fmla="*/ 66983 w 505459"/>
              <a:gd name="T49" fmla="*/ 54306 h 429895"/>
              <a:gd name="T50" fmla="*/ 66151 w 505459"/>
              <a:gd name="T51" fmla="*/ 50554 h 429895"/>
              <a:gd name="T52" fmla="*/ 65424 w 505459"/>
              <a:gd name="T53" fmla="*/ 45152 h 429895"/>
              <a:gd name="T54" fmla="*/ 67372 w 505459"/>
              <a:gd name="T55" fmla="*/ 40814 h 429895"/>
              <a:gd name="T56" fmla="*/ 71739 w 505459"/>
              <a:gd name="T57" fmla="*/ 37625 h 429895"/>
              <a:gd name="T58" fmla="*/ 76472 w 505459"/>
              <a:gd name="T59" fmla="*/ 34700 h 429895"/>
              <a:gd name="T60" fmla="*/ 86792 w 505459"/>
              <a:gd name="T61" fmla="*/ 24748 h 429895"/>
              <a:gd name="T62" fmla="*/ 54207 w 505459"/>
              <a:gd name="T63" fmla="*/ 24334 h 429895"/>
              <a:gd name="T64" fmla="*/ 50855 w 505459"/>
              <a:gd name="T65" fmla="*/ 23195 h 429895"/>
              <a:gd name="T66" fmla="*/ 48503 w 505459"/>
              <a:gd name="T67" fmla="*/ 19506 h 429895"/>
              <a:gd name="T68" fmla="*/ 15376 w 505459"/>
              <a:gd name="T69" fmla="*/ 15354 h 429895"/>
              <a:gd name="T70" fmla="*/ 10845 w 505459"/>
              <a:gd name="T71" fmla="*/ 12162 h 429895"/>
              <a:gd name="T72" fmla="*/ 7374 w 505459"/>
              <a:gd name="T73" fmla="*/ 10506 h 429895"/>
              <a:gd name="T74" fmla="*/ 81188 w 505459"/>
              <a:gd name="T75" fmla="*/ 16779 h 429895"/>
              <a:gd name="T76" fmla="*/ 79790 w 505459"/>
              <a:gd name="T77" fmla="*/ 16887 h 429895"/>
              <a:gd name="T78" fmla="*/ 76719 w 505459"/>
              <a:gd name="T79" fmla="*/ 17766 h 429895"/>
              <a:gd name="T80" fmla="*/ 72049 w 505459"/>
              <a:gd name="T81" fmla="*/ 19342 h 429895"/>
              <a:gd name="T82" fmla="*/ 60638 w 505459"/>
              <a:gd name="T83" fmla="*/ 23046 h 429895"/>
              <a:gd name="T84" fmla="*/ 56265 w 505459"/>
              <a:gd name="T85" fmla="*/ 24163 h 429895"/>
              <a:gd name="T86" fmla="*/ 86839 w 505459"/>
              <a:gd name="T87" fmla="*/ 24334 h 429895"/>
              <a:gd name="T88" fmla="*/ 82457 w 505459"/>
              <a:gd name="T89" fmla="*/ 16908 h 429895"/>
              <a:gd name="T90" fmla="*/ 37097 w 505459"/>
              <a:gd name="T91" fmla="*/ 0 h 429895"/>
              <a:gd name="T92" fmla="*/ 34539 w 505459"/>
              <a:gd name="T93" fmla="*/ 342 h 429895"/>
              <a:gd name="T94" fmla="*/ 26918 w 505459"/>
              <a:gd name="T95" fmla="*/ 11676 h 429895"/>
              <a:gd name="T96" fmla="*/ 25926 w 505459"/>
              <a:gd name="T97" fmla="*/ 14832 h 429895"/>
              <a:gd name="T98" fmla="*/ 24261 w 505459"/>
              <a:gd name="T99" fmla="*/ 18360 h 429895"/>
              <a:gd name="T100" fmla="*/ 22178 w 505459"/>
              <a:gd name="T101" fmla="*/ 19506 h 429895"/>
              <a:gd name="T102" fmla="*/ 48465 w 505459"/>
              <a:gd name="T103" fmla="*/ 19429 h 429895"/>
              <a:gd name="T104" fmla="*/ 46338 w 505459"/>
              <a:gd name="T105" fmla="*/ 13209 h 429895"/>
              <a:gd name="T106" fmla="*/ 44510 w 505459"/>
              <a:gd name="T107" fmla="*/ 6861 h 429895"/>
              <a:gd name="T108" fmla="*/ 37481 w 505459"/>
              <a:gd name="T109" fmla="*/ 25 h 42989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505459" h="429895">
                <a:moveTo>
                  <a:pt x="388679" y="319388"/>
                </a:moveTo>
                <a:lnTo>
                  <a:pt x="245282" y="319388"/>
                </a:lnTo>
                <a:lnTo>
                  <a:pt x="250898" y="324947"/>
                </a:lnTo>
                <a:lnTo>
                  <a:pt x="255689" y="336141"/>
                </a:lnTo>
                <a:lnTo>
                  <a:pt x="261453" y="349775"/>
                </a:lnTo>
                <a:lnTo>
                  <a:pt x="267094" y="363457"/>
                </a:lnTo>
                <a:lnTo>
                  <a:pt x="272583" y="377232"/>
                </a:lnTo>
                <a:lnTo>
                  <a:pt x="277853" y="391041"/>
                </a:lnTo>
                <a:lnTo>
                  <a:pt x="286751" y="408201"/>
                </a:lnTo>
                <a:lnTo>
                  <a:pt x="298507" y="420239"/>
                </a:lnTo>
                <a:lnTo>
                  <a:pt x="312650" y="427332"/>
                </a:lnTo>
                <a:lnTo>
                  <a:pt x="328710" y="429657"/>
                </a:lnTo>
                <a:lnTo>
                  <a:pt x="330526" y="429638"/>
                </a:lnTo>
                <a:lnTo>
                  <a:pt x="331443" y="429600"/>
                </a:lnTo>
                <a:lnTo>
                  <a:pt x="331630" y="429600"/>
                </a:lnTo>
                <a:lnTo>
                  <a:pt x="371016" y="420770"/>
                </a:lnTo>
                <a:lnTo>
                  <a:pt x="392571" y="382111"/>
                </a:lnTo>
                <a:lnTo>
                  <a:pt x="394037" y="358154"/>
                </a:lnTo>
                <a:lnTo>
                  <a:pt x="393269" y="346304"/>
                </a:lnTo>
                <a:lnTo>
                  <a:pt x="390826" y="329899"/>
                </a:lnTo>
                <a:lnTo>
                  <a:pt x="388679" y="319388"/>
                </a:lnTo>
                <a:close/>
              </a:path>
              <a:path w="505459" h="429895">
                <a:moveTo>
                  <a:pt x="36949" y="60609"/>
                </a:moveTo>
                <a:lnTo>
                  <a:pt x="31521" y="60609"/>
                </a:lnTo>
                <a:lnTo>
                  <a:pt x="16425" y="64101"/>
                </a:lnTo>
                <a:lnTo>
                  <a:pt x="5435" y="73719"/>
                </a:lnTo>
                <a:lnTo>
                  <a:pt x="0" y="88177"/>
                </a:lnTo>
                <a:lnTo>
                  <a:pt x="1572" y="106188"/>
                </a:lnTo>
                <a:lnTo>
                  <a:pt x="22908" y="152194"/>
                </a:lnTo>
                <a:lnTo>
                  <a:pt x="53945" y="197483"/>
                </a:lnTo>
                <a:lnTo>
                  <a:pt x="77456" y="227369"/>
                </a:lnTo>
                <a:lnTo>
                  <a:pt x="87157" y="243665"/>
                </a:lnTo>
                <a:lnTo>
                  <a:pt x="90851" y="260067"/>
                </a:lnTo>
                <a:lnTo>
                  <a:pt x="88414" y="276705"/>
                </a:lnTo>
                <a:lnTo>
                  <a:pt x="79721" y="293706"/>
                </a:lnTo>
                <a:lnTo>
                  <a:pt x="75331" y="300286"/>
                </a:lnTo>
                <a:lnTo>
                  <a:pt x="71266" y="307163"/>
                </a:lnTo>
                <a:lnTo>
                  <a:pt x="62570" y="351765"/>
                </a:lnTo>
                <a:lnTo>
                  <a:pt x="64055" y="361391"/>
                </a:lnTo>
                <a:lnTo>
                  <a:pt x="72717" y="381673"/>
                </a:lnTo>
                <a:lnTo>
                  <a:pt x="86092" y="396635"/>
                </a:lnTo>
                <a:lnTo>
                  <a:pt x="102945" y="405895"/>
                </a:lnTo>
                <a:lnTo>
                  <a:pt x="122041" y="409066"/>
                </a:lnTo>
                <a:lnTo>
                  <a:pt x="133629" y="407969"/>
                </a:lnTo>
                <a:lnTo>
                  <a:pt x="168032" y="390892"/>
                </a:lnTo>
                <a:lnTo>
                  <a:pt x="195097" y="362196"/>
                </a:lnTo>
                <a:lnTo>
                  <a:pt x="207561" y="346585"/>
                </a:lnTo>
                <a:lnTo>
                  <a:pt x="220238" y="331199"/>
                </a:lnTo>
                <a:lnTo>
                  <a:pt x="227088" y="323319"/>
                </a:lnTo>
                <a:lnTo>
                  <a:pt x="233229" y="319388"/>
                </a:lnTo>
                <a:lnTo>
                  <a:pt x="388679" y="319388"/>
                </a:lnTo>
                <a:lnTo>
                  <a:pt x="387497" y="313597"/>
                </a:lnTo>
                <a:lnTo>
                  <a:pt x="383848" y="297326"/>
                </a:lnTo>
                <a:lnTo>
                  <a:pt x="380446" y="281015"/>
                </a:lnTo>
                <a:lnTo>
                  <a:pt x="379625" y="265552"/>
                </a:lnTo>
                <a:lnTo>
                  <a:pt x="383191" y="251885"/>
                </a:lnTo>
                <a:lnTo>
                  <a:pt x="390931" y="240037"/>
                </a:lnTo>
                <a:lnTo>
                  <a:pt x="402628" y="230027"/>
                </a:lnTo>
                <a:lnTo>
                  <a:pt x="416274" y="221287"/>
                </a:lnTo>
                <a:lnTo>
                  <a:pt x="430080" y="212781"/>
                </a:lnTo>
                <a:lnTo>
                  <a:pt x="443735" y="204082"/>
                </a:lnTo>
                <a:lnTo>
                  <a:pt x="478921" y="176578"/>
                </a:lnTo>
                <a:lnTo>
                  <a:pt x="503616" y="145554"/>
                </a:lnTo>
                <a:lnTo>
                  <a:pt x="503891" y="143118"/>
                </a:lnTo>
                <a:lnTo>
                  <a:pt x="314540" y="143118"/>
                </a:lnTo>
                <a:lnTo>
                  <a:pt x="303788" y="141507"/>
                </a:lnTo>
                <a:lnTo>
                  <a:pt x="295094" y="136418"/>
                </a:lnTo>
                <a:lnTo>
                  <a:pt x="287794" y="127467"/>
                </a:lnTo>
                <a:lnTo>
                  <a:pt x="281446" y="114722"/>
                </a:lnTo>
                <a:lnTo>
                  <a:pt x="128687" y="114722"/>
                </a:lnTo>
                <a:lnTo>
                  <a:pt x="89219" y="90299"/>
                </a:lnTo>
                <a:lnTo>
                  <a:pt x="76332" y="80406"/>
                </a:lnTo>
                <a:lnTo>
                  <a:pt x="62926" y="71528"/>
                </a:lnTo>
                <a:lnTo>
                  <a:pt x="48835" y="64353"/>
                </a:lnTo>
                <a:lnTo>
                  <a:pt x="42790" y="61789"/>
                </a:lnTo>
                <a:lnTo>
                  <a:pt x="36949" y="60609"/>
                </a:lnTo>
                <a:close/>
              </a:path>
              <a:path w="505459" h="429895">
                <a:moveTo>
                  <a:pt x="471100" y="98681"/>
                </a:moveTo>
                <a:lnTo>
                  <a:pt x="467112" y="98681"/>
                </a:lnTo>
                <a:lnTo>
                  <a:pt x="462993" y="99319"/>
                </a:lnTo>
                <a:lnTo>
                  <a:pt x="458876" y="100404"/>
                </a:lnTo>
                <a:lnTo>
                  <a:pt x="445170" y="104488"/>
                </a:lnTo>
                <a:lnTo>
                  <a:pt x="431596" y="109040"/>
                </a:lnTo>
                <a:lnTo>
                  <a:pt x="418067" y="113757"/>
                </a:lnTo>
                <a:lnTo>
                  <a:pt x="369463" y="130039"/>
                </a:lnTo>
                <a:lnTo>
                  <a:pt x="351854" y="135540"/>
                </a:lnTo>
                <a:lnTo>
                  <a:pt x="334063" y="140310"/>
                </a:lnTo>
                <a:lnTo>
                  <a:pt x="326481" y="142109"/>
                </a:lnTo>
                <a:lnTo>
                  <a:pt x="320061" y="143118"/>
                </a:lnTo>
                <a:lnTo>
                  <a:pt x="503891" y="143118"/>
                </a:lnTo>
                <a:lnTo>
                  <a:pt x="491567" y="106089"/>
                </a:lnTo>
                <a:lnTo>
                  <a:pt x="478460" y="99445"/>
                </a:lnTo>
                <a:lnTo>
                  <a:pt x="471100" y="98681"/>
                </a:lnTo>
                <a:close/>
              </a:path>
              <a:path w="505459" h="429895">
                <a:moveTo>
                  <a:pt x="215259" y="0"/>
                </a:moveTo>
                <a:lnTo>
                  <a:pt x="213125" y="0"/>
                </a:lnTo>
                <a:lnTo>
                  <a:pt x="200411" y="2008"/>
                </a:lnTo>
                <a:lnTo>
                  <a:pt x="169852" y="32416"/>
                </a:lnTo>
                <a:lnTo>
                  <a:pt x="156191" y="68669"/>
                </a:lnTo>
                <a:lnTo>
                  <a:pt x="153354" y="77959"/>
                </a:lnTo>
                <a:lnTo>
                  <a:pt x="150437" y="87227"/>
                </a:lnTo>
                <a:lnTo>
                  <a:pt x="145760" y="99445"/>
                </a:lnTo>
                <a:lnTo>
                  <a:pt x="140777" y="107980"/>
                </a:lnTo>
                <a:lnTo>
                  <a:pt x="135163" y="113053"/>
                </a:lnTo>
                <a:lnTo>
                  <a:pt x="128687" y="114722"/>
                </a:lnTo>
                <a:lnTo>
                  <a:pt x="281446" y="114722"/>
                </a:lnTo>
                <a:lnTo>
                  <a:pt x="281222" y="114273"/>
                </a:lnTo>
                <a:lnTo>
                  <a:pt x="274540" y="96193"/>
                </a:lnTo>
                <a:lnTo>
                  <a:pt x="268877" y="77686"/>
                </a:lnTo>
                <a:lnTo>
                  <a:pt x="263649" y="58993"/>
                </a:lnTo>
                <a:lnTo>
                  <a:pt x="258273" y="40355"/>
                </a:lnTo>
                <a:lnTo>
                  <a:pt x="234804" y="5255"/>
                </a:lnTo>
                <a:lnTo>
                  <a:pt x="217486" y="149"/>
                </a:lnTo>
                <a:lnTo>
                  <a:pt x="215259" y="0"/>
                </a:lnTo>
                <a:close/>
              </a:path>
            </a:pathLst>
          </a:custGeom>
          <a:solidFill>
            <a:srgbClr val="3DB5B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63515" name="object 27">
            <a:extLst>
              <a:ext uri="{FF2B5EF4-FFF2-40B4-BE49-F238E27FC236}">
                <a16:creationId xmlns:a16="http://schemas.microsoft.com/office/drawing/2014/main" id="{A4D11F86-EF1B-46FA-8C51-9B6DDCBD5311}"/>
              </a:ext>
            </a:extLst>
          </p:cNvPr>
          <p:cNvSpPr>
            <a:spLocks/>
          </p:cNvSpPr>
          <p:nvPr/>
        </p:nvSpPr>
        <p:spPr bwMode="auto">
          <a:xfrm>
            <a:off x="5999163" y="3128963"/>
            <a:ext cx="355600" cy="307975"/>
          </a:xfrm>
          <a:custGeom>
            <a:avLst/>
            <a:gdLst>
              <a:gd name="T0" fmla="*/ 31158 w 505459"/>
              <a:gd name="T1" fmla="*/ 3088 h 438785"/>
              <a:gd name="T2" fmla="*/ 26429 w 505459"/>
              <a:gd name="T3" fmla="*/ 13633 h 438785"/>
              <a:gd name="T4" fmla="*/ 25124 w 505459"/>
              <a:gd name="T5" fmla="*/ 17287 h 438785"/>
              <a:gd name="T6" fmla="*/ 23294 w 505459"/>
              <a:gd name="T7" fmla="*/ 19611 h 438785"/>
              <a:gd name="T8" fmla="*/ 21223 w 505459"/>
              <a:gd name="T9" fmla="*/ 19741 h 438785"/>
              <a:gd name="T10" fmla="*/ 18920 w 505459"/>
              <a:gd name="T11" fmla="*/ 18523 h 438785"/>
              <a:gd name="T12" fmla="*/ 15376 w 505459"/>
              <a:gd name="T13" fmla="*/ 15735 h 438785"/>
              <a:gd name="T14" fmla="*/ 10845 w 505459"/>
              <a:gd name="T15" fmla="*/ 12538 h 438785"/>
              <a:gd name="T16" fmla="*/ 7374 w 505459"/>
              <a:gd name="T17" fmla="*/ 10879 h 438785"/>
              <a:gd name="T18" fmla="*/ 5433 w 505459"/>
              <a:gd name="T19" fmla="*/ 10678 h 438785"/>
              <a:gd name="T20" fmla="*/ 936 w 505459"/>
              <a:gd name="T21" fmla="*/ 12911 h 438785"/>
              <a:gd name="T22" fmla="*/ 271 w 505459"/>
              <a:gd name="T23" fmla="*/ 18442 h 438785"/>
              <a:gd name="T24" fmla="*/ 9296 w 505459"/>
              <a:gd name="T25" fmla="*/ 33993 h 438785"/>
              <a:gd name="T26" fmla="*/ 15020 w 505459"/>
              <a:gd name="T27" fmla="*/ 41860 h 438785"/>
              <a:gd name="T28" fmla="*/ 15237 w 505459"/>
              <a:gd name="T29" fmla="*/ 47489 h 438785"/>
              <a:gd name="T30" fmla="*/ 12982 w 505459"/>
              <a:gd name="T31" fmla="*/ 51505 h 438785"/>
              <a:gd name="T32" fmla="*/ 10783 w 505459"/>
              <a:gd name="T33" fmla="*/ 60273 h 438785"/>
              <a:gd name="T34" fmla="*/ 12532 w 505459"/>
              <a:gd name="T35" fmla="*/ 65368 h 438785"/>
              <a:gd name="T36" fmla="*/ 17741 w 505459"/>
              <a:gd name="T37" fmla="*/ 69495 h 438785"/>
              <a:gd name="T38" fmla="*/ 23029 w 505459"/>
              <a:gd name="T39" fmla="*/ 69848 h 438785"/>
              <a:gd name="T40" fmla="*/ 33622 w 505459"/>
              <a:gd name="T41" fmla="*/ 62051 h 438785"/>
              <a:gd name="T42" fmla="*/ 37955 w 505459"/>
              <a:gd name="T43" fmla="*/ 56770 h 438785"/>
              <a:gd name="T44" fmla="*/ 40193 w 505459"/>
              <a:gd name="T45" fmla="*/ 54758 h 438785"/>
              <a:gd name="T46" fmla="*/ 42271 w 505459"/>
              <a:gd name="T47" fmla="*/ 54758 h 438785"/>
              <a:gd name="T48" fmla="*/ 47884 w 505459"/>
              <a:gd name="T49" fmla="*/ 66964 h 438785"/>
              <a:gd name="T50" fmla="*/ 51444 w 505459"/>
              <a:gd name="T51" fmla="*/ 71938 h 438785"/>
              <a:gd name="T52" fmla="*/ 56649 w 505459"/>
              <a:gd name="T53" fmla="*/ 73542 h 438785"/>
              <a:gd name="T54" fmla="*/ 56962 w 505459"/>
              <a:gd name="T55" fmla="*/ 73538 h 438785"/>
              <a:gd name="T56" fmla="*/ 57152 w 505459"/>
              <a:gd name="T57" fmla="*/ 74638 h 438785"/>
              <a:gd name="T58" fmla="*/ 67255 w 505459"/>
              <a:gd name="T59" fmla="*/ 67420 h 438785"/>
              <a:gd name="T60" fmla="*/ 67774 w 505459"/>
              <a:gd name="T61" fmla="*/ 59343 h 438785"/>
              <a:gd name="T62" fmla="*/ 66779 w 505459"/>
              <a:gd name="T63" fmla="*/ 53773 h 438785"/>
              <a:gd name="T64" fmla="*/ 65565 w 505459"/>
              <a:gd name="T65" fmla="*/ 48222 h 438785"/>
              <a:gd name="T66" fmla="*/ 74119 w 505459"/>
              <a:gd name="T67" fmla="*/ 36599 h 438785"/>
              <a:gd name="T68" fmla="*/ 82535 w 505459"/>
              <a:gd name="T69" fmla="*/ 30432 h 438785"/>
              <a:gd name="T70" fmla="*/ 87008 w 505459"/>
              <a:gd name="T71" fmla="*/ 23255 h 438785"/>
              <a:gd name="T72" fmla="*/ 81187 w 505459"/>
              <a:gd name="T73" fmla="*/ 17164 h 438785"/>
              <a:gd name="T74" fmla="*/ 72049 w 505459"/>
              <a:gd name="T75" fmla="*/ 19731 h 438785"/>
              <a:gd name="T76" fmla="*/ 66691 w 505459"/>
              <a:gd name="T77" fmla="*/ 21506 h 438785"/>
              <a:gd name="T78" fmla="*/ 60638 w 505459"/>
              <a:gd name="T79" fmla="*/ 23441 h 438785"/>
              <a:gd name="T80" fmla="*/ 56265 w 505459"/>
              <a:gd name="T81" fmla="*/ 24560 h 438785"/>
              <a:gd name="T82" fmla="*/ 54207 w 505459"/>
              <a:gd name="T83" fmla="*/ 24733 h 438785"/>
              <a:gd name="T84" fmla="*/ 46337 w 505459"/>
              <a:gd name="T85" fmla="*/ 13587 h 438785"/>
              <a:gd name="T86" fmla="*/ 44510 w 505459"/>
              <a:gd name="T87" fmla="*/ 7228 h 438785"/>
              <a:gd name="T88" fmla="*/ 37097 w 505459"/>
              <a:gd name="T89" fmla="*/ 354 h 43878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05459" h="438785">
                <a:moveTo>
                  <a:pt x="220665" y="0"/>
                </a:moveTo>
                <a:lnTo>
                  <a:pt x="180800" y="18130"/>
                </a:lnTo>
                <a:lnTo>
                  <a:pt x="162210" y="52316"/>
                </a:lnTo>
                <a:lnTo>
                  <a:pt x="153353" y="80036"/>
                </a:lnTo>
                <a:lnTo>
                  <a:pt x="150437" y="89303"/>
                </a:lnTo>
                <a:lnTo>
                  <a:pt x="145783" y="101481"/>
                </a:lnTo>
                <a:lnTo>
                  <a:pt x="140776" y="110057"/>
                </a:lnTo>
                <a:lnTo>
                  <a:pt x="135162" y="115131"/>
                </a:lnTo>
                <a:lnTo>
                  <a:pt x="128686" y="116800"/>
                </a:lnTo>
                <a:lnTo>
                  <a:pt x="123148" y="115891"/>
                </a:lnTo>
                <a:lnTo>
                  <a:pt x="116882" y="113192"/>
                </a:lnTo>
                <a:lnTo>
                  <a:pt x="109784" y="108746"/>
                </a:lnTo>
                <a:lnTo>
                  <a:pt x="101750" y="102593"/>
                </a:lnTo>
                <a:lnTo>
                  <a:pt x="89218" y="92376"/>
                </a:lnTo>
                <a:lnTo>
                  <a:pt x="76331" y="82483"/>
                </a:lnTo>
                <a:lnTo>
                  <a:pt x="62926" y="73604"/>
                </a:lnTo>
                <a:lnTo>
                  <a:pt x="48835" y="66430"/>
                </a:lnTo>
                <a:lnTo>
                  <a:pt x="42788" y="63865"/>
                </a:lnTo>
                <a:lnTo>
                  <a:pt x="36948" y="62686"/>
                </a:lnTo>
                <a:lnTo>
                  <a:pt x="31521" y="62686"/>
                </a:lnTo>
                <a:lnTo>
                  <a:pt x="16426" y="66178"/>
                </a:lnTo>
                <a:lnTo>
                  <a:pt x="5435" y="75796"/>
                </a:lnTo>
                <a:lnTo>
                  <a:pt x="0" y="90253"/>
                </a:lnTo>
                <a:lnTo>
                  <a:pt x="1571" y="108265"/>
                </a:lnTo>
                <a:lnTo>
                  <a:pt x="22908" y="154271"/>
                </a:lnTo>
                <a:lnTo>
                  <a:pt x="53945" y="199560"/>
                </a:lnTo>
                <a:lnTo>
                  <a:pt x="77454" y="229446"/>
                </a:lnTo>
                <a:lnTo>
                  <a:pt x="87155" y="245742"/>
                </a:lnTo>
                <a:lnTo>
                  <a:pt x="90850" y="262145"/>
                </a:lnTo>
                <a:lnTo>
                  <a:pt x="88413" y="278782"/>
                </a:lnTo>
                <a:lnTo>
                  <a:pt x="79720" y="295783"/>
                </a:lnTo>
                <a:lnTo>
                  <a:pt x="75331" y="302363"/>
                </a:lnTo>
                <a:lnTo>
                  <a:pt x="71267" y="309239"/>
                </a:lnTo>
                <a:lnTo>
                  <a:pt x="62569" y="353841"/>
                </a:lnTo>
                <a:lnTo>
                  <a:pt x="64053" y="363468"/>
                </a:lnTo>
                <a:lnTo>
                  <a:pt x="72716" y="383749"/>
                </a:lnTo>
                <a:lnTo>
                  <a:pt x="86091" y="398712"/>
                </a:lnTo>
                <a:lnTo>
                  <a:pt x="102944" y="407972"/>
                </a:lnTo>
                <a:lnTo>
                  <a:pt x="122041" y="411144"/>
                </a:lnTo>
                <a:lnTo>
                  <a:pt x="133628" y="410047"/>
                </a:lnTo>
                <a:lnTo>
                  <a:pt x="168033" y="392968"/>
                </a:lnTo>
                <a:lnTo>
                  <a:pt x="195096" y="364274"/>
                </a:lnTo>
                <a:lnTo>
                  <a:pt x="207560" y="348663"/>
                </a:lnTo>
                <a:lnTo>
                  <a:pt x="220237" y="333276"/>
                </a:lnTo>
                <a:lnTo>
                  <a:pt x="227088" y="325396"/>
                </a:lnTo>
                <a:lnTo>
                  <a:pt x="233228" y="321465"/>
                </a:lnTo>
                <a:lnTo>
                  <a:pt x="238731" y="321465"/>
                </a:lnTo>
                <a:lnTo>
                  <a:pt x="245282" y="321465"/>
                </a:lnTo>
                <a:lnTo>
                  <a:pt x="267093" y="365534"/>
                </a:lnTo>
                <a:lnTo>
                  <a:pt x="277851" y="393117"/>
                </a:lnTo>
                <a:lnTo>
                  <a:pt x="286751" y="410278"/>
                </a:lnTo>
                <a:lnTo>
                  <a:pt x="298507" y="422316"/>
                </a:lnTo>
                <a:lnTo>
                  <a:pt x="312650" y="429408"/>
                </a:lnTo>
                <a:lnTo>
                  <a:pt x="328708" y="431733"/>
                </a:lnTo>
                <a:lnTo>
                  <a:pt x="329607" y="431733"/>
                </a:lnTo>
                <a:lnTo>
                  <a:pt x="330524" y="431715"/>
                </a:lnTo>
                <a:lnTo>
                  <a:pt x="331441" y="438171"/>
                </a:lnTo>
                <a:lnTo>
                  <a:pt x="331628" y="438171"/>
                </a:lnTo>
                <a:lnTo>
                  <a:pt x="353847" y="432227"/>
                </a:lnTo>
                <a:lnTo>
                  <a:pt x="390254" y="395795"/>
                </a:lnTo>
                <a:lnTo>
                  <a:pt x="394037" y="360230"/>
                </a:lnTo>
                <a:lnTo>
                  <a:pt x="393267" y="348382"/>
                </a:lnTo>
                <a:lnTo>
                  <a:pt x="390824" y="331976"/>
                </a:lnTo>
                <a:lnTo>
                  <a:pt x="387495" y="315674"/>
                </a:lnTo>
                <a:lnTo>
                  <a:pt x="383847" y="299403"/>
                </a:lnTo>
                <a:lnTo>
                  <a:pt x="380445" y="283092"/>
                </a:lnTo>
                <a:lnTo>
                  <a:pt x="390930" y="242114"/>
                </a:lnTo>
                <a:lnTo>
                  <a:pt x="430079" y="214858"/>
                </a:lnTo>
                <a:lnTo>
                  <a:pt x="443734" y="206158"/>
                </a:lnTo>
                <a:lnTo>
                  <a:pt x="478919" y="178655"/>
                </a:lnTo>
                <a:lnTo>
                  <a:pt x="503615" y="147631"/>
                </a:lnTo>
                <a:lnTo>
                  <a:pt x="504868" y="136517"/>
                </a:lnTo>
                <a:lnTo>
                  <a:pt x="502487" y="125232"/>
                </a:lnTo>
                <a:lnTo>
                  <a:pt x="471098" y="100759"/>
                </a:lnTo>
                <a:lnTo>
                  <a:pt x="467111" y="100759"/>
                </a:lnTo>
                <a:lnTo>
                  <a:pt x="418068" y="115834"/>
                </a:lnTo>
                <a:lnTo>
                  <a:pt x="404499" y="120413"/>
                </a:lnTo>
                <a:lnTo>
                  <a:pt x="386981" y="126258"/>
                </a:lnTo>
                <a:lnTo>
                  <a:pt x="369463" y="132116"/>
                </a:lnTo>
                <a:lnTo>
                  <a:pt x="351854" y="137617"/>
                </a:lnTo>
                <a:lnTo>
                  <a:pt x="334062" y="142387"/>
                </a:lnTo>
                <a:lnTo>
                  <a:pt x="326482" y="144186"/>
                </a:lnTo>
                <a:lnTo>
                  <a:pt x="320060" y="145195"/>
                </a:lnTo>
                <a:lnTo>
                  <a:pt x="314539" y="145195"/>
                </a:lnTo>
                <a:lnTo>
                  <a:pt x="281220" y="116351"/>
                </a:lnTo>
                <a:lnTo>
                  <a:pt x="268876" y="79764"/>
                </a:lnTo>
                <a:lnTo>
                  <a:pt x="263647" y="61071"/>
                </a:lnTo>
                <a:lnTo>
                  <a:pt x="258272" y="42433"/>
                </a:lnTo>
                <a:lnTo>
                  <a:pt x="234803" y="7332"/>
                </a:lnTo>
                <a:lnTo>
                  <a:pt x="215258" y="2077"/>
                </a:lnTo>
                <a:lnTo>
                  <a:pt x="220665" y="0"/>
                </a:lnTo>
                <a:close/>
              </a:path>
            </a:pathLst>
          </a:custGeom>
          <a:noFill/>
          <a:ln w="16228">
            <a:solidFill>
              <a:srgbClr val="3DB5B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63516" name="object 28">
            <a:extLst>
              <a:ext uri="{FF2B5EF4-FFF2-40B4-BE49-F238E27FC236}">
                <a16:creationId xmlns:a16="http://schemas.microsoft.com/office/drawing/2014/main" id="{85E033A4-2922-4D76-8BD6-2FFC32A15471}"/>
              </a:ext>
            </a:extLst>
          </p:cNvPr>
          <p:cNvSpPr>
            <a:spLocks/>
          </p:cNvSpPr>
          <p:nvPr/>
        </p:nvSpPr>
        <p:spPr bwMode="auto">
          <a:xfrm>
            <a:off x="7083425" y="3130550"/>
            <a:ext cx="354013" cy="301625"/>
          </a:xfrm>
          <a:custGeom>
            <a:avLst/>
            <a:gdLst>
              <a:gd name="T0" fmla="*/ 41336 w 505459"/>
              <a:gd name="T1" fmla="*/ 54306 h 429895"/>
              <a:gd name="T2" fmla="*/ 43090 w 505459"/>
              <a:gd name="T3" fmla="*/ 57154 h 429895"/>
              <a:gd name="T4" fmla="*/ 45012 w 505459"/>
              <a:gd name="T5" fmla="*/ 61798 h 429895"/>
              <a:gd name="T6" fmla="*/ 46825 w 505459"/>
              <a:gd name="T7" fmla="*/ 66489 h 429895"/>
              <a:gd name="T8" fmla="*/ 50306 w 505459"/>
              <a:gd name="T9" fmla="*/ 71453 h 429895"/>
              <a:gd name="T10" fmla="*/ 55396 w 505459"/>
              <a:gd name="T11" fmla="*/ 73055 h 429895"/>
              <a:gd name="T12" fmla="*/ 55857 w 505459"/>
              <a:gd name="T13" fmla="*/ 73045 h 429895"/>
              <a:gd name="T14" fmla="*/ 62526 w 505459"/>
              <a:gd name="T15" fmla="*/ 71544 h 429895"/>
              <a:gd name="T16" fmla="*/ 66405 w 505459"/>
              <a:gd name="T17" fmla="*/ 60897 h 429895"/>
              <a:gd name="T18" fmla="*/ 65864 w 505459"/>
              <a:gd name="T19" fmla="*/ 56093 h 429895"/>
              <a:gd name="T20" fmla="*/ 6227 w 505459"/>
              <a:gd name="T21" fmla="*/ 10305 h 429895"/>
              <a:gd name="T22" fmla="*/ 2768 w 505459"/>
              <a:gd name="T23" fmla="*/ 10899 h 429895"/>
              <a:gd name="T24" fmla="*/ 0 w 505459"/>
              <a:gd name="T25" fmla="*/ 14992 h 429895"/>
              <a:gd name="T26" fmla="*/ 3860 w 505459"/>
              <a:gd name="T27" fmla="*/ 25877 h 429895"/>
              <a:gd name="T28" fmla="*/ 13054 w 505459"/>
              <a:gd name="T29" fmla="*/ 38660 h 429895"/>
              <a:gd name="T30" fmla="*/ 15310 w 505459"/>
              <a:gd name="T31" fmla="*/ 44219 h 429895"/>
              <a:gd name="T32" fmla="*/ 13435 w 505459"/>
              <a:gd name="T33" fmla="*/ 49939 h 429895"/>
              <a:gd name="T34" fmla="*/ 12010 w 505459"/>
              <a:gd name="T35" fmla="*/ 52227 h 429895"/>
              <a:gd name="T36" fmla="*/ 10795 w 505459"/>
              <a:gd name="T37" fmla="*/ 61448 h 429895"/>
              <a:gd name="T38" fmla="*/ 14509 w 505459"/>
              <a:gd name="T39" fmla="*/ 67439 h 429895"/>
              <a:gd name="T40" fmla="*/ 20567 w 505459"/>
              <a:gd name="T41" fmla="*/ 69553 h 429895"/>
              <a:gd name="T42" fmla="*/ 28318 w 505459"/>
              <a:gd name="T43" fmla="*/ 66464 h 429895"/>
              <a:gd name="T44" fmla="*/ 34979 w 505459"/>
              <a:gd name="T45" fmla="*/ 58929 h 429895"/>
              <a:gd name="T46" fmla="*/ 38270 w 505459"/>
              <a:gd name="T47" fmla="*/ 54974 h 429895"/>
              <a:gd name="T48" fmla="*/ 65502 w 505459"/>
              <a:gd name="T49" fmla="*/ 54306 h 429895"/>
              <a:gd name="T50" fmla="*/ 64688 w 505459"/>
              <a:gd name="T51" fmla="*/ 50554 h 429895"/>
              <a:gd name="T52" fmla="*/ 63977 w 505459"/>
              <a:gd name="T53" fmla="*/ 45152 h 429895"/>
              <a:gd name="T54" fmla="*/ 65882 w 505459"/>
              <a:gd name="T55" fmla="*/ 40814 h 429895"/>
              <a:gd name="T56" fmla="*/ 70153 w 505459"/>
              <a:gd name="T57" fmla="*/ 37625 h 429895"/>
              <a:gd name="T58" fmla="*/ 74781 w 505459"/>
              <a:gd name="T59" fmla="*/ 34700 h 429895"/>
              <a:gd name="T60" fmla="*/ 84872 w 505459"/>
              <a:gd name="T61" fmla="*/ 24748 h 429895"/>
              <a:gd name="T62" fmla="*/ 53008 w 505459"/>
              <a:gd name="T63" fmla="*/ 24334 h 429895"/>
              <a:gd name="T64" fmla="*/ 49731 w 505459"/>
              <a:gd name="T65" fmla="*/ 23195 h 429895"/>
              <a:gd name="T66" fmla="*/ 47431 w 505459"/>
              <a:gd name="T67" fmla="*/ 19506 h 429895"/>
              <a:gd name="T68" fmla="*/ 15036 w 505459"/>
              <a:gd name="T69" fmla="*/ 15354 h 429895"/>
              <a:gd name="T70" fmla="*/ 10604 w 505459"/>
              <a:gd name="T71" fmla="*/ 12162 h 429895"/>
              <a:gd name="T72" fmla="*/ 7211 w 505459"/>
              <a:gd name="T73" fmla="*/ 10506 h 429895"/>
              <a:gd name="T74" fmla="*/ 79392 w 505459"/>
              <a:gd name="T75" fmla="*/ 16779 h 429895"/>
              <a:gd name="T76" fmla="*/ 78026 w 505459"/>
              <a:gd name="T77" fmla="*/ 16887 h 429895"/>
              <a:gd name="T78" fmla="*/ 75023 w 505459"/>
              <a:gd name="T79" fmla="*/ 17766 h 429895"/>
              <a:gd name="T80" fmla="*/ 70455 w 505459"/>
              <a:gd name="T81" fmla="*/ 19342 h 429895"/>
              <a:gd name="T82" fmla="*/ 59296 w 505459"/>
              <a:gd name="T83" fmla="*/ 23046 h 429895"/>
              <a:gd name="T84" fmla="*/ 55020 w 505459"/>
              <a:gd name="T85" fmla="*/ 24163 h 429895"/>
              <a:gd name="T86" fmla="*/ 84919 w 505459"/>
              <a:gd name="T87" fmla="*/ 24334 h 429895"/>
              <a:gd name="T88" fmla="*/ 80633 w 505459"/>
              <a:gd name="T89" fmla="*/ 16908 h 429895"/>
              <a:gd name="T90" fmla="*/ 36277 w 505459"/>
              <a:gd name="T91" fmla="*/ 0 h 429895"/>
              <a:gd name="T92" fmla="*/ 33774 w 505459"/>
              <a:gd name="T93" fmla="*/ 342 h 429895"/>
              <a:gd name="T94" fmla="*/ 26322 w 505459"/>
              <a:gd name="T95" fmla="*/ 11676 h 429895"/>
              <a:gd name="T96" fmla="*/ 25352 w 505459"/>
              <a:gd name="T97" fmla="*/ 14832 h 429895"/>
              <a:gd name="T98" fmla="*/ 23725 w 505459"/>
              <a:gd name="T99" fmla="*/ 18360 h 429895"/>
              <a:gd name="T100" fmla="*/ 21687 w 505459"/>
              <a:gd name="T101" fmla="*/ 19506 h 429895"/>
              <a:gd name="T102" fmla="*/ 47393 w 505459"/>
              <a:gd name="T103" fmla="*/ 19429 h 429895"/>
              <a:gd name="T104" fmla="*/ 45313 w 505459"/>
              <a:gd name="T105" fmla="*/ 13209 h 429895"/>
              <a:gd name="T106" fmla="*/ 43526 w 505459"/>
              <a:gd name="T107" fmla="*/ 6861 h 429895"/>
              <a:gd name="T108" fmla="*/ 36652 w 505459"/>
              <a:gd name="T109" fmla="*/ 25 h 42989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505459" h="429895">
                <a:moveTo>
                  <a:pt x="388679" y="319388"/>
                </a:moveTo>
                <a:lnTo>
                  <a:pt x="245282" y="319388"/>
                </a:lnTo>
                <a:lnTo>
                  <a:pt x="250898" y="324947"/>
                </a:lnTo>
                <a:lnTo>
                  <a:pt x="255689" y="336141"/>
                </a:lnTo>
                <a:lnTo>
                  <a:pt x="261453" y="349775"/>
                </a:lnTo>
                <a:lnTo>
                  <a:pt x="267094" y="363457"/>
                </a:lnTo>
                <a:lnTo>
                  <a:pt x="272583" y="377232"/>
                </a:lnTo>
                <a:lnTo>
                  <a:pt x="277853" y="391041"/>
                </a:lnTo>
                <a:lnTo>
                  <a:pt x="286751" y="408201"/>
                </a:lnTo>
                <a:lnTo>
                  <a:pt x="298507" y="420239"/>
                </a:lnTo>
                <a:lnTo>
                  <a:pt x="312650" y="427332"/>
                </a:lnTo>
                <a:lnTo>
                  <a:pt x="328710" y="429657"/>
                </a:lnTo>
                <a:lnTo>
                  <a:pt x="330526" y="429638"/>
                </a:lnTo>
                <a:lnTo>
                  <a:pt x="331443" y="429600"/>
                </a:lnTo>
                <a:lnTo>
                  <a:pt x="331630" y="429600"/>
                </a:lnTo>
                <a:lnTo>
                  <a:pt x="371015" y="420770"/>
                </a:lnTo>
                <a:lnTo>
                  <a:pt x="392571" y="382111"/>
                </a:lnTo>
                <a:lnTo>
                  <a:pt x="394037" y="358154"/>
                </a:lnTo>
                <a:lnTo>
                  <a:pt x="393269" y="346304"/>
                </a:lnTo>
                <a:lnTo>
                  <a:pt x="390826" y="329899"/>
                </a:lnTo>
                <a:lnTo>
                  <a:pt x="388679" y="319388"/>
                </a:lnTo>
                <a:close/>
              </a:path>
              <a:path w="505459" h="429895">
                <a:moveTo>
                  <a:pt x="36949" y="60609"/>
                </a:moveTo>
                <a:lnTo>
                  <a:pt x="31521" y="60609"/>
                </a:lnTo>
                <a:lnTo>
                  <a:pt x="16425" y="64101"/>
                </a:lnTo>
                <a:lnTo>
                  <a:pt x="5435" y="73719"/>
                </a:lnTo>
                <a:lnTo>
                  <a:pt x="0" y="88177"/>
                </a:lnTo>
                <a:lnTo>
                  <a:pt x="1572" y="106188"/>
                </a:lnTo>
                <a:lnTo>
                  <a:pt x="22908" y="152194"/>
                </a:lnTo>
                <a:lnTo>
                  <a:pt x="53945" y="197483"/>
                </a:lnTo>
                <a:lnTo>
                  <a:pt x="77456" y="227369"/>
                </a:lnTo>
                <a:lnTo>
                  <a:pt x="87157" y="243665"/>
                </a:lnTo>
                <a:lnTo>
                  <a:pt x="90851" y="260067"/>
                </a:lnTo>
                <a:lnTo>
                  <a:pt x="88414" y="276705"/>
                </a:lnTo>
                <a:lnTo>
                  <a:pt x="79721" y="293706"/>
                </a:lnTo>
                <a:lnTo>
                  <a:pt x="75331" y="300286"/>
                </a:lnTo>
                <a:lnTo>
                  <a:pt x="71266" y="307163"/>
                </a:lnTo>
                <a:lnTo>
                  <a:pt x="62570" y="351765"/>
                </a:lnTo>
                <a:lnTo>
                  <a:pt x="64053" y="361391"/>
                </a:lnTo>
                <a:lnTo>
                  <a:pt x="72717" y="381673"/>
                </a:lnTo>
                <a:lnTo>
                  <a:pt x="86092" y="396635"/>
                </a:lnTo>
                <a:lnTo>
                  <a:pt x="102945" y="405895"/>
                </a:lnTo>
                <a:lnTo>
                  <a:pt x="122041" y="409066"/>
                </a:lnTo>
                <a:lnTo>
                  <a:pt x="133629" y="407969"/>
                </a:lnTo>
                <a:lnTo>
                  <a:pt x="168032" y="390892"/>
                </a:lnTo>
                <a:lnTo>
                  <a:pt x="195097" y="362196"/>
                </a:lnTo>
                <a:lnTo>
                  <a:pt x="207561" y="346585"/>
                </a:lnTo>
                <a:lnTo>
                  <a:pt x="220238" y="331199"/>
                </a:lnTo>
                <a:lnTo>
                  <a:pt x="227088" y="323319"/>
                </a:lnTo>
                <a:lnTo>
                  <a:pt x="233229" y="319388"/>
                </a:lnTo>
                <a:lnTo>
                  <a:pt x="388679" y="319388"/>
                </a:lnTo>
                <a:lnTo>
                  <a:pt x="387496" y="313597"/>
                </a:lnTo>
                <a:lnTo>
                  <a:pt x="383847" y="297326"/>
                </a:lnTo>
                <a:lnTo>
                  <a:pt x="380446" y="281015"/>
                </a:lnTo>
                <a:lnTo>
                  <a:pt x="379624" y="265552"/>
                </a:lnTo>
                <a:lnTo>
                  <a:pt x="383190" y="251885"/>
                </a:lnTo>
                <a:lnTo>
                  <a:pt x="390930" y="240037"/>
                </a:lnTo>
                <a:lnTo>
                  <a:pt x="402628" y="230027"/>
                </a:lnTo>
                <a:lnTo>
                  <a:pt x="416274" y="221287"/>
                </a:lnTo>
                <a:lnTo>
                  <a:pt x="430080" y="212781"/>
                </a:lnTo>
                <a:lnTo>
                  <a:pt x="443735" y="204082"/>
                </a:lnTo>
                <a:lnTo>
                  <a:pt x="478920" y="176578"/>
                </a:lnTo>
                <a:lnTo>
                  <a:pt x="503616" y="145554"/>
                </a:lnTo>
                <a:lnTo>
                  <a:pt x="503890" y="143118"/>
                </a:lnTo>
                <a:lnTo>
                  <a:pt x="314540" y="143118"/>
                </a:lnTo>
                <a:lnTo>
                  <a:pt x="303788" y="141507"/>
                </a:lnTo>
                <a:lnTo>
                  <a:pt x="295094" y="136418"/>
                </a:lnTo>
                <a:lnTo>
                  <a:pt x="287794" y="127467"/>
                </a:lnTo>
                <a:lnTo>
                  <a:pt x="281446" y="114722"/>
                </a:lnTo>
                <a:lnTo>
                  <a:pt x="128687" y="114722"/>
                </a:lnTo>
                <a:lnTo>
                  <a:pt x="89219" y="90299"/>
                </a:lnTo>
                <a:lnTo>
                  <a:pt x="76332" y="80406"/>
                </a:lnTo>
                <a:lnTo>
                  <a:pt x="62926" y="71528"/>
                </a:lnTo>
                <a:lnTo>
                  <a:pt x="48835" y="64353"/>
                </a:lnTo>
                <a:lnTo>
                  <a:pt x="42790" y="61789"/>
                </a:lnTo>
                <a:lnTo>
                  <a:pt x="36949" y="60609"/>
                </a:lnTo>
                <a:close/>
              </a:path>
              <a:path w="505459" h="429895">
                <a:moveTo>
                  <a:pt x="471100" y="98681"/>
                </a:moveTo>
                <a:lnTo>
                  <a:pt x="467112" y="98681"/>
                </a:lnTo>
                <a:lnTo>
                  <a:pt x="462993" y="99319"/>
                </a:lnTo>
                <a:lnTo>
                  <a:pt x="458876" y="100404"/>
                </a:lnTo>
                <a:lnTo>
                  <a:pt x="445170" y="104488"/>
                </a:lnTo>
                <a:lnTo>
                  <a:pt x="431596" y="109040"/>
                </a:lnTo>
                <a:lnTo>
                  <a:pt x="418067" y="113757"/>
                </a:lnTo>
                <a:lnTo>
                  <a:pt x="369463" y="130039"/>
                </a:lnTo>
                <a:lnTo>
                  <a:pt x="351854" y="135540"/>
                </a:lnTo>
                <a:lnTo>
                  <a:pt x="334063" y="140310"/>
                </a:lnTo>
                <a:lnTo>
                  <a:pt x="326481" y="142109"/>
                </a:lnTo>
                <a:lnTo>
                  <a:pt x="320061" y="143118"/>
                </a:lnTo>
                <a:lnTo>
                  <a:pt x="503890" y="143118"/>
                </a:lnTo>
                <a:lnTo>
                  <a:pt x="491567" y="106089"/>
                </a:lnTo>
                <a:lnTo>
                  <a:pt x="478460" y="99445"/>
                </a:lnTo>
                <a:lnTo>
                  <a:pt x="471100" y="98681"/>
                </a:lnTo>
                <a:close/>
              </a:path>
              <a:path w="505459" h="429895">
                <a:moveTo>
                  <a:pt x="215258" y="0"/>
                </a:moveTo>
                <a:lnTo>
                  <a:pt x="213125" y="0"/>
                </a:lnTo>
                <a:lnTo>
                  <a:pt x="200411" y="2008"/>
                </a:lnTo>
                <a:lnTo>
                  <a:pt x="169852" y="32416"/>
                </a:lnTo>
                <a:lnTo>
                  <a:pt x="156191" y="68669"/>
                </a:lnTo>
                <a:lnTo>
                  <a:pt x="153354" y="77959"/>
                </a:lnTo>
                <a:lnTo>
                  <a:pt x="150437" y="87227"/>
                </a:lnTo>
                <a:lnTo>
                  <a:pt x="145760" y="99445"/>
                </a:lnTo>
                <a:lnTo>
                  <a:pt x="140777" y="107980"/>
                </a:lnTo>
                <a:lnTo>
                  <a:pt x="135163" y="113053"/>
                </a:lnTo>
                <a:lnTo>
                  <a:pt x="128687" y="114722"/>
                </a:lnTo>
                <a:lnTo>
                  <a:pt x="281446" y="114722"/>
                </a:lnTo>
                <a:lnTo>
                  <a:pt x="281222" y="114273"/>
                </a:lnTo>
                <a:lnTo>
                  <a:pt x="274540" y="96193"/>
                </a:lnTo>
                <a:lnTo>
                  <a:pt x="268877" y="77686"/>
                </a:lnTo>
                <a:lnTo>
                  <a:pt x="263649" y="58993"/>
                </a:lnTo>
                <a:lnTo>
                  <a:pt x="258273" y="40355"/>
                </a:lnTo>
                <a:lnTo>
                  <a:pt x="234804" y="5255"/>
                </a:lnTo>
                <a:lnTo>
                  <a:pt x="217486" y="149"/>
                </a:lnTo>
                <a:lnTo>
                  <a:pt x="215258" y="0"/>
                </a:lnTo>
                <a:close/>
              </a:path>
            </a:pathLst>
          </a:custGeom>
          <a:solidFill>
            <a:srgbClr val="3DB5B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63517" name="object 29">
            <a:extLst>
              <a:ext uri="{FF2B5EF4-FFF2-40B4-BE49-F238E27FC236}">
                <a16:creationId xmlns:a16="http://schemas.microsoft.com/office/drawing/2014/main" id="{CAEB27BF-6F85-4A0C-A814-B40979600C1B}"/>
              </a:ext>
            </a:extLst>
          </p:cNvPr>
          <p:cNvSpPr>
            <a:spLocks/>
          </p:cNvSpPr>
          <p:nvPr/>
        </p:nvSpPr>
        <p:spPr bwMode="auto">
          <a:xfrm>
            <a:off x="7083425" y="3128963"/>
            <a:ext cx="354013" cy="307975"/>
          </a:xfrm>
          <a:custGeom>
            <a:avLst/>
            <a:gdLst>
              <a:gd name="T0" fmla="*/ 30469 w 505459"/>
              <a:gd name="T1" fmla="*/ 3088 h 438785"/>
              <a:gd name="T2" fmla="*/ 25843 w 505459"/>
              <a:gd name="T3" fmla="*/ 13633 h 438785"/>
              <a:gd name="T4" fmla="*/ 24568 w 505459"/>
              <a:gd name="T5" fmla="*/ 17287 h 438785"/>
              <a:gd name="T6" fmla="*/ 22778 w 505459"/>
              <a:gd name="T7" fmla="*/ 19611 h 438785"/>
              <a:gd name="T8" fmla="*/ 20754 w 505459"/>
              <a:gd name="T9" fmla="*/ 19741 h 438785"/>
              <a:gd name="T10" fmla="*/ 18501 w 505459"/>
              <a:gd name="T11" fmla="*/ 18523 h 438785"/>
              <a:gd name="T12" fmla="*/ 15035 w 505459"/>
              <a:gd name="T13" fmla="*/ 15735 h 438785"/>
              <a:gd name="T14" fmla="*/ 10604 w 505459"/>
              <a:gd name="T15" fmla="*/ 12538 h 438785"/>
              <a:gd name="T16" fmla="*/ 7211 w 505459"/>
              <a:gd name="T17" fmla="*/ 10879 h 438785"/>
              <a:gd name="T18" fmla="*/ 5312 w 505459"/>
              <a:gd name="T19" fmla="*/ 10678 h 438785"/>
              <a:gd name="T20" fmla="*/ 916 w 505459"/>
              <a:gd name="T21" fmla="*/ 12911 h 438785"/>
              <a:gd name="T22" fmla="*/ 265 w 505459"/>
              <a:gd name="T23" fmla="*/ 18442 h 438785"/>
              <a:gd name="T24" fmla="*/ 9091 w 505459"/>
              <a:gd name="T25" fmla="*/ 33993 h 438785"/>
              <a:gd name="T26" fmla="*/ 14688 w 505459"/>
              <a:gd name="T27" fmla="*/ 41860 h 438785"/>
              <a:gd name="T28" fmla="*/ 14900 w 505459"/>
              <a:gd name="T29" fmla="*/ 47489 h 438785"/>
              <a:gd name="T30" fmla="*/ 12695 w 505459"/>
              <a:gd name="T31" fmla="*/ 51505 h 438785"/>
              <a:gd name="T32" fmla="*/ 10544 w 505459"/>
              <a:gd name="T33" fmla="*/ 60273 h 438785"/>
              <a:gd name="T34" fmla="*/ 12255 w 505459"/>
              <a:gd name="T35" fmla="*/ 65368 h 438785"/>
              <a:gd name="T36" fmla="*/ 17348 w 505459"/>
              <a:gd name="T37" fmla="*/ 69495 h 438785"/>
              <a:gd name="T38" fmla="*/ 22519 w 505459"/>
              <a:gd name="T39" fmla="*/ 69848 h 438785"/>
              <a:gd name="T40" fmla="*/ 32879 w 505459"/>
              <a:gd name="T41" fmla="*/ 62051 h 438785"/>
              <a:gd name="T42" fmla="*/ 37115 w 505459"/>
              <a:gd name="T43" fmla="*/ 56770 h 438785"/>
              <a:gd name="T44" fmla="*/ 39305 w 505459"/>
              <a:gd name="T45" fmla="*/ 54758 h 438785"/>
              <a:gd name="T46" fmla="*/ 41336 w 505459"/>
              <a:gd name="T47" fmla="*/ 54758 h 438785"/>
              <a:gd name="T48" fmla="*/ 46825 w 505459"/>
              <a:gd name="T49" fmla="*/ 66964 h 438785"/>
              <a:gd name="T50" fmla="*/ 50306 w 505459"/>
              <a:gd name="T51" fmla="*/ 71938 h 438785"/>
              <a:gd name="T52" fmla="*/ 55396 w 505459"/>
              <a:gd name="T53" fmla="*/ 73542 h 438785"/>
              <a:gd name="T54" fmla="*/ 55702 w 505459"/>
              <a:gd name="T55" fmla="*/ 73538 h 438785"/>
              <a:gd name="T56" fmla="*/ 55887 w 505459"/>
              <a:gd name="T57" fmla="*/ 74638 h 438785"/>
              <a:gd name="T58" fmla="*/ 65768 w 505459"/>
              <a:gd name="T59" fmla="*/ 67420 h 438785"/>
              <a:gd name="T60" fmla="*/ 66275 w 505459"/>
              <a:gd name="T61" fmla="*/ 59343 h 438785"/>
              <a:gd name="T62" fmla="*/ 65303 w 505459"/>
              <a:gd name="T63" fmla="*/ 53773 h 438785"/>
              <a:gd name="T64" fmla="*/ 64115 w 505459"/>
              <a:gd name="T65" fmla="*/ 48222 h 438785"/>
              <a:gd name="T66" fmla="*/ 72479 w 505459"/>
              <a:gd name="T67" fmla="*/ 36599 h 438785"/>
              <a:gd name="T68" fmla="*/ 80710 w 505459"/>
              <a:gd name="T69" fmla="*/ 30432 h 438785"/>
              <a:gd name="T70" fmla="*/ 85083 w 505459"/>
              <a:gd name="T71" fmla="*/ 23255 h 438785"/>
              <a:gd name="T72" fmla="*/ 79392 w 505459"/>
              <a:gd name="T73" fmla="*/ 17164 h 438785"/>
              <a:gd name="T74" fmla="*/ 70455 w 505459"/>
              <a:gd name="T75" fmla="*/ 19731 h 438785"/>
              <a:gd name="T76" fmla="*/ 65216 w 505459"/>
              <a:gd name="T77" fmla="*/ 21506 h 438785"/>
              <a:gd name="T78" fmla="*/ 59296 w 505459"/>
              <a:gd name="T79" fmla="*/ 23441 h 438785"/>
              <a:gd name="T80" fmla="*/ 55020 w 505459"/>
              <a:gd name="T81" fmla="*/ 24560 h 438785"/>
              <a:gd name="T82" fmla="*/ 53008 w 505459"/>
              <a:gd name="T83" fmla="*/ 24733 h 438785"/>
              <a:gd name="T84" fmla="*/ 45312 w 505459"/>
              <a:gd name="T85" fmla="*/ 13587 h 438785"/>
              <a:gd name="T86" fmla="*/ 43525 w 505459"/>
              <a:gd name="T87" fmla="*/ 7228 h 438785"/>
              <a:gd name="T88" fmla="*/ 36277 w 505459"/>
              <a:gd name="T89" fmla="*/ 354 h 43878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05459" h="438785">
                <a:moveTo>
                  <a:pt x="220665" y="0"/>
                </a:moveTo>
                <a:lnTo>
                  <a:pt x="180800" y="18130"/>
                </a:lnTo>
                <a:lnTo>
                  <a:pt x="162210" y="52316"/>
                </a:lnTo>
                <a:lnTo>
                  <a:pt x="153353" y="80036"/>
                </a:lnTo>
                <a:lnTo>
                  <a:pt x="150437" y="89303"/>
                </a:lnTo>
                <a:lnTo>
                  <a:pt x="145783" y="101481"/>
                </a:lnTo>
                <a:lnTo>
                  <a:pt x="140776" y="110057"/>
                </a:lnTo>
                <a:lnTo>
                  <a:pt x="135162" y="115131"/>
                </a:lnTo>
                <a:lnTo>
                  <a:pt x="128686" y="116800"/>
                </a:lnTo>
                <a:lnTo>
                  <a:pt x="123148" y="115891"/>
                </a:lnTo>
                <a:lnTo>
                  <a:pt x="116882" y="113192"/>
                </a:lnTo>
                <a:lnTo>
                  <a:pt x="109784" y="108746"/>
                </a:lnTo>
                <a:lnTo>
                  <a:pt x="101750" y="102593"/>
                </a:lnTo>
                <a:lnTo>
                  <a:pt x="89218" y="92376"/>
                </a:lnTo>
                <a:lnTo>
                  <a:pt x="76331" y="82483"/>
                </a:lnTo>
                <a:lnTo>
                  <a:pt x="62926" y="73604"/>
                </a:lnTo>
                <a:lnTo>
                  <a:pt x="48835" y="66430"/>
                </a:lnTo>
                <a:lnTo>
                  <a:pt x="42788" y="63865"/>
                </a:lnTo>
                <a:lnTo>
                  <a:pt x="36948" y="62686"/>
                </a:lnTo>
                <a:lnTo>
                  <a:pt x="31521" y="62686"/>
                </a:lnTo>
                <a:lnTo>
                  <a:pt x="16426" y="66178"/>
                </a:lnTo>
                <a:lnTo>
                  <a:pt x="5435" y="75796"/>
                </a:lnTo>
                <a:lnTo>
                  <a:pt x="0" y="90253"/>
                </a:lnTo>
                <a:lnTo>
                  <a:pt x="1571" y="108265"/>
                </a:lnTo>
                <a:lnTo>
                  <a:pt x="22908" y="154271"/>
                </a:lnTo>
                <a:lnTo>
                  <a:pt x="53945" y="199560"/>
                </a:lnTo>
                <a:lnTo>
                  <a:pt x="77454" y="229446"/>
                </a:lnTo>
                <a:lnTo>
                  <a:pt x="87155" y="245742"/>
                </a:lnTo>
                <a:lnTo>
                  <a:pt x="90850" y="262145"/>
                </a:lnTo>
                <a:lnTo>
                  <a:pt x="88413" y="278782"/>
                </a:lnTo>
                <a:lnTo>
                  <a:pt x="79720" y="295783"/>
                </a:lnTo>
                <a:lnTo>
                  <a:pt x="75331" y="302363"/>
                </a:lnTo>
                <a:lnTo>
                  <a:pt x="71267" y="309239"/>
                </a:lnTo>
                <a:lnTo>
                  <a:pt x="62569" y="353841"/>
                </a:lnTo>
                <a:lnTo>
                  <a:pt x="64053" y="363468"/>
                </a:lnTo>
                <a:lnTo>
                  <a:pt x="72716" y="383749"/>
                </a:lnTo>
                <a:lnTo>
                  <a:pt x="86091" y="398712"/>
                </a:lnTo>
                <a:lnTo>
                  <a:pt x="102944" y="407972"/>
                </a:lnTo>
                <a:lnTo>
                  <a:pt x="122041" y="411144"/>
                </a:lnTo>
                <a:lnTo>
                  <a:pt x="133628" y="410047"/>
                </a:lnTo>
                <a:lnTo>
                  <a:pt x="168033" y="392968"/>
                </a:lnTo>
                <a:lnTo>
                  <a:pt x="195096" y="364274"/>
                </a:lnTo>
                <a:lnTo>
                  <a:pt x="207560" y="348663"/>
                </a:lnTo>
                <a:lnTo>
                  <a:pt x="220237" y="333276"/>
                </a:lnTo>
                <a:lnTo>
                  <a:pt x="227088" y="325396"/>
                </a:lnTo>
                <a:lnTo>
                  <a:pt x="233228" y="321465"/>
                </a:lnTo>
                <a:lnTo>
                  <a:pt x="238731" y="321465"/>
                </a:lnTo>
                <a:lnTo>
                  <a:pt x="245282" y="321465"/>
                </a:lnTo>
                <a:lnTo>
                  <a:pt x="267093" y="365534"/>
                </a:lnTo>
                <a:lnTo>
                  <a:pt x="277851" y="393117"/>
                </a:lnTo>
                <a:lnTo>
                  <a:pt x="286751" y="410278"/>
                </a:lnTo>
                <a:lnTo>
                  <a:pt x="298507" y="422316"/>
                </a:lnTo>
                <a:lnTo>
                  <a:pt x="312650" y="429408"/>
                </a:lnTo>
                <a:lnTo>
                  <a:pt x="328708" y="431733"/>
                </a:lnTo>
                <a:lnTo>
                  <a:pt x="329607" y="431733"/>
                </a:lnTo>
                <a:lnTo>
                  <a:pt x="330524" y="431715"/>
                </a:lnTo>
                <a:lnTo>
                  <a:pt x="331441" y="438171"/>
                </a:lnTo>
                <a:lnTo>
                  <a:pt x="331628" y="438171"/>
                </a:lnTo>
                <a:lnTo>
                  <a:pt x="353847" y="432227"/>
                </a:lnTo>
                <a:lnTo>
                  <a:pt x="390254" y="395795"/>
                </a:lnTo>
                <a:lnTo>
                  <a:pt x="394037" y="360230"/>
                </a:lnTo>
                <a:lnTo>
                  <a:pt x="393267" y="348382"/>
                </a:lnTo>
                <a:lnTo>
                  <a:pt x="390824" y="331976"/>
                </a:lnTo>
                <a:lnTo>
                  <a:pt x="387495" y="315674"/>
                </a:lnTo>
                <a:lnTo>
                  <a:pt x="383847" y="299403"/>
                </a:lnTo>
                <a:lnTo>
                  <a:pt x="380445" y="283092"/>
                </a:lnTo>
                <a:lnTo>
                  <a:pt x="390930" y="242114"/>
                </a:lnTo>
                <a:lnTo>
                  <a:pt x="430079" y="214858"/>
                </a:lnTo>
                <a:lnTo>
                  <a:pt x="443734" y="206158"/>
                </a:lnTo>
                <a:lnTo>
                  <a:pt x="478919" y="178655"/>
                </a:lnTo>
                <a:lnTo>
                  <a:pt x="503615" y="147631"/>
                </a:lnTo>
                <a:lnTo>
                  <a:pt x="504868" y="136517"/>
                </a:lnTo>
                <a:lnTo>
                  <a:pt x="502487" y="125232"/>
                </a:lnTo>
                <a:lnTo>
                  <a:pt x="471098" y="100759"/>
                </a:lnTo>
                <a:lnTo>
                  <a:pt x="467111" y="100759"/>
                </a:lnTo>
                <a:lnTo>
                  <a:pt x="418068" y="115834"/>
                </a:lnTo>
                <a:lnTo>
                  <a:pt x="404499" y="120413"/>
                </a:lnTo>
                <a:lnTo>
                  <a:pt x="386981" y="126258"/>
                </a:lnTo>
                <a:lnTo>
                  <a:pt x="369463" y="132116"/>
                </a:lnTo>
                <a:lnTo>
                  <a:pt x="351854" y="137617"/>
                </a:lnTo>
                <a:lnTo>
                  <a:pt x="334062" y="142387"/>
                </a:lnTo>
                <a:lnTo>
                  <a:pt x="326482" y="144186"/>
                </a:lnTo>
                <a:lnTo>
                  <a:pt x="320060" y="145195"/>
                </a:lnTo>
                <a:lnTo>
                  <a:pt x="314539" y="145195"/>
                </a:lnTo>
                <a:lnTo>
                  <a:pt x="281220" y="116351"/>
                </a:lnTo>
                <a:lnTo>
                  <a:pt x="268876" y="79764"/>
                </a:lnTo>
                <a:lnTo>
                  <a:pt x="263647" y="61071"/>
                </a:lnTo>
                <a:lnTo>
                  <a:pt x="258272" y="42433"/>
                </a:lnTo>
                <a:lnTo>
                  <a:pt x="234803" y="7332"/>
                </a:lnTo>
                <a:lnTo>
                  <a:pt x="215258" y="2077"/>
                </a:lnTo>
                <a:lnTo>
                  <a:pt x="220665" y="0"/>
                </a:lnTo>
                <a:close/>
              </a:path>
            </a:pathLst>
          </a:custGeom>
          <a:noFill/>
          <a:ln w="16228">
            <a:solidFill>
              <a:srgbClr val="3DB5B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63518" name="object 30">
            <a:extLst>
              <a:ext uri="{FF2B5EF4-FFF2-40B4-BE49-F238E27FC236}">
                <a16:creationId xmlns:a16="http://schemas.microsoft.com/office/drawing/2014/main" id="{76B35AD5-2C12-4F52-84DB-CE68B5D1AC0F}"/>
              </a:ext>
            </a:extLst>
          </p:cNvPr>
          <p:cNvSpPr>
            <a:spLocks/>
          </p:cNvSpPr>
          <p:nvPr/>
        </p:nvSpPr>
        <p:spPr bwMode="auto">
          <a:xfrm>
            <a:off x="2879725" y="3151188"/>
            <a:ext cx="269875" cy="258762"/>
          </a:xfrm>
          <a:custGeom>
            <a:avLst/>
            <a:gdLst>
              <a:gd name="T0" fmla="*/ 49446 w 382269"/>
              <a:gd name="T1" fmla="*/ 0 h 368300"/>
              <a:gd name="T2" fmla="*/ 18589 w 382269"/>
              <a:gd name="T3" fmla="*/ 8 h 368300"/>
              <a:gd name="T4" fmla="*/ 11716 w 382269"/>
              <a:gd name="T5" fmla="*/ 952 h 368300"/>
              <a:gd name="T6" fmla="*/ 1582 w 382269"/>
              <a:gd name="T7" fmla="*/ 8423 h 368300"/>
              <a:gd name="T8" fmla="*/ 0 w 382269"/>
              <a:gd name="T9" fmla="*/ 14888 h 368300"/>
              <a:gd name="T10" fmla="*/ 229 w 382269"/>
              <a:gd name="T11" fmla="*/ 24609 h 368300"/>
              <a:gd name="T12" fmla="*/ 1230 w 382269"/>
              <a:gd name="T13" fmla="*/ 37890 h 368300"/>
              <a:gd name="T14" fmla="*/ 1459 w 382269"/>
              <a:gd name="T15" fmla="*/ 47600 h 368300"/>
              <a:gd name="T16" fmla="*/ 2812 w 382269"/>
              <a:gd name="T17" fmla="*/ 54081 h 368300"/>
              <a:gd name="T18" fmla="*/ 11945 w 382269"/>
              <a:gd name="T19" fmla="*/ 61627 h 368300"/>
              <a:gd name="T20" fmla="*/ 18589 w 382269"/>
              <a:gd name="T21" fmla="*/ 62588 h 368300"/>
              <a:gd name="T22" fmla="*/ 27749 w 382269"/>
              <a:gd name="T23" fmla="*/ 62649 h 368300"/>
              <a:gd name="T24" fmla="*/ 40284 w 382269"/>
              <a:gd name="T25" fmla="*/ 62916 h 368300"/>
              <a:gd name="T26" fmla="*/ 49446 w 382269"/>
              <a:gd name="T27" fmla="*/ 62978 h 368300"/>
              <a:gd name="T28" fmla="*/ 61137 w 382269"/>
              <a:gd name="T29" fmla="*/ 58969 h 368300"/>
              <a:gd name="T30" fmla="*/ 65778 w 382269"/>
              <a:gd name="T31" fmla="*/ 47600 h 368300"/>
              <a:gd name="T32" fmla="*/ 65894 w 382269"/>
              <a:gd name="T33" fmla="*/ 37889 h 368300"/>
              <a:gd name="T34" fmla="*/ 66186 w 382269"/>
              <a:gd name="T35" fmla="*/ 31250 h 368300"/>
              <a:gd name="T36" fmla="*/ 66568 w 382269"/>
              <a:gd name="T37" fmla="*/ 24600 h 368300"/>
              <a:gd name="T38" fmla="*/ 66951 w 382269"/>
              <a:gd name="T39" fmla="*/ 14902 h 368300"/>
              <a:gd name="T40" fmla="*/ 65538 w 382269"/>
              <a:gd name="T41" fmla="*/ 8432 h 368300"/>
              <a:gd name="T42" fmla="*/ 61724 w 382269"/>
              <a:gd name="T43" fmla="*/ 3769 h 368300"/>
              <a:gd name="T44" fmla="*/ 56147 w 382269"/>
              <a:gd name="T45" fmla="*/ 948 h 368300"/>
              <a:gd name="T46" fmla="*/ 49446 w 382269"/>
              <a:gd name="T47" fmla="*/ 0 h 36830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82269" h="368300">
                <a:moveTo>
                  <a:pt x="281940" y="0"/>
                </a:moveTo>
                <a:lnTo>
                  <a:pt x="105992" y="44"/>
                </a:lnTo>
                <a:lnTo>
                  <a:pt x="66810" y="5562"/>
                </a:lnTo>
                <a:lnTo>
                  <a:pt x="9020" y="49197"/>
                </a:lnTo>
                <a:lnTo>
                  <a:pt x="0" y="86969"/>
                </a:lnTo>
                <a:lnTo>
                  <a:pt x="1303" y="143750"/>
                </a:lnTo>
                <a:lnTo>
                  <a:pt x="7015" y="221327"/>
                </a:lnTo>
                <a:lnTo>
                  <a:pt x="8314" y="278043"/>
                </a:lnTo>
                <a:lnTo>
                  <a:pt x="16036" y="315906"/>
                </a:lnTo>
                <a:lnTo>
                  <a:pt x="68109" y="359974"/>
                </a:lnTo>
                <a:lnTo>
                  <a:pt x="105992" y="365592"/>
                </a:lnTo>
                <a:lnTo>
                  <a:pt x="158223" y="365947"/>
                </a:lnTo>
                <a:lnTo>
                  <a:pt x="229701" y="367512"/>
                </a:lnTo>
                <a:lnTo>
                  <a:pt x="281940" y="367868"/>
                </a:lnTo>
                <a:lnTo>
                  <a:pt x="348606" y="344452"/>
                </a:lnTo>
                <a:lnTo>
                  <a:pt x="375067" y="278043"/>
                </a:lnTo>
                <a:lnTo>
                  <a:pt x="375733" y="221317"/>
                </a:lnTo>
                <a:lnTo>
                  <a:pt x="377398" y="182537"/>
                </a:lnTo>
                <a:lnTo>
                  <a:pt x="379574" y="143693"/>
                </a:lnTo>
                <a:lnTo>
                  <a:pt x="381760" y="87044"/>
                </a:lnTo>
                <a:lnTo>
                  <a:pt x="373702" y="49253"/>
                </a:lnTo>
                <a:lnTo>
                  <a:pt x="351952" y="22019"/>
                </a:lnTo>
                <a:lnTo>
                  <a:pt x="320152" y="5537"/>
                </a:lnTo>
                <a:lnTo>
                  <a:pt x="281940" y="0"/>
                </a:lnTo>
                <a:close/>
              </a:path>
            </a:pathLst>
          </a:custGeom>
          <a:solidFill>
            <a:srgbClr val="3DB5B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63519" name="object 31">
            <a:extLst>
              <a:ext uri="{FF2B5EF4-FFF2-40B4-BE49-F238E27FC236}">
                <a16:creationId xmlns:a16="http://schemas.microsoft.com/office/drawing/2014/main" id="{222D4ABA-A2C5-43B5-8AC8-F918A4079EE1}"/>
              </a:ext>
            </a:extLst>
          </p:cNvPr>
          <p:cNvSpPr>
            <a:spLocks/>
          </p:cNvSpPr>
          <p:nvPr/>
        </p:nvSpPr>
        <p:spPr bwMode="auto">
          <a:xfrm>
            <a:off x="2879725" y="3151188"/>
            <a:ext cx="269875" cy="258762"/>
          </a:xfrm>
          <a:custGeom>
            <a:avLst/>
            <a:gdLst>
              <a:gd name="T0" fmla="*/ 50959 w 382269"/>
              <a:gd name="T1" fmla="*/ 1 h 368300"/>
              <a:gd name="T2" fmla="*/ 40922 w 382269"/>
              <a:gd name="T3" fmla="*/ 0 h 368300"/>
              <a:gd name="T4" fmla="*/ 34205 w 382269"/>
              <a:gd name="T5" fmla="*/ 1 h 368300"/>
              <a:gd name="T6" fmla="*/ 27772 w 382269"/>
              <a:gd name="T7" fmla="*/ 4 h 368300"/>
              <a:gd name="T8" fmla="*/ 18589 w 382269"/>
              <a:gd name="T9" fmla="*/ 4 h 368300"/>
              <a:gd name="T10" fmla="*/ 11716 w 382269"/>
              <a:gd name="T11" fmla="*/ 949 h 368300"/>
              <a:gd name="T12" fmla="*/ 5768 w 382269"/>
              <a:gd name="T13" fmla="*/ 3764 h 368300"/>
              <a:gd name="T14" fmla="*/ 1582 w 382269"/>
              <a:gd name="T15" fmla="*/ 8419 h 368300"/>
              <a:gd name="T16" fmla="*/ 0 w 382269"/>
              <a:gd name="T17" fmla="*/ 14886 h 368300"/>
              <a:gd name="T18" fmla="*/ 228 w 382269"/>
              <a:gd name="T19" fmla="*/ 24597 h 368300"/>
              <a:gd name="T20" fmla="*/ 729 w 382269"/>
              <a:gd name="T21" fmla="*/ 31242 h 368300"/>
              <a:gd name="T22" fmla="*/ 1230 w 382269"/>
              <a:gd name="T23" fmla="*/ 37885 h 368300"/>
              <a:gd name="T24" fmla="*/ 1458 w 382269"/>
              <a:gd name="T25" fmla="*/ 47597 h 368300"/>
              <a:gd name="T26" fmla="*/ 2812 w 382269"/>
              <a:gd name="T27" fmla="*/ 54079 h 368300"/>
              <a:gd name="T28" fmla="*/ 11945 w 382269"/>
              <a:gd name="T29" fmla="*/ 61623 h 368300"/>
              <a:gd name="T30" fmla="*/ 18589 w 382269"/>
              <a:gd name="T31" fmla="*/ 62585 h 368300"/>
              <a:gd name="T32" fmla="*/ 27749 w 382269"/>
              <a:gd name="T33" fmla="*/ 62646 h 368300"/>
              <a:gd name="T34" fmla="*/ 34016 w 382269"/>
              <a:gd name="T35" fmla="*/ 62779 h 368300"/>
              <a:gd name="T36" fmla="*/ 40284 w 382269"/>
              <a:gd name="T37" fmla="*/ 62914 h 368300"/>
              <a:gd name="T38" fmla="*/ 49445 w 382269"/>
              <a:gd name="T39" fmla="*/ 62974 h 368300"/>
              <a:gd name="T40" fmla="*/ 55963 w 382269"/>
              <a:gd name="T41" fmla="*/ 61952 h 368300"/>
              <a:gd name="T42" fmla="*/ 61137 w 382269"/>
              <a:gd name="T43" fmla="*/ 58966 h 368300"/>
              <a:gd name="T44" fmla="*/ 64548 w 382269"/>
              <a:gd name="T45" fmla="*/ 54140 h 368300"/>
              <a:gd name="T46" fmla="*/ 65777 w 382269"/>
              <a:gd name="T47" fmla="*/ 47597 h 368300"/>
              <a:gd name="T48" fmla="*/ 65894 w 382269"/>
              <a:gd name="T49" fmla="*/ 37887 h 368300"/>
              <a:gd name="T50" fmla="*/ 66186 w 382269"/>
              <a:gd name="T51" fmla="*/ 31247 h 368300"/>
              <a:gd name="T52" fmla="*/ 66567 w 382269"/>
              <a:gd name="T53" fmla="*/ 24607 h 368300"/>
              <a:gd name="T54" fmla="*/ 66951 w 382269"/>
              <a:gd name="T55" fmla="*/ 14898 h 368300"/>
              <a:gd name="T56" fmla="*/ 65562 w 382269"/>
              <a:gd name="T57" fmla="*/ 8429 h 368300"/>
              <a:gd name="T58" fmla="*/ 61912 w 382269"/>
              <a:gd name="T59" fmla="*/ 3767 h 368300"/>
              <a:gd name="T60" fmla="*/ 56785 w 382269"/>
              <a:gd name="T61" fmla="*/ 947 h 368300"/>
              <a:gd name="T62" fmla="*/ 50959 w 382269"/>
              <a:gd name="T63" fmla="*/ 1 h 36830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2269" h="368300">
                <a:moveTo>
                  <a:pt x="290571" y="7"/>
                </a:moveTo>
                <a:lnTo>
                  <a:pt x="233342" y="0"/>
                </a:lnTo>
                <a:lnTo>
                  <a:pt x="195039" y="8"/>
                </a:lnTo>
                <a:lnTo>
                  <a:pt x="158357" y="20"/>
                </a:lnTo>
                <a:lnTo>
                  <a:pt x="105992" y="27"/>
                </a:lnTo>
                <a:lnTo>
                  <a:pt x="66809" y="5545"/>
                </a:lnTo>
                <a:lnTo>
                  <a:pt x="32888" y="21987"/>
                </a:lnTo>
                <a:lnTo>
                  <a:pt x="9020" y="49179"/>
                </a:lnTo>
                <a:lnTo>
                  <a:pt x="0" y="86951"/>
                </a:lnTo>
                <a:lnTo>
                  <a:pt x="1299" y="143676"/>
                </a:lnTo>
                <a:lnTo>
                  <a:pt x="4156" y="182488"/>
                </a:lnTo>
                <a:lnTo>
                  <a:pt x="7014" y="221300"/>
                </a:lnTo>
                <a:lnTo>
                  <a:pt x="8313" y="278025"/>
                </a:lnTo>
                <a:lnTo>
                  <a:pt x="16035" y="315889"/>
                </a:lnTo>
                <a:lnTo>
                  <a:pt x="68108" y="359957"/>
                </a:lnTo>
                <a:lnTo>
                  <a:pt x="105992" y="365575"/>
                </a:lnTo>
                <a:lnTo>
                  <a:pt x="158222" y="365931"/>
                </a:lnTo>
                <a:lnTo>
                  <a:pt x="193960" y="366713"/>
                </a:lnTo>
                <a:lnTo>
                  <a:pt x="229701" y="367495"/>
                </a:lnTo>
                <a:lnTo>
                  <a:pt x="281939" y="367850"/>
                </a:lnTo>
                <a:lnTo>
                  <a:pt x="319105" y="361877"/>
                </a:lnTo>
                <a:lnTo>
                  <a:pt x="348605" y="344435"/>
                </a:lnTo>
                <a:lnTo>
                  <a:pt x="368054" y="316245"/>
                </a:lnTo>
                <a:lnTo>
                  <a:pt x="375066" y="278025"/>
                </a:lnTo>
                <a:lnTo>
                  <a:pt x="375731" y="221309"/>
                </a:lnTo>
                <a:lnTo>
                  <a:pt x="377398" y="182519"/>
                </a:lnTo>
                <a:lnTo>
                  <a:pt x="379571" y="143733"/>
                </a:lnTo>
                <a:lnTo>
                  <a:pt x="381759" y="87026"/>
                </a:lnTo>
                <a:lnTo>
                  <a:pt x="373835" y="49235"/>
                </a:lnTo>
                <a:lnTo>
                  <a:pt x="353030" y="22005"/>
                </a:lnTo>
                <a:lnTo>
                  <a:pt x="323792" y="5530"/>
                </a:lnTo>
                <a:lnTo>
                  <a:pt x="290571" y="7"/>
                </a:lnTo>
                <a:close/>
              </a:path>
            </a:pathLst>
          </a:custGeom>
          <a:noFill/>
          <a:ln w="16228">
            <a:solidFill>
              <a:srgbClr val="3DB5B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63520" name="object 32">
            <a:extLst>
              <a:ext uri="{FF2B5EF4-FFF2-40B4-BE49-F238E27FC236}">
                <a16:creationId xmlns:a16="http://schemas.microsoft.com/office/drawing/2014/main" id="{0137906E-735A-4452-89E2-9407736A0A0F}"/>
              </a:ext>
            </a:extLst>
          </p:cNvPr>
          <p:cNvSpPr>
            <a:spLocks/>
          </p:cNvSpPr>
          <p:nvPr/>
        </p:nvSpPr>
        <p:spPr bwMode="auto">
          <a:xfrm>
            <a:off x="2473325" y="3738563"/>
            <a:ext cx="993775" cy="617537"/>
          </a:xfrm>
          <a:custGeom>
            <a:avLst/>
            <a:gdLst>
              <a:gd name="T0" fmla="*/ 179914 w 1412239"/>
              <a:gd name="T1" fmla="*/ 0 h 876935"/>
              <a:gd name="T2" fmla="*/ 67637 w 1412239"/>
              <a:gd name="T3" fmla="*/ 18 h 876935"/>
              <a:gd name="T4" fmla="*/ 58349 w 1412239"/>
              <a:gd name="T5" fmla="*/ 320 h 876935"/>
              <a:gd name="T6" fmla="*/ 49248 w 1412239"/>
              <a:gd name="T7" fmla="*/ 1224 h 876935"/>
              <a:gd name="T8" fmla="*/ 40481 w 1412239"/>
              <a:gd name="T9" fmla="*/ 2727 h 876935"/>
              <a:gd name="T10" fmla="*/ 32194 w 1412239"/>
              <a:gd name="T11" fmla="*/ 4823 h 876935"/>
              <a:gd name="T12" fmla="*/ 24535 w 1412239"/>
              <a:gd name="T13" fmla="*/ 7512 h 876935"/>
              <a:gd name="T14" fmla="*/ 17651 w 1412239"/>
              <a:gd name="T15" fmla="*/ 10789 h 876935"/>
              <a:gd name="T16" fmla="*/ 11689 w 1412239"/>
              <a:gd name="T17" fmla="*/ 14651 h 876935"/>
              <a:gd name="T18" fmla="*/ 6796 w 1412239"/>
              <a:gd name="T19" fmla="*/ 19094 h 876935"/>
              <a:gd name="T20" fmla="*/ 804 w 1412239"/>
              <a:gd name="T21" fmla="*/ 29711 h 876935"/>
              <a:gd name="T22" fmla="*/ 0 w 1412239"/>
              <a:gd name="T23" fmla="*/ 35878 h 876935"/>
              <a:gd name="T24" fmla="*/ 148 w 1412239"/>
              <a:gd name="T25" fmla="*/ 46598 h 876935"/>
              <a:gd name="T26" fmla="*/ 552 w 1412239"/>
              <a:gd name="T27" fmla="*/ 55426 h 876935"/>
              <a:gd name="T28" fmla="*/ 1146 w 1412239"/>
              <a:gd name="T29" fmla="*/ 62836 h 876935"/>
              <a:gd name="T30" fmla="*/ 1868 w 1412239"/>
              <a:gd name="T31" fmla="*/ 69299 h 876935"/>
              <a:gd name="T32" fmla="*/ 3438 w 1412239"/>
              <a:gd name="T33" fmla="*/ 81280 h 876935"/>
              <a:gd name="T34" fmla="*/ 4159 w 1412239"/>
              <a:gd name="T35" fmla="*/ 87745 h 876935"/>
              <a:gd name="T36" fmla="*/ 4753 w 1412239"/>
              <a:gd name="T37" fmla="*/ 95154 h 876935"/>
              <a:gd name="T38" fmla="*/ 5157 w 1412239"/>
              <a:gd name="T39" fmla="*/ 103982 h 876935"/>
              <a:gd name="T40" fmla="*/ 5305 w 1412239"/>
              <a:gd name="T41" fmla="*/ 114702 h 876935"/>
              <a:gd name="T42" fmla="*/ 6127 w 1412239"/>
              <a:gd name="T43" fmla="*/ 121460 h 876935"/>
              <a:gd name="T44" fmla="*/ 12302 w 1412239"/>
              <a:gd name="T45" fmla="*/ 132932 h 876935"/>
              <a:gd name="T46" fmla="*/ 17392 w 1412239"/>
              <a:gd name="T47" fmla="*/ 137631 h 876935"/>
              <a:gd name="T48" fmla="*/ 23640 w 1412239"/>
              <a:gd name="T49" fmla="*/ 141629 h 876935"/>
              <a:gd name="T50" fmla="*/ 30915 w 1412239"/>
              <a:gd name="T51" fmla="*/ 144917 h 876935"/>
              <a:gd name="T52" fmla="*/ 39084 w 1412239"/>
              <a:gd name="T53" fmla="*/ 147487 h 876935"/>
              <a:gd name="T54" fmla="*/ 48015 w 1412239"/>
              <a:gd name="T55" fmla="*/ 149333 h 876935"/>
              <a:gd name="T56" fmla="*/ 57578 w 1412239"/>
              <a:gd name="T57" fmla="*/ 150446 h 876935"/>
              <a:gd name="T58" fmla="*/ 67637 w 1412239"/>
              <a:gd name="T59" fmla="*/ 150820 h 876935"/>
              <a:gd name="T60" fmla="*/ 179914 w 1412239"/>
              <a:gd name="T61" fmla="*/ 151758 h 876935"/>
              <a:gd name="T62" fmla="*/ 189890 w 1412239"/>
              <a:gd name="T63" fmla="*/ 151359 h 876935"/>
              <a:gd name="T64" fmla="*/ 199230 w 1412239"/>
              <a:gd name="T65" fmla="*/ 150174 h 876935"/>
              <a:gd name="T66" fmla="*/ 207836 w 1412239"/>
              <a:gd name="T67" fmla="*/ 148223 h 876935"/>
              <a:gd name="T68" fmla="*/ 215610 w 1412239"/>
              <a:gd name="T69" fmla="*/ 145526 h 876935"/>
              <a:gd name="T70" fmla="*/ 222455 w 1412239"/>
              <a:gd name="T71" fmla="*/ 142098 h 876935"/>
              <a:gd name="T72" fmla="*/ 228274 w 1412239"/>
              <a:gd name="T73" fmla="*/ 137962 h 876935"/>
              <a:gd name="T74" fmla="*/ 232970 w 1412239"/>
              <a:gd name="T75" fmla="*/ 133135 h 876935"/>
              <a:gd name="T76" fmla="*/ 238601 w 1412239"/>
              <a:gd name="T77" fmla="*/ 121486 h 876935"/>
              <a:gd name="T78" fmla="*/ 239341 w 1412239"/>
              <a:gd name="T79" fmla="*/ 114702 h 876935"/>
              <a:gd name="T80" fmla="*/ 239430 w 1412239"/>
              <a:gd name="T81" fmla="*/ 102917 h 876935"/>
              <a:gd name="T82" fmla="*/ 239681 w 1412239"/>
              <a:gd name="T83" fmla="*/ 93404 h 876935"/>
              <a:gd name="T84" fmla="*/ 240064 w 1412239"/>
              <a:gd name="T85" fmla="*/ 85514 h 876935"/>
              <a:gd name="T86" fmla="*/ 240553 w 1412239"/>
              <a:gd name="T87" fmla="*/ 78598 h 876935"/>
              <a:gd name="T88" fmla="*/ 241120 w 1412239"/>
              <a:gd name="T89" fmla="*/ 72008 h 876935"/>
              <a:gd name="T90" fmla="*/ 241737 w 1412239"/>
              <a:gd name="T91" fmla="*/ 65092 h 876935"/>
              <a:gd name="T92" fmla="*/ 242376 w 1412239"/>
              <a:gd name="T93" fmla="*/ 57204 h 876935"/>
              <a:gd name="T94" fmla="*/ 243011 w 1412239"/>
              <a:gd name="T95" fmla="*/ 47691 h 876935"/>
              <a:gd name="T96" fmla="*/ 243612 w 1412239"/>
              <a:gd name="T97" fmla="*/ 35909 h 876935"/>
              <a:gd name="T98" fmla="*/ 242753 w 1412239"/>
              <a:gd name="T99" fmla="*/ 29155 h 876935"/>
              <a:gd name="T100" fmla="*/ 236319 w 1412239"/>
              <a:gd name="T101" fmla="*/ 17720 h 876935"/>
              <a:gd name="T102" fmla="*/ 231042 w 1412239"/>
              <a:gd name="T103" fmla="*/ 13050 h 876935"/>
              <a:gd name="T104" fmla="*/ 224591 w 1412239"/>
              <a:gd name="T105" fmla="*/ 9084 h 876935"/>
              <a:gd name="T106" fmla="*/ 217113 w 1412239"/>
              <a:gd name="T107" fmla="*/ 5827 h 876935"/>
              <a:gd name="T108" fmla="*/ 208758 w 1412239"/>
              <a:gd name="T109" fmla="*/ 3285 h 876935"/>
              <a:gd name="T110" fmla="*/ 199674 w 1412239"/>
              <a:gd name="T111" fmla="*/ 1463 h 876935"/>
              <a:gd name="T112" fmla="*/ 190010 w 1412239"/>
              <a:gd name="T113" fmla="*/ 366 h 876935"/>
              <a:gd name="T114" fmla="*/ 179914 w 1412239"/>
              <a:gd name="T115" fmla="*/ 0 h 87693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412239" h="876935">
                <a:moveTo>
                  <a:pt x="1042714" y="0"/>
                </a:moveTo>
                <a:lnTo>
                  <a:pt x="392000" y="105"/>
                </a:lnTo>
                <a:lnTo>
                  <a:pt x="338172" y="1849"/>
                </a:lnTo>
                <a:lnTo>
                  <a:pt x="285425" y="7068"/>
                </a:lnTo>
                <a:lnTo>
                  <a:pt x="234613" y="15743"/>
                </a:lnTo>
                <a:lnTo>
                  <a:pt x="186586" y="27853"/>
                </a:lnTo>
                <a:lnTo>
                  <a:pt x="142197" y="43380"/>
                </a:lnTo>
                <a:lnTo>
                  <a:pt x="102299" y="62303"/>
                </a:lnTo>
                <a:lnTo>
                  <a:pt x="67744" y="84603"/>
                </a:lnTo>
                <a:lnTo>
                  <a:pt x="39384" y="110261"/>
                </a:lnTo>
                <a:lnTo>
                  <a:pt x="4660" y="171568"/>
                </a:lnTo>
                <a:lnTo>
                  <a:pt x="0" y="207180"/>
                </a:lnTo>
                <a:lnTo>
                  <a:pt x="861" y="269084"/>
                </a:lnTo>
                <a:lnTo>
                  <a:pt x="3198" y="320064"/>
                </a:lnTo>
                <a:lnTo>
                  <a:pt x="6642" y="362851"/>
                </a:lnTo>
                <a:lnTo>
                  <a:pt x="10824" y="400175"/>
                </a:lnTo>
                <a:lnTo>
                  <a:pt x="19926" y="469363"/>
                </a:lnTo>
                <a:lnTo>
                  <a:pt x="24108" y="506687"/>
                </a:lnTo>
                <a:lnTo>
                  <a:pt x="27552" y="549474"/>
                </a:lnTo>
                <a:lnTo>
                  <a:pt x="29889" y="600455"/>
                </a:lnTo>
                <a:lnTo>
                  <a:pt x="30750" y="662359"/>
                </a:lnTo>
                <a:lnTo>
                  <a:pt x="35511" y="701383"/>
                </a:lnTo>
                <a:lnTo>
                  <a:pt x="71299" y="767632"/>
                </a:lnTo>
                <a:lnTo>
                  <a:pt x="100797" y="794767"/>
                </a:lnTo>
                <a:lnTo>
                  <a:pt x="137009" y="817850"/>
                </a:lnTo>
                <a:lnTo>
                  <a:pt x="179170" y="836837"/>
                </a:lnTo>
                <a:lnTo>
                  <a:pt x="226515" y="851682"/>
                </a:lnTo>
                <a:lnTo>
                  <a:pt x="278279" y="862340"/>
                </a:lnTo>
                <a:lnTo>
                  <a:pt x="333696" y="868768"/>
                </a:lnTo>
                <a:lnTo>
                  <a:pt x="392000" y="870921"/>
                </a:lnTo>
                <a:lnTo>
                  <a:pt x="1042714" y="876343"/>
                </a:lnTo>
                <a:lnTo>
                  <a:pt x="1100534" y="874038"/>
                </a:lnTo>
                <a:lnTo>
                  <a:pt x="1154664" y="867198"/>
                </a:lnTo>
                <a:lnTo>
                  <a:pt x="1204539" y="855932"/>
                </a:lnTo>
                <a:lnTo>
                  <a:pt x="1249596" y="840350"/>
                </a:lnTo>
                <a:lnTo>
                  <a:pt x="1289269" y="820561"/>
                </a:lnTo>
                <a:lnTo>
                  <a:pt x="1322994" y="796675"/>
                </a:lnTo>
                <a:lnTo>
                  <a:pt x="1350208" y="768803"/>
                </a:lnTo>
                <a:lnTo>
                  <a:pt x="1382841" y="701535"/>
                </a:lnTo>
                <a:lnTo>
                  <a:pt x="1387132" y="662359"/>
                </a:lnTo>
                <a:lnTo>
                  <a:pt x="1387651" y="594305"/>
                </a:lnTo>
                <a:lnTo>
                  <a:pt x="1389102" y="539373"/>
                </a:lnTo>
                <a:lnTo>
                  <a:pt x="1391325" y="493812"/>
                </a:lnTo>
                <a:lnTo>
                  <a:pt x="1394159" y="453875"/>
                </a:lnTo>
                <a:lnTo>
                  <a:pt x="1397444" y="415814"/>
                </a:lnTo>
                <a:lnTo>
                  <a:pt x="1401019" y="375880"/>
                </a:lnTo>
                <a:lnTo>
                  <a:pt x="1404725" y="330324"/>
                </a:lnTo>
                <a:lnTo>
                  <a:pt x="1408401" y="275399"/>
                </a:lnTo>
                <a:lnTo>
                  <a:pt x="1411886" y="207356"/>
                </a:lnTo>
                <a:lnTo>
                  <a:pt x="1406903" y="168357"/>
                </a:lnTo>
                <a:lnTo>
                  <a:pt x="1369616" y="102328"/>
                </a:lnTo>
                <a:lnTo>
                  <a:pt x="1339035" y="75357"/>
                </a:lnTo>
                <a:lnTo>
                  <a:pt x="1301646" y="52454"/>
                </a:lnTo>
                <a:lnTo>
                  <a:pt x="1258309" y="33649"/>
                </a:lnTo>
                <a:lnTo>
                  <a:pt x="1209886" y="18972"/>
                </a:lnTo>
                <a:lnTo>
                  <a:pt x="1157238" y="8451"/>
                </a:lnTo>
                <a:lnTo>
                  <a:pt x="1101227" y="2117"/>
                </a:lnTo>
                <a:lnTo>
                  <a:pt x="1042714" y="0"/>
                </a:lnTo>
                <a:close/>
              </a:path>
            </a:pathLst>
          </a:custGeom>
          <a:solidFill>
            <a:srgbClr val="ACB14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63521" name="object 33">
            <a:extLst>
              <a:ext uri="{FF2B5EF4-FFF2-40B4-BE49-F238E27FC236}">
                <a16:creationId xmlns:a16="http://schemas.microsoft.com/office/drawing/2014/main" id="{AC4083B1-1241-4BDA-BE6D-6A424AECA20B}"/>
              </a:ext>
            </a:extLst>
          </p:cNvPr>
          <p:cNvSpPr txBox="1">
            <a:spLocks noChangeArrowheads="1"/>
          </p:cNvSpPr>
          <p:nvPr/>
        </p:nvSpPr>
        <p:spPr bwMode="auto">
          <a:xfrm>
            <a:off x="2565400" y="3867150"/>
            <a:ext cx="80962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7859" rIns="0" bIns="0">
            <a:spAutoFit/>
          </a:bodyPr>
          <a:lstStyle>
            <a:lvl1pPr marL="125413" indent="-11747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ts val="1263"/>
              </a:lnSpc>
              <a:spcBef>
                <a:spcPts val="138"/>
              </a:spcBef>
            </a:pPr>
            <a:r>
              <a:rPr lang="zh-CN" altLang="zh-CN" sz="1000" b="1">
                <a:solidFill>
                  <a:srgbClr val="2A69A2"/>
                </a:solidFill>
                <a:latin typeface="Arial" panose="020B0604020202020204" pitchFamily="34" charset="0"/>
                <a:cs typeface="Arial" panose="020B0604020202020204" pitchFamily="34" charset="0"/>
              </a:rPr>
              <a:t>在生成计算机上运行</a:t>
            </a:r>
            <a:endParaRPr lang="zh-CN" altLang="zh-CN" sz="1000">
              <a:latin typeface="Arial" panose="020B0604020202020204" pitchFamily="34" charset="0"/>
              <a:cs typeface="Arial" panose="020B0604020202020204" pitchFamily="34" charset="0"/>
            </a:endParaRPr>
          </a:p>
        </p:txBody>
      </p:sp>
      <p:sp>
        <p:nvSpPr>
          <p:cNvPr id="63522" name="object 34">
            <a:extLst>
              <a:ext uri="{FF2B5EF4-FFF2-40B4-BE49-F238E27FC236}">
                <a16:creationId xmlns:a16="http://schemas.microsoft.com/office/drawing/2014/main" id="{ADBA6D50-1F4E-4742-AD98-D38C9275D6B7}"/>
              </a:ext>
            </a:extLst>
          </p:cNvPr>
          <p:cNvSpPr>
            <a:spLocks/>
          </p:cNvSpPr>
          <p:nvPr/>
        </p:nvSpPr>
        <p:spPr bwMode="auto">
          <a:xfrm>
            <a:off x="3509963" y="3738563"/>
            <a:ext cx="993775" cy="617537"/>
          </a:xfrm>
          <a:custGeom>
            <a:avLst/>
            <a:gdLst>
              <a:gd name="T0" fmla="*/ 179915 w 1412239"/>
              <a:gd name="T1" fmla="*/ 0 h 876935"/>
              <a:gd name="T2" fmla="*/ 67637 w 1412239"/>
              <a:gd name="T3" fmla="*/ 18 h 876935"/>
              <a:gd name="T4" fmla="*/ 58349 w 1412239"/>
              <a:gd name="T5" fmla="*/ 320 h 876935"/>
              <a:gd name="T6" fmla="*/ 49248 w 1412239"/>
              <a:gd name="T7" fmla="*/ 1224 h 876935"/>
              <a:gd name="T8" fmla="*/ 40481 w 1412239"/>
              <a:gd name="T9" fmla="*/ 2727 h 876935"/>
              <a:gd name="T10" fmla="*/ 32194 w 1412239"/>
              <a:gd name="T11" fmla="*/ 4823 h 876935"/>
              <a:gd name="T12" fmla="*/ 24535 w 1412239"/>
              <a:gd name="T13" fmla="*/ 7512 h 876935"/>
              <a:gd name="T14" fmla="*/ 17651 w 1412239"/>
              <a:gd name="T15" fmla="*/ 10789 h 876935"/>
              <a:gd name="T16" fmla="*/ 11689 w 1412239"/>
              <a:gd name="T17" fmla="*/ 14651 h 876935"/>
              <a:gd name="T18" fmla="*/ 6796 w 1412239"/>
              <a:gd name="T19" fmla="*/ 19094 h 876935"/>
              <a:gd name="T20" fmla="*/ 804 w 1412239"/>
              <a:gd name="T21" fmla="*/ 29711 h 876935"/>
              <a:gd name="T22" fmla="*/ 0 w 1412239"/>
              <a:gd name="T23" fmla="*/ 35878 h 876935"/>
              <a:gd name="T24" fmla="*/ 148 w 1412239"/>
              <a:gd name="T25" fmla="*/ 46598 h 876935"/>
              <a:gd name="T26" fmla="*/ 552 w 1412239"/>
              <a:gd name="T27" fmla="*/ 55426 h 876935"/>
              <a:gd name="T28" fmla="*/ 1146 w 1412239"/>
              <a:gd name="T29" fmla="*/ 62836 h 876935"/>
              <a:gd name="T30" fmla="*/ 1868 w 1412239"/>
              <a:gd name="T31" fmla="*/ 69299 h 876935"/>
              <a:gd name="T32" fmla="*/ 3438 w 1412239"/>
              <a:gd name="T33" fmla="*/ 81280 h 876935"/>
              <a:gd name="T34" fmla="*/ 4159 w 1412239"/>
              <a:gd name="T35" fmla="*/ 87745 h 876935"/>
              <a:gd name="T36" fmla="*/ 4753 w 1412239"/>
              <a:gd name="T37" fmla="*/ 95154 h 876935"/>
              <a:gd name="T38" fmla="*/ 5157 w 1412239"/>
              <a:gd name="T39" fmla="*/ 103982 h 876935"/>
              <a:gd name="T40" fmla="*/ 5305 w 1412239"/>
              <a:gd name="T41" fmla="*/ 114702 h 876935"/>
              <a:gd name="T42" fmla="*/ 6127 w 1412239"/>
              <a:gd name="T43" fmla="*/ 121460 h 876935"/>
              <a:gd name="T44" fmla="*/ 12302 w 1412239"/>
              <a:gd name="T45" fmla="*/ 132932 h 876935"/>
              <a:gd name="T46" fmla="*/ 17392 w 1412239"/>
              <a:gd name="T47" fmla="*/ 137631 h 876935"/>
              <a:gd name="T48" fmla="*/ 23640 w 1412239"/>
              <a:gd name="T49" fmla="*/ 141629 h 876935"/>
              <a:gd name="T50" fmla="*/ 30915 w 1412239"/>
              <a:gd name="T51" fmla="*/ 144917 h 876935"/>
              <a:gd name="T52" fmla="*/ 39084 w 1412239"/>
              <a:gd name="T53" fmla="*/ 147487 h 876935"/>
              <a:gd name="T54" fmla="*/ 48015 w 1412239"/>
              <a:gd name="T55" fmla="*/ 149333 h 876935"/>
              <a:gd name="T56" fmla="*/ 57578 w 1412239"/>
              <a:gd name="T57" fmla="*/ 150446 h 876935"/>
              <a:gd name="T58" fmla="*/ 67637 w 1412239"/>
              <a:gd name="T59" fmla="*/ 150820 h 876935"/>
              <a:gd name="T60" fmla="*/ 179915 w 1412239"/>
              <a:gd name="T61" fmla="*/ 151758 h 876935"/>
              <a:gd name="T62" fmla="*/ 189891 w 1412239"/>
              <a:gd name="T63" fmla="*/ 151359 h 876935"/>
              <a:gd name="T64" fmla="*/ 199230 w 1412239"/>
              <a:gd name="T65" fmla="*/ 150174 h 876935"/>
              <a:gd name="T66" fmla="*/ 207836 w 1412239"/>
              <a:gd name="T67" fmla="*/ 148223 h 876935"/>
              <a:gd name="T68" fmla="*/ 215610 w 1412239"/>
              <a:gd name="T69" fmla="*/ 145526 h 876935"/>
              <a:gd name="T70" fmla="*/ 222455 w 1412239"/>
              <a:gd name="T71" fmla="*/ 142098 h 876935"/>
              <a:gd name="T72" fmla="*/ 228275 w 1412239"/>
              <a:gd name="T73" fmla="*/ 137962 h 876935"/>
              <a:gd name="T74" fmla="*/ 232970 w 1412239"/>
              <a:gd name="T75" fmla="*/ 133135 h 876935"/>
              <a:gd name="T76" fmla="*/ 238601 w 1412239"/>
              <a:gd name="T77" fmla="*/ 121486 h 876935"/>
              <a:gd name="T78" fmla="*/ 239341 w 1412239"/>
              <a:gd name="T79" fmla="*/ 114702 h 876935"/>
              <a:gd name="T80" fmla="*/ 239430 w 1412239"/>
              <a:gd name="T81" fmla="*/ 102917 h 876935"/>
              <a:gd name="T82" fmla="*/ 239681 w 1412239"/>
              <a:gd name="T83" fmla="*/ 93404 h 876935"/>
              <a:gd name="T84" fmla="*/ 240065 w 1412239"/>
              <a:gd name="T85" fmla="*/ 85514 h 876935"/>
              <a:gd name="T86" fmla="*/ 240553 w 1412239"/>
              <a:gd name="T87" fmla="*/ 78598 h 876935"/>
              <a:gd name="T88" fmla="*/ 241120 w 1412239"/>
              <a:gd name="T89" fmla="*/ 72008 h 876935"/>
              <a:gd name="T90" fmla="*/ 241737 w 1412239"/>
              <a:gd name="T91" fmla="*/ 65092 h 876935"/>
              <a:gd name="T92" fmla="*/ 242376 w 1412239"/>
              <a:gd name="T93" fmla="*/ 57204 h 876935"/>
              <a:gd name="T94" fmla="*/ 243011 w 1412239"/>
              <a:gd name="T95" fmla="*/ 47691 h 876935"/>
              <a:gd name="T96" fmla="*/ 243612 w 1412239"/>
              <a:gd name="T97" fmla="*/ 35909 h 876935"/>
              <a:gd name="T98" fmla="*/ 242753 w 1412239"/>
              <a:gd name="T99" fmla="*/ 29155 h 876935"/>
              <a:gd name="T100" fmla="*/ 236319 w 1412239"/>
              <a:gd name="T101" fmla="*/ 17720 h 876935"/>
              <a:gd name="T102" fmla="*/ 231042 w 1412239"/>
              <a:gd name="T103" fmla="*/ 13050 h 876935"/>
              <a:gd name="T104" fmla="*/ 224591 w 1412239"/>
              <a:gd name="T105" fmla="*/ 9084 h 876935"/>
              <a:gd name="T106" fmla="*/ 217113 w 1412239"/>
              <a:gd name="T107" fmla="*/ 5827 h 876935"/>
              <a:gd name="T108" fmla="*/ 208758 w 1412239"/>
              <a:gd name="T109" fmla="*/ 3285 h 876935"/>
              <a:gd name="T110" fmla="*/ 199674 w 1412239"/>
              <a:gd name="T111" fmla="*/ 1463 h 876935"/>
              <a:gd name="T112" fmla="*/ 190010 w 1412239"/>
              <a:gd name="T113" fmla="*/ 366 h 876935"/>
              <a:gd name="T114" fmla="*/ 179915 w 1412239"/>
              <a:gd name="T115" fmla="*/ 0 h 87693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412239" h="876935">
                <a:moveTo>
                  <a:pt x="1042715" y="0"/>
                </a:moveTo>
                <a:lnTo>
                  <a:pt x="392000" y="105"/>
                </a:lnTo>
                <a:lnTo>
                  <a:pt x="338172" y="1849"/>
                </a:lnTo>
                <a:lnTo>
                  <a:pt x="285426" y="7068"/>
                </a:lnTo>
                <a:lnTo>
                  <a:pt x="234613" y="15743"/>
                </a:lnTo>
                <a:lnTo>
                  <a:pt x="186586" y="27853"/>
                </a:lnTo>
                <a:lnTo>
                  <a:pt x="142198" y="43380"/>
                </a:lnTo>
                <a:lnTo>
                  <a:pt x="102299" y="62303"/>
                </a:lnTo>
                <a:lnTo>
                  <a:pt x="67744" y="84603"/>
                </a:lnTo>
                <a:lnTo>
                  <a:pt x="39384" y="110261"/>
                </a:lnTo>
                <a:lnTo>
                  <a:pt x="4660" y="171568"/>
                </a:lnTo>
                <a:lnTo>
                  <a:pt x="0" y="207180"/>
                </a:lnTo>
                <a:lnTo>
                  <a:pt x="861" y="269084"/>
                </a:lnTo>
                <a:lnTo>
                  <a:pt x="3198" y="320064"/>
                </a:lnTo>
                <a:lnTo>
                  <a:pt x="6642" y="362851"/>
                </a:lnTo>
                <a:lnTo>
                  <a:pt x="10824" y="400175"/>
                </a:lnTo>
                <a:lnTo>
                  <a:pt x="19926" y="469363"/>
                </a:lnTo>
                <a:lnTo>
                  <a:pt x="24108" y="506687"/>
                </a:lnTo>
                <a:lnTo>
                  <a:pt x="27552" y="549474"/>
                </a:lnTo>
                <a:lnTo>
                  <a:pt x="29889" y="600455"/>
                </a:lnTo>
                <a:lnTo>
                  <a:pt x="30750" y="662359"/>
                </a:lnTo>
                <a:lnTo>
                  <a:pt x="35511" y="701383"/>
                </a:lnTo>
                <a:lnTo>
                  <a:pt x="71300" y="767632"/>
                </a:lnTo>
                <a:lnTo>
                  <a:pt x="100797" y="794767"/>
                </a:lnTo>
                <a:lnTo>
                  <a:pt x="137009" y="817850"/>
                </a:lnTo>
                <a:lnTo>
                  <a:pt x="179171" y="836837"/>
                </a:lnTo>
                <a:lnTo>
                  <a:pt x="226516" y="851682"/>
                </a:lnTo>
                <a:lnTo>
                  <a:pt x="278279" y="862340"/>
                </a:lnTo>
                <a:lnTo>
                  <a:pt x="333696" y="868768"/>
                </a:lnTo>
                <a:lnTo>
                  <a:pt x="392000" y="870921"/>
                </a:lnTo>
                <a:lnTo>
                  <a:pt x="1042715" y="876343"/>
                </a:lnTo>
                <a:lnTo>
                  <a:pt x="1100535" y="874038"/>
                </a:lnTo>
                <a:lnTo>
                  <a:pt x="1154664" y="867198"/>
                </a:lnTo>
                <a:lnTo>
                  <a:pt x="1204540" y="855932"/>
                </a:lnTo>
                <a:lnTo>
                  <a:pt x="1249596" y="840350"/>
                </a:lnTo>
                <a:lnTo>
                  <a:pt x="1289270" y="820561"/>
                </a:lnTo>
                <a:lnTo>
                  <a:pt x="1322995" y="796675"/>
                </a:lnTo>
                <a:lnTo>
                  <a:pt x="1350209" y="768803"/>
                </a:lnTo>
                <a:lnTo>
                  <a:pt x="1382842" y="701535"/>
                </a:lnTo>
                <a:lnTo>
                  <a:pt x="1387133" y="662359"/>
                </a:lnTo>
                <a:lnTo>
                  <a:pt x="1387652" y="594305"/>
                </a:lnTo>
                <a:lnTo>
                  <a:pt x="1389103" y="539373"/>
                </a:lnTo>
                <a:lnTo>
                  <a:pt x="1391326" y="493812"/>
                </a:lnTo>
                <a:lnTo>
                  <a:pt x="1394159" y="453875"/>
                </a:lnTo>
                <a:lnTo>
                  <a:pt x="1397444" y="415814"/>
                </a:lnTo>
                <a:lnTo>
                  <a:pt x="1401019" y="375880"/>
                </a:lnTo>
                <a:lnTo>
                  <a:pt x="1404725" y="330324"/>
                </a:lnTo>
                <a:lnTo>
                  <a:pt x="1408401" y="275399"/>
                </a:lnTo>
                <a:lnTo>
                  <a:pt x="1411886" y="207356"/>
                </a:lnTo>
                <a:lnTo>
                  <a:pt x="1406903" y="168357"/>
                </a:lnTo>
                <a:lnTo>
                  <a:pt x="1369616" y="102328"/>
                </a:lnTo>
                <a:lnTo>
                  <a:pt x="1339036" y="75357"/>
                </a:lnTo>
                <a:lnTo>
                  <a:pt x="1301646" y="52454"/>
                </a:lnTo>
                <a:lnTo>
                  <a:pt x="1258309" y="33649"/>
                </a:lnTo>
                <a:lnTo>
                  <a:pt x="1209886" y="18972"/>
                </a:lnTo>
                <a:lnTo>
                  <a:pt x="1157239" y="8451"/>
                </a:lnTo>
                <a:lnTo>
                  <a:pt x="1101228" y="2117"/>
                </a:lnTo>
                <a:lnTo>
                  <a:pt x="1042715" y="0"/>
                </a:lnTo>
                <a:close/>
              </a:path>
            </a:pathLst>
          </a:custGeom>
          <a:solidFill>
            <a:srgbClr val="ACB14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63523" name="object 35">
            <a:extLst>
              <a:ext uri="{FF2B5EF4-FFF2-40B4-BE49-F238E27FC236}">
                <a16:creationId xmlns:a16="http://schemas.microsoft.com/office/drawing/2014/main" id="{9FB83AD7-A972-4CD8-82B5-3F918C5F6B3F}"/>
              </a:ext>
            </a:extLst>
          </p:cNvPr>
          <p:cNvSpPr txBox="1">
            <a:spLocks noChangeArrowheads="1"/>
          </p:cNvSpPr>
          <p:nvPr/>
        </p:nvSpPr>
        <p:spPr bwMode="auto">
          <a:xfrm>
            <a:off x="3594100" y="3787775"/>
            <a:ext cx="8255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7859" rIns="0" bIns="0">
            <a:spAutoFit/>
          </a:bodyPr>
          <a:lstStyle>
            <a:lvl1pPr marL="7938">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1263"/>
              </a:lnSpc>
              <a:spcBef>
                <a:spcPts val="138"/>
              </a:spcBef>
            </a:pPr>
            <a:r>
              <a:rPr lang="zh-CN" altLang="zh-CN" sz="1000" b="1">
                <a:solidFill>
                  <a:srgbClr val="2A69A2"/>
                </a:solidFill>
                <a:latin typeface="Arial" panose="020B0604020202020204" pitchFamily="34" charset="0"/>
                <a:cs typeface="Arial" panose="020B0604020202020204" pitchFamily="34" charset="0"/>
              </a:rPr>
              <a:t>部署在生成计算机上</a:t>
            </a:r>
            <a:endParaRPr lang="zh-CN" altLang="zh-CN" sz="1000">
              <a:latin typeface="Arial" panose="020B0604020202020204" pitchFamily="34" charset="0"/>
              <a:cs typeface="Arial" panose="020B0604020202020204" pitchFamily="34" charset="0"/>
            </a:endParaRPr>
          </a:p>
        </p:txBody>
      </p:sp>
      <p:sp>
        <p:nvSpPr>
          <p:cNvPr id="63524" name="object 36">
            <a:extLst>
              <a:ext uri="{FF2B5EF4-FFF2-40B4-BE49-F238E27FC236}">
                <a16:creationId xmlns:a16="http://schemas.microsoft.com/office/drawing/2014/main" id="{10008882-0655-404E-B850-119062135E4A}"/>
              </a:ext>
            </a:extLst>
          </p:cNvPr>
          <p:cNvSpPr>
            <a:spLocks/>
          </p:cNvSpPr>
          <p:nvPr/>
        </p:nvSpPr>
        <p:spPr bwMode="auto">
          <a:xfrm>
            <a:off x="4576763" y="3738563"/>
            <a:ext cx="993775" cy="617537"/>
          </a:xfrm>
          <a:custGeom>
            <a:avLst/>
            <a:gdLst>
              <a:gd name="T0" fmla="*/ 179915 w 1412239"/>
              <a:gd name="T1" fmla="*/ 0 h 876935"/>
              <a:gd name="T2" fmla="*/ 67638 w 1412239"/>
              <a:gd name="T3" fmla="*/ 18 h 876935"/>
              <a:gd name="T4" fmla="*/ 58350 w 1412239"/>
              <a:gd name="T5" fmla="*/ 320 h 876935"/>
              <a:gd name="T6" fmla="*/ 49248 w 1412239"/>
              <a:gd name="T7" fmla="*/ 1224 h 876935"/>
              <a:gd name="T8" fmla="*/ 40481 w 1412239"/>
              <a:gd name="T9" fmla="*/ 2727 h 876935"/>
              <a:gd name="T10" fmla="*/ 32194 w 1412239"/>
              <a:gd name="T11" fmla="*/ 4823 h 876935"/>
              <a:gd name="T12" fmla="*/ 24535 w 1412239"/>
              <a:gd name="T13" fmla="*/ 7512 h 876935"/>
              <a:gd name="T14" fmla="*/ 17651 w 1412239"/>
              <a:gd name="T15" fmla="*/ 10789 h 876935"/>
              <a:gd name="T16" fmla="*/ 11689 w 1412239"/>
              <a:gd name="T17" fmla="*/ 14651 h 876935"/>
              <a:gd name="T18" fmla="*/ 6796 w 1412239"/>
              <a:gd name="T19" fmla="*/ 19094 h 876935"/>
              <a:gd name="T20" fmla="*/ 804 w 1412239"/>
              <a:gd name="T21" fmla="*/ 29711 h 876935"/>
              <a:gd name="T22" fmla="*/ 0 w 1412239"/>
              <a:gd name="T23" fmla="*/ 35878 h 876935"/>
              <a:gd name="T24" fmla="*/ 148 w 1412239"/>
              <a:gd name="T25" fmla="*/ 46598 h 876935"/>
              <a:gd name="T26" fmla="*/ 552 w 1412239"/>
              <a:gd name="T27" fmla="*/ 55426 h 876935"/>
              <a:gd name="T28" fmla="*/ 1146 w 1412239"/>
              <a:gd name="T29" fmla="*/ 62836 h 876935"/>
              <a:gd name="T30" fmla="*/ 1868 w 1412239"/>
              <a:gd name="T31" fmla="*/ 69299 h 876935"/>
              <a:gd name="T32" fmla="*/ 3438 w 1412239"/>
              <a:gd name="T33" fmla="*/ 81280 h 876935"/>
              <a:gd name="T34" fmla="*/ 4160 w 1412239"/>
              <a:gd name="T35" fmla="*/ 87745 h 876935"/>
              <a:gd name="T36" fmla="*/ 4754 w 1412239"/>
              <a:gd name="T37" fmla="*/ 95154 h 876935"/>
              <a:gd name="T38" fmla="*/ 5157 w 1412239"/>
              <a:gd name="T39" fmla="*/ 103982 h 876935"/>
              <a:gd name="T40" fmla="*/ 5306 w 1412239"/>
              <a:gd name="T41" fmla="*/ 114702 h 876935"/>
              <a:gd name="T42" fmla="*/ 6127 w 1412239"/>
              <a:gd name="T43" fmla="*/ 121460 h 876935"/>
              <a:gd name="T44" fmla="*/ 12303 w 1412239"/>
              <a:gd name="T45" fmla="*/ 132932 h 876935"/>
              <a:gd name="T46" fmla="*/ 17392 w 1412239"/>
              <a:gd name="T47" fmla="*/ 137631 h 876935"/>
              <a:gd name="T48" fmla="*/ 23640 w 1412239"/>
              <a:gd name="T49" fmla="*/ 141629 h 876935"/>
              <a:gd name="T50" fmla="*/ 30915 w 1412239"/>
              <a:gd name="T51" fmla="*/ 144917 h 876935"/>
              <a:gd name="T52" fmla="*/ 39084 w 1412239"/>
              <a:gd name="T53" fmla="*/ 147487 h 876935"/>
              <a:gd name="T54" fmla="*/ 48015 w 1412239"/>
              <a:gd name="T55" fmla="*/ 149333 h 876935"/>
              <a:gd name="T56" fmla="*/ 57578 w 1412239"/>
              <a:gd name="T57" fmla="*/ 150446 h 876935"/>
              <a:gd name="T58" fmla="*/ 67638 w 1412239"/>
              <a:gd name="T59" fmla="*/ 150820 h 876935"/>
              <a:gd name="T60" fmla="*/ 179915 w 1412239"/>
              <a:gd name="T61" fmla="*/ 151758 h 876935"/>
              <a:gd name="T62" fmla="*/ 189891 w 1412239"/>
              <a:gd name="T63" fmla="*/ 151359 h 876935"/>
              <a:gd name="T64" fmla="*/ 199230 w 1412239"/>
              <a:gd name="T65" fmla="*/ 150174 h 876935"/>
              <a:gd name="T66" fmla="*/ 207836 w 1412239"/>
              <a:gd name="T67" fmla="*/ 148223 h 876935"/>
              <a:gd name="T68" fmla="*/ 215610 w 1412239"/>
              <a:gd name="T69" fmla="*/ 145526 h 876935"/>
              <a:gd name="T70" fmla="*/ 222455 w 1412239"/>
              <a:gd name="T71" fmla="*/ 142098 h 876935"/>
              <a:gd name="T72" fmla="*/ 228275 w 1412239"/>
              <a:gd name="T73" fmla="*/ 137962 h 876935"/>
              <a:gd name="T74" fmla="*/ 232970 w 1412239"/>
              <a:gd name="T75" fmla="*/ 133135 h 876935"/>
              <a:gd name="T76" fmla="*/ 238601 w 1412239"/>
              <a:gd name="T77" fmla="*/ 121486 h 876935"/>
              <a:gd name="T78" fmla="*/ 239341 w 1412239"/>
              <a:gd name="T79" fmla="*/ 114702 h 876935"/>
              <a:gd name="T80" fmla="*/ 239430 w 1412239"/>
              <a:gd name="T81" fmla="*/ 102917 h 876935"/>
              <a:gd name="T82" fmla="*/ 239681 w 1412239"/>
              <a:gd name="T83" fmla="*/ 93404 h 876935"/>
              <a:gd name="T84" fmla="*/ 240065 w 1412239"/>
              <a:gd name="T85" fmla="*/ 85514 h 876935"/>
              <a:gd name="T86" fmla="*/ 240553 w 1412239"/>
              <a:gd name="T87" fmla="*/ 78598 h 876935"/>
              <a:gd name="T88" fmla="*/ 241120 w 1412239"/>
              <a:gd name="T89" fmla="*/ 72008 h 876935"/>
              <a:gd name="T90" fmla="*/ 241737 w 1412239"/>
              <a:gd name="T91" fmla="*/ 65092 h 876935"/>
              <a:gd name="T92" fmla="*/ 242376 w 1412239"/>
              <a:gd name="T93" fmla="*/ 57204 h 876935"/>
              <a:gd name="T94" fmla="*/ 243011 w 1412239"/>
              <a:gd name="T95" fmla="*/ 47691 h 876935"/>
              <a:gd name="T96" fmla="*/ 243612 w 1412239"/>
              <a:gd name="T97" fmla="*/ 35909 h 876935"/>
              <a:gd name="T98" fmla="*/ 242753 w 1412239"/>
              <a:gd name="T99" fmla="*/ 29155 h 876935"/>
              <a:gd name="T100" fmla="*/ 236319 w 1412239"/>
              <a:gd name="T101" fmla="*/ 17720 h 876935"/>
              <a:gd name="T102" fmla="*/ 231042 w 1412239"/>
              <a:gd name="T103" fmla="*/ 13050 h 876935"/>
              <a:gd name="T104" fmla="*/ 224591 w 1412239"/>
              <a:gd name="T105" fmla="*/ 9084 h 876935"/>
              <a:gd name="T106" fmla="*/ 217113 w 1412239"/>
              <a:gd name="T107" fmla="*/ 5827 h 876935"/>
              <a:gd name="T108" fmla="*/ 208758 w 1412239"/>
              <a:gd name="T109" fmla="*/ 3285 h 876935"/>
              <a:gd name="T110" fmla="*/ 199674 w 1412239"/>
              <a:gd name="T111" fmla="*/ 1463 h 876935"/>
              <a:gd name="T112" fmla="*/ 190010 w 1412239"/>
              <a:gd name="T113" fmla="*/ 366 h 876935"/>
              <a:gd name="T114" fmla="*/ 179915 w 1412239"/>
              <a:gd name="T115" fmla="*/ 0 h 87693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412239" h="876935">
                <a:moveTo>
                  <a:pt x="1042715" y="0"/>
                </a:moveTo>
                <a:lnTo>
                  <a:pt x="392002" y="105"/>
                </a:lnTo>
                <a:lnTo>
                  <a:pt x="338173" y="1849"/>
                </a:lnTo>
                <a:lnTo>
                  <a:pt x="285427" y="7068"/>
                </a:lnTo>
                <a:lnTo>
                  <a:pt x="234614" y="15743"/>
                </a:lnTo>
                <a:lnTo>
                  <a:pt x="186587" y="27853"/>
                </a:lnTo>
                <a:lnTo>
                  <a:pt x="142198" y="43380"/>
                </a:lnTo>
                <a:lnTo>
                  <a:pt x="102300" y="62303"/>
                </a:lnTo>
                <a:lnTo>
                  <a:pt x="67744" y="84603"/>
                </a:lnTo>
                <a:lnTo>
                  <a:pt x="39384" y="110261"/>
                </a:lnTo>
                <a:lnTo>
                  <a:pt x="4660" y="171568"/>
                </a:lnTo>
                <a:lnTo>
                  <a:pt x="0" y="207180"/>
                </a:lnTo>
                <a:lnTo>
                  <a:pt x="861" y="269084"/>
                </a:lnTo>
                <a:lnTo>
                  <a:pt x="3198" y="320064"/>
                </a:lnTo>
                <a:lnTo>
                  <a:pt x="6642" y="362851"/>
                </a:lnTo>
                <a:lnTo>
                  <a:pt x="10824" y="400175"/>
                </a:lnTo>
                <a:lnTo>
                  <a:pt x="19927" y="469363"/>
                </a:lnTo>
                <a:lnTo>
                  <a:pt x="24109" y="506687"/>
                </a:lnTo>
                <a:lnTo>
                  <a:pt x="27553" y="549474"/>
                </a:lnTo>
                <a:lnTo>
                  <a:pt x="29890" y="600455"/>
                </a:lnTo>
                <a:lnTo>
                  <a:pt x="30751" y="662359"/>
                </a:lnTo>
                <a:lnTo>
                  <a:pt x="35512" y="701383"/>
                </a:lnTo>
                <a:lnTo>
                  <a:pt x="71301" y="767632"/>
                </a:lnTo>
                <a:lnTo>
                  <a:pt x="100798" y="794767"/>
                </a:lnTo>
                <a:lnTo>
                  <a:pt x="137010" y="817850"/>
                </a:lnTo>
                <a:lnTo>
                  <a:pt x="179171" y="836837"/>
                </a:lnTo>
                <a:lnTo>
                  <a:pt x="226517" y="851682"/>
                </a:lnTo>
                <a:lnTo>
                  <a:pt x="278280" y="862340"/>
                </a:lnTo>
                <a:lnTo>
                  <a:pt x="333697" y="868768"/>
                </a:lnTo>
                <a:lnTo>
                  <a:pt x="392002" y="870921"/>
                </a:lnTo>
                <a:lnTo>
                  <a:pt x="1042715" y="876343"/>
                </a:lnTo>
                <a:lnTo>
                  <a:pt x="1100535" y="874038"/>
                </a:lnTo>
                <a:lnTo>
                  <a:pt x="1154664" y="867198"/>
                </a:lnTo>
                <a:lnTo>
                  <a:pt x="1204540" y="855932"/>
                </a:lnTo>
                <a:lnTo>
                  <a:pt x="1249596" y="840350"/>
                </a:lnTo>
                <a:lnTo>
                  <a:pt x="1289270" y="820561"/>
                </a:lnTo>
                <a:lnTo>
                  <a:pt x="1322995" y="796675"/>
                </a:lnTo>
                <a:lnTo>
                  <a:pt x="1350209" y="768803"/>
                </a:lnTo>
                <a:lnTo>
                  <a:pt x="1382842" y="701535"/>
                </a:lnTo>
                <a:lnTo>
                  <a:pt x="1387133" y="662359"/>
                </a:lnTo>
                <a:lnTo>
                  <a:pt x="1387652" y="594305"/>
                </a:lnTo>
                <a:lnTo>
                  <a:pt x="1389103" y="539373"/>
                </a:lnTo>
                <a:lnTo>
                  <a:pt x="1391326" y="493812"/>
                </a:lnTo>
                <a:lnTo>
                  <a:pt x="1394159" y="453875"/>
                </a:lnTo>
                <a:lnTo>
                  <a:pt x="1397444" y="415814"/>
                </a:lnTo>
                <a:lnTo>
                  <a:pt x="1401019" y="375880"/>
                </a:lnTo>
                <a:lnTo>
                  <a:pt x="1404725" y="330324"/>
                </a:lnTo>
                <a:lnTo>
                  <a:pt x="1408401" y="275399"/>
                </a:lnTo>
                <a:lnTo>
                  <a:pt x="1411886" y="207356"/>
                </a:lnTo>
                <a:lnTo>
                  <a:pt x="1406903" y="168357"/>
                </a:lnTo>
                <a:lnTo>
                  <a:pt x="1369616" y="102328"/>
                </a:lnTo>
                <a:lnTo>
                  <a:pt x="1339036" y="75357"/>
                </a:lnTo>
                <a:lnTo>
                  <a:pt x="1301646" y="52454"/>
                </a:lnTo>
                <a:lnTo>
                  <a:pt x="1258309" y="33649"/>
                </a:lnTo>
                <a:lnTo>
                  <a:pt x="1209886" y="18972"/>
                </a:lnTo>
                <a:lnTo>
                  <a:pt x="1157239" y="8451"/>
                </a:lnTo>
                <a:lnTo>
                  <a:pt x="1101228" y="2117"/>
                </a:lnTo>
                <a:lnTo>
                  <a:pt x="1042715" y="0"/>
                </a:lnTo>
                <a:close/>
              </a:path>
            </a:pathLst>
          </a:custGeom>
          <a:solidFill>
            <a:srgbClr val="ACB14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63525" name="object 37">
            <a:extLst>
              <a:ext uri="{FF2B5EF4-FFF2-40B4-BE49-F238E27FC236}">
                <a16:creationId xmlns:a16="http://schemas.microsoft.com/office/drawing/2014/main" id="{98957C1D-4B7E-488E-B80B-7812DC934BA0}"/>
              </a:ext>
            </a:extLst>
          </p:cNvPr>
          <p:cNvSpPr txBox="1">
            <a:spLocks noChangeArrowheads="1"/>
          </p:cNvSpPr>
          <p:nvPr/>
        </p:nvSpPr>
        <p:spPr bwMode="auto">
          <a:xfrm>
            <a:off x="4654550" y="3787775"/>
            <a:ext cx="83978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7859" rIns="0" bIns="0">
            <a:spAutoFit/>
          </a:bodyPr>
          <a:lstStyle>
            <a:lvl1pPr marL="7938" indent="254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ts val="1263"/>
              </a:lnSpc>
              <a:spcBef>
                <a:spcPts val="138"/>
              </a:spcBef>
            </a:pPr>
            <a:r>
              <a:rPr lang="zh-CN" altLang="zh-CN" sz="1000" b="1">
                <a:solidFill>
                  <a:srgbClr val="2A69A2"/>
                </a:solidFill>
                <a:latin typeface="Arial" panose="020B0604020202020204" pitchFamily="34" charset="0"/>
                <a:cs typeface="Arial" panose="020B0604020202020204" pitchFamily="34" charset="0"/>
              </a:rPr>
              <a:t>部署到集成环境中</a:t>
            </a:r>
            <a:endParaRPr lang="zh-CN" altLang="zh-CN" sz="1000">
              <a:latin typeface="Arial" panose="020B0604020202020204" pitchFamily="34" charset="0"/>
              <a:cs typeface="Arial" panose="020B0604020202020204" pitchFamily="34" charset="0"/>
            </a:endParaRPr>
          </a:p>
        </p:txBody>
      </p:sp>
      <p:sp>
        <p:nvSpPr>
          <p:cNvPr id="63526" name="object 38">
            <a:extLst>
              <a:ext uri="{FF2B5EF4-FFF2-40B4-BE49-F238E27FC236}">
                <a16:creationId xmlns:a16="http://schemas.microsoft.com/office/drawing/2014/main" id="{D423E3EA-9D44-45DE-8ED0-EFD64DC8D55D}"/>
              </a:ext>
            </a:extLst>
          </p:cNvPr>
          <p:cNvSpPr>
            <a:spLocks/>
          </p:cNvSpPr>
          <p:nvPr/>
        </p:nvSpPr>
        <p:spPr bwMode="auto">
          <a:xfrm>
            <a:off x="5695950" y="3738563"/>
            <a:ext cx="993775" cy="617537"/>
          </a:xfrm>
          <a:custGeom>
            <a:avLst/>
            <a:gdLst>
              <a:gd name="T0" fmla="*/ 179914 w 1412240"/>
              <a:gd name="T1" fmla="*/ 0 h 876935"/>
              <a:gd name="T2" fmla="*/ 67637 w 1412240"/>
              <a:gd name="T3" fmla="*/ 18 h 876935"/>
              <a:gd name="T4" fmla="*/ 58349 w 1412240"/>
              <a:gd name="T5" fmla="*/ 320 h 876935"/>
              <a:gd name="T6" fmla="*/ 49248 w 1412240"/>
              <a:gd name="T7" fmla="*/ 1224 h 876935"/>
              <a:gd name="T8" fmla="*/ 40481 w 1412240"/>
              <a:gd name="T9" fmla="*/ 2727 h 876935"/>
              <a:gd name="T10" fmla="*/ 32194 w 1412240"/>
              <a:gd name="T11" fmla="*/ 4823 h 876935"/>
              <a:gd name="T12" fmla="*/ 24535 w 1412240"/>
              <a:gd name="T13" fmla="*/ 7512 h 876935"/>
              <a:gd name="T14" fmla="*/ 17651 w 1412240"/>
              <a:gd name="T15" fmla="*/ 10789 h 876935"/>
              <a:gd name="T16" fmla="*/ 11689 w 1412240"/>
              <a:gd name="T17" fmla="*/ 14651 h 876935"/>
              <a:gd name="T18" fmla="*/ 6796 w 1412240"/>
              <a:gd name="T19" fmla="*/ 19094 h 876935"/>
              <a:gd name="T20" fmla="*/ 804 w 1412240"/>
              <a:gd name="T21" fmla="*/ 29711 h 876935"/>
              <a:gd name="T22" fmla="*/ 0 w 1412240"/>
              <a:gd name="T23" fmla="*/ 35878 h 876935"/>
              <a:gd name="T24" fmla="*/ 148 w 1412240"/>
              <a:gd name="T25" fmla="*/ 46598 h 876935"/>
              <a:gd name="T26" fmla="*/ 552 w 1412240"/>
              <a:gd name="T27" fmla="*/ 55426 h 876935"/>
              <a:gd name="T28" fmla="*/ 1146 w 1412240"/>
              <a:gd name="T29" fmla="*/ 62836 h 876935"/>
              <a:gd name="T30" fmla="*/ 1868 w 1412240"/>
              <a:gd name="T31" fmla="*/ 69299 h 876935"/>
              <a:gd name="T32" fmla="*/ 3438 w 1412240"/>
              <a:gd name="T33" fmla="*/ 81280 h 876935"/>
              <a:gd name="T34" fmla="*/ 4160 w 1412240"/>
              <a:gd name="T35" fmla="*/ 87745 h 876935"/>
              <a:gd name="T36" fmla="*/ 4754 w 1412240"/>
              <a:gd name="T37" fmla="*/ 95154 h 876935"/>
              <a:gd name="T38" fmla="*/ 5157 w 1412240"/>
              <a:gd name="T39" fmla="*/ 103982 h 876935"/>
              <a:gd name="T40" fmla="*/ 5306 w 1412240"/>
              <a:gd name="T41" fmla="*/ 114702 h 876935"/>
              <a:gd name="T42" fmla="*/ 6127 w 1412240"/>
              <a:gd name="T43" fmla="*/ 121460 h 876935"/>
              <a:gd name="T44" fmla="*/ 12303 w 1412240"/>
              <a:gd name="T45" fmla="*/ 132932 h 876935"/>
              <a:gd name="T46" fmla="*/ 17392 w 1412240"/>
              <a:gd name="T47" fmla="*/ 137631 h 876935"/>
              <a:gd name="T48" fmla="*/ 23640 w 1412240"/>
              <a:gd name="T49" fmla="*/ 141629 h 876935"/>
              <a:gd name="T50" fmla="*/ 30915 w 1412240"/>
              <a:gd name="T51" fmla="*/ 144917 h 876935"/>
              <a:gd name="T52" fmla="*/ 39083 w 1412240"/>
              <a:gd name="T53" fmla="*/ 147487 h 876935"/>
              <a:gd name="T54" fmla="*/ 48015 w 1412240"/>
              <a:gd name="T55" fmla="*/ 149333 h 876935"/>
              <a:gd name="T56" fmla="*/ 57577 w 1412240"/>
              <a:gd name="T57" fmla="*/ 150446 h 876935"/>
              <a:gd name="T58" fmla="*/ 67637 w 1412240"/>
              <a:gd name="T59" fmla="*/ 150820 h 876935"/>
              <a:gd name="T60" fmla="*/ 179914 w 1412240"/>
              <a:gd name="T61" fmla="*/ 151758 h 876935"/>
              <a:gd name="T62" fmla="*/ 189890 w 1412240"/>
              <a:gd name="T63" fmla="*/ 151359 h 876935"/>
              <a:gd name="T64" fmla="*/ 199229 w 1412240"/>
              <a:gd name="T65" fmla="*/ 150174 h 876935"/>
              <a:gd name="T66" fmla="*/ 207835 w 1412240"/>
              <a:gd name="T67" fmla="*/ 148223 h 876935"/>
              <a:gd name="T68" fmla="*/ 215609 w 1412240"/>
              <a:gd name="T69" fmla="*/ 145526 h 876935"/>
              <a:gd name="T70" fmla="*/ 222454 w 1412240"/>
              <a:gd name="T71" fmla="*/ 142098 h 876935"/>
              <a:gd name="T72" fmla="*/ 228273 w 1412240"/>
              <a:gd name="T73" fmla="*/ 137962 h 876935"/>
              <a:gd name="T74" fmla="*/ 232969 w 1412240"/>
              <a:gd name="T75" fmla="*/ 133135 h 876935"/>
              <a:gd name="T76" fmla="*/ 238600 w 1412240"/>
              <a:gd name="T77" fmla="*/ 121486 h 876935"/>
              <a:gd name="T78" fmla="*/ 239340 w 1412240"/>
              <a:gd name="T79" fmla="*/ 114702 h 876935"/>
              <a:gd name="T80" fmla="*/ 239430 w 1412240"/>
              <a:gd name="T81" fmla="*/ 102917 h 876935"/>
              <a:gd name="T82" fmla="*/ 239680 w 1412240"/>
              <a:gd name="T83" fmla="*/ 93404 h 876935"/>
              <a:gd name="T84" fmla="*/ 240064 w 1412240"/>
              <a:gd name="T85" fmla="*/ 85514 h 876935"/>
              <a:gd name="T86" fmla="*/ 240553 w 1412240"/>
              <a:gd name="T87" fmla="*/ 78598 h 876935"/>
              <a:gd name="T88" fmla="*/ 241119 w 1412240"/>
              <a:gd name="T89" fmla="*/ 72008 h 876935"/>
              <a:gd name="T90" fmla="*/ 241736 w 1412240"/>
              <a:gd name="T91" fmla="*/ 65092 h 876935"/>
              <a:gd name="T92" fmla="*/ 242376 w 1412240"/>
              <a:gd name="T93" fmla="*/ 57204 h 876935"/>
              <a:gd name="T94" fmla="*/ 243010 w 1412240"/>
              <a:gd name="T95" fmla="*/ 47691 h 876935"/>
              <a:gd name="T96" fmla="*/ 243611 w 1412240"/>
              <a:gd name="T97" fmla="*/ 35909 h 876935"/>
              <a:gd name="T98" fmla="*/ 242752 w 1412240"/>
              <a:gd name="T99" fmla="*/ 29155 h 876935"/>
              <a:gd name="T100" fmla="*/ 236318 w 1412240"/>
              <a:gd name="T101" fmla="*/ 17720 h 876935"/>
              <a:gd name="T102" fmla="*/ 231042 w 1412240"/>
              <a:gd name="T103" fmla="*/ 13050 h 876935"/>
              <a:gd name="T104" fmla="*/ 224590 w 1412240"/>
              <a:gd name="T105" fmla="*/ 9084 h 876935"/>
              <a:gd name="T106" fmla="*/ 217113 w 1412240"/>
              <a:gd name="T107" fmla="*/ 5827 h 876935"/>
              <a:gd name="T108" fmla="*/ 208757 w 1412240"/>
              <a:gd name="T109" fmla="*/ 3285 h 876935"/>
              <a:gd name="T110" fmla="*/ 199673 w 1412240"/>
              <a:gd name="T111" fmla="*/ 1463 h 876935"/>
              <a:gd name="T112" fmla="*/ 190009 w 1412240"/>
              <a:gd name="T113" fmla="*/ 366 h 876935"/>
              <a:gd name="T114" fmla="*/ 179914 w 1412240"/>
              <a:gd name="T115" fmla="*/ 0 h 87693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412240" h="876935">
                <a:moveTo>
                  <a:pt x="1042715" y="0"/>
                </a:moveTo>
                <a:lnTo>
                  <a:pt x="392000" y="105"/>
                </a:lnTo>
                <a:lnTo>
                  <a:pt x="338172" y="1849"/>
                </a:lnTo>
                <a:lnTo>
                  <a:pt x="285426" y="7068"/>
                </a:lnTo>
                <a:lnTo>
                  <a:pt x="234613" y="15743"/>
                </a:lnTo>
                <a:lnTo>
                  <a:pt x="186586" y="27853"/>
                </a:lnTo>
                <a:lnTo>
                  <a:pt x="142198" y="43380"/>
                </a:lnTo>
                <a:lnTo>
                  <a:pt x="102299" y="62303"/>
                </a:lnTo>
                <a:lnTo>
                  <a:pt x="67744" y="84603"/>
                </a:lnTo>
                <a:lnTo>
                  <a:pt x="39384" y="110261"/>
                </a:lnTo>
                <a:lnTo>
                  <a:pt x="4660" y="171568"/>
                </a:lnTo>
                <a:lnTo>
                  <a:pt x="0" y="207180"/>
                </a:lnTo>
                <a:lnTo>
                  <a:pt x="861" y="269084"/>
                </a:lnTo>
                <a:lnTo>
                  <a:pt x="3198" y="320064"/>
                </a:lnTo>
                <a:lnTo>
                  <a:pt x="6642" y="362851"/>
                </a:lnTo>
                <a:lnTo>
                  <a:pt x="10824" y="400175"/>
                </a:lnTo>
                <a:lnTo>
                  <a:pt x="19927" y="469363"/>
                </a:lnTo>
                <a:lnTo>
                  <a:pt x="24109" y="506687"/>
                </a:lnTo>
                <a:lnTo>
                  <a:pt x="27553" y="549474"/>
                </a:lnTo>
                <a:lnTo>
                  <a:pt x="29890" y="600455"/>
                </a:lnTo>
                <a:lnTo>
                  <a:pt x="30751" y="662359"/>
                </a:lnTo>
                <a:lnTo>
                  <a:pt x="35512" y="701383"/>
                </a:lnTo>
                <a:lnTo>
                  <a:pt x="71301" y="767632"/>
                </a:lnTo>
                <a:lnTo>
                  <a:pt x="100798" y="794767"/>
                </a:lnTo>
                <a:lnTo>
                  <a:pt x="137010" y="817850"/>
                </a:lnTo>
                <a:lnTo>
                  <a:pt x="179171" y="836837"/>
                </a:lnTo>
                <a:lnTo>
                  <a:pt x="226516" y="851682"/>
                </a:lnTo>
                <a:lnTo>
                  <a:pt x="278280" y="862340"/>
                </a:lnTo>
                <a:lnTo>
                  <a:pt x="333696" y="868768"/>
                </a:lnTo>
                <a:lnTo>
                  <a:pt x="392000" y="870921"/>
                </a:lnTo>
                <a:lnTo>
                  <a:pt x="1042715" y="876343"/>
                </a:lnTo>
                <a:lnTo>
                  <a:pt x="1100535" y="874038"/>
                </a:lnTo>
                <a:lnTo>
                  <a:pt x="1154664" y="867198"/>
                </a:lnTo>
                <a:lnTo>
                  <a:pt x="1204539" y="855932"/>
                </a:lnTo>
                <a:lnTo>
                  <a:pt x="1249596" y="840350"/>
                </a:lnTo>
                <a:lnTo>
                  <a:pt x="1289269" y="820561"/>
                </a:lnTo>
                <a:lnTo>
                  <a:pt x="1322994" y="796675"/>
                </a:lnTo>
                <a:lnTo>
                  <a:pt x="1350208" y="768803"/>
                </a:lnTo>
                <a:lnTo>
                  <a:pt x="1382841" y="701535"/>
                </a:lnTo>
                <a:lnTo>
                  <a:pt x="1387132" y="662359"/>
                </a:lnTo>
                <a:lnTo>
                  <a:pt x="1387651" y="594305"/>
                </a:lnTo>
                <a:lnTo>
                  <a:pt x="1389102" y="539373"/>
                </a:lnTo>
                <a:lnTo>
                  <a:pt x="1391324" y="493812"/>
                </a:lnTo>
                <a:lnTo>
                  <a:pt x="1394158" y="453875"/>
                </a:lnTo>
                <a:lnTo>
                  <a:pt x="1397443" y="415814"/>
                </a:lnTo>
                <a:lnTo>
                  <a:pt x="1401018" y="375880"/>
                </a:lnTo>
                <a:lnTo>
                  <a:pt x="1404724" y="330324"/>
                </a:lnTo>
                <a:lnTo>
                  <a:pt x="1408400" y="275399"/>
                </a:lnTo>
                <a:lnTo>
                  <a:pt x="1411885" y="207356"/>
                </a:lnTo>
                <a:lnTo>
                  <a:pt x="1406901" y="168357"/>
                </a:lnTo>
                <a:lnTo>
                  <a:pt x="1369615" y="102328"/>
                </a:lnTo>
                <a:lnTo>
                  <a:pt x="1339035" y="75357"/>
                </a:lnTo>
                <a:lnTo>
                  <a:pt x="1301646" y="52454"/>
                </a:lnTo>
                <a:lnTo>
                  <a:pt x="1258309" y="33649"/>
                </a:lnTo>
                <a:lnTo>
                  <a:pt x="1209886" y="18972"/>
                </a:lnTo>
                <a:lnTo>
                  <a:pt x="1157239" y="8451"/>
                </a:lnTo>
                <a:lnTo>
                  <a:pt x="1101228" y="2117"/>
                </a:lnTo>
                <a:lnTo>
                  <a:pt x="1042715" y="0"/>
                </a:lnTo>
                <a:close/>
              </a:path>
            </a:pathLst>
          </a:custGeom>
          <a:solidFill>
            <a:srgbClr val="ACB14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63527" name="object 39">
            <a:extLst>
              <a:ext uri="{FF2B5EF4-FFF2-40B4-BE49-F238E27FC236}">
                <a16:creationId xmlns:a16="http://schemas.microsoft.com/office/drawing/2014/main" id="{266D353A-A6B9-4FDC-BD18-A74C84B85FE3}"/>
              </a:ext>
            </a:extLst>
          </p:cNvPr>
          <p:cNvSpPr txBox="1">
            <a:spLocks noChangeArrowheads="1"/>
          </p:cNvSpPr>
          <p:nvPr/>
        </p:nvSpPr>
        <p:spPr bwMode="auto">
          <a:xfrm>
            <a:off x="5773738" y="3787775"/>
            <a:ext cx="839787"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7859" rIns="0" bIns="0">
            <a:spAutoFit/>
          </a:bodyPr>
          <a:lstStyle>
            <a:lvl1pPr marL="282575" indent="-2476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ts val="1263"/>
              </a:lnSpc>
              <a:spcBef>
                <a:spcPts val="138"/>
              </a:spcBef>
            </a:pPr>
            <a:r>
              <a:rPr lang="zh-CN" altLang="zh-CN" sz="1000" b="1">
                <a:solidFill>
                  <a:srgbClr val="2A69A2"/>
                </a:solidFill>
                <a:latin typeface="Arial" panose="020B0604020202020204" pitchFamily="34" charset="0"/>
                <a:cs typeface="Arial" panose="020B0604020202020204" pitchFamily="34" charset="0"/>
              </a:rPr>
              <a:t>部署到 UAT</a:t>
            </a:r>
            <a:endParaRPr lang="zh-CN" altLang="zh-CN" sz="1000">
              <a:latin typeface="Arial" panose="020B0604020202020204" pitchFamily="34" charset="0"/>
              <a:cs typeface="Arial" panose="020B0604020202020204" pitchFamily="34" charset="0"/>
            </a:endParaRPr>
          </a:p>
          <a:p>
            <a:pPr>
              <a:lnSpc>
                <a:spcPts val="1213"/>
              </a:lnSpc>
            </a:pPr>
            <a:r>
              <a:rPr lang="zh-CN" altLang="zh-CN" sz="1000" b="1">
                <a:solidFill>
                  <a:srgbClr val="2A69A2"/>
                </a:solidFill>
                <a:latin typeface="Arial" panose="020B0604020202020204" pitchFamily="34" charset="0"/>
                <a:cs typeface="Arial" panose="020B0604020202020204" pitchFamily="34" charset="0"/>
              </a:rPr>
              <a:t>环境</a:t>
            </a:r>
            <a:endParaRPr lang="zh-CN" altLang="zh-CN" sz="1000">
              <a:latin typeface="Arial" panose="020B0604020202020204" pitchFamily="34" charset="0"/>
              <a:cs typeface="Arial" panose="020B0604020202020204" pitchFamily="34" charset="0"/>
            </a:endParaRPr>
          </a:p>
        </p:txBody>
      </p:sp>
      <p:sp>
        <p:nvSpPr>
          <p:cNvPr id="63528" name="object 40">
            <a:extLst>
              <a:ext uri="{FF2B5EF4-FFF2-40B4-BE49-F238E27FC236}">
                <a16:creationId xmlns:a16="http://schemas.microsoft.com/office/drawing/2014/main" id="{2C44C180-F673-4F23-997F-093C8107E824}"/>
              </a:ext>
            </a:extLst>
          </p:cNvPr>
          <p:cNvSpPr>
            <a:spLocks/>
          </p:cNvSpPr>
          <p:nvPr/>
        </p:nvSpPr>
        <p:spPr bwMode="auto">
          <a:xfrm>
            <a:off x="6797675" y="3738563"/>
            <a:ext cx="992188" cy="617537"/>
          </a:xfrm>
          <a:custGeom>
            <a:avLst/>
            <a:gdLst>
              <a:gd name="T0" fmla="*/ 178481 w 1412240"/>
              <a:gd name="T1" fmla="*/ 0 h 876935"/>
              <a:gd name="T2" fmla="*/ 67098 w 1412240"/>
              <a:gd name="T3" fmla="*/ 18 h 876935"/>
              <a:gd name="T4" fmla="*/ 57885 w 1412240"/>
              <a:gd name="T5" fmla="*/ 320 h 876935"/>
              <a:gd name="T6" fmla="*/ 48856 w 1412240"/>
              <a:gd name="T7" fmla="*/ 1224 h 876935"/>
              <a:gd name="T8" fmla="*/ 40159 w 1412240"/>
              <a:gd name="T9" fmla="*/ 2727 h 876935"/>
              <a:gd name="T10" fmla="*/ 31938 w 1412240"/>
              <a:gd name="T11" fmla="*/ 4823 h 876935"/>
              <a:gd name="T12" fmla="*/ 24340 w 1412240"/>
              <a:gd name="T13" fmla="*/ 7512 h 876935"/>
              <a:gd name="T14" fmla="*/ 17511 w 1412240"/>
              <a:gd name="T15" fmla="*/ 10789 h 876935"/>
              <a:gd name="T16" fmla="*/ 11596 w 1412240"/>
              <a:gd name="T17" fmla="*/ 14651 h 876935"/>
              <a:gd name="T18" fmla="*/ 6742 w 1412240"/>
              <a:gd name="T19" fmla="*/ 19094 h 876935"/>
              <a:gd name="T20" fmla="*/ 797 w 1412240"/>
              <a:gd name="T21" fmla="*/ 29711 h 876935"/>
              <a:gd name="T22" fmla="*/ 0 w 1412240"/>
              <a:gd name="T23" fmla="*/ 35878 h 876935"/>
              <a:gd name="T24" fmla="*/ 148 w 1412240"/>
              <a:gd name="T25" fmla="*/ 46598 h 876935"/>
              <a:gd name="T26" fmla="*/ 547 w 1412240"/>
              <a:gd name="T27" fmla="*/ 55426 h 876935"/>
              <a:gd name="T28" fmla="*/ 1137 w 1412240"/>
              <a:gd name="T29" fmla="*/ 62836 h 876935"/>
              <a:gd name="T30" fmla="*/ 1853 w 1412240"/>
              <a:gd name="T31" fmla="*/ 69299 h 876935"/>
              <a:gd name="T32" fmla="*/ 3411 w 1412240"/>
              <a:gd name="T33" fmla="*/ 81280 h 876935"/>
              <a:gd name="T34" fmla="*/ 4127 w 1412240"/>
              <a:gd name="T35" fmla="*/ 87745 h 876935"/>
              <a:gd name="T36" fmla="*/ 4716 w 1412240"/>
              <a:gd name="T37" fmla="*/ 95154 h 876935"/>
              <a:gd name="T38" fmla="*/ 5117 w 1412240"/>
              <a:gd name="T39" fmla="*/ 103982 h 876935"/>
              <a:gd name="T40" fmla="*/ 5264 w 1412240"/>
              <a:gd name="T41" fmla="*/ 114702 h 876935"/>
              <a:gd name="T42" fmla="*/ 6079 w 1412240"/>
              <a:gd name="T43" fmla="*/ 121460 h 876935"/>
              <a:gd name="T44" fmla="*/ 12205 w 1412240"/>
              <a:gd name="T45" fmla="*/ 132932 h 876935"/>
              <a:gd name="T46" fmla="*/ 17254 w 1412240"/>
              <a:gd name="T47" fmla="*/ 137631 h 876935"/>
              <a:gd name="T48" fmla="*/ 23452 w 1412240"/>
              <a:gd name="T49" fmla="*/ 141629 h 876935"/>
              <a:gd name="T50" fmla="*/ 30668 w 1412240"/>
              <a:gd name="T51" fmla="*/ 144917 h 876935"/>
              <a:gd name="T52" fmla="*/ 38772 w 1412240"/>
              <a:gd name="T53" fmla="*/ 147487 h 876935"/>
              <a:gd name="T54" fmla="*/ 47633 w 1412240"/>
              <a:gd name="T55" fmla="*/ 149333 h 876935"/>
              <a:gd name="T56" fmla="*/ 57119 w 1412240"/>
              <a:gd name="T57" fmla="*/ 150446 h 876935"/>
              <a:gd name="T58" fmla="*/ 67098 w 1412240"/>
              <a:gd name="T59" fmla="*/ 150820 h 876935"/>
              <a:gd name="T60" fmla="*/ 178481 w 1412240"/>
              <a:gd name="T61" fmla="*/ 151758 h 876935"/>
              <a:gd name="T62" fmla="*/ 188378 w 1412240"/>
              <a:gd name="T63" fmla="*/ 151359 h 876935"/>
              <a:gd name="T64" fmla="*/ 197644 w 1412240"/>
              <a:gd name="T65" fmla="*/ 150174 h 876935"/>
              <a:gd name="T66" fmla="*/ 206181 w 1412240"/>
              <a:gd name="T67" fmla="*/ 148223 h 876935"/>
              <a:gd name="T68" fmla="*/ 213893 w 1412240"/>
              <a:gd name="T69" fmla="*/ 145526 h 876935"/>
              <a:gd name="T70" fmla="*/ 220684 w 1412240"/>
              <a:gd name="T71" fmla="*/ 142098 h 876935"/>
              <a:gd name="T72" fmla="*/ 226457 w 1412240"/>
              <a:gd name="T73" fmla="*/ 137962 h 876935"/>
              <a:gd name="T74" fmla="*/ 231115 w 1412240"/>
              <a:gd name="T75" fmla="*/ 133135 h 876935"/>
              <a:gd name="T76" fmla="*/ 236701 w 1412240"/>
              <a:gd name="T77" fmla="*/ 121486 h 876935"/>
              <a:gd name="T78" fmla="*/ 237435 w 1412240"/>
              <a:gd name="T79" fmla="*/ 114702 h 876935"/>
              <a:gd name="T80" fmla="*/ 237524 w 1412240"/>
              <a:gd name="T81" fmla="*/ 102917 h 876935"/>
              <a:gd name="T82" fmla="*/ 237773 w 1412240"/>
              <a:gd name="T83" fmla="*/ 93404 h 876935"/>
              <a:gd name="T84" fmla="*/ 238154 w 1412240"/>
              <a:gd name="T85" fmla="*/ 85514 h 876935"/>
              <a:gd name="T86" fmla="*/ 238638 w 1412240"/>
              <a:gd name="T87" fmla="*/ 78598 h 876935"/>
              <a:gd name="T88" fmla="*/ 239200 w 1412240"/>
              <a:gd name="T89" fmla="*/ 72008 h 876935"/>
              <a:gd name="T90" fmla="*/ 239813 w 1412240"/>
              <a:gd name="T91" fmla="*/ 65092 h 876935"/>
              <a:gd name="T92" fmla="*/ 240447 w 1412240"/>
              <a:gd name="T93" fmla="*/ 57204 h 876935"/>
              <a:gd name="T94" fmla="*/ 241076 w 1412240"/>
              <a:gd name="T95" fmla="*/ 47691 h 876935"/>
              <a:gd name="T96" fmla="*/ 241672 w 1412240"/>
              <a:gd name="T97" fmla="*/ 35909 h 876935"/>
              <a:gd name="T98" fmla="*/ 240819 w 1412240"/>
              <a:gd name="T99" fmla="*/ 29155 h 876935"/>
              <a:gd name="T100" fmla="*/ 234437 w 1412240"/>
              <a:gd name="T101" fmla="*/ 17720 h 876935"/>
              <a:gd name="T102" fmla="*/ 229203 w 1412240"/>
              <a:gd name="T103" fmla="*/ 13050 h 876935"/>
              <a:gd name="T104" fmla="*/ 222802 w 1412240"/>
              <a:gd name="T105" fmla="*/ 9084 h 876935"/>
              <a:gd name="T106" fmla="*/ 215385 w 1412240"/>
              <a:gd name="T107" fmla="*/ 5827 h 876935"/>
              <a:gd name="T108" fmla="*/ 207096 w 1412240"/>
              <a:gd name="T109" fmla="*/ 3285 h 876935"/>
              <a:gd name="T110" fmla="*/ 198085 w 1412240"/>
              <a:gd name="T111" fmla="*/ 1463 h 876935"/>
              <a:gd name="T112" fmla="*/ 188497 w 1412240"/>
              <a:gd name="T113" fmla="*/ 366 h 876935"/>
              <a:gd name="T114" fmla="*/ 178481 w 1412240"/>
              <a:gd name="T115" fmla="*/ 0 h 87693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412240" h="876935">
                <a:moveTo>
                  <a:pt x="1042715" y="0"/>
                </a:moveTo>
                <a:lnTo>
                  <a:pt x="392000" y="105"/>
                </a:lnTo>
                <a:lnTo>
                  <a:pt x="338172" y="1849"/>
                </a:lnTo>
                <a:lnTo>
                  <a:pt x="285426" y="7068"/>
                </a:lnTo>
                <a:lnTo>
                  <a:pt x="234613" y="15743"/>
                </a:lnTo>
                <a:lnTo>
                  <a:pt x="186586" y="27853"/>
                </a:lnTo>
                <a:lnTo>
                  <a:pt x="142198" y="43380"/>
                </a:lnTo>
                <a:lnTo>
                  <a:pt x="102299" y="62303"/>
                </a:lnTo>
                <a:lnTo>
                  <a:pt x="67744" y="84603"/>
                </a:lnTo>
                <a:lnTo>
                  <a:pt x="39384" y="110261"/>
                </a:lnTo>
                <a:lnTo>
                  <a:pt x="4660" y="171568"/>
                </a:lnTo>
                <a:lnTo>
                  <a:pt x="0" y="207180"/>
                </a:lnTo>
                <a:lnTo>
                  <a:pt x="861" y="269084"/>
                </a:lnTo>
                <a:lnTo>
                  <a:pt x="3198" y="320064"/>
                </a:lnTo>
                <a:lnTo>
                  <a:pt x="6642" y="362851"/>
                </a:lnTo>
                <a:lnTo>
                  <a:pt x="10824" y="400175"/>
                </a:lnTo>
                <a:lnTo>
                  <a:pt x="19927" y="469363"/>
                </a:lnTo>
                <a:lnTo>
                  <a:pt x="24109" y="506687"/>
                </a:lnTo>
                <a:lnTo>
                  <a:pt x="27553" y="549474"/>
                </a:lnTo>
                <a:lnTo>
                  <a:pt x="29890" y="600455"/>
                </a:lnTo>
                <a:lnTo>
                  <a:pt x="30751" y="662359"/>
                </a:lnTo>
                <a:lnTo>
                  <a:pt x="35512" y="701383"/>
                </a:lnTo>
                <a:lnTo>
                  <a:pt x="71301" y="767632"/>
                </a:lnTo>
                <a:lnTo>
                  <a:pt x="100798" y="794767"/>
                </a:lnTo>
                <a:lnTo>
                  <a:pt x="137010" y="817850"/>
                </a:lnTo>
                <a:lnTo>
                  <a:pt x="179171" y="836837"/>
                </a:lnTo>
                <a:lnTo>
                  <a:pt x="226516" y="851682"/>
                </a:lnTo>
                <a:lnTo>
                  <a:pt x="278280" y="862340"/>
                </a:lnTo>
                <a:lnTo>
                  <a:pt x="333696" y="868768"/>
                </a:lnTo>
                <a:lnTo>
                  <a:pt x="392000" y="870921"/>
                </a:lnTo>
                <a:lnTo>
                  <a:pt x="1042715" y="876343"/>
                </a:lnTo>
                <a:lnTo>
                  <a:pt x="1100535" y="874038"/>
                </a:lnTo>
                <a:lnTo>
                  <a:pt x="1154664" y="867198"/>
                </a:lnTo>
                <a:lnTo>
                  <a:pt x="1204540" y="855932"/>
                </a:lnTo>
                <a:lnTo>
                  <a:pt x="1249596" y="840350"/>
                </a:lnTo>
                <a:lnTo>
                  <a:pt x="1289270" y="820561"/>
                </a:lnTo>
                <a:lnTo>
                  <a:pt x="1322995" y="796675"/>
                </a:lnTo>
                <a:lnTo>
                  <a:pt x="1350209" y="768803"/>
                </a:lnTo>
                <a:lnTo>
                  <a:pt x="1382842" y="701535"/>
                </a:lnTo>
                <a:lnTo>
                  <a:pt x="1387133" y="662359"/>
                </a:lnTo>
                <a:lnTo>
                  <a:pt x="1387652" y="594305"/>
                </a:lnTo>
                <a:lnTo>
                  <a:pt x="1389103" y="539373"/>
                </a:lnTo>
                <a:lnTo>
                  <a:pt x="1391326" y="493812"/>
                </a:lnTo>
                <a:lnTo>
                  <a:pt x="1394159" y="453875"/>
                </a:lnTo>
                <a:lnTo>
                  <a:pt x="1397444" y="415814"/>
                </a:lnTo>
                <a:lnTo>
                  <a:pt x="1401019" y="375880"/>
                </a:lnTo>
                <a:lnTo>
                  <a:pt x="1404725" y="330324"/>
                </a:lnTo>
                <a:lnTo>
                  <a:pt x="1408401" y="275399"/>
                </a:lnTo>
                <a:lnTo>
                  <a:pt x="1411886" y="207356"/>
                </a:lnTo>
                <a:lnTo>
                  <a:pt x="1406903" y="168357"/>
                </a:lnTo>
                <a:lnTo>
                  <a:pt x="1369616" y="102328"/>
                </a:lnTo>
                <a:lnTo>
                  <a:pt x="1339036" y="75357"/>
                </a:lnTo>
                <a:lnTo>
                  <a:pt x="1301646" y="52454"/>
                </a:lnTo>
                <a:lnTo>
                  <a:pt x="1258309" y="33649"/>
                </a:lnTo>
                <a:lnTo>
                  <a:pt x="1209886" y="18972"/>
                </a:lnTo>
                <a:lnTo>
                  <a:pt x="1157239" y="8451"/>
                </a:lnTo>
                <a:lnTo>
                  <a:pt x="1101228" y="2117"/>
                </a:lnTo>
                <a:lnTo>
                  <a:pt x="1042715" y="0"/>
                </a:lnTo>
                <a:close/>
              </a:path>
            </a:pathLst>
          </a:custGeom>
          <a:solidFill>
            <a:srgbClr val="ACB14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63529" name="object 41">
            <a:extLst>
              <a:ext uri="{FF2B5EF4-FFF2-40B4-BE49-F238E27FC236}">
                <a16:creationId xmlns:a16="http://schemas.microsoft.com/office/drawing/2014/main" id="{2B8A4166-91B5-41D4-B124-430D03255902}"/>
              </a:ext>
            </a:extLst>
          </p:cNvPr>
          <p:cNvSpPr txBox="1">
            <a:spLocks noChangeArrowheads="1"/>
          </p:cNvSpPr>
          <p:nvPr/>
        </p:nvSpPr>
        <p:spPr bwMode="auto">
          <a:xfrm>
            <a:off x="6869113" y="3787775"/>
            <a:ext cx="84772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7859" rIns="0" bIns="0">
            <a:spAutoFit/>
          </a:bodyPr>
          <a:lstStyle>
            <a:lvl1pPr marL="7938" indent="30163">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ts val="1263"/>
              </a:lnSpc>
              <a:spcBef>
                <a:spcPts val="138"/>
              </a:spcBef>
            </a:pPr>
            <a:r>
              <a:rPr lang="zh-CN" altLang="zh-CN" sz="1000" b="1">
                <a:solidFill>
                  <a:srgbClr val="2A69A2"/>
                </a:solidFill>
                <a:latin typeface="Arial" panose="020B0604020202020204" pitchFamily="34" charset="0"/>
                <a:cs typeface="Arial" panose="020B0604020202020204" pitchFamily="34" charset="0"/>
              </a:rPr>
              <a:t>部署到性能环境中</a:t>
            </a:r>
            <a:endParaRPr lang="zh-CN" altLang="zh-CN" sz="1000">
              <a:latin typeface="Arial" panose="020B0604020202020204" pitchFamily="34" charset="0"/>
              <a:cs typeface="Arial" panose="020B0604020202020204" pitchFamily="34" charset="0"/>
            </a:endParaRPr>
          </a:p>
        </p:txBody>
      </p:sp>
    </p:spTree>
  </p:cSld>
  <p:clrMapOvr>
    <a:masterClrMapping/>
  </p:clrMapOvr>
</p:sld>
</file>

<file path=ppt/slides/slide190.xml><?xml version="1.0" encoding="utf-8"?>
<p:sld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Title 1">
            <a:extLst>
              <a:ext uri="{FF2B5EF4-FFF2-40B4-BE49-F238E27FC236}">
                <a16:creationId xmlns:a16="http://schemas.microsoft.com/office/drawing/2014/main" id="{5632E965-091C-424F-A70F-130E23AF3C19}"/>
              </a:ext>
            </a:extLst>
          </p:cNvPr>
          <p:cNvSpPr>
            <a:spLocks noGrp="1"/>
          </p:cNvSpPr>
          <p:nvPr>
            <p:ph type="title"/>
          </p:nvPr>
        </p:nvSpPr>
        <p:spPr>
          <a:xfrm>
            <a:off x="0" y="193675"/>
            <a:ext cx="10972800" cy="563563"/>
          </a:xfrm>
        </p:spPr>
        <p:txBody>
          <a:bodyPr/>
          <a:lstStyle/>
          <a:p>
            <a:pPr algn="l"/>
            <a:r>
              <a:rPr lang="en-US" altLang="zh-CN">
                <a:solidFill>
                  <a:schemeClr val="bg1"/>
                </a:solidFill>
              </a:rPr>
              <a:t>中央 (代理) 负载均衡器</a:t>
            </a:r>
          </a:p>
        </p:txBody>
      </p:sp>
      <p:cxnSp>
        <p:nvCxnSpPr>
          <p:cNvPr id="3" name="Straight Arrow Connector 2">
            <a:extLst>
              <a:ext uri="{FF2B5EF4-FFF2-40B4-BE49-F238E27FC236}">
                <a16:creationId xmlns:a16="http://schemas.microsoft.com/office/drawing/2014/main" id="{20496367-E1A3-4858-854B-F88BC2E9F9AE}"/>
              </a:ext>
            </a:extLst>
          </p:cNvPr>
          <p:cNvCxnSpPr>
            <a:stCxn id="16" idx="2"/>
            <a:endCxn id="43" idx="0"/>
          </p:cNvCxnSpPr>
          <p:nvPr/>
        </p:nvCxnSpPr>
        <p:spPr>
          <a:xfrm>
            <a:off x="5816600" y="2354263"/>
            <a:ext cx="3279775" cy="4175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3278B61B-8C61-4EC5-A838-9B6C3224E896}"/>
              </a:ext>
            </a:extLst>
          </p:cNvPr>
          <p:cNvCxnSpPr>
            <a:stCxn id="43" idx="2"/>
            <a:endCxn id="13" idx="0"/>
          </p:cNvCxnSpPr>
          <p:nvPr/>
        </p:nvCxnSpPr>
        <p:spPr>
          <a:xfrm>
            <a:off x="9096375" y="3406775"/>
            <a:ext cx="214313" cy="4476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09F899DE-F5EA-48E8-B83F-86BB209FAEED}"/>
              </a:ext>
            </a:extLst>
          </p:cNvPr>
          <p:cNvSpPr/>
          <p:nvPr/>
        </p:nvSpPr>
        <p:spPr>
          <a:xfrm>
            <a:off x="1174750" y="3316288"/>
            <a:ext cx="2501900" cy="635000"/>
          </a:xfrm>
          <a:prstGeom prst="rect">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dirty="0">
                <a:solidFill>
                  <a:srgbClr val="000000"/>
                </a:solidFill>
              </a:rPr>
              <a:t>帐户服务负载</a:t>
            </a:r>
            <a:r>
              <a:rPr lang="en-US" sz="2000" dirty="0">
                <a:solidFill>
                  <a:schemeClr val="tx1"/>
                </a:solidFill>
              </a:rPr>
              <a:t>平衡</a:t>
            </a:r>
          </a:p>
        </p:txBody>
      </p:sp>
      <p:sp>
        <p:nvSpPr>
          <p:cNvPr id="10" name="Rectangle 9">
            <a:extLst>
              <a:ext uri="{FF2B5EF4-FFF2-40B4-BE49-F238E27FC236}">
                <a16:creationId xmlns:a16="http://schemas.microsoft.com/office/drawing/2014/main" id="{58EA145C-D2DF-4C96-AA84-FDD440D8A43B}"/>
              </a:ext>
            </a:extLst>
          </p:cNvPr>
          <p:cNvSpPr/>
          <p:nvPr/>
        </p:nvSpPr>
        <p:spPr>
          <a:xfrm>
            <a:off x="122238" y="4318000"/>
            <a:ext cx="1890712" cy="731838"/>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67" dirty="0">
                <a:solidFill>
                  <a:srgbClr val="000000"/>
                </a:solidFill>
              </a:rPr>
              <a:t>客户服务</a:t>
            </a:r>
            <a:r>
              <a:rPr lang="en-US" sz="1867" b="1" u="sng" dirty="0">
                <a:solidFill>
                  <a:srgbClr val="000000"/>
                </a:solidFill>
              </a:rPr>
              <a:t>1</a:t>
            </a:r>
          </a:p>
        </p:txBody>
      </p:sp>
      <p:sp>
        <p:nvSpPr>
          <p:cNvPr id="12" name="Rectangle 11">
            <a:extLst>
              <a:ext uri="{FF2B5EF4-FFF2-40B4-BE49-F238E27FC236}">
                <a16:creationId xmlns:a16="http://schemas.microsoft.com/office/drawing/2014/main" id="{98BB1501-2D73-49C3-A8F3-6E7AC2289993}"/>
              </a:ext>
            </a:extLst>
          </p:cNvPr>
          <p:cNvSpPr/>
          <p:nvPr/>
        </p:nvSpPr>
        <p:spPr>
          <a:xfrm>
            <a:off x="3609975" y="5792788"/>
            <a:ext cx="2247900" cy="731837"/>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67" dirty="0">
                <a:solidFill>
                  <a:srgbClr val="000000"/>
                </a:solidFill>
              </a:rPr>
              <a:t>建议</a:t>
            </a:r>
          </a:p>
          <a:p>
            <a:pPr algn="ctr">
              <a:defRPr/>
            </a:pPr>
            <a:r>
              <a:rPr lang="en-US" sz="1867" dirty="0">
                <a:solidFill>
                  <a:srgbClr val="000000"/>
                </a:solidFill>
              </a:rPr>
              <a:t>服务</a:t>
            </a:r>
            <a:r>
              <a:rPr lang="en-US" sz="1867" b="1" u="sng" dirty="0">
                <a:solidFill>
                  <a:srgbClr val="000000"/>
                </a:solidFill>
              </a:rPr>
              <a:t>1</a:t>
            </a:r>
          </a:p>
        </p:txBody>
      </p:sp>
      <p:sp>
        <p:nvSpPr>
          <p:cNvPr id="13" name="Rectangle 12">
            <a:extLst>
              <a:ext uri="{FF2B5EF4-FFF2-40B4-BE49-F238E27FC236}">
                <a16:creationId xmlns:a16="http://schemas.microsoft.com/office/drawing/2014/main" id="{6F21456E-9847-4BF2-9683-8139F746E85E}"/>
              </a:ext>
            </a:extLst>
          </p:cNvPr>
          <p:cNvSpPr/>
          <p:nvPr/>
        </p:nvSpPr>
        <p:spPr>
          <a:xfrm>
            <a:off x="8154988" y="3854450"/>
            <a:ext cx="2309812" cy="752475"/>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67" dirty="0">
                <a:solidFill>
                  <a:srgbClr val="000000"/>
                </a:solidFill>
              </a:rPr>
              <a:t>客户服务</a:t>
            </a:r>
          </a:p>
          <a:p>
            <a:pPr algn="ctr">
              <a:defRPr/>
            </a:pPr>
            <a:r>
              <a:rPr lang="en-US" sz="1867" dirty="0">
                <a:solidFill>
                  <a:srgbClr val="000000"/>
                </a:solidFill>
              </a:rPr>
              <a:t>服务</a:t>
            </a:r>
            <a:r>
              <a:rPr lang="en-US" sz="1867" b="1" u="sng" dirty="0">
                <a:solidFill>
                  <a:srgbClr val="000000"/>
                </a:solidFill>
              </a:rPr>
              <a:t>1</a:t>
            </a:r>
          </a:p>
        </p:txBody>
      </p:sp>
      <p:cxnSp>
        <p:nvCxnSpPr>
          <p:cNvPr id="14" name="Straight Arrow Connector 13">
            <a:extLst>
              <a:ext uri="{FF2B5EF4-FFF2-40B4-BE49-F238E27FC236}">
                <a16:creationId xmlns:a16="http://schemas.microsoft.com/office/drawing/2014/main" id="{4560AA52-CA20-4EFA-BF09-47E9422230A8}"/>
              </a:ext>
            </a:extLst>
          </p:cNvPr>
          <p:cNvCxnSpPr>
            <a:stCxn id="9" idx="2"/>
            <a:endCxn id="10" idx="0"/>
          </p:cNvCxnSpPr>
          <p:nvPr/>
        </p:nvCxnSpPr>
        <p:spPr>
          <a:xfrm flipH="1">
            <a:off x="1068388" y="3951288"/>
            <a:ext cx="1357312" cy="3667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5CB9D71D-D68A-4FDE-AB77-72284CD1979B}"/>
              </a:ext>
            </a:extLst>
          </p:cNvPr>
          <p:cNvSpPr/>
          <p:nvPr/>
        </p:nvSpPr>
        <p:spPr>
          <a:xfrm>
            <a:off x="4565650" y="1719263"/>
            <a:ext cx="2501900" cy="6350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dirty="0">
                <a:solidFill>
                  <a:schemeClr val="tx1"/>
                </a:solidFill>
              </a:rPr>
              <a:t>API 网关</a:t>
            </a:r>
          </a:p>
        </p:txBody>
      </p:sp>
      <p:cxnSp>
        <p:nvCxnSpPr>
          <p:cNvPr id="17" name="Straight Arrow Connector 16">
            <a:extLst>
              <a:ext uri="{FF2B5EF4-FFF2-40B4-BE49-F238E27FC236}">
                <a16:creationId xmlns:a16="http://schemas.microsoft.com/office/drawing/2014/main" id="{B94EAA1F-272C-4442-9916-B700C29CF34F}"/>
              </a:ext>
            </a:extLst>
          </p:cNvPr>
          <p:cNvCxnSpPr>
            <a:stCxn id="16" idx="2"/>
            <a:endCxn id="9" idx="0"/>
          </p:cNvCxnSpPr>
          <p:nvPr/>
        </p:nvCxnSpPr>
        <p:spPr>
          <a:xfrm flipH="1">
            <a:off x="2425700" y="2354263"/>
            <a:ext cx="3390900" cy="9620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1115836A-CEB9-4948-86DF-25BF2F5C2031}"/>
              </a:ext>
            </a:extLst>
          </p:cNvPr>
          <p:cNvCxnSpPr>
            <a:stCxn id="43" idx="2"/>
            <a:endCxn id="42" idx="0"/>
          </p:cNvCxnSpPr>
          <p:nvPr/>
        </p:nvCxnSpPr>
        <p:spPr>
          <a:xfrm>
            <a:off x="9096375" y="3406775"/>
            <a:ext cx="1560513" cy="15509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41B35FD6-0F3F-4A6B-B821-DFD587A101BF}"/>
              </a:ext>
            </a:extLst>
          </p:cNvPr>
          <p:cNvSpPr/>
          <p:nvPr/>
        </p:nvSpPr>
        <p:spPr>
          <a:xfrm>
            <a:off x="2522538" y="4322763"/>
            <a:ext cx="1890712" cy="731837"/>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67" dirty="0">
                <a:solidFill>
                  <a:srgbClr val="000000"/>
                </a:solidFill>
              </a:rPr>
              <a:t>客户服务</a:t>
            </a:r>
            <a:r>
              <a:rPr lang="en-US" sz="1867" b="1" u="sng" dirty="0">
                <a:solidFill>
                  <a:srgbClr val="000000"/>
                </a:solidFill>
              </a:rPr>
              <a:t>N</a:t>
            </a:r>
          </a:p>
        </p:txBody>
      </p:sp>
      <p:cxnSp>
        <p:nvCxnSpPr>
          <p:cNvPr id="33" name="Straight Arrow Connector 32">
            <a:extLst>
              <a:ext uri="{FF2B5EF4-FFF2-40B4-BE49-F238E27FC236}">
                <a16:creationId xmlns:a16="http://schemas.microsoft.com/office/drawing/2014/main" id="{911F4A98-60A0-44FD-83B8-D7AE5ABA5C5F}"/>
              </a:ext>
            </a:extLst>
          </p:cNvPr>
          <p:cNvCxnSpPr>
            <a:stCxn id="9" idx="2"/>
            <a:endCxn id="28" idx="0"/>
          </p:cNvCxnSpPr>
          <p:nvPr/>
        </p:nvCxnSpPr>
        <p:spPr>
          <a:xfrm>
            <a:off x="2425700" y="3951288"/>
            <a:ext cx="1041400" cy="3714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4E72A219-5797-401B-88DA-66EF5043F4A2}"/>
              </a:ext>
            </a:extLst>
          </p:cNvPr>
          <p:cNvSpPr/>
          <p:nvPr/>
        </p:nvSpPr>
        <p:spPr>
          <a:xfrm>
            <a:off x="6391275" y="5765800"/>
            <a:ext cx="2247900" cy="733425"/>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67" dirty="0">
                <a:solidFill>
                  <a:srgbClr val="000000"/>
                </a:solidFill>
              </a:rPr>
              <a:t>建议</a:t>
            </a:r>
          </a:p>
          <a:p>
            <a:pPr algn="ctr">
              <a:defRPr/>
            </a:pPr>
            <a:r>
              <a:rPr lang="en-US" sz="1867" dirty="0">
                <a:solidFill>
                  <a:srgbClr val="000000"/>
                </a:solidFill>
              </a:rPr>
              <a:t>服务</a:t>
            </a:r>
            <a:r>
              <a:rPr lang="en-US" sz="1867" b="1" u="sng" dirty="0">
                <a:solidFill>
                  <a:srgbClr val="000000"/>
                </a:solidFill>
              </a:rPr>
              <a:t>N</a:t>
            </a:r>
          </a:p>
        </p:txBody>
      </p:sp>
      <p:sp>
        <p:nvSpPr>
          <p:cNvPr id="42" name="Rectangle 41">
            <a:extLst>
              <a:ext uri="{FF2B5EF4-FFF2-40B4-BE49-F238E27FC236}">
                <a16:creationId xmlns:a16="http://schemas.microsoft.com/office/drawing/2014/main" id="{D87997E9-6F3C-4EF0-A57D-69DA5F523F5F}"/>
              </a:ext>
            </a:extLst>
          </p:cNvPr>
          <p:cNvSpPr/>
          <p:nvPr/>
        </p:nvSpPr>
        <p:spPr>
          <a:xfrm>
            <a:off x="9502775" y="4957763"/>
            <a:ext cx="2308225" cy="752475"/>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67" dirty="0">
                <a:solidFill>
                  <a:srgbClr val="000000"/>
                </a:solidFill>
              </a:rPr>
              <a:t>客户服务</a:t>
            </a:r>
          </a:p>
          <a:p>
            <a:pPr algn="ctr">
              <a:defRPr/>
            </a:pPr>
            <a:r>
              <a:rPr lang="en-US" sz="1867" dirty="0">
                <a:solidFill>
                  <a:srgbClr val="000000"/>
                </a:solidFill>
              </a:rPr>
              <a:t>服务</a:t>
            </a:r>
            <a:r>
              <a:rPr lang="en-US" sz="1867" b="1" u="sng" dirty="0">
                <a:solidFill>
                  <a:srgbClr val="000000"/>
                </a:solidFill>
              </a:rPr>
              <a:t>N</a:t>
            </a:r>
          </a:p>
        </p:txBody>
      </p:sp>
      <p:sp>
        <p:nvSpPr>
          <p:cNvPr id="43" name="Rectangle 42">
            <a:extLst>
              <a:ext uri="{FF2B5EF4-FFF2-40B4-BE49-F238E27FC236}">
                <a16:creationId xmlns:a16="http://schemas.microsoft.com/office/drawing/2014/main" id="{44200EF7-A051-4840-9507-08B4FE09A118}"/>
              </a:ext>
            </a:extLst>
          </p:cNvPr>
          <p:cNvSpPr/>
          <p:nvPr/>
        </p:nvSpPr>
        <p:spPr>
          <a:xfrm>
            <a:off x="7845425" y="2771775"/>
            <a:ext cx="2501900" cy="635000"/>
          </a:xfrm>
          <a:prstGeom prst="rect">
            <a:avLst/>
          </a:prstGeom>
          <a:solidFill>
            <a:srgbClr val="BFBFBF"/>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dirty="0">
                <a:solidFill>
                  <a:srgbClr val="000000"/>
                </a:solidFill>
              </a:rPr>
              <a:t>客户服务负载平衡器</a:t>
            </a:r>
          </a:p>
        </p:txBody>
      </p:sp>
      <p:sp>
        <p:nvSpPr>
          <p:cNvPr id="50" name="Rectangle 49">
            <a:extLst>
              <a:ext uri="{FF2B5EF4-FFF2-40B4-BE49-F238E27FC236}">
                <a16:creationId xmlns:a16="http://schemas.microsoft.com/office/drawing/2014/main" id="{16CFC35E-26C8-48EF-AEEE-F6962BE45FDF}"/>
              </a:ext>
            </a:extLst>
          </p:cNvPr>
          <p:cNvSpPr/>
          <p:nvPr/>
        </p:nvSpPr>
        <p:spPr>
          <a:xfrm>
            <a:off x="5181600" y="4638675"/>
            <a:ext cx="2500313" cy="635000"/>
          </a:xfrm>
          <a:prstGeom prst="rect">
            <a:avLst/>
          </a:prstGeom>
          <a:solidFill>
            <a:srgbClr val="BFBFBF"/>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dirty="0" err="1">
                <a:solidFill>
                  <a:srgbClr val="000000"/>
                </a:solidFill>
              </a:rPr>
              <a:t>回收</a:t>
            </a:r>
            <a:r>
              <a:rPr lang="en-US" sz="2000" dirty="0">
                <a:solidFill>
                  <a:srgbClr val="000000"/>
                </a:solidFill>
              </a:rPr>
              <a:t>服务</a:t>
            </a:r>
          </a:p>
          <a:p>
            <a:pPr algn="ctr">
              <a:defRPr/>
            </a:pPr>
            <a:r>
              <a:rPr lang="en-US" sz="2000" dirty="0">
                <a:solidFill>
                  <a:srgbClr val="000000"/>
                </a:solidFill>
              </a:rPr>
              <a:t>负载平衡器</a:t>
            </a:r>
          </a:p>
        </p:txBody>
      </p:sp>
      <p:cxnSp>
        <p:nvCxnSpPr>
          <p:cNvPr id="51" name="Straight Arrow Connector 50">
            <a:extLst>
              <a:ext uri="{FF2B5EF4-FFF2-40B4-BE49-F238E27FC236}">
                <a16:creationId xmlns:a16="http://schemas.microsoft.com/office/drawing/2014/main" id="{F5CF8C34-5A5E-4BC2-845A-103CD638E627}"/>
              </a:ext>
            </a:extLst>
          </p:cNvPr>
          <p:cNvCxnSpPr>
            <a:stCxn id="16" idx="2"/>
            <a:endCxn id="50" idx="0"/>
          </p:cNvCxnSpPr>
          <p:nvPr/>
        </p:nvCxnSpPr>
        <p:spPr>
          <a:xfrm>
            <a:off x="5816600" y="2354263"/>
            <a:ext cx="615950" cy="22844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EDAA467D-D40A-4BBF-B0AD-EC29281DE8B4}"/>
              </a:ext>
            </a:extLst>
          </p:cNvPr>
          <p:cNvCxnSpPr>
            <a:stCxn id="50" idx="2"/>
            <a:endCxn id="12" idx="0"/>
          </p:cNvCxnSpPr>
          <p:nvPr/>
        </p:nvCxnSpPr>
        <p:spPr>
          <a:xfrm flipH="1">
            <a:off x="4733925" y="5273675"/>
            <a:ext cx="1698625" cy="5191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EABF6514-9FB5-4338-8F21-A92715EDC20F}"/>
              </a:ext>
            </a:extLst>
          </p:cNvPr>
          <p:cNvCxnSpPr>
            <a:stCxn id="50" idx="2"/>
            <a:endCxn id="38" idx="0"/>
          </p:cNvCxnSpPr>
          <p:nvPr/>
        </p:nvCxnSpPr>
        <p:spPr>
          <a:xfrm>
            <a:off x="6432550" y="5273675"/>
            <a:ext cx="1082675" cy="4921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F692D307-F964-4612-B918-4FD93804A184}"/>
              </a:ext>
            </a:extLst>
          </p:cNvPr>
          <p:cNvCxnSpPr>
            <a:stCxn id="10" idx="3"/>
            <a:endCxn id="28" idx="1"/>
          </p:cNvCxnSpPr>
          <p:nvPr/>
        </p:nvCxnSpPr>
        <p:spPr>
          <a:xfrm>
            <a:off x="2012950" y="4683125"/>
            <a:ext cx="509588" cy="6350"/>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34897132-EA1E-40A4-824B-44317E76A46F}"/>
              </a:ext>
            </a:extLst>
          </p:cNvPr>
          <p:cNvCxnSpPr/>
          <p:nvPr/>
        </p:nvCxnSpPr>
        <p:spPr>
          <a:xfrm>
            <a:off x="5832475" y="6215063"/>
            <a:ext cx="508000" cy="4762"/>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3B59C0D1-9D2C-40F2-B4A0-035E5DCE4962}"/>
              </a:ext>
            </a:extLst>
          </p:cNvPr>
          <p:cNvCxnSpPr/>
          <p:nvPr/>
        </p:nvCxnSpPr>
        <p:spPr>
          <a:xfrm>
            <a:off x="9853613" y="4606925"/>
            <a:ext cx="0" cy="336550"/>
          </a:xfrm>
          <a:prstGeom prst="line">
            <a:avLst/>
          </a:prstGeom>
          <a:ln>
            <a:prstDash val="sysDot"/>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fade/>
  </p:transition>
</p:sld>
</file>

<file path=ppt/slides/slide191.xml><?xml version="1.0" encoding="utf-8"?>
<p:sld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Title 1">
            <a:extLst>
              <a:ext uri="{FF2B5EF4-FFF2-40B4-BE49-F238E27FC236}">
                <a16:creationId xmlns:a16="http://schemas.microsoft.com/office/drawing/2014/main" id="{40D7C04A-2F43-4CEB-B258-098A849C8387}"/>
              </a:ext>
            </a:extLst>
          </p:cNvPr>
          <p:cNvSpPr>
            <a:spLocks noGrp="1"/>
          </p:cNvSpPr>
          <p:nvPr>
            <p:ph type="title"/>
          </p:nvPr>
        </p:nvSpPr>
        <p:spPr>
          <a:xfrm>
            <a:off x="0" y="219075"/>
            <a:ext cx="10972800" cy="563563"/>
          </a:xfrm>
        </p:spPr>
        <p:txBody>
          <a:bodyPr/>
          <a:lstStyle/>
          <a:p>
            <a:pPr algn="l"/>
            <a:r>
              <a:rPr lang="en-US" altLang="zh-CN">
                <a:solidFill>
                  <a:schemeClr val="bg1"/>
                </a:solidFill>
              </a:rPr>
              <a:t>客户负载均衡器</a:t>
            </a:r>
          </a:p>
        </p:txBody>
      </p:sp>
      <p:cxnSp>
        <p:nvCxnSpPr>
          <p:cNvPr id="3" name="Straight Arrow Connector 2">
            <a:extLst>
              <a:ext uri="{FF2B5EF4-FFF2-40B4-BE49-F238E27FC236}">
                <a16:creationId xmlns:a16="http://schemas.microsoft.com/office/drawing/2014/main" id="{8ABFCE04-3716-49C1-B6A7-98CE27CF821C}"/>
              </a:ext>
            </a:extLst>
          </p:cNvPr>
          <p:cNvCxnSpPr>
            <a:stCxn id="16" idx="2"/>
          </p:cNvCxnSpPr>
          <p:nvPr/>
        </p:nvCxnSpPr>
        <p:spPr>
          <a:xfrm flipV="1">
            <a:off x="5926138" y="2787650"/>
            <a:ext cx="3170237" cy="1412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306F2EC2-0D64-4E79-9F49-1FEB22C95363}"/>
              </a:ext>
            </a:extLst>
          </p:cNvPr>
          <p:cNvSpPr/>
          <p:nvPr/>
        </p:nvSpPr>
        <p:spPr>
          <a:xfrm>
            <a:off x="122238" y="4318000"/>
            <a:ext cx="1890712" cy="731838"/>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67" dirty="0">
                <a:solidFill>
                  <a:srgbClr val="000000"/>
                </a:solidFill>
              </a:rPr>
              <a:t>客户服务</a:t>
            </a:r>
            <a:r>
              <a:rPr lang="en-US" sz="1867" b="1" u="sng" dirty="0">
                <a:solidFill>
                  <a:srgbClr val="000000"/>
                </a:solidFill>
              </a:rPr>
              <a:t>1</a:t>
            </a:r>
          </a:p>
        </p:txBody>
      </p:sp>
      <p:sp>
        <p:nvSpPr>
          <p:cNvPr id="12" name="Rectangle 11">
            <a:extLst>
              <a:ext uri="{FF2B5EF4-FFF2-40B4-BE49-F238E27FC236}">
                <a16:creationId xmlns:a16="http://schemas.microsoft.com/office/drawing/2014/main" id="{96BC8478-34E4-4A16-82DC-D19F3BB959CC}"/>
              </a:ext>
            </a:extLst>
          </p:cNvPr>
          <p:cNvSpPr/>
          <p:nvPr/>
        </p:nvSpPr>
        <p:spPr>
          <a:xfrm>
            <a:off x="3609975" y="5792788"/>
            <a:ext cx="2247900" cy="731837"/>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67" dirty="0">
                <a:solidFill>
                  <a:srgbClr val="000000"/>
                </a:solidFill>
              </a:rPr>
              <a:t>建议</a:t>
            </a:r>
          </a:p>
          <a:p>
            <a:pPr algn="ctr">
              <a:defRPr/>
            </a:pPr>
            <a:r>
              <a:rPr lang="en-US" sz="1867" dirty="0">
                <a:solidFill>
                  <a:srgbClr val="000000"/>
                </a:solidFill>
              </a:rPr>
              <a:t>服务</a:t>
            </a:r>
            <a:r>
              <a:rPr lang="en-US" sz="1867" b="1" u="sng" dirty="0">
                <a:solidFill>
                  <a:srgbClr val="000000"/>
                </a:solidFill>
              </a:rPr>
              <a:t>1</a:t>
            </a:r>
          </a:p>
        </p:txBody>
      </p:sp>
      <p:sp>
        <p:nvSpPr>
          <p:cNvPr id="13" name="Rectangle 12">
            <a:extLst>
              <a:ext uri="{FF2B5EF4-FFF2-40B4-BE49-F238E27FC236}">
                <a16:creationId xmlns:a16="http://schemas.microsoft.com/office/drawing/2014/main" id="{F1D1A9FF-1DBA-4C53-BF4D-DAE96731AA5D}"/>
              </a:ext>
            </a:extLst>
          </p:cNvPr>
          <p:cNvSpPr/>
          <p:nvPr/>
        </p:nvSpPr>
        <p:spPr>
          <a:xfrm>
            <a:off x="8505825" y="3854450"/>
            <a:ext cx="2309813" cy="752475"/>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67" dirty="0">
                <a:solidFill>
                  <a:srgbClr val="000000"/>
                </a:solidFill>
              </a:rPr>
              <a:t>客户服务</a:t>
            </a:r>
          </a:p>
          <a:p>
            <a:pPr algn="ctr">
              <a:defRPr/>
            </a:pPr>
            <a:r>
              <a:rPr lang="en-US" sz="1867" dirty="0">
                <a:solidFill>
                  <a:srgbClr val="000000"/>
                </a:solidFill>
              </a:rPr>
              <a:t>服务</a:t>
            </a:r>
            <a:r>
              <a:rPr lang="en-US" sz="1867" b="1" u="sng" dirty="0">
                <a:solidFill>
                  <a:srgbClr val="000000"/>
                </a:solidFill>
              </a:rPr>
              <a:t>1</a:t>
            </a:r>
          </a:p>
        </p:txBody>
      </p:sp>
      <p:cxnSp>
        <p:nvCxnSpPr>
          <p:cNvPr id="14" name="Straight Arrow Connector 13">
            <a:extLst>
              <a:ext uri="{FF2B5EF4-FFF2-40B4-BE49-F238E27FC236}">
                <a16:creationId xmlns:a16="http://schemas.microsoft.com/office/drawing/2014/main" id="{218703C1-B6D0-421F-9D67-96EAE3ABCD48}"/>
              </a:ext>
            </a:extLst>
          </p:cNvPr>
          <p:cNvCxnSpPr>
            <a:endCxn id="10" idx="0"/>
          </p:cNvCxnSpPr>
          <p:nvPr/>
        </p:nvCxnSpPr>
        <p:spPr>
          <a:xfrm flipH="1">
            <a:off x="1068388" y="2898775"/>
            <a:ext cx="1616075" cy="14192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2925C5C8-1449-4190-94CF-8CDECBC168A3}"/>
              </a:ext>
            </a:extLst>
          </p:cNvPr>
          <p:cNvSpPr/>
          <p:nvPr/>
        </p:nvSpPr>
        <p:spPr>
          <a:xfrm>
            <a:off x="2363788" y="1631950"/>
            <a:ext cx="7124700" cy="1296988"/>
          </a:xfrm>
          <a:prstGeom prst="rect">
            <a:avLst/>
          </a:prstGeom>
        </p:spPr>
        <p:style>
          <a:lnRef idx="1">
            <a:schemeClr val="accent1"/>
          </a:lnRef>
          <a:fillRef idx="3">
            <a:schemeClr val="accent1"/>
          </a:fillRef>
          <a:effectRef idx="2">
            <a:schemeClr val="accent1"/>
          </a:effectRef>
          <a:fontRef idx="minor">
            <a:schemeClr val="lt1"/>
          </a:fontRef>
        </p:style>
        <p:txBody>
          <a:bodyPr/>
          <a:lstStyle/>
          <a:p>
            <a:pPr algn="ctr">
              <a:defRPr/>
            </a:pPr>
            <a:r>
              <a:rPr lang="en-US" sz="2000" dirty="0">
                <a:solidFill>
                  <a:schemeClr val="tx1"/>
                </a:solidFill>
              </a:rPr>
              <a:t>API 网关</a:t>
            </a:r>
          </a:p>
        </p:txBody>
      </p:sp>
      <p:sp>
        <p:nvSpPr>
          <p:cNvPr id="28" name="Rectangle 27">
            <a:extLst>
              <a:ext uri="{FF2B5EF4-FFF2-40B4-BE49-F238E27FC236}">
                <a16:creationId xmlns:a16="http://schemas.microsoft.com/office/drawing/2014/main" id="{B6771ACA-8C8A-4C9E-8422-63D393F4C8A9}"/>
              </a:ext>
            </a:extLst>
          </p:cNvPr>
          <p:cNvSpPr/>
          <p:nvPr/>
        </p:nvSpPr>
        <p:spPr>
          <a:xfrm>
            <a:off x="2522538" y="4322763"/>
            <a:ext cx="1890712" cy="731837"/>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67" dirty="0">
                <a:solidFill>
                  <a:srgbClr val="000000"/>
                </a:solidFill>
              </a:rPr>
              <a:t>客户服务</a:t>
            </a:r>
            <a:r>
              <a:rPr lang="en-US" sz="1867" b="1" u="sng" dirty="0">
                <a:solidFill>
                  <a:srgbClr val="000000"/>
                </a:solidFill>
              </a:rPr>
              <a:t>N</a:t>
            </a:r>
          </a:p>
        </p:txBody>
      </p:sp>
      <p:cxnSp>
        <p:nvCxnSpPr>
          <p:cNvPr id="33" name="Straight Arrow Connector 32">
            <a:extLst>
              <a:ext uri="{FF2B5EF4-FFF2-40B4-BE49-F238E27FC236}">
                <a16:creationId xmlns:a16="http://schemas.microsoft.com/office/drawing/2014/main" id="{F46A6BAF-C813-455C-8F4A-92974398005B}"/>
              </a:ext>
            </a:extLst>
          </p:cNvPr>
          <p:cNvCxnSpPr>
            <a:endCxn id="28" idx="0"/>
          </p:cNvCxnSpPr>
          <p:nvPr/>
        </p:nvCxnSpPr>
        <p:spPr>
          <a:xfrm>
            <a:off x="2670175" y="2959100"/>
            <a:ext cx="796925" cy="13636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7D03D1EE-8938-4817-8540-3BFF8FB16E44}"/>
              </a:ext>
            </a:extLst>
          </p:cNvPr>
          <p:cNvSpPr/>
          <p:nvPr/>
        </p:nvSpPr>
        <p:spPr>
          <a:xfrm>
            <a:off x="6391275" y="5765800"/>
            <a:ext cx="2247900" cy="733425"/>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67" dirty="0">
                <a:solidFill>
                  <a:srgbClr val="000000"/>
                </a:solidFill>
              </a:rPr>
              <a:t>建议</a:t>
            </a:r>
          </a:p>
          <a:p>
            <a:pPr algn="ctr">
              <a:defRPr/>
            </a:pPr>
            <a:r>
              <a:rPr lang="en-US" sz="1867" dirty="0">
                <a:solidFill>
                  <a:srgbClr val="000000"/>
                </a:solidFill>
              </a:rPr>
              <a:t>服务</a:t>
            </a:r>
            <a:r>
              <a:rPr lang="en-US" sz="1867" b="1" u="sng" dirty="0">
                <a:solidFill>
                  <a:srgbClr val="000000"/>
                </a:solidFill>
              </a:rPr>
              <a:t>N</a:t>
            </a:r>
          </a:p>
        </p:txBody>
      </p:sp>
      <p:sp>
        <p:nvSpPr>
          <p:cNvPr id="42" name="Rectangle 41">
            <a:extLst>
              <a:ext uri="{FF2B5EF4-FFF2-40B4-BE49-F238E27FC236}">
                <a16:creationId xmlns:a16="http://schemas.microsoft.com/office/drawing/2014/main" id="{87A82C4D-00AE-427D-BEAE-EF153AE9D1F7}"/>
              </a:ext>
            </a:extLst>
          </p:cNvPr>
          <p:cNvSpPr/>
          <p:nvPr/>
        </p:nvSpPr>
        <p:spPr>
          <a:xfrm>
            <a:off x="9502775" y="4957763"/>
            <a:ext cx="2308225" cy="752475"/>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67" dirty="0">
                <a:solidFill>
                  <a:srgbClr val="000000"/>
                </a:solidFill>
              </a:rPr>
              <a:t>客户服务</a:t>
            </a:r>
          </a:p>
          <a:p>
            <a:pPr algn="ctr">
              <a:defRPr/>
            </a:pPr>
            <a:r>
              <a:rPr lang="en-US" sz="1867" dirty="0">
                <a:solidFill>
                  <a:srgbClr val="000000"/>
                </a:solidFill>
              </a:rPr>
              <a:t>服务</a:t>
            </a:r>
            <a:r>
              <a:rPr lang="en-US" sz="1867" b="1" u="sng" dirty="0">
                <a:solidFill>
                  <a:srgbClr val="000000"/>
                </a:solidFill>
              </a:rPr>
              <a:t>N</a:t>
            </a:r>
          </a:p>
        </p:txBody>
      </p:sp>
      <p:cxnSp>
        <p:nvCxnSpPr>
          <p:cNvPr id="54" name="Straight Arrow Connector 53">
            <a:extLst>
              <a:ext uri="{FF2B5EF4-FFF2-40B4-BE49-F238E27FC236}">
                <a16:creationId xmlns:a16="http://schemas.microsoft.com/office/drawing/2014/main" id="{E8AF63E8-4608-4E73-A01A-2DFEEF3ECB74}"/>
              </a:ext>
            </a:extLst>
          </p:cNvPr>
          <p:cNvCxnSpPr>
            <a:stCxn id="16" idx="2"/>
            <a:endCxn id="12" idx="0"/>
          </p:cNvCxnSpPr>
          <p:nvPr/>
        </p:nvCxnSpPr>
        <p:spPr>
          <a:xfrm flipH="1">
            <a:off x="4733925" y="2928938"/>
            <a:ext cx="1192213" cy="28638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8D624DC1-6AD7-409D-8AFE-6BDFF2907EEE}"/>
              </a:ext>
            </a:extLst>
          </p:cNvPr>
          <p:cNvCxnSpPr>
            <a:endCxn id="38" idx="0"/>
          </p:cNvCxnSpPr>
          <p:nvPr/>
        </p:nvCxnSpPr>
        <p:spPr>
          <a:xfrm>
            <a:off x="5943600" y="2954338"/>
            <a:ext cx="1571625" cy="28114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6748632E-F2F4-4152-9F0B-5C2C4D422A56}"/>
              </a:ext>
            </a:extLst>
          </p:cNvPr>
          <p:cNvCxnSpPr>
            <a:stCxn id="10" idx="3"/>
            <a:endCxn id="28" idx="1"/>
          </p:cNvCxnSpPr>
          <p:nvPr/>
        </p:nvCxnSpPr>
        <p:spPr>
          <a:xfrm>
            <a:off x="2012950" y="4683125"/>
            <a:ext cx="509588" cy="6350"/>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5121291C-7F12-4620-BF64-663C3DF2A4BC}"/>
              </a:ext>
            </a:extLst>
          </p:cNvPr>
          <p:cNvCxnSpPr/>
          <p:nvPr/>
        </p:nvCxnSpPr>
        <p:spPr>
          <a:xfrm>
            <a:off x="5832475" y="6215063"/>
            <a:ext cx="508000" cy="4762"/>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4DB7B3C6-0C9D-4218-92EE-C173F91A7119}"/>
              </a:ext>
            </a:extLst>
          </p:cNvPr>
          <p:cNvCxnSpPr/>
          <p:nvPr/>
        </p:nvCxnSpPr>
        <p:spPr>
          <a:xfrm>
            <a:off x="9853613" y="4606925"/>
            <a:ext cx="0" cy="336550"/>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F24258B7-3E3A-4796-9E52-3AE22E51A602}"/>
              </a:ext>
            </a:extLst>
          </p:cNvPr>
          <p:cNvCxnSpPr>
            <a:endCxn id="13" idx="0"/>
          </p:cNvCxnSpPr>
          <p:nvPr/>
        </p:nvCxnSpPr>
        <p:spPr>
          <a:xfrm>
            <a:off x="8466138" y="2898775"/>
            <a:ext cx="1195387" cy="9556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A59C2E9E-40E2-4E32-8553-E9597CA3AD30}"/>
              </a:ext>
            </a:extLst>
          </p:cNvPr>
          <p:cNvCxnSpPr/>
          <p:nvPr/>
        </p:nvCxnSpPr>
        <p:spPr>
          <a:xfrm>
            <a:off x="8466138" y="2928938"/>
            <a:ext cx="2211387" cy="21002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560EF85D-C64F-4EFD-B22D-530A03715494}"/>
              </a:ext>
            </a:extLst>
          </p:cNvPr>
          <p:cNvSpPr/>
          <p:nvPr/>
        </p:nvSpPr>
        <p:spPr>
          <a:xfrm>
            <a:off x="2384425" y="2181225"/>
            <a:ext cx="2100263" cy="768350"/>
          </a:xfrm>
          <a:prstGeom prst="rect">
            <a:avLst/>
          </a:prstGeom>
          <a:solidFill>
            <a:srgbClr val="BFBFBF"/>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67" dirty="0">
                <a:solidFill>
                  <a:srgbClr val="000000"/>
                </a:solidFill>
              </a:rPr>
              <a:t>帐户服务磅</a:t>
            </a:r>
            <a:endParaRPr lang="en-US" sz="1867" b="1" u="sng" dirty="0">
              <a:solidFill>
                <a:srgbClr val="000000"/>
              </a:solidFill>
            </a:endParaRPr>
          </a:p>
        </p:txBody>
      </p:sp>
      <p:sp>
        <p:nvSpPr>
          <p:cNvPr id="46" name="Rectangle 45">
            <a:extLst>
              <a:ext uri="{FF2B5EF4-FFF2-40B4-BE49-F238E27FC236}">
                <a16:creationId xmlns:a16="http://schemas.microsoft.com/office/drawing/2014/main" id="{45C35031-21CA-43AF-A10A-5CBA7AF1DB50}"/>
              </a:ext>
            </a:extLst>
          </p:cNvPr>
          <p:cNvSpPr/>
          <p:nvPr/>
        </p:nvSpPr>
        <p:spPr>
          <a:xfrm>
            <a:off x="4759325" y="2181225"/>
            <a:ext cx="2247900" cy="731838"/>
          </a:xfrm>
          <a:prstGeom prst="rect">
            <a:avLst/>
          </a:prstGeom>
          <a:solidFill>
            <a:srgbClr val="BFBFBF"/>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67" dirty="0">
                <a:solidFill>
                  <a:srgbClr val="000000"/>
                </a:solidFill>
              </a:rPr>
              <a:t>建议</a:t>
            </a:r>
          </a:p>
          <a:p>
            <a:pPr algn="ctr">
              <a:defRPr/>
            </a:pPr>
            <a:r>
              <a:rPr lang="en-US" sz="1867" dirty="0">
                <a:solidFill>
                  <a:srgbClr val="000000"/>
                </a:solidFill>
              </a:rPr>
              <a:t>服务磅</a:t>
            </a:r>
            <a:endParaRPr lang="en-US" sz="1867" b="1" u="sng" dirty="0">
              <a:solidFill>
                <a:srgbClr val="000000"/>
              </a:solidFill>
            </a:endParaRPr>
          </a:p>
        </p:txBody>
      </p:sp>
      <p:sp>
        <p:nvSpPr>
          <p:cNvPr id="48" name="Rectangle 47">
            <a:extLst>
              <a:ext uri="{FF2B5EF4-FFF2-40B4-BE49-F238E27FC236}">
                <a16:creationId xmlns:a16="http://schemas.microsoft.com/office/drawing/2014/main" id="{3241B9F9-1D4D-4D55-9872-8C62EA6D89CD}"/>
              </a:ext>
            </a:extLst>
          </p:cNvPr>
          <p:cNvSpPr/>
          <p:nvPr/>
        </p:nvSpPr>
        <p:spPr>
          <a:xfrm>
            <a:off x="7169150" y="2151063"/>
            <a:ext cx="2308225" cy="752475"/>
          </a:xfrm>
          <a:prstGeom prst="rect">
            <a:avLst/>
          </a:prstGeom>
          <a:solidFill>
            <a:srgbClr val="BFBFBF"/>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67" dirty="0">
                <a:solidFill>
                  <a:srgbClr val="000000"/>
                </a:solidFill>
              </a:rPr>
              <a:t>客户服务</a:t>
            </a:r>
          </a:p>
          <a:p>
            <a:pPr algn="ctr">
              <a:defRPr/>
            </a:pPr>
            <a:r>
              <a:rPr lang="en-US" sz="1867" dirty="0">
                <a:solidFill>
                  <a:srgbClr val="000000"/>
                </a:solidFill>
              </a:rPr>
              <a:t>服务磅</a:t>
            </a:r>
            <a:endParaRPr lang="en-US" sz="1867" b="1" u="sng" dirty="0">
              <a:solidFill>
                <a:srgbClr val="000000"/>
              </a:solidFill>
            </a:endParaRPr>
          </a:p>
        </p:txBody>
      </p:sp>
    </p:spTree>
  </p:cSld>
  <p:clrMapOvr>
    <a:masterClrMapping/>
  </p:clrMapOvr>
  <p:transition spd="slow">
    <p:fade/>
  </p:transition>
</p:sld>
</file>

<file path=ppt/slides/slide192.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Shape 143">
            <a:extLst>
              <a:ext uri="{FF2B5EF4-FFF2-40B4-BE49-F238E27FC236}">
                <a16:creationId xmlns:a16="http://schemas.microsoft.com/office/drawing/2014/main" id="{947A28E3-9CD8-4F7B-99FB-02F51425C16C}"/>
              </a:ext>
            </a:extLst>
          </p:cNvPr>
          <p:cNvSpPr>
            <a:spLocks noGrp="1"/>
          </p:cNvSpPr>
          <p:nvPr>
            <p:ph type="title"/>
          </p:nvPr>
        </p:nvSpPr>
        <p:spPr>
          <a:xfrm>
            <a:off x="0" y="22225"/>
            <a:ext cx="10972800" cy="1006475"/>
          </a:xfrm>
        </p:spPr>
        <p:txBody>
          <a:bodyPr lIns="121900" tIns="121900" rIns="121900" bIns="121900" anchor="b"/>
          <a:lstStyle/>
          <a:p>
            <a:pPr algn="l"/>
            <a:r>
              <a:rPr lang="zh-CN" altLang="zh-CN">
                <a:solidFill>
                  <a:schemeClr val="bg1"/>
                </a:solidFill>
              </a:rPr>
              <a:t>基于客户端的智能负载均衡器</a:t>
            </a:r>
          </a:p>
        </p:txBody>
      </p:sp>
      <p:sp>
        <p:nvSpPr>
          <p:cNvPr id="265219" name="Shape 144">
            <a:extLst>
              <a:ext uri="{FF2B5EF4-FFF2-40B4-BE49-F238E27FC236}">
                <a16:creationId xmlns:a16="http://schemas.microsoft.com/office/drawing/2014/main" id="{A032371D-6443-4AAA-B0D4-A37E432FF22D}"/>
              </a:ext>
            </a:extLst>
          </p:cNvPr>
          <p:cNvSpPr>
            <a:spLocks noGrp="1"/>
          </p:cNvSpPr>
          <p:nvPr>
            <p:ph type="body" idx="1"/>
          </p:nvPr>
        </p:nvSpPr>
        <p:spPr>
          <a:xfrm>
            <a:off x="2987675" y="5872163"/>
            <a:ext cx="7462838" cy="855662"/>
          </a:xfrm>
        </p:spPr>
        <p:txBody>
          <a:bodyPr lIns="121900" tIns="121900" rIns="121900" bIns="121900"/>
          <a:lstStyle/>
          <a:p>
            <a:pPr>
              <a:buFont typeface="Arial" panose="020B0604020202020204" pitchFamily="34" charset="0"/>
              <a:buNone/>
            </a:pPr>
            <a:r>
              <a:rPr lang="zh-CN" altLang="zh-CN"/>
              <a:t>使用功能区 (</a:t>
            </a:r>
            <a:r>
              <a:rPr lang="zh-CN" altLang="zh-CN">
                <a:hlinkClick r:id="rId3"/>
              </a:rPr>
              <a:t>http://github.com/netflix/ribbon</a:t>
            </a:r>
            <a:r>
              <a:rPr lang="zh-CN" altLang="zh-CN"/>
              <a:t>)</a:t>
            </a:r>
          </a:p>
          <a:p>
            <a:pPr>
              <a:spcBef>
                <a:spcPct val="0"/>
              </a:spcBef>
              <a:buFont typeface="Arial" panose="020B0604020202020204" pitchFamily="34" charset="0"/>
              <a:buNone/>
            </a:pPr>
            <a:endParaRPr lang="zh-CN" altLang="zh-CN"/>
          </a:p>
        </p:txBody>
      </p:sp>
      <p:pic>
        <p:nvPicPr>
          <p:cNvPr id="265220" name="Shape 145">
            <a:extLst>
              <a:ext uri="{FF2B5EF4-FFF2-40B4-BE49-F238E27FC236}">
                <a16:creationId xmlns:a16="http://schemas.microsoft.com/office/drawing/2014/main" id="{487A7448-C8D2-495E-8684-37A57D988813}"/>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4300" y="1373188"/>
            <a:ext cx="6035675" cy="432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221" name="Picture 1">
            <a:extLst>
              <a:ext uri="{FF2B5EF4-FFF2-40B4-BE49-F238E27FC236}">
                <a16:creationId xmlns:a16="http://schemas.microsoft.com/office/drawing/2014/main" id="{6ADE3609-D4C5-4AF4-B319-D9DD7581FD5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48900" y="1370013"/>
            <a:ext cx="1606550" cy="246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222" name="Picture 5">
            <a:extLst>
              <a:ext uri="{FF2B5EF4-FFF2-40B4-BE49-F238E27FC236}">
                <a16:creationId xmlns:a16="http://schemas.microsoft.com/office/drawing/2014/main" id="{4519468F-7340-4881-AA16-D1A84B77CDD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237788" y="3871913"/>
            <a:ext cx="165735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ut/>
  </p:transition>
</p:sld>
</file>

<file path=ppt/slides/slide193.xml><?xml version="1.0" encoding="utf-8"?>
<p:sld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Title 1">
            <a:extLst>
              <a:ext uri="{FF2B5EF4-FFF2-40B4-BE49-F238E27FC236}">
                <a16:creationId xmlns:a16="http://schemas.microsoft.com/office/drawing/2014/main" id="{7D89A4BB-B18E-4176-BACB-EC1F5EACB5D6}"/>
              </a:ext>
            </a:extLst>
          </p:cNvPr>
          <p:cNvSpPr>
            <a:spLocks noGrp="1"/>
          </p:cNvSpPr>
          <p:nvPr>
            <p:ph type="title"/>
          </p:nvPr>
        </p:nvSpPr>
        <p:spPr>
          <a:xfrm>
            <a:off x="0" y="23813"/>
            <a:ext cx="10972800" cy="992187"/>
          </a:xfrm>
        </p:spPr>
        <p:txBody>
          <a:bodyPr/>
          <a:lstStyle/>
          <a:p>
            <a:pPr algn="l"/>
            <a:r>
              <a:rPr lang="en-US" altLang="zh-CN">
                <a:solidFill>
                  <a:schemeClr val="bg1"/>
                </a:solidFill>
              </a:rPr>
              <a:t>最佳实践-LoadBalancers</a:t>
            </a:r>
          </a:p>
        </p:txBody>
      </p:sp>
      <p:sp>
        <p:nvSpPr>
          <p:cNvPr id="267267" name="Content Placeholder 2">
            <a:extLst>
              <a:ext uri="{FF2B5EF4-FFF2-40B4-BE49-F238E27FC236}">
                <a16:creationId xmlns:a16="http://schemas.microsoft.com/office/drawing/2014/main" id="{0F8A067C-D37E-4A6D-8FF0-1CF3FAB8C510}"/>
              </a:ext>
            </a:extLst>
          </p:cNvPr>
          <p:cNvSpPr>
            <a:spLocks noGrp="1"/>
          </p:cNvSpPr>
          <p:nvPr>
            <p:ph sz="quarter" idx="4294967295"/>
          </p:nvPr>
        </p:nvSpPr>
        <p:spPr>
          <a:xfrm>
            <a:off x="812800" y="1600200"/>
            <a:ext cx="10566400" cy="4114800"/>
          </a:xfrm>
        </p:spPr>
        <p:txBody>
          <a:bodyPr/>
          <a:lstStyle/>
          <a:p>
            <a:endParaRPr lang="en-US" altLang="zh-CN"/>
          </a:p>
          <a:p>
            <a:pPr/>
            <a:r>
              <a:rPr lang="en-US" altLang="zh-CN"/>
              <a:t>提示: 使用客户端智能 LoadBalancers</a:t>
            </a:r>
          </a:p>
          <a:p>
            <a:endParaRPr lang="en-US" altLang="zh-CN"/>
          </a:p>
        </p:txBody>
      </p:sp>
    </p:spTree>
  </p:cSld>
  <p:clrMapOvr>
    <a:masterClrMapping/>
  </p:clrMapOvr>
  <p:transition spd="slow">
    <p:fade/>
  </p:transition>
</p:sld>
</file>

<file path=ppt/slides/slide194.xml><?xml version="1.0" encoding="utf-8"?>
<p:sld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Title 1">
            <a:extLst>
              <a:ext uri="{FF2B5EF4-FFF2-40B4-BE49-F238E27FC236}">
                <a16:creationId xmlns:a16="http://schemas.microsoft.com/office/drawing/2014/main" id="{22B141D0-8659-4864-BFB4-60B65A667FA0}"/>
              </a:ext>
            </a:extLst>
          </p:cNvPr>
          <p:cNvSpPr>
            <a:spLocks noGrp="1"/>
          </p:cNvSpPr>
          <p:nvPr>
            <p:ph type="title"/>
          </p:nvPr>
        </p:nvSpPr>
        <p:spPr>
          <a:xfrm>
            <a:off x="0" y="0"/>
            <a:ext cx="10972800" cy="1055688"/>
          </a:xfrm>
        </p:spPr>
        <p:txBody>
          <a:bodyPr/>
          <a:lstStyle/>
          <a:p>
            <a:pPr algn="l"/>
            <a:r>
              <a:rPr lang="en-US" altLang="zh-CN">
                <a:solidFill>
                  <a:schemeClr val="bg1"/>
                </a:solidFill>
              </a:rPr>
              <a:t>最佳实践续..。</a:t>
            </a:r>
          </a:p>
        </p:txBody>
      </p:sp>
      <p:sp>
        <p:nvSpPr>
          <p:cNvPr id="3" name="Content Placeholder 2">
            <a:extLst>
              <a:ext uri="{FF2B5EF4-FFF2-40B4-BE49-F238E27FC236}">
                <a16:creationId xmlns:a16="http://schemas.microsoft.com/office/drawing/2014/main" id="{B2EA5F6C-5472-4530-9317-8F3BAE29648C}"/>
              </a:ext>
            </a:extLst>
          </p:cNvPr>
          <p:cNvSpPr>
            <a:spLocks noGrp="1"/>
          </p:cNvSpPr>
          <p:nvPr>
            <p:ph sz="quarter" idx="4294967295"/>
          </p:nvPr>
        </p:nvSpPr>
        <p:spPr>
          <a:xfrm>
            <a:off x="812800" y="1600200"/>
            <a:ext cx="10566400" cy="4114800"/>
          </a:xfrm>
        </p:spPr>
        <p:txBody>
          <a:bodyPr>
            <a:normAutofit/>
          </a:bodyPr>
          <a:lstStyle/>
          <a:p>
            <a:pPr>
              <a:defRPr/>
            </a:pPr>
            <a:endParaRPr lang="en-US" dirty="0"/>
          </a:p>
          <a:p>
            <a:pPr marL="0" indent="0">
              <a:buFont typeface="Arial" panose="020B0604020202020204" pitchFamily="34" charset="0"/>
              <a:buNone/>
              <a:defRPr/>
            </a:pPr>
            <a:r>
              <a:rPr lang="en-US" dirty="0"/>
              <a:t> </a:t>
            </a:r>
          </a:p>
          <a:p>
            <a:pPr>
              <a:defRPr/>
            </a:pPr>
            <a:r>
              <a:rPr lang="en-US" dirty="0"/>
              <a:t>依赖项调用</a:t>
            </a:r>
          </a:p>
          <a:p>
            <a:pPr lvl="1">
              <a:defRPr/>
            </a:pPr>
            <a:r>
              <a:rPr lang="en-US" sz="2400" dirty="0"/>
              <a:t>保护您的依赖项调用</a:t>
            </a:r>
          </a:p>
          <a:p>
            <a:pPr lvl="1">
              <a:defRPr/>
            </a:pPr>
            <a:r>
              <a:rPr lang="en-US" sz="2400" dirty="0"/>
              <a:t>缓存依赖项调用结果</a:t>
            </a:r>
          </a:p>
          <a:p>
            <a:pPr lvl="1">
              <a:defRPr/>
            </a:pPr>
            <a:r>
              <a:rPr lang="en-US" sz="2400" dirty="0"/>
              <a:t>考虑对依赖项调用进行批处理</a:t>
            </a:r>
          </a:p>
          <a:p>
            <a:pPr lvl="1">
              <a:defRPr/>
            </a:pPr>
            <a:r>
              <a:rPr lang="en-US" sz="2400" dirty="0"/>
              <a:t>通过增加吞吐量</a:t>
            </a:r>
            <a:r>
              <a:rPr lang="en-US" sz="2400" dirty="0" err="1"/>
              <a:t>异步</a:t>
            </a:r>
            <a:r>
              <a:rPr lang="en-US" sz="2400" dirty="0"/>
              <a:t>/</a:t>
            </a:r>
            <a:r>
              <a:rPr lang="en-US" sz="2400" dirty="0" err="1"/>
              <a:t>ReactiveX</a:t>
            </a:r>
            <a:r>
              <a:rPr lang="en-US" sz="2400" dirty="0"/>
              <a:t>模式</a:t>
            </a:r>
          </a:p>
          <a:p>
            <a:pPr>
              <a:defRPr/>
            </a:pPr>
            <a:endParaRPr lang="en-US" sz="2400" dirty="0"/>
          </a:p>
          <a:p>
            <a:pPr>
              <a:defRPr/>
            </a:pPr>
            <a:endParaRPr lang="en-US" dirty="0"/>
          </a:p>
        </p:txBody>
      </p:sp>
    </p:spTree>
  </p:cSld>
  <p:clrMapOvr>
    <a:masterClrMapping/>
  </p:clrMapOvr>
  <p:transition spd="slow">
    <p:fade/>
  </p:transition>
</p:sld>
</file>

<file path=ppt/slides/slide195.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Shape 106">
            <a:extLst>
              <a:ext uri="{FF2B5EF4-FFF2-40B4-BE49-F238E27FC236}">
                <a16:creationId xmlns:a16="http://schemas.microsoft.com/office/drawing/2014/main" id="{B7A232B6-80EE-47DF-AB09-0DFA89E078D4}"/>
              </a:ext>
            </a:extLst>
          </p:cNvPr>
          <p:cNvSpPr>
            <a:spLocks noGrp="1"/>
          </p:cNvSpPr>
          <p:nvPr>
            <p:ph type="title"/>
          </p:nvPr>
        </p:nvSpPr>
        <p:spPr>
          <a:xfrm>
            <a:off x="0" y="0"/>
            <a:ext cx="10972800" cy="1047750"/>
          </a:xfrm>
        </p:spPr>
        <p:txBody>
          <a:bodyPr lIns="121900" tIns="121900" rIns="121900" bIns="121900" anchor="b"/>
          <a:lstStyle/>
          <a:p>
            <a:pPr algn="l"/>
            <a:r>
              <a:rPr lang="en-US" altLang="zh-CN">
                <a:solidFill>
                  <a:schemeClr val="bg1"/>
                </a:solidFill>
              </a:rPr>
              <a:t>依赖弹性</a:t>
            </a:r>
            <a:endParaRPr lang="zh-CN" altLang="zh-CN">
              <a:solidFill>
                <a:schemeClr val="bg1"/>
              </a:solidFill>
            </a:endParaRPr>
          </a:p>
        </p:txBody>
      </p:sp>
      <p:pic>
        <p:nvPicPr>
          <p:cNvPr id="269315" name="Shape 107">
            <a:extLst>
              <a:ext uri="{FF2B5EF4-FFF2-40B4-BE49-F238E27FC236}">
                <a16:creationId xmlns:a16="http://schemas.microsoft.com/office/drawing/2014/main" id="{F2304FFC-3415-4610-BE67-D4E01027B674}"/>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7225" y="1296988"/>
            <a:ext cx="5791200" cy="527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ut/>
  </p:transition>
</p:sld>
</file>

<file path=ppt/slides/slide196.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Shape 112">
            <a:extLst>
              <a:ext uri="{FF2B5EF4-FFF2-40B4-BE49-F238E27FC236}">
                <a16:creationId xmlns:a16="http://schemas.microsoft.com/office/drawing/2014/main" id="{C69555B3-3945-42A1-A7CC-B8806E5B898D}"/>
              </a:ext>
            </a:extLst>
          </p:cNvPr>
          <p:cNvSpPr>
            <a:spLocks noGrp="1"/>
          </p:cNvSpPr>
          <p:nvPr>
            <p:ph type="title"/>
          </p:nvPr>
        </p:nvSpPr>
        <p:spPr>
          <a:xfrm>
            <a:off x="0" y="0"/>
            <a:ext cx="10972800" cy="1028700"/>
          </a:xfrm>
        </p:spPr>
        <p:txBody>
          <a:bodyPr lIns="121900" tIns="121900" rIns="121900" bIns="121900" anchor="b"/>
          <a:lstStyle/>
          <a:p>
            <a:pPr algn="l"/>
            <a:r>
              <a:rPr lang="zh-CN" altLang="zh-CN">
                <a:solidFill>
                  <a:schemeClr val="bg1"/>
                </a:solidFill>
              </a:rPr>
              <a:t>服务清洗!!</a:t>
            </a:r>
          </a:p>
        </p:txBody>
      </p:sp>
      <p:pic>
        <p:nvPicPr>
          <p:cNvPr id="271363" name="Shape 113">
            <a:extLst>
              <a:ext uri="{FF2B5EF4-FFF2-40B4-BE49-F238E27FC236}">
                <a16:creationId xmlns:a16="http://schemas.microsoft.com/office/drawing/2014/main" id="{CCE39851-C3F3-4A14-8F0C-2297F0536409}"/>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7300" y="1108075"/>
            <a:ext cx="7021513" cy="476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1364" name="TextBox 1">
            <a:extLst>
              <a:ext uri="{FF2B5EF4-FFF2-40B4-BE49-F238E27FC236}">
                <a16:creationId xmlns:a16="http://schemas.microsoft.com/office/drawing/2014/main" id="{E06EEE5F-E9A4-49BF-9CA5-E49178528BE1}"/>
              </a:ext>
            </a:extLst>
          </p:cNvPr>
          <p:cNvSpPr txBox="1">
            <a:spLocks noChangeArrowheads="1"/>
          </p:cNvSpPr>
          <p:nvPr/>
        </p:nvSpPr>
        <p:spPr bwMode="auto">
          <a:xfrm>
            <a:off x="2640013" y="6200775"/>
            <a:ext cx="5289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r>
              <a:rPr lang="en-US" altLang="zh-CN"/>
              <a:t>单一的 "坏" 服务仍然可以降低您的服务</a:t>
            </a:r>
          </a:p>
        </p:txBody>
      </p:sp>
    </p:spTree>
  </p:cSld>
  <p:clrMapOvr>
    <a:masterClrMapping/>
  </p:clrMapOvr>
  <p:transition spd="slow">
    <p:cut/>
  </p:transition>
</p:sld>
</file>

<file path=ppt/slides/slide197.xml><?xml version="1.0" encoding="utf-8"?>
<p:sld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Shape 124">
            <a:extLst>
              <a:ext uri="{FF2B5EF4-FFF2-40B4-BE49-F238E27FC236}">
                <a16:creationId xmlns:a16="http://schemas.microsoft.com/office/drawing/2014/main" id="{D3520103-32B0-4D20-87DF-0C699DD4BFC3}"/>
              </a:ext>
            </a:extLst>
          </p:cNvPr>
          <p:cNvSpPr>
            <a:spLocks noGrp="1"/>
          </p:cNvSpPr>
          <p:nvPr>
            <p:ph type="title"/>
          </p:nvPr>
        </p:nvSpPr>
        <p:spPr>
          <a:xfrm>
            <a:off x="0" y="69850"/>
            <a:ext cx="10972800" cy="966788"/>
          </a:xfrm>
        </p:spPr>
        <p:txBody>
          <a:bodyPr lIns="121900" tIns="121900" rIns="121900" bIns="121900" anchor="b"/>
          <a:lstStyle/>
          <a:p>
            <a:pPr algn="l"/>
            <a:r>
              <a:rPr lang="en-US" altLang="zh-CN">
                <a:solidFill>
                  <a:schemeClr val="bg1"/>
                </a:solidFill>
              </a:rPr>
              <a:t>可用 性</a:t>
            </a:r>
            <a:endParaRPr lang="zh-CN" altLang="zh-CN">
              <a:solidFill>
                <a:schemeClr val="bg1"/>
              </a:solidFill>
            </a:endParaRPr>
          </a:p>
        </p:txBody>
      </p:sp>
      <p:sp>
        <p:nvSpPr>
          <p:cNvPr id="125" name="Shape 125">
            <a:extLst>
              <a:ext uri="{FF2B5EF4-FFF2-40B4-BE49-F238E27FC236}">
                <a16:creationId xmlns:a16="http://schemas.microsoft.com/office/drawing/2014/main" id="{D3D7B2C7-0252-4C3E-81DF-18482EFF692A}"/>
              </a:ext>
            </a:extLst>
          </p:cNvPr>
          <p:cNvSpPr txBox="1">
            <a:spLocks noGrp="1"/>
          </p:cNvSpPr>
          <p:nvPr>
            <p:ph type="body" idx="1"/>
          </p:nvPr>
        </p:nvSpPr>
        <p:spPr/>
        <p:txBody>
          <a:bodyPr lIns="121900" tIns="121900" rIns="121900" bIns="121900">
            <a:noAutofit/>
          </a:bodyPr>
          <a:lstStyle/>
          <a:p>
            <a:pPr>
              <a:spcBef>
                <a:spcPts val="0"/>
              </a:spcBef>
              <a:buClr>
                <a:schemeClr val="dk1"/>
              </a:buClr>
              <a:buSzPct val="36666"/>
              <a:buFont typeface="Arial" panose="020B0604020202020204" pitchFamily="34" charset="0"/>
              <a:buNone/>
              <a:defRPr/>
            </a:pPr>
            <a:endParaRPr lang="en-US" dirty="0"/>
          </a:p>
          <a:p>
            <a:pPr>
              <a:spcBef>
                <a:spcPts val="0"/>
              </a:spcBef>
              <a:buClr>
                <a:schemeClr val="dk1"/>
              </a:buClr>
              <a:buSzPct val="36666"/>
              <a:buFont typeface="Arial" panose="020B0604020202020204" pitchFamily="34" charset="0"/>
              <a:buNone/>
              <a:defRPr/>
            </a:pPr>
            <a:endParaRPr lang="en-US" dirty="0"/>
          </a:p>
          <a:p>
            <a:pPr>
              <a:spcBef>
                <a:spcPts val="0"/>
              </a:spcBef>
              <a:buClr>
                <a:schemeClr val="dk1"/>
              </a:buClr>
              <a:buSzPct val="36666"/>
              <a:buFont typeface="Arial" panose="020B0604020202020204" pitchFamily="34" charset="0"/>
              <a:buNone/>
              <a:defRPr/>
            </a:pPr>
            <a:endParaRPr lang="en-US" dirty="0"/>
          </a:p>
          <a:p>
            <a:pPr>
              <a:spcBef>
                <a:spcPts val="0"/>
              </a:spcBef>
              <a:buClr>
                <a:schemeClr val="dk1"/>
              </a:buClr>
              <a:buSzPct val="36666"/>
              <a:buFont typeface="Arial" panose="020B0604020202020204" pitchFamily="34" charset="0"/>
              <a:buNone/>
              <a:defRPr/>
            </a:pPr>
            <a:r>
              <a:rPr lang="en" sz="3200" dirty="0"/>
              <a:t>MicroServices 做</a:t>
            </a:r>
            <a:r>
              <a:rPr lang="en" sz="3200" dirty="0">
                <a:solidFill>
                  <a:srgbClr val="A61C00"/>
                </a:solidFill>
              </a:rPr>
              <a:t>不</a:t>
            </a:r>
            <a:r>
              <a:rPr lang="en" sz="3200" dirty="0"/>
              <a:t>自动意味着更好的可用性</a:t>
            </a:r>
          </a:p>
          <a:p>
            <a:pPr marL="609585" indent="0">
              <a:spcBef>
                <a:spcPts val="0"/>
              </a:spcBef>
              <a:buClr>
                <a:schemeClr val="dk1"/>
              </a:buClr>
              <a:buSzPct val="36666"/>
              <a:buFont typeface="Arial" panose="020B0604020202020204" pitchFamily="34" charset="0"/>
              <a:buNone/>
              <a:defRPr/>
            </a:pPr>
            <a:r>
              <a:rPr lang="en" sz="3200" dirty="0"/>
              <a:t>-除非你有</a:t>
            </a:r>
            <a:r>
              <a:rPr lang="en" sz="3200" dirty="0">
                <a:solidFill>
                  <a:srgbClr val="CC4125"/>
                </a:solidFill>
              </a:rPr>
              <a:t>容错体系结构</a:t>
            </a:r>
          </a:p>
        </p:txBody>
      </p:sp>
    </p:spTree>
  </p:cSld>
  <p:clrMapOvr>
    <a:masterClrMapping/>
  </p:clrMapOvr>
  <p:transition spd="slow">
    <p:cut/>
  </p:transition>
</p:sld>
</file>

<file path=ppt/slides/slide198.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Title 1">
            <a:extLst>
              <a:ext uri="{FF2B5EF4-FFF2-40B4-BE49-F238E27FC236}">
                <a16:creationId xmlns:a16="http://schemas.microsoft.com/office/drawing/2014/main" id="{21656A7A-BC10-4F1B-B607-4EECDD4D348E}"/>
              </a:ext>
            </a:extLst>
          </p:cNvPr>
          <p:cNvSpPr>
            <a:spLocks noGrp="1"/>
          </p:cNvSpPr>
          <p:nvPr>
            <p:ph type="title"/>
          </p:nvPr>
        </p:nvSpPr>
        <p:spPr>
          <a:xfrm>
            <a:off x="457200" y="228600"/>
            <a:ext cx="11320463" cy="779463"/>
          </a:xfrm>
        </p:spPr>
        <p:txBody>
          <a:bodyPr/>
          <a:lstStyle/>
          <a:p>
            <a:pPr algn="l"/>
            <a:r>
              <a:rPr lang="en-US" altLang="zh-CN">
                <a:solidFill>
                  <a:schemeClr val="bg1"/>
                </a:solidFill>
              </a:rPr>
              <a:t>弹性/可用性</a:t>
            </a:r>
          </a:p>
        </p:txBody>
      </p:sp>
      <p:pic>
        <p:nvPicPr>
          <p:cNvPr id="275459" name="Picture 2">
            <a:extLst>
              <a:ext uri="{FF2B5EF4-FFF2-40B4-BE49-F238E27FC236}">
                <a16:creationId xmlns:a16="http://schemas.microsoft.com/office/drawing/2014/main" id="{769B1D7A-4326-4F44-8F8F-8E75AE4F3CC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395413"/>
            <a:ext cx="10923587" cy="443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FB28CC8C-143A-46DC-A2E4-34729E6DAFBA}"/>
              </a:ext>
            </a:extLst>
          </p:cNvPr>
          <p:cNvSpPr txBox="1"/>
          <p:nvPr/>
        </p:nvSpPr>
        <p:spPr>
          <a:xfrm>
            <a:off x="1232586" y="6056373"/>
            <a:ext cx="9375109" cy="1200329"/>
          </a:xfrm>
          <a:prstGeom prst="rect">
            <a:avLst/>
          </a:prstGeom>
          <a:noFill/>
        </p:spPr>
        <p:txBody>
          <a:bodyPr>
            <a:spAutoFit/>
          </a:bodyPr>
          <a:lstStyle/>
          <a:p>
            <a:pPr>
              <a:defRPr/>
            </a:pPr>
            <a:r>
              <a:rPr lang="en-US" sz="3600" dirty="0">
                <a:gradFill>
                  <a:gsLst>
                    <a:gs pos="0">
                      <a:srgbClr val="FEFEFE"/>
                    </a:gs>
                    <a:gs pos="100000">
                      <a:srgbClr val="FEFEFE"/>
                    </a:gs>
                  </a:gsLst>
                  <a:lin ang="5400000" scaled="1"/>
                </a:gradFill>
              </a:rPr>
              <a:t>断路器, 重试, 大标题和备用</a:t>
            </a:r>
          </a:p>
        </p:txBody>
      </p:sp>
    </p:spTree>
  </p:cSld>
  <p:clrMapOvr>
    <a:masterClrMapping/>
  </p:clrMapOvr>
  <p:transition spd="slow">
    <p:fade/>
  </p:transition>
</p:sld>
</file>

<file path=ppt/slides/slide199.xml><?xml version="1.0" encoding="utf-8"?>
<p:sld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Title 1">
            <a:extLst>
              <a:ext uri="{FF2B5EF4-FFF2-40B4-BE49-F238E27FC236}">
                <a16:creationId xmlns:a16="http://schemas.microsoft.com/office/drawing/2014/main" id="{F5F4E26C-BC9E-4F1A-8F3C-1F6A8E61CFB7}"/>
              </a:ext>
            </a:extLst>
          </p:cNvPr>
          <p:cNvSpPr>
            <a:spLocks noGrp="1"/>
          </p:cNvSpPr>
          <p:nvPr>
            <p:ph type="title"/>
          </p:nvPr>
        </p:nvSpPr>
        <p:spPr>
          <a:xfrm>
            <a:off x="774700" y="2578100"/>
            <a:ext cx="10566400" cy="1143000"/>
          </a:xfrm>
        </p:spPr>
        <p:txBody>
          <a:bodyPr/>
          <a:lstStyle/>
          <a:p>
            <a:pPr/>
            <a:r>
              <a:rPr lang="en-US" altLang="zh-CN"/>
              <a:t>处理风扇输出</a:t>
            </a:r>
          </a:p>
        </p:txBody>
      </p:sp>
    </p:spTree>
  </p:cSld>
  <p:clrMapOvr>
    <a:masterClrMapping/>
  </p:clrMapOvr>
  <p:transition spd="slow">
    <p:fade/>
  </p:transition>
</p:sld>
</file>

<file path=ppt/slides/slide2.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object 3">
            <a:extLst>
              <a:ext uri="{FF2B5EF4-FFF2-40B4-BE49-F238E27FC236}">
                <a16:creationId xmlns:a16="http://schemas.microsoft.com/office/drawing/2014/main" id="{A810010E-9FF3-488D-9EAA-C21E718BD271}"/>
              </a:ext>
            </a:extLst>
          </p:cNvPr>
          <p:cNvSpPr>
            <a:spLocks noChangeArrowheads="1"/>
          </p:cNvSpPr>
          <p:nvPr/>
        </p:nvSpPr>
        <p:spPr bwMode="auto">
          <a:xfrm>
            <a:off x="2044700" y="2438400"/>
            <a:ext cx="8267700" cy="27686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latin typeface="Arial" panose="020B0604020202020204" pitchFamily="34" charset="0"/>
            </a:endParaRPr>
          </a:p>
        </p:txBody>
      </p:sp>
      <p:sp>
        <p:nvSpPr>
          <p:cNvPr id="44035" name="object 4">
            <a:extLst>
              <a:ext uri="{FF2B5EF4-FFF2-40B4-BE49-F238E27FC236}">
                <a16:creationId xmlns:a16="http://schemas.microsoft.com/office/drawing/2014/main" id="{18B9928F-5863-481C-9B50-8295B6B0B61E}"/>
              </a:ext>
            </a:extLst>
          </p:cNvPr>
          <p:cNvSpPr>
            <a:spLocks/>
          </p:cNvSpPr>
          <p:nvPr/>
        </p:nvSpPr>
        <p:spPr bwMode="auto">
          <a:xfrm>
            <a:off x="2070100" y="2438400"/>
            <a:ext cx="8140700" cy="2641600"/>
          </a:xfrm>
          <a:custGeom>
            <a:avLst/>
            <a:gdLst>
              <a:gd name="T0" fmla="*/ 7976684 w 8140700"/>
              <a:gd name="T1" fmla="*/ 0 h 2641600"/>
              <a:gd name="T2" fmla="*/ 164015 w 8140700"/>
              <a:gd name="T3" fmla="*/ 0 h 2641600"/>
              <a:gd name="T4" fmla="*/ 120413 w 8140700"/>
              <a:gd name="T5" fmla="*/ 5858 h 2641600"/>
              <a:gd name="T6" fmla="*/ 81233 w 8140700"/>
              <a:gd name="T7" fmla="*/ 22393 h 2641600"/>
              <a:gd name="T8" fmla="*/ 48039 w 8140700"/>
              <a:gd name="T9" fmla="*/ 48039 h 2641600"/>
              <a:gd name="T10" fmla="*/ 22392 w 8140700"/>
              <a:gd name="T11" fmla="*/ 81233 h 2641600"/>
              <a:gd name="T12" fmla="*/ 5858 w 8140700"/>
              <a:gd name="T13" fmla="*/ 120413 h 2641600"/>
              <a:gd name="T14" fmla="*/ 0 w 8140700"/>
              <a:gd name="T15" fmla="*/ 164015 h 2641600"/>
              <a:gd name="T16" fmla="*/ 0 w 8140700"/>
              <a:gd name="T17" fmla="*/ 2477584 h 2641600"/>
              <a:gd name="T18" fmla="*/ 5858 w 8140700"/>
              <a:gd name="T19" fmla="*/ 2521186 h 2641600"/>
              <a:gd name="T20" fmla="*/ 22392 w 8140700"/>
              <a:gd name="T21" fmla="*/ 2560366 h 2641600"/>
              <a:gd name="T22" fmla="*/ 48039 w 8140700"/>
              <a:gd name="T23" fmla="*/ 2593560 h 2641600"/>
              <a:gd name="T24" fmla="*/ 81233 w 8140700"/>
              <a:gd name="T25" fmla="*/ 2619206 h 2641600"/>
              <a:gd name="T26" fmla="*/ 120413 w 8140700"/>
              <a:gd name="T27" fmla="*/ 2635741 h 2641600"/>
              <a:gd name="T28" fmla="*/ 164015 w 8140700"/>
              <a:gd name="T29" fmla="*/ 2641600 h 2641600"/>
              <a:gd name="T30" fmla="*/ 7976684 w 8140700"/>
              <a:gd name="T31" fmla="*/ 2641600 h 2641600"/>
              <a:gd name="T32" fmla="*/ 8020286 w 8140700"/>
              <a:gd name="T33" fmla="*/ 2635741 h 2641600"/>
              <a:gd name="T34" fmla="*/ 8059466 w 8140700"/>
              <a:gd name="T35" fmla="*/ 2619206 h 2641600"/>
              <a:gd name="T36" fmla="*/ 8092660 w 8140700"/>
              <a:gd name="T37" fmla="*/ 2593560 h 2641600"/>
              <a:gd name="T38" fmla="*/ 8118306 w 8140700"/>
              <a:gd name="T39" fmla="*/ 2560366 h 2641600"/>
              <a:gd name="T40" fmla="*/ 8134841 w 8140700"/>
              <a:gd name="T41" fmla="*/ 2521186 h 2641600"/>
              <a:gd name="T42" fmla="*/ 8140700 w 8140700"/>
              <a:gd name="T43" fmla="*/ 2477584 h 2641600"/>
              <a:gd name="T44" fmla="*/ 8140700 w 8140700"/>
              <a:gd name="T45" fmla="*/ 164015 h 2641600"/>
              <a:gd name="T46" fmla="*/ 8134841 w 8140700"/>
              <a:gd name="T47" fmla="*/ 120413 h 2641600"/>
              <a:gd name="T48" fmla="*/ 8118306 w 8140700"/>
              <a:gd name="T49" fmla="*/ 81233 h 2641600"/>
              <a:gd name="T50" fmla="*/ 8092660 w 8140700"/>
              <a:gd name="T51" fmla="*/ 48039 h 2641600"/>
              <a:gd name="T52" fmla="*/ 8059466 w 8140700"/>
              <a:gd name="T53" fmla="*/ 22393 h 2641600"/>
              <a:gd name="T54" fmla="*/ 8020286 w 8140700"/>
              <a:gd name="T55" fmla="*/ 5858 h 2641600"/>
              <a:gd name="T56" fmla="*/ 7976684 w 8140700"/>
              <a:gd name="T57" fmla="*/ 0 h 26416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8140700" h="2641600">
                <a:moveTo>
                  <a:pt x="7976684" y="0"/>
                </a:moveTo>
                <a:lnTo>
                  <a:pt x="164015" y="0"/>
                </a:lnTo>
                <a:lnTo>
                  <a:pt x="120413" y="5858"/>
                </a:lnTo>
                <a:lnTo>
                  <a:pt x="81233" y="22393"/>
                </a:lnTo>
                <a:lnTo>
                  <a:pt x="48039" y="48039"/>
                </a:lnTo>
                <a:lnTo>
                  <a:pt x="22392" y="81233"/>
                </a:lnTo>
                <a:lnTo>
                  <a:pt x="5858" y="120413"/>
                </a:lnTo>
                <a:lnTo>
                  <a:pt x="0" y="164015"/>
                </a:lnTo>
                <a:lnTo>
                  <a:pt x="0" y="2477584"/>
                </a:lnTo>
                <a:lnTo>
                  <a:pt x="5858" y="2521186"/>
                </a:lnTo>
                <a:lnTo>
                  <a:pt x="22392" y="2560366"/>
                </a:lnTo>
                <a:lnTo>
                  <a:pt x="48039" y="2593560"/>
                </a:lnTo>
                <a:lnTo>
                  <a:pt x="81233" y="2619206"/>
                </a:lnTo>
                <a:lnTo>
                  <a:pt x="120413" y="2635741"/>
                </a:lnTo>
                <a:lnTo>
                  <a:pt x="164015" y="2641600"/>
                </a:lnTo>
                <a:lnTo>
                  <a:pt x="7976684" y="2641600"/>
                </a:lnTo>
                <a:lnTo>
                  <a:pt x="8020286" y="2635741"/>
                </a:lnTo>
                <a:lnTo>
                  <a:pt x="8059466" y="2619206"/>
                </a:lnTo>
                <a:lnTo>
                  <a:pt x="8092660" y="2593560"/>
                </a:lnTo>
                <a:lnTo>
                  <a:pt x="8118306" y="2560366"/>
                </a:lnTo>
                <a:lnTo>
                  <a:pt x="8134841" y="2521186"/>
                </a:lnTo>
                <a:lnTo>
                  <a:pt x="8140700" y="2477584"/>
                </a:lnTo>
                <a:lnTo>
                  <a:pt x="8140700" y="164015"/>
                </a:lnTo>
                <a:lnTo>
                  <a:pt x="8134841" y="120413"/>
                </a:lnTo>
                <a:lnTo>
                  <a:pt x="8118306" y="81233"/>
                </a:lnTo>
                <a:lnTo>
                  <a:pt x="8092660" y="48039"/>
                </a:lnTo>
                <a:lnTo>
                  <a:pt x="8059466" y="22393"/>
                </a:lnTo>
                <a:lnTo>
                  <a:pt x="8020286" y="5858"/>
                </a:lnTo>
                <a:lnTo>
                  <a:pt x="7976684" y="0"/>
                </a:lnTo>
                <a:close/>
              </a:path>
            </a:pathLst>
          </a:custGeom>
          <a:solidFill>
            <a:srgbClr val="73ACF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44036" name="object 5">
            <a:extLst>
              <a:ext uri="{FF2B5EF4-FFF2-40B4-BE49-F238E27FC236}">
                <a16:creationId xmlns:a16="http://schemas.microsoft.com/office/drawing/2014/main" id="{C4588B07-0A91-46D2-A751-3B1B907ED054}"/>
              </a:ext>
            </a:extLst>
          </p:cNvPr>
          <p:cNvSpPr>
            <a:spLocks/>
          </p:cNvSpPr>
          <p:nvPr/>
        </p:nvSpPr>
        <p:spPr bwMode="auto">
          <a:xfrm>
            <a:off x="1524000" y="6591300"/>
            <a:ext cx="9144000" cy="266700"/>
          </a:xfrm>
          <a:custGeom>
            <a:avLst/>
            <a:gdLst>
              <a:gd name="T0" fmla="*/ 0 w 9144000"/>
              <a:gd name="T1" fmla="*/ 266700 h 266700"/>
              <a:gd name="T2" fmla="*/ 0 w 9144000"/>
              <a:gd name="T3" fmla="*/ 0 h 266700"/>
              <a:gd name="T4" fmla="*/ 9144000 w 9144000"/>
              <a:gd name="T5" fmla="*/ 0 h 266700"/>
              <a:gd name="T6" fmla="*/ 9144000 w 9144000"/>
              <a:gd name="T7" fmla="*/ 266700 h 266700"/>
              <a:gd name="T8" fmla="*/ 0 w 9144000"/>
              <a:gd name="T9" fmla="*/ 266700 h 2667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44000" h="266700">
                <a:moveTo>
                  <a:pt x="0" y="266700"/>
                </a:moveTo>
                <a:lnTo>
                  <a:pt x="0" y="0"/>
                </a:lnTo>
                <a:lnTo>
                  <a:pt x="9144000" y="0"/>
                </a:lnTo>
                <a:lnTo>
                  <a:pt x="9144000" y="266700"/>
                </a:lnTo>
                <a:lnTo>
                  <a:pt x="0" y="266700"/>
                </a:lnTo>
                <a:close/>
              </a:path>
            </a:pathLst>
          </a:custGeom>
          <a:solidFill>
            <a:srgbClr val="73ACF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44037" name="object 8">
            <a:extLst>
              <a:ext uri="{FF2B5EF4-FFF2-40B4-BE49-F238E27FC236}">
                <a16:creationId xmlns:a16="http://schemas.microsoft.com/office/drawing/2014/main" id="{C70674BD-07FD-4A92-AFA3-D87812960EFC}"/>
              </a:ext>
            </a:extLst>
          </p:cNvPr>
          <p:cNvSpPr>
            <a:spLocks noGrp="1"/>
          </p:cNvSpPr>
          <p:nvPr>
            <p:ph type="title"/>
          </p:nvPr>
        </p:nvSpPr>
        <p:spPr>
          <a:xfrm>
            <a:off x="2571750" y="3586163"/>
            <a:ext cx="7050088" cy="485775"/>
          </a:xfrm>
        </p:spPr>
        <p:txBody>
          <a:bodyPr lIns="0" tIns="0" rIns="0" bIns="0">
            <a:spAutoFit/>
          </a:bodyPr>
          <a:lstStyle/>
          <a:p>
            <a:pPr marL="12700" indent="228600" algn="ctr">
              <a:lnSpc>
                <a:spcPts val="3800"/>
              </a:lnSpc>
            </a:pPr>
            <a:r>
              <a:rPr lang="en-US" altLang="zh-CN" sz="4800" b="1"/>
              <a:t>Microservice 体系结构</a:t>
            </a:r>
            <a:endParaRPr lang="zh-CN" altLang="zh-CN" sz="4800"/>
          </a:p>
        </p:txBody>
      </p:sp>
    </p:spTree>
  </p:cSld>
  <p:clrMapOvr>
    <a:masterClrMapping/>
  </p:clrMapOvr>
</p:sld>
</file>

<file path=ppt/slides/slide20.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49143A45-4D66-4ED2-B2FA-A1D4C651F25F}"/>
              </a:ext>
            </a:extLst>
          </p:cNvPr>
          <p:cNvSpPr txBox="1"/>
          <p:nvPr/>
        </p:nvSpPr>
        <p:spPr>
          <a:xfrm>
            <a:off x="119063" y="361950"/>
            <a:ext cx="9498012" cy="1274763"/>
          </a:xfrm>
          <a:prstGeom prst="rect">
            <a:avLst/>
          </a:prstGeom>
        </p:spPr>
        <p:txBody>
          <a:bodyPr lIns="0" tIns="17780" rIns="0" bIns="0">
            <a:spAutoFit/>
          </a:bodyPr>
          <a:lstStyle/>
          <a:p>
            <a:pPr>
              <a:lnSpc>
                <a:spcPts val="4867"/>
              </a:lnSpc>
              <a:spcBef>
                <a:spcPts val="140"/>
              </a:spcBef>
              <a:defRPr/>
            </a:pPr>
            <a:r>
              <a:rPr sz="4400" b="1" dirty="0">
                <a:solidFill>
                  <a:schemeClr val="bg1"/>
                </a:solidFill>
                <a:latin typeface="Arial"/>
                <a:cs typeface="Arial"/>
              </a:rPr>
              <a:t>的共同</a:t>
            </a:r>
            <a:r>
              <a:rPr sz="4400" b="1" spc="-93" dirty="0">
                <a:solidFill>
                  <a:schemeClr val="bg1"/>
                </a:solidFill>
                <a:latin typeface="Arial"/>
                <a:cs typeface="Arial"/>
              </a:rPr>
              <a:t> </a:t>
            </a:r>
            <a:r>
              <a:rPr sz="4400" b="1" dirty="0">
                <a:solidFill>
                  <a:schemeClr val="bg1"/>
                </a:solidFill>
                <a:latin typeface="Arial"/>
                <a:cs typeface="Arial"/>
              </a:rPr>
              <a:t>线程：</a:t>
            </a:r>
            <a:endParaRPr sz="4400" dirty="0">
              <a:solidFill>
                <a:schemeClr val="bg1"/>
              </a:solidFill>
              <a:latin typeface="Arial"/>
              <a:cs typeface="Arial"/>
            </a:endParaRPr>
          </a:p>
          <a:p>
            <a:pPr>
              <a:lnSpc>
                <a:spcPts val="4867"/>
              </a:lnSpc>
              <a:defRPr/>
            </a:pPr>
            <a:r>
              <a:rPr sz="4400" b="1" dirty="0">
                <a:solidFill>
                  <a:srgbClr val="0078E2"/>
                </a:solidFill>
                <a:latin typeface="Arial"/>
                <a:cs typeface="Arial"/>
              </a:rPr>
              <a:t>复杂软件</a:t>
            </a:r>
            <a:r>
              <a:rPr sz="4400" b="1" spc="-167" dirty="0">
                <a:solidFill>
                  <a:srgbClr val="0078E2"/>
                </a:solidFill>
                <a:latin typeface="Arial"/>
                <a:cs typeface="Arial"/>
              </a:rPr>
              <a:t> </a:t>
            </a:r>
            <a:r>
              <a:rPr sz="4400" b="1" spc="-7" dirty="0">
                <a:solidFill>
                  <a:srgbClr val="0078E2"/>
                </a:solidFill>
                <a:latin typeface="Arial"/>
                <a:cs typeface="Arial"/>
              </a:rPr>
              <a:t>生态</a:t>
            </a:r>
            <a:endParaRPr sz="4400" dirty="0">
              <a:latin typeface="Arial"/>
              <a:cs typeface="Arial"/>
            </a:endParaRPr>
          </a:p>
        </p:txBody>
      </p:sp>
      <p:sp>
        <p:nvSpPr>
          <p:cNvPr id="64515" name="object 3">
            <a:extLst>
              <a:ext uri="{FF2B5EF4-FFF2-40B4-BE49-F238E27FC236}">
                <a16:creationId xmlns:a16="http://schemas.microsoft.com/office/drawing/2014/main" id="{3446C3F9-D86B-4F8B-8698-641B2BBB14CA}"/>
              </a:ext>
            </a:extLst>
          </p:cNvPr>
          <p:cNvSpPr>
            <a:spLocks noChangeArrowheads="1"/>
          </p:cNvSpPr>
          <p:nvPr/>
        </p:nvSpPr>
        <p:spPr bwMode="auto">
          <a:xfrm>
            <a:off x="0" y="1887538"/>
            <a:ext cx="12192000" cy="4024312"/>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Tree>
  </p:cSld>
  <p:clrMapOvr>
    <a:masterClrMapping/>
  </p:clrMapOvr>
</p:sld>
</file>

<file path=ppt/slides/slide200.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Title 1">
            <a:extLst>
              <a:ext uri="{FF2B5EF4-FFF2-40B4-BE49-F238E27FC236}">
                <a16:creationId xmlns:a16="http://schemas.microsoft.com/office/drawing/2014/main" id="{18F0D483-4A67-4F2B-A69B-95B7B886DC11}"/>
              </a:ext>
            </a:extLst>
          </p:cNvPr>
          <p:cNvSpPr>
            <a:spLocks noGrp="1"/>
          </p:cNvSpPr>
          <p:nvPr>
            <p:ph type="title"/>
          </p:nvPr>
        </p:nvSpPr>
        <p:spPr>
          <a:xfrm>
            <a:off x="581025" y="207963"/>
            <a:ext cx="10972800" cy="563562"/>
          </a:xfrm>
        </p:spPr>
        <p:txBody>
          <a:bodyPr/>
          <a:lstStyle/>
          <a:p>
            <a:pPr algn="l"/>
            <a:r>
              <a:rPr lang="en-US" altLang="zh-CN">
                <a:solidFill>
                  <a:schemeClr val="bg1"/>
                </a:solidFill>
              </a:rPr>
              <a:t>服务器缓存</a:t>
            </a:r>
          </a:p>
        </p:txBody>
      </p:sp>
      <p:sp>
        <p:nvSpPr>
          <p:cNvPr id="3" name="Rectangle 2">
            <a:extLst>
              <a:ext uri="{FF2B5EF4-FFF2-40B4-BE49-F238E27FC236}">
                <a16:creationId xmlns:a16="http://schemas.microsoft.com/office/drawing/2014/main" id="{E01AEC70-D90D-474A-BA99-F5C5C17156B4}"/>
              </a:ext>
            </a:extLst>
          </p:cNvPr>
          <p:cNvSpPr/>
          <p:nvPr/>
        </p:nvSpPr>
        <p:spPr>
          <a:xfrm>
            <a:off x="1108075" y="2490788"/>
            <a:ext cx="2501900" cy="1020762"/>
          </a:xfrm>
          <a:prstGeom prst="rect">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dirty="0"/>
              <a:t>您的应用程序/服务</a:t>
            </a:r>
          </a:p>
        </p:txBody>
      </p:sp>
      <p:sp>
        <p:nvSpPr>
          <p:cNvPr id="4" name="Rectangle 3">
            <a:extLst>
              <a:ext uri="{FF2B5EF4-FFF2-40B4-BE49-F238E27FC236}">
                <a16:creationId xmlns:a16="http://schemas.microsoft.com/office/drawing/2014/main" id="{D43F972B-C517-4CC6-9E0F-FBC0A9E73C87}"/>
              </a:ext>
            </a:extLst>
          </p:cNvPr>
          <p:cNvSpPr/>
          <p:nvPr/>
        </p:nvSpPr>
        <p:spPr>
          <a:xfrm>
            <a:off x="7121525" y="1481138"/>
            <a:ext cx="2203450" cy="809625"/>
          </a:xfrm>
          <a:prstGeom prst="rect">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dirty="0"/>
              <a:t>服务 X</a:t>
            </a:r>
          </a:p>
        </p:txBody>
      </p:sp>
      <p:sp>
        <p:nvSpPr>
          <p:cNvPr id="6" name="Rectangle 5">
            <a:extLst>
              <a:ext uri="{FF2B5EF4-FFF2-40B4-BE49-F238E27FC236}">
                <a16:creationId xmlns:a16="http://schemas.microsoft.com/office/drawing/2014/main" id="{888D8EF9-07A7-4958-AF67-8C0631ECD596}"/>
              </a:ext>
            </a:extLst>
          </p:cNvPr>
          <p:cNvSpPr/>
          <p:nvPr/>
        </p:nvSpPr>
        <p:spPr>
          <a:xfrm>
            <a:off x="7126288" y="2717800"/>
            <a:ext cx="2203450" cy="809625"/>
          </a:xfrm>
          <a:prstGeom prst="rect">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dirty="0"/>
              <a:t>服务 Y</a:t>
            </a:r>
          </a:p>
        </p:txBody>
      </p:sp>
      <p:sp>
        <p:nvSpPr>
          <p:cNvPr id="7" name="Rectangle 6">
            <a:extLst>
              <a:ext uri="{FF2B5EF4-FFF2-40B4-BE49-F238E27FC236}">
                <a16:creationId xmlns:a16="http://schemas.microsoft.com/office/drawing/2014/main" id="{0CDA05DF-6020-446B-9386-B2DEE4F240F0}"/>
              </a:ext>
            </a:extLst>
          </p:cNvPr>
          <p:cNvSpPr/>
          <p:nvPr/>
        </p:nvSpPr>
        <p:spPr>
          <a:xfrm>
            <a:off x="7126288" y="4051300"/>
            <a:ext cx="2203450" cy="809625"/>
          </a:xfrm>
          <a:prstGeom prst="rect">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dirty="0"/>
              <a:t>服务 Z</a:t>
            </a:r>
          </a:p>
        </p:txBody>
      </p:sp>
      <p:sp>
        <p:nvSpPr>
          <p:cNvPr id="8" name="Rounded Rectangle 7">
            <a:extLst>
              <a:ext uri="{FF2B5EF4-FFF2-40B4-BE49-F238E27FC236}">
                <a16:creationId xmlns:a16="http://schemas.microsoft.com/office/drawing/2014/main" id="{F47777B3-50B2-4375-9F9E-7FDB96483606}"/>
              </a:ext>
            </a:extLst>
          </p:cNvPr>
          <p:cNvSpPr/>
          <p:nvPr/>
        </p:nvSpPr>
        <p:spPr>
          <a:xfrm>
            <a:off x="4046538" y="4806950"/>
            <a:ext cx="1668462" cy="722313"/>
          </a:xfrm>
          <a:prstGeom prst="roundRect">
            <a:avLst/>
          </a:prstGeom>
          <a:solidFill>
            <a:schemeClr val="accent4"/>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dirty="0"/>
              <a:t>缓存</a:t>
            </a:r>
          </a:p>
          <a:p>
            <a:pPr algn="ctr">
              <a:defRPr/>
            </a:pPr>
            <a:r>
              <a:rPr lang="en-US" dirty="0"/>
              <a:t>集群</a:t>
            </a:r>
          </a:p>
        </p:txBody>
      </p:sp>
      <p:sp>
        <p:nvSpPr>
          <p:cNvPr id="10" name="Rounded Rectangle 9">
            <a:extLst>
              <a:ext uri="{FF2B5EF4-FFF2-40B4-BE49-F238E27FC236}">
                <a16:creationId xmlns:a16="http://schemas.microsoft.com/office/drawing/2014/main" id="{454C2F61-5AD9-4237-A11E-31D7E71D6BA6}"/>
              </a:ext>
            </a:extLst>
          </p:cNvPr>
          <p:cNvSpPr/>
          <p:nvPr/>
        </p:nvSpPr>
        <p:spPr>
          <a:xfrm>
            <a:off x="4162425" y="4948238"/>
            <a:ext cx="1668463" cy="720725"/>
          </a:xfrm>
          <a:prstGeom prst="roundRect">
            <a:avLst/>
          </a:prstGeom>
          <a:solidFill>
            <a:schemeClr val="accent4"/>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dirty="0"/>
              <a:t>缓存</a:t>
            </a:r>
          </a:p>
          <a:p>
            <a:pPr algn="ctr">
              <a:defRPr/>
            </a:pPr>
            <a:r>
              <a:rPr lang="en-US" dirty="0"/>
              <a:t>集群</a:t>
            </a:r>
          </a:p>
        </p:txBody>
      </p:sp>
      <p:cxnSp>
        <p:nvCxnSpPr>
          <p:cNvPr id="12" name="Straight Arrow Connector 11">
            <a:extLst>
              <a:ext uri="{FF2B5EF4-FFF2-40B4-BE49-F238E27FC236}">
                <a16:creationId xmlns:a16="http://schemas.microsoft.com/office/drawing/2014/main" id="{0E7AD27E-D2A8-4936-9F7C-7F557E2C0C81}"/>
              </a:ext>
            </a:extLst>
          </p:cNvPr>
          <p:cNvCxnSpPr>
            <a:stCxn id="3" idx="3"/>
          </p:cNvCxnSpPr>
          <p:nvPr/>
        </p:nvCxnSpPr>
        <p:spPr>
          <a:xfrm flipV="1">
            <a:off x="3609975" y="1973263"/>
            <a:ext cx="3511550" cy="10271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D079F483-105E-468E-9045-C3391B566994}"/>
              </a:ext>
            </a:extLst>
          </p:cNvPr>
          <p:cNvCxnSpPr>
            <a:stCxn id="3" idx="3"/>
            <a:endCxn id="6" idx="1"/>
          </p:cNvCxnSpPr>
          <p:nvPr/>
        </p:nvCxnSpPr>
        <p:spPr>
          <a:xfrm>
            <a:off x="3609975" y="3000375"/>
            <a:ext cx="3516313" cy="1222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BA1AA2B0-3A8F-4FA4-9E45-08DCC1998F43}"/>
              </a:ext>
            </a:extLst>
          </p:cNvPr>
          <p:cNvCxnSpPr>
            <a:stCxn id="3" idx="2"/>
            <a:endCxn id="7" idx="1"/>
          </p:cNvCxnSpPr>
          <p:nvPr/>
        </p:nvCxnSpPr>
        <p:spPr>
          <a:xfrm>
            <a:off x="2359025" y="3511550"/>
            <a:ext cx="4767263" cy="9445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028E144A-A560-4B9A-BD48-ACA433000BA9}"/>
              </a:ext>
            </a:extLst>
          </p:cNvPr>
          <p:cNvCxnSpPr>
            <a:stCxn id="3" idx="2"/>
            <a:endCxn id="10" idx="0"/>
          </p:cNvCxnSpPr>
          <p:nvPr/>
        </p:nvCxnSpPr>
        <p:spPr>
          <a:xfrm>
            <a:off x="2359025" y="3511550"/>
            <a:ext cx="2636838" cy="14366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277517" name="Group 26">
            <a:extLst>
              <a:ext uri="{FF2B5EF4-FFF2-40B4-BE49-F238E27FC236}">
                <a16:creationId xmlns:a16="http://schemas.microsoft.com/office/drawing/2014/main" id="{EF244BA0-84A0-4BF8-A9FD-A4177EB87328}"/>
              </a:ext>
            </a:extLst>
          </p:cNvPr>
          <p:cNvGrpSpPr>
            <a:grpSpLocks/>
          </p:cNvGrpSpPr>
          <p:nvPr/>
        </p:nvGrpSpPr>
        <p:grpSpPr bwMode="auto">
          <a:xfrm>
            <a:off x="5440363" y="1992313"/>
            <a:ext cx="536575" cy="609600"/>
            <a:chOff x="4080600" y="1494253"/>
            <a:chExt cx="401524" cy="457615"/>
          </a:xfrm>
        </p:grpSpPr>
        <p:cxnSp>
          <p:nvCxnSpPr>
            <p:cNvPr id="24" name="Straight Connector 23">
              <a:extLst>
                <a:ext uri="{FF2B5EF4-FFF2-40B4-BE49-F238E27FC236}">
                  <a16:creationId xmlns:a16="http://schemas.microsoft.com/office/drawing/2014/main" id="{AEBAC929-E9CC-45F5-A011-54F05E579A2C}"/>
                </a:ext>
              </a:extLst>
            </p:cNvPr>
            <p:cNvCxnSpPr/>
            <p:nvPr/>
          </p:nvCxnSpPr>
          <p:spPr>
            <a:xfrm>
              <a:off x="4080600" y="1578864"/>
              <a:ext cx="401524" cy="26098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C335360E-B57C-437F-A341-C938DA311C3A}"/>
                </a:ext>
              </a:extLst>
            </p:cNvPr>
            <p:cNvCxnSpPr/>
            <p:nvPr/>
          </p:nvCxnSpPr>
          <p:spPr>
            <a:xfrm flipH="1">
              <a:off x="4211273" y="1494253"/>
              <a:ext cx="186506" cy="45761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277518" name="Group 27">
            <a:extLst>
              <a:ext uri="{FF2B5EF4-FFF2-40B4-BE49-F238E27FC236}">
                <a16:creationId xmlns:a16="http://schemas.microsoft.com/office/drawing/2014/main" id="{C5217041-901C-4006-9BED-737BE625787F}"/>
              </a:ext>
            </a:extLst>
          </p:cNvPr>
          <p:cNvGrpSpPr>
            <a:grpSpLocks/>
          </p:cNvGrpSpPr>
          <p:nvPr/>
        </p:nvGrpSpPr>
        <p:grpSpPr bwMode="auto">
          <a:xfrm>
            <a:off x="5643563" y="2743200"/>
            <a:ext cx="536575" cy="609600"/>
            <a:chOff x="4080600" y="1494253"/>
            <a:chExt cx="401524" cy="457615"/>
          </a:xfrm>
        </p:grpSpPr>
        <p:cxnSp>
          <p:nvCxnSpPr>
            <p:cNvPr id="29" name="Straight Connector 28">
              <a:extLst>
                <a:ext uri="{FF2B5EF4-FFF2-40B4-BE49-F238E27FC236}">
                  <a16:creationId xmlns:a16="http://schemas.microsoft.com/office/drawing/2014/main" id="{213CD972-BBC8-439D-814A-0180F13C85F8}"/>
                </a:ext>
              </a:extLst>
            </p:cNvPr>
            <p:cNvCxnSpPr/>
            <p:nvPr/>
          </p:nvCxnSpPr>
          <p:spPr>
            <a:xfrm>
              <a:off x="4080600" y="1578864"/>
              <a:ext cx="401524" cy="26098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823499D7-C3EC-4CAA-9D53-0A0404672550}"/>
                </a:ext>
              </a:extLst>
            </p:cNvPr>
            <p:cNvCxnSpPr/>
            <p:nvPr/>
          </p:nvCxnSpPr>
          <p:spPr>
            <a:xfrm flipH="1">
              <a:off x="4211273" y="1494253"/>
              <a:ext cx="186506" cy="45761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31" name="TextBox 30">
            <a:extLst>
              <a:ext uri="{FF2B5EF4-FFF2-40B4-BE49-F238E27FC236}">
                <a16:creationId xmlns:a16="http://schemas.microsoft.com/office/drawing/2014/main" id="{B98834ED-59A0-4F14-8DC4-8DF9A21EB157}"/>
              </a:ext>
            </a:extLst>
          </p:cNvPr>
          <p:cNvSpPr txBox="1"/>
          <p:nvPr/>
        </p:nvSpPr>
        <p:spPr>
          <a:xfrm rot="1988628">
            <a:off x="2032708" y="4122149"/>
            <a:ext cx="2771160" cy="318100"/>
          </a:xfrm>
          <a:prstGeom prst="rect">
            <a:avLst/>
          </a:prstGeom>
          <a:noFill/>
        </p:spPr>
        <p:txBody>
          <a:bodyPr>
            <a:spAutoFit/>
          </a:bodyPr>
          <a:lstStyle/>
          <a:p>
            <a:pPr>
              <a:defRPr/>
            </a:pPr>
            <a:r>
              <a:rPr lang="en-US" sz="1467" dirty="0">
                <a:gradFill>
                  <a:gsLst>
                    <a:gs pos="0">
                      <a:srgbClr val="FEFEFE"/>
                    </a:gs>
                    <a:gs pos="100000">
                      <a:srgbClr val="FEFEFE"/>
                    </a:gs>
                  </a:gsLst>
                  <a:lin ang="5400000" scaled="1"/>
                </a:gradFill>
              </a:rPr>
              <a:t>1. 从缓存中获取数据</a:t>
            </a:r>
          </a:p>
        </p:txBody>
      </p:sp>
      <p:sp>
        <p:nvSpPr>
          <p:cNvPr id="32" name="TextBox 31">
            <a:extLst>
              <a:ext uri="{FF2B5EF4-FFF2-40B4-BE49-F238E27FC236}">
                <a16:creationId xmlns:a16="http://schemas.microsoft.com/office/drawing/2014/main" id="{E9BB3A09-1628-4CBF-A4A9-30D578DA6979}"/>
              </a:ext>
            </a:extLst>
          </p:cNvPr>
          <p:cNvSpPr txBox="1"/>
          <p:nvPr/>
        </p:nvSpPr>
        <p:spPr>
          <a:xfrm rot="687770">
            <a:off x="3772437" y="3709807"/>
            <a:ext cx="3159671" cy="318100"/>
          </a:xfrm>
          <a:prstGeom prst="rect">
            <a:avLst/>
          </a:prstGeom>
          <a:noFill/>
        </p:spPr>
        <p:txBody>
          <a:bodyPr>
            <a:spAutoFit/>
          </a:bodyPr>
          <a:lstStyle/>
          <a:p>
            <a:pPr>
              <a:defRPr/>
            </a:pPr>
            <a:r>
              <a:rPr lang="en-US" sz="1467" dirty="0">
                <a:gradFill>
                  <a:gsLst>
                    <a:gs pos="0">
                      <a:srgbClr val="FEFEFE"/>
                    </a:gs>
                    <a:gs pos="100000">
                      <a:srgbClr val="FEFEFE"/>
                    </a:gs>
                  </a:gsLst>
                  <a:lin ang="5400000" scaled="1"/>
                </a:gradFill>
              </a:rPr>
              <a:t>2. 缓存小姐呼叫服务</a:t>
            </a:r>
          </a:p>
        </p:txBody>
      </p:sp>
      <p:sp>
        <p:nvSpPr>
          <p:cNvPr id="277521" name="TextBox 36">
            <a:extLst>
              <a:ext uri="{FF2B5EF4-FFF2-40B4-BE49-F238E27FC236}">
                <a16:creationId xmlns:a16="http://schemas.microsoft.com/office/drawing/2014/main" id="{BBED70AE-C834-46A6-996C-B5358F84F8C9}"/>
              </a:ext>
            </a:extLst>
          </p:cNvPr>
          <p:cNvSpPr txBox="1">
            <a:spLocks noChangeArrowheads="1"/>
          </p:cNvSpPr>
          <p:nvPr/>
        </p:nvSpPr>
        <p:spPr bwMode="auto">
          <a:xfrm>
            <a:off x="2041525" y="6226175"/>
            <a:ext cx="5775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r>
              <a:rPr lang="en-US" altLang="zh-CN"/>
              <a:t>提示: 配置您的 TTL 基于灵活性与数据失效!</a:t>
            </a:r>
          </a:p>
        </p:txBody>
      </p:sp>
    </p:spTree>
  </p:cSld>
  <p:clrMapOvr>
    <a:masterClrMapping/>
  </p:clrMapOvr>
  <p:transition spd="slow">
    <p:fade/>
  </p:transition>
</p:sld>
</file>

<file path=ppt/slides/slide201.xml><?xml version="1.0" encoding="utf-8"?>
<p:sld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Title 1">
            <a:extLst>
              <a:ext uri="{FF2B5EF4-FFF2-40B4-BE49-F238E27FC236}">
                <a16:creationId xmlns:a16="http://schemas.microsoft.com/office/drawing/2014/main" id="{42BB2CC3-8D08-4FF4-AD74-2374D272C27B}"/>
              </a:ext>
            </a:extLst>
          </p:cNvPr>
          <p:cNvSpPr>
            <a:spLocks noGrp="1"/>
          </p:cNvSpPr>
          <p:nvPr>
            <p:ph type="title"/>
          </p:nvPr>
        </p:nvSpPr>
        <p:spPr>
          <a:xfrm>
            <a:off x="674688" y="238125"/>
            <a:ext cx="10972800" cy="563563"/>
          </a:xfrm>
        </p:spPr>
        <p:txBody>
          <a:bodyPr/>
          <a:lstStyle/>
          <a:p>
            <a:pPr algn="l"/>
            <a:r>
              <a:rPr lang="en-US" altLang="zh-CN">
                <a:solidFill>
                  <a:schemeClr val="bg1"/>
                </a:solidFill>
              </a:rPr>
              <a:t>复合 (实例化视图) 缓存</a:t>
            </a:r>
          </a:p>
        </p:txBody>
      </p:sp>
      <p:sp>
        <p:nvSpPr>
          <p:cNvPr id="3" name="Rectangle 2">
            <a:extLst>
              <a:ext uri="{FF2B5EF4-FFF2-40B4-BE49-F238E27FC236}">
                <a16:creationId xmlns:a16="http://schemas.microsoft.com/office/drawing/2014/main" id="{D7E410F3-D027-4CFD-90A1-2DC04A59519C}"/>
              </a:ext>
            </a:extLst>
          </p:cNvPr>
          <p:cNvSpPr/>
          <p:nvPr/>
        </p:nvSpPr>
        <p:spPr>
          <a:xfrm>
            <a:off x="1108075" y="2403475"/>
            <a:ext cx="2501900" cy="1020763"/>
          </a:xfrm>
          <a:prstGeom prst="rect">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dirty="0"/>
              <a:t>您的应用程序/服务</a:t>
            </a:r>
          </a:p>
        </p:txBody>
      </p:sp>
      <p:sp>
        <p:nvSpPr>
          <p:cNvPr id="4" name="Rectangle 3">
            <a:extLst>
              <a:ext uri="{FF2B5EF4-FFF2-40B4-BE49-F238E27FC236}">
                <a16:creationId xmlns:a16="http://schemas.microsoft.com/office/drawing/2014/main" id="{42C72A44-0FA9-4F78-88BC-81D85AAE5210}"/>
              </a:ext>
            </a:extLst>
          </p:cNvPr>
          <p:cNvSpPr/>
          <p:nvPr/>
        </p:nvSpPr>
        <p:spPr>
          <a:xfrm>
            <a:off x="7121525" y="1481138"/>
            <a:ext cx="2203450" cy="809625"/>
          </a:xfrm>
          <a:prstGeom prst="rect">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dirty="0"/>
              <a:t>服务 X</a:t>
            </a:r>
          </a:p>
        </p:txBody>
      </p:sp>
      <p:sp>
        <p:nvSpPr>
          <p:cNvPr id="5" name="Rectangle 4">
            <a:extLst>
              <a:ext uri="{FF2B5EF4-FFF2-40B4-BE49-F238E27FC236}">
                <a16:creationId xmlns:a16="http://schemas.microsoft.com/office/drawing/2014/main" id="{EB67656B-AD77-4D8A-8EFC-A2F89CDDA6E7}"/>
              </a:ext>
            </a:extLst>
          </p:cNvPr>
          <p:cNvSpPr/>
          <p:nvPr/>
        </p:nvSpPr>
        <p:spPr>
          <a:xfrm>
            <a:off x="7126288" y="2717800"/>
            <a:ext cx="2203450" cy="809625"/>
          </a:xfrm>
          <a:prstGeom prst="rect">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dirty="0"/>
              <a:t>服务 Y</a:t>
            </a:r>
          </a:p>
        </p:txBody>
      </p:sp>
      <p:sp>
        <p:nvSpPr>
          <p:cNvPr id="6" name="Rectangle 5">
            <a:extLst>
              <a:ext uri="{FF2B5EF4-FFF2-40B4-BE49-F238E27FC236}">
                <a16:creationId xmlns:a16="http://schemas.microsoft.com/office/drawing/2014/main" id="{0AB6C3DE-475B-48EB-9606-1C8055758529}"/>
              </a:ext>
            </a:extLst>
          </p:cNvPr>
          <p:cNvSpPr/>
          <p:nvPr/>
        </p:nvSpPr>
        <p:spPr>
          <a:xfrm>
            <a:off x="7126288" y="4051300"/>
            <a:ext cx="2203450" cy="809625"/>
          </a:xfrm>
          <a:prstGeom prst="rect">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dirty="0"/>
              <a:t>服务 Z</a:t>
            </a:r>
          </a:p>
        </p:txBody>
      </p:sp>
      <p:sp>
        <p:nvSpPr>
          <p:cNvPr id="7" name="Rounded Rectangle 6">
            <a:extLst>
              <a:ext uri="{FF2B5EF4-FFF2-40B4-BE49-F238E27FC236}">
                <a16:creationId xmlns:a16="http://schemas.microsoft.com/office/drawing/2014/main" id="{DF8D6B4C-BC06-433B-9C85-AA7496EB532F}"/>
              </a:ext>
            </a:extLst>
          </p:cNvPr>
          <p:cNvSpPr/>
          <p:nvPr/>
        </p:nvSpPr>
        <p:spPr>
          <a:xfrm>
            <a:off x="4046538" y="4806950"/>
            <a:ext cx="1941512" cy="884238"/>
          </a:xfrm>
          <a:prstGeom prst="roundRect">
            <a:avLst/>
          </a:prstGeom>
          <a:solidFill>
            <a:schemeClr val="accent4"/>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dirty="0"/>
              <a:t>缓存</a:t>
            </a:r>
          </a:p>
          <a:p>
            <a:pPr algn="ctr">
              <a:defRPr/>
            </a:pPr>
            <a:r>
              <a:rPr lang="en-US" dirty="0"/>
              <a:t>集群</a:t>
            </a:r>
          </a:p>
        </p:txBody>
      </p:sp>
      <p:sp>
        <p:nvSpPr>
          <p:cNvPr id="8" name="Rounded Rectangle 7">
            <a:extLst>
              <a:ext uri="{FF2B5EF4-FFF2-40B4-BE49-F238E27FC236}">
                <a16:creationId xmlns:a16="http://schemas.microsoft.com/office/drawing/2014/main" id="{AACD9F21-3A50-4828-8DF5-7378B21EE605}"/>
              </a:ext>
            </a:extLst>
          </p:cNvPr>
          <p:cNvSpPr/>
          <p:nvPr/>
        </p:nvSpPr>
        <p:spPr>
          <a:xfrm>
            <a:off x="4162425" y="4948238"/>
            <a:ext cx="2336800" cy="966787"/>
          </a:xfrm>
          <a:prstGeom prst="roundRect">
            <a:avLst/>
          </a:prstGeom>
          <a:solidFill>
            <a:schemeClr val="accent4"/>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dirty="0" err="1">
                <a:solidFill>
                  <a:schemeClr val="bg1"/>
                </a:solidFill>
              </a:rPr>
              <a:t>Fn</a:t>
            </a:r>
            <a:r>
              <a:rPr lang="en-US" dirty="0">
                <a:solidFill>
                  <a:schemeClr val="bg1"/>
                </a:solidFill>
              </a:rPr>
              <a:t>{A、B、C}</a:t>
            </a:r>
          </a:p>
          <a:p>
            <a:pPr algn="ctr">
              <a:defRPr/>
            </a:pPr>
            <a:r>
              <a:rPr lang="en-US" dirty="0">
                <a:solidFill>
                  <a:schemeClr val="bg1"/>
                </a:solidFill>
              </a:rPr>
              <a:t>缓存</a:t>
            </a:r>
          </a:p>
          <a:p>
            <a:pPr algn="ctr">
              <a:defRPr/>
            </a:pPr>
            <a:r>
              <a:rPr lang="en-US" dirty="0">
                <a:solidFill>
                  <a:schemeClr val="bg1"/>
                </a:solidFill>
              </a:rPr>
              <a:t>集群</a:t>
            </a:r>
          </a:p>
        </p:txBody>
      </p:sp>
      <p:cxnSp>
        <p:nvCxnSpPr>
          <p:cNvPr id="9" name="Straight Arrow Connector 8">
            <a:extLst>
              <a:ext uri="{FF2B5EF4-FFF2-40B4-BE49-F238E27FC236}">
                <a16:creationId xmlns:a16="http://schemas.microsoft.com/office/drawing/2014/main" id="{AEF9B898-B491-40E6-A2D6-6BB8ED285868}"/>
              </a:ext>
            </a:extLst>
          </p:cNvPr>
          <p:cNvCxnSpPr>
            <a:stCxn id="3" idx="3"/>
            <a:endCxn id="4" idx="1"/>
          </p:cNvCxnSpPr>
          <p:nvPr/>
        </p:nvCxnSpPr>
        <p:spPr>
          <a:xfrm flipV="1">
            <a:off x="3609975" y="1885950"/>
            <a:ext cx="3511550" cy="10271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7D49463F-F740-4D5D-A03A-46323880486B}"/>
              </a:ext>
            </a:extLst>
          </p:cNvPr>
          <p:cNvCxnSpPr>
            <a:stCxn id="3" idx="3"/>
            <a:endCxn id="5" idx="1"/>
          </p:cNvCxnSpPr>
          <p:nvPr/>
        </p:nvCxnSpPr>
        <p:spPr>
          <a:xfrm>
            <a:off x="3609975" y="2913063"/>
            <a:ext cx="3516313" cy="2095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76D0535-784A-4F67-95B6-03CA1D3F0293}"/>
              </a:ext>
            </a:extLst>
          </p:cNvPr>
          <p:cNvCxnSpPr>
            <a:stCxn id="3" idx="3"/>
            <a:endCxn id="6" idx="1"/>
          </p:cNvCxnSpPr>
          <p:nvPr/>
        </p:nvCxnSpPr>
        <p:spPr>
          <a:xfrm>
            <a:off x="3609975" y="2913063"/>
            <a:ext cx="3516313" cy="15430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0663033-DA38-4DFE-96F9-347A272E3149}"/>
              </a:ext>
            </a:extLst>
          </p:cNvPr>
          <p:cNvCxnSpPr>
            <a:stCxn id="3" idx="2"/>
            <a:endCxn id="8" idx="0"/>
          </p:cNvCxnSpPr>
          <p:nvPr/>
        </p:nvCxnSpPr>
        <p:spPr>
          <a:xfrm>
            <a:off x="2359025" y="3424238"/>
            <a:ext cx="2971800" cy="1524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1760B96-19E6-418D-B7B1-425B87A162C3}"/>
              </a:ext>
            </a:extLst>
          </p:cNvPr>
          <p:cNvSpPr txBox="1"/>
          <p:nvPr/>
        </p:nvSpPr>
        <p:spPr>
          <a:xfrm rot="1659432">
            <a:off x="2269265" y="4184407"/>
            <a:ext cx="2771160" cy="318100"/>
          </a:xfrm>
          <a:prstGeom prst="rect">
            <a:avLst/>
          </a:prstGeom>
          <a:noFill/>
        </p:spPr>
        <p:txBody>
          <a:bodyPr>
            <a:spAutoFit/>
          </a:bodyPr>
          <a:lstStyle/>
          <a:p>
            <a:pPr>
              <a:defRPr/>
            </a:pPr>
            <a:r>
              <a:rPr lang="en-US" sz="1467" dirty="0">
                <a:gradFill>
                  <a:gsLst>
                    <a:gs pos="0">
                      <a:srgbClr val="FEFEFE"/>
                    </a:gs>
                    <a:gs pos="100000">
                      <a:srgbClr val="FEFEFE"/>
                    </a:gs>
                  </a:gsLst>
                  <a:lin ang="5400000" scaled="1"/>
                </a:gradFill>
              </a:rPr>
              <a:t>1. 从缓存中获取数据</a:t>
            </a:r>
          </a:p>
        </p:txBody>
      </p:sp>
      <p:sp>
        <p:nvSpPr>
          <p:cNvPr id="20" name="TextBox 19">
            <a:extLst>
              <a:ext uri="{FF2B5EF4-FFF2-40B4-BE49-F238E27FC236}">
                <a16:creationId xmlns:a16="http://schemas.microsoft.com/office/drawing/2014/main" id="{4107799A-DD4A-40B6-94CF-BF0F57AA5D7D}"/>
              </a:ext>
            </a:extLst>
          </p:cNvPr>
          <p:cNvSpPr txBox="1"/>
          <p:nvPr/>
        </p:nvSpPr>
        <p:spPr>
          <a:xfrm rot="5400000">
            <a:off x="4616451" y="2765303"/>
            <a:ext cx="2368069" cy="543867"/>
          </a:xfrm>
          <a:prstGeom prst="rect">
            <a:avLst/>
          </a:prstGeom>
          <a:noFill/>
        </p:spPr>
        <p:txBody>
          <a:bodyPr>
            <a:spAutoFit/>
          </a:bodyPr>
          <a:lstStyle/>
          <a:p>
            <a:pPr>
              <a:defRPr/>
            </a:pPr>
            <a:r>
              <a:rPr lang="en-US" sz="1467" dirty="0">
                <a:gradFill>
                  <a:gsLst>
                    <a:gs pos="0">
                      <a:srgbClr val="FEFEFE"/>
                    </a:gs>
                    <a:gs pos="100000">
                      <a:srgbClr val="FEFEFE"/>
                    </a:gs>
                  </a:gsLst>
                  <a:lin ang="5400000" scaled="1"/>
                </a:gradFill>
              </a:rPr>
              <a:t>2. 关于缓存小姐呼叫服务</a:t>
            </a:r>
          </a:p>
        </p:txBody>
      </p:sp>
    </p:spTree>
  </p:cSld>
  <p:clrMapOvr>
    <a:masterClrMapping/>
  </p:clrMapOvr>
  <p:transition spd="slow">
    <p:fade/>
  </p:transition>
</p:sld>
</file>

<file path=ppt/slides/slide202.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Title 1">
            <a:extLst>
              <a:ext uri="{FF2B5EF4-FFF2-40B4-BE49-F238E27FC236}">
                <a16:creationId xmlns:a16="http://schemas.microsoft.com/office/drawing/2014/main" id="{2C0CAA95-D927-46CD-B7CF-AF529FD5F85D}"/>
              </a:ext>
            </a:extLst>
          </p:cNvPr>
          <p:cNvSpPr>
            <a:spLocks noGrp="1"/>
          </p:cNvSpPr>
          <p:nvPr>
            <p:ph type="title"/>
          </p:nvPr>
        </p:nvSpPr>
        <p:spPr>
          <a:xfrm>
            <a:off x="676275" y="277813"/>
            <a:ext cx="10972800" cy="563562"/>
          </a:xfrm>
        </p:spPr>
        <p:txBody>
          <a:bodyPr/>
          <a:lstStyle/>
          <a:p>
            <a:pPr algn="l"/>
            <a:r>
              <a:rPr lang="en-US" altLang="zh-CN">
                <a:solidFill>
                  <a:schemeClr val="bg1"/>
                </a:solidFill>
              </a:rPr>
              <a:t>瓶颈/热点</a:t>
            </a:r>
          </a:p>
        </p:txBody>
      </p:sp>
      <p:sp>
        <p:nvSpPr>
          <p:cNvPr id="4" name="Rectangle 3">
            <a:extLst>
              <a:ext uri="{FF2B5EF4-FFF2-40B4-BE49-F238E27FC236}">
                <a16:creationId xmlns:a16="http://schemas.microsoft.com/office/drawing/2014/main" id="{E0F68BE1-E479-4456-9CE8-0A1776DCBAF0}"/>
              </a:ext>
            </a:extLst>
          </p:cNvPr>
          <p:cNvSpPr/>
          <p:nvPr/>
        </p:nvSpPr>
        <p:spPr>
          <a:xfrm>
            <a:off x="3748088" y="1606550"/>
            <a:ext cx="1879600" cy="622300"/>
          </a:xfrm>
          <a:prstGeom prst="rect">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67" dirty="0">
                <a:solidFill>
                  <a:srgbClr val="000000"/>
                </a:solidFill>
              </a:rPr>
              <a:t>A/B 测试服务</a:t>
            </a:r>
          </a:p>
        </p:txBody>
      </p:sp>
      <p:sp>
        <p:nvSpPr>
          <p:cNvPr id="5" name="Rectangle 4">
            <a:extLst>
              <a:ext uri="{FF2B5EF4-FFF2-40B4-BE49-F238E27FC236}">
                <a16:creationId xmlns:a16="http://schemas.microsoft.com/office/drawing/2014/main" id="{F19C7378-E992-46C7-ACF9-F4468A193DED}"/>
              </a:ext>
            </a:extLst>
          </p:cNvPr>
          <p:cNvSpPr/>
          <p:nvPr/>
        </p:nvSpPr>
        <p:spPr>
          <a:xfrm>
            <a:off x="3722688" y="4570413"/>
            <a:ext cx="1930400" cy="709612"/>
          </a:xfrm>
          <a:prstGeom prst="rect">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67" dirty="0">
                <a:solidFill>
                  <a:srgbClr val="000000"/>
                </a:solidFill>
              </a:rPr>
              <a:t>用户帐户服务</a:t>
            </a:r>
          </a:p>
        </p:txBody>
      </p:sp>
      <p:sp>
        <p:nvSpPr>
          <p:cNvPr id="6" name="Rectangle 5">
            <a:extLst>
              <a:ext uri="{FF2B5EF4-FFF2-40B4-BE49-F238E27FC236}">
                <a16:creationId xmlns:a16="http://schemas.microsoft.com/office/drawing/2014/main" id="{67DEB249-5835-48A0-8303-3F1D6B8E986F}"/>
              </a:ext>
            </a:extLst>
          </p:cNvPr>
          <p:cNvSpPr/>
          <p:nvPr/>
        </p:nvSpPr>
        <p:spPr>
          <a:xfrm>
            <a:off x="3725863" y="2967038"/>
            <a:ext cx="1881187" cy="623887"/>
          </a:xfrm>
          <a:prstGeom prst="rect">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dirty="0">
                <a:solidFill>
                  <a:srgbClr val="000000"/>
                </a:solidFill>
              </a:rPr>
              <a:t>服务 X</a:t>
            </a:r>
          </a:p>
        </p:txBody>
      </p:sp>
      <p:sp>
        <p:nvSpPr>
          <p:cNvPr id="7" name="Rectangle 6">
            <a:extLst>
              <a:ext uri="{FF2B5EF4-FFF2-40B4-BE49-F238E27FC236}">
                <a16:creationId xmlns:a16="http://schemas.microsoft.com/office/drawing/2014/main" id="{026F6FF9-6858-43EE-970C-26DCC9AE9A78}"/>
              </a:ext>
            </a:extLst>
          </p:cNvPr>
          <p:cNvSpPr/>
          <p:nvPr/>
        </p:nvSpPr>
        <p:spPr>
          <a:xfrm>
            <a:off x="7000875" y="2992438"/>
            <a:ext cx="1879600" cy="622300"/>
          </a:xfrm>
          <a:prstGeom prst="rect">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dirty="0">
                <a:solidFill>
                  <a:srgbClr val="000000"/>
                </a:solidFill>
              </a:rPr>
              <a:t>服务 Y</a:t>
            </a:r>
          </a:p>
        </p:txBody>
      </p:sp>
      <p:sp>
        <p:nvSpPr>
          <p:cNvPr id="8" name="Rectangle 7">
            <a:extLst>
              <a:ext uri="{FF2B5EF4-FFF2-40B4-BE49-F238E27FC236}">
                <a16:creationId xmlns:a16="http://schemas.microsoft.com/office/drawing/2014/main" id="{D90B118E-C73D-4A9C-B95A-CC3867EE4F2A}"/>
              </a:ext>
            </a:extLst>
          </p:cNvPr>
          <p:cNvSpPr/>
          <p:nvPr/>
        </p:nvSpPr>
        <p:spPr>
          <a:xfrm>
            <a:off x="10063163" y="2954338"/>
            <a:ext cx="1881187" cy="623887"/>
          </a:xfrm>
          <a:prstGeom prst="rect">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dirty="0">
                <a:solidFill>
                  <a:srgbClr val="000000"/>
                </a:solidFill>
              </a:rPr>
              <a:t>服务 Z</a:t>
            </a:r>
          </a:p>
        </p:txBody>
      </p:sp>
      <p:sp>
        <p:nvSpPr>
          <p:cNvPr id="9" name="Rectangle 8">
            <a:extLst>
              <a:ext uri="{FF2B5EF4-FFF2-40B4-BE49-F238E27FC236}">
                <a16:creationId xmlns:a16="http://schemas.microsoft.com/office/drawing/2014/main" id="{8B6313EF-1691-412C-8EE4-870929F1E3C3}"/>
              </a:ext>
            </a:extLst>
          </p:cNvPr>
          <p:cNvSpPr/>
          <p:nvPr/>
        </p:nvSpPr>
        <p:spPr>
          <a:xfrm>
            <a:off x="809625" y="2946400"/>
            <a:ext cx="1527175" cy="622300"/>
          </a:xfrm>
          <a:prstGeom prst="rect">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dirty="0">
                <a:solidFill>
                  <a:schemeClr val="tx1"/>
                </a:solidFill>
              </a:rPr>
              <a:t>应用程序</a:t>
            </a:r>
          </a:p>
        </p:txBody>
      </p:sp>
      <p:cxnSp>
        <p:nvCxnSpPr>
          <p:cNvPr id="11" name="Straight Arrow Connector 10">
            <a:extLst>
              <a:ext uri="{FF2B5EF4-FFF2-40B4-BE49-F238E27FC236}">
                <a16:creationId xmlns:a16="http://schemas.microsoft.com/office/drawing/2014/main" id="{DB0030FC-23BD-451E-B49D-30B6B3FC9A37}"/>
              </a:ext>
            </a:extLst>
          </p:cNvPr>
          <p:cNvCxnSpPr>
            <a:stCxn id="9" idx="3"/>
            <a:endCxn id="6" idx="1"/>
          </p:cNvCxnSpPr>
          <p:nvPr/>
        </p:nvCxnSpPr>
        <p:spPr>
          <a:xfrm>
            <a:off x="2336800" y="3257550"/>
            <a:ext cx="1389063" cy="206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9CAC34D8-C323-4478-8BED-92611196FAC1}"/>
              </a:ext>
            </a:extLst>
          </p:cNvPr>
          <p:cNvCxnSpPr/>
          <p:nvPr/>
        </p:nvCxnSpPr>
        <p:spPr>
          <a:xfrm>
            <a:off x="5614988" y="3275013"/>
            <a:ext cx="1390650" cy="206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15812B45-9F96-42C1-AD25-A2B33907B5BB}"/>
              </a:ext>
            </a:extLst>
          </p:cNvPr>
          <p:cNvCxnSpPr/>
          <p:nvPr/>
        </p:nvCxnSpPr>
        <p:spPr>
          <a:xfrm>
            <a:off x="8843963" y="3303588"/>
            <a:ext cx="1389062" cy="206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89033C6B-FD19-4738-88FF-B0E1D80ED253}"/>
              </a:ext>
            </a:extLst>
          </p:cNvPr>
          <p:cNvCxnSpPr>
            <a:stCxn id="9" idx="3"/>
            <a:endCxn id="4" idx="1"/>
          </p:cNvCxnSpPr>
          <p:nvPr/>
        </p:nvCxnSpPr>
        <p:spPr>
          <a:xfrm flipV="1">
            <a:off x="2336800" y="1917700"/>
            <a:ext cx="1411288" cy="13398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9A5C9AB8-0663-49A0-84F7-5B513A2FB2E3}"/>
              </a:ext>
            </a:extLst>
          </p:cNvPr>
          <p:cNvCxnSpPr>
            <a:stCxn id="9" idx="3"/>
            <a:endCxn id="5" idx="0"/>
          </p:cNvCxnSpPr>
          <p:nvPr/>
        </p:nvCxnSpPr>
        <p:spPr>
          <a:xfrm>
            <a:off x="2336800" y="3257550"/>
            <a:ext cx="2351088" cy="13128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E22DE304-96C3-4CF9-96DD-C9BE93AC5E3F}"/>
              </a:ext>
            </a:extLst>
          </p:cNvPr>
          <p:cNvCxnSpPr>
            <a:stCxn id="6" idx="0"/>
            <a:endCxn id="4" idx="2"/>
          </p:cNvCxnSpPr>
          <p:nvPr/>
        </p:nvCxnSpPr>
        <p:spPr>
          <a:xfrm flipV="1">
            <a:off x="4667250" y="2228850"/>
            <a:ext cx="20638" cy="7381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FEA5DB45-8A22-42D0-BD43-56C5C868DE74}"/>
              </a:ext>
            </a:extLst>
          </p:cNvPr>
          <p:cNvCxnSpPr>
            <a:stCxn id="6" idx="2"/>
            <a:endCxn id="5" idx="0"/>
          </p:cNvCxnSpPr>
          <p:nvPr/>
        </p:nvCxnSpPr>
        <p:spPr>
          <a:xfrm>
            <a:off x="4667250" y="3590925"/>
            <a:ext cx="20638" cy="9794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EE9019FF-86F3-4709-8BC1-4EEEB6A5D078}"/>
              </a:ext>
            </a:extLst>
          </p:cNvPr>
          <p:cNvCxnSpPr>
            <a:endCxn id="5" idx="3"/>
          </p:cNvCxnSpPr>
          <p:nvPr/>
        </p:nvCxnSpPr>
        <p:spPr>
          <a:xfrm flipH="1">
            <a:off x="5653088" y="3598863"/>
            <a:ext cx="2252662" cy="13255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0DF6C1A4-1622-43E4-BB27-B2C27AF2B3C4}"/>
              </a:ext>
            </a:extLst>
          </p:cNvPr>
          <p:cNvCxnSpPr>
            <a:stCxn id="8" idx="2"/>
            <a:endCxn id="5" idx="3"/>
          </p:cNvCxnSpPr>
          <p:nvPr/>
        </p:nvCxnSpPr>
        <p:spPr>
          <a:xfrm flipH="1">
            <a:off x="5653088" y="3578225"/>
            <a:ext cx="5351462" cy="1346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Freeform 33">
            <a:extLst>
              <a:ext uri="{FF2B5EF4-FFF2-40B4-BE49-F238E27FC236}">
                <a16:creationId xmlns:a16="http://schemas.microsoft.com/office/drawing/2014/main" id="{C4F27615-3D83-4AFF-AD73-8A60AA91C2C1}"/>
              </a:ext>
            </a:extLst>
          </p:cNvPr>
          <p:cNvSpPr/>
          <p:nvPr/>
        </p:nvSpPr>
        <p:spPr>
          <a:xfrm>
            <a:off x="3128963" y="3835400"/>
            <a:ext cx="3108325" cy="2028825"/>
          </a:xfrm>
          <a:custGeom>
            <a:avLst/>
            <a:gdLst>
              <a:gd name="connsiteX0" fmla="*/ 136538 w 2330911"/>
              <a:gd name="connsiteY0" fmla="*/ 1288793 h 1522270"/>
              <a:gd name="connsiteX1" fmla="*/ 136538 w 2330911"/>
              <a:gd name="connsiteY1" fmla="*/ 1288793 h 1522270"/>
              <a:gd name="connsiteX2" fmla="*/ 155213 w 2330911"/>
              <a:gd name="connsiteY2" fmla="*/ 868534 h 1522270"/>
              <a:gd name="connsiteX3" fmla="*/ 201902 w 2330911"/>
              <a:gd name="connsiteY3" fmla="*/ 765804 h 1522270"/>
              <a:gd name="connsiteX4" fmla="*/ 369982 w 2330911"/>
              <a:gd name="connsiteY4" fmla="*/ 513649 h 1522270"/>
              <a:gd name="connsiteX5" fmla="*/ 472697 w 2330911"/>
              <a:gd name="connsiteY5" fmla="*/ 420258 h 1522270"/>
              <a:gd name="connsiteX6" fmla="*/ 631439 w 2330911"/>
              <a:gd name="connsiteY6" fmla="*/ 308189 h 1522270"/>
              <a:gd name="connsiteX7" fmla="*/ 808856 w 2330911"/>
              <a:gd name="connsiteY7" fmla="*/ 214798 h 1522270"/>
              <a:gd name="connsiteX8" fmla="*/ 892896 w 2330911"/>
              <a:gd name="connsiteY8" fmla="*/ 158764 h 1522270"/>
              <a:gd name="connsiteX9" fmla="*/ 1107665 w 2330911"/>
              <a:gd name="connsiteY9" fmla="*/ 56034 h 1522270"/>
              <a:gd name="connsiteX10" fmla="*/ 1359784 w 2330911"/>
              <a:gd name="connsiteY10" fmla="*/ 9339 h 1522270"/>
              <a:gd name="connsiteX11" fmla="*/ 1481175 w 2330911"/>
              <a:gd name="connsiteY11" fmla="*/ 0 h 1522270"/>
              <a:gd name="connsiteX12" fmla="*/ 1667930 w 2330911"/>
              <a:gd name="connsiteY12" fmla="*/ 9339 h 1522270"/>
              <a:gd name="connsiteX13" fmla="*/ 1826672 w 2330911"/>
              <a:gd name="connsiteY13" fmla="*/ 102729 h 1522270"/>
              <a:gd name="connsiteX14" fmla="*/ 1901374 w 2330911"/>
              <a:gd name="connsiteY14" fmla="*/ 158764 h 1522270"/>
              <a:gd name="connsiteX15" fmla="*/ 2032103 w 2330911"/>
              <a:gd name="connsiteY15" fmla="*/ 270833 h 1522270"/>
              <a:gd name="connsiteX16" fmla="*/ 2181507 w 2330911"/>
              <a:gd name="connsiteY16" fmla="*/ 382902 h 1522270"/>
              <a:gd name="connsiteX17" fmla="*/ 2237533 w 2330911"/>
              <a:gd name="connsiteY17" fmla="*/ 448276 h 1522270"/>
              <a:gd name="connsiteX18" fmla="*/ 2265547 w 2330911"/>
              <a:gd name="connsiteY18" fmla="*/ 522988 h 1522270"/>
              <a:gd name="connsiteX19" fmla="*/ 2284222 w 2330911"/>
              <a:gd name="connsiteY19" fmla="*/ 588362 h 1522270"/>
              <a:gd name="connsiteX20" fmla="*/ 2293560 w 2330911"/>
              <a:gd name="connsiteY20" fmla="*/ 635057 h 1522270"/>
              <a:gd name="connsiteX21" fmla="*/ 2330911 w 2330911"/>
              <a:gd name="connsiteY21" fmla="*/ 765804 h 1522270"/>
              <a:gd name="connsiteX22" fmla="*/ 2312235 w 2330911"/>
              <a:gd name="connsiteY22" fmla="*/ 924569 h 1522270"/>
              <a:gd name="connsiteX23" fmla="*/ 2293560 w 2330911"/>
              <a:gd name="connsiteY23" fmla="*/ 980603 h 1522270"/>
              <a:gd name="connsiteX24" fmla="*/ 2228196 w 2330911"/>
              <a:gd name="connsiteY24" fmla="*/ 1102011 h 1522270"/>
              <a:gd name="connsiteX25" fmla="*/ 2144156 w 2330911"/>
              <a:gd name="connsiteY25" fmla="*/ 1186063 h 1522270"/>
              <a:gd name="connsiteX26" fmla="*/ 2060116 w 2330911"/>
              <a:gd name="connsiteY26" fmla="*/ 1251437 h 1522270"/>
              <a:gd name="connsiteX27" fmla="*/ 2004089 w 2330911"/>
              <a:gd name="connsiteY27" fmla="*/ 1270115 h 1522270"/>
              <a:gd name="connsiteX28" fmla="*/ 1938725 w 2330911"/>
              <a:gd name="connsiteY28" fmla="*/ 1298132 h 1522270"/>
              <a:gd name="connsiteX29" fmla="*/ 1723957 w 2330911"/>
              <a:gd name="connsiteY29" fmla="*/ 1382184 h 1522270"/>
              <a:gd name="connsiteX30" fmla="*/ 1443824 w 2330911"/>
              <a:gd name="connsiteY30" fmla="*/ 1466236 h 1522270"/>
              <a:gd name="connsiteX31" fmla="*/ 1285082 w 2330911"/>
              <a:gd name="connsiteY31" fmla="*/ 1484914 h 1522270"/>
              <a:gd name="connsiteX32" fmla="*/ 1079651 w 2330911"/>
              <a:gd name="connsiteY32" fmla="*/ 1494253 h 1522270"/>
              <a:gd name="connsiteX33" fmla="*/ 874221 w 2330911"/>
              <a:gd name="connsiteY33" fmla="*/ 1512931 h 1522270"/>
              <a:gd name="connsiteX34" fmla="*/ 687466 w 2330911"/>
              <a:gd name="connsiteY34" fmla="*/ 1522270 h 1522270"/>
              <a:gd name="connsiteX35" fmla="*/ 351306 w 2330911"/>
              <a:gd name="connsiteY35" fmla="*/ 1494253 h 1522270"/>
              <a:gd name="connsiteX36" fmla="*/ 304617 w 2330911"/>
              <a:gd name="connsiteY36" fmla="*/ 1484914 h 1522270"/>
              <a:gd name="connsiteX37" fmla="*/ 183227 w 2330911"/>
              <a:gd name="connsiteY37" fmla="*/ 1428879 h 1522270"/>
              <a:gd name="connsiteX38" fmla="*/ 155213 w 2330911"/>
              <a:gd name="connsiteY38" fmla="*/ 1410201 h 1522270"/>
              <a:gd name="connsiteX39" fmla="*/ 117862 w 2330911"/>
              <a:gd name="connsiteY39" fmla="*/ 1391523 h 1522270"/>
              <a:gd name="connsiteX40" fmla="*/ 89849 w 2330911"/>
              <a:gd name="connsiteY40" fmla="*/ 1354167 h 1522270"/>
              <a:gd name="connsiteX41" fmla="*/ 52498 w 2330911"/>
              <a:gd name="connsiteY41" fmla="*/ 1279454 h 1522270"/>
              <a:gd name="connsiteX42" fmla="*/ 24485 w 2330911"/>
              <a:gd name="connsiteY42" fmla="*/ 1260776 h 1522270"/>
              <a:gd name="connsiteX43" fmla="*/ 15147 w 2330911"/>
              <a:gd name="connsiteY43" fmla="*/ 1111350 h 1522270"/>
              <a:gd name="connsiteX44" fmla="*/ 33822 w 2330911"/>
              <a:gd name="connsiteY44" fmla="*/ 1083333 h 1522270"/>
              <a:gd name="connsiteX45" fmla="*/ 108524 w 2330911"/>
              <a:gd name="connsiteY45" fmla="*/ 999281 h 1522270"/>
              <a:gd name="connsiteX46" fmla="*/ 108524 w 2330911"/>
              <a:gd name="connsiteY46" fmla="*/ 999281 h 1522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330911" h="1522270">
                <a:moveTo>
                  <a:pt x="136538" y="1288793"/>
                </a:moveTo>
                <a:lnTo>
                  <a:pt x="136538" y="1288793"/>
                </a:lnTo>
                <a:cubicBezTo>
                  <a:pt x="71722" y="1115929"/>
                  <a:pt x="87465" y="1193771"/>
                  <a:pt x="155213" y="868534"/>
                </a:cubicBezTo>
                <a:cubicBezTo>
                  <a:pt x="162884" y="831710"/>
                  <a:pt x="183360" y="798530"/>
                  <a:pt x="201902" y="765804"/>
                </a:cubicBezTo>
                <a:cubicBezTo>
                  <a:pt x="230181" y="715893"/>
                  <a:pt x="316662" y="575865"/>
                  <a:pt x="369982" y="513649"/>
                </a:cubicBezTo>
                <a:cubicBezTo>
                  <a:pt x="398738" y="480096"/>
                  <a:pt x="436597" y="446516"/>
                  <a:pt x="472697" y="420258"/>
                </a:cubicBezTo>
                <a:cubicBezTo>
                  <a:pt x="525078" y="382157"/>
                  <a:pt x="574123" y="338360"/>
                  <a:pt x="631439" y="308189"/>
                </a:cubicBezTo>
                <a:cubicBezTo>
                  <a:pt x="690578" y="277059"/>
                  <a:pt x="753251" y="251873"/>
                  <a:pt x="808856" y="214798"/>
                </a:cubicBezTo>
                <a:cubicBezTo>
                  <a:pt x="836869" y="196120"/>
                  <a:pt x="863910" y="175894"/>
                  <a:pt x="892896" y="158764"/>
                </a:cubicBezTo>
                <a:cubicBezTo>
                  <a:pt x="953932" y="122692"/>
                  <a:pt x="1037173" y="77491"/>
                  <a:pt x="1107665" y="56034"/>
                </a:cubicBezTo>
                <a:cubicBezTo>
                  <a:pt x="1182760" y="33176"/>
                  <a:pt x="1282483" y="17929"/>
                  <a:pt x="1359784" y="9339"/>
                </a:cubicBezTo>
                <a:cubicBezTo>
                  <a:pt x="1400119" y="4857"/>
                  <a:pt x="1440711" y="3113"/>
                  <a:pt x="1481175" y="0"/>
                </a:cubicBezTo>
                <a:cubicBezTo>
                  <a:pt x="1543427" y="3113"/>
                  <a:pt x="1606449" y="-909"/>
                  <a:pt x="1667930" y="9339"/>
                </a:cubicBezTo>
                <a:cubicBezTo>
                  <a:pt x="1753306" y="23570"/>
                  <a:pt x="1765515" y="53797"/>
                  <a:pt x="1826672" y="102729"/>
                </a:cubicBezTo>
                <a:cubicBezTo>
                  <a:pt x="1850977" y="122176"/>
                  <a:pt x="1877284" y="139051"/>
                  <a:pt x="1901374" y="158764"/>
                </a:cubicBezTo>
                <a:cubicBezTo>
                  <a:pt x="1945794" y="195113"/>
                  <a:pt x="1985399" y="237469"/>
                  <a:pt x="2032103" y="270833"/>
                </a:cubicBezTo>
                <a:cubicBezTo>
                  <a:pt x="2064631" y="294070"/>
                  <a:pt x="2158132" y="359524"/>
                  <a:pt x="2181507" y="382902"/>
                </a:cubicBezTo>
                <a:cubicBezTo>
                  <a:pt x="2211925" y="413324"/>
                  <a:pt x="2218569" y="415085"/>
                  <a:pt x="2237533" y="448276"/>
                </a:cubicBezTo>
                <a:cubicBezTo>
                  <a:pt x="2261162" y="489633"/>
                  <a:pt x="2253558" y="479022"/>
                  <a:pt x="2265547" y="522988"/>
                </a:cubicBezTo>
                <a:cubicBezTo>
                  <a:pt x="2271509" y="544853"/>
                  <a:pt x="2278726" y="566375"/>
                  <a:pt x="2284222" y="588362"/>
                </a:cubicBezTo>
                <a:cubicBezTo>
                  <a:pt x="2288071" y="603761"/>
                  <a:pt x="2289000" y="619853"/>
                  <a:pt x="2293560" y="635057"/>
                </a:cubicBezTo>
                <a:cubicBezTo>
                  <a:pt x="2343846" y="802703"/>
                  <a:pt x="2272726" y="503942"/>
                  <a:pt x="2330911" y="765804"/>
                </a:cubicBezTo>
                <a:cubicBezTo>
                  <a:pt x="2324686" y="818726"/>
                  <a:pt x="2321364" y="872070"/>
                  <a:pt x="2312235" y="924569"/>
                </a:cubicBezTo>
                <a:cubicBezTo>
                  <a:pt x="2308862" y="943966"/>
                  <a:pt x="2301315" y="962506"/>
                  <a:pt x="2293560" y="980603"/>
                </a:cubicBezTo>
                <a:cubicBezTo>
                  <a:pt x="2281933" y="1007736"/>
                  <a:pt x="2248472" y="1073042"/>
                  <a:pt x="2228196" y="1102011"/>
                </a:cubicBezTo>
                <a:cubicBezTo>
                  <a:pt x="2184619" y="1164274"/>
                  <a:pt x="2200185" y="1136253"/>
                  <a:pt x="2144156" y="1186063"/>
                </a:cubicBezTo>
                <a:cubicBezTo>
                  <a:pt x="2101210" y="1224243"/>
                  <a:pt x="2114443" y="1226739"/>
                  <a:pt x="2060116" y="1251437"/>
                </a:cubicBezTo>
                <a:cubicBezTo>
                  <a:pt x="2042195" y="1259584"/>
                  <a:pt x="2022463" y="1263047"/>
                  <a:pt x="2004089" y="1270115"/>
                </a:cubicBezTo>
                <a:cubicBezTo>
                  <a:pt x="1981964" y="1278626"/>
                  <a:pt x="1960734" y="1289327"/>
                  <a:pt x="1938725" y="1298132"/>
                </a:cubicBezTo>
                <a:lnTo>
                  <a:pt x="1723957" y="1382184"/>
                </a:lnTo>
                <a:cubicBezTo>
                  <a:pt x="1643438" y="1412975"/>
                  <a:pt x="1522751" y="1456369"/>
                  <a:pt x="1443824" y="1466236"/>
                </a:cubicBezTo>
                <a:lnTo>
                  <a:pt x="1285082" y="1484914"/>
                </a:lnTo>
                <a:cubicBezTo>
                  <a:pt x="1216677" y="1489328"/>
                  <a:pt x="1148128" y="1491140"/>
                  <a:pt x="1079651" y="1494253"/>
                </a:cubicBezTo>
                <a:cubicBezTo>
                  <a:pt x="988819" y="1504347"/>
                  <a:pt x="975418" y="1506797"/>
                  <a:pt x="874221" y="1512931"/>
                </a:cubicBezTo>
                <a:cubicBezTo>
                  <a:pt x="812006" y="1516702"/>
                  <a:pt x="749718" y="1519157"/>
                  <a:pt x="687466" y="1522270"/>
                </a:cubicBezTo>
                <a:lnTo>
                  <a:pt x="351306" y="1494253"/>
                </a:lnTo>
                <a:cubicBezTo>
                  <a:pt x="335510" y="1492712"/>
                  <a:pt x="319819" y="1489475"/>
                  <a:pt x="304617" y="1484914"/>
                </a:cubicBezTo>
                <a:cubicBezTo>
                  <a:pt x="276408" y="1476450"/>
                  <a:pt x="199295" y="1439592"/>
                  <a:pt x="183227" y="1428879"/>
                </a:cubicBezTo>
                <a:cubicBezTo>
                  <a:pt x="173889" y="1422653"/>
                  <a:pt x="164957" y="1415770"/>
                  <a:pt x="155213" y="1410201"/>
                </a:cubicBezTo>
                <a:cubicBezTo>
                  <a:pt x="143127" y="1403294"/>
                  <a:pt x="130312" y="1397749"/>
                  <a:pt x="117862" y="1391523"/>
                </a:cubicBezTo>
                <a:cubicBezTo>
                  <a:pt x="108524" y="1379071"/>
                  <a:pt x="97407" y="1367773"/>
                  <a:pt x="89849" y="1354167"/>
                </a:cubicBezTo>
                <a:cubicBezTo>
                  <a:pt x="73133" y="1324073"/>
                  <a:pt x="76369" y="1303328"/>
                  <a:pt x="52498" y="1279454"/>
                </a:cubicBezTo>
                <a:cubicBezTo>
                  <a:pt x="44563" y="1271518"/>
                  <a:pt x="33823" y="1267002"/>
                  <a:pt x="24485" y="1260776"/>
                </a:cubicBezTo>
                <a:cubicBezTo>
                  <a:pt x="-7056" y="1197685"/>
                  <a:pt x="-5840" y="1216303"/>
                  <a:pt x="15147" y="1111350"/>
                </a:cubicBezTo>
                <a:cubicBezTo>
                  <a:pt x="17348" y="1100344"/>
                  <a:pt x="33822" y="1083333"/>
                  <a:pt x="33822" y="1083333"/>
                </a:cubicBezTo>
                <a:lnTo>
                  <a:pt x="108524" y="999281"/>
                </a:lnTo>
                <a:lnTo>
                  <a:pt x="108524" y="999281"/>
                </a:lnTo>
              </a:path>
            </a:pathLst>
          </a:custGeom>
          <a:solidFill>
            <a:srgbClr val="FF0000">
              <a:alpha val="24000"/>
            </a:srgbClr>
          </a:solidFill>
          <a:ln>
            <a:solidFill>
              <a:srgbClr val="FF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8" name="Straight Arrow Connector 37">
            <a:extLst>
              <a:ext uri="{FF2B5EF4-FFF2-40B4-BE49-F238E27FC236}">
                <a16:creationId xmlns:a16="http://schemas.microsoft.com/office/drawing/2014/main" id="{7E420C7D-90B2-4B18-B6F7-3B1F57B7FFF3}"/>
              </a:ext>
            </a:extLst>
          </p:cNvPr>
          <p:cNvCxnSpPr>
            <a:endCxn id="9" idx="1"/>
          </p:cNvCxnSpPr>
          <p:nvPr/>
        </p:nvCxnSpPr>
        <p:spPr>
          <a:xfrm>
            <a:off x="98425" y="3236913"/>
            <a:ext cx="711200" cy="206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9572" name="TextBox 39">
            <a:extLst>
              <a:ext uri="{FF2B5EF4-FFF2-40B4-BE49-F238E27FC236}">
                <a16:creationId xmlns:a16="http://schemas.microsoft.com/office/drawing/2014/main" id="{7BD560AE-1EFF-4E67-B005-C1937688EACD}"/>
              </a:ext>
            </a:extLst>
          </p:cNvPr>
          <p:cNvSpPr txBox="1">
            <a:spLocks noChangeArrowheads="1"/>
          </p:cNvSpPr>
          <p:nvPr/>
        </p:nvSpPr>
        <p:spPr bwMode="auto">
          <a:xfrm>
            <a:off x="6586538" y="4981575"/>
            <a:ext cx="32908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r>
              <a:rPr lang="en-US" altLang="zh-CN"/>
              <a:t>每个用户的应用程序的应用, 翻译</a:t>
            </a:r>
          </a:p>
          <a:p>
            <a:pPr/>
            <a:r>
              <a:rPr lang="en-US" altLang="zh-CN"/>
              <a:t>到4满足要求用户帐户服务</a:t>
            </a:r>
          </a:p>
        </p:txBody>
      </p:sp>
      <p:sp>
        <p:nvSpPr>
          <p:cNvPr id="41" name="Right Arrow 40">
            <a:extLst>
              <a:ext uri="{FF2B5EF4-FFF2-40B4-BE49-F238E27FC236}">
                <a16:creationId xmlns:a16="http://schemas.microsoft.com/office/drawing/2014/main" id="{E2C841B0-AB22-4E97-BEA5-E6C5D1B05542}"/>
              </a:ext>
            </a:extLst>
          </p:cNvPr>
          <p:cNvSpPr/>
          <p:nvPr/>
        </p:nvSpPr>
        <p:spPr>
          <a:xfrm>
            <a:off x="5764213" y="5354638"/>
            <a:ext cx="796925" cy="609600"/>
          </a:xfrm>
          <a:prstGeom prst="rightArrow">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a:p>
        </p:txBody>
      </p:sp>
    </p:spTree>
  </p:cSld>
  <p:clrMapOvr>
    <a:masterClrMapping/>
  </p:clrMapOvr>
  <p:transition spd="slow">
    <p:fade/>
  </p:transition>
</p:sld>
</file>

<file path=ppt/slides/slide203.xml><?xml version="1.0" encoding="utf-8"?>
<p:sld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Title 1">
            <a:extLst>
              <a:ext uri="{FF2B5EF4-FFF2-40B4-BE49-F238E27FC236}">
                <a16:creationId xmlns:a16="http://schemas.microsoft.com/office/drawing/2014/main" id="{D435003E-7CB1-46B7-9E8D-C7E191486732}"/>
              </a:ext>
            </a:extLst>
          </p:cNvPr>
          <p:cNvSpPr>
            <a:spLocks noGrp="1"/>
          </p:cNvSpPr>
          <p:nvPr>
            <p:ph type="title"/>
          </p:nvPr>
        </p:nvSpPr>
        <p:spPr>
          <a:xfrm>
            <a:off x="742950" y="236538"/>
            <a:ext cx="10487025" cy="563562"/>
          </a:xfrm>
        </p:spPr>
        <p:txBody>
          <a:bodyPr/>
          <a:lstStyle/>
          <a:p>
            <a:pPr algn="l"/>
            <a:r>
              <a:rPr lang="en-US" altLang="zh-CN">
                <a:solidFill>
                  <a:schemeClr val="bg1"/>
                </a:solidFill>
              </a:rPr>
              <a:t>提示: 通过标题传递数据</a:t>
            </a:r>
          </a:p>
        </p:txBody>
      </p:sp>
      <p:sp>
        <p:nvSpPr>
          <p:cNvPr id="4" name="Rectangle 3">
            <a:extLst>
              <a:ext uri="{FF2B5EF4-FFF2-40B4-BE49-F238E27FC236}">
                <a16:creationId xmlns:a16="http://schemas.microsoft.com/office/drawing/2014/main" id="{6CEE1EDE-C05C-46C2-A90C-BEAC5AFCF2BA}"/>
              </a:ext>
            </a:extLst>
          </p:cNvPr>
          <p:cNvSpPr/>
          <p:nvPr/>
        </p:nvSpPr>
        <p:spPr>
          <a:xfrm>
            <a:off x="3748088" y="1606550"/>
            <a:ext cx="1879600" cy="622300"/>
          </a:xfrm>
          <a:prstGeom prst="rect">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67" dirty="0">
                <a:solidFill>
                  <a:srgbClr val="000000"/>
                </a:solidFill>
              </a:rPr>
              <a:t>A/B 测试服务</a:t>
            </a:r>
          </a:p>
        </p:txBody>
      </p:sp>
      <p:sp>
        <p:nvSpPr>
          <p:cNvPr id="5" name="Rectangle 4">
            <a:extLst>
              <a:ext uri="{FF2B5EF4-FFF2-40B4-BE49-F238E27FC236}">
                <a16:creationId xmlns:a16="http://schemas.microsoft.com/office/drawing/2014/main" id="{0614F865-5B68-40C3-ABAD-068A3A332267}"/>
              </a:ext>
            </a:extLst>
          </p:cNvPr>
          <p:cNvSpPr/>
          <p:nvPr/>
        </p:nvSpPr>
        <p:spPr>
          <a:xfrm>
            <a:off x="3722688" y="4570413"/>
            <a:ext cx="1930400" cy="709612"/>
          </a:xfrm>
          <a:prstGeom prst="rect">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67" dirty="0">
                <a:solidFill>
                  <a:srgbClr val="000000"/>
                </a:solidFill>
              </a:rPr>
              <a:t>用户帐户服务</a:t>
            </a:r>
          </a:p>
        </p:txBody>
      </p:sp>
      <p:sp>
        <p:nvSpPr>
          <p:cNvPr id="6" name="Rectangle 5">
            <a:extLst>
              <a:ext uri="{FF2B5EF4-FFF2-40B4-BE49-F238E27FC236}">
                <a16:creationId xmlns:a16="http://schemas.microsoft.com/office/drawing/2014/main" id="{29556154-1471-426A-8F5C-7BDD68C91476}"/>
              </a:ext>
            </a:extLst>
          </p:cNvPr>
          <p:cNvSpPr/>
          <p:nvPr/>
        </p:nvSpPr>
        <p:spPr>
          <a:xfrm>
            <a:off x="3725863" y="2967038"/>
            <a:ext cx="1881187" cy="623887"/>
          </a:xfrm>
          <a:prstGeom prst="rect">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dirty="0">
                <a:solidFill>
                  <a:srgbClr val="000000"/>
                </a:solidFill>
              </a:rPr>
              <a:t>服务 X</a:t>
            </a:r>
          </a:p>
        </p:txBody>
      </p:sp>
      <p:sp>
        <p:nvSpPr>
          <p:cNvPr id="7" name="Rectangle 6">
            <a:extLst>
              <a:ext uri="{FF2B5EF4-FFF2-40B4-BE49-F238E27FC236}">
                <a16:creationId xmlns:a16="http://schemas.microsoft.com/office/drawing/2014/main" id="{6C2374BD-4486-4C50-9BBF-387003F0EA4E}"/>
              </a:ext>
            </a:extLst>
          </p:cNvPr>
          <p:cNvSpPr/>
          <p:nvPr/>
        </p:nvSpPr>
        <p:spPr>
          <a:xfrm>
            <a:off x="7000875" y="2992438"/>
            <a:ext cx="1879600" cy="622300"/>
          </a:xfrm>
          <a:prstGeom prst="rect">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dirty="0">
                <a:solidFill>
                  <a:srgbClr val="000000"/>
                </a:solidFill>
              </a:rPr>
              <a:t>服务 Y</a:t>
            </a:r>
          </a:p>
        </p:txBody>
      </p:sp>
      <p:sp>
        <p:nvSpPr>
          <p:cNvPr id="8" name="Rectangle 7">
            <a:extLst>
              <a:ext uri="{FF2B5EF4-FFF2-40B4-BE49-F238E27FC236}">
                <a16:creationId xmlns:a16="http://schemas.microsoft.com/office/drawing/2014/main" id="{DDD16DA3-1A6C-4755-A5FE-8679D8B42617}"/>
              </a:ext>
            </a:extLst>
          </p:cNvPr>
          <p:cNvSpPr/>
          <p:nvPr/>
        </p:nvSpPr>
        <p:spPr>
          <a:xfrm>
            <a:off x="10063163" y="2954338"/>
            <a:ext cx="1881187" cy="623887"/>
          </a:xfrm>
          <a:prstGeom prst="rect">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dirty="0">
                <a:solidFill>
                  <a:srgbClr val="000000"/>
                </a:solidFill>
              </a:rPr>
              <a:t>服务 Z</a:t>
            </a:r>
          </a:p>
        </p:txBody>
      </p:sp>
      <p:sp>
        <p:nvSpPr>
          <p:cNvPr id="9" name="Rectangle 8">
            <a:extLst>
              <a:ext uri="{FF2B5EF4-FFF2-40B4-BE49-F238E27FC236}">
                <a16:creationId xmlns:a16="http://schemas.microsoft.com/office/drawing/2014/main" id="{80551FC4-0CA9-4949-B9D3-2D41FD403D98}"/>
              </a:ext>
            </a:extLst>
          </p:cNvPr>
          <p:cNvSpPr/>
          <p:nvPr/>
        </p:nvSpPr>
        <p:spPr>
          <a:xfrm>
            <a:off x="809625" y="2946400"/>
            <a:ext cx="1527175" cy="622300"/>
          </a:xfrm>
          <a:prstGeom prst="rect">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dirty="0">
                <a:solidFill>
                  <a:schemeClr val="tx1"/>
                </a:solidFill>
              </a:rPr>
              <a:t>应用程序</a:t>
            </a:r>
          </a:p>
        </p:txBody>
      </p:sp>
      <p:cxnSp>
        <p:nvCxnSpPr>
          <p:cNvPr id="11" name="Straight Arrow Connector 10">
            <a:extLst>
              <a:ext uri="{FF2B5EF4-FFF2-40B4-BE49-F238E27FC236}">
                <a16:creationId xmlns:a16="http://schemas.microsoft.com/office/drawing/2014/main" id="{616292B4-E811-4DA3-B2F8-6C626E136CF2}"/>
              </a:ext>
            </a:extLst>
          </p:cNvPr>
          <p:cNvCxnSpPr>
            <a:stCxn id="9" idx="3"/>
            <a:endCxn id="6" idx="1"/>
          </p:cNvCxnSpPr>
          <p:nvPr/>
        </p:nvCxnSpPr>
        <p:spPr>
          <a:xfrm>
            <a:off x="2336800" y="3257550"/>
            <a:ext cx="1389063" cy="206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9BD70EBD-8DBC-4FFC-9B8B-82719F0043CF}"/>
              </a:ext>
            </a:extLst>
          </p:cNvPr>
          <p:cNvCxnSpPr/>
          <p:nvPr/>
        </p:nvCxnSpPr>
        <p:spPr>
          <a:xfrm>
            <a:off x="5614988" y="3275013"/>
            <a:ext cx="1390650" cy="206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CDB92BF1-39CC-4A31-858F-5A780F05E9A3}"/>
              </a:ext>
            </a:extLst>
          </p:cNvPr>
          <p:cNvCxnSpPr/>
          <p:nvPr/>
        </p:nvCxnSpPr>
        <p:spPr>
          <a:xfrm>
            <a:off x="8843963" y="3303588"/>
            <a:ext cx="1389062" cy="206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AB2F8900-928B-4E73-9FD2-E3E94D3B7DB0}"/>
              </a:ext>
            </a:extLst>
          </p:cNvPr>
          <p:cNvCxnSpPr>
            <a:stCxn id="9" idx="3"/>
            <a:endCxn id="4" idx="1"/>
          </p:cNvCxnSpPr>
          <p:nvPr/>
        </p:nvCxnSpPr>
        <p:spPr>
          <a:xfrm flipV="1">
            <a:off x="2336800" y="1917700"/>
            <a:ext cx="1411288" cy="13398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DA937588-EE4C-4F10-B05E-717FFBC8958A}"/>
              </a:ext>
            </a:extLst>
          </p:cNvPr>
          <p:cNvCxnSpPr>
            <a:stCxn id="9" idx="3"/>
            <a:endCxn id="5" idx="0"/>
          </p:cNvCxnSpPr>
          <p:nvPr/>
        </p:nvCxnSpPr>
        <p:spPr>
          <a:xfrm>
            <a:off x="2336800" y="3257550"/>
            <a:ext cx="2351088" cy="13128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602E25E3-59F6-465C-95EF-F2FA193ED6FD}"/>
              </a:ext>
            </a:extLst>
          </p:cNvPr>
          <p:cNvCxnSpPr>
            <a:endCxn id="9" idx="1"/>
          </p:cNvCxnSpPr>
          <p:nvPr/>
        </p:nvCxnSpPr>
        <p:spPr>
          <a:xfrm>
            <a:off x="98425" y="3236913"/>
            <a:ext cx="711200" cy="206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C9325BB6-E858-452D-8E23-05FE4D3FA73C}"/>
              </a:ext>
            </a:extLst>
          </p:cNvPr>
          <p:cNvSpPr txBox="1"/>
          <p:nvPr/>
        </p:nvSpPr>
        <p:spPr>
          <a:xfrm>
            <a:off x="6523989" y="5354408"/>
            <a:ext cx="3877343" cy="923330"/>
          </a:xfrm>
          <a:prstGeom prst="rect">
            <a:avLst/>
          </a:prstGeom>
          <a:noFill/>
        </p:spPr>
        <p:txBody>
          <a:bodyPr wrap="none">
            <a:spAutoFit/>
          </a:bodyPr>
          <a:lstStyle/>
          <a:p>
            <a:pPr>
              <a:defRPr/>
            </a:pPr>
            <a:r>
              <a:rPr lang="en-US" dirty="0">
                <a:gradFill>
                  <a:gsLst>
                    <a:gs pos="0">
                      <a:srgbClr val="FEFEFE"/>
                    </a:gs>
                    <a:gs pos="100000">
                      <a:srgbClr val="FEFEFE"/>
                    </a:gs>
                  </a:gsLst>
                  <a:lin ang="5400000" scaled="1"/>
                </a:gradFill>
              </a:rPr>
              <a:t>传递数据 (如用户和测试单元)</a:t>
            </a:r>
          </a:p>
          <a:p>
            <a:pPr>
              <a:defRPr/>
            </a:pPr>
            <a:r>
              <a:rPr lang="en-US" dirty="0">
                <a:gradFill>
                  <a:gsLst>
                    <a:gs pos="0">
                      <a:srgbClr val="FEFEFE"/>
                    </a:gs>
                    <a:gs pos="100000">
                      <a:srgbClr val="FEFEFE"/>
                    </a:gs>
                  </a:gsLst>
                  <a:lin ang="5400000" scaled="1"/>
                </a:gradFill>
              </a:rPr>
              <a:t>通过 HTTP 标头</a:t>
            </a:r>
            <a:r>
              <a:rPr lang="en-US" dirty="0">
                <a:solidFill>
                  <a:srgbClr val="FF0000"/>
                </a:solidFill>
              </a:rPr>
              <a:t>减少依赖关系</a:t>
            </a:r>
          </a:p>
          <a:p>
            <a:pPr>
              <a:defRPr/>
            </a:pPr>
            <a:r>
              <a:rPr lang="en-US" dirty="0">
                <a:gradFill>
                  <a:gsLst>
                    <a:gs pos="0">
                      <a:srgbClr val="FEFEFE"/>
                    </a:gs>
                    <a:gs pos="100000">
                      <a:srgbClr val="FEFEFE"/>
                    </a:gs>
                  </a:gsLst>
                  <a:lin ang="5400000" scaled="1"/>
                </a:gradFill>
              </a:rPr>
              <a:t>和</a:t>
            </a:r>
            <a:r>
              <a:rPr lang="en-US" dirty="0">
                <a:solidFill>
                  <a:srgbClr val="FF0000"/>
                </a:solidFill>
              </a:rPr>
              <a:t>负荷</a:t>
            </a:r>
            <a:r>
              <a:rPr lang="en-US" dirty="0">
                <a:gradFill>
                  <a:gsLst>
                    <a:gs pos="0">
                      <a:srgbClr val="FEFEFE"/>
                    </a:gs>
                    <a:gs pos="100000">
                      <a:srgbClr val="FEFEFE"/>
                    </a:gs>
                  </a:gsLst>
                  <a:lin ang="5400000" scaled="1"/>
                </a:gradFill>
              </a:rPr>
              <a:t>用户帐户服务</a:t>
            </a:r>
          </a:p>
        </p:txBody>
      </p:sp>
      <p:sp>
        <p:nvSpPr>
          <p:cNvPr id="3" name="TextBox 2">
            <a:extLst>
              <a:ext uri="{FF2B5EF4-FFF2-40B4-BE49-F238E27FC236}">
                <a16:creationId xmlns:a16="http://schemas.microsoft.com/office/drawing/2014/main" id="{5D653D30-2C56-4B7D-A492-09516D711989}"/>
              </a:ext>
            </a:extLst>
          </p:cNvPr>
          <p:cNvSpPr txBox="1"/>
          <p:nvPr/>
        </p:nvSpPr>
        <p:spPr>
          <a:xfrm>
            <a:off x="2502524" y="2801726"/>
            <a:ext cx="1195233" cy="523220"/>
          </a:xfrm>
          <a:prstGeom prst="rect">
            <a:avLst/>
          </a:prstGeom>
          <a:noFill/>
        </p:spPr>
        <p:txBody>
          <a:bodyPr>
            <a:spAutoFit/>
          </a:bodyPr>
          <a:lstStyle/>
          <a:p>
            <a:pPr>
              <a:defRPr/>
            </a:pPr>
            <a:r>
              <a:rPr lang="en-US" sz="1400" dirty="0" err="1">
                <a:gradFill>
                  <a:gsLst>
                    <a:gs pos="0">
                      <a:srgbClr val="FEFEFE"/>
                    </a:gs>
                    <a:gs pos="100000">
                      <a:srgbClr val="FEFEFE"/>
                    </a:gs>
                  </a:gsLst>
                  <a:lin ang="5400000" scaled="1"/>
                </a:gradFill>
              </a:rPr>
              <a:t>Usr</a:t>
            </a:r>
            <a:r>
              <a:rPr lang="en-US" sz="1400" dirty="0">
                <a:gradFill>
                  <a:gsLst>
                    <a:gs pos="0">
                      <a:srgbClr val="FEFEFE"/>
                    </a:gs>
                    <a:gs pos="100000">
                      <a:srgbClr val="FEFEFE"/>
                    </a:gs>
                  </a:gsLst>
                  <a:lin ang="5400000" scaled="1"/>
                </a:gradFill>
              </a:rPr>
              <a:t>= XX;</a:t>
            </a:r>
          </a:p>
          <a:p>
            <a:pPr>
              <a:defRPr/>
            </a:pPr>
            <a:r>
              <a:rPr lang="en-US" sz="1400" dirty="0" err="1">
                <a:gradFill>
                  <a:gsLst>
                    <a:gs pos="0">
                      <a:srgbClr val="FEFEFE"/>
                    </a:gs>
                    <a:gs pos="100000">
                      <a:srgbClr val="FEFEFE"/>
                    </a:gs>
                  </a:gsLst>
                  <a:lin ang="5400000" scaled="1"/>
                </a:gradFill>
              </a:rPr>
              <a:t>AbCell</a:t>
            </a:r>
            <a:r>
              <a:rPr lang="en-US" sz="1400" dirty="0">
                <a:gradFill>
                  <a:gsLst>
                    <a:gs pos="0">
                      <a:srgbClr val="FEFEFE"/>
                    </a:gs>
                    <a:gs pos="100000">
                      <a:srgbClr val="FEFEFE"/>
                    </a:gs>
                  </a:gsLst>
                  <a:lin ang="5400000" scaled="1"/>
                </a:gradFill>
              </a:rPr>
              <a:t>= 103</a:t>
            </a:r>
          </a:p>
        </p:txBody>
      </p:sp>
      <p:sp>
        <p:nvSpPr>
          <p:cNvPr id="24" name="TextBox 23">
            <a:extLst>
              <a:ext uri="{FF2B5EF4-FFF2-40B4-BE49-F238E27FC236}">
                <a16:creationId xmlns:a16="http://schemas.microsoft.com/office/drawing/2014/main" id="{A08EA36F-4D54-41E3-A9E1-E9C62EC54FDB}"/>
              </a:ext>
            </a:extLst>
          </p:cNvPr>
          <p:cNvSpPr txBox="1"/>
          <p:nvPr/>
        </p:nvSpPr>
        <p:spPr>
          <a:xfrm>
            <a:off x="5743612" y="2706075"/>
            <a:ext cx="1195233" cy="523220"/>
          </a:xfrm>
          <a:prstGeom prst="rect">
            <a:avLst/>
          </a:prstGeom>
          <a:noFill/>
        </p:spPr>
        <p:txBody>
          <a:bodyPr>
            <a:spAutoFit/>
          </a:bodyPr>
          <a:lstStyle/>
          <a:p>
            <a:pPr>
              <a:defRPr/>
            </a:pPr>
            <a:r>
              <a:rPr lang="en-US" sz="1400" dirty="0" err="1">
                <a:gradFill>
                  <a:gsLst>
                    <a:gs pos="0">
                      <a:srgbClr val="FEFEFE"/>
                    </a:gs>
                    <a:gs pos="100000">
                      <a:srgbClr val="FEFEFE"/>
                    </a:gs>
                  </a:gsLst>
                  <a:lin ang="5400000" scaled="1"/>
                </a:gradFill>
              </a:rPr>
              <a:t>Usr</a:t>
            </a:r>
            <a:r>
              <a:rPr lang="en-US" sz="1400" dirty="0">
                <a:gradFill>
                  <a:gsLst>
                    <a:gs pos="0">
                      <a:srgbClr val="FEFEFE"/>
                    </a:gs>
                    <a:gs pos="100000">
                      <a:srgbClr val="FEFEFE"/>
                    </a:gs>
                  </a:gsLst>
                  <a:lin ang="5400000" scaled="1"/>
                </a:gradFill>
              </a:rPr>
              <a:t>= XX;</a:t>
            </a:r>
          </a:p>
          <a:p>
            <a:pPr>
              <a:defRPr/>
            </a:pPr>
            <a:r>
              <a:rPr lang="en-US" sz="1400" dirty="0" err="1">
                <a:gradFill>
                  <a:gsLst>
                    <a:gs pos="0">
                      <a:srgbClr val="FEFEFE"/>
                    </a:gs>
                    <a:gs pos="100000">
                      <a:srgbClr val="FEFEFE"/>
                    </a:gs>
                  </a:gsLst>
                  <a:lin ang="5400000" scaled="1"/>
                </a:gradFill>
              </a:rPr>
              <a:t>AbCell</a:t>
            </a:r>
            <a:r>
              <a:rPr lang="en-US" sz="1400" dirty="0">
                <a:gradFill>
                  <a:gsLst>
                    <a:gs pos="0">
                      <a:srgbClr val="FEFEFE"/>
                    </a:gs>
                    <a:gs pos="100000">
                      <a:srgbClr val="FEFEFE"/>
                    </a:gs>
                  </a:gsLst>
                  <a:lin ang="5400000" scaled="1"/>
                </a:gradFill>
              </a:rPr>
              <a:t>= 103</a:t>
            </a:r>
          </a:p>
        </p:txBody>
      </p:sp>
      <p:sp>
        <p:nvSpPr>
          <p:cNvPr id="25" name="TextBox 24">
            <a:extLst>
              <a:ext uri="{FF2B5EF4-FFF2-40B4-BE49-F238E27FC236}">
                <a16:creationId xmlns:a16="http://schemas.microsoft.com/office/drawing/2014/main" id="{93EC5ADF-94C9-4019-9CE4-4766E9DAEED9}"/>
              </a:ext>
            </a:extLst>
          </p:cNvPr>
          <p:cNvSpPr txBox="1"/>
          <p:nvPr/>
        </p:nvSpPr>
        <p:spPr>
          <a:xfrm>
            <a:off x="8881100" y="2743432"/>
            <a:ext cx="1195233" cy="523220"/>
          </a:xfrm>
          <a:prstGeom prst="rect">
            <a:avLst/>
          </a:prstGeom>
          <a:noFill/>
        </p:spPr>
        <p:txBody>
          <a:bodyPr>
            <a:spAutoFit/>
          </a:bodyPr>
          <a:lstStyle/>
          <a:p>
            <a:pPr>
              <a:defRPr/>
            </a:pPr>
            <a:r>
              <a:rPr lang="en-US" sz="1400" dirty="0" err="1">
                <a:gradFill>
                  <a:gsLst>
                    <a:gs pos="0">
                      <a:srgbClr val="FEFEFE"/>
                    </a:gs>
                    <a:gs pos="100000">
                      <a:srgbClr val="FEFEFE"/>
                    </a:gs>
                  </a:gsLst>
                  <a:lin ang="5400000" scaled="1"/>
                </a:gradFill>
              </a:rPr>
              <a:t>Usr</a:t>
            </a:r>
            <a:r>
              <a:rPr lang="en-US" sz="1400" dirty="0">
                <a:gradFill>
                  <a:gsLst>
                    <a:gs pos="0">
                      <a:srgbClr val="FEFEFE"/>
                    </a:gs>
                    <a:gs pos="100000">
                      <a:srgbClr val="FEFEFE"/>
                    </a:gs>
                  </a:gsLst>
                  <a:lin ang="5400000" scaled="1"/>
                </a:gradFill>
              </a:rPr>
              <a:t>= XX;</a:t>
            </a:r>
          </a:p>
          <a:p>
            <a:pPr>
              <a:defRPr/>
            </a:pPr>
            <a:r>
              <a:rPr lang="en-US" sz="1400" dirty="0" err="1">
                <a:gradFill>
                  <a:gsLst>
                    <a:gs pos="0">
                      <a:srgbClr val="FEFEFE"/>
                    </a:gs>
                    <a:gs pos="100000">
                      <a:srgbClr val="FEFEFE"/>
                    </a:gs>
                  </a:gsLst>
                  <a:lin ang="5400000" scaled="1"/>
                </a:gradFill>
              </a:rPr>
              <a:t>AbCell</a:t>
            </a:r>
            <a:r>
              <a:rPr lang="en-US" sz="1400" dirty="0">
                <a:gradFill>
                  <a:gsLst>
                    <a:gs pos="0">
                      <a:srgbClr val="FEFEFE"/>
                    </a:gs>
                    <a:gs pos="100000">
                      <a:srgbClr val="FEFEFE"/>
                    </a:gs>
                  </a:gsLst>
                  <a:lin ang="5400000" scaled="1"/>
                </a:gradFill>
              </a:rPr>
              <a:t>= 103</a:t>
            </a:r>
          </a:p>
        </p:txBody>
      </p:sp>
      <p:cxnSp>
        <p:nvCxnSpPr>
          <p:cNvPr id="16" name="Elbow Connector 15">
            <a:extLst>
              <a:ext uri="{FF2B5EF4-FFF2-40B4-BE49-F238E27FC236}">
                <a16:creationId xmlns:a16="http://schemas.microsoft.com/office/drawing/2014/main" id="{27BA1229-9BC8-4704-A37F-74C41FF1750C}"/>
              </a:ext>
            </a:extLst>
          </p:cNvPr>
          <p:cNvCxnSpPr>
            <a:stCxn id="24" idx="2"/>
            <a:endCxn id="40" idx="0"/>
          </p:cNvCxnSpPr>
          <p:nvPr/>
        </p:nvCxnSpPr>
        <p:spPr>
          <a:xfrm rot="16200000" flipH="1">
            <a:off x="6338887" y="3230563"/>
            <a:ext cx="2125663" cy="2122488"/>
          </a:xfrm>
          <a:prstGeom prst="bentConnector3">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27" name="Elbow Connector 26">
            <a:extLst>
              <a:ext uri="{FF2B5EF4-FFF2-40B4-BE49-F238E27FC236}">
                <a16:creationId xmlns:a16="http://schemas.microsoft.com/office/drawing/2014/main" id="{4180466E-F2C8-4498-B43E-01DFEC2BCF4B}"/>
              </a:ext>
            </a:extLst>
          </p:cNvPr>
          <p:cNvCxnSpPr/>
          <p:nvPr/>
        </p:nvCxnSpPr>
        <p:spPr>
          <a:xfrm>
            <a:off x="3200400" y="3019425"/>
            <a:ext cx="3360738" cy="3157538"/>
          </a:xfrm>
          <a:prstGeom prst="bentConnector3">
            <a:avLst>
              <a:gd name="adj1" fmla="val 0"/>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a:extLst>
              <a:ext uri="{FF2B5EF4-FFF2-40B4-BE49-F238E27FC236}">
                <a16:creationId xmlns:a16="http://schemas.microsoft.com/office/drawing/2014/main" id="{B8311F44-3766-4F1E-A910-0132DA7B5E87}"/>
              </a:ext>
            </a:extLst>
          </p:cNvPr>
          <p:cNvCxnSpPr>
            <a:stCxn id="25" idx="2"/>
            <a:endCxn id="40" idx="0"/>
          </p:cNvCxnSpPr>
          <p:nvPr/>
        </p:nvCxnSpPr>
        <p:spPr>
          <a:xfrm rot="5400000">
            <a:off x="7927181" y="3802857"/>
            <a:ext cx="2087563" cy="1016000"/>
          </a:xfrm>
          <a:prstGeom prst="bentConnector3">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fade/>
  </p:transition>
</p:sld>
</file>

<file path=ppt/slides/slide204.xml><?xml version="1.0" encoding="utf-8"?>
<p:sld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Title 1">
            <a:extLst>
              <a:ext uri="{FF2B5EF4-FFF2-40B4-BE49-F238E27FC236}">
                <a16:creationId xmlns:a16="http://schemas.microsoft.com/office/drawing/2014/main" id="{5E54435F-9D6D-4A27-BD0F-E9C93D8FE9AB}"/>
              </a:ext>
            </a:extLst>
          </p:cNvPr>
          <p:cNvSpPr>
            <a:spLocks noGrp="1"/>
          </p:cNvSpPr>
          <p:nvPr>
            <p:ph type="title"/>
          </p:nvPr>
        </p:nvSpPr>
        <p:spPr>
          <a:xfrm>
            <a:off x="596900" y="2740025"/>
            <a:ext cx="11144250" cy="1143000"/>
          </a:xfrm>
        </p:spPr>
        <p:txBody>
          <a:bodyPr/>
          <a:lstStyle/>
          <a:p>
            <a:pPr/>
            <a:r>
              <a:rPr lang="en-US" altLang="zh-CN"/>
              <a:t>测试弹性 (整体 MicroServices)</a:t>
            </a:r>
          </a:p>
        </p:txBody>
      </p:sp>
    </p:spTree>
  </p:cSld>
  <p:clrMapOvr>
    <a:masterClrMapping/>
  </p:clrMapOvr>
  <p:transition spd="slow">
    <p:fade/>
  </p:transition>
</p:sld>
</file>

<file path=ppt/slides/slide205.xml><?xml version="1.0" encoding="utf-8"?>
<p:sld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Title 1">
            <a:extLst>
              <a:ext uri="{FF2B5EF4-FFF2-40B4-BE49-F238E27FC236}">
                <a16:creationId xmlns:a16="http://schemas.microsoft.com/office/drawing/2014/main" id="{1A0409A4-2748-44C3-8765-AF6F1004802F}"/>
              </a:ext>
            </a:extLst>
          </p:cNvPr>
          <p:cNvSpPr>
            <a:spLocks noGrp="1"/>
          </p:cNvSpPr>
          <p:nvPr>
            <p:ph type="title"/>
          </p:nvPr>
        </p:nvSpPr>
        <p:spPr>
          <a:xfrm>
            <a:off x="0" y="61913"/>
            <a:ext cx="10972800" cy="990600"/>
          </a:xfrm>
        </p:spPr>
        <p:txBody>
          <a:bodyPr/>
          <a:lstStyle/>
          <a:p>
            <a:pPr algn="l"/>
            <a:r>
              <a:rPr lang="en-US" altLang="zh-CN">
                <a:solidFill>
                  <a:schemeClr val="bg1"/>
                </a:solidFill>
              </a:rPr>
              <a:t>最佳实践续..。</a:t>
            </a:r>
          </a:p>
        </p:txBody>
      </p:sp>
      <p:sp>
        <p:nvSpPr>
          <p:cNvPr id="3" name="Content Placeholder 2">
            <a:extLst>
              <a:ext uri="{FF2B5EF4-FFF2-40B4-BE49-F238E27FC236}">
                <a16:creationId xmlns:a16="http://schemas.microsoft.com/office/drawing/2014/main" id="{BAA5997C-B181-43FF-834D-BD68585918AF}"/>
              </a:ext>
            </a:extLst>
          </p:cNvPr>
          <p:cNvSpPr>
            <a:spLocks noGrp="1"/>
          </p:cNvSpPr>
          <p:nvPr>
            <p:ph sz="quarter" idx="4294967295"/>
          </p:nvPr>
        </p:nvSpPr>
        <p:spPr>
          <a:xfrm>
            <a:off x="812800" y="1600200"/>
            <a:ext cx="10566400" cy="4114800"/>
          </a:xfrm>
        </p:spPr>
        <p:txBody>
          <a:bodyPr>
            <a:normAutofit/>
          </a:bodyPr>
          <a:lstStyle/>
          <a:p>
            <a:pPr marL="0" indent="0">
              <a:buFont typeface="Arial" panose="020B0604020202020204" pitchFamily="34" charset="0"/>
              <a:buNone/>
              <a:defRPr/>
            </a:pPr>
            <a:endParaRPr lang="en-US" dirty="0"/>
          </a:p>
          <a:p>
            <a:pPr>
              <a:defRPr/>
            </a:pPr>
            <a:r>
              <a:rPr lang="en-US" sz="4267" dirty="0"/>
              <a:t>用于弹性的测试服务</a:t>
            </a:r>
          </a:p>
          <a:p>
            <a:pPr lvl="1">
              <a:defRPr/>
            </a:pPr>
            <a:r>
              <a:rPr lang="en-US" sz="3200" dirty="0"/>
              <a:t>延迟/错误测试 (通过猿猴军队)</a:t>
            </a:r>
          </a:p>
          <a:p>
            <a:pPr lvl="1">
              <a:defRPr/>
            </a:pPr>
            <a:r>
              <a:rPr lang="en-US" sz="3200" dirty="0"/>
              <a:t>依赖项服务不可用</a:t>
            </a:r>
          </a:p>
          <a:p>
            <a:pPr lvl="1">
              <a:defRPr/>
            </a:pPr>
            <a:r>
              <a:rPr lang="en-US" sz="3200" dirty="0"/>
              <a:t>网络错误</a:t>
            </a:r>
          </a:p>
          <a:p>
            <a:pPr>
              <a:defRPr/>
            </a:pPr>
            <a:endParaRPr lang="en-US" dirty="0"/>
          </a:p>
        </p:txBody>
      </p:sp>
    </p:spTree>
  </p:cSld>
  <p:clrMapOvr>
    <a:masterClrMapping/>
  </p:clrMapOvr>
  <p:transition spd="slow">
    <p:fade/>
  </p:transition>
</p:sld>
</file>

<file path=ppt/slides/slide206.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3650" name="Shape 500">
            <a:extLst>
              <a:ext uri="{FF2B5EF4-FFF2-40B4-BE49-F238E27FC236}">
                <a16:creationId xmlns:a16="http://schemas.microsoft.com/office/drawing/2014/main" id="{AEE505CB-5CCA-4531-B6EC-F7304CBC5FDB}"/>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 y="1052513"/>
            <a:ext cx="10633075" cy="565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3651" name="Shape 501">
            <a:extLst>
              <a:ext uri="{FF2B5EF4-FFF2-40B4-BE49-F238E27FC236}">
                <a16:creationId xmlns:a16="http://schemas.microsoft.com/office/drawing/2014/main" id="{6B767B1C-C3AA-42F0-B092-55C21C4C10B8}"/>
              </a:ext>
            </a:extLst>
          </p:cNvPr>
          <p:cNvSpPr>
            <a:spLocks noChangeArrowheads="1"/>
          </p:cNvSpPr>
          <p:nvPr/>
        </p:nvSpPr>
        <p:spPr bwMode="auto">
          <a:xfrm>
            <a:off x="5248275" y="1573213"/>
            <a:ext cx="885825" cy="219075"/>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121900" tIns="121900" rIns="121900" bIns="12190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83652" name="Shape 502">
            <a:extLst>
              <a:ext uri="{FF2B5EF4-FFF2-40B4-BE49-F238E27FC236}">
                <a16:creationId xmlns:a16="http://schemas.microsoft.com/office/drawing/2014/main" id="{AD52A5C4-F0BC-4BD5-8841-213F5B6902F4}"/>
              </a:ext>
            </a:extLst>
          </p:cNvPr>
          <p:cNvSpPr>
            <a:spLocks noChangeArrowheads="1"/>
          </p:cNvSpPr>
          <p:nvPr/>
        </p:nvSpPr>
        <p:spPr bwMode="auto">
          <a:xfrm>
            <a:off x="9839325" y="3273425"/>
            <a:ext cx="885825" cy="219075"/>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121900" tIns="121900" rIns="121900" bIns="12190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83653" name="Shape 503">
            <a:extLst>
              <a:ext uri="{FF2B5EF4-FFF2-40B4-BE49-F238E27FC236}">
                <a16:creationId xmlns:a16="http://schemas.microsoft.com/office/drawing/2014/main" id="{9AE3EF6D-E8B4-4429-87C8-8A7E8CFA1D60}"/>
              </a:ext>
            </a:extLst>
          </p:cNvPr>
          <p:cNvSpPr>
            <a:spLocks noChangeArrowheads="1"/>
          </p:cNvSpPr>
          <p:nvPr/>
        </p:nvSpPr>
        <p:spPr bwMode="auto">
          <a:xfrm>
            <a:off x="3705225" y="4787900"/>
            <a:ext cx="885825" cy="219075"/>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121900" tIns="121900" rIns="121900" bIns="12190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83654" name="Title 1">
            <a:extLst>
              <a:ext uri="{FF2B5EF4-FFF2-40B4-BE49-F238E27FC236}">
                <a16:creationId xmlns:a16="http://schemas.microsoft.com/office/drawing/2014/main" id="{01B6A0DA-0881-4B71-B1CB-76CDCA82E979}"/>
              </a:ext>
            </a:extLst>
          </p:cNvPr>
          <p:cNvSpPr>
            <a:spLocks noGrp="1"/>
          </p:cNvSpPr>
          <p:nvPr>
            <p:ph type="title"/>
          </p:nvPr>
        </p:nvSpPr>
        <p:spPr>
          <a:xfrm>
            <a:off x="725488" y="87313"/>
            <a:ext cx="10566400" cy="946150"/>
          </a:xfrm>
        </p:spPr>
        <p:txBody>
          <a:bodyPr/>
          <a:lstStyle/>
          <a:p>
            <a:pPr algn="l"/>
            <a:r>
              <a:rPr lang="en-US" altLang="zh-CN">
                <a:solidFill>
                  <a:schemeClr val="bg1"/>
                </a:solidFill>
              </a:rPr>
              <a:t>测试弹性--依赖关系</a:t>
            </a:r>
          </a:p>
        </p:txBody>
      </p:sp>
    </p:spTree>
  </p:cSld>
  <p:clrMapOvr>
    <a:masterClrMapping/>
  </p:clrMapOvr>
  <p:transition spd="slow">
    <p:cut/>
  </p:transition>
</p:sld>
</file>

<file path=ppt/slides/slide207.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Title 1">
            <a:extLst>
              <a:ext uri="{FF2B5EF4-FFF2-40B4-BE49-F238E27FC236}">
                <a16:creationId xmlns:a16="http://schemas.microsoft.com/office/drawing/2014/main" id="{973150D8-6F9C-40F7-9C95-B757D731B43E}"/>
              </a:ext>
            </a:extLst>
          </p:cNvPr>
          <p:cNvSpPr>
            <a:spLocks noGrp="1"/>
          </p:cNvSpPr>
          <p:nvPr>
            <p:ph type="title"/>
          </p:nvPr>
        </p:nvSpPr>
        <p:spPr>
          <a:xfrm>
            <a:off x="609600" y="274638"/>
            <a:ext cx="10972800" cy="623887"/>
          </a:xfrm>
        </p:spPr>
        <p:txBody>
          <a:bodyPr/>
          <a:lstStyle/>
          <a:p>
            <a:pPr algn="l"/>
            <a:r>
              <a:rPr lang="en-US" altLang="zh-CN">
                <a:solidFill>
                  <a:schemeClr val="bg1"/>
                </a:solidFill>
              </a:rPr>
              <a:t>测试弹性</a:t>
            </a:r>
          </a:p>
        </p:txBody>
      </p:sp>
      <p:sp>
        <p:nvSpPr>
          <p:cNvPr id="3" name="Content Placeholder 2">
            <a:extLst>
              <a:ext uri="{FF2B5EF4-FFF2-40B4-BE49-F238E27FC236}">
                <a16:creationId xmlns:a16="http://schemas.microsoft.com/office/drawing/2014/main" id="{CDF1BBF3-60DE-49E4-B74D-CFB851C6D0EF}"/>
              </a:ext>
            </a:extLst>
          </p:cNvPr>
          <p:cNvSpPr>
            <a:spLocks noGrp="1"/>
          </p:cNvSpPr>
          <p:nvPr>
            <p:ph sz="quarter" idx="4294967295"/>
          </p:nvPr>
        </p:nvSpPr>
        <p:spPr>
          <a:xfrm>
            <a:off x="609600" y="1444625"/>
            <a:ext cx="11125200" cy="5032375"/>
          </a:xfrm>
        </p:spPr>
        <p:txBody>
          <a:bodyPr/>
          <a:lstStyle/>
          <a:p>
            <a:pPr marL="0" indent="0">
              <a:buFont typeface="Arial" panose="020B0604020202020204" pitchFamily="34" charset="0"/>
              <a:buNone/>
              <a:defRPr/>
            </a:pPr>
            <a:r>
              <a:rPr lang="en-US" dirty="0"/>
              <a:t>使用猿猴军队</a:t>
            </a:r>
            <a:r>
              <a:rPr lang="en-US" dirty="0">
                <a:hlinkClick r:id="rId3"/>
              </a:rPr>
              <a:t>https://github.com/Netflix/SimianArmy</a:t>
            </a:r>
            <a:endParaRPr lang="en-US" dirty="0"/>
          </a:p>
          <a:p>
            <a:pPr marL="0" indent="0">
              <a:buFont typeface="Arial" panose="020B0604020202020204" pitchFamily="34" charset="0"/>
              <a:buNone/>
              <a:defRPr/>
            </a:pPr>
            <a:endParaRPr lang="en-US" dirty="0"/>
          </a:p>
          <a:p>
            <a:pPr>
              <a:defRPr/>
            </a:pPr>
            <a:endParaRPr lang="en-US" dirty="0"/>
          </a:p>
        </p:txBody>
      </p:sp>
      <p:pic>
        <p:nvPicPr>
          <p:cNvPr id="285700" name="Picture 4">
            <a:extLst>
              <a:ext uri="{FF2B5EF4-FFF2-40B4-BE49-F238E27FC236}">
                <a16:creationId xmlns:a16="http://schemas.microsoft.com/office/drawing/2014/main" id="{953D06B7-CBDD-4B13-BBC5-F04E484E265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16450" y="2065338"/>
            <a:ext cx="2293938" cy="383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5701" name="Picture 5">
            <a:extLst>
              <a:ext uri="{FF2B5EF4-FFF2-40B4-BE49-F238E27FC236}">
                <a16:creationId xmlns:a16="http://schemas.microsoft.com/office/drawing/2014/main" id="{F6DCAD07-829A-41D7-A120-2BC7AD16FBB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10100" y="5964238"/>
            <a:ext cx="231298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sld>
</file>

<file path=ppt/slides/slide208.xml><?xml version="1.0" encoding="utf-8"?>
<p:sld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Title 1">
            <a:extLst>
              <a:ext uri="{FF2B5EF4-FFF2-40B4-BE49-F238E27FC236}">
                <a16:creationId xmlns:a16="http://schemas.microsoft.com/office/drawing/2014/main" id="{3E122754-B9B5-4005-AF65-200686128896}"/>
              </a:ext>
            </a:extLst>
          </p:cNvPr>
          <p:cNvSpPr>
            <a:spLocks noGrp="1"/>
          </p:cNvSpPr>
          <p:nvPr>
            <p:ph type="title"/>
          </p:nvPr>
        </p:nvSpPr>
        <p:spPr>
          <a:xfrm>
            <a:off x="609600" y="274638"/>
            <a:ext cx="10972800" cy="606425"/>
          </a:xfrm>
        </p:spPr>
        <p:txBody>
          <a:bodyPr/>
          <a:lstStyle/>
          <a:p>
            <a:pPr algn="l"/>
            <a:r>
              <a:rPr lang="en-US" altLang="zh-CN">
                <a:solidFill>
                  <a:schemeClr val="bg1"/>
                </a:solidFill>
              </a:rPr>
              <a:t>最佳做法-摘要</a:t>
            </a:r>
          </a:p>
        </p:txBody>
      </p:sp>
      <p:sp>
        <p:nvSpPr>
          <p:cNvPr id="3" name="Content Placeholder 2">
            <a:extLst>
              <a:ext uri="{FF2B5EF4-FFF2-40B4-BE49-F238E27FC236}">
                <a16:creationId xmlns:a16="http://schemas.microsoft.com/office/drawing/2014/main" id="{8D447102-A07C-4D8C-87A8-7D700D9BE18A}"/>
              </a:ext>
            </a:extLst>
          </p:cNvPr>
          <p:cNvSpPr>
            <a:spLocks noGrp="1"/>
          </p:cNvSpPr>
          <p:nvPr>
            <p:ph sz="quarter" idx="4294967295"/>
          </p:nvPr>
        </p:nvSpPr>
        <p:spPr>
          <a:xfrm>
            <a:off x="812800" y="1600200"/>
            <a:ext cx="10566400" cy="4114800"/>
          </a:xfrm>
        </p:spPr>
        <p:txBody>
          <a:bodyPr>
            <a:normAutofit fontScale="85000" lnSpcReduction="20000"/>
          </a:bodyPr>
          <a:lstStyle/>
          <a:p>
            <a:pPr>
              <a:defRPr/>
            </a:pPr>
            <a:r>
              <a:rPr lang="en-US" dirty="0"/>
              <a:t>隔离您的服务 (松散耦合)</a:t>
            </a:r>
          </a:p>
          <a:p>
            <a:pPr>
              <a:defRPr/>
            </a:pPr>
            <a:r>
              <a:rPr lang="en-US" dirty="0"/>
              <a:t>使用客户端智能</a:t>
            </a:r>
            <a:r>
              <a:rPr lang="en-US" dirty="0" err="1"/>
              <a:t>LoadBalancers</a:t>
            </a:r>
            <a:endParaRPr lang="en-US" dirty="0"/>
          </a:p>
          <a:p>
            <a:pPr>
              <a:defRPr/>
            </a:pPr>
            <a:r>
              <a:rPr lang="en-US" dirty="0"/>
              <a:t>依赖项调用</a:t>
            </a:r>
          </a:p>
          <a:p>
            <a:pPr lvl="1">
              <a:defRPr/>
            </a:pPr>
            <a:r>
              <a:rPr lang="en-US" sz="2400" dirty="0"/>
              <a:t>保护您的依赖项调用</a:t>
            </a:r>
          </a:p>
          <a:p>
            <a:pPr lvl="1">
              <a:defRPr/>
            </a:pPr>
            <a:r>
              <a:rPr lang="en-US" sz="2400" dirty="0"/>
              <a:t>缓存依赖项调用结果</a:t>
            </a:r>
          </a:p>
          <a:p>
            <a:pPr lvl="1">
              <a:defRPr/>
            </a:pPr>
            <a:r>
              <a:rPr lang="en-US" sz="2400" dirty="0"/>
              <a:t>考虑对依赖项调用进行批处理</a:t>
            </a:r>
          </a:p>
          <a:p>
            <a:pPr lvl="1">
              <a:defRPr/>
            </a:pPr>
            <a:r>
              <a:rPr lang="en-US" sz="2400" dirty="0"/>
              <a:t>通过增加吞吐量</a:t>
            </a:r>
            <a:r>
              <a:rPr lang="en-US" sz="2400" dirty="0" err="1"/>
              <a:t>异步</a:t>
            </a:r>
            <a:r>
              <a:rPr lang="en-US" sz="2400" dirty="0"/>
              <a:t>/</a:t>
            </a:r>
            <a:r>
              <a:rPr lang="en-US" sz="2400" dirty="0" err="1"/>
              <a:t>ReactiveX</a:t>
            </a:r>
            <a:r>
              <a:rPr lang="en-US" sz="2400" dirty="0"/>
              <a:t>模式</a:t>
            </a:r>
          </a:p>
          <a:p>
            <a:pPr>
              <a:defRPr/>
            </a:pPr>
            <a:r>
              <a:rPr lang="en-US" dirty="0"/>
              <a:t>用于弹性的测试服务</a:t>
            </a:r>
          </a:p>
          <a:p>
            <a:pPr lvl="1">
              <a:defRPr/>
            </a:pPr>
            <a:r>
              <a:rPr lang="en-US" sz="2400" dirty="0"/>
              <a:t>延迟/错误测试 (通过猿猴军队)</a:t>
            </a:r>
          </a:p>
          <a:p>
            <a:pPr lvl="1">
              <a:defRPr/>
            </a:pPr>
            <a:r>
              <a:rPr lang="en-US" sz="2400" dirty="0"/>
              <a:t>依赖项服务不可用</a:t>
            </a:r>
          </a:p>
          <a:p>
            <a:pPr lvl="1">
              <a:defRPr/>
            </a:pPr>
            <a:r>
              <a:rPr lang="en-US" sz="2400" dirty="0"/>
              <a:t>网络错误</a:t>
            </a:r>
          </a:p>
          <a:p>
            <a:pPr>
              <a:defRPr/>
            </a:pPr>
            <a:endParaRPr lang="en-US" dirty="0"/>
          </a:p>
        </p:txBody>
      </p:sp>
    </p:spTree>
  </p:cSld>
  <p:clrMapOvr>
    <a:masterClrMapping/>
  </p:clrMapOvr>
  <p:transition spd="slow">
    <p:fade/>
  </p:transition>
</p:sld>
</file>

<file path=ppt/slides/slide209.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Title 1">
            <a:extLst>
              <a:ext uri="{FF2B5EF4-FFF2-40B4-BE49-F238E27FC236}">
                <a16:creationId xmlns:a16="http://schemas.microsoft.com/office/drawing/2014/main" id="{0AB9EBE0-B4ED-46CB-894F-42BBDB693B59}"/>
              </a:ext>
            </a:extLst>
          </p:cNvPr>
          <p:cNvSpPr>
            <a:spLocks noGrp="1"/>
          </p:cNvSpPr>
          <p:nvPr>
            <p:ph type="title"/>
          </p:nvPr>
        </p:nvSpPr>
        <p:spPr>
          <a:xfrm>
            <a:off x="609600" y="274638"/>
            <a:ext cx="10972800" cy="501650"/>
          </a:xfrm>
        </p:spPr>
        <p:txBody>
          <a:bodyPr/>
          <a:lstStyle/>
          <a:p>
            <a:pPr algn="l"/>
            <a:r>
              <a:rPr lang="en-US" altLang="zh-CN">
                <a:solidFill>
                  <a:schemeClr val="bg1"/>
                </a:solidFill>
              </a:rPr>
              <a:t>自动缩放</a:t>
            </a:r>
          </a:p>
        </p:txBody>
      </p:sp>
      <p:sp>
        <p:nvSpPr>
          <p:cNvPr id="288771" name="Text Placeholder 2">
            <a:extLst>
              <a:ext uri="{FF2B5EF4-FFF2-40B4-BE49-F238E27FC236}">
                <a16:creationId xmlns:a16="http://schemas.microsoft.com/office/drawing/2014/main" id="{B20E0D13-421C-4186-9DE9-24B50EC410D4}"/>
              </a:ext>
            </a:extLst>
          </p:cNvPr>
          <p:cNvSpPr>
            <a:spLocks noGrp="1"/>
          </p:cNvSpPr>
          <p:nvPr>
            <p:ph type="body" idx="1"/>
          </p:nvPr>
        </p:nvSpPr>
        <p:spPr>
          <a:xfrm>
            <a:off x="547688" y="1600200"/>
            <a:ext cx="10972800" cy="4967288"/>
          </a:xfrm>
        </p:spPr>
        <p:txBody>
          <a:bodyPr/>
          <a:lstStyle/>
          <a:p>
            <a:pPr/>
            <a:r>
              <a:rPr lang="en-US" altLang="zh-CN"/>
              <a:t>使用 AWS 自动缩放组自动缩放您的 microservices</a:t>
            </a:r>
          </a:p>
          <a:p>
            <a:pPr lvl="1"/>
            <a:r>
              <a:rPr lang="en-US" altLang="zh-CN"/>
              <a:t>LoadAverage 或 CPU/通过</a:t>
            </a:r>
            <a:r>
              <a:rPr lang="en-US" altLang="zh-CN" b="1"/>
              <a:t>CloudWatch</a:t>
            </a:r>
            <a:r>
              <a:rPr lang="en-US" altLang="zh-CN"/>
              <a:t>是用于缩放的典型度量值</a:t>
            </a:r>
          </a:p>
        </p:txBody>
      </p:sp>
      <p:pic>
        <p:nvPicPr>
          <p:cNvPr id="288772" name="Picture 3">
            <a:extLst>
              <a:ext uri="{FF2B5EF4-FFF2-40B4-BE49-F238E27FC236}">
                <a16:creationId xmlns:a16="http://schemas.microsoft.com/office/drawing/2014/main" id="{FACF935C-A644-472D-9F0A-5FDE4C7E29C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92475" y="3087688"/>
            <a:ext cx="4725988" cy="210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497C146E-19CF-4DFD-8FF4-C15094D51821}"/>
              </a:ext>
            </a:extLst>
          </p:cNvPr>
          <p:cNvSpPr/>
          <p:nvPr/>
        </p:nvSpPr>
        <p:spPr>
          <a:xfrm>
            <a:off x="2478088" y="6151563"/>
            <a:ext cx="7831137" cy="317500"/>
          </a:xfrm>
          <a:prstGeom prst="rect">
            <a:avLst/>
          </a:prstGeom>
        </p:spPr>
        <p:txBody>
          <a:bodyPr>
            <a:spAutoFit/>
          </a:bodyPr>
          <a:lstStyle/>
          <a:p>
            <a:pPr>
              <a:defRPr/>
            </a:pPr>
            <a:r>
              <a:rPr lang="en-US" sz="1467" dirty="0"/>
              <a:t>http://</a:t>
            </a:r>
            <a:r>
              <a:rPr lang="en-US" sz="1467" dirty="0" err="1"/>
              <a:t>docs.aws.amazon.com</a:t>
            </a:r>
            <a:r>
              <a:rPr lang="en-US" sz="1467" dirty="0"/>
              <a:t>/</a:t>
            </a:r>
            <a:r>
              <a:rPr lang="en-US" sz="1467" dirty="0" err="1"/>
              <a:t>自动缩放</a:t>
            </a:r>
            <a:r>
              <a:rPr lang="en-US" sz="1467" dirty="0"/>
              <a:t>最新</a:t>
            </a:r>
            <a:r>
              <a:rPr lang="en-US" sz="1467" dirty="0" err="1"/>
              <a:t>DeveloperGuide</a:t>
            </a:r>
            <a:r>
              <a:rPr lang="en-US" sz="1467" dirty="0"/>
              <a:t>/</a:t>
            </a:r>
            <a:r>
              <a:rPr lang="en-US" sz="1467" dirty="0" err="1"/>
              <a:t>WhatIsAutoScaling. html</a:t>
            </a:r>
            <a:endParaRPr lang="en-US" sz="1467" dirty="0"/>
          </a:p>
        </p:txBody>
      </p:sp>
    </p:spTree>
  </p:cSld>
  <p:clrMapOvr>
    <a:masterClrMapping/>
  </p:clrMapOvr>
  <p:transition spd="slow" advClick="0" advTm="7000">
    <p:fade thruBlk="1"/>
  </p:transition>
</p:sld>
</file>

<file path=ppt/slides/slide21.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5B720F5D-D498-4290-A1A2-A4DA62A7E786}"/>
              </a:ext>
            </a:extLst>
          </p:cNvPr>
          <p:cNvSpPr txBox="1">
            <a:spLocks noGrp="1"/>
          </p:cNvSpPr>
          <p:nvPr>
            <p:ph type="title"/>
          </p:nvPr>
        </p:nvSpPr>
        <p:spPr>
          <a:xfrm>
            <a:off x="131763" y="157163"/>
            <a:ext cx="5830887" cy="692150"/>
          </a:xfrm>
        </p:spPr>
        <p:txBody>
          <a:bodyPr lIns="0" tIns="16087" rIns="0" bIns="0" rtlCol="0">
            <a:spAutoFit/>
          </a:bodyPr>
          <a:lstStyle/>
          <a:p>
            <a:pPr marL="16933" algn="l">
              <a:spcBef>
                <a:spcPts val="127"/>
              </a:spcBef>
              <a:defRPr/>
            </a:pPr>
            <a:r>
              <a:rPr spc="-7" dirty="0">
                <a:solidFill>
                  <a:schemeClr val="bg1"/>
                </a:solidFill>
              </a:rPr>
              <a:t>生态</a:t>
            </a:r>
            <a:r>
              <a:rPr spc="-13" dirty="0">
                <a:solidFill>
                  <a:schemeClr val="bg1"/>
                </a:solidFill>
              </a:rPr>
              <a:t>不</a:t>
            </a:r>
            <a:r>
              <a:rPr spc="33" dirty="0">
                <a:solidFill>
                  <a:schemeClr val="bg1"/>
                </a:solidFill>
              </a:rPr>
              <a:t> </a:t>
            </a:r>
            <a:r>
              <a:rPr spc="-13" dirty="0">
                <a:solidFill>
                  <a:schemeClr val="bg1"/>
                </a:solidFill>
              </a:rPr>
              <a:t>系统</a:t>
            </a:r>
            <a:endParaRPr dirty="0">
              <a:solidFill>
                <a:schemeClr val="bg1"/>
              </a:solidFill>
            </a:endParaRPr>
          </a:p>
        </p:txBody>
      </p:sp>
      <p:sp>
        <p:nvSpPr>
          <p:cNvPr id="65539" name="object 3">
            <a:extLst>
              <a:ext uri="{FF2B5EF4-FFF2-40B4-BE49-F238E27FC236}">
                <a16:creationId xmlns:a16="http://schemas.microsoft.com/office/drawing/2014/main" id="{06EB36E5-FC25-40C3-BA14-DD9248C92AAA}"/>
              </a:ext>
            </a:extLst>
          </p:cNvPr>
          <p:cNvSpPr txBox="1">
            <a:spLocks noChangeArrowheads="1"/>
          </p:cNvSpPr>
          <p:nvPr/>
        </p:nvSpPr>
        <p:spPr bwMode="auto">
          <a:xfrm>
            <a:off x="577850" y="2343150"/>
            <a:ext cx="7569200"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804863" indent="-788988">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lnSpc>
                <a:spcPct val="101000"/>
              </a:lnSpc>
              <a:spcBef>
                <a:spcPts val="100"/>
              </a:spcBef>
            </a:pPr>
            <a:r>
              <a:rPr lang="zh-CN" altLang="zh-CN" sz="3200" b="1">
                <a:solidFill>
                  <a:srgbClr val="38364D"/>
                </a:solidFill>
                <a:latin typeface="Arial" panose="020B0604020202020204" pitchFamily="34" charset="0"/>
                <a:cs typeface="Arial" panose="020B0604020202020204" pitchFamily="34" charset="0"/>
              </a:rPr>
              <a:t>"承诺是一个多样化和动态的景观, 有用的和创新的</a:t>
            </a:r>
            <a:endParaRPr lang="zh-CN" altLang="zh-CN" sz="3200">
              <a:latin typeface="Arial" panose="020B0604020202020204" pitchFamily="34" charset="0"/>
              <a:cs typeface="Arial" panose="020B0604020202020204" pitchFamily="34" charset="0"/>
            </a:endParaRPr>
          </a:p>
          <a:p>
            <a:pPr algn="r">
              <a:spcBef>
                <a:spcPts val="38"/>
              </a:spcBef>
            </a:pPr>
            <a:r>
              <a:rPr lang="zh-CN" altLang="zh-CN" sz="3200" b="1">
                <a:solidFill>
                  <a:srgbClr val="38364D"/>
                </a:solidFill>
                <a:latin typeface="Arial" panose="020B0604020202020204" pitchFamily="34" charset="0"/>
                <a:cs typeface="Arial" panose="020B0604020202020204" pitchFamily="34" charset="0"/>
              </a:rPr>
              <a:t>产品 "。</a:t>
            </a:r>
            <a:endParaRPr lang="zh-CN" altLang="zh-CN" sz="3200">
              <a:latin typeface="Arial" panose="020B0604020202020204" pitchFamily="34" charset="0"/>
              <a:cs typeface="Arial" panose="020B0604020202020204" pitchFamily="34" charset="0"/>
            </a:endParaRPr>
          </a:p>
          <a:p>
            <a:pPr algn="r">
              <a:spcBef>
                <a:spcPts val="1863"/>
              </a:spcBef>
            </a:pPr>
            <a:r>
              <a:rPr lang="zh-CN" altLang="zh-CN" sz="2400" b="1" i="1">
                <a:solidFill>
                  <a:srgbClr val="38364D"/>
                </a:solidFill>
                <a:latin typeface="Arial" panose="020B0604020202020204" pitchFamily="34" charset="0"/>
                <a:cs typeface="Arial" panose="020B0604020202020204" pitchFamily="34" charset="0"/>
              </a:rPr>
              <a:t>埃里克王尔德</a:t>
            </a:r>
            <a:endParaRPr lang="zh-CN" altLang="zh-CN" sz="2400">
              <a:latin typeface="Arial" panose="020B0604020202020204" pitchFamily="34" charset="0"/>
              <a:cs typeface="Arial" panose="020B0604020202020204" pitchFamily="34" charset="0"/>
            </a:endParaRPr>
          </a:p>
          <a:p>
            <a:pPr algn="r">
              <a:spcBef>
                <a:spcPts val="800"/>
              </a:spcBef>
            </a:pPr>
            <a:r>
              <a:rPr lang="zh-CN" altLang="zh-CN" sz="2400" u="sng">
                <a:solidFill>
                  <a:srgbClr val="0078E2"/>
                </a:solidFill>
                <a:latin typeface="Times New Roman" panose="02020603050405020304" pitchFamily="18" charset="0"/>
                <a:cs typeface="Times New Roman" panose="02020603050405020304" pitchFamily="18" charset="0"/>
                <a:hlinkClick r:id="rId2"/>
              </a:rPr>
              <a:t> </a:t>
            </a:r>
            <a:r>
              <a:rPr lang="zh-CN" altLang="zh-CN" sz="2400" b="1" i="1" u="sng">
                <a:solidFill>
                  <a:srgbClr val="0078E2"/>
                </a:solidFill>
                <a:latin typeface="Arial" panose="020B0604020202020204" pitchFamily="34" charset="0"/>
                <a:cs typeface="Arial" panose="020B0604020202020204" pitchFamily="34" charset="0"/>
                <a:hlinkClick r:id="rId2"/>
              </a:rPr>
              <a:t>"不要让你的 Microservices 花园 Overgrow"</a:t>
            </a:r>
            <a:endParaRPr lang="zh-CN" altLang="zh-CN" sz="2400">
              <a:latin typeface="Arial" panose="020B0604020202020204" pitchFamily="34" charset="0"/>
              <a:cs typeface="Arial" panose="020B0604020202020204" pitchFamily="34" charset="0"/>
            </a:endParaRPr>
          </a:p>
        </p:txBody>
      </p:sp>
      <p:sp>
        <p:nvSpPr>
          <p:cNvPr id="65540" name="object 4">
            <a:extLst>
              <a:ext uri="{FF2B5EF4-FFF2-40B4-BE49-F238E27FC236}">
                <a16:creationId xmlns:a16="http://schemas.microsoft.com/office/drawing/2014/main" id="{2D42D308-A417-407A-9643-CC992DC05824}"/>
              </a:ext>
            </a:extLst>
          </p:cNvPr>
          <p:cNvSpPr>
            <a:spLocks noChangeArrowheads="1"/>
          </p:cNvSpPr>
          <p:nvPr/>
        </p:nvSpPr>
        <p:spPr bwMode="auto">
          <a:xfrm>
            <a:off x="8428038" y="1951038"/>
            <a:ext cx="3403600" cy="34036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Tree>
  </p:cSld>
  <p:clrMapOvr>
    <a:masterClrMapping/>
  </p:clrMapOvr>
</p:sld>
</file>

<file path=ppt/slides/slide210.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itle 1">
            <a:extLst>
              <a:ext uri="{FF2B5EF4-FFF2-40B4-BE49-F238E27FC236}">
                <a16:creationId xmlns:a16="http://schemas.microsoft.com/office/drawing/2014/main" id="{3B527042-F9A8-47AF-B041-1FD49BB5CAB6}"/>
              </a:ext>
            </a:extLst>
          </p:cNvPr>
          <p:cNvSpPr>
            <a:spLocks noGrp="1"/>
          </p:cNvSpPr>
          <p:nvPr>
            <p:ph type="title"/>
          </p:nvPr>
        </p:nvSpPr>
        <p:spPr>
          <a:xfrm>
            <a:off x="609600" y="274638"/>
            <a:ext cx="10972800" cy="693737"/>
          </a:xfrm>
        </p:spPr>
        <p:txBody>
          <a:bodyPr/>
          <a:lstStyle/>
          <a:p>
            <a:pPr algn="l"/>
            <a:r>
              <a:rPr lang="en-US" altLang="zh-CN">
                <a:solidFill>
                  <a:schemeClr val="bg1"/>
                </a:solidFill>
              </a:rPr>
              <a:t>使用金丝雀, 红色/黑色推</a:t>
            </a:r>
          </a:p>
        </p:txBody>
      </p:sp>
      <p:sp>
        <p:nvSpPr>
          <p:cNvPr id="289795" name="Content Placeholder 4">
            <a:extLst>
              <a:ext uri="{FF2B5EF4-FFF2-40B4-BE49-F238E27FC236}">
                <a16:creationId xmlns:a16="http://schemas.microsoft.com/office/drawing/2014/main" id="{A6205000-A23C-4918-B7E8-721FF053338D}"/>
              </a:ext>
            </a:extLst>
          </p:cNvPr>
          <p:cNvSpPr>
            <a:spLocks noGrp="1"/>
          </p:cNvSpPr>
          <p:nvPr>
            <p:ph sz="quarter" idx="4294967295"/>
          </p:nvPr>
        </p:nvSpPr>
        <p:spPr>
          <a:xfrm>
            <a:off x="457200" y="1446213"/>
            <a:ext cx="11196638" cy="808037"/>
          </a:xfrm>
        </p:spPr>
        <p:txBody>
          <a:bodyPr/>
          <a:lstStyle/>
          <a:p>
            <a:pPr/>
            <a:r>
              <a:rPr lang="en-US" altLang="zh-CN"/>
              <a:t>NetflixOSS Asgard 帮助管理部署</a:t>
            </a:r>
          </a:p>
        </p:txBody>
      </p:sp>
      <p:pic>
        <p:nvPicPr>
          <p:cNvPr id="289796" name="Picture 8">
            <a:extLst>
              <a:ext uri="{FF2B5EF4-FFF2-40B4-BE49-F238E27FC236}">
                <a16:creationId xmlns:a16="http://schemas.microsoft.com/office/drawing/2014/main" id="{ADAB136A-40FE-4F67-B578-60DD3D89A54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54213" y="2209800"/>
            <a:ext cx="7432675" cy="425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sld>
</file>

<file path=ppt/slides/slide211.xml><?xml version="1.0" encoding="utf-8"?>
<p:sld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50">
            <a:extLst>
              <a:ext uri="{FF2B5EF4-FFF2-40B4-BE49-F238E27FC236}">
                <a16:creationId xmlns:a16="http://schemas.microsoft.com/office/drawing/2014/main" id="{377F90DA-18B8-4340-ABDB-084D5BE0A143}"/>
              </a:ext>
            </a:extLst>
          </p:cNvPr>
          <p:cNvSpPr txBox="1">
            <a:spLocks/>
          </p:cNvSpPr>
          <p:nvPr/>
        </p:nvSpPr>
        <p:spPr>
          <a:xfrm>
            <a:off x="560388" y="2578100"/>
            <a:ext cx="10972800" cy="1143000"/>
          </a:xfrm>
          <a:prstGeom prst="rect">
            <a:avLst/>
          </a:prstGeom>
        </p:spPr>
        <p:txBody>
          <a:bodyPr lIns="121900" tIns="121900" rIns="121900" bIns="121900" anchor="b"/>
          <a:lst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defRPr/>
            </a:pPr>
            <a:r>
              <a:rPr lang="en-US" sz="4000" cap="none" dirty="0"/>
              <a:t>服务相关性可视化</a:t>
            </a:r>
            <a:endParaRPr lang="en" sz="4000" cap="none" dirty="0"/>
          </a:p>
        </p:txBody>
      </p:sp>
    </p:spTree>
  </p:cSld>
  <p:clrMapOvr>
    <a:masterClrMapping/>
  </p:clrMapOvr>
  <p:transition spd="slow">
    <p:fade/>
  </p:transition>
</p:sld>
</file>

<file path=ppt/slides/slide212.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Title 1">
            <a:extLst>
              <a:ext uri="{FF2B5EF4-FFF2-40B4-BE49-F238E27FC236}">
                <a16:creationId xmlns:a16="http://schemas.microsoft.com/office/drawing/2014/main" id="{0D7AF795-EF3C-4DF4-9FB7-8304F41E38A7}"/>
              </a:ext>
            </a:extLst>
          </p:cNvPr>
          <p:cNvSpPr>
            <a:spLocks noGrp="1"/>
          </p:cNvSpPr>
          <p:nvPr>
            <p:ph type="title"/>
          </p:nvPr>
        </p:nvSpPr>
        <p:spPr>
          <a:xfrm>
            <a:off x="452438" y="274638"/>
            <a:ext cx="10972800" cy="563562"/>
          </a:xfrm>
        </p:spPr>
        <p:txBody>
          <a:bodyPr/>
          <a:lstStyle/>
          <a:p>
            <a:pPr algn="l"/>
            <a:r>
              <a:rPr lang="en-US" altLang="zh-CN">
                <a:solidFill>
                  <a:schemeClr val="bg1"/>
                </a:solidFill>
              </a:rPr>
              <a:t>MicroServices 在 Netflix</a:t>
            </a:r>
          </a:p>
        </p:txBody>
      </p:sp>
      <p:pic>
        <p:nvPicPr>
          <p:cNvPr id="291843" name="Shape 151">
            <a:extLst>
              <a:ext uri="{FF2B5EF4-FFF2-40B4-BE49-F238E27FC236}">
                <a16:creationId xmlns:a16="http://schemas.microsoft.com/office/drawing/2014/main" id="{03BD51D3-2610-45EE-98E6-EFF699252867}"/>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1513" y="1619250"/>
            <a:ext cx="7994650" cy="391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sld>
</file>

<file path=ppt/slides/slide213.xml><?xml version="1.0" encoding="utf-8"?>
<p:sld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Title 1">
            <a:extLst>
              <a:ext uri="{FF2B5EF4-FFF2-40B4-BE49-F238E27FC236}">
                <a16:creationId xmlns:a16="http://schemas.microsoft.com/office/drawing/2014/main" id="{988B4D4D-0A2E-4CB9-8362-B4B9ADB35D15}"/>
              </a:ext>
            </a:extLst>
          </p:cNvPr>
          <p:cNvSpPr>
            <a:spLocks noGrp="1"/>
          </p:cNvSpPr>
          <p:nvPr>
            <p:ph type="title"/>
          </p:nvPr>
        </p:nvSpPr>
        <p:spPr>
          <a:xfrm>
            <a:off x="449263" y="271463"/>
            <a:ext cx="11155362" cy="619125"/>
          </a:xfrm>
        </p:spPr>
        <p:txBody>
          <a:bodyPr wrap="none" anchor="t"/>
          <a:lstStyle/>
          <a:p>
            <a:pPr algn="l">
              <a:lnSpc>
                <a:spcPts val="6400"/>
              </a:lnSpc>
            </a:pPr>
            <a:r>
              <a:rPr lang="en-US" altLang="zh-CN">
                <a:solidFill>
                  <a:schemeClr val="bg1"/>
                </a:solidFill>
              </a:rPr>
              <a:t>服务依赖关系图</a:t>
            </a:r>
          </a:p>
        </p:txBody>
      </p:sp>
      <p:sp>
        <p:nvSpPr>
          <p:cNvPr id="4" name="Rectangle 3">
            <a:extLst>
              <a:ext uri="{FF2B5EF4-FFF2-40B4-BE49-F238E27FC236}">
                <a16:creationId xmlns:a16="http://schemas.microsoft.com/office/drawing/2014/main" id="{DE8F6645-E717-4282-BE10-8E3815D9EDC8}"/>
              </a:ext>
            </a:extLst>
          </p:cNvPr>
          <p:cNvSpPr/>
          <p:nvPr/>
        </p:nvSpPr>
        <p:spPr>
          <a:xfrm>
            <a:off x="1028700" y="1465263"/>
            <a:ext cx="9952038" cy="3786187"/>
          </a:xfrm>
          <a:prstGeom prst="rect">
            <a:avLst/>
          </a:prstGeom>
          <a:solidFill>
            <a:schemeClr val="bg2"/>
          </a:solidFill>
        </p:spPr>
        <p:txBody>
          <a:bodyPr>
            <a:spAutoFit/>
          </a:bodyPr>
          <a:lstStyle/>
          <a:p>
            <a:pPr>
              <a:defRPr/>
            </a:pPr>
            <a:r>
              <a:rPr lang="en-US" sz="2400" dirty="0"/>
              <a:t>几个</a:t>
            </a:r>
            <a:r>
              <a:rPr lang="en-US" sz="2400" dirty="0">
                <a:solidFill>
                  <a:srgbClr val="FF0000"/>
                </a:solidFill>
              </a:rPr>
              <a:t>依赖</a:t>
            </a:r>
            <a:r>
              <a:rPr lang="en-US" sz="2400" dirty="0"/>
              <a:t>不</a:t>
            </a:r>
            <a:r>
              <a:rPr lang="en-US" sz="2400" b="1" dirty="0">
                <a:solidFill>
                  <a:srgbClr val="FF0000"/>
                </a:solidFill>
              </a:rPr>
              <a:t>我的服务</a:t>
            </a:r>
            <a:r>
              <a:rPr lang="en-US" sz="2400" dirty="0"/>
              <a:t>有?</a:t>
            </a:r>
          </a:p>
          <a:p>
            <a:pPr>
              <a:defRPr/>
            </a:pPr>
            <a:endParaRPr lang="en-US" sz="2400" dirty="0"/>
          </a:p>
          <a:p>
            <a:pPr>
              <a:defRPr/>
            </a:pPr>
            <a:r>
              <a:rPr lang="en-US" sz="2400" dirty="0"/>
              <a:t>什么是</a:t>
            </a:r>
            <a:r>
              <a:rPr lang="en-US" sz="2400" dirty="0">
                <a:solidFill>
                  <a:srgbClr val="FF6600"/>
                </a:solidFill>
              </a:rPr>
              <a:t>呼叫音量</a:t>
            </a:r>
            <a:r>
              <a:rPr lang="en-US" sz="2400" dirty="0"/>
              <a:t>我的服务？</a:t>
            </a:r>
          </a:p>
          <a:p>
            <a:pPr>
              <a:defRPr/>
            </a:pPr>
            <a:endParaRPr lang="en-US" sz="2400" dirty="0"/>
          </a:p>
          <a:p>
            <a:pPr>
              <a:defRPr/>
            </a:pPr>
            <a:r>
              <a:rPr lang="en-US" sz="2400" dirty="0"/>
              <a:t>是否有任何依赖项服务正在运行</a:t>
            </a:r>
            <a:r>
              <a:rPr lang="en-US" sz="2400" b="1" dirty="0">
                <a:solidFill>
                  <a:srgbClr val="FF0000"/>
                </a:solidFill>
              </a:rPr>
              <a:t>热</a:t>
            </a:r>
            <a:r>
              <a:rPr lang="en-US" sz="2400" dirty="0"/>
              <a:t>?</a:t>
            </a:r>
          </a:p>
          <a:p>
            <a:pPr>
              <a:defRPr/>
            </a:pPr>
            <a:endParaRPr lang="en-US" sz="2400" dirty="0"/>
          </a:p>
          <a:p>
            <a:pPr>
              <a:defRPr/>
            </a:pPr>
            <a:r>
              <a:rPr lang="en-US" sz="2400" dirty="0"/>
              <a:t>什么是</a:t>
            </a:r>
            <a:r>
              <a:rPr lang="en-US" sz="2400" b="1" dirty="0">
                <a:solidFill>
                  <a:schemeClr val="tx2">
                    <a:lumMod val="50000"/>
                  </a:schemeClr>
                </a:solidFill>
              </a:rPr>
              <a:t>上 N 最慢</a:t>
            </a:r>
            <a:r>
              <a:rPr lang="en-US" sz="2400" dirty="0"/>
              <a:t>"商业交易"？</a:t>
            </a:r>
          </a:p>
          <a:p>
            <a:pPr>
              <a:defRPr/>
            </a:pPr>
            <a:endParaRPr lang="en-US" sz="2400" dirty="0"/>
          </a:p>
          <a:p>
            <a:pPr>
              <a:defRPr/>
            </a:pPr>
            <a:r>
              <a:rPr lang="en-US" sz="2400" dirty="0"/>
              <a:t>什么是</a:t>
            </a:r>
            <a:r>
              <a:rPr lang="en-US" sz="2400" b="1" dirty="0">
                <a:solidFill>
                  <a:srgbClr val="008000"/>
                </a:solidFill>
              </a:rPr>
              <a:t>HTTP 请求/响应示例</a:t>
            </a:r>
            <a:r>
              <a:rPr lang="en-US" sz="2400" dirty="0"/>
              <a:t>在过去的30分钟里有500错误代码吗？</a:t>
            </a:r>
          </a:p>
        </p:txBody>
      </p:sp>
    </p:spTree>
  </p:cSld>
  <p:clrMapOvr>
    <a:masterClrMapping/>
  </p:clrMapOvr>
  <p:transition spd="slow">
    <p:fade/>
  </p:transition>
</p:sld>
</file>

<file path=ppt/slides/slide214.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Title 1">
            <a:extLst>
              <a:ext uri="{FF2B5EF4-FFF2-40B4-BE49-F238E27FC236}">
                <a16:creationId xmlns:a16="http://schemas.microsoft.com/office/drawing/2014/main" id="{B23B3CB1-392A-4C21-8887-67C2EAFB8110}"/>
              </a:ext>
            </a:extLst>
          </p:cNvPr>
          <p:cNvSpPr>
            <a:spLocks noGrp="1"/>
          </p:cNvSpPr>
          <p:nvPr>
            <p:ph type="title"/>
          </p:nvPr>
        </p:nvSpPr>
        <p:spPr>
          <a:xfrm>
            <a:off x="709613" y="207963"/>
            <a:ext cx="10448925" cy="563562"/>
          </a:xfrm>
        </p:spPr>
        <p:txBody>
          <a:bodyPr/>
          <a:lstStyle/>
          <a:p>
            <a:pPr algn="l"/>
            <a:r>
              <a:rPr lang="en-US" altLang="zh-CN">
                <a:solidFill>
                  <a:schemeClr val="bg1"/>
                </a:solidFill>
              </a:rPr>
              <a:t>服务相关性可视化</a:t>
            </a:r>
          </a:p>
        </p:txBody>
      </p:sp>
      <p:pic>
        <p:nvPicPr>
          <p:cNvPr id="294915" name="Picture 2">
            <a:extLst>
              <a:ext uri="{FF2B5EF4-FFF2-40B4-BE49-F238E27FC236}">
                <a16:creationId xmlns:a16="http://schemas.microsoft.com/office/drawing/2014/main" id="{B65F72CE-827A-45A0-9F68-7D83BE2C37A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38288" y="1706563"/>
            <a:ext cx="3006725" cy="397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4916" name="Picture 3">
            <a:extLst>
              <a:ext uri="{FF2B5EF4-FFF2-40B4-BE49-F238E27FC236}">
                <a16:creationId xmlns:a16="http://schemas.microsoft.com/office/drawing/2014/main" id="{7A9332F6-AAFD-473F-AAE3-0745810E8F6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77088" y="2147888"/>
            <a:ext cx="2743200" cy="284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4917" name="TextBox 4">
            <a:extLst>
              <a:ext uri="{FF2B5EF4-FFF2-40B4-BE49-F238E27FC236}">
                <a16:creationId xmlns:a16="http://schemas.microsoft.com/office/drawing/2014/main" id="{82F972F3-4C43-474C-A23C-E85D4FB7FFEF}"/>
              </a:ext>
            </a:extLst>
          </p:cNvPr>
          <p:cNvSpPr txBox="1">
            <a:spLocks noChangeArrowheads="1"/>
          </p:cNvSpPr>
          <p:nvPr/>
        </p:nvSpPr>
        <p:spPr bwMode="auto">
          <a:xfrm>
            <a:off x="4730750" y="3236913"/>
            <a:ext cx="122713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r>
              <a:rPr lang="en-US" altLang="zh-CN" sz="4800"/>
              <a:t>你</a:t>
            </a:r>
            <a:endParaRPr lang="en-US" altLang="zh-CN"/>
          </a:p>
        </p:txBody>
      </p:sp>
      <p:sp>
        <p:nvSpPr>
          <p:cNvPr id="6" name="Right Arrow 5">
            <a:extLst>
              <a:ext uri="{FF2B5EF4-FFF2-40B4-BE49-F238E27FC236}">
                <a16:creationId xmlns:a16="http://schemas.microsoft.com/office/drawing/2014/main" id="{EA781259-0D4C-4F91-A7EC-A6AF5DA86351}"/>
              </a:ext>
            </a:extLst>
          </p:cNvPr>
          <p:cNvSpPr/>
          <p:nvPr/>
        </p:nvSpPr>
        <p:spPr>
          <a:xfrm>
            <a:off x="5838825" y="3424238"/>
            <a:ext cx="1331913" cy="598487"/>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4919" name="TextBox 6">
            <a:extLst>
              <a:ext uri="{FF2B5EF4-FFF2-40B4-BE49-F238E27FC236}">
                <a16:creationId xmlns:a16="http://schemas.microsoft.com/office/drawing/2014/main" id="{7BA4E772-07B8-4116-AFA8-66D87E29A88A}"/>
              </a:ext>
            </a:extLst>
          </p:cNvPr>
          <p:cNvSpPr txBox="1">
            <a:spLocks noChangeArrowheads="1"/>
          </p:cNvSpPr>
          <p:nvPr/>
        </p:nvSpPr>
        <p:spPr bwMode="auto">
          <a:xfrm>
            <a:off x="1231900" y="5940425"/>
            <a:ext cx="41846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r>
              <a:rPr lang="en-US" altLang="zh-CN"/>
              <a:t>服务依赖关系图</a:t>
            </a:r>
          </a:p>
        </p:txBody>
      </p:sp>
    </p:spTree>
  </p:cSld>
  <p:clrMapOvr>
    <a:masterClrMapping/>
  </p:clrMapOvr>
  <p:transition spd="slow">
    <p:fade/>
  </p:transition>
</p:sld>
</file>

<file path=ppt/slides/slide215.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itle 1">
            <a:extLst>
              <a:ext uri="{FF2B5EF4-FFF2-40B4-BE49-F238E27FC236}">
                <a16:creationId xmlns:a16="http://schemas.microsoft.com/office/drawing/2014/main" id="{E5CD6FFC-5F17-4C76-889C-C5933358703E}"/>
              </a:ext>
            </a:extLst>
          </p:cNvPr>
          <p:cNvSpPr>
            <a:spLocks noGrp="1"/>
          </p:cNvSpPr>
          <p:nvPr>
            <p:ph type="title"/>
          </p:nvPr>
        </p:nvSpPr>
        <p:spPr>
          <a:xfrm>
            <a:off x="812800" y="0"/>
            <a:ext cx="10566400" cy="865188"/>
          </a:xfrm>
        </p:spPr>
        <p:txBody>
          <a:bodyPr/>
          <a:lstStyle/>
          <a:p>
            <a:pPr algn="l"/>
            <a:r>
              <a:rPr lang="en-US" altLang="zh-CN">
                <a:solidFill>
                  <a:schemeClr val="bg1"/>
                </a:solidFill>
              </a:rPr>
              <a:t>服务相关性可视化</a:t>
            </a:r>
          </a:p>
        </p:txBody>
      </p:sp>
      <p:pic>
        <p:nvPicPr>
          <p:cNvPr id="295939" name="Picture 2">
            <a:extLst>
              <a:ext uri="{FF2B5EF4-FFF2-40B4-BE49-F238E27FC236}">
                <a16:creationId xmlns:a16="http://schemas.microsoft.com/office/drawing/2014/main" id="{51CBD86A-7A89-4B31-BBF4-D512A165417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76513" y="1412875"/>
            <a:ext cx="7205662" cy="519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sld>
</file>

<file path=ppt/slides/slide216.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Title 1">
            <a:extLst>
              <a:ext uri="{FF2B5EF4-FFF2-40B4-BE49-F238E27FC236}">
                <a16:creationId xmlns:a16="http://schemas.microsoft.com/office/drawing/2014/main" id="{6E110B85-7F55-4B72-850B-9AEA761287FA}"/>
              </a:ext>
            </a:extLst>
          </p:cNvPr>
          <p:cNvSpPr>
            <a:spLocks noGrp="1"/>
          </p:cNvSpPr>
          <p:nvPr>
            <p:ph type="title"/>
          </p:nvPr>
        </p:nvSpPr>
        <p:spPr>
          <a:xfrm>
            <a:off x="609600" y="274638"/>
            <a:ext cx="10972800" cy="590550"/>
          </a:xfrm>
        </p:spPr>
        <p:txBody>
          <a:bodyPr/>
          <a:lstStyle/>
          <a:p>
            <a:pPr algn="l"/>
            <a:r>
              <a:rPr lang="en-US" altLang="zh-CN">
                <a:solidFill>
                  <a:schemeClr val="bg1"/>
                </a:solidFill>
              </a:rPr>
              <a:t>依赖项可视化</a:t>
            </a:r>
          </a:p>
        </p:txBody>
      </p:sp>
      <p:sp>
        <p:nvSpPr>
          <p:cNvPr id="296963" name="Content Placeholder 2">
            <a:extLst>
              <a:ext uri="{FF2B5EF4-FFF2-40B4-BE49-F238E27FC236}">
                <a16:creationId xmlns:a16="http://schemas.microsoft.com/office/drawing/2014/main" id="{DEE0B151-8D05-46F2-89CB-C7A98383A040}"/>
              </a:ext>
            </a:extLst>
          </p:cNvPr>
          <p:cNvSpPr>
            <a:spLocks noGrp="1"/>
          </p:cNvSpPr>
          <p:nvPr>
            <p:ph sz="quarter" idx="4294967295"/>
          </p:nvPr>
        </p:nvSpPr>
        <p:spPr>
          <a:xfrm>
            <a:off x="446088" y="2330450"/>
            <a:ext cx="11288712" cy="4146550"/>
          </a:xfrm>
        </p:spPr>
        <p:txBody>
          <a:bodyPr/>
          <a:lstStyle/>
          <a:p>
            <a:endParaRPr lang="en-US" altLang="zh-CN"/>
          </a:p>
          <a:p>
            <a:endParaRPr lang="en-US" altLang="zh-CN"/>
          </a:p>
          <a:p>
            <a:endParaRPr lang="en-US" altLang="zh-CN"/>
          </a:p>
        </p:txBody>
      </p:sp>
      <p:pic>
        <p:nvPicPr>
          <p:cNvPr id="296964" name="Salp-demo-part-2.mov">
            <a:extLst>
              <a:ext uri="{FF2B5EF4-FFF2-40B4-BE49-F238E27FC236}">
                <a16:creationId xmlns:a16="http://schemas.microsoft.com/office/drawing/2014/main" id="{29ACD59A-A39A-46D4-A541-440C60DF51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90663"/>
            <a:ext cx="121920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sld>
</file>

<file path=ppt/slides/slide217.xml><?xml version="1.0" encoding="utf-8"?>
<p:sld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Title 1">
            <a:extLst>
              <a:ext uri="{FF2B5EF4-FFF2-40B4-BE49-F238E27FC236}">
                <a16:creationId xmlns:a16="http://schemas.microsoft.com/office/drawing/2014/main" id="{951E36FC-7383-42D4-B876-9D25F0B5EDDF}"/>
              </a:ext>
            </a:extLst>
          </p:cNvPr>
          <p:cNvSpPr>
            <a:spLocks noGrp="1"/>
          </p:cNvSpPr>
          <p:nvPr>
            <p:ph type="title"/>
          </p:nvPr>
        </p:nvSpPr>
        <p:spPr>
          <a:xfrm>
            <a:off x="874713" y="2590800"/>
            <a:ext cx="10566400" cy="1143000"/>
          </a:xfrm>
        </p:spPr>
        <p:txBody>
          <a:bodyPr/>
          <a:lstStyle/>
          <a:p>
            <a:pPr/>
            <a:r>
              <a:rPr lang="en-US" altLang="zh-CN"/>
              <a:t>多元生态系统</a:t>
            </a:r>
          </a:p>
        </p:txBody>
      </p:sp>
    </p:spTree>
  </p:cSld>
  <p:clrMapOvr>
    <a:masterClrMapping/>
  </p:clrMapOvr>
  <p:transition spd="slow">
    <p:fade/>
  </p:transition>
</p:sld>
</file>

<file path=ppt/slides/slide218.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Title 1">
            <a:extLst>
              <a:ext uri="{FF2B5EF4-FFF2-40B4-BE49-F238E27FC236}">
                <a16:creationId xmlns:a16="http://schemas.microsoft.com/office/drawing/2014/main" id="{D8D6AFCC-26AB-4501-BE8A-4B8B98E6807E}"/>
              </a:ext>
            </a:extLst>
          </p:cNvPr>
          <p:cNvSpPr>
            <a:spLocks noGrp="1"/>
          </p:cNvSpPr>
          <p:nvPr>
            <p:ph type="title"/>
          </p:nvPr>
        </p:nvSpPr>
        <p:spPr>
          <a:xfrm>
            <a:off x="609600" y="274638"/>
            <a:ext cx="10972800" cy="623887"/>
          </a:xfrm>
        </p:spPr>
        <p:txBody>
          <a:bodyPr/>
          <a:lstStyle/>
          <a:p>
            <a:pPr algn="l"/>
            <a:r>
              <a:rPr lang="en-US" altLang="zh-CN">
                <a:solidFill>
                  <a:schemeClr val="bg1"/>
                </a:solidFill>
              </a:rPr>
              <a:t>多元生态系统的同质性</a:t>
            </a:r>
          </a:p>
        </p:txBody>
      </p:sp>
      <p:pic>
        <p:nvPicPr>
          <p:cNvPr id="300035" name="Picture 3">
            <a:extLst>
              <a:ext uri="{FF2B5EF4-FFF2-40B4-BE49-F238E27FC236}">
                <a16:creationId xmlns:a16="http://schemas.microsoft.com/office/drawing/2014/main" id="{B77EF88C-973B-4939-B607-FA615175857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59238" y="1644650"/>
            <a:ext cx="3873500" cy="401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sld>
</file>

<file path=ppt/slides/slide219.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Title 1">
            <a:extLst>
              <a:ext uri="{FF2B5EF4-FFF2-40B4-BE49-F238E27FC236}">
                <a16:creationId xmlns:a16="http://schemas.microsoft.com/office/drawing/2014/main" id="{C29CF420-980B-4FE2-A35F-CD2CAD9DECAE}"/>
              </a:ext>
            </a:extLst>
          </p:cNvPr>
          <p:cNvSpPr>
            <a:spLocks noGrp="1"/>
          </p:cNvSpPr>
          <p:nvPr>
            <p:ph type="title"/>
          </p:nvPr>
        </p:nvSpPr>
        <p:spPr>
          <a:xfrm>
            <a:off x="609600" y="274638"/>
            <a:ext cx="10972800" cy="673100"/>
          </a:xfrm>
        </p:spPr>
        <p:txBody>
          <a:bodyPr/>
          <a:lstStyle/>
          <a:p>
            <a:pPr algn="l"/>
            <a:r>
              <a:rPr lang="en-US" altLang="zh-CN">
                <a:solidFill>
                  <a:schemeClr val="bg1"/>
                </a:solidFill>
              </a:rPr>
              <a:t>提示: 使用边边</a:t>
            </a:r>
          </a:p>
        </p:txBody>
      </p:sp>
      <p:sp>
        <p:nvSpPr>
          <p:cNvPr id="3" name="Text Placeholder 2">
            <a:extLst>
              <a:ext uri="{FF2B5EF4-FFF2-40B4-BE49-F238E27FC236}">
                <a16:creationId xmlns:a16="http://schemas.microsoft.com/office/drawing/2014/main" id="{55BDC432-4CA4-479E-9EE0-278B01C2426C}"/>
              </a:ext>
            </a:extLst>
          </p:cNvPr>
          <p:cNvSpPr>
            <a:spLocks noGrp="1"/>
          </p:cNvSpPr>
          <p:nvPr>
            <p:ph type="body" idx="1"/>
          </p:nvPr>
        </p:nvSpPr>
        <p:spPr>
          <a:xfrm>
            <a:off x="609600" y="1600200"/>
            <a:ext cx="4283075" cy="4967288"/>
          </a:xfrm>
        </p:spPr>
        <p:txBody>
          <a:bodyPr>
            <a:normAutofit/>
          </a:bodyPr>
          <a:lstStyle/>
          <a:p>
            <a:pPr>
              <a:defRPr/>
            </a:pPr>
            <a:r>
              <a:rPr lang="en-US" sz="2667" dirty="0"/>
              <a:t>提供了一个共同的同构</a:t>
            </a:r>
            <a:br>
              <a:rPr lang="en-US" sz="2667" dirty="0"/>
            </a:br>
            <a:r>
              <a:rPr lang="en-US" sz="2667" dirty="0"/>
              <a:t>业务/基础设施</a:t>
            </a:r>
            <a:br>
              <a:rPr lang="en-US" sz="2667" dirty="0"/>
            </a:br>
            <a:r>
              <a:rPr lang="en-US" sz="2667" dirty="0"/>
              <a:t>组件为您的所有</a:t>
            </a:r>
            <a:r>
              <a:rPr lang="en-US" sz="2667" dirty="0">
                <a:solidFill>
                  <a:srgbClr val="FF0000"/>
                </a:solidFill>
              </a:rPr>
              <a:t>非 JVM</a:t>
            </a:r>
            <a:br>
              <a:rPr lang="en-US" sz="2667" dirty="0">
                <a:solidFill>
                  <a:srgbClr val="FF0000"/>
                </a:solidFill>
              </a:rPr>
            </a:br>
            <a:r>
              <a:rPr lang="en-US" sz="2667" dirty="0"/>
              <a:t>基于</a:t>
            </a:r>
            <a:r>
              <a:rPr lang="en-US" sz="2667" dirty="0" err="1"/>
              <a:t>MicroServices</a:t>
            </a:r>
            <a:r>
              <a:rPr lang="en-US" sz="2667" dirty="0"/>
              <a:t>  </a:t>
            </a:r>
          </a:p>
        </p:txBody>
      </p:sp>
      <p:pic>
        <p:nvPicPr>
          <p:cNvPr id="301060" name="Picture 3">
            <a:extLst>
              <a:ext uri="{FF2B5EF4-FFF2-40B4-BE49-F238E27FC236}">
                <a16:creationId xmlns:a16="http://schemas.microsoft.com/office/drawing/2014/main" id="{2D4FBCC1-2185-4CC1-9EF8-EB7E94E8BAB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65750" y="1257300"/>
            <a:ext cx="6602413" cy="460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7000">
    <p:fade thruBlk="1"/>
  </p:transition>
</p:sld>
</file>

<file path=ppt/slides/slide22.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6C5CE885-6A8A-4AA0-8731-F7BD12E98C52}"/>
              </a:ext>
            </a:extLst>
          </p:cNvPr>
          <p:cNvSpPr txBox="1">
            <a:spLocks noGrp="1"/>
          </p:cNvSpPr>
          <p:nvPr>
            <p:ph type="title"/>
          </p:nvPr>
        </p:nvSpPr>
        <p:spPr>
          <a:xfrm>
            <a:off x="147638" y="157163"/>
            <a:ext cx="10955337" cy="692150"/>
          </a:xfrm>
        </p:spPr>
        <p:txBody>
          <a:bodyPr lIns="0" tIns="16087" rIns="0" bIns="0" rtlCol="0">
            <a:spAutoFit/>
          </a:bodyPr>
          <a:lstStyle/>
          <a:p>
            <a:pPr marL="16933" algn="l">
              <a:spcBef>
                <a:spcPts val="127"/>
              </a:spcBef>
              <a:defRPr/>
            </a:pPr>
            <a:r>
              <a:rPr spc="-13" dirty="0">
                <a:solidFill>
                  <a:schemeClr val="bg1"/>
                </a:solidFill>
              </a:rPr>
              <a:t>许多</a:t>
            </a:r>
            <a:r>
              <a:rPr spc="-7" dirty="0">
                <a:solidFill>
                  <a:schemeClr val="bg1"/>
                </a:solidFill>
              </a:rPr>
              <a:t>机构有</a:t>
            </a:r>
            <a:r>
              <a:rPr spc="-13" dirty="0">
                <a:solidFill>
                  <a:schemeClr val="bg1"/>
                </a:solidFill>
              </a:rPr>
              <a:t>不止一个</a:t>
            </a:r>
            <a:r>
              <a:rPr spc="180" dirty="0">
                <a:solidFill>
                  <a:schemeClr val="bg1"/>
                </a:solidFill>
              </a:rPr>
              <a:t> </a:t>
            </a:r>
            <a:r>
              <a:rPr spc="-13" dirty="0">
                <a:solidFill>
                  <a:schemeClr val="bg1"/>
                </a:solidFill>
              </a:rPr>
              <a:t>整体。。。</a:t>
            </a:r>
            <a:endParaRPr dirty="0">
              <a:solidFill>
                <a:schemeClr val="bg1"/>
              </a:solidFill>
            </a:endParaRPr>
          </a:p>
        </p:txBody>
      </p:sp>
      <p:sp>
        <p:nvSpPr>
          <p:cNvPr id="66563" name="object 3">
            <a:extLst>
              <a:ext uri="{FF2B5EF4-FFF2-40B4-BE49-F238E27FC236}">
                <a16:creationId xmlns:a16="http://schemas.microsoft.com/office/drawing/2014/main" id="{5E988202-176B-48F1-ABA9-10B539FF7AAA}"/>
              </a:ext>
            </a:extLst>
          </p:cNvPr>
          <p:cNvSpPr>
            <a:spLocks noChangeArrowheads="1"/>
          </p:cNvSpPr>
          <p:nvPr/>
        </p:nvSpPr>
        <p:spPr bwMode="auto">
          <a:xfrm>
            <a:off x="1928813" y="1827213"/>
            <a:ext cx="8174037" cy="371792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66564" name="object 4">
            <a:extLst>
              <a:ext uri="{FF2B5EF4-FFF2-40B4-BE49-F238E27FC236}">
                <a16:creationId xmlns:a16="http://schemas.microsoft.com/office/drawing/2014/main" id="{44D4F81D-32CD-4788-AC9A-12859FFB3F08}"/>
              </a:ext>
            </a:extLst>
          </p:cNvPr>
          <p:cNvSpPr>
            <a:spLocks noChangeArrowheads="1"/>
          </p:cNvSpPr>
          <p:nvPr/>
        </p:nvSpPr>
        <p:spPr bwMode="auto">
          <a:xfrm>
            <a:off x="2012950" y="1911350"/>
            <a:ext cx="7937500" cy="348138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66565" name="object 5">
            <a:extLst>
              <a:ext uri="{FF2B5EF4-FFF2-40B4-BE49-F238E27FC236}">
                <a16:creationId xmlns:a16="http://schemas.microsoft.com/office/drawing/2014/main" id="{F560AACE-38D5-4CC2-8EB9-9AE776D4DCA6}"/>
              </a:ext>
            </a:extLst>
          </p:cNvPr>
          <p:cNvSpPr>
            <a:spLocks/>
          </p:cNvSpPr>
          <p:nvPr/>
        </p:nvSpPr>
        <p:spPr bwMode="auto">
          <a:xfrm>
            <a:off x="1987550" y="1885950"/>
            <a:ext cx="7988300" cy="3533775"/>
          </a:xfrm>
          <a:custGeom>
            <a:avLst/>
            <a:gdLst>
              <a:gd name="T0" fmla="*/ 0 w 5991225"/>
              <a:gd name="T1" fmla="*/ 11185079 h 2649220"/>
              <a:gd name="T2" fmla="*/ 25245367 w 5991225"/>
              <a:gd name="T3" fmla="*/ 11185079 h 2649220"/>
              <a:gd name="T4" fmla="*/ 25245367 w 5991225"/>
              <a:gd name="T5" fmla="*/ 0 h 2649220"/>
              <a:gd name="T6" fmla="*/ 0 w 5991225"/>
              <a:gd name="T7" fmla="*/ 0 h 2649220"/>
              <a:gd name="T8" fmla="*/ 0 w 5991225"/>
              <a:gd name="T9" fmla="*/ 11185079 h 26492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991225" h="2649220">
                <a:moveTo>
                  <a:pt x="0" y="2648712"/>
                </a:moveTo>
                <a:lnTo>
                  <a:pt x="5990844" y="2648712"/>
                </a:lnTo>
                <a:lnTo>
                  <a:pt x="5990844" y="0"/>
                </a:lnTo>
                <a:lnTo>
                  <a:pt x="0" y="0"/>
                </a:lnTo>
                <a:lnTo>
                  <a:pt x="0" y="2648712"/>
                </a:lnTo>
                <a:close/>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Tree>
  </p:cSld>
  <p:clrMapOvr>
    <a:masterClrMapping/>
  </p:clrMapOvr>
</p:sld>
</file>

<file path=ppt/slides/slide220.xml><?xml version="1.0" encoding="utf-8"?>
<p:sld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Title 10">
            <a:extLst>
              <a:ext uri="{FF2B5EF4-FFF2-40B4-BE49-F238E27FC236}">
                <a16:creationId xmlns:a16="http://schemas.microsoft.com/office/drawing/2014/main" id="{8BAACFBE-96C3-40A3-9388-45FA311BCC45}"/>
              </a:ext>
            </a:extLst>
          </p:cNvPr>
          <p:cNvSpPr>
            <a:spLocks noGrp="1"/>
          </p:cNvSpPr>
          <p:nvPr>
            <p:ph type="body" idx="1"/>
          </p:nvPr>
        </p:nvSpPr>
        <p:spPr>
          <a:xfrm>
            <a:off x="609600" y="2906713"/>
            <a:ext cx="10545763" cy="2024062"/>
          </a:xfrm>
        </p:spPr>
        <p:txBody>
          <a:bodyPr/>
          <a:lstStyle/>
          <a:p>
            <a:pPr marL="0" indent="0" algn="ctr">
              <a:buFont typeface="Arial" panose="020B0604020202020204" pitchFamily="34" charset="0"/>
              <a:buNone/>
            </a:pPr>
            <a:r>
              <a:rPr lang="en-US" altLang="zh-CN" sz="4400"/>
              <a:t>过程间通信</a:t>
            </a:r>
          </a:p>
        </p:txBody>
      </p:sp>
    </p:spTree>
  </p:cSld>
  <p:clrMapOvr>
    <a:masterClrMapping/>
  </p:clrMapOvr>
  <p:transition spd="slow" advClick="0" advTm="7000">
    <p:fade thruBlk="1"/>
  </p:transition>
</p:sld>
</file>

<file path=ppt/slides/slide221.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Title 1">
            <a:extLst>
              <a:ext uri="{FF2B5EF4-FFF2-40B4-BE49-F238E27FC236}">
                <a16:creationId xmlns:a16="http://schemas.microsoft.com/office/drawing/2014/main" id="{99372CB4-B342-4958-B715-0E8C96AF0835}"/>
              </a:ext>
            </a:extLst>
          </p:cNvPr>
          <p:cNvSpPr>
            <a:spLocks noGrp="1"/>
          </p:cNvSpPr>
          <p:nvPr>
            <p:ph type="title"/>
          </p:nvPr>
        </p:nvSpPr>
        <p:spPr>
          <a:xfrm>
            <a:off x="609600" y="361950"/>
            <a:ext cx="11401425" cy="566738"/>
          </a:xfrm>
        </p:spPr>
        <p:txBody>
          <a:bodyPr/>
          <a:lstStyle/>
          <a:p>
            <a:pPr algn="l"/>
            <a:r>
              <a:rPr lang="zh-CN" altLang="zh-CN" sz="4400" b="0">
                <a:solidFill>
                  <a:srgbClr val="FFFFFF"/>
                </a:solidFill>
              </a:rPr>
              <a:t>Netflix IPC 栈 (1.0)</a:t>
            </a:r>
          </a:p>
        </p:txBody>
      </p:sp>
      <p:sp>
        <p:nvSpPr>
          <p:cNvPr id="4" name="Shape 187">
            <a:extLst>
              <a:ext uri="{FF2B5EF4-FFF2-40B4-BE49-F238E27FC236}">
                <a16:creationId xmlns:a16="http://schemas.microsoft.com/office/drawing/2014/main" id="{19D65779-51A2-4417-A5F0-87AE8E51A31F}"/>
              </a:ext>
            </a:extLst>
          </p:cNvPr>
          <p:cNvSpPr txBox="1">
            <a:spLocks/>
          </p:cNvSpPr>
          <p:nvPr/>
        </p:nvSpPr>
        <p:spPr>
          <a:xfrm>
            <a:off x="609600" y="274638"/>
            <a:ext cx="10972800" cy="1143000"/>
          </a:xfrm>
          <a:prstGeom prst="rect">
            <a:avLst/>
          </a:prstGeom>
        </p:spPr>
        <p:txBody>
          <a:bodyPr lIns="121900" tIns="121900" rIns="121900" bIns="121900" anchor="b"/>
          <a:lstStyle>
            <a:lvl1pPr algn="ctr" defTabSz="457200" rtl="0" eaLnBrk="1" latinLnBrk="0" hangingPunct="1">
              <a:spcBef>
                <a:spcPct val="0"/>
              </a:spcBef>
              <a:buNone/>
              <a:defRPr sz="2000" b="1" i="0" kern="1200" spc="-100" baseline="0">
                <a:gradFill>
                  <a:gsLst>
                    <a:gs pos="0">
                      <a:schemeClr val="tx1"/>
                    </a:gs>
                    <a:gs pos="100000">
                      <a:schemeClr val="tx1"/>
                    </a:gs>
                  </a:gsLst>
                  <a:lin ang="5400000" scaled="1"/>
                </a:gradFill>
                <a:latin typeface="+mj-lt"/>
                <a:ea typeface="+mj-ea"/>
                <a:cs typeface="Arial"/>
              </a:defRPr>
            </a:lvl1pPr>
          </a:lstStyle>
          <a:p>
            <a:pPr>
              <a:spcBef>
                <a:spcPts val="0"/>
              </a:spcBef>
              <a:defRPr/>
            </a:pPr>
            <a:endParaRPr lang="en" sz="2667" dirty="0">
              <a:solidFill>
                <a:srgbClr val="FFFFFF"/>
              </a:solidFill>
            </a:endParaRPr>
          </a:p>
        </p:txBody>
      </p:sp>
      <p:sp>
        <p:nvSpPr>
          <p:cNvPr id="303108" name="Shape 188">
            <a:extLst>
              <a:ext uri="{FF2B5EF4-FFF2-40B4-BE49-F238E27FC236}">
                <a16:creationId xmlns:a16="http://schemas.microsoft.com/office/drawing/2014/main" id="{097B4BA4-7D2F-4510-B56A-FB8FE92D7FEE}"/>
              </a:ext>
            </a:extLst>
          </p:cNvPr>
          <p:cNvSpPr>
            <a:spLocks noChangeArrowheads="1"/>
          </p:cNvSpPr>
          <p:nvPr/>
        </p:nvSpPr>
        <p:spPr bwMode="auto">
          <a:xfrm>
            <a:off x="3125788" y="1884363"/>
            <a:ext cx="1909762" cy="4552950"/>
          </a:xfrm>
          <a:prstGeom prst="rect">
            <a:avLst/>
          </a:prstGeom>
          <a:noFill/>
          <a:ln w="762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21900" tIns="121900" rIns="121900" bIns="12190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solidFill>
                <a:srgbClr val="FFFFFF"/>
              </a:solidFill>
            </a:endParaRPr>
          </a:p>
        </p:txBody>
      </p:sp>
      <p:cxnSp>
        <p:nvCxnSpPr>
          <p:cNvPr id="303109" name="Shape 189">
            <a:extLst>
              <a:ext uri="{FF2B5EF4-FFF2-40B4-BE49-F238E27FC236}">
                <a16:creationId xmlns:a16="http://schemas.microsoft.com/office/drawing/2014/main" id="{FD1CC85D-14E4-483F-81AA-5643AD96DB16}"/>
              </a:ext>
            </a:extLst>
          </p:cNvPr>
          <p:cNvCxnSpPr>
            <a:cxnSpLocks noChangeShapeType="1"/>
          </p:cNvCxnSpPr>
          <p:nvPr/>
        </p:nvCxnSpPr>
        <p:spPr bwMode="auto">
          <a:xfrm>
            <a:off x="4310063" y="1947863"/>
            <a:ext cx="0" cy="4479925"/>
          </a:xfrm>
          <a:prstGeom prst="straightConnector1">
            <a:avLst/>
          </a:prstGeom>
          <a:noFill/>
          <a:ln w="19050">
            <a:solidFill>
              <a:schemeClr val="tx1"/>
            </a:solidFill>
            <a:round/>
            <a:headEnd type="none" w="lg" len="lg"/>
            <a:tailEnd type="none" w="lg" len="lg"/>
          </a:ln>
          <a:extLst>
            <a:ext uri="{909E8E84-426E-40DD-AFC4-6F175D3DCCD1}">
              <a14:hiddenFill xmlns:a14="http://schemas.microsoft.com/office/drawing/2010/main">
                <a:noFill/>
              </a14:hiddenFill>
            </a:ext>
          </a:extLst>
        </p:spPr>
      </p:cxnSp>
      <p:pic>
        <p:nvPicPr>
          <p:cNvPr id="303110" name="Shape 190">
            <a:extLst>
              <a:ext uri="{FF2B5EF4-FFF2-40B4-BE49-F238E27FC236}">
                <a16:creationId xmlns:a16="http://schemas.microsoft.com/office/drawing/2014/main" id="{4DC8F86B-AC67-4BD0-8676-EAF6FA137A2F}"/>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4">
            <a:off x="4120356" y="3579020"/>
            <a:ext cx="1050925" cy="3159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8" name="Shape 191">
            <a:extLst>
              <a:ext uri="{FF2B5EF4-FFF2-40B4-BE49-F238E27FC236}">
                <a16:creationId xmlns:a16="http://schemas.microsoft.com/office/drawing/2014/main" id="{025512DC-D66C-458C-9A4C-CD6D220814E5}"/>
              </a:ext>
            </a:extLst>
          </p:cNvPr>
          <p:cNvSpPr txBox="1"/>
          <p:nvPr/>
        </p:nvSpPr>
        <p:spPr>
          <a:xfrm>
            <a:off x="4513263" y="1782763"/>
            <a:ext cx="468312" cy="4589462"/>
          </a:xfrm>
          <a:prstGeom prst="rect">
            <a:avLst/>
          </a:prstGeom>
          <a:noFill/>
          <a:ln>
            <a:solidFill>
              <a:schemeClr val="tx1"/>
            </a:solidFill>
          </a:ln>
        </p:spPr>
        <p:txBody>
          <a:bodyPr lIns="121900" tIns="121900" rIns="121900" bIns="121900"/>
          <a:lstStyle/>
          <a:p>
            <a:pPr>
              <a:spcBef>
                <a:spcPts val="0"/>
              </a:spcBef>
              <a:defRPr/>
            </a:pPr>
            <a:r>
              <a:rPr lang="en" sz="1333">
                <a:solidFill>
                  <a:srgbClr val="FFFFFF"/>
                </a:solidFill>
              </a:rPr>
              <a:t>一个</a:t>
            </a:r>
          </a:p>
          <a:p>
            <a:pPr>
              <a:spcBef>
                <a:spcPts val="0"/>
              </a:spcBef>
              <a:defRPr/>
            </a:pPr>
            <a:r>
              <a:rPr lang="en" sz="1333">
                <a:solidFill>
                  <a:srgbClr val="FFFFFF"/>
                </a:solidFill>
              </a:rPr>
              <a:t>P</a:t>
            </a:r>
          </a:p>
          <a:p>
            <a:pPr>
              <a:spcBef>
                <a:spcPts val="0"/>
              </a:spcBef>
              <a:defRPr/>
            </a:pPr>
            <a:r>
              <a:rPr lang="en" sz="1333">
                <a:solidFill>
                  <a:srgbClr val="FFFFFF"/>
                </a:solidFill>
              </a:rPr>
              <a:t>一个</a:t>
            </a:r>
          </a:p>
          <a:p>
            <a:pPr>
              <a:spcBef>
                <a:spcPts val="0"/>
              </a:spcBef>
              <a:defRPr/>
            </a:pPr>
            <a:r>
              <a:rPr lang="en" sz="1333">
                <a:solidFill>
                  <a:srgbClr val="FFFFFF"/>
                </a:solidFill>
              </a:rPr>
              <a:t>C</a:t>
            </a:r>
          </a:p>
          <a:p>
            <a:pPr>
              <a:spcBef>
                <a:spcPts val="0"/>
              </a:spcBef>
              <a:defRPr/>
            </a:pPr>
            <a:r>
              <a:rPr lang="en" sz="1333">
                <a:solidFill>
                  <a:srgbClr val="FFFFFF"/>
                </a:solidFill>
              </a:rPr>
              <a:t>H</a:t>
            </a:r>
          </a:p>
          <a:p>
            <a:pPr>
              <a:spcBef>
                <a:spcPts val="0"/>
              </a:spcBef>
              <a:defRPr/>
            </a:pPr>
            <a:r>
              <a:rPr lang="en" sz="1333">
                <a:solidFill>
                  <a:srgbClr val="FFFFFF"/>
                </a:solidFill>
              </a:rPr>
              <a:t>电子邮件</a:t>
            </a:r>
          </a:p>
          <a:p>
            <a:pPr>
              <a:spcBef>
                <a:spcPts val="0"/>
              </a:spcBef>
              <a:defRPr/>
            </a:pPr>
            <a:r>
              <a:rPr lang="en" sz="1333">
                <a:solidFill>
                  <a:srgbClr val="FFFFFF"/>
                </a:solidFill>
              </a:rPr>
              <a:t> </a:t>
            </a:r>
          </a:p>
          <a:p>
            <a:pPr>
              <a:spcBef>
                <a:spcPts val="0"/>
              </a:spcBef>
              <a:defRPr/>
            </a:pPr>
            <a:endParaRPr sz="1333">
              <a:solidFill>
                <a:srgbClr val="FFFFFF"/>
              </a:solidFill>
            </a:endParaRPr>
          </a:p>
          <a:p>
            <a:pPr>
              <a:spcBef>
                <a:spcPts val="0"/>
              </a:spcBef>
              <a:defRPr/>
            </a:pPr>
            <a:endParaRPr sz="1333">
              <a:solidFill>
                <a:srgbClr val="FFFFFF"/>
              </a:solidFill>
            </a:endParaRPr>
          </a:p>
          <a:p>
            <a:pPr>
              <a:spcBef>
                <a:spcPts val="0"/>
              </a:spcBef>
              <a:defRPr/>
            </a:pPr>
            <a:endParaRPr sz="1333">
              <a:solidFill>
                <a:srgbClr val="FFFFFF"/>
              </a:solidFill>
            </a:endParaRPr>
          </a:p>
          <a:p>
            <a:pPr>
              <a:spcBef>
                <a:spcPts val="0"/>
              </a:spcBef>
              <a:defRPr/>
            </a:pPr>
            <a:endParaRPr sz="1333">
              <a:solidFill>
                <a:srgbClr val="FFFFFF"/>
              </a:solidFill>
            </a:endParaRPr>
          </a:p>
          <a:p>
            <a:pPr>
              <a:spcBef>
                <a:spcPts val="0"/>
              </a:spcBef>
              <a:defRPr/>
            </a:pPr>
            <a:endParaRPr sz="1333">
              <a:solidFill>
                <a:srgbClr val="FFFFFF"/>
              </a:solidFill>
            </a:endParaRPr>
          </a:p>
          <a:p>
            <a:pPr>
              <a:spcBef>
                <a:spcPts val="0"/>
              </a:spcBef>
              <a:defRPr/>
            </a:pPr>
            <a:r>
              <a:rPr lang="en" sz="1333">
                <a:solidFill>
                  <a:srgbClr val="FFFFFF"/>
                </a:solidFill>
              </a:rPr>
              <a:t>H</a:t>
            </a:r>
          </a:p>
          <a:p>
            <a:pPr>
              <a:spcBef>
                <a:spcPts val="0"/>
              </a:spcBef>
              <a:defRPr/>
            </a:pPr>
            <a:r>
              <a:rPr lang="en" sz="1333">
                <a:solidFill>
                  <a:srgbClr val="FFFFFF"/>
                </a:solidFill>
              </a:rPr>
              <a:t>T</a:t>
            </a:r>
          </a:p>
          <a:p>
            <a:pPr>
              <a:spcBef>
                <a:spcPts val="0"/>
              </a:spcBef>
              <a:defRPr/>
            </a:pPr>
            <a:r>
              <a:rPr lang="en" sz="1333">
                <a:solidFill>
                  <a:srgbClr val="FFFFFF"/>
                </a:solidFill>
              </a:rPr>
              <a:t>T</a:t>
            </a:r>
          </a:p>
          <a:p>
            <a:pPr>
              <a:spcBef>
                <a:spcPts val="0"/>
              </a:spcBef>
              <a:defRPr/>
            </a:pPr>
            <a:r>
              <a:rPr lang="en" sz="1333">
                <a:solidFill>
                  <a:srgbClr val="FFFFFF"/>
                </a:solidFill>
              </a:rPr>
              <a:t>P C</a:t>
            </a:r>
          </a:p>
          <a:p>
            <a:pPr>
              <a:spcBef>
                <a:spcPts val="0"/>
              </a:spcBef>
              <a:defRPr/>
            </a:pPr>
            <a:r>
              <a:rPr lang="en" sz="1333">
                <a:solidFill>
                  <a:srgbClr val="FFFFFF"/>
                </a:solidFill>
              </a:rPr>
              <a:t>我</a:t>
            </a:r>
          </a:p>
          <a:p>
            <a:pPr>
              <a:spcBef>
                <a:spcPts val="0"/>
              </a:spcBef>
              <a:defRPr/>
            </a:pPr>
            <a:r>
              <a:rPr lang="en" sz="1333">
                <a:solidFill>
                  <a:srgbClr val="FFFFFF"/>
                </a:solidFill>
              </a:rPr>
              <a:t>我</a:t>
            </a:r>
          </a:p>
          <a:p>
            <a:pPr>
              <a:spcBef>
                <a:spcPts val="0"/>
              </a:spcBef>
              <a:defRPr/>
            </a:pPr>
            <a:r>
              <a:rPr lang="en" sz="1333">
                <a:solidFill>
                  <a:srgbClr val="FFFFFF"/>
                </a:solidFill>
              </a:rPr>
              <a:t>电子邮件</a:t>
            </a:r>
          </a:p>
          <a:p>
            <a:pPr>
              <a:spcBef>
                <a:spcPts val="0"/>
              </a:spcBef>
              <a:defRPr/>
            </a:pPr>
            <a:r>
              <a:rPr lang="en" sz="1333">
                <a:solidFill>
                  <a:srgbClr val="FFFFFF"/>
                </a:solidFill>
              </a:rPr>
              <a:t>n</a:t>
            </a:r>
          </a:p>
          <a:p>
            <a:pPr>
              <a:spcBef>
                <a:spcPts val="0"/>
              </a:spcBef>
              <a:defRPr/>
            </a:pPr>
            <a:r>
              <a:rPr lang="en" sz="1333">
                <a:solidFill>
                  <a:srgbClr val="FFFFFF"/>
                </a:solidFill>
              </a:rPr>
              <a:t>t</a:t>
            </a:r>
          </a:p>
        </p:txBody>
      </p:sp>
      <p:sp>
        <p:nvSpPr>
          <p:cNvPr id="9" name="Shape 192">
            <a:extLst>
              <a:ext uri="{FF2B5EF4-FFF2-40B4-BE49-F238E27FC236}">
                <a16:creationId xmlns:a16="http://schemas.microsoft.com/office/drawing/2014/main" id="{9B53A008-83B6-4538-A986-60815A0C8890}"/>
              </a:ext>
            </a:extLst>
          </p:cNvPr>
          <p:cNvSpPr/>
          <p:nvPr/>
        </p:nvSpPr>
        <p:spPr>
          <a:xfrm>
            <a:off x="6469063" y="5314950"/>
            <a:ext cx="3341687" cy="760413"/>
          </a:xfrm>
          <a:prstGeom prst="rect">
            <a:avLst/>
          </a:prstGeom>
          <a:noFill/>
          <a:ln w="76200" cap="flat">
            <a:solidFill>
              <a:schemeClr val="tx1">
                <a:lumMod val="85000"/>
              </a:schemeClr>
            </a:solidFill>
            <a:prstDash val="solid"/>
            <a:round/>
            <a:headEnd type="none" w="med" len="med"/>
            <a:tailEnd type="none" w="med" len="med"/>
          </a:ln>
        </p:spPr>
        <p:txBody>
          <a:bodyPr lIns="121900" tIns="121900" rIns="121900" bIns="121900" anchor="ctr"/>
          <a:lstStyle/>
          <a:p>
            <a:pPr algn="ctr">
              <a:spcBef>
                <a:spcPts val="0"/>
              </a:spcBef>
              <a:defRPr/>
            </a:pPr>
            <a:r>
              <a:rPr lang="en">
                <a:solidFill>
                  <a:srgbClr val="FFFFFF"/>
                </a:solidFill>
              </a:rPr>
              <a:t>尤里卡 (服务注册表)</a:t>
            </a:r>
          </a:p>
        </p:txBody>
      </p:sp>
      <p:cxnSp>
        <p:nvCxnSpPr>
          <p:cNvPr id="303113" name="Shape 193">
            <a:extLst>
              <a:ext uri="{FF2B5EF4-FFF2-40B4-BE49-F238E27FC236}">
                <a16:creationId xmlns:a16="http://schemas.microsoft.com/office/drawing/2014/main" id="{7DE1D754-2D91-4B60-92D7-D277680FE825}"/>
              </a:ext>
            </a:extLst>
          </p:cNvPr>
          <p:cNvCxnSpPr>
            <a:cxnSpLocks noChangeShapeType="1"/>
          </p:cNvCxnSpPr>
          <p:nvPr/>
        </p:nvCxnSpPr>
        <p:spPr bwMode="auto">
          <a:xfrm>
            <a:off x="7561263" y="1900238"/>
            <a:ext cx="0" cy="1663700"/>
          </a:xfrm>
          <a:prstGeom prst="straightConnector1">
            <a:avLst/>
          </a:prstGeom>
          <a:noFill/>
          <a:ln w="19050">
            <a:solidFill>
              <a:schemeClr val="tx2"/>
            </a:solidFill>
            <a:round/>
            <a:headEnd type="none" w="lg" len="lg"/>
            <a:tailEnd type="none" w="lg" len="lg"/>
          </a:ln>
          <a:extLst>
            <a:ext uri="{909E8E84-426E-40DD-AFC4-6F175D3DCCD1}">
              <a14:hiddenFill xmlns:a14="http://schemas.microsoft.com/office/drawing/2010/main">
                <a:noFill/>
              </a14:hiddenFill>
            </a:ext>
          </a:extLst>
        </p:spPr>
      </p:cxnSp>
      <p:sp>
        <p:nvSpPr>
          <p:cNvPr id="303114" name="Shape 194">
            <a:extLst>
              <a:ext uri="{FF2B5EF4-FFF2-40B4-BE49-F238E27FC236}">
                <a16:creationId xmlns:a16="http://schemas.microsoft.com/office/drawing/2014/main" id="{FF5572EE-F3A8-43DB-9744-D3869B7E13B1}"/>
              </a:ext>
            </a:extLst>
          </p:cNvPr>
          <p:cNvSpPr txBox="1">
            <a:spLocks noChangeArrowheads="1"/>
          </p:cNvSpPr>
          <p:nvPr/>
        </p:nvSpPr>
        <p:spPr bwMode="auto">
          <a:xfrm>
            <a:off x="6865938" y="1257300"/>
            <a:ext cx="2414587"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zh-CN">
                <a:solidFill>
                  <a:srgbClr val="FFFFFF"/>
                </a:solidFill>
              </a:rPr>
              <a:t>服务器 (细胞核)</a:t>
            </a:r>
          </a:p>
        </p:txBody>
      </p:sp>
      <p:sp>
        <p:nvSpPr>
          <p:cNvPr id="12" name="Shape 195">
            <a:extLst>
              <a:ext uri="{FF2B5EF4-FFF2-40B4-BE49-F238E27FC236}">
                <a16:creationId xmlns:a16="http://schemas.microsoft.com/office/drawing/2014/main" id="{C896EEE8-8E40-47E5-A6DF-288FCC8794AF}"/>
              </a:ext>
            </a:extLst>
          </p:cNvPr>
          <p:cNvSpPr txBox="1"/>
          <p:nvPr/>
        </p:nvSpPr>
        <p:spPr>
          <a:xfrm>
            <a:off x="6642100" y="1992313"/>
            <a:ext cx="871538" cy="609600"/>
          </a:xfrm>
          <a:prstGeom prst="rect">
            <a:avLst/>
          </a:prstGeom>
          <a:noFill/>
          <a:ln>
            <a:noFill/>
          </a:ln>
        </p:spPr>
        <p:txBody>
          <a:bodyPr lIns="121900" tIns="121900" rIns="121900" bIns="121900"/>
          <a:lstStyle/>
          <a:p>
            <a:pPr>
              <a:spcBef>
                <a:spcPts val="0"/>
              </a:spcBef>
              <a:defRPr/>
            </a:pPr>
            <a:r>
              <a:rPr lang="en" sz="1333">
                <a:solidFill>
                  <a:srgbClr val="FFFFFF"/>
                </a:solidFill>
              </a:rPr>
              <a:t>Apache</a:t>
            </a:r>
          </a:p>
        </p:txBody>
      </p:sp>
      <p:sp>
        <p:nvSpPr>
          <p:cNvPr id="13" name="Shape 196">
            <a:extLst>
              <a:ext uri="{FF2B5EF4-FFF2-40B4-BE49-F238E27FC236}">
                <a16:creationId xmlns:a16="http://schemas.microsoft.com/office/drawing/2014/main" id="{241E23E2-1EC5-40E0-A6CC-D6093D841901}"/>
              </a:ext>
            </a:extLst>
          </p:cNvPr>
          <p:cNvSpPr txBox="1"/>
          <p:nvPr/>
        </p:nvSpPr>
        <p:spPr>
          <a:xfrm>
            <a:off x="6642100" y="3008313"/>
            <a:ext cx="871538" cy="609600"/>
          </a:xfrm>
          <a:prstGeom prst="rect">
            <a:avLst/>
          </a:prstGeom>
          <a:noFill/>
          <a:ln>
            <a:noFill/>
          </a:ln>
        </p:spPr>
        <p:txBody>
          <a:bodyPr lIns="121900" tIns="121900" rIns="121900" bIns="121900"/>
          <a:lstStyle/>
          <a:p>
            <a:pPr>
              <a:spcBef>
                <a:spcPts val="0"/>
              </a:spcBef>
              <a:defRPr/>
            </a:pPr>
            <a:r>
              <a:rPr lang="en" sz="1333">
                <a:solidFill>
                  <a:srgbClr val="FFFFFF"/>
                </a:solidFill>
              </a:rPr>
              <a:t>Tomcat</a:t>
            </a:r>
          </a:p>
        </p:txBody>
      </p:sp>
      <p:grpSp>
        <p:nvGrpSpPr>
          <p:cNvPr id="14" name="Shape 197">
            <a:extLst>
              <a:ext uri="{FF2B5EF4-FFF2-40B4-BE49-F238E27FC236}">
                <a16:creationId xmlns:a16="http://schemas.microsoft.com/office/drawing/2014/main" id="{CA102117-5A23-4EE5-9D19-1B38A2BEBEDA}"/>
              </a:ext>
            </a:extLst>
          </p:cNvPr>
          <p:cNvGrpSpPr>
            <a:grpSpLocks/>
          </p:cNvGrpSpPr>
          <p:nvPr/>
        </p:nvGrpSpPr>
        <p:grpSpPr bwMode="auto">
          <a:xfrm>
            <a:off x="1749425" y="1193800"/>
            <a:ext cx="3562350" cy="5434013"/>
            <a:chOff x="1312375" y="895100"/>
            <a:chExt cx="2671500" cy="4076174"/>
          </a:xfrm>
        </p:grpSpPr>
        <p:sp>
          <p:nvSpPr>
            <p:cNvPr id="303138" name="Shape 198">
              <a:extLst>
                <a:ext uri="{FF2B5EF4-FFF2-40B4-BE49-F238E27FC236}">
                  <a16:creationId xmlns:a16="http://schemas.microsoft.com/office/drawing/2014/main" id="{11565C34-DD45-47C7-A810-A6A0F4A0A333}"/>
                </a:ext>
              </a:extLst>
            </p:cNvPr>
            <p:cNvSpPr txBox="1">
              <a:spLocks noChangeArrowheads="1"/>
            </p:cNvSpPr>
            <p:nvPr/>
          </p:nvSpPr>
          <p:spPr bwMode="auto">
            <a:xfrm>
              <a:off x="1568075" y="895100"/>
              <a:ext cx="1810800" cy="2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zh-CN">
                  <a:solidFill>
                    <a:srgbClr val="FFFFFF"/>
                  </a:solidFill>
                </a:rPr>
                <a:t>客户</a:t>
              </a:r>
            </a:p>
          </p:txBody>
        </p:sp>
        <p:sp>
          <p:nvSpPr>
            <p:cNvPr id="303139" name="Shape 199">
              <a:extLst>
                <a:ext uri="{FF2B5EF4-FFF2-40B4-BE49-F238E27FC236}">
                  <a16:creationId xmlns:a16="http://schemas.microsoft.com/office/drawing/2014/main" id="{26F919C7-AC80-4DE0-8E03-F15405015C94}"/>
                </a:ext>
              </a:extLst>
            </p:cNvPr>
            <p:cNvSpPr>
              <a:spLocks noChangeArrowheads="1"/>
            </p:cNvSpPr>
            <p:nvPr/>
          </p:nvSpPr>
          <p:spPr bwMode="auto">
            <a:xfrm>
              <a:off x="1312375" y="1301375"/>
              <a:ext cx="2671500" cy="3669899"/>
            </a:xfrm>
            <a:prstGeom prst="rect">
              <a:avLst/>
            </a:prstGeom>
            <a:noFill/>
            <a:ln w="19050">
              <a:solidFill>
                <a:schemeClr val="tx2"/>
              </a:solidFill>
              <a:prstDash val="lgDashDot"/>
              <a:round/>
              <a:headEnd/>
              <a:tailEnd/>
            </a:ln>
            <a:extLst>
              <a:ext uri="{909E8E84-426E-40DD-AFC4-6F175D3DCCD1}">
                <a14:hiddenFill xmlns:a14="http://schemas.microsoft.com/office/drawing/2010/main">
                  <a:solidFill>
                    <a:srgbClr val="FFFFFF"/>
                  </a:solidFill>
                </a14:hiddenFill>
              </a:ext>
            </a:extLst>
          </p:spPr>
          <p:txBody>
            <a:bodyPr lIns="121900" tIns="121900" rIns="121900" bIns="12190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solidFill>
                  <a:srgbClr val="FFFFFF"/>
                </a:solidFill>
              </a:endParaRPr>
            </a:p>
          </p:txBody>
        </p:sp>
      </p:grpSp>
      <p:sp>
        <p:nvSpPr>
          <p:cNvPr id="303118" name="Shape 200">
            <a:extLst>
              <a:ext uri="{FF2B5EF4-FFF2-40B4-BE49-F238E27FC236}">
                <a16:creationId xmlns:a16="http://schemas.microsoft.com/office/drawing/2014/main" id="{DCAFBB95-1420-4525-8738-C0823525E819}"/>
              </a:ext>
            </a:extLst>
          </p:cNvPr>
          <p:cNvSpPr>
            <a:spLocks noChangeArrowheads="1"/>
          </p:cNvSpPr>
          <p:nvPr/>
        </p:nvSpPr>
        <p:spPr bwMode="auto">
          <a:xfrm>
            <a:off x="1952625" y="1863725"/>
            <a:ext cx="468313" cy="4589463"/>
          </a:xfrm>
          <a:prstGeom prst="rect">
            <a:avLst/>
          </a:prstGeom>
          <a:noFill/>
          <a:ln w="762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21900" tIns="121900" rIns="121900" bIns="12190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r>
              <a:rPr lang="zh-CN" altLang="zh-CN">
                <a:solidFill>
                  <a:srgbClr val="FFFFFF"/>
                </a:solidFill>
              </a:rPr>
              <a:t>Hy</a:t>
            </a:r>
          </a:p>
          <a:p>
            <a:pPr/>
            <a:r>
              <a:rPr lang="zh-CN" altLang="zh-CN">
                <a:solidFill>
                  <a:srgbClr val="FFFFFF"/>
                </a:solidFill>
              </a:rPr>
              <a:t>s</a:t>
            </a:r>
          </a:p>
          <a:p>
            <a:pPr/>
            <a:r>
              <a:rPr lang="zh-CN" altLang="zh-CN">
                <a:solidFill>
                  <a:srgbClr val="FFFFFF"/>
                </a:solidFill>
              </a:rPr>
              <a:t>t</a:t>
            </a:r>
          </a:p>
          <a:p>
            <a:pPr/>
            <a:r>
              <a:rPr lang="zh-CN" altLang="zh-CN">
                <a:solidFill>
                  <a:srgbClr val="FFFFFF"/>
                </a:solidFill>
              </a:rPr>
              <a:t>R</a:t>
            </a:r>
          </a:p>
          <a:p>
            <a:pPr/>
            <a:r>
              <a:rPr lang="zh-CN" altLang="zh-CN">
                <a:solidFill>
                  <a:srgbClr val="FFFFFF"/>
                </a:solidFill>
              </a:rPr>
              <a:t>我</a:t>
            </a:r>
          </a:p>
          <a:p>
            <a:pPr/>
            <a:r>
              <a:rPr lang="zh-CN" altLang="zh-CN">
                <a:solidFill>
                  <a:srgbClr val="FFFFFF"/>
                </a:solidFill>
              </a:rPr>
              <a:t>X</a:t>
            </a:r>
          </a:p>
        </p:txBody>
      </p:sp>
      <p:sp>
        <p:nvSpPr>
          <p:cNvPr id="303119" name="Shape 201">
            <a:extLst>
              <a:ext uri="{FF2B5EF4-FFF2-40B4-BE49-F238E27FC236}">
                <a16:creationId xmlns:a16="http://schemas.microsoft.com/office/drawing/2014/main" id="{EC837C06-298F-4643-80D2-6653DB4DFBFC}"/>
              </a:ext>
            </a:extLst>
          </p:cNvPr>
          <p:cNvSpPr>
            <a:spLocks noChangeArrowheads="1"/>
          </p:cNvSpPr>
          <p:nvPr/>
        </p:nvSpPr>
        <p:spPr bwMode="auto">
          <a:xfrm>
            <a:off x="2584450" y="1863725"/>
            <a:ext cx="393700" cy="4589463"/>
          </a:xfrm>
          <a:prstGeom prst="rect">
            <a:avLst/>
          </a:prstGeom>
          <a:noFill/>
          <a:ln w="762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21900" tIns="121900" rIns="121900" bIns="12190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r>
              <a:rPr lang="zh-CN" altLang="zh-CN">
                <a:solidFill>
                  <a:srgbClr val="FFFFFF"/>
                </a:solidFill>
              </a:rPr>
              <a:t>EVCache</a:t>
            </a:r>
          </a:p>
        </p:txBody>
      </p:sp>
      <p:sp>
        <p:nvSpPr>
          <p:cNvPr id="19" name="Shape 202">
            <a:extLst>
              <a:ext uri="{FF2B5EF4-FFF2-40B4-BE49-F238E27FC236}">
                <a16:creationId xmlns:a16="http://schemas.microsoft.com/office/drawing/2014/main" id="{F1124E7E-3CE2-4B98-A9FC-3D19E47F0EAE}"/>
              </a:ext>
            </a:extLst>
          </p:cNvPr>
          <p:cNvSpPr txBox="1"/>
          <p:nvPr/>
        </p:nvSpPr>
        <p:spPr>
          <a:xfrm>
            <a:off x="3198813" y="1927225"/>
            <a:ext cx="1092200" cy="679450"/>
          </a:xfrm>
          <a:prstGeom prst="rect">
            <a:avLst/>
          </a:prstGeom>
          <a:noFill/>
          <a:ln>
            <a:solidFill>
              <a:schemeClr val="tx1"/>
            </a:solidFill>
          </a:ln>
        </p:spPr>
        <p:txBody>
          <a:bodyPr lIns="121900" tIns="121900" rIns="121900" bIns="121900"/>
          <a:lstStyle/>
          <a:p>
            <a:pPr>
              <a:spcBef>
                <a:spcPts val="0"/>
              </a:spcBef>
              <a:defRPr/>
            </a:pPr>
            <a:r>
              <a:rPr lang="en" sz="1867" dirty="0">
                <a:solidFill>
                  <a:srgbClr val="FFFFFF"/>
                </a:solidFill>
              </a:rPr>
              <a:t>丝带</a:t>
            </a:r>
            <a:endParaRPr lang="en" dirty="0">
              <a:solidFill>
                <a:srgbClr val="FFFFFF"/>
              </a:solidFill>
            </a:endParaRPr>
          </a:p>
        </p:txBody>
      </p:sp>
      <p:sp>
        <p:nvSpPr>
          <p:cNvPr id="20" name="Shape 203">
            <a:extLst>
              <a:ext uri="{FF2B5EF4-FFF2-40B4-BE49-F238E27FC236}">
                <a16:creationId xmlns:a16="http://schemas.microsoft.com/office/drawing/2014/main" id="{234FBF21-6866-4BBC-994C-79E52BFCF64C}"/>
              </a:ext>
            </a:extLst>
          </p:cNvPr>
          <p:cNvSpPr/>
          <p:nvPr/>
        </p:nvSpPr>
        <p:spPr>
          <a:xfrm>
            <a:off x="3327400" y="2587625"/>
            <a:ext cx="871538" cy="495300"/>
          </a:xfrm>
          <a:prstGeom prst="flowChartProcess">
            <a:avLst/>
          </a:prstGeom>
          <a:noFill/>
          <a:ln w="9525" cap="flat">
            <a:solidFill>
              <a:schemeClr val="tx1"/>
            </a:solidFill>
            <a:prstDash val="solid"/>
            <a:round/>
            <a:headEnd type="none" w="med" len="med"/>
            <a:tailEnd type="none" w="med" len="med"/>
          </a:ln>
        </p:spPr>
        <p:txBody>
          <a:bodyPr lIns="121900" tIns="121900" rIns="121900" bIns="121900" anchor="ctr"/>
          <a:lstStyle/>
          <a:p>
            <a:pPr algn="ctr">
              <a:spcBef>
                <a:spcPts val="0"/>
              </a:spcBef>
              <a:defRPr/>
            </a:pPr>
            <a:r>
              <a:rPr lang="en" sz="1067">
                <a:solidFill>
                  <a:srgbClr val="FFFFFF"/>
                </a:solidFill>
              </a:rPr>
              <a:t>负载平衡</a:t>
            </a:r>
          </a:p>
        </p:txBody>
      </p:sp>
      <p:sp>
        <p:nvSpPr>
          <p:cNvPr id="21" name="Shape 204">
            <a:extLst>
              <a:ext uri="{FF2B5EF4-FFF2-40B4-BE49-F238E27FC236}">
                <a16:creationId xmlns:a16="http://schemas.microsoft.com/office/drawing/2014/main" id="{CC0AFDB6-A97B-45B9-8520-C1B8939B6802}"/>
              </a:ext>
            </a:extLst>
          </p:cNvPr>
          <p:cNvSpPr/>
          <p:nvPr/>
        </p:nvSpPr>
        <p:spPr>
          <a:xfrm>
            <a:off x="3255963" y="5432425"/>
            <a:ext cx="942975" cy="495300"/>
          </a:xfrm>
          <a:prstGeom prst="flowChartProcess">
            <a:avLst/>
          </a:prstGeom>
          <a:noFill/>
          <a:ln w="9525" cap="flat">
            <a:solidFill>
              <a:schemeClr val="tx1"/>
            </a:solidFill>
            <a:prstDash val="solid"/>
            <a:round/>
            <a:headEnd type="none" w="med" len="med"/>
            <a:tailEnd type="none" w="med" len="med"/>
          </a:ln>
        </p:spPr>
        <p:txBody>
          <a:bodyPr lIns="121900" tIns="121900" rIns="121900" bIns="121900" anchor="ctr"/>
          <a:lstStyle/>
          <a:p>
            <a:pPr algn="ctr">
              <a:spcBef>
                <a:spcPts val="0"/>
              </a:spcBef>
              <a:defRPr/>
            </a:pPr>
            <a:r>
              <a:rPr lang="en" sz="1067">
                <a:solidFill>
                  <a:srgbClr val="FFFFFF"/>
                </a:solidFill>
              </a:rPr>
              <a:t>尤里卡集成</a:t>
            </a:r>
          </a:p>
        </p:txBody>
      </p:sp>
      <p:sp>
        <p:nvSpPr>
          <p:cNvPr id="22" name="Shape 205">
            <a:extLst>
              <a:ext uri="{FF2B5EF4-FFF2-40B4-BE49-F238E27FC236}">
                <a16:creationId xmlns:a16="http://schemas.microsoft.com/office/drawing/2014/main" id="{C1F78276-DC3B-4FFA-96A8-C861CD1C5BD7}"/>
              </a:ext>
            </a:extLst>
          </p:cNvPr>
          <p:cNvSpPr/>
          <p:nvPr/>
        </p:nvSpPr>
        <p:spPr>
          <a:xfrm>
            <a:off x="3255963" y="3908425"/>
            <a:ext cx="942975" cy="495300"/>
          </a:xfrm>
          <a:prstGeom prst="flowChartProcess">
            <a:avLst/>
          </a:prstGeom>
          <a:noFill/>
          <a:ln w="9525" cap="flat">
            <a:solidFill>
              <a:schemeClr val="tx1"/>
            </a:solidFill>
            <a:prstDash val="solid"/>
            <a:round/>
            <a:headEnd type="none" w="med" len="med"/>
            <a:tailEnd type="none" w="med" len="med"/>
          </a:ln>
        </p:spPr>
        <p:txBody>
          <a:bodyPr lIns="121900" tIns="121900" rIns="121900" bIns="121900" anchor="ctr"/>
          <a:lstStyle/>
          <a:p>
            <a:pPr algn="ctr">
              <a:spcBef>
                <a:spcPts val="0"/>
              </a:spcBef>
              <a:defRPr/>
            </a:pPr>
            <a:r>
              <a:rPr lang="en" sz="1067">
                <a:solidFill>
                  <a:srgbClr val="FFFFFF"/>
                </a:solidFill>
              </a:rPr>
              <a:t>指标</a:t>
            </a:r>
          </a:p>
          <a:p>
            <a:pPr algn="ctr">
              <a:spcBef>
                <a:spcPts val="0"/>
              </a:spcBef>
              <a:defRPr/>
            </a:pPr>
            <a:r>
              <a:rPr lang="en" sz="1067">
                <a:solidFill>
                  <a:srgbClr val="FFFFFF"/>
                </a:solidFill>
              </a:rPr>
              <a:t>伺服</a:t>
            </a:r>
          </a:p>
        </p:txBody>
      </p:sp>
      <p:sp>
        <p:nvSpPr>
          <p:cNvPr id="23" name="Shape 206">
            <a:extLst>
              <a:ext uri="{FF2B5EF4-FFF2-40B4-BE49-F238E27FC236}">
                <a16:creationId xmlns:a16="http://schemas.microsoft.com/office/drawing/2014/main" id="{9E2CF550-1CA3-4BC4-9449-E937A7C3BC1C}"/>
              </a:ext>
            </a:extLst>
          </p:cNvPr>
          <p:cNvSpPr txBox="1"/>
          <p:nvPr/>
        </p:nvSpPr>
        <p:spPr>
          <a:xfrm>
            <a:off x="7743825" y="2028825"/>
            <a:ext cx="1946275" cy="220663"/>
          </a:xfrm>
          <a:prstGeom prst="rect">
            <a:avLst/>
          </a:prstGeom>
          <a:noFill/>
          <a:ln w="9525" cap="flat">
            <a:solidFill>
              <a:srgbClr val="434343"/>
            </a:solidFill>
            <a:prstDash val="solid"/>
            <a:round/>
            <a:headEnd type="none" w="med" len="med"/>
            <a:tailEnd type="none" w="med" len="med"/>
          </a:ln>
        </p:spPr>
        <p:txBody>
          <a:bodyPr lIns="121900" tIns="121900" rIns="121900" bIns="121900" anchor="ctr"/>
          <a:lstStyle/>
          <a:p>
            <a:pPr>
              <a:spcBef>
                <a:spcPts val="0"/>
              </a:spcBef>
              <a:defRPr/>
            </a:pPr>
            <a:r>
              <a:rPr lang="en" sz="1067">
                <a:solidFill>
                  <a:srgbClr val="FFFFFF"/>
                </a:solidFill>
              </a:rPr>
              <a:t>引导 (州长侠)</a:t>
            </a:r>
          </a:p>
        </p:txBody>
      </p:sp>
      <p:sp>
        <p:nvSpPr>
          <p:cNvPr id="24" name="Shape 207">
            <a:extLst>
              <a:ext uri="{FF2B5EF4-FFF2-40B4-BE49-F238E27FC236}">
                <a16:creationId xmlns:a16="http://schemas.microsoft.com/office/drawing/2014/main" id="{5EC34C7E-7605-4467-851B-FE230279770C}"/>
              </a:ext>
            </a:extLst>
          </p:cNvPr>
          <p:cNvSpPr txBox="1"/>
          <p:nvPr/>
        </p:nvSpPr>
        <p:spPr>
          <a:xfrm>
            <a:off x="7743825" y="2841625"/>
            <a:ext cx="1946275" cy="220663"/>
          </a:xfrm>
          <a:prstGeom prst="rect">
            <a:avLst/>
          </a:prstGeom>
          <a:noFill/>
          <a:ln w="9525" cap="flat">
            <a:solidFill>
              <a:srgbClr val="434343"/>
            </a:solidFill>
            <a:prstDash val="solid"/>
            <a:round/>
            <a:headEnd type="none" w="med" len="med"/>
            <a:tailEnd type="none" w="med" len="med"/>
          </a:ln>
        </p:spPr>
        <p:txBody>
          <a:bodyPr lIns="121900" tIns="121900" rIns="121900" bIns="121900" anchor="ctr"/>
          <a:lstStyle/>
          <a:p>
            <a:pPr algn="ctr">
              <a:spcBef>
                <a:spcPts val="0"/>
              </a:spcBef>
              <a:defRPr/>
            </a:pPr>
            <a:r>
              <a:rPr lang="en" sz="1067">
                <a:solidFill>
                  <a:srgbClr val="FFFFFF"/>
                </a:solidFill>
              </a:rPr>
              <a:t>指标 (伺服)</a:t>
            </a:r>
          </a:p>
        </p:txBody>
      </p:sp>
      <p:sp>
        <p:nvSpPr>
          <p:cNvPr id="25" name="Shape 208">
            <a:extLst>
              <a:ext uri="{FF2B5EF4-FFF2-40B4-BE49-F238E27FC236}">
                <a16:creationId xmlns:a16="http://schemas.microsoft.com/office/drawing/2014/main" id="{07B3F3E7-E7DE-47EC-A2A7-C57217ED3942}"/>
              </a:ext>
            </a:extLst>
          </p:cNvPr>
          <p:cNvSpPr txBox="1"/>
          <p:nvPr/>
        </p:nvSpPr>
        <p:spPr>
          <a:xfrm>
            <a:off x="7743825" y="2435225"/>
            <a:ext cx="1946275" cy="220663"/>
          </a:xfrm>
          <a:prstGeom prst="rect">
            <a:avLst/>
          </a:prstGeom>
          <a:noFill/>
          <a:ln w="9525" cap="flat">
            <a:solidFill>
              <a:srgbClr val="434343"/>
            </a:solidFill>
            <a:prstDash val="solid"/>
            <a:round/>
            <a:headEnd type="none" w="med" len="med"/>
            <a:tailEnd type="none" w="med" len="med"/>
          </a:ln>
        </p:spPr>
        <p:txBody>
          <a:bodyPr lIns="121900" tIns="121900" rIns="121900" bIns="121900" anchor="ctr"/>
          <a:lstStyle/>
          <a:p>
            <a:pPr algn="ctr">
              <a:spcBef>
                <a:spcPts val="0"/>
              </a:spcBef>
              <a:defRPr/>
            </a:pPr>
            <a:r>
              <a:rPr lang="en" sz="1067">
                <a:solidFill>
                  <a:srgbClr val="FFFFFF"/>
                </a:solidFill>
              </a:rPr>
              <a:t>管理控制台</a:t>
            </a:r>
          </a:p>
        </p:txBody>
      </p:sp>
      <p:grpSp>
        <p:nvGrpSpPr>
          <p:cNvPr id="26" name="Shape 209">
            <a:extLst>
              <a:ext uri="{FF2B5EF4-FFF2-40B4-BE49-F238E27FC236}">
                <a16:creationId xmlns:a16="http://schemas.microsoft.com/office/drawing/2014/main" id="{4694617A-9CC3-484D-95F5-4828BBEF956E}"/>
              </a:ext>
            </a:extLst>
          </p:cNvPr>
          <p:cNvGrpSpPr>
            <a:grpSpLocks/>
          </p:cNvGrpSpPr>
          <p:nvPr/>
        </p:nvGrpSpPr>
        <p:grpSpPr bwMode="auto">
          <a:xfrm>
            <a:off x="5091113" y="2395538"/>
            <a:ext cx="1331912" cy="295275"/>
            <a:chOff x="3818275" y="1797125"/>
            <a:chExt cx="998400" cy="220499"/>
          </a:xfrm>
        </p:grpSpPr>
        <p:cxnSp>
          <p:nvCxnSpPr>
            <p:cNvPr id="303136" name="Shape 210">
              <a:extLst>
                <a:ext uri="{FF2B5EF4-FFF2-40B4-BE49-F238E27FC236}">
                  <a16:creationId xmlns:a16="http://schemas.microsoft.com/office/drawing/2014/main" id="{F07757B2-F769-4C94-BA23-F280E4D35DF3}"/>
                </a:ext>
              </a:extLst>
            </p:cNvPr>
            <p:cNvCxnSpPr>
              <a:cxnSpLocks noChangeShapeType="1"/>
            </p:cNvCxnSpPr>
            <p:nvPr/>
          </p:nvCxnSpPr>
          <p:spPr bwMode="auto">
            <a:xfrm>
              <a:off x="3818275" y="2011025"/>
              <a:ext cx="998400" cy="6599"/>
            </a:xfrm>
            <a:prstGeom prst="straightConnector1">
              <a:avLst/>
            </a:prstGeom>
            <a:noFill/>
            <a:ln w="19050">
              <a:solidFill>
                <a:srgbClr val="FFFFFF"/>
              </a:solidFill>
              <a:round/>
              <a:headEnd type="none" w="lg" len="lg"/>
              <a:tailEnd type="triangle" w="lg" len="lg"/>
            </a:ln>
            <a:extLst>
              <a:ext uri="{909E8E84-426E-40DD-AFC4-6F175D3DCCD1}">
                <a14:hiddenFill xmlns:a14="http://schemas.microsoft.com/office/drawing/2010/main">
                  <a:noFill/>
                </a14:hiddenFill>
              </a:ext>
            </a:extLst>
          </p:spPr>
        </p:cxnSp>
        <p:sp>
          <p:nvSpPr>
            <p:cNvPr id="28" name="Shape 211">
              <a:extLst>
                <a:ext uri="{FF2B5EF4-FFF2-40B4-BE49-F238E27FC236}">
                  <a16:creationId xmlns:a16="http://schemas.microsoft.com/office/drawing/2014/main" id="{6215EAC8-7288-4865-A910-9F8F2FA11EB0}"/>
                </a:ext>
              </a:extLst>
            </p:cNvPr>
            <p:cNvSpPr txBox="1"/>
            <p:nvPr/>
          </p:nvSpPr>
          <p:spPr>
            <a:xfrm>
              <a:off x="4045562" y="1797125"/>
              <a:ext cx="654494" cy="143443"/>
            </a:xfrm>
            <a:prstGeom prst="rect">
              <a:avLst/>
            </a:prstGeom>
            <a:noFill/>
            <a:ln>
              <a:noFill/>
            </a:ln>
          </p:spPr>
          <p:txBody>
            <a:bodyPr lIns="121900" tIns="121900" rIns="121900" bIns="121900" anchor="ctr"/>
            <a:lstStyle/>
            <a:p>
              <a:pPr>
                <a:spcBef>
                  <a:spcPts val="0"/>
                </a:spcBef>
                <a:defRPr/>
              </a:pPr>
              <a:r>
                <a:rPr lang="en" sz="1333" b="1">
                  <a:solidFill>
                    <a:srgbClr val="FFFFFF"/>
                  </a:solidFill>
                </a:rPr>
                <a:t>HTTP</a:t>
              </a:r>
            </a:p>
          </p:txBody>
        </p:sp>
      </p:grpSp>
      <p:cxnSp>
        <p:nvCxnSpPr>
          <p:cNvPr id="303128" name="Shape 212">
            <a:extLst>
              <a:ext uri="{FF2B5EF4-FFF2-40B4-BE49-F238E27FC236}">
                <a16:creationId xmlns:a16="http://schemas.microsoft.com/office/drawing/2014/main" id="{194F78D0-2A85-437E-88EF-B141AB7B0BB9}"/>
              </a:ext>
            </a:extLst>
          </p:cNvPr>
          <p:cNvCxnSpPr>
            <a:cxnSpLocks noChangeShapeType="1"/>
          </p:cNvCxnSpPr>
          <p:nvPr/>
        </p:nvCxnSpPr>
        <p:spPr bwMode="auto">
          <a:xfrm>
            <a:off x="8650288" y="3468688"/>
            <a:ext cx="30162" cy="1819275"/>
          </a:xfrm>
          <a:prstGeom prst="straightConnector1">
            <a:avLst/>
          </a:prstGeom>
          <a:noFill/>
          <a:ln w="19050">
            <a:solidFill>
              <a:srgbClr val="FFFFFF"/>
            </a:solidFill>
            <a:round/>
            <a:headEnd type="none" w="lg" len="lg"/>
            <a:tailEnd type="triangle" w="lg" len="lg"/>
          </a:ln>
          <a:extLst>
            <a:ext uri="{909E8E84-426E-40DD-AFC4-6F175D3DCCD1}">
              <a14:hiddenFill xmlns:a14="http://schemas.microsoft.com/office/drawing/2010/main">
                <a:noFill/>
              </a14:hiddenFill>
            </a:ext>
          </a:extLst>
        </p:spPr>
      </p:cxnSp>
      <p:sp>
        <p:nvSpPr>
          <p:cNvPr id="30" name="Shape 213">
            <a:extLst>
              <a:ext uri="{FF2B5EF4-FFF2-40B4-BE49-F238E27FC236}">
                <a16:creationId xmlns:a16="http://schemas.microsoft.com/office/drawing/2014/main" id="{4F517B0D-1F74-4C4B-882E-9EB6BED3D3D2}"/>
              </a:ext>
            </a:extLst>
          </p:cNvPr>
          <p:cNvSpPr txBox="1"/>
          <p:nvPr/>
        </p:nvSpPr>
        <p:spPr>
          <a:xfrm>
            <a:off x="7743825" y="3248025"/>
            <a:ext cx="1946275" cy="220663"/>
          </a:xfrm>
          <a:prstGeom prst="rect">
            <a:avLst/>
          </a:prstGeom>
          <a:noFill/>
          <a:ln w="9525" cap="flat">
            <a:solidFill>
              <a:srgbClr val="434343"/>
            </a:solidFill>
            <a:prstDash val="solid"/>
            <a:round/>
            <a:headEnd type="none" w="med" len="med"/>
            <a:tailEnd type="none" w="med" len="med"/>
          </a:ln>
        </p:spPr>
        <p:txBody>
          <a:bodyPr lIns="121900" tIns="121900" rIns="121900" bIns="121900" anchor="ctr"/>
          <a:lstStyle/>
          <a:p>
            <a:pPr algn="ctr">
              <a:spcBef>
                <a:spcPts val="0"/>
              </a:spcBef>
              <a:defRPr/>
            </a:pPr>
            <a:r>
              <a:rPr lang="en" sz="1067">
                <a:solidFill>
                  <a:srgbClr val="FFFFFF"/>
                </a:solidFill>
              </a:rPr>
              <a:t>尤里卡集成</a:t>
            </a:r>
          </a:p>
        </p:txBody>
      </p:sp>
      <p:cxnSp>
        <p:nvCxnSpPr>
          <p:cNvPr id="303130" name="Shape 214">
            <a:extLst>
              <a:ext uri="{FF2B5EF4-FFF2-40B4-BE49-F238E27FC236}">
                <a16:creationId xmlns:a16="http://schemas.microsoft.com/office/drawing/2014/main" id="{33B7B18F-AF9C-4A90-AC2E-C49FD3105559}"/>
              </a:ext>
            </a:extLst>
          </p:cNvPr>
          <p:cNvCxnSpPr>
            <a:cxnSpLocks noChangeShapeType="1"/>
            <a:stCxn id="21" idx="3"/>
            <a:endCxn id="9" idx="1"/>
          </p:cNvCxnSpPr>
          <p:nvPr/>
        </p:nvCxnSpPr>
        <p:spPr bwMode="auto">
          <a:xfrm>
            <a:off x="4198938" y="5680075"/>
            <a:ext cx="2270125" cy="14288"/>
          </a:xfrm>
          <a:prstGeom prst="straightConnector1">
            <a:avLst/>
          </a:prstGeom>
          <a:noFill/>
          <a:ln w="19050">
            <a:solidFill>
              <a:srgbClr val="FFFFFF"/>
            </a:solidFill>
            <a:round/>
            <a:headEnd type="none" w="lg" len="lg"/>
            <a:tailEnd type="triangle" w="lg" len="lg"/>
          </a:ln>
          <a:extLst>
            <a:ext uri="{909E8E84-426E-40DD-AFC4-6F175D3DCCD1}">
              <a14:hiddenFill xmlns:a14="http://schemas.microsoft.com/office/drawing/2010/main">
                <a:noFill/>
              </a14:hiddenFill>
            </a:ext>
          </a:extLst>
        </p:spPr>
      </p:cxnSp>
      <p:sp>
        <p:nvSpPr>
          <p:cNvPr id="303131" name="Shape 215">
            <a:extLst>
              <a:ext uri="{FF2B5EF4-FFF2-40B4-BE49-F238E27FC236}">
                <a16:creationId xmlns:a16="http://schemas.microsoft.com/office/drawing/2014/main" id="{50A7CA18-FA4D-4F29-86C2-474F856C6D55}"/>
              </a:ext>
            </a:extLst>
          </p:cNvPr>
          <p:cNvSpPr>
            <a:spLocks noChangeArrowheads="1"/>
          </p:cNvSpPr>
          <p:nvPr/>
        </p:nvSpPr>
        <p:spPr bwMode="auto">
          <a:xfrm>
            <a:off x="6530975" y="1835150"/>
            <a:ext cx="3341688" cy="1727200"/>
          </a:xfrm>
          <a:prstGeom prst="rect">
            <a:avLst/>
          </a:prstGeom>
          <a:noFill/>
          <a:ln w="7620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121900" tIns="121900" rIns="121900" bIns="12190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solidFill>
                <a:srgbClr val="FFFFFF"/>
              </a:solidFill>
            </a:endParaRPr>
          </a:p>
        </p:txBody>
      </p:sp>
      <p:sp>
        <p:nvSpPr>
          <p:cNvPr id="33" name="Shape 216">
            <a:extLst>
              <a:ext uri="{FF2B5EF4-FFF2-40B4-BE49-F238E27FC236}">
                <a16:creationId xmlns:a16="http://schemas.microsoft.com/office/drawing/2014/main" id="{A701472D-681E-4CC4-8DC4-A5D736FB31DA}"/>
              </a:ext>
            </a:extLst>
          </p:cNvPr>
          <p:cNvSpPr txBox="1"/>
          <p:nvPr/>
        </p:nvSpPr>
        <p:spPr>
          <a:xfrm>
            <a:off x="8480425" y="4241800"/>
            <a:ext cx="1273175" cy="322263"/>
          </a:xfrm>
          <a:prstGeom prst="rect">
            <a:avLst/>
          </a:prstGeom>
          <a:noFill/>
          <a:ln>
            <a:noFill/>
          </a:ln>
        </p:spPr>
        <p:txBody>
          <a:bodyPr lIns="121900" tIns="121900" rIns="121900" bIns="121900"/>
          <a:lstStyle/>
          <a:p>
            <a:pPr algn="ctr">
              <a:spcBef>
                <a:spcPts val="0"/>
              </a:spcBef>
              <a:defRPr/>
            </a:pPr>
            <a:r>
              <a:rPr lang="en" sz="1067">
                <a:solidFill>
                  <a:srgbClr val="FFFFFF"/>
                </a:solidFill>
              </a:rPr>
              <a:t>注册</a:t>
            </a:r>
          </a:p>
        </p:txBody>
      </p:sp>
      <p:sp>
        <p:nvSpPr>
          <p:cNvPr id="34" name="Shape 217">
            <a:extLst>
              <a:ext uri="{FF2B5EF4-FFF2-40B4-BE49-F238E27FC236}">
                <a16:creationId xmlns:a16="http://schemas.microsoft.com/office/drawing/2014/main" id="{B0242B1C-A036-419A-B2D5-16B6F31116EE}"/>
              </a:ext>
            </a:extLst>
          </p:cNvPr>
          <p:cNvSpPr txBox="1"/>
          <p:nvPr/>
        </p:nvSpPr>
        <p:spPr>
          <a:xfrm>
            <a:off x="4959350" y="5694363"/>
            <a:ext cx="1331913" cy="385762"/>
          </a:xfrm>
          <a:prstGeom prst="rect">
            <a:avLst/>
          </a:prstGeom>
          <a:noFill/>
          <a:ln>
            <a:noFill/>
          </a:ln>
        </p:spPr>
        <p:txBody>
          <a:bodyPr lIns="121900" tIns="121900" rIns="121900" bIns="121900"/>
          <a:lstStyle/>
          <a:p>
            <a:pPr>
              <a:spcBef>
                <a:spcPts val="0"/>
              </a:spcBef>
              <a:defRPr/>
            </a:pPr>
            <a:r>
              <a:rPr lang="en" sz="1067">
                <a:solidFill>
                  <a:srgbClr val="FFFFFF"/>
                </a:solidFill>
              </a:rPr>
              <a:t>获取注册表</a:t>
            </a:r>
          </a:p>
        </p:txBody>
      </p:sp>
      <p:pic>
        <p:nvPicPr>
          <p:cNvPr id="303134" name="Shape 218">
            <a:extLst>
              <a:ext uri="{FF2B5EF4-FFF2-40B4-BE49-F238E27FC236}">
                <a16:creationId xmlns:a16="http://schemas.microsoft.com/office/drawing/2014/main" id="{BF1620D3-8DF0-4C6F-9F7A-F081237A2753}"/>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1625" y="2459038"/>
            <a:ext cx="75247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Shape 219">
            <a:extLst>
              <a:ext uri="{FF2B5EF4-FFF2-40B4-BE49-F238E27FC236}">
                <a16:creationId xmlns:a16="http://schemas.microsoft.com/office/drawing/2014/main" id="{373F05FE-D8BA-47D4-A934-CED1841EF97F}"/>
              </a:ext>
            </a:extLst>
          </p:cNvPr>
          <p:cNvSpPr txBox="1">
            <a:spLocks noChangeArrowheads="1"/>
          </p:cNvSpPr>
          <p:nvPr/>
        </p:nvSpPr>
        <p:spPr bwMode="auto">
          <a:xfrm>
            <a:off x="5262563" y="5980113"/>
            <a:ext cx="6929437" cy="87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zh-CN" sz="4800"/>
              <a:t>阻塞体系结构</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24">
            <a:extLst>
              <a:ext uri="{FF2B5EF4-FFF2-40B4-BE49-F238E27FC236}">
                <a16:creationId xmlns:a16="http://schemas.microsoft.com/office/drawing/2014/main" id="{1DEB0B5B-0BCB-453D-AA73-C1EF4251A4A1}"/>
              </a:ext>
            </a:extLst>
          </p:cNvPr>
          <p:cNvSpPr txBox="1">
            <a:spLocks/>
          </p:cNvSpPr>
          <p:nvPr/>
        </p:nvSpPr>
        <p:spPr>
          <a:xfrm>
            <a:off x="609600" y="-30163"/>
            <a:ext cx="10972800" cy="1143001"/>
          </a:xfrm>
          <a:prstGeom prst="rect">
            <a:avLst/>
          </a:prstGeom>
        </p:spPr>
        <p:txBody>
          <a:bodyPr lIns="121900" tIns="121900" rIns="121900" bIns="121900" anchor="b"/>
          <a:lstStyle>
            <a:lvl1pPr algn="l" defTabSz="457200" rtl="0" eaLnBrk="1" latinLnBrk="0" hangingPunct="1">
              <a:spcBef>
                <a:spcPct val="0"/>
              </a:spcBef>
              <a:buNone/>
              <a:defRPr sz="4800" b="0" i="0" kern="1200" spc="-100" baseline="0">
                <a:gradFill>
                  <a:gsLst>
                    <a:gs pos="0">
                      <a:schemeClr val="tx1"/>
                    </a:gs>
                    <a:gs pos="100000">
                      <a:schemeClr val="tx1"/>
                    </a:gs>
                  </a:gsLst>
                  <a:lin ang="5400000" scaled="1"/>
                </a:gradFill>
                <a:latin typeface="+mj-lt"/>
                <a:ea typeface="+mj-ea"/>
                <a:cs typeface="Arial"/>
              </a:defRPr>
            </a:lvl1pPr>
          </a:lstStyle>
          <a:p>
            <a:pPr>
              <a:spcBef>
                <a:spcPts val="0"/>
              </a:spcBef>
              <a:defRPr/>
            </a:pPr>
            <a:r>
              <a:rPr lang="en" sz="4400" dirty="0">
                <a:solidFill>
                  <a:schemeClr val="bg1"/>
                </a:solidFill>
              </a:rPr>
              <a:t>Netflix IPC 栈 (2.0)</a:t>
            </a:r>
          </a:p>
        </p:txBody>
      </p:sp>
      <p:sp>
        <p:nvSpPr>
          <p:cNvPr id="3" name="Shape 225">
            <a:extLst>
              <a:ext uri="{FF2B5EF4-FFF2-40B4-BE49-F238E27FC236}">
                <a16:creationId xmlns:a16="http://schemas.microsoft.com/office/drawing/2014/main" id="{B76CF129-31DE-4ADE-BC99-7DCE20A682F8}"/>
              </a:ext>
            </a:extLst>
          </p:cNvPr>
          <p:cNvSpPr/>
          <p:nvPr/>
        </p:nvSpPr>
        <p:spPr>
          <a:xfrm>
            <a:off x="3125788" y="2341563"/>
            <a:ext cx="1909762" cy="3738562"/>
          </a:xfrm>
          <a:prstGeom prst="rect">
            <a:avLst/>
          </a:prstGeom>
          <a:noFill/>
          <a:ln w="19050" cap="flat">
            <a:solidFill>
              <a:schemeClr val="tx1">
                <a:lumMod val="95000"/>
              </a:schemeClr>
            </a:solidFill>
            <a:prstDash val="solid"/>
            <a:round/>
            <a:headEnd type="none" w="med" len="med"/>
            <a:tailEnd type="none" w="med" len="med"/>
          </a:ln>
        </p:spPr>
        <p:txBody>
          <a:bodyPr lIns="121900" tIns="121900" rIns="121900" bIns="121900" anchor="ctr"/>
          <a:lstStyle/>
          <a:p>
            <a:pPr>
              <a:spcBef>
                <a:spcPts val="0"/>
              </a:spcBef>
              <a:defRPr/>
            </a:pPr>
            <a:endParaRPr/>
          </a:p>
        </p:txBody>
      </p:sp>
      <p:sp>
        <p:nvSpPr>
          <p:cNvPr id="305156" name="Shape 226">
            <a:extLst>
              <a:ext uri="{FF2B5EF4-FFF2-40B4-BE49-F238E27FC236}">
                <a16:creationId xmlns:a16="http://schemas.microsoft.com/office/drawing/2014/main" id="{BF8D4291-E164-40B0-83A4-FED7DFECAACE}"/>
              </a:ext>
            </a:extLst>
          </p:cNvPr>
          <p:cNvSpPr txBox="1">
            <a:spLocks noChangeArrowheads="1"/>
          </p:cNvSpPr>
          <p:nvPr/>
        </p:nvSpPr>
        <p:spPr bwMode="auto">
          <a:xfrm>
            <a:off x="1655763" y="1092200"/>
            <a:ext cx="3398837"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zh-CN">
                <a:solidFill>
                  <a:srgbClr val="FFFFFF"/>
                </a:solidFill>
              </a:rPr>
              <a:t>客户端 (功能区 2.0)</a:t>
            </a:r>
          </a:p>
        </p:txBody>
      </p:sp>
      <p:sp>
        <p:nvSpPr>
          <p:cNvPr id="305157" name="Shape 227">
            <a:extLst>
              <a:ext uri="{FF2B5EF4-FFF2-40B4-BE49-F238E27FC236}">
                <a16:creationId xmlns:a16="http://schemas.microsoft.com/office/drawing/2014/main" id="{3703D43A-831A-45B6-8806-4BE7DD784CFC}"/>
              </a:ext>
            </a:extLst>
          </p:cNvPr>
          <p:cNvSpPr>
            <a:spLocks noChangeArrowheads="1"/>
          </p:cNvSpPr>
          <p:nvPr/>
        </p:nvSpPr>
        <p:spPr bwMode="auto">
          <a:xfrm>
            <a:off x="6469063" y="1884363"/>
            <a:ext cx="3341687" cy="2357437"/>
          </a:xfrm>
          <a:prstGeom prst="rect">
            <a:avLst/>
          </a:prstGeom>
          <a:noFill/>
          <a:ln w="76200">
            <a:solidFill>
              <a:srgbClr val="F2F2F2"/>
            </a:solidFill>
            <a:round/>
            <a:headEnd/>
            <a:tailEnd/>
          </a:ln>
          <a:extLst>
            <a:ext uri="{909E8E84-426E-40DD-AFC4-6F175D3DCCD1}">
              <a14:hiddenFill xmlns:a14="http://schemas.microsoft.com/office/drawing/2010/main">
                <a:solidFill>
                  <a:srgbClr val="FFFFFF"/>
                </a:solidFill>
              </a14:hiddenFill>
            </a:ext>
          </a:extLst>
        </p:spPr>
        <p:txBody>
          <a:bodyPr lIns="121900" tIns="121900" rIns="121900" bIns="12190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solidFill>
                <a:srgbClr val="FFFFFF"/>
              </a:solidFill>
            </a:endParaRPr>
          </a:p>
        </p:txBody>
      </p:sp>
      <p:sp>
        <p:nvSpPr>
          <p:cNvPr id="305158" name="Shape 228">
            <a:extLst>
              <a:ext uri="{FF2B5EF4-FFF2-40B4-BE49-F238E27FC236}">
                <a16:creationId xmlns:a16="http://schemas.microsoft.com/office/drawing/2014/main" id="{34F602DA-B0AD-44B7-8F1A-96A5184E725E}"/>
              </a:ext>
            </a:extLst>
          </p:cNvPr>
          <p:cNvSpPr>
            <a:spLocks noChangeArrowheads="1"/>
          </p:cNvSpPr>
          <p:nvPr/>
        </p:nvSpPr>
        <p:spPr bwMode="auto">
          <a:xfrm>
            <a:off x="6469063" y="5314950"/>
            <a:ext cx="3341687" cy="760413"/>
          </a:xfrm>
          <a:prstGeom prst="rect">
            <a:avLst/>
          </a:prstGeom>
          <a:noFill/>
          <a:ln w="76200">
            <a:solidFill>
              <a:srgbClr val="F2F2F2"/>
            </a:solidFill>
            <a:round/>
            <a:headEnd/>
            <a:tailEnd/>
          </a:ln>
          <a:extLst>
            <a:ext uri="{909E8E84-426E-40DD-AFC4-6F175D3DCCD1}">
              <a14:hiddenFill xmlns:a14="http://schemas.microsoft.com/office/drawing/2010/main">
                <a:solidFill>
                  <a:srgbClr val="FFFFFF"/>
                </a:solidFill>
              </a14:hiddenFill>
            </a:ext>
          </a:extLst>
        </p:spPr>
        <p:txBody>
          <a:bodyPr lIns="121900" tIns="121900" rIns="121900" bIns="12190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zh-CN">
                <a:solidFill>
                  <a:srgbClr val="FFFFFF"/>
                </a:solidFill>
              </a:rPr>
              <a:t>尤里卡 (服务注册表)</a:t>
            </a:r>
          </a:p>
        </p:txBody>
      </p:sp>
      <p:cxnSp>
        <p:nvCxnSpPr>
          <p:cNvPr id="305159" name="Shape 229">
            <a:extLst>
              <a:ext uri="{FF2B5EF4-FFF2-40B4-BE49-F238E27FC236}">
                <a16:creationId xmlns:a16="http://schemas.microsoft.com/office/drawing/2014/main" id="{7466612C-1CDF-49CD-8362-2B9FED3337F8}"/>
              </a:ext>
            </a:extLst>
          </p:cNvPr>
          <p:cNvCxnSpPr>
            <a:cxnSpLocks noChangeShapeType="1"/>
          </p:cNvCxnSpPr>
          <p:nvPr/>
        </p:nvCxnSpPr>
        <p:spPr bwMode="auto">
          <a:xfrm>
            <a:off x="7561263" y="1900238"/>
            <a:ext cx="3175" cy="2322512"/>
          </a:xfrm>
          <a:prstGeom prst="straightConnector1">
            <a:avLst/>
          </a:prstGeom>
          <a:noFill/>
          <a:ln w="19050">
            <a:solidFill>
              <a:schemeClr val="tx2"/>
            </a:solidFill>
            <a:round/>
            <a:headEnd type="none" w="lg" len="lg"/>
            <a:tailEnd type="none" w="lg" len="lg"/>
          </a:ln>
          <a:extLst>
            <a:ext uri="{909E8E84-426E-40DD-AFC4-6F175D3DCCD1}">
              <a14:hiddenFill xmlns:a14="http://schemas.microsoft.com/office/drawing/2010/main">
                <a:noFill/>
              </a14:hiddenFill>
            </a:ext>
          </a:extLst>
        </p:spPr>
      </p:cxnSp>
      <p:sp>
        <p:nvSpPr>
          <p:cNvPr id="305160" name="Shape 230">
            <a:extLst>
              <a:ext uri="{FF2B5EF4-FFF2-40B4-BE49-F238E27FC236}">
                <a16:creationId xmlns:a16="http://schemas.microsoft.com/office/drawing/2014/main" id="{EC09DF8C-1646-4E67-B7C8-286F0D6C5103}"/>
              </a:ext>
            </a:extLst>
          </p:cNvPr>
          <p:cNvSpPr txBox="1">
            <a:spLocks noChangeArrowheads="1"/>
          </p:cNvSpPr>
          <p:nvPr/>
        </p:nvSpPr>
        <p:spPr bwMode="auto">
          <a:xfrm>
            <a:off x="6865938" y="1193800"/>
            <a:ext cx="2414587"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zh-CN">
                <a:solidFill>
                  <a:schemeClr val="bg1"/>
                </a:solidFill>
              </a:rPr>
              <a:t>服务器 (细胞核)</a:t>
            </a:r>
          </a:p>
        </p:txBody>
      </p:sp>
      <p:sp>
        <p:nvSpPr>
          <p:cNvPr id="9" name="Shape 231">
            <a:extLst>
              <a:ext uri="{FF2B5EF4-FFF2-40B4-BE49-F238E27FC236}">
                <a16:creationId xmlns:a16="http://schemas.microsoft.com/office/drawing/2014/main" id="{23810EB8-F3C7-4BB5-A0B4-E5C4D7E27DCD}"/>
              </a:ext>
            </a:extLst>
          </p:cNvPr>
          <p:cNvSpPr>
            <a:spLocks noChangeArrowheads="1"/>
          </p:cNvSpPr>
          <p:nvPr/>
        </p:nvSpPr>
        <p:spPr bwMode="auto">
          <a:xfrm>
            <a:off x="1781175" y="1755775"/>
            <a:ext cx="3335338" cy="4370388"/>
          </a:xfrm>
          <a:prstGeom prst="rect">
            <a:avLst/>
          </a:prstGeom>
          <a:noFill/>
          <a:ln w="76200">
            <a:solidFill>
              <a:srgbClr val="CC4125"/>
            </a:solidFill>
            <a:round/>
            <a:headEnd/>
            <a:tailEnd/>
          </a:ln>
          <a:extLst>
            <a:ext uri="{909E8E84-426E-40DD-AFC4-6F175D3DCCD1}">
              <a14:hiddenFill xmlns:a14="http://schemas.microsoft.com/office/drawing/2010/main">
                <a:solidFill>
                  <a:srgbClr val="FFFFFF"/>
                </a:solidFill>
              </a14:hiddenFill>
            </a:ext>
          </a:extLst>
        </p:spPr>
        <p:txBody>
          <a:bodyPr lIns="121900" tIns="121900" rIns="121900" bIns="12190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 name="Shape 232">
            <a:extLst>
              <a:ext uri="{FF2B5EF4-FFF2-40B4-BE49-F238E27FC236}">
                <a16:creationId xmlns:a16="http://schemas.microsoft.com/office/drawing/2014/main" id="{4241870B-3ADB-4FFA-8FD2-A604CFA60DC2}"/>
              </a:ext>
            </a:extLst>
          </p:cNvPr>
          <p:cNvSpPr txBox="1"/>
          <p:nvPr/>
        </p:nvSpPr>
        <p:spPr>
          <a:xfrm>
            <a:off x="3125788" y="1846263"/>
            <a:ext cx="1909762" cy="495300"/>
          </a:xfrm>
          <a:prstGeom prst="rect">
            <a:avLst/>
          </a:prstGeom>
          <a:noFill/>
          <a:ln w="19050" cap="flat">
            <a:solidFill>
              <a:schemeClr val="tx1">
                <a:lumMod val="95000"/>
              </a:schemeClr>
            </a:solidFill>
            <a:prstDash val="solid"/>
            <a:round/>
            <a:headEnd type="none" w="med" len="med"/>
            <a:tailEnd type="none" w="med" len="med"/>
          </a:ln>
        </p:spPr>
        <p:txBody>
          <a:bodyPr lIns="121900" tIns="121900" rIns="121900" bIns="121900"/>
          <a:lstStyle/>
          <a:p>
            <a:pPr>
              <a:spcBef>
                <a:spcPts val="0"/>
              </a:spcBef>
              <a:defRPr/>
            </a:pPr>
            <a:r>
              <a:rPr lang="en" sz="1333">
                <a:solidFill>
                  <a:srgbClr val="FFFFFF"/>
                </a:solidFill>
              </a:rPr>
              <a:t>丝带运输</a:t>
            </a:r>
          </a:p>
        </p:txBody>
      </p:sp>
      <p:sp>
        <p:nvSpPr>
          <p:cNvPr id="11" name="Shape 233">
            <a:extLst>
              <a:ext uri="{FF2B5EF4-FFF2-40B4-BE49-F238E27FC236}">
                <a16:creationId xmlns:a16="http://schemas.microsoft.com/office/drawing/2014/main" id="{80E87914-DBAF-408D-9F02-3FD7A0CA4015}"/>
              </a:ext>
            </a:extLst>
          </p:cNvPr>
          <p:cNvSpPr/>
          <p:nvPr/>
        </p:nvSpPr>
        <p:spPr>
          <a:xfrm>
            <a:off x="3327400" y="2587625"/>
            <a:ext cx="871538" cy="495300"/>
          </a:xfrm>
          <a:prstGeom prst="flowChartProcess">
            <a:avLst/>
          </a:prstGeom>
          <a:noFill/>
          <a:ln w="9525" cap="flat">
            <a:solidFill>
              <a:schemeClr val="tx1">
                <a:lumMod val="95000"/>
              </a:schemeClr>
            </a:solidFill>
            <a:prstDash val="solid"/>
            <a:round/>
            <a:headEnd type="none" w="med" len="med"/>
            <a:tailEnd type="none" w="med" len="med"/>
          </a:ln>
        </p:spPr>
        <p:txBody>
          <a:bodyPr lIns="121900" tIns="121900" rIns="121900" bIns="121900" anchor="ctr"/>
          <a:lstStyle/>
          <a:p>
            <a:pPr algn="ctr">
              <a:spcBef>
                <a:spcPts val="0"/>
              </a:spcBef>
              <a:defRPr/>
            </a:pPr>
            <a:r>
              <a:rPr lang="en" sz="1067">
                <a:solidFill>
                  <a:srgbClr val="FFFFFF"/>
                </a:solidFill>
              </a:rPr>
              <a:t>负载平衡</a:t>
            </a:r>
          </a:p>
        </p:txBody>
      </p:sp>
      <p:sp>
        <p:nvSpPr>
          <p:cNvPr id="12" name="Shape 234">
            <a:extLst>
              <a:ext uri="{FF2B5EF4-FFF2-40B4-BE49-F238E27FC236}">
                <a16:creationId xmlns:a16="http://schemas.microsoft.com/office/drawing/2014/main" id="{23AC4456-1AF4-4F96-925F-8F4E5DA75F93}"/>
              </a:ext>
            </a:extLst>
          </p:cNvPr>
          <p:cNvSpPr/>
          <p:nvPr/>
        </p:nvSpPr>
        <p:spPr>
          <a:xfrm>
            <a:off x="3255963" y="5432425"/>
            <a:ext cx="942975" cy="495300"/>
          </a:xfrm>
          <a:prstGeom prst="flowChartProcess">
            <a:avLst/>
          </a:prstGeom>
          <a:noFill/>
          <a:ln w="9525" cap="flat">
            <a:solidFill>
              <a:schemeClr val="tx1">
                <a:lumMod val="95000"/>
              </a:schemeClr>
            </a:solidFill>
            <a:prstDash val="solid"/>
            <a:round/>
            <a:headEnd type="none" w="med" len="med"/>
            <a:tailEnd type="none" w="med" len="med"/>
          </a:ln>
        </p:spPr>
        <p:txBody>
          <a:bodyPr lIns="121900" tIns="121900" rIns="121900" bIns="121900" anchor="ctr"/>
          <a:lstStyle/>
          <a:p>
            <a:pPr algn="ctr">
              <a:spcBef>
                <a:spcPts val="0"/>
              </a:spcBef>
              <a:defRPr/>
            </a:pPr>
            <a:r>
              <a:rPr lang="en" sz="1067">
                <a:solidFill>
                  <a:srgbClr val="FFFFFF"/>
                </a:solidFill>
              </a:rPr>
              <a:t>尤里卡集成</a:t>
            </a:r>
          </a:p>
        </p:txBody>
      </p:sp>
      <p:sp>
        <p:nvSpPr>
          <p:cNvPr id="13" name="Shape 235">
            <a:extLst>
              <a:ext uri="{FF2B5EF4-FFF2-40B4-BE49-F238E27FC236}">
                <a16:creationId xmlns:a16="http://schemas.microsoft.com/office/drawing/2014/main" id="{7789C6C0-9CFA-4C06-BA4E-59B6E4AE7FD5}"/>
              </a:ext>
            </a:extLst>
          </p:cNvPr>
          <p:cNvSpPr/>
          <p:nvPr/>
        </p:nvSpPr>
        <p:spPr>
          <a:xfrm>
            <a:off x="3255963" y="3806825"/>
            <a:ext cx="942975" cy="495300"/>
          </a:xfrm>
          <a:prstGeom prst="flowChartProcess">
            <a:avLst/>
          </a:prstGeom>
          <a:noFill/>
          <a:ln w="9525" cap="flat">
            <a:solidFill>
              <a:schemeClr val="tx1">
                <a:lumMod val="95000"/>
              </a:schemeClr>
            </a:solidFill>
            <a:prstDash val="solid"/>
            <a:round/>
            <a:headEnd type="none" w="med" len="med"/>
            <a:tailEnd type="none" w="med" len="med"/>
          </a:ln>
        </p:spPr>
        <p:txBody>
          <a:bodyPr lIns="121900" tIns="121900" rIns="121900" bIns="121900" anchor="ctr"/>
          <a:lstStyle/>
          <a:p>
            <a:pPr algn="ctr">
              <a:spcBef>
                <a:spcPts val="0"/>
              </a:spcBef>
              <a:defRPr/>
            </a:pPr>
            <a:r>
              <a:rPr lang="en" sz="1067">
                <a:solidFill>
                  <a:srgbClr val="FFFFFF"/>
                </a:solidFill>
              </a:rPr>
              <a:t>指标</a:t>
            </a:r>
          </a:p>
          <a:p>
            <a:pPr algn="ctr">
              <a:spcBef>
                <a:spcPts val="0"/>
              </a:spcBef>
              <a:defRPr/>
            </a:pPr>
            <a:r>
              <a:rPr lang="en" sz="1067">
                <a:solidFill>
                  <a:srgbClr val="FFFFFF"/>
                </a:solidFill>
              </a:rPr>
              <a:t>伺服</a:t>
            </a:r>
          </a:p>
        </p:txBody>
      </p:sp>
      <p:sp>
        <p:nvSpPr>
          <p:cNvPr id="14" name="Shape 236">
            <a:extLst>
              <a:ext uri="{FF2B5EF4-FFF2-40B4-BE49-F238E27FC236}">
                <a16:creationId xmlns:a16="http://schemas.microsoft.com/office/drawing/2014/main" id="{E687D15E-0564-4153-8E9F-DC7E4B3CF264}"/>
              </a:ext>
            </a:extLst>
          </p:cNvPr>
          <p:cNvSpPr txBox="1"/>
          <p:nvPr/>
        </p:nvSpPr>
        <p:spPr>
          <a:xfrm>
            <a:off x="7743825" y="2028825"/>
            <a:ext cx="1946275" cy="220663"/>
          </a:xfrm>
          <a:prstGeom prst="rect">
            <a:avLst/>
          </a:prstGeom>
          <a:noFill/>
          <a:ln w="9525" cap="flat">
            <a:solidFill>
              <a:srgbClr val="434343"/>
            </a:solidFill>
            <a:prstDash val="solid"/>
            <a:round/>
            <a:headEnd type="none" w="med" len="med"/>
            <a:tailEnd type="none" w="med" len="med"/>
          </a:ln>
        </p:spPr>
        <p:txBody>
          <a:bodyPr lIns="121900" tIns="121900" rIns="121900" bIns="121900" anchor="ctr"/>
          <a:lstStyle/>
          <a:p>
            <a:pPr>
              <a:spcBef>
                <a:spcPts val="0"/>
              </a:spcBef>
              <a:defRPr/>
            </a:pPr>
            <a:r>
              <a:rPr lang="en" sz="1067">
                <a:solidFill>
                  <a:srgbClr val="FFFFFF"/>
                </a:solidFill>
              </a:rPr>
              <a:t>引导 (州长侠)</a:t>
            </a:r>
          </a:p>
        </p:txBody>
      </p:sp>
      <p:sp>
        <p:nvSpPr>
          <p:cNvPr id="15" name="Shape 237">
            <a:extLst>
              <a:ext uri="{FF2B5EF4-FFF2-40B4-BE49-F238E27FC236}">
                <a16:creationId xmlns:a16="http://schemas.microsoft.com/office/drawing/2014/main" id="{2965E3F1-7AA1-48B9-9FC8-9C93296FEADC}"/>
              </a:ext>
            </a:extLst>
          </p:cNvPr>
          <p:cNvSpPr txBox="1"/>
          <p:nvPr/>
        </p:nvSpPr>
        <p:spPr>
          <a:xfrm>
            <a:off x="7743825" y="3146425"/>
            <a:ext cx="1946275" cy="220663"/>
          </a:xfrm>
          <a:prstGeom prst="rect">
            <a:avLst/>
          </a:prstGeom>
          <a:noFill/>
          <a:ln w="9525" cap="flat">
            <a:solidFill>
              <a:srgbClr val="434343"/>
            </a:solidFill>
            <a:prstDash val="solid"/>
            <a:round/>
            <a:headEnd type="none" w="med" len="med"/>
            <a:tailEnd type="none" w="med" len="med"/>
          </a:ln>
        </p:spPr>
        <p:txBody>
          <a:bodyPr lIns="121900" tIns="121900" rIns="121900" bIns="121900" anchor="ctr"/>
          <a:lstStyle/>
          <a:p>
            <a:pPr algn="ctr">
              <a:spcBef>
                <a:spcPts val="0"/>
              </a:spcBef>
              <a:defRPr/>
            </a:pPr>
            <a:r>
              <a:rPr lang="en" sz="1067">
                <a:solidFill>
                  <a:srgbClr val="FFFFFF"/>
                </a:solidFill>
              </a:rPr>
              <a:t>指标 (伺服)</a:t>
            </a:r>
          </a:p>
        </p:txBody>
      </p:sp>
      <p:sp>
        <p:nvSpPr>
          <p:cNvPr id="16" name="Shape 238">
            <a:extLst>
              <a:ext uri="{FF2B5EF4-FFF2-40B4-BE49-F238E27FC236}">
                <a16:creationId xmlns:a16="http://schemas.microsoft.com/office/drawing/2014/main" id="{C0252F58-650E-4446-B0D7-3BE7C2F24B5B}"/>
              </a:ext>
            </a:extLst>
          </p:cNvPr>
          <p:cNvSpPr txBox="1"/>
          <p:nvPr/>
        </p:nvSpPr>
        <p:spPr>
          <a:xfrm>
            <a:off x="7743825" y="2536825"/>
            <a:ext cx="1946275" cy="220663"/>
          </a:xfrm>
          <a:prstGeom prst="rect">
            <a:avLst/>
          </a:prstGeom>
          <a:noFill/>
          <a:ln w="9525" cap="flat">
            <a:solidFill>
              <a:srgbClr val="434343"/>
            </a:solidFill>
            <a:prstDash val="solid"/>
            <a:round/>
            <a:headEnd type="none" w="med" len="med"/>
            <a:tailEnd type="none" w="med" len="med"/>
          </a:ln>
        </p:spPr>
        <p:txBody>
          <a:bodyPr lIns="121900" tIns="121900" rIns="121900" bIns="121900" anchor="ctr"/>
          <a:lstStyle/>
          <a:p>
            <a:pPr algn="ctr">
              <a:spcBef>
                <a:spcPts val="0"/>
              </a:spcBef>
              <a:defRPr/>
            </a:pPr>
            <a:r>
              <a:rPr lang="en" sz="1067">
                <a:solidFill>
                  <a:srgbClr val="FFFFFF"/>
                </a:solidFill>
              </a:rPr>
              <a:t>管理控制台</a:t>
            </a:r>
          </a:p>
        </p:txBody>
      </p:sp>
      <p:sp>
        <p:nvSpPr>
          <p:cNvPr id="17" name="Shape 239">
            <a:extLst>
              <a:ext uri="{FF2B5EF4-FFF2-40B4-BE49-F238E27FC236}">
                <a16:creationId xmlns:a16="http://schemas.microsoft.com/office/drawing/2014/main" id="{2B84558D-5DAE-4CD2-B14A-DAF7B188BD0D}"/>
              </a:ext>
            </a:extLst>
          </p:cNvPr>
          <p:cNvSpPr txBox="1"/>
          <p:nvPr/>
        </p:nvSpPr>
        <p:spPr>
          <a:xfrm>
            <a:off x="5394325" y="1684338"/>
            <a:ext cx="871538" cy="192087"/>
          </a:xfrm>
          <a:prstGeom prst="rect">
            <a:avLst/>
          </a:prstGeom>
          <a:noFill/>
          <a:ln>
            <a:noFill/>
          </a:ln>
        </p:spPr>
        <p:txBody>
          <a:bodyPr lIns="121900" tIns="121900" rIns="121900" bIns="121900" anchor="ctr"/>
          <a:lstStyle/>
          <a:p>
            <a:pPr>
              <a:spcBef>
                <a:spcPts val="0"/>
              </a:spcBef>
              <a:defRPr/>
            </a:pPr>
            <a:r>
              <a:rPr lang="en" sz="1333" b="1">
                <a:solidFill>
                  <a:srgbClr val="FFFFFF"/>
                </a:solidFill>
              </a:rPr>
              <a:t>HTTP</a:t>
            </a:r>
          </a:p>
        </p:txBody>
      </p:sp>
      <p:cxnSp>
        <p:nvCxnSpPr>
          <p:cNvPr id="305170" name="Shape 240">
            <a:extLst>
              <a:ext uri="{FF2B5EF4-FFF2-40B4-BE49-F238E27FC236}">
                <a16:creationId xmlns:a16="http://schemas.microsoft.com/office/drawing/2014/main" id="{587CAD79-AB01-4F6D-B7E3-FCD0E7F9D04C}"/>
              </a:ext>
            </a:extLst>
          </p:cNvPr>
          <p:cNvCxnSpPr>
            <a:cxnSpLocks noChangeShapeType="1"/>
            <a:stCxn id="19" idx="2"/>
          </p:cNvCxnSpPr>
          <p:nvPr/>
        </p:nvCxnSpPr>
        <p:spPr bwMode="auto">
          <a:xfrm>
            <a:off x="8716963" y="3976688"/>
            <a:ext cx="22225" cy="1293812"/>
          </a:xfrm>
          <a:prstGeom prst="straightConnector1">
            <a:avLst/>
          </a:prstGeom>
          <a:noFill/>
          <a:ln w="19050">
            <a:solidFill>
              <a:srgbClr val="FFFFFF"/>
            </a:solidFill>
            <a:round/>
            <a:headEnd type="none" w="lg" len="lg"/>
            <a:tailEnd type="triangle" w="lg" len="lg"/>
          </a:ln>
          <a:extLst>
            <a:ext uri="{909E8E84-426E-40DD-AFC4-6F175D3DCCD1}">
              <a14:hiddenFill xmlns:a14="http://schemas.microsoft.com/office/drawing/2010/main">
                <a:noFill/>
              </a14:hiddenFill>
            </a:ext>
          </a:extLst>
        </p:spPr>
      </p:cxnSp>
      <p:sp>
        <p:nvSpPr>
          <p:cNvPr id="19" name="Shape 241">
            <a:extLst>
              <a:ext uri="{FF2B5EF4-FFF2-40B4-BE49-F238E27FC236}">
                <a16:creationId xmlns:a16="http://schemas.microsoft.com/office/drawing/2014/main" id="{B3EFA31A-844A-441A-8399-07C5E7593D14}"/>
              </a:ext>
            </a:extLst>
          </p:cNvPr>
          <p:cNvSpPr txBox="1"/>
          <p:nvPr/>
        </p:nvSpPr>
        <p:spPr>
          <a:xfrm>
            <a:off x="7743825" y="3756025"/>
            <a:ext cx="1946275" cy="220663"/>
          </a:xfrm>
          <a:prstGeom prst="rect">
            <a:avLst/>
          </a:prstGeom>
          <a:noFill/>
          <a:ln w="9525" cap="flat">
            <a:solidFill>
              <a:srgbClr val="434343"/>
            </a:solidFill>
            <a:prstDash val="solid"/>
            <a:round/>
            <a:headEnd type="none" w="med" len="med"/>
            <a:tailEnd type="none" w="med" len="med"/>
          </a:ln>
        </p:spPr>
        <p:txBody>
          <a:bodyPr lIns="121900" tIns="121900" rIns="121900" bIns="121900" anchor="ctr"/>
          <a:lstStyle/>
          <a:p>
            <a:pPr algn="ctr">
              <a:spcBef>
                <a:spcPts val="0"/>
              </a:spcBef>
              <a:defRPr/>
            </a:pPr>
            <a:r>
              <a:rPr lang="en" sz="1067">
                <a:solidFill>
                  <a:srgbClr val="FFFFFF"/>
                </a:solidFill>
              </a:rPr>
              <a:t>尤里卡集成</a:t>
            </a:r>
          </a:p>
        </p:txBody>
      </p:sp>
      <p:sp>
        <p:nvSpPr>
          <p:cNvPr id="20" name="Shape 242">
            <a:extLst>
              <a:ext uri="{FF2B5EF4-FFF2-40B4-BE49-F238E27FC236}">
                <a16:creationId xmlns:a16="http://schemas.microsoft.com/office/drawing/2014/main" id="{9956DDD3-2FA8-4809-91BA-6C11836424E1}"/>
              </a:ext>
            </a:extLst>
          </p:cNvPr>
          <p:cNvSpPr txBox="1"/>
          <p:nvPr/>
        </p:nvSpPr>
        <p:spPr>
          <a:xfrm>
            <a:off x="8480425" y="4241800"/>
            <a:ext cx="1273175" cy="322263"/>
          </a:xfrm>
          <a:prstGeom prst="rect">
            <a:avLst/>
          </a:prstGeom>
          <a:noFill/>
          <a:ln>
            <a:noFill/>
          </a:ln>
        </p:spPr>
        <p:txBody>
          <a:bodyPr lIns="121900" tIns="121900" rIns="121900" bIns="121900"/>
          <a:lstStyle/>
          <a:p>
            <a:pPr algn="ctr">
              <a:spcBef>
                <a:spcPts val="0"/>
              </a:spcBef>
              <a:defRPr/>
            </a:pPr>
            <a:r>
              <a:rPr lang="en" sz="1067">
                <a:solidFill>
                  <a:srgbClr val="FFFFFF"/>
                </a:solidFill>
              </a:rPr>
              <a:t>注册</a:t>
            </a:r>
          </a:p>
        </p:txBody>
      </p:sp>
      <p:sp>
        <p:nvSpPr>
          <p:cNvPr id="21" name="Shape 243">
            <a:extLst>
              <a:ext uri="{FF2B5EF4-FFF2-40B4-BE49-F238E27FC236}">
                <a16:creationId xmlns:a16="http://schemas.microsoft.com/office/drawing/2014/main" id="{52ACD6F9-A174-4CA7-8180-8720A0FBE1BC}"/>
              </a:ext>
            </a:extLst>
          </p:cNvPr>
          <p:cNvSpPr txBox="1"/>
          <p:nvPr/>
        </p:nvSpPr>
        <p:spPr>
          <a:xfrm>
            <a:off x="4959350" y="5694363"/>
            <a:ext cx="1331913" cy="385762"/>
          </a:xfrm>
          <a:prstGeom prst="rect">
            <a:avLst/>
          </a:prstGeom>
          <a:noFill/>
          <a:ln>
            <a:noFill/>
          </a:ln>
        </p:spPr>
        <p:txBody>
          <a:bodyPr lIns="121900" tIns="121900" rIns="121900" bIns="121900"/>
          <a:lstStyle/>
          <a:p>
            <a:pPr>
              <a:spcBef>
                <a:spcPts val="0"/>
              </a:spcBef>
              <a:defRPr/>
            </a:pPr>
            <a:r>
              <a:rPr lang="en" sz="1067">
                <a:solidFill>
                  <a:srgbClr val="FFFFFF"/>
                </a:solidFill>
              </a:rPr>
              <a:t>获取注册表</a:t>
            </a:r>
          </a:p>
        </p:txBody>
      </p:sp>
      <p:sp>
        <p:nvSpPr>
          <p:cNvPr id="22" name="Shape 244">
            <a:extLst>
              <a:ext uri="{FF2B5EF4-FFF2-40B4-BE49-F238E27FC236}">
                <a16:creationId xmlns:a16="http://schemas.microsoft.com/office/drawing/2014/main" id="{604A0CC5-D709-4E76-9D7B-5E602A2571BF}"/>
              </a:ext>
            </a:extLst>
          </p:cNvPr>
          <p:cNvSpPr/>
          <p:nvPr/>
        </p:nvSpPr>
        <p:spPr>
          <a:xfrm>
            <a:off x="1863725" y="1847850"/>
            <a:ext cx="1208088" cy="4232275"/>
          </a:xfrm>
          <a:prstGeom prst="rect">
            <a:avLst/>
          </a:prstGeom>
          <a:noFill/>
          <a:ln w="19050" cap="flat">
            <a:solidFill>
              <a:schemeClr val="tx1">
                <a:lumMod val="95000"/>
              </a:schemeClr>
            </a:solidFill>
            <a:prstDash val="solid"/>
            <a:round/>
            <a:headEnd type="none" w="med" len="med"/>
            <a:tailEnd type="none" w="med" len="med"/>
          </a:ln>
        </p:spPr>
        <p:txBody>
          <a:bodyPr lIns="121900" tIns="121900" rIns="121900" bIns="121900" anchor="ctr"/>
          <a:lstStyle/>
          <a:p>
            <a:pPr>
              <a:spcBef>
                <a:spcPts val="0"/>
              </a:spcBef>
              <a:defRPr/>
            </a:pPr>
            <a:endParaRPr sz="1333">
              <a:solidFill>
                <a:srgbClr val="FFFFFF"/>
              </a:solidFill>
            </a:endParaRPr>
          </a:p>
        </p:txBody>
      </p:sp>
      <p:sp>
        <p:nvSpPr>
          <p:cNvPr id="23" name="Shape 245">
            <a:extLst>
              <a:ext uri="{FF2B5EF4-FFF2-40B4-BE49-F238E27FC236}">
                <a16:creationId xmlns:a16="http://schemas.microsoft.com/office/drawing/2014/main" id="{BAC9338C-1685-4006-AC91-842C751884E0}"/>
              </a:ext>
            </a:extLst>
          </p:cNvPr>
          <p:cNvSpPr txBox="1"/>
          <p:nvPr/>
        </p:nvSpPr>
        <p:spPr>
          <a:xfrm>
            <a:off x="1990725" y="2100263"/>
            <a:ext cx="785813" cy="352425"/>
          </a:xfrm>
          <a:prstGeom prst="rect">
            <a:avLst/>
          </a:prstGeom>
          <a:noFill/>
          <a:ln>
            <a:solidFill>
              <a:schemeClr val="tx1">
                <a:lumMod val="95000"/>
              </a:schemeClr>
            </a:solidFill>
          </a:ln>
        </p:spPr>
        <p:txBody>
          <a:bodyPr lIns="121900" tIns="121900" rIns="121900" bIns="121900" anchor="ctr"/>
          <a:lstStyle/>
          <a:p>
            <a:pPr>
              <a:spcBef>
                <a:spcPts val="0"/>
              </a:spcBef>
              <a:defRPr/>
            </a:pPr>
            <a:r>
              <a:rPr lang="en" sz="1600" dirty="0">
                <a:solidFill>
                  <a:srgbClr val="FFFFFF"/>
                </a:solidFill>
              </a:rPr>
              <a:t>丝带</a:t>
            </a:r>
            <a:endParaRPr lang="en" sz="1333" dirty="0">
              <a:solidFill>
                <a:srgbClr val="FFFFFF"/>
              </a:solidFill>
            </a:endParaRPr>
          </a:p>
        </p:txBody>
      </p:sp>
      <p:sp>
        <p:nvSpPr>
          <p:cNvPr id="24" name="Shape 246">
            <a:extLst>
              <a:ext uri="{FF2B5EF4-FFF2-40B4-BE49-F238E27FC236}">
                <a16:creationId xmlns:a16="http://schemas.microsoft.com/office/drawing/2014/main" id="{7A6FA3FD-F09A-4D98-A7C1-7B273CC39910}"/>
              </a:ext>
            </a:extLst>
          </p:cNvPr>
          <p:cNvSpPr/>
          <p:nvPr/>
        </p:nvSpPr>
        <p:spPr>
          <a:xfrm>
            <a:off x="2006600" y="3095625"/>
            <a:ext cx="871538" cy="495300"/>
          </a:xfrm>
          <a:prstGeom prst="flowChartProcess">
            <a:avLst/>
          </a:prstGeom>
          <a:noFill/>
          <a:ln w="9525" cap="flat">
            <a:solidFill>
              <a:schemeClr val="tx1">
                <a:lumMod val="95000"/>
              </a:schemeClr>
            </a:solidFill>
            <a:prstDash val="solid"/>
            <a:round/>
            <a:headEnd type="none" w="med" len="med"/>
            <a:tailEnd type="none" w="med" len="med"/>
          </a:ln>
        </p:spPr>
        <p:txBody>
          <a:bodyPr lIns="121900" tIns="121900" rIns="121900" bIns="121900" anchor="ctr"/>
          <a:lstStyle/>
          <a:p>
            <a:pPr algn="ctr">
              <a:spcBef>
                <a:spcPts val="0"/>
              </a:spcBef>
              <a:defRPr/>
            </a:pPr>
            <a:r>
              <a:rPr lang="en" sz="1467" dirty="0">
                <a:solidFill>
                  <a:srgbClr val="FFFFFF"/>
                </a:solidFill>
              </a:rPr>
              <a:t>锥</a:t>
            </a:r>
            <a:endParaRPr lang="en" sz="1067" dirty="0">
              <a:solidFill>
                <a:srgbClr val="FFFFFF"/>
              </a:solidFill>
            </a:endParaRPr>
          </a:p>
        </p:txBody>
      </p:sp>
      <p:sp>
        <p:nvSpPr>
          <p:cNvPr id="25" name="Shape 247">
            <a:extLst>
              <a:ext uri="{FF2B5EF4-FFF2-40B4-BE49-F238E27FC236}">
                <a16:creationId xmlns:a16="http://schemas.microsoft.com/office/drawing/2014/main" id="{1E17C962-CF70-43AD-92A5-8364C0D5889A}"/>
              </a:ext>
            </a:extLst>
          </p:cNvPr>
          <p:cNvSpPr/>
          <p:nvPr/>
        </p:nvSpPr>
        <p:spPr>
          <a:xfrm>
            <a:off x="2006600" y="4314825"/>
            <a:ext cx="871538" cy="495300"/>
          </a:xfrm>
          <a:prstGeom prst="flowChartProcess">
            <a:avLst/>
          </a:prstGeom>
          <a:noFill/>
          <a:ln w="9525" cap="flat">
            <a:solidFill>
              <a:schemeClr val="tx1">
                <a:lumMod val="95000"/>
              </a:schemeClr>
            </a:solidFill>
            <a:prstDash val="solid"/>
            <a:round/>
            <a:headEnd type="none" w="med" len="med"/>
            <a:tailEnd type="none" w="med" len="med"/>
          </a:ln>
        </p:spPr>
        <p:txBody>
          <a:bodyPr lIns="121900" tIns="121900" rIns="121900" bIns="121900" anchor="ctr"/>
          <a:lstStyle/>
          <a:p>
            <a:pPr algn="ctr">
              <a:spcBef>
                <a:spcPts val="0"/>
              </a:spcBef>
              <a:defRPr/>
            </a:pPr>
            <a:r>
              <a:rPr lang="en" sz="1400" dirty="0">
                <a:solidFill>
                  <a:srgbClr val="FFFFFF"/>
                </a:solidFill>
              </a:rPr>
              <a:t>EVCache</a:t>
            </a:r>
            <a:endParaRPr lang="en" sz="1067" dirty="0">
              <a:solidFill>
                <a:srgbClr val="FFFFFF"/>
              </a:solidFill>
            </a:endParaRPr>
          </a:p>
        </p:txBody>
      </p:sp>
      <p:sp>
        <p:nvSpPr>
          <p:cNvPr id="26" name="Shape 248">
            <a:extLst>
              <a:ext uri="{FF2B5EF4-FFF2-40B4-BE49-F238E27FC236}">
                <a16:creationId xmlns:a16="http://schemas.microsoft.com/office/drawing/2014/main" id="{2AF89FB1-4240-47CE-9E75-E4E0F895AA58}"/>
              </a:ext>
            </a:extLst>
          </p:cNvPr>
          <p:cNvSpPr txBox="1"/>
          <p:nvPr/>
        </p:nvSpPr>
        <p:spPr>
          <a:xfrm>
            <a:off x="4314825" y="1863725"/>
            <a:ext cx="73025" cy="4064000"/>
          </a:xfrm>
          <a:prstGeom prst="rect">
            <a:avLst/>
          </a:prstGeom>
          <a:noFill/>
          <a:ln>
            <a:solidFill>
              <a:schemeClr val="tx1">
                <a:lumMod val="95000"/>
              </a:schemeClr>
            </a:solidFill>
          </a:ln>
        </p:spPr>
        <p:txBody>
          <a:bodyPr lIns="121900" tIns="121900" rIns="121900" bIns="121900"/>
          <a:lstStyle/>
          <a:p>
            <a:pPr>
              <a:spcBef>
                <a:spcPts val="0"/>
              </a:spcBef>
              <a:defRPr/>
            </a:pPr>
            <a:endParaRPr>
              <a:solidFill>
                <a:srgbClr val="FFFFFF"/>
              </a:solidFill>
            </a:endParaRPr>
          </a:p>
        </p:txBody>
      </p:sp>
      <p:cxnSp>
        <p:nvCxnSpPr>
          <p:cNvPr id="27" name="Shape 249">
            <a:extLst>
              <a:ext uri="{FF2B5EF4-FFF2-40B4-BE49-F238E27FC236}">
                <a16:creationId xmlns:a16="http://schemas.microsoft.com/office/drawing/2014/main" id="{483424D3-C36E-4D7D-BF47-7688E3CADC0F}"/>
              </a:ext>
            </a:extLst>
          </p:cNvPr>
          <p:cNvCxnSpPr/>
          <p:nvPr/>
        </p:nvCxnSpPr>
        <p:spPr>
          <a:xfrm>
            <a:off x="4305300" y="2332038"/>
            <a:ext cx="36513" cy="3744912"/>
          </a:xfrm>
          <a:prstGeom prst="straightConnector1">
            <a:avLst/>
          </a:prstGeom>
          <a:noFill/>
          <a:ln w="19050" cap="flat">
            <a:solidFill>
              <a:schemeClr val="tx1">
                <a:lumMod val="95000"/>
              </a:schemeClr>
            </a:solidFill>
            <a:prstDash val="solid"/>
            <a:round/>
            <a:headEnd type="none" w="lg" len="lg"/>
            <a:tailEnd type="none" w="lg" len="lg"/>
          </a:ln>
        </p:spPr>
      </p:cxnSp>
      <p:grpSp>
        <p:nvGrpSpPr>
          <p:cNvPr id="28" name="Shape 250">
            <a:extLst>
              <a:ext uri="{FF2B5EF4-FFF2-40B4-BE49-F238E27FC236}">
                <a16:creationId xmlns:a16="http://schemas.microsoft.com/office/drawing/2014/main" id="{E0209703-44C1-4F51-AFFA-73460EBB17F3}"/>
              </a:ext>
            </a:extLst>
          </p:cNvPr>
          <p:cNvGrpSpPr>
            <a:grpSpLocks/>
          </p:cNvGrpSpPr>
          <p:nvPr/>
        </p:nvGrpSpPr>
        <p:grpSpPr bwMode="auto">
          <a:xfrm>
            <a:off x="4368800" y="1987550"/>
            <a:ext cx="3276600" cy="3552825"/>
            <a:chOff x="3276846" y="1491175"/>
            <a:chExt cx="2456703" cy="2664024"/>
          </a:xfrm>
        </p:grpSpPr>
        <p:pic>
          <p:nvPicPr>
            <p:cNvPr id="305193" name="Shape 251">
              <a:extLst>
                <a:ext uri="{FF2B5EF4-FFF2-40B4-BE49-F238E27FC236}">
                  <a16:creationId xmlns:a16="http://schemas.microsoft.com/office/drawing/2014/main" id="{DFA8351D-0CAE-4E34-918C-CB9461579642}"/>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846" y="3714750"/>
              <a:ext cx="440449" cy="440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5194" name="Shape 252">
              <a:extLst>
                <a:ext uri="{FF2B5EF4-FFF2-40B4-BE49-F238E27FC236}">
                  <a16:creationId xmlns:a16="http://schemas.microsoft.com/office/drawing/2014/main" id="{F9603E6E-F77B-4693-8131-3167B2531464}"/>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7975" y="1795975"/>
              <a:ext cx="440450" cy="44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5195" name="Shape 253">
              <a:extLst>
                <a:ext uri="{FF2B5EF4-FFF2-40B4-BE49-F238E27FC236}">
                  <a16:creationId xmlns:a16="http://schemas.microsoft.com/office/drawing/2014/main" id="{E4856BBC-693C-466E-AD87-A42E7B62E220}"/>
                </a:ext>
              </a:extLst>
            </p:cNvPr>
            <p:cNvSpPr txBox="1">
              <a:spLocks noChangeArrowheads="1"/>
            </p:cNvSpPr>
            <p:nvPr/>
          </p:nvSpPr>
          <p:spPr bwMode="auto">
            <a:xfrm>
              <a:off x="3352800" y="2273600"/>
              <a:ext cx="290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r>
                <a:rPr lang="zh-CN" altLang="zh-CN" sz="1600" b="1">
                  <a:solidFill>
                    <a:srgbClr val="980000"/>
                  </a:solidFill>
                </a:rPr>
                <a:t>RxNet</a:t>
              </a:r>
            </a:p>
            <a:p>
              <a:pPr/>
              <a:r>
                <a:rPr lang="zh-CN" altLang="zh-CN" sz="1600" b="1">
                  <a:solidFill>
                    <a:srgbClr val="980000"/>
                  </a:solidFill>
                </a:rPr>
                <a:t>泰</a:t>
              </a:r>
            </a:p>
          </p:txBody>
        </p:sp>
        <p:pic>
          <p:nvPicPr>
            <p:cNvPr id="305196" name="Shape 254">
              <a:extLst>
                <a:ext uri="{FF2B5EF4-FFF2-40B4-BE49-F238E27FC236}">
                  <a16:creationId xmlns:a16="http://schemas.microsoft.com/office/drawing/2014/main" id="{FB8D6641-BA77-4506-B448-0BCAF5EB7520}"/>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0575" y="1491175"/>
              <a:ext cx="440450" cy="44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5197" name="Shape 255">
              <a:extLst>
                <a:ext uri="{FF2B5EF4-FFF2-40B4-BE49-F238E27FC236}">
                  <a16:creationId xmlns:a16="http://schemas.microsoft.com/office/drawing/2014/main" id="{6A7FFBFB-7D80-4DCD-8F6F-A609E00EAA3A}"/>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446" y="2571750"/>
              <a:ext cx="440449" cy="440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5198" name="Shape 256">
              <a:extLst>
                <a:ext uri="{FF2B5EF4-FFF2-40B4-BE49-F238E27FC236}">
                  <a16:creationId xmlns:a16="http://schemas.microsoft.com/office/drawing/2014/main" id="{6C3C89C2-C3D7-4628-AB79-5BF32663E25D}"/>
                </a:ext>
              </a:extLst>
            </p:cNvPr>
            <p:cNvSpPr txBox="1">
              <a:spLocks noChangeArrowheads="1"/>
            </p:cNvSpPr>
            <p:nvPr/>
          </p:nvSpPr>
          <p:spPr bwMode="auto">
            <a:xfrm>
              <a:off x="4907050" y="2017000"/>
              <a:ext cx="826499"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r>
                <a:rPr lang="zh-CN" altLang="zh-CN" sz="1600" b="1">
                  <a:solidFill>
                    <a:srgbClr val="980000"/>
                  </a:solidFill>
                </a:rPr>
                <a:t>RxNetty</a:t>
              </a:r>
            </a:p>
          </p:txBody>
        </p:sp>
      </p:grpSp>
      <p:cxnSp>
        <p:nvCxnSpPr>
          <p:cNvPr id="305181" name="Shape 257">
            <a:extLst>
              <a:ext uri="{FF2B5EF4-FFF2-40B4-BE49-F238E27FC236}">
                <a16:creationId xmlns:a16="http://schemas.microsoft.com/office/drawing/2014/main" id="{C4757261-A461-4E55-8FB2-80B2C547CB8E}"/>
              </a:ext>
            </a:extLst>
          </p:cNvPr>
          <p:cNvCxnSpPr>
            <a:cxnSpLocks noChangeShapeType="1"/>
          </p:cNvCxnSpPr>
          <p:nvPr/>
        </p:nvCxnSpPr>
        <p:spPr bwMode="auto">
          <a:xfrm>
            <a:off x="5091113" y="1970088"/>
            <a:ext cx="1331912" cy="9525"/>
          </a:xfrm>
          <a:prstGeom prst="straightConnector1">
            <a:avLst/>
          </a:prstGeom>
          <a:noFill/>
          <a:ln w="19050">
            <a:solidFill>
              <a:srgbClr val="FFFFFF"/>
            </a:solidFill>
            <a:round/>
            <a:headEnd type="none" w="lg" len="lg"/>
            <a:tailEnd type="triangle" w="lg" len="lg"/>
          </a:ln>
          <a:extLst>
            <a:ext uri="{909E8E84-426E-40DD-AFC4-6F175D3DCCD1}">
              <a14:hiddenFill xmlns:a14="http://schemas.microsoft.com/office/drawing/2010/main">
                <a:noFill/>
              </a14:hiddenFill>
            </a:ext>
          </a:extLst>
        </p:spPr>
      </p:cxnSp>
      <p:grpSp>
        <p:nvGrpSpPr>
          <p:cNvPr id="36" name="Shape 258">
            <a:extLst>
              <a:ext uri="{FF2B5EF4-FFF2-40B4-BE49-F238E27FC236}">
                <a16:creationId xmlns:a16="http://schemas.microsoft.com/office/drawing/2014/main" id="{CB054E74-8988-4871-9D46-88B60DA9B2B4}"/>
              </a:ext>
            </a:extLst>
          </p:cNvPr>
          <p:cNvGrpSpPr>
            <a:grpSpLocks/>
          </p:cNvGrpSpPr>
          <p:nvPr/>
        </p:nvGrpSpPr>
        <p:grpSpPr bwMode="auto">
          <a:xfrm>
            <a:off x="5059363" y="2192338"/>
            <a:ext cx="1431925" cy="1108075"/>
            <a:chOff x="3794250" y="1644725"/>
            <a:chExt cx="1074600" cy="830099"/>
          </a:xfrm>
        </p:grpSpPr>
        <p:cxnSp>
          <p:nvCxnSpPr>
            <p:cNvPr id="305185" name="Shape 259">
              <a:extLst>
                <a:ext uri="{FF2B5EF4-FFF2-40B4-BE49-F238E27FC236}">
                  <a16:creationId xmlns:a16="http://schemas.microsoft.com/office/drawing/2014/main" id="{B7F16721-33FA-400A-8763-76DF6C3E6229}"/>
                </a:ext>
              </a:extLst>
            </p:cNvPr>
            <p:cNvCxnSpPr>
              <a:cxnSpLocks noChangeShapeType="1"/>
            </p:cNvCxnSpPr>
            <p:nvPr/>
          </p:nvCxnSpPr>
          <p:spPr bwMode="auto">
            <a:xfrm>
              <a:off x="3818275" y="1782425"/>
              <a:ext cx="998400" cy="6599"/>
            </a:xfrm>
            <a:prstGeom prst="straightConnector1">
              <a:avLst/>
            </a:prstGeom>
            <a:noFill/>
            <a:ln w="19050">
              <a:solidFill>
                <a:srgbClr val="CC4125"/>
              </a:solidFill>
              <a:round/>
              <a:headEnd type="none" w="lg" len="lg"/>
              <a:tailEnd type="triangle" w="lg" len="lg"/>
            </a:ln>
            <a:extLst>
              <a:ext uri="{909E8E84-426E-40DD-AFC4-6F175D3DCCD1}">
                <a14:hiddenFill xmlns:a14="http://schemas.microsoft.com/office/drawing/2010/main">
                  <a:noFill/>
                </a14:hiddenFill>
              </a:ext>
            </a:extLst>
          </p:spPr>
        </p:cxnSp>
        <p:sp>
          <p:nvSpPr>
            <p:cNvPr id="38" name="Shape 260">
              <a:extLst>
                <a:ext uri="{FF2B5EF4-FFF2-40B4-BE49-F238E27FC236}">
                  <a16:creationId xmlns:a16="http://schemas.microsoft.com/office/drawing/2014/main" id="{00B94A49-FAFE-49EF-99FF-C340252DC887}"/>
                </a:ext>
              </a:extLst>
            </p:cNvPr>
            <p:cNvSpPr txBox="1"/>
            <p:nvPr/>
          </p:nvSpPr>
          <p:spPr>
            <a:xfrm>
              <a:off x="4045625" y="1644725"/>
              <a:ext cx="654053" cy="143899"/>
            </a:xfrm>
            <a:prstGeom prst="rect">
              <a:avLst/>
            </a:prstGeom>
            <a:noFill/>
            <a:ln>
              <a:noFill/>
            </a:ln>
          </p:spPr>
          <p:txBody>
            <a:bodyPr lIns="121900" tIns="121900" rIns="121900" bIns="121900" anchor="ctr"/>
            <a:lstStyle/>
            <a:p>
              <a:pPr>
                <a:spcBef>
                  <a:spcPts val="0"/>
                </a:spcBef>
                <a:defRPr/>
              </a:pPr>
              <a:r>
                <a:rPr lang="en" sz="1333" b="1">
                  <a:solidFill>
                    <a:srgbClr val="980000"/>
                  </a:solidFill>
                </a:rPr>
                <a:t>Udp</a:t>
              </a:r>
            </a:p>
          </p:txBody>
        </p:sp>
        <p:sp>
          <p:nvSpPr>
            <p:cNvPr id="39" name="Shape 261">
              <a:extLst>
                <a:ext uri="{FF2B5EF4-FFF2-40B4-BE49-F238E27FC236}">
                  <a16:creationId xmlns:a16="http://schemas.microsoft.com/office/drawing/2014/main" id="{5D2C9E9F-246D-44E6-9C8D-6C58D9768661}"/>
                </a:ext>
              </a:extLst>
            </p:cNvPr>
            <p:cNvSpPr txBox="1"/>
            <p:nvPr/>
          </p:nvSpPr>
          <p:spPr>
            <a:xfrm>
              <a:off x="4045625" y="1873062"/>
              <a:ext cx="654053" cy="143899"/>
            </a:xfrm>
            <a:prstGeom prst="rect">
              <a:avLst/>
            </a:prstGeom>
            <a:noFill/>
            <a:ln>
              <a:noFill/>
            </a:ln>
          </p:spPr>
          <p:txBody>
            <a:bodyPr lIns="121900" tIns="121900" rIns="121900" bIns="121900" anchor="ctr"/>
            <a:lstStyle/>
            <a:p>
              <a:pPr>
                <a:spcBef>
                  <a:spcPts val="0"/>
                </a:spcBef>
                <a:defRPr/>
              </a:pPr>
              <a:r>
                <a:rPr lang="en" sz="1333" b="1">
                  <a:solidFill>
                    <a:srgbClr val="980000"/>
                  </a:solidFill>
                </a:rPr>
                <a:t>Tcp</a:t>
              </a:r>
            </a:p>
          </p:txBody>
        </p:sp>
        <p:cxnSp>
          <p:nvCxnSpPr>
            <p:cNvPr id="305188" name="Shape 262">
              <a:extLst>
                <a:ext uri="{FF2B5EF4-FFF2-40B4-BE49-F238E27FC236}">
                  <a16:creationId xmlns:a16="http://schemas.microsoft.com/office/drawing/2014/main" id="{B3502C5D-F759-4448-931F-6FA2F286E798}"/>
                </a:ext>
              </a:extLst>
            </p:cNvPr>
            <p:cNvCxnSpPr>
              <a:cxnSpLocks noChangeShapeType="1"/>
            </p:cNvCxnSpPr>
            <p:nvPr/>
          </p:nvCxnSpPr>
          <p:spPr bwMode="auto">
            <a:xfrm>
              <a:off x="3818275" y="2011025"/>
              <a:ext cx="998400" cy="6599"/>
            </a:xfrm>
            <a:prstGeom prst="straightConnector1">
              <a:avLst/>
            </a:prstGeom>
            <a:noFill/>
            <a:ln w="19050">
              <a:solidFill>
                <a:srgbClr val="CC4125"/>
              </a:solidFill>
              <a:round/>
              <a:headEnd type="none" w="lg" len="lg"/>
              <a:tailEnd type="triangle" w="lg" len="lg"/>
            </a:ln>
            <a:extLst>
              <a:ext uri="{909E8E84-426E-40DD-AFC4-6F175D3DCCD1}">
                <a14:hiddenFill xmlns:a14="http://schemas.microsoft.com/office/drawing/2010/main">
                  <a:noFill/>
                </a14:hiddenFill>
              </a:ext>
            </a:extLst>
          </p:spPr>
        </p:cxnSp>
        <p:cxnSp>
          <p:nvCxnSpPr>
            <p:cNvPr id="305189" name="Shape 263">
              <a:extLst>
                <a:ext uri="{FF2B5EF4-FFF2-40B4-BE49-F238E27FC236}">
                  <a16:creationId xmlns:a16="http://schemas.microsoft.com/office/drawing/2014/main" id="{86330C4E-982A-41AD-A331-1ECF8BC919F2}"/>
                </a:ext>
              </a:extLst>
            </p:cNvPr>
            <p:cNvCxnSpPr>
              <a:cxnSpLocks noChangeShapeType="1"/>
            </p:cNvCxnSpPr>
            <p:nvPr/>
          </p:nvCxnSpPr>
          <p:spPr bwMode="auto">
            <a:xfrm>
              <a:off x="3818275" y="2239625"/>
              <a:ext cx="998400" cy="6599"/>
            </a:xfrm>
            <a:prstGeom prst="straightConnector1">
              <a:avLst/>
            </a:prstGeom>
            <a:noFill/>
            <a:ln w="19050">
              <a:solidFill>
                <a:srgbClr val="CC4125"/>
              </a:solidFill>
              <a:round/>
              <a:headEnd type="none" w="lg" len="lg"/>
              <a:tailEnd type="triangle" w="lg" len="lg"/>
            </a:ln>
            <a:extLst>
              <a:ext uri="{909E8E84-426E-40DD-AFC4-6F175D3DCCD1}">
                <a14:hiddenFill xmlns:a14="http://schemas.microsoft.com/office/drawing/2010/main">
                  <a:noFill/>
                </a14:hiddenFill>
              </a:ext>
            </a:extLst>
          </p:spPr>
        </p:cxnSp>
        <p:sp>
          <p:nvSpPr>
            <p:cNvPr id="42" name="Shape 264">
              <a:extLst>
                <a:ext uri="{FF2B5EF4-FFF2-40B4-BE49-F238E27FC236}">
                  <a16:creationId xmlns:a16="http://schemas.microsoft.com/office/drawing/2014/main" id="{5A9DC54E-6300-4CEB-8D68-F43EA5561717}"/>
                </a:ext>
              </a:extLst>
            </p:cNvPr>
            <p:cNvSpPr txBox="1"/>
            <p:nvPr/>
          </p:nvSpPr>
          <p:spPr>
            <a:xfrm>
              <a:off x="3870497" y="2074045"/>
              <a:ext cx="998353" cy="143900"/>
            </a:xfrm>
            <a:prstGeom prst="rect">
              <a:avLst/>
            </a:prstGeom>
            <a:noFill/>
            <a:ln>
              <a:noFill/>
            </a:ln>
          </p:spPr>
          <p:txBody>
            <a:bodyPr lIns="121900" tIns="121900" rIns="121900" bIns="121900" anchor="ctr"/>
            <a:lstStyle/>
            <a:p>
              <a:pPr>
                <a:spcBef>
                  <a:spcPts val="0"/>
                </a:spcBef>
                <a:defRPr/>
              </a:pPr>
              <a:r>
                <a:rPr lang="en" sz="1333" b="1">
                  <a:solidFill>
                    <a:srgbClr val="980000"/>
                  </a:solidFill>
                </a:rPr>
                <a:t>了解 websocket 之后</a:t>
              </a:r>
            </a:p>
          </p:txBody>
        </p:sp>
        <p:sp>
          <p:nvSpPr>
            <p:cNvPr id="43" name="Shape 265">
              <a:extLst>
                <a:ext uri="{FF2B5EF4-FFF2-40B4-BE49-F238E27FC236}">
                  <a16:creationId xmlns:a16="http://schemas.microsoft.com/office/drawing/2014/main" id="{4A2C094E-DEC3-4F3C-B589-098D8117D359}"/>
                </a:ext>
              </a:extLst>
            </p:cNvPr>
            <p:cNvSpPr txBox="1"/>
            <p:nvPr/>
          </p:nvSpPr>
          <p:spPr>
            <a:xfrm>
              <a:off x="3794250" y="2302382"/>
              <a:ext cx="998353" cy="143900"/>
            </a:xfrm>
            <a:prstGeom prst="rect">
              <a:avLst/>
            </a:prstGeom>
            <a:noFill/>
            <a:ln>
              <a:noFill/>
            </a:ln>
          </p:spPr>
          <p:txBody>
            <a:bodyPr lIns="121900" tIns="121900" rIns="121900" bIns="121900" anchor="ctr"/>
            <a:lstStyle/>
            <a:p>
              <a:pPr algn="ctr">
                <a:spcBef>
                  <a:spcPts val="0"/>
                </a:spcBef>
                <a:defRPr/>
              </a:pPr>
              <a:r>
                <a:rPr lang="en" sz="1333" b="1">
                  <a:solidFill>
                    <a:srgbClr val="980000"/>
                  </a:solidFill>
                </a:rPr>
                <a:t>Sse</a:t>
              </a:r>
            </a:p>
          </p:txBody>
        </p:sp>
        <p:cxnSp>
          <p:nvCxnSpPr>
            <p:cNvPr id="305192" name="Shape 266">
              <a:extLst>
                <a:ext uri="{FF2B5EF4-FFF2-40B4-BE49-F238E27FC236}">
                  <a16:creationId xmlns:a16="http://schemas.microsoft.com/office/drawing/2014/main" id="{554B121F-82D8-4C43-B6B3-2BF81405C313}"/>
                </a:ext>
              </a:extLst>
            </p:cNvPr>
            <p:cNvCxnSpPr>
              <a:cxnSpLocks noChangeShapeType="1"/>
            </p:cNvCxnSpPr>
            <p:nvPr/>
          </p:nvCxnSpPr>
          <p:spPr bwMode="auto">
            <a:xfrm>
              <a:off x="3818275" y="2468225"/>
              <a:ext cx="998400" cy="6599"/>
            </a:xfrm>
            <a:prstGeom prst="straightConnector1">
              <a:avLst/>
            </a:prstGeom>
            <a:noFill/>
            <a:ln w="19050">
              <a:solidFill>
                <a:srgbClr val="CC4125"/>
              </a:solidFill>
              <a:round/>
              <a:headEnd type="none" w="lg" len="lg"/>
              <a:tailEnd type="triangle" w="lg" len="lg"/>
            </a:ln>
            <a:extLst>
              <a:ext uri="{909E8E84-426E-40DD-AFC4-6F175D3DCCD1}">
                <a14:hiddenFill xmlns:a14="http://schemas.microsoft.com/office/drawing/2010/main">
                  <a:noFill/>
                </a14:hiddenFill>
              </a:ext>
            </a:extLst>
          </p:spPr>
        </p:cxnSp>
      </p:grpSp>
      <p:cxnSp>
        <p:nvCxnSpPr>
          <p:cNvPr id="305183" name="Shape 267">
            <a:extLst>
              <a:ext uri="{FF2B5EF4-FFF2-40B4-BE49-F238E27FC236}">
                <a16:creationId xmlns:a16="http://schemas.microsoft.com/office/drawing/2014/main" id="{7D2328F8-DFC6-4765-B6E4-F4F63FDC749E}"/>
              </a:ext>
            </a:extLst>
          </p:cNvPr>
          <p:cNvCxnSpPr>
            <a:cxnSpLocks noChangeShapeType="1"/>
            <a:stCxn id="12" idx="3"/>
          </p:cNvCxnSpPr>
          <p:nvPr/>
        </p:nvCxnSpPr>
        <p:spPr bwMode="auto">
          <a:xfrm>
            <a:off x="4198938" y="5680075"/>
            <a:ext cx="2200275" cy="12700"/>
          </a:xfrm>
          <a:prstGeom prst="straightConnector1">
            <a:avLst/>
          </a:prstGeom>
          <a:noFill/>
          <a:ln w="19050">
            <a:solidFill>
              <a:srgbClr val="FFFFFF"/>
            </a:solidFill>
            <a:round/>
            <a:headEnd type="none" w="lg" len="lg"/>
            <a:tailEnd type="triangle" w="lg" len="lg"/>
          </a:ln>
          <a:extLst>
            <a:ext uri="{909E8E84-426E-40DD-AFC4-6F175D3DCCD1}">
              <a14:hiddenFill xmlns:a14="http://schemas.microsoft.com/office/drawing/2010/main">
                <a:noFill/>
              </a14:hiddenFill>
            </a:ext>
          </a:extLst>
        </p:spPr>
      </p:cxnSp>
      <p:sp>
        <p:nvSpPr>
          <p:cNvPr id="46" name="Shape 268">
            <a:extLst>
              <a:ext uri="{FF2B5EF4-FFF2-40B4-BE49-F238E27FC236}">
                <a16:creationId xmlns:a16="http://schemas.microsoft.com/office/drawing/2014/main" id="{48FD916F-26C5-472C-9F44-E4F7213BF5DB}"/>
              </a:ext>
            </a:extLst>
          </p:cNvPr>
          <p:cNvSpPr txBox="1">
            <a:spLocks noChangeArrowheads="1"/>
          </p:cNvSpPr>
          <p:nvPr/>
        </p:nvSpPr>
        <p:spPr bwMode="auto">
          <a:xfrm>
            <a:off x="4699000" y="6254750"/>
            <a:ext cx="749300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zh-CN" sz="3200">
                <a:solidFill>
                  <a:srgbClr val="FFFFFF"/>
                </a:solidFill>
              </a:rPr>
              <a:t>一个完全被动的体系结构</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1000"/>
                                        <p:tgtEl>
                                          <p:spTgt spid="3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3.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Title 1">
            <a:extLst>
              <a:ext uri="{FF2B5EF4-FFF2-40B4-BE49-F238E27FC236}">
                <a16:creationId xmlns:a16="http://schemas.microsoft.com/office/drawing/2014/main" id="{E9680877-1178-4D46-B219-C9CAC5C8937F}"/>
              </a:ext>
            </a:extLst>
          </p:cNvPr>
          <p:cNvSpPr>
            <a:spLocks noGrp="1"/>
          </p:cNvSpPr>
          <p:nvPr>
            <p:ph type="title"/>
          </p:nvPr>
        </p:nvSpPr>
        <p:spPr>
          <a:xfrm>
            <a:off x="449263" y="271463"/>
            <a:ext cx="11155362" cy="715962"/>
          </a:xfrm>
        </p:spPr>
        <p:txBody>
          <a:bodyPr wrap="none" anchor="t"/>
          <a:lstStyle/>
          <a:p>
            <a:pPr algn="l">
              <a:lnSpc>
                <a:spcPts val="6400"/>
              </a:lnSpc>
            </a:pPr>
            <a:r>
              <a:rPr lang="en-US" altLang="zh-CN">
                <a:solidFill>
                  <a:schemeClr val="bg1"/>
                </a:solidFill>
              </a:rPr>
              <a:t>性能–吞吐量</a:t>
            </a:r>
          </a:p>
        </p:txBody>
      </p:sp>
      <p:pic>
        <p:nvPicPr>
          <p:cNvPr id="307203" name="Shape 622">
            <a:extLst>
              <a:ext uri="{FF2B5EF4-FFF2-40B4-BE49-F238E27FC236}">
                <a16:creationId xmlns:a16="http://schemas.microsoft.com/office/drawing/2014/main" id="{C45E2AE8-D3CB-4C6E-98C9-BF5B98830DAE}"/>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875" y="1354138"/>
            <a:ext cx="8791575" cy="319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9F2C0DAC-708B-4553-A50D-0E64C66C091F}"/>
              </a:ext>
            </a:extLst>
          </p:cNvPr>
          <p:cNvSpPr txBox="1"/>
          <p:nvPr/>
        </p:nvSpPr>
        <p:spPr>
          <a:xfrm>
            <a:off x="2352322" y="4992631"/>
            <a:ext cx="8616013" cy="502766"/>
          </a:xfrm>
          <a:prstGeom prst="rect">
            <a:avLst/>
          </a:prstGeom>
          <a:noFill/>
        </p:spPr>
        <p:txBody>
          <a:bodyPr wrap="none">
            <a:spAutoFit/>
          </a:bodyPr>
          <a:lstStyle/>
          <a:p>
            <a:pPr>
              <a:defRPr/>
            </a:pPr>
            <a:r>
              <a:rPr lang="en-US" sz="2667" dirty="0">
                <a:gradFill>
                  <a:gsLst>
                    <a:gs pos="0">
                      <a:srgbClr val="FEFEFE"/>
                    </a:gs>
                    <a:gs pos="100000">
                      <a:srgbClr val="FEFEFE"/>
                    </a:gs>
                  </a:gsLst>
                  <a:lin ang="5400000" scaled="1"/>
                </a:gradFill>
              </a:rPr>
              <a:t>有界线程模型 (Tomcat)</a:t>
            </a:r>
            <a:r>
              <a:rPr lang="en-US" sz="2667" dirty="0" err="1">
                <a:gradFill>
                  <a:gsLst>
                    <a:gs pos="0">
                      <a:srgbClr val="FEFEFE"/>
                    </a:gs>
                    <a:gs pos="100000">
                      <a:srgbClr val="FEFEFE"/>
                    </a:gs>
                  </a:gsLst>
                  <a:lin ang="5400000" scaled="1"/>
                </a:gradFill>
              </a:rPr>
              <a:t>与</a:t>
            </a:r>
            <a:r>
              <a:rPr lang="en-US" sz="2667" dirty="0">
                <a:gradFill>
                  <a:gsLst>
                    <a:gs pos="0">
                      <a:srgbClr val="FEFEFE"/>
                    </a:gs>
                    <a:gs pos="100000">
                      <a:srgbClr val="FEFEFE"/>
                    </a:gs>
                  </a:gsLst>
                  <a:lin ang="5400000" scaled="1"/>
                </a:gradFill>
              </a:rPr>
              <a:t>反应</a:t>
            </a:r>
            <a:r>
              <a:rPr lang="en-US" sz="2667" dirty="0" err="1">
                <a:gradFill>
                  <a:gsLst>
                    <a:gs pos="0">
                      <a:srgbClr val="FEFEFE"/>
                    </a:gs>
                    <a:gs pos="100000">
                      <a:srgbClr val="FEFEFE"/>
                    </a:gs>
                  </a:gsLst>
                  <a:lin ang="5400000" scaled="1"/>
                </a:gradFill>
              </a:rPr>
              <a:t>异步</a:t>
            </a:r>
            <a:r>
              <a:rPr lang="en-US" sz="2667" dirty="0">
                <a:gradFill>
                  <a:gsLst>
                    <a:gs pos="0">
                      <a:srgbClr val="FEFEFE"/>
                    </a:gs>
                    <a:gs pos="100000">
                      <a:srgbClr val="FEFEFE"/>
                    </a:gs>
                  </a:gsLst>
                  <a:lin ang="5400000" scaled="1"/>
                </a:gradFill>
              </a:rPr>
              <a:t>(</a:t>
            </a:r>
            <a:r>
              <a:rPr lang="en-US" sz="2667" dirty="0" err="1">
                <a:gradFill>
                  <a:gsLst>
                    <a:gs pos="0">
                      <a:srgbClr val="FEFEFE"/>
                    </a:gs>
                    <a:gs pos="100000">
                      <a:srgbClr val="FEFEFE"/>
                    </a:gs>
                  </a:gsLst>
                  <a:lin ang="5400000" scaled="1"/>
                </a:gradFill>
              </a:rPr>
              <a:t>RxNetty</a:t>
            </a:r>
            <a:r>
              <a:rPr lang="en-US" sz="2667" dirty="0">
                <a:gradFill>
                  <a:gsLst>
                    <a:gs pos="0">
                      <a:srgbClr val="FEFEFE"/>
                    </a:gs>
                    <a:gs pos="100000">
                      <a:srgbClr val="FEFEFE"/>
                    </a:gs>
                  </a:gsLst>
                  <a:lin ang="5400000" scaled="1"/>
                </a:gradFill>
              </a:rPr>
              <a:t>)</a:t>
            </a:r>
          </a:p>
        </p:txBody>
      </p:sp>
      <p:sp>
        <p:nvSpPr>
          <p:cNvPr id="307205" name="Rectangle 4">
            <a:extLst>
              <a:ext uri="{FF2B5EF4-FFF2-40B4-BE49-F238E27FC236}">
                <a16:creationId xmlns:a16="http://schemas.microsoft.com/office/drawing/2014/main" id="{5696BF46-575A-499D-8E7D-E5FD0AD4E5A4}"/>
              </a:ext>
            </a:extLst>
          </p:cNvPr>
          <p:cNvSpPr>
            <a:spLocks noChangeArrowheads="1"/>
          </p:cNvSpPr>
          <p:nvPr/>
        </p:nvSpPr>
        <p:spPr bwMode="auto">
          <a:xfrm>
            <a:off x="1555750" y="6173788"/>
            <a:ext cx="101107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r>
              <a:rPr lang="en-US" altLang="zh-CN">
                <a:solidFill>
                  <a:srgbClr val="FFFFFF"/>
                </a:solidFill>
              </a:rPr>
              <a:t>细节：</a:t>
            </a:r>
            <a:r>
              <a:rPr lang="en-US" altLang="zh-CN">
                <a:solidFill>
                  <a:srgbClr val="FFFFFF"/>
                </a:solidFill>
                <a:hlinkClick r:id="rId4"/>
              </a:rPr>
              <a:t>http://www.meetup.com/Netflix-Open-Source-Platform/events/184153592/</a:t>
            </a:r>
            <a:endParaRPr lang="en-US" altLang="zh-CN">
              <a:solidFill>
                <a:srgbClr val="FFFFFF"/>
              </a:solidFill>
            </a:endParaRPr>
          </a:p>
        </p:txBody>
      </p:sp>
    </p:spTree>
  </p:cSld>
  <p:clrMapOvr>
    <a:masterClrMapping/>
  </p:clrMapOvr>
  <p:transition spd="slow">
    <p:fade/>
  </p:transition>
</p:sld>
</file>

<file path=ppt/slides/slide224.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Title 1">
            <a:extLst>
              <a:ext uri="{FF2B5EF4-FFF2-40B4-BE49-F238E27FC236}">
                <a16:creationId xmlns:a16="http://schemas.microsoft.com/office/drawing/2014/main" id="{24FF13D1-3025-4004-BC06-D161528B0706}"/>
              </a:ext>
            </a:extLst>
          </p:cNvPr>
          <p:cNvSpPr>
            <a:spLocks noGrp="1"/>
          </p:cNvSpPr>
          <p:nvPr>
            <p:ph type="title"/>
          </p:nvPr>
        </p:nvSpPr>
        <p:spPr>
          <a:xfrm>
            <a:off x="612775" y="165100"/>
            <a:ext cx="11155363" cy="700088"/>
          </a:xfrm>
        </p:spPr>
        <p:txBody>
          <a:bodyPr wrap="none" anchor="t"/>
          <a:lstStyle/>
          <a:p>
            <a:pPr algn="l">
              <a:lnSpc>
                <a:spcPts val="6400"/>
              </a:lnSpc>
            </a:pPr>
            <a:r>
              <a:rPr lang="en-US" altLang="zh-CN">
                <a:solidFill>
                  <a:schemeClr val="bg1"/>
                </a:solidFill>
              </a:rPr>
              <a:t>利用</a:t>
            </a:r>
            <a:r>
              <a:rPr lang="en-US" altLang="zh-CN"/>
              <a:t> </a:t>
            </a:r>
            <a:r>
              <a:rPr lang="en-US" altLang="zh-CN">
                <a:solidFill>
                  <a:srgbClr val="800000"/>
                </a:solidFill>
              </a:rPr>
              <a:t>NetflixOSS</a:t>
            </a:r>
          </a:p>
        </p:txBody>
      </p:sp>
      <p:pic>
        <p:nvPicPr>
          <p:cNvPr id="309251" name="Shape 485">
            <a:extLst>
              <a:ext uri="{FF2B5EF4-FFF2-40B4-BE49-F238E27FC236}">
                <a16:creationId xmlns:a16="http://schemas.microsoft.com/office/drawing/2014/main" id="{7F32004A-1398-4605-91EF-C5E4EDAE2302}"/>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188" y="1412875"/>
            <a:ext cx="6581775" cy="510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hape 484">
            <a:extLst>
              <a:ext uri="{FF2B5EF4-FFF2-40B4-BE49-F238E27FC236}">
                <a16:creationId xmlns:a16="http://schemas.microsoft.com/office/drawing/2014/main" id="{E4265E00-030E-4281-84CB-F62860DA4A18}"/>
              </a:ext>
            </a:extLst>
          </p:cNvPr>
          <p:cNvSpPr txBox="1">
            <a:spLocks/>
          </p:cNvSpPr>
          <p:nvPr/>
        </p:nvSpPr>
        <p:spPr>
          <a:xfrm>
            <a:off x="4379913" y="4595813"/>
            <a:ext cx="7469187" cy="808037"/>
          </a:xfrm>
          <a:prstGeom prst="rect">
            <a:avLst/>
          </a:prstGeom>
          <a:solidFill>
            <a:srgbClr val="800000"/>
          </a:solidFill>
        </p:spPr>
        <p:txBody>
          <a:bodyPr lIns="121900" tIns="121900" rIns="121900" bIns="121900" anchor="b"/>
          <a:lstStyle>
            <a:lvl1pPr algn="l" defTabSz="457200" rtl="0" eaLnBrk="1" latinLnBrk="0" hangingPunct="1">
              <a:spcBef>
                <a:spcPct val="0"/>
              </a:spcBef>
              <a:buNone/>
              <a:defRPr sz="4800" b="0" i="0" kern="1200" spc="-100" baseline="0">
                <a:gradFill>
                  <a:gsLst>
                    <a:gs pos="0">
                      <a:schemeClr val="tx1"/>
                    </a:gs>
                    <a:gs pos="100000">
                      <a:schemeClr val="tx1"/>
                    </a:gs>
                  </a:gsLst>
                  <a:lin ang="5400000" scaled="1"/>
                </a:gradFill>
                <a:latin typeface="+mj-lt"/>
                <a:ea typeface="+mj-ea"/>
                <a:cs typeface="Arial"/>
              </a:defRPr>
            </a:lvl1pPr>
          </a:lstStyle>
          <a:p>
            <a:pPr algn="ctr">
              <a:spcBef>
                <a:spcPts val="800"/>
              </a:spcBef>
              <a:defRPr/>
            </a:pPr>
            <a:r>
              <a:rPr lang="en" sz="4000" u="sng" dirty="0">
                <a:solidFill>
                  <a:schemeClr val="hlink"/>
                </a:solidFill>
                <a:hlinkClick r:id="rId4"/>
              </a:rPr>
              <a:t>http://netflix.github.co</a:t>
            </a:r>
          </a:p>
        </p:txBody>
      </p:sp>
    </p:spTree>
  </p:cSld>
  <p:clrMapOvr>
    <a:masterClrMapping/>
  </p:clrMapOvr>
  <p:transition spd="slow">
    <p:fade/>
  </p:transition>
</p:sld>
</file>

<file path=ppt/slides/slide225.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0294B6-52C1-40E0-86DC-4D9A522427E8}"/>
              </a:ext>
            </a:extLst>
          </p:cNvPr>
          <p:cNvSpPr>
            <a:spLocks noGrp="1"/>
          </p:cNvSpPr>
          <p:nvPr>
            <p:ph sz="quarter" idx="4294967295"/>
          </p:nvPr>
        </p:nvSpPr>
        <p:spPr>
          <a:xfrm>
            <a:off x="812800" y="1600200"/>
            <a:ext cx="10666413" cy="4887913"/>
          </a:xfrm>
        </p:spPr>
        <p:txBody>
          <a:bodyPr>
            <a:normAutofit fontScale="85000" lnSpcReduction="10000"/>
          </a:bodyPr>
          <a:lstStyle/>
          <a:p>
            <a:pPr>
              <a:defRPr/>
            </a:pPr>
            <a:r>
              <a:rPr lang="en-US" sz="3467" dirty="0">
                <a:solidFill>
                  <a:srgbClr val="800000"/>
                </a:solidFill>
              </a:rPr>
              <a:t>尤里卡</a:t>
            </a:r>
            <a:r>
              <a:rPr lang="en-US" sz="3467" dirty="0"/>
              <a:t>–用于服务注册表/发现</a:t>
            </a:r>
          </a:p>
          <a:p>
            <a:pPr>
              <a:defRPr/>
            </a:pPr>
            <a:r>
              <a:rPr lang="en-US" sz="3467" dirty="0" err="1">
                <a:solidFill>
                  <a:srgbClr val="800000"/>
                </a:solidFill>
              </a:rPr>
              <a:t>细胞核</a:t>
            </a:r>
            <a:r>
              <a:rPr lang="en-US" sz="3467" dirty="0">
                <a:solidFill>
                  <a:srgbClr val="800000"/>
                </a:solidFill>
              </a:rPr>
              <a:t> </a:t>
            </a:r>
            <a:r>
              <a:rPr lang="en-US" sz="3467" dirty="0"/>
              <a:t>–用于服务器 (基于响应或线程/servlet 容器)</a:t>
            </a:r>
          </a:p>
          <a:p>
            <a:pPr>
              <a:defRPr/>
            </a:pPr>
            <a:r>
              <a:rPr lang="en-US" sz="3467" dirty="0">
                <a:solidFill>
                  <a:srgbClr val="800000"/>
                </a:solidFill>
              </a:rPr>
              <a:t>丝带</a:t>
            </a:r>
            <a:r>
              <a:rPr lang="en-US" sz="3467" dirty="0"/>
              <a:t>-针对 IPC 客户端</a:t>
            </a:r>
          </a:p>
          <a:p>
            <a:pPr lvl="1">
              <a:defRPr/>
            </a:pPr>
            <a:r>
              <a:rPr lang="en-US" sz="2533" dirty="0"/>
              <a:t>和容错智能</a:t>
            </a:r>
            <a:r>
              <a:rPr lang="en-US" sz="2533" dirty="0" err="1"/>
              <a:t>负载均衡器</a:t>
            </a:r>
            <a:endParaRPr lang="en-US" sz="2533" dirty="0"/>
          </a:p>
          <a:p>
            <a:pPr>
              <a:defRPr/>
            </a:pPr>
            <a:r>
              <a:rPr lang="en-US" sz="3467" dirty="0" err="1">
                <a:solidFill>
                  <a:srgbClr val="800000"/>
                </a:solidFill>
              </a:rPr>
              <a:t>锥</a:t>
            </a:r>
            <a:r>
              <a:rPr lang="en-US" sz="3467" dirty="0">
                <a:solidFill>
                  <a:srgbClr val="800000"/>
                </a:solidFill>
              </a:rPr>
              <a:t> </a:t>
            </a:r>
            <a:r>
              <a:rPr lang="en-US" sz="3467" dirty="0"/>
              <a:t>-容错性和弹性</a:t>
            </a:r>
          </a:p>
          <a:p>
            <a:pPr>
              <a:defRPr/>
            </a:pPr>
            <a:r>
              <a:rPr lang="en-US" sz="3467" dirty="0" err="1">
                <a:solidFill>
                  <a:srgbClr val="800000"/>
                </a:solidFill>
              </a:rPr>
              <a:t>Archaius</a:t>
            </a:r>
            <a:r>
              <a:rPr lang="en-US" sz="3467" dirty="0">
                <a:solidFill>
                  <a:srgbClr val="800000"/>
                </a:solidFill>
              </a:rPr>
              <a:t> </a:t>
            </a:r>
            <a:r>
              <a:rPr lang="en-US" sz="3467" dirty="0"/>
              <a:t>–用于分布式/动态属性</a:t>
            </a:r>
          </a:p>
          <a:p>
            <a:pPr>
              <a:defRPr/>
            </a:pPr>
            <a:r>
              <a:rPr lang="en-US" sz="3467" dirty="0">
                <a:solidFill>
                  <a:srgbClr val="800000"/>
                </a:solidFill>
              </a:rPr>
              <a:t>伺服</a:t>
            </a:r>
            <a:r>
              <a:rPr lang="en-US" sz="3467" dirty="0"/>
              <a:t>–统一功能丰富的度量/洞察力</a:t>
            </a:r>
          </a:p>
          <a:p>
            <a:pPr>
              <a:defRPr/>
            </a:pPr>
            <a:r>
              <a:rPr lang="en-US" sz="3467" dirty="0" err="1">
                <a:solidFill>
                  <a:srgbClr val="800000"/>
                </a:solidFill>
              </a:rPr>
              <a:t>EVCache</a:t>
            </a:r>
            <a:r>
              <a:rPr lang="en-US" sz="3467" dirty="0"/>
              <a:t>–用于分布式缓存</a:t>
            </a:r>
          </a:p>
          <a:p>
            <a:pPr>
              <a:defRPr/>
            </a:pPr>
            <a:r>
              <a:rPr lang="en-US" sz="3467" dirty="0">
                <a:solidFill>
                  <a:srgbClr val="800000"/>
                </a:solidFill>
              </a:rPr>
              <a:t>馆长/参展商</a:t>
            </a:r>
            <a:r>
              <a:rPr lang="en-US" sz="3467" dirty="0"/>
              <a:t>-针对基于管理员的操作</a:t>
            </a:r>
          </a:p>
          <a:p>
            <a:pPr>
              <a:defRPr/>
            </a:pPr>
            <a:r>
              <a:rPr lang="en-US" sz="3467" dirty="0"/>
              <a:t>...</a:t>
            </a:r>
          </a:p>
          <a:p>
            <a:pPr>
              <a:defRPr/>
            </a:pPr>
            <a:endParaRPr lang="en-US" dirty="0"/>
          </a:p>
        </p:txBody>
      </p:sp>
      <p:pic>
        <p:nvPicPr>
          <p:cNvPr id="311299" name="Picture 4">
            <a:extLst>
              <a:ext uri="{FF2B5EF4-FFF2-40B4-BE49-F238E27FC236}">
                <a16:creationId xmlns:a16="http://schemas.microsoft.com/office/drawing/2014/main" id="{9DC40AE2-7351-4104-9DD9-0C346016BAF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77788"/>
            <a:ext cx="4951412"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sld>
</file>

<file path=ppt/slides/slide226.xml><?xml version="1.0" encoding="utf-8"?>
<p:sld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Title 1">
            <a:extLst>
              <a:ext uri="{FF2B5EF4-FFF2-40B4-BE49-F238E27FC236}">
                <a16:creationId xmlns:a16="http://schemas.microsoft.com/office/drawing/2014/main" id="{CFF07829-C955-4F25-B533-0E5B09D17F11}"/>
              </a:ext>
            </a:extLst>
          </p:cNvPr>
          <p:cNvSpPr>
            <a:spLocks noGrp="1"/>
          </p:cNvSpPr>
          <p:nvPr>
            <p:ph type="title"/>
          </p:nvPr>
        </p:nvSpPr>
        <p:spPr>
          <a:xfrm>
            <a:off x="609600" y="274638"/>
            <a:ext cx="10972800" cy="712787"/>
          </a:xfrm>
        </p:spPr>
        <p:txBody>
          <a:bodyPr/>
          <a:lstStyle/>
          <a:p>
            <a:pPr algn="l"/>
            <a:r>
              <a:rPr lang="en-US" altLang="zh-CN">
                <a:solidFill>
                  <a:schemeClr val="bg1"/>
                </a:solidFill>
              </a:rPr>
              <a:t>收获</a:t>
            </a:r>
          </a:p>
        </p:txBody>
      </p:sp>
      <p:sp>
        <p:nvSpPr>
          <p:cNvPr id="3" name="Content Placeholder 2">
            <a:extLst>
              <a:ext uri="{FF2B5EF4-FFF2-40B4-BE49-F238E27FC236}">
                <a16:creationId xmlns:a16="http://schemas.microsoft.com/office/drawing/2014/main" id="{3F8AE377-723A-4AD4-9B26-B92434343A15}"/>
              </a:ext>
            </a:extLst>
          </p:cNvPr>
          <p:cNvSpPr>
            <a:spLocks noGrp="1"/>
          </p:cNvSpPr>
          <p:nvPr>
            <p:ph sz="quarter" idx="4294967295"/>
          </p:nvPr>
        </p:nvSpPr>
        <p:spPr>
          <a:xfrm>
            <a:off x="812800" y="1600200"/>
            <a:ext cx="10566400" cy="4114800"/>
          </a:xfrm>
        </p:spPr>
        <p:txBody>
          <a:bodyPr>
            <a:noAutofit/>
          </a:bodyPr>
          <a:lstStyle/>
          <a:p>
            <a:pPr>
              <a:defRPr/>
            </a:pPr>
            <a:r>
              <a:rPr lang="en-US" sz="2667" dirty="0"/>
              <a:t>单片应用程序-对小型组织有利</a:t>
            </a:r>
          </a:p>
          <a:p>
            <a:pPr>
              <a:defRPr/>
            </a:pPr>
            <a:r>
              <a:rPr lang="en-US" sz="2667" dirty="0" err="1"/>
              <a:t>MicroServices</a:t>
            </a:r>
            <a:r>
              <a:rPr lang="en-US" sz="2667" dirty="0"/>
              <a:t>-有它的挑战, 但好处是许多</a:t>
            </a:r>
          </a:p>
          <a:p>
            <a:pPr lvl="1">
              <a:defRPr/>
            </a:pPr>
            <a:r>
              <a:rPr lang="en-US" sz="2667" dirty="0"/>
              <a:t>考虑采用当您的</a:t>
            </a:r>
            <a:r>
              <a:rPr lang="en-US" sz="2667" b="1" dirty="0"/>
              <a:t>组织规模</a:t>
            </a:r>
          </a:p>
          <a:p>
            <a:pPr lvl="1">
              <a:defRPr/>
            </a:pPr>
            <a:r>
              <a:rPr lang="en-US" sz="2667" dirty="0"/>
              <a:t>利用最佳做法</a:t>
            </a:r>
          </a:p>
          <a:p>
            <a:pPr lvl="2">
              <a:defRPr/>
            </a:pPr>
            <a:r>
              <a:rPr lang="en-US" sz="2667" dirty="0"/>
              <a:t>弹性云提供了</a:t>
            </a:r>
            <a:r>
              <a:rPr lang="en-US" sz="2667" b="1" dirty="0"/>
              <a:t>理想</a:t>
            </a:r>
            <a:r>
              <a:rPr lang="en-US" sz="2667" dirty="0"/>
              <a:t>环境 (自动缩放等)</a:t>
            </a:r>
          </a:p>
          <a:p>
            <a:pPr lvl="2">
              <a:defRPr/>
            </a:pPr>
            <a:r>
              <a:rPr lang="en-US" sz="2667" dirty="0" err="1"/>
              <a:t>NetflixOSS</a:t>
            </a:r>
            <a:r>
              <a:rPr lang="en-US" sz="2667" dirty="0"/>
              <a:t>有许多图书馆/样品来帮助你</a:t>
            </a:r>
          </a:p>
        </p:txBody>
      </p:sp>
    </p:spTree>
  </p:cSld>
  <p:clrMapOvr>
    <a:masterClrMapping/>
  </p:clrMapOvr>
  <p:transition spd="slow">
    <p:fade/>
  </p:transition>
</p:sld>
</file>

<file path=ppt/slides/slide227.xml><?xml version="1.0" encoding="utf-8"?>
<p:sld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60ED57A5-8F70-4B8C-B3D9-246A40CB65EF}"/>
              </a:ext>
            </a:extLst>
          </p:cNvPr>
          <p:cNvSpPr txBox="1">
            <a:spLocks noGrp="1"/>
          </p:cNvSpPr>
          <p:nvPr>
            <p:ph type="title"/>
          </p:nvPr>
        </p:nvSpPr>
        <p:spPr>
          <a:xfrm>
            <a:off x="633413" y="2809875"/>
            <a:ext cx="8701087" cy="836613"/>
          </a:xfrm>
        </p:spPr>
        <p:txBody>
          <a:bodyPr lIns="0" tIns="16087" rIns="0" bIns="0" rtlCol="0">
            <a:spAutoFit/>
          </a:bodyPr>
          <a:lstStyle/>
          <a:p>
            <a:pPr marL="16933">
              <a:spcBef>
                <a:spcPts val="127"/>
              </a:spcBef>
              <a:defRPr/>
            </a:pPr>
            <a:r>
              <a:rPr sz="5333" spc="-13" dirty="0"/>
              <a:t>的</a:t>
            </a:r>
            <a:r>
              <a:rPr sz="5333" spc="-7" dirty="0"/>
              <a:t>亚马逊 DevOps</a:t>
            </a:r>
            <a:r>
              <a:rPr sz="5333" spc="-200" dirty="0"/>
              <a:t> </a:t>
            </a:r>
            <a:r>
              <a:rPr sz="5333" spc="-7" dirty="0"/>
              <a:t>故事</a:t>
            </a:r>
            <a:endParaRPr sz="5333"/>
          </a:p>
        </p:txBody>
      </p:sp>
    </p:spTree>
  </p:cSld>
  <p:clrMapOvr>
    <a:masterClrMapping/>
  </p:clrMapOvr>
  <p:transition spd="med">
    <p:fade/>
  </p:transition>
</p:sld>
</file>

<file path=ppt/slides/slide228.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object 2">
            <a:extLst>
              <a:ext uri="{FF2B5EF4-FFF2-40B4-BE49-F238E27FC236}">
                <a16:creationId xmlns:a16="http://schemas.microsoft.com/office/drawing/2014/main" id="{82FA2E4E-A5E4-4B06-92C4-95CDADF241AD}"/>
              </a:ext>
            </a:extLst>
          </p:cNvPr>
          <p:cNvSpPr>
            <a:spLocks noChangeArrowheads="1"/>
          </p:cNvSpPr>
          <p:nvPr/>
        </p:nvSpPr>
        <p:spPr bwMode="auto">
          <a:xfrm>
            <a:off x="0" y="0"/>
            <a:ext cx="12192000" cy="68580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Tree>
  </p:cSld>
  <p:clrMapOvr>
    <a:masterClrMapping/>
  </p:clrMapOvr>
</p:sld>
</file>

<file path=ppt/slides/slide229.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object 2">
            <a:extLst>
              <a:ext uri="{FF2B5EF4-FFF2-40B4-BE49-F238E27FC236}">
                <a16:creationId xmlns:a16="http://schemas.microsoft.com/office/drawing/2014/main" id="{85FCA7AE-DC89-4DE1-AC71-7E50996DAE0E}"/>
              </a:ext>
            </a:extLst>
          </p:cNvPr>
          <p:cNvSpPr txBox="1">
            <a:spLocks noChangeArrowheads="1"/>
          </p:cNvSpPr>
          <p:nvPr/>
        </p:nvSpPr>
        <p:spPr bwMode="auto">
          <a:xfrm>
            <a:off x="7519988" y="1512888"/>
            <a:ext cx="3444875" cy="383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933" rIns="0" bIns="0">
            <a:spAutoFit/>
          </a:bodyPr>
          <a:lstStyle>
            <a:lvl1pPr marL="1587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
              </a:spcBef>
            </a:pPr>
            <a:endParaRPr lang="zh-CN" altLang="zh-CN" sz="4000">
              <a:latin typeface="Times New Roman" panose="02020603050405020304" pitchFamily="18" charset="0"/>
              <a:cs typeface="Times New Roman" panose="02020603050405020304" pitchFamily="18" charset="0"/>
            </a:endParaRPr>
          </a:p>
          <a:p>
            <a:pPr/>
            <a:r>
              <a:rPr lang="zh-CN" altLang="zh-CN" sz="3200">
                <a:solidFill>
                  <a:srgbClr val="4D4D4B"/>
                </a:solidFill>
                <a:latin typeface="Arial" panose="020B0604020202020204" pitchFamily="34" charset="0"/>
                <a:cs typeface="Arial" panose="020B0604020202020204" pitchFamily="34" charset="0"/>
              </a:rPr>
              <a:t>一切都得到了一个</a:t>
            </a:r>
            <a:endParaRPr lang="zh-CN" altLang="zh-CN" sz="3200">
              <a:latin typeface="Arial" panose="020B0604020202020204" pitchFamily="34" charset="0"/>
              <a:cs typeface="Arial" panose="020B0604020202020204" pitchFamily="34" charset="0"/>
            </a:endParaRPr>
          </a:p>
          <a:p>
            <a:pPr>
              <a:spcBef>
                <a:spcPts val="13"/>
              </a:spcBef>
            </a:pPr>
            <a:r>
              <a:rPr lang="zh-CN" altLang="zh-CN" sz="3200">
                <a:solidFill>
                  <a:srgbClr val="4D4D4B"/>
                </a:solidFill>
                <a:latin typeface="Arial" panose="020B0604020202020204" pitchFamily="34" charset="0"/>
                <a:cs typeface="Arial" panose="020B0604020202020204" pitchFamily="34" charset="0"/>
              </a:rPr>
              <a:t>服务接口</a:t>
            </a:r>
            <a:endParaRPr lang="zh-CN" altLang="zh-CN" sz="3200">
              <a:latin typeface="Arial" panose="020B0604020202020204" pitchFamily="34" charset="0"/>
              <a:cs typeface="Arial" panose="020B0604020202020204" pitchFamily="34" charset="0"/>
            </a:endParaRPr>
          </a:p>
          <a:p>
            <a:pPr>
              <a:spcBef>
                <a:spcPts val="13"/>
              </a:spcBef>
            </a:pPr>
            <a:endParaRPr lang="zh-CN" altLang="zh-CN" sz="4000">
              <a:latin typeface="Times New Roman" panose="02020603050405020304" pitchFamily="18" charset="0"/>
              <a:cs typeface="Times New Roman" panose="02020603050405020304" pitchFamily="18" charset="0"/>
            </a:endParaRPr>
          </a:p>
          <a:p>
            <a:pPr>
              <a:spcBef>
                <a:spcPts val="13"/>
              </a:spcBef>
            </a:pPr>
            <a:r>
              <a:rPr lang="zh-CN" altLang="zh-CN" sz="3200">
                <a:solidFill>
                  <a:srgbClr val="4D4D4B"/>
                </a:solidFill>
                <a:latin typeface="Arial" panose="020B0604020202020204" pitchFamily="34" charset="0"/>
                <a:cs typeface="Arial" panose="020B0604020202020204" pitchFamily="34" charset="0"/>
              </a:rPr>
              <a:t>原</a:t>
            </a:r>
            <a:endParaRPr lang="zh-CN" altLang="zh-CN" sz="3200">
              <a:latin typeface="Arial" panose="020B0604020202020204" pitchFamily="34" charset="0"/>
              <a:cs typeface="Arial" panose="020B0604020202020204" pitchFamily="34" charset="0"/>
            </a:endParaRPr>
          </a:p>
          <a:p>
            <a:pPr>
              <a:spcBef>
                <a:spcPts val="13"/>
              </a:spcBef>
            </a:pPr>
            <a:endParaRPr lang="zh-CN" altLang="zh-CN" sz="4000">
              <a:latin typeface="Times New Roman" panose="02020603050405020304" pitchFamily="18" charset="0"/>
              <a:cs typeface="Times New Roman" panose="02020603050405020304" pitchFamily="18" charset="0"/>
            </a:endParaRPr>
          </a:p>
          <a:p>
            <a:pPr/>
            <a:r>
              <a:rPr lang="zh-CN" altLang="zh-CN" sz="3200">
                <a:solidFill>
                  <a:srgbClr val="4D4D4B"/>
                </a:solidFill>
                <a:latin typeface="Arial" panose="020B0604020202020204" pitchFamily="34" charset="0"/>
                <a:cs typeface="Arial" panose="020B0604020202020204" pitchFamily="34" charset="0"/>
              </a:rPr>
              <a:t>"Microservices"</a:t>
            </a:r>
            <a:endParaRPr lang="zh-CN" altLang="zh-CN" sz="3200">
              <a:latin typeface="Arial" panose="020B0604020202020204" pitchFamily="34" charset="0"/>
              <a:cs typeface="Arial" panose="020B0604020202020204" pitchFamily="34" charset="0"/>
            </a:endParaRPr>
          </a:p>
        </p:txBody>
      </p:sp>
      <p:sp>
        <p:nvSpPr>
          <p:cNvPr id="315395" name="object 3">
            <a:extLst>
              <a:ext uri="{FF2B5EF4-FFF2-40B4-BE49-F238E27FC236}">
                <a16:creationId xmlns:a16="http://schemas.microsoft.com/office/drawing/2014/main" id="{4F2A31DC-C204-44C7-A2FF-177DC7E22BDB}"/>
              </a:ext>
            </a:extLst>
          </p:cNvPr>
          <p:cNvSpPr>
            <a:spLocks noChangeArrowheads="1"/>
          </p:cNvSpPr>
          <p:nvPr/>
        </p:nvSpPr>
        <p:spPr bwMode="auto">
          <a:xfrm>
            <a:off x="0" y="0"/>
            <a:ext cx="6945313" cy="68580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15396" name="object 4">
            <a:extLst>
              <a:ext uri="{FF2B5EF4-FFF2-40B4-BE49-F238E27FC236}">
                <a16:creationId xmlns:a16="http://schemas.microsoft.com/office/drawing/2014/main" id="{57985C25-59A3-4B96-AC5F-E8777C3C7CBC}"/>
              </a:ext>
            </a:extLst>
          </p:cNvPr>
          <p:cNvSpPr>
            <a:spLocks/>
          </p:cNvSpPr>
          <p:nvPr/>
        </p:nvSpPr>
        <p:spPr bwMode="auto">
          <a:xfrm>
            <a:off x="0" y="0"/>
            <a:ext cx="6881813" cy="6858000"/>
          </a:xfrm>
          <a:custGeom>
            <a:avLst/>
            <a:gdLst>
              <a:gd name="T0" fmla="*/ 0 w 5161915"/>
              <a:gd name="T1" fmla="*/ 21674667 h 5143500"/>
              <a:gd name="T2" fmla="*/ 21740037 w 5161915"/>
              <a:gd name="T3" fmla="*/ 21674667 h 5143500"/>
              <a:gd name="T4" fmla="*/ 21740037 w 5161915"/>
              <a:gd name="T5" fmla="*/ 0 h 5143500"/>
              <a:gd name="T6" fmla="*/ 0 w 5161915"/>
              <a:gd name="T7" fmla="*/ 0 h 5143500"/>
              <a:gd name="T8" fmla="*/ 0 w 5161915"/>
              <a:gd name="T9" fmla="*/ 21674667 h 51435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61915" h="5143500">
                <a:moveTo>
                  <a:pt x="0" y="5143500"/>
                </a:moveTo>
                <a:lnTo>
                  <a:pt x="5161788" y="5143500"/>
                </a:lnTo>
                <a:lnTo>
                  <a:pt x="5161788" y="0"/>
                </a:lnTo>
                <a:lnTo>
                  <a:pt x="0" y="0"/>
                </a:lnTo>
                <a:lnTo>
                  <a:pt x="0" y="5143500"/>
                </a:lnTo>
                <a:close/>
              </a:path>
            </a:pathLst>
          </a:custGeom>
          <a:noFill/>
          <a:ln w="9143">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15397" name="object 5">
            <a:extLst>
              <a:ext uri="{FF2B5EF4-FFF2-40B4-BE49-F238E27FC236}">
                <a16:creationId xmlns:a16="http://schemas.microsoft.com/office/drawing/2014/main" id="{CF7926F5-392C-4A87-BAF4-9512D22890A7}"/>
              </a:ext>
            </a:extLst>
          </p:cNvPr>
          <p:cNvSpPr>
            <a:spLocks noChangeArrowheads="1"/>
          </p:cNvSpPr>
          <p:nvPr/>
        </p:nvSpPr>
        <p:spPr bwMode="auto">
          <a:xfrm>
            <a:off x="20638" y="246063"/>
            <a:ext cx="6823075" cy="637222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15398" name="矩形 1">
            <a:extLst>
              <a:ext uri="{FF2B5EF4-FFF2-40B4-BE49-F238E27FC236}">
                <a16:creationId xmlns:a16="http://schemas.microsoft.com/office/drawing/2014/main" id="{7E4AC256-CCD3-4089-83CC-241FD7C5F428}"/>
              </a:ext>
            </a:extLst>
          </p:cNvPr>
          <p:cNvSpPr>
            <a:spLocks noChangeArrowheads="1"/>
          </p:cNvSpPr>
          <p:nvPr/>
        </p:nvSpPr>
        <p:spPr bwMode="auto">
          <a:xfrm>
            <a:off x="6996113" y="338138"/>
            <a:ext cx="5232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sz="2400">
                <a:solidFill>
                  <a:schemeClr val="bg1"/>
                </a:solidFill>
                <a:latin typeface="Arial" panose="020B0604020202020204" pitchFamily="34" charset="0"/>
                <a:cs typeface="Arial" panose="020B0604020202020204" pitchFamily="34" charset="0"/>
              </a:rPr>
              <a:t>面向服务的体系结构 (SOA)</a:t>
            </a:r>
          </a:p>
        </p:txBody>
      </p:sp>
    </p:spTree>
  </p:cSld>
  <p:clrMapOvr>
    <a:masterClrMapping/>
  </p:clrMapOvr>
</p:sld>
</file>

<file path=ppt/slides/slide23.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object 2">
            <a:extLst>
              <a:ext uri="{FF2B5EF4-FFF2-40B4-BE49-F238E27FC236}">
                <a16:creationId xmlns:a16="http://schemas.microsoft.com/office/drawing/2014/main" id="{962AA8ED-7192-414E-BCC1-C8E8FE6C4DEB}"/>
              </a:ext>
            </a:extLst>
          </p:cNvPr>
          <p:cNvSpPr>
            <a:spLocks/>
          </p:cNvSpPr>
          <p:nvPr/>
        </p:nvSpPr>
        <p:spPr bwMode="auto">
          <a:xfrm>
            <a:off x="0" y="6407150"/>
            <a:ext cx="12192000" cy="19050"/>
          </a:xfrm>
          <a:custGeom>
            <a:avLst/>
            <a:gdLst>
              <a:gd name="T0" fmla="*/ 0 w 12192000"/>
              <a:gd name="T1" fmla="*/ 19050 h 19050"/>
              <a:gd name="T2" fmla="*/ 12192000 w 12192000"/>
              <a:gd name="T3" fmla="*/ 19050 h 19050"/>
              <a:gd name="T4" fmla="*/ 12192000 w 12192000"/>
              <a:gd name="T5" fmla="*/ 0 h 19050"/>
              <a:gd name="T6" fmla="*/ 0 w 12192000"/>
              <a:gd name="T7" fmla="*/ 0 h 19050"/>
              <a:gd name="T8" fmla="*/ 0 w 12192000"/>
              <a:gd name="T9" fmla="*/ 19050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192000" h="19050">
                <a:moveTo>
                  <a:pt x="0" y="19050"/>
                </a:moveTo>
                <a:lnTo>
                  <a:pt x="12192000" y="19050"/>
                </a:lnTo>
                <a:lnTo>
                  <a:pt x="12192000" y="0"/>
                </a:lnTo>
                <a:lnTo>
                  <a:pt x="0" y="0"/>
                </a:lnTo>
                <a:lnTo>
                  <a:pt x="0" y="1905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 name="object 3">
            <a:extLst>
              <a:ext uri="{FF2B5EF4-FFF2-40B4-BE49-F238E27FC236}">
                <a16:creationId xmlns:a16="http://schemas.microsoft.com/office/drawing/2014/main" id="{8C1649C2-0233-4B79-8F9B-C2B7B9D56721}"/>
              </a:ext>
            </a:extLst>
          </p:cNvPr>
          <p:cNvSpPr txBox="1">
            <a:spLocks noGrp="1"/>
          </p:cNvSpPr>
          <p:nvPr>
            <p:ph type="title"/>
          </p:nvPr>
        </p:nvSpPr>
        <p:spPr>
          <a:xfrm>
            <a:off x="57150" y="160338"/>
            <a:ext cx="6038850" cy="690562"/>
          </a:xfrm>
        </p:spPr>
        <p:txBody>
          <a:bodyPr lIns="0" tIns="12700" rIns="0" bIns="0" rtlCol="0">
            <a:spAutoFit/>
          </a:bodyPr>
          <a:lstStyle/>
          <a:p>
            <a:pPr marL="12700" algn="l">
              <a:spcBef>
                <a:spcPts val="100"/>
              </a:spcBef>
              <a:defRPr/>
            </a:pPr>
            <a:r>
              <a:rPr spc="5" dirty="0">
                <a:solidFill>
                  <a:schemeClr val="bg1"/>
                </a:solidFill>
              </a:rPr>
              <a:t>观察</a:t>
            </a:r>
            <a:r>
              <a:rPr spc="-35" dirty="0">
                <a:solidFill>
                  <a:schemeClr val="bg1"/>
                </a:solidFill>
              </a:rPr>
              <a:t> </a:t>
            </a:r>
            <a:r>
              <a:rPr dirty="0">
                <a:solidFill>
                  <a:schemeClr val="bg1"/>
                </a:solidFill>
              </a:rPr>
              <a:t>问题</a:t>
            </a:r>
          </a:p>
        </p:txBody>
      </p:sp>
      <p:sp>
        <p:nvSpPr>
          <p:cNvPr id="4" name="object 4">
            <a:extLst>
              <a:ext uri="{FF2B5EF4-FFF2-40B4-BE49-F238E27FC236}">
                <a16:creationId xmlns:a16="http://schemas.microsoft.com/office/drawing/2014/main" id="{EB9AFF19-7ACD-447D-937C-66D116C6EDDB}"/>
              </a:ext>
            </a:extLst>
          </p:cNvPr>
          <p:cNvSpPr txBox="1"/>
          <p:nvPr/>
        </p:nvSpPr>
        <p:spPr>
          <a:xfrm>
            <a:off x="769938" y="1392238"/>
            <a:ext cx="6592887" cy="4257675"/>
          </a:xfrm>
          <a:prstGeom prst="rect">
            <a:avLst/>
          </a:prstGeom>
        </p:spPr>
        <p:txBody>
          <a:bodyPr lIns="0" tIns="76200" rIns="0" bIns="0">
            <a:spAutoFit/>
          </a:bodyPr>
          <a:lstStyle/>
          <a:p>
            <a:pPr marL="241300" indent="-228600">
              <a:spcBef>
                <a:spcPts val="600"/>
              </a:spcBef>
              <a:buClr>
                <a:srgbClr val="808285"/>
              </a:buClr>
              <a:buFont typeface="Arial"/>
              <a:buChar char="•"/>
              <a:tabLst>
                <a:tab pos="241300" algn="l"/>
                <a:tab pos="241935" algn="l"/>
              </a:tabLst>
              <a:defRPr/>
            </a:pPr>
            <a:r>
              <a:rPr sz="2400" dirty="0">
                <a:solidFill>
                  <a:srgbClr val="272821"/>
                </a:solidFill>
                <a:latin typeface="Franklin Gothic Medium Cond"/>
                <a:cs typeface="Franklin Gothic Medium Cond"/>
              </a:rPr>
              <a:t>面积的</a:t>
            </a:r>
            <a:r>
              <a:rPr sz="2400" spc="-10" dirty="0">
                <a:solidFill>
                  <a:srgbClr val="272821"/>
                </a:solidFill>
                <a:latin typeface="Franklin Gothic Medium Cond"/>
                <a:cs typeface="Franklin Gothic Medium Cond"/>
              </a:rPr>
              <a:t> </a:t>
            </a:r>
            <a:r>
              <a:rPr sz="2400" dirty="0">
                <a:solidFill>
                  <a:srgbClr val="272821"/>
                </a:solidFill>
                <a:latin typeface="Franklin Gothic Medium Cond"/>
                <a:cs typeface="Franklin Gothic Medium Cond"/>
              </a:rPr>
              <a:t>考虑</a:t>
            </a:r>
            <a:endParaRPr sz="2400" dirty="0">
              <a:latin typeface="Franklin Gothic Medium Cond"/>
              <a:cs typeface="Franklin Gothic Medium Cond"/>
            </a:endParaRPr>
          </a:p>
          <a:p>
            <a:pPr marL="457834" lvl="1" indent="-173990">
              <a:spcBef>
                <a:spcPts val="505"/>
              </a:spcBef>
              <a:buClr>
                <a:srgbClr val="808285"/>
              </a:buClr>
              <a:buFont typeface="Arial"/>
              <a:buChar char="•"/>
              <a:tabLst>
                <a:tab pos="458470" algn="l"/>
              </a:tabLst>
              <a:defRPr/>
            </a:pPr>
            <a:r>
              <a:rPr sz="2400" spc="-10" dirty="0">
                <a:solidFill>
                  <a:srgbClr val="272821"/>
                </a:solidFill>
                <a:latin typeface="Franklin Gothic Medium Cond"/>
                <a:cs typeface="Franklin Gothic Medium Cond"/>
              </a:rPr>
              <a:t>Web</a:t>
            </a:r>
            <a:r>
              <a:rPr sz="2400" spc="-20" dirty="0">
                <a:solidFill>
                  <a:srgbClr val="272821"/>
                </a:solidFill>
                <a:latin typeface="Franklin Gothic Medium Cond"/>
                <a:cs typeface="Franklin Gothic Medium Cond"/>
              </a:rPr>
              <a:t> </a:t>
            </a:r>
            <a:r>
              <a:rPr sz="2400" dirty="0">
                <a:solidFill>
                  <a:srgbClr val="272821"/>
                </a:solidFill>
                <a:latin typeface="Franklin Gothic Medium Cond"/>
                <a:cs typeface="Franklin Gothic Medium Cond"/>
              </a:rPr>
              <a:t>系统</a:t>
            </a:r>
            <a:endParaRPr sz="2400" dirty="0">
              <a:latin typeface="Franklin Gothic Medium Cond"/>
              <a:cs typeface="Franklin Gothic Medium Cond"/>
            </a:endParaRPr>
          </a:p>
          <a:p>
            <a:pPr marL="457834" lvl="1" indent="-173990">
              <a:spcBef>
                <a:spcPts val="505"/>
              </a:spcBef>
              <a:buClr>
                <a:srgbClr val="808285"/>
              </a:buClr>
              <a:buFont typeface="Arial"/>
              <a:buChar char="•"/>
              <a:tabLst>
                <a:tab pos="458470" algn="l"/>
              </a:tabLst>
              <a:defRPr/>
            </a:pPr>
            <a:r>
              <a:rPr sz="2400" dirty="0">
                <a:solidFill>
                  <a:srgbClr val="272821"/>
                </a:solidFill>
                <a:latin typeface="Franklin Gothic Medium Cond"/>
                <a:cs typeface="Franklin Gothic Medium Cond"/>
              </a:rPr>
              <a:t>协作构建</a:t>
            </a:r>
            <a:r>
              <a:rPr sz="2400" spc="-5" dirty="0">
                <a:solidFill>
                  <a:srgbClr val="272821"/>
                </a:solidFill>
                <a:latin typeface="Franklin Gothic Medium Cond"/>
                <a:cs typeface="Franklin Gothic Medium Cond"/>
              </a:rPr>
              <a:t>的</a:t>
            </a:r>
            <a:r>
              <a:rPr sz="2400" dirty="0">
                <a:solidFill>
                  <a:srgbClr val="272821"/>
                </a:solidFill>
                <a:latin typeface="Franklin Gothic Medium Cond"/>
                <a:cs typeface="Franklin Gothic Medium Cond"/>
              </a:rPr>
              <a:t>几个</a:t>
            </a:r>
            <a:r>
              <a:rPr sz="2400" spc="-5" dirty="0">
                <a:solidFill>
                  <a:srgbClr val="272821"/>
                </a:solidFill>
                <a:latin typeface="Franklin Gothic Medium Cond"/>
                <a:cs typeface="Franklin Gothic Medium Cond"/>
              </a:rPr>
              <a:t>发展</a:t>
            </a:r>
            <a:r>
              <a:rPr sz="2400" spc="-90" dirty="0">
                <a:solidFill>
                  <a:srgbClr val="272821"/>
                </a:solidFill>
                <a:latin typeface="Franklin Gothic Medium Cond"/>
                <a:cs typeface="Franklin Gothic Medium Cond"/>
              </a:rPr>
              <a:t> </a:t>
            </a:r>
            <a:r>
              <a:rPr sz="2400" dirty="0">
                <a:solidFill>
                  <a:srgbClr val="272821"/>
                </a:solidFill>
                <a:latin typeface="Franklin Gothic Medium Cond"/>
                <a:cs typeface="Franklin Gothic Medium Cond"/>
              </a:rPr>
              <a:t>团队</a:t>
            </a:r>
            <a:endParaRPr sz="2400" dirty="0">
              <a:latin typeface="Franklin Gothic Medium Cond"/>
              <a:cs typeface="Franklin Gothic Medium Cond"/>
            </a:endParaRPr>
          </a:p>
          <a:p>
            <a:pPr marL="457834" lvl="1" indent="-173990">
              <a:spcBef>
                <a:spcPts val="495"/>
              </a:spcBef>
              <a:buClr>
                <a:srgbClr val="808285"/>
              </a:buClr>
              <a:buFont typeface="Arial"/>
              <a:buChar char="•"/>
              <a:tabLst>
                <a:tab pos="458470" algn="l"/>
              </a:tabLst>
              <a:defRPr/>
            </a:pPr>
            <a:r>
              <a:rPr sz="2400" dirty="0">
                <a:solidFill>
                  <a:srgbClr val="272821"/>
                </a:solidFill>
                <a:latin typeface="Franklin Gothic Medium Cond"/>
                <a:cs typeface="Franklin Gothic Medium Cond"/>
              </a:rPr>
              <a:t>与</a:t>
            </a:r>
            <a:r>
              <a:rPr sz="2400" spc="15" dirty="0">
                <a:solidFill>
                  <a:srgbClr val="272821"/>
                </a:solidFill>
                <a:latin typeface="Franklin Gothic Medium Cond"/>
                <a:cs typeface="Franklin Gothic Medium Cond"/>
              </a:rPr>
              <a:t>交通</a:t>
            </a:r>
            <a:r>
              <a:rPr sz="2400" dirty="0">
                <a:solidFill>
                  <a:srgbClr val="272821"/>
                </a:solidFill>
                <a:latin typeface="Franklin Gothic Medium Cond"/>
                <a:cs typeface="Franklin Gothic Medium Cond"/>
              </a:rPr>
              <a:t>加载,</a:t>
            </a:r>
            <a:r>
              <a:rPr sz="2400" spc="-5" dirty="0">
                <a:solidFill>
                  <a:srgbClr val="272821"/>
                </a:solidFill>
                <a:latin typeface="Franklin Gothic Medium Cond"/>
                <a:cs typeface="Franklin Gothic Medium Cond"/>
              </a:rPr>
              <a:t>需要</a:t>
            </a:r>
            <a:r>
              <a:rPr sz="2400" dirty="0">
                <a:solidFill>
                  <a:srgbClr val="272821"/>
                </a:solidFill>
                <a:latin typeface="Franklin Gothic Medium Cond"/>
                <a:cs typeface="Franklin Gothic Medium Cond"/>
              </a:rPr>
              <a:t>水平</a:t>
            </a:r>
            <a:r>
              <a:rPr sz="2400" spc="-85" dirty="0">
                <a:solidFill>
                  <a:srgbClr val="272821"/>
                </a:solidFill>
                <a:latin typeface="Franklin Gothic Medium Cond"/>
                <a:cs typeface="Franklin Gothic Medium Cond"/>
              </a:rPr>
              <a:t> </a:t>
            </a:r>
            <a:r>
              <a:rPr sz="2400" dirty="0">
                <a:solidFill>
                  <a:srgbClr val="272821"/>
                </a:solidFill>
                <a:latin typeface="Franklin Gothic Medium Cond"/>
                <a:cs typeface="Franklin Gothic Medium Cond"/>
              </a:rPr>
              <a:t>缩放</a:t>
            </a:r>
            <a:endParaRPr sz="2400" dirty="0">
              <a:latin typeface="Franklin Gothic Medium Cond"/>
              <a:cs typeface="Franklin Gothic Medium Cond"/>
            </a:endParaRPr>
          </a:p>
          <a:p>
            <a:pPr marL="457834">
              <a:defRPr/>
            </a:pPr>
            <a:r>
              <a:rPr sz="2400" spc="-5" dirty="0">
                <a:solidFill>
                  <a:srgbClr val="272821"/>
                </a:solidFill>
                <a:latin typeface="Franklin Gothic Medium Cond"/>
                <a:cs typeface="Franklin Gothic Medium Cond"/>
              </a:rPr>
              <a:t>(即</a:t>
            </a:r>
            <a:r>
              <a:rPr sz="2400" dirty="0">
                <a:solidFill>
                  <a:srgbClr val="272821"/>
                </a:solidFill>
                <a:latin typeface="Franklin Gothic Medium Cond"/>
                <a:cs typeface="Franklin Gothic Medium Cond"/>
              </a:rPr>
              <a:t>跨多个副本的负载平衡</a:t>
            </a:r>
            <a:r>
              <a:rPr sz="2400" spc="-5" dirty="0">
                <a:solidFill>
                  <a:srgbClr val="272821"/>
                </a:solidFill>
                <a:latin typeface="Franklin Gothic Medium Cond"/>
                <a:cs typeface="Franklin Gothic Medium Cond"/>
              </a:rPr>
              <a:t>的</a:t>
            </a:r>
            <a:r>
              <a:rPr sz="2400" spc="-95" dirty="0">
                <a:solidFill>
                  <a:srgbClr val="272821"/>
                </a:solidFill>
                <a:latin typeface="Franklin Gothic Medium Cond"/>
                <a:cs typeface="Franklin Gothic Medium Cond"/>
              </a:rPr>
              <a:t> </a:t>
            </a:r>
            <a:r>
              <a:rPr sz="2400" dirty="0">
                <a:solidFill>
                  <a:srgbClr val="272821"/>
                </a:solidFill>
                <a:latin typeface="Franklin Gothic Medium Cond"/>
                <a:cs typeface="Franklin Gothic Medium Cond"/>
              </a:rPr>
              <a:t>系统</a:t>
            </a:r>
            <a:endParaRPr sz="2400" dirty="0">
              <a:latin typeface="Franklin Gothic Medium Cond"/>
              <a:cs typeface="Franklin Gothic Medium Cond"/>
            </a:endParaRPr>
          </a:p>
          <a:p>
            <a:pPr>
              <a:defRPr/>
            </a:pPr>
            <a:endParaRPr sz="2400" dirty="0">
              <a:latin typeface="Times New Roman"/>
              <a:cs typeface="Times New Roman"/>
            </a:endParaRPr>
          </a:p>
          <a:p>
            <a:pPr marL="241300" indent="-228600">
              <a:spcBef>
                <a:spcPts val="1875"/>
              </a:spcBef>
              <a:buClr>
                <a:srgbClr val="808285"/>
              </a:buClr>
              <a:buFont typeface="Arial"/>
              <a:buChar char="•"/>
              <a:tabLst>
                <a:tab pos="241300" algn="l"/>
                <a:tab pos="241935" algn="l"/>
              </a:tabLst>
              <a:defRPr/>
            </a:pPr>
            <a:r>
              <a:rPr sz="2400" dirty="0">
                <a:solidFill>
                  <a:srgbClr val="272821"/>
                </a:solidFill>
                <a:latin typeface="Franklin Gothic Medium Cond"/>
                <a:cs typeface="Franklin Gothic Medium Cond"/>
              </a:rPr>
              <a:t>观察</a:t>
            </a:r>
            <a:endParaRPr sz="2400" dirty="0">
              <a:latin typeface="Franklin Gothic Medium Cond"/>
              <a:cs typeface="Franklin Gothic Medium Cond"/>
            </a:endParaRPr>
          </a:p>
          <a:p>
            <a:pPr marL="457834" lvl="1" indent="-173990">
              <a:spcBef>
                <a:spcPts val="405"/>
              </a:spcBef>
              <a:buClr>
                <a:srgbClr val="808285"/>
              </a:buClr>
              <a:buFont typeface="Arial"/>
              <a:buChar char="•"/>
              <a:tabLst>
                <a:tab pos="458470" algn="l"/>
              </a:tabLst>
              <a:defRPr/>
            </a:pPr>
            <a:r>
              <a:rPr sz="2400" spc="-5" dirty="0">
                <a:solidFill>
                  <a:srgbClr val="272821"/>
                </a:solidFill>
                <a:latin typeface="Franklin Gothic Medium Cond"/>
                <a:cs typeface="Franklin Gothic Medium Cond"/>
              </a:rPr>
              <a:t>这样</a:t>
            </a:r>
            <a:r>
              <a:rPr sz="2400" dirty="0">
                <a:solidFill>
                  <a:srgbClr val="272821"/>
                </a:solidFill>
                <a:latin typeface="Franklin Gothic Medium Cond"/>
                <a:cs typeface="Franklin Gothic Medium Cond"/>
              </a:rPr>
              <a:t>系统是</a:t>
            </a:r>
            <a:r>
              <a:rPr sz="2400" spc="10" dirty="0">
                <a:solidFill>
                  <a:srgbClr val="272821"/>
                </a:solidFill>
                <a:latin typeface="Franklin Gothic Medium Cond"/>
                <a:cs typeface="Franklin Gothic Medium Cond"/>
              </a:rPr>
              <a:t>经常</a:t>
            </a:r>
            <a:r>
              <a:rPr sz="2400" spc="-5" dirty="0">
                <a:solidFill>
                  <a:srgbClr val="272821"/>
                </a:solidFill>
                <a:latin typeface="Franklin Gothic Medium Cond"/>
                <a:cs typeface="Franklin Gothic Medium Cond"/>
              </a:rPr>
              <a:t>建立</a:t>
            </a:r>
            <a:r>
              <a:rPr sz="2400" dirty="0">
                <a:solidFill>
                  <a:srgbClr val="272821"/>
                </a:solidFill>
                <a:latin typeface="Franklin Gothic Medium Cond"/>
                <a:cs typeface="Franklin Gothic Medium Cond"/>
              </a:rPr>
              <a:t>作为</a:t>
            </a:r>
            <a:r>
              <a:rPr sz="2400" i="1" spc="-40" dirty="0">
                <a:solidFill>
                  <a:srgbClr val="272821"/>
                </a:solidFill>
                <a:latin typeface="Franklin Gothic Medium Cond"/>
                <a:cs typeface="Franklin Gothic Medium Cond"/>
              </a:rPr>
              <a:t>石柱</a:t>
            </a:r>
            <a:r>
              <a:rPr sz="2400" dirty="0">
                <a:solidFill>
                  <a:srgbClr val="272821"/>
                </a:solidFill>
                <a:latin typeface="Franklin Gothic Medium Cond"/>
                <a:cs typeface="Franklin Gothic Medium Cond"/>
              </a:rPr>
              <a:t>或</a:t>
            </a:r>
            <a:r>
              <a:rPr sz="2400" i="1" spc="-40" dirty="0">
                <a:solidFill>
                  <a:srgbClr val="272821"/>
                </a:solidFill>
                <a:latin typeface="Franklin Gothic Medium Cond"/>
                <a:cs typeface="Franklin Gothic Medium Cond"/>
              </a:rPr>
              <a:t>分层</a:t>
            </a:r>
            <a:r>
              <a:rPr sz="2400" dirty="0">
                <a:solidFill>
                  <a:srgbClr val="272821"/>
                </a:solidFill>
                <a:latin typeface="Franklin Gothic Medium Cond"/>
                <a:cs typeface="Franklin Gothic Medium Cond"/>
              </a:rPr>
              <a:t>系统</a:t>
            </a:r>
            <a:r>
              <a:rPr sz="2400" spc="100" dirty="0">
                <a:solidFill>
                  <a:srgbClr val="272821"/>
                </a:solidFill>
                <a:latin typeface="Franklin Gothic Medium Cond"/>
                <a:cs typeface="Franklin Gothic Medium Cond"/>
              </a:rPr>
              <a:t> </a:t>
            </a:r>
            <a:r>
              <a:rPr sz="2400" dirty="0">
                <a:solidFill>
                  <a:srgbClr val="272821"/>
                </a:solidFill>
                <a:latin typeface="Franklin Gothic Medium Cond"/>
                <a:cs typeface="Franklin Gothic Medium Cond"/>
              </a:rPr>
              <a:t>JEE</a:t>
            </a:r>
            <a:endParaRPr sz="2400" dirty="0">
              <a:latin typeface="Franklin Gothic Medium Cond"/>
              <a:cs typeface="Franklin Gothic Medium Cond"/>
            </a:endParaRPr>
          </a:p>
        </p:txBody>
      </p:sp>
      <p:sp>
        <p:nvSpPr>
          <p:cNvPr id="67589" name="object 5">
            <a:extLst>
              <a:ext uri="{FF2B5EF4-FFF2-40B4-BE49-F238E27FC236}">
                <a16:creationId xmlns:a16="http://schemas.microsoft.com/office/drawing/2014/main" id="{62D85239-2761-4582-A13C-C5C54A593A47}"/>
              </a:ext>
            </a:extLst>
          </p:cNvPr>
          <p:cNvSpPr>
            <a:spLocks noChangeArrowheads="1"/>
          </p:cNvSpPr>
          <p:nvPr/>
        </p:nvSpPr>
        <p:spPr bwMode="auto">
          <a:xfrm>
            <a:off x="7935913" y="1152525"/>
            <a:ext cx="4186237" cy="392112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67590" name="object 6">
            <a:extLst>
              <a:ext uri="{FF2B5EF4-FFF2-40B4-BE49-F238E27FC236}">
                <a16:creationId xmlns:a16="http://schemas.microsoft.com/office/drawing/2014/main" id="{7348C392-2E10-40B0-AC5A-EFF43E410508}"/>
              </a:ext>
            </a:extLst>
          </p:cNvPr>
          <p:cNvSpPr>
            <a:spLocks noChangeArrowheads="1"/>
          </p:cNvSpPr>
          <p:nvPr/>
        </p:nvSpPr>
        <p:spPr bwMode="auto">
          <a:xfrm>
            <a:off x="7989888" y="1206500"/>
            <a:ext cx="4079875" cy="3814763"/>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67591" name="object 7">
            <a:extLst>
              <a:ext uri="{FF2B5EF4-FFF2-40B4-BE49-F238E27FC236}">
                <a16:creationId xmlns:a16="http://schemas.microsoft.com/office/drawing/2014/main" id="{2F69F1D7-ED2A-4487-A659-77591A91087F}"/>
              </a:ext>
            </a:extLst>
          </p:cNvPr>
          <p:cNvSpPr>
            <a:spLocks noGrp="1"/>
          </p:cNvSpPr>
          <p:nvPr>
            <p:ph type="sldNum" sz="quarter" idx="4"/>
          </p:nvPr>
        </p:nvSpPr>
        <p:spPr bwMode="auto">
          <a:xfrm>
            <a:off x="11080750" y="6553200"/>
            <a:ext cx="206375" cy="1793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54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ts val="1238"/>
              </a:lnSpc>
            </a:pPr>
            <a:fld id="{E8FBCB98-CFFB-470A-9A4B-3E01D9DCE9F3}" type="slidenum">
              <a:rPr lang="zh-CN" altLang="zh-CN" smtClean="0">
                <a:solidFill>
                  <a:srgbClr val="898989"/>
                </a:solidFill>
              </a:rPr>
              <a:pPr>
                <a:lnSpc>
                  <a:spcPts val="1238"/>
                </a:lnSpc>
              </a:pPr>
              <a:t>23</a:t>
            </a:fld>
            <a:endParaRPr lang="zh-CN" altLang="zh-CN">
              <a:solidFill>
                <a:srgbClr val="898989"/>
              </a:solidFill>
            </a:endParaRPr>
          </a:p>
        </p:txBody>
      </p:sp>
    </p:spTree>
  </p:cSld>
  <p:clrMapOvr>
    <a:masterClrMapping/>
  </p:clrMapOvr>
</p:sld>
</file>

<file path=ppt/slides/slide230.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object 2">
            <a:extLst>
              <a:ext uri="{FF2B5EF4-FFF2-40B4-BE49-F238E27FC236}">
                <a16:creationId xmlns:a16="http://schemas.microsoft.com/office/drawing/2014/main" id="{BD4A9942-766C-4145-B00D-E69EEE6B648A}"/>
              </a:ext>
            </a:extLst>
          </p:cNvPr>
          <p:cNvSpPr txBox="1">
            <a:spLocks noChangeArrowheads="1"/>
          </p:cNvSpPr>
          <p:nvPr/>
        </p:nvSpPr>
        <p:spPr bwMode="auto">
          <a:xfrm>
            <a:off x="7307263" y="349250"/>
            <a:ext cx="3370262" cy="483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933" rIns="0" bIns="0">
            <a:spAutoFit/>
          </a:bodyPr>
          <a:lstStyle>
            <a:lvl1pPr marL="1587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sz="3600">
                <a:solidFill>
                  <a:schemeClr val="bg1"/>
                </a:solidFill>
                <a:latin typeface="Arial" panose="020B0604020202020204" pitchFamily="34" charset="0"/>
                <a:cs typeface="Arial" panose="020B0604020202020204" pitchFamily="34" charset="0"/>
              </a:rPr>
              <a:t>分散</a:t>
            </a:r>
          </a:p>
          <a:p>
            <a:pPr>
              <a:lnSpc>
                <a:spcPct val="220000"/>
              </a:lnSpc>
            </a:pPr>
            <a:r>
              <a:rPr lang="zh-CN" altLang="zh-CN" sz="3200">
                <a:solidFill>
                  <a:srgbClr val="4D4D4B"/>
                </a:solidFill>
                <a:latin typeface="Arial" panose="020B0604020202020204" pitchFamily="34" charset="0"/>
                <a:cs typeface="Arial" panose="020B0604020202020204" pitchFamily="34" charset="0"/>
              </a:rPr>
              <a:t>两个比萨队的灵活性, 自主性,</a:t>
            </a:r>
            <a:endParaRPr lang="zh-CN" altLang="zh-CN" sz="3200">
              <a:latin typeface="Arial" panose="020B0604020202020204" pitchFamily="34" charset="0"/>
              <a:cs typeface="Arial" panose="020B0604020202020204" pitchFamily="34" charset="0"/>
            </a:endParaRPr>
          </a:p>
          <a:p>
            <a:pPr/>
            <a:r>
              <a:rPr lang="zh-CN" altLang="zh-CN" sz="3200">
                <a:solidFill>
                  <a:srgbClr val="4D4D4B"/>
                </a:solidFill>
                <a:latin typeface="Arial" panose="020B0604020202020204" pitchFamily="34" charset="0"/>
                <a:cs typeface="Arial" panose="020B0604020202020204" pitchFamily="34" charset="0"/>
              </a:rPr>
              <a:t>问责制和</a:t>
            </a:r>
            <a:endParaRPr lang="zh-CN" altLang="zh-CN" sz="3200">
              <a:latin typeface="Arial" panose="020B0604020202020204" pitchFamily="34" charset="0"/>
              <a:cs typeface="Arial" panose="020B0604020202020204" pitchFamily="34" charset="0"/>
            </a:endParaRPr>
          </a:p>
          <a:p>
            <a:pPr/>
            <a:r>
              <a:rPr lang="zh-CN" altLang="zh-CN" sz="3200">
                <a:solidFill>
                  <a:srgbClr val="4D4D4B"/>
                </a:solidFill>
                <a:latin typeface="Arial" panose="020B0604020202020204" pitchFamily="34" charset="0"/>
                <a:cs typeface="Arial" panose="020B0604020202020204" pitchFamily="34" charset="0"/>
              </a:rPr>
              <a:t>所有权</a:t>
            </a:r>
            <a:endParaRPr lang="zh-CN" altLang="zh-CN" sz="3200">
              <a:latin typeface="Arial" panose="020B0604020202020204" pitchFamily="34" charset="0"/>
              <a:cs typeface="Arial" panose="020B0604020202020204" pitchFamily="34" charset="0"/>
            </a:endParaRPr>
          </a:p>
          <a:p>
            <a:pPr>
              <a:spcBef>
                <a:spcPts val="13"/>
              </a:spcBef>
            </a:pPr>
            <a:endParaRPr lang="zh-CN" altLang="zh-CN" sz="4000">
              <a:latin typeface="Times New Roman" panose="02020603050405020304" pitchFamily="18" charset="0"/>
              <a:cs typeface="Times New Roman" panose="02020603050405020304" pitchFamily="18" charset="0"/>
            </a:endParaRPr>
          </a:p>
          <a:p>
            <a:pPr/>
            <a:r>
              <a:rPr lang="zh-CN" altLang="zh-CN" sz="3200">
                <a:solidFill>
                  <a:srgbClr val="4D4D4B"/>
                </a:solidFill>
                <a:latin typeface="Arial" panose="020B0604020202020204" pitchFamily="34" charset="0"/>
                <a:cs typeface="Arial" panose="020B0604020202020204" pitchFamily="34" charset="0"/>
              </a:rPr>
              <a:t>DevOps</a:t>
            </a:r>
            <a:endParaRPr lang="zh-CN" altLang="zh-CN" sz="3200">
              <a:latin typeface="Arial" panose="020B0604020202020204" pitchFamily="34" charset="0"/>
              <a:cs typeface="Arial" panose="020B0604020202020204" pitchFamily="34" charset="0"/>
            </a:endParaRPr>
          </a:p>
        </p:txBody>
      </p:sp>
      <p:sp>
        <p:nvSpPr>
          <p:cNvPr id="316419" name="object 3">
            <a:extLst>
              <a:ext uri="{FF2B5EF4-FFF2-40B4-BE49-F238E27FC236}">
                <a16:creationId xmlns:a16="http://schemas.microsoft.com/office/drawing/2014/main" id="{CE92A324-D7D1-4C43-9AE1-99D550D7D3D0}"/>
              </a:ext>
            </a:extLst>
          </p:cNvPr>
          <p:cNvSpPr>
            <a:spLocks noChangeArrowheads="1"/>
          </p:cNvSpPr>
          <p:nvPr/>
        </p:nvSpPr>
        <p:spPr bwMode="auto">
          <a:xfrm>
            <a:off x="0" y="0"/>
            <a:ext cx="6899275" cy="68580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Tree>
  </p:cSld>
  <p:clrMapOvr>
    <a:masterClrMapping/>
  </p:clrMapOvr>
</p:sld>
</file>

<file path=ppt/slides/slide231.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object 2">
            <a:extLst>
              <a:ext uri="{FF2B5EF4-FFF2-40B4-BE49-F238E27FC236}">
                <a16:creationId xmlns:a16="http://schemas.microsoft.com/office/drawing/2014/main" id="{F70B4D95-9D20-4D85-B419-BC0B0C970904}"/>
              </a:ext>
            </a:extLst>
          </p:cNvPr>
          <p:cNvSpPr>
            <a:spLocks noChangeArrowheads="1"/>
          </p:cNvSpPr>
          <p:nvPr/>
        </p:nvSpPr>
        <p:spPr bwMode="auto">
          <a:xfrm>
            <a:off x="0" y="0"/>
            <a:ext cx="12192000" cy="68580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 name="object 3">
            <a:extLst>
              <a:ext uri="{FF2B5EF4-FFF2-40B4-BE49-F238E27FC236}">
                <a16:creationId xmlns:a16="http://schemas.microsoft.com/office/drawing/2014/main" id="{105DA5F5-1C45-4AC3-9AE8-ACAA57F89A8A}"/>
              </a:ext>
            </a:extLst>
          </p:cNvPr>
          <p:cNvSpPr txBox="1">
            <a:spLocks noGrp="1"/>
          </p:cNvSpPr>
          <p:nvPr>
            <p:ph type="title"/>
          </p:nvPr>
        </p:nvSpPr>
        <p:spPr>
          <a:xfrm>
            <a:off x="6378575" y="744538"/>
            <a:ext cx="4894263" cy="509587"/>
          </a:xfrm>
        </p:spPr>
        <p:txBody>
          <a:bodyPr lIns="0" tIns="16933" rIns="0" bIns="0" rtlCol="0">
            <a:spAutoFit/>
          </a:bodyPr>
          <a:lstStyle/>
          <a:p>
            <a:pPr marL="16933">
              <a:spcBef>
                <a:spcPts val="133"/>
              </a:spcBef>
              <a:defRPr/>
            </a:pPr>
            <a:r>
              <a:rPr sz="3200" spc="-7" dirty="0">
                <a:solidFill>
                  <a:srgbClr val="FFFFFF"/>
                </a:solidFill>
              </a:rPr>
              <a:t>分散</a:t>
            </a:r>
            <a:r>
              <a:rPr sz="3200" spc="-20" dirty="0">
                <a:solidFill>
                  <a:srgbClr val="FFFFFF"/>
                </a:solidFill>
              </a:rPr>
              <a:t> </a:t>
            </a:r>
            <a:r>
              <a:rPr sz="3200" dirty="0">
                <a:solidFill>
                  <a:srgbClr val="FFFFFF"/>
                </a:solidFill>
              </a:rPr>
              <a:t>所有权</a:t>
            </a:r>
            <a:endParaRPr sz="3200"/>
          </a:p>
        </p:txBody>
      </p:sp>
      <p:sp>
        <p:nvSpPr>
          <p:cNvPr id="4" name="object 4">
            <a:extLst>
              <a:ext uri="{FF2B5EF4-FFF2-40B4-BE49-F238E27FC236}">
                <a16:creationId xmlns:a16="http://schemas.microsoft.com/office/drawing/2014/main" id="{1C1D1797-53C3-43D6-AE7D-A6D0AAE2F0DD}"/>
              </a:ext>
            </a:extLst>
          </p:cNvPr>
          <p:cNvSpPr txBox="1"/>
          <p:nvPr/>
        </p:nvSpPr>
        <p:spPr>
          <a:xfrm>
            <a:off x="349250" y="1354138"/>
            <a:ext cx="4595813" cy="509587"/>
          </a:xfrm>
          <a:prstGeom prst="rect">
            <a:avLst/>
          </a:prstGeom>
        </p:spPr>
        <p:txBody>
          <a:bodyPr lIns="0" tIns="16933" rIns="0" bIns="0">
            <a:spAutoFit/>
          </a:bodyPr>
          <a:lstStyle/>
          <a:p>
            <a:pPr marL="16933">
              <a:spcBef>
                <a:spcPts val="133"/>
              </a:spcBef>
              <a:defRPr/>
            </a:pPr>
            <a:r>
              <a:rPr sz="3200" b="1" spc="-7" dirty="0">
                <a:solidFill>
                  <a:srgbClr val="FFFFFF"/>
                </a:solidFill>
                <a:latin typeface="Arial"/>
                <a:cs typeface="Arial"/>
              </a:rPr>
              <a:t>推广最佳</a:t>
            </a:r>
            <a:r>
              <a:rPr sz="3200" b="1" spc="-20" dirty="0">
                <a:solidFill>
                  <a:srgbClr val="FFFFFF"/>
                </a:solidFill>
                <a:latin typeface="Arial"/>
                <a:cs typeface="Arial"/>
              </a:rPr>
              <a:t> </a:t>
            </a:r>
            <a:r>
              <a:rPr sz="3200" b="1" spc="-7" dirty="0">
                <a:solidFill>
                  <a:srgbClr val="FFFFFF"/>
                </a:solidFill>
                <a:latin typeface="Arial"/>
                <a:cs typeface="Arial"/>
              </a:rPr>
              <a:t>实践</a:t>
            </a:r>
            <a:endParaRPr sz="3200">
              <a:latin typeface="Arial"/>
              <a:cs typeface="Arial"/>
            </a:endParaRPr>
          </a:p>
        </p:txBody>
      </p:sp>
      <p:sp>
        <p:nvSpPr>
          <p:cNvPr id="5" name="object 5">
            <a:extLst>
              <a:ext uri="{FF2B5EF4-FFF2-40B4-BE49-F238E27FC236}">
                <a16:creationId xmlns:a16="http://schemas.microsoft.com/office/drawing/2014/main" id="{90D25785-8809-403F-9DAF-EE30DAC0C371}"/>
              </a:ext>
            </a:extLst>
          </p:cNvPr>
          <p:cNvSpPr txBox="1"/>
          <p:nvPr/>
        </p:nvSpPr>
        <p:spPr>
          <a:xfrm>
            <a:off x="1125538" y="2390775"/>
            <a:ext cx="3059112" cy="509588"/>
          </a:xfrm>
          <a:prstGeom prst="rect">
            <a:avLst/>
          </a:prstGeom>
        </p:spPr>
        <p:txBody>
          <a:bodyPr lIns="0" tIns="16933" rIns="0" bIns="0">
            <a:spAutoFit/>
          </a:bodyPr>
          <a:lstStyle/>
          <a:p>
            <a:pPr marL="16933">
              <a:spcBef>
                <a:spcPts val="133"/>
              </a:spcBef>
              <a:defRPr/>
            </a:pPr>
            <a:r>
              <a:rPr sz="3200" b="1" dirty="0">
                <a:solidFill>
                  <a:srgbClr val="FFFFFF"/>
                </a:solidFill>
                <a:latin typeface="Arial"/>
                <a:cs typeface="Arial"/>
              </a:rPr>
              <a:t>不</a:t>
            </a:r>
            <a:r>
              <a:rPr sz="3200" b="1" spc="-73" dirty="0">
                <a:solidFill>
                  <a:srgbClr val="FFFFFF"/>
                </a:solidFill>
                <a:latin typeface="Arial"/>
                <a:cs typeface="Arial"/>
              </a:rPr>
              <a:t> </a:t>
            </a:r>
            <a:r>
              <a:rPr sz="3200" b="1" spc="-7" dirty="0">
                <a:solidFill>
                  <a:srgbClr val="FFFFFF"/>
                </a:solidFill>
                <a:latin typeface="Arial"/>
                <a:cs typeface="Arial"/>
              </a:rPr>
              <a:t>守门</a:t>
            </a:r>
            <a:endParaRPr sz="3200">
              <a:latin typeface="Arial"/>
              <a:cs typeface="Arial"/>
            </a:endParaRPr>
          </a:p>
        </p:txBody>
      </p:sp>
      <p:sp>
        <p:nvSpPr>
          <p:cNvPr id="6" name="object 6">
            <a:extLst>
              <a:ext uri="{FF2B5EF4-FFF2-40B4-BE49-F238E27FC236}">
                <a16:creationId xmlns:a16="http://schemas.microsoft.com/office/drawing/2014/main" id="{0E38254F-C58C-4FA2-AC0D-75E766453299}"/>
              </a:ext>
            </a:extLst>
          </p:cNvPr>
          <p:cNvSpPr txBox="1"/>
          <p:nvPr/>
        </p:nvSpPr>
        <p:spPr>
          <a:xfrm>
            <a:off x="4918075" y="4124325"/>
            <a:ext cx="4117975" cy="509588"/>
          </a:xfrm>
          <a:prstGeom prst="rect">
            <a:avLst/>
          </a:prstGeom>
        </p:spPr>
        <p:txBody>
          <a:bodyPr lIns="0" tIns="16933" rIns="0" bIns="0">
            <a:spAutoFit/>
          </a:bodyPr>
          <a:lstStyle/>
          <a:p>
            <a:pPr marL="16933">
              <a:spcBef>
                <a:spcPts val="133"/>
              </a:spcBef>
              <a:defRPr/>
            </a:pPr>
            <a:r>
              <a:rPr sz="3200" b="1" spc="-27" dirty="0">
                <a:solidFill>
                  <a:srgbClr val="FFFFFF"/>
                </a:solidFill>
                <a:latin typeface="Arial"/>
                <a:cs typeface="Arial"/>
              </a:rPr>
              <a:t>技术</a:t>
            </a:r>
            <a:r>
              <a:rPr sz="3200" b="1" spc="-213" dirty="0">
                <a:solidFill>
                  <a:srgbClr val="FFFFFF"/>
                </a:solidFill>
                <a:latin typeface="Arial"/>
                <a:cs typeface="Arial"/>
              </a:rPr>
              <a:t> </a:t>
            </a:r>
            <a:r>
              <a:rPr sz="3200" b="1" spc="-7" dirty="0">
                <a:solidFill>
                  <a:srgbClr val="FFFFFF"/>
                </a:solidFill>
                <a:latin typeface="Arial"/>
                <a:cs typeface="Arial"/>
              </a:rPr>
              <a:t>不可 知 论 者</a:t>
            </a:r>
            <a:endParaRPr sz="3200">
              <a:latin typeface="Arial"/>
              <a:cs typeface="Arial"/>
            </a:endParaRPr>
          </a:p>
        </p:txBody>
      </p:sp>
      <p:sp>
        <p:nvSpPr>
          <p:cNvPr id="317447" name="object 7">
            <a:extLst>
              <a:ext uri="{FF2B5EF4-FFF2-40B4-BE49-F238E27FC236}">
                <a16:creationId xmlns:a16="http://schemas.microsoft.com/office/drawing/2014/main" id="{204E5237-66E4-4875-B166-9809FFE0B6B0}"/>
              </a:ext>
            </a:extLst>
          </p:cNvPr>
          <p:cNvSpPr txBox="1">
            <a:spLocks noChangeArrowheads="1"/>
          </p:cNvSpPr>
          <p:nvPr/>
        </p:nvSpPr>
        <p:spPr bwMode="auto">
          <a:xfrm>
            <a:off x="5646738" y="2143125"/>
            <a:ext cx="3394075" cy="100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933" rIns="0" bIns="0">
            <a:spAutoFit/>
          </a:bodyPr>
          <a:lstStyle>
            <a:lvl1pPr marL="1587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sz="3200" b="1">
                <a:solidFill>
                  <a:srgbClr val="FFFFFF"/>
                </a:solidFill>
                <a:latin typeface="Arial" panose="020B0604020202020204" pitchFamily="34" charset="0"/>
                <a:cs typeface="Arial" panose="020B0604020202020204" pitchFamily="34" charset="0"/>
              </a:rPr>
              <a:t>支持敏捷软件开发生命周期</a:t>
            </a:r>
            <a:endParaRPr lang="zh-CN" altLang="zh-CN" sz="3200">
              <a:latin typeface="Arial" panose="020B0604020202020204" pitchFamily="34" charset="0"/>
              <a:cs typeface="Arial" panose="020B0604020202020204" pitchFamily="34" charset="0"/>
            </a:endParaRPr>
          </a:p>
        </p:txBody>
      </p:sp>
    </p:spTree>
  </p:cSld>
  <p:clrMapOvr>
    <a:masterClrMapping/>
  </p:clrMapOvr>
</p:sld>
</file>

<file path=ppt/slides/slide232.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2B533580-D716-4B3B-A0E5-AFADE1772996}"/>
              </a:ext>
            </a:extLst>
          </p:cNvPr>
          <p:cNvSpPr txBox="1"/>
          <p:nvPr/>
        </p:nvSpPr>
        <p:spPr>
          <a:xfrm>
            <a:off x="979488" y="2755900"/>
            <a:ext cx="1235075" cy="509588"/>
          </a:xfrm>
          <a:prstGeom prst="rect">
            <a:avLst/>
          </a:prstGeom>
        </p:spPr>
        <p:txBody>
          <a:bodyPr lIns="0" tIns="16933" rIns="0" bIns="0">
            <a:spAutoFit/>
          </a:bodyPr>
          <a:lstStyle/>
          <a:p>
            <a:pPr marL="16933">
              <a:spcBef>
                <a:spcPts val="133"/>
              </a:spcBef>
              <a:defRPr/>
            </a:pPr>
            <a:r>
              <a:rPr sz="3200" dirty="0">
                <a:solidFill>
                  <a:srgbClr val="464646"/>
                </a:solidFill>
                <a:latin typeface="Arial"/>
                <a:cs typeface="Arial"/>
              </a:rPr>
              <a:t>~</a:t>
            </a:r>
            <a:r>
              <a:rPr sz="3200" spc="-247" dirty="0">
                <a:solidFill>
                  <a:srgbClr val="464646"/>
                </a:solidFill>
                <a:latin typeface="Arial"/>
                <a:cs typeface="Arial"/>
              </a:rPr>
              <a:t>1</a:t>
            </a:r>
            <a:r>
              <a:rPr sz="3200" spc="-7" dirty="0">
                <a:solidFill>
                  <a:srgbClr val="464646"/>
                </a:solidFill>
                <a:latin typeface="Arial"/>
                <a:cs typeface="Arial"/>
              </a:rPr>
              <a:t>1.6s</a:t>
            </a:r>
            <a:endParaRPr sz="3200">
              <a:latin typeface="Arial"/>
              <a:cs typeface="Arial"/>
            </a:endParaRPr>
          </a:p>
        </p:txBody>
      </p:sp>
      <p:sp>
        <p:nvSpPr>
          <p:cNvPr id="318467" name="object 3">
            <a:extLst>
              <a:ext uri="{FF2B5EF4-FFF2-40B4-BE49-F238E27FC236}">
                <a16:creationId xmlns:a16="http://schemas.microsoft.com/office/drawing/2014/main" id="{B45B7BA0-66BE-457E-88E7-507D6AB9A6F8}"/>
              </a:ext>
            </a:extLst>
          </p:cNvPr>
          <p:cNvSpPr txBox="1">
            <a:spLocks noChangeArrowheads="1"/>
          </p:cNvSpPr>
          <p:nvPr/>
        </p:nvSpPr>
        <p:spPr bwMode="auto">
          <a:xfrm>
            <a:off x="371475" y="3427413"/>
            <a:ext cx="2449513"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7780" rIns="0" bIns="0">
            <a:spAutoFit/>
          </a:bodyPr>
          <a:lstStyle>
            <a:lvl1pPr marL="15875" indent="207963">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a:solidFill>
                  <a:srgbClr val="464646"/>
                </a:solidFill>
                <a:latin typeface="Arial" panose="020B0604020202020204" pitchFamily="34" charset="0"/>
                <a:cs typeface="Arial" panose="020B0604020202020204" pitchFamily="34" charset="0"/>
              </a:rPr>
              <a:t>平均部署时间 (工作日)</a:t>
            </a:r>
            <a:endParaRPr lang="zh-CN" altLang="zh-CN">
              <a:latin typeface="Arial" panose="020B0604020202020204" pitchFamily="34" charset="0"/>
              <a:cs typeface="Arial" panose="020B0604020202020204" pitchFamily="34" charset="0"/>
            </a:endParaRPr>
          </a:p>
        </p:txBody>
      </p:sp>
      <p:sp>
        <p:nvSpPr>
          <p:cNvPr id="4" name="object 4">
            <a:extLst>
              <a:ext uri="{FF2B5EF4-FFF2-40B4-BE49-F238E27FC236}">
                <a16:creationId xmlns:a16="http://schemas.microsoft.com/office/drawing/2014/main" id="{FC235194-DF36-4685-AE1A-ABB5125303FC}"/>
              </a:ext>
            </a:extLst>
          </p:cNvPr>
          <p:cNvSpPr txBox="1"/>
          <p:nvPr/>
        </p:nvSpPr>
        <p:spPr>
          <a:xfrm>
            <a:off x="3917950" y="2755900"/>
            <a:ext cx="1289050" cy="509588"/>
          </a:xfrm>
          <a:prstGeom prst="rect">
            <a:avLst/>
          </a:prstGeom>
        </p:spPr>
        <p:txBody>
          <a:bodyPr lIns="0" tIns="16933" rIns="0" bIns="0">
            <a:spAutoFit/>
          </a:bodyPr>
          <a:lstStyle/>
          <a:p>
            <a:pPr marL="16933">
              <a:spcBef>
                <a:spcPts val="133"/>
              </a:spcBef>
              <a:defRPr/>
            </a:pPr>
            <a:r>
              <a:rPr sz="3200" spc="-7" dirty="0">
                <a:solidFill>
                  <a:srgbClr val="464646"/>
                </a:solidFill>
                <a:latin typeface="Arial"/>
                <a:cs typeface="Arial"/>
              </a:rPr>
              <a:t>~ 1079</a:t>
            </a:r>
            <a:endParaRPr sz="3200">
              <a:latin typeface="Arial"/>
              <a:cs typeface="Arial"/>
            </a:endParaRPr>
          </a:p>
        </p:txBody>
      </p:sp>
      <p:sp>
        <p:nvSpPr>
          <p:cNvPr id="318469" name="object 5">
            <a:extLst>
              <a:ext uri="{FF2B5EF4-FFF2-40B4-BE49-F238E27FC236}">
                <a16:creationId xmlns:a16="http://schemas.microsoft.com/office/drawing/2014/main" id="{53E77ABC-FC35-4167-A9DC-A78CCDCDF878}"/>
              </a:ext>
            </a:extLst>
          </p:cNvPr>
          <p:cNvSpPr txBox="1">
            <a:spLocks noChangeArrowheads="1"/>
          </p:cNvSpPr>
          <p:nvPr/>
        </p:nvSpPr>
        <p:spPr bwMode="auto">
          <a:xfrm>
            <a:off x="3348038" y="3427413"/>
            <a:ext cx="2425700" cy="84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7780" rIns="0" bIns="0">
            <a:spAutoFit/>
          </a:bodyPr>
          <a:lstStyle>
            <a:lvl1pPr marL="15875" indent="317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ts val="138"/>
              </a:spcBef>
            </a:pPr>
            <a:r>
              <a:rPr lang="zh-CN" altLang="zh-CN">
                <a:solidFill>
                  <a:srgbClr val="464646"/>
                </a:solidFill>
                <a:latin typeface="Arial" panose="020B0604020202020204" pitchFamily="34" charset="0"/>
                <a:cs typeface="Arial" panose="020B0604020202020204" pitchFamily="34" charset="0"/>
              </a:rPr>
              <a:t>单个小时内部署的最大数量</a:t>
            </a:r>
            <a:endParaRPr lang="zh-CN" altLang="zh-CN">
              <a:latin typeface="Arial" panose="020B0604020202020204" pitchFamily="34" charset="0"/>
              <a:cs typeface="Arial" panose="020B0604020202020204" pitchFamily="34" charset="0"/>
            </a:endParaRPr>
          </a:p>
        </p:txBody>
      </p:sp>
      <p:sp>
        <p:nvSpPr>
          <p:cNvPr id="6" name="object 6">
            <a:extLst>
              <a:ext uri="{FF2B5EF4-FFF2-40B4-BE49-F238E27FC236}">
                <a16:creationId xmlns:a16="http://schemas.microsoft.com/office/drawing/2014/main" id="{00CD0CEC-5A02-4AE6-AE5E-FA1A2D189F8F}"/>
              </a:ext>
            </a:extLst>
          </p:cNvPr>
          <p:cNvSpPr txBox="1"/>
          <p:nvPr/>
        </p:nvSpPr>
        <p:spPr>
          <a:xfrm>
            <a:off x="6770688" y="2755900"/>
            <a:ext cx="1514475" cy="509588"/>
          </a:xfrm>
          <a:prstGeom prst="rect">
            <a:avLst/>
          </a:prstGeom>
        </p:spPr>
        <p:txBody>
          <a:bodyPr lIns="0" tIns="16933" rIns="0" bIns="0">
            <a:spAutoFit/>
          </a:bodyPr>
          <a:lstStyle/>
          <a:p>
            <a:pPr marL="16933">
              <a:spcBef>
                <a:spcPts val="133"/>
              </a:spcBef>
              <a:defRPr/>
            </a:pPr>
            <a:r>
              <a:rPr sz="3200" spc="-7" dirty="0">
                <a:solidFill>
                  <a:srgbClr val="464646"/>
                </a:solidFill>
                <a:latin typeface="Arial"/>
                <a:cs typeface="Arial"/>
              </a:rPr>
              <a:t>~ 1万</a:t>
            </a:r>
            <a:endParaRPr sz="3200">
              <a:latin typeface="Arial"/>
              <a:cs typeface="Arial"/>
            </a:endParaRPr>
          </a:p>
        </p:txBody>
      </p:sp>
      <p:sp>
        <p:nvSpPr>
          <p:cNvPr id="318471" name="object 7">
            <a:extLst>
              <a:ext uri="{FF2B5EF4-FFF2-40B4-BE49-F238E27FC236}">
                <a16:creationId xmlns:a16="http://schemas.microsoft.com/office/drawing/2014/main" id="{09BF944D-A996-47C4-B997-9E914BE088D4}"/>
              </a:ext>
            </a:extLst>
          </p:cNvPr>
          <p:cNvSpPr txBox="1">
            <a:spLocks noChangeArrowheads="1"/>
          </p:cNvSpPr>
          <p:nvPr/>
        </p:nvSpPr>
        <p:spPr bwMode="auto">
          <a:xfrm>
            <a:off x="6262688" y="3427413"/>
            <a:ext cx="2525712" cy="84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7780" rIns="0" bIns="0">
            <a:spAutoFit/>
          </a:bodyPr>
          <a:lstStyle>
            <a:lvl1pPr marL="1587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ts val="138"/>
              </a:spcBef>
            </a:pPr>
            <a:r>
              <a:rPr lang="zh-CN" altLang="zh-CN">
                <a:solidFill>
                  <a:srgbClr val="464646"/>
                </a:solidFill>
                <a:latin typeface="Arial" panose="020B0604020202020204" pitchFamily="34" charset="0"/>
                <a:cs typeface="Arial" panose="020B0604020202020204" pitchFamily="34" charset="0"/>
              </a:rPr>
              <a:t>同时接收部署的平均主机数</a:t>
            </a:r>
            <a:endParaRPr lang="zh-CN" altLang="zh-CN">
              <a:latin typeface="Arial" panose="020B0604020202020204" pitchFamily="34" charset="0"/>
              <a:cs typeface="Arial" panose="020B0604020202020204" pitchFamily="34" charset="0"/>
            </a:endParaRPr>
          </a:p>
        </p:txBody>
      </p:sp>
      <p:sp>
        <p:nvSpPr>
          <p:cNvPr id="8" name="object 8">
            <a:extLst>
              <a:ext uri="{FF2B5EF4-FFF2-40B4-BE49-F238E27FC236}">
                <a16:creationId xmlns:a16="http://schemas.microsoft.com/office/drawing/2014/main" id="{F3B421BB-56B3-4962-816C-D0D18760205B}"/>
              </a:ext>
            </a:extLst>
          </p:cNvPr>
          <p:cNvSpPr txBox="1"/>
          <p:nvPr/>
        </p:nvSpPr>
        <p:spPr>
          <a:xfrm>
            <a:off x="9736138" y="2755900"/>
            <a:ext cx="1514475" cy="509588"/>
          </a:xfrm>
          <a:prstGeom prst="rect">
            <a:avLst/>
          </a:prstGeom>
        </p:spPr>
        <p:txBody>
          <a:bodyPr lIns="0" tIns="16933" rIns="0" bIns="0">
            <a:spAutoFit/>
          </a:bodyPr>
          <a:lstStyle/>
          <a:p>
            <a:pPr marL="16933">
              <a:spcBef>
                <a:spcPts val="133"/>
              </a:spcBef>
              <a:defRPr/>
            </a:pPr>
            <a:r>
              <a:rPr sz="3200" spc="-7" dirty="0">
                <a:solidFill>
                  <a:srgbClr val="464646"/>
                </a:solidFill>
                <a:latin typeface="Arial"/>
                <a:cs typeface="Arial"/>
              </a:rPr>
              <a:t>~ 3万</a:t>
            </a:r>
            <a:endParaRPr sz="3200">
              <a:latin typeface="Arial"/>
              <a:cs typeface="Arial"/>
            </a:endParaRPr>
          </a:p>
        </p:txBody>
      </p:sp>
      <p:sp>
        <p:nvSpPr>
          <p:cNvPr id="318473" name="object 9">
            <a:extLst>
              <a:ext uri="{FF2B5EF4-FFF2-40B4-BE49-F238E27FC236}">
                <a16:creationId xmlns:a16="http://schemas.microsoft.com/office/drawing/2014/main" id="{1CBF26BB-95A9-4522-A38E-F184023D4ECF}"/>
              </a:ext>
            </a:extLst>
          </p:cNvPr>
          <p:cNvSpPr txBox="1">
            <a:spLocks noChangeArrowheads="1"/>
          </p:cNvSpPr>
          <p:nvPr/>
        </p:nvSpPr>
        <p:spPr bwMode="auto">
          <a:xfrm>
            <a:off x="9228138" y="3427413"/>
            <a:ext cx="2525712" cy="84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7780" rIns="0" bIns="0">
            <a:spAutoFit/>
          </a:bodyPr>
          <a:lstStyle>
            <a:lvl1pPr marL="1587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ts val="138"/>
              </a:spcBef>
            </a:pPr>
            <a:r>
              <a:rPr lang="zh-CN" altLang="zh-CN">
                <a:solidFill>
                  <a:srgbClr val="464646"/>
                </a:solidFill>
                <a:latin typeface="Arial" panose="020B0604020202020204" pitchFamily="34" charset="0"/>
                <a:cs typeface="Arial" panose="020B0604020202020204" pitchFamily="34" charset="0"/>
              </a:rPr>
              <a:t>同时接收部署的最大主机数</a:t>
            </a:r>
            <a:endParaRPr lang="zh-CN" altLang="zh-CN">
              <a:latin typeface="Arial" panose="020B0604020202020204" pitchFamily="34" charset="0"/>
              <a:cs typeface="Arial" panose="020B0604020202020204" pitchFamily="34" charset="0"/>
            </a:endParaRPr>
          </a:p>
        </p:txBody>
      </p:sp>
      <p:sp>
        <p:nvSpPr>
          <p:cNvPr id="10" name="object 10">
            <a:extLst>
              <a:ext uri="{FF2B5EF4-FFF2-40B4-BE49-F238E27FC236}">
                <a16:creationId xmlns:a16="http://schemas.microsoft.com/office/drawing/2014/main" id="{9AE8A2F8-EF47-486C-B652-EEA14F98F5DD}"/>
              </a:ext>
            </a:extLst>
          </p:cNvPr>
          <p:cNvSpPr txBox="1">
            <a:spLocks noGrp="1"/>
          </p:cNvSpPr>
          <p:nvPr>
            <p:ph type="title"/>
          </p:nvPr>
        </p:nvSpPr>
        <p:spPr>
          <a:xfrm>
            <a:off x="831850" y="155575"/>
            <a:ext cx="10434638" cy="695325"/>
          </a:xfrm>
        </p:spPr>
        <p:txBody>
          <a:bodyPr lIns="0" tIns="16933" rIns="0" bIns="0" rtlCol="0">
            <a:spAutoFit/>
          </a:bodyPr>
          <a:lstStyle/>
          <a:p>
            <a:pPr algn="l">
              <a:spcBef>
                <a:spcPts val="133"/>
              </a:spcBef>
              <a:defRPr/>
            </a:pPr>
            <a:r>
              <a:rPr spc="-7" dirty="0">
                <a:solidFill>
                  <a:schemeClr val="bg1"/>
                </a:solidFill>
              </a:rPr>
              <a:t>部署</a:t>
            </a:r>
            <a:r>
              <a:rPr spc="-227" dirty="0">
                <a:solidFill>
                  <a:schemeClr val="bg1"/>
                </a:solidFill>
              </a:rPr>
              <a:t> </a:t>
            </a:r>
            <a:r>
              <a:rPr spc="-160" dirty="0">
                <a:solidFill>
                  <a:schemeClr val="bg1"/>
                </a:solidFill>
              </a:rPr>
              <a:t>在</a:t>
            </a:r>
            <a:r>
              <a:rPr lang="en-US" dirty="0">
                <a:solidFill>
                  <a:schemeClr val="bg1"/>
                </a:solidFill>
              </a:rPr>
              <a:t> </a:t>
            </a:r>
            <a:r>
              <a:rPr dirty="0">
                <a:solidFill>
                  <a:schemeClr val="bg1"/>
                </a:solidFill>
              </a:rPr>
              <a:t>AMAZON.COM</a:t>
            </a:r>
          </a:p>
        </p:txBody>
      </p:sp>
      <p:sp>
        <p:nvSpPr>
          <p:cNvPr id="318475" name="object 11">
            <a:extLst>
              <a:ext uri="{FF2B5EF4-FFF2-40B4-BE49-F238E27FC236}">
                <a16:creationId xmlns:a16="http://schemas.microsoft.com/office/drawing/2014/main" id="{658C508F-1E69-480A-8406-4C675741338A}"/>
              </a:ext>
            </a:extLst>
          </p:cNvPr>
          <p:cNvSpPr>
            <a:spLocks/>
          </p:cNvSpPr>
          <p:nvPr/>
        </p:nvSpPr>
        <p:spPr bwMode="auto">
          <a:xfrm>
            <a:off x="177800" y="3381375"/>
            <a:ext cx="11771313" cy="0"/>
          </a:xfrm>
          <a:custGeom>
            <a:avLst/>
            <a:gdLst>
              <a:gd name="T0" fmla="*/ 0 w 8827770"/>
              <a:gd name="T1" fmla="*/ 37213073 w 8827770"/>
              <a:gd name="T2" fmla="*/ 0 60000 65536"/>
              <a:gd name="T3" fmla="*/ 0 60000 65536"/>
            </a:gdLst>
            <a:ahLst/>
            <a:cxnLst>
              <a:cxn ang="T2">
                <a:pos x="T0" y="0"/>
              </a:cxn>
              <a:cxn ang="T3">
                <a:pos x="T1" y="0"/>
              </a:cxn>
            </a:cxnLst>
            <a:rect l="0" t="0" r="r" b="b"/>
            <a:pathLst>
              <a:path w="8827770">
                <a:moveTo>
                  <a:pt x="0" y="0"/>
                </a:moveTo>
                <a:lnTo>
                  <a:pt x="8827262" y="0"/>
                </a:lnTo>
              </a:path>
            </a:pathLst>
          </a:custGeom>
          <a:noFill/>
          <a:ln w="25908">
            <a:solidFill>
              <a:srgbClr val="F19725"/>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Tree>
  </p:cSld>
  <p:clrMapOvr>
    <a:masterClrMapping/>
  </p:clrMapOvr>
</p:sld>
</file>

<file path=ppt/slides/slide233.xml><?xml version="1.0" encoding="utf-8"?>
<p:sld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158653A4-5CCF-4829-9692-6B0EF164EF15}"/>
              </a:ext>
            </a:extLst>
          </p:cNvPr>
          <p:cNvSpPr txBox="1">
            <a:spLocks noGrp="1"/>
          </p:cNvSpPr>
          <p:nvPr>
            <p:ph type="title"/>
          </p:nvPr>
        </p:nvSpPr>
        <p:spPr>
          <a:xfrm>
            <a:off x="633413" y="2809875"/>
            <a:ext cx="9174162" cy="836613"/>
          </a:xfrm>
        </p:spPr>
        <p:txBody>
          <a:bodyPr lIns="0" tIns="16087" rIns="0" bIns="0" rtlCol="0">
            <a:spAutoFit/>
          </a:bodyPr>
          <a:lstStyle/>
          <a:p>
            <a:pPr marL="16933">
              <a:spcBef>
                <a:spcPts val="127"/>
              </a:spcBef>
              <a:defRPr/>
            </a:pPr>
            <a:r>
              <a:rPr sz="5333" spc="-7" dirty="0"/>
              <a:t>挑战的</a:t>
            </a:r>
            <a:r>
              <a:rPr sz="5333" spc="-40" dirty="0"/>
              <a:t> </a:t>
            </a:r>
            <a:r>
              <a:rPr sz="5333" spc="-7" dirty="0"/>
              <a:t>Microservices</a:t>
            </a:r>
            <a:endParaRPr sz="5333"/>
          </a:p>
        </p:txBody>
      </p:sp>
    </p:spTree>
  </p:cSld>
  <p:clrMapOvr>
    <a:masterClrMapping/>
  </p:clrMapOvr>
  <p:transition spd="med">
    <p:fade/>
  </p:transition>
</p:sld>
</file>

<file path=ppt/slides/slide234.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9253AD20-2F37-4545-893C-37AF3CC77AA6}"/>
              </a:ext>
            </a:extLst>
          </p:cNvPr>
          <p:cNvSpPr txBox="1">
            <a:spLocks noGrp="1"/>
          </p:cNvSpPr>
          <p:nvPr>
            <p:ph type="title"/>
          </p:nvPr>
        </p:nvSpPr>
        <p:spPr>
          <a:xfrm>
            <a:off x="554038" y="139700"/>
            <a:ext cx="6440487" cy="693738"/>
          </a:xfrm>
        </p:spPr>
        <p:txBody>
          <a:bodyPr lIns="0" tIns="16087" rIns="0" bIns="0" rtlCol="0">
            <a:spAutoFit/>
          </a:bodyPr>
          <a:lstStyle/>
          <a:p>
            <a:pPr marL="16933">
              <a:spcBef>
                <a:spcPts val="127"/>
              </a:spcBef>
              <a:defRPr/>
            </a:pPr>
            <a:r>
              <a:rPr spc="-7" dirty="0">
                <a:solidFill>
                  <a:schemeClr val="bg1"/>
                </a:solidFill>
              </a:rPr>
              <a:t>挑战的</a:t>
            </a:r>
            <a:r>
              <a:rPr spc="33" dirty="0">
                <a:solidFill>
                  <a:schemeClr val="bg1"/>
                </a:solidFill>
              </a:rPr>
              <a:t> </a:t>
            </a:r>
            <a:r>
              <a:rPr spc="-7" dirty="0">
                <a:solidFill>
                  <a:schemeClr val="bg1"/>
                </a:solidFill>
              </a:rPr>
              <a:t>Microservices</a:t>
            </a:r>
          </a:p>
        </p:txBody>
      </p:sp>
      <p:sp>
        <p:nvSpPr>
          <p:cNvPr id="320515" name="object 3">
            <a:extLst>
              <a:ext uri="{FF2B5EF4-FFF2-40B4-BE49-F238E27FC236}">
                <a16:creationId xmlns:a16="http://schemas.microsoft.com/office/drawing/2014/main" id="{F8A30127-6948-43F3-91E3-987FF484EB49}"/>
              </a:ext>
            </a:extLst>
          </p:cNvPr>
          <p:cNvSpPr>
            <a:spLocks noChangeArrowheads="1"/>
          </p:cNvSpPr>
          <p:nvPr/>
        </p:nvSpPr>
        <p:spPr bwMode="auto">
          <a:xfrm>
            <a:off x="1770063" y="2101850"/>
            <a:ext cx="2103437" cy="205105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0516" name="object 4">
            <a:extLst>
              <a:ext uri="{FF2B5EF4-FFF2-40B4-BE49-F238E27FC236}">
                <a16:creationId xmlns:a16="http://schemas.microsoft.com/office/drawing/2014/main" id="{42719CB4-1068-48B9-A7F4-DFEEEFB144E4}"/>
              </a:ext>
            </a:extLst>
          </p:cNvPr>
          <p:cNvSpPr>
            <a:spLocks noChangeArrowheads="1"/>
          </p:cNvSpPr>
          <p:nvPr/>
        </p:nvSpPr>
        <p:spPr bwMode="auto">
          <a:xfrm>
            <a:off x="1833563" y="2133600"/>
            <a:ext cx="1976437" cy="192563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0517" name="object 5">
            <a:extLst>
              <a:ext uri="{FF2B5EF4-FFF2-40B4-BE49-F238E27FC236}">
                <a16:creationId xmlns:a16="http://schemas.microsoft.com/office/drawing/2014/main" id="{BB5C0D3E-5148-42DD-9C87-710A0CA6AAB0}"/>
              </a:ext>
            </a:extLst>
          </p:cNvPr>
          <p:cNvSpPr>
            <a:spLocks/>
          </p:cNvSpPr>
          <p:nvPr/>
        </p:nvSpPr>
        <p:spPr bwMode="auto">
          <a:xfrm>
            <a:off x="1833563" y="2133600"/>
            <a:ext cx="1976437" cy="1927225"/>
          </a:xfrm>
          <a:custGeom>
            <a:avLst/>
            <a:gdLst>
              <a:gd name="T0" fmla="*/ 0 w 1483360"/>
              <a:gd name="T1" fmla="*/ 6091520 h 1445260"/>
              <a:gd name="T2" fmla="*/ 6227013 w 1483360"/>
              <a:gd name="T3" fmla="*/ 6091520 h 1445260"/>
              <a:gd name="T4" fmla="*/ 6227013 w 1483360"/>
              <a:gd name="T5" fmla="*/ 0 h 1445260"/>
              <a:gd name="T6" fmla="*/ 0 w 1483360"/>
              <a:gd name="T7" fmla="*/ 0 h 1445260"/>
              <a:gd name="T8" fmla="*/ 0 w 1483360"/>
              <a:gd name="T9" fmla="*/ 6091520 h 14452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83360" h="1445260">
                <a:moveTo>
                  <a:pt x="0" y="1444752"/>
                </a:moveTo>
                <a:lnTo>
                  <a:pt x="1482852" y="1444752"/>
                </a:lnTo>
                <a:lnTo>
                  <a:pt x="1482852" y="0"/>
                </a:lnTo>
                <a:lnTo>
                  <a:pt x="0" y="0"/>
                </a:lnTo>
                <a:lnTo>
                  <a:pt x="0" y="1444752"/>
                </a:lnTo>
                <a:close/>
              </a:path>
            </a:pathLst>
          </a:custGeom>
          <a:noFill/>
          <a:ln w="9144">
            <a:solidFill>
              <a:srgbClr val="FAB34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20518" name="object 6">
            <a:extLst>
              <a:ext uri="{FF2B5EF4-FFF2-40B4-BE49-F238E27FC236}">
                <a16:creationId xmlns:a16="http://schemas.microsoft.com/office/drawing/2014/main" id="{1465BE40-7F8F-4B33-94B7-A336094CEC8A}"/>
              </a:ext>
            </a:extLst>
          </p:cNvPr>
          <p:cNvSpPr txBox="1">
            <a:spLocks noChangeArrowheads="1"/>
          </p:cNvSpPr>
          <p:nvPr/>
        </p:nvSpPr>
        <p:spPr bwMode="auto">
          <a:xfrm>
            <a:off x="1247775" y="4756150"/>
            <a:ext cx="3144838"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087" rIns="0" bIns="0">
            <a:spAutoFit/>
          </a:bodyPr>
          <a:lstStyle>
            <a:lvl1pPr marL="344488" indent="-328613">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25"/>
              </a:spcBef>
            </a:pPr>
            <a:r>
              <a:rPr lang="zh-CN" altLang="zh-CN" sz="3700" b="1">
                <a:solidFill>
                  <a:srgbClr val="464646"/>
                </a:solidFill>
                <a:latin typeface="Arial" panose="020B0604020202020204" pitchFamily="34" charset="0"/>
                <a:cs typeface="Arial" panose="020B0604020202020204" pitchFamily="34" charset="0"/>
              </a:rPr>
              <a:t>代码库中的复杂性</a:t>
            </a:r>
            <a:endParaRPr lang="zh-CN" altLang="zh-CN" sz="3700">
              <a:latin typeface="Arial" panose="020B0604020202020204" pitchFamily="34" charset="0"/>
              <a:cs typeface="Arial" panose="020B0604020202020204" pitchFamily="34" charset="0"/>
            </a:endParaRPr>
          </a:p>
        </p:txBody>
      </p:sp>
      <p:sp>
        <p:nvSpPr>
          <p:cNvPr id="320519" name="object 7">
            <a:extLst>
              <a:ext uri="{FF2B5EF4-FFF2-40B4-BE49-F238E27FC236}">
                <a16:creationId xmlns:a16="http://schemas.microsoft.com/office/drawing/2014/main" id="{C67812F1-3674-4771-A16F-1F8A30E73D9B}"/>
              </a:ext>
            </a:extLst>
          </p:cNvPr>
          <p:cNvSpPr>
            <a:spLocks noChangeArrowheads="1"/>
          </p:cNvSpPr>
          <p:nvPr/>
        </p:nvSpPr>
        <p:spPr bwMode="auto">
          <a:xfrm>
            <a:off x="5053013" y="2817813"/>
            <a:ext cx="1449387" cy="557212"/>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0520" name="object 8">
            <a:extLst>
              <a:ext uri="{FF2B5EF4-FFF2-40B4-BE49-F238E27FC236}">
                <a16:creationId xmlns:a16="http://schemas.microsoft.com/office/drawing/2014/main" id="{10CDD50E-7148-483A-8C4B-5EEC45AEBA9C}"/>
              </a:ext>
            </a:extLst>
          </p:cNvPr>
          <p:cNvSpPr>
            <a:spLocks noChangeArrowheads="1"/>
          </p:cNvSpPr>
          <p:nvPr/>
        </p:nvSpPr>
        <p:spPr bwMode="auto">
          <a:xfrm>
            <a:off x="8526463" y="2127250"/>
            <a:ext cx="623887" cy="623888"/>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0521" name="object 9">
            <a:extLst>
              <a:ext uri="{FF2B5EF4-FFF2-40B4-BE49-F238E27FC236}">
                <a16:creationId xmlns:a16="http://schemas.microsoft.com/office/drawing/2014/main" id="{E9FD513B-0D9B-4845-8939-BC0505F14BFE}"/>
              </a:ext>
            </a:extLst>
          </p:cNvPr>
          <p:cNvSpPr>
            <a:spLocks noChangeArrowheads="1"/>
          </p:cNvSpPr>
          <p:nvPr/>
        </p:nvSpPr>
        <p:spPr bwMode="auto">
          <a:xfrm>
            <a:off x="8589963" y="2160588"/>
            <a:ext cx="496887" cy="496887"/>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0522" name="object 10">
            <a:extLst>
              <a:ext uri="{FF2B5EF4-FFF2-40B4-BE49-F238E27FC236}">
                <a16:creationId xmlns:a16="http://schemas.microsoft.com/office/drawing/2014/main" id="{5C2C3DD4-DD79-431B-9A0E-FFF954C2E1B4}"/>
              </a:ext>
            </a:extLst>
          </p:cNvPr>
          <p:cNvSpPr>
            <a:spLocks/>
          </p:cNvSpPr>
          <p:nvPr/>
        </p:nvSpPr>
        <p:spPr bwMode="auto">
          <a:xfrm>
            <a:off x="8589963" y="2160588"/>
            <a:ext cx="496887" cy="496887"/>
          </a:xfrm>
          <a:custGeom>
            <a:avLst/>
            <a:gdLst>
              <a:gd name="T0" fmla="*/ 0 w 373379"/>
              <a:gd name="T1" fmla="*/ 779204 h 373380"/>
              <a:gd name="T2" fmla="*/ 27828 w 373379"/>
              <a:gd name="T3" fmla="*/ 572039 h 373380"/>
              <a:gd name="T4" fmla="*/ 106367 w 373379"/>
              <a:gd name="T5" fmla="*/ 385888 h 373380"/>
              <a:gd name="T6" fmla="*/ 228198 w 373379"/>
              <a:gd name="T7" fmla="*/ 228196 h 373380"/>
              <a:gd name="T8" fmla="*/ 385897 w 373379"/>
              <a:gd name="T9" fmla="*/ 106367 h 373380"/>
              <a:gd name="T10" fmla="*/ 572043 w 373379"/>
              <a:gd name="T11" fmla="*/ 27828 h 373380"/>
              <a:gd name="T12" fmla="*/ 779218 w 373379"/>
              <a:gd name="T13" fmla="*/ 0 h 373380"/>
              <a:gd name="T14" fmla="*/ 986391 w 373379"/>
              <a:gd name="T15" fmla="*/ 27828 h 373380"/>
              <a:gd name="T16" fmla="*/ 1172537 w 373379"/>
              <a:gd name="T17" fmla="*/ 106367 h 373380"/>
              <a:gd name="T18" fmla="*/ 1330236 w 373379"/>
              <a:gd name="T19" fmla="*/ 228196 h 373380"/>
              <a:gd name="T20" fmla="*/ 1452067 w 373379"/>
              <a:gd name="T21" fmla="*/ 385895 h 373380"/>
              <a:gd name="T22" fmla="*/ 1530610 w 373379"/>
              <a:gd name="T23" fmla="*/ 572039 h 373380"/>
              <a:gd name="T24" fmla="*/ 1558435 w 373379"/>
              <a:gd name="T25" fmla="*/ 779204 h 373380"/>
              <a:gd name="T26" fmla="*/ 1530610 w 373379"/>
              <a:gd name="T27" fmla="*/ 986378 h 373380"/>
              <a:gd name="T28" fmla="*/ 1452067 w 373379"/>
              <a:gd name="T29" fmla="*/ 1172523 h 373380"/>
              <a:gd name="T30" fmla="*/ 1330236 w 373379"/>
              <a:gd name="T31" fmla="*/ 1330219 h 373380"/>
              <a:gd name="T32" fmla="*/ 1172537 w 373379"/>
              <a:gd name="T33" fmla="*/ 1452048 h 373380"/>
              <a:gd name="T34" fmla="*/ 986391 w 373379"/>
              <a:gd name="T35" fmla="*/ 1530586 h 373380"/>
              <a:gd name="T36" fmla="*/ 779218 w 373379"/>
              <a:gd name="T37" fmla="*/ 1558418 h 373380"/>
              <a:gd name="T38" fmla="*/ 572043 w 373379"/>
              <a:gd name="T39" fmla="*/ 1530586 h 373380"/>
              <a:gd name="T40" fmla="*/ 385898 w 373379"/>
              <a:gd name="T41" fmla="*/ 1452048 h 373380"/>
              <a:gd name="T42" fmla="*/ 228198 w 373379"/>
              <a:gd name="T43" fmla="*/ 1330219 h 373380"/>
              <a:gd name="T44" fmla="*/ 106367 w 373379"/>
              <a:gd name="T45" fmla="*/ 1172518 h 373380"/>
              <a:gd name="T46" fmla="*/ 27828 w 373379"/>
              <a:gd name="T47" fmla="*/ 986378 h 373380"/>
              <a:gd name="T48" fmla="*/ 0 w 373379"/>
              <a:gd name="T49" fmla="*/ 779204 h 3733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3379" h="373380">
                <a:moveTo>
                  <a:pt x="0" y="186689"/>
                </a:moveTo>
                <a:lnTo>
                  <a:pt x="6667" y="137054"/>
                </a:lnTo>
                <a:lnTo>
                  <a:pt x="25484" y="92455"/>
                </a:lnTo>
                <a:lnTo>
                  <a:pt x="54673" y="54673"/>
                </a:lnTo>
                <a:lnTo>
                  <a:pt x="92455" y="25484"/>
                </a:lnTo>
                <a:lnTo>
                  <a:pt x="137054" y="6667"/>
                </a:lnTo>
                <a:lnTo>
                  <a:pt x="186690" y="0"/>
                </a:lnTo>
                <a:lnTo>
                  <a:pt x="236325" y="6667"/>
                </a:lnTo>
                <a:lnTo>
                  <a:pt x="280924" y="25484"/>
                </a:lnTo>
                <a:lnTo>
                  <a:pt x="318706" y="54673"/>
                </a:lnTo>
                <a:lnTo>
                  <a:pt x="347895" y="92456"/>
                </a:lnTo>
                <a:lnTo>
                  <a:pt x="366712" y="137054"/>
                </a:lnTo>
                <a:lnTo>
                  <a:pt x="373379" y="186689"/>
                </a:lnTo>
                <a:lnTo>
                  <a:pt x="366712" y="236325"/>
                </a:lnTo>
                <a:lnTo>
                  <a:pt x="347895" y="280924"/>
                </a:lnTo>
                <a:lnTo>
                  <a:pt x="318706" y="318706"/>
                </a:lnTo>
                <a:lnTo>
                  <a:pt x="280924" y="347895"/>
                </a:lnTo>
                <a:lnTo>
                  <a:pt x="236325" y="366712"/>
                </a:lnTo>
                <a:lnTo>
                  <a:pt x="186690" y="373380"/>
                </a:lnTo>
                <a:lnTo>
                  <a:pt x="137054" y="366712"/>
                </a:lnTo>
                <a:lnTo>
                  <a:pt x="92456" y="347895"/>
                </a:lnTo>
                <a:lnTo>
                  <a:pt x="54673" y="318706"/>
                </a:lnTo>
                <a:lnTo>
                  <a:pt x="25484" y="280923"/>
                </a:lnTo>
                <a:lnTo>
                  <a:pt x="6667" y="236325"/>
                </a:lnTo>
                <a:lnTo>
                  <a:pt x="0" y="186689"/>
                </a:lnTo>
                <a:close/>
              </a:path>
            </a:pathLst>
          </a:custGeom>
          <a:noFill/>
          <a:ln w="9144">
            <a:solidFill>
              <a:srgbClr val="FAB34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20523" name="object 11">
            <a:extLst>
              <a:ext uri="{FF2B5EF4-FFF2-40B4-BE49-F238E27FC236}">
                <a16:creationId xmlns:a16="http://schemas.microsoft.com/office/drawing/2014/main" id="{D7E8807C-AAEF-44C8-B5F3-1E1C0B6E6CE1}"/>
              </a:ext>
            </a:extLst>
          </p:cNvPr>
          <p:cNvSpPr>
            <a:spLocks noChangeArrowheads="1"/>
          </p:cNvSpPr>
          <p:nvPr/>
        </p:nvSpPr>
        <p:spPr bwMode="auto">
          <a:xfrm>
            <a:off x="9259888" y="2127250"/>
            <a:ext cx="623887" cy="623888"/>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0524" name="object 12">
            <a:extLst>
              <a:ext uri="{FF2B5EF4-FFF2-40B4-BE49-F238E27FC236}">
                <a16:creationId xmlns:a16="http://schemas.microsoft.com/office/drawing/2014/main" id="{612CB8CD-177B-4ED4-819F-1309C1715304}"/>
              </a:ext>
            </a:extLst>
          </p:cNvPr>
          <p:cNvSpPr>
            <a:spLocks noChangeArrowheads="1"/>
          </p:cNvSpPr>
          <p:nvPr/>
        </p:nvSpPr>
        <p:spPr bwMode="auto">
          <a:xfrm>
            <a:off x="9323388" y="2160588"/>
            <a:ext cx="496887" cy="496887"/>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0525" name="object 13">
            <a:extLst>
              <a:ext uri="{FF2B5EF4-FFF2-40B4-BE49-F238E27FC236}">
                <a16:creationId xmlns:a16="http://schemas.microsoft.com/office/drawing/2014/main" id="{D173CF43-19DB-4C04-8643-8FD7FF45FD17}"/>
              </a:ext>
            </a:extLst>
          </p:cNvPr>
          <p:cNvSpPr>
            <a:spLocks/>
          </p:cNvSpPr>
          <p:nvPr/>
        </p:nvSpPr>
        <p:spPr bwMode="auto">
          <a:xfrm>
            <a:off x="9323388" y="2160588"/>
            <a:ext cx="496887" cy="496887"/>
          </a:xfrm>
          <a:custGeom>
            <a:avLst/>
            <a:gdLst>
              <a:gd name="T0" fmla="*/ 0 w 373379"/>
              <a:gd name="T1" fmla="*/ 779204 h 373380"/>
              <a:gd name="T2" fmla="*/ 27828 w 373379"/>
              <a:gd name="T3" fmla="*/ 572039 h 373380"/>
              <a:gd name="T4" fmla="*/ 106367 w 373379"/>
              <a:gd name="T5" fmla="*/ 385888 h 373380"/>
              <a:gd name="T6" fmla="*/ 228198 w 373379"/>
              <a:gd name="T7" fmla="*/ 228196 h 373380"/>
              <a:gd name="T8" fmla="*/ 385897 w 373379"/>
              <a:gd name="T9" fmla="*/ 106367 h 373380"/>
              <a:gd name="T10" fmla="*/ 572043 w 373379"/>
              <a:gd name="T11" fmla="*/ 27828 h 373380"/>
              <a:gd name="T12" fmla="*/ 779218 w 373379"/>
              <a:gd name="T13" fmla="*/ 0 h 373380"/>
              <a:gd name="T14" fmla="*/ 986391 w 373379"/>
              <a:gd name="T15" fmla="*/ 27828 h 373380"/>
              <a:gd name="T16" fmla="*/ 1172537 w 373379"/>
              <a:gd name="T17" fmla="*/ 106367 h 373380"/>
              <a:gd name="T18" fmla="*/ 1330236 w 373379"/>
              <a:gd name="T19" fmla="*/ 228196 h 373380"/>
              <a:gd name="T20" fmla="*/ 1452067 w 373379"/>
              <a:gd name="T21" fmla="*/ 385895 h 373380"/>
              <a:gd name="T22" fmla="*/ 1530610 w 373379"/>
              <a:gd name="T23" fmla="*/ 572039 h 373380"/>
              <a:gd name="T24" fmla="*/ 1558439 w 373379"/>
              <a:gd name="T25" fmla="*/ 779204 h 373380"/>
              <a:gd name="T26" fmla="*/ 1530610 w 373379"/>
              <a:gd name="T27" fmla="*/ 986378 h 373380"/>
              <a:gd name="T28" fmla="*/ 1452067 w 373379"/>
              <a:gd name="T29" fmla="*/ 1172523 h 373380"/>
              <a:gd name="T30" fmla="*/ 1330236 w 373379"/>
              <a:gd name="T31" fmla="*/ 1330219 h 373380"/>
              <a:gd name="T32" fmla="*/ 1172537 w 373379"/>
              <a:gd name="T33" fmla="*/ 1452048 h 373380"/>
              <a:gd name="T34" fmla="*/ 986391 w 373379"/>
              <a:gd name="T35" fmla="*/ 1530586 h 373380"/>
              <a:gd name="T36" fmla="*/ 779218 w 373379"/>
              <a:gd name="T37" fmla="*/ 1558418 h 373380"/>
              <a:gd name="T38" fmla="*/ 572043 w 373379"/>
              <a:gd name="T39" fmla="*/ 1530586 h 373380"/>
              <a:gd name="T40" fmla="*/ 385898 w 373379"/>
              <a:gd name="T41" fmla="*/ 1452048 h 373380"/>
              <a:gd name="T42" fmla="*/ 228198 w 373379"/>
              <a:gd name="T43" fmla="*/ 1330219 h 373380"/>
              <a:gd name="T44" fmla="*/ 106367 w 373379"/>
              <a:gd name="T45" fmla="*/ 1172518 h 373380"/>
              <a:gd name="T46" fmla="*/ 27828 w 373379"/>
              <a:gd name="T47" fmla="*/ 986378 h 373380"/>
              <a:gd name="T48" fmla="*/ 0 w 373379"/>
              <a:gd name="T49" fmla="*/ 779204 h 3733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3379" h="373380">
                <a:moveTo>
                  <a:pt x="0" y="186689"/>
                </a:moveTo>
                <a:lnTo>
                  <a:pt x="6667" y="137054"/>
                </a:lnTo>
                <a:lnTo>
                  <a:pt x="25484" y="92455"/>
                </a:lnTo>
                <a:lnTo>
                  <a:pt x="54673" y="54673"/>
                </a:lnTo>
                <a:lnTo>
                  <a:pt x="92455" y="25484"/>
                </a:lnTo>
                <a:lnTo>
                  <a:pt x="137054" y="6667"/>
                </a:lnTo>
                <a:lnTo>
                  <a:pt x="186690" y="0"/>
                </a:lnTo>
                <a:lnTo>
                  <a:pt x="236325" y="6667"/>
                </a:lnTo>
                <a:lnTo>
                  <a:pt x="280924" y="25484"/>
                </a:lnTo>
                <a:lnTo>
                  <a:pt x="318706" y="54673"/>
                </a:lnTo>
                <a:lnTo>
                  <a:pt x="347895" y="92456"/>
                </a:lnTo>
                <a:lnTo>
                  <a:pt x="366712" y="137054"/>
                </a:lnTo>
                <a:lnTo>
                  <a:pt x="373380" y="186689"/>
                </a:lnTo>
                <a:lnTo>
                  <a:pt x="366712" y="236325"/>
                </a:lnTo>
                <a:lnTo>
                  <a:pt x="347895" y="280924"/>
                </a:lnTo>
                <a:lnTo>
                  <a:pt x="318706" y="318706"/>
                </a:lnTo>
                <a:lnTo>
                  <a:pt x="280924" y="347895"/>
                </a:lnTo>
                <a:lnTo>
                  <a:pt x="236325" y="366712"/>
                </a:lnTo>
                <a:lnTo>
                  <a:pt x="186690" y="373380"/>
                </a:lnTo>
                <a:lnTo>
                  <a:pt x="137054" y="366712"/>
                </a:lnTo>
                <a:lnTo>
                  <a:pt x="92456" y="347895"/>
                </a:lnTo>
                <a:lnTo>
                  <a:pt x="54673" y="318706"/>
                </a:lnTo>
                <a:lnTo>
                  <a:pt x="25484" y="280923"/>
                </a:lnTo>
                <a:lnTo>
                  <a:pt x="6667" y="236325"/>
                </a:lnTo>
                <a:lnTo>
                  <a:pt x="0" y="186689"/>
                </a:lnTo>
                <a:close/>
              </a:path>
            </a:pathLst>
          </a:custGeom>
          <a:noFill/>
          <a:ln w="9144">
            <a:solidFill>
              <a:srgbClr val="FAB34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20526" name="object 14">
            <a:extLst>
              <a:ext uri="{FF2B5EF4-FFF2-40B4-BE49-F238E27FC236}">
                <a16:creationId xmlns:a16="http://schemas.microsoft.com/office/drawing/2014/main" id="{DDD8096C-012F-445C-969D-948DD3A08A8B}"/>
              </a:ext>
            </a:extLst>
          </p:cNvPr>
          <p:cNvSpPr>
            <a:spLocks noChangeArrowheads="1"/>
          </p:cNvSpPr>
          <p:nvPr/>
        </p:nvSpPr>
        <p:spPr bwMode="auto">
          <a:xfrm>
            <a:off x="7793038" y="2127250"/>
            <a:ext cx="623887" cy="623888"/>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0527" name="object 15">
            <a:extLst>
              <a:ext uri="{FF2B5EF4-FFF2-40B4-BE49-F238E27FC236}">
                <a16:creationId xmlns:a16="http://schemas.microsoft.com/office/drawing/2014/main" id="{8792BCEE-DBF6-47D0-A271-36FC646D0580}"/>
              </a:ext>
            </a:extLst>
          </p:cNvPr>
          <p:cNvSpPr>
            <a:spLocks noChangeArrowheads="1"/>
          </p:cNvSpPr>
          <p:nvPr/>
        </p:nvSpPr>
        <p:spPr bwMode="auto">
          <a:xfrm>
            <a:off x="7854950" y="2160588"/>
            <a:ext cx="498475" cy="496887"/>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0528" name="object 16">
            <a:extLst>
              <a:ext uri="{FF2B5EF4-FFF2-40B4-BE49-F238E27FC236}">
                <a16:creationId xmlns:a16="http://schemas.microsoft.com/office/drawing/2014/main" id="{B5EC6A76-2544-4FF2-9B7C-EDD12894696C}"/>
              </a:ext>
            </a:extLst>
          </p:cNvPr>
          <p:cNvSpPr>
            <a:spLocks/>
          </p:cNvSpPr>
          <p:nvPr/>
        </p:nvSpPr>
        <p:spPr bwMode="auto">
          <a:xfrm>
            <a:off x="7854950" y="2160588"/>
            <a:ext cx="498475" cy="496887"/>
          </a:xfrm>
          <a:custGeom>
            <a:avLst/>
            <a:gdLst>
              <a:gd name="T0" fmla="*/ 0 w 373379"/>
              <a:gd name="T1" fmla="*/ 779204 h 373380"/>
              <a:gd name="T2" fmla="*/ 28275 w 373379"/>
              <a:gd name="T3" fmla="*/ 572039 h 373380"/>
              <a:gd name="T4" fmla="*/ 108078 w 373379"/>
              <a:gd name="T5" fmla="*/ 385888 h 373380"/>
              <a:gd name="T6" fmla="*/ 231869 w 373379"/>
              <a:gd name="T7" fmla="*/ 228196 h 373380"/>
              <a:gd name="T8" fmla="*/ 392105 w 373379"/>
              <a:gd name="T9" fmla="*/ 106367 h 373380"/>
              <a:gd name="T10" fmla="*/ 581243 w 373379"/>
              <a:gd name="T11" fmla="*/ 27828 h 373380"/>
              <a:gd name="T12" fmla="*/ 791748 w 373379"/>
              <a:gd name="T13" fmla="*/ 0 h 373380"/>
              <a:gd name="T14" fmla="*/ 1002253 w 373379"/>
              <a:gd name="T15" fmla="*/ 27828 h 373380"/>
              <a:gd name="T16" fmla="*/ 1191397 w 373379"/>
              <a:gd name="T17" fmla="*/ 106367 h 373380"/>
              <a:gd name="T18" fmla="*/ 1351628 w 373379"/>
              <a:gd name="T19" fmla="*/ 228196 h 373380"/>
              <a:gd name="T20" fmla="*/ 1475419 w 373379"/>
              <a:gd name="T21" fmla="*/ 385895 h 373380"/>
              <a:gd name="T22" fmla="*/ 1555223 w 373379"/>
              <a:gd name="T23" fmla="*/ 572039 h 373380"/>
              <a:gd name="T24" fmla="*/ 1583497 w 373379"/>
              <a:gd name="T25" fmla="*/ 779204 h 373380"/>
              <a:gd name="T26" fmla="*/ 1555223 w 373379"/>
              <a:gd name="T27" fmla="*/ 986378 h 373380"/>
              <a:gd name="T28" fmla="*/ 1475419 w 373379"/>
              <a:gd name="T29" fmla="*/ 1172523 h 373380"/>
              <a:gd name="T30" fmla="*/ 1351628 w 373379"/>
              <a:gd name="T31" fmla="*/ 1330219 h 373380"/>
              <a:gd name="T32" fmla="*/ 1191394 w 373379"/>
              <a:gd name="T33" fmla="*/ 1452048 h 373380"/>
              <a:gd name="T34" fmla="*/ 1002253 w 373379"/>
              <a:gd name="T35" fmla="*/ 1530586 h 373380"/>
              <a:gd name="T36" fmla="*/ 791748 w 373379"/>
              <a:gd name="T37" fmla="*/ 1558418 h 373380"/>
              <a:gd name="T38" fmla="*/ 581243 w 373379"/>
              <a:gd name="T39" fmla="*/ 1530586 h 373380"/>
              <a:gd name="T40" fmla="*/ 392101 w 373379"/>
              <a:gd name="T41" fmla="*/ 1452048 h 373380"/>
              <a:gd name="T42" fmla="*/ 231869 w 373379"/>
              <a:gd name="T43" fmla="*/ 1330219 h 373380"/>
              <a:gd name="T44" fmla="*/ 108078 w 373379"/>
              <a:gd name="T45" fmla="*/ 1172518 h 373380"/>
              <a:gd name="T46" fmla="*/ 28275 w 373379"/>
              <a:gd name="T47" fmla="*/ 986378 h 373380"/>
              <a:gd name="T48" fmla="*/ 0 w 373379"/>
              <a:gd name="T49" fmla="*/ 779204 h 3733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3379" h="373380">
                <a:moveTo>
                  <a:pt x="0" y="186689"/>
                </a:moveTo>
                <a:lnTo>
                  <a:pt x="6667" y="137054"/>
                </a:lnTo>
                <a:lnTo>
                  <a:pt x="25484" y="92455"/>
                </a:lnTo>
                <a:lnTo>
                  <a:pt x="54673" y="54673"/>
                </a:lnTo>
                <a:lnTo>
                  <a:pt x="92456" y="25484"/>
                </a:lnTo>
                <a:lnTo>
                  <a:pt x="137054" y="6667"/>
                </a:lnTo>
                <a:lnTo>
                  <a:pt x="186689" y="0"/>
                </a:lnTo>
                <a:lnTo>
                  <a:pt x="236325" y="6667"/>
                </a:lnTo>
                <a:lnTo>
                  <a:pt x="280924" y="25484"/>
                </a:lnTo>
                <a:lnTo>
                  <a:pt x="318706" y="54673"/>
                </a:lnTo>
                <a:lnTo>
                  <a:pt x="347895" y="92456"/>
                </a:lnTo>
                <a:lnTo>
                  <a:pt x="366712" y="137054"/>
                </a:lnTo>
                <a:lnTo>
                  <a:pt x="373379" y="186689"/>
                </a:lnTo>
                <a:lnTo>
                  <a:pt x="366712" y="236325"/>
                </a:lnTo>
                <a:lnTo>
                  <a:pt x="347895" y="280924"/>
                </a:lnTo>
                <a:lnTo>
                  <a:pt x="318706" y="318706"/>
                </a:lnTo>
                <a:lnTo>
                  <a:pt x="280923" y="347895"/>
                </a:lnTo>
                <a:lnTo>
                  <a:pt x="236325" y="366712"/>
                </a:lnTo>
                <a:lnTo>
                  <a:pt x="186689" y="373380"/>
                </a:lnTo>
                <a:lnTo>
                  <a:pt x="137054" y="366712"/>
                </a:lnTo>
                <a:lnTo>
                  <a:pt x="92455" y="347895"/>
                </a:lnTo>
                <a:lnTo>
                  <a:pt x="54673" y="318706"/>
                </a:lnTo>
                <a:lnTo>
                  <a:pt x="25484" y="280923"/>
                </a:lnTo>
                <a:lnTo>
                  <a:pt x="6667" y="236325"/>
                </a:lnTo>
                <a:lnTo>
                  <a:pt x="0" y="186689"/>
                </a:lnTo>
                <a:close/>
              </a:path>
            </a:pathLst>
          </a:custGeom>
          <a:noFill/>
          <a:ln w="9144">
            <a:solidFill>
              <a:srgbClr val="FAB34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20529" name="object 17">
            <a:extLst>
              <a:ext uri="{FF2B5EF4-FFF2-40B4-BE49-F238E27FC236}">
                <a16:creationId xmlns:a16="http://schemas.microsoft.com/office/drawing/2014/main" id="{1114711B-2D7D-43ED-9F5B-B2AEAF004EDC}"/>
              </a:ext>
            </a:extLst>
          </p:cNvPr>
          <p:cNvSpPr>
            <a:spLocks noChangeArrowheads="1"/>
          </p:cNvSpPr>
          <p:nvPr/>
        </p:nvSpPr>
        <p:spPr bwMode="auto">
          <a:xfrm>
            <a:off x="7793038" y="3529013"/>
            <a:ext cx="623887" cy="623887"/>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0530" name="object 18">
            <a:extLst>
              <a:ext uri="{FF2B5EF4-FFF2-40B4-BE49-F238E27FC236}">
                <a16:creationId xmlns:a16="http://schemas.microsoft.com/office/drawing/2014/main" id="{52617836-5A32-41BC-9672-0A0519585AF1}"/>
              </a:ext>
            </a:extLst>
          </p:cNvPr>
          <p:cNvSpPr>
            <a:spLocks noChangeArrowheads="1"/>
          </p:cNvSpPr>
          <p:nvPr/>
        </p:nvSpPr>
        <p:spPr bwMode="auto">
          <a:xfrm>
            <a:off x="7854950" y="3562350"/>
            <a:ext cx="498475" cy="496888"/>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0531" name="object 19">
            <a:extLst>
              <a:ext uri="{FF2B5EF4-FFF2-40B4-BE49-F238E27FC236}">
                <a16:creationId xmlns:a16="http://schemas.microsoft.com/office/drawing/2014/main" id="{E33C0F00-20BA-46C7-9369-5DF0F0C8C6EF}"/>
              </a:ext>
            </a:extLst>
          </p:cNvPr>
          <p:cNvSpPr>
            <a:spLocks/>
          </p:cNvSpPr>
          <p:nvPr/>
        </p:nvSpPr>
        <p:spPr bwMode="auto">
          <a:xfrm>
            <a:off x="7854950" y="3562350"/>
            <a:ext cx="498475" cy="496888"/>
          </a:xfrm>
          <a:custGeom>
            <a:avLst/>
            <a:gdLst>
              <a:gd name="T0" fmla="*/ 0 w 373379"/>
              <a:gd name="T1" fmla="*/ 779214 h 373380"/>
              <a:gd name="T2" fmla="*/ 28275 w 373379"/>
              <a:gd name="T3" fmla="*/ 572043 h 373380"/>
              <a:gd name="T4" fmla="*/ 108078 w 373379"/>
              <a:gd name="T5" fmla="*/ 385898 h 373380"/>
              <a:gd name="T6" fmla="*/ 231869 w 373379"/>
              <a:gd name="T7" fmla="*/ 228196 h 373380"/>
              <a:gd name="T8" fmla="*/ 392105 w 373379"/>
              <a:gd name="T9" fmla="*/ 106367 h 373380"/>
              <a:gd name="T10" fmla="*/ 581243 w 373379"/>
              <a:gd name="T11" fmla="*/ 27828 h 373380"/>
              <a:gd name="T12" fmla="*/ 791748 w 373379"/>
              <a:gd name="T13" fmla="*/ 0 h 373380"/>
              <a:gd name="T14" fmla="*/ 1002253 w 373379"/>
              <a:gd name="T15" fmla="*/ 27828 h 373380"/>
              <a:gd name="T16" fmla="*/ 1191397 w 373379"/>
              <a:gd name="T17" fmla="*/ 106367 h 373380"/>
              <a:gd name="T18" fmla="*/ 1351628 w 373379"/>
              <a:gd name="T19" fmla="*/ 228196 h 373380"/>
              <a:gd name="T20" fmla="*/ 1475419 w 373379"/>
              <a:gd name="T21" fmla="*/ 385895 h 373380"/>
              <a:gd name="T22" fmla="*/ 1555223 w 373379"/>
              <a:gd name="T23" fmla="*/ 572043 h 373380"/>
              <a:gd name="T24" fmla="*/ 1583497 w 373379"/>
              <a:gd name="T25" fmla="*/ 779214 h 373380"/>
              <a:gd name="T26" fmla="*/ 1555223 w 373379"/>
              <a:gd name="T27" fmla="*/ 986383 h 373380"/>
              <a:gd name="T28" fmla="*/ 1475419 w 373379"/>
              <a:gd name="T29" fmla="*/ 1172534 h 373380"/>
              <a:gd name="T30" fmla="*/ 1351628 w 373379"/>
              <a:gd name="T31" fmla="*/ 1330233 h 373380"/>
              <a:gd name="T32" fmla="*/ 1191394 w 373379"/>
              <a:gd name="T33" fmla="*/ 1452062 h 373380"/>
              <a:gd name="T34" fmla="*/ 1002253 w 373379"/>
              <a:gd name="T35" fmla="*/ 1530601 h 373380"/>
              <a:gd name="T36" fmla="*/ 791748 w 373379"/>
              <a:gd name="T37" fmla="*/ 1558430 h 373380"/>
              <a:gd name="T38" fmla="*/ 581243 w 373379"/>
              <a:gd name="T39" fmla="*/ 1530601 h 373380"/>
              <a:gd name="T40" fmla="*/ 392101 w 373379"/>
              <a:gd name="T41" fmla="*/ 1452062 h 373380"/>
              <a:gd name="T42" fmla="*/ 231869 w 373379"/>
              <a:gd name="T43" fmla="*/ 1330233 h 373380"/>
              <a:gd name="T44" fmla="*/ 108078 w 373379"/>
              <a:gd name="T45" fmla="*/ 1172536 h 373380"/>
              <a:gd name="T46" fmla="*/ 28275 w 373379"/>
              <a:gd name="T47" fmla="*/ 986383 h 373380"/>
              <a:gd name="T48" fmla="*/ 0 w 373379"/>
              <a:gd name="T49" fmla="*/ 779214 h 3733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3379" h="373380">
                <a:moveTo>
                  <a:pt x="0" y="186689"/>
                </a:moveTo>
                <a:lnTo>
                  <a:pt x="6667" y="137054"/>
                </a:lnTo>
                <a:lnTo>
                  <a:pt x="25484" y="92456"/>
                </a:lnTo>
                <a:lnTo>
                  <a:pt x="54673" y="54673"/>
                </a:lnTo>
                <a:lnTo>
                  <a:pt x="92456" y="25484"/>
                </a:lnTo>
                <a:lnTo>
                  <a:pt x="137054" y="6667"/>
                </a:lnTo>
                <a:lnTo>
                  <a:pt x="186689" y="0"/>
                </a:lnTo>
                <a:lnTo>
                  <a:pt x="236325" y="6667"/>
                </a:lnTo>
                <a:lnTo>
                  <a:pt x="280924" y="25484"/>
                </a:lnTo>
                <a:lnTo>
                  <a:pt x="318706" y="54673"/>
                </a:lnTo>
                <a:lnTo>
                  <a:pt x="347895" y="92455"/>
                </a:lnTo>
                <a:lnTo>
                  <a:pt x="366712" y="137054"/>
                </a:lnTo>
                <a:lnTo>
                  <a:pt x="373379" y="186689"/>
                </a:lnTo>
                <a:lnTo>
                  <a:pt x="366712" y="236325"/>
                </a:lnTo>
                <a:lnTo>
                  <a:pt x="347895" y="280923"/>
                </a:lnTo>
                <a:lnTo>
                  <a:pt x="318706" y="318706"/>
                </a:lnTo>
                <a:lnTo>
                  <a:pt x="280923" y="347895"/>
                </a:lnTo>
                <a:lnTo>
                  <a:pt x="236325" y="366712"/>
                </a:lnTo>
                <a:lnTo>
                  <a:pt x="186689" y="373379"/>
                </a:lnTo>
                <a:lnTo>
                  <a:pt x="137054" y="366712"/>
                </a:lnTo>
                <a:lnTo>
                  <a:pt x="92455" y="347895"/>
                </a:lnTo>
                <a:lnTo>
                  <a:pt x="54673" y="318706"/>
                </a:lnTo>
                <a:lnTo>
                  <a:pt x="25484" y="280924"/>
                </a:lnTo>
                <a:lnTo>
                  <a:pt x="6667" y="236325"/>
                </a:lnTo>
                <a:lnTo>
                  <a:pt x="0" y="186689"/>
                </a:lnTo>
                <a:close/>
              </a:path>
            </a:pathLst>
          </a:custGeom>
          <a:noFill/>
          <a:ln w="9144">
            <a:solidFill>
              <a:srgbClr val="FAB34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20532" name="object 20">
            <a:extLst>
              <a:ext uri="{FF2B5EF4-FFF2-40B4-BE49-F238E27FC236}">
                <a16:creationId xmlns:a16="http://schemas.microsoft.com/office/drawing/2014/main" id="{C3FCF652-1A58-436F-8AC0-4F4E492F812E}"/>
              </a:ext>
            </a:extLst>
          </p:cNvPr>
          <p:cNvSpPr>
            <a:spLocks noChangeArrowheads="1"/>
          </p:cNvSpPr>
          <p:nvPr/>
        </p:nvSpPr>
        <p:spPr bwMode="auto">
          <a:xfrm>
            <a:off x="7793038" y="2836863"/>
            <a:ext cx="623887" cy="623887"/>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0533" name="object 21">
            <a:extLst>
              <a:ext uri="{FF2B5EF4-FFF2-40B4-BE49-F238E27FC236}">
                <a16:creationId xmlns:a16="http://schemas.microsoft.com/office/drawing/2014/main" id="{BE6C2E68-E899-4772-B5E1-5A64A2BCF694}"/>
              </a:ext>
            </a:extLst>
          </p:cNvPr>
          <p:cNvSpPr>
            <a:spLocks noChangeArrowheads="1"/>
          </p:cNvSpPr>
          <p:nvPr/>
        </p:nvSpPr>
        <p:spPr bwMode="auto">
          <a:xfrm>
            <a:off x="7854950" y="2868613"/>
            <a:ext cx="498475" cy="498475"/>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0534" name="object 22">
            <a:extLst>
              <a:ext uri="{FF2B5EF4-FFF2-40B4-BE49-F238E27FC236}">
                <a16:creationId xmlns:a16="http://schemas.microsoft.com/office/drawing/2014/main" id="{A5477394-6125-4F5E-B1A9-D2BA2F239676}"/>
              </a:ext>
            </a:extLst>
          </p:cNvPr>
          <p:cNvSpPr>
            <a:spLocks/>
          </p:cNvSpPr>
          <p:nvPr/>
        </p:nvSpPr>
        <p:spPr bwMode="auto">
          <a:xfrm>
            <a:off x="7854950" y="2868613"/>
            <a:ext cx="498475" cy="498475"/>
          </a:xfrm>
          <a:custGeom>
            <a:avLst/>
            <a:gdLst>
              <a:gd name="T0" fmla="*/ 0 w 373379"/>
              <a:gd name="T1" fmla="*/ 791737 h 373380"/>
              <a:gd name="T2" fmla="*/ 28275 w 373379"/>
              <a:gd name="T3" fmla="*/ 581238 h 373380"/>
              <a:gd name="T4" fmla="*/ 108078 w 373379"/>
              <a:gd name="T5" fmla="*/ 392101 h 373380"/>
              <a:gd name="T6" fmla="*/ 231869 w 373379"/>
              <a:gd name="T7" fmla="*/ 231863 h 373380"/>
              <a:gd name="T8" fmla="*/ 392105 w 373379"/>
              <a:gd name="T9" fmla="*/ 108078 h 373380"/>
              <a:gd name="T10" fmla="*/ 581243 w 373379"/>
              <a:gd name="T11" fmla="*/ 28275 h 373380"/>
              <a:gd name="T12" fmla="*/ 791748 w 373379"/>
              <a:gd name="T13" fmla="*/ 0 h 373380"/>
              <a:gd name="T14" fmla="*/ 1002253 w 373379"/>
              <a:gd name="T15" fmla="*/ 28275 h 373380"/>
              <a:gd name="T16" fmla="*/ 1191397 w 373379"/>
              <a:gd name="T17" fmla="*/ 108078 h 373380"/>
              <a:gd name="T18" fmla="*/ 1351628 w 373379"/>
              <a:gd name="T19" fmla="*/ 231863 h 373380"/>
              <a:gd name="T20" fmla="*/ 1475419 w 373379"/>
              <a:gd name="T21" fmla="*/ 392101 h 373380"/>
              <a:gd name="T22" fmla="*/ 1555223 w 373379"/>
              <a:gd name="T23" fmla="*/ 581238 h 373380"/>
              <a:gd name="T24" fmla="*/ 1583497 w 373379"/>
              <a:gd name="T25" fmla="*/ 791737 h 373380"/>
              <a:gd name="T26" fmla="*/ 1555223 w 373379"/>
              <a:gd name="T27" fmla="*/ 1002239 h 373380"/>
              <a:gd name="T28" fmla="*/ 1475419 w 373379"/>
              <a:gd name="T29" fmla="*/ 1191380 h 373380"/>
              <a:gd name="T30" fmla="*/ 1351628 w 373379"/>
              <a:gd name="T31" fmla="*/ 1351610 h 373380"/>
              <a:gd name="T32" fmla="*/ 1191394 w 373379"/>
              <a:gd name="T33" fmla="*/ 1475401 h 373380"/>
              <a:gd name="T34" fmla="*/ 1002253 w 373379"/>
              <a:gd name="T35" fmla="*/ 1555202 h 373380"/>
              <a:gd name="T36" fmla="*/ 791748 w 373379"/>
              <a:gd name="T37" fmla="*/ 1583481 h 373380"/>
              <a:gd name="T38" fmla="*/ 581243 w 373379"/>
              <a:gd name="T39" fmla="*/ 1555202 h 373380"/>
              <a:gd name="T40" fmla="*/ 392101 w 373379"/>
              <a:gd name="T41" fmla="*/ 1475401 h 373380"/>
              <a:gd name="T42" fmla="*/ 231869 w 373379"/>
              <a:gd name="T43" fmla="*/ 1351610 h 373380"/>
              <a:gd name="T44" fmla="*/ 108078 w 373379"/>
              <a:gd name="T45" fmla="*/ 1191378 h 373380"/>
              <a:gd name="T46" fmla="*/ 28275 w 373379"/>
              <a:gd name="T47" fmla="*/ 1002239 h 373380"/>
              <a:gd name="T48" fmla="*/ 0 w 373379"/>
              <a:gd name="T49" fmla="*/ 791737 h 3733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3379" h="373380">
                <a:moveTo>
                  <a:pt x="0" y="186689"/>
                </a:moveTo>
                <a:lnTo>
                  <a:pt x="6667" y="137054"/>
                </a:lnTo>
                <a:lnTo>
                  <a:pt x="25484" y="92456"/>
                </a:lnTo>
                <a:lnTo>
                  <a:pt x="54673" y="54673"/>
                </a:lnTo>
                <a:lnTo>
                  <a:pt x="92456" y="25484"/>
                </a:lnTo>
                <a:lnTo>
                  <a:pt x="137054" y="6667"/>
                </a:lnTo>
                <a:lnTo>
                  <a:pt x="186689" y="0"/>
                </a:lnTo>
                <a:lnTo>
                  <a:pt x="236325" y="6667"/>
                </a:lnTo>
                <a:lnTo>
                  <a:pt x="280924" y="25484"/>
                </a:lnTo>
                <a:lnTo>
                  <a:pt x="318706" y="54673"/>
                </a:lnTo>
                <a:lnTo>
                  <a:pt x="347895" y="92456"/>
                </a:lnTo>
                <a:lnTo>
                  <a:pt x="366712" y="137054"/>
                </a:lnTo>
                <a:lnTo>
                  <a:pt x="373379" y="186689"/>
                </a:lnTo>
                <a:lnTo>
                  <a:pt x="366712" y="236325"/>
                </a:lnTo>
                <a:lnTo>
                  <a:pt x="347895" y="280924"/>
                </a:lnTo>
                <a:lnTo>
                  <a:pt x="318706" y="318706"/>
                </a:lnTo>
                <a:lnTo>
                  <a:pt x="280923" y="347895"/>
                </a:lnTo>
                <a:lnTo>
                  <a:pt x="236325" y="366712"/>
                </a:lnTo>
                <a:lnTo>
                  <a:pt x="186689" y="373380"/>
                </a:lnTo>
                <a:lnTo>
                  <a:pt x="137054" y="366712"/>
                </a:lnTo>
                <a:lnTo>
                  <a:pt x="92455" y="347895"/>
                </a:lnTo>
                <a:lnTo>
                  <a:pt x="54673" y="318706"/>
                </a:lnTo>
                <a:lnTo>
                  <a:pt x="25484" y="280923"/>
                </a:lnTo>
                <a:lnTo>
                  <a:pt x="6667" y="236325"/>
                </a:lnTo>
                <a:lnTo>
                  <a:pt x="0" y="186689"/>
                </a:lnTo>
                <a:close/>
              </a:path>
            </a:pathLst>
          </a:custGeom>
          <a:noFill/>
          <a:ln w="9144">
            <a:solidFill>
              <a:srgbClr val="FAB34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20535" name="object 23">
            <a:extLst>
              <a:ext uri="{FF2B5EF4-FFF2-40B4-BE49-F238E27FC236}">
                <a16:creationId xmlns:a16="http://schemas.microsoft.com/office/drawing/2014/main" id="{BC122961-0488-4E4D-8970-FCF01F144CC9}"/>
              </a:ext>
            </a:extLst>
          </p:cNvPr>
          <p:cNvSpPr>
            <a:spLocks noChangeArrowheads="1"/>
          </p:cNvSpPr>
          <p:nvPr/>
        </p:nvSpPr>
        <p:spPr bwMode="auto">
          <a:xfrm>
            <a:off x="9267825" y="2843213"/>
            <a:ext cx="623888" cy="623887"/>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0536" name="object 24">
            <a:extLst>
              <a:ext uri="{FF2B5EF4-FFF2-40B4-BE49-F238E27FC236}">
                <a16:creationId xmlns:a16="http://schemas.microsoft.com/office/drawing/2014/main" id="{3DE0C8C2-EA64-4E25-BFE6-0F1C05C5273C}"/>
              </a:ext>
            </a:extLst>
          </p:cNvPr>
          <p:cNvSpPr>
            <a:spLocks noChangeArrowheads="1"/>
          </p:cNvSpPr>
          <p:nvPr/>
        </p:nvSpPr>
        <p:spPr bwMode="auto">
          <a:xfrm>
            <a:off x="9331325" y="2874963"/>
            <a:ext cx="496888" cy="498475"/>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0537" name="object 25">
            <a:extLst>
              <a:ext uri="{FF2B5EF4-FFF2-40B4-BE49-F238E27FC236}">
                <a16:creationId xmlns:a16="http://schemas.microsoft.com/office/drawing/2014/main" id="{09113C7E-F3A7-44C1-956B-9624E7EFED88}"/>
              </a:ext>
            </a:extLst>
          </p:cNvPr>
          <p:cNvSpPr>
            <a:spLocks/>
          </p:cNvSpPr>
          <p:nvPr/>
        </p:nvSpPr>
        <p:spPr bwMode="auto">
          <a:xfrm>
            <a:off x="9331325" y="2874963"/>
            <a:ext cx="496888" cy="498475"/>
          </a:xfrm>
          <a:custGeom>
            <a:avLst/>
            <a:gdLst>
              <a:gd name="T0" fmla="*/ 0 w 373379"/>
              <a:gd name="T1" fmla="*/ 791737 h 373380"/>
              <a:gd name="T2" fmla="*/ 27828 w 373379"/>
              <a:gd name="T3" fmla="*/ 581238 h 373380"/>
              <a:gd name="T4" fmla="*/ 106367 w 373379"/>
              <a:gd name="T5" fmla="*/ 392101 h 373380"/>
              <a:gd name="T6" fmla="*/ 228198 w 373379"/>
              <a:gd name="T7" fmla="*/ 231863 h 373380"/>
              <a:gd name="T8" fmla="*/ 385898 w 373379"/>
              <a:gd name="T9" fmla="*/ 108078 h 373380"/>
              <a:gd name="T10" fmla="*/ 572051 w 373379"/>
              <a:gd name="T11" fmla="*/ 28275 h 373380"/>
              <a:gd name="T12" fmla="*/ 779226 w 373379"/>
              <a:gd name="T13" fmla="*/ 0 h 373380"/>
              <a:gd name="T14" fmla="*/ 986398 w 373379"/>
              <a:gd name="T15" fmla="*/ 28275 h 373380"/>
              <a:gd name="T16" fmla="*/ 1172553 w 373379"/>
              <a:gd name="T17" fmla="*/ 108078 h 373380"/>
              <a:gd name="T18" fmla="*/ 1330251 w 373379"/>
              <a:gd name="T19" fmla="*/ 231863 h 373380"/>
              <a:gd name="T20" fmla="*/ 1452083 w 373379"/>
              <a:gd name="T21" fmla="*/ 392098 h 373380"/>
              <a:gd name="T22" fmla="*/ 1530622 w 373379"/>
              <a:gd name="T23" fmla="*/ 581238 h 373380"/>
              <a:gd name="T24" fmla="*/ 1558454 w 373379"/>
              <a:gd name="T25" fmla="*/ 791737 h 373380"/>
              <a:gd name="T26" fmla="*/ 1530622 w 373379"/>
              <a:gd name="T27" fmla="*/ 1002239 h 373380"/>
              <a:gd name="T28" fmla="*/ 1452083 w 373379"/>
              <a:gd name="T29" fmla="*/ 1191378 h 373380"/>
              <a:gd name="T30" fmla="*/ 1330251 w 373379"/>
              <a:gd name="T31" fmla="*/ 1351610 h 373380"/>
              <a:gd name="T32" fmla="*/ 1172553 w 373379"/>
              <a:gd name="T33" fmla="*/ 1475401 h 373380"/>
              <a:gd name="T34" fmla="*/ 986398 w 373379"/>
              <a:gd name="T35" fmla="*/ 1555202 h 373380"/>
              <a:gd name="T36" fmla="*/ 779226 w 373379"/>
              <a:gd name="T37" fmla="*/ 1583477 h 373380"/>
              <a:gd name="T38" fmla="*/ 572051 w 373379"/>
              <a:gd name="T39" fmla="*/ 1555202 h 373380"/>
              <a:gd name="T40" fmla="*/ 385903 w 373379"/>
              <a:gd name="T41" fmla="*/ 1475401 h 373380"/>
              <a:gd name="T42" fmla="*/ 228198 w 373379"/>
              <a:gd name="T43" fmla="*/ 1351610 h 373380"/>
              <a:gd name="T44" fmla="*/ 106367 w 373379"/>
              <a:gd name="T45" fmla="*/ 1191380 h 373380"/>
              <a:gd name="T46" fmla="*/ 27828 w 373379"/>
              <a:gd name="T47" fmla="*/ 1002239 h 373380"/>
              <a:gd name="T48" fmla="*/ 0 w 373379"/>
              <a:gd name="T49" fmla="*/ 791737 h 3733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3379" h="373380">
                <a:moveTo>
                  <a:pt x="0" y="186689"/>
                </a:moveTo>
                <a:lnTo>
                  <a:pt x="6667" y="137054"/>
                </a:lnTo>
                <a:lnTo>
                  <a:pt x="25484" y="92456"/>
                </a:lnTo>
                <a:lnTo>
                  <a:pt x="54673" y="54673"/>
                </a:lnTo>
                <a:lnTo>
                  <a:pt x="92455" y="25484"/>
                </a:lnTo>
                <a:lnTo>
                  <a:pt x="137054" y="6667"/>
                </a:lnTo>
                <a:lnTo>
                  <a:pt x="186690" y="0"/>
                </a:lnTo>
                <a:lnTo>
                  <a:pt x="236325" y="6667"/>
                </a:lnTo>
                <a:lnTo>
                  <a:pt x="280924" y="25484"/>
                </a:lnTo>
                <a:lnTo>
                  <a:pt x="318706" y="54673"/>
                </a:lnTo>
                <a:lnTo>
                  <a:pt x="347895" y="92455"/>
                </a:lnTo>
                <a:lnTo>
                  <a:pt x="366712" y="137054"/>
                </a:lnTo>
                <a:lnTo>
                  <a:pt x="373380" y="186689"/>
                </a:lnTo>
                <a:lnTo>
                  <a:pt x="366712" y="236325"/>
                </a:lnTo>
                <a:lnTo>
                  <a:pt x="347895" y="280923"/>
                </a:lnTo>
                <a:lnTo>
                  <a:pt x="318706" y="318706"/>
                </a:lnTo>
                <a:lnTo>
                  <a:pt x="280924" y="347895"/>
                </a:lnTo>
                <a:lnTo>
                  <a:pt x="236325" y="366712"/>
                </a:lnTo>
                <a:lnTo>
                  <a:pt x="186690" y="373379"/>
                </a:lnTo>
                <a:lnTo>
                  <a:pt x="137054" y="366712"/>
                </a:lnTo>
                <a:lnTo>
                  <a:pt x="92456" y="347895"/>
                </a:lnTo>
                <a:lnTo>
                  <a:pt x="54673" y="318706"/>
                </a:lnTo>
                <a:lnTo>
                  <a:pt x="25484" y="280924"/>
                </a:lnTo>
                <a:lnTo>
                  <a:pt x="6667" y="236325"/>
                </a:lnTo>
                <a:lnTo>
                  <a:pt x="0" y="186689"/>
                </a:lnTo>
                <a:close/>
              </a:path>
            </a:pathLst>
          </a:custGeom>
          <a:noFill/>
          <a:ln w="9144">
            <a:solidFill>
              <a:srgbClr val="FAB34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20538" name="object 26">
            <a:extLst>
              <a:ext uri="{FF2B5EF4-FFF2-40B4-BE49-F238E27FC236}">
                <a16:creationId xmlns:a16="http://schemas.microsoft.com/office/drawing/2014/main" id="{A2000516-B5F4-4206-9698-30CD48D27657}"/>
              </a:ext>
            </a:extLst>
          </p:cNvPr>
          <p:cNvSpPr>
            <a:spLocks noChangeArrowheads="1"/>
          </p:cNvSpPr>
          <p:nvPr/>
        </p:nvSpPr>
        <p:spPr bwMode="auto">
          <a:xfrm>
            <a:off x="8526463" y="2836863"/>
            <a:ext cx="623887" cy="623887"/>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0539" name="object 27">
            <a:extLst>
              <a:ext uri="{FF2B5EF4-FFF2-40B4-BE49-F238E27FC236}">
                <a16:creationId xmlns:a16="http://schemas.microsoft.com/office/drawing/2014/main" id="{75E3F93A-CBCE-4942-80D9-E17EDA11C37C}"/>
              </a:ext>
            </a:extLst>
          </p:cNvPr>
          <p:cNvSpPr>
            <a:spLocks noChangeArrowheads="1"/>
          </p:cNvSpPr>
          <p:nvPr/>
        </p:nvSpPr>
        <p:spPr bwMode="auto">
          <a:xfrm>
            <a:off x="8589963" y="2868613"/>
            <a:ext cx="496887" cy="498475"/>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0540" name="object 28">
            <a:extLst>
              <a:ext uri="{FF2B5EF4-FFF2-40B4-BE49-F238E27FC236}">
                <a16:creationId xmlns:a16="http://schemas.microsoft.com/office/drawing/2014/main" id="{452D0181-BC86-48EC-9749-B90DCAFED2FF}"/>
              </a:ext>
            </a:extLst>
          </p:cNvPr>
          <p:cNvSpPr>
            <a:spLocks/>
          </p:cNvSpPr>
          <p:nvPr/>
        </p:nvSpPr>
        <p:spPr bwMode="auto">
          <a:xfrm>
            <a:off x="8589963" y="2868613"/>
            <a:ext cx="496887" cy="498475"/>
          </a:xfrm>
          <a:custGeom>
            <a:avLst/>
            <a:gdLst>
              <a:gd name="T0" fmla="*/ 0 w 373379"/>
              <a:gd name="T1" fmla="*/ 791737 h 373380"/>
              <a:gd name="T2" fmla="*/ 27828 w 373379"/>
              <a:gd name="T3" fmla="*/ 581238 h 373380"/>
              <a:gd name="T4" fmla="*/ 106367 w 373379"/>
              <a:gd name="T5" fmla="*/ 392101 h 373380"/>
              <a:gd name="T6" fmla="*/ 228198 w 373379"/>
              <a:gd name="T7" fmla="*/ 231863 h 373380"/>
              <a:gd name="T8" fmla="*/ 385897 w 373379"/>
              <a:gd name="T9" fmla="*/ 108078 h 373380"/>
              <a:gd name="T10" fmla="*/ 572043 w 373379"/>
              <a:gd name="T11" fmla="*/ 28275 h 373380"/>
              <a:gd name="T12" fmla="*/ 779218 w 373379"/>
              <a:gd name="T13" fmla="*/ 0 h 373380"/>
              <a:gd name="T14" fmla="*/ 986391 w 373379"/>
              <a:gd name="T15" fmla="*/ 28275 h 373380"/>
              <a:gd name="T16" fmla="*/ 1172537 w 373379"/>
              <a:gd name="T17" fmla="*/ 108078 h 373380"/>
              <a:gd name="T18" fmla="*/ 1330236 w 373379"/>
              <a:gd name="T19" fmla="*/ 231863 h 373380"/>
              <a:gd name="T20" fmla="*/ 1452067 w 373379"/>
              <a:gd name="T21" fmla="*/ 392101 h 373380"/>
              <a:gd name="T22" fmla="*/ 1530610 w 373379"/>
              <a:gd name="T23" fmla="*/ 581238 h 373380"/>
              <a:gd name="T24" fmla="*/ 1558435 w 373379"/>
              <a:gd name="T25" fmla="*/ 791737 h 373380"/>
              <a:gd name="T26" fmla="*/ 1530610 w 373379"/>
              <a:gd name="T27" fmla="*/ 1002239 h 373380"/>
              <a:gd name="T28" fmla="*/ 1452067 w 373379"/>
              <a:gd name="T29" fmla="*/ 1191380 h 373380"/>
              <a:gd name="T30" fmla="*/ 1330236 w 373379"/>
              <a:gd name="T31" fmla="*/ 1351610 h 373380"/>
              <a:gd name="T32" fmla="*/ 1172537 w 373379"/>
              <a:gd name="T33" fmla="*/ 1475401 h 373380"/>
              <a:gd name="T34" fmla="*/ 986391 w 373379"/>
              <a:gd name="T35" fmla="*/ 1555202 h 373380"/>
              <a:gd name="T36" fmla="*/ 779218 w 373379"/>
              <a:gd name="T37" fmla="*/ 1583481 h 373380"/>
              <a:gd name="T38" fmla="*/ 572043 w 373379"/>
              <a:gd name="T39" fmla="*/ 1555202 h 373380"/>
              <a:gd name="T40" fmla="*/ 385898 w 373379"/>
              <a:gd name="T41" fmla="*/ 1475401 h 373380"/>
              <a:gd name="T42" fmla="*/ 228198 w 373379"/>
              <a:gd name="T43" fmla="*/ 1351610 h 373380"/>
              <a:gd name="T44" fmla="*/ 106367 w 373379"/>
              <a:gd name="T45" fmla="*/ 1191378 h 373380"/>
              <a:gd name="T46" fmla="*/ 27828 w 373379"/>
              <a:gd name="T47" fmla="*/ 1002239 h 373380"/>
              <a:gd name="T48" fmla="*/ 0 w 373379"/>
              <a:gd name="T49" fmla="*/ 791737 h 3733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3379" h="373380">
                <a:moveTo>
                  <a:pt x="0" y="186689"/>
                </a:moveTo>
                <a:lnTo>
                  <a:pt x="6667" y="137054"/>
                </a:lnTo>
                <a:lnTo>
                  <a:pt x="25484" y="92456"/>
                </a:lnTo>
                <a:lnTo>
                  <a:pt x="54673" y="54673"/>
                </a:lnTo>
                <a:lnTo>
                  <a:pt x="92455" y="25484"/>
                </a:lnTo>
                <a:lnTo>
                  <a:pt x="137054" y="6667"/>
                </a:lnTo>
                <a:lnTo>
                  <a:pt x="186690" y="0"/>
                </a:lnTo>
                <a:lnTo>
                  <a:pt x="236325" y="6667"/>
                </a:lnTo>
                <a:lnTo>
                  <a:pt x="280924" y="25484"/>
                </a:lnTo>
                <a:lnTo>
                  <a:pt x="318706" y="54673"/>
                </a:lnTo>
                <a:lnTo>
                  <a:pt x="347895" y="92456"/>
                </a:lnTo>
                <a:lnTo>
                  <a:pt x="366712" y="137054"/>
                </a:lnTo>
                <a:lnTo>
                  <a:pt x="373379" y="186689"/>
                </a:lnTo>
                <a:lnTo>
                  <a:pt x="366712" y="236325"/>
                </a:lnTo>
                <a:lnTo>
                  <a:pt x="347895" y="280924"/>
                </a:lnTo>
                <a:lnTo>
                  <a:pt x="318706" y="318706"/>
                </a:lnTo>
                <a:lnTo>
                  <a:pt x="280924" y="347895"/>
                </a:lnTo>
                <a:lnTo>
                  <a:pt x="236325" y="366712"/>
                </a:lnTo>
                <a:lnTo>
                  <a:pt x="186690" y="373380"/>
                </a:lnTo>
                <a:lnTo>
                  <a:pt x="137054" y="366712"/>
                </a:lnTo>
                <a:lnTo>
                  <a:pt x="92456" y="347895"/>
                </a:lnTo>
                <a:lnTo>
                  <a:pt x="54673" y="318706"/>
                </a:lnTo>
                <a:lnTo>
                  <a:pt x="25484" y="280923"/>
                </a:lnTo>
                <a:lnTo>
                  <a:pt x="6667" y="236325"/>
                </a:lnTo>
                <a:lnTo>
                  <a:pt x="0" y="186689"/>
                </a:lnTo>
                <a:close/>
              </a:path>
            </a:pathLst>
          </a:custGeom>
          <a:noFill/>
          <a:ln w="9144">
            <a:solidFill>
              <a:srgbClr val="FAB34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20541" name="object 29">
            <a:extLst>
              <a:ext uri="{FF2B5EF4-FFF2-40B4-BE49-F238E27FC236}">
                <a16:creationId xmlns:a16="http://schemas.microsoft.com/office/drawing/2014/main" id="{907A413A-7569-4EC6-A0B2-F69492CE7268}"/>
              </a:ext>
            </a:extLst>
          </p:cNvPr>
          <p:cNvSpPr>
            <a:spLocks noChangeArrowheads="1"/>
          </p:cNvSpPr>
          <p:nvPr/>
        </p:nvSpPr>
        <p:spPr bwMode="auto">
          <a:xfrm>
            <a:off x="8526463" y="3529013"/>
            <a:ext cx="623887" cy="623887"/>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0542" name="object 30">
            <a:extLst>
              <a:ext uri="{FF2B5EF4-FFF2-40B4-BE49-F238E27FC236}">
                <a16:creationId xmlns:a16="http://schemas.microsoft.com/office/drawing/2014/main" id="{01F9DAAA-AD9F-4E9F-89DC-5D64CFFB0F9A}"/>
              </a:ext>
            </a:extLst>
          </p:cNvPr>
          <p:cNvSpPr>
            <a:spLocks noChangeArrowheads="1"/>
          </p:cNvSpPr>
          <p:nvPr/>
        </p:nvSpPr>
        <p:spPr bwMode="auto">
          <a:xfrm>
            <a:off x="8589963" y="3562350"/>
            <a:ext cx="496887" cy="496888"/>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0543" name="object 31">
            <a:extLst>
              <a:ext uri="{FF2B5EF4-FFF2-40B4-BE49-F238E27FC236}">
                <a16:creationId xmlns:a16="http://schemas.microsoft.com/office/drawing/2014/main" id="{1A83EC38-0C65-4552-B39E-A1DEDC966C8A}"/>
              </a:ext>
            </a:extLst>
          </p:cNvPr>
          <p:cNvSpPr>
            <a:spLocks/>
          </p:cNvSpPr>
          <p:nvPr/>
        </p:nvSpPr>
        <p:spPr bwMode="auto">
          <a:xfrm>
            <a:off x="8589963" y="3562350"/>
            <a:ext cx="496887" cy="496888"/>
          </a:xfrm>
          <a:custGeom>
            <a:avLst/>
            <a:gdLst>
              <a:gd name="T0" fmla="*/ 0 w 373379"/>
              <a:gd name="T1" fmla="*/ 779214 h 373380"/>
              <a:gd name="T2" fmla="*/ 27828 w 373379"/>
              <a:gd name="T3" fmla="*/ 572043 h 373380"/>
              <a:gd name="T4" fmla="*/ 106367 w 373379"/>
              <a:gd name="T5" fmla="*/ 385898 h 373380"/>
              <a:gd name="T6" fmla="*/ 228198 w 373379"/>
              <a:gd name="T7" fmla="*/ 228196 h 373380"/>
              <a:gd name="T8" fmla="*/ 385897 w 373379"/>
              <a:gd name="T9" fmla="*/ 106367 h 373380"/>
              <a:gd name="T10" fmla="*/ 572043 w 373379"/>
              <a:gd name="T11" fmla="*/ 27828 h 373380"/>
              <a:gd name="T12" fmla="*/ 779218 w 373379"/>
              <a:gd name="T13" fmla="*/ 0 h 373380"/>
              <a:gd name="T14" fmla="*/ 986391 w 373379"/>
              <a:gd name="T15" fmla="*/ 27828 h 373380"/>
              <a:gd name="T16" fmla="*/ 1172537 w 373379"/>
              <a:gd name="T17" fmla="*/ 106367 h 373380"/>
              <a:gd name="T18" fmla="*/ 1330236 w 373379"/>
              <a:gd name="T19" fmla="*/ 228196 h 373380"/>
              <a:gd name="T20" fmla="*/ 1452067 w 373379"/>
              <a:gd name="T21" fmla="*/ 385895 h 373380"/>
              <a:gd name="T22" fmla="*/ 1530610 w 373379"/>
              <a:gd name="T23" fmla="*/ 572043 h 373380"/>
              <a:gd name="T24" fmla="*/ 1558435 w 373379"/>
              <a:gd name="T25" fmla="*/ 779214 h 373380"/>
              <a:gd name="T26" fmla="*/ 1530610 w 373379"/>
              <a:gd name="T27" fmla="*/ 986383 h 373380"/>
              <a:gd name="T28" fmla="*/ 1452067 w 373379"/>
              <a:gd name="T29" fmla="*/ 1172534 h 373380"/>
              <a:gd name="T30" fmla="*/ 1330236 w 373379"/>
              <a:gd name="T31" fmla="*/ 1330233 h 373380"/>
              <a:gd name="T32" fmla="*/ 1172537 w 373379"/>
              <a:gd name="T33" fmla="*/ 1452062 h 373380"/>
              <a:gd name="T34" fmla="*/ 986391 w 373379"/>
              <a:gd name="T35" fmla="*/ 1530601 h 373380"/>
              <a:gd name="T36" fmla="*/ 779218 w 373379"/>
              <a:gd name="T37" fmla="*/ 1558430 h 373380"/>
              <a:gd name="T38" fmla="*/ 572043 w 373379"/>
              <a:gd name="T39" fmla="*/ 1530601 h 373380"/>
              <a:gd name="T40" fmla="*/ 385898 w 373379"/>
              <a:gd name="T41" fmla="*/ 1452062 h 373380"/>
              <a:gd name="T42" fmla="*/ 228198 w 373379"/>
              <a:gd name="T43" fmla="*/ 1330233 h 373380"/>
              <a:gd name="T44" fmla="*/ 106367 w 373379"/>
              <a:gd name="T45" fmla="*/ 1172536 h 373380"/>
              <a:gd name="T46" fmla="*/ 27828 w 373379"/>
              <a:gd name="T47" fmla="*/ 986383 h 373380"/>
              <a:gd name="T48" fmla="*/ 0 w 373379"/>
              <a:gd name="T49" fmla="*/ 779214 h 3733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3379" h="373380">
                <a:moveTo>
                  <a:pt x="0" y="186689"/>
                </a:moveTo>
                <a:lnTo>
                  <a:pt x="6667" y="137054"/>
                </a:lnTo>
                <a:lnTo>
                  <a:pt x="25484" y="92456"/>
                </a:lnTo>
                <a:lnTo>
                  <a:pt x="54673" y="54673"/>
                </a:lnTo>
                <a:lnTo>
                  <a:pt x="92455" y="25484"/>
                </a:lnTo>
                <a:lnTo>
                  <a:pt x="137054" y="6667"/>
                </a:lnTo>
                <a:lnTo>
                  <a:pt x="186690" y="0"/>
                </a:lnTo>
                <a:lnTo>
                  <a:pt x="236325" y="6667"/>
                </a:lnTo>
                <a:lnTo>
                  <a:pt x="280924" y="25484"/>
                </a:lnTo>
                <a:lnTo>
                  <a:pt x="318706" y="54673"/>
                </a:lnTo>
                <a:lnTo>
                  <a:pt x="347895" y="92455"/>
                </a:lnTo>
                <a:lnTo>
                  <a:pt x="366712" y="137054"/>
                </a:lnTo>
                <a:lnTo>
                  <a:pt x="373379" y="186689"/>
                </a:lnTo>
                <a:lnTo>
                  <a:pt x="366712" y="236325"/>
                </a:lnTo>
                <a:lnTo>
                  <a:pt x="347895" y="280923"/>
                </a:lnTo>
                <a:lnTo>
                  <a:pt x="318706" y="318706"/>
                </a:lnTo>
                <a:lnTo>
                  <a:pt x="280924" y="347895"/>
                </a:lnTo>
                <a:lnTo>
                  <a:pt x="236325" y="366712"/>
                </a:lnTo>
                <a:lnTo>
                  <a:pt x="186690" y="373379"/>
                </a:lnTo>
                <a:lnTo>
                  <a:pt x="137054" y="366712"/>
                </a:lnTo>
                <a:lnTo>
                  <a:pt x="92456" y="347895"/>
                </a:lnTo>
                <a:lnTo>
                  <a:pt x="54673" y="318706"/>
                </a:lnTo>
                <a:lnTo>
                  <a:pt x="25484" y="280924"/>
                </a:lnTo>
                <a:lnTo>
                  <a:pt x="6667" y="236325"/>
                </a:lnTo>
                <a:lnTo>
                  <a:pt x="0" y="186689"/>
                </a:lnTo>
                <a:close/>
              </a:path>
            </a:pathLst>
          </a:custGeom>
          <a:noFill/>
          <a:ln w="9144">
            <a:solidFill>
              <a:srgbClr val="FAB34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20544" name="object 32">
            <a:extLst>
              <a:ext uri="{FF2B5EF4-FFF2-40B4-BE49-F238E27FC236}">
                <a16:creationId xmlns:a16="http://schemas.microsoft.com/office/drawing/2014/main" id="{0E23055F-F2EF-40D5-9AD1-4408B3802DC0}"/>
              </a:ext>
            </a:extLst>
          </p:cNvPr>
          <p:cNvSpPr>
            <a:spLocks noChangeArrowheads="1"/>
          </p:cNvSpPr>
          <p:nvPr/>
        </p:nvSpPr>
        <p:spPr bwMode="auto">
          <a:xfrm>
            <a:off x="9266238" y="3529013"/>
            <a:ext cx="623887" cy="623887"/>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0545" name="object 33">
            <a:extLst>
              <a:ext uri="{FF2B5EF4-FFF2-40B4-BE49-F238E27FC236}">
                <a16:creationId xmlns:a16="http://schemas.microsoft.com/office/drawing/2014/main" id="{BFE3F974-3CC3-4733-924B-9D326BA357EB}"/>
              </a:ext>
            </a:extLst>
          </p:cNvPr>
          <p:cNvSpPr>
            <a:spLocks noChangeArrowheads="1"/>
          </p:cNvSpPr>
          <p:nvPr/>
        </p:nvSpPr>
        <p:spPr bwMode="auto">
          <a:xfrm>
            <a:off x="9328150" y="3562350"/>
            <a:ext cx="498475" cy="496888"/>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0546" name="object 34">
            <a:extLst>
              <a:ext uri="{FF2B5EF4-FFF2-40B4-BE49-F238E27FC236}">
                <a16:creationId xmlns:a16="http://schemas.microsoft.com/office/drawing/2014/main" id="{2028B8E0-BC69-4161-A682-87FA66779AC5}"/>
              </a:ext>
            </a:extLst>
          </p:cNvPr>
          <p:cNvSpPr>
            <a:spLocks/>
          </p:cNvSpPr>
          <p:nvPr/>
        </p:nvSpPr>
        <p:spPr bwMode="auto">
          <a:xfrm>
            <a:off x="9328150" y="3562350"/>
            <a:ext cx="498475" cy="496888"/>
          </a:xfrm>
          <a:custGeom>
            <a:avLst/>
            <a:gdLst>
              <a:gd name="T0" fmla="*/ 0 w 373379"/>
              <a:gd name="T1" fmla="*/ 779214 h 373380"/>
              <a:gd name="T2" fmla="*/ 28275 w 373379"/>
              <a:gd name="T3" fmla="*/ 572043 h 373380"/>
              <a:gd name="T4" fmla="*/ 108078 w 373379"/>
              <a:gd name="T5" fmla="*/ 385898 h 373380"/>
              <a:gd name="T6" fmla="*/ 231869 w 373379"/>
              <a:gd name="T7" fmla="*/ 228196 h 373380"/>
              <a:gd name="T8" fmla="*/ 392101 w 373379"/>
              <a:gd name="T9" fmla="*/ 106367 h 373380"/>
              <a:gd name="T10" fmla="*/ 581243 w 373379"/>
              <a:gd name="T11" fmla="*/ 27828 h 373380"/>
              <a:gd name="T12" fmla="*/ 791749 w 373379"/>
              <a:gd name="T13" fmla="*/ 0 h 373380"/>
              <a:gd name="T14" fmla="*/ 1002253 w 373379"/>
              <a:gd name="T15" fmla="*/ 27828 h 373380"/>
              <a:gd name="T16" fmla="*/ 1191397 w 373379"/>
              <a:gd name="T17" fmla="*/ 106367 h 373380"/>
              <a:gd name="T18" fmla="*/ 1351628 w 373379"/>
              <a:gd name="T19" fmla="*/ 228196 h 373380"/>
              <a:gd name="T20" fmla="*/ 1475419 w 373379"/>
              <a:gd name="T21" fmla="*/ 385895 h 373380"/>
              <a:gd name="T22" fmla="*/ 1555223 w 373379"/>
              <a:gd name="T23" fmla="*/ 572043 h 373380"/>
              <a:gd name="T24" fmla="*/ 1583500 w 373379"/>
              <a:gd name="T25" fmla="*/ 779214 h 373380"/>
              <a:gd name="T26" fmla="*/ 1555223 w 373379"/>
              <a:gd name="T27" fmla="*/ 986383 h 373380"/>
              <a:gd name="T28" fmla="*/ 1475419 w 373379"/>
              <a:gd name="T29" fmla="*/ 1172534 h 373380"/>
              <a:gd name="T30" fmla="*/ 1351628 w 373379"/>
              <a:gd name="T31" fmla="*/ 1330233 h 373380"/>
              <a:gd name="T32" fmla="*/ 1191397 w 373379"/>
              <a:gd name="T33" fmla="*/ 1452062 h 373380"/>
              <a:gd name="T34" fmla="*/ 1002253 w 373379"/>
              <a:gd name="T35" fmla="*/ 1530601 h 373380"/>
              <a:gd name="T36" fmla="*/ 791749 w 373379"/>
              <a:gd name="T37" fmla="*/ 1558430 h 373380"/>
              <a:gd name="T38" fmla="*/ 581243 w 373379"/>
              <a:gd name="T39" fmla="*/ 1530601 h 373380"/>
              <a:gd name="T40" fmla="*/ 392105 w 373379"/>
              <a:gd name="T41" fmla="*/ 1452062 h 373380"/>
              <a:gd name="T42" fmla="*/ 231869 w 373379"/>
              <a:gd name="T43" fmla="*/ 1330233 h 373380"/>
              <a:gd name="T44" fmla="*/ 108078 w 373379"/>
              <a:gd name="T45" fmla="*/ 1172536 h 373380"/>
              <a:gd name="T46" fmla="*/ 28275 w 373379"/>
              <a:gd name="T47" fmla="*/ 986383 h 373380"/>
              <a:gd name="T48" fmla="*/ 0 w 373379"/>
              <a:gd name="T49" fmla="*/ 779214 h 3733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3379" h="373380">
                <a:moveTo>
                  <a:pt x="0" y="186689"/>
                </a:moveTo>
                <a:lnTo>
                  <a:pt x="6667" y="137054"/>
                </a:lnTo>
                <a:lnTo>
                  <a:pt x="25484" y="92456"/>
                </a:lnTo>
                <a:lnTo>
                  <a:pt x="54673" y="54673"/>
                </a:lnTo>
                <a:lnTo>
                  <a:pt x="92455" y="25484"/>
                </a:lnTo>
                <a:lnTo>
                  <a:pt x="137054" y="6667"/>
                </a:lnTo>
                <a:lnTo>
                  <a:pt x="186690" y="0"/>
                </a:lnTo>
                <a:lnTo>
                  <a:pt x="236325" y="6667"/>
                </a:lnTo>
                <a:lnTo>
                  <a:pt x="280924" y="25484"/>
                </a:lnTo>
                <a:lnTo>
                  <a:pt x="318706" y="54673"/>
                </a:lnTo>
                <a:lnTo>
                  <a:pt x="347895" y="92455"/>
                </a:lnTo>
                <a:lnTo>
                  <a:pt x="366712" y="137054"/>
                </a:lnTo>
                <a:lnTo>
                  <a:pt x="373380" y="186689"/>
                </a:lnTo>
                <a:lnTo>
                  <a:pt x="366712" y="236325"/>
                </a:lnTo>
                <a:lnTo>
                  <a:pt x="347895" y="280923"/>
                </a:lnTo>
                <a:lnTo>
                  <a:pt x="318706" y="318706"/>
                </a:lnTo>
                <a:lnTo>
                  <a:pt x="280924" y="347895"/>
                </a:lnTo>
                <a:lnTo>
                  <a:pt x="236325" y="366712"/>
                </a:lnTo>
                <a:lnTo>
                  <a:pt x="186690" y="373379"/>
                </a:lnTo>
                <a:lnTo>
                  <a:pt x="137054" y="366712"/>
                </a:lnTo>
                <a:lnTo>
                  <a:pt x="92456" y="347895"/>
                </a:lnTo>
                <a:lnTo>
                  <a:pt x="54673" y="318706"/>
                </a:lnTo>
                <a:lnTo>
                  <a:pt x="25484" y="280924"/>
                </a:lnTo>
                <a:lnTo>
                  <a:pt x="6667" y="236325"/>
                </a:lnTo>
                <a:lnTo>
                  <a:pt x="0" y="186689"/>
                </a:lnTo>
                <a:close/>
              </a:path>
            </a:pathLst>
          </a:custGeom>
          <a:noFill/>
          <a:ln w="9144">
            <a:solidFill>
              <a:srgbClr val="FAB34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20547" name="object 35">
            <a:extLst>
              <a:ext uri="{FF2B5EF4-FFF2-40B4-BE49-F238E27FC236}">
                <a16:creationId xmlns:a16="http://schemas.microsoft.com/office/drawing/2014/main" id="{38A2E6DA-59E3-4AAA-BD26-4E867D1E3F04}"/>
              </a:ext>
            </a:extLst>
          </p:cNvPr>
          <p:cNvSpPr>
            <a:spLocks noChangeArrowheads="1"/>
          </p:cNvSpPr>
          <p:nvPr/>
        </p:nvSpPr>
        <p:spPr bwMode="auto">
          <a:xfrm>
            <a:off x="8213725" y="2541588"/>
            <a:ext cx="523875" cy="501650"/>
          </a:xfrm>
          <a:prstGeom prst="rect">
            <a:avLst/>
          </a:prstGeom>
          <a:blipFill dpi="0" rotWithShape="1">
            <a:blip r:embed="rId1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0548" name="object 36">
            <a:extLst>
              <a:ext uri="{FF2B5EF4-FFF2-40B4-BE49-F238E27FC236}">
                <a16:creationId xmlns:a16="http://schemas.microsoft.com/office/drawing/2014/main" id="{2D0066A1-2C21-42AD-A7C0-89082D9750D7}"/>
              </a:ext>
            </a:extLst>
          </p:cNvPr>
          <p:cNvSpPr>
            <a:spLocks/>
          </p:cNvSpPr>
          <p:nvPr/>
        </p:nvSpPr>
        <p:spPr bwMode="auto">
          <a:xfrm>
            <a:off x="8281988" y="2586038"/>
            <a:ext cx="382587" cy="358775"/>
          </a:xfrm>
          <a:custGeom>
            <a:avLst/>
            <a:gdLst>
              <a:gd name="T0" fmla="*/ 0 w 287020"/>
              <a:gd name="T1" fmla="*/ 0 h 269239"/>
              <a:gd name="T2" fmla="*/ 1206214 w 287020"/>
              <a:gd name="T3" fmla="*/ 1129121 h 269239"/>
              <a:gd name="T4" fmla="*/ 0 60000 65536"/>
              <a:gd name="T5" fmla="*/ 0 60000 65536"/>
            </a:gdLst>
            <a:ahLst/>
            <a:cxnLst>
              <a:cxn ang="T4">
                <a:pos x="T0" y="T1"/>
              </a:cxn>
              <a:cxn ang="T5">
                <a:pos x="T2" y="T3"/>
              </a:cxn>
            </a:cxnLst>
            <a:rect l="0" t="0" r="r" b="b"/>
            <a:pathLst>
              <a:path w="287020" h="269239">
                <a:moveTo>
                  <a:pt x="0" y="0"/>
                </a:moveTo>
                <a:lnTo>
                  <a:pt x="286638" y="268732"/>
                </a:lnTo>
              </a:path>
            </a:pathLst>
          </a:custGeom>
          <a:noFill/>
          <a:ln w="25908">
            <a:solidFill>
              <a:srgbClr val="FBB64B"/>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20549" name="object 37">
            <a:extLst>
              <a:ext uri="{FF2B5EF4-FFF2-40B4-BE49-F238E27FC236}">
                <a16:creationId xmlns:a16="http://schemas.microsoft.com/office/drawing/2014/main" id="{87A3CFD2-247F-4C96-B7DD-7DE3E6EB24B0}"/>
              </a:ext>
            </a:extLst>
          </p:cNvPr>
          <p:cNvSpPr>
            <a:spLocks noChangeArrowheads="1"/>
          </p:cNvSpPr>
          <p:nvPr/>
        </p:nvSpPr>
        <p:spPr bwMode="auto">
          <a:xfrm>
            <a:off x="8296275" y="2360613"/>
            <a:ext cx="368300" cy="149225"/>
          </a:xfrm>
          <a:prstGeom prst="rect">
            <a:avLst/>
          </a:prstGeom>
          <a:blipFill dpi="0" rotWithShape="1">
            <a:blip r:embed="rId1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0550" name="object 38">
            <a:extLst>
              <a:ext uri="{FF2B5EF4-FFF2-40B4-BE49-F238E27FC236}">
                <a16:creationId xmlns:a16="http://schemas.microsoft.com/office/drawing/2014/main" id="{53AAEB26-782D-43B1-B9CF-C07025D01BC8}"/>
              </a:ext>
            </a:extLst>
          </p:cNvPr>
          <p:cNvSpPr>
            <a:spLocks/>
          </p:cNvSpPr>
          <p:nvPr/>
        </p:nvSpPr>
        <p:spPr bwMode="auto">
          <a:xfrm>
            <a:off x="8355013" y="2408238"/>
            <a:ext cx="236537" cy="0"/>
          </a:xfrm>
          <a:custGeom>
            <a:avLst/>
            <a:gdLst>
              <a:gd name="T0" fmla="*/ 0 w 177800"/>
              <a:gd name="T1" fmla="*/ 738794 w 177800"/>
              <a:gd name="T2" fmla="*/ 0 60000 65536"/>
              <a:gd name="T3" fmla="*/ 0 60000 65536"/>
            </a:gdLst>
            <a:ahLst/>
            <a:cxnLst>
              <a:cxn ang="T2">
                <a:pos x="T0" y="0"/>
              </a:cxn>
              <a:cxn ang="T3">
                <a:pos x="T1" y="0"/>
              </a:cxn>
            </a:cxnLst>
            <a:rect l="0" t="0" r="r" b="b"/>
            <a:pathLst>
              <a:path w="177800">
                <a:moveTo>
                  <a:pt x="0" y="0"/>
                </a:moveTo>
                <a:lnTo>
                  <a:pt x="177291" y="0"/>
                </a:lnTo>
              </a:path>
            </a:pathLst>
          </a:custGeom>
          <a:noFill/>
          <a:ln w="25908">
            <a:solidFill>
              <a:srgbClr val="FBB64B"/>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20551" name="object 39">
            <a:extLst>
              <a:ext uri="{FF2B5EF4-FFF2-40B4-BE49-F238E27FC236}">
                <a16:creationId xmlns:a16="http://schemas.microsoft.com/office/drawing/2014/main" id="{6698F0F1-9D88-4A55-A676-C6CC67754DD2}"/>
              </a:ext>
            </a:extLst>
          </p:cNvPr>
          <p:cNvSpPr>
            <a:spLocks noChangeArrowheads="1"/>
          </p:cNvSpPr>
          <p:nvPr/>
        </p:nvSpPr>
        <p:spPr bwMode="auto">
          <a:xfrm>
            <a:off x="9029700" y="2360613"/>
            <a:ext cx="368300" cy="149225"/>
          </a:xfrm>
          <a:prstGeom prst="rect">
            <a:avLst/>
          </a:prstGeom>
          <a:blipFill dpi="0" rotWithShape="1">
            <a:blip r:embed="rId1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0552" name="object 40">
            <a:extLst>
              <a:ext uri="{FF2B5EF4-FFF2-40B4-BE49-F238E27FC236}">
                <a16:creationId xmlns:a16="http://schemas.microsoft.com/office/drawing/2014/main" id="{A5D76FC1-E3AE-4337-AC31-B8516CDD84E8}"/>
              </a:ext>
            </a:extLst>
          </p:cNvPr>
          <p:cNvSpPr>
            <a:spLocks/>
          </p:cNvSpPr>
          <p:nvPr/>
        </p:nvSpPr>
        <p:spPr bwMode="auto">
          <a:xfrm>
            <a:off x="9088438" y="2408238"/>
            <a:ext cx="236537" cy="0"/>
          </a:xfrm>
          <a:custGeom>
            <a:avLst/>
            <a:gdLst>
              <a:gd name="T0" fmla="*/ 0 w 177800"/>
              <a:gd name="T1" fmla="*/ 738794 w 177800"/>
              <a:gd name="T2" fmla="*/ 0 60000 65536"/>
              <a:gd name="T3" fmla="*/ 0 60000 65536"/>
            </a:gdLst>
            <a:ahLst/>
            <a:cxnLst>
              <a:cxn ang="T2">
                <a:pos x="T0" y="0"/>
              </a:cxn>
              <a:cxn ang="T3">
                <a:pos x="T1" y="0"/>
              </a:cxn>
            </a:cxnLst>
            <a:rect l="0" t="0" r="r" b="b"/>
            <a:pathLst>
              <a:path w="177800">
                <a:moveTo>
                  <a:pt x="0" y="0"/>
                </a:moveTo>
                <a:lnTo>
                  <a:pt x="177291" y="0"/>
                </a:lnTo>
              </a:path>
            </a:pathLst>
          </a:custGeom>
          <a:noFill/>
          <a:ln w="25908">
            <a:solidFill>
              <a:srgbClr val="FBB64B"/>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20553" name="object 41">
            <a:extLst>
              <a:ext uri="{FF2B5EF4-FFF2-40B4-BE49-F238E27FC236}">
                <a16:creationId xmlns:a16="http://schemas.microsoft.com/office/drawing/2014/main" id="{15B12D35-4A4A-471F-B51B-A93253290542}"/>
              </a:ext>
            </a:extLst>
          </p:cNvPr>
          <p:cNvSpPr>
            <a:spLocks noChangeArrowheads="1"/>
          </p:cNvSpPr>
          <p:nvPr/>
        </p:nvSpPr>
        <p:spPr bwMode="auto">
          <a:xfrm>
            <a:off x="8296275" y="3100388"/>
            <a:ext cx="368300" cy="149225"/>
          </a:xfrm>
          <a:prstGeom prst="rect">
            <a:avLst/>
          </a:prstGeom>
          <a:blipFill dpi="0" rotWithShape="1">
            <a:blip r:embed="rId1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0554" name="object 42">
            <a:extLst>
              <a:ext uri="{FF2B5EF4-FFF2-40B4-BE49-F238E27FC236}">
                <a16:creationId xmlns:a16="http://schemas.microsoft.com/office/drawing/2014/main" id="{28FA7B02-40AB-4DD4-901B-0C8CA99CC207}"/>
              </a:ext>
            </a:extLst>
          </p:cNvPr>
          <p:cNvSpPr>
            <a:spLocks/>
          </p:cNvSpPr>
          <p:nvPr/>
        </p:nvSpPr>
        <p:spPr bwMode="auto">
          <a:xfrm>
            <a:off x="8355013" y="3148013"/>
            <a:ext cx="236537" cy="0"/>
          </a:xfrm>
          <a:custGeom>
            <a:avLst/>
            <a:gdLst>
              <a:gd name="T0" fmla="*/ 0 w 177800"/>
              <a:gd name="T1" fmla="*/ 738794 w 177800"/>
              <a:gd name="T2" fmla="*/ 0 60000 65536"/>
              <a:gd name="T3" fmla="*/ 0 60000 65536"/>
            </a:gdLst>
            <a:ahLst/>
            <a:cxnLst>
              <a:cxn ang="T2">
                <a:pos x="T0" y="0"/>
              </a:cxn>
              <a:cxn ang="T3">
                <a:pos x="T1" y="0"/>
              </a:cxn>
            </a:cxnLst>
            <a:rect l="0" t="0" r="r" b="b"/>
            <a:pathLst>
              <a:path w="177800">
                <a:moveTo>
                  <a:pt x="0" y="0"/>
                </a:moveTo>
                <a:lnTo>
                  <a:pt x="177291" y="0"/>
                </a:lnTo>
              </a:path>
            </a:pathLst>
          </a:custGeom>
          <a:noFill/>
          <a:ln w="25908">
            <a:solidFill>
              <a:srgbClr val="FBB64B"/>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20555" name="object 43">
            <a:extLst>
              <a:ext uri="{FF2B5EF4-FFF2-40B4-BE49-F238E27FC236}">
                <a16:creationId xmlns:a16="http://schemas.microsoft.com/office/drawing/2014/main" id="{B0F5E41C-65B4-4BFA-80CC-153E5CAFC310}"/>
              </a:ext>
            </a:extLst>
          </p:cNvPr>
          <p:cNvSpPr>
            <a:spLocks noChangeArrowheads="1"/>
          </p:cNvSpPr>
          <p:nvPr/>
        </p:nvSpPr>
        <p:spPr bwMode="auto">
          <a:xfrm>
            <a:off x="9036050" y="3100388"/>
            <a:ext cx="368300" cy="149225"/>
          </a:xfrm>
          <a:prstGeom prst="rect">
            <a:avLst/>
          </a:prstGeom>
          <a:blipFill dpi="0" rotWithShape="1">
            <a:blip r:embed="rId1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0556" name="object 44">
            <a:extLst>
              <a:ext uri="{FF2B5EF4-FFF2-40B4-BE49-F238E27FC236}">
                <a16:creationId xmlns:a16="http://schemas.microsoft.com/office/drawing/2014/main" id="{8C82F0E4-D3C2-4E0C-84CA-388665B6EFA1}"/>
              </a:ext>
            </a:extLst>
          </p:cNvPr>
          <p:cNvSpPr>
            <a:spLocks/>
          </p:cNvSpPr>
          <p:nvPr/>
        </p:nvSpPr>
        <p:spPr bwMode="auto">
          <a:xfrm>
            <a:off x="9094788" y="3148013"/>
            <a:ext cx="236537" cy="0"/>
          </a:xfrm>
          <a:custGeom>
            <a:avLst/>
            <a:gdLst>
              <a:gd name="T0" fmla="*/ 0 w 177800"/>
              <a:gd name="T1" fmla="*/ 738798 w 177800"/>
              <a:gd name="T2" fmla="*/ 0 60000 65536"/>
              <a:gd name="T3" fmla="*/ 0 60000 65536"/>
            </a:gdLst>
            <a:ahLst/>
            <a:cxnLst>
              <a:cxn ang="T2">
                <a:pos x="T0" y="0"/>
              </a:cxn>
              <a:cxn ang="T3">
                <a:pos x="T1" y="0"/>
              </a:cxn>
            </a:cxnLst>
            <a:rect l="0" t="0" r="r" b="b"/>
            <a:pathLst>
              <a:path w="177800">
                <a:moveTo>
                  <a:pt x="0" y="0"/>
                </a:moveTo>
                <a:lnTo>
                  <a:pt x="177292" y="0"/>
                </a:lnTo>
              </a:path>
            </a:pathLst>
          </a:custGeom>
          <a:noFill/>
          <a:ln w="25908">
            <a:solidFill>
              <a:srgbClr val="FBB64B"/>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20557" name="object 45">
            <a:extLst>
              <a:ext uri="{FF2B5EF4-FFF2-40B4-BE49-F238E27FC236}">
                <a16:creationId xmlns:a16="http://schemas.microsoft.com/office/drawing/2014/main" id="{1A752BEB-903A-47E4-A4E7-0D2D58FF4AC4}"/>
              </a:ext>
            </a:extLst>
          </p:cNvPr>
          <p:cNvSpPr>
            <a:spLocks noChangeArrowheads="1"/>
          </p:cNvSpPr>
          <p:nvPr/>
        </p:nvSpPr>
        <p:spPr bwMode="auto">
          <a:xfrm>
            <a:off x="8296275" y="3773488"/>
            <a:ext cx="368300" cy="147637"/>
          </a:xfrm>
          <a:prstGeom prst="rect">
            <a:avLst/>
          </a:prstGeom>
          <a:blipFill dpi="0" rotWithShape="1">
            <a:blip r:embed="rId1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0558" name="object 46">
            <a:extLst>
              <a:ext uri="{FF2B5EF4-FFF2-40B4-BE49-F238E27FC236}">
                <a16:creationId xmlns:a16="http://schemas.microsoft.com/office/drawing/2014/main" id="{8BFA79F5-F187-42C4-B109-B04DE8BCC723}"/>
              </a:ext>
            </a:extLst>
          </p:cNvPr>
          <p:cNvSpPr>
            <a:spLocks/>
          </p:cNvSpPr>
          <p:nvPr/>
        </p:nvSpPr>
        <p:spPr bwMode="auto">
          <a:xfrm>
            <a:off x="8355013" y="3821113"/>
            <a:ext cx="236537" cy="0"/>
          </a:xfrm>
          <a:custGeom>
            <a:avLst/>
            <a:gdLst>
              <a:gd name="T0" fmla="*/ 0 w 177800"/>
              <a:gd name="T1" fmla="*/ 738794 w 177800"/>
              <a:gd name="T2" fmla="*/ 0 60000 65536"/>
              <a:gd name="T3" fmla="*/ 0 60000 65536"/>
            </a:gdLst>
            <a:ahLst/>
            <a:cxnLst>
              <a:cxn ang="T2">
                <a:pos x="T0" y="0"/>
              </a:cxn>
              <a:cxn ang="T3">
                <a:pos x="T1" y="0"/>
              </a:cxn>
            </a:cxnLst>
            <a:rect l="0" t="0" r="r" b="b"/>
            <a:pathLst>
              <a:path w="177800">
                <a:moveTo>
                  <a:pt x="0" y="0"/>
                </a:moveTo>
                <a:lnTo>
                  <a:pt x="177291" y="0"/>
                </a:lnTo>
              </a:path>
            </a:pathLst>
          </a:custGeom>
          <a:noFill/>
          <a:ln w="25908">
            <a:solidFill>
              <a:srgbClr val="FBB64B"/>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20559" name="object 47">
            <a:extLst>
              <a:ext uri="{FF2B5EF4-FFF2-40B4-BE49-F238E27FC236}">
                <a16:creationId xmlns:a16="http://schemas.microsoft.com/office/drawing/2014/main" id="{0EE71822-492A-4D62-A95D-7EB0D7F0F215}"/>
              </a:ext>
            </a:extLst>
          </p:cNvPr>
          <p:cNvSpPr>
            <a:spLocks noChangeArrowheads="1"/>
          </p:cNvSpPr>
          <p:nvPr/>
        </p:nvSpPr>
        <p:spPr bwMode="auto">
          <a:xfrm>
            <a:off x="9026525" y="3765550"/>
            <a:ext cx="366713" cy="147638"/>
          </a:xfrm>
          <a:prstGeom prst="rect">
            <a:avLst/>
          </a:prstGeom>
          <a:blipFill dpi="0" rotWithShape="1">
            <a:blip r:embed="rId1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0560" name="object 48">
            <a:extLst>
              <a:ext uri="{FF2B5EF4-FFF2-40B4-BE49-F238E27FC236}">
                <a16:creationId xmlns:a16="http://schemas.microsoft.com/office/drawing/2014/main" id="{D0479025-5BE9-4C14-91E7-EC7EA973E419}"/>
              </a:ext>
            </a:extLst>
          </p:cNvPr>
          <p:cNvSpPr>
            <a:spLocks/>
          </p:cNvSpPr>
          <p:nvPr/>
        </p:nvSpPr>
        <p:spPr bwMode="auto">
          <a:xfrm>
            <a:off x="9083675" y="3813175"/>
            <a:ext cx="238125" cy="0"/>
          </a:xfrm>
          <a:custGeom>
            <a:avLst/>
            <a:gdLst>
              <a:gd name="T0" fmla="*/ 0 w 177800"/>
              <a:gd name="T1" fmla="*/ 763927 w 177800"/>
              <a:gd name="T2" fmla="*/ 0 60000 65536"/>
              <a:gd name="T3" fmla="*/ 0 60000 65536"/>
            </a:gdLst>
            <a:ahLst/>
            <a:cxnLst>
              <a:cxn ang="T2">
                <a:pos x="T0" y="0"/>
              </a:cxn>
              <a:cxn ang="T3">
                <a:pos x="T1" y="0"/>
              </a:cxn>
            </a:cxnLst>
            <a:rect l="0" t="0" r="r" b="b"/>
            <a:pathLst>
              <a:path w="177800">
                <a:moveTo>
                  <a:pt x="0" y="0"/>
                </a:moveTo>
                <a:lnTo>
                  <a:pt x="177291" y="0"/>
                </a:lnTo>
              </a:path>
            </a:pathLst>
          </a:custGeom>
          <a:noFill/>
          <a:ln w="25908">
            <a:solidFill>
              <a:srgbClr val="FBB64B"/>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20561" name="object 49">
            <a:extLst>
              <a:ext uri="{FF2B5EF4-FFF2-40B4-BE49-F238E27FC236}">
                <a16:creationId xmlns:a16="http://schemas.microsoft.com/office/drawing/2014/main" id="{5D017819-079E-43E8-8BCA-67C194A7B13A}"/>
              </a:ext>
            </a:extLst>
          </p:cNvPr>
          <p:cNvSpPr>
            <a:spLocks noChangeArrowheads="1"/>
          </p:cNvSpPr>
          <p:nvPr/>
        </p:nvSpPr>
        <p:spPr bwMode="auto">
          <a:xfrm>
            <a:off x="8031163" y="2628900"/>
            <a:ext cx="147637" cy="344488"/>
          </a:xfrm>
          <a:prstGeom prst="rect">
            <a:avLst/>
          </a:prstGeom>
          <a:blipFill dpi="0" rotWithShape="1">
            <a:blip r:embed="rId1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0562" name="object 50">
            <a:extLst>
              <a:ext uri="{FF2B5EF4-FFF2-40B4-BE49-F238E27FC236}">
                <a16:creationId xmlns:a16="http://schemas.microsoft.com/office/drawing/2014/main" id="{818EB08B-579D-4DAD-9483-16957F316711}"/>
              </a:ext>
            </a:extLst>
          </p:cNvPr>
          <p:cNvSpPr>
            <a:spLocks/>
          </p:cNvSpPr>
          <p:nvPr/>
        </p:nvSpPr>
        <p:spPr bwMode="auto">
          <a:xfrm>
            <a:off x="8104188" y="2659063"/>
            <a:ext cx="0" cy="212725"/>
          </a:xfrm>
          <a:custGeom>
            <a:avLst/>
            <a:gdLst>
              <a:gd name="T0" fmla="*/ 0 h 159385"/>
              <a:gd name="T1" fmla="*/ 674996 h 159385"/>
              <a:gd name="T2" fmla="*/ 0 60000 65536"/>
              <a:gd name="T3" fmla="*/ 0 60000 65536"/>
            </a:gdLst>
            <a:ahLst/>
            <a:cxnLst>
              <a:cxn ang="T2">
                <a:pos x="0" y="T0"/>
              </a:cxn>
              <a:cxn ang="T3">
                <a:pos x="0" y="T1"/>
              </a:cxn>
            </a:cxnLst>
            <a:rect l="0" t="0" r="r" b="b"/>
            <a:pathLst>
              <a:path h="159385">
                <a:moveTo>
                  <a:pt x="0" y="0"/>
                </a:moveTo>
                <a:lnTo>
                  <a:pt x="0" y="159384"/>
                </a:lnTo>
              </a:path>
            </a:pathLst>
          </a:custGeom>
          <a:noFill/>
          <a:ln w="25908">
            <a:solidFill>
              <a:srgbClr val="FBB64B"/>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20563" name="object 51">
            <a:extLst>
              <a:ext uri="{FF2B5EF4-FFF2-40B4-BE49-F238E27FC236}">
                <a16:creationId xmlns:a16="http://schemas.microsoft.com/office/drawing/2014/main" id="{434222DE-E253-4F43-AA2B-2F45D8F8DA94}"/>
              </a:ext>
            </a:extLst>
          </p:cNvPr>
          <p:cNvSpPr>
            <a:spLocks noChangeArrowheads="1"/>
          </p:cNvSpPr>
          <p:nvPr/>
        </p:nvSpPr>
        <p:spPr bwMode="auto">
          <a:xfrm>
            <a:off x="8782050" y="2628900"/>
            <a:ext cx="149225" cy="344488"/>
          </a:xfrm>
          <a:prstGeom prst="rect">
            <a:avLst/>
          </a:prstGeom>
          <a:blipFill dpi="0" rotWithShape="1">
            <a:blip r:embed="rId1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0564" name="object 52">
            <a:extLst>
              <a:ext uri="{FF2B5EF4-FFF2-40B4-BE49-F238E27FC236}">
                <a16:creationId xmlns:a16="http://schemas.microsoft.com/office/drawing/2014/main" id="{7FC24C24-81D7-4777-A85E-F2CE7C0B172C}"/>
              </a:ext>
            </a:extLst>
          </p:cNvPr>
          <p:cNvSpPr>
            <a:spLocks/>
          </p:cNvSpPr>
          <p:nvPr/>
        </p:nvSpPr>
        <p:spPr bwMode="auto">
          <a:xfrm>
            <a:off x="8856663" y="2659063"/>
            <a:ext cx="0" cy="212725"/>
          </a:xfrm>
          <a:custGeom>
            <a:avLst/>
            <a:gdLst>
              <a:gd name="T0" fmla="*/ 0 h 159385"/>
              <a:gd name="T1" fmla="*/ 674996 h 159385"/>
              <a:gd name="T2" fmla="*/ 0 60000 65536"/>
              <a:gd name="T3" fmla="*/ 0 60000 65536"/>
            </a:gdLst>
            <a:ahLst/>
            <a:cxnLst>
              <a:cxn ang="T2">
                <a:pos x="0" y="T0"/>
              </a:cxn>
              <a:cxn ang="T3">
                <a:pos x="0" y="T1"/>
              </a:cxn>
            </a:cxnLst>
            <a:rect l="0" t="0" r="r" b="b"/>
            <a:pathLst>
              <a:path h="159385">
                <a:moveTo>
                  <a:pt x="0" y="0"/>
                </a:moveTo>
                <a:lnTo>
                  <a:pt x="0" y="159384"/>
                </a:lnTo>
              </a:path>
            </a:pathLst>
          </a:custGeom>
          <a:noFill/>
          <a:ln w="25908">
            <a:solidFill>
              <a:srgbClr val="FBB64B"/>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20565" name="object 53">
            <a:extLst>
              <a:ext uri="{FF2B5EF4-FFF2-40B4-BE49-F238E27FC236}">
                <a16:creationId xmlns:a16="http://schemas.microsoft.com/office/drawing/2014/main" id="{8A67F18D-96D7-4BB6-947D-229B85BE3A3D}"/>
              </a:ext>
            </a:extLst>
          </p:cNvPr>
          <p:cNvSpPr>
            <a:spLocks noChangeArrowheads="1"/>
          </p:cNvSpPr>
          <p:nvPr/>
        </p:nvSpPr>
        <p:spPr bwMode="auto">
          <a:xfrm>
            <a:off x="9507538" y="2628900"/>
            <a:ext cx="149225" cy="344488"/>
          </a:xfrm>
          <a:prstGeom prst="rect">
            <a:avLst/>
          </a:prstGeom>
          <a:blipFill dpi="0" rotWithShape="1">
            <a:blip r:embed="rId1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0566" name="object 54">
            <a:extLst>
              <a:ext uri="{FF2B5EF4-FFF2-40B4-BE49-F238E27FC236}">
                <a16:creationId xmlns:a16="http://schemas.microsoft.com/office/drawing/2014/main" id="{3AE0C2D1-623A-4529-A5AA-252C2B164560}"/>
              </a:ext>
            </a:extLst>
          </p:cNvPr>
          <p:cNvSpPr>
            <a:spLocks/>
          </p:cNvSpPr>
          <p:nvPr/>
        </p:nvSpPr>
        <p:spPr bwMode="auto">
          <a:xfrm>
            <a:off x="9582150" y="2659063"/>
            <a:ext cx="0" cy="212725"/>
          </a:xfrm>
          <a:custGeom>
            <a:avLst/>
            <a:gdLst>
              <a:gd name="T0" fmla="*/ 0 h 159385"/>
              <a:gd name="T1" fmla="*/ 674996 h 159385"/>
              <a:gd name="T2" fmla="*/ 0 60000 65536"/>
              <a:gd name="T3" fmla="*/ 0 60000 65536"/>
            </a:gdLst>
            <a:ahLst/>
            <a:cxnLst>
              <a:cxn ang="T2">
                <a:pos x="0" y="T0"/>
              </a:cxn>
              <a:cxn ang="T3">
                <a:pos x="0" y="T1"/>
              </a:cxn>
            </a:cxnLst>
            <a:rect l="0" t="0" r="r" b="b"/>
            <a:pathLst>
              <a:path h="159385">
                <a:moveTo>
                  <a:pt x="0" y="0"/>
                </a:moveTo>
                <a:lnTo>
                  <a:pt x="0" y="159384"/>
                </a:lnTo>
              </a:path>
            </a:pathLst>
          </a:custGeom>
          <a:noFill/>
          <a:ln w="25908">
            <a:solidFill>
              <a:srgbClr val="FBB64B"/>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20567" name="object 55">
            <a:extLst>
              <a:ext uri="{FF2B5EF4-FFF2-40B4-BE49-F238E27FC236}">
                <a16:creationId xmlns:a16="http://schemas.microsoft.com/office/drawing/2014/main" id="{50E0B3CA-C4EB-4DE8-965B-604B1BF78B0D}"/>
              </a:ext>
            </a:extLst>
          </p:cNvPr>
          <p:cNvSpPr>
            <a:spLocks noChangeArrowheads="1"/>
          </p:cNvSpPr>
          <p:nvPr/>
        </p:nvSpPr>
        <p:spPr bwMode="auto">
          <a:xfrm>
            <a:off x="8031163" y="3322638"/>
            <a:ext cx="147637" cy="342900"/>
          </a:xfrm>
          <a:prstGeom prst="rect">
            <a:avLst/>
          </a:prstGeom>
          <a:blipFill dpi="0" rotWithShape="1">
            <a:blip r:embed="rId1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0568" name="object 56">
            <a:extLst>
              <a:ext uri="{FF2B5EF4-FFF2-40B4-BE49-F238E27FC236}">
                <a16:creationId xmlns:a16="http://schemas.microsoft.com/office/drawing/2014/main" id="{93FBB95E-B5AA-47D1-9C86-31FE36E17B2E}"/>
              </a:ext>
            </a:extLst>
          </p:cNvPr>
          <p:cNvSpPr>
            <a:spLocks/>
          </p:cNvSpPr>
          <p:nvPr/>
        </p:nvSpPr>
        <p:spPr bwMode="auto">
          <a:xfrm>
            <a:off x="8104188" y="3351213"/>
            <a:ext cx="0" cy="212725"/>
          </a:xfrm>
          <a:custGeom>
            <a:avLst/>
            <a:gdLst>
              <a:gd name="T0" fmla="*/ 0 h 159385"/>
              <a:gd name="T1" fmla="*/ 675000 h 159385"/>
              <a:gd name="T2" fmla="*/ 0 60000 65536"/>
              <a:gd name="T3" fmla="*/ 0 60000 65536"/>
            </a:gdLst>
            <a:ahLst/>
            <a:cxnLst>
              <a:cxn ang="T2">
                <a:pos x="0" y="T0"/>
              </a:cxn>
              <a:cxn ang="T3">
                <a:pos x="0" y="T1"/>
              </a:cxn>
            </a:cxnLst>
            <a:rect l="0" t="0" r="r" b="b"/>
            <a:pathLst>
              <a:path h="159385">
                <a:moveTo>
                  <a:pt x="0" y="0"/>
                </a:moveTo>
                <a:lnTo>
                  <a:pt x="0" y="159385"/>
                </a:lnTo>
              </a:path>
            </a:pathLst>
          </a:custGeom>
          <a:noFill/>
          <a:ln w="25908">
            <a:solidFill>
              <a:srgbClr val="FBB64B"/>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20569" name="object 57">
            <a:extLst>
              <a:ext uri="{FF2B5EF4-FFF2-40B4-BE49-F238E27FC236}">
                <a16:creationId xmlns:a16="http://schemas.microsoft.com/office/drawing/2014/main" id="{B74E938F-9A3F-4A41-BC4D-07ECCC27A1EE}"/>
              </a:ext>
            </a:extLst>
          </p:cNvPr>
          <p:cNvSpPr>
            <a:spLocks noChangeArrowheads="1"/>
          </p:cNvSpPr>
          <p:nvPr/>
        </p:nvSpPr>
        <p:spPr bwMode="auto">
          <a:xfrm>
            <a:off x="8797925" y="3338513"/>
            <a:ext cx="149225" cy="342900"/>
          </a:xfrm>
          <a:prstGeom prst="rect">
            <a:avLst/>
          </a:prstGeom>
          <a:blipFill dpi="0" rotWithShape="1">
            <a:blip r:embed="rId1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0570" name="object 58">
            <a:extLst>
              <a:ext uri="{FF2B5EF4-FFF2-40B4-BE49-F238E27FC236}">
                <a16:creationId xmlns:a16="http://schemas.microsoft.com/office/drawing/2014/main" id="{3F8E1A6E-4946-4039-ACEF-7B9844A9EB8E}"/>
              </a:ext>
            </a:extLst>
          </p:cNvPr>
          <p:cNvSpPr>
            <a:spLocks/>
          </p:cNvSpPr>
          <p:nvPr/>
        </p:nvSpPr>
        <p:spPr bwMode="auto">
          <a:xfrm>
            <a:off x="8872538" y="3368675"/>
            <a:ext cx="0" cy="211138"/>
          </a:xfrm>
          <a:custGeom>
            <a:avLst/>
            <a:gdLst>
              <a:gd name="T0" fmla="*/ 0 h 159385"/>
              <a:gd name="T1" fmla="*/ 650190 h 159385"/>
              <a:gd name="T2" fmla="*/ 0 60000 65536"/>
              <a:gd name="T3" fmla="*/ 0 60000 65536"/>
            </a:gdLst>
            <a:ahLst/>
            <a:cxnLst>
              <a:cxn ang="T2">
                <a:pos x="0" y="T0"/>
              </a:cxn>
              <a:cxn ang="T3">
                <a:pos x="0" y="T1"/>
              </a:cxn>
            </a:cxnLst>
            <a:rect l="0" t="0" r="r" b="b"/>
            <a:pathLst>
              <a:path h="159385">
                <a:moveTo>
                  <a:pt x="0" y="0"/>
                </a:moveTo>
                <a:lnTo>
                  <a:pt x="0" y="159384"/>
                </a:lnTo>
              </a:path>
            </a:pathLst>
          </a:custGeom>
          <a:noFill/>
          <a:ln w="25908">
            <a:solidFill>
              <a:srgbClr val="FBB64B"/>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20571" name="object 59">
            <a:extLst>
              <a:ext uri="{FF2B5EF4-FFF2-40B4-BE49-F238E27FC236}">
                <a16:creationId xmlns:a16="http://schemas.microsoft.com/office/drawing/2014/main" id="{7B1349D0-31C0-4E35-8729-F255A811FFAD}"/>
              </a:ext>
            </a:extLst>
          </p:cNvPr>
          <p:cNvSpPr>
            <a:spLocks noChangeArrowheads="1"/>
          </p:cNvSpPr>
          <p:nvPr/>
        </p:nvSpPr>
        <p:spPr bwMode="auto">
          <a:xfrm>
            <a:off x="9512300" y="3338513"/>
            <a:ext cx="147638" cy="342900"/>
          </a:xfrm>
          <a:prstGeom prst="rect">
            <a:avLst/>
          </a:prstGeom>
          <a:blipFill dpi="0" rotWithShape="1">
            <a:blip r:embed="rId1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0572" name="object 60">
            <a:extLst>
              <a:ext uri="{FF2B5EF4-FFF2-40B4-BE49-F238E27FC236}">
                <a16:creationId xmlns:a16="http://schemas.microsoft.com/office/drawing/2014/main" id="{45903885-95B5-4233-AC01-86602DEE7522}"/>
              </a:ext>
            </a:extLst>
          </p:cNvPr>
          <p:cNvSpPr>
            <a:spLocks/>
          </p:cNvSpPr>
          <p:nvPr/>
        </p:nvSpPr>
        <p:spPr bwMode="auto">
          <a:xfrm>
            <a:off x="9585325" y="3368675"/>
            <a:ext cx="0" cy="211138"/>
          </a:xfrm>
          <a:custGeom>
            <a:avLst/>
            <a:gdLst>
              <a:gd name="T0" fmla="*/ 0 h 159385"/>
              <a:gd name="T1" fmla="*/ 650190 h 159385"/>
              <a:gd name="T2" fmla="*/ 0 60000 65536"/>
              <a:gd name="T3" fmla="*/ 0 60000 65536"/>
            </a:gdLst>
            <a:ahLst/>
            <a:cxnLst>
              <a:cxn ang="T2">
                <a:pos x="0" y="T0"/>
              </a:cxn>
              <a:cxn ang="T3">
                <a:pos x="0" y="T1"/>
              </a:cxn>
            </a:cxnLst>
            <a:rect l="0" t="0" r="r" b="b"/>
            <a:pathLst>
              <a:path h="159385">
                <a:moveTo>
                  <a:pt x="0" y="0"/>
                </a:moveTo>
                <a:lnTo>
                  <a:pt x="0" y="159384"/>
                </a:lnTo>
              </a:path>
            </a:pathLst>
          </a:custGeom>
          <a:noFill/>
          <a:ln w="25908">
            <a:solidFill>
              <a:srgbClr val="FBB64B"/>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20573" name="object 61">
            <a:extLst>
              <a:ext uri="{FF2B5EF4-FFF2-40B4-BE49-F238E27FC236}">
                <a16:creationId xmlns:a16="http://schemas.microsoft.com/office/drawing/2014/main" id="{37ED38CD-0425-44ED-B3BC-4DD380317F1E}"/>
              </a:ext>
            </a:extLst>
          </p:cNvPr>
          <p:cNvSpPr>
            <a:spLocks noChangeArrowheads="1"/>
          </p:cNvSpPr>
          <p:nvPr/>
        </p:nvSpPr>
        <p:spPr bwMode="auto">
          <a:xfrm>
            <a:off x="8940800" y="2541588"/>
            <a:ext cx="523875" cy="501650"/>
          </a:xfrm>
          <a:prstGeom prst="rect">
            <a:avLst/>
          </a:prstGeom>
          <a:blipFill dpi="0" rotWithShape="1">
            <a:blip r:embed="rId1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0574" name="object 62">
            <a:extLst>
              <a:ext uri="{FF2B5EF4-FFF2-40B4-BE49-F238E27FC236}">
                <a16:creationId xmlns:a16="http://schemas.microsoft.com/office/drawing/2014/main" id="{9BF8E73A-C003-4CC9-8123-6CF179AE0DFF}"/>
              </a:ext>
            </a:extLst>
          </p:cNvPr>
          <p:cNvSpPr>
            <a:spLocks/>
          </p:cNvSpPr>
          <p:nvPr/>
        </p:nvSpPr>
        <p:spPr bwMode="auto">
          <a:xfrm>
            <a:off x="9015413" y="2586038"/>
            <a:ext cx="382587" cy="358775"/>
          </a:xfrm>
          <a:custGeom>
            <a:avLst/>
            <a:gdLst>
              <a:gd name="T0" fmla="*/ 1206217 w 287020"/>
              <a:gd name="T1" fmla="*/ 0 h 269239"/>
              <a:gd name="T2" fmla="*/ 0 w 287020"/>
              <a:gd name="T3" fmla="*/ 1129121 h 269239"/>
              <a:gd name="T4" fmla="*/ 0 60000 65536"/>
              <a:gd name="T5" fmla="*/ 0 60000 65536"/>
            </a:gdLst>
            <a:ahLst/>
            <a:cxnLst>
              <a:cxn ang="T4">
                <a:pos x="T0" y="T1"/>
              </a:cxn>
              <a:cxn ang="T5">
                <a:pos x="T2" y="T3"/>
              </a:cxn>
            </a:cxnLst>
            <a:rect l="0" t="0" r="r" b="b"/>
            <a:pathLst>
              <a:path w="287020" h="269239">
                <a:moveTo>
                  <a:pt x="286639" y="0"/>
                </a:moveTo>
                <a:lnTo>
                  <a:pt x="0" y="268732"/>
                </a:lnTo>
              </a:path>
            </a:pathLst>
          </a:custGeom>
          <a:noFill/>
          <a:ln w="25907">
            <a:solidFill>
              <a:srgbClr val="FBB64B"/>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20575" name="object 63">
            <a:extLst>
              <a:ext uri="{FF2B5EF4-FFF2-40B4-BE49-F238E27FC236}">
                <a16:creationId xmlns:a16="http://schemas.microsoft.com/office/drawing/2014/main" id="{357C7946-8721-414D-9BFB-16D431892CBA}"/>
              </a:ext>
            </a:extLst>
          </p:cNvPr>
          <p:cNvSpPr>
            <a:spLocks noChangeArrowheads="1"/>
          </p:cNvSpPr>
          <p:nvPr/>
        </p:nvSpPr>
        <p:spPr bwMode="auto">
          <a:xfrm>
            <a:off x="8213725" y="3246438"/>
            <a:ext cx="523875" cy="485775"/>
          </a:xfrm>
          <a:prstGeom prst="rect">
            <a:avLst/>
          </a:prstGeom>
          <a:blipFill dpi="0" rotWithShape="1">
            <a:blip r:embed="rId1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0576" name="object 64">
            <a:extLst>
              <a:ext uri="{FF2B5EF4-FFF2-40B4-BE49-F238E27FC236}">
                <a16:creationId xmlns:a16="http://schemas.microsoft.com/office/drawing/2014/main" id="{673694D4-33F1-41C1-A758-636B84D7BFB9}"/>
              </a:ext>
            </a:extLst>
          </p:cNvPr>
          <p:cNvSpPr>
            <a:spLocks/>
          </p:cNvSpPr>
          <p:nvPr/>
        </p:nvSpPr>
        <p:spPr bwMode="auto">
          <a:xfrm>
            <a:off x="8281988" y="3295650"/>
            <a:ext cx="382587" cy="339725"/>
          </a:xfrm>
          <a:custGeom>
            <a:avLst/>
            <a:gdLst>
              <a:gd name="T0" fmla="*/ 0 w 287020"/>
              <a:gd name="T1" fmla="*/ 1054119 h 255905"/>
              <a:gd name="T2" fmla="*/ 1206214 w 287020"/>
              <a:gd name="T3" fmla="*/ 0 h 255905"/>
              <a:gd name="T4" fmla="*/ 0 60000 65536"/>
              <a:gd name="T5" fmla="*/ 0 60000 65536"/>
            </a:gdLst>
            <a:ahLst/>
            <a:cxnLst>
              <a:cxn ang="T4">
                <a:pos x="T0" y="T1"/>
              </a:cxn>
              <a:cxn ang="T5">
                <a:pos x="T2" y="T3"/>
              </a:cxn>
            </a:cxnLst>
            <a:rect l="0" t="0" r="r" b="b"/>
            <a:pathLst>
              <a:path w="287020" h="255905">
                <a:moveTo>
                  <a:pt x="0" y="255650"/>
                </a:moveTo>
                <a:lnTo>
                  <a:pt x="286638" y="0"/>
                </a:lnTo>
              </a:path>
            </a:pathLst>
          </a:custGeom>
          <a:noFill/>
          <a:ln w="25908">
            <a:solidFill>
              <a:srgbClr val="FBB64B"/>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20577" name="object 65">
            <a:extLst>
              <a:ext uri="{FF2B5EF4-FFF2-40B4-BE49-F238E27FC236}">
                <a16:creationId xmlns:a16="http://schemas.microsoft.com/office/drawing/2014/main" id="{8E21CBAF-1974-48A0-9C94-9532C24152DD}"/>
              </a:ext>
            </a:extLst>
          </p:cNvPr>
          <p:cNvSpPr>
            <a:spLocks noChangeArrowheads="1"/>
          </p:cNvSpPr>
          <p:nvPr/>
        </p:nvSpPr>
        <p:spPr bwMode="auto">
          <a:xfrm>
            <a:off x="8947150" y="3251200"/>
            <a:ext cx="530225" cy="485775"/>
          </a:xfrm>
          <a:prstGeom prst="rect">
            <a:avLst/>
          </a:prstGeom>
          <a:blipFill dpi="0" rotWithShape="1">
            <a:blip r:embed="rId1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0578" name="object 66">
            <a:extLst>
              <a:ext uri="{FF2B5EF4-FFF2-40B4-BE49-F238E27FC236}">
                <a16:creationId xmlns:a16="http://schemas.microsoft.com/office/drawing/2014/main" id="{9FD77CBC-BD50-498C-921B-68776F3A1493}"/>
              </a:ext>
            </a:extLst>
          </p:cNvPr>
          <p:cNvSpPr>
            <a:spLocks/>
          </p:cNvSpPr>
          <p:nvPr/>
        </p:nvSpPr>
        <p:spPr bwMode="auto">
          <a:xfrm>
            <a:off x="9015413" y="3295650"/>
            <a:ext cx="388937" cy="339725"/>
          </a:xfrm>
          <a:custGeom>
            <a:avLst/>
            <a:gdLst>
              <a:gd name="T0" fmla="*/ 0 w 291465"/>
              <a:gd name="T1" fmla="*/ 0 h 255905"/>
              <a:gd name="T2" fmla="*/ 1232171 w 291465"/>
              <a:gd name="T3" fmla="*/ 1054119 h 255905"/>
              <a:gd name="T4" fmla="*/ 0 60000 65536"/>
              <a:gd name="T5" fmla="*/ 0 60000 65536"/>
            </a:gdLst>
            <a:ahLst/>
            <a:cxnLst>
              <a:cxn ang="T4">
                <a:pos x="T0" y="T1"/>
              </a:cxn>
              <a:cxn ang="T5">
                <a:pos x="T2" y="T3"/>
              </a:cxn>
            </a:cxnLst>
            <a:rect l="0" t="0" r="r" b="b"/>
            <a:pathLst>
              <a:path w="291465" h="255905">
                <a:moveTo>
                  <a:pt x="0" y="0"/>
                </a:moveTo>
                <a:lnTo>
                  <a:pt x="291210" y="255650"/>
                </a:lnTo>
              </a:path>
            </a:pathLst>
          </a:custGeom>
          <a:noFill/>
          <a:ln w="25908">
            <a:solidFill>
              <a:srgbClr val="FBB64B"/>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20579" name="object 67">
            <a:extLst>
              <a:ext uri="{FF2B5EF4-FFF2-40B4-BE49-F238E27FC236}">
                <a16:creationId xmlns:a16="http://schemas.microsoft.com/office/drawing/2014/main" id="{58797492-85A0-4D06-AB4C-2536DCB93295}"/>
              </a:ext>
            </a:extLst>
          </p:cNvPr>
          <p:cNvSpPr txBox="1">
            <a:spLocks noChangeArrowheads="1"/>
          </p:cNvSpPr>
          <p:nvPr/>
        </p:nvSpPr>
        <p:spPr bwMode="auto">
          <a:xfrm>
            <a:off x="7350125" y="4795838"/>
            <a:ext cx="3144838"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087" rIns="0" bIns="0">
            <a:spAutoFit/>
          </a:bodyPr>
          <a:lstStyle>
            <a:lvl1pPr marL="160338" indent="-144463">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25"/>
              </a:spcBef>
            </a:pPr>
            <a:r>
              <a:rPr lang="zh-CN" altLang="zh-CN" sz="3700" b="1">
                <a:solidFill>
                  <a:srgbClr val="464646"/>
                </a:solidFill>
                <a:latin typeface="Arial" panose="020B0604020202020204" pitchFamily="34" charset="0"/>
                <a:cs typeface="Arial" panose="020B0604020202020204" pitchFamily="34" charset="0"/>
              </a:rPr>
              <a:t>交互中的复杂性</a:t>
            </a:r>
            <a:endParaRPr lang="zh-CN" altLang="zh-CN" sz="3700">
              <a:latin typeface="Arial" panose="020B0604020202020204" pitchFamily="34" charset="0"/>
              <a:cs typeface="Arial" panose="020B0604020202020204" pitchFamily="34" charset="0"/>
            </a:endParaRPr>
          </a:p>
        </p:txBody>
      </p:sp>
    </p:spTree>
  </p:cSld>
  <p:clrMapOvr>
    <a:masterClrMapping/>
  </p:clrMapOvr>
</p:sld>
</file>

<file path=ppt/slides/slide235.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4205B4FB-A7D3-42C6-ACDE-CFE919030077}"/>
              </a:ext>
            </a:extLst>
          </p:cNvPr>
          <p:cNvSpPr txBox="1">
            <a:spLocks noGrp="1"/>
          </p:cNvSpPr>
          <p:nvPr>
            <p:ph type="title"/>
          </p:nvPr>
        </p:nvSpPr>
        <p:spPr>
          <a:xfrm>
            <a:off x="554038" y="139700"/>
            <a:ext cx="5962650" cy="693738"/>
          </a:xfrm>
        </p:spPr>
        <p:txBody>
          <a:bodyPr lIns="0" tIns="16087" rIns="0" bIns="0" rtlCol="0">
            <a:spAutoFit/>
          </a:bodyPr>
          <a:lstStyle/>
          <a:p>
            <a:pPr marL="16933">
              <a:spcBef>
                <a:spcPts val="127"/>
              </a:spcBef>
              <a:defRPr/>
            </a:pPr>
            <a:r>
              <a:rPr spc="-7" dirty="0">
                <a:solidFill>
                  <a:schemeClr val="bg1"/>
                </a:solidFill>
              </a:rPr>
              <a:t>复杂性的</a:t>
            </a:r>
            <a:r>
              <a:rPr spc="7" dirty="0">
                <a:solidFill>
                  <a:schemeClr val="bg1"/>
                </a:solidFill>
              </a:rPr>
              <a:t> </a:t>
            </a:r>
            <a:r>
              <a:rPr spc="-7" dirty="0">
                <a:solidFill>
                  <a:schemeClr val="bg1"/>
                </a:solidFill>
              </a:rPr>
              <a:t>相互 作用</a:t>
            </a:r>
          </a:p>
        </p:txBody>
      </p:sp>
      <p:sp>
        <p:nvSpPr>
          <p:cNvPr id="321539" name="object 3">
            <a:extLst>
              <a:ext uri="{FF2B5EF4-FFF2-40B4-BE49-F238E27FC236}">
                <a16:creationId xmlns:a16="http://schemas.microsoft.com/office/drawing/2014/main" id="{4E2159BB-BABF-404C-BF73-338BAC7B8B6C}"/>
              </a:ext>
            </a:extLst>
          </p:cNvPr>
          <p:cNvSpPr>
            <a:spLocks noChangeArrowheads="1"/>
          </p:cNvSpPr>
          <p:nvPr/>
        </p:nvSpPr>
        <p:spPr bwMode="auto">
          <a:xfrm>
            <a:off x="5264150" y="1006475"/>
            <a:ext cx="1123950" cy="112077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1540" name="object 4">
            <a:extLst>
              <a:ext uri="{FF2B5EF4-FFF2-40B4-BE49-F238E27FC236}">
                <a16:creationId xmlns:a16="http://schemas.microsoft.com/office/drawing/2014/main" id="{29719462-FA80-488C-8790-02E9C8DD8AC2}"/>
              </a:ext>
            </a:extLst>
          </p:cNvPr>
          <p:cNvSpPr>
            <a:spLocks noChangeArrowheads="1"/>
          </p:cNvSpPr>
          <p:nvPr/>
        </p:nvSpPr>
        <p:spPr bwMode="auto">
          <a:xfrm>
            <a:off x="5327650" y="1038225"/>
            <a:ext cx="998538" cy="995363"/>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1541" name="object 5">
            <a:extLst>
              <a:ext uri="{FF2B5EF4-FFF2-40B4-BE49-F238E27FC236}">
                <a16:creationId xmlns:a16="http://schemas.microsoft.com/office/drawing/2014/main" id="{F237A4E7-8815-4B85-A0D1-90AD204D3814}"/>
              </a:ext>
            </a:extLst>
          </p:cNvPr>
          <p:cNvSpPr>
            <a:spLocks/>
          </p:cNvSpPr>
          <p:nvPr/>
        </p:nvSpPr>
        <p:spPr bwMode="auto">
          <a:xfrm>
            <a:off x="5327650" y="1038225"/>
            <a:ext cx="998538" cy="995363"/>
          </a:xfrm>
          <a:custGeom>
            <a:avLst/>
            <a:gdLst>
              <a:gd name="T0" fmla="*/ 0 w 748664"/>
              <a:gd name="T1" fmla="*/ 3141833 h 746760"/>
              <a:gd name="T2" fmla="*/ 3158310 w 748664"/>
              <a:gd name="T3" fmla="*/ 3141833 h 746760"/>
              <a:gd name="T4" fmla="*/ 3158310 w 748664"/>
              <a:gd name="T5" fmla="*/ 0 h 746760"/>
              <a:gd name="T6" fmla="*/ 0 w 748664"/>
              <a:gd name="T7" fmla="*/ 0 h 746760"/>
              <a:gd name="T8" fmla="*/ 0 w 748664"/>
              <a:gd name="T9" fmla="*/ 3141833 h 7467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8664" h="746760">
                <a:moveTo>
                  <a:pt x="0" y="746760"/>
                </a:moveTo>
                <a:lnTo>
                  <a:pt x="748284" y="746760"/>
                </a:lnTo>
                <a:lnTo>
                  <a:pt x="748284" y="0"/>
                </a:lnTo>
                <a:lnTo>
                  <a:pt x="0" y="0"/>
                </a:lnTo>
                <a:lnTo>
                  <a:pt x="0" y="746760"/>
                </a:lnTo>
                <a:close/>
              </a:path>
            </a:pathLst>
          </a:custGeom>
          <a:noFill/>
          <a:ln w="9143">
            <a:solidFill>
              <a:srgbClr val="FAB34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21542" name="object 6">
            <a:extLst>
              <a:ext uri="{FF2B5EF4-FFF2-40B4-BE49-F238E27FC236}">
                <a16:creationId xmlns:a16="http://schemas.microsoft.com/office/drawing/2014/main" id="{B7372528-2391-4A56-B75F-005E3561C3EE}"/>
              </a:ext>
            </a:extLst>
          </p:cNvPr>
          <p:cNvSpPr>
            <a:spLocks noChangeArrowheads="1"/>
          </p:cNvSpPr>
          <p:nvPr/>
        </p:nvSpPr>
        <p:spPr bwMode="auto">
          <a:xfrm>
            <a:off x="5264150" y="5662613"/>
            <a:ext cx="1123950" cy="1122362"/>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1543" name="object 7">
            <a:extLst>
              <a:ext uri="{FF2B5EF4-FFF2-40B4-BE49-F238E27FC236}">
                <a16:creationId xmlns:a16="http://schemas.microsoft.com/office/drawing/2014/main" id="{FC3C43F4-3143-4407-A599-CD32910A2E95}"/>
              </a:ext>
            </a:extLst>
          </p:cNvPr>
          <p:cNvSpPr>
            <a:spLocks noChangeArrowheads="1"/>
          </p:cNvSpPr>
          <p:nvPr/>
        </p:nvSpPr>
        <p:spPr bwMode="auto">
          <a:xfrm>
            <a:off x="5327650" y="5695950"/>
            <a:ext cx="998538" cy="995363"/>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1544" name="object 8">
            <a:extLst>
              <a:ext uri="{FF2B5EF4-FFF2-40B4-BE49-F238E27FC236}">
                <a16:creationId xmlns:a16="http://schemas.microsoft.com/office/drawing/2014/main" id="{234FE897-AF04-4DAE-8E13-283F9C3BBA05}"/>
              </a:ext>
            </a:extLst>
          </p:cNvPr>
          <p:cNvSpPr>
            <a:spLocks/>
          </p:cNvSpPr>
          <p:nvPr/>
        </p:nvSpPr>
        <p:spPr bwMode="auto">
          <a:xfrm>
            <a:off x="5327650" y="5695950"/>
            <a:ext cx="998538" cy="995363"/>
          </a:xfrm>
          <a:custGeom>
            <a:avLst/>
            <a:gdLst>
              <a:gd name="T0" fmla="*/ 0 w 748664"/>
              <a:gd name="T1" fmla="*/ 3141831 h 746760"/>
              <a:gd name="T2" fmla="*/ 3158310 w 748664"/>
              <a:gd name="T3" fmla="*/ 3141831 h 746760"/>
              <a:gd name="T4" fmla="*/ 3158310 w 748664"/>
              <a:gd name="T5" fmla="*/ 0 h 746760"/>
              <a:gd name="T6" fmla="*/ 0 w 748664"/>
              <a:gd name="T7" fmla="*/ 0 h 746760"/>
              <a:gd name="T8" fmla="*/ 0 w 748664"/>
              <a:gd name="T9" fmla="*/ 3141831 h 7467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8664" h="746760">
                <a:moveTo>
                  <a:pt x="0" y="746759"/>
                </a:moveTo>
                <a:lnTo>
                  <a:pt x="748284" y="746759"/>
                </a:lnTo>
                <a:lnTo>
                  <a:pt x="748284" y="0"/>
                </a:lnTo>
                <a:lnTo>
                  <a:pt x="0" y="0"/>
                </a:lnTo>
                <a:lnTo>
                  <a:pt x="0" y="746759"/>
                </a:lnTo>
                <a:close/>
              </a:path>
            </a:pathLst>
          </a:custGeom>
          <a:noFill/>
          <a:ln w="9144">
            <a:solidFill>
              <a:srgbClr val="FAB34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21545" name="object 9">
            <a:extLst>
              <a:ext uri="{FF2B5EF4-FFF2-40B4-BE49-F238E27FC236}">
                <a16:creationId xmlns:a16="http://schemas.microsoft.com/office/drawing/2014/main" id="{C7E82846-5E8F-45C4-9E37-0A5D87E8C01B}"/>
              </a:ext>
            </a:extLst>
          </p:cNvPr>
          <p:cNvSpPr>
            <a:spLocks noChangeArrowheads="1"/>
          </p:cNvSpPr>
          <p:nvPr/>
        </p:nvSpPr>
        <p:spPr bwMode="auto">
          <a:xfrm>
            <a:off x="8191500" y="3375025"/>
            <a:ext cx="1123950" cy="1122363"/>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1546" name="object 10">
            <a:extLst>
              <a:ext uri="{FF2B5EF4-FFF2-40B4-BE49-F238E27FC236}">
                <a16:creationId xmlns:a16="http://schemas.microsoft.com/office/drawing/2014/main" id="{588AB260-0615-4851-8BFD-118582FF0C49}"/>
              </a:ext>
            </a:extLst>
          </p:cNvPr>
          <p:cNvSpPr>
            <a:spLocks noChangeArrowheads="1"/>
          </p:cNvSpPr>
          <p:nvPr/>
        </p:nvSpPr>
        <p:spPr bwMode="auto">
          <a:xfrm>
            <a:off x="8253413" y="3408363"/>
            <a:ext cx="998537" cy="995362"/>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1547" name="object 11">
            <a:extLst>
              <a:ext uri="{FF2B5EF4-FFF2-40B4-BE49-F238E27FC236}">
                <a16:creationId xmlns:a16="http://schemas.microsoft.com/office/drawing/2014/main" id="{5E371AF9-567F-4CC7-B323-1D47962A1F21}"/>
              </a:ext>
            </a:extLst>
          </p:cNvPr>
          <p:cNvSpPr>
            <a:spLocks/>
          </p:cNvSpPr>
          <p:nvPr/>
        </p:nvSpPr>
        <p:spPr bwMode="auto">
          <a:xfrm>
            <a:off x="8253413" y="3408363"/>
            <a:ext cx="998537" cy="995362"/>
          </a:xfrm>
          <a:custGeom>
            <a:avLst/>
            <a:gdLst>
              <a:gd name="T0" fmla="*/ 0 w 748665"/>
              <a:gd name="T1" fmla="*/ 3141815 h 746760"/>
              <a:gd name="T2" fmla="*/ 3158273 w 748665"/>
              <a:gd name="T3" fmla="*/ 3141815 h 746760"/>
              <a:gd name="T4" fmla="*/ 3158273 w 748665"/>
              <a:gd name="T5" fmla="*/ 0 h 746760"/>
              <a:gd name="T6" fmla="*/ 0 w 748665"/>
              <a:gd name="T7" fmla="*/ 0 h 746760"/>
              <a:gd name="T8" fmla="*/ 0 w 748665"/>
              <a:gd name="T9" fmla="*/ 3141815 h 7467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8665" h="746760">
                <a:moveTo>
                  <a:pt x="0" y="746759"/>
                </a:moveTo>
                <a:lnTo>
                  <a:pt x="748284" y="746759"/>
                </a:lnTo>
                <a:lnTo>
                  <a:pt x="748284" y="0"/>
                </a:lnTo>
                <a:lnTo>
                  <a:pt x="0" y="0"/>
                </a:lnTo>
                <a:lnTo>
                  <a:pt x="0" y="746759"/>
                </a:lnTo>
                <a:close/>
              </a:path>
            </a:pathLst>
          </a:custGeom>
          <a:noFill/>
          <a:ln w="9144">
            <a:solidFill>
              <a:srgbClr val="FAB34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21548" name="object 12">
            <a:extLst>
              <a:ext uri="{FF2B5EF4-FFF2-40B4-BE49-F238E27FC236}">
                <a16:creationId xmlns:a16="http://schemas.microsoft.com/office/drawing/2014/main" id="{DB5B816B-9B16-4269-B16A-277571AD1822}"/>
              </a:ext>
            </a:extLst>
          </p:cNvPr>
          <p:cNvSpPr>
            <a:spLocks noChangeArrowheads="1"/>
          </p:cNvSpPr>
          <p:nvPr/>
        </p:nvSpPr>
        <p:spPr bwMode="auto">
          <a:xfrm>
            <a:off x="2460625" y="3375025"/>
            <a:ext cx="1123950" cy="1122363"/>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1549" name="object 13">
            <a:extLst>
              <a:ext uri="{FF2B5EF4-FFF2-40B4-BE49-F238E27FC236}">
                <a16:creationId xmlns:a16="http://schemas.microsoft.com/office/drawing/2014/main" id="{53592531-5F55-404E-99A5-D6321F5D64D9}"/>
              </a:ext>
            </a:extLst>
          </p:cNvPr>
          <p:cNvSpPr>
            <a:spLocks noChangeArrowheads="1"/>
          </p:cNvSpPr>
          <p:nvPr/>
        </p:nvSpPr>
        <p:spPr bwMode="auto">
          <a:xfrm>
            <a:off x="2524125" y="3408363"/>
            <a:ext cx="996950" cy="995362"/>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1550" name="object 14">
            <a:extLst>
              <a:ext uri="{FF2B5EF4-FFF2-40B4-BE49-F238E27FC236}">
                <a16:creationId xmlns:a16="http://schemas.microsoft.com/office/drawing/2014/main" id="{D240CF8A-B538-42AB-A96B-1EDE9D217883}"/>
              </a:ext>
            </a:extLst>
          </p:cNvPr>
          <p:cNvSpPr>
            <a:spLocks/>
          </p:cNvSpPr>
          <p:nvPr/>
        </p:nvSpPr>
        <p:spPr bwMode="auto">
          <a:xfrm>
            <a:off x="2524125" y="3408363"/>
            <a:ext cx="998538" cy="995362"/>
          </a:xfrm>
          <a:custGeom>
            <a:avLst/>
            <a:gdLst>
              <a:gd name="T0" fmla="*/ 0 w 748664"/>
              <a:gd name="T1" fmla="*/ 3141815 h 746760"/>
              <a:gd name="T2" fmla="*/ 3158305 w 748664"/>
              <a:gd name="T3" fmla="*/ 3141815 h 746760"/>
              <a:gd name="T4" fmla="*/ 3158305 w 748664"/>
              <a:gd name="T5" fmla="*/ 0 h 746760"/>
              <a:gd name="T6" fmla="*/ 0 w 748664"/>
              <a:gd name="T7" fmla="*/ 0 h 746760"/>
              <a:gd name="T8" fmla="*/ 0 w 748664"/>
              <a:gd name="T9" fmla="*/ 3141815 h 7467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8664" h="746760">
                <a:moveTo>
                  <a:pt x="0" y="746759"/>
                </a:moveTo>
                <a:lnTo>
                  <a:pt x="748283" y="746759"/>
                </a:lnTo>
                <a:lnTo>
                  <a:pt x="748283" y="0"/>
                </a:lnTo>
                <a:lnTo>
                  <a:pt x="0" y="0"/>
                </a:lnTo>
                <a:lnTo>
                  <a:pt x="0" y="746759"/>
                </a:lnTo>
                <a:close/>
              </a:path>
            </a:pathLst>
          </a:custGeom>
          <a:noFill/>
          <a:ln w="9143">
            <a:solidFill>
              <a:srgbClr val="FAB34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21551" name="object 15">
            <a:extLst>
              <a:ext uri="{FF2B5EF4-FFF2-40B4-BE49-F238E27FC236}">
                <a16:creationId xmlns:a16="http://schemas.microsoft.com/office/drawing/2014/main" id="{9BE794E6-DE71-4E49-B25A-524C873B19F9}"/>
              </a:ext>
            </a:extLst>
          </p:cNvPr>
          <p:cNvSpPr>
            <a:spLocks noChangeArrowheads="1"/>
          </p:cNvSpPr>
          <p:nvPr/>
        </p:nvSpPr>
        <p:spPr bwMode="auto">
          <a:xfrm>
            <a:off x="5667375" y="2324100"/>
            <a:ext cx="322263" cy="3160713"/>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1552" name="object 16">
            <a:extLst>
              <a:ext uri="{FF2B5EF4-FFF2-40B4-BE49-F238E27FC236}">
                <a16:creationId xmlns:a16="http://schemas.microsoft.com/office/drawing/2014/main" id="{059ADA9B-E593-4961-9BE0-B510762150BE}"/>
              </a:ext>
            </a:extLst>
          </p:cNvPr>
          <p:cNvSpPr>
            <a:spLocks/>
          </p:cNvSpPr>
          <p:nvPr/>
        </p:nvSpPr>
        <p:spPr bwMode="auto">
          <a:xfrm>
            <a:off x="5776913" y="2459038"/>
            <a:ext cx="104775" cy="2838450"/>
          </a:xfrm>
          <a:custGeom>
            <a:avLst/>
            <a:gdLst>
              <a:gd name="T0" fmla="*/ 112550 w 78104"/>
              <a:gd name="T1" fmla="*/ 8646447 h 2128520"/>
              <a:gd name="T2" fmla="*/ 0 w 78104"/>
              <a:gd name="T3" fmla="*/ 8646447 h 2128520"/>
              <a:gd name="T4" fmla="*/ 168828 w 78104"/>
              <a:gd name="T5" fmla="*/ 8974221 h 2128520"/>
              <a:gd name="T6" fmla="*/ 309516 w 78104"/>
              <a:gd name="T7" fmla="*/ 8701076 h 2128520"/>
              <a:gd name="T8" fmla="*/ 112550 w 78104"/>
              <a:gd name="T9" fmla="*/ 8701076 h 2128520"/>
              <a:gd name="T10" fmla="*/ 112550 w 78104"/>
              <a:gd name="T11" fmla="*/ 8646447 h 2128520"/>
              <a:gd name="T12" fmla="*/ 225100 w 78104"/>
              <a:gd name="T13" fmla="*/ 273145 h 2128520"/>
              <a:gd name="T14" fmla="*/ 112550 w 78104"/>
              <a:gd name="T15" fmla="*/ 273145 h 2128520"/>
              <a:gd name="T16" fmla="*/ 112550 w 78104"/>
              <a:gd name="T17" fmla="*/ 8701076 h 2128520"/>
              <a:gd name="T18" fmla="*/ 225100 w 78104"/>
              <a:gd name="T19" fmla="*/ 8701076 h 2128520"/>
              <a:gd name="T20" fmla="*/ 225100 w 78104"/>
              <a:gd name="T21" fmla="*/ 273145 h 2128520"/>
              <a:gd name="T22" fmla="*/ 337653 w 78104"/>
              <a:gd name="T23" fmla="*/ 8646447 h 2128520"/>
              <a:gd name="T24" fmla="*/ 225100 w 78104"/>
              <a:gd name="T25" fmla="*/ 8646447 h 2128520"/>
              <a:gd name="T26" fmla="*/ 225100 w 78104"/>
              <a:gd name="T27" fmla="*/ 8701076 h 2128520"/>
              <a:gd name="T28" fmla="*/ 309516 w 78104"/>
              <a:gd name="T29" fmla="*/ 8701076 h 2128520"/>
              <a:gd name="T30" fmla="*/ 337653 w 78104"/>
              <a:gd name="T31" fmla="*/ 8646447 h 2128520"/>
              <a:gd name="T32" fmla="*/ 168828 w 78104"/>
              <a:gd name="T33" fmla="*/ 0 h 2128520"/>
              <a:gd name="T34" fmla="*/ 0 w 78104"/>
              <a:gd name="T35" fmla="*/ 327773 h 2128520"/>
              <a:gd name="T36" fmla="*/ 112550 w 78104"/>
              <a:gd name="T37" fmla="*/ 327773 h 2128520"/>
              <a:gd name="T38" fmla="*/ 112550 w 78104"/>
              <a:gd name="T39" fmla="*/ 273145 h 2128520"/>
              <a:gd name="T40" fmla="*/ 309516 w 78104"/>
              <a:gd name="T41" fmla="*/ 273145 h 2128520"/>
              <a:gd name="T42" fmla="*/ 168828 w 78104"/>
              <a:gd name="T43" fmla="*/ 0 h 2128520"/>
              <a:gd name="T44" fmla="*/ 309516 w 78104"/>
              <a:gd name="T45" fmla="*/ 273145 h 2128520"/>
              <a:gd name="T46" fmla="*/ 225100 w 78104"/>
              <a:gd name="T47" fmla="*/ 273145 h 2128520"/>
              <a:gd name="T48" fmla="*/ 225100 w 78104"/>
              <a:gd name="T49" fmla="*/ 327773 h 2128520"/>
              <a:gd name="T50" fmla="*/ 337653 w 78104"/>
              <a:gd name="T51" fmla="*/ 327773 h 2128520"/>
              <a:gd name="T52" fmla="*/ 309516 w 78104"/>
              <a:gd name="T53" fmla="*/ 273145 h 212852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78104" h="2128520">
                <a:moveTo>
                  <a:pt x="25907" y="2050313"/>
                </a:moveTo>
                <a:lnTo>
                  <a:pt x="0" y="2050313"/>
                </a:lnTo>
                <a:lnTo>
                  <a:pt x="38862" y="2128037"/>
                </a:lnTo>
                <a:lnTo>
                  <a:pt x="71246" y="2063267"/>
                </a:lnTo>
                <a:lnTo>
                  <a:pt x="25907" y="2063267"/>
                </a:lnTo>
                <a:lnTo>
                  <a:pt x="25907" y="2050313"/>
                </a:lnTo>
                <a:close/>
              </a:path>
              <a:path w="78104" h="2128520">
                <a:moveTo>
                  <a:pt x="51815" y="64770"/>
                </a:moveTo>
                <a:lnTo>
                  <a:pt x="25907" y="64770"/>
                </a:lnTo>
                <a:lnTo>
                  <a:pt x="25907" y="2063267"/>
                </a:lnTo>
                <a:lnTo>
                  <a:pt x="51815" y="2063267"/>
                </a:lnTo>
                <a:lnTo>
                  <a:pt x="51815" y="64770"/>
                </a:lnTo>
                <a:close/>
              </a:path>
              <a:path w="78104" h="2128520">
                <a:moveTo>
                  <a:pt x="77723" y="2050313"/>
                </a:moveTo>
                <a:lnTo>
                  <a:pt x="51815" y="2050313"/>
                </a:lnTo>
                <a:lnTo>
                  <a:pt x="51815" y="2063267"/>
                </a:lnTo>
                <a:lnTo>
                  <a:pt x="71246" y="2063267"/>
                </a:lnTo>
                <a:lnTo>
                  <a:pt x="77723" y="2050313"/>
                </a:lnTo>
                <a:close/>
              </a:path>
              <a:path w="78104" h="2128520">
                <a:moveTo>
                  <a:pt x="38862" y="0"/>
                </a:moveTo>
                <a:lnTo>
                  <a:pt x="0" y="77724"/>
                </a:lnTo>
                <a:lnTo>
                  <a:pt x="25907" y="77724"/>
                </a:lnTo>
                <a:lnTo>
                  <a:pt x="25907" y="64770"/>
                </a:lnTo>
                <a:lnTo>
                  <a:pt x="71246" y="64770"/>
                </a:lnTo>
                <a:lnTo>
                  <a:pt x="38862" y="0"/>
                </a:lnTo>
                <a:close/>
              </a:path>
              <a:path w="78104" h="2128520">
                <a:moveTo>
                  <a:pt x="71246" y="64770"/>
                </a:moveTo>
                <a:lnTo>
                  <a:pt x="51815" y="64770"/>
                </a:lnTo>
                <a:lnTo>
                  <a:pt x="51815" y="77724"/>
                </a:lnTo>
                <a:lnTo>
                  <a:pt x="77723" y="77724"/>
                </a:lnTo>
                <a:lnTo>
                  <a:pt x="71246" y="64770"/>
                </a:lnTo>
                <a:close/>
              </a:path>
            </a:pathLst>
          </a:custGeom>
          <a:solidFill>
            <a:srgbClr val="FBB64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21553" name="object 17">
            <a:extLst>
              <a:ext uri="{FF2B5EF4-FFF2-40B4-BE49-F238E27FC236}">
                <a16:creationId xmlns:a16="http://schemas.microsoft.com/office/drawing/2014/main" id="{560ABAAD-C708-4C50-88E4-64921AC5D14A}"/>
              </a:ext>
            </a:extLst>
          </p:cNvPr>
          <p:cNvSpPr>
            <a:spLocks noChangeArrowheads="1"/>
          </p:cNvSpPr>
          <p:nvPr/>
        </p:nvSpPr>
        <p:spPr bwMode="auto">
          <a:xfrm>
            <a:off x="3689350" y="3743325"/>
            <a:ext cx="4194175" cy="349250"/>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1554" name="object 18">
            <a:extLst>
              <a:ext uri="{FF2B5EF4-FFF2-40B4-BE49-F238E27FC236}">
                <a16:creationId xmlns:a16="http://schemas.microsoft.com/office/drawing/2014/main" id="{77ED7566-4525-4030-8C7F-6033B29B1C26}"/>
              </a:ext>
            </a:extLst>
          </p:cNvPr>
          <p:cNvSpPr>
            <a:spLocks/>
          </p:cNvSpPr>
          <p:nvPr/>
        </p:nvSpPr>
        <p:spPr bwMode="auto">
          <a:xfrm>
            <a:off x="3851275" y="3827463"/>
            <a:ext cx="3871913" cy="128587"/>
          </a:xfrm>
          <a:custGeom>
            <a:avLst/>
            <a:gdLst>
              <a:gd name="T0" fmla="*/ 11920567 w 2903220"/>
              <a:gd name="T1" fmla="*/ 287440 h 97155"/>
              <a:gd name="T2" fmla="*/ 11919671 w 2903220"/>
              <a:gd name="T3" fmla="*/ 393025 h 97155"/>
              <a:gd name="T4" fmla="*/ 12142274 w 2903220"/>
              <a:gd name="T5" fmla="*/ 287803 h 97155"/>
              <a:gd name="T6" fmla="*/ 11975397 w 2903220"/>
              <a:gd name="T7" fmla="*/ 287803 h 97155"/>
              <a:gd name="T8" fmla="*/ 11920567 w 2903220"/>
              <a:gd name="T9" fmla="*/ 287440 h 97155"/>
              <a:gd name="T10" fmla="*/ 329000 w 2903220"/>
              <a:gd name="T11" fmla="*/ 0 h 97155"/>
              <a:gd name="T12" fmla="*/ 0 w 2903220"/>
              <a:gd name="T13" fmla="*/ 155764 h 97155"/>
              <a:gd name="T14" fmla="*/ 326854 w 2903220"/>
              <a:gd name="T15" fmla="*/ 315658 h 97155"/>
              <a:gd name="T16" fmla="*/ 327569 w 2903220"/>
              <a:gd name="T17" fmla="*/ 210800 h 97155"/>
              <a:gd name="T18" fmla="*/ 272742 w 2903220"/>
              <a:gd name="T19" fmla="*/ 210438 h 97155"/>
              <a:gd name="T20" fmla="*/ 273807 w 2903220"/>
              <a:gd name="T21" fmla="*/ 105215 h 97155"/>
              <a:gd name="T22" fmla="*/ 328287 w 2903220"/>
              <a:gd name="T23" fmla="*/ 105215 h 97155"/>
              <a:gd name="T24" fmla="*/ 329000 w 2903220"/>
              <a:gd name="T25" fmla="*/ 0 h 97155"/>
              <a:gd name="T26" fmla="*/ 11921462 w 2903220"/>
              <a:gd name="T27" fmla="*/ 182223 h 97155"/>
              <a:gd name="T28" fmla="*/ 11920567 w 2903220"/>
              <a:gd name="T29" fmla="*/ 287440 h 97155"/>
              <a:gd name="T30" fmla="*/ 11975397 w 2903220"/>
              <a:gd name="T31" fmla="*/ 287803 h 97155"/>
              <a:gd name="T32" fmla="*/ 11975930 w 2903220"/>
              <a:gd name="T33" fmla="*/ 182581 h 97155"/>
              <a:gd name="T34" fmla="*/ 11921462 w 2903220"/>
              <a:gd name="T35" fmla="*/ 182223 h 97155"/>
              <a:gd name="T36" fmla="*/ 11922348 w 2903220"/>
              <a:gd name="T37" fmla="*/ 77367 h 97155"/>
              <a:gd name="T38" fmla="*/ 11921462 w 2903220"/>
              <a:gd name="T39" fmla="*/ 182223 h 97155"/>
              <a:gd name="T40" fmla="*/ 11975930 w 2903220"/>
              <a:gd name="T41" fmla="*/ 182581 h 97155"/>
              <a:gd name="T42" fmla="*/ 11975397 w 2903220"/>
              <a:gd name="T43" fmla="*/ 287803 h 97155"/>
              <a:gd name="T44" fmla="*/ 12142274 w 2903220"/>
              <a:gd name="T45" fmla="*/ 287803 h 97155"/>
              <a:gd name="T46" fmla="*/ 12249214 w 2903220"/>
              <a:gd name="T47" fmla="*/ 237256 h 97155"/>
              <a:gd name="T48" fmla="*/ 11922348 w 2903220"/>
              <a:gd name="T49" fmla="*/ 77367 h 97155"/>
              <a:gd name="T50" fmla="*/ 328287 w 2903220"/>
              <a:gd name="T51" fmla="*/ 105574 h 97155"/>
              <a:gd name="T52" fmla="*/ 327569 w 2903220"/>
              <a:gd name="T53" fmla="*/ 210800 h 97155"/>
              <a:gd name="T54" fmla="*/ 11920567 w 2903220"/>
              <a:gd name="T55" fmla="*/ 287440 h 97155"/>
              <a:gd name="T56" fmla="*/ 11921462 w 2903220"/>
              <a:gd name="T57" fmla="*/ 182223 h 97155"/>
              <a:gd name="T58" fmla="*/ 328287 w 2903220"/>
              <a:gd name="T59" fmla="*/ 105574 h 97155"/>
              <a:gd name="T60" fmla="*/ 273807 w 2903220"/>
              <a:gd name="T61" fmla="*/ 105215 h 97155"/>
              <a:gd name="T62" fmla="*/ 272742 w 2903220"/>
              <a:gd name="T63" fmla="*/ 210438 h 97155"/>
              <a:gd name="T64" fmla="*/ 327569 w 2903220"/>
              <a:gd name="T65" fmla="*/ 210800 h 97155"/>
              <a:gd name="T66" fmla="*/ 328287 w 2903220"/>
              <a:gd name="T67" fmla="*/ 105574 h 97155"/>
              <a:gd name="T68" fmla="*/ 273807 w 2903220"/>
              <a:gd name="T69" fmla="*/ 105215 h 97155"/>
              <a:gd name="T70" fmla="*/ 328287 w 2903220"/>
              <a:gd name="T71" fmla="*/ 105215 h 97155"/>
              <a:gd name="T72" fmla="*/ 273807 w 2903220"/>
              <a:gd name="T73" fmla="*/ 105215 h 97155"/>
              <a:gd name="T74" fmla="*/ 328287 w 2903220"/>
              <a:gd name="T75" fmla="*/ 105574 h 97155"/>
              <a:gd name="T76" fmla="*/ 328287 w 2903220"/>
              <a:gd name="T77" fmla="*/ 105215 h 9715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903220" h="97155">
                <a:moveTo>
                  <a:pt x="2825327" y="70776"/>
                </a:moveTo>
                <a:lnTo>
                  <a:pt x="2825115" y="96774"/>
                </a:lnTo>
                <a:lnTo>
                  <a:pt x="2877874" y="70866"/>
                </a:lnTo>
                <a:lnTo>
                  <a:pt x="2838322" y="70866"/>
                </a:lnTo>
                <a:lnTo>
                  <a:pt x="2825327" y="70776"/>
                </a:lnTo>
                <a:close/>
              </a:path>
              <a:path w="2903220" h="97155">
                <a:moveTo>
                  <a:pt x="77977" y="0"/>
                </a:moveTo>
                <a:lnTo>
                  <a:pt x="0" y="38354"/>
                </a:lnTo>
                <a:lnTo>
                  <a:pt x="77469" y="77724"/>
                </a:lnTo>
                <a:lnTo>
                  <a:pt x="77638" y="51905"/>
                </a:lnTo>
                <a:lnTo>
                  <a:pt x="64643" y="51816"/>
                </a:lnTo>
                <a:lnTo>
                  <a:pt x="64896" y="25907"/>
                </a:lnTo>
                <a:lnTo>
                  <a:pt x="77808" y="25907"/>
                </a:lnTo>
                <a:lnTo>
                  <a:pt x="77977" y="0"/>
                </a:lnTo>
                <a:close/>
              </a:path>
              <a:path w="2903220" h="97155">
                <a:moveTo>
                  <a:pt x="2825539" y="44869"/>
                </a:moveTo>
                <a:lnTo>
                  <a:pt x="2825327" y="70776"/>
                </a:lnTo>
                <a:lnTo>
                  <a:pt x="2838322" y="70866"/>
                </a:lnTo>
                <a:lnTo>
                  <a:pt x="2838449" y="44957"/>
                </a:lnTo>
                <a:lnTo>
                  <a:pt x="2825539" y="44869"/>
                </a:lnTo>
                <a:close/>
              </a:path>
              <a:path w="2903220" h="97155">
                <a:moveTo>
                  <a:pt x="2825749" y="19050"/>
                </a:moveTo>
                <a:lnTo>
                  <a:pt x="2825539" y="44869"/>
                </a:lnTo>
                <a:lnTo>
                  <a:pt x="2838449" y="44957"/>
                </a:lnTo>
                <a:lnTo>
                  <a:pt x="2838322" y="70866"/>
                </a:lnTo>
                <a:lnTo>
                  <a:pt x="2877874" y="70866"/>
                </a:lnTo>
                <a:lnTo>
                  <a:pt x="2903220" y="58419"/>
                </a:lnTo>
                <a:lnTo>
                  <a:pt x="2825749" y="19050"/>
                </a:lnTo>
                <a:close/>
              </a:path>
              <a:path w="2903220" h="97155">
                <a:moveTo>
                  <a:pt x="77808" y="25996"/>
                </a:moveTo>
                <a:lnTo>
                  <a:pt x="77638" y="51905"/>
                </a:lnTo>
                <a:lnTo>
                  <a:pt x="2825327" y="70776"/>
                </a:lnTo>
                <a:lnTo>
                  <a:pt x="2825539" y="44869"/>
                </a:lnTo>
                <a:lnTo>
                  <a:pt x="77808" y="25996"/>
                </a:lnTo>
                <a:close/>
              </a:path>
              <a:path w="2903220" h="97155">
                <a:moveTo>
                  <a:pt x="64896" y="25907"/>
                </a:moveTo>
                <a:lnTo>
                  <a:pt x="64643" y="51816"/>
                </a:lnTo>
                <a:lnTo>
                  <a:pt x="77638" y="51905"/>
                </a:lnTo>
                <a:lnTo>
                  <a:pt x="77808" y="25996"/>
                </a:lnTo>
                <a:lnTo>
                  <a:pt x="64896" y="25907"/>
                </a:lnTo>
                <a:close/>
              </a:path>
              <a:path w="2903220" h="97155">
                <a:moveTo>
                  <a:pt x="77808" y="25907"/>
                </a:moveTo>
                <a:lnTo>
                  <a:pt x="64896" y="25907"/>
                </a:lnTo>
                <a:lnTo>
                  <a:pt x="77808" y="25996"/>
                </a:lnTo>
                <a:lnTo>
                  <a:pt x="77808" y="25907"/>
                </a:lnTo>
                <a:close/>
              </a:path>
            </a:pathLst>
          </a:custGeom>
          <a:solidFill>
            <a:srgbClr val="FBB64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21555" name="object 19">
            <a:extLst>
              <a:ext uri="{FF2B5EF4-FFF2-40B4-BE49-F238E27FC236}">
                <a16:creationId xmlns:a16="http://schemas.microsoft.com/office/drawing/2014/main" id="{0004D346-0B8B-4E6E-A99F-EA634F0DAE7A}"/>
              </a:ext>
            </a:extLst>
          </p:cNvPr>
          <p:cNvSpPr>
            <a:spLocks noChangeArrowheads="1"/>
          </p:cNvSpPr>
          <p:nvPr/>
        </p:nvSpPr>
        <p:spPr bwMode="auto">
          <a:xfrm>
            <a:off x="6521450" y="1995488"/>
            <a:ext cx="1444625" cy="1308100"/>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1556" name="object 20">
            <a:extLst>
              <a:ext uri="{FF2B5EF4-FFF2-40B4-BE49-F238E27FC236}">
                <a16:creationId xmlns:a16="http://schemas.microsoft.com/office/drawing/2014/main" id="{C7771B3B-E5B2-4B6B-9D43-976D013DF734}"/>
              </a:ext>
            </a:extLst>
          </p:cNvPr>
          <p:cNvSpPr>
            <a:spLocks/>
          </p:cNvSpPr>
          <p:nvPr/>
        </p:nvSpPr>
        <p:spPr bwMode="auto">
          <a:xfrm>
            <a:off x="6681788" y="2130425"/>
            <a:ext cx="1122362" cy="985838"/>
          </a:xfrm>
          <a:custGeom>
            <a:avLst/>
            <a:gdLst>
              <a:gd name="T0" fmla="*/ 3259719 w 842010"/>
              <a:gd name="T1" fmla="*/ 2934413 h 739775"/>
              <a:gd name="T2" fmla="*/ 3187807 w 842010"/>
              <a:gd name="T3" fmla="*/ 3016191 h 739775"/>
              <a:gd name="T4" fmla="*/ 3541059 w 842010"/>
              <a:gd name="T5" fmla="*/ 3109059 h 739775"/>
              <a:gd name="T6" fmla="*/ 3484734 w 842010"/>
              <a:gd name="T7" fmla="*/ 2970287 h 739775"/>
              <a:gd name="T8" fmla="*/ 3300570 w 842010"/>
              <a:gd name="T9" fmla="*/ 2970287 h 739775"/>
              <a:gd name="T10" fmla="*/ 3259719 w 842010"/>
              <a:gd name="T11" fmla="*/ 2934413 h 739775"/>
              <a:gd name="T12" fmla="*/ 3331675 w 842010"/>
              <a:gd name="T13" fmla="*/ 2852586 h 739775"/>
              <a:gd name="T14" fmla="*/ 3259719 w 842010"/>
              <a:gd name="T15" fmla="*/ 2934413 h 739775"/>
              <a:gd name="T16" fmla="*/ 3300570 w 842010"/>
              <a:gd name="T17" fmla="*/ 2970287 h 739775"/>
              <a:gd name="T18" fmla="*/ 3372723 w 842010"/>
              <a:gd name="T19" fmla="*/ 2888624 h 739775"/>
              <a:gd name="T20" fmla="*/ 3331675 w 842010"/>
              <a:gd name="T21" fmla="*/ 2852586 h 739775"/>
              <a:gd name="T22" fmla="*/ 3403720 w 842010"/>
              <a:gd name="T23" fmla="*/ 2770665 h 739775"/>
              <a:gd name="T24" fmla="*/ 3331675 w 842010"/>
              <a:gd name="T25" fmla="*/ 2852586 h 739775"/>
              <a:gd name="T26" fmla="*/ 3372723 w 842010"/>
              <a:gd name="T27" fmla="*/ 2888624 h 739775"/>
              <a:gd name="T28" fmla="*/ 3300570 w 842010"/>
              <a:gd name="T29" fmla="*/ 2970287 h 739775"/>
              <a:gd name="T30" fmla="*/ 3484734 w 842010"/>
              <a:gd name="T31" fmla="*/ 2970287 h 739775"/>
              <a:gd name="T32" fmla="*/ 3403720 w 842010"/>
              <a:gd name="T33" fmla="*/ 2770665 h 739775"/>
              <a:gd name="T34" fmla="*/ 281644 w 842010"/>
              <a:gd name="T35" fmla="*/ 174906 h 739775"/>
              <a:gd name="T36" fmla="*/ 209917 w 842010"/>
              <a:gd name="T37" fmla="*/ 256472 h 739775"/>
              <a:gd name="T38" fmla="*/ 3259719 w 842010"/>
              <a:gd name="T39" fmla="*/ 2934413 h 739775"/>
              <a:gd name="T40" fmla="*/ 3331675 w 842010"/>
              <a:gd name="T41" fmla="*/ 2852586 h 739775"/>
              <a:gd name="T42" fmla="*/ 281644 w 842010"/>
              <a:gd name="T43" fmla="*/ 174906 h 739775"/>
              <a:gd name="T44" fmla="*/ 0 w 842010"/>
              <a:gd name="T45" fmla="*/ 0 h 739775"/>
              <a:gd name="T46" fmla="*/ 137876 w 842010"/>
              <a:gd name="T47" fmla="*/ 338395 h 739775"/>
              <a:gd name="T48" fmla="*/ 209917 w 842010"/>
              <a:gd name="T49" fmla="*/ 256472 h 739775"/>
              <a:gd name="T50" fmla="*/ 168873 w 842010"/>
              <a:gd name="T51" fmla="*/ 220434 h 739775"/>
              <a:gd name="T52" fmla="*/ 240488 w 842010"/>
              <a:gd name="T53" fmla="*/ 138772 h 739775"/>
              <a:gd name="T54" fmla="*/ 313419 w 842010"/>
              <a:gd name="T55" fmla="*/ 138772 h 739775"/>
              <a:gd name="T56" fmla="*/ 353785 w 842010"/>
              <a:gd name="T57" fmla="*/ 92872 h 739775"/>
              <a:gd name="T58" fmla="*/ 0 w 842010"/>
              <a:gd name="T59" fmla="*/ 0 h 739775"/>
              <a:gd name="T60" fmla="*/ 240488 w 842010"/>
              <a:gd name="T61" fmla="*/ 138772 h 739775"/>
              <a:gd name="T62" fmla="*/ 168873 w 842010"/>
              <a:gd name="T63" fmla="*/ 220434 h 739775"/>
              <a:gd name="T64" fmla="*/ 209917 w 842010"/>
              <a:gd name="T65" fmla="*/ 256472 h 739775"/>
              <a:gd name="T66" fmla="*/ 281644 w 842010"/>
              <a:gd name="T67" fmla="*/ 174906 h 739775"/>
              <a:gd name="T68" fmla="*/ 240488 w 842010"/>
              <a:gd name="T69" fmla="*/ 138772 h 739775"/>
              <a:gd name="T70" fmla="*/ 313419 w 842010"/>
              <a:gd name="T71" fmla="*/ 138772 h 739775"/>
              <a:gd name="T72" fmla="*/ 240488 w 842010"/>
              <a:gd name="T73" fmla="*/ 138772 h 739775"/>
              <a:gd name="T74" fmla="*/ 281644 w 842010"/>
              <a:gd name="T75" fmla="*/ 174906 h 739775"/>
              <a:gd name="T76" fmla="*/ 313419 w 842010"/>
              <a:gd name="T77" fmla="*/ 138772 h 73977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842010" h="739775">
                <a:moveTo>
                  <a:pt x="774643" y="698219"/>
                </a:moveTo>
                <a:lnTo>
                  <a:pt x="757554" y="717677"/>
                </a:lnTo>
                <a:lnTo>
                  <a:pt x="841501" y="739775"/>
                </a:lnTo>
                <a:lnTo>
                  <a:pt x="828116" y="706755"/>
                </a:lnTo>
                <a:lnTo>
                  <a:pt x="784351" y="706755"/>
                </a:lnTo>
                <a:lnTo>
                  <a:pt x="774643" y="698219"/>
                </a:lnTo>
                <a:close/>
              </a:path>
              <a:path w="842010" h="739775">
                <a:moveTo>
                  <a:pt x="791743" y="678749"/>
                </a:moveTo>
                <a:lnTo>
                  <a:pt x="774643" y="698219"/>
                </a:lnTo>
                <a:lnTo>
                  <a:pt x="784351" y="706755"/>
                </a:lnTo>
                <a:lnTo>
                  <a:pt x="801497" y="687324"/>
                </a:lnTo>
                <a:lnTo>
                  <a:pt x="791743" y="678749"/>
                </a:lnTo>
                <a:close/>
              </a:path>
              <a:path w="842010" h="739775">
                <a:moveTo>
                  <a:pt x="808863" y="659257"/>
                </a:moveTo>
                <a:lnTo>
                  <a:pt x="791743" y="678749"/>
                </a:lnTo>
                <a:lnTo>
                  <a:pt x="801497" y="687324"/>
                </a:lnTo>
                <a:lnTo>
                  <a:pt x="784351" y="706755"/>
                </a:lnTo>
                <a:lnTo>
                  <a:pt x="828116" y="706755"/>
                </a:lnTo>
                <a:lnTo>
                  <a:pt x="808863" y="659257"/>
                </a:lnTo>
                <a:close/>
              </a:path>
              <a:path w="842010" h="739775">
                <a:moveTo>
                  <a:pt x="66930" y="41617"/>
                </a:moveTo>
                <a:lnTo>
                  <a:pt x="49885" y="61025"/>
                </a:lnTo>
                <a:lnTo>
                  <a:pt x="774643" y="698219"/>
                </a:lnTo>
                <a:lnTo>
                  <a:pt x="791743" y="678749"/>
                </a:lnTo>
                <a:lnTo>
                  <a:pt x="66930" y="41617"/>
                </a:lnTo>
                <a:close/>
              </a:path>
              <a:path w="842010" h="739775">
                <a:moveTo>
                  <a:pt x="0" y="0"/>
                </a:moveTo>
                <a:lnTo>
                  <a:pt x="32765" y="80518"/>
                </a:lnTo>
                <a:lnTo>
                  <a:pt x="49885" y="61025"/>
                </a:lnTo>
                <a:lnTo>
                  <a:pt x="40131" y="52450"/>
                </a:lnTo>
                <a:lnTo>
                  <a:pt x="57150" y="33020"/>
                </a:lnTo>
                <a:lnTo>
                  <a:pt x="74481" y="33020"/>
                </a:lnTo>
                <a:lnTo>
                  <a:pt x="84074" y="22098"/>
                </a:lnTo>
                <a:lnTo>
                  <a:pt x="0" y="0"/>
                </a:lnTo>
                <a:close/>
              </a:path>
              <a:path w="842010" h="739775">
                <a:moveTo>
                  <a:pt x="57150" y="33020"/>
                </a:moveTo>
                <a:lnTo>
                  <a:pt x="40131" y="52450"/>
                </a:lnTo>
                <a:lnTo>
                  <a:pt x="49885" y="61025"/>
                </a:lnTo>
                <a:lnTo>
                  <a:pt x="66930" y="41617"/>
                </a:lnTo>
                <a:lnTo>
                  <a:pt x="57150" y="33020"/>
                </a:lnTo>
                <a:close/>
              </a:path>
              <a:path w="842010" h="739775">
                <a:moveTo>
                  <a:pt x="74481" y="33020"/>
                </a:moveTo>
                <a:lnTo>
                  <a:pt x="57150" y="33020"/>
                </a:lnTo>
                <a:lnTo>
                  <a:pt x="66930" y="41617"/>
                </a:lnTo>
                <a:lnTo>
                  <a:pt x="74481" y="33020"/>
                </a:lnTo>
                <a:close/>
              </a:path>
            </a:pathLst>
          </a:custGeom>
          <a:solidFill>
            <a:srgbClr val="FBB64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21557" name="object 21">
            <a:extLst>
              <a:ext uri="{FF2B5EF4-FFF2-40B4-BE49-F238E27FC236}">
                <a16:creationId xmlns:a16="http://schemas.microsoft.com/office/drawing/2014/main" id="{35671052-284D-48EC-AF67-A51E2396B3AF}"/>
              </a:ext>
            </a:extLst>
          </p:cNvPr>
          <p:cNvSpPr>
            <a:spLocks noChangeArrowheads="1"/>
          </p:cNvSpPr>
          <p:nvPr/>
        </p:nvSpPr>
        <p:spPr bwMode="auto">
          <a:xfrm>
            <a:off x="3689350" y="4433888"/>
            <a:ext cx="1446213" cy="1308100"/>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1558" name="object 22">
            <a:extLst>
              <a:ext uri="{FF2B5EF4-FFF2-40B4-BE49-F238E27FC236}">
                <a16:creationId xmlns:a16="http://schemas.microsoft.com/office/drawing/2014/main" id="{B91DD734-B070-485A-88D3-E1DC3F7F466E}"/>
              </a:ext>
            </a:extLst>
          </p:cNvPr>
          <p:cNvSpPr>
            <a:spLocks/>
          </p:cNvSpPr>
          <p:nvPr/>
        </p:nvSpPr>
        <p:spPr bwMode="auto">
          <a:xfrm>
            <a:off x="3851275" y="4568825"/>
            <a:ext cx="1122363" cy="987425"/>
          </a:xfrm>
          <a:custGeom>
            <a:avLst/>
            <a:gdLst>
              <a:gd name="T0" fmla="*/ 3259734 w 842010"/>
              <a:gd name="T1" fmla="*/ 2945553 h 740410"/>
              <a:gd name="T2" fmla="*/ 3187826 w 842010"/>
              <a:gd name="T3" fmla="*/ 3027581 h 740410"/>
              <a:gd name="T4" fmla="*/ 3541079 w 842010"/>
              <a:gd name="T5" fmla="*/ 3120909 h 740410"/>
              <a:gd name="T6" fmla="*/ 3484721 w 842010"/>
              <a:gd name="T7" fmla="*/ 2981558 h 740410"/>
              <a:gd name="T8" fmla="*/ 3300589 w 842010"/>
              <a:gd name="T9" fmla="*/ 2981558 h 740410"/>
              <a:gd name="T10" fmla="*/ 3259734 w 842010"/>
              <a:gd name="T11" fmla="*/ 2945553 h 740410"/>
              <a:gd name="T12" fmla="*/ 3331766 w 842010"/>
              <a:gd name="T13" fmla="*/ 2863380 h 740410"/>
              <a:gd name="T14" fmla="*/ 3259734 w 842010"/>
              <a:gd name="T15" fmla="*/ 2945553 h 740410"/>
              <a:gd name="T16" fmla="*/ 3300589 w 842010"/>
              <a:gd name="T17" fmla="*/ 2981558 h 740410"/>
              <a:gd name="T18" fmla="*/ 3372734 w 842010"/>
              <a:gd name="T19" fmla="*/ 2899483 h 740410"/>
              <a:gd name="T20" fmla="*/ 3331766 w 842010"/>
              <a:gd name="T21" fmla="*/ 2863380 h 740410"/>
              <a:gd name="T22" fmla="*/ 3403728 w 842010"/>
              <a:gd name="T23" fmla="*/ 2781292 h 740410"/>
              <a:gd name="T24" fmla="*/ 3331766 w 842010"/>
              <a:gd name="T25" fmla="*/ 2863380 h 740410"/>
              <a:gd name="T26" fmla="*/ 3372734 w 842010"/>
              <a:gd name="T27" fmla="*/ 2899483 h 740410"/>
              <a:gd name="T28" fmla="*/ 3300589 w 842010"/>
              <a:gd name="T29" fmla="*/ 2981558 h 740410"/>
              <a:gd name="T30" fmla="*/ 3484721 w 842010"/>
              <a:gd name="T31" fmla="*/ 2981558 h 740410"/>
              <a:gd name="T32" fmla="*/ 3403728 w 842010"/>
              <a:gd name="T33" fmla="*/ 2781292 h 740410"/>
              <a:gd name="T34" fmla="*/ 281646 w 842010"/>
              <a:gd name="T35" fmla="*/ 175560 h 740410"/>
              <a:gd name="T36" fmla="*/ 209921 w 842010"/>
              <a:gd name="T37" fmla="*/ 257438 h 740410"/>
              <a:gd name="T38" fmla="*/ 3259734 w 842010"/>
              <a:gd name="T39" fmla="*/ 2945553 h 740410"/>
              <a:gd name="T40" fmla="*/ 3331766 w 842010"/>
              <a:gd name="T41" fmla="*/ 2863380 h 740410"/>
              <a:gd name="T42" fmla="*/ 281646 w 842010"/>
              <a:gd name="T43" fmla="*/ 175560 h 740410"/>
              <a:gd name="T44" fmla="*/ 0 w 842010"/>
              <a:gd name="T45" fmla="*/ 0 h 740410"/>
              <a:gd name="T46" fmla="*/ 137876 w 842010"/>
              <a:gd name="T47" fmla="*/ 339666 h 740410"/>
              <a:gd name="T48" fmla="*/ 209921 w 842010"/>
              <a:gd name="T49" fmla="*/ 257438 h 740410"/>
              <a:gd name="T50" fmla="*/ 168874 w 842010"/>
              <a:gd name="T51" fmla="*/ 221259 h 740410"/>
              <a:gd name="T52" fmla="*/ 240488 w 842010"/>
              <a:gd name="T53" fmla="*/ 139291 h 740410"/>
              <a:gd name="T54" fmla="*/ 313419 w 842010"/>
              <a:gd name="T55" fmla="*/ 139291 h 740410"/>
              <a:gd name="T56" fmla="*/ 353785 w 842010"/>
              <a:gd name="T57" fmla="*/ 93220 h 740410"/>
              <a:gd name="T58" fmla="*/ 0 w 842010"/>
              <a:gd name="T59" fmla="*/ 0 h 740410"/>
              <a:gd name="T60" fmla="*/ 240488 w 842010"/>
              <a:gd name="T61" fmla="*/ 139291 h 740410"/>
              <a:gd name="T62" fmla="*/ 168874 w 842010"/>
              <a:gd name="T63" fmla="*/ 221259 h 740410"/>
              <a:gd name="T64" fmla="*/ 209921 w 842010"/>
              <a:gd name="T65" fmla="*/ 257438 h 740410"/>
              <a:gd name="T66" fmla="*/ 281646 w 842010"/>
              <a:gd name="T67" fmla="*/ 175560 h 740410"/>
              <a:gd name="T68" fmla="*/ 240488 w 842010"/>
              <a:gd name="T69" fmla="*/ 139291 h 740410"/>
              <a:gd name="T70" fmla="*/ 313419 w 842010"/>
              <a:gd name="T71" fmla="*/ 139291 h 740410"/>
              <a:gd name="T72" fmla="*/ 240488 w 842010"/>
              <a:gd name="T73" fmla="*/ 139291 h 740410"/>
              <a:gd name="T74" fmla="*/ 281646 w 842010"/>
              <a:gd name="T75" fmla="*/ 175560 h 740410"/>
              <a:gd name="T76" fmla="*/ 313419 w 842010"/>
              <a:gd name="T77" fmla="*/ 139291 h 74041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842010" h="740410">
                <a:moveTo>
                  <a:pt x="774643" y="698244"/>
                </a:moveTo>
                <a:lnTo>
                  <a:pt x="757555" y="717689"/>
                </a:lnTo>
                <a:lnTo>
                  <a:pt x="841502" y="739813"/>
                </a:lnTo>
                <a:lnTo>
                  <a:pt x="828109" y="706780"/>
                </a:lnTo>
                <a:lnTo>
                  <a:pt x="784352" y="706780"/>
                </a:lnTo>
                <a:lnTo>
                  <a:pt x="774643" y="698244"/>
                </a:lnTo>
                <a:close/>
              </a:path>
              <a:path w="842010" h="740410">
                <a:moveTo>
                  <a:pt x="791761" y="678766"/>
                </a:moveTo>
                <a:lnTo>
                  <a:pt x="774643" y="698244"/>
                </a:lnTo>
                <a:lnTo>
                  <a:pt x="784352" y="706780"/>
                </a:lnTo>
                <a:lnTo>
                  <a:pt x="801496" y="687324"/>
                </a:lnTo>
                <a:lnTo>
                  <a:pt x="791761" y="678766"/>
                </a:lnTo>
                <a:close/>
              </a:path>
              <a:path w="842010" h="740410">
                <a:moveTo>
                  <a:pt x="808862" y="659307"/>
                </a:moveTo>
                <a:lnTo>
                  <a:pt x="791761" y="678766"/>
                </a:lnTo>
                <a:lnTo>
                  <a:pt x="801496" y="687324"/>
                </a:lnTo>
                <a:lnTo>
                  <a:pt x="784352" y="706780"/>
                </a:lnTo>
                <a:lnTo>
                  <a:pt x="828109" y="706780"/>
                </a:lnTo>
                <a:lnTo>
                  <a:pt x="808862" y="659307"/>
                </a:lnTo>
                <a:close/>
              </a:path>
              <a:path w="842010" h="740410">
                <a:moveTo>
                  <a:pt x="66930" y="41617"/>
                </a:moveTo>
                <a:lnTo>
                  <a:pt x="49885" y="61026"/>
                </a:lnTo>
                <a:lnTo>
                  <a:pt x="774643" y="698244"/>
                </a:lnTo>
                <a:lnTo>
                  <a:pt x="791761" y="678766"/>
                </a:lnTo>
                <a:lnTo>
                  <a:pt x="66930" y="41617"/>
                </a:lnTo>
                <a:close/>
              </a:path>
              <a:path w="842010" h="740410">
                <a:moveTo>
                  <a:pt x="0" y="0"/>
                </a:moveTo>
                <a:lnTo>
                  <a:pt x="32765" y="80518"/>
                </a:lnTo>
                <a:lnTo>
                  <a:pt x="49885" y="61026"/>
                </a:lnTo>
                <a:lnTo>
                  <a:pt x="40131" y="52450"/>
                </a:lnTo>
                <a:lnTo>
                  <a:pt x="57150" y="33019"/>
                </a:lnTo>
                <a:lnTo>
                  <a:pt x="74481" y="33019"/>
                </a:lnTo>
                <a:lnTo>
                  <a:pt x="84074" y="22098"/>
                </a:lnTo>
                <a:lnTo>
                  <a:pt x="0" y="0"/>
                </a:lnTo>
                <a:close/>
              </a:path>
              <a:path w="842010" h="740410">
                <a:moveTo>
                  <a:pt x="57150" y="33019"/>
                </a:moveTo>
                <a:lnTo>
                  <a:pt x="40131" y="52450"/>
                </a:lnTo>
                <a:lnTo>
                  <a:pt x="49885" y="61026"/>
                </a:lnTo>
                <a:lnTo>
                  <a:pt x="66930" y="41617"/>
                </a:lnTo>
                <a:lnTo>
                  <a:pt x="57150" y="33019"/>
                </a:lnTo>
                <a:close/>
              </a:path>
              <a:path w="842010" h="740410">
                <a:moveTo>
                  <a:pt x="74481" y="33019"/>
                </a:moveTo>
                <a:lnTo>
                  <a:pt x="57150" y="33019"/>
                </a:lnTo>
                <a:lnTo>
                  <a:pt x="66930" y="41617"/>
                </a:lnTo>
                <a:lnTo>
                  <a:pt x="74481" y="33019"/>
                </a:lnTo>
                <a:close/>
              </a:path>
            </a:pathLst>
          </a:custGeom>
          <a:solidFill>
            <a:srgbClr val="FBB64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21559" name="object 23">
            <a:extLst>
              <a:ext uri="{FF2B5EF4-FFF2-40B4-BE49-F238E27FC236}">
                <a16:creationId xmlns:a16="http://schemas.microsoft.com/office/drawing/2014/main" id="{26421CDE-34EF-47DF-983E-DF9EA7751E6C}"/>
              </a:ext>
            </a:extLst>
          </p:cNvPr>
          <p:cNvSpPr>
            <a:spLocks noChangeArrowheads="1"/>
          </p:cNvSpPr>
          <p:nvPr/>
        </p:nvSpPr>
        <p:spPr bwMode="auto">
          <a:xfrm>
            <a:off x="6446838" y="4559300"/>
            <a:ext cx="1435100" cy="1185863"/>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1560" name="object 24">
            <a:extLst>
              <a:ext uri="{FF2B5EF4-FFF2-40B4-BE49-F238E27FC236}">
                <a16:creationId xmlns:a16="http://schemas.microsoft.com/office/drawing/2014/main" id="{22463A1D-8137-48CE-8201-15993DE15976}"/>
              </a:ext>
            </a:extLst>
          </p:cNvPr>
          <p:cNvSpPr>
            <a:spLocks/>
          </p:cNvSpPr>
          <p:nvPr/>
        </p:nvSpPr>
        <p:spPr bwMode="auto">
          <a:xfrm>
            <a:off x="6608763" y="4694238"/>
            <a:ext cx="1114425" cy="862012"/>
          </a:xfrm>
          <a:custGeom>
            <a:avLst/>
            <a:gdLst>
              <a:gd name="T0" fmla="*/ 159698 w 835025"/>
              <a:gd name="T1" fmla="*/ 2404255 h 645795"/>
              <a:gd name="T2" fmla="*/ 0 w 835025"/>
              <a:gd name="T3" fmla="*/ 2736022 h 645795"/>
              <a:gd name="T4" fmla="*/ 360809 w 835025"/>
              <a:gd name="T5" fmla="*/ 2664715 h 645795"/>
              <a:gd name="T6" fmla="*/ 319718 w 835025"/>
              <a:gd name="T7" fmla="*/ 2611495 h 645795"/>
              <a:gd name="T8" fmla="*/ 250577 w 835025"/>
              <a:gd name="T9" fmla="*/ 2611495 h 645795"/>
              <a:gd name="T10" fmla="*/ 183359 w 835025"/>
              <a:gd name="T11" fmla="*/ 2524636 h 645795"/>
              <a:gd name="T12" fmla="*/ 226723 w 835025"/>
              <a:gd name="T13" fmla="*/ 2491060 h 645795"/>
              <a:gd name="T14" fmla="*/ 159698 w 835025"/>
              <a:gd name="T15" fmla="*/ 2404255 h 645795"/>
              <a:gd name="T16" fmla="*/ 226723 w 835025"/>
              <a:gd name="T17" fmla="*/ 2491060 h 645795"/>
              <a:gd name="T18" fmla="*/ 183359 w 835025"/>
              <a:gd name="T19" fmla="*/ 2524636 h 645795"/>
              <a:gd name="T20" fmla="*/ 250577 w 835025"/>
              <a:gd name="T21" fmla="*/ 2611495 h 645795"/>
              <a:gd name="T22" fmla="*/ 293850 w 835025"/>
              <a:gd name="T23" fmla="*/ 2577995 h 645795"/>
              <a:gd name="T24" fmla="*/ 226723 w 835025"/>
              <a:gd name="T25" fmla="*/ 2491060 h 645795"/>
              <a:gd name="T26" fmla="*/ 293850 w 835025"/>
              <a:gd name="T27" fmla="*/ 2577995 h 645795"/>
              <a:gd name="T28" fmla="*/ 250577 w 835025"/>
              <a:gd name="T29" fmla="*/ 2611495 h 645795"/>
              <a:gd name="T30" fmla="*/ 319718 w 835025"/>
              <a:gd name="T31" fmla="*/ 2611495 h 645795"/>
              <a:gd name="T32" fmla="*/ 293850 w 835025"/>
              <a:gd name="T33" fmla="*/ 2577995 h 645795"/>
              <a:gd name="T34" fmla="*/ 3240106 w 835025"/>
              <a:gd name="T35" fmla="*/ 157794 h 645795"/>
              <a:gd name="T36" fmla="*/ 226723 w 835025"/>
              <a:gd name="T37" fmla="*/ 2491060 h 645795"/>
              <a:gd name="T38" fmla="*/ 293850 w 835025"/>
              <a:gd name="T39" fmla="*/ 2577995 h 645795"/>
              <a:gd name="T40" fmla="*/ 3307380 w 835025"/>
              <a:gd name="T41" fmla="*/ 244921 h 645795"/>
              <a:gd name="T42" fmla="*/ 3240106 w 835025"/>
              <a:gd name="T43" fmla="*/ 157794 h 645795"/>
              <a:gd name="T44" fmla="*/ 3474042 w 835025"/>
              <a:gd name="T45" fmla="*/ 124311 h 645795"/>
              <a:gd name="T46" fmla="*/ 3283351 w 835025"/>
              <a:gd name="T47" fmla="*/ 124311 h 645795"/>
              <a:gd name="T48" fmla="*/ 3350567 w 835025"/>
              <a:gd name="T49" fmla="*/ 211492 h 645795"/>
              <a:gd name="T50" fmla="*/ 3307380 w 835025"/>
              <a:gd name="T51" fmla="*/ 244921 h 645795"/>
              <a:gd name="T52" fmla="*/ 3374228 w 835025"/>
              <a:gd name="T53" fmla="*/ 331497 h 645795"/>
              <a:gd name="T54" fmla="*/ 3474042 w 835025"/>
              <a:gd name="T55" fmla="*/ 124311 h 645795"/>
              <a:gd name="T56" fmla="*/ 3283351 w 835025"/>
              <a:gd name="T57" fmla="*/ 124311 h 645795"/>
              <a:gd name="T58" fmla="*/ 3240106 w 835025"/>
              <a:gd name="T59" fmla="*/ 157794 h 645795"/>
              <a:gd name="T60" fmla="*/ 3307380 w 835025"/>
              <a:gd name="T61" fmla="*/ 244921 h 645795"/>
              <a:gd name="T62" fmla="*/ 3350567 w 835025"/>
              <a:gd name="T63" fmla="*/ 211492 h 645795"/>
              <a:gd name="T64" fmla="*/ 3283351 w 835025"/>
              <a:gd name="T65" fmla="*/ 124311 h 645795"/>
              <a:gd name="T66" fmla="*/ 3533927 w 835025"/>
              <a:gd name="T67" fmla="*/ 0 h 645795"/>
              <a:gd name="T68" fmla="*/ 3173116 w 835025"/>
              <a:gd name="T69" fmla="*/ 71034 h 645795"/>
              <a:gd name="T70" fmla="*/ 3240106 w 835025"/>
              <a:gd name="T71" fmla="*/ 157794 h 645795"/>
              <a:gd name="T72" fmla="*/ 3283351 w 835025"/>
              <a:gd name="T73" fmla="*/ 124311 h 645795"/>
              <a:gd name="T74" fmla="*/ 3474042 w 835025"/>
              <a:gd name="T75" fmla="*/ 124311 h 645795"/>
              <a:gd name="T76" fmla="*/ 3533927 w 835025"/>
              <a:gd name="T77" fmla="*/ 0 h 64579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835025" h="645795">
                <a:moveTo>
                  <a:pt x="37718" y="567397"/>
                </a:moveTo>
                <a:lnTo>
                  <a:pt x="0" y="645693"/>
                </a:lnTo>
                <a:lnTo>
                  <a:pt x="85216" y="628865"/>
                </a:lnTo>
                <a:lnTo>
                  <a:pt x="75511" y="616305"/>
                </a:lnTo>
                <a:lnTo>
                  <a:pt x="59181" y="616305"/>
                </a:lnTo>
                <a:lnTo>
                  <a:pt x="43306" y="595807"/>
                </a:lnTo>
                <a:lnTo>
                  <a:pt x="53548" y="587883"/>
                </a:lnTo>
                <a:lnTo>
                  <a:pt x="37718" y="567397"/>
                </a:lnTo>
                <a:close/>
              </a:path>
              <a:path w="835025" h="645795">
                <a:moveTo>
                  <a:pt x="53548" y="587883"/>
                </a:moveTo>
                <a:lnTo>
                  <a:pt x="43306" y="595807"/>
                </a:lnTo>
                <a:lnTo>
                  <a:pt x="59181" y="616305"/>
                </a:lnTo>
                <a:lnTo>
                  <a:pt x="69401" y="608399"/>
                </a:lnTo>
                <a:lnTo>
                  <a:pt x="53548" y="587883"/>
                </a:lnTo>
                <a:close/>
              </a:path>
              <a:path w="835025" h="645795">
                <a:moveTo>
                  <a:pt x="69401" y="608399"/>
                </a:moveTo>
                <a:lnTo>
                  <a:pt x="59181" y="616305"/>
                </a:lnTo>
                <a:lnTo>
                  <a:pt x="75511" y="616305"/>
                </a:lnTo>
                <a:lnTo>
                  <a:pt x="69401" y="608399"/>
                </a:lnTo>
                <a:close/>
              </a:path>
              <a:path w="835025" h="645795">
                <a:moveTo>
                  <a:pt x="765248" y="37239"/>
                </a:moveTo>
                <a:lnTo>
                  <a:pt x="53548" y="587883"/>
                </a:lnTo>
                <a:lnTo>
                  <a:pt x="69401" y="608399"/>
                </a:lnTo>
                <a:lnTo>
                  <a:pt x="781137" y="57801"/>
                </a:lnTo>
                <a:lnTo>
                  <a:pt x="765248" y="37239"/>
                </a:lnTo>
                <a:close/>
              </a:path>
              <a:path w="835025" h="645795">
                <a:moveTo>
                  <a:pt x="820499" y="29337"/>
                </a:moveTo>
                <a:lnTo>
                  <a:pt x="775462" y="29337"/>
                </a:lnTo>
                <a:lnTo>
                  <a:pt x="791337" y="49911"/>
                </a:lnTo>
                <a:lnTo>
                  <a:pt x="781137" y="57801"/>
                </a:lnTo>
                <a:lnTo>
                  <a:pt x="796925" y="78232"/>
                </a:lnTo>
                <a:lnTo>
                  <a:pt x="820499" y="29337"/>
                </a:lnTo>
                <a:close/>
              </a:path>
              <a:path w="835025" h="645795">
                <a:moveTo>
                  <a:pt x="775462" y="29337"/>
                </a:moveTo>
                <a:lnTo>
                  <a:pt x="765248" y="37239"/>
                </a:lnTo>
                <a:lnTo>
                  <a:pt x="781137" y="57801"/>
                </a:lnTo>
                <a:lnTo>
                  <a:pt x="791337" y="49911"/>
                </a:lnTo>
                <a:lnTo>
                  <a:pt x="775462" y="29337"/>
                </a:lnTo>
                <a:close/>
              </a:path>
              <a:path w="835025" h="645795">
                <a:moveTo>
                  <a:pt x="834643" y="0"/>
                </a:moveTo>
                <a:lnTo>
                  <a:pt x="749426" y="16764"/>
                </a:lnTo>
                <a:lnTo>
                  <a:pt x="765248" y="37239"/>
                </a:lnTo>
                <a:lnTo>
                  <a:pt x="775462" y="29337"/>
                </a:lnTo>
                <a:lnTo>
                  <a:pt x="820499" y="29337"/>
                </a:lnTo>
                <a:lnTo>
                  <a:pt x="834643" y="0"/>
                </a:lnTo>
                <a:close/>
              </a:path>
            </a:pathLst>
          </a:custGeom>
          <a:solidFill>
            <a:srgbClr val="FBB64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21561" name="object 25">
            <a:extLst>
              <a:ext uri="{FF2B5EF4-FFF2-40B4-BE49-F238E27FC236}">
                <a16:creationId xmlns:a16="http://schemas.microsoft.com/office/drawing/2014/main" id="{BB39A81B-4A58-4C3F-BAB3-5B88E9D19381}"/>
              </a:ext>
            </a:extLst>
          </p:cNvPr>
          <p:cNvSpPr>
            <a:spLocks noChangeArrowheads="1"/>
          </p:cNvSpPr>
          <p:nvPr/>
        </p:nvSpPr>
        <p:spPr bwMode="auto">
          <a:xfrm>
            <a:off x="3570288" y="1995488"/>
            <a:ext cx="1435100" cy="1184275"/>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1562" name="object 26">
            <a:extLst>
              <a:ext uri="{FF2B5EF4-FFF2-40B4-BE49-F238E27FC236}">
                <a16:creationId xmlns:a16="http://schemas.microsoft.com/office/drawing/2014/main" id="{F66D726F-86E4-497E-993D-A59AEE54DCAF}"/>
              </a:ext>
            </a:extLst>
          </p:cNvPr>
          <p:cNvSpPr>
            <a:spLocks/>
          </p:cNvSpPr>
          <p:nvPr/>
        </p:nvSpPr>
        <p:spPr bwMode="auto">
          <a:xfrm>
            <a:off x="3732213" y="2130425"/>
            <a:ext cx="1112837" cy="860425"/>
          </a:xfrm>
          <a:custGeom>
            <a:avLst/>
            <a:gdLst>
              <a:gd name="T0" fmla="*/ 158567 w 835025"/>
              <a:gd name="T1" fmla="*/ 2382388 h 645794"/>
              <a:gd name="T2" fmla="*/ 0 w 835025"/>
              <a:gd name="T3" fmla="*/ 2710841 h 645794"/>
              <a:gd name="T4" fmla="*/ 358251 w 835025"/>
              <a:gd name="T5" fmla="*/ 2640459 h 645794"/>
              <a:gd name="T6" fmla="*/ 317405 w 835025"/>
              <a:gd name="T7" fmla="*/ 2587672 h 645794"/>
              <a:gd name="T8" fmla="*/ 248794 w 835025"/>
              <a:gd name="T9" fmla="*/ 2587672 h 645794"/>
              <a:gd name="T10" fmla="*/ 182057 w 835025"/>
              <a:gd name="T11" fmla="*/ 2501290 h 645794"/>
              <a:gd name="T12" fmla="*/ 224938 w 835025"/>
              <a:gd name="T13" fmla="*/ 2468162 h 645794"/>
              <a:gd name="T14" fmla="*/ 158567 w 835025"/>
              <a:gd name="T15" fmla="*/ 2382388 h 645794"/>
              <a:gd name="T16" fmla="*/ 224938 w 835025"/>
              <a:gd name="T17" fmla="*/ 2468162 h 645794"/>
              <a:gd name="T18" fmla="*/ 182057 w 835025"/>
              <a:gd name="T19" fmla="*/ 2501290 h 645794"/>
              <a:gd name="T20" fmla="*/ 248794 w 835025"/>
              <a:gd name="T21" fmla="*/ 2587672 h 645794"/>
              <a:gd name="T22" fmla="*/ 291736 w 835025"/>
              <a:gd name="T23" fmla="*/ 2554497 h 645794"/>
              <a:gd name="T24" fmla="*/ 224938 w 835025"/>
              <a:gd name="T25" fmla="*/ 2468162 h 645794"/>
              <a:gd name="T26" fmla="*/ 291736 w 835025"/>
              <a:gd name="T27" fmla="*/ 2554497 h 645794"/>
              <a:gd name="T28" fmla="*/ 248794 w 835025"/>
              <a:gd name="T29" fmla="*/ 2587672 h 645794"/>
              <a:gd name="T30" fmla="*/ 317405 w 835025"/>
              <a:gd name="T31" fmla="*/ 2587672 h 645794"/>
              <a:gd name="T32" fmla="*/ 291736 w 835025"/>
              <a:gd name="T33" fmla="*/ 2554497 h 645794"/>
              <a:gd name="T34" fmla="*/ 3216996 w 835025"/>
              <a:gd name="T35" fmla="*/ 156410 h 645794"/>
              <a:gd name="T36" fmla="*/ 224938 w 835025"/>
              <a:gd name="T37" fmla="*/ 2468162 h 645794"/>
              <a:gd name="T38" fmla="*/ 291736 w 835025"/>
              <a:gd name="T39" fmla="*/ 2554497 h 645794"/>
              <a:gd name="T40" fmla="*/ 3283709 w 835025"/>
              <a:gd name="T41" fmla="*/ 242812 h 645794"/>
              <a:gd name="T42" fmla="*/ 3216996 w 835025"/>
              <a:gd name="T43" fmla="*/ 156410 h 645794"/>
              <a:gd name="T44" fmla="*/ 3449456 w 835025"/>
              <a:gd name="T45" fmla="*/ 123172 h 645794"/>
              <a:gd name="T46" fmla="*/ 3260023 w 835025"/>
              <a:gd name="T47" fmla="*/ 123172 h 645794"/>
              <a:gd name="T48" fmla="*/ 3326763 w 835025"/>
              <a:gd name="T49" fmla="*/ 209551 h 645794"/>
              <a:gd name="T50" fmla="*/ 3283709 w 835025"/>
              <a:gd name="T51" fmla="*/ 242812 h 645794"/>
              <a:gd name="T52" fmla="*/ 3350255 w 835025"/>
              <a:gd name="T53" fmla="*/ 328991 h 645794"/>
              <a:gd name="T54" fmla="*/ 3449456 w 835025"/>
              <a:gd name="T55" fmla="*/ 123172 h 645794"/>
              <a:gd name="T56" fmla="*/ 3260023 w 835025"/>
              <a:gd name="T57" fmla="*/ 123172 h 645794"/>
              <a:gd name="T58" fmla="*/ 3216996 w 835025"/>
              <a:gd name="T59" fmla="*/ 156410 h 645794"/>
              <a:gd name="T60" fmla="*/ 3283709 w 835025"/>
              <a:gd name="T61" fmla="*/ 242812 h 645794"/>
              <a:gd name="T62" fmla="*/ 3326763 w 835025"/>
              <a:gd name="T63" fmla="*/ 209551 h 645794"/>
              <a:gd name="T64" fmla="*/ 3260023 w 835025"/>
              <a:gd name="T65" fmla="*/ 123172 h 645794"/>
              <a:gd name="T66" fmla="*/ 3508825 w 835025"/>
              <a:gd name="T67" fmla="*/ 0 h 645794"/>
              <a:gd name="T68" fmla="*/ 3150568 w 835025"/>
              <a:gd name="T69" fmla="*/ 70380 h 645794"/>
              <a:gd name="T70" fmla="*/ 3216996 w 835025"/>
              <a:gd name="T71" fmla="*/ 156410 h 645794"/>
              <a:gd name="T72" fmla="*/ 3260023 w 835025"/>
              <a:gd name="T73" fmla="*/ 123172 h 645794"/>
              <a:gd name="T74" fmla="*/ 3449456 w 835025"/>
              <a:gd name="T75" fmla="*/ 123172 h 645794"/>
              <a:gd name="T76" fmla="*/ 3508825 w 835025"/>
              <a:gd name="T77" fmla="*/ 0 h 64579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835025" h="645794">
                <a:moveTo>
                  <a:pt x="37718" y="567436"/>
                </a:moveTo>
                <a:lnTo>
                  <a:pt x="0" y="645668"/>
                </a:lnTo>
                <a:lnTo>
                  <a:pt x="85217" y="628904"/>
                </a:lnTo>
                <a:lnTo>
                  <a:pt x="75501" y="616331"/>
                </a:lnTo>
                <a:lnTo>
                  <a:pt x="59181" y="616331"/>
                </a:lnTo>
                <a:lnTo>
                  <a:pt x="43306" y="595757"/>
                </a:lnTo>
                <a:lnTo>
                  <a:pt x="53506" y="587866"/>
                </a:lnTo>
                <a:lnTo>
                  <a:pt x="37718" y="567436"/>
                </a:lnTo>
                <a:close/>
              </a:path>
              <a:path w="835025" h="645794">
                <a:moveTo>
                  <a:pt x="53506" y="587866"/>
                </a:moveTo>
                <a:lnTo>
                  <a:pt x="43306" y="595757"/>
                </a:lnTo>
                <a:lnTo>
                  <a:pt x="59181" y="616331"/>
                </a:lnTo>
                <a:lnTo>
                  <a:pt x="69395" y="608429"/>
                </a:lnTo>
                <a:lnTo>
                  <a:pt x="53506" y="587866"/>
                </a:lnTo>
                <a:close/>
              </a:path>
              <a:path w="835025" h="645794">
                <a:moveTo>
                  <a:pt x="69395" y="608429"/>
                </a:moveTo>
                <a:lnTo>
                  <a:pt x="59181" y="616331"/>
                </a:lnTo>
                <a:lnTo>
                  <a:pt x="75501" y="616331"/>
                </a:lnTo>
                <a:lnTo>
                  <a:pt x="69395" y="608429"/>
                </a:lnTo>
                <a:close/>
              </a:path>
              <a:path w="835025" h="645794">
                <a:moveTo>
                  <a:pt x="765227" y="37254"/>
                </a:moveTo>
                <a:lnTo>
                  <a:pt x="53506" y="587866"/>
                </a:lnTo>
                <a:lnTo>
                  <a:pt x="69395" y="608429"/>
                </a:lnTo>
                <a:lnTo>
                  <a:pt x="781096" y="57833"/>
                </a:lnTo>
                <a:lnTo>
                  <a:pt x="765227" y="37254"/>
                </a:lnTo>
                <a:close/>
              </a:path>
              <a:path w="835025" h="645794">
                <a:moveTo>
                  <a:pt x="820522" y="29337"/>
                </a:moveTo>
                <a:lnTo>
                  <a:pt x="775462" y="29337"/>
                </a:lnTo>
                <a:lnTo>
                  <a:pt x="791337" y="49911"/>
                </a:lnTo>
                <a:lnTo>
                  <a:pt x="781096" y="57833"/>
                </a:lnTo>
                <a:lnTo>
                  <a:pt x="796925" y="78359"/>
                </a:lnTo>
                <a:lnTo>
                  <a:pt x="820522" y="29337"/>
                </a:lnTo>
                <a:close/>
              </a:path>
              <a:path w="835025" h="645794">
                <a:moveTo>
                  <a:pt x="775462" y="29337"/>
                </a:moveTo>
                <a:lnTo>
                  <a:pt x="765227" y="37254"/>
                </a:lnTo>
                <a:lnTo>
                  <a:pt x="781096" y="57833"/>
                </a:lnTo>
                <a:lnTo>
                  <a:pt x="791337" y="49911"/>
                </a:lnTo>
                <a:lnTo>
                  <a:pt x="775462" y="29337"/>
                </a:lnTo>
                <a:close/>
              </a:path>
              <a:path w="835025" h="645794">
                <a:moveTo>
                  <a:pt x="834644" y="0"/>
                </a:moveTo>
                <a:lnTo>
                  <a:pt x="749426" y="16763"/>
                </a:lnTo>
                <a:lnTo>
                  <a:pt x="765227" y="37254"/>
                </a:lnTo>
                <a:lnTo>
                  <a:pt x="775462" y="29337"/>
                </a:lnTo>
                <a:lnTo>
                  <a:pt x="820522" y="29337"/>
                </a:lnTo>
                <a:lnTo>
                  <a:pt x="834644" y="0"/>
                </a:lnTo>
                <a:close/>
              </a:path>
            </a:pathLst>
          </a:custGeom>
          <a:solidFill>
            <a:srgbClr val="FBB64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7" name="object 27">
            <a:extLst>
              <a:ext uri="{FF2B5EF4-FFF2-40B4-BE49-F238E27FC236}">
                <a16:creationId xmlns:a16="http://schemas.microsoft.com/office/drawing/2014/main" id="{F7AF80DC-AFF8-4455-8971-123E081DFEDF}"/>
              </a:ext>
            </a:extLst>
          </p:cNvPr>
          <p:cNvSpPr txBox="1"/>
          <p:nvPr/>
        </p:nvSpPr>
        <p:spPr>
          <a:xfrm>
            <a:off x="963613" y="1765300"/>
            <a:ext cx="3303587" cy="590550"/>
          </a:xfrm>
          <a:prstGeom prst="rect">
            <a:avLst/>
          </a:prstGeom>
        </p:spPr>
        <p:txBody>
          <a:bodyPr lIns="0" tIns="16087" rIns="0" bIns="0">
            <a:spAutoFit/>
          </a:bodyPr>
          <a:lstStyle/>
          <a:p>
            <a:pPr marL="16933">
              <a:spcBef>
                <a:spcPts val="127"/>
              </a:spcBef>
              <a:defRPr/>
            </a:pPr>
            <a:r>
              <a:rPr sz="3733" spc="-7" dirty="0">
                <a:solidFill>
                  <a:srgbClr val="464646"/>
                </a:solidFill>
                <a:latin typeface="Arial"/>
                <a:cs typeface="Arial"/>
              </a:rPr>
              <a:t>认证？</a:t>
            </a:r>
            <a:endParaRPr sz="3733">
              <a:latin typeface="Arial"/>
              <a:cs typeface="Arial"/>
            </a:endParaRPr>
          </a:p>
        </p:txBody>
      </p:sp>
      <p:sp>
        <p:nvSpPr>
          <p:cNvPr id="28" name="object 28">
            <a:extLst>
              <a:ext uri="{FF2B5EF4-FFF2-40B4-BE49-F238E27FC236}">
                <a16:creationId xmlns:a16="http://schemas.microsoft.com/office/drawing/2014/main" id="{680D0285-3722-41E4-A933-68125F7406A9}"/>
              </a:ext>
            </a:extLst>
          </p:cNvPr>
          <p:cNvSpPr txBox="1"/>
          <p:nvPr/>
        </p:nvSpPr>
        <p:spPr>
          <a:xfrm>
            <a:off x="7388225" y="1709738"/>
            <a:ext cx="4860925" cy="590550"/>
          </a:xfrm>
          <a:prstGeom prst="rect">
            <a:avLst/>
          </a:prstGeom>
        </p:spPr>
        <p:txBody>
          <a:bodyPr lIns="0" tIns="16087" rIns="0" bIns="0">
            <a:spAutoFit/>
          </a:bodyPr>
          <a:lstStyle/>
          <a:p>
            <a:pPr marL="16933">
              <a:spcBef>
                <a:spcPts val="127"/>
              </a:spcBef>
              <a:defRPr/>
            </a:pPr>
            <a:r>
              <a:rPr sz="3733" spc="-7" dirty="0">
                <a:solidFill>
                  <a:srgbClr val="464646"/>
                </a:solidFill>
                <a:latin typeface="Arial"/>
                <a:cs typeface="Arial"/>
              </a:rPr>
              <a:t>最终的一致性？</a:t>
            </a:r>
            <a:endParaRPr sz="3733">
              <a:latin typeface="Arial"/>
              <a:cs typeface="Arial"/>
            </a:endParaRPr>
          </a:p>
        </p:txBody>
      </p:sp>
      <p:sp>
        <p:nvSpPr>
          <p:cNvPr id="29" name="object 29">
            <a:extLst>
              <a:ext uri="{FF2B5EF4-FFF2-40B4-BE49-F238E27FC236}">
                <a16:creationId xmlns:a16="http://schemas.microsoft.com/office/drawing/2014/main" id="{7AD73726-B583-48DF-93E3-AD65B29D2247}"/>
              </a:ext>
            </a:extLst>
          </p:cNvPr>
          <p:cNvSpPr txBox="1"/>
          <p:nvPr/>
        </p:nvSpPr>
        <p:spPr>
          <a:xfrm>
            <a:off x="7048500" y="5702300"/>
            <a:ext cx="4360863" cy="590550"/>
          </a:xfrm>
          <a:prstGeom prst="rect">
            <a:avLst/>
          </a:prstGeom>
        </p:spPr>
        <p:txBody>
          <a:bodyPr lIns="0" tIns="16087" rIns="0" bIns="0">
            <a:spAutoFit/>
          </a:bodyPr>
          <a:lstStyle/>
          <a:p>
            <a:pPr marL="16933">
              <a:spcBef>
                <a:spcPts val="127"/>
              </a:spcBef>
              <a:defRPr/>
            </a:pPr>
            <a:r>
              <a:rPr sz="3733" spc="-7" dirty="0">
                <a:solidFill>
                  <a:srgbClr val="464646"/>
                </a:solidFill>
                <a:latin typeface="Arial"/>
                <a:cs typeface="Arial"/>
              </a:rPr>
              <a:t>级 联</a:t>
            </a:r>
            <a:r>
              <a:rPr sz="3733" dirty="0">
                <a:solidFill>
                  <a:srgbClr val="464646"/>
                </a:solidFill>
                <a:latin typeface="Arial"/>
                <a:cs typeface="Arial"/>
              </a:rPr>
              <a:t> </a:t>
            </a:r>
            <a:r>
              <a:rPr sz="3733" spc="-7" dirty="0">
                <a:solidFill>
                  <a:srgbClr val="464646"/>
                </a:solidFill>
                <a:latin typeface="Arial"/>
                <a:cs typeface="Arial"/>
              </a:rPr>
              <a:t>失败？</a:t>
            </a:r>
            <a:endParaRPr sz="3733">
              <a:latin typeface="Arial"/>
              <a:cs typeface="Arial"/>
            </a:endParaRPr>
          </a:p>
        </p:txBody>
      </p:sp>
      <p:sp>
        <p:nvSpPr>
          <p:cNvPr id="30" name="object 30">
            <a:extLst>
              <a:ext uri="{FF2B5EF4-FFF2-40B4-BE49-F238E27FC236}">
                <a16:creationId xmlns:a16="http://schemas.microsoft.com/office/drawing/2014/main" id="{16B1444F-3D16-4364-A8A9-EC48EB1E9778}"/>
              </a:ext>
            </a:extLst>
          </p:cNvPr>
          <p:cNvSpPr txBox="1"/>
          <p:nvPr/>
        </p:nvSpPr>
        <p:spPr>
          <a:xfrm>
            <a:off x="9602788" y="3519488"/>
            <a:ext cx="2379662" cy="590550"/>
          </a:xfrm>
          <a:prstGeom prst="rect">
            <a:avLst/>
          </a:prstGeom>
        </p:spPr>
        <p:txBody>
          <a:bodyPr lIns="0" tIns="16087" rIns="0" bIns="0">
            <a:spAutoFit/>
          </a:bodyPr>
          <a:lstStyle/>
          <a:p>
            <a:pPr marL="16933">
              <a:spcBef>
                <a:spcPts val="127"/>
              </a:spcBef>
              <a:defRPr/>
            </a:pPr>
            <a:r>
              <a:rPr sz="3733" spc="-7" dirty="0">
                <a:solidFill>
                  <a:srgbClr val="464646"/>
                </a:solidFill>
                <a:latin typeface="Arial"/>
                <a:cs typeface="Arial"/>
              </a:rPr>
              <a:t>发现？</a:t>
            </a:r>
            <a:endParaRPr sz="3733">
              <a:latin typeface="Arial"/>
              <a:cs typeface="Arial"/>
            </a:endParaRPr>
          </a:p>
        </p:txBody>
      </p:sp>
      <p:sp>
        <p:nvSpPr>
          <p:cNvPr id="31" name="object 31">
            <a:extLst>
              <a:ext uri="{FF2B5EF4-FFF2-40B4-BE49-F238E27FC236}">
                <a16:creationId xmlns:a16="http://schemas.microsoft.com/office/drawing/2014/main" id="{DC1C54CE-0F12-462B-A27D-5AB050DA97BD}"/>
              </a:ext>
            </a:extLst>
          </p:cNvPr>
          <p:cNvSpPr txBox="1"/>
          <p:nvPr/>
        </p:nvSpPr>
        <p:spPr>
          <a:xfrm>
            <a:off x="3846513" y="3079750"/>
            <a:ext cx="3989387" cy="590550"/>
          </a:xfrm>
          <a:prstGeom prst="rect">
            <a:avLst/>
          </a:prstGeom>
        </p:spPr>
        <p:txBody>
          <a:bodyPr lIns="0" tIns="16087" rIns="0" bIns="0">
            <a:spAutoFit/>
          </a:bodyPr>
          <a:lstStyle/>
          <a:p>
            <a:pPr marL="16933">
              <a:spcBef>
                <a:spcPts val="127"/>
              </a:spcBef>
              <a:defRPr/>
            </a:pPr>
            <a:r>
              <a:rPr sz="3733" spc="-7" dirty="0">
                <a:solidFill>
                  <a:srgbClr val="464646"/>
                </a:solidFill>
                <a:latin typeface="Arial"/>
                <a:cs typeface="Arial"/>
              </a:rPr>
              <a:t>消息</a:t>
            </a:r>
            <a:r>
              <a:rPr sz="3733" spc="-33" dirty="0">
                <a:solidFill>
                  <a:srgbClr val="464646"/>
                </a:solidFill>
                <a:latin typeface="Arial"/>
                <a:cs typeface="Arial"/>
              </a:rPr>
              <a:t> </a:t>
            </a:r>
            <a:r>
              <a:rPr sz="3733" spc="-7" dirty="0">
                <a:solidFill>
                  <a:srgbClr val="464646"/>
                </a:solidFill>
                <a:latin typeface="Arial"/>
                <a:cs typeface="Arial"/>
              </a:rPr>
              <a:t>路由？</a:t>
            </a:r>
            <a:endParaRPr sz="3733">
              <a:latin typeface="Arial"/>
              <a:cs typeface="Arial"/>
            </a:endParaRPr>
          </a:p>
        </p:txBody>
      </p:sp>
      <p:sp>
        <p:nvSpPr>
          <p:cNvPr id="32" name="object 32">
            <a:extLst>
              <a:ext uri="{FF2B5EF4-FFF2-40B4-BE49-F238E27FC236}">
                <a16:creationId xmlns:a16="http://schemas.microsoft.com/office/drawing/2014/main" id="{0AA8593A-E586-41AF-8C30-28C2EAD0499B}"/>
              </a:ext>
            </a:extLst>
          </p:cNvPr>
          <p:cNvSpPr txBox="1"/>
          <p:nvPr/>
        </p:nvSpPr>
        <p:spPr>
          <a:xfrm>
            <a:off x="698500" y="4765675"/>
            <a:ext cx="2995613" cy="592138"/>
          </a:xfrm>
          <a:prstGeom prst="rect">
            <a:avLst/>
          </a:prstGeom>
        </p:spPr>
        <p:txBody>
          <a:bodyPr lIns="0" tIns="16087" rIns="0" bIns="0">
            <a:spAutoFit/>
          </a:bodyPr>
          <a:lstStyle/>
          <a:p>
            <a:pPr marL="16933">
              <a:spcBef>
                <a:spcPts val="127"/>
              </a:spcBef>
              <a:defRPr/>
            </a:pPr>
            <a:r>
              <a:rPr sz="3733" spc="-160" dirty="0">
                <a:solidFill>
                  <a:srgbClr val="464646"/>
                </a:solidFill>
                <a:latin typeface="Arial"/>
                <a:cs typeface="Arial"/>
              </a:rPr>
              <a:t>T</a:t>
            </a:r>
            <a:r>
              <a:rPr sz="3733" spc="-7" dirty="0">
                <a:solidFill>
                  <a:srgbClr val="464646"/>
                </a:solidFill>
                <a:latin typeface="Arial"/>
                <a:cs typeface="Arial"/>
              </a:rPr>
              <a:t>Ra</a:t>
            </a:r>
            <a:r>
              <a:rPr sz="3733" dirty="0">
                <a:solidFill>
                  <a:srgbClr val="464646"/>
                </a:solidFill>
                <a:latin typeface="Arial"/>
                <a:cs typeface="Arial"/>
              </a:rPr>
              <a:t>n</a:t>
            </a:r>
            <a:r>
              <a:rPr sz="3733" spc="-7" dirty="0">
                <a:solidFill>
                  <a:srgbClr val="464646"/>
                </a:solidFill>
                <a:latin typeface="Arial"/>
                <a:cs typeface="Arial"/>
              </a:rPr>
              <a:t>s</a:t>
            </a:r>
            <a:r>
              <a:rPr sz="3733" dirty="0">
                <a:solidFill>
                  <a:srgbClr val="464646"/>
                </a:solidFill>
                <a:latin typeface="Arial"/>
                <a:cs typeface="Arial"/>
              </a:rPr>
              <a:t>一个</a:t>
            </a:r>
            <a:r>
              <a:rPr sz="3733" spc="-7" dirty="0">
                <a:solidFill>
                  <a:srgbClr val="464646"/>
                </a:solidFill>
                <a:latin typeface="Arial"/>
                <a:cs typeface="Arial"/>
              </a:rPr>
              <a:t>Ct</a:t>
            </a:r>
            <a:r>
              <a:rPr sz="3733" dirty="0">
                <a:solidFill>
                  <a:srgbClr val="464646"/>
                </a:solidFill>
                <a:latin typeface="Arial"/>
                <a:cs typeface="Arial"/>
              </a:rPr>
              <a:t>我</a:t>
            </a:r>
            <a:r>
              <a:rPr sz="3733" spc="-7" dirty="0">
                <a:solidFill>
                  <a:srgbClr val="464646"/>
                </a:solidFill>
                <a:latin typeface="Arial"/>
                <a:cs typeface="Arial"/>
              </a:rPr>
              <a:t>上</a:t>
            </a:r>
            <a:r>
              <a:rPr sz="3733" dirty="0">
                <a:solidFill>
                  <a:srgbClr val="464646"/>
                </a:solidFill>
                <a:latin typeface="Arial"/>
                <a:cs typeface="Arial"/>
              </a:rPr>
              <a:t>s</a:t>
            </a:r>
            <a:r>
              <a:rPr sz="3733" spc="-7" dirty="0">
                <a:solidFill>
                  <a:srgbClr val="464646"/>
                </a:solidFill>
                <a:latin typeface="Arial"/>
                <a:cs typeface="Arial"/>
              </a:rPr>
              <a:t>?</a:t>
            </a:r>
            <a:endParaRPr sz="3733">
              <a:latin typeface="Arial"/>
              <a:cs typeface="Arial"/>
            </a:endParaRPr>
          </a:p>
        </p:txBody>
      </p:sp>
      <p:sp>
        <p:nvSpPr>
          <p:cNvPr id="33" name="object 33">
            <a:extLst>
              <a:ext uri="{FF2B5EF4-FFF2-40B4-BE49-F238E27FC236}">
                <a16:creationId xmlns:a16="http://schemas.microsoft.com/office/drawing/2014/main" id="{1E7F2C10-B6B6-4601-949D-107AF882E00B}"/>
              </a:ext>
            </a:extLst>
          </p:cNvPr>
          <p:cNvSpPr txBox="1"/>
          <p:nvPr/>
        </p:nvSpPr>
        <p:spPr>
          <a:xfrm>
            <a:off x="377825" y="3519488"/>
            <a:ext cx="1798638" cy="590550"/>
          </a:xfrm>
          <a:prstGeom prst="rect">
            <a:avLst/>
          </a:prstGeom>
        </p:spPr>
        <p:txBody>
          <a:bodyPr lIns="0" tIns="16087" rIns="0" bIns="0">
            <a:spAutoFit/>
          </a:bodyPr>
          <a:lstStyle/>
          <a:p>
            <a:pPr marL="16933">
              <a:spcBef>
                <a:spcPts val="127"/>
              </a:spcBef>
              <a:defRPr/>
            </a:pPr>
            <a:r>
              <a:rPr sz="3733" spc="-60" dirty="0">
                <a:solidFill>
                  <a:srgbClr val="464646"/>
                </a:solidFill>
                <a:latin typeface="Arial"/>
                <a:cs typeface="Arial"/>
              </a:rPr>
              <a:t>测试？</a:t>
            </a:r>
            <a:endParaRPr sz="3733">
              <a:latin typeface="Arial"/>
              <a:cs typeface="Arial"/>
            </a:endParaRPr>
          </a:p>
        </p:txBody>
      </p:sp>
      <p:sp>
        <p:nvSpPr>
          <p:cNvPr id="34" name="object 34">
            <a:extLst>
              <a:ext uri="{FF2B5EF4-FFF2-40B4-BE49-F238E27FC236}">
                <a16:creationId xmlns:a16="http://schemas.microsoft.com/office/drawing/2014/main" id="{EB9300A7-B553-4455-AFED-CDE28EEFCA4D}"/>
              </a:ext>
            </a:extLst>
          </p:cNvPr>
          <p:cNvSpPr txBox="1"/>
          <p:nvPr/>
        </p:nvSpPr>
        <p:spPr>
          <a:xfrm>
            <a:off x="7980363" y="4711700"/>
            <a:ext cx="2513012" cy="590550"/>
          </a:xfrm>
          <a:prstGeom prst="rect">
            <a:avLst/>
          </a:prstGeom>
        </p:spPr>
        <p:txBody>
          <a:bodyPr lIns="0" tIns="16087" rIns="0" bIns="0">
            <a:spAutoFit/>
          </a:bodyPr>
          <a:lstStyle/>
          <a:p>
            <a:pPr marL="16933">
              <a:spcBef>
                <a:spcPts val="127"/>
              </a:spcBef>
              <a:defRPr/>
            </a:pPr>
            <a:r>
              <a:rPr sz="3733" spc="-7" dirty="0">
                <a:solidFill>
                  <a:srgbClr val="464646"/>
                </a:solidFill>
                <a:latin typeface="Arial"/>
                <a:cs typeface="Arial"/>
              </a:rPr>
              <a:t>监测？</a:t>
            </a:r>
            <a:endParaRPr sz="3733">
              <a:latin typeface="Arial"/>
              <a:cs typeface="Arial"/>
            </a:endParaRPr>
          </a:p>
        </p:txBody>
      </p:sp>
      <p:sp>
        <p:nvSpPr>
          <p:cNvPr id="35" name="object 35">
            <a:extLst>
              <a:ext uri="{FF2B5EF4-FFF2-40B4-BE49-F238E27FC236}">
                <a16:creationId xmlns:a16="http://schemas.microsoft.com/office/drawing/2014/main" id="{A5D79680-5835-41EC-AFC9-AB9AC68D9341}"/>
              </a:ext>
            </a:extLst>
          </p:cNvPr>
          <p:cNvSpPr txBox="1"/>
          <p:nvPr/>
        </p:nvSpPr>
        <p:spPr>
          <a:xfrm>
            <a:off x="1019175" y="5795963"/>
            <a:ext cx="3959225" cy="590550"/>
          </a:xfrm>
          <a:prstGeom prst="rect">
            <a:avLst/>
          </a:prstGeom>
        </p:spPr>
        <p:txBody>
          <a:bodyPr lIns="0" tIns="16087" rIns="0" bIns="0">
            <a:spAutoFit/>
          </a:bodyPr>
          <a:lstStyle/>
          <a:p>
            <a:pPr marL="16933">
              <a:spcBef>
                <a:spcPts val="127"/>
              </a:spcBef>
              <a:defRPr/>
            </a:pPr>
            <a:r>
              <a:rPr sz="3733" spc="-13" dirty="0">
                <a:solidFill>
                  <a:srgbClr val="464646"/>
                </a:solidFill>
                <a:latin typeface="Arial"/>
                <a:cs typeface="Arial"/>
              </a:rPr>
              <a:t>Api</a:t>
            </a:r>
            <a:r>
              <a:rPr sz="3733" spc="-60" dirty="0">
                <a:solidFill>
                  <a:srgbClr val="464646"/>
                </a:solidFill>
                <a:latin typeface="Arial"/>
                <a:cs typeface="Arial"/>
              </a:rPr>
              <a:t> </a:t>
            </a:r>
            <a:r>
              <a:rPr sz="3733" spc="-7" dirty="0">
                <a:solidFill>
                  <a:srgbClr val="464646"/>
                </a:solidFill>
                <a:latin typeface="Arial"/>
                <a:cs typeface="Arial"/>
              </a:rPr>
              <a:t>管理？</a:t>
            </a:r>
            <a:endParaRPr sz="3733">
              <a:latin typeface="Arial"/>
              <a:cs typeface="Arial"/>
            </a:endParaRPr>
          </a:p>
        </p:txBody>
      </p:sp>
      <p:sp>
        <p:nvSpPr>
          <p:cNvPr id="36" name="object 36">
            <a:extLst>
              <a:ext uri="{FF2B5EF4-FFF2-40B4-BE49-F238E27FC236}">
                <a16:creationId xmlns:a16="http://schemas.microsoft.com/office/drawing/2014/main" id="{1A1AAD21-55DD-405A-8316-AFF636BA8146}"/>
              </a:ext>
            </a:extLst>
          </p:cNvPr>
          <p:cNvSpPr txBox="1"/>
          <p:nvPr/>
        </p:nvSpPr>
        <p:spPr>
          <a:xfrm>
            <a:off x="4300538" y="4362450"/>
            <a:ext cx="1511300" cy="592138"/>
          </a:xfrm>
          <a:prstGeom prst="rect">
            <a:avLst/>
          </a:prstGeom>
        </p:spPr>
        <p:txBody>
          <a:bodyPr lIns="0" tIns="16087" rIns="0" bIns="0">
            <a:spAutoFit/>
          </a:bodyPr>
          <a:lstStyle/>
          <a:p>
            <a:pPr marL="16933">
              <a:spcBef>
                <a:spcPts val="127"/>
              </a:spcBef>
              <a:defRPr/>
            </a:pPr>
            <a:r>
              <a:rPr sz="3733" spc="-7" dirty="0">
                <a:solidFill>
                  <a:srgbClr val="464646"/>
                </a:solidFill>
                <a:latin typeface="Arial"/>
                <a:cs typeface="Arial"/>
              </a:rPr>
              <a:t>延迟？</a:t>
            </a:r>
            <a:endParaRPr sz="3733">
              <a:latin typeface="Arial"/>
              <a:cs typeface="Arial"/>
            </a:endParaRPr>
          </a:p>
        </p:txBody>
      </p:sp>
    </p:spTree>
  </p:cSld>
  <p:clrMapOvr>
    <a:masterClrMapping/>
  </p:clrMapOvr>
</p:sld>
</file>

<file path=ppt/slides/slide236.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39022D38-C0D3-4608-B689-F6864340AAB2}"/>
              </a:ext>
            </a:extLst>
          </p:cNvPr>
          <p:cNvSpPr txBox="1">
            <a:spLocks noGrp="1"/>
          </p:cNvSpPr>
          <p:nvPr>
            <p:ph type="title"/>
          </p:nvPr>
        </p:nvSpPr>
        <p:spPr>
          <a:xfrm>
            <a:off x="554038" y="139700"/>
            <a:ext cx="6440487" cy="693738"/>
          </a:xfrm>
        </p:spPr>
        <p:txBody>
          <a:bodyPr lIns="0" tIns="16087" rIns="0" bIns="0" rtlCol="0">
            <a:spAutoFit/>
          </a:bodyPr>
          <a:lstStyle/>
          <a:p>
            <a:pPr marL="16933">
              <a:spcBef>
                <a:spcPts val="127"/>
              </a:spcBef>
              <a:defRPr/>
            </a:pPr>
            <a:r>
              <a:rPr spc="-7" dirty="0">
                <a:solidFill>
                  <a:schemeClr val="bg1"/>
                </a:solidFill>
              </a:rPr>
              <a:t>挑战的</a:t>
            </a:r>
            <a:r>
              <a:rPr spc="33" dirty="0">
                <a:solidFill>
                  <a:schemeClr val="bg1"/>
                </a:solidFill>
              </a:rPr>
              <a:t> </a:t>
            </a:r>
            <a:r>
              <a:rPr spc="-7" dirty="0">
                <a:solidFill>
                  <a:schemeClr val="bg1"/>
                </a:solidFill>
              </a:rPr>
              <a:t>Microservices</a:t>
            </a:r>
          </a:p>
        </p:txBody>
      </p:sp>
      <p:sp>
        <p:nvSpPr>
          <p:cNvPr id="322563" name="object 3">
            <a:extLst>
              <a:ext uri="{FF2B5EF4-FFF2-40B4-BE49-F238E27FC236}">
                <a16:creationId xmlns:a16="http://schemas.microsoft.com/office/drawing/2014/main" id="{0B69F3B1-22F3-4BF7-A569-3BDDB3446428}"/>
              </a:ext>
            </a:extLst>
          </p:cNvPr>
          <p:cNvSpPr>
            <a:spLocks noChangeArrowheads="1"/>
          </p:cNvSpPr>
          <p:nvPr/>
        </p:nvSpPr>
        <p:spPr bwMode="auto">
          <a:xfrm>
            <a:off x="1906588" y="2005013"/>
            <a:ext cx="2100262" cy="2052637"/>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2564" name="object 4">
            <a:extLst>
              <a:ext uri="{FF2B5EF4-FFF2-40B4-BE49-F238E27FC236}">
                <a16:creationId xmlns:a16="http://schemas.microsoft.com/office/drawing/2014/main" id="{ED77416F-EB7D-482A-807E-BCDAEA13DEC8}"/>
              </a:ext>
            </a:extLst>
          </p:cNvPr>
          <p:cNvSpPr>
            <a:spLocks noChangeArrowheads="1"/>
          </p:cNvSpPr>
          <p:nvPr/>
        </p:nvSpPr>
        <p:spPr bwMode="auto">
          <a:xfrm>
            <a:off x="1968500" y="2038350"/>
            <a:ext cx="1974850" cy="192563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2565" name="object 5">
            <a:extLst>
              <a:ext uri="{FF2B5EF4-FFF2-40B4-BE49-F238E27FC236}">
                <a16:creationId xmlns:a16="http://schemas.microsoft.com/office/drawing/2014/main" id="{E50E3BAA-C6D6-47F7-84F2-F4C562E9E6A7}"/>
              </a:ext>
            </a:extLst>
          </p:cNvPr>
          <p:cNvSpPr>
            <a:spLocks/>
          </p:cNvSpPr>
          <p:nvPr/>
        </p:nvSpPr>
        <p:spPr bwMode="auto">
          <a:xfrm>
            <a:off x="1968500" y="2038350"/>
            <a:ext cx="1976438" cy="1927225"/>
          </a:xfrm>
          <a:custGeom>
            <a:avLst/>
            <a:gdLst>
              <a:gd name="T0" fmla="*/ 0 w 1481455"/>
              <a:gd name="T1" fmla="*/ 6091520 h 1445260"/>
              <a:gd name="T2" fmla="*/ 6260729 w 1481455"/>
              <a:gd name="T3" fmla="*/ 6091520 h 1445260"/>
              <a:gd name="T4" fmla="*/ 6260729 w 1481455"/>
              <a:gd name="T5" fmla="*/ 0 h 1445260"/>
              <a:gd name="T6" fmla="*/ 0 w 1481455"/>
              <a:gd name="T7" fmla="*/ 0 h 1445260"/>
              <a:gd name="T8" fmla="*/ 0 w 1481455"/>
              <a:gd name="T9" fmla="*/ 6091520 h 14452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81455" h="1445260">
                <a:moveTo>
                  <a:pt x="0" y="1444752"/>
                </a:moveTo>
                <a:lnTo>
                  <a:pt x="1481328" y="1444752"/>
                </a:lnTo>
                <a:lnTo>
                  <a:pt x="1481328" y="0"/>
                </a:lnTo>
                <a:lnTo>
                  <a:pt x="0" y="0"/>
                </a:lnTo>
                <a:lnTo>
                  <a:pt x="0" y="1444752"/>
                </a:lnTo>
                <a:close/>
              </a:path>
            </a:pathLst>
          </a:custGeom>
          <a:noFill/>
          <a:ln w="9144">
            <a:solidFill>
              <a:srgbClr val="FAB34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6" name="object 6">
            <a:extLst>
              <a:ext uri="{FF2B5EF4-FFF2-40B4-BE49-F238E27FC236}">
                <a16:creationId xmlns:a16="http://schemas.microsoft.com/office/drawing/2014/main" id="{2622D0DE-1AAD-4192-90FC-C928728BB693}"/>
              </a:ext>
            </a:extLst>
          </p:cNvPr>
          <p:cNvSpPr txBox="1"/>
          <p:nvPr/>
        </p:nvSpPr>
        <p:spPr>
          <a:xfrm>
            <a:off x="1474788" y="4660900"/>
            <a:ext cx="2959100" cy="1165225"/>
          </a:xfrm>
          <a:prstGeom prst="rect">
            <a:avLst/>
          </a:prstGeom>
        </p:spPr>
        <p:txBody>
          <a:bodyPr lIns="0" tIns="16087" rIns="0" bIns="0">
            <a:spAutoFit/>
          </a:bodyPr>
          <a:lstStyle/>
          <a:p>
            <a:pPr marL="1693" algn="ctr">
              <a:spcBef>
                <a:spcPts val="127"/>
              </a:spcBef>
              <a:defRPr/>
            </a:pPr>
            <a:r>
              <a:rPr sz="3733" b="1" spc="-7" dirty="0">
                <a:solidFill>
                  <a:srgbClr val="464646"/>
                </a:solidFill>
                <a:latin typeface="Arial"/>
                <a:cs typeface="Arial"/>
              </a:rPr>
              <a:t>一个</a:t>
            </a:r>
            <a:r>
              <a:rPr sz="3733" b="1" spc="-13" dirty="0">
                <a:solidFill>
                  <a:srgbClr val="464646"/>
                </a:solidFill>
                <a:latin typeface="Arial"/>
                <a:cs typeface="Arial"/>
              </a:rPr>
              <a:t> </a:t>
            </a:r>
            <a:r>
              <a:rPr sz="3733" b="1" spc="-7" dirty="0">
                <a:solidFill>
                  <a:srgbClr val="464646"/>
                </a:solidFill>
                <a:latin typeface="Arial"/>
                <a:cs typeface="Arial"/>
              </a:rPr>
              <a:t>大小</a:t>
            </a:r>
            <a:endParaRPr sz="3733">
              <a:latin typeface="Arial"/>
              <a:cs typeface="Arial"/>
            </a:endParaRPr>
          </a:p>
          <a:p>
            <a:pPr algn="ctr">
              <a:defRPr/>
            </a:pPr>
            <a:r>
              <a:rPr sz="3733" b="1" spc="-7" dirty="0">
                <a:solidFill>
                  <a:srgbClr val="464646"/>
                </a:solidFill>
                <a:latin typeface="Arial"/>
                <a:cs typeface="Arial"/>
              </a:rPr>
              <a:t>不适合</a:t>
            </a:r>
            <a:r>
              <a:rPr sz="3733" b="1" spc="-67" dirty="0">
                <a:solidFill>
                  <a:srgbClr val="464646"/>
                </a:solidFill>
                <a:latin typeface="Arial"/>
                <a:cs typeface="Arial"/>
              </a:rPr>
              <a:t> </a:t>
            </a:r>
            <a:r>
              <a:rPr sz="3733" b="1" spc="-13" dirty="0">
                <a:solidFill>
                  <a:srgbClr val="464646"/>
                </a:solidFill>
                <a:latin typeface="Arial"/>
                <a:cs typeface="Arial"/>
              </a:rPr>
              <a:t>所有</a:t>
            </a:r>
            <a:endParaRPr sz="3733">
              <a:latin typeface="Arial"/>
              <a:cs typeface="Arial"/>
            </a:endParaRPr>
          </a:p>
        </p:txBody>
      </p:sp>
      <p:sp>
        <p:nvSpPr>
          <p:cNvPr id="322567" name="object 7">
            <a:extLst>
              <a:ext uri="{FF2B5EF4-FFF2-40B4-BE49-F238E27FC236}">
                <a16:creationId xmlns:a16="http://schemas.microsoft.com/office/drawing/2014/main" id="{C1A8AB3A-6E67-4A8A-96CB-D1235CE43341}"/>
              </a:ext>
            </a:extLst>
          </p:cNvPr>
          <p:cNvSpPr>
            <a:spLocks noChangeArrowheads="1"/>
          </p:cNvSpPr>
          <p:nvPr/>
        </p:nvSpPr>
        <p:spPr bwMode="auto">
          <a:xfrm>
            <a:off x="8485188" y="1993900"/>
            <a:ext cx="623887" cy="620713"/>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2568" name="object 8">
            <a:extLst>
              <a:ext uri="{FF2B5EF4-FFF2-40B4-BE49-F238E27FC236}">
                <a16:creationId xmlns:a16="http://schemas.microsoft.com/office/drawing/2014/main" id="{BA9FC03D-9504-482D-9204-71BE817E6D36}"/>
              </a:ext>
            </a:extLst>
          </p:cNvPr>
          <p:cNvSpPr>
            <a:spLocks noChangeArrowheads="1"/>
          </p:cNvSpPr>
          <p:nvPr/>
        </p:nvSpPr>
        <p:spPr bwMode="auto">
          <a:xfrm>
            <a:off x="8548688" y="2025650"/>
            <a:ext cx="498475" cy="495300"/>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2569" name="object 9">
            <a:extLst>
              <a:ext uri="{FF2B5EF4-FFF2-40B4-BE49-F238E27FC236}">
                <a16:creationId xmlns:a16="http://schemas.microsoft.com/office/drawing/2014/main" id="{3243688F-A9F4-41BF-A1E9-2079453ABC86}"/>
              </a:ext>
            </a:extLst>
          </p:cNvPr>
          <p:cNvSpPr>
            <a:spLocks/>
          </p:cNvSpPr>
          <p:nvPr/>
        </p:nvSpPr>
        <p:spPr bwMode="auto">
          <a:xfrm>
            <a:off x="8548688" y="2025650"/>
            <a:ext cx="498475" cy="496888"/>
          </a:xfrm>
          <a:custGeom>
            <a:avLst/>
            <a:gdLst>
              <a:gd name="T0" fmla="*/ 0 w 373379"/>
              <a:gd name="T1" fmla="*/ 789366 h 372110"/>
              <a:gd name="T2" fmla="*/ 28275 w 373379"/>
              <a:gd name="T3" fmla="*/ 579432 h 372110"/>
              <a:gd name="T4" fmla="*/ 108078 w 373379"/>
              <a:gd name="T5" fmla="*/ 390847 h 372110"/>
              <a:gd name="T6" fmla="*/ 231869 w 373379"/>
              <a:gd name="T7" fmla="*/ 231105 h 372110"/>
              <a:gd name="T8" fmla="*/ 392105 w 373379"/>
              <a:gd name="T9" fmla="*/ 107715 h 372110"/>
              <a:gd name="T10" fmla="*/ 581243 w 373379"/>
              <a:gd name="T11" fmla="*/ 28179 h 372110"/>
              <a:gd name="T12" fmla="*/ 791748 w 373379"/>
              <a:gd name="T13" fmla="*/ 0 h 372110"/>
              <a:gd name="T14" fmla="*/ 1002253 w 373379"/>
              <a:gd name="T15" fmla="*/ 28179 h 372110"/>
              <a:gd name="T16" fmla="*/ 1191394 w 373379"/>
              <a:gd name="T17" fmla="*/ 107715 h 372110"/>
              <a:gd name="T18" fmla="*/ 1351628 w 373379"/>
              <a:gd name="T19" fmla="*/ 231105 h 372110"/>
              <a:gd name="T20" fmla="*/ 1475419 w 373379"/>
              <a:gd name="T21" fmla="*/ 390847 h 372110"/>
              <a:gd name="T22" fmla="*/ 1555223 w 373379"/>
              <a:gd name="T23" fmla="*/ 579432 h 372110"/>
              <a:gd name="T24" fmla="*/ 1583500 w 373379"/>
              <a:gd name="T25" fmla="*/ 789366 h 372110"/>
              <a:gd name="T26" fmla="*/ 1555223 w 373379"/>
              <a:gd name="T27" fmla="*/ 999298 h 372110"/>
              <a:gd name="T28" fmla="*/ 1475419 w 373379"/>
              <a:gd name="T29" fmla="*/ 1187887 h 372110"/>
              <a:gd name="T30" fmla="*/ 1351628 w 373379"/>
              <a:gd name="T31" fmla="*/ 1347629 h 372110"/>
              <a:gd name="T32" fmla="*/ 1191397 w 373379"/>
              <a:gd name="T33" fmla="*/ 1471023 h 372110"/>
              <a:gd name="T34" fmla="*/ 1002253 w 373379"/>
              <a:gd name="T35" fmla="*/ 1550557 h 372110"/>
              <a:gd name="T36" fmla="*/ 791748 w 373379"/>
              <a:gd name="T37" fmla="*/ 1578741 h 372110"/>
              <a:gd name="T38" fmla="*/ 581243 w 373379"/>
              <a:gd name="T39" fmla="*/ 1550557 h 372110"/>
              <a:gd name="T40" fmla="*/ 392105 w 373379"/>
              <a:gd name="T41" fmla="*/ 1471023 h 372110"/>
              <a:gd name="T42" fmla="*/ 231869 w 373379"/>
              <a:gd name="T43" fmla="*/ 1347629 h 372110"/>
              <a:gd name="T44" fmla="*/ 108078 w 373379"/>
              <a:gd name="T45" fmla="*/ 1187887 h 372110"/>
              <a:gd name="T46" fmla="*/ 28275 w 373379"/>
              <a:gd name="T47" fmla="*/ 999298 h 372110"/>
              <a:gd name="T48" fmla="*/ 0 w 373379"/>
              <a:gd name="T49" fmla="*/ 789366 h 37211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3379" h="372110">
                <a:moveTo>
                  <a:pt x="0" y="185927"/>
                </a:moveTo>
                <a:lnTo>
                  <a:pt x="6667" y="136480"/>
                </a:lnTo>
                <a:lnTo>
                  <a:pt x="25484" y="92060"/>
                </a:lnTo>
                <a:lnTo>
                  <a:pt x="54673" y="54435"/>
                </a:lnTo>
                <a:lnTo>
                  <a:pt x="92456" y="25371"/>
                </a:lnTo>
                <a:lnTo>
                  <a:pt x="137054" y="6637"/>
                </a:lnTo>
                <a:lnTo>
                  <a:pt x="186689" y="0"/>
                </a:lnTo>
                <a:lnTo>
                  <a:pt x="236325" y="6637"/>
                </a:lnTo>
                <a:lnTo>
                  <a:pt x="280923" y="25371"/>
                </a:lnTo>
                <a:lnTo>
                  <a:pt x="318706" y="54435"/>
                </a:lnTo>
                <a:lnTo>
                  <a:pt x="347895" y="92060"/>
                </a:lnTo>
                <a:lnTo>
                  <a:pt x="366712" y="136480"/>
                </a:lnTo>
                <a:lnTo>
                  <a:pt x="373380" y="185927"/>
                </a:lnTo>
                <a:lnTo>
                  <a:pt x="366712" y="235375"/>
                </a:lnTo>
                <a:lnTo>
                  <a:pt x="347895" y="279795"/>
                </a:lnTo>
                <a:lnTo>
                  <a:pt x="318706" y="317420"/>
                </a:lnTo>
                <a:lnTo>
                  <a:pt x="280924" y="346484"/>
                </a:lnTo>
                <a:lnTo>
                  <a:pt x="236325" y="365218"/>
                </a:lnTo>
                <a:lnTo>
                  <a:pt x="186689" y="371856"/>
                </a:lnTo>
                <a:lnTo>
                  <a:pt x="137054" y="365218"/>
                </a:lnTo>
                <a:lnTo>
                  <a:pt x="92456" y="346484"/>
                </a:lnTo>
                <a:lnTo>
                  <a:pt x="54673" y="317420"/>
                </a:lnTo>
                <a:lnTo>
                  <a:pt x="25484" y="279795"/>
                </a:lnTo>
                <a:lnTo>
                  <a:pt x="6667" y="235375"/>
                </a:lnTo>
                <a:lnTo>
                  <a:pt x="0" y="185927"/>
                </a:lnTo>
                <a:close/>
              </a:path>
            </a:pathLst>
          </a:custGeom>
          <a:noFill/>
          <a:ln w="9144">
            <a:solidFill>
              <a:srgbClr val="FAB34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22570" name="object 10">
            <a:extLst>
              <a:ext uri="{FF2B5EF4-FFF2-40B4-BE49-F238E27FC236}">
                <a16:creationId xmlns:a16="http://schemas.microsoft.com/office/drawing/2014/main" id="{3E115CAB-ACB9-4FA5-B614-EB9C34C9F877}"/>
              </a:ext>
            </a:extLst>
          </p:cNvPr>
          <p:cNvSpPr>
            <a:spLocks noChangeArrowheads="1"/>
          </p:cNvSpPr>
          <p:nvPr/>
        </p:nvSpPr>
        <p:spPr bwMode="auto">
          <a:xfrm>
            <a:off x="9218613" y="1993900"/>
            <a:ext cx="623887" cy="620713"/>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2571" name="object 11">
            <a:extLst>
              <a:ext uri="{FF2B5EF4-FFF2-40B4-BE49-F238E27FC236}">
                <a16:creationId xmlns:a16="http://schemas.microsoft.com/office/drawing/2014/main" id="{233ECC9A-EF2D-4E56-960A-D453540419D1}"/>
              </a:ext>
            </a:extLst>
          </p:cNvPr>
          <p:cNvSpPr>
            <a:spLocks noChangeArrowheads="1"/>
          </p:cNvSpPr>
          <p:nvPr/>
        </p:nvSpPr>
        <p:spPr bwMode="auto">
          <a:xfrm>
            <a:off x="9282113" y="2025650"/>
            <a:ext cx="498475" cy="495300"/>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2572" name="object 12">
            <a:extLst>
              <a:ext uri="{FF2B5EF4-FFF2-40B4-BE49-F238E27FC236}">
                <a16:creationId xmlns:a16="http://schemas.microsoft.com/office/drawing/2014/main" id="{5B9F7370-1174-4563-AE9E-9E5F307EFD98}"/>
              </a:ext>
            </a:extLst>
          </p:cNvPr>
          <p:cNvSpPr>
            <a:spLocks/>
          </p:cNvSpPr>
          <p:nvPr/>
        </p:nvSpPr>
        <p:spPr bwMode="auto">
          <a:xfrm>
            <a:off x="9282113" y="2025650"/>
            <a:ext cx="498475" cy="496888"/>
          </a:xfrm>
          <a:custGeom>
            <a:avLst/>
            <a:gdLst>
              <a:gd name="T0" fmla="*/ 0 w 373379"/>
              <a:gd name="T1" fmla="*/ 789366 h 372110"/>
              <a:gd name="T2" fmla="*/ 28275 w 373379"/>
              <a:gd name="T3" fmla="*/ 579432 h 372110"/>
              <a:gd name="T4" fmla="*/ 108078 w 373379"/>
              <a:gd name="T5" fmla="*/ 390847 h 372110"/>
              <a:gd name="T6" fmla="*/ 231869 w 373379"/>
              <a:gd name="T7" fmla="*/ 231105 h 372110"/>
              <a:gd name="T8" fmla="*/ 392101 w 373379"/>
              <a:gd name="T9" fmla="*/ 107715 h 372110"/>
              <a:gd name="T10" fmla="*/ 581243 w 373379"/>
              <a:gd name="T11" fmla="*/ 28179 h 372110"/>
              <a:gd name="T12" fmla="*/ 791749 w 373379"/>
              <a:gd name="T13" fmla="*/ 0 h 372110"/>
              <a:gd name="T14" fmla="*/ 1002253 w 373379"/>
              <a:gd name="T15" fmla="*/ 28179 h 372110"/>
              <a:gd name="T16" fmla="*/ 1191397 w 373379"/>
              <a:gd name="T17" fmla="*/ 107715 h 372110"/>
              <a:gd name="T18" fmla="*/ 1351628 w 373379"/>
              <a:gd name="T19" fmla="*/ 231105 h 372110"/>
              <a:gd name="T20" fmla="*/ 1475419 w 373379"/>
              <a:gd name="T21" fmla="*/ 390847 h 372110"/>
              <a:gd name="T22" fmla="*/ 1555223 w 373379"/>
              <a:gd name="T23" fmla="*/ 579432 h 372110"/>
              <a:gd name="T24" fmla="*/ 1583497 w 373379"/>
              <a:gd name="T25" fmla="*/ 789366 h 372110"/>
              <a:gd name="T26" fmla="*/ 1555223 w 373379"/>
              <a:gd name="T27" fmla="*/ 999298 h 372110"/>
              <a:gd name="T28" fmla="*/ 1475419 w 373379"/>
              <a:gd name="T29" fmla="*/ 1187887 h 372110"/>
              <a:gd name="T30" fmla="*/ 1351628 w 373379"/>
              <a:gd name="T31" fmla="*/ 1347629 h 372110"/>
              <a:gd name="T32" fmla="*/ 1191397 w 373379"/>
              <a:gd name="T33" fmla="*/ 1471023 h 372110"/>
              <a:gd name="T34" fmla="*/ 1002253 w 373379"/>
              <a:gd name="T35" fmla="*/ 1550557 h 372110"/>
              <a:gd name="T36" fmla="*/ 791749 w 373379"/>
              <a:gd name="T37" fmla="*/ 1578741 h 372110"/>
              <a:gd name="T38" fmla="*/ 581243 w 373379"/>
              <a:gd name="T39" fmla="*/ 1550557 h 372110"/>
              <a:gd name="T40" fmla="*/ 392105 w 373379"/>
              <a:gd name="T41" fmla="*/ 1471023 h 372110"/>
              <a:gd name="T42" fmla="*/ 231869 w 373379"/>
              <a:gd name="T43" fmla="*/ 1347629 h 372110"/>
              <a:gd name="T44" fmla="*/ 108078 w 373379"/>
              <a:gd name="T45" fmla="*/ 1187887 h 372110"/>
              <a:gd name="T46" fmla="*/ 28275 w 373379"/>
              <a:gd name="T47" fmla="*/ 999298 h 372110"/>
              <a:gd name="T48" fmla="*/ 0 w 373379"/>
              <a:gd name="T49" fmla="*/ 789366 h 37211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3379" h="372110">
                <a:moveTo>
                  <a:pt x="0" y="185927"/>
                </a:moveTo>
                <a:lnTo>
                  <a:pt x="6667" y="136480"/>
                </a:lnTo>
                <a:lnTo>
                  <a:pt x="25484" y="92060"/>
                </a:lnTo>
                <a:lnTo>
                  <a:pt x="54673" y="54435"/>
                </a:lnTo>
                <a:lnTo>
                  <a:pt x="92455" y="25371"/>
                </a:lnTo>
                <a:lnTo>
                  <a:pt x="137054" y="6637"/>
                </a:lnTo>
                <a:lnTo>
                  <a:pt x="186690" y="0"/>
                </a:lnTo>
                <a:lnTo>
                  <a:pt x="236325" y="6637"/>
                </a:lnTo>
                <a:lnTo>
                  <a:pt x="280924" y="25371"/>
                </a:lnTo>
                <a:lnTo>
                  <a:pt x="318706" y="54435"/>
                </a:lnTo>
                <a:lnTo>
                  <a:pt x="347895" y="92060"/>
                </a:lnTo>
                <a:lnTo>
                  <a:pt x="366712" y="136480"/>
                </a:lnTo>
                <a:lnTo>
                  <a:pt x="373379" y="185927"/>
                </a:lnTo>
                <a:lnTo>
                  <a:pt x="366712" y="235375"/>
                </a:lnTo>
                <a:lnTo>
                  <a:pt x="347895" y="279795"/>
                </a:lnTo>
                <a:lnTo>
                  <a:pt x="318706" y="317420"/>
                </a:lnTo>
                <a:lnTo>
                  <a:pt x="280924" y="346484"/>
                </a:lnTo>
                <a:lnTo>
                  <a:pt x="236325" y="365218"/>
                </a:lnTo>
                <a:lnTo>
                  <a:pt x="186690" y="371856"/>
                </a:lnTo>
                <a:lnTo>
                  <a:pt x="137054" y="365218"/>
                </a:lnTo>
                <a:lnTo>
                  <a:pt x="92456" y="346484"/>
                </a:lnTo>
                <a:lnTo>
                  <a:pt x="54673" y="317420"/>
                </a:lnTo>
                <a:lnTo>
                  <a:pt x="25484" y="279795"/>
                </a:lnTo>
                <a:lnTo>
                  <a:pt x="6667" y="235375"/>
                </a:lnTo>
                <a:lnTo>
                  <a:pt x="0" y="185927"/>
                </a:lnTo>
                <a:close/>
              </a:path>
            </a:pathLst>
          </a:custGeom>
          <a:noFill/>
          <a:ln w="9144">
            <a:solidFill>
              <a:srgbClr val="FAB34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22573" name="object 13">
            <a:extLst>
              <a:ext uri="{FF2B5EF4-FFF2-40B4-BE49-F238E27FC236}">
                <a16:creationId xmlns:a16="http://schemas.microsoft.com/office/drawing/2014/main" id="{297CB211-8C73-4A09-9B86-20371F93BB1C}"/>
              </a:ext>
            </a:extLst>
          </p:cNvPr>
          <p:cNvSpPr>
            <a:spLocks noChangeArrowheads="1"/>
          </p:cNvSpPr>
          <p:nvPr/>
        </p:nvSpPr>
        <p:spPr bwMode="auto">
          <a:xfrm>
            <a:off x="7751763" y="1993900"/>
            <a:ext cx="623887" cy="620713"/>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2574" name="object 14">
            <a:extLst>
              <a:ext uri="{FF2B5EF4-FFF2-40B4-BE49-F238E27FC236}">
                <a16:creationId xmlns:a16="http://schemas.microsoft.com/office/drawing/2014/main" id="{4E999FC4-C6DC-482C-B895-9B57BEBCFE19}"/>
              </a:ext>
            </a:extLst>
          </p:cNvPr>
          <p:cNvSpPr>
            <a:spLocks noChangeArrowheads="1"/>
          </p:cNvSpPr>
          <p:nvPr/>
        </p:nvSpPr>
        <p:spPr bwMode="auto">
          <a:xfrm>
            <a:off x="7815263" y="2025650"/>
            <a:ext cx="496887" cy="495300"/>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2575" name="object 15">
            <a:extLst>
              <a:ext uri="{FF2B5EF4-FFF2-40B4-BE49-F238E27FC236}">
                <a16:creationId xmlns:a16="http://schemas.microsoft.com/office/drawing/2014/main" id="{1A820EAD-63A0-42EE-9788-C1512CA6C7AE}"/>
              </a:ext>
            </a:extLst>
          </p:cNvPr>
          <p:cNvSpPr>
            <a:spLocks/>
          </p:cNvSpPr>
          <p:nvPr/>
        </p:nvSpPr>
        <p:spPr bwMode="auto">
          <a:xfrm>
            <a:off x="7815263" y="2025650"/>
            <a:ext cx="496887" cy="496888"/>
          </a:xfrm>
          <a:custGeom>
            <a:avLst/>
            <a:gdLst>
              <a:gd name="T0" fmla="*/ 0 w 373379"/>
              <a:gd name="T1" fmla="*/ 789366 h 372110"/>
              <a:gd name="T2" fmla="*/ 27828 w 373379"/>
              <a:gd name="T3" fmla="*/ 579432 h 372110"/>
              <a:gd name="T4" fmla="*/ 106367 w 373379"/>
              <a:gd name="T5" fmla="*/ 390847 h 372110"/>
              <a:gd name="T6" fmla="*/ 228198 w 373379"/>
              <a:gd name="T7" fmla="*/ 231105 h 372110"/>
              <a:gd name="T8" fmla="*/ 385898 w 373379"/>
              <a:gd name="T9" fmla="*/ 107715 h 372110"/>
              <a:gd name="T10" fmla="*/ 572043 w 373379"/>
              <a:gd name="T11" fmla="*/ 28179 h 372110"/>
              <a:gd name="T12" fmla="*/ 779218 w 373379"/>
              <a:gd name="T13" fmla="*/ 0 h 372110"/>
              <a:gd name="T14" fmla="*/ 986391 w 373379"/>
              <a:gd name="T15" fmla="*/ 28179 h 372110"/>
              <a:gd name="T16" fmla="*/ 1172537 w 373379"/>
              <a:gd name="T17" fmla="*/ 107715 h 372110"/>
              <a:gd name="T18" fmla="*/ 1330236 w 373379"/>
              <a:gd name="T19" fmla="*/ 231105 h 372110"/>
              <a:gd name="T20" fmla="*/ 1452067 w 373379"/>
              <a:gd name="T21" fmla="*/ 390847 h 372110"/>
              <a:gd name="T22" fmla="*/ 1530610 w 373379"/>
              <a:gd name="T23" fmla="*/ 579432 h 372110"/>
              <a:gd name="T24" fmla="*/ 1558439 w 373379"/>
              <a:gd name="T25" fmla="*/ 789366 h 372110"/>
              <a:gd name="T26" fmla="*/ 1530610 w 373379"/>
              <a:gd name="T27" fmla="*/ 999298 h 372110"/>
              <a:gd name="T28" fmla="*/ 1452067 w 373379"/>
              <a:gd name="T29" fmla="*/ 1187887 h 372110"/>
              <a:gd name="T30" fmla="*/ 1330236 w 373379"/>
              <a:gd name="T31" fmla="*/ 1347629 h 372110"/>
              <a:gd name="T32" fmla="*/ 1172537 w 373379"/>
              <a:gd name="T33" fmla="*/ 1471023 h 372110"/>
              <a:gd name="T34" fmla="*/ 986391 w 373379"/>
              <a:gd name="T35" fmla="*/ 1550557 h 372110"/>
              <a:gd name="T36" fmla="*/ 779218 w 373379"/>
              <a:gd name="T37" fmla="*/ 1578741 h 372110"/>
              <a:gd name="T38" fmla="*/ 572043 w 373379"/>
              <a:gd name="T39" fmla="*/ 1550557 h 372110"/>
              <a:gd name="T40" fmla="*/ 385898 w 373379"/>
              <a:gd name="T41" fmla="*/ 1471023 h 372110"/>
              <a:gd name="T42" fmla="*/ 228198 w 373379"/>
              <a:gd name="T43" fmla="*/ 1347629 h 372110"/>
              <a:gd name="T44" fmla="*/ 106367 w 373379"/>
              <a:gd name="T45" fmla="*/ 1187887 h 372110"/>
              <a:gd name="T46" fmla="*/ 27828 w 373379"/>
              <a:gd name="T47" fmla="*/ 999298 h 372110"/>
              <a:gd name="T48" fmla="*/ 0 w 373379"/>
              <a:gd name="T49" fmla="*/ 789366 h 37211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3379" h="372110">
                <a:moveTo>
                  <a:pt x="0" y="185927"/>
                </a:moveTo>
                <a:lnTo>
                  <a:pt x="6667" y="136480"/>
                </a:lnTo>
                <a:lnTo>
                  <a:pt x="25484" y="92060"/>
                </a:lnTo>
                <a:lnTo>
                  <a:pt x="54673" y="54435"/>
                </a:lnTo>
                <a:lnTo>
                  <a:pt x="92456" y="25371"/>
                </a:lnTo>
                <a:lnTo>
                  <a:pt x="137054" y="6637"/>
                </a:lnTo>
                <a:lnTo>
                  <a:pt x="186690" y="0"/>
                </a:lnTo>
                <a:lnTo>
                  <a:pt x="236325" y="6637"/>
                </a:lnTo>
                <a:lnTo>
                  <a:pt x="280924" y="25371"/>
                </a:lnTo>
                <a:lnTo>
                  <a:pt x="318706" y="54435"/>
                </a:lnTo>
                <a:lnTo>
                  <a:pt x="347895" y="92060"/>
                </a:lnTo>
                <a:lnTo>
                  <a:pt x="366712" y="136480"/>
                </a:lnTo>
                <a:lnTo>
                  <a:pt x="373380" y="185927"/>
                </a:lnTo>
                <a:lnTo>
                  <a:pt x="366712" y="235375"/>
                </a:lnTo>
                <a:lnTo>
                  <a:pt x="347895" y="279795"/>
                </a:lnTo>
                <a:lnTo>
                  <a:pt x="318706" y="317420"/>
                </a:lnTo>
                <a:lnTo>
                  <a:pt x="280924" y="346484"/>
                </a:lnTo>
                <a:lnTo>
                  <a:pt x="236325" y="365218"/>
                </a:lnTo>
                <a:lnTo>
                  <a:pt x="186690" y="371856"/>
                </a:lnTo>
                <a:lnTo>
                  <a:pt x="137054" y="365218"/>
                </a:lnTo>
                <a:lnTo>
                  <a:pt x="92456" y="346484"/>
                </a:lnTo>
                <a:lnTo>
                  <a:pt x="54673" y="317420"/>
                </a:lnTo>
                <a:lnTo>
                  <a:pt x="25484" y="279795"/>
                </a:lnTo>
                <a:lnTo>
                  <a:pt x="6667" y="235375"/>
                </a:lnTo>
                <a:lnTo>
                  <a:pt x="0" y="185927"/>
                </a:lnTo>
                <a:close/>
              </a:path>
            </a:pathLst>
          </a:custGeom>
          <a:noFill/>
          <a:ln w="9144">
            <a:solidFill>
              <a:srgbClr val="FAB34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22576" name="object 16">
            <a:extLst>
              <a:ext uri="{FF2B5EF4-FFF2-40B4-BE49-F238E27FC236}">
                <a16:creationId xmlns:a16="http://schemas.microsoft.com/office/drawing/2014/main" id="{A091BFF2-C211-4DA6-A04E-EFA88E0C76E5}"/>
              </a:ext>
            </a:extLst>
          </p:cNvPr>
          <p:cNvSpPr>
            <a:spLocks noChangeArrowheads="1"/>
          </p:cNvSpPr>
          <p:nvPr/>
        </p:nvSpPr>
        <p:spPr bwMode="auto">
          <a:xfrm>
            <a:off x="7751763" y="3395663"/>
            <a:ext cx="623887" cy="623887"/>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2577" name="object 17">
            <a:extLst>
              <a:ext uri="{FF2B5EF4-FFF2-40B4-BE49-F238E27FC236}">
                <a16:creationId xmlns:a16="http://schemas.microsoft.com/office/drawing/2014/main" id="{C3D69973-3D9D-4110-B47D-BC651C13B6F9}"/>
              </a:ext>
            </a:extLst>
          </p:cNvPr>
          <p:cNvSpPr>
            <a:spLocks noChangeArrowheads="1"/>
          </p:cNvSpPr>
          <p:nvPr/>
        </p:nvSpPr>
        <p:spPr bwMode="auto">
          <a:xfrm>
            <a:off x="7815263" y="3427413"/>
            <a:ext cx="496887" cy="498475"/>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2578" name="object 18">
            <a:extLst>
              <a:ext uri="{FF2B5EF4-FFF2-40B4-BE49-F238E27FC236}">
                <a16:creationId xmlns:a16="http://schemas.microsoft.com/office/drawing/2014/main" id="{30EC20FC-8F3E-4DC8-8A89-865040E3755F}"/>
              </a:ext>
            </a:extLst>
          </p:cNvPr>
          <p:cNvSpPr>
            <a:spLocks/>
          </p:cNvSpPr>
          <p:nvPr/>
        </p:nvSpPr>
        <p:spPr bwMode="auto">
          <a:xfrm>
            <a:off x="7815263" y="3427413"/>
            <a:ext cx="496887" cy="498475"/>
          </a:xfrm>
          <a:custGeom>
            <a:avLst/>
            <a:gdLst>
              <a:gd name="T0" fmla="*/ 0 w 373379"/>
              <a:gd name="T1" fmla="*/ 791737 h 373380"/>
              <a:gd name="T2" fmla="*/ 27828 w 373379"/>
              <a:gd name="T3" fmla="*/ 581238 h 373380"/>
              <a:gd name="T4" fmla="*/ 106367 w 373379"/>
              <a:gd name="T5" fmla="*/ 392101 h 373380"/>
              <a:gd name="T6" fmla="*/ 228198 w 373379"/>
              <a:gd name="T7" fmla="*/ 231863 h 373380"/>
              <a:gd name="T8" fmla="*/ 385898 w 373379"/>
              <a:gd name="T9" fmla="*/ 108078 h 373380"/>
              <a:gd name="T10" fmla="*/ 572043 w 373379"/>
              <a:gd name="T11" fmla="*/ 28275 h 373380"/>
              <a:gd name="T12" fmla="*/ 779218 w 373379"/>
              <a:gd name="T13" fmla="*/ 0 h 373380"/>
              <a:gd name="T14" fmla="*/ 986391 w 373379"/>
              <a:gd name="T15" fmla="*/ 28275 h 373380"/>
              <a:gd name="T16" fmla="*/ 1172537 w 373379"/>
              <a:gd name="T17" fmla="*/ 108078 h 373380"/>
              <a:gd name="T18" fmla="*/ 1330236 w 373379"/>
              <a:gd name="T19" fmla="*/ 231863 h 373380"/>
              <a:gd name="T20" fmla="*/ 1452067 w 373379"/>
              <a:gd name="T21" fmla="*/ 392101 h 373380"/>
              <a:gd name="T22" fmla="*/ 1530610 w 373379"/>
              <a:gd name="T23" fmla="*/ 581238 h 373380"/>
              <a:gd name="T24" fmla="*/ 1558439 w 373379"/>
              <a:gd name="T25" fmla="*/ 791737 h 373380"/>
              <a:gd name="T26" fmla="*/ 1530610 w 373379"/>
              <a:gd name="T27" fmla="*/ 1002239 h 373380"/>
              <a:gd name="T28" fmla="*/ 1452067 w 373379"/>
              <a:gd name="T29" fmla="*/ 1191380 h 373380"/>
              <a:gd name="T30" fmla="*/ 1330236 w 373379"/>
              <a:gd name="T31" fmla="*/ 1351610 h 373380"/>
              <a:gd name="T32" fmla="*/ 1172537 w 373379"/>
              <a:gd name="T33" fmla="*/ 1475401 h 373380"/>
              <a:gd name="T34" fmla="*/ 986391 w 373379"/>
              <a:gd name="T35" fmla="*/ 1555202 h 373380"/>
              <a:gd name="T36" fmla="*/ 779218 w 373379"/>
              <a:gd name="T37" fmla="*/ 1583481 h 373380"/>
              <a:gd name="T38" fmla="*/ 572043 w 373379"/>
              <a:gd name="T39" fmla="*/ 1555202 h 373380"/>
              <a:gd name="T40" fmla="*/ 385898 w 373379"/>
              <a:gd name="T41" fmla="*/ 1475401 h 373380"/>
              <a:gd name="T42" fmla="*/ 228198 w 373379"/>
              <a:gd name="T43" fmla="*/ 1351610 h 373380"/>
              <a:gd name="T44" fmla="*/ 106367 w 373379"/>
              <a:gd name="T45" fmla="*/ 1191378 h 373380"/>
              <a:gd name="T46" fmla="*/ 27828 w 373379"/>
              <a:gd name="T47" fmla="*/ 1002239 h 373380"/>
              <a:gd name="T48" fmla="*/ 0 w 373379"/>
              <a:gd name="T49" fmla="*/ 791737 h 3733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3379" h="373380">
                <a:moveTo>
                  <a:pt x="0" y="186689"/>
                </a:moveTo>
                <a:lnTo>
                  <a:pt x="6667" y="137054"/>
                </a:lnTo>
                <a:lnTo>
                  <a:pt x="25484" y="92456"/>
                </a:lnTo>
                <a:lnTo>
                  <a:pt x="54673" y="54673"/>
                </a:lnTo>
                <a:lnTo>
                  <a:pt x="92456" y="25484"/>
                </a:lnTo>
                <a:lnTo>
                  <a:pt x="137054" y="6667"/>
                </a:lnTo>
                <a:lnTo>
                  <a:pt x="186690" y="0"/>
                </a:lnTo>
                <a:lnTo>
                  <a:pt x="236325" y="6667"/>
                </a:lnTo>
                <a:lnTo>
                  <a:pt x="280924" y="25484"/>
                </a:lnTo>
                <a:lnTo>
                  <a:pt x="318706" y="54673"/>
                </a:lnTo>
                <a:lnTo>
                  <a:pt x="347895" y="92456"/>
                </a:lnTo>
                <a:lnTo>
                  <a:pt x="366712" y="137054"/>
                </a:lnTo>
                <a:lnTo>
                  <a:pt x="373380" y="186689"/>
                </a:lnTo>
                <a:lnTo>
                  <a:pt x="366712" y="236325"/>
                </a:lnTo>
                <a:lnTo>
                  <a:pt x="347895" y="280924"/>
                </a:lnTo>
                <a:lnTo>
                  <a:pt x="318706" y="318706"/>
                </a:lnTo>
                <a:lnTo>
                  <a:pt x="280924" y="347895"/>
                </a:lnTo>
                <a:lnTo>
                  <a:pt x="236325" y="366712"/>
                </a:lnTo>
                <a:lnTo>
                  <a:pt x="186690" y="373380"/>
                </a:lnTo>
                <a:lnTo>
                  <a:pt x="137054" y="366712"/>
                </a:lnTo>
                <a:lnTo>
                  <a:pt x="92456" y="347895"/>
                </a:lnTo>
                <a:lnTo>
                  <a:pt x="54673" y="318706"/>
                </a:lnTo>
                <a:lnTo>
                  <a:pt x="25484" y="280923"/>
                </a:lnTo>
                <a:lnTo>
                  <a:pt x="6667" y="236325"/>
                </a:lnTo>
                <a:lnTo>
                  <a:pt x="0" y="186689"/>
                </a:lnTo>
                <a:close/>
              </a:path>
            </a:pathLst>
          </a:custGeom>
          <a:noFill/>
          <a:ln w="9144">
            <a:solidFill>
              <a:srgbClr val="FAB34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22579" name="object 19">
            <a:extLst>
              <a:ext uri="{FF2B5EF4-FFF2-40B4-BE49-F238E27FC236}">
                <a16:creationId xmlns:a16="http://schemas.microsoft.com/office/drawing/2014/main" id="{0416F3CF-9C84-4793-A474-3BEA12588183}"/>
              </a:ext>
            </a:extLst>
          </p:cNvPr>
          <p:cNvSpPr>
            <a:spLocks noChangeArrowheads="1"/>
          </p:cNvSpPr>
          <p:nvPr/>
        </p:nvSpPr>
        <p:spPr bwMode="auto">
          <a:xfrm>
            <a:off x="7751763" y="2701925"/>
            <a:ext cx="623887" cy="623888"/>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2580" name="object 20">
            <a:extLst>
              <a:ext uri="{FF2B5EF4-FFF2-40B4-BE49-F238E27FC236}">
                <a16:creationId xmlns:a16="http://schemas.microsoft.com/office/drawing/2014/main" id="{231DBDF9-88BC-4935-A88F-F5BFDB00BCDF}"/>
              </a:ext>
            </a:extLst>
          </p:cNvPr>
          <p:cNvSpPr>
            <a:spLocks noChangeArrowheads="1"/>
          </p:cNvSpPr>
          <p:nvPr/>
        </p:nvSpPr>
        <p:spPr bwMode="auto">
          <a:xfrm>
            <a:off x="7815263" y="2735263"/>
            <a:ext cx="496887" cy="496887"/>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2581" name="object 21">
            <a:extLst>
              <a:ext uri="{FF2B5EF4-FFF2-40B4-BE49-F238E27FC236}">
                <a16:creationId xmlns:a16="http://schemas.microsoft.com/office/drawing/2014/main" id="{81375FDE-B862-46B5-BBD7-55CFDF9445C9}"/>
              </a:ext>
            </a:extLst>
          </p:cNvPr>
          <p:cNvSpPr>
            <a:spLocks/>
          </p:cNvSpPr>
          <p:nvPr/>
        </p:nvSpPr>
        <p:spPr bwMode="auto">
          <a:xfrm>
            <a:off x="7815263" y="2735263"/>
            <a:ext cx="496887" cy="496887"/>
          </a:xfrm>
          <a:custGeom>
            <a:avLst/>
            <a:gdLst>
              <a:gd name="T0" fmla="*/ 0 w 373379"/>
              <a:gd name="T1" fmla="*/ 779204 h 373380"/>
              <a:gd name="T2" fmla="*/ 27828 w 373379"/>
              <a:gd name="T3" fmla="*/ 572039 h 373380"/>
              <a:gd name="T4" fmla="*/ 106367 w 373379"/>
              <a:gd name="T5" fmla="*/ 385895 h 373380"/>
              <a:gd name="T6" fmla="*/ 228198 w 373379"/>
              <a:gd name="T7" fmla="*/ 228196 h 373380"/>
              <a:gd name="T8" fmla="*/ 385898 w 373379"/>
              <a:gd name="T9" fmla="*/ 106367 h 373380"/>
              <a:gd name="T10" fmla="*/ 572043 w 373379"/>
              <a:gd name="T11" fmla="*/ 27828 h 373380"/>
              <a:gd name="T12" fmla="*/ 779218 w 373379"/>
              <a:gd name="T13" fmla="*/ 0 h 373380"/>
              <a:gd name="T14" fmla="*/ 986391 w 373379"/>
              <a:gd name="T15" fmla="*/ 27828 h 373380"/>
              <a:gd name="T16" fmla="*/ 1172537 w 373379"/>
              <a:gd name="T17" fmla="*/ 106367 h 373380"/>
              <a:gd name="T18" fmla="*/ 1330236 w 373379"/>
              <a:gd name="T19" fmla="*/ 228196 h 373380"/>
              <a:gd name="T20" fmla="*/ 1452067 w 373379"/>
              <a:gd name="T21" fmla="*/ 385888 h 373380"/>
              <a:gd name="T22" fmla="*/ 1530610 w 373379"/>
              <a:gd name="T23" fmla="*/ 572039 h 373380"/>
              <a:gd name="T24" fmla="*/ 1558439 w 373379"/>
              <a:gd name="T25" fmla="*/ 779204 h 373380"/>
              <a:gd name="T26" fmla="*/ 1530610 w 373379"/>
              <a:gd name="T27" fmla="*/ 986378 h 373380"/>
              <a:gd name="T28" fmla="*/ 1452067 w 373379"/>
              <a:gd name="T29" fmla="*/ 1172518 h 373380"/>
              <a:gd name="T30" fmla="*/ 1330236 w 373379"/>
              <a:gd name="T31" fmla="*/ 1330219 h 373380"/>
              <a:gd name="T32" fmla="*/ 1172537 w 373379"/>
              <a:gd name="T33" fmla="*/ 1452048 h 373380"/>
              <a:gd name="T34" fmla="*/ 986391 w 373379"/>
              <a:gd name="T35" fmla="*/ 1530586 h 373380"/>
              <a:gd name="T36" fmla="*/ 779218 w 373379"/>
              <a:gd name="T37" fmla="*/ 1558415 h 373380"/>
              <a:gd name="T38" fmla="*/ 572043 w 373379"/>
              <a:gd name="T39" fmla="*/ 1530586 h 373380"/>
              <a:gd name="T40" fmla="*/ 385898 w 373379"/>
              <a:gd name="T41" fmla="*/ 1452048 h 373380"/>
              <a:gd name="T42" fmla="*/ 228198 w 373379"/>
              <a:gd name="T43" fmla="*/ 1330219 h 373380"/>
              <a:gd name="T44" fmla="*/ 106367 w 373379"/>
              <a:gd name="T45" fmla="*/ 1172523 h 373380"/>
              <a:gd name="T46" fmla="*/ 27828 w 373379"/>
              <a:gd name="T47" fmla="*/ 986378 h 373380"/>
              <a:gd name="T48" fmla="*/ 0 w 373379"/>
              <a:gd name="T49" fmla="*/ 779204 h 3733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3379" h="373380">
                <a:moveTo>
                  <a:pt x="0" y="186689"/>
                </a:moveTo>
                <a:lnTo>
                  <a:pt x="6667" y="137054"/>
                </a:lnTo>
                <a:lnTo>
                  <a:pt x="25484" y="92456"/>
                </a:lnTo>
                <a:lnTo>
                  <a:pt x="54673" y="54673"/>
                </a:lnTo>
                <a:lnTo>
                  <a:pt x="92456" y="25484"/>
                </a:lnTo>
                <a:lnTo>
                  <a:pt x="137054" y="6667"/>
                </a:lnTo>
                <a:lnTo>
                  <a:pt x="186690" y="0"/>
                </a:lnTo>
                <a:lnTo>
                  <a:pt x="236325" y="6667"/>
                </a:lnTo>
                <a:lnTo>
                  <a:pt x="280924" y="25484"/>
                </a:lnTo>
                <a:lnTo>
                  <a:pt x="318706" y="54673"/>
                </a:lnTo>
                <a:lnTo>
                  <a:pt x="347895" y="92455"/>
                </a:lnTo>
                <a:lnTo>
                  <a:pt x="366712" y="137054"/>
                </a:lnTo>
                <a:lnTo>
                  <a:pt x="373380" y="186689"/>
                </a:lnTo>
                <a:lnTo>
                  <a:pt x="366712" y="236325"/>
                </a:lnTo>
                <a:lnTo>
                  <a:pt x="347895" y="280923"/>
                </a:lnTo>
                <a:lnTo>
                  <a:pt x="318706" y="318706"/>
                </a:lnTo>
                <a:lnTo>
                  <a:pt x="280924" y="347895"/>
                </a:lnTo>
                <a:lnTo>
                  <a:pt x="236325" y="366712"/>
                </a:lnTo>
                <a:lnTo>
                  <a:pt x="186690" y="373379"/>
                </a:lnTo>
                <a:lnTo>
                  <a:pt x="137054" y="366712"/>
                </a:lnTo>
                <a:lnTo>
                  <a:pt x="92456" y="347895"/>
                </a:lnTo>
                <a:lnTo>
                  <a:pt x="54673" y="318706"/>
                </a:lnTo>
                <a:lnTo>
                  <a:pt x="25484" y="280924"/>
                </a:lnTo>
                <a:lnTo>
                  <a:pt x="6667" y="236325"/>
                </a:lnTo>
                <a:lnTo>
                  <a:pt x="0" y="186689"/>
                </a:lnTo>
                <a:close/>
              </a:path>
            </a:pathLst>
          </a:custGeom>
          <a:noFill/>
          <a:ln w="9144">
            <a:solidFill>
              <a:srgbClr val="FAB34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22582" name="object 22">
            <a:extLst>
              <a:ext uri="{FF2B5EF4-FFF2-40B4-BE49-F238E27FC236}">
                <a16:creationId xmlns:a16="http://schemas.microsoft.com/office/drawing/2014/main" id="{D9F30C76-320A-4B5C-B83F-027CA401AFB5}"/>
              </a:ext>
            </a:extLst>
          </p:cNvPr>
          <p:cNvSpPr>
            <a:spLocks noChangeArrowheads="1"/>
          </p:cNvSpPr>
          <p:nvPr/>
        </p:nvSpPr>
        <p:spPr bwMode="auto">
          <a:xfrm>
            <a:off x="9226550" y="2706688"/>
            <a:ext cx="623888" cy="623887"/>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2583" name="object 23">
            <a:extLst>
              <a:ext uri="{FF2B5EF4-FFF2-40B4-BE49-F238E27FC236}">
                <a16:creationId xmlns:a16="http://schemas.microsoft.com/office/drawing/2014/main" id="{F527B60C-FCA8-4531-BE2D-459F388E0344}"/>
              </a:ext>
            </a:extLst>
          </p:cNvPr>
          <p:cNvSpPr>
            <a:spLocks noChangeArrowheads="1"/>
          </p:cNvSpPr>
          <p:nvPr/>
        </p:nvSpPr>
        <p:spPr bwMode="auto">
          <a:xfrm>
            <a:off x="9290050" y="2738438"/>
            <a:ext cx="498475" cy="498475"/>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2584" name="object 24">
            <a:extLst>
              <a:ext uri="{FF2B5EF4-FFF2-40B4-BE49-F238E27FC236}">
                <a16:creationId xmlns:a16="http://schemas.microsoft.com/office/drawing/2014/main" id="{FC7654A6-6870-49A9-B307-D22CCCCA4E50}"/>
              </a:ext>
            </a:extLst>
          </p:cNvPr>
          <p:cNvSpPr>
            <a:spLocks/>
          </p:cNvSpPr>
          <p:nvPr/>
        </p:nvSpPr>
        <p:spPr bwMode="auto">
          <a:xfrm>
            <a:off x="9290050" y="2738438"/>
            <a:ext cx="498475" cy="498475"/>
          </a:xfrm>
          <a:custGeom>
            <a:avLst/>
            <a:gdLst>
              <a:gd name="T0" fmla="*/ 0 w 373379"/>
              <a:gd name="T1" fmla="*/ 791742 h 373380"/>
              <a:gd name="T2" fmla="*/ 28275 w 373379"/>
              <a:gd name="T3" fmla="*/ 581238 h 373380"/>
              <a:gd name="T4" fmla="*/ 108078 w 373379"/>
              <a:gd name="T5" fmla="*/ 392101 h 373380"/>
              <a:gd name="T6" fmla="*/ 231869 w 373379"/>
              <a:gd name="T7" fmla="*/ 231863 h 373380"/>
              <a:gd name="T8" fmla="*/ 392101 w 373379"/>
              <a:gd name="T9" fmla="*/ 108078 h 373380"/>
              <a:gd name="T10" fmla="*/ 581243 w 373379"/>
              <a:gd name="T11" fmla="*/ 28275 h 373380"/>
              <a:gd name="T12" fmla="*/ 791749 w 373379"/>
              <a:gd name="T13" fmla="*/ 0 h 373380"/>
              <a:gd name="T14" fmla="*/ 1002253 w 373379"/>
              <a:gd name="T15" fmla="*/ 28275 h 373380"/>
              <a:gd name="T16" fmla="*/ 1191397 w 373379"/>
              <a:gd name="T17" fmla="*/ 108078 h 373380"/>
              <a:gd name="T18" fmla="*/ 1351628 w 373379"/>
              <a:gd name="T19" fmla="*/ 231863 h 373380"/>
              <a:gd name="T20" fmla="*/ 1475419 w 373379"/>
              <a:gd name="T21" fmla="*/ 392101 h 373380"/>
              <a:gd name="T22" fmla="*/ 1555223 w 373379"/>
              <a:gd name="T23" fmla="*/ 581238 h 373380"/>
              <a:gd name="T24" fmla="*/ 1583497 w 373379"/>
              <a:gd name="T25" fmla="*/ 791742 h 373380"/>
              <a:gd name="T26" fmla="*/ 1555223 w 373379"/>
              <a:gd name="T27" fmla="*/ 1002239 h 373380"/>
              <a:gd name="T28" fmla="*/ 1475419 w 373379"/>
              <a:gd name="T29" fmla="*/ 1191380 h 373380"/>
              <a:gd name="T30" fmla="*/ 1351628 w 373379"/>
              <a:gd name="T31" fmla="*/ 1351610 h 373380"/>
              <a:gd name="T32" fmla="*/ 1191397 w 373379"/>
              <a:gd name="T33" fmla="*/ 1475401 h 373380"/>
              <a:gd name="T34" fmla="*/ 1002253 w 373379"/>
              <a:gd name="T35" fmla="*/ 1555202 h 373380"/>
              <a:gd name="T36" fmla="*/ 791749 w 373379"/>
              <a:gd name="T37" fmla="*/ 1583481 h 373380"/>
              <a:gd name="T38" fmla="*/ 581243 w 373379"/>
              <a:gd name="T39" fmla="*/ 1555202 h 373380"/>
              <a:gd name="T40" fmla="*/ 392105 w 373379"/>
              <a:gd name="T41" fmla="*/ 1475401 h 373380"/>
              <a:gd name="T42" fmla="*/ 231869 w 373379"/>
              <a:gd name="T43" fmla="*/ 1351610 h 373380"/>
              <a:gd name="T44" fmla="*/ 108078 w 373379"/>
              <a:gd name="T45" fmla="*/ 1191380 h 373380"/>
              <a:gd name="T46" fmla="*/ 28275 w 373379"/>
              <a:gd name="T47" fmla="*/ 1002239 h 373380"/>
              <a:gd name="T48" fmla="*/ 0 w 373379"/>
              <a:gd name="T49" fmla="*/ 791742 h 3733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3379" h="373380">
                <a:moveTo>
                  <a:pt x="0" y="186690"/>
                </a:moveTo>
                <a:lnTo>
                  <a:pt x="6667" y="137054"/>
                </a:lnTo>
                <a:lnTo>
                  <a:pt x="25484" y="92456"/>
                </a:lnTo>
                <a:lnTo>
                  <a:pt x="54673" y="54673"/>
                </a:lnTo>
                <a:lnTo>
                  <a:pt x="92455" y="25484"/>
                </a:lnTo>
                <a:lnTo>
                  <a:pt x="137054" y="6667"/>
                </a:lnTo>
                <a:lnTo>
                  <a:pt x="186690" y="0"/>
                </a:lnTo>
                <a:lnTo>
                  <a:pt x="236325" y="6667"/>
                </a:lnTo>
                <a:lnTo>
                  <a:pt x="280924" y="25484"/>
                </a:lnTo>
                <a:lnTo>
                  <a:pt x="318706" y="54673"/>
                </a:lnTo>
                <a:lnTo>
                  <a:pt x="347895" y="92456"/>
                </a:lnTo>
                <a:lnTo>
                  <a:pt x="366712" y="137054"/>
                </a:lnTo>
                <a:lnTo>
                  <a:pt x="373379" y="186690"/>
                </a:lnTo>
                <a:lnTo>
                  <a:pt x="366712" y="236325"/>
                </a:lnTo>
                <a:lnTo>
                  <a:pt x="347895" y="280924"/>
                </a:lnTo>
                <a:lnTo>
                  <a:pt x="318706" y="318706"/>
                </a:lnTo>
                <a:lnTo>
                  <a:pt x="280924" y="347895"/>
                </a:lnTo>
                <a:lnTo>
                  <a:pt x="236325" y="366712"/>
                </a:lnTo>
                <a:lnTo>
                  <a:pt x="186690" y="373380"/>
                </a:lnTo>
                <a:lnTo>
                  <a:pt x="137054" y="366712"/>
                </a:lnTo>
                <a:lnTo>
                  <a:pt x="92456" y="347895"/>
                </a:lnTo>
                <a:lnTo>
                  <a:pt x="54673" y="318706"/>
                </a:lnTo>
                <a:lnTo>
                  <a:pt x="25484" y="280924"/>
                </a:lnTo>
                <a:lnTo>
                  <a:pt x="6667" y="236325"/>
                </a:lnTo>
                <a:lnTo>
                  <a:pt x="0" y="186690"/>
                </a:lnTo>
                <a:close/>
              </a:path>
            </a:pathLst>
          </a:custGeom>
          <a:noFill/>
          <a:ln w="9144">
            <a:solidFill>
              <a:srgbClr val="FAB34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22585" name="object 25">
            <a:extLst>
              <a:ext uri="{FF2B5EF4-FFF2-40B4-BE49-F238E27FC236}">
                <a16:creationId xmlns:a16="http://schemas.microsoft.com/office/drawing/2014/main" id="{64C45DFD-DC4C-4279-9FAF-56A2421A0AA7}"/>
              </a:ext>
            </a:extLst>
          </p:cNvPr>
          <p:cNvSpPr>
            <a:spLocks noChangeArrowheads="1"/>
          </p:cNvSpPr>
          <p:nvPr/>
        </p:nvSpPr>
        <p:spPr bwMode="auto">
          <a:xfrm>
            <a:off x="8485188" y="2701925"/>
            <a:ext cx="623887" cy="623888"/>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2586" name="object 26">
            <a:extLst>
              <a:ext uri="{FF2B5EF4-FFF2-40B4-BE49-F238E27FC236}">
                <a16:creationId xmlns:a16="http://schemas.microsoft.com/office/drawing/2014/main" id="{6BA45953-97EB-4B53-BF1E-C6026E388E81}"/>
              </a:ext>
            </a:extLst>
          </p:cNvPr>
          <p:cNvSpPr>
            <a:spLocks noChangeArrowheads="1"/>
          </p:cNvSpPr>
          <p:nvPr/>
        </p:nvSpPr>
        <p:spPr bwMode="auto">
          <a:xfrm>
            <a:off x="8548688" y="2735263"/>
            <a:ext cx="498475" cy="496887"/>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2587" name="object 27">
            <a:extLst>
              <a:ext uri="{FF2B5EF4-FFF2-40B4-BE49-F238E27FC236}">
                <a16:creationId xmlns:a16="http://schemas.microsoft.com/office/drawing/2014/main" id="{84C1B60C-B0FF-4E05-83F0-9AF31DCDA948}"/>
              </a:ext>
            </a:extLst>
          </p:cNvPr>
          <p:cNvSpPr>
            <a:spLocks/>
          </p:cNvSpPr>
          <p:nvPr/>
        </p:nvSpPr>
        <p:spPr bwMode="auto">
          <a:xfrm>
            <a:off x="8548688" y="2735263"/>
            <a:ext cx="498475" cy="496887"/>
          </a:xfrm>
          <a:custGeom>
            <a:avLst/>
            <a:gdLst>
              <a:gd name="T0" fmla="*/ 0 w 373379"/>
              <a:gd name="T1" fmla="*/ 779204 h 373380"/>
              <a:gd name="T2" fmla="*/ 28275 w 373379"/>
              <a:gd name="T3" fmla="*/ 572039 h 373380"/>
              <a:gd name="T4" fmla="*/ 108078 w 373379"/>
              <a:gd name="T5" fmla="*/ 385895 h 373380"/>
              <a:gd name="T6" fmla="*/ 231869 w 373379"/>
              <a:gd name="T7" fmla="*/ 228196 h 373380"/>
              <a:gd name="T8" fmla="*/ 392105 w 373379"/>
              <a:gd name="T9" fmla="*/ 106367 h 373380"/>
              <a:gd name="T10" fmla="*/ 581243 w 373379"/>
              <a:gd name="T11" fmla="*/ 27828 h 373380"/>
              <a:gd name="T12" fmla="*/ 791748 w 373379"/>
              <a:gd name="T13" fmla="*/ 0 h 373380"/>
              <a:gd name="T14" fmla="*/ 1002253 w 373379"/>
              <a:gd name="T15" fmla="*/ 27828 h 373380"/>
              <a:gd name="T16" fmla="*/ 1191394 w 373379"/>
              <a:gd name="T17" fmla="*/ 106367 h 373380"/>
              <a:gd name="T18" fmla="*/ 1351628 w 373379"/>
              <a:gd name="T19" fmla="*/ 228196 h 373380"/>
              <a:gd name="T20" fmla="*/ 1475419 w 373379"/>
              <a:gd name="T21" fmla="*/ 385888 h 373380"/>
              <a:gd name="T22" fmla="*/ 1555223 w 373379"/>
              <a:gd name="T23" fmla="*/ 572039 h 373380"/>
              <a:gd name="T24" fmla="*/ 1583500 w 373379"/>
              <a:gd name="T25" fmla="*/ 779204 h 373380"/>
              <a:gd name="T26" fmla="*/ 1555223 w 373379"/>
              <a:gd name="T27" fmla="*/ 986378 h 373380"/>
              <a:gd name="T28" fmla="*/ 1475419 w 373379"/>
              <a:gd name="T29" fmla="*/ 1172518 h 373380"/>
              <a:gd name="T30" fmla="*/ 1351628 w 373379"/>
              <a:gd name="T31" fmla="*/ 1330219 h 373380"/>
              <a:gd name="T32" fmla="*/ 1191397 w 373379"/>
              <a:gd name="T33" fmla="*/ 1452048 h 373380"/>
              <a:gd name="T34" fmla="*/ 1002253 w 373379"/>
              <a:gd name="T35" fmla="*/ 1530586 h 373380"/>
              <a:gd name="T36" fmla="*/ 791748 w 373379"/>
              <a:gd name="T37" fmla="*/ 1558415 h 373380"/>
              <a:gd name="T38" fmla="*/ 581243 w 373379"/>
              <a:gd name="T39" fmla="*/ 1530586 h 373380"/>
              <a:gd name="T40" fmla="*/ 392105 w 373379"/>
              <a:gd name="T41" fmla="*/ 1452048 h 373380"/>
              <a:gd name="T42" fmla="*/ 231869 w 373379"/>
              <a:gd name="T43" fmla="*/ 1330219 h 373380"/>
              <a:gd name="T44" fmla="*/ 108078 w 373379"/>
              <a:gd name="T45" fmla="*/ 1172523 h 373380"/>
              <a:gd name="T46" fmla="*/ 28275 w 373379"/>
              <a:gd name="T47" fmla="*/ 986378 h 373380"/>
              <a:gd name="T48" fmla="*/ 0 w 373379"/>
              <a:gd name="T49" fmla="*/ 779204 h 3733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3379" h="373380">
                <a:moveTo>
                  <a:pt x="0" y="186689"/>
                </a:moveTo>
                <a:lnTo>
                  <a:pt x="6667" y="137054"/>
                </a:lnTo>
                <a:lnTo>
                  <a:pt x="25484" y="92456"/>
                </a:lnTo>
                <a:lnTo>
                  <a:pt x="54673" y="54673"/>
                </a:lnTo>
                <a:lnTo>
                  <a:pt x="92456" y="25484"/>
                </a:lnTo>
                <a:lnTo>
                  <a:pt x="137054" y="6667"/>
                </a:lnTo>
                <a:lnTo>
                  <a:pt x="186689" y="0"/>
                </a:lnTo>
                <a:lnTo>
                  <a:pt x="236325" y="6667"/>
                </a:lnTo>
                <a:lnTo>
                  <a:pt x="280923" y="25484"/>
                </a:lnTo>
                <a:lnTo>
                  <a:pt x="318706" y="54673"/>
                </a:lnTo>
                <a:lnTo>
                  <a:pt x="347895" y="92455"/>
                </a:lnTo>
                <a:lnTo>
                  <a:pt x="366712" y="137054"/>
                </a:lnTo>
                <a:lnTo>
                  <a:pt x="373380" y="186689"/>
                </a:lnTo>
                <a:lnTo>
                  <a:pt x="366712" y="236325"/>
                </a:lnTo>
                <a:lnTo>
                  <a:pt x="347895" y="280923"/>
                </a:lnTo>
                <a:lnTo>
                  <a:pt x="318706" y="318706"/>
                </a:lnTo>
                <a:lnTo>
                  <a:pt x="280924" y="347895"/>
                </a:lnTo>
                <a:lnTo>
                  <a:pt x="236325" y="366712"/>
                </a:lnTo>
                <a:lnTo>
                  <a:pt x="186689" y="373379"/>
                </a:lnTo>
                <a:lnTo>
                  <a:pt x="137054" y="366712"/>
                </a:lnTo>
                <a:lnTo>
                  <a:pt x="92456" y="347895"/>
                </a:lnTo>
                <a:lnTo>
                  <a:pt x="54673" y="318706"/>
                </a:lnTo>
                <a:lnTo>
                  <a:pt x="25484" y="280924"/>
                </a:lnTo>
                <a:lnTo>
                  <a:pt x="6667" y="236325"/>
                </a:lnTo>
                <a:lnTo>
                  <a:pt x="0" y="186689"/>
                </a:lnTo>
                <a:close/>
              </a:path>
            </a:pathLst>
          </a:custGeom>
          <a:noFill/>
          <a:ln w="9144">
            <a:solidFill>
              <a:srgbClr val="FAB34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22588" name="object 28">
            <a:extLst>
              <a:ext uri="{FF2B5EF4-FFF2-40B4-BE49-F238E27FC236}">
                <a16:creationId xmlns:a16="http://schemas.microsoft.com/office/drawing/2014/main" id="{9EB65304-2E5F-4041-87F7-9B9343CCAEFA}"/>
              </a:ext>
            </a:extLst>
          </p:cNvPr>
          <p:cNvSpPr>
            <a:spLocks noChangeArrowheads="1"/>
          </p:cNvSpPr>
          <p:nvPr/>
        </p:nvSpPr>
        <p:spPr bwMode="auto">
          <a:xfrm>
            <a:off x="8485188" y="3395663"/>
            <a:ext cx="623887" cy="623887"/>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2589" name="object 29">
            <a:extLst>
              <a:ext uri="{FF2B5EF4-FFF2-40B4-BE49-F238E27FC236}">
                <a16:creationId xmlns:a16="http://schemas.microsoft.com/office/drawing/2014/main" id="{C54E2293-CFAE-412B-9DC8-760AE8B367D0}"/>
              </a:ext>
            </a:extLst>
          </p:cNvPr>
          <p:cNvSpPr>
            <a:spLocks noChangeArrowheads="1"/>
          </p:cNvSpPr>
          <p:nvPr/>
        </p:nvSpPr>
        <p:spPr bwMode="auto">
          <a:xfrm>
            <a:off x="8548688" y="3427413"/>
            <a:ext cx="498475" cy="498475"/>
          </a:xfrm>
          <a:prstGeom prst="rect">
            <a:avLst/>
          </a:prstGeom>
          <a:blipFill dpi="0" rotWithShape="1">
            <a:blip r:embed="rId1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2590" name="object 30">
            <a:extLst>
              <a:ext uri="{FF2B5EF4-FFF2-40B4-BE49-F238E27FC236}">
                <a16:creationId xmlns:a16="http://schemas.microsoft.com/office/drawing/2014/main" id="{FAAAD78F-FA09-416C-86DF-F8FCB2909AE1}"/>
              </a:ext>
            </a:extLst>
          </p:cNvPr>
          <p:cNvSpPr>
            <a:spLocks/>
          </p:cNvSpPr>
          <p:nvPr/>
        </p:nvSpPr>
        <p:spPr bwMode="auto">
          <a:xfrm>
            <a:off x="8548688" y="3427413"/>
            <a:ext cx="498475" cy="498475"/>
          </a:xfrm>
          <a:custGeom>
            <a:avLst/>
            <a:gdLst>
              <a:gd name="T0" fmla="*/ 0 w 373379"/>
              <a:gd name="T1" fmla="*/ 791737 h 373380"/>
              <a:gd name="T2" fmla="*/ 28275 w 373379"/>
              <a:gd name="T3" fmla="*/ 581238 h 373380"/>
              <a:gd name="T4" fmla="*/ 108078 w 373379"/>
              <a:gd name="T5" fmla="*/ 392101 h 373380"/>
              <a:gd name="T6" fmla="*/ 231869 w 373379"/>
              <a:gd name="T7" fmla="*/ 231863 h 373380"/>
              <a:gd name="T8" fmla="*/ 392105 w 373379"/>
              <a:gd name="T9" fmla="*/ 108078 h 373380"/>
              <a:gd name="T10" fmla="*/ 581243 w 373379"/>
              <a:gd name="T11" fmla="*/ 28275 h 373380"/>
              <a:gd name="T12" fmla="*/ 791748 w 373379"/>
              <a:gd name="T13" fmla="*/ 0 h 373380"/>
              <a:gd name="T14" fmla="*/ 1002253 w 373379"/>
              <a:gd name="T15" fmla="*/ 28275 h 373380"/>
              <a:gd name="T16" fmla="*/ 1191394 w 373379"/>
              <a:gd name="T17" fmla="*/ 108078 h 373380"/>
              <a:gd name="T18" fmla="*/ 1351628 w 373379"/>
              <a:gd name="T19" fmla="*/ 231863 h 373380"/>
              <a:gd name="T20" fmla="*/ 1475419 w 373379"/>
              <a:gd name="T21" fmla="*/ 392101 h 373380"/>
              <a:gd name="T22" fmla="*/ 1555223 w 373379"/>
              <a:gd name="T23" fmla="*/ 581238 h 373380"/>
              <a:gd name="T24" fmla="*/ 1583500 w 373379"/>
              <a:gd name="T25" fmla="*/ 791737 h 373380"/>
              <a:gd name="T26" fmla="*/ 1555223 w 373379"/>
              <a:gd name="T27" fmla="*/ 1002239 h 373380"/>
              <a:gd name="T28" fmla="*/ 1475419 w 373379"/>
              <a:gd name="T29" fmla="*/ 1191380 h 373380"/>
              <a:gd name="T30" fmla="*/ 1351628 w 373379"/>
              <a:gd name="T31" fmla="*/ 1351610 h 373380"/>
              <a:gd name="T32" fmla="*/ 1191397 w 373379"/>
              <a:gd name="T33" fmla="*/ 1475401 h 373380"/>
              <a:gd name="T34" fmla="*/ 1002253 w 373379"/>
              <a:gd name="T35" fmla="*/ 1555202 h 373380"/>
              <a:gd name="T36" fmla="*/ 791748 w 373379"/>
              <a:gd name="T37" fmla="*/ 1583481 h 373380"/>
              <a:gd name="T38" fmla="*/ 581243 w 373379"/>
              <a:gd name="T39" fmla="*/ 1555202 h 373380"/>
              <a:gd name="T40" fmla="*/ 392105 w 373379"/>
              <a:gd name="T41" fmla="*/ 1475401 h 373380"/>
              <a:gd name="T42" fmla="*/ 231869 w 373379"/>
              <a:gd name="T43" fmla="*/ 1351610 h 373380"/>
              <a:gd name="T44" fmla="*/ 108078 w 373379"/>
              <a:gd name="T45" fmla="*/ 1191378 h 373380"/>
              <a:gd name="T46" fmla="*/ 28275 w 373379"/>
              <a:gd name="T47" fmla="*/ 1002239 h 373380"/>
              <a:gd name="T48" fmla="*/ 0 w 373379"/>
              <a:gd name="T49" fmla="*/ 791737 h 3733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3379" h="373380">
                <a:moveTo>
                  <a:pt x="0" y="186689"/>
                </a:moveTo>
                <a:lnTo>
                  <a:pt x="6667" y="137054"/>
                </a:lnTo>
                <a:lnTo>
                  <a:pt x="25484" y="92456"/>
                </a:lnTo>
                <a:lnTo>
                  <a:pt x="54673" y="54673"/>
                </a:lnTo>
                <a:lnTo>
                  <a:pt x="92456" y="25484"/>
                </a:lnTo>
                <a:lnTo>
                  <a:pt x="137054" y="6667"/>
                </a:lnTo>
                <a:lnTo>
                  <a:pt x="186689" y="0"/>
                </a:lnTo>
                <a:lnTo>
                  <a:pt x="236325" y="6667"/>
                </a:lnTo>
                <a:lnTo>
                  <a:pt x="280923" y="25484"/>
                </a:lnTo>
                <a:lnTo>
                  <a:pt x="318706" y="54673"/>
                </a:lnTo>
                <a:lnTo>
                  <a:pt x="347895" y="92456"/>
                </a:lnTo>
                <a:lnTo>
                  <a:pt x="366712" y="137054"/>
                </a:lnTo>
                <a:lnTo>
                  <a:pt x="373380" y="186689"/>
                </a:lnTo>
                <a:lnTo>
                  <a:pt x="366712" y="236325"/>
                </a:lnTo>
                <a:lnTo>
                  <a:pt x="347895" y="280924"/>
                </a:lnTo>
                <a:lnTo>
                  <a:pt x="318706" y="318706"/>
                </a:lnTo>
                <a:lnTo>
                  <a:pt x="280924" y="347895"/>
                </a:lnTo>
                <a:lnTo>
                  <a:pt x="236325" y="366712"/>
                </a:lnTo>
                <a:lnTo>
                  <a:pt x="186689" y="373380"/>
                </a:lnTo>
                <a:lnTo>
                  <a:pt x="137054" y="366712"/>
                </a:lnTo>
                <a:lnTo>
                  <a:pt x="92456" y="347895"/>
                </a:lnTo>
                <a:lnTo>
                  <a:pt x="54673" y="318706"/>
                </a:lnTo>
                <a:lnTo>
                  <a:pt x="25484" y="280923"/>
                </a:lnTo>
                <a:lnTo>
                  <a:pt x="6667" y="236325"/>
                </a:lnTo>
                <a:lnTo>
                  <a:pt x="0" y="186689"/>
                </a:lnTo>
                <a:close/>
              </a:path>
            </a:pathLst>
          </a:custGeom>
          <a:noFill/>
          <a:ln w="9144">
            <a:solidFill>
              <a:srgbClr val="FAB34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22591" name="object 31">
            <a:extLst>
              <a:ext uri="{FF2B5EF4-FFF2-40B4-BE49-F238E27FC236}">
                <a16:creationId xmlns:a16="http://schemas.microsoft.com/office/drawing/2014/main" id="{B3B4D68D-E5BF-496B-ADF0-71B260AA0BA7}"/>
              </a:ext>
            </a:extLst>
          </p:cNvPr>
          <p:cNvSpPr>
            <a:spLocks noChangeArrowheads="1"/>
          </p:cNvSpPr>
          <p:nvPr/>
        </p:nvSpPr>
        <p:spPr bwMode="auto">
          <a:xfrm>
            <a:off x="9224963" y="3395663"/>
            <a:ext cx="623887" cy="623887"/>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2592" name="object 32">
            <a:extLst>
              <a:ext uri="{FF2B5EF4-FFF2-40B4-BE49-F238E27FC236}">
                <a16:creationId xmlns:a16="http://schemas.microsoft.com/office/drawing/2014/main" id="{9680E4F8-6373-4DF7-B615-BB6BB064769A}"/>
              </a:ext>
            </a:extLst>
          </p:cNvPr>
          <p:cNvSpPr>
            <a:spLocks noChangeArrowheads="1"/>
          </p:cNvSpPr>
          <p:nvPr/>
        </p:nvSpPr>
        <p:spPr bwMode="auto">
          <a:xfrm>
            <a:off x="9288463" y="3427413"/>
            <a:ext cx="496887" cy="498475"/>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2593" name="object 33">
            <a:extLst>
              <a:ext uri="{FF2B5EF4-FFF2-40B4-BE49-F238E27FC236}">
                <a16:creationId xmlns:a16="http://schemas.microsoft.com/office/drawing/2014/main" id="{2A46D01B-4AA2-47D4-8B2A-51CBC58F9ABB}"/>
              </a:ext>
            </a:extLst>
          </p:cNvPr>
          <p:cNvSpPr>
            <a:spLocks/>
          </p:cNvSpPr>
          <p:nvPr/>
        </p:nvSpPr>
        <p:spPr bwMode="auto">
          <a:xfrm>
            <a:off x="9288463" y="3427413"/>
            <a:ext cx="496887" cy="498475"/>
          </a:xfrm>
          <a:custGeom>
            <a:avLst/>
            <a:gdLst>
              <a:gd name="T0" fmla="*/ 0 w 373379"/>
              <a:gd name="T1" fmla="*/ 791737 h 373380"/>
              <a:gd name="T2" fmla="*/ 27828 w 373379"/>
              <a:gd name="T3" fmla="*/ 581238 h 373380"/>
              <a:gd name="T4" fmla="*/ 106367 w 373379"/>
              <a:gd name="T5" fmla="*/ 392101 h 373380"/>
              <a:gd name="T6" fmla="*/ 228198 w 373379"/>
              <a:gd name="T7" fmla="*/ 231863 h 373380"/>
              <a:gd name="T8" fmla="*/ 385897 w 373379"/>
              <a:gd name="T9" fmla="*/ 108078 h 373380"/>
              <a:gd name="T10" fmla="*/ 572043 w 373379"/>
              <a:gd name="T11" fmla="*/ 28275 h 373380"/>
              <a:gd name="T12" fmla="*/ 779218 w 373379"/>
              <a:gd name="T13" fmla="*/ 0 h 373380"/>
              <a:gd name="T14" fmla="*/ 986391 w 373379"/>
              <a:gd name="T15" fmla="*/ 28275 h 373380"/>
              <a:gd name="T16" fmla="*/ 1172537 w 373379"/>
              <a:gd name="T17" fmla="*/ 108078 h 373380"/>
              <a:gd name="T18" fmla="*/ 1330236 w 373379"/>
              <a:gd name="T19" fmla="*/ 231863 h 373380"/>
              <a:gd name="T20" fmla="*/ 1452067 w 373379"/>
              <a:gd name="T21" fmla="*/ 392101 h 373380"/>
              <a:gd name="T22" fmla="*/ 1530610 w 373379"/>
              <a:gd name="T23" fmla="*/ 581238 h 373380"/>
              <a:gd name="T24" fmla="*/ 1558435 w 373379"/>
              <a:gd name="T25" fmla="*/ 791737 h 373380"/>
              <a:gd name="T26" fmla="*/ 1530610 w 373379"/>
              <a:gd name="T27" fmla="*/ 1002239 h 373380"/>
              <a:gd name="T28" fmla="*/ 1452067 w 373379"/>
              <a:gd name="T29" fmla="*/ 1191380 h 373380"/>
              <a:gd name="T30" fmla="*/ 1330236 w 373379"/>
              <a:gd name="T31" fmla="*/ 1351610 h 373380"/>
              <a:gd name="T32" fmla="*/ 1172537 w 373379"/>
              <a:gd name="T33" fmla="*/ 1475401 h 373380"/>
              <a:gd name="T34" fmla="*/ 986391 w 373379"/>
              <a:gd name="T35" fmla="*/ 1555202 h 373380"/>
              <a:gd name="T36" fmla="*/ 779218 w 373379"/>
              <a:gd name="T37" fmla="*/ 1583481 h 373380"/>
              <a:gd name="T38" fmla="*/ 572043 w 373379"/>
              <a:gd name="T39" fmla="*/ 1555202 h 373380"/>
              <a:gd name="T40" fmla="*/ 385898 w 373379"/>
              <a:gd name="T41" fmla="*/ 1475401 h 373380"/>
              <a:gd name="T42" fmla="*/ 228198 w 373379"/>
              <a:gd name="T43" fmla="*/ 1351610 h 373380"/>
              <a:gd name="T44" fmla="*/ 106367 w 373379"/>
              <a:gd name="T45" fmla="*/ 1191378 h 373380"/>
              <a:gd name="T46" fmla="*/ 27828 w 373379"/>
              <a:gd name="T47" fmla="*/ 1002239 h 373380"/>
              <a:gd name="T48" fmla="*/ 0 w 373379"/>
              <a:gd name="T49" fmla="*/ 791737 h 3733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3379" h="373380">
                <a:moveTo>
                  <a:pt x="0" y="186689"/>
                </a:moveTo>
                <a:lnTo>
                  <a:pt x="6667" y="137054"/>
                </a:lnTo>
                <a:lnTo>
                  <a:pt x="25484" y="92456"/>
                </a:lnTo>
                <a:lnTo>
                  <a:pt x="54673" y="54673"/>
                </a:lnTo>
                <a:lnTo>
                  <a:pt x="92455" y="25484"/>
                </a:lnTo>
                <a:lnTo>
                  <a:pt x="137054" y="6667"/>
                </a:lnTo>
                <a:lnTo>
                  <a:pt x="186690" y="0"/>
                </a:lnTo>
                <a:lnTo>
                  <a:pt x="236325" y="6667"/>
                </a:lnTo>
                <a:lnTo>
                  <a:pt x="280924" y="25484"/>
                </a:lnTo>
                <a:lnTo>
                  <a:pt x="318706" y="54673"/>
                </a:lnTo>
                <a:lnTo>
                  <a:pt x="347895" y="92456"/>
                </a:lnTo>
                <a:lnTo>
                  <a:pt x="366712" y="137054"/>
                </a:lnTo>
                <a:lnTo>
                  <a:pt x="373379" y="186689"/>
                </a:lnTo>
                <a:lnTo>
                  <a:pt x="366712" y="236325"/>
                </a:lnTo>
                <a:lnTo>
                  <a:pt x="347895" y="280924"/>
                </a:lnTo>
                <a:lnTo>
                  <a:pt x="318706" y="318706"/>
                </a:lnTo>
                <a:lnTo>
                  <a:pt x="280924" y="347895"/>
                </a:lnTo>
                <a:lnTo>
                  <a:pt x="236325" y="366712"/>
                </a:lnTo>
                <a:lnTo>
                  <a:pt x="186690" y="373380"/>
                </a:lnTo>
                <a:lnTo>
                  <a:pt x="137054" y="366712"/>
                </a:lnTo>
                <a:lnTo>
                  <a:pt x="92456" y="347895"/>
                </a:lnTo>
                <a:lnTo>
                  <a:pt x="54673" y="318706"/>
                </a:lnTo>
                <a:lnTo>
                  <a:pt x="25484" y="280923"/>
                </a:lnTo>
                <a:lnTo>
                  <a:pt x="6667" y="236325"/>
                </a:lnTo>
                <a:lnTo>
                  <a:pt x="0" y="186689"/>
                </a:lnTo>
                <a:close/>
              </a:path>
            </a:pathLst>
          </a:custGeom>
          <a:noFill/>
          <a:ln w="9144">
            <a:solidFill>
              <a:srgbClr val="FAB34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22594" name="object 34">
            <a:extLst>
              <a:ext uri="{FF2B5EF4-FFF2-40B4-BE49-F238E27FC236}">
                <a16:creationId xmlns:a16="http://schemas.microsoft.com/office/drawing/2014/main" id="{E25BE407-31B3-404C-A093-15A56C575005}"/>
              </a:ext>
            </a:extLst>
          </p:cNvPr>
          <p:cNvSpPr>
            <a:spLocks noChangeArrowheads="1"/>
          </p:cNvSpPr>
          <p:nvPr/>
        </p:nvSpPr>
        <p:spPr bwMode="auto">
          <a:xfrm>
            <a:off x="8172450" y="2408238"/>
            <a:ext cx="523875" cy="501650"/>
          </a:xfrm>
          <a:prstGeom prst="rect">
            <a:avLst/>
          </a:prstGeom>
          <a:blipFill dpi="0" rotWithShape="1">
            <a:blip r:embed="rId1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2595" name="object 35">
            <a:extLst>
              <a:ext uri="{FF2B5EF4-FFF2-40B4-BE49-F238E27FC236}">
                <a16:creationId xmlns:a16="http://schemas.microsoft.com/office/drawing/2014/main" id="{C939007A-3E8E-4D3D-BCC4-834DE3F8FB46}"/>
              </a:ext>
            </a:extLst>
          </p:cNvPr>
          <p:cNvSpPr>
            <a:spLocks/>
          </p:cNvSpPr>
          <p:nvPr/>
        </p:nvSpPr>
        <p:spPr bwMode="auto">
          <a:xfrm>
            <a:off x="8240713" y="2451100"/>
            <a:ext cx="382587" cy="358775"/>
          </a:xfrm>
          <a:custGeom>
            <a:avLst/>
            <a:gdLst>
              <a:gd name="T0" fmla="*/ 0 w 287020"/>
              <a:gd name="T1" fmla="*/ 0 h 269239"/>
              <a:gd name="T2" fmla="*/ 1206214 w 287020"/>
              <a:gd name="T3" fmla="*/ 1129121 h 269239"/>
              <a:gd name="T4" fmla="*/ 0 60000 65536"/>
              <a:gd name="T5" fmla="*/ 0 60000 65536"/>
            </a:gdLst>
            <a:ahLst/>
            <a:cxnLst>
              <a:cxn ang="T4">
                <a:pos x="T0" y="T1"/>
              </a:cxn>
              <a:cxn ang="T5">
                <a:pos x="T2" y="T3"/>
              </a:cxn>
            </a:cxnLst>
            <a:rect l="0" t="0" r="r" b="b"/>
            <a:pathLst>
              <a:path w="287020" h="269239">
                <a:moveTo>
                  <a:pt x="0" y="0"/>
                </a:moveTo>
                <a:lnTo>
                  <a:pt x="286638" y="268732"/>
                </a:lnTo>
              </a:path>
            </a:pathLst>
          </a:custGeom>
          <a:noFill/>
          <a:ln w="25908">
            <a:solidFill>
              <a:srgbClr val="FBB64B"/>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22596" name="object 36">
            <a:extLst>
              <a:ext uri="{FF2B5EF4-FFF2-40B4-BE49-F238E27FC236}">
                <a16:creationId xmlns:a16="http://schemas.microsoft.com/office/drawing/2014/main" id="{53AFD666-14B2-43F0-8C92-A320A6B8CE5A}"/>
              </a:ext>
            </a:extLst>
          </p:cNvPr>
          <p:cNvSpPr>
            <a:spLocks noChangeArrowheads="1"/>
          </p:cNvSpPr>
          <p:nvPr/>
        </p:nvSpPr>
        <p:spPr bwMode="auto">
          <a:xfrm>
            <a:off x="8256588" y="2227263"/>
            <a:ext cx="366712" cy="147637"/>
          </a:xfrm>
          <a:prstGeom prst="rect">
            <a:avLst/>
          </a:prstGeom>
          <a:blipFill dpi="0" rotWithShape="1">
            <a:blip r:embed="rId1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2597" name="object 37">
            <a:extLst>
              <a:ext uri="{FF2B5EF4-FFF2-40B4-BE49-F238E27FC236}">
                <a16:creationId xmlns:a16="http://schemas.microsoft.com/office/drawing/2014/main" id="{73196120-DEC2-4176-A967-B89533E97893}"/>
              </a:ext>
            </a:extLst>
          </p:cNvPr>
          <p:cNvSpPr>
            <a:spLocks/>
          </p:cNvSpPr>
          <p:nvPr/>
        </p:nvSpPr>
        <p:spPr bwMode="auto">
          <a:xfrm>
            <a:off x="8313738" y="2274888"/>
            <a:ext cx="236537" cy="0"/>
          </a:xfrm>
          <a:custGeom>
            <a:avLst/>
            <a:gdLst>
              <a:gd name="T0" fmla="*/ 0 w 177800"/>
              <a:gd name="T1" fmla="*/ 738794 w 177800"/>
              <a:gd name="T2" fmla="*/ 0 60000 65536"/>
              <a:gd name="T3" fmla="*/ 0 60000 65536"/>
            </a:gdLst>
            <a:ahLst/>
            <a:cxnLst>
              <a:cxn ang="T2">
                <a:pos x="T0" y="0"/>
              </a:cxn>
              <a:cxn ang="T3">
                <a:pos x="T1" y="0"/>
              </a:cxn>
            </a:cxnLst>
            <a:rect l="0" t="0" r="r" b="b"/>
            <a:pathLst>
              <a:path w="177800">
                <a:moveTo>
                  <a:pt x="0" y="0"/>
                </a:moveTo>
                <a:lnTo>
                  <a:pt x="177291" y="0"/>
                </a:lnTo>
              </a:path>
            </a:pathLst>
          </a:custGeom>
          <a:noFill/>
          <a:ln w="25908">
            <a:solidFill>
              <a:srgbClr val="FBB64B"/>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22598" name="object 38">
            <a:extLst>
              <a:ext uri="{FF2B5EF4-FFF2-40B4-BE49-F238E27FC236}">
                <a16:creationId xmlns:a16="http://schemas.microsoft.com/office/drawing/2014/main" id="{59033E2C-127A-4267-B5E9-6EAD5250AD40}"/>
              </a:ext>
            </a:extLst>
          </p:cNvPr>
          <p:cNvSpPr>
            <a:spLocks noChangeArrowheads="1"/>
          </p:cNvSpPr>
          <p:nvPr/>
        </p:nvSpPr>
        <p:spPr bwMode="auto">
          <a:xfrm>
            <a:off x="8990013" y="2227263"/>
            <a:ext cx="366712" cy="147637"/>
          </a:xfrm>
          <a:prstGeom prst="rect">
            <a:avLst/>
          </a:prstGeom>
          <a:blipFill dpi="0" rotWithShape="1">
            <a:blip r:embed="rId1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2599" name="object 39">
            <a:extLst>
              <a:ext uri="{FF2B5EF4-FFF2-40B4-BE49-F238E27FC236}">
                <a16:creationId xmlns:a16="http://schemas.microsoft.com/office/drawing/2014/main" id="{CD97B416-411D-474D-9F51-57316B2BE85B}"/>
              </a:ext>
            </a:extLst>
          </p:cNvPr>
          <p:cNvSpPr>
            <a:spLocks/>
          </p:cNvSpPr>
          <p:nvPr/>
        </p:nvSpPr>
        <p:spPr bwMode="auto">
          <a:xfrm>
            <a:off x="9047163" y="2274888"/>
            <a:ext cx="238125" cy="0"/>
          </a:xfrm>
          <a:custGeom>
            <a:avLst/>
            <a:gdLst>
              <a:gd name="T0" fmla="*/ 0 w 177800"/>
              <a:gd name="T1" fmla="*/ 763934 w 177800"/>
              <a:gd name="T2" fmla="*/ 0 60000 65536"/>
              <a:gd name="T3" fmla="*/ 0 60000 65536"/>
            </a:gdLst>
            <a:ahLst/>
            <a:cxnLst>
              <a:cxn ang="T2">
                <a:pos x="T0" y="0"/>
              </a:cxn>
              <a:cxn ang="T3">
                <a:pos x="T1" y="0"/>
              </a:cxn>
            </a:cxnLst>
            <a:rect l="0" t="0" r="r" b="b"/>
            <a:pathLst>
              <a:path w="177800">
                <a:moveTo>
                  <a:pt x="0" y="0"/>
                </a:moveTo>
                <a:lnTo>
                  <a:pt x="177292" y="0"/>
                </a:lnTo>
              </a:path>
            </a:pathLst>
          </a:custGeom>
          <a:noFill/>
          <a:ln w="25908">
            <a:solidFill>
              <a:srgbClr val="FBB64B"/>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22600" name="object 40">
            <a:extLst>
              <a:ext uri="{FF2B5EF4-FFF2-40B4-BE49-F238E27FC236}">
                <a16:creationId xmlns:a16="http://schemas.microsoft.com/office/drawing/2014/main" id="{754F9B1F-E36D-405E-9727-7A64AAD74CF1}"/>
              </a:ext>
            </a:extLst>
          </p:cNvPr>
          <p:cNvSpPr>
            <a:spLocks noChangeArrowheads="1"/>
          </p:cNvSpPr>
          <p:nvPr/>
        </p:nvSpPr>
        <p:spPr bwMode="auto">
          <a:xfrm>
            <a:off x="8256588" y="2967038"/>
            <a:ext cx="366712" cy="147637"/>
          </a:xfrm>
          <a:prstGeom prst="rect">
            <a:avLst/>
          </a:prstGeom>
          <a:blipFill dpi="0" rotWithShape="1">
            <a:blip r:embed="rId1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2601" name="object 41">
            <a:extLst>
              <a:ext uri="{FF2B5EF4-FFF2-40B4-BE49-F238E27FC236}">
                <a16:creationId xmlns:a16="http://schemas.microsoft.com/office/drawing/2014/main" id="{DD274468-FDD9-41BF-9BAE-C51FE49817DD}"/>
              </a:ext>
            </a:extLst>
          </p:cNvPr>
          <p:cNvSpPr>
            <a:spLocks/>
          </p:cNvSpPr>
          <p:nvPr/>
        </p:nvSpPr>
        <p:spPr bwMode="auto">
          <a:xfrm>
            <a:off x="8313738" y="3014663"/>
            <a:ext cx="236537" cy="0"/>
          </a:xfrm>
          <a:custGeom>
            <a:avLst/>
            <a:gdLst>
              <a:gd name="T0" fmla="*/ 0 w 177800"/>
              <a:gd name="T1" fmla="*/ 738794 w 177800"/>
              <a:gd name="T2" fmla="*/ 0 60000 65536"/>
              <a:gd name="T3" fmla="*/ 0 60000 65536"/>
            </a:gdLst>
            <a:ahLst/>
            <a:cxnLst>
              <a:cxn ang="T2">
                <a:pos x="T0" y="0"/>
              </a:cxn>
              <a:cxn ang="T3">
                <a:pos x="T1" y="0"/>
              </a:cxn>
            </a:cxnLst>
            <a:rect l="0" t="0" r="r" b="b"/>
            <a:pathLst>
              <a:path w="177800">
                <a:moveTo>
                  <a:pt x="0" y="0"/>
                </a:moveTo>
                <a:lnTo>
                  <a:pt x="177291" y="0"/>
                </a:lnTo>
              </a:path>
            </a:pathLst>
          </a:custGeom>
          <a:noFill/>
          <a:ln w="25908">
            <a:solidFill>
              <a:srgbClr val="FBB64B"/>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22602" name="object 42">
            <a:extLst>
              <a:ext uri="{FF2B5EF4-FFF2-40B4-BE49-F238E27FC236}">
                <a16:creationId xmlns:a16="http://schemas.microsoft.com/office/drawing/2014/main" id="{48888ED1-137B-49F2-9203-A4139D4A51A3}"/>
              </a:ext>
            </a:extLst>
          </p:cNvPr>
          <p:cNvSpPr>
            <a:spLocks noChangeArrowheads="1"/>
          </p:cNvSpPr>
          <p:nvPr/>
        </p:nvSpPr>
        <p:spPr bwMode="auto">
          <a:xfrm>
            <a:off x="8996363" y="2967038"/>
            <a:ext cx="366712" cy="147637"/>
          </a:xfrm>
          <a:prstGeom prst="rect">
            <a:avLst/>
          </a:prstGeom>
          <a:blipFill dpi="0" rotWithShape="1">
            <a:blip r:embed="rId1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2603" name="object 43">
            <a:extLst>
              <a:ext uri="{FF2B5EF4-FFF2-40B4-BE49-F238E27FC236}">
                <a16:creationId xmlns:a16="http://schemas.microsoft.com/office/drawing/2014/main" id="{AF7F967D-661A-4A63-9AEC-64A9DF4CD227}"/>
              </a:ext>
            </a:extLst>
          </p:cNvPr>
          <p:cNvSpPr>
            <a:spLocks/>
          </p:cNvSpPr>
          <p:nvPr/>
        </p:nvSpPr>
        <p:spPr bwMode="auto">
          <a:xfrm>
            <a:off x="9053513" y="3014663"/>
            <a:ext cx="236537" cy="0"/>
          </a:xfrm>
          <a:custGeom>
            <a:avLst/>
            <a:gdLst>
              <a:gd name="T0" fmla="*/ 0 w 177800"/>
              <a:gd name="T1" fmla="*/ 738798 w 177800"/>
              <a:gd name="T2" fmla="*/ 0 60000 65536"/>
              <a:gd name="T3" fmla="*/ 0 60000 65536"/>
            </a:gdLst>
            <a:ahLst/>
            <a:cxnLst>
              <a:cxn ang="T2">
                <a:pos x="T0" y="0"/>
              </a:cxn>
              <a:cxn ang="T3">
                <a:pos x="T1" y="0"/>
              </a:cxn>
            </a:cxnLst>
            <a:rect l="0" t="0" r="r" b="b"/>
            <a:pathLst>
              <a:path w="177800">
                <a:moveTo>
                  <a:pt x="0" y="0"/>
                </a:moveTo>
                <a:lnTo>
                  <a:pt x="177292" y="0"/>
                </a:lnTo>
              </a:path>
            </a:pathLst>
          </a:custGeom>
          <a:noFill/>
          <a:ln w="25908">
            <a:solidFill>
              <a:srgbClr val="FBB64B"/>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22604" name="object 44">
            <a:extLst>
              <a:ext uri="{FF2B5EF4-FFF2-40B4-BE49-F238E27FC236}">
                <a16:creationId xmlns:a16="http://schemas.microsoft.com/office/drawing/2014/main" id="{D0AADF07-62B2-4479-9141-FE7B1725F0A5}"/>
              </a:ext>
            </a:extLst>
          </p:cNvPr>
          <p:cNvSpPr>
            <a:spLocks noChangeArrowheads="1"/>
          </p:cNvSpPr>
          <p:nvPr/>
        </p:nvSpPr>
        <p:spPr bwMode="auto">
          <a:xfrm>
            <a:off x="8256588" y="3636963"/>
            <a:ext cx="366712" cy="149225"/>
          </a:xfrm>
          <a:prstGeom prst="rect">
            <a:avLst/>
          </a:prstGeom>
          <a:blipFill dpi="0" rotWithShape="1">
            <a:blip r:embed="rId1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2605" name="object 45">
            <a:extLst>
              <a:ext uri="{FF2B5EF4-FFF2-40B4-BE49-F238E27FC236}">
                <a16:creationId xmlns:a16="http://schemas.microsoft.com/office/drawing/2014/main" id="{77BF4A90-6164-4494-84C1-2333EAC0E7DB}"/>
              </a:ext>
            </a:extLst>
          </p:cNvPr>
          <p:cNvSpPr>
            <a:spLocks/>
          </p:cNvSpPr>
          <p:nvPr/>
        </p:nvSpPr>
        <p:spPr bwMode="auto">
          <a:xfrm>
            <a:off x="8313738" y="3684588"/>
            <a:ext cx="236537" cy="0"/>
          </a:xfrm>
          <a:custGeom>
            <a:avLst/>
            <a:gdLst>
              <a:gd name="T0" fmla="*/ 0 w 177800"/>
              <a:gd name="T1" fmla="*/ 738794 w 177800"/>
              <a:gd name="T2" fmla="*/ 0 60000 65536"/>
              <a:gd name="T3" fmla="*/ 0 60000 65536"/>
            </a:gdLst>
            <a:ahLst/>
            <a:cxnLst>
              <a:cxn ang="T2">
                <a:pos x="T0" y="0"/>
              </a:cxn>
              <a:cxn ang="T3">
                <a:pos x="T1" y="0"/>
              </a:cxn>
            </a:cxnLst>
            <a:rect l="0" t="0" r="r" b="b"/>
            <a:pathLst>
              <a:path w="177800">
                <a:moveTo>
                  <a:pt x="0" y="0"/>
                </a:moveTo>
                <a:lnTo>
                  <a:pt x="177291" y="0"/>
                </a:lnTo>
              </a:path>
            </a:pathLst>
          </a:custGeom>
          <a:noFill/>
          <a:ln w="25908">
            <a:solidFill>
              <a:srgbClr val="FBB64B"/>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22606" name="object 46">
            <a:extLst>
              <a:ext uri="{FF2B5EF4-FFF2-40B4-BE49-F238E27FC236}">
                <a16:creationId xmlns:a16="http://schemas.microsoft.com/office/drawing/2014/main" id="{D63B2DCD-2FA7-4B02-9DD5-66B4EC1BD9C4}"/>
              </a:ext>
            </a:extLst>
          </p:cNvPr>
          <p:cNvSpPr>
            <a:spLocks noChangeArrowheads="1"/>
          </p:cNvSpPr>
          <p:nvPr/>
        </p:nvSpPr>
        <p:spPr bwMode="auto">
          <a:xfrm>
            <a:off x="8985250" y="3629025"/>
            <a:ext cx="368300" cy="149225"/>
          </a:xfrm>
          <a:prstGeom prst="rect">
            <a:avLst/>
          </a:prstGeom>
          <a:blipFill dpi="0" rotWithShape="1">
            <a:blip r:embed="rId1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2607" name="object 47">
            <a:extLst>
              <a:ext uri="{FF2B5EF4-FFF2-40B4-BE49-F238E27FC236}">
                <a16:creationId xmlns:a16="http://schemas.microsoft.com/office/drawing/2014/main" id="{F9E37477-410D-441B-8A85-6EED1D953165}"/>
              </a:ext>
            </a:extLst>
          </p:cNvPr>
          <p:cNvSpPr>
            <a:spLocks/>
          </p:cNvSpPr>
          <p:nvPr/>
        </p:nvSpPr>
        <p:spPr bwMode="auto">
          <a:xfrm>
            <a:off x="9043988" y="3676650"/>
            <a:ext cx="236537" cy="0"/>
          </a:xfrm>
          <a:custGeom>
            <a:avLst/>
            <a:gdLst>
              <a:gd name="T0" fmla="*/ 0 w 177800"/>
              <a:gd name="T1" fmla="*/ 738798 w 177800"/>
              <a:gd name="T2" fmla="*/ 0 60000 65536"/>
              <a:gd name="T3" fmla="*/ 0 60000 65536"/>
            </a:gdLst>
            <a:ahLst/>
            <a:cxnLst>
              <a:cxn ang="T2">
                <a:pos x="T0" y="0"/>
              </a:cxn>
              <a:cxn ang="T3">
                <a:pos x="T1" y="0"/>
              </a:cxn>
            </a:cxnLst>
            <a:rect l="0" t="0" r="r" b="b"/>
            <a:pathLst>
              <a:path w="177800">
                <a:moveTo>
                  <a:pt x="0" y="0"/>
                </a:moveTo>
                <a:lnTo>
                  <a:pt x="177292" y="0"/>
                </a:lnTo>
              </a:path>
            </a:pathLst>
          </a:custGeom>
          <a:noFill/>
          <a:ln w="25908">
            <a:solidFill>
              <a:srgbClr val="FBB64B"/>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22608" name="object 48">
            <a:extLst>
              <a:ext uri="{FF2B5EF4-FFF2-40B4-BE49-F238E27FC236}">
                <a16:creationId xmlns:a16="http://schemas.microsoft.com/office/drawing/2014/main" id="{D4E58FC0-1497-439F-ADB1-AED2DF94113E}"/>
              </a:ext>
            </a:extLst>
          </p:cNvPr>
          <p:cNvSpPr>
            <a:spLocks noChangeArrowheads="1"/>
          </p:cNvSpPr>
          <p:nvPr/>
        </p:nvSpPr>
        <p:spPr bwMode="auto">
          <a:xfrm>
            <a:off x="7989888" y="2493963"/>
            <a:ext cx="147637" cy="342900"/>
          </a:xfrm>
          <a:prstGeom prst="rect">
            <a:avLst/>
          </a:prstGeom>
          <a:blipFill dpi="0" rotWithShape="1">
            <a:blip r:embed="rId1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2609" name="object 49">
            <a:extLst>
              <a:ext uri="{FF2B5EF4-FFF2-40B4-BE49-F238E27FC236}">
                <a16:creationId xmlns:a16="http://schemas.microsoft.com/office/drawing/2014/main" id="{F49DDA4F-F33D-40C4-845A-14BE64E1D7B9}"/>
              </a:ext>
            </a:extLst>
          </p:cNvPr>
          <p:cNvSpPr>
            <a:spLocks/>
          </p:cNvSpPr>
          <p:nvPr/>
        </p:nvSpPr>
        <p:spPr bwMode="auto">
          <a:xfrm>
            <a:off x="8064500" y="2522538"/>
            <a:ext cx="0" cy="212725"/>
          </a:xfrm>
          <a:custGeom>
            <a:avLst/>
            <a:gdLst>
              <a:gd name="T0" fmla="*/ 0 h 159385"/>
              <a:gd name="T1" fmla="*/ 674996 h 159385"/>
              <a:gd name="T2" fmla="*/ 0 60000 65536"/>
              <a:gd name="T3" fmla="*/ 0 60000 65536"/>
            </a:gdLst>
            <a:ahLst/>
            <a:cxnLst>
              <a:cxn ang="T2">
                <a:pos x="0" y="T0"/>
              </a:cxn>
              <a:cxn ang="T3">
                <a:pos x="0" y="T1"/>
              </a:cxn>
            </a:cxnLst>
            <a:rect l="0" t="0" r="r" b="b"/>
            <a:pathLst>
              <a:path h="159385">
                <a:moveTo>
                  <a:pt x="0" y="0"/>
                </a:moveTo>
                <a:lnTo>
                  <a:pt x="0" y="159384"/>
                </a:lnTo>
              </a:path>
            </a:pathLst>
          </a:custGeom>
          <a:noFill/>
          <a:ln w="25908">
            <a:solidFill>
              <a:srgbClr val="FBB64B"/>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22610" name="object 50">
            <a:extLst>
              <a:ext uri="{FF2B5EF4-FFF2-40B4-BE49-F238E27FC236}">
                <a16:creationId xmlns:a16="http://schemas.microsoft.com/office/drawing/2014/main" id="{AFBDFEB1-0D97-4365-8BD4-83E7A911EC34}"/>
              </a:ext>
            </a:extLst>
          </p:cNvPr>
          <p:cNvSpPr>
            <a:spLocks noChangeArrowheads="1"/>
          </p:cNvSpPr>
          <p:nvPr/>
        </p:nvSpPr>
        <p:spPr bwMode="auto">
          <a:xfrm>
            <a:off x="8742363" y="2493963"/>
            <a:ext cx="147637" cy="342900"/>
          </a:xfrm>
          <a:prstGeom prst="rect">
            <a:avLst/>
          </a:prstGeom>
          <a:blipFill dpi="0" rotWithShape="1">
            <a:blip r:embed="rId1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2611" name="object 51">
            <a:extLst>
              <a:ext uri="{FF2B5EF4-FFF2-40B4-BE49-F238E27FC236}">
                <a16:creationId xmlns:a16="http://schemas.microsoft.com/office/drawing/2014/main" id="{6B25CA64-BCE1-4F48-AE41-ACC7D772BAAD}"/>
              </a:ext>
            </a:extLst>
          </p:cNvPr>
          <p:cNvSpPr>
            <a:spLocks/>
          </p:cNvSpPr>
          <p:nvPr/>
        </p:nvSpPr>
        <p:spPr bwMode="auto">
          <a:xfrm>
            <a:off x="8815388" y="2522538"/>
            <a:ext cx="0" cy="212725"/>
          </a:xfrm>
          <a:custGeom>
            <a:avLst/>
            <a:gdLst>
              <a:gd name="T0" fmla="*/ 0 h 159385"/>
              <a:gd name="T1" fmla="*/ 674996 h 159385"/>
              <a:gd name="T2" fmla="*/ 0 60000 65536"/>
              <a:gd name="T3" fmla="*/ 0 60000 65536"/>
            </a:gdLst>
            <a:ahLst/>
            <a:cxnLst>
              <a:cxn ang="T2">
                <a:pos x="0" y="T0"/>
              </a:cxn>
              <a:cxn ang="T3">
                <a:pos x="0" y="T1"/>
              </a:cxn>
            </a:cxnLst>
            <a:rect l="0" t="0" r="r" b="b"/>
            <a:pathLst>
              <a:path h="159385">
                <a:moveTo>
                  <a:pt x="0" y="0"/>
                </a:moveTo>
                <a:lnTo>
                  <a:pt x="0" y="159384"/>
                </a:lnTo>
              </a:path>
            </a:pathLst>
          </a:custGeom>
          <a:noFill/>
          <a:ln w="25908">
            <a:solidFill>
              <a:srgbClr val="FBB64B"/>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22612" name="object 52">
            <a:extLst>
              <a:ext uri="{FF2B5EF4-FFF2-40B4-BE49-F238E27FC236}">
                <a16:creationId xmlns:a16="http://schemas.microsoft.com/office/drawing/2014/main" id="{FC823944-B772-4811-B783-FEB7854782AD}"/>
              </a:ext>
            </a:extLst>
          </p:cNvPr>
          <p:cNvSpPr>
            <a:spLocks noChangeArrowheads="1"/>
          </p:cNvSpPr>
          <p:nvPr/>
        </p:nvSpPr>
        <p:spPr bwMode="auto">
          <a:xfrm>
            <a:off x="9467850" y="2493963"/>
            <a:ext cx="147638" cy="342900"/>
          </a:xfrm>
          <a:prstGeom prst="rect">
            <a:avLst/>
          </a:prstGeom>
          <a:blipFill dpi="0" rotWithShape="1">
            <a:blip r:embed="rId1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2613" name="object 53">
            <a:extLst>
              <a:ext uri="{FF2B5EF4-FFF2-40B4-BE49-F238E27FC236}">
                <a16:creationId xmlns:a16="http://schemas.microsoft.com/office/drawing/2014/main" id="{A350926C-8C02-4966-92DF-9106E342E47A}"/>
              </a:ext>
            </a:extLst>
          </p:cNvPr>
          <p:cNvSpPr>
            <a:spLocks/>
          </p:cNvSpPr>
          <p:nvPr/>
        </p:nvSpPr>
        <p:spPr bwMode="auto">
          <a:xfrm>
            <a:off x="9540875" y="2522538"/>
            <a:ext cx="0" cy="212725"/>
          </a:xfrm>
          <a:custGeom>
            <a:avLst/>
            <a:gdLst>
              <a:gd name="T0" fmla="*/ 0 h 159385"/>
              <a:gd name="T1" fmla="*/ 674996 h 159385"/>
              <a:gd name="T2" fmla="*/ 0 60000 65536"/>
              <a:gd name="T3" fmla="*/ 0 60000 65536"/>
            </a:gdLst>
            <a:ahLst/>
            <a:cxnLst>
              <a:cxn ang="T2">
                <a:pos x="0" y="T0"/>
              </a:cxn>
              <a:cxn ang="T3">
                <a:pos x="0" y="T1"/>
              </a:cxn>
            </a:cxnLst>
            <a:rect l="0" t="0" r="r" b="b"/>
            <a:pathLst>
              <a:path h="159385">
                <a:moveTo>
                  <a:pt x="0" y="0"/>
                </a:moveTo>
                <a:lnTo>
                  <a:pt x="0" y="159384"/>
                </a:lnTo>
              </a:path>
            </a:pathLst>
          </a:custGeom>
          <a:noFill/>
          <a:ln w="25908">
            <a:solidFill>
              <a:srgbClr val="FBB64B"/>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22614" name="object 54">
            <a:extLst>
              <a:ext uri="{FF2B5EF4-FFF2-40B4-BE49-F238E27FC236}">
                <a16:creationId xmlns:a16="http://schemas.microsoft.com/office/drawing/2014/main" id="{1FDF8983-EBED-419C-965C-6F7EE6111870}"/>
              </a:ext>
            </a:extLst>
          </p:cNvPr>
          <p:cNvSpPr>
            <a:spLocks noChangeArrowheads="1"/>
          </p:cNvSpPr>
          <p:nvPr/>
        </p:nvSpPr>
        <p:spPr bwMode="auto">
          <a:xfrm>
            <a:off x="7989888" y="3186113"/>
            <a:ext cx="147637" cy="342900"/>
          </a:xfrm>
          <a:prstGeom prst="rect">
            <a:avLst/>
          </a:prstGeom>
          <a:blipFill dpi="0" rotWithShape="1">
            <a:blip r:embed="rId1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2615" name="object 55">
            <a:extLst>
              <a:ext uri="{FF2B5EF4-FFF2-40B4-BE49-F238E27FC236}">
                <a16:creationId xmlns:a16="http://schemas.microsoft.com/office/drawing/2014/main" id="{1BE52C24-5CB3-4B18-ABA7-3472B4518B2E}"/>
              </a:ext>
            </a:extLst>
          </p:cNvPr>
          <p:cNvSpPr>
            <a:spLocks/>
          </p:cNvSpPr>
          <p:nvPr/>
        </p:nvSpPr>
        <p:spPr bwMode="auto">
          <a:xfrm>
            <a:off x="8064500" y="3216275"/>
            <a:ext cx="0" cy="211138"/>
          </a:xfrm>
          <a:custGeom>
            <a:avLst/>
            <a:gdLst>
              <a:gd name="T0" fmla="*/ 0 h 159385"/>
              <a:gd name="T1" fmla="*/ 650190 h 159385"/>
              <a:gd name="T2" fmla="*/ 0 60000 65536"/>
              <a:gd name="T3" fmla="*/ 0 60000 65536"/>
            </a:gdLst>
            <a:ahLst/>
            <a:cxnLst>
              <a:cxn ang="T2">
                <a:pos x="0" y="T0"/>
              </a:cxn>
              <a:cxn ang="T3">
                <a:pos x="0" y="T1"/>
              </a:cxn>
            </a:cxnLst>
            <a:rect l="0" t="0" r="r" b="b"/>
            <a:pathLst>
              <a:path h="159385">
                <a:moveTo>
                  <a:pt x="0" y="0"/>
                </a:moveTo>
                <a:lnTo>
                  <a:pt x="0" y="159384"/>
                </a:lnTo>
              </a:path>
            </a:pathLst>
          </a:custGeom>
          <a:noFill/>
          <a:ln w="25908">
            <a:solidFill>
              <a:srgbClr val="FBB64B"/>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22616" name="object 56">
            <a:extLst>
              <a:ext uri="{FF2B5EF4-FFF2-40B4-BE49-F238E27FC236}">
                <a16:creationId xmlns:a16="http://schemas.microsoft.com/office/drawing/2014/main" id="{B1F1A56A-CF32-4A2F-BD64-06B71B6C3E69}"/>
              </a:ext>
            </a:extLst>
          </p:cNvPr>
          <p:cNvSpPr>
            <a:spLocks noChangeArrowheads="1"/>
          </p:cNvSpPr>
          <p:nvPr/>
        </p:nvSpPr>
        <p:spPr bwMode="auto">
          <a:xfrm>
            <a:off x="8758238" y="3205163"/>
            <a:ext cx="147637" cy="342900"/>
          </a:xfrm>
          <a:prstGeom prst="rect">
            <a:avLst/>
          </a:prstGeom>
          <a:blipFill dpi="0" rotWithShape="1">
            <a:blip r:embed="rId1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2617" name="object 57">
            <a:extLst>
              <a:ext uri="{FF2B5EF4-FFF2-40B4-BE49-F238E27FC236}">
                <a16:creationId xmlns:a16="http://schemas.microsoft.com/office/drawing/2014/main" id="{761876D6-B7F9-41AF-8314-BBA82A49641A}"/>
              </a:ext>
            </a:extLst>
          </p:cNvPr>
          <p:cNvSpPr>
            <a:spLocks/>
          </p:cNvSpPr>
          <p:nvPr/>
        </p:nvSpPr>
        <p:spPr bwMode="auto">
          <a:xfrm>
            <a:off x="8832850" y="3233738"/>
            <a:ext cx="0" cy="212725"/>
          </a:xfrm>
          <a:custGeom>
            <a:avLst/>
            <a:gdLst>
              <a:gd name="T0" fmla="*/ 0 h 159385"/>
              <a:gd name="T1" fmla="*/ 675000 h 159385"/>
              <a:gd name="T2" fmla="*/ 0 60000 65536"/>
              <a:gd name="T3" fmla="*/ 0 60000 65536"/>
            </a:gdLst>
            <a:ahLst/>
            <a:cxnLst>
              <a:cxn ang="T2">
                <a:pos x="0" y="T0"/>
              </a:cxn>
              <a:cxn ang="T3">
                <a:pos x="0" y="T1"/>
              </a:cxn>
            </a:cxnLst>
            <a:rect l="0" t="0" r="r" b="b"/>
            <a:pathLst>
              <a:path h="159385">
                <a:moveTo>
                  <a:pt x="0" y="0"/>
                </a:moveTo>
                <a:lnTo>
                  <a:pt x="0" y="159385"/>
                </a:lnTo>
              </a:path>
            </a:pathLst>
          </a:custGeom>
          <a:noFill/>
          <a:ln w="25908">
            <a:solidFill>
              <a:srgbClr val="FBB64B"/>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22618" name="object 58">
            <a:extLst>
              <a:ext uri="{FF2B5EF4-FFF2-40B4-BE49-F238E27FC236}">
                <a16:creationId xmlns:a16="http://schemas.microsoft.com/office/drawing/2014/main" id="{4D0347FF-0C4A-4103-BA46-5F1D61A50647}"/>
              </a:ext>
            </a:extLst>
          </p:cNvPr>
          <p:cNvSpPr>
            <a:spLocks noChangeArrowheads="1"/>
          </p:cNvSpPr>
          <p:nvPr/>
        </p:nvSpPr>
        <p:spPr bwMode="auto">
          <a:xfrm>
            <a:off x="9471025" y="3205163"/>
            <a:ext cx="149225" cy="342900"/>
          </a:xfrm>
          <a:prstGeom prst="rect">
            <a:avLst/>
          </a:prstGeom>
          <a:blipFill dpi="0" rotWithShape="1">
            <a:blip r:embed="rId1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2619" name="object 59">
            <a:extLst>
              <a:ext uri="{FF2B5EF4-FFF2-40B4-BE49-F238E27FC236}">
                <a16:creationId xmlns:a16="http://schemas.microsoft.com/office/drawing/2014/main" id="{A15D5024-1813-4645-BADC-A99EF6775A65}"/>
              </a:ext>
            </a:extLst>
          </p:cNvPr>
          <p:cNvSpPr>
            <a:spLocks/>
          </p:cNvSpPr>
          <p:nvPr/>
        </p:nvSpPr>
        <p:spPr bwMode="auto">
          <a:xfrm>
            <a:off x="9545638" y="3233738"/>
            <a:ext cx="0" cy="212725"/>
          </a:xfrm>
          <a:custGeom>
            <a:avLst/>
            <a:gdLst>
              <a:gd name="T0" fmla="*/ 0 h 159385"/>
              <a:gd name="T1" fmla="*/ 675000 h 159385"/>
              <a:gd name="T2" fmla="*/ 0 60000 65536"/>
              <a:gd name="T3" fmla="*/ 0 60000 65536"/>
            </a:gdLst>
            <a:ahLst/>
            <a:cxnLst>
              <a:cxn ang="T2">
                <a:pos x="0" y="T0"/>
              </a:cxn>
              <a:cxn ang="T3">
                <a:pos x="0" y="T1"/>
              </a:cxn>
            </a:cxnLst>
            <a:rect l="0" t="0" r="r" b="b"/>
            <a:pathLst>
              <a:path h="159385">
                <a:moveTo>
                  <a:pt x="0" y="0"/>
                </a:moveTo>
                <a:lnTo>
                  <a:pt x="0" y="159385"/>
                </a:lnTo>
              </a:path>
            </a:pathLst>
          </a:custGeom>
          <a:noFill/>
          <a:ln w="25908">
            <a:solidFill>
              <a:srgbClr val="FBB64B"/>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22620" name="object 60">
            <a:extLst>
              <a:ext uri="{FF2B5EF4-FFF2-40B4-BE49-F238E27FC236}">
                <a16:creationId xmlns:a16="http://schemas.microsoft.com/office/drawing/2014/main" id="{9D8EA29E-26EB-4DCE-AD4A-B5DA56D8FCD4}"/>
              </a:ext>
            </a:extLst>
          </p:cNvPr>
          <p:cNvSpPr>
            <a:spLocks noChangeArrowheads="1"/>
          </p:cNvSpPr>
          <p:nvPr/>
        </p:nvSpPr>
        <p:spPr bwMode="auto">
          <a:xfrm>
            <a:off x="8899525" y="2408238"/>
            <a:ext cx="525463" cy="501650"/>
          </a:xfrm>
          <a:prstGeom prst="rect">
            <a:avLst/>
          </a:prstGeom>
          <a:blipFill dpi="0" rotWithShape="1">
            <a:blip r:embed="rId1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2621" name="object 61">
            <a:extLst>
              <a:ext uri="{FF2B5EF4-FFF2-40B4-BE49-F238E27FC236}">
                <a16:creationId xmlns:a16="http://schemas.microsoft.com/office/drawing/2014/main" id="{CAA703E9-5555-43AC-AC68-26D186D2DBA2}"/>
              </a:ext>
            </a:extLst>
          </p:cNvPr>
          <p:cNvSpPr>
            <a:spLocks/>
          </p:cNvSpPr>
          <p:nvPr/>
        </p:nvSpPr>
        <p:spPr bwMode="auto">
          <a:xfrm>
            <a:off x="8974138" y="2451100"/>
            <a:ext cx="382587" cy="358775"/>
          </a:xfrm>
          <a:custGeom>
            <a:avLst/>
            <a:gdLst>
              <a:gd name="T0" fmla="*/ 1206214 w 287020"/>
              <a:gd name="T1" fmla="*/ 0 h 269239"/>
              <a:gd name="T2" fmla="*/ 0 w 287020"/>
              <a:gd name="T3" fmla="*/ 1129121 h 269239"/>
              <a:gd name="T4" fmla="*/ 0 60000 65536"/>
              <a:gd name="T5" fmla="*/ 0 60000 65536"/>
            </a:gdLst>
            <a:ahLst/>
            <a:cxnLst>
              <a:cxn ang="T4">
                <a:pos x="T0" y="T1"/>
              </a:cxn>
              <a:cxn ang="T5">
                <a:pos x="T2" y="T3"/>
              </a:cxn>
            </a:cxnLst>
            <a:rect l="0" t="0" r="r" b="b"/>
            <a:pathLst>
              <a:path w="287020" h="269239">
                <a:moveTo>
                  <a:pt x="286638" y="0"/>
                </a:moveTo>
                <a:lnTo>
                  <a:pt x="0" y="268732"/>
                </a:lnTo>
              </a:path>
            </a:pathLst>
          </a:custGeom>
          <a:noFill/>
          <a:ln w="25908">
            <a:solidFill>
              <a:srgbClr val="FBB64B"/>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22622" name="object 62">
            <a:extLst>
              <a:ext uri="{FF2B5EF4-FFF2-40B4-BE49-F238E27FC236}">
                <a16:creationId xmlns:a16="http://schemas.microsoft.com/office/drawing/2014/main" id="{E1A0B55D-91A8-4B91-A6F6-1161863BA3D3}"/>
              </a:ext>
            </a:extLst>
          </p:cNvPr>
          <p:cNvSpPr>
            <a:spLocks noChangeArrowheads="1"/>
          </p:cNvSpPr>
          <p:nvPr/>
        </p:nvSpPr>
        <p:spPr bwMode="auto">
          <a:xfrm>
            <a:off x="8172450" y="3113088"/>
            <a:ext cx="523875" cy="485775"/>
          </a:xfrm>
          <a:prstGeom prst="rect">
            <a:avLst/>
          </a:prstGeom>
          <a:blipFill dpi="0" rotWithShape="1">
            <a:blip r:embed="rId1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2623" name="object 63">
            <a:extLst>
              <a:ext uri="{FF2B5EF4-FFF2-40B4-BE49-F238E27FC236}">
                <a16:creationId xmlns:a16="http://schemas.microsoft.com/office/drawing/2014/main" id="{895E1617-79BF-4D5E-B8E2-58CC4955FD45}"/>
              </a:ext>
            </a:extLst>
          </p:cNvPr>
          <p:cNvSpPr>
            <a:spLocks/>
          </p:cNvSpPr>
          <p:nvPr/>
        </p:nvSpPr>
        <p:spPr bwMode="auto">
          <a:xfrm>
            <a:off x="8240713" y="3160713"/>
            <a:ext cx="382587" cy="341312"/>
          </a:xfrm>
          <a:custGeom>
            <a:avLst/>
            <a:gdLst>
              <a:gd name="T0" fmla="*/ 0 w 287020"/>
              <a:gd name="T1" fmla="*/ 1078972 h 255905"/>
              <a:gd name="T2" fmla="*/ 1206214 w 287020"/>
              <a:gd name="T3" fmla="*/ 0 h 255905"/>
              <a:gd name="T4" fmla="*/ 0 60000 65536"/>
              <a:gd name="T5" fmla="*/ 0 60000 65536"/>
            </a:gdLst>
            <a:ahLst/>
            <a:cxnLst>
              <a:cxn ang="T4">
                <a:pos x="T0" y="T1"/>
              </a:cxn>
              <a:cxn ang="T5">
                <a:pos x="T2" y="T3"/>
              </a:cxn>
            </a:cxnLst>
            <a:rect l="0" t="0" r="r" b="b"/>
            <a:pathLst>
              <a:path w="287020" h="255905">
                <a:moveTo>
                  <a:pt x="0" y="255650"/>
                </a:moveTo>
                <a:lnTo>
                  <a:pt x="286638" y="0"/>
                </a:lnTo>
              </a:path>
            </a:pathLst>
          </a:custGeom>
          <a:noFill/>
          <a:ln w="25908">
            <a:solidFill>
              <a:srgbClr val="FBB64B"/>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22624" name="object 64">
            <a:extLst>
              <a:ext uri="{FF2B5EF4-FFF2-40B4-BE49-F238E27FC236}">
                <a16:creationId xmlns:a16="http://schemas.microsoft.com/office/drawing/2014/main" id="{3A590DF7-EE33-4E7A-A37D-A88147F260EF}"/>
              </a:ext>
            </a:extLst>
          </p:cNvPr>
          <p:cNvSpPr>
            <a:spLocks noChangeArrowheads="1"/>
          </p:cNvSpPr>
          <p:nvPr/>
        </p:nvSpPr>
        <p:spPr bwMode="auto">
          <a:xfrm>
            <a:off x="8905875" y="3117850"/>
            <a:ext cx="530225" cy="484188"/>
          </a:xfrm>
          <a:prstGeom prst="rect">
            <a:avLst/>
          </a:prstGeom>
          <a:blipFill dpi="0" rotWithShape="1">
            <a:blip r:embed="rId1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2625" name="object 65">
            <a:extLst>
              <a:ext uri="{FF2B5EF4-FFF2-40B4-BE49-F238E27FC236}">
                <a16:creationId xmlns:a16="http://schemas.microsoft.com/office/drawing/2014/main" id="{B8D6B9CC-CC81-43D0-B4B1-FE0E4A886349}"/>
              </a:ext>
            </a:extLst>
          </p:cNvPr>
          <p:cNvSpPr>
            <a:spLocks/>
          </p:cNvSpPr>
          <p:nvPr/>
        </p:nvSpPr>
        <p:spPr bwMode="auto">
          <a:xfrm>
            <a:off x="8974138" y="3160713"/>
            <a:ext cx="388937" cy="341312"/>
          </a:xfrm>
          <a:custGeom>
            <a:avLst/>
            <a:gdLst>
              <a:gd name="T0" fmla="*/ 0 w 291465"/>
              <a:gd name="T1" fmla="*/ 0 h 255905"/>
              <a:gd name="T2" fmla="*/ 1232171 w 291465"/>
              <a:gd name="T3" fmla="*/ 1078972 h 255905"/>
              <a:gd name="T4" fmla="*/ 0 60000 65536"/>
              <a:gd name="T5" fmla="*/ 0 60000 65536"/>
            </a:gdLst>
            <a:ahLst/>
            <a:cxnLst>
              <a:cxn ang="T4">
                <a:pos x="T0" y="T1"/>
              </a:cxn>
              <a:cxn ang="T5">
                <a:pos x="T2" y="T3"/>
              </a:cxn>
            </a:cxnLst>
            <a:rect l="0" t="0" r="r" b="b"/>
            <a:pathLst>
              <a:path w="291465" h="255905">
                <a:moveTo>
                  <a:pt x="0" y="0"/>
                </a:moveTo>
                <a:lnTo>
                  <a:pt x="291210" y="255650"/>
                </a:lnTo>
              </a:path>
            </a:pathLst>
          </a:custGeom>
          <a:noFill/>
          <a:ln w="25908">
            <a:solidFill>
              <a:srgbClr val="FBB64B"/>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22626" name="object 66">
            <a:extLst>
              <a:ext uri="{FF2B5EF4-FFF2-40B4-BE49-F238E27FC236}">
                <a16:creationId xmlns:a16="http://schemas.microsoft.com/office/drawing/2014/main" id="{4871F312-B9D9-4890-9C98-046539B1CFF4}"/>
              </a:ext>
            </a:extLst>
          </p:cNvPr>
          <p:cNvSpPr txBox="1">
            <a:spLocks noChangeArrowheads="1"/>
          </p:cNvSpPr>
          <p:nvPr/>
        </p:nvSpPr>
        <p:spPr bwMode="auto">
          <a:xfrm>
            <a:off x="7235825" y="4660900"/>
            <a:ext cx="3113088"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087" rIns="0" bIns="0">
            <a:spAutoFit/>
          </a:bodyPr>
          <a:lstStyle>
            <a:lvl1pPr marL="15875" indent="9207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25"/>
              </a:spcBef>
            </a:pPr>
            <a:r>
              <a:rPr lang="zh-CN" altLang="zh-CN" sz="3700" b="1">
                <a:solidFill>
                  <a:srgbClr val="464646"/>
                </a:solidFill>
                <a:latin typeface="Arial" panose="020B0604020202020204" pitchFamily="34" charset="0"/>
                <a:cs typeface="Arial" panose="020B0604020202020204" pitchFamily="34" charset="0"/>
              </a:rPr>
              <a:t>Heterogenity 没有标准</a:t>
            </a:r>
            <a:endParaRPr lang="zh-CN" altLang="zh-CN" sz="3700">
              <a:latin typeface="Arial" panose="020B0604020202020204" pitchFamily="34" charset="0"/>
              <a:cs typeface="Arial" panose="020B0604020202020204" pitchFamily="34" charset="0"/>
            </a:endParaRPr>
          </a:p>
        </p:txBody>
      </p:sp>
      <p:sp>
        <p:nvSpPr>
          <p:cNvPr id="322627" name="object 67">
            <a:extLst>
              <a:ext uri="{FF2B5EF4-FFF2-40B4-BE49-F238E27FC236}">
                <a16:creationId xmlns:a16="http://schemas.microsoft.com/office/drawing/2014/main" id="{9EB4C057-BF50-4EAD-999B-00B8548876A5}"/>
              </a:ext>
            </a:extLst>
          </p:cNvPr>
          <p:cNvSpPr>
            <a:spLocks noChangeArrowheads="1"/>
          </p:cNvSpPr>
          <p:nvPr/>
        </p:nvSpPr>
        <p:spPr bwMode="auto">
          <a:xfrm>
            <a:off x="5053013" y="2817813"/>
            <a:ext cx="1449387" cy="557212"/>
          </a:xfrm>
          <a:prstGeom prst="rect">
            <a:avLst/>
          </a:prstGeom>
          <a:blipFill dpi="0" rotWithShape="1">
            <a:blip r:embed="rId1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Tree>
  </p:cSld>
  <p:clrMapOvr>
    <a:masterClrMapping/>
  </p:clrMapOvr>
</p:sld>
</file>

<file path=ppt/slides/slide237.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7B3FE071-26F5-46C2-A83F-938F131FFA45}"/>
              </a:ext>
            </a:extLst>
          </p:cNvPr>
          <p:cNvSpPr txBox="1">
            <a:spLocks noGrp="1"/>
          </p:cNvSpPr>
          <p:nvPr>
            <p:ph type="title"/>
          </p:nvPr>
        </p:nvSpPr>
        <p:spPr>
          <a:xfrm>
            <a:off x="554038" y="139700"/>
            <a:ext cx="2559050" cy="693738"/>
          </a:xfrm>
        </p:spPr>
        <p:txBody>
          <a:bodyPr lIns="0" tIns="16087" rIns="0" bIns="0" rtlCol="0">
            <a:spAutoFit/>
          </a:bodyPr>
          <a:lstStyle/>
          <a:p>
            <a:pPr marL="16933">
              <a:spcBef>
                <a:spcPts val="127"/>
              </a:spcBef>
              <a:defRPr/>
            </a:pPr>
            <a:r>
              <a:rPr spc="-7" dirty="0">
                <a:solidFill>
                  <a:schemeClr val="bg1"/>
                </a:solidFill>
              </a:rPr>
              <a:t>Chall</a:t>
            </a:r>
            <a:r>
              <a:rPr dirty="0">
                <a:solidFill>
                  <a:schemeClr val="bg1"/>
                </a:solidFill>
              </a:rPr>
              <a:t>电子邮件</a:t>
            </a:r>
            <a:r>
              <a:rPr spc="-7" dirty="0">
                <a:solidFill>
                  <a:schemeClr val="bg1"/>
                </a:solidFill>
              </a:rPr>
              <a:t>n</a:t>
            </a:r>
            <a:r>
              <a:rPr spc="-20" dirty="0">
                <a:solidFill>
                  <a:schemeClr val="bg1"/>
                </a:solidFill>
              </a:rPr>
              <a:t>G</a:t>
            </a:r>
            <a:r>
              <a:rPr spc="-7" dirty="0">
                <a:solidFill>
                  <a:schemeClr val="bg1"/>
                </a:solidFill>
              </a:rPr>
              <a:t>es</a:t>
            </a:r>
          </a:p>
        </p:txBody>
      </p:sp>
      <p:sp>
        <p:nvSpPr>
          <p:cNvPr id="3" name="object 3">
            <a:extLst>
              <a:ext uri="{FF2B5EF4-FFF2-40B4-BE49-F238E27FC236}">
                <a16:creationId xmlns:a16="http://schemas.microsoft.com/office/drawing/2014/main" id="{B4DC282E-941F-47AE-A390-2A450A03365B}"/>
              </a:ext>
            </a:extLst>
          </p:cNvPr>
          <p:cNvSpPr txBox="1"/>
          <p:nvPr/>
        </p:nvSpPr>
        <p:spPr>
          <a:xfrm>
            <a:off x="558800" y="1062038"/>
            <a:ext cx="7564438" cy="5659437"/>
          </a:xfrm>
          <a:prstGeom prst="rect">
            <a:avLst/>
          </a:prstGeom>
        </p:spPr>
        <p:txBody>
          <a:bodyPr lIns="0" tIns="59267" rIns="0" bIns="0">
            <a:spAutoFit/>
          </a:bodyPr>
          <a:lstStyle/>
          <a:p>
            <a:pPr marL="16933">
              <a:spcBef>
                <a:spcPts val="467"/>
              </a:spcBef>
              <a:defRPr/>
            </a:pPr>
            <a:r>
              <a:rPr sz="2667" dirty="0">
                <a:solidFill>
                  <a:srgbClr val="4D4D4B"/>
                </a:solidFill>
                <a:latin typeface="Arial"/>
                <a:cs typeface="Arial"/>
              </a:rPr>
              <a:t>组织文化</a:t>
            </a:r>
            <a:r>
              <a:rPr sz="2667" spc="-73" dirty="0">
                <a:solidFill>
                  <a:srgbClr val="4D4D4B"/>
                </a:solidFill>
                <a:latin typeface="Arial"/>
                <a:cs typeface="Arial"/>
              </a:rPr>
              <a:t> </a:t>
            </a:r>
            <a:r>
              <a:rPr sz="2667" dirty="0">
                <a:solidFill>
                  <a:srgbClr val="4D4D4B"/>
                </a:solidFill>
                <a:latin typeface="Arial"/>
                <a:cs typeface="Arial"/>
              </a:rPr>
              <a:t>挑战</a:t>
            </a:r>
            <a:endParaRPr sz="2667">
              <a:latin typeface="Arial"/>
              <a:cs typeface="Arial"/>
            </a:endParaRPr>
          </a:p>
          <a:p>
            <a:pPr marL="1008355" indent="-381837">
              <a:spcBef>
                <a:spcPts val="287"/>
              </a:spcBef>
              <a:buFontTx/>
              <a:buChar char="•"/>
              <a:tabLst>
                <a:tab pos="1008355" algn="l"/>
                <a:tab pos="1009201" algn="l"/>
              </a:tabLst>
              <a:defRPr/>
            </a:pPr>
            <a:r>
              <a:rPr sz="2267" spc="-73" dirty="0">
                <a:solidFill>
                  <a:srgbClr val="4D4D4B"/>
                </a:solidFill>
                <a:latin typeface="Arial"/>
                <a:cs typeface="Arial"/>
              </a:rPr>
              <a:t>你</a:t>
            </a:r>
            <a:r>
              <a:rPr sz="2267" dirty="0">
                <a:solidFill>
                  <a:srgbClr val="4D4D4B"/>
                </a:solidFill>
                <a:latin typeface="Arial"/>
                <a:cs typeface="Arial"/>
              </a:rPr>
              <a:t>建立</a:t>
            </a:r>
            <a:r>
              <a:rPr sz="2267" spc="-7" dirty="0">
                <a:solidFill>
                  <a:srgbClr val="4D4D4B"/>
                </a:solidFill>
                <a:latin typeface="Arial"/>
                <a:cs typeface="Arial"/>
              </a:rPr>
              <a:t>它</a:t>
            </a:r>
            <a:r>
              <a:rPr sz="2267" spc="-13" dirty="0">
                <a:solidFill>
                  <a:srgbClr val="4D4D4B"/>
                </a:solidFill>
                <a:latin typeface="Arial"/>
                <a:cs typeface="Arial"/>
              </a:rPr>
              <a:t>你</a:t>
            </a:r>
            <a:r>
              <a:rPr sz="2267" dirty="0">
                <a:solidFill>
                  <a:srgbClr val="4D4D4B"/>
                </a:solidFill>
                <a:latin typeface="Arial"/>
                <a:cs typeface="Arial"/>
              </a:rPr>
              <a:t>运行</a:t>
            </a:r>
            <a:r>
              <a:rPr sz="2267" spc="100" dirty="0">
                <a:solidFill>
                  <a:srgbClr val="4D4D4B"/>
                </a:solidFill>
                <a:latin typeface="Arial"/>
                <a:cs typeface="Arial"/>
              </a:rPr>
              <a:t> </a:t>
            </a:r>
            <a:r>
              <a:rPr sz="2267" dirty="0">
                <a:solidFill>
                  <a:srgbClr val="4D4D4B"/>
                </a:solidFill>
                <a:latin typeface="Arial"/>
                <a:cs typeface="Arial"/>
              </a:rPr>
              <a:t>它</a:t>
            </a:r>
            <a:endParaRPr sz="2267">
              <a:latin typeface="Arial"/>
              <a:cs typeface="Arial"/>
            </a:endParaRPr>
          </a:p>
          <a:p>
            <a:pPr>
              <a:spcBef>
                <a:spcPts val="7"/>
              </a:spcBef>
              <a:buClr>
                <a:srgbClr val="4D4D4B"/>
              </a:buClr>
              <a:buFont typeface="Arial"/>
              <a:buChar char="•"/>
              <a:defRPr/>
            </a:pPr>
            <a:endParaRPr sz="2867">
              <a:latin typeface="Times New Roman"/>
              <a:cs typeface="Times New Roman"/>
            </a:endParaRPr>
          </a:p>
          <a:p>
            <a:pPr marL="16933">
              <a:defRPr/>
            </a:pPr>
            <a:r>
              <a:rPr sz="2667" dirty="0">
                <a:solidFill>
                  <a:srgbClr val="4D4D4B"/>
                </a:solidFill>
                <a:latin typeface="Arial"/>
                <a:cs typeface="Arial"/>
              </a:rPr>
              <a:t>建筑</a:t>
            </a:r>
            <a:r>
              <a:rPr sz="2667" spc="-60" dirty="0">
                <a:solidFill>
                  <a:srgbClr val="4D4D4B"/>
                </a:solidFill>
                <a:latin typeface="Arial"/>
                <a:cs typeface="Arial"/>
              </a:rPr>
              <a:t> </a:t>
            </a:r>
            <a:r>
              <a:rPr sz="2667" dirty="0">
                <a:solidFill>
                  <a:srgbClr val="4D4D4B"/>
                </a:solidFill>
                <a:latin typeface="Arial"/>
                <a:cs typeface="Arial"/>
              </a:rPr>
              <a:t>挑战</a:t>
            </a:r>
            <a:endParaRPr sz="2667">
              <a:latin typeface="Arial"/>
              <a:cs typeface="Arial"/>
            </a:endParaRPr>
          </a:p>
          <a:p>
            <a:pPr marL="1008355" indent="-381837">
              <a:spcBef>
                <a:spcPts val="287"/>
              </a:spcBef>
              <a:buFontTx/>
              <a:buChar char="•"/>
              <a:tabLst>
                <a:tab pos="1008355" algn="l"/>
                <a:tab pos="1009201" algn="l"/>
              </a:tabLst>
              <a:defRPr/>
            </a:pPr>
            <a:r>
              <a:rPr sz="2267" dirty="0">
                <a:solidFill>
                  <a:srgbClr val="4D4D4B"/>
                </a:solidFill>
                <a:latin typeface="Arial"/>
                <a:cs typeface="Arial"/>
              </a:rPr>
              <a:t>交易</a:t>
            </a:r>
            <a:r>
              <a:rPr sz="2267" spc="-13" dirty="0">
                <a:solidFill>
                  <a:srgbClr val="4D4D4B"/>
                </a:solidFill>
                <a:latin typeface="Arial"/>
                <a:cs typeface="Arial"/>
              </a:rPr>
              <a:t>与</a:t>
            </a:r>
            <a:r>
              <a:rPr sz="2267" spc="-7" dirty="0">
                <a:solidFill>
                  <a:srgbClr val="4D4D4B"/>
                </a:solidFill>
                <a:latin typeface="Arial"/>
                <a:cs typeface="Arial"/>
              </a:rPr>
              <a:t>异步</a:t>
            </a:r>
            <a:endParaRPr sz="2267">
              <a:latin typeface="Arial"/>
              <a:cs typeface="Arial"/>
            </a:endParaRPr>
          </a:p>
          <a:p>
            <a:pPr marL="1008355" indent="-381837">
              <a:spcBef>
                <a:spcPts val="272"/>
              </a:spcBef>
              <a:buFontTx/>
              <a:buChar char="•"/>
              <a:tabLst>
                <a:tab pos="1008355" algn="l"/>
                <a:tab pos="1009201" algn="l"/>
              </a:tabLst>
              <a:defRPr/>
            </a:pPr>
            <a:r>
              <a:rPr sz="2267" dirty="0">
                <a:solidFill>
                  <a:srgbClr val="4D4D4B"/>
                </a:solidFill>
                <a:latin typeface="Arial"/>
                <a:cs typeface="Arial"/>
              </a:rPr>
              <a:t>级 联</a:t>
            </a:r>
            <a:r>
              <a:rPr sz="2267" spc="-27" dirty="0">
                <a:solidFill>
                  <a:srgbClr val="4D4D4B"/>
                </a:solidFill>
                <a:latin typeface="Arial"/>
                <a:cs typeface="Arial"/>
              </a:rPr>
              <a:t> </a:t>
            </a:r>
            <a:r>
              <a:rPr sz="2267" spc="-7" dirty="0">
                <a:solidFill>
                  <a:srgbClr val="4D4D4B"/>
                </a:solidFill>
                <a:latin typeface="Arial"/>
                <a:cs typeface="Arial"/>
              </a:rPr>
              <a:t>失败</a:t>
            </a:r>
            <a:endParaRPr sz="2267">
              <a:latin typeface="Arial"/>
              <a:cs typeface="Arial"/>
            </a:endParaRPr>
          </a:p>
          <a:p>
            <a:pPr marL="1008355" indent="-381837">
              <a:spcBef>
                <a:spcPts val="272"/>
              </a:spcBef>
              <a:buFontTx/>
              <a:buChar char="•"/>
              <a:tabLst>
                <a:tab pos="1008355" algn="l"/>
                <a:tab pos="1009201" algn="l"/>
              </a:tabLst>
              <a:defRPr/>
            </a:pPr>
            <a:r>
              <a:rPr sz="2267" dirty="0">
                <a:solidFill>
                  <a:srgbClr val="4D4D4B"/>
                </a:solidFill>
                <a:latin typeface="Arial"/>
                <a:cs typeface="Arial"/>
              </a:rPr>
              <a:t>服务的发现和认证</a:t>
            </a:r>
            <a:endParaRPr sz="2267">
              <a:latin typeface="Arial"/>
              <a:cs typeface="Arial"/>
            </a:endParaRPr>
          </a:p>
          <a:p>
            <a:pPr marL="1008355" indent="-381837">
              <a:spcBef>
                <a:spcPts val="272"/>
              </a:spcBef>
              <a:buFontTx/>
              <a:buChar char="•"/>
              <a:tabLst>
                <a:tab pos="1008355" algn="l"/>
                <a:tab pos="1009201" algn="l"/>
              </a:tabLst>
              <a:defRPr/>
            </a:pPr>
            <a:r>
              <a:rPr sz="2267" spc="-7" dirty="0">
                <a:solidFill>
                  <a:srgbClr val="4D4D4B"/>
                </a:solidFill>
                <a:latin typeface="Arial"/>
                <a:cs typeface="Arial"/>
              </a:rPr>
              <a:t>集成</a:t>
            </a:r>
            <a:r>
              <a:rPr sz="2267" spc="-53" dirty="0">
                <a:solidFill>
                  <a:srgbClr val="4D4D4B"/>
                </a:solidFill>
                <a:latin typeface="Arial"/>
                <a:cs typeface="Arial"/>
              </a:rPr>
              <a:t>测试</a:t>
            </a:r>
            <a:endParaRPr sz="2267">
              <a:latin typeface="Arial"/>
              <a:cs typeface="Arial"/>
            </a:endParaRPr>
          </a:p>
          <a:p>
            <a:pPr>
              <a:buClr>
                <a:srgbClr val="4D4D4B"/>
              </a:buClr>
              <a:buFont typeface="Arial"/>
              <a:buChar char="•"/>
              <a:defRPr/>
            </a:pPr>
            <a:endParaRPr sz="2867">
              <a:latin typeface="Times New Roman"/>
              <a:cs typeface="Times New Roman"/>
            </a:endParaRPr>
          </a:p>
          <a:p>
            <a:pPr marL="16933">
              <a:defRPr/>
            </a:pPr>
            <a:r>
              <a:rPr sz="2667" dirty="0">
                <a:solidFill>
                  <a:srgbClr val="4D4D4B"/>
                </a:solidFill>
                <a:latin typeface="Arial"/>
                <a:cs typeface="Arial"/>
              </a:rPr>
              <a:t>操作</a:t>
            </a:r>
            <a:r>
              <a:rPr sz="2667" spc="-60" dirty="0">
                <a:solidFill>
                  <a:srgbClr val="4D4D4B"/>
                </a:solidFill>
                <a:latin typeface="Arial"/>
                <a:cs typeface="Arial"/>
              </a:rPr>
              <a:t> </a:t>
            </a:r>
            <a:r>
              <a:rPr sz="2667" dirty="0">
                <a:solidFill>
                  <a:srgbClr val="4D4D4B"/>
                </a:solidFill>
                <a:latin typeface="Arial"/>
                <a:cs typeface="Arial"/>
              </a:rPr>
              <a:t>挑战</a:t>
            </a:r>
            <a:endParaRPr sz="2667">
              <a:latin typeface="Arial"/>
              <a:cs typeface="Arial"/>
            </a:endParaRPr>
          </a:p>
          <a:p>
            <a:pPr marL="1008355" indent="-381837">
              <a:spcBef>
                <a:spcPts val="287"/>
              </a:spcBef>
              <a:buFontTx/>
              <a:buChar char="•"/>
              <a:tabLst>
                <a:tab pos="1008355" algn="l"/>
                <a:tab pos="1009201" algn="l"/>
              </a:tabLst>
              <a:defRPr/>
            </a:pPr>
            <a:r>
              <a:rPr sz="2267" dirty="0">
                <a:solidFill>
                  <a:srgbClr val="4D4D4B"/>
                </a:solidFill>
                <a:latin typeface="Arial"/>
                <a:cs typeface="Arial"/>
              </a:rPr>
              <a:t>进程的重复和</a:t>
            </a:r>
            <a:r>
              <a:rPr sz="2267" spc="-20" dirty="0">
                <a:solidFill>
                  <a:srgbClr val="4D4D4B"/>
                </a:solidFill>
                <a:latin typeface="Arial"/>
                <a:cs typeface="Arial"/>
              </a:rPr>
              <a:t> </a:t>
            </a:r>
            <a:r>
              <a:rPr sz="2267" spc="-7" dirty="0">
                <a:solidFill>
                  <a:srgbClr val="4D4D4B"/>
                </a:solidFill>
                <a:latin typeface="Arial"/>
                <a:cs typeface="Arial"/>
              </a:rPr>
              <a:t>工具</a:t>
            </a:r>
            <a:endParaRPr sz="2267">
              <a:latin typeface="Arial"/>
              <a:cs typeface="Arial"/>
            </a:endParaRPr>
          </a:p>
          <a:p>
            <a:pPr marL="1008355" indent="-381837">
              <a:spcBef>
                <a:spcPts val="272"/>
              </a:spcBef>
              <a:buFontTx/>
              <a:buChar char="•"/>
              <a:tabLst>
                <a:tab pos="1008355" algn="l"/>
                <a:tab pos="1009201" algn="l"/>
              </a:tabLst>
              <a:defRPr/>
            </a:pPr>
            <a:r>
              <a:rPr sz="2267" spc="-7" dirty="0">
                <a:solidFill>
                  <a:srgbClr val="4D4D4B"/>
                </a:solidFill>
                <a:latin typeface="Arial"/>
                <a:cs typeface="Arial"/>
              </a:rPr>
              <a:t>复杂性</a:t>
            </a:r>
            <a:r>
              <a:rPr sz="2267" dirty="0">
                <a:solidFill>
                  <a:srgbClr val="4D4D4B"/>
                </a:solidFill>
                <a:latin typeface="Arial"/>
                <a:cs typeface="Arial"/>
              </a:rPr>
              <a:t>移动</a:t>
            </a:r>
            <a:r>
              <a:rPr sz="2267" spc="-7" dirty="0">
                <a:solidFill>
                  <a:srgbClr val="4D4D4B"/>
                </a:solidFill>
                <a:latin typeface="Arial"/>
                <a:cs typeface="Arial"/>
              </a:rPr>
              <a:t>从</a:t>
            </a:r>
            <a:r>
              <a:rPr sz="2267" dirty="0">
                <a:solidFill>
                  <a:srgbClr val="4D4D4B"/>
                </a:solidFill>
                <a:latin typeface="Arial"/>
                <a:cs typeface="Arial"/>
              </a:rPr>
              <a:t>组件</a:t>
            </a:r>
            <a:r>
              <a:rPr sz="2267" spc="-7" dirty="0">
                <a:solidFill>
                  <a:srgbClr val="4D4D4B"/>
                </a:solidFill>
                <a:latin typeface="Arial"/>
                <a:cs typeface="Arial"/>
              </a:rPr>
              <a:t>自</a:t>
            </a:r>
            <a:r>
              <a:rPr sz="2267" spc="67" dirty="0">
                <a:solidFill>
                  <a:srgbClr val="4D4D4B"/>
                </a:solidFill>
                <a:latin typeface="Arial"/>
                <a:cs typeface="Arial"/>
              </a:rPr>
              <a:t> </a:t>
            </a:r>
            <a:r>
              <a:rPr sz="2267" spc="-7" dirty="0">
                <a:solidFill>
                  <a:srgbClr val="4D4D4B"/>
                </a:solidFill>
                <a:latin typeface="Arial"/>
                <a:cs typeface="Arial"/>
              </a:rPr>
              <a:t>相互 作用</a:t>
            </a:r>
            <a:endParaRPr sz="2267">
              <a:latin typeface="Arial"/>
              <a:cs typeface="Arial"/>
            </a:endParaRPr>
          </a:p>
          <a:p>
            <a:pPr marL="1008355" indent="-381837">
              <a:spcBef>
                <a:spcPts val="279"/>
              </a:spcBef>
              <a:buFontTx/>
              <a:buChar char="•"/>
              <a:tabLst>
                <a:tab pos="1008355" algn="l"/>
                <a:tab pos="1009201" algn="l"/>
              </a:tabLst>
              <a:defRPr/>
            </a:pPr>
            <a:r>
              <a:rPr sz="2267" dirty="0">
                <a:solidFill>
                  <a:srgbClr val="4D4D4B"/>
                </a:solidFill>
                <a:latin typeface="Arial"/>
                <a:cs typeface="Arial"/>
              </a:rPr>
              <a:t>跨调试</a:t>
            </a:r>
            <a:r>
              <a:rPr sz="2267" spc="-7" dirty="0">
                <a:solidFill>
                  <a:srgbClr val="4D4D4B"/>
                </a:solidFill>
                <a:latin typeface="Arial"/>
                <a:cs typeface="Arial"/>
              </a:rPr>
              <a:t> </a:t>
            </a:r>
            <a:r>
              <a:rPr sz="2267" dirty="0">
                <a:solidFill>
                  <a:srgbClr val="4D4D4B"/>
                </a:solidFill>
                <a:latin typeface="Arial"/>
                <a:cs typeface="Arial"/>
              </a:rPr>
              <a:t>组件</a:t>
            </a:r>
            <a:endParaRPr sz="2267">
              <a:latin typeface="Arial"/>
              <a:cs typeface="Arial"/>
            </a:endParaRPr>
          </a:p>
          <a:p>
            <a:pPr marL="1008355" indent="-381837">
              <a:spcBef>
                <a:spcPts val="267"/>
              </a:spcBef>
              <a:buFontTx/>
              <a:buChar char="•"/>
              <a:tabLst>
                <a:tab pos="1008355" algn="l"/>
                <a:tab pos="1009201" algn="l"/>
              </a:tabLst>
              <a:defRPr/>
            </a:pPr>
            <a:r>
              <a:rPr sz="2267" spc="-7" dirty="0">
                <a:solidFill>
                  <a:srgbClr val="4D4D4B"/>
                </a:solidFill>
                <a:latin typeface="Arial"/>
                <a:cs typeface="Arial"/>
              </a:rPr>
              <a:t>部署</a:t>
            </a:r>
            <a:endParaRPr sz="2267">
              <a:latin typeface="Arial"/>
              <a:cs typeface="Arial"/>
            </a:endParaRPr>
          </a:p>
        </p:txBody>
      </p:sp>
      <p:sp>
        <p:nvSpPr>
          <p:cNvPr id="323588" name="object 4">
            <a:extLst>
              <a:ext uri="{FF2B5EF4-FFF2-40B4-BE49-F238E27FC236}">
                <a16:creationId xmlns:a16="http://schemas.microsoft.com/office/drawing/2014/main" id="{063B964B-D19E-4374-BEF3-EEFAC3DD2FFB}"/>
              </a:ext>
            </a:extLst>
          </p:cNvPr>
          <p:cNvSpPr>
            <a:spLocks noChangeArrowheads="1"/>
          </p:cNvSpPr>
          <p:nvPr/>
        </p:nvSpPr>
        <p:spPr bwMode="auto">
          <a:xfrm>
            <a:off x="7032625" y="2314575"/>
            <a:ext cx="1946275" cy="231775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3589" name="object 5">
            <a:extLst>
              <a:ext uri="{FF2B5EF4-FFF2-40B4-BE49-F238E27FC236}">
                <a16:creationId xmlns:a16="http://schemas.microsoft.com/office/drawing/2014/main" id="{2A8997B9-818A-4281-A7B3-4906D354D14C}"/>
              </a:ext>
            </a:extLst>
          </p:cNvPr>
          <p:cNvSpPr>
            <a:spLocks noChangeArrowheads="1"/>
          </p:cNvSpPr>
          <p:nvPr/>
        </p:nvSpPr>
        <p:spPr bwMode="auto">
          <a:xfrm>
            <a:off x="9537700" y="447675"/>
            <a:ext cx="1514475" cy="22034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3590" name="object 6">
            <a:extLst>
              <a:ext uri="{FF2B5EF4-FFF2-40B4-BE49-F238E27FC236}">
                <a16:creationId xmlns:a16="http://schemas.microsoft.com/office/drawing/2014/main" id="{843D366E-6853-448D-A65E-6FB8EF89DA2A}"/>
              </a:ext>
            </a:extLst>
          </p:cNvPr>
          <p:cNvSpPr>
            <a:spLocks noChangeArrowheads="1"/>
          </p:cNvSpPr>
          <p:nvPr/>
        </p:nvSpPr>
        <p:spPr bwMode="auto">
          <a:xfrm>
            <a:off x="9537700" y="4179888"/>
            <a:ext cx="2400300" cy="906462"/>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Tree>
  </p:cSld>
  <p:clrMapOvr>
    <a:masterClrMapping/>
  </p:clrMapOvr>
</p:sld>
</file>

<file path=ppt/slides/slide238.xml><?xml version="1.0" encoding="utf-8"?>
<p:sld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0">
            <a:extLst>
              <a:ext uri="{FF2B5EF4-FFF2-40B4-BE49-F238E27FC236}">
                <a16:creationId xmlns:a16="http://schemas.microsoft.com/office/drawing/2014/main" id="{9059FC9A-94DD-4DE0-8E50-936680D9B6B1}"/>
              </a:ext>
            </a:extLst>
          </p:cNvPr>
          <p:cNvSpPr>
            <a:spLocks noGrp="1"/>
          </p:cNvSpPr>
          <p:nvPr>
            <p:ph type="title"/>
          </p:nvPr>
        </p:nvSpPr>
        <p:spPr>
          <a:xfrm>
            <a:off x="609600" y="2362200"/>
            <a:ext cx="10972800" cy="1362075"/>
          </a:xfrm>
        </p:spPr>
        <p:txBody>
          <a:bodyPr/>
          <a:lstStyle/>
          <a:p>
            <a:pPr>
              <a:defRPr/>
            </a:pPr>
            <a:r>
              <a:rPr lang="en-US" altLang="zh-CN" spc="-7" dirty="0" err="1"/>
              <a:t>Microservices</a:t>
            </a:r>
            <a:r>
              <a:rPr lang="en-US" altLang="zh-CN" spc="-7" dirty="0"/>
              <a:t>上</a:t>
            </a:r>
            <a:r>
              <a:rPr lang="en-US" altLang="zh-CN" spc="-213" dirty="0"/>
              <a:t> </a:t>
            </a:r>
            <a:r>
              <a:rPr lang="en-US" altLang="zh-CN" spc="-107" dirty="0"/>
              <a:t>Aws</a:t>
            </a:r>
            <a:endParaRPr lang="en-US" altLang="zh-CN" dirty="0"/>
          </a:p>
        </p:txBody>
      </p:sp>
    </p:spTree>
  </p:cSld>
  <p:clrMapOvr>
    <a:masterClrMapping/>
  </p:clrMapOvr>
  <p:transition spd="slow">
    <p:fade/>
  </p:transition>
</p:sld>
</file>

<file path=ppt/slides/slide239.xml><?xml version="1.0" encoding="utf-8"?>
<p:sld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6445930D-A28C-43E5-8A1C-D80230BB3862}"/>
              </a:ext>
            </a:extLst>
          </p:cNvPr>
          <p:cNvSpPr txBox="1">
            <a:spLocks noGrp="1"/>
          </p:cNvSpPr>
          <p:nvPr>
            <p:ph type="title"/>
          </p:nvPr>
        </p:nvSpPr>
        <p:spPr>
          <a:xfrm>
            <a:off x="141288" y="125413"/>
            <a:ext cx="11677650" cy="692150"/>
          </a:xfrm>
        </p:spPr>
        <p:txBody>
          <a:bodyPr lIns="0" tIns="16087" rIns="0" bIns="0" rtlCol="0">
            <a:spAutoFit/>
          </a:bodyPr>
          <a:lstStyle/>
          <a:p>
            <a:pPr marL="169329">
              <a:spcBef>
                <a:spcPts val="127"/>
              </a:spcBef>
              <a:defRPr/>
            </a:pPr>
            <a:r>
              <a:rPr spc="-7" dirty="0">
                <a:solidFill>
                  <a:schemeClr val="bg1"/>
                </a:solidFill>
              </a:rPr>
              <a:t>怎么能</a:t>
            </a:r>
            <a:r>
              <a:rPr spc="-80" dirty="0">
                <a:solidFill>
                  <a:schemeClr val="bg1"/>
                </a:solidFill>
              </a:rPr>
              <a:t>Aws</a:t>
            </a:r>
            <a:r>
              <a:rPr spc="-7" dirty="0">
                <a:solidFill>
                  <a:schemeClr val="bg1"/>
                </a:solidFill>
              </a:rPr>
              <a:t>帮助与</a:t>
            </a:r>
            <a:r>
              <a:rPr spc="-7" dirty="0">
                <a:solidFill>
                  <a:srgbClr val="F9AE00"/>
                </a:solidFill>
              </a:rPr>
              <a:t>操作</a:t>
            </a:r>
            <a:r>
              <a:rPr spc="40" dirty="0">
                <a:solidFill>
                  <a:srgbClr val="F9AE00"/>
                </a:solidFill>
              </a:rPr>
              <a:t> </a:t>
            </a:r>
            <a:r>
              <a:rPr spc="-7" dirty="0">
                <a:solidFill>
                  <a:srgbClr val="F9AE00"/>
                </a:solidFill>
              </a:rPr>
              <a:t>复杂性</a:t>
            </a:r>
            <a:r>
              <a:rPr spc="-7" dirty="0">
                <a:solidFill>
                  <a:schemeClr val="bg1"/>
                </a:solidFill>
              </a:rPr>
              <a:t>?</a:t>
            </a:r>
          </a:p>
        </p:txBody>
      </p:sp>
      <p:sp>
        <p:nvSpPr>
          <p:cNvPr id="3" name="object 3">
            <a:extLst>
              <a:ext uri="{FF2B5EF4-FFF2-40B4-BE49-F238E27FC236}">
                <a16:creationId xmlns:a16="http://schemas.microsoft.com/office/drawing/2014/main" id="{FBB158D3-147F-470C-A450-6E1BE1D4D99D}"/>
              </a:ext>
            </a:extLst>
          </p:cNvPr>
          <p:cNvSpPr txBox="1"/>
          <p:nvPr/>
        </p:nvSpPr>
        <p:spPr>
          <a:xfrm>
            <a:off x="558800" y="1284288"/>
            <a:ext cx="4959350" cy="2068512"/>
          </a:xfrm>
          <a:prstGeom prst="rect">
            <a:avLst/>
          </a:prstGeom>
        </p:spPr>
        <p:txBody>
          <a:bodyPr lIns="0" tIns="113453" rIns="0" bIns="0">
            <a:spAutoFit/>
          </a:bodyPr>
          <a:lstStyle/>
          <a:p>
            <a:pPr marL="474121" indent="-457189">
              <a:spcBef>
                <a:spcPts val="893"/>
              </a:spcBef>
              <a:buFont typeface="Arial"/>
              <a:buChar char="•"/>
              <a:tabLst>
                <a:tab pos="473275" algn="l"/>
                <a:tab pos="474121" algn="l"/>
              </a:tabLst>
              <a:defRPr/>
            </a:pPr>
            <a:r>
              <a:rPr sz="3200" b="1" dirty="0">
                <a:solidFill>
                  <a:srgbClr val="4D4D4B"/>
                </a:solidFill>
                <a:latin typeface="Arial"/>
                <a:cs typeface="Arial"/>
              </a:rPr>
              <a:t>上</a:t>
            </a:r>
            <a:r>
              <a:rPr sz="3200" b="1" spc="-7" dirty="0">
                <a:solidFill>
                  <a:srgbClr val="4D4D4B"/>
                </a:solidFill>
                <a:latin typeface="Arial"/>
                <a:cs typeface="Arial"/>
              </a:rPr>
              <a:t>需求</a:t>
            </a:r>
            <a:r>
              <a:rPr sz="3200" b="1" spc="-87" dirty="0">
                <a:solidFill>
                  <a:srgbClr val="4D4D4B"/>
                </a:solidFill>
                <a:latin typeface="Arial"/>
                <a:cs typeface="Arial"/>
              </a:rPr>
              <a:t> </a:t>
            </a:r>
            <a:r>
              <a:rPr sz="3200" b="1" spc="-7" dirty="0">
                <a:solidFill>
                  <a:srgbClr val="4D4D4B"/>
                </a:solidFill>
                <a:latin typeface="Arial"/>
                <a:cs typeface="Arial"/>
              </a:rPr>
              <a:t>资源</a:t>
            </a:r>
            <a:endParaRPr sz="3200">
              <a:latin typeface="Arial"/>
              <a:cs typeface="Arial"/>
            </a:endParaRPr>
          </a:p>
          <a:p>
            <a:pPr marL="1465543" lvl="1" indent="-457189">
              <a:spcBef>
                <a:spcPts val="645"/>
              </a:spcBef>
              <a:buFontTx/>
              <a:buChar char="•"/>
              <a:tabLst>
                <a:tab pos="1465543" algn="l"/>
                <a:tab pos="1466390" algn="l"/>
              </a:tabLst>
              <a:defRPr/>
            </a:pPr>
            <a:r>
              <a:rPr sz="2667" dirty="0">
                <a:solidFill>
                  <a:srgbClr val="4D4D4B"/>
                </a:solidFill>
                <a:latin typeface="Arial"/>
                <a:cs typeface="Arial"/>
              </a:rPr>
              <a:t>无容量</a:t>
            </a:r>
            <a:r>
              <a:rPr sz="2667" spc="-87" dirty="0">
                <a:solidFill>
                  <a:srgbClr val="4D4D4B"/>
                </a:solidFill>
                <a:latin typeface="Arial"/>
                <a:cs typeface="Arial"/>
              </a:rPr>
              <a:t> </a:t>
            </a:r>
            <a:r>
              <a:rPr sz="2667" dirty="0">
                <a:solidFill>
                  <a:srgbClr val="4D4D4B"/>
                </a:solidFill>
                <a:latin typeface="Arial"/>
                <a:cs typeface="Arial"/>
              </a:rPr>
              <a:t>猜</a:t>
            </a:r>
            <a:endParaRPr sz="2667">
              <a:latin typeface="Arial"/>
              <a:cs typeface="Arial"/>
            </a:endParaRPr>
          </a:p>
          <a:p>
            <a:pPr marL="1465543" lvl="1" indent="-457189">
              <a:spcBef>
                <a:spcPts val="640"/>
              </a:spcBef>
              <a:buFontTx/>
              <a:buChar char="•"/>
              <a:tabLst>
                <a:tab pos="1465543" algn="l"/>
                <a:tab pos="1466390" algn="l"/>
              </a:tabLst>
              <a:defRPr/>
            </a:pPr>
            <a:r>
              <a:rPr sz="2667" dirty="0">
                <a:solidFill>
                  <a:srgbClr val="4D4D4B"/>
                </a:solidFill>
                <a:latin typeface="Arial"/>
                <a:cs typeface="Arial"/>
              </a:rPr>
              <a:t>资源在任何</a:t>
            </a:r>
            <a:r>
              <a:rPr sz="2667" spc="-120" dirty="0">
                <a:solidFill>
                  <a:srgbClr val="4D4D4B"/>
                </a:solidFill>
                <a:latin typeface="Arial"/>
                <a:cs typeface="Arial"/>
              </a:rPr>
              <a:t> </a:t>
            </a:r>
            <a:r>
              <a:rPr sz="2667" dirty="0">
                <a:solidFill>
                  <a:srgbClr val="4D4D4B"/>
                </a:solidFill>
                <a:latin typeface="Arial"/>
                <a:cs typeface="Arial"/>
              </a:rPr>
              <a:t>大小</a:t>
            </a:r>
            <a:endParaRPr sz="2667">
              <a:latin typeface="Arial"/>
              <a:cs typeface="Arial"/>
            </a:endParaRPr>
          </a:p>
          <a:p>
            <a:pPr marL="1465543" lvl="1" indent="-457189">
              <a:spcBef>
                <a:spcPts val="640"/>
              </a:spcBef>
              <a:buFontTx/>
              <a:buChar char="•"/>
              <a:tabLst>
                <a:tab pos="1465543" algn="l"/>
                <a:tab pos="1466390" algn="l"/>
              </a:tabLst>
              <a:defRPr/>
            </a:pPr>
            <a:r>
              <a:rPr sz="2667" dirty="0">
                <a:solidFill>
                  <a:srgbClr val="4D4D4B"/>
                </a:solidFill>
                <a:latin typeface="Arial"/>
                <a:cs typeface="Arial"/>
              </a:rPr>
              <a:t>并行</a:t>
            </a:r>
            <a:r>
              <a:rPr sz="2667" spc="-40" dirty="0">
                <a:solidFill>
                  <a:srgbClr val="4D4D4B"/>
                </a:solidFill>
                <a:latin typeface="Arial"/>
                <a:cs typeface="Arial"/>
              </a:rPr>
              <a:t> </a:t>
            </a:r>
            <a:r>
              <a:rPr sz="2667" dirty="0">
                <a:solidFill>
                  <a:srgbClr val="4D4D4B"/>
                </a:solidFill>
                <a:latin typeface="Arial"/>
                <a:cs typeface="Arial"/>
              </a:rPr>
              <a:t>环境</a:t>
            </a:r>
            <a:endParaRPr sz="2667">
              <a:latin typeface="Arial"/>
              <a:cs typeface="Arial"/>
            </a:endParaRPr>
          </a:p>
        </p:txBody>
      </p:sp>
    </p:spTree>
  </p:cSld>
  <p:clrMapOvr>
    <a:masterClrMapping/>
  </p:clrMapOvr>
</p:sld>
</file>

<file path=ppt/slides/slide24.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6AF68-3DF6-4198-86EB-B7C8A07CBAC1}"/>
              </a:ext>
            </a:extLst>
          </p:cNvPr>
          <p:cNvSpPr>
            <a:spLocks noGrp="1"/>
          </p:cNvSpPr>
          <p:nvPr>
            <p:ph type="title"/>
          </p:nvPr>
        </p:nvSpPr>
        <p:spPr>
          <a:xfrm>
            <a:off x="457200" y="5910263"/>
            <a:ext cx="11277600" cy="566737"/>
          </a:xfrm>
        </p:spPr>
        <p:txBody>
          <a:bodyPr/>
          <a:lstStyle/>
          <a:p>
            <a:pPr>
              <a:defRPr/>
            </a:pPr>
            <a:r>
              <a:rPr lang="en-US" dirty="0"/>
              <a:t>单片应用程序</a:t>
            </a:r>
          </a:p>
        </p:txBody>
      </p:sp>
      <p:pic>
        <p:nvPicPr>
          <p:cNvPr id="68611" name="Picture Placeholder 4" descr="train017.gif">
            <a:extLst>
              <a:ext uri="{FF2B5EF4-FFF2-40B4-BE49-F238E27FC236}">
                <a16:creationId xmlns:a16="http://schemas.microsoft.com/office/drawing/2014/main" id="{60A1D38B-6EFD-42A2-999D-849722319F7B}"/>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6822" r="6822"/>
          <a:stretch>
            <a:fillRect/>
          </a:stretch>
        </p:blipFill>
        <p:spPr>
          <a:xfrm>
            <a:off x="2262188" y="1114425"/>
            <a:ext cx="9472612" cy="4651375"/>
          </a:xfrm>
        </p:spPr>
      </p:pic>
    </p:spTree>
  </p:cSld>
  <p:clrMapOvr>
    <a:masterClrMapping/>
  </p:clrMapOvr>
  <p:transition spd="slow">
    <p:fade/>
  </p:transition>
</p:sld>
</file>

<file path=ppt/slides/slide240.xml><?xml version="1.0" encoding="utf-8"?>
<p:sld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226DF7C0-BECC-464C-B3BD-EAFBADF1F4EE}"/>
              </a:ext>
            </a:extLst>
          </p:cNvPr>
          <p:cNvSpPr txBox="1">
            <a:spLocks noGrp="1"/>
          </p:cNvSpPr>
          <p:nvPr>
            <p:ph type="title"/>
          </p:nvPr>
        </p:nvSpPr>
        <p:spPr>
          <a:xfrm>
            <a:off x="0" y="209550"/>
            <a:ext cx="11422063" cy="692150"/>
          </a:xfrm>
        </p:spPr>
        <p:txBody>
          <a:bodyPr lIns="0" tIns="16087" rIns="0" bIns="0" rtlCol="0">
            <a:spAutoFit/>
          </a:bodyPr>
          <a:lstStyle/>
          <a:p>
            <a:pPr marL="169329">
              <a:spcBef>
                <a:spcPts val="127"/>
              </a:spcBef>
              <a:defRPr/>
            </a:pPr>
            <a:r>
              <a:rPr spc="-7" dirty="0">
                <a:solidFill>
                  <a:schemeClr val="bg1"/>
                </a:solidFill>
              </a:rPr>
              <a:t>怎么能</a:t>
            </a:r>
            <a:r>
              <a:rPr spc="-80" dirty="0">
                <a:solidFill>
                  <a:schemeClr val="bg1"/>
                </a:solidFill>
              </a:rPr>
              <a:t>Aws</a:t>
            </a:r>
            <a:r>
              <a:rPr spc="-7" dirty="0">
                <a:solidFill>
                  <a:schemeClr val="bg1"/>
                </a:solidFill>
              </a:rPr>
              <a:t>帮助与</a:t>
            </a:r>
            <a:r>
              <a:rPr spc="-7" dirty="0">
                <a:solidFill>
                  <a:srgbClr val="F9AE00"/>
                </a:solidFill>
              </a:rPr>
              <a:t>操作</a:t>
            </a:r>
            <a:r>
              <a:rPr spc="47" dirty="0">
                <a:solidFill>
                  <a:srgbClr val="F9AE00"/>
                </a:solidFill>
              </a:rPr>
              <a:t> </a:t>
            </a:r>
            <a:r>
              <a:rPr spc="-7" dirty="0">
                <a:solidFill>
                  <a:srgbClr val="F9AE00"/>
                </a:solidFill>
              </a:rPr>
              <a:t>复杂性</a:t>
            </a:r>
            <a:r>
              <a:rPr spc="-7" dirty="0">
                <a:solidFill>
                  <a:schemeClr val="bg1"/>
                </a:solidFill>
              </a:rPr>
              <a:t>?</a:t>
            </a:r>
          </a:p>
        </p:txBody>
      </p:sp>
      <p:sp>
        <p:nvSpPr>
          <p:cNvPr id="3" name="object 3">
            <a:extLst>
              <a:ext uri="{FF2B5EF4-FFF2-40B4-BE49-F238E27FC236}">
                <a16:creationId xmlns:a16="http://schemas.microsoft.com/office/drawing/2014/main" id="{6D57D4DC-90B7-4D09-89E4-4077C3A3809A}"/>
              </a:ext>
            </a:extLst>
          </p:cNvPr>
          <p:cNvSpPr txBox="1"/>
          <p:nvPr/>
        </p:nvSpPr>
        <p:spPr>
          <a:xfrm>
            <a:off x="558800" y="1282700"/>
            <a:ext cx="4737100" cy="1203325"/>
          </a:xfrm>
          <a:prstGeom prst="rect">
            <a:avLst/>
          </a:prstGeom>
        </p:spPr>
        <p:txBody>
          <a:bodyPr lIns="0" tIns="113453" rIns="0" bIns="0">
            <a:spAutoFit/>
          </a:bodyPr>
          <a:lstStyle/>
          <a:p>
            <a:pPr marL="474121" indent="-457189">
              <a:spcBef>
                <a:spcPts val="893"/>
              </a:spcBef>
              <a:buFontTx/>
              <a:buChar char="•"/>
              <a:tabLst>
                <a:tab pos="473275" algn="l"/>
                <a:tab pos="474121" algn="l"/>
              </a:tabLst>
              <a:defRPr/>
            </a:pPr>
            <a:r>
              <a:rPr sz="3200" dirty="0">
                <a:solidFill>
                  <a:srgbClr val="4D4D4B"/>
                </a:solidFill>
                <a:latin typeface="Arial"/>
                <a:cs typeface="Arial"/>
              </a:rPr>
              <a:t>上</a:t>
            </a:r>
            <a:r>
              <a:rPr sz="3200" spc="-7" dirty="0">
                <a:solidFill>
                  <a:srgbClr val="4D4D4B"/>
                </a:solidFill>
                <a:latin typeface="Arial"/>
                <a:cs typeface="Arial"/>
              </a:rPr>
              <a:t>需求</a:t>
            </a:r>
            <a:r>
              <a:rPr sz="3200" spc="-53" dirty="0">
                <a:solidFill>
                  <a:srgbClr val="4D4D4B"/>
                </a:solidFill>
                <a:latin typeface="Arial"/>
                <a:cs typeface="Arial"/>
              </a:rPr>
              <a:t> </a:t>
            </a:r>
            <a:r>
              <a:rPr sz="3200" spc="-7" dirty="0">
                <a:solidFill>
                  <a:srgbClr val="4D4D4B"/>
                </a:solidFill>
                <a:latin typeface="Arial"/>
                <a:cs typeface="Arial"/>
              </a:rPr>
              <a:t>资源</a:t>
            </a:r>
            <a:endParaRPr sz="3200">
              <a:latin typeface="Arial"/>
              <a:cs typeface="Arial"/>
            </a:endParaRPr>
          </a:p>
          <a:p>
            <a:pPr marL="474121" indent="-457189">
              <a:spcBef>
                <a:spcPts val="773"/>
              </a:spcBef>
              <a:buFont typeface="Arial"/>
              <a:buChar char="•"/>
              <a:tabLst>
                <a:tab pos="473275" algn="l"/>
                <a:tab pos="474121" algn="l"/>
              </a:tabLst>
              <a:defRPr/>
            </a:pPr>
            <a:r>
              <a:rPr sz="3200" b="1" spc="-7" dirty="0">
                <a:solidFill>
                  <a:srgbClr val="4D4D4B"/>
                </a:solidFill>
                <a:latin typeface="Arial"/>
                <a:cs typeface="Arial"/>
              </a:rPr>
              <a:t>管理</a:t>
            </a:r>
            <a:r>
              <a:rPr sz="3200" b="1" spc="-13" dirty="0">
                <a:solidFill>
                  <a:srgbClr val="4D4D4B"/>
                </a:solidFill>
                <a:latin typeface="Arial"/>
                <a:cs typeface="Arial"/>
              </a:rPr>
              <a:t> </a:t>
            </a:r>
            <a:r>
              <a:rPr sz="3200" b="1" spc="-7" dirty="0">
                <a:solidFill>
                  <a:srgbClr val="4D4D4B"/>
                </a:solidFill>
                <a:latin typeface="Arial"/>
                <a:cs typeface="Arial"/>
              </a:rPr>
              <a:t>服务</a:t>
            </a:r>
            <a:endParaRPr sz="3200">
              <a:latin typeface="Arial"/>
              <a:cs typeface="Arial"/>
            </a:endParaRPr>
          </a:p>
        </p:txBody>
      </p:sp>
    </p:spTree>
  </p:cSld>
  <p:clrMapOvr>
    <a:masterClrMapping/>
  </p:clrMapOvr>
</p:sld>
</file>

<file path=ppt/slides/slide241.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object 2">
            <a:extLst>
              <a:ext uri="{FF2B5EF4-FFF2-40B4-BE49-F238E27FC236}">
                <a16:creationId xmlns:a16="http://schemas.microsoft.com/office/drawing/2014/main" id="{3643FEAC-AA22-45F6-8335-B26E26DAC5D1}"/>
              </a:ext>
            </a:extLst>
          </p:cNvPr>
          <p:cNvSpPr>
            <a:spLocks noChangeArrowheads="1"/>
          </p:cNvSpPr>
          <p:nvPr/>
        </p:nvSpPr>
        <p:spPr bwMode="auto">
          <a:xfrm>
            <a:off x="2643188" y="1511300"/>
            <a:ext cx="1346200" cy="13462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8707" name="object 3">
            <a:extLst>
              <a:ext uri="{FF2B5EF4-FFF2-40B4-BE49-F238E27FC236}">
                <a16:creationId xmlns:a16="http://schemas.microsoft.com/office/drawing/2014/main" id="{13A78A2B-7FEB-4B96-8F43-ED7356D57AE9}"/>
              </a:ext>
            </a:extLst>
          </p:cNvPr>
          <p:cNvSpPr>
            <a:spLocks noChangeArrowheads="1"/>
          </p:cNvSpPr>
          <p:nvPr/>
        </p:nvSpPr>
        <p:spPr bwMode="auto">
          <a:xfrm>
            <a:off x="2706688" y="1544638"/>
            <a:ext cx="1219200" cy="12192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8708" name="object 4">
            <a:extLst>
              <a:ext uri="{FF2B5EF4-FFF2-40B4-BE49-F238E27FC236}">
                <a16:creationId xmlns:a16="http://schemas.microsoft.com/office/drawing/2014/main" id="{2A426DBA-7EF9-4881-8E70-0FFD174170AD}"/>
              </a:ext>
            </a:extLst>
          </p:cNvPr>
          <p:cNvSpPr>
            <a:spLocks noChangeArrowheads="1"/>
          </p:cNvSpPr>
          <p:nvPr/>
        </p:nvSpPr>
        <p:spPr bwMode="auto">
          <a:xfrm>
            <a:off x="5230813" y="1509713"/>
            <a:ext cx="1344612" cy="1344612"/>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8709" name="object 5">
            <a:extLst>
              <a:ext uri="{FF2B5EF4-FFF2-40B4-BE49-F238E27FC236}">
                <a16:creationId xmlns:a16="http://schemas.microsoft.com/office/drawing/2014/main" id="{DB075A0C-53B9-4A2D-B3CD-EDE22EA32DE8}"/>
              </a:ext>
            </a:extLst>
          </p:cNvPr>
          <p:cNvSpPr>
            <a:spLocks noChangeArrowheads="1"/>
          </p:cNvSpPr>
          <p:nvPr/>
        </p:nvSpPr>
        <p:spPr bwMode="auto">
          <a:xfrm>
            <a:off x="5292725" y="1543050"/>
            <a:ext cx="1219200" cy="121920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8710" name="object 6">
            <a:extLst>
              <a:ext uri="{FF2B5EF4-FFF2-40B4-BE49-F238E27FC236}">
                <a16:creationId xmlns:a16="http://schemas.microsoft.com/office/drawing/2014/main" id="{C787966F-60E1-4C89-915C-ED310B3F5915}"/>
              </a:ext>
            </a:extLst>
          </p:cNvPr>
          <p:cNvSpPr>
            <a:spLocks noChangeArrowheads="1"/>
          </p:cNvSpPr>
          <p:nvPr/>
        </p:nvSpPr>
        <p:spPr bwMode="auto">
          <a:xfrm>
            <a:off x="9150350" y="1509713"/>
            <a:ext cx="1344613" cy="1344612"/>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8711" name="object 7">
            <a:extLst>
              <a:ext uri="{FF2B5EF4-FFF2-40B4-BE49-F238E27FC236}">
                <a16:creationId xmlns:a16="http://schemas.microsoft.com/office/drawing/2014/main" id="{87EA9331-C795-4088-B7F5-8AE1273A450A}"/>
              </a:ext>
            </a:extLst>
          </p:cNvPr>
          <p:cNvSpPr>
            <a:spLocks noChangeArrowheads="1"/>
          </p:cNvSpPr>
          <p:nvPr/>
        </p:nvSpPr>
        <p:spPr bwMode="auto">
          <a:xfrm>
            <a:off x="9213850" y="1543050"/>
            <a:ext cx="1219200" cy="121920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8712" name="object 8">
            <a:extLst>
              <a:ext uri="{FF2B5EF4-FFF2-40B4-BE49-F238E27FC236}">
                <a16:creationId xmlns:a16="http://schemas.microsoft.com/office/drawing/2014/main" id="{8F7C0433-9473-4665-A403-42AA1AD47811}"/>
              </a:ext>
            </a:extLst>
          </p:cNvPr>
          <p:cNvSpPr>
            <a:spLocks/>
          </p:cNvSpPr>
          <p:nvPr/>
        </p:nvSpPr>
        <p:spPr bwMode="auto">
          <a:xfrm>
            <a:off x="9213850" y="1543050"/>
            <a:ext cx="1219200" cy="1219200"/>
          </a:xfrm>
          <a:custGeom>
            <a:avLst/>
            <a:gdLst>
              <a:gd name="T0" fmla="*/ 0 w 914400"/>
              <a:gd name="T1" fmla="*/ 3853271 h 914400"/>
              <a:gd name="T2" fmla="*/ 3853275 w 914400"/>
              <a:gd name="T3" fmla="*/ 3853271 h 914400"/>
              <a:gd name="T4" fmla="*/ 3853275 w 914400"/>
              <a:gd name="T5" fmla="*/ 0 h 914400"/>
              <a:gd name="T6" fmla="*/ 0 w 914400"/>
              <a:gd name="T7" fmla="*/ 0 h 914400"/>
              <a:gd name="T8" fmla="*/ 0 w 914400"/>
              <a:gd name="T9" fmla="*/ 3853271 h 9144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4400" h="914400">
                <a:moveTo>
                  <a:pt x="0" y="914399"/>
                </a:moveTo>
                <a:lnTo>
                  <a:pt x="914400" y="914399"/>
                </a:lnTo>
                <a:lnTo>
                  <a:pt x="914400" y="0"/>
                </a:lnTo>
                <a:lnTo>
                  <a:pt x="0" y="0"/>
                </a:lnTo>
                <a:lnTo>
                  <a:pt x="0" y="914399"/>
                </a:lnTo>
                <a:close/>
              </a:path>
            </a:pathLst>
          </a:custGeom>
          <a:noFill/>
          <a:ln w="9144">
            <a:solidFill>
              <a:srgbClr val="FAB34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28713" name="object 9">
            <a:extLst>
              <a:ext uri="{FF2B5EF4-FFF2-40B4-BE49-F238E27FC236}">
                <a16:creationId xmlns:a16="http://schemas.microsoft.com/office/drawing/2014/main" id="{72374A27-0123-46E8-9D7B-538121CE280F}"/>
              </a:ext>
            </a:extLst>
          </p:cNvPr>
          <p:cNvSpPr>
            <a:spLocks noChangeArrowheads="1"/>
          </p:cNvSpPr>
          <p:nvPr/>
        </p:nvSpPr>
        <p:spPr bwMode="auto">
          <a:xfrm>
            <a:off x="6537325" y="1514475"/>
            <a:ext cx="1344613" cy="1344613"/>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8714" name="object 10">
            <a:extLst>
              <a:ext uri="{FF2B5EF4-FFF2-40B4-BE49-F238E27FC236}">
                <a16:creationId xmlns:a16="http://schemas.microsoft.com/office/drawing/2014/main" id="{13904988-80B0-4550-BEEA-D12F5842658B}"/>
              </a:ext>
            </a:extLst>
          </p:cNvPr>
          <p:cNvSpPr>
            <a:spLocks noChangeArrowheads="1"/>
          </p:cNvSpPr>
          <p:nvPr/>
        </p:nvSpPr>
        <p:spPr bwMode="auto">
          <a:xfrm>
            <a:off x="6599238" y="1546225"/>
            <a:ext cx="1219200" cy="1219200"/>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1" name="object 11">
            <a:extLst>
              <a:ext uri="{FF2B5EF4-FFF2-40B4-BE49-F238E27FC236}">
                <a16:creationId xmlns:a16="http://schemas.microsoft.com/office/drawing/2014/main" id="{E7E27500-7AD1-45A5-8F92-E9B807B1D2C8}"/>
              </a:ext>
            </a:extLst>
          </p:cNvPr>
          <p:cNvSpPr txBox="1">
            <a:spLocks noGrp="1"/>
          </p:cNvSpPr>
          <p:nvPr>
            <p:ph type="title"/>
          </p:nvPr>
        </p:nvSpPr>
        <p:spPr>
          <a:xfrm>
            <a:off x="554038" y="139700"/>
            <a:ext cx="9115425" cy="693738"/>
          </a:xfrm>
        </p:spPr>
        <p:txBody>
          <a:bodyPr lIns="0" tIns="16087" rIns="0" bIns="0" rtlCol="0">
            <a:spAutoFit/>
          </a:bodyPr>
          <a:lstStyle/>
          <a:p>
            <a:pPr marL="16933">
              <a:spcBef>
                <a:spcPts val="127"/>
              </a:spcBef>
              <a:defRPr/>
            </a:pPr>
            <a:r>
              <a:rPr spc="-7" dirty="0">
                <a:solidFill>
                  <a:schemeClr val="bg1"/>
                </a:solidFill>
              </a:rPr>
              <a:t>中的存储选项。</a:t>
            </a:r>
            <a:r>
              <a:rPr spc="-27" dirty="0">
                <a:solidFill>
                  <a:schemeClr val="bg1"/>
                </a:solidFill>
              </a:rPr>
              <a:t>传统</a:t>
            </a:r>
            <a:r>
              <a:rPr spc="100" dirty="0">
                <a:solidFill>
                  <a:schemeClr val="bg1"/>
                </a:solidFill>
              </a:rPr>
              <a:t> </a:t>
            </a:r>
            <a:r>
              <a:rPr spc="-20" dirty="0">
                <a:solidFill>
                  <a:schemeClr val="bg1"/>
                </a:solidFill>
              </a:rPr>
              <a:t>世界</a:t>
            </a:r>
          </a:p>
        </p:txBody>
      </p:sp>
      <p:sp>
        <p:nvSpPr>
          <p:cNvPr id="328716" name="object 12">
            <a:extLst>
              <a:ext uri="{FF2B5EF4-FFF2-40B4-BE49-F238E27FC236}">
                <a16:creationId xmlns:a16="http://schemas.microsoft.com/office/drawing/2014/main" id="{04E986C8-F8EF-419A-BF7A-0A54739BCC81}"/>
              </a:ext>
            </a:extLst>
          </p:cNvPr>
          <p:cNvSpPr>
            <a:spLocks noChangeArrowheads="1"/>
          </p:cNvSpPr>
          <p:nvPr/>
        </p:nvSpPr>
        <p:spPr bwMode="auto">
          <a:xfrm>
            <a:off x="2327275" y="4545013"/>
            <a:ext cx="1062038" cy="1430337"/>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8717" name="object 13">
            <a:extLst>
              <a:ext uri="{FF2B5EF4-FFF2-40B4-BE49-F238E27FC236}">
                <a16:creationId xmlns:a16="http://schemas.microsoft.com/office/drawing/2014/main" id="{3BBC7C08-7C0A-4243-9AC6-97C2F139CEBE}"/>
              </a:ext>
            </a:extLst>
          </p:cNvPr>
          <p:cNvSpPr>
            <a:spLocks/>
          </p:cNvSpPr>
          <p:nvPr/>
        </p:nvSpPr>
        <p:spPr bwMode="auto">
          <a:xfrm>
            <a:off x="2389188" y="4695825"/>
            <a:ext cx="938212" cy="1187450"/>
          </a:xfrm>
          <a:custGeom>
            <a:avLst/>
            <a:gdLst>
              <a:gd name="T0" fmla="*/ 0 w 702944"/>
              <a:gd name="T1" fmla="*/ 0 h 890904"/>
              <a:gd name="T2" fmla="*/ 0 w 702944"/>
              <a:gd name="T3" fmla="*/ 3377116 h 890904"/>
              <a:gd name="T4" fmla="*/ 30217 w 702944"/>
              <a:gd name="T5" fmla="*/ 3451565 h 890904"/>
              <a:gd name="T6" fmla="*/ 254045 w 702944"/>
              <a:gd name="T7" fmla="*/ 3583654 h 890904"/>
              <a:gd name="T8" fmla="*/ 435704 w 702944"/>
              <a:gd name="T9" fmla="*/ 3638331 h 890904"/>
              <a:gd name="T10" fmla="*/ 655884 w 702944"/>
              <a:gd name="T11" fmla="*/ 3683439 h 890904"/>
              <a:gd name="T12" fmla="*/ 908619 w 702944"/>
              <a:gd name="T13" fmla="*/ 3717499 h 890904"/>
              <a:gd name="T14" fmla="*/ 1187931 w 702944"/>
              <a:gd name="T15" fmla="*/ 3739026 h 890904"/>
              <a:gd name="T16" fmla="*/ 1487840 w 702944"/>
              <a:gd name="T17" fmla="*/ 3746535 h 890904"/>
              <a:gd name="T18" fmla="*/ 1787753 w 702944"/>
              <a:gd name="T19" fmla="*/ 3739026 h 890904"/>
              <a:gd name="T20" fmla="*/ 2067064 w 702944"/>
              <a:gd name="T21" fmla="*/ 3717499 h 890904"/>
              <a:gd name="T22" fmla="*/ 2319800 w 702944"/>
              <a:gd name="T23" fmla="*/ 3683439 h 890904"/>
              <a:gd name="T24" fmla="*/ 2539982 w 702944"/>
              <a:gd name="T25" fmla="*/ 3638331 h 890904"/>
              <a:gd name="T26" fmla="*/ 2721639 w 702944"/>
              <a:gd name="T27" fmla="*/ 3583654 h 890904"/>
              <a:gd name="T28" fmla="*/ 2945468 w 702944"/>
              <a:gd name="T29" fmla="*/ 3451565 h 890904"/>
              <a:gd name="T30" fmla="*/ 2975680 w 702944"/>
              <a:gd name="T31" fmla="*/ 3377116 h 890904"/>
              <a:gd name="T32" fmla="*/ 2975680 w 702944"/>
              <a:gd name="T33" fmla="*/ 369683 h 890904"/>
              <a:gd name="T34" fmla="*/ 1487840 w 702944"/>
              <a:gd name="T35" fmla="*/ 369683 h 890904"/>
              <a:gd name="T36" fmla="*/ 1187931 w 702944"/>
              <a:gd name="T37" fmla="*/ 362167 h 890904"/>
              <a:gd name="T38" fmla="*/ 908619 w 702944"/>
              <a:gd name="T39" fmla="*/ 340620 h 890904"/>
              <a:gd name="T40" fmla="*/ 655884 w 702944"/>
              <a:gd name="T41" fmla="*/ 306520 h 890904"/>
              <a:gd name="T42" fmla="*/ 435704 w 702944"/>
              <a:gd name="T43" fmla="*/ 261368 h 890904"/>
              <a:gd name="T44" fmla="*/ 254045 w 702944"/>
              <a:gd name="T45" fmla="*/ 206649 h 890904"/>
              <a:gd name="T46" fmla="*/ 30217 w 702944"/>
              <a:gd name="T47" fmla="*/ 74475 h 890904"/>
              <a:gd name="T48" fmla="*/ 0 w 702944"/>
              <a:gd name="T49" fmla="*/ 0 h 890904"/>
              <a:gd name="T50" fmla="*/ 2975680 w 702944"/>
              <a:gd name="T51" fmla="*/ 0 h 890904"/>
              <a:gd name="T52" fmla="*/ 2858792 w 702944"/>
              <a:gd name="T53" fmla="*/ 143853 h 890904"/>
              <a:gd name="T54" fmla="*/ 2539982 w 702944"/>
              <a:gd name="T55" fmla="*/ 261368 h 890904"/>
              <a:gd name="T56" fmla="*/ 2319800 w 702944"/>
              <a:gd name="T57" fmla="*/ 306520 h 890904"/>
              <a:gd name="T58" fmla="*/ 2067064 w 702944"/>
              <a:gd name="T59" fmla="*/ 340620 h 890904"/>
              <a:gd name="T60" fmla="*/ 1787753 w 702944"/>
              <a:gd name="T61" fmla="*/ 362167 h 890904"/>
              <a:gd name="T62" fmla="*/ 1487840 w 702944"/>
              <a:gd name="T63" fmla="*/ 369683 h 890904"/>
              <a:gd name="T64" fmla="*/ 2975680 w 702944"/>
              <a:gd name="T65" fmla="*/ 369683 h 890904"/>
              <a:gd name="T66" fmla="*/ 2975680 w 702944"/>
              <a:gd name="T67" fmla="*/ 0 h 89090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702944" h="890904">
                <a:moveTo>
                  <a:pt x="0" y="0"/>
                </a:moveTo>
                <a:lnTo>
                  <a:pt x="0" y="802830"/>
                </a:lnTo>
                <a:lnTo>
                  <a:pt x="7134" y="820529"/>
                </a:lnTo>
                <a:lnTo>
                  <a:pt x="59980" y="851931"/>
                </a:lnTo>
                <a:lnTo>
                  <a:pt x="102870" y="864928"/>
                </a:lnTo>
                <a:lnTo>
                  <a:pt x="154855" y="875652"/>
                </a:lnTo>
                <a:lnTo>
                  <a:pt x="214526" y="883749"/>
                </a:lnTo>
                <a:lnTo>
                  <a:pt x="280472" y="888866"/>
                </a:lnTo>
                <a:lnTo>
                  <a:pt x="351281" y="890651"/>
                </a:lnTo>
                <a:lnTo>
                  <a:pt x="422091" y="888866"/>
                </a:lnTo>
                <a:lnTo>
                  <a:pt x="488037" y="883749"/>
                </a:lnTo>
                <a:lnTo>
                  <a:pt x="547708" y="875652"/>
                </a:lnTo>
                <a:lnTo>
                  <a:pt x="599694" y="864928"/>
                </a:lnTo>
                <a:lnTo>
                  <a:pt x="642583" y="851931"/>
                </a:lnTo>
                <a:lnTo>
                  <a:pt x="695429" y="820529"/>
                </a:lnTo>
                <a:lnTo>
                  <a:pt x="702563" y="802830"/>
                </a:lnTo>
                <a:lnTo>
                  <a:pt x="702563" y="87884"/>
                </a:lnTo>
                <a:lnTo>
                  <a:pt x="351281" y="87884"/>
                </a:lnTo>
                <a:lnTo>
                  <a:pt x="280472" y="86097"/>
                </a:lnTo>
                <a:lnTo>
                  <a:pt x="214526" y="80974"/>
                </a:lnTo>
                <a:lnTo>
                  <a:pt x="154855" y="72868"/>
                </a:lnTo>
                <a:lnTo>
                  <a:pt x="102870" y="62134"/>
                </a:lnTo>
                <a:lnTo>
                  <a:pt x="59980" y="49126"/>
                </a:lnTo>
                <a:lnTo>
                  <a:pt x="7134" y="17705"/>
                </a:lnTo>
                <a:lnTo>
                  <a:pt x="0" y="0"/>
                </a:lnTo>
                <a:close/>
              </a:path>
              <a:path w="702944" h="890904">
                <a:moveTo>
                  <a:pt x="702563" y="0"/>
                </a:moveTo>
                <a:lnTo>
                  <a:pt x="674965" y="34198"/>
                </a:lnTo>
                <a:lnTo>
                  <a:pt x="599694" y="62134"/>
                </a:lnTo>
                <a:lnTo>
                  <a:pt x="547708" y="72868"/>
                </a:lnTo>
                <a:lnTo>
                  <a:pt x="488037" y="80974"/>
                </a:lnTo>
                <a:lnTo>
                  <a:pt x="422091" y="86097"/>
                </a:lnTo>
                <a:lnTo>
                  <a:pt x="351281" y="87884"/>
                </a:lnTo>
                <a:lnTo>
                  <a:pt x="702563" y="87884"/>
                </a:lnTo>
                <a:lnTo>
                  <a:pt x="702563" y="0"/>
                </a:lnTo>
                <a:close/>
              </a:path>
            </a:pathLst>
          </a:custGeom>
          <a:solidFill>
            <a:srgbClr val="4F81B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28718" name="object 14">
            <a:extLst>
              <a:ext uri="{FF2B5EF4-FFF2-40B4-BE49-F238E27FC236}">
                <a16:creationId xmlns:a16="http://schemas.microsoft.com/office/drawing/2014/main" id="{94EB0D6F-CCDE-446C-B323-68ABFF6B1897}"/>
              </a:ext>
            </a:extLst>
          </p:cNvPr>
          <p:cNvSpPr>
            <a:spLocks/>
          </p:cNvSpPr>
          <p:nvPr/>
        </p:nvSpPr>
        <p:spPr bwMode="auto">
          <a:xfrm>
            <a:off x="2389188" y="4578350"/>
            <a:ext cx="938212" cy="234950"/>
          </a:xfrm>
          <a:custGeom>
            <a:avLst/>
            <a:gdLst>
              <a:gd name="T0" fmla="*/ 1487840 w 702944"/>
              <a:gd name="T1" fmla="*/ 0 h 175895"/>
              <a:gd name="T2" fmla="*/ 1187931 w 702944"/>
              <a:gd name="T3" fmla="*/ 7595 h 175895"/>
              <a:gd name="T4" fmla="*/ 908619 w 702944"/>
              <a:gd name="T5" fmla="*/ 29372 h 175895"/>
              <a:gd name="T6" fmla="*/ 655884 w 702944"/>
              <a:gd name="T7" fmla="*/ 63818 h 175895"/>
              <a:gd name="T8" fmla="*/ 435697 w 702944"/>
              <a:gd name="T9" fmla="*/ 109421 h 175895"/>
              <a:gd name="T10" fmla="*/ 254045 w 702944"/>
              <a:gd name="T11" fmla="*/ 164669 h 175895"/>
              <a:gd name="T12" fmla="*/ 30217 w 702944"/>
              <a:gd name="T13" fmla="*/ 298048 h 175895"/>
              <a:gd name="T14" fmla="*/ 0 w 702944"/>
              <a:gd name="T15" fmla="*/ 373151 h 175895"/>
              <a:gd name="T16" fmla="*/ 30217 w 702944"/>
              <a:gd name="T17" fmla="*/ 448443 h 175895"/>
              <a:gd name="T18" fmla="*/ 254045 w 702944"/>
              <a:gd name="T19" fmla="*/ 582049 h 175895"/>
              <a:gd name="T20" fmla="*/ 435697 w 702944"/>
              <a:gd name="T21" fmla="*/ 637359 h 175895"/>
              <a:gd name="T22" fmla="*/ 655884 w 702944"/>
              <a:gd name="T23" fmla="*/ 683003 h 175895"/>
              <a:gd name="T24" fmla="*/ 908619 w 702944"/>
              <a:gd name="T25" fmla="*/ 717471 h 175895"/>
              <a:gd name="T26" fmla="*/ 1187931 w 702944"/>
              <a:gd name="T27" fmla="*/ 739257 h 175895"/>
              <a:gd name="T28" fmla="*/ 1487840 w 702944"/>
              <a:gd name="T29" fmla="*/ 746848 h 175895"/>
              <a:gd name="T30" fmla="*/ 1787753 w 702944"/>
              <a:gd name="T31" fmla="*/ 739257 h 175895"/>
              <a:gd name="T32" fmla="*/ 2067064 w 702944"/>
              <a:gd name="T33" fmla="*/ 717471 h 175895"/>
              <a:gd name="T34" fmla="*/ 2319800 w 702944"/>
              <a:gd name="T35" fmla="*/ 683003 h 175895"/>
              <a:gd name="T36" fmla="*/ 2539981 w 702944"/>
              <a:gd name="T37" fmla="*/ 637359 h 175895"/>
              <a:gd name="T38" fmla="*/ 2721639 w 702944"/>
              <a:gd name="T39" fmla="*/ 582049 h 175895"/>
              <a:gd name="T40" fmla="*/ 2945468 w 702944"/>
              <a:gd name="T41" fmla="*/ 448443 h 175895"/>
              <a:gd name="T42" fmla="*/ 2975680 w 702944"/>
              <a:gd name="T43" fmla="*/ 373151 h 175895"/>
              <a:gd name="T44" fmla="*/ 2945468 w 702944"/>
              <a:gd name="T45" fmla="*/ 298048 h 175895"/>
              <a:gd name="T46" fmla="*/ 2721639 w 702944"/>
              <a:gd name="T47" fmla="*/ 164669 h 175895"/>
              <a:gd name="T48" fmla="*/ 2539982 w 702944"/>
              <a:gd name="T49" fmla="*/ 109421 h 175895"/>
              <a:gd name="T50" fmla="*/ 2319800 w 702944"/>
              <a:gd name="T51" fmla="*/ 63818 h 175895"/>
              <a:gd name="T52" fmla="*/ 2067064 w 702944"/>
              <a:gd name="T53" fmla="*/ 29372 h 175895"/>
              <a:gd name="T54" fmla="*/ 1787753 w 702944"/>
              <a:gd name="T55" fmla="*/ 7595 h 175895"/>
              <a:gd name="T56" fmla="*/ 1487840 w 702944"/>
              <a:gd name="T57" fmla="*/ 0 h 17589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702944" h="175895">
                <a:moveTo>
                  <a:pt x="351281" y="0"/>
                </a:moveTo>
                <a:lnTo>
                  <a:pt x="280472" y="1786"/>
                </a:lnTo>
                <a:lnTo>
                  <a:pt x="214526" y="6907"/>
                </a:lnTo>
                <a:lnTo>
                  <a:pt x="154855" y="15008"/>
                </a:lnTo>
                <a:lnTo>
                  <a:pt x="102869" y="25733"/>
                </a:lnTo>
                <a:lnTo>
                  <a:pt x="59980" y="38726"/>
                </a:lnTo>
                <a:lnTo>
                  <a:pt x="7134" y="70093"/>
                </a:lnTo>
                <a:lnTo>
                  <a:pt x="0" y="87756"/>
                </a:lnTo>
                <a:lnTo>
                  <a:pt x="7134" y="105462"/>
                </a:lnTo>
                <a:lnTo>
                  <a:pt x="59980" y="136883"/>
                </a:lnTo>
                <a:lnTo>
                  <a:pt x="102869" y="149891"/>
                </a:lnTo>
                <a:lnTo>
                  <a:pt x="154855" y="160625"/>
                </a:lnTo>
                <a:lnTo>
                  <a:pt x="214526" y="168731"/>
                </a:lnTo>
                <a:lnTo>
                  <a:pt x="280472" y="173854"/>
                </a:lnTo>
                <a:lnTo>
                  <a:pt x="351281" y="175640"/>
                </a:lnTo>
                <a:lnTo>
                  <a:pt x="422091" y="173854"/>
                </a:lnTo>
                <a:lnTo>
                  <a:pt x="488037" y="168731"/>
                </a:lnTo>
                <a:lnTo>
                  <a:pt x="547708" y="160625"/>
                </a:lnTo>
                <a:lnTo>
                  <a:pt x="599693" y="149891"/>
                </a:lnTo>
                <a:lnTo>
                  <a:pt x="642583" y="136883"/>
                </a:lnTo>
                <a:lnTo>
                  <a:pt x="695429" y="105462"/>
                </a:lnTo>
                <a:lnTo>
                  <a:pt x="702563" y="87756"/>
                </a:lnTo>
                <a:lnTo>
                  <a:pt x="695429" y="70093"/>
                </a:lnTo>
                <a:lnTo>
                  <a:pt x="642583" y="38726"/>
                </a:lnTo>
                <a:lnTo>
                  <a:pt x="599694" y="25733"/>
                </a:lnTo>
                <a:lnTo>
                  <a:pt x="547708" y="15008"/>
                </a:lnTo>
                <a:lnTo>
                  <a:pt x="488037" y="6907"/>
                </a:lnTo>
                <a:lnTo>
                  <a:pt x="422091" y="1786"/>
                </a:lnTo>
                <a:lnTo>
                  <a:pt x="351281" y="0"/>
                </a:lnTo>
                <a:close/>
              </a:path>
            </a:pathLst>
          </a:custGeom>
          <a:solidFill>
            <a:srgbClr val="94B3D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28719" name="object 15">
            <a:extLst>
              <a:ext uri="{FF2B5EF4-FFF2-40B4-BE49-F238E27FC236}">
                <a16:creationId xmlns:a16="http://schemas.microsoft.com/office/drawing/2014/main" id="{B3CBF036-8C6F-4E9D-9EB5-86942586421B}"/>
              </a:ext>
            </a:extLst>
          </p:cNvPr>
          <p:cNvSpPr>
            <a:spLocks/>
          </p:cNvSpPr>
          <p:nvPr/>
        </p:nvSpPr>
        <p:spPr bwMode="auto">
          <a:xfrm>
            <a:off x="2389188" y="4578350"/>
            <a:ext cx="938212" cy="234950"/>
          </a:xfrm>
          <a:custGeom>
            <a:avLst/>
            <a:gdLst>
              <a:gd name="T0" fmla="*/ 2975680 w 702944"/>
              <a:gd name="T1" fmla="*/ 373151 h 175895"/>
              <a:gd name="T2" fmla="*/ 2858792 w 702944"/>
              <a:gd name="T3" fmla="*/ 518572 h 175895"/>
              <a:gd name="T4" fmla="*/ 2539982 w 702944"/>
              <a:gd name="T5" fmla="*/ 637359 h 175895"/>
              <a:gd name="T6" fmla="*/ 2319800 w 702944"/>
              <a:gd name="T7" fmla="*/ 683003 h 175895"/>
              <a:gd name="T8" fmla="*/ 2067064 w 702944"/>
              <a:gd name="T9" fmla="*/ 717471 h 175895"/>
              <a:gd name="T10" fmla="*/ 1787753 w 702944"/>
              <a:gd name="T11" fmla="*/ 739257 h 175895"/>
              <a:gd name="T12" fmla="*/ 1487840 w 702944"/>
              <a:gd name="T13" fmla="*/ 746848 h 175895"/>
              <a:gd name="T14" fmla="*/ 1187931 w 702944"/>
              <a:gd name="T15" fmla="*/ 739257 h 175895"/>
              <a:gd name="T16" fmla="*/ 908619 w 702944"/>
              <a:gd name="T17" fmla="*/ 717471 h 175895"/>
              <a:gd name="T18" fmla="*/ 655884 w 702944"/>
              <a:gd name="T19" fmla="*/ 683003 h 175895"/>
              <a:gd name="T20" fmla="*/ 435697 w 702944"/>
              <a:gd name="T21" fmla="*/ 637359 h 175895"/>
              <a:gd name="T22" fmla="*/ 254045 w 702944"/>
              <a:gd name="T23" fmla="*/ 582049 h 175895"/>
              <a:gd name="T24" fmla="*/ 30217 w 702944"/>
              <a:gd name="T25" fmla="*/ 448443 h 175895"/>
              <a:gd name="T26" fmla="*/ 0 w 702944"/>
              <a:gd name="T27" fmla="*/ 373151 h 175895"/>
              <a:gd name="T28" fmla="*/ 30217 w 702944"/>
              <a:gd name="T29" fmla="*/ 298048 h 175895"/>
              <a:gd name="T30" fmla="*/ 254045 w 702944"/>
              <a:gd name="T31" fmla="*/ 164669 h 175895"/>
              <a:gd name="T32" fmla="*/ 435697 w 702944"/>
              <a:gd name="T33" fmla="*/ 109421 h 175895"/>
              <a:gd name="T34" fmla="*/ 655884 w 702944"/>
              <a:gd name="T35" fmla="*/ 63818 h 175895"/>
              <a:gd name="T36" fmla="*/ 908619 w 702944"/>
              <a:gd name="T37" fmla="*/ 29372 h 175895"/>
              <a:gd name="T38" fmla="*/ 1187931 w 702944"/>
              <a:gd name="T39" fmla="*/ 7595 h 175895"/>
              <a:gd name="T40" fmla="*/ 1487840 w 702944"/>
              <a:gd name="T41" fmla="*/ 0 h 175895"/>
              <a:gd name="T42" fmla="*/ 1787753 w 702944"/>
              <a:gd name="T43" fmla="*/ 7595 h 175895"/>
              <a:gd name="T44" fmla="*/ 2067064 w 702944"/>
              <a:gd name="T45" fmla="*/ 29372 h 175895"/>
              <a:gd name="T46" fmla="*/ 2319800 w 702944"/>
              <a:gd name="T47" fmla="*/ 63818 h 175895"/>
              <a:gd name="T48" fmla="*/ 2539982 w 702944"/>
              <a:gd name="T49" fmla="*/ 109421 h 175895"/>
              <a:gd name="T50" fmla="*/ 2721639 w 702944"/>
              <a:gd name="T51" fmla="*/ 164669 h 175895"/>
              <a:gd name="T52" fmla="*/ 2945468 w 702944"/>
              <a:gd name="T53" fmla="*/ 298048 h 175895"/>
              <a:gd name="T54" fmla="*/ 2975680 w 702944"/>
              <a:gd name="T55" fmla="*/ 373151 h 17589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702944" h="175895">
                <a:moveTo>
                  <a:pt x="702563" y="87756"/>
                </a:moveTo>
                <a:lnTo>
                  <a:pt x="674965" y="121955"/>
                </a:lnTo>
                <a:lnTo>
                  <a:pt x="599694" y="149891"/>
                </a:lnTo>
                <a:lnTo>
                  <a:pt x="547708" y="160625"/>
                </a:lnTo>
                <a:lnTo>
                  <a:pt x="488037" y="168731"/>
                </a:lnTo>
                <a:lnTo>
                  <a:pt x="422091" y="173854"/>
                </a:lnTo>
                <a:lnTo>
                  <a:pt x="351281" y="175640"/>
                </a:lnTo>
                <a:lnTo>
                  <a:pt x="280472" y="173854"/>
                </a:lnTo>
                <a:lnTo>
                  <a:pt x="214526" y="168731"/>
                </a:lnTo>
                <a:lnTo>
                  <a:pt x="154855" y="160625"/>
                </a:lnTo>
                <a:lnTo>
                  <a:pt x="102869" y="149891"/>
                </a:lnTo>
                <a:lnTo>
                  <a:pt x="59980" y="136883"/>
                </a:lnTo>
                <a:lnTo>
                  <a:pt x="7134" y="105462"/>
                </a:lnTo>
                <a:lnTo>
                  <a:pt x="0" y="87756"/>
                </a:lnTo>
                <a:lnTo>
                  <a:pt x="7134" y="70093"/>
                </a:lnTo>
                <a:lnTo>
                  <a:pt x="59980" y="38726"/>
                </a:lnTo>
                <a:lnTo>
                  <a:pt x="102869" y="25733"/>
                </a:lnTo>
                <a:lnTo>
                  <a:pt x="154855" y="15008"/>
                </a:lnTo>
                <a:lnTo>
                  <a:pt x="214526" y="6907"/>
                </a:lnTo>
                <a:lnTo>
                  <a:pt x="280472" y="1786"/>
                </a:lnTo>
                <a:lnTo>
                  <a:pt x="351281" y="0"/>
                </a:lnTo>
                <a:lnTo>
                  <a:pt x="422091" y="1786"/>
                </a:lnTo>
                <a:lnTo>
                  <a:pt x="488037" y="6907"/>
                </a:lnTo>
                <a:lnTo>
                  <a:pt x="547708" y="15008"/>
                </a:lnTo>
                <a:lnTo>
                  <a:pt x="599694" y="25733"/>
                </a:lnTo>
                <a:lnTo>
                  <a:pt x="642583" y="38726"/>
                </a:lnTo>
                <a:lnTo>
                  <a:pt x="695429" y="70093"/>
                </a:lnTo>
                <a:lnTo>
                  <a:pt x="702563" y="87756"/>
                </a:lnTo>
                <a:close/>
              </a:path>
            </a:pathLst>
          </a:custGeom>
          <a:noFill/>
          <a:ln w="9144">
            <a:solidFill>
              <a:srgbClr val="46464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28720" name="object 16">
            <a:extLst>
              <a:ext uri="{FF2B5EF4-FFF2-40B4-BE49-F238E27FC236}">
                <a16:creationId xmlns:a16="http://schemas.microsoft.com/office/drawing/2014/main" id="{4EC92C62-5E02-4D33-9328-401F5DE87B75}"/>
              </a:ext>
            </a:extLst>
          </p:cNvPr>
          <p:cNvSpPr>
            <a:spLocks/>
          </p:cNvSpPr>
          <p:nvPr/>
        </p:nvSpPr>
        <p:spPr bwMode="auto">
          <a:xfrm>
            <a:off x="2389188" y="4695825"/>
            <a:ext cx="938212" cy="1187450"/>
          </a:xfrm>
          <a:custGeom>
            <a:avLst/>
            <a:gdLst>
              <a:gd name="T0" fmla="*/ 2975680 w 702944"/>
              <a:gd name="T1" fmla="*/ 0 h 890904"/>
              <a:gd name="T2" fmla="*/ 2975680 w 702944"/>
              <a:gd name="T3" fmla="*/ 3377116 h 890904"/>
              <a:gd name="T4" fmla="*/ 2945468 w 702944"/>
              <a:gd name="T5" fmla="*/ 3451565 h 890904"/>
              <a:gd name="T6" fmla="*/ 2721639 w 702944"/>
              <a:gd name="T7" fmla="*/ 3583654 h 890904"/>
              <a:gd name="T8" fmla="*/ 2539982 w 702944"/>
              <a:gd name="T9" fmla="*/ 3638331 h 890904"/>
              <a:gd name="T10" fmla="*/ 2319800 w 702944"/>
              <a:gd name="T11" fmla="*/ 3683439 h 890904"/>
              <a:gd name="T12" fmla="*/ 2067064 w 702944"/>
              <a:gd name="T13" fmla="*/ 3717499 h 890904"/>
              <a:gd name="T14" fmla="*/ 1787753 w 702944"/>
              <a:gd name="T15" fmla="*/ 3739026 h 890904"/>
              <a:gd name="T16" fmla="*/ 1487840 w 702944"/>
              <a:gd name="T17" fmla="*/ 3746535 h 890904"/>
              <a:gd name="T18" fmla="*/ 1187931 w 702944"/>
              <a:gd name="T19" fmla="*/ 3739026 h 890904"/>
              <a:gd name="T20" fmla="*/ 908619 w 702944"/>
              <a:gd name="T21" fmla="*/ 3717499 h 890904"/>
              <a:gd name="T22" fmla="*/ 655884 w 702944"/>
              <a:gd name="T23" fmla="*/ 3683439 h 890904"/>
              <a:gd name="T24" fmla="*/ 435697 w 702944"/>
              <a:gd name="T25" fmla="*/ 3638331 h 890904"/>
              <a:gd name="T26" fmla="*/ 254045 w 702944"/>
              <a:gd name="T27" fmla="*/ 3583654 h 890904"/>
              <a:gd name="T28" fmla="*/ 30217 w 702944"/>
              <a:gd name="T29" fmla="*/ 3451565 h 890904"/>
              <a:gd name="T30" fmla="*/ 0 w 702944"/>
              <a:gd name="T31" fmla="*/ 3377116 h 890904"/>
              <a:gd name="T32" fmla="*/ 0 w 702944"/>
              <a:gd name="T33" fmla="*/ 0 h 89090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02944" h="890904">
                <a:moveTo>
                  <a:pt x="702563" y="0"/>
                </a:moveTo>
                <a:lnTo>
                  <a:pt x="702563" y="802830"/>
                </a:lnTo>
                <a:lnTo>
                  <a:pt x="695429" y="820529"/>
                </a:lnTo>
                <a:lnTo>
                  <a:pt x="642583" y="851931"/>
                </a:lnTo>
                <a:lnTo>
                  <a:pt x="599694" y="864928"/>
                </a:lnTo>
                <a:lnTo>
                  <a:pt x="547708" y="875652"/>
                </a:lnTo>
                <a:lnTo>
                  <a:pt x="488037" y="883749"/>
                </a:lnTo>
                <a:lnTo>
                  <a:pt x="422091" y="888866"/>
                </a:lnTo>
                <a:lnTo>
                  <a:pt x="351281" y="890651"/>
                </a:lnTo>
                <a:lnTo>
                  <a:pt x="280472" y="888866"/>
                </a:lnTo>
                <a:lnTo>
                  <a:pt x="214526" y="883749"/>
                </a:lnTo>
                <a:lnTo>
                  <a:pt x="154855" y="875652"/>
                </a:lnTo>
                <a:lnTo>
                  <a:pt x="102869" y="864928"/>
                </a:lnTo>
                <a:lnTo>
                  <a:pt x="59980" y="851931"/>
                </a:lnTo>
                <a:lnTo>
                  <a:pt x="7134" y="820529"/>
                </a:lnTo>
                <a:lnTo>
                  <a:pt x="0" y="802830"/>
                </a:lnTo>
                <a:lnTo>
                  <a:pt x="0" y="0"/>
                </a:lnTo>
              </a:path>
            </a:pathLst>
          </a:custGeom>
          <a:noFill/>
          <a:ln w="9144">
            <a:solidFill>
              <a:srgbClr val="46464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7" name="object 17">
            <a:extLst>
              <a:ext uri="{FF2B5EF4-FFF2-40B4-BE49-F238E27FC236}">
                <a16:creationId xmlns:a16="http://schemas.microsoft.com/office/drawing/2014/main" id="{A88D9D5F-D58E-43AD-AD2F-6011853220A4}"/>
              </a:ext>
            </a:extLst>
          </p:cNvPr>
          <p:cNvSpPr txBox="1"/>
          <p:nvPr/>
        </p:nvSpPr>
        <p:spPr>
          <a:xfrm>
            <a:off x="5292725" y="1543050"/>
            <a:ext cx="1219200" cy="971550"/>
          </a:xfrm>
          <a:prstGeom prst="rect">
            <a:avLst/>
          </a:prstGeom>
          <a:ln w="9144">
            <a:solidFill>
              <a:srgbClr val="FAB346"/>
            </a:solidFill>
          </a:ln>
        </p:spPr>
        <p:txBody>
          <a:bodyPr lIns="0" tIns="231140" rIns="0" bIns="0">
            <a:spAutoFit/>
          </a:bodyPr>
          <a:lstStyle/>
          <a:p>
            <a:pPr algn="ctr">
              <a:spcBef>
                <a:spcPts val="1820"/>
              </a:spcBef>
              <a:defRPr/>
            </a:pPr>
            <a:r>
              <a:rPr sz="2400" dirty="0">
                <a:solidFill>
                  <a:srgbClr val="464646"/>
                </a:solidFill>
                <a:latin typeface="Arial"/>
                <a:cs typeface="Arial"/>
              </a:rPr>
              <a:t>司 司长</a:t>
            </a:r>
            <a:endParaRPr sz="2400">
              <a:latin typeface="Arial"/>
              <a:cs typeface="Arial"/>
            </a:endParaRPr>
          </a:p>
          <a:p>
            <a:pPr algn="ctr">
              <a:spcBef>
                <a:spcPts val="7"/>
              </a:spcBef>
              <a:defRPr/>
            </a:pPr>
            <a:r>
              <a:rPr sz="2400" spc="-7" dirty="0">
                <a:solidFill>
                  <a:srgbClr val="464646"/>
                </a:solidFill>
                <a:latin typeface="Arial"/>
                <a:cs typeface="Arial"/>
              </a:rPr>
              <a:t>块</a:t>
            </a:r>
            <a:endParaRPr sz="2400">
              <a:latin typeface="Arial"/>
              <a:cs typeface="Arial"/>
            </a:endParaRPr>
          </a:p>
        </p:txBody>
      </p:sp>
      <p:sp>
        <p:nvSpPr>
          <p:cNvPr id="18" name="object 18">
            <a:extLst>
              <a:ext uri="{FF2B5EF4-FFF2-40B4-BE49-F238E27FC236}">
                <a16:creationId xmlns:a16="http://schemas.microsoft.com/office/drawing/2014/main" id="{4C124352-10C1-4D5C-8D78-56945C5758BD}"/>
              </a:ext>
            </a:extLst>
          </p:cNvPr>
          <p:cNvSpPr txBox="1"/>
          <p:nvPr/>
        </p:nvSpPr>
        <p:spPr>
          <a:xfrm>
            <a:off x="9350375" y="1700213"/>
            <a:ext cx="949325" cy="757237"/>
          </a:xfrm>
          <a:prstGeom prst="rect">
            <a:avLst/>
          </a:prstGeom>
        </p:spPr>
        <p:txBody>
          <a:bodyPr lIns="0" tIns="16933" rIns="0" bIns="0">
            <a:spAutoFit/>
          </a:bodyPr>
          <a:lstStyle/>
          <a:p>
            <a:pPr marL="91438">
              <a:spcBef>
                <a:spcPts val="133"/>
              </a:spcBef>
              <a:defRPr/>
            </a:pPr>
            <a:r>
              <a:rPr sz="2400" dirty="0">
                <a:solidFill>
                  <a:srgbClr val="464646"/>
                </a:solidFill>
                <a:latin typeface="Arial"/>
                <a:cs typeface="Arial"/>
              </a:rPr>
              <a:t>静态</a:t>
            </a:r>
            <a:endParaRPr sz="2400">
              <a:latin typeface="Arial"/>
              <a:cs typeface="Arial"/>
            </a:endParaRPr>
          </a:p>
          <a:p>
            <a:pPr marL="16933">
              <a:defRPr/>
            </a:pPr>
            <a:r>
              <a:rPr sz="2400" dirty="0">
                <a:solidFill>
                  <a:srgbClr val="464646"/>
                </a:solidFill>
                <a:latin typeface="Arial"/>
                <a:cs typeface="Arial"/>
              </a:rPr>
              <a:t>屁股</a:t>
            </a:r>
            <a:r>
              <a:rPr sz="2400" spc="-20" dirty="0">
                <a:solidFill>
                  <a:srgbClr val="464646"/>
                </a:solidFill>
                <a:latin typeface="Arial"/>
                <a:cs typeface="Arial"/>
              </a:rPr>
              <a:t>电子邮件</a:t>
            </a:r>
            <a:r>
              <a:rPr sz="2400" dirty="0">
                <a:solidFill>
                  <a:srgbClr val="464646"/>
                </a:solidFill>
                <a:latin typeface="Arial"/>
                <a:cs typeface="Arial"/>
              </a:rPr>
              <a:t>Ts</a:t>
            </a:r>
            <a:endParaRPr sz="2400">
              <a:latin typeface="Arial"/>
              <a:cs typeface="Arial"/>
            </a:endParaRPr>
          </a:p>
        </p:txBody>
      </p:sp>
      <p:sp>
        <p:nvSpPr>
          <p:cNvPr id="328723" name="object 19">
            <a:extLst>
              <a:ext uri="{FF2B5EF4-FFF2-40B4-BE49-F238E27FC236}">
                <a16:creationId xmlns:a16="http://schemas.microsoft.com/office/drawing/2014/main" id="{C3BBD85F-B160-4FA6-910D-C25C39AA267C}"/>
              </a:ext>
            </a:extLst>
          </p:cNvPr>
          <p:cNvSpPr txBox="1">
            <a:spLocks noChangeArrowheads="1"/>
          </p:cNvSpPr>
          <p:nvPr/>
        </p:nvSpPr>
        <p:spPr bwMode="auto">
          <a:xfrm>
            <a:off x="2706688" y="1544638"/>
            <a:ext cx="1219200" cy="971550"/>
          </a:xfrm>
          <a:prstGeom prst="rect">
            <a:avLst/>
          </a:prstGeom>
          <a:noFill/>
          <a:ln w="9144">
            <a:solidFill>
              <a:srgbClr val="FAB346"/>
            </a:solidFill>
            <a:miter lim="800000"/>
            <a:headEnd/>
            <a:tailEnd/>
          </a:ln>
          <a:extLst>
            <a:ext uri="{909E8E84-426E-40DD-AFC4-6F175D3DCCD1}">
              <a14:hiddenFill xmlns:a14="http://schemas.microsoft.com/office/drawing/2010/main">
                <a:solidFill>
                  <a:srgbClr val="FFFFFF"/>
                </a:solidFill>
              </a14:hiddenFill>
            </a:ext>
          </a:extLst>
        </p:spPr>
        <p:txBody>
          <a:bodyPr lIns="0" tIns="231140" rIns="0" bIns="0">
            <a:spAutoFit/>
          </a:bodyPr>
          <a:lstStyle>
            <a:lvl1pPr marL="265113" indent="-1587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825"/>
              </a:spcBef>
            </a:pPr>
            <a:r>
              <a:rPr lang="zh-CN" altLang="zh-CN" sz="2400">
                <a:solidFill>
                  <a:srgbClr val="464646"/>
                </a:solidFill>
                <a:latin typeface="Arial" panose="020B0604020202020204" pitchFamily="34" charset="0"/>
                <a:cs typeface="Arial" panose="020B0604020202020204" pitchFamily="34" charset="0"/>
              </a:rPr>
              <a:t>元数据</a:t>
            </a:r>
            <a:endParaRPr lang="zh-CN" altLang="zh-CN" sz="2400">
              <a:latin typeface="Arial" panose="020B0604020202020204" pitchFamily="34" charset="0"/>
              <a:cs typeface="Arial" panose="020B0604020202020204" pitchFamily="34" charset="0"/>
            </a:endParaRPr>
          </a:p>
        </p:txBody>
      </p:sp>
      <p:sp>
        <p:nvSpPr>
          <p:cNvPr id="20" name="object 20">
            <a:extLst>
              <a:ext uri="{FF2B5EF4-FFF2-40B4-BE49-F238E27FC236}">
                <a16:creationId xmlns:a16="http://schemas.microsoft.com/office/drawing/2014/main" id="{169C0925-80E5-4AEF-8BC7-15152D8B2BEB}"/>
              </a:ext>
            </a:extLst>
          </p:cNvPr>
          <p:cNvSpPr txBox="1"/>
          <p:nvPr/>
        </p:nvSpPr>
        <p:spPr>
          <a:xfrm>
            <a:off x="6599238" y="1546225"/>
            <a:ext cx="1219200" cy="939800"/>
          </a:xfrm>
          <a:prstGeom prst="rect">
            <a:avLst/>
          </a:prstGeom>
          <a:ln w="9144">
            <a:solidFill>
              <a:srgbClr val="FAB346"/>
            </a:solidFill>
          </a:ln>
        </p:spPr>
        <p:txBody>
          <a:bodyPr lIns="0" tIns="198967" rIns="0" bIns="0">
            <a:spAutoFit/>
          </a:bodyPr>
          <a:lstStyle/>
          <a:p>
            <a:pPr marL="195575">
              <a:spcBef>
                <a:spcPts val="1567"/>
              </a:spcBef>
              <a:defRPr/>
            </a:pPr>
            <a:r>
              <a:rPr sz="2400" spc="-67" dirty="0">
                <a:solidFill>
                  <a:srgbClr val="464646"/>
                </a:solidFill>
                <a:latin typeface="Arial"/>
                <a:cs typeface="Arial"/>
              </a:rPr>
              <a:t>临时</a:t>
            </a:r>
            <a:endParaRPr sz="2400">
              <a:latin typeface="Arial"/>
              <a:cs typeface="Arial"/>
            </a:endParaRPr>
          </a:p>
          <a:p>
            <a:pPr marL="248914">
              <a:defRPr/>
            </a:pPr>
            <a:r>
              <a:rPr sz="2400" spc="-7" dirty="0">
                <a:solidFill>
                  <a:srgbClr val="464646"/>
                </a:solidFill>
                <a:latin typeface="Arial"/>
                <a:cs typeface="Arial"/>
              </a:rPr>
              <a:t>文件</a:t>
            </a:r>
            <a:endParaRPr sz="2400">
              <a:latin typeface="Arial"/>
              <a:cs typeface="Arial"/>
            </a:endParaRPr>
          </a:p>
        </p:txBody>
      </p:sp>
      <p:sp>
        <p:nvSpPr>
          <p:cNvPr id="328725" name="object 21">
            <a:extLst>
              <a:ext uri="{FF2B5EF4-FFF2-40B4-BE49-F238E27FC236}">
                <a16:creationId xmlns:a16="http://schemas.microsoft.com/office/drawing/2014/main" id="{A1345ACA-69F1-4C91-AE50-CACD85566BAC}"/>
              </a:ext>
            </a:extLst>
          </p:cNvPr>
          <p:cNvSpPr>
            <a:spLocks noChangeArrowheads="1"/>
          </p:cNvSpPr>
          <p:nvPr/>
        </p:nvSpPr>
        <p:spPr bwMode="auto">
          <a:xfrm>
            <a:off x="7823200" y="1509713"/>
            <a:ext cx="1344613" cy="1344612"/>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8726" name="object 22">
            <a:extLst>
              <a:ext uri="{FF2B5EF4-FFF2-40B4-BE49-F238E27FC236}">
                <a16:creationId xmlns:a16="http://schemas.microsoft.com/office/drawing/2014/main" id="{11DB6432-775A-4014-8D36-F0050037DB33}"/>
              </a:ext>
            </a:extLst>
          </p:cNvPr>
          <p:cNvSpPr>
            <a:spLocks noChangeArrowheads="1"/>
          </p:cNvSpPr>
          <p:nvPr/>
        </p:nvSpPr>
        <p:spPr bwMode="auto">
          <a:xfrm>
            <a:off x="7886700" y="1543050"/>
            <a:ext cx="1219200" cy="121920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8727" name="object 23">
            <a:extLst>
              <a:ext uri="{FF2B5EF4-FFF2-40B4-BE49-F238E27FC236}">
                <a16:creationId xmlns:a16="http://schemas.microsoft.com/office/drawing/2014/main" id="{83062DFF-3FBD-4443-835A-D0552F3EF4E7}"/>
              </a:ext>
            </a:extLst>
          </p:cNvPr>
          <p:cNvSpPr>
            <a:spLocks/>
          </p:cNvSpPr>
          <p:nvPr/>
        </p:nvSpPr>
        <p:spPr bwMode="auto">
          <a:xfrm>
            <a:off x="7886700" y="1543050"/>
            <a:ext cx="1219200" cy="1219200"/>
          </a:xfrm>
          <a:custGeom>
            <a:avLst/>
            <a:gdLst>
              <a:gd name="T0" fmla="*/ 0 w 914400"/>
              <a:gd name="T1" fmla="*/ 3853271 h 914400"/>
              <a:gd name="T2" fmla="*/ 3853275 w 914400"/>
              <a:gd name="T3" fmla="*/ 3853271 h 914400"/>
              <a:gd name="T4" fmla="*/ 3853275 w 914400"/>
              <a:gd name="T5" fmla="*/ 0 h 914400"/>
              <a:gd name="T6" fmla="*/ 0 w 914400"/>
              <a:gd name="T7" fmla="*/ 0 h 914400"/>
              <a:gd name="T8" fmla="*/ 0 w 914400"/>
              <a:gd name="T9" fmla="*/ 3853271 h 9144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4400" h="914400">
                <a:moveTo>
                  <a:pt x="0" y="914399"/>
                </a:moveTo>
                <a:lnTo>
                  <a:pt x="914400" y="914399"/>
                </a:lnTo>
                <a:lnTo>
                  <a:pt x="914400" y="0"/>
                </a:lnTo>
                <a:lnTo>
                  <a:pt x="0" y="0"/>
                </a:lnTo>
                <a:lnTo>
                  <a:pt x="0" y="914399"/>
                </a:lnTo>
                <a:close/>
              </a:path>
            </a:pathLst>
          </a:custGeom>
          <a:noFill/>
          <a:ln w="9144">
            <a:solidFill>
              <a:srgbClr val="FAB34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28728" name="object 24">
            <a:extLst>
              <a:ext uri="{FF2B5EF4-FFF2-40B4-BE49-F238E27FC236}">
                <a16:creationId xmlns:a16="http://schemas.microsoft.com/office/drawing/2014/main" id="{93A8C861-6CE3-4FEC-B7E4-B313DA9206A0}"/>
              </a:ext>
            </a:extLst>
          </p:cNvPr>
          <p:cNvSpPr txBox="1">
            <a:spLocks noChangeArrowheads="1"/>
          </p:cNvSpPr>
          <p:nvPr/>
        </p:nvSpPr>
        <p:spPr bwMode="auto">
          <a:xfrm>
            <a:off x="8099425" y="1724025"/>
            <a:ext cx="795338"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933" rIns="0" bIns="0">
            <a:spAutoFit/>
          </a:bodyPr>
          <a:lstStyle>
            <a:lvl1pPr marL="15875" indent="571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sz="2400">
                <a:solidFill>
                  <a:srgbClr val="464646"/>
                </a:solidFill>
                <a:latin typeface="Arial" panose="020B0604020202020204" pitchFamily="34" charset="0"/>
                <a:cs typeface="Arial" panose="020B0604020202020204" pitchFamily="34" charset="0"/>
              </a:rPr>
              <a:t>数据 blob</a:t>
            </a:r>
            <a:endParaRPr lang="zh-CN" altLang="zh-CN" sz="2400">
              <a:latin typeface="Arial" panose="020B0604020202020204" pitchFamily="34" charset="0"/>
              <a:cs typeface="Arial" panose="020B0604020202020204" pitchFamily="34" charset="0"/>
            </a:endParaRPr>
          </a:p>
        </p:txBody>
      </p:sp>
      <p:sp>
        <p:nvSpPr>
          <p:cNvPr id="328729" name="object 25">
            <a:extLst>
              <a:ext uri="{FF2B5EF4-FFF2-40B4-BE49-F238E27FC236}">
                <a16:creationId xmlns:a16="http://schemas.microsoft.com/office/drawing/2014/main" id="{3E43C2B2-3E28-4979-A01D-4206ABD7838A}"/>
              </a:ext>
            </a:extLst>
          </p:cNvPr>
          <p:cNvSpPr>
            <a:spLocks noChangeArrowheads="1"/>
          </p:cNvSpPr>
          <p:nvPr/>
        </p:nvSpPr>
        <p:spPr bwMode="auto">
          <a:xfrm>
            <a:off x="3938588" y="1511300"/>
            <a:ext cx="1344612" cy="13462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8730" name="object 26">
            <a:extLst>
              <a:ext uri="{FF2B5EF4-FFF2-40B4-BE49-F238E27FC236}">
                <a16:creationId xmlns:a16="http://schemas.microsoft.com/office/drawing/2014/main" id="{3B7975AC-3D33-47AD-B93D-9366F348CAA6}"/>
              </a:ext>
            </a:extLst>
          </p:cNvPr>
          <p:cNvSpPr>
            <a:spLocks noChangeArrowheads="1"/>
          </p:cNvSpPr>
          <p:nvPr/>
        </p:nvSpPr>
        <p:spPr bwMode="auto">
          <a:xfrm>
            <a:off x="4000500" y="1544638"/>
            <a:ext cx="1219200" cy="12192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7" name="object 27">
            <a:extLst>
              <a:ext uri="{FF2B5EF4-FFF2-40B4-BE49-F238E27FC236}">
                <a16:creationId xmlns:a16="http://schemas.microsoft.com/office/drawing/2014/main" id="{7A83084F-61B6-46DB-A1AC-B2BF6FD076E9}"/>
              </a:ext>
            </a:extLst>
          </p:cNvPr>
          <p:cNvSpPr txBox="1"/>
          <p:nvPr/>
        </p:nvSpPr>
        <p:spPr>
          <a:xfrm>
            <a:off x="4000500" y="1544638"/>
            <a:ext cx="1219200" cy="969962"/>
          </a:xfrm>
          <a:prstGeom prst="rect">
            <a:avLst/>
          </a:prstGeom>
          <a:ln w="9144">
            <a:solidFill>
              <a:srgbClr val="FAB346"/>
            </a:solidFill>
          </a:ln>
        </p:spPr>
        <p:txBody>
          <a:bodyPr lIns="0" tIns="229447" rIns="0" bIns="0">
            <a:spAutoFit/>
          </a:bodyPr>
          <a:lstStyle/>
          <a:p>
            <a:pPr marL="207428">
              <a:spcBef>
                <a:spcPts val="1807"/>
              </a:spcBef>
              <a:defRPr/>
            </a:pPr>
            <a:r>
              <a:rPr sz="2400" spc="-7" dirty="0">
                <a:solidFill>
                  <a:srgbClr val="464646"/>
                </a:solidFill>
                <a:latin typeface="Arial"/>
                <a:cs typeface="Arial"/>
              </a:rPr>
              <a:t>事件</a:t>
            </a:r>
            <a:endParaRPr sz="2400">
              <a:latin typeface="Arial"/>
              <a:cs typeface="Arial"/>
            </a:endParaRPr>
          </a:p>
          <a:p>
            <a:pPr marL="268387">
              <a:defRPr/>
            </a:pPr>
            <a:r>
              <a:rPr sz="2400" spc="-13" dirty="0">
                <a:solidFill>
                  <a:srgbClr val="464646"/>
                </a:solidFill>
                <a:latin typeface="Arial"/>
                <a:cs typeface="Arial"/>
              </a:rPr>
              <a:t>日志</a:t>
            </a:r>
            <a:endParaRPr sz="2400">
              <a:latin typeface="Arial"/>
              <a:cs typeface="Arial"/>
            </a:endParaRPr>
          </a:p>
        </p:txBody>
      </p:sp>
      <p:sp>
        <p:nvSpPr>
          <p:cNvPr id="328732" name="object 28">
            <a:extLst>
              <a:ext uri="{FF2B5EF4-FFF2-40B4-BE49-F238E27FC236}">
                <a16:creationId xmlns:a16="http://schemas.microsoft.com/office/drawing/2014/main" id="{258100FF-C0D0-4D7B-8B24-ACB67ADD479F}"/>
              </a:ext>
            </a:extLst>
          </p:cNvPr>
          <p:cNvSpPr>
            <a:spLocks noChangeArrowheads="1"/>
          </p:cNvSpPr>
          <p:nvPr/>
        </p:nvSpPr>
        <p:spPr bwMode="auto">
          <a:xfrm>
            <a:off x="1339850" y="1509713"/>
            <a:ext cx="1344613" cy="1344612"/>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8733" name="object 29">
            <a:extLst>
              <a:ext uri="{FF2B5EF4-FFF2-40B4-BE49-F238E27FC236}">
                <a16:creationId xmlns:a16="http://schemas.microsoft.com/office/drawing/2014/main" id="{90467165-1DB6-4D7B-A3F3-0F26EE1324DF}"/>
              </a:ext>
            </a:extLst>
          </p:cNvPr>
          <p:cNvSpPr>
            <a:spLocks noChangeArrowheads="1"/>
          </p:cNvSpPr>
          <p:nvPr/>
        </p:nvSpPr>
        <p:spPr bwMode="auto">
          <a:xfrm>
            <a:off x="1401763" y="1543050"/>
            <a:ext cx="1219200" cy="121920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8734" name="object 30">
            <a:extLst>
              <a:ext uri="{FF2B5EF4-FFF2-40B4-BE49-F238E27FC236}">
                <a16:creationId xmlns:a16="http://schemas.microsoft.com/office/drawing/2014/main" id="{BC1E62C9-698E-4C2F-8FE2-A61A8715716D}"/>
              </a:ext>
            </a:extLst>
          </p:cNvPr>
          <p:cNvSpPr>
            <a:spLocks noChangeArrowheads="1"/>
          </p:cNvSpPr>
          <p:nvPr/>
        </p:nvSpPr>
        <p:spPr bwMode="auto">
          <a:xfrm>
            <a:off x="34925" y="1511300"/>
            <a:ext cx="1344613" cy="13462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8735" name="object 31">
            <a:extLst>
              <a:ext uri="{FF2B5EF4-FFF2-40B4-BE49-F238E27FC236}">
                <a16:creationId xmlns:a16="http://schemas.microsoft.com/office/drawing/2014/main" id="{4E37D368-440B-4078-805C-36DC5C9E5E10}"/>
              </a:ext>
            </a:extLst>
          </p:cNvPr>
          <p:cNvSpPr>
            <a:spLocks noChangeArrowheads="1"/>
          </p:cNvSpPr>
          <p:nvPr/>
        </p:nvSpPr>
        <p:spPr bwMode="auto">
          <a:xfrm>
            <a:off x="96838" y="1544638"/>
            <a:ext cx="1219200" cy="12192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 name="object 32">
            <a:extLst>
              <a:ext uri="{FF2B5EF4-FFF2-40B4-BE49-F238E27FC236}">
                <a16:creationId xmlns:a16="http://schemas.microsoft.com/office/drawing/2014/main" id="{8F0A6CEB-211E-4EE0-BA64-C6DB7E137179}"/>
              </a:ext>
            </a:extLst>
          </p:cNvPr>
          <p:cNvSpPr txBox="1"/>
          <p:nvPr/>
        </p:nvSpPr>
        <p:spPr>
          <a:xfrm>
            <a:off x="1401763" y="1543050"/>
            <a:ext cx="1219200" cy="976313"/>
          </a:xfrm>
          <a:prstGeom prst="rect">
            <a:avLst/>
          </a:prstGeom>
          <a:ln w="9144">
            <a:solidFill>
              <a:srgbClr val="FAB346"/>
            </a:solidFill>
          </a:ln>
        </p:spPr>
        <p:txBody>
          <a:bodyPr lIns="0" tIns="235373" rIns="0" bIns="0">
            <a:spAutoFit/>
          </a:bodyPr>
          <a:lstStyle/>
          <a:p>
            <a:pPr marL="98211">
              <a:spcBef>
                <a:spcPts val="1853"/>
              </a:spcBef>
              <a:defRPr/>
            </a:pPr>
            <a:r>
              <a:rPr sz="2400" spc="-7" dirty="0">
                <a:solidFill>
                  <a:srgbClr val="464646"/>
                </a:solidFill>
                <a:latin typeface="Arial"/>
                <a:cs typeface="Arial"/>
              </a:rPr>
              <a:t>搜索</a:t>
            </a:r>
            <a:endParaRPr sz="2400">
              <a:latin typeface="Arial"/>
              <a:cs typeface="Arial"/>
            </a:endParaRPr>
          </a:p>
          <a:p>
            <a:pPr marL="98211">
              <a:defRPr/>
            </a:pPr>
            <a:r>
              <a:rPr sz="2400" spc="-7" dirty="0">
                <a:solidFill>
                  <a:srgbClr val="464646"/>
                </a:solidFill>
                <a:latin typeface="Arial"/>
                <a:cs typeface="Arial"/>
              </a:rPr>
              <a:t>指标</a:t>
            </a:r>
            <a:endParaRPr sz="2400">
              <a:latin typeface="Arial"/>
              <a:cs typeface="Arial"/>
            </a:endParaRPr>
          </a:p>
        </p:txBody>
      </p:sp>
      <p:sp>
        <p:nvSpPr>
          <p:cNvPr id="328737" name="object 33">
            <a:extLst>
              <a:ext uri="{FF2B5EF4-FFF2-40B4-BE49-F238E27FC236}">
                <a16:creationId xmlns:a16="http://schemas.microsoft.com/office/drawing/2014/main" id="{E20778A7-C215-41B9-BEAA-B652BD515D94}"/>
              </a:ext>
            </a:extLst>
          </p:cNvPr>
          <p:cNvSpPr txBox="1">
            <a:spLocks noChangeArrowheads="1"/>
          </p:cNvSpPr>
          <p:nvPr/>
        </p:nvSpPr>
        <p:spPr bwMode="auto">
          <a:xfrm>
            <a:off x="96838" y="1544638"/>
            <a:ext cx="1219200" cy="954087"/>
          </a:xfrm>
          <a:prstGeom prst="rect">
            <a:avLst/>
          </a:prstGeom>
          <a:noFill/>
          <a:ln w="9143">
            <a:solidFill>
              <a:srgbClr val="FAB346"/>
            </a:solidFill>
            <a:miter lim="800000"/>
            <a:headEnd/>
            <a:tailEnd/>
          </a:ln>
          <a:extLst>
            <a:ext uri="{909E8E84-426E-40DD-AFC4-6F175D3DCCD1}">
              <a14:hiddenFill xmlns:a14="http://schemas.microsoft.com/office/drawing/2010/main">
                <a:solidFill>
                  <a:srgbClr val="FFFFFF"/>
                </a:solidFill>
              </a14:hiddenFill>
            </a:ext>
          </a:extLst>
        </p:spPr>
        <p:txBody>
          <a:bodyPr lIns="0" tIns="254000" rIns="0" bIns="0">
            <a:spAutoFit/>
          </a:bodyPr>
          <a:lstStyle>
            <a:lvl1pPr marL="296863" indent="-109538">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2000"/>
              </a:spcBef>
            </a:pPr>
            <a:r>
              <a:rPr lang="zh-CN" altLang="zh-CN" sz="2200">
                <a:solidFill>
                  <a:srgbClr val="464646"/>
                </a:solidFill>
                <a:latin typeface="Arial" panose="020B0604020202020204" pitchFamily="34" charset="0"/>
                <a:cs typeface="Arial" panose="020B0604020202020204" pitchFamily="34" charset="0"/>
              </a:rPr>
              <a:t>结构。 数据</a:t>
            </a:r>
            <a:endParaRPr lang="zh-CN" altLang="zh-CN" sz="2200">
              <a:latin typeface="Arial" panose="020B0604020202020204" pitchFamily="34" charset="0"/>
              <a:cs typeface="Arial" panose="020B0604020202020204" pitchFamily="34" charset="0"/>
            </a:endParaRPr>
          </a:p>
        </p:txBody>
      </p:sp>
      <p:sp>
        <p:nvSpPr>
          <p:cNvPr id="328738" name="object 34">
            <a:extLst>
              <a:ext uri="{FF2B5EF4-FFF2-40B4-BE49-F238E27FC236}">
                <a16:creationId xmlns:a16="http://schemas.microsoft.com/office/drawing/2014/main" id="{09938F36-76B0-4340-B0A6-C396B97C62FB}"/>
              </a:ext>
            </a:extLst>
          </p:cNvPr>
          <p:cNvSpPr>
            <a:spLocks noChangeArrowheads="1"/>
          </p:cNvSpPr>
          <p:nvPr/>
        </p:nvSpPr>
        <p:spPr bwMode="auto">
          <a:xfrm>
            <a:off x="7061200" y="4638675"/>
            <a:ext cx="1062038" cy="1430338"/>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8739" name="object 35">
            <a:extLst>
              <a:ext uri="{FF2B5EF4-FFF2-40B4-BE49-F238E27FC236}">
                <a16:creationId xmlns:a16="http://schemas.microsoft.com/office/drawing/2014/main" id="{B77874E9-97C8-467C-8392-5879D35E31BB}"/>
              </a:ext>
            </a:extLst>
          </p:cNvPr>
          <p:cNvSpPr>
            <a:spLocks/>
          </p:cNvSpPr>
          <p:nvPr/>
        </p:nvSpPr>
        <p:spPr bwMode="auto">
          <a:xfrm>
            <a:off x="7124700" y="4787900"/>
            <a:ext cx="936625" cy="1189038"/>
          </a:xfrm>
          <a:custGeom>
            <a:avLst/>
            <a:gdLst>
              <a:gd name="T0" fmla="*/ 0 w 702945"/>
              <a:gd name="T1" fmla="*/ 0 h 890904"/>
              <a:gd name="T2" fmla="*/ 0 w 702945"/>
              <a:gd name="T3" fmla="*/ 3399757 h 890904"/>
              <a:gd name="T4" fmla="*/ 29962 w 702945"/>
              <a:gd name="T5" fmla="*/ 3474709 h 890904"/>
              <a:gd name="T6" fmla="*/ 251899 w 702945"/>
              <a:gd name="T7" fmla="*/ 3607686 h 890904"/>
              <a:gd name="T8" fmla="*/ 432026 w 702945"/>
              <a:gd name="T9" fmla="*/ 3662721 h 890904"/>
              <a:gd name="T10" fmla="*/ 650348 w 702945"/>
              <a:gd name="T11" fmla="*/ 3708135 h 890904"/>
              <a:gd name="T12" fmla="*/ 900952 w 702945"/>
              <a:gd name="T13" fmla="*/ 3742426 h 890904"/>
              <a:gd name="T14" fmla="*/ 1177908 w 702945"/>
              <a:gd name="T15" fmla="*/ 3764094 h 890904"/>
              <a:gd name="T16" fmla="*/ 1475286 w 702945"/>
              <a:gd name="T17" fmla="*/ 3771649 h 890904"/>
              <a:gd name="T18" fmla="*/ 1772672 w 702945"/>
              <a:gd name="T19" fmla="*/ 3764094 h 890904"/>
              <a:gd name="T20" fmla="*/ 2049626 w 702945"/>
              <a:gd name="T21" fmla="*/ 3742426 h 890904"/>
              <a:gd name="T22" fmla="*/ 2300231 w 702945"/>
              <a:gd name="T23" fmla="*/ 3708135 h 890904"/>
              <a:gd name="T24" fmla="*/ 2518554 w 702945"/>
              <a:gd name="T25" fmla="*/ 3662721 h 890904"/>
              <a:gd name="T26" fmla="*/ 2698681 w 702945"/>
              <a:gd name="T27" fmla="*/ 3607686 h 890904"/>
              <a:gd name="T28" fmla="*/ 2920616 w 702945"/>
              <a:gd name="T29" fmla="*/ 3474709 h 890904"/>
              <a:gd name="T30" fmla="*/ 2950580 w 702945"/>
              <a:gd name="T31" fmla="*/ 3399757 h 890904"/>
              <a:gd name="T32" fmla="*/ 2950580 w 702945"/>
              <a:gd name="T33" fmla="*/ 372158 h 890904"/>
              <a:gd name="T34" fmla="*/ 1475286 w 702945"/>
              <a:gd name="T35" fmla="*/ 372158 h 890904"/>
              <a:gd name="T36" fmla="*/ 1177908 w 702945"/>
              <a:gd name="T37" fmla="*/ 364596 h 890904"/>
              <a:gd name="T38" fmla="*/ 900952 w 702945"/>
              <a:gd name="T39" fmla="*/ 342900 h 890904"/>
              <a:gd name="T40" fmla="*/ 650348 w 702945"/>
              <a:gd name="T41" fmla="*/ 308576 h 890904"/>
              <a:gd name="T42" fmla="*/ 432026 w 702945"/>
              <a:gd name="T43" fmla="*/ 263122 h 890904"/>
              <a:gd name="T44" fmla="*/ 251899 w 702945"/>
              <a:gd name="T45" fmla="*/ 208036 h 890904"/>
              <a:gd name="T46" fmla="*/ 29962 w 702945"/>
              <a:gd name="T47" fmla="*/ 74978 h 890904"/>
              <a:gd name="T48" fmla="*/ 0 w 702945"/>
              <a:gd name="T49" fmla="*/ 0 h 890904"/>
              <a:gd name="T50" fmla="*/ 2950580 w 702945"/>
              <a:gd name="T51" fmla="*/ 0 h 890904"/>
              <a:gd name="T52" fmla="*/ 2834676 w 702945"/>
              <a:gd name="T53" fmla="*/ 144819 h 890904"/>
              <a:gd name="T54" fmla="*/ 2518554 w 702945"/>
              <a:gd name="T55" fmla="*/ 263122 h 890904"/>
              <a:gd name="T56" fmla="*/ 2300231 w 702945"/>
              <a:gd name="T57" fmla="*/ 308576 h 890904"/>
              <a:gd name="T58" fmla="*/ 2049626 w 702945"/>
              <a:gd name="T59" fmla="*/ 342900 h 890904"/>
              <a:gd name="T60" fmla="*/ 1772672 w 702945"/>
              <a:gd name="T61" fmla="*/ 364596 h 890904"/>
              <a:gd name="T62" fmla="*/ 1475286 w 702945"/>
              <a:gd name="T63" fmla="*/ 372158 h 890904"/>
              <a:gd name="T64" fmla="*/ 2950580 w 702945"/>
              <a:gd name="T65" fmla="*/ 372158 h 890904"/>
              <a:gd name="T66" fmla="*/ 2950580 w 702945"/>
              <a:gd name="T67" fmla="*/ 0 h 89090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702945" h="890904">
                <a:moveTo>
                  <a:pt x="0" y="0"/>
                </a:moveTo>
                <a:lnTo>
                  <a:pt x="0" y="802830"/>
                </a:lnTo>
                <a:lnTo>
                  <a:pt x="7134" y="820529"/>
                </a:lnTo>
                <a:lnTo>
                  <a:pt x="59980" y="851931"/>
                </a:lnTo>
                <a:lnTo>
                  <a:pt x="102870" y="864928"/>
                </a:lnTo>
                <a:lnTo>
                  <a:pt x="154855" y="875652"/>
                </a:lnTo>
                <a:lnTo>
                  <a:pt x="214526" y="883749"/>
                </a:lnTo>
                <a:lnTo>
                  <a:pt x="280472" y="888866"/>
                </a:lnTo>
                <a:lnTo>
                  <a:pt x="351281" y="890650"/>
                </a:lnTo>
                <a:lnTo>
                  <a:pt x="422091" y="888866"/>
                </a:lnTo>
                <a:lnTo>
                  <a:pt x="488037" y="883749"/>
                </a:lnTo>
                <a:lnTo>
                  <a:pt x="547708" y="875652"/>
                </a:lnTo>
                <a:lnTo>
                  <a:pt x="599693" y="864928"/>
                </a:lnTo>
                <a:lnTo>
                  <a:pt x="642583" y="851931"/>
                </a:lnTo>
                <a:lnTo>
                  <a:pt x="695429" y="820529"/>
                </a:lnTo>
                <a:lnTo>
                  <a:pt x="702563" y="802830"/>
                </a:lnTo>
                <a:lnTo>
                  <a:pt x="702563" y="87883"/>
                </a:lnTo>
                <a:lnTo>
                  <a:pt x="351281" y="87883"/>
                </a:lnTo>
                <a:lnTo>
                  <a:pt x="280472" y="86097"/>
                </a:lnTo>
                <a:lnTo>
                  <a:pt x="214526" y="80974"/>
                </a:lnTo>
                <a:lnTo>
                  <a:pt x="154855" y="72868"/>
                </a:lnTo>
                <a:lnTo>
                  <a:pt x="102870" y="62134"/>
                </a:lnTo>
                <a:lnTo>
                  <a:pt x="59980" y="49126"/>
                </a:lnTo>
                <a:lnTo>
                  <a:pt x="7134" y="17705"/>
                </a:lnTo>
                <a:lnTo>
                  <a:pt x="0" y="0"/>
                </a:lnTo>
                <a:close/>
              </a:path>
              <a:path w="702945" h="890904">
                <a:moveTo>
                  <a:pt x="702563" y="0"/>
                </a:moveTo>
                <a:lnTo>
                  <a:pt x="674965" y="34198"/>
                </a:lnTo>
                <a:lnTo>
                  <a:pt x="599693" y="62134"/>
                </a:lnTo>
                <a:lnTo>
                  <a:pt x="547708" y="72868"/>
                </a:lnTo>
                <a:lnTo>
                  <a:pt x="488037" y="80974"/>
                </a:lnTo>
                <a:lnTo>
                  <a:pt x="422091" y="86097"/>
                </a:lnTo>
                <a:lnTo>
                  <a:pt x="351281" y="87883"/>
                </a:lnTo>
                <a:lnTo>
                  <a:pt x="702563" y="87883"/>
                </a:lnTo>
                <a:lnTo>
                  <a:pt x="702563"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28740" name="object 36">
            <a:extLst>
              <a:ext uri="{FF2B5EF4-FFF2-40B4-BE49-F238E27FC236}">
                <a16:creationId xmlns:a16="http://schemas.microsoft.com/office/drawing/2014/main" id="{1AC59628-F35F-452E-A531-6F6D013DC4F9}"/>
              </a:ext>
            </a:extLst>
          </p:cNvPr>
          <p:cNvSpPr>
            <a:spLocks/>
          </p:cNvSpPr>
          <p:nvPr/>
        </p:nvSpPr>
        <p:spPr bwMode="auto">
          <a:xfrm>
            <a:off x="7124700" y="4672013"/>
            <a:ext cx="936625" cy="233362"/>
          </a:xfrm>
          <a:custGeom>
            <a:avLst/>
            <a:gdLst>
              <a:gd name="T0" fmla="*/ 1475286 w 702945"/>
              <a:gd name="T1" fmla="*/ 0 h 175895"/>
              <a:gd name="T2" fmla="*/ 1177908 w 702945"/>
              <a:gd name="T3" fmla="*/ 7342 h 175895"/>
              <a:gd name="T4" fmla="*/ 900952 w 702945"/>
              <a:gd name="T5" fmla="*/ 28392 h 175895"/>
              <a:gd name="T6" fmla="*/ 650348 w 702945"/>
              <a:gd name="T7" fmla="*/ 61687 h 175895"/>
              <a:gd name="T8" fmla="*/ 432024 w 702945"/>
              <a:gd name="T9" fmla="*/ 105772 h 175895"/>
              <a:gd name="T10" fmla="*/ 251899 w 702945"/>
              <a:gd name="T11" fmla="*/ 159179 h 175895"/>
              <a:gd name="T12" fmla="*/ 29962 w 702945"/>
              <a:gd name="T13" fmla="*/ 288109 h 175895"/>
              <a:gd name="T14" fmla="*/ 0 w 702945"/>
              <a:gd name="T15" fmla="*/ 360714 h 175895"/>
              <a:gd name="T16" fmla="*/ 29962 w 702945"/>
              <a:gd name="T17" fmla="*/ 433491 h 175895"/>
              <a:gd name="T18" fmla="*/ 251899 w 702945"/>
              <a:gd name="T19" fmla="*/ 562641 h 175895"/>
              <a:gd name="T20" fmla="*/ 432026 w 702945"/>
              <a:gd name="T21" fmla="*/ 616110 h 175895"/>
              <a:gd name="T22" fmla="*/ 650348 w 702945"/>
              <a:gd name="T23" fmla="*/ 660230 h 175895"/>
              <a:gd name="T24" fmla="*/ 900952 w 702945"/>
              <a:gd name="T25" fmla="*/ 693549 h 175895"/>
              <a:gd name="T26" fmla="*/ 1177908 w 702945"/>
              <a:gd name="T27" fmla="*/ 714606 h 175895"/>
              <a:gd name="T28" fmla="*/ 1475286 w 702945"/>
              <a:gd name="T29" fmla="*/ 721952 h 175895"/>
              <a:gd name="T30" fmla="*/ 1772672 w 702945"/>
              <a:gd name="T31" fmla="*/ 714606 h 175895"/>
              <a:gd name="T32" fmla="*/ 2049626 w 702945"/>
              <a:gd name="T33" fmla="*/ 693549 h 175895"/>
              <a:gd name="T34" fmla="*/ 2300231 w 702945"/>
              <a:gd name="T35" fmla="*/ 660230 h 175895"/>
              <a:gd name="T36" fmla="*/ 2518554 w 702945"/>
              <a:gd name="T37" fmla="*/ 616110 h 175895"/>
              <a:gd name="T38" fmla="*/ 2698681 w 702945"/>
              <a:gd name="T39" fmla="*/ 562641 h 175895"/>
              <a:gd name="T40" fmla="*/ 2920616 w 702945"/>
              <a:gd name="T41" fmla="*/ 433491 h 175895"/>
              <a:gd name="T42" fmla="*/ 2950580 w 702945"/>
              <a:gd name="T43" fmla="*/ 360714 h 175895"/>
              <a:gd name="T44" fmla="*/ 2920616 w 702945"/>
              <a:gd name="T45" fmla="*/ 288109 h 175895"/>
              <a:gd name="T46" fmla="*/ 2698681 w 702945"/>
              <a:gd name="T47" fmla="*/ 159179 h 175895"/>
              <a:gd name="T48" fmla="*/ 2518554 w 702945"/>
              <a:gd name="T49" fmla="*/ 105772 h 175895"/>
              <a:gd name="T50" fmla="*/ 2300231 w 702945"/>
              <a:gd name="T51" fmla="*/ 61687 h 175895"/>
              <a:gd name="T52" fmla="*/ 2049626 w 702945"/>
              <a:gd name="T53" fmla="*/ 28392 h 175895"/>
              <a:gd name="T54" fmla="*/ 1772672 w 702945"/>
              <a:gd name="T55" fmla="*/ 7342 h 175895"/>
              <a:gd name="T56" fmla="*/ 1475286 w 702945"/>
              <a:gd name="T57" fmla="*/ 0 h 17589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702945" h="175895">
                <a:moveTo>
                  <a:pt x="351281" y="0"/>
                </a:moveTo>
                <a:lnTo>
                  <a:pt x="280472" y="1786"/>
                </a:lnTo>
                <a:lnTo>
                  <a:pt x="214526" y="6907"/>
                </a:lnTo>
                <a:lnTo>
                  <a:pt x="154855" y="15008"/>
                </a:lnTo>
                <a:lnTo>
                  <a:pt x="102869" y="25733"/>
                </a:lnTo>
                <a:lnTo>
                  <a:pt x="59980" y="38726"/>
                </a:lnTo>
                <a:lnTo>
                  <a:pt x="7134" y="70093"/>
                </a:lnTo>
                <a:lnTo>
                  <a:pt x="0" y="87757"/>
                </a:lnTo>
                <a:lnTo>
                  <a:pt x="7134" y="105462"/>
                </a:lnTo>
                <a:lnTo>
                  <a:pt x="59980" y="136883"/>
                </a:lnTo>
                <a:lnTo>
                  <a:pt x="102870" y="149891"/>
                </a:lnTo>
                <a:lnTo>
                  <a:pt x="154855" y="160625"/>
                </a:lnTo>
                <a:lnTo>
                  <a:pt x="214526" y="168731"/>
                </a:lnTo>
                <a:lnTo>
                  <a:pt x="280472" y="173854"/>
                </a:lnTo>
                <a:lnTo>
                  <a:pt x="351281" y="175640"/>
                </a:lnTo>
                <a:lnTo>
                  <a:pt x="422091" y="173854"/>
                </a:lnTo>
                <a:lnTo>
                  <a:pt x="488037" y="168731"/>
                </a:lnTo>
                <a:lnTo>
                  <a:pt x="547708" y="160625"/>
                </a:lnTo>
                <a:lnTo>
                  <a:pt x="599693" y="149891"/>
                </a:lnTo>
                <a:lnTo>
                  <a:pt x="642583" y="136883"/>
                </a:lnTo>
                <a:lnTo>
                  <a:pt x="695429" y="105462"/>
                </a:lnTo>
                <a:lnTo>
                  <a:pt x="702563" y="87757"/>
                </a:lnTo>
                <a:lnTo>
                  <a:pt x="695429" y="70093"/>
                </a:lnTo>
                <a:lnTo>
                  <a:pt x="642583" y="38726"/>
                </a:lnTo>
                <a:lnTo>
                  <a:pt x="599693" y="25733"/>
                </a:lnTo>
                <a:lnTo>
                  <a:pt x="547708" y="15008"/>
                </a:lnTo>
                <a:lnTo>
                  <a:pt x="488037" y="6907"/>
                </a:lnTo>
                <a:lnTo>
                  <a:pt x="422091" y="1786"/>
                </a:lnTo>
                <a:lnTo>
                  <a:pt x="351281" y="0"/>
                </a:lnTo>
                <a:close/>
              </a:path>
            </a:pathLst>
          </a:custGeom>
          <a:solidFill>
            <a:srgbClr val="D9666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28741" name="object 37">
            <a:extLst>
              <a:ext uri="{FF2B5EF4-FFF2-40B4-BE49-F238E27FC236}">
                <a16:creationId xmlns:a16="http://schemas.microsoft.com/office/drawing/2014/main" id="{6C4FD993-2C22-435C-A837-EB46EB4B30C9}"/>
              </a:ext>
            </a:extLst>
          </p:cNvPr>
          <p:cNvSpPr>
            <a:spLocks/>
          </p:cNvSpPr>
          <p:nvPr/>
        </p:nvSpPr>
        <p:spPr bwMode="auto">
          <a:xfrm>
            <a:off x="7124700" y="4672013"/>
            <a:ext cx="936625" cy="233362"/>
          </a:xfrm>
          <a:custGeom>
            <a:avLst/>
            <a:gdLst>
              <a:gd name="T0" fmla="*/ 2950580 w 702945"/>
              <a:gd name="T1" fmla="*/ 360714 h 175895"/>
              <a:gd name="T2" fmla="*/ 2834676 w 702945"/>
              <a:gd name="T3" fmla="*/ 501282 h 175895"/>
              <a:gd name="T4" fmla="*/ 2518554 w 702945"/>
              <a:gd name="T5" fmla="*/ 616110 h 175895"/>
              <a:gd name="T6" fmla="*/ 2300231 w 702945"/>
              <a:gd name="T7" fmla="*/ 660230 h 175895"/>
              <a:gd name="T8" fmla="*/ 2049626 w 702945"/>
              <a:gd name="T9" fmla="*/ 693549 h 175895"/>
              <a:gd name="T10" fmla="*/ 1772672 w 702945"/>
              <a:gd name="T11" fmla="*/ 714606 h 175895"/>
              <a:gd name="T12" fmla="*/ 1475286 w 702945"/>
              <a:gd name="T13" fmla="*/ 721952 h 175895"/>
              <a:gd name="T14" fmla="*/ 1177908 w 702945"/>
              <a:gd name="T15" fmla="*/ 714606 h 175895"/>
              <a:gd name="T16" fmla="*/ 900952 w 702945"/>
              <a:gd name="T17" fmla="*/ 693549 h 175895"/>
              <a:gd name="T18" fmla="*/ 650348 w 702945"/>
              <a:gd name="T19" fmla="*/ 660230 h 175895"/>
              <a:gd name="T20" fmla="*/ 432026 w 702945"/>
              <a:gd name="T21" fmla="*/ 616110 h 175895"/>
              <a:gd name="T22" fmla="*/ 251899 w 702945"/>
              <a:gd name="T23" fmla="*/ 562641 h 175895"/>
              <a:gd name="T24" fmla="*/ 29962 w 702945"/>
              <a:gd name="T25" fmla="*/ 433491 h 175895"/>
              <a:gd name="T26" fmla="*/ 0 w 702945"/>
              <a:gd name="T27" fmla="*/ 360714 h 175895"/>
              <a:gd name="T28" fmla="*/ 29962 w 702945"/>
              <a:gd name="T29" fmla="*/ 288109 h 175895"/>
              <a:gd name="T30" fmla="*/ 251899 w 702945"/>
              <a:gd name="T31" fmla="*/ 159179 h 175895"/>
              <a:gd name="T32" fmla="*/ 432026 w 702945"/>
              <a:gd name="T33" fmla="*/ 105772 h 175895"/>
              <a:gd name="T34" fmla="*/ 650348 w 702945"/>
              <a:gd name="T35" fmla="*/ 61687 h 175895"/>
              <a:gd name="T36" fmla="*/ 900952 w 702945"/>
              <a:gd name="T37" fmla="*/ 28392 h 175895"/>
              <a:gd name="T38" fmla="*/ 1177908 w 702945"/>
              <a:gd name="T39" fmla="*/ 7342 h 175895"/>
              <a:gd name="T40" fmla="*/ 1475286 w 702945"/>
              <a:gd name="T41" fmla="*/ 0 h 175895"/>
              <a:gd name="T42" fmla="*/ 1772672 w 702945"/>
              <a:gd name="T43" fmla="*/ 7342 h 175895"/>
              <a:gd name="T44" fmla="*/ 2049626 w 702945"/>
              <a:gd name="T45" fmla="*/ 28392 h 175895"/>
              <a:gd name="T46" fmla="*/ 2300231 w 702945"/>
              <a:gd name="T47" fmla="*/ 61687 h 175895"/>
              <a:gd name="T48" fmla="*/ 2518554 w 702945"/>
              <a:gd name="T49" fmla="*/ 105772 h 175895"/>
              <a:gd name="T50" fmla="*/ 2698681 w 702945"/>
              <a:gd name="T51" fmla="*/ 159179 h 175895"/>
              <a:gd name="T52" fmla="*/ 2920616 w 702945"/>
              <a:gd name="T53" fmla="*/ 288109 h 175895"/>
              <a:gd name="T54" fmla="*/ 2950580 w 702945"/>
              <a:gd name="T55" fmla="*/ 360714 h 17589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702945" h="175895">
                <a:moveTo>
                  <a:pt x="702563" y="87757"/>
                </a:moveTo>
                <a:lnTo>
                  <a:pt x="674965" y="121955"/>
                </a:lnTo>
                <a:lnTo>
                  <a:pt x="599693" y="149891"/>
                </a:lnTo>
                <a:lnTo>
                  <a:pt x="547708" y="160625"/>
                </a:lnTo>
                <a:lnTo>
                  <a:pt x="488037" y="168731"/>
                </a:lnTo>
                <a:lnTo>
                  <a:pt x="422091" y="173854"/>
                </a:lnTo>
                <a:lnTo>
                  <a:pt x="351281" y="175640"/>
                </a:lnTo>
                <a:lnTo>
                  <a:pt x="280472" y="173854"/>
                </a:lnTo>
                <a:lnTo>
                  <a:pt x="214526" y="168731"/>
                </a:lnTo>
                <a:lnTo>
                  <a:pt x="154855" y="160625"/>
                </a:lnTo>
                <a:lnTo>
                  <a:pt x="102870" y="149891"/>
                </a:lnTo>
                <a:lnTo>
                  <a:pt x="59980" y="136883"/>
                </a:lnTo>
                <a:lnTo>
                  <a:pt x="7134" y="105462"/>
                </a:lnTo>
                <a:lnTo>
                  <a:pt x="0" y="87757"/>
                </a:lnTo>
                <a:lnTo>
                  <a:pt x="7134" y="70093"/>
                </a:lnTo>
                <a:lnTo>
                  <a:pt x="59980" y="38726"/>
                </a:lnTo>
                <a:lnTo>
                  <a:pt x="102870" y="25733"/>
                </a:lnTo>
                <a:lnTo>
                  <a:pt x="154855" y="15008"/>
                </a:lnTo>
                <a:lnTo>
                  <a:pt x="214526" y="6907"/>
                </a:lnTo>
                <a:lnTo>
                  <a:pt x="280472" y="1786"/>
                </a:lnTo>
                <a:lnTo>
                  <a:pt x="351281" y="0"/>
                </a:lnTo>
                <a:lnTo>
                  <a:pt x="422091" y="1786"/>
                </a:lnTo>
                <a:lnTo>
                  <a:pt x="488037" y="6907"/>
                </a:lnTo>
                <a:lnTo>
                  <a:pt x="547708" y="15008"/>
                </a:lnTo>
                <a:lnTo>
                  <a:pt x="599693" y="25733"/>
                </a:lnTo>
                <a:lnTo>
                  <a:pt x="642583" y="38726"/>
                </a:lnTo>
                <a:lnTo>
                  <a:pt x="695429" y="70093"/>
                </a:lnTo>
                <a:lnTo>
                  <a:pt x="702563" y="87757"/>
                </a:lnTo>
                <a:close/>
              </a:path>
            </a:pathLst>
          </a:custGeom>
          <a:noFill/>
          <a:ln w="9144">
            <a:solidFill>
              <a:srgbClr val="FAB34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28742" name="object 38">
            <a:extLst>
              <a:ext uri="{FF2B5EF4-FFF2-40B4-BE49-F238E27FC236}">
                <a16:creationId xmlns:a16="http://schemas.microsoft.com/office/drawing/2014/main" id="{4C55DF59-E56C-4D11-87C2-72FC056706CF}"/>
              </a:ext>
            </a:extLst>
          </p:cNvPr>
          <p:cNvSpPr>
            <a:spLocks/>
          </p:cNvSpPr>
          <p:nvPr/>
        </p:nvSpPr>
        <p:spPr bwMode="auto">
          <a:xfrm>
            <a:off x="7124700" y="4787900"/>
            <a:ext cx="936625" cy="1189038"/>
          </a:xfrm>
          <a:custGeom>
            <a:avLst/>
            <a:gdLst>
              <a:gd name="T0" fmla="*/ 2950580 w 702945"/>
              <a:gd name="T1" fmla="*/ 0 h 890904"/>
              <a:gd name="T2" fmla="*/ 2950580 w 702945"/>
              <a:gd name="T3" fmla="*/ 3399757 h 890904"/>
              <a:gd name="T4" fmla="*/ 2920616 w 702945"/>
              <a:gd name="T5" fmla="*/ 3474709 h 890904"/>
              <a:gd name="T6" fmla="*/ 2698681 w 702945"/>
              <a:gd name="T7" fmla="*/ 3607686 h 890904"/>
              <a:gd name="T8" fmla="*/ 2518554 w 702945"/>
              <a:gd name="T9" fmla="*/ 3662721 h 890904"/>
              <a:gd name="T10" fmla="*/ 2300231 w 702945"/>
              <a:gd name="T11" fmla="*/ 3708135 h 890904"/>
              <a:gd name="T12" fmla="*/ 2049626 w 702945"/>
              <a:gd name="T13" fmla="*/ 3742426 h 890904"/>
              <a:gd name="T14" fmla="*/ 1772672 w 702945"/>
              <a:gd name="T15" fmla="*/ 3764094 h 890904"/>
              <a:gd name="T16" fmla="*/ 1475286 w 702945"/>
              <a:gd name="T17" fmla="*/ 3771649 h 890904"/>
              <a:gd name="T18" fmla="*/ 1177908 w 702945"/>
              <a:gd name="T19" fmla="*/ 3764094 h 890904"/>
              <a:gd name="T20" fmla="*/ 900952 w 702945"/>
              <a:gd name="T21" fmla="*/ 3742426 h 890904"/>
              <a:gd name="T22" fmla="*/ 650348 w 702945"/>
              <a:gd name="T23" fmla="*/ 3708135 h 890904"/>
              <a:gd name="T24" fmla="*/ 432026 w 702945"/>
              <a:gd name="T25" fmla="*/ 3662721 h 890904"/>
              <a:gd name="T26" fmla="*/ 251899 w 702945"/>
              <a:gd name="T27" fmla="*/ 3607686 h 890904"/>
              <a:gd name="T28" fmla="*/ 29962 w 702945"/>
              <a:gd name="T29" fmla="*/ 3474709 h 890904"/>
              <a:gd name="T30" fmla="*/ 0 w 702945"/>
              <a:gd name="T31" fmla="*/ 3399757 h 890904"/>
              <a:gd name="T32" fmla="*/ 0 w 702945"/>
              <a:gd name="T33" fmla="*/ 0 h 89090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02945" h="890904">
                <a:moveTo>
                  <a:pt x="702563" y="0"/>
                </a:moveTo>
                <a:lnTo>
                  <a:pt x="702563" y="802830"/>
                </a:lnTo>
                <a:lnTo>
                  <a:pt x="695429" y="820529"/>
                </a:lnTo>
                <a:lnTo>
                  <a:pt x="642583" y="851931"/>
                </a:lnTo>
                <a:lnTo>
                  <a:pt x="599693" y="864928"/>
                </a:lnTo>
                <a:lnTo>
                  <a:pt x="547708" y="875652"/>
                </a:lnTo>
                <a:lnTo>
                  <a:pt x="488037" y="883749"/>
                </a:lnTo>
                <a:lnTo>
                  <a:pt x="422091" y="888866"/>
                </a:lnTo>
                <a:lnTo>
                  <a:pt x="351281" y="890650"/>
                </a:lnTo>
                <a:lnTo>
                  <a:pt x="280472" y="888866"/>
                </a:lnTo>
                <a:lnTo>
                  <a:pt x="214526" y="883749"/>
                </a:lnTo>
                <a:lnTo>
                  <a:pt x="154855" y="875652"/>
                </a:lnTo>
                <a:lnTo>
                  <a:pt x="102870" y="864928"/>
                </a:lnTo>
                <a:lnTo>
                  <a:pt x="59980" y="851931"/>
                </a:lnTo>
                <a:lnTo>
                  <a:pt x="7134" y="820529"/>
                </a:lnTo>
                <a:lnTo>
                  <a:pt x="0" y="802830"/>
                </a:lnTo>
                <a:lnTo>
                  <a:pt x="0" y="0"/>
                </a:lnTo>
              </a:path>
            </a:pathLst>
          </a:custGeom>
          <a:noFill/>
          <a:ln w="9144">
            <a:solidFill>
              <a:srgbClr val="FAB34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28743" name="object 39">
            <a:extLst>
              <a:ext uri="{FF2B5EF4-FFF2-40B4-BE49-F238E27FC236}">
                <a16:creationId xmlns:a16="http://schemas.microsoft.com/office/drawing/2014/main" id="{40FF6A6F-A522-4529-BA36-8AD39E409B6F}"/>
              </a:ext>
            </a:extLst>
          </p:cNvPr>
          <p:cNvSpPr txBox="1">
            <a:spLocks noChangeArrowheads="1"/>
          </p:cNvSpPr>
          <p:nvPr/>
        </p:nvSpPr>
        <p:spPr bwMode="auto">
          <a:xfrm>
            <a:off x="7296150" y="6192838"/>
            <a:ext cx="642938"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933" rIns="0" bIns="0">
            <a:spAutoFit/>
          </a:bodyPr>
          <a:lstStyle>
            <a:lvl1pPr marL="1587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sz="2400">
                <a:solidFill>
                  <a:srgbClr val="464646"/>
                </a:solidFill>
                <a:latin typeface="Arial" panose="020B0604020202020204" pitchFamily="34" charset="0"/>
                <a:cs typeface="Arial" panose="020B0604020202020204" pitchFamily="34" charset="0"/>
              </a:rPr>
              <a:t>Nfs</a:t>
            </a:r>
            <a:endParaRPr lang="zh-CN" altLang="zh-CN" sz="2400">
              <a:latin typeface="Arial" panose="020B0604020202020204" pitchFamily="34" charset="0"/>
              <a:cs typeface="Arial" panose="020B0604020202020204" pitchFamily="34" charset="0"/>
            </a:endParaRPr>
          </a:p>
        </p:txBody>
      </p:sp>
      <p:sp>
        <p:nvSpPr>
          <p:cNvPr id="40" name="object 40">
            <a:extLst>
              <a:ext uri="{FF2B5EF4-FFF2-40B4-BE49-F238E27FC236}">
                <a16:creationId xmlns:a16="http://schemas.microsoft.com/office/drawing/2014/main" id="{2161BEE1-323D-468C-879E-E1118A299EF5}"/>
              </a:ext>
            </a:extLst>
          </p:cNvPr>
          <p:cNvSpPr txBox="1"/>
          <p:nvPr/>
        </p:nvSpPr>
        <p:spPr>
          <a:xfrm>
            <a:off x="2200275" y="6081713"/>
            <a:ext cx="1384300" cy="755650"/>
          </a:xfrm>
          <a:prstGeom prst="rect">
            <a:avLst/>
          </a:prstGeom>
        </p:spPr>
        <p:txBody>
          <a:bodyPr lIns="0" tIns="16933" rIns="0" bIns="0">
            <a:spAutoFit/>
          </a:bodyPr>
          <a:lstStyle/>
          <a:p>
            <a:pPr marL="16933">
              <a:spcBef>
                <a:spcPts val="133"/>
              </a:spcBef>
              <a:defRPr/>
            </a:pPr>
            <a:r>
              <a:rPr sz="2400" spc="-7" dirty="0">
                <a:solidFill>
                  <a:srgbClr val="464646"/>
                </a:solidFill>
                <a:latin typeface="Arial"/>
                <a:cs typeface="Arial"/>
              </a:rPr>
              <a:t>R</a:t>
            </a:r>
            <a:r>
              <a:rPr sz="2400" spc="-20" dirty="0">
                <a:solidFill>
                  <a:srgbClr val="464646"/>
                </a:solidFill>
                <a:latin typeface="Arial"/>
                <a:cs typeface="Arial"/>
              </a:rPr>
              <a:t>电子邮件</a:t>
            </a:r>
            <a:r>
              <a:rPr sz="2400" spc="-7" dirty="0">
                <a:solidFill>
                  <a:srgbClr val="464646"/>
                </a:solidFill>
                <a:latin typeface="Arial"/>
                <a:cs typeface="Arial"/>
              </a:rPr>
              <a:t>我</a:t>
            </a:r>
            <a:r>
              <a:rPr sz="2400" spc="-20" dirty="0">
                <a:solidFill>
                  <a:srgbClr val="464646"/>
                </a:solidFill>
                <a:latin typeface="Arial"/>
                <a:cs typeface="Arial"/>
              </a:rPr>
              <a:t>一个</a:t>
            </a:r>
            <a:r>
              <a:rPr sz="2400" spc="-7" dirty="0">
                <a:solidFill>
                  <a:srgbClr val="464646"/>
                </a:solidFill>
                <a:latin typeface="Arial"/>
                <a:cs typeface="Arial"/>
              </a:rPr>
              <a:t>Tio</a:t>
            </a:r>
            <a:r>
              <a:rPr sz="2400" spc="-20" dirty="0">
                <a:solidFill>
                  <a:srgbClr val="464646"/>
                </a:solidFill>
                <a:latin typeface="Arial"/>
                <a:cs typeface="Arial"/>
              </a:rPr>
              <a:t>n</a:t>
            </a:r>
            <a:r>
              <a:rPr sz="2400" spc="-7" dirty="0">
                <a:solidFill>
                  <a:srgbClr val="464646"/>
                </a:solidFill>
                <a:latin typeface="Arial"/>
                <a:cs typeface="Arial"/>
              </a:rPr>
              <a:t>铝</a:t>
            </a:r>
            <a:endParaRPr sz="2400">
              <a:latin typeface="Arial"/>
              <a:cs typeface="Arial"/>
            </a:endParaRPr>
          </a:p>
          <a:p>
            <a:pPr marL="40639">
              <a:defRPr/>
            </a:pPr>
            <a:r>
              <a:rPr sz="2400" spc="-7" dirty="0">
                <a:solidFill>
                  <a:srgbClr val="464646"/>
                </a:solidFill>
                <a:latin typeface="Arial"/>
                <a:cs typeface="Arial"/>
              </a:rPr>
              <a:t>数据库</a:t>
            </a:r>
            <a:endParaRPr sz="2400">
              <a:latin typeface="Arial"/>
              <a:cs typeface="Arial"/>
            </a:endParaRPr>
          </a:p>
        </p:txBody>
      </p:sp>
      <p:sp>
        <p:nvSpPr>
          <p:cNvPr id="328745" name="object 41">
            <a:extLst>
              <a:ext uri="{FF2B5EF4-FFF2-40B4-BE49-F238E27FC236}">
                <a16:creationId xmlns:a16="http://schemas.microsoft.com/office/drawing/2014/main" id="{0384CFC1-AE1E-4D64-9326-28FF79F90457}"/>
              </a:ext>
            </a:extLst>
          </p:cNvPr>
          <p:cNvSpPr>
            <a:spLocks noChangeArrowheads="1"/>
          </p:cNvSpPr>
          <p:nvPr/>
        </p:nvSpPr>
        <p:spPr bwMode="auto">
          <a:xfrm>
            <a:off x="638175" y="2722563"/>
            <a:ext cx="1463675" cy="1817687"/>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8746" name="object 42">
            <a:extLst>
              <a:ext uri="{FF2B5EF4-FFF2-40B4-BE49-F238E27FC236}">
                <a16:creationId xmlns:a16="http://schemas.microsoft.com/office/drawing/2014/main" id="{B3C680FB-4E6F-4B12-A145-724768DE9579}"/>
              </a:ext>
            </a:extLst>
          </p:cNvPr>
          <p:cNvSpPr>
            <a:spLocks/>
          </p:cNvSpPr>
          <p:nvPr/>
        </p:nvSpPr>
        <p:spPr bwMode="auto">
          <a:xfrm>
            <a:off x="693738" y="2754313"/>
            <a:ext cx="1247775" cy="1598612"/>
          </a:xfrm>
          <a:custGeom>
            <a:avLst/>
            <a:gdLst>
              <a:gd name="T0" fmla="*/ 3716421 w 934719"/>
              <a:gd name="T1" fmla="*/ 4828113 h 1198879"/>
              <a:gd name="T2" fmla="*/ 3629467 w 934719"/>
              <a:gd name="T3" fmla="*/ 4895289 h 1198879"/>
              <a:gd name="T4" fmla="*/ 3961640 w 934719"/>
              <a:gd name="T5" fmla="*/ 5053223 h 1198879"/>
              <a:gd name="T6" fmla="*/ 3925356 w 934719"/>
              <a:gd name="T7" fmla="*/ 4871200 h 1198879"/>
              <a:gd name="T8" fmla="*/ 3750061 w 934719"/>
              <a:gd name="T9" fmla="*/ 4871200 h 1198879"/>
              <a:gd name="T10" fmla="*/ 3716421 w 934719"/>
              <a:gd name="T11" fmla="*/ 4828113 h 1198879"/>
              <a:gd name="T12" fmla="*/ 3803083 w 934719"/>
              <a:gd name="T13" fmla="*/ 4761163 h 1198879"/>
              <a:gd name="T14" fmla="*/ 3716421 w 934719"/>
              <a:gd name="T15" fmla="*/ 4828113 h 1198879"/>
              <a:gd name="T16" fmla="*/ 3750061 w 934719"/>
              <a:gd name="T17" fmla="*/ 4871200 h 1198879"/>
              <a:gd name="T18" fmla="*/ 3836740 w 934719"/>
              <a:gd name="T19" fmla="*/ 4804282 h 1198879"/>
              <a:gd name="T20" fmla="*/ 3803083 w 934719"/>
              <a:gd name="T21" fmla="*/ 4761163 h 1198879"/>
              <a:gd name="T22" fmla="*/ 3890038 w 934719"/>
              <a:gd name="T23" fmla="*/ 4693997 h 1198879"/>
              <a:gd name="T24" fmla="*/ 3803083 w 934719"/>
              <a:gd name="T25" fmla="*/ 4761163 h 1198879"/>
              <a:gd name="T26" fmla="*/ 3836740 w 934719"/>
              <a:gd name="T27" fmla="*/ 4804282 h 1198879"/>
              <a:gd name="T28" fmla="*/ 3750061 w 934719"/>
              <a:gd name="T29" fmla="*/ 4871200 h 1198879"/>
              <a:gd name="T30" fmla="*/ 3925356 w 934719"/>
              <a:gd name="T31" fmla="*/ 4871200 h 1198879"/>
              <a:gd name="T32" fmla="*/ 3890038 w 934719"/>
              <a:gd name="T33" fmla="*/ 4693997 h 1198879"/>
              <a:gd name="T34" fmla="*/ 86782 w 934719"/>
              <a:gd name="T35" fmla="*/ 0 h 1198879"/>
              <a:gd name="T36" fmla="*/ 0 w 934719"/>
              <a:gd name="T37" fmla="*/ 67451 h 1198879"/>
              <a:gd name="T38" fmla="*/ 3716421 w 934719"/>
              <a:gd name="T39" fmla="*/ 4828113 h 1198879"/>
              <a:gd name="T40" fmla="*/ 3803083 w 934719"/>
              <a:gd name="T41" fmla="*/ 4761163 h 1198879"/>
              <a:gd name="T42" fmla="*/ 86782 w 934719"/>
              <a:gd name="T43" fmla="*/ 0 h 119887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34719" h="1198879">
                <a:moveTo>
                  <a:pt x="876696" y="1145351"/>
                </a:moveTo>
                <a:lnTo>
                  <a:pt x="856183" y="1161288"/>
                </a:lnTo>
                <a:lnTo>
                  <a:pt x="934542" y="1198753"/>
                </a:lnTo>
                <a:lnTo>
                  <a:pt x="925983" y="1155573"/>
                </a:lnTo>
                <a:lnTo>
                  <a:pt x="884631" y="1155573"/>
                </a:lnTo>
                <a:lnTo>
                  <a:pt x="876696" y="1145351"/>
                </a:lnTo>
                <a:close/>
              </a:path>
              <a:path w="934719" h="1198879">
                <a:moveTo>
                  <a:pt x="897139" y="1129470"/>
                </a:moveTo>
                <a:lnTo>
                  <a:pt x="876696" y="1145351"/>
                </a:lnTo>
                <a:lnTo>
                  <a:pt x="884631" y="1155573"/>
                </a:lnTo>
                <a:lnTo>
                  <a:pt x="905078" y="1139698"/>
                </a:lnTo>
                <a:lnTo>
                  <a:pt x="897139" y="1129470"/>
                </a:lnTo>
                <a:close/>
              </a:path>
              <a:path w="934719" h="1198879">
                <a:moveTo>
                  <a:pt x="917651" y="1113536"/>
                </a:moveTo>
                <a:lnTo>
                  <a:pt x="897139" y="1129470"/>
                </a:lnTo>
                <a:lnTo>
                  <a:pt x="905078" y="1139698"/>
                </a:lnTo>
                <a:lnTo>
                  <a:pt x="884631" y="1155573"/>
                </a:lnTo>
                <a:lnTo>
                  <a:pt x="925983" y="1155573"/>
                </a:lnTo>
                <a:lnTo>
                  <a:pt x="917651" y="1113536"/>
                </a:lnTo>
                <a:close/>
              </a:path>
              <a:path w="934719" h="1198879">
                <a:moveTo>
                  <a:pt x="20472" y="0"/>
                </a:moveTo>
                <a:lnTo>
                  <a:pt x="0" y="16001"/>
                </a:lnTo>
                <a:lnTo>
                  <a:pt x="876696" y="1145351"/>
                </a:lnTo>
                <a:lnTo>
                  <a:pt x="897139" y="1129470"/>
                </a:lnTo>
                <a:lnTo>
                  <a:pt x="20472" y="0"/>
                </a:lnTo>
                <a:close/>
              </a:path>
            </a:pathLst>
          </a:custGeom>
          <a:solidFill>
            <a:srgbClr val="FBB64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28747" name="object 43">
            <a:extLst>
              <a:ext uri="{FF2B5EF4-FFF2-40B4-BE49-F238E27FC236}">
                <a16:creationId xmlns:a16="http://schemas.microsoft.com/office/drawing/2014/main" id="{2B769820-4CFF-45BF-81F2-10A7CEA6B76D}"/>
              </a:ext>
            </a:extLst>
          </p:cNvPr>
          <p:cNvSpPr>
            <a:spLocks noChangeArrowheads="1"/>
          </p:cNvSpPr>
          <p:nvPr/>
        </p:nvSpPr>
        <p:spPr bwMode="auto">
          <a:xfrm>
            <a:off x="1938338" y="2727325"/>
            <a:ext cx="725487" cy="1809750"/>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8748" name="object 44">
            <a:extLst>
              <a:ext uri="{FF2B5EF4-FFF2-40B4-BE49-F238E27FC236}">
                <a16:creationId xmlns:a16="http://schemas.microsoft.com/office/drawing/2014/main" id="{2748D088-DCDB-4BED-9776-A31C97CB86D9}"/>
              </a:ext>
            </a:extLst>
          </p:cNvPr>
          <p:cNvSpPr>
            <a:spLocks/>
          </p:cNvSpPr>
          <p:nvPr/>
        </p:nvSpPr>
        <p:spPr bwMode="auto">
          <a:xfrm>
            <a:off x="1995488" y="2757488"/>
            <a:ext cx="527050" cy="1593850"/>
          </a:xfrm>
          <a:custGeom>
            <a:avLst/>
            <a:gdLst>
              <a:gd name="T0" fmla="*/ 1470072 w 394335"/>
              <a:gd name="T1" fmla="*/ 4743509 h 1195070"/>
              <a:gd name="T2" fmla="*/ 1364472 w 394335"/>
              <a:gd name="T3" fmla="*/ 4775836 h 1195070"/>
              <a:gd name="T4" fmla="*/ 1620681 w 394335"/>
              <a:gd name="T5" fmla="*/ 5040563 h 1195070"/>
              <a:gd name="T6" fmla="*/ 1661755 w 394335"/>
              <a:gd name="T7" fmla="*/ 4795666 h 1195070"/>
              <a:gd name="T8" fmla="*/ 1486347 w 394335"/>
              <a:gd name="T9" fmla="*/ 4795666 h 1195070"/>
              <a:gd name="T10" fmla="*/ 1470072 w 394335"/>
              <a:gd name="T11" fmla="*/ 4743509 h 1195070"/>
              <a:gd name="T12" fmla="*/ 1575641 w 394335"/>
              <a:gd name="T13" fmla="*/ 4711198 h 1195070"/>
              <a:gd name="T14" fmla="*/ 1470072 w 394335"/>
              <a:gd name="T15" fmla="*/ 4743509 h 1195070"/>
              <a:gd name="T16" fmla="*/ 1486347 w 394335"/>
              <a:gd name="T17" fmla="*/ 4795666 h 1195070"/>
              <a:gd name="T18" fmla="*/ 1591973 w 394335"/>
              <a:gd name="T19" fmla="*/ 4763508 h 1195070"/>
              <a:gd name="T20" fmla="*/ 1575641 w 394335"/>
              <a:gd name="T21" fmla="*/ 4711198 h 1195070"/>
              <a:gd name="T22" fmla="*/ 1681350 w 394335"/>
              <a:gd name="T23" fmla="*/ 4678839 h 1195070"/>
              <a:gd name="T24" fmla="*/ 1575641 w 394335"/>
              <a:gd name="T25" fmla="*/ 4711198 h 1195070"/>
              <a:gd name="T26" fmla="*/ 1591973 w 394335"/>
              <a:gd name="T27" fmla="*/ 4763508 h 1195070"/>
              <a:gd name="T28" fmla="*/ 1486347 w 394335"/>
              <a:gd name="T29" fmla="*/ 4795666 h 1195070"/>
              <a:gd name="T30" fmla="*/ 1661755 w 394335"/>
              <a:gd name="T31" fmla="*/ 4795666 h 1195070"/>
              <a:gd name="T32" fmla="*/ 1681350 w 394335"/>
              <a:gd name="T33" fmla="*/ 4678839 h 1195070"/>
              <a:gd name="T34" fmla="*/ 105080 w 394335"/>
              <a:gd name="T35" fmla="*/ 0 h 1195070"/>
              <a:gd name="T36" fmla="*/ 0 w 394335"/>
              <a:gd name="T37" fmla="*/ 32149 h 1195070"/>
              <a:gd name="T38" fmla="*/ 1470072 w 394335"/>
              <a:gd name="T39" fmla="*/ 4743509 h 1195070"/>
              <a:gd name="T40" fmla="*/ 1575641 w 394335"/>
              <a:gd name="T41" fmla="*/ 4711198 h 1195070"/>
              <a:gd name="T42" fmla="*/ 105080 w 394335"/>
              <a:gd name="T43" fmla="*/ 0 h 119507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94335" h="1195070">
                <a:moveTo>
                  <a:pt x="344672" y="1124163"/>
                </a:moveTo>
                <a:lnTo>
                  <a:pt x="319913" y="1131824"/>
                </a:lnTo>
                <a:lnTo>
                  <a:pt x="379984" y="1194562"/>
                </a:lnTo>
                <a:lnTo>
                  <a:pt x="389614" y="1136523"/>
                </a:lnTo>
                <a:lnTo>
                  <a:pt x="348488" y="1136523"/>
                </a:lnTo>
                <a:lnTo>
                  <a:pt x="344672" y="1124163"/>
                </a:lnTo>
                <a:close/>
              </a:path>
              <a:path w="394335" h="1195070">
                <a:moveTo>
                  <a:pt x="369424" y="1116505"/>
                </a:moveTo>
                <a:lnTo>
                  <a:pt x="344672" y="1124163"/>
                </a:lnTo>
                <a:lnTo>
                  <a:pt x="348488" y="1136523"/>
                </a:lnTo>
                <a:lnTo>
                  <a:pt x="373253" y="1128902"/>
                </a:lnTo>
                <a:lnTo>
                  <a:pt x="369424" y="1116505"/>
                </a:lnTo>
                <a:close/>
              </a:path>
              <a:path w="394335" h="1195070">
                <a:moveTo>
                  <a:pt x="394208" y="1108837"/>
                </a:moveTo>
                <a:lnTo>
                  <a:pt x="369424" y="1116505"/>
                </a:lnTo>
                <a:lnTo>
                  <a:pt x="373253" y="1128902"/>
                </a:lnTo>
                <a:lnTo>
                  <a:pt x="348488" y="1136523"/>
                </a:lnTo>
                <a:lnTo>
                  <a:pt x="389614" y="1136523"/>
                </a:lnTo>
                <a:lnTo>
                  <a:pt x="394208" y="1108837"/>
                </a:lnTo>
                <a:close/>
              </a:path>
              <a:path w="394335" h="1195070">
                <a:moveTo>
                  <a:pt x="24637" y="0"/>
                </a:moveTo>
                <a:lnTo>
                  <a:pt x="0" y="7619"/>
                </a:lnTo>
                <a:lnTo>
                  <a:pt x="344672" y="1124163"/>
                </a:lnTo>
                <a:lnTo>
                  <a:pt x="369424" y="1116505"/>
                </a:lnTo>
                <a:lnTo>
                  <a:pt x="24637" y="0"/>
                </a:lnTo>
                <a:close/>
              </a:path>
            </a:pathLst>
          </a:custGeom>
          <a:solidFill>
            <a:srgbClr val="FBB64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28749" name="object 45">
            <a:extLst>
              <a:ext uri="{FF2B5EF4-FFF2-40B4-BE49-F238E27FC236}">
                <a16:creationId xmlns:a16="http://schemas.microsoft.com/office/drawing/2014/main" id="{FB1E19DE-87C8-4027-8488-DEF7BA6F0F9C}"/>
              </a:ext>
            </a:extLst>
          </p:cNvPr>
          <p:cNvSpPr>
            <a:spLocks noChangeArrowheads="1"/>
          </p:cNvSpPr>
          <p:nvPr/>
        </p:nvSpPr>
        <p:spPr bwMode="auto">
          <a:xfrm>
            <a:off x="2806700" y="2730500"/>
            <a:ext cx="582613" cy="1681163"/>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8750" name="object 46">
            <a:extLst>
              <a:ext uri="{FF2B5EF4-FFF2-40B4-BE49-F238E27FC236}">
                <a16:creationId xmlns:a16="http://schemas.microsoft.com/office/drawing/2014/main" id="{24CC7C00-62EF-437A-9262-72BF95388940}"/>
              </a:ext>
            </a:extLst>
          </p:cNvPr>
          <p:cNvSpPr>
            <a:spLocks/>
          </p:cNvSpPr>
          <p:nvPr/>
        </p:nvSpPr>
        <p:spPr bwMode="auto">
          <a:xfrm>
            <a:off x="2941638" y="2760663"/>
            <a:ext cx="392112" cy="1462087"/>
          </a:xfrm>
          <a:custGeom>
            <a:avLst/>
            <a:gdLst>
              <a:gd name="T0" fmla="*/ 0 w 294005"/>
              <a:gd name="T1" fmla="*/ 4253082 h 1097280"/>
              <a:gd name="T2" fmla="*/ 83058 w 294005"/>
              <a:gd name="T3" fmla="*/ 4608351 h 1097280"/>
              <a:gd name="T4" fmla="*/ 295457 w 294005"/>
              <a:gd name="T5" fmla="*/ 4356570 h 1097280"/>
              <a:gd name="T6" fmla="*/ 199887 w 294005"/>
              <a:gd name="T7" fmla="*/ 4356570 h 1097280"/>
              <a:gd name="T8" fmla="*/ 93242 w 294005"/>
              <a:gd name="T9" fmla="*/ 4330969 h 1097280"/>
              <a:gd name="T10" fmla="*/ 105900 w 294005"/>
              <a:gd name="T11" fmla="*/ 4278242 h 1097280"/>
              <a:gd name="T12" fmla="*/ 0 w 294005"/>
              <a:gd name="T13" fmla="*/ 4253082 h 1097280"/>
              <a:gd name="T14" fmla="*/ 105900 w 294005"/>
              <a:gd name="T15" fmla="*/ 4278242 h 1097280"/>
              <a:gd name="T16" fmla="*/ 93242 w 294005"/>
              <a:gd name="T17" fmla="*/ 4330969 h 1097280"/>
              <a:gd name="T18" fmla="*/ 199887 w 294005"/>
              <a:gd name="T19" fmla="*/ 4356570 h 1097280"/>
              <a:gd name="T20" fmla="*/ 212602 w 294005"/>
              <a:gd name="T21" fmla="*/ 4303591 h 1097280"/>
              <a:gd name="T22" fmla="*/ 105900 w 294005"/>
              <a:gd name="T23" fmla="*/ 4278242 h 1097280"/>
              <a:gd name="T24" fmla="*/ 212602 w 294005"/>
              <a:gd name="T25" fmla="*/ 4303591 h 1097280"/>
              <a:gd name="T26" fmla="*/ 199887 w 294005"/>
              <a:gd name="T27" fmla="*/ 4356570 h 1097280"/>
              <a:gd name="T28" fmla="*/ 295457 w 294005"/>
              <a:gd name="T29" fmla="*/ 4356570 h 1097280"/>
              <a:gd name="T30" fmla="*/ 318854 w 294005"/>
              <a:gd name="T31" fmla="*/ 4328832 h 1097280"/>
              <a:gd name="T32" fmla="*/ 212602 w 294005"/>
              <a:gd name="T33" fmla="*/ 4303591 h 1097280"/>
              <a:gd name="T34" fmla="*/ 1132883 w 294005"/>
              <a:gd name="T35" fmla="*/ 0 h 1097280"/>
              <a:gd name="T36" fmla="*/ 105900 w 294005"/>
              <a:gd name="T37" fmla="*/ 4278242 h 1097280"/>
              <a:gd name="T38" fmla="*/ 212602 w 294005"/>
              <a:gd name="T39" fmla="*/ 4303591 h 1097280"/>
              <a:gd name="T40" fmla="*/ 1239525 w 294005"/>
              <a:gd name="T41" fmla="*/ 25601 h 1097280"/>
              <a:gd name="T42" fmla="*/ 1132883 w 294005"/>
              <a:gd name="T43" fmla="*/ 0 h 10972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94005" h="1097280">
                <a:moveTo>
                  <a:pt x="0" y="1012570"/>
                </a:moveTo>
                <a:lnTo>
                  <a:pt x="19684" y="1097152"/>
                </a:lnTo>
                <a:lnTo>
                  <a:pt x="70019" y="1037208"/>
                </a:lnTo>
                <a:lnTo>
                  <a:pt x="47370" y="1037208"/>
                </a:lnTo>
                <a:lnTo>
                  <a:pt x="22097" y="1031113"/>
                </a:lnTo>
                <a:lnTo>
                  <a:pt x="25097" y="1018560"/>
                </a:lnTo>
                <a:lnTo>
                  <a:pt x="0" y="1012570"/>
                </a:lnTo>
                <a:close/>
              </a:path>
              <a:path w="294005" h="1097280">
                <a:moveTo>
                  <a:pt x="25097" y="1018560"/>
                </a:moveTo>
                <a:lnTo>
                  <a:pt x="22097" y="1031113"/>
                </a:lnTo>
                <a:lnTo>
                  <a:pt x="47370" y="1037208"/>
                </a:lnTo>
                <a:lnTo>
                  <a:pt x="50384" y="1024595"/>
                </a:lnTo>
                <a:lnTo>
                  <a:pt x="25097" y="1018560"/>
                </a:lnTo>
                <a:close/>
              </a:path>
              <a:path w="294005" h="1097280">
                <a:moveTo>
                  <a:pt x="50384" y="1024595"/>
                </a:moveTo>
                <a:lnTo>
                  <a:pt x="47370" y="1037208"/>
                </a:lnTo>
                <a:lnTo>
                  <a:pt x="70019" y="1037208"/>
                </a:lnTo>
                <a:lnTo>
                  <a:pt x="75564" y="1030604"/>
                </a:lnTo>
                <a:lnTo>
                  <a:pt x="50384" y="1024595"/>
                </a:lnTo>
                <a:close/>
              </a:path>
              <a:path w="294005" h="1097280">
                <a:moveTo>
                  <a:pt x="268477" y="0"/>
                </a:moveTo>
                <a:lnTo>
                  <a:pt x="25097" y="1018560"/>
                </a:lnTo>
                <a:lnTo>
                  <a:pt x="50384" y="1024595"/>
                </a:lnTo>
                <a:lnTo>
                  <a:pt x="293750" y="6095"/>
                </a:lnTo>
                <a:lnTo>
                  <a:pt x="268477" y="0"/>
                </a:lnTo>
                <a:close/>
              </a:path>
            </a:pathLst>
          </a:custGeom>
          <a:solidFill>
            <a:srgbClr val="FBB64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28751" name="object 47">
            <a:extLst>
              <a:ext uri="{FF2B5EF4-FFF2-40B4-BE49-F238E27FC236}">
                <a16:creationId xmlns:a16="http://schemas.microsoft.com/office/drawing/2014/main" id="{1B4AD1C8-7DDB-4FF3-91F4-419EE262534B}"/>
              </a:ext>
            </a:extLst>
          </p:cNvPr>
          <p:cNvSpPr>
            <a:spLocks noChangeArrowheads="1"/>
          </p:cNvSpPr>
          <p:nvPr/>
        </p:nvSpPr>
        <p:spPr bwMode="auto">
          <a:xfrm>
            <a:off x="3255963" y="2722563"/>
            <a:ext cx="1427162" cy="1800225"/>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8752" name="object 48">
            <a:extLst>
              <a:ext uri="{FF2B5EF4-FFF2-40B4-BE49-F238E27FC236}">
                <a16:creationId xmlns:a16="http://schemas.microsoft.com/office/drawing/2014/main" id="{D803E57D-1055-4F39-8E47-E6FAB53AD5B8}"/>
              </a:ext>
            </a:extLst>
          </p:cNvPr>
          <p:cNvSpPr>
            <a:spLocks/>
          </p:cNvSpPr>
          <p:nvPr/>
        </p:nvSpPr>
        <p:spPr bwMode="auto">
          <a:xfrm>
            <a:off x="3416300" y="2754313"/>
            <a:ext cx="1209675" cy="1581150"/>
          </a:xfrm>
          <a:custGeom>
            <a:avLst/>
            <a:gdLst>
              <a:gd name="T0" fmla="*/ 67908 w 907414"/>
              <a:gd name="T1" fmla="*/ 4632729 h 1186179"/>
              <a:gd name="T2" fmla="*/ 0 w 907414"/>
              <a:gd name="T3" fmla="*/ 4991888 h 1186179"/>
              <a:gd name="T4" fmla="*/ 328307 w 907414"/>
              <a:gd name="T5" fmla="*/ 4830477 h 1186179"/>
              <a:gd name="T6" fmla="*/ 298753 w 907414"/>
              <a:gd name="T7" fmla="*/ 4808033 h 1186179"/>
              <a:gd name="T8" fmla="*/ 208538 w 907414"/>
              <a:gd name="T9" fmla="*/ 4808033 h 1186179"/>
              <a:gd name="T10" fmla="*/ 121913 w 907414"/>
              <a:gd name="T11" fmla="*/ 4742294 h 1186179"/>
              <a:gd name="T12" fmla="*/ 154977 w 907414"/>
              <a:gd name="T13" fmla="*/ 4698846 h 1186179"/>
              <a:gd name="T14" fmla="*/ 67908 w 907414"/>
              <a:gd name="T15" fmla="*/ 4632729 h 1186179"/>
              <a:gd name="T16" fmla="*/ 154977 w 907414"/>
              <a:gd name="T17" fmla="*/ 4698846 h 1186179"/>
              <a:gd name="T18" fmla="*/ 121913 w 907414"/>
              <a:gd name="T19" fmla="*/ 4742294 h 1186179"/>
              <a:gd name="T20" fmla="*/ 208538 w 907414"/>
              <a:gd name="T21" fmla="*/ 4808033 h 1186179"/>
              <a:gd name="T22" fmla="*/ 241585 w 907414"/>
              <a:gd name="T23" fmla="*/ 4764618 h 1186179"/>
              <a:gd name="T24" fmla="*/ 154977 w 907414"/>
              <a:gd name="T25" fmla="*/ 4698846 h 1186179"/>
              <a:gd name="T26" fmla="*/ 241585 w 907414"/>
              <a:gd name="T27" fmla="*/ 4764618 h 1186179"/>
              <a:gd name="T28" fmla="*/ 208538 w 907414"/>
              <a:gd name="T29" fmla="*/ 4808033 h 1186179"/>
              <a:gd name="T30" fmla="*/ 298753 w 907414"/>
              <a:gd name="T31" fmla="*/ 4808033 h 1186179"/>
              <a:gd name="T32" fmla="*/ 241585 w 907414"/>
              <a:gd name="T33" fmla="*/ 4764618 h 1186179"/>
              <a:gd name="T34" fmla="*/ 3731222 w 907414"/>
              <a:gd name="T35" fmla="*/ 0 h 1186179"/>
              <a:gd name="T36" fmla="*/ 154977 w 907414"/>
              <a:gd name="T37" fmla="*/ 4698846 h 1186179"/>
              <a:gd name="T38" fmla="*/ 241585 w 907414"/>
              <a:gd name="T39" fmla="*/ 4764618 h 1186179"/>
              <a:gd name="T40" fmla="*/ 3818377 w 907414"/>
              <a:gd name="T41" fmla="*/ 66274 h 1186179"/>
              <a:gd name="T42" fmla="*/ 3731222 w 907414"/>
              <a:gd name="T43" fmla="*/ 0 h 118617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07414" h="1186179">
                <a:moveTo>
                  <a:pt x="16129" y="1100836"/>
                </a:moveTo>
                <a:lnTo>
                  <a:pt x="0" y="1186180"/>
                </a:lnTo>
                <a:lnTo>
                  <a:pt x="77977" y="1147826"/>
                </a:lnTo>
                <a:lnTo>
                  <a:pt x="70957" y="1142492"/>
                </a:lnTo>
                <a:lnTo>
                  <a:pt x="49530" y="1142492"/>
                </a:lnTo>
                <a:lnTo>
                  <a:pt x="28956" y="1126871"/>
                </a:lnTo>
                <a:lnTo>
                  <a:pt x="36809" y="1116547"/>
                </a:lnTo>
                <a:lnTo>
                  <a:pt x="16129" y="1100836"/>
                </a:lnTo>
                <a:close/>
              </a:path>
              <a:path w="907414" h="1186179">
                <a:moveTo>
                  <a:pt x="36809" y="1116547"/>
                </a:moveTo>
                <a:lnTo>
                  <a:pt x="28956" y="1126871"/>
                </a:lnTo>
                <a:lnTo>
                  <a:pt x="49530" y="1142492"/>
                </a:lnTo>
                <a:lnTo>
                  <a:pt x="57379" y="1132176"/>
                </a:lnTo>
                <a:lnTo>
                  <a:pt x="36809" y="1116547"/>
                </a:lnTo>
                <a:close/>
              </a:path>
              <a:path w="907414" h="1186179">
                <a:moveTo>
                  <a:pt x="57379" y="1132176"/>
                </a:moveTo>
                <a:lnTo>
                  <a:pt x="49530" y="1142492"/>
                </a:lnTo>
                <a:lnTo>
                  <a:pt x="70957" y="1142492"/>
                </a:lnTo>
                <a:lnTo>
                  <a:pt x="57379" y="1132176"/>
                </a:lnTo>
                <a:close/>
              </a:path>
              <a:path w="907414" h="1186179">
                <a:moveTo>
                  <a:pt x="886206" y="0"/>
                </a:moveTo>
                <a:lnTo>
                  <a:pt x="36809" y="1116547"/>
                </a:lnTo>
                <a:lnTo>
                  <a:pt x="57379" y="1132176"/>
                </a:lnTo>
                <a:lnTo>
                  <a:pt x="906907" y="15748"/>
                </a:lnTo>
                <a:lnTo>
                  <a:pt x="886206" y="0"/>
                </a:lnTo>
                <a:close/>
              </a:path>
            </a:pathLst>
          </a:custGeom>
          <a:solidFill>
            <a:srgbClr val="FBB64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28753" name="object 49">
            <a:extLst>
              <a:ext uri="{FF2B5EF4-FFF2-40B4-BE49-F238E27FC236}">
                <a16:creationId xmlns:a16="http://schemas.microsoft.com/office/drawing/2014/main" id="{FB76704A-BC04-4A62-A437-CA977F6400A7}"/>
              </a:ext>
            </a:extLst>
          </p:cNvPr>
          <p:cNvSpPr>
            <a:spLocks noChangeArrowheads="1"/>
          </p:cNvSpPr>
          <p:nvPr/>
        </p:nvSpPr>
        <p:spPr bwMode="auto">
          <a:xfrm>
            <a:off x="4543425" y="2722563"/>
            <a:ext cx="2051050" cy="2028825"/>
          </a:xfrm>
          <a:prstGeom prst="rect">
            <a:avLst/>
          </a:prstGeom>
          <a:blipFill dpi="0" rotWithShape="1">
            <a:blip r:embed="rId1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8754" name="object 50">
            <a:extLst>
              <a:ext uri="{FF2B5EF4-FFF2-40B4-BE49-F238E27FC236}">
                <a16:creationId xmlns:a16="http://schemas.microsoft.com/office/drawing/2014/main" id="{EAC1E123-32D1-4725-8DFB-E0F33C163F3D}"/>
              </a:ext>
            </a:extLst>
          </p:cNvPr>
          <p:cNvSpPr>
            <a:spLocks/>
          </p:cNvSpPr>
          <p:nvPr/>
        </p:nvSpPr>
        <p:spPr bwMode="auto">
          <a:xfrm>
            <a:off x="4598988" y="2752725"/>
            <a:ext cx="1833562" cy="1809750"/>
          </a:xfrm>
          <a:custGeom>
            <a:avLst/>
            <a:gdLst>
              <a:gd name="T0" fmla="*/ 5528521 w 1374775"/>
              <a:gd name="T1" fmla="*/ 5511857 h 1358264"/>
              <a:gd name="T2" fmla="*/ 5451672 w 1374775"/>
              <a:gd name="T3" fmla="*/ 5589035 h 1358264"/>
              <a:gd name="T4" fmla="*/ 5800576 w 1374775"/>
              <a:gd name="T5" fmla="*/ 5702633 h 1358264"/>
              <a:gd name="T6" fmla="*/ 5748537 w 1374775"/>
              <a:gd name="T7" fmla="*/ 5550104 h 1358264"/>
              <a:gd name="T8" fmla="*/ 5567441 w 1374775"/>
              <a:gd name="T9" fmla="*/ 5550104 h 1358264"/>
              <a:gd name="T10" fmla="*/ 5528521 w 1374775"/>
              <a:gd name="T11" fmla="*/ 5511857 h 1358264"/>
              <a:gd name="T12" fmla="*/ 5605610 w 1374775"/>
              <a:gd name="T13" fmla="*/ 5434432 h 1358264"/>
              <a:gd name="T14" fmla="*/ 5528521 w 1374775"/>
              <a:gd name="T15" fmla="*/ 5511857 h 1358264"/>
              <a:gd name="T16" fmla="*/ 5567441 w 1374775"/>
              <a:gd name="T17" fmla="*/ 5550104 h 1358264"/>
              <a:gd name="T18" fmla="*/ 5644617 w 1374775"/>
              <a:gd name="T19" fmla="*/ 5472775 h 1358264"/>
              <a:gd name="T20" fmla="*/ 5605610 w 1374775"/>
              <a:gd name="T21" fmla="*/ 5434432 h 1358264"/>
              <a:gd name="T22" fmla="*/ 5682665 w 1374775"/>
              <a:gd name="T23" fmla="*/ 5357043 h 1358264"/>
              <a:gd name="T24" fmla="*/ 5605610 w 1374775"/>
              <a:gd name="T25" fmla="*/ 5434432 h 1358264"/>
              <a:gd name="T26" fmla="*/ 5644617 w 1374775"/>
              <a:gd name="T27" fmla="*/ 5472775 h 1358264"/>
              <a:gd name="T28" fmla="*/ 5567441 w 1374775"/>
              <a:gd name="T29" fmla="*/ 5550104 h 1358264"/>
              <a:gd name="T30" fmla="*/ 5748537 w 1374775"/>
              <a:gd name="T31" fmla="*/ 5550104 h 1358264"/>
              <a:gd name="T32" fmla="*/ 5682665 w 1374775"/>
              <a:gd name="T33" fmla="*/ 5357043 h 1358264"/>
              <a:gd name="T34" fmla="*/ 77173 w 1374775"/>
              <a:gd name="T35" fmla="*/ 0 h 1358264"/>
              <a:gd name="T36" fmla="*/ 0 w 1374775"/>
              <a:gd name="T37" fmla="*/ 77863 h 1358264"/>
              <a:gd name="T38" fmla="*/ 5528521 w 1374775"/>
              <a:gd name="T39" fmla="*/ 5511857 h 1358264"/>
              <a:gd name="T40" fmla="*/ 5605610 w 1374775"/>
              <a:gd name="T41" fmla="*/ 5434432 h 1358264"/>
              <a:gd name="T42" fmla="*/ 77173 w 1374775"/>
              <a:gd name="T43" fmla="*/ 0 h 135826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74775" h="1358264">
                <a:moveTo>
                  <a:pt x="1310054" y="1312580"/>
                </a:moveTo>
                <a:lnTo>
                  <a:pt x="1291843" y="1330960"/>
                </a:lnTo>
                <a:lnTo>
                  <a:pt x="1374521" y="1358011"/>
                </a:lnTo>
                <a:lnTo>
                  <a:pt x="1362189" y="1321689"/>
                </a:lnTo>
                <a:lnTo>
                  <a:pt x="1319276" y="1321689"/>
                </a:lnTo>
                <a:lnTo>
                  <a:pt x="1310054" y="1312580"/>
                </a:lnTo>
                <a:close/>
              </a:path>
              <a:path w="1374775" h="1358264">
                <a:moveTo>
                  <a:pt x="1328321" y="1294143"/>
                </a:moveTo>
                <a:lnTo>
                  <a:pt x="1310054" y="1312580"/>
                </a:lnTo>
                <a:lnTo>
                  <a:pt x="1319276" y="1321689"/>
                </a:lnTo>
                <a:lnTo>
                  <a:pt x="1337564" y="1303274"/>
                </a:lnTo>
                <a:lnTo>
                  <a:pt x="1328321" y="1294143"/>
                </a:lnTo>
                <a:close/>
              </a:path>
              <a:path w="1374775" h="1358264">
                <a:moveTo>
                  <a:pt x="1346580" y="1275714"/>
                </a:moveTo>
                <a:lnTo>
                  <a:pt x="1328321" y="1294143"/>
                </a:lnTo>
                <a:lnTo>
                  <a:pt x="1337564" y="1303274"/>
                </a:lnTo>
                <a:lnTo>
                  <a:pt x="1319276" y="1321689"/>
                </a:lnTo>
                <a:lnTo>
                  <a:pt x="1362189" y="1321689"/>
                </a:lnTo>
                <a:lnTo>
                  <a:pt x="1346580" y="1275714"/>
                </a:lnTo>
                <a:close/>
              </a:path>
              <a:path w="1374775" h="1358264">
                <a:moveTo>
                  <a:pt x="18287" y="0"/>
                </a:moveTo>
                <a:lnTo>
                  <a:pt x="0" y="18542"/>
                </a:lnTo>
                <a:lnTo>
                  <a:pt x="1310054" y="1312580"/>
                </a:lnTo>
                <a:lnTo>
                  <a:pt x="1328321" y="1294143"/>
                </a:lnTo>
                <a:lnTo>
                  <a:pt x="18287" y="0"/>
                </a:lnTo>
                <a:close/>
              </a:path>
            </a:pathLst>
          </a:custGeom>
          <a:solidFill>
            <a:srgbClr val="FBB64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28755" name="object 51">
            <a:extLst>
              <a:ext uri="{FF2B5EF4-FFF2-40B4-BE49-F238E27FC236}">
                <a16:creationId xmlns:a16="http://schemas.microsoft.com/office/drawing/2014/main" id="{F82C5658-5F13-433F-AE4F-1A7EBD9B8499}"/>
              </a:ext>
            </a:extLst>
          </p:cNvPr>
          <p:cNvSpPr>
            <a:spLocks noChangeArrowheads="1"/>
          </p:cNvSpPr>
          <p:nvPr/>
        </p:nvSpPr>
        <p:spPr bwMode="auto">
          <a:xfrm>
            <a:off x="5815013" y="2757488"/>
            <a:ext cx="1165225" cy="1765300"/>
          </a:xfrm>
          <a:prstGeom prst="rect">
            <a:avLst/>
          </a:prstGeom>
          <a:blipFill dpi="0" rotWithShape="1">
            <a:blip r:embed="rId1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8756" name="object 52">
            <a:extLst>
              <a:ext uri="{FF2B5EF4-FFF2-40B4-BE49-F238E27FC236}">
                <a16:creationId xmlns:a16="http://schemas.microsoft.com/office/drawing/2014/main" id="{21DBC310-BC6E-4B81-B098-6FD71A5541DE}"/>
              </a:ext>
            </a:extLst>
          </p:cNvPr>
          <p:cNvSpPr>
            <a:spLocks/>
          </p:cNvSpPr>
          <p:nvPr/>
        </p:nvSpPr>
        <p:spPr bwMode="auto">
          <a:xfrm>
            <a:off x="5873750" y="2787650"/>
            <a:ext cx="944563" cy="1549400"/>
          </a:xfrm>
          <a:custGeom>
            <a:avLst/>
            <a:gdLst>
              <a:gd name="T0" fmla="*/ 2755523 w 709295"/>
              <a:gd name="T1" fmla="*/ 4653438 h 1161414"/>
              <a:gd name="T2" fmla="*/ 2662654 w 709295"/>
              <a:gd name="T3" fmla="*/ 4710118 h 1161414"/>
              <a:gd name="T4" fmla="*/ 2970622 w 709295"/>
              <a:gd name="T5" fmla="*/ 4905994 h 1161414"/>
              <a:gd name="T6" fmla="*/ 2954146 w 709295"/>
              <a:gd name="T7" fmla="*/ 4699922 h 1161414"/>
              <a:gd name="T8" fmla="*/ 2783392 w 709295"/>
              <a:gd name="T9" fmla="*/ 4699922 h 1161414"/>
              <a:gd name="T10" fmla="*/ 2755523 w 709295"/>
              <a:gd name="T11" fmla="*/ 4653438 h 1161414"/>
              <a:gd name="T12" fmla="*/ 2848396 w 709295"/>
              <a:gd name="T13" fmla="*/ 4596747 h 1161414"/>
              <a:gd name="T14" fmla="*/ 2755523 w 709295"/>
              <a:gd name="T15" fmla="*/ 4653438 h 1161414"/>
              <a:gd name="T16" fmla="*/ 2783392 w 709295"/>
              <a:gd name="T17" fmla="*/ 4699922 h 1161414"/>
              <a:gd name="T18" fmla="*/ 2876475 w 709295"/>
              <a:gd name="T19" fmla="*/ 4643581 h 1161414"/>
              <a:gd name="T20" fmla="*/ 2848396 w 709295"/>
              <a:gd name="T21" fmla="*/ 4596747 h 1161414"/>
              <a:gd name="T22" fmla="*/ 2941366 w 709295"/>
              <a:gd name="T23" fmla="*/ 4540006 h 1161414"/>
              <a:gd name="T24" fmla="*/ 2848396 w 709295"/>
              <a:gd name="T25" fmla="*/ 4596747 h 1161414"/>
              <a:gd name="T26" fmla="*/ 2876475 w 709295"/>
              <a:gd name="T27" fmla="*/ 4643581 h 1161414"/>
              <a:gd name="T28" fmla="*/ 2783392 w 709295"/>
              <a:gd name="T29" fmla="*/ 4699922 h 1161414"/>
              <a:gd name="T30" fmla="*/ 2954146 w 709295"/>
              <a:gd name="T31" fmla="*/ 4699922 h 1161414"/>
              <a:gd name="T32" fmla="*/ 2941366 w 709295"/>
              <a:gd name="T33" fmla="*/ 4540006 h 1161414"/>
              <a:gd name="T34" fmla="*/ 92550 w 709295"/>
              <a:gd name="T35" fmla="*/ 0 h 1161414"/>
              <a:gd name="T36" fmla="*/ 0 w 709295"/>
              <a:gd name="T37" fmla="*/ 56882 h 1161414"/>
              <a:gd name="T38" fmla="*/ 2755523 w 709295"/>
              <a:gd name="T39" fmla="*/ 4653438 h 1161414"/>
              <a:gd name="T40" fmla="*/ 2848396 w 709295"/>
              <a:gd name="T41" fmla="*/ 4596747 h 1161414"/>
              <a:gd name="T42" fmla="*/ 92550 w 709295"/>
              <a:gd name="T43" fmla="*/ 0 h 116141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09295" h="1161414">
                <a:moveTo>
                  <a:pt x="657936" y="1101264"/>
                </a:moveTo>
                <a:lnTo>
                  <a:pt x="635762" y="1114678"/>
                </a:lnTo>
                <a:lnTo>
                  <a:pt x="709295" y="1161033"/>
                </a:lnTo>
                <a:lnTo>
                  <a:pt x="705362" y="1112265"/>
                </a:lnTo>
                <a:lnTo>
                  <a:pt x="664591" y="1112265"/>
                </a:lnTo>
                <a:lnTo>
                  <a:pt x="657936" y="1101264"/>
                </a:lnTo>
                <a:close/>
              </a:path>
              <a:path w="709295" h="1161414">
                <a:moveTo>
                  <a:pt x="680112" y="1087848"/>
                </a:moveTo>
                <a:lnTo>
                  <a:pt x="657936" y="1101264"/>
                </a:lnTo>
                <a:lnTo>
                  <a:pt x="664591" y="1112265"/>
                </a:lnTo>
                <a:lnTo>
                  <a:pt x="686816" y="1098931"/>
                </a:lnTo>
                <a:lnTo>
                  <a:pt x="680112" y="1087848"/>
                </a:lnTo>
                <a:close/>
              </a:path>
              <a:path w="709295" h="1161414">
                <a:moveTo>
                  <a:pt x="702310" y="1074420"/>
                </a:moveTo>
                <a:lnTo>
                  <a:pt x="680112" y="1087848"/>
                </a:lnTo>
                <a:lnTo>
                  <a:pt x="686816" y="1098931"/>
                </a:lnTo>
                <a:lnTo>
                  <a:pt x="664591" y="1112265"/>
                </a:lnTo>
                <a:lnTo>
                  <a:pt x="705362" y="1112265"/>
                </a:lnTo>
                <a:lnTo>
                  <a:pt x="702310" y="1074420"/>
                </a:lnTo>
                <a:close/>
              </a:path>
              <a:path w="709295" h="1161414">
                <a:moveTo>
                  <a:pt x="22098" y="0"/>
                </a:moveTo>
                <a:lnTo>
                  <a:pt x="0" y="13462"/>
                </a:lnTo>
                <a:lnTo>
                  <a:pt x="657936" y="1101264"/>
                </a:lnTo>
                <a:lnTo>
                  <a:pt x="680112" y="1087848"/>
                </a:lnTo>
                <a:lnTo>
                  <a:pt x="22098" y="0"/>
                </a:lnTo>
                <a:close/>
              </a:path>
            </a:pathLst>
          </a:custGeom>
          <a:solidFill>
            <a:srgbClr val="FBB64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28757" name="object 53">
            <a:extLst>
              <a:ext uri="{FF2B5EF4-FFF2-40B4-BE49-F238E27FC236}">
                <a16:creationId xmlns:a16="http://schemas.microsoft.com/office/drawing/2014/main" id="{E9663CC1-0FD1-405A-9EB4-467722770784}"/>
              </a:ext>
            </a:extLst>
          </p:cNvPr>
          <p:cNvSpPr>
            <a:spLocks noChangeArrowheads="1"/>
          </p:cNvSpPr>
          <p:nvPr/>
        </p:nvSpPr>
        <p:spPr bwMode="auto">
          <a:xfrm>
            <a:off x="7135813" y="2735263"/>
            <a:ext cx="322262" cy="1677987"/>
          </a:xfrm>
          <a:prstGeom prst="rect">
            <a:avLst/>
          </a:prstGeom>
          <a:blipFill dpi="0" rotWithShape="1">
            <a:blip r:embed="rId1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8758" name="object 54">
            <a:extLst>
              <a:ext uri="{FF2B5EF4-FFF2-40B4-BE49-F238E27FC236}">
                <a16:creationId xmlns:a16="http://schemas.microsoft.com/office/drawing/2014/main" id="{CA29E3D4-5EE6-499D-BBDB-3AC12CCC2DD9}"/>
              </a:ext>
            </a:extLst>
          </p:cNvPr>
          <p:cNvSpPr>
            <a:spLocks/>
          </p:cNvSpPr>
          <p:nvPr/>
        </p:nvSpPr>
        <p:spPr bwMode="auto">
          <a:xfrm>
            <a:off x="7192963" y="2765425"/>
            <a:ext cx="149225" cy="1460500"/>
          </a:xfrm>
          <a:custGeom>
            <a:avLst/>
            <a:gdLst>
              <a:gd name="T0" fmla="*/ 254948 w 111760"/>
              <a:gd name="T1" fmla="*/ 4301211 h 1094739"/>
              <a:gd name="T2" fmla="*/ 145524 w 111760"/>
              <a:gd name="T3" fmla="*/ 4307823 h 1094739"/>
              <a:gd name="T4" fmla="*/ 329323 w 111760"/>
              <a:gd name="T5" fmla="*/ 4625567 h 1094739"/>
              <a:gd name="T6" fmla="*/ 445266 w 111760"/>
              <a:gd name="T7" fmla="*/ 4355592 h 1094739"/>
              <a:gd name="T8" fmla="*/ 258174 w 111760"/>
              <a:gd name="T9" fmla="*/ 4355592 h 1094739"/>
              <a:gd name="T10" fmla="*/ 254948 w 111760"/>
              <a:gd name="T11" fmla="*/ 4301211 h 1094739"/>
              <a:gd name="T12" fmla="*/ 364888 w 111760"/>
              <a:gd name="T13" fmla="*/ 4294568 h 1094739"/>
              <a:gd name="T14" fmla="*/ 254948 w 111760"/>
              <a:gd name="T15" fmla="*/ 4301211 h 1094739"/>
              <a:gd name="T16" fmla="*/ 258174 w 111760"/>
              <a:gd name="T17" fmla="*/ 4355592 h 1094739"/>
              <a:gd name="T18" fmla="*/ 368126 w 111760"/>
              <a:gd name="T19" fmla="*/ 4349148 h 1094739"/>
              <a:gd name="T20" fmla="*/ 364888 w 111760"/>
              <a:gd name="T21" fmla="*/ 4294568 h 1094739"/>
              <a:gd name="T22" fmla="*/ 474310 w 111760"/>
              <a:gd name="T23" fmla="*/ 4287963 h 1094739"/>
              <a:gd name="T24" fmla="*/ 364888 w 111760"/>
              <a:gd name="T25" fmla="*/ 4294568 h 1094739"/>
              <a:gd name="T26" fmla="*/ 368126 w 111760"/>
              <a:gd name="T27" fmla="*/ 4349148 h 1094739"/>
              <a:gd name="T28" fmla="*/ 258174 w 111760"/>
              <a:gd name="T29" fmla="*/ 4355592 h 1094739"/>
              <a:gd name="T30" fmla="*/ 445266 w 111760"/>
              <a:gd name="T31" fmla="*/ 4355592 h 1094739"/>
              <a:gd name="T32" fmla="*/ 474310 w 111760"/>
              <a:gd name="T33" fmla="*/ 4287963 h 1094739"/>
              <a:gd name="T34" fmla="*/ 109949 w 111760"/>
              <a:gd name="T35" fmla="*/ 0 h 1094739"/>
              <a:gd name="T36" fmla="*/ 0 w 111760"/>
              <a:gd name="T37" fmla="*/ 6440 h 1094739"/>
              <a:gd name="T38" fmla="*/ 254948 w 111760"/>
              <a:gd name="T39" fmla="*/ 4301211 h 1094739"/>
              <a:gd name="T40" fmla="*/ 364888 w 111760"/>
              <a:gd name="T41" fmla="*/ 4294568 h 1094739"/>
              <a:gd name="T42" fmla="*/ 109949 w 111760"/>
              <a:gd name="T43" fmla="*/ 0 h 10947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11760" h="1094739">
                <a:moveTo>
                  <a:pt x="60072" y="1017738"/>
                </a:moveTo>
                <a:lnTo>
                  <a:pt x="34289" y="1019302"/>
                </a:lnTo>
                <a:lnTo>
                  <a:pt x="77597" y="1094486"/>
                </a:lnTo>
                <a:lnTo>
                  <a:pt x="104916" y="1030605"/>
                </a:lnTo>
                <a:lnTo>
                  <a:pt x="60832" y="1030605"/>
                </a:lnTo>
                <a:lnTo>
                  <a:pt x="60072" y="1017738"/>
                </a:lnTo>
                <a:close/>
              </a:path>
              <a:path w="111760" h="1094739">
                <a:moveTo>
                  <a:pt x="85977" y="1016166"/>
                </a:moveTo>
                <a:lnTo>
                  <a:pt x="60072" y="1017738"/>
                </a:lnTo>
                <a:lnTo>
                  <a:pt x="60832" y="1030605"/>
                </a:lnTo>
                <a:lnTo>
                  <a:pt x="86740" y="1029081"/>
                </a:lnTo>
                <a:lnTo>
                  <a:pt x="85977" y="1016166"/>
                </a:lnTo>
                <a:close/>
              </a:path>
              <a:path w="111760" h="1094739">
                <a:moveTo>
                  <a:pt x="111760" y="1014603"/>
                </a:moveTo>
                <a:lnTo>
                  <a:pt x="85977" y="1016166"/>
                </a:lnTo>
                <a:lnTo>
                  <a:pt x="86740" y="1029081"/>
                </a:lnTo>
                <a:lnTo>
                  <a:pt x="60832" y="1030605"/>
                </a:lnTo>
                <a:lnTo>
                  <a:pt x="104916" y="1030605"/>
                </a:lnTo>
                <a:lnTo>
                  <a:pt x="111760" y="1014603"/>
                </a:lnTo>
                <a:close/>
              </a:path>
              <a:path w="111760" h="1094739">
                <a:moveTo>
                  <a:pt x="25907" y="0"/>
                </a:moveTo>
                <a:lnTo>
                  <a:pt x="0" y="1524"/>
                </a:lnTo>
                <a:lnTo>
                  <a:pt x="60072" y="1017738"/>
                </a:lnTo>
                <a:lnTo>
                  <a:pt x="85977" y="1016166"/>
                </a:lnTo>
                <a:lnTo>
                  <a:pt x="25907" y="0"/>
                </a:lnTo>
                <a:close/>
              </a:path>
            </a:pathLst>
          </a:custGeom>
          <a:solidFill>
            <a:srgbClr val="FBB64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28759" name="object 55">
            <a:extLst>
              <a:ext uri="{FF2B5EF4-FFF2-40B4-BE49-F238E27FC236}">
                <a16:creationId xmlns:a16="http://schemas.microsoft.com/office/drawing/2014/main" id="{E457429C-2E3C-4405-A6A9-BC017056A8C0}"/>
              </a:ext>
            </a:extLst>
          </p:cNvPr>
          <p:cNvSpPr>
            <a:spLocks noChangeArrowheads="1"/>
          </p:cNvSpPr>
          <p:nvPr/>
        </p:nvSpPr>
        <p:spPr bwMode="auto">
          <a:xfrm>
            <a:off x="7658100" y="2724150"/>
            <a:ext cx="911225" cy="1689100"/>
          </a:xfrm>
          <a:prstGeom prst="rect">
            <a:avLst/>
          </a:prstGeom>
          <a:blipFill dpi="0" rotWithShape="1">
            <a:blip r:embed="rId1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8760" name="object 56">
            <a:extLst>
              <a:ext uri="{FF2B5EF4-FFF2-40B4-BE49-F238E27FC236}">
                <a16:creationId xmlns:a16="http://schemas.microsoft.com/office/drawing/2014/main" id="{AF2EFD67-07C4-4F35-BAF1-D24079D7124D}"/>
              </a:ext>
            </a:extLst>
          </p:cNvPr>
          <p:cNvSpPr>
            <a:spLocks/>
          </p:cNvSpPr>
          <p:nvPr/>
        </p:nvSpPr>
        <p:spPr bwMode="auto">
          <a:xfrm>
            <a:off x="7816850" y="2755900"/>
            <a:ext cx="695325" cy="1468438"/>
          </a:xfrm>
          <a:custGeom>
            <a:avLst/>
            <a:gdLst>
              <a:gd name="T0" fmla="*/ 0 w 521970"/>
              <a:gd name="T1" fmla="*/ 4258224 h 1102360"/>
              <a:gd name="T2" fmla="*/ 11182 w 521970"/>
              <a:gd name="T3" fmla="*/ 4622579 h 1102360"/>
              <a:gd name="T4" fmla="*/ 291530 w 521970"/>
              <a:gd name="T5" fmla="*/ 4398849 h 1102360"/>
              <a:gd name="T6" fmla="*/ 174734 w 521970"/>
              <a:gd name="T7" fmla="*/ 4398849 h 1102360"/>
              <a:gd name="T8" fmla="*/ 76182 w 521970"/>
              <a:gd name="T9" fmla="*/ 4353570 h 1102360"/>
              <a:gd name="T10" fmla="*/ 99108 w 521970"/>
              <a:gd name="T11" fmla="*/ 4304033 h 1102360"/>
              <a:gd name="T12" fmla="*/ 0 w 521970"/>
              <a:gd name="T13" fmla="*/ 4258224 h 1102360"/>
              <a:gd name="T14" fmla="*/ 99108 w 521970"/>
              <a:gd name="T15" fmla="*/ 4304033 h 1102360"/>
              <a:gd name="T16" fmla="*/ 76182 w 521970"/>
              <a:gd name="T17" fmla="*/ 4353570 h 1102360"/>
              <a:gd name="T18" fmla="*/ 174734 w 521970"/>
              <a:gd name="T19" fmla="*/ 4398849 h 1102360"/>
              <a:gd name="T20" fmla="*/ 197565 w 521970"/>
              <a:gd name="T21" fmla="*/ 4349530 h 1102360"/>
              <a:gd name="T22" fmla="*/ 99108 w 521970"/>
              <a:gd name="T23" fmla="*/ 4304033 h 1102360"/>
              <a:gd name="T24" fmla="*/ 197565 w 521970"/>
              <a:gd name="T25" fmla="*/ 4349530 h 1102360"/>
              <a:gd name="T26" fmla="*/ 174734 w 521970"/>
              <a:gd name="T27" fmla="*/ 4398849 h 1102360"/>
              <a:gd name="T28" fmla="*/ 291530 w 521970"/>
              <a:gd name="T29" fmla="*/ 4398849 h 1102360"/>
              <a:gd name="T30" fmla="*/ 296201 w 521970"/>
              <a:gd name="T31" fmla="*/ 4395120 h 1102360"/>
              <a:gd name="T32" fmla="*/ 197565 w 521970"/>
              <a:gd name="T33" fmla="*/ 4349530 h 1102360"/>
              <a:gd name="T34" fmla="*/ 2091005 w 521970"/>
              <a:gd name="T35" fmla="*/ 0 h 1102360"/>
              <a:gd name="T36" fmla="*/ 99108 w 521970"/>
              <a:gd name="T37" fmla="*/ 4304033 h 1102360"/>
              <a:gd name="T38" fmla="*/ 197565 w 521970"/>
              <a:gd name="T39" fmla="*/ 4349530 h 1102360"/>
              <a:gd name="T40" fmla="*/ 2189558 w 521970"/>
              <a:gd name="T41" fmla="*/ 45805 h 1102360"/>
              <a:gd name="T42" fmla="*/ 2091005 w 521970"/>
              <a:gd name="T43" fmla="*/ 0 h 11023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21970" h="1102360">
                <a:moveTo>
                  <a:pt x="0" y="1015238"/>
                </a:moveTo>
                <a:lnTo>
                  <a:pt x="2666" y="1102106"/>
                </a:lnTo>
                <a:lnTo>
                  <a:pt x="69498" y="1048765"/>
                </a:lnTo>
                <a:lnTo>
                  <a:pt x="41655" y="1048765"/>
                </a:lnTo>
                <a:lnTo>
                  <a:pt x="18161" y="1037970"/>
                </a:lnTo>
                <a:lnTo>
                  <a:pt x="23626" y="1026159"/>
                </a:lnTo>
                <a:lnTo>
                  <a:pt x="0" y="1015238"/>
                </a:lnTo>
                <a:close/>
              </a:path>
              <a:path w="521970" h="1102360">
                <a:moveTo>
                  <a:pt x="23626" y="1026159"/>
                </a:moveTo>
                <a:lnTo>
                  <a:pt x="18161" y="1037970"/>
                </a:lnTo>
                <a:lnTo>
                  <a:pt x="41655" y="1048765"/>
                </a:lnTo>
                <a:lnTo>
                  <a:pt x="47097" y="1037007"/>
                </a:lnTo>
                <a:lnTo>
                  <a:pt x="23626" y="1026159"/>
                </a:lnTo>
                <a:close/>
              </a:path>
              <a:path w="521970" h="1102360">
                <a:moveTo>
                  <a:pt x="47097" y="1037007"/>
                </a:moveTo>
                <a:lnTo>
                  <a:pt x="41655" y="1048765"/>
                </a:lnTo>
                <a:lnTo>
                  <a:pt x="69498" y="1048765"/>
                </a:lnTo>
                <a:lnTo>
                  <a:pt x="70612" y="1047876"/>
                </a:lnTo>
                <a:lnTo>
                  <a:pt x="47097" y="1037007"/>
                </a:lnTo>
                <a:close/>
              </a:path>
              <a:path w="521970" h="1102360">
                <a:moveTo>
                  <a:pt x="498475" y="0"/>
                </a:moveTo>
                <a:lnTo>
                  <a:pt x="23626" y="1026159"/>
                </a:lnTo>
                <a:lnTo>
                  <a:pt x="47097" y="1037007"/>
                </a:lnTo>
                <a:lnTo>
                  <a:pt x="521969" y="10921"/>
                </a:lnTo>
                <a:lnTo>
                  <a:pt x="498475" y="0"/>
                </a:lnTo>
                <a:close/>
              </a:path>
            </a:pathLst>
          </a:custGeom>
          <a:solidFill>
            <a:srgbClr val="FBB64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28761" name="object 57">
            <a:extLst>
              <a:ext uri="{FF2B5EF4-FFF2-40B4-BE49-F238E27FC236}">
                <a16:creationId xmlns:a16="http://schemas.microsoft.com/office/drawing/2014/main" id="{5B228880-51DE-483C-B014-6F61D60F7B75}"/>
              </a:ext>
            </a:extLst>
          </p:cNvPr>
          <p:cNvSpPr>
            <a:spLocks noChangeArrowheads="1"/>
          </p:cNvSpPr>
          <p:nvPr/>
        </p:nvSpPr>
        <p:spPr bwMode="auto">
          <a:xfrm>
            <a:off x="8032750" y="2719388"/>
            <a:ext cx="1879600" cy="1817687"/>
          </a:xfrm>
          <a:prstGeom prst="rect">
            <a:avLst/>
          </a:prstGeom>
          <a:blipFill dpi="0" rotWithShape="1">
            <a:blip r:embed="rId1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8762" name="object 58">
            <a:extLst>
              <a:ext uri="{FF2B5EF4-FFF2-40B4-BE49-F238E27FC236}">
                <a16:creationId xmlns:a16="http://schemas.microsoft.com/office/drawing/2014/main" id="{C19D1AE9-BA47-4989-BA78-08280909EA91}"/>
              </a:ext>
            </a:extLst>
          </p:cNvPr>
          <p:cNvSpPr>
            <a:spLocks/>
          </p:cNvSpPr>
          <p:nvPr/>
        </p:nvSpPr>
        <p:spPr bwMode="auto">
          <a:xfrm>
            <a:off x="8194675" y="2747963"/>
            <a:ext cx="1658938" cy="1601787"/>
          </a:xfrm>
          <a:custGeom>
            <a:avLst/>
            <a:gdLst>
              <a:gd name="T0" fmla="*/ 121515 w 1245234"/>
              <a:gd name="T1" fmla="*/ 4724749 h 1200785"/>
              <a:gd name="T2" fmla="*/ 0 w 1245234"/>
              <a:gd name="T3" fmla="*/ 5070734 h 1200785"/>
              <a:gd name="T4" fmla="*/ 348028 w 1245234"/>
              <a:gd name="T5" fmla="*/ 4961305 h 1200785"/>
              <a:gd name="T6" fmla="*/ 308474 w 1245234"/>
              <a:gd name="T7" fmla="*/ 4920005 h 1200785"/>
              <a:gd name="T8" fmla="*/ 233433 w 1245234"/>
              <a:gd name="T9" fmla="*/ 4920005 h 1200785"/>
              <a:gd name="T10" fmla="*/ 157756 w 1245234"/>
              <a:gd name="T11" fmla="*/ 4841686 h 1200785"/>
              <a:gd name="T12" fmla="*/ 197023 w 1245234"/>
              <a:gd name="T13" fmla="*/ 4803600 h 1200785"/>
              <a:gd name="T14" fmla="*/ 121515 w 1245234"/>
              <a:gd name="T15" fmla="*/ 4724749 h 1200785"/>
              <a:gd name="T16" fmla="*/ 197023 w 1245234"/>
              <a:gd name="T17" fmla="*/ 4803600 h 1200785"/>
              <a:gd name="T18" fmla="*/ 157756 w 1245234"/>
              <a:gd name="T19" fmla="*/ 4841686 h 1200785"/>
              <a:gd name="T20" fmla="*/ 233433 w 1245234"/>
              <a:gd name="T21" fmla="*/ 4920005 h 1200785"/>
              <a:gd name="T22" fmla="*/ 272340 w 1245234"/>
              <a:gd name="T23" fmla="*/ 4882265 h 1200785"/>
              <a:gd name="T24" fmla="*/ 197023 w 1245234"/>
              <a:gd name="T25" fmla="*/ 4803600 h 1200785"/>
              <a:gd name="T26" fmla="*/ 272340 w 1245234"/>
              <a:gd name="T27" fmla="*/ 4882265 h 1200785"/>
              <a:gd name="T28" fmla="*/ 233433 w 1245234"/>
              <a:gd name="T29" fmla="*/ 4920005 h 1200785"/>
              <a:gd name="T30" fmla="*/ 308474 w 1245234"/>
              <a:gd name="T31" fmla="*/ 4920005 h 1200785"/>
              <a:gd name="T32" fmla="*/ 272340 w 1245234"/>
              <a:gd name="T33" fmla="*/ 4882265 h 1200785"/>
              <a:gd name="T34" fmla="*/ 5150052 w 1245234"/>
              <a:gd name="T35" fmla="*/ 0 h 1200785"/>
              <a:gd name="T36" fmla="*/ 197023 w 1245234"/>
              <a:gd name="T37" fmla="*/ 4803600 h 1200785"/>
              <a:gd name="T38" fmla="*/ 272340 w 1245234"/>
              <a:gd name="T39" fmla="*/ 4882265 h 1200785"/>
              <a:gd name="T40" fmla="*/ 5225200 w 1245234"/>
              <a:gd name="T41" fmla="*/ 78316 h 1200785"/>
              <a:gd name="T42" fmla="*/ 5150052 w 1245234"/>
              <a:gd name="T43" fmla="*/ 0 h 120078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245234" h="1200785">
                <a:moveTo>
                  <a:pt x="28956" y="1118616"/>
                </a:moveTo>
                <a:lnTo>
                  <a:pt x="0" y="1200531"/>
                </a:lnTo>
                <a:lnTo>
                  <a:pt x="82931" y="1174623"/>
                </a:lnTo>
                <a:lnTo>
                  <a:pt x="73506" y="1164844"/>
                </a:lnTo>
                <a:lnTo>
                  <a:pt x="55625" y="1164844"/>
                </a:lnTo>
                <a:lnTo>
                  <a:pt x="37592" y="1146302"/>
                </a:lnTo>
                <a:lnTo>
                  <a:pt x="46948" y="1137285"/>
                </a:lnTo>
                <a:lnTo>
                  <a:pt x="28956" y="1118616"/>
                </a:lnTo>
                <a:close/>
              </a:path>
              <a:path w="1245234" h="1200785">
                <a:moveTo>
                  <a:pt x="46948" y="1137285"/>
                </a:moveTo>
                <a:lnTo>
                  <a:pt x="37592" y="1146302"/>
                </a:lnTo>
                <a:lnTo>
                  <a:pt x="55625" y="1164844"/>
                </a:lnTo>
                <a:lnTo>
                  <a:pt x="64896" y="1155909"/>
                </a:lnTo>
                <a:lnTo>
                  <a:pt x="46948" y="1137285"/>
                </a:lnTo>
                <a:close/>
              </a:path>
              <a:path w="1245234" h="1200785">
                <a:moveTo>
                  <a:pt x="64896" y="1155909"/>
                </a:moveTo>
                <a:lnTo>
                  <a:pt x="55625" y="1164844"/>
                </a:lnTo>
                <a:lnTo>
                  <a:pt x="73506" y="1164844"/>
                </a:lnTo>
                <a:lnTo>
                  <a:pt x="64896" y="1155909"/>
                </a:lnTo>
                <a:close/>
              </a:path>
              <a:path w="1245234" h="1200785">
                <a:moveTo>
                  <a:pt x="1227201" y="0"/>
                </a:moveTo>
                <a:lnTo>
                  <a:pt x="46948" y="1137285"/>
                </a:lnTo>
                <a:lnTo>
                  <a:pt x="64896" y="1155909"/>
                </a:lnTo>
                <a:lnTo>
                  <a:pt x="1245108" y="18542"/>
                </a:lnTo>
                <a:lnTo>
                  <a:pt x="1227201" y="0"/>
                </a:lnTo>
                <a:close/>
              </a:path>
            </a:pathLst>
          </a:custGeom>
          <a:solidFill>
            <a:srgbClr val="FBB64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28763" name="object 59">
            <a:extLst>
              <a:ext uri="{FF2B5EF4-FFF2-40B4-BE49-F238E27FC236}">
                <a16:creationId xmlns:a16="http://schemas.microsoft.com/office/drawing/2014/main" id="{7D5DD92A-0FEE-4B5C-9A2F-6341CC9C72C3}"/>
              </a:ext>
            </a:extLst>
          </p:cNvPr>
          <p:cNvSpPr>
            <a:spLocks noChangeArrowheads="1"/>
          </p:cNvSpPr>
          <p:nvPr/>
        </p:nvSpPr>
        <p:spPr bwMode="auto">
          <a:xfrm>
            <a:off x="10455275" y="1509713"/>
            <a:ext cx="1344613" cy="1344612"/>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8764" name="object 60">
            <a:extLst>
              <a:ext uri="{FF2B5EF4-FFF2-40B4-BE49-F238E27FC236}">
                <a16:creationId xmlns:a16="http://schemas.microsoft.com/office/drawing/2014/main" id="{FFF2ADC5-FC60-4DCA-8571-449041944DE9}"/>
              </a:ext>
            </a:extLst>
          </p:cNvPr>
          <p:cNvSpPr>
            <a:spLocks noChangeArrowheads="1"/>
          </p:cNvSpPr>
          <p:nvPr/>
        </p:nvSpPr>
        <p:spPr bwMode="auto">
          <a:xfrm>
            <a:off x="10517188" y="1543050"/>
            <a:ext cx="1219200" cy="121920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8765" name="object 61">
            <a:extLst>
              <a:ext uri="{FF2B5EF4-FFF2-40B4-BE49-F238E27FC236}">
                <a16:creationId xmlns:a16="http://schemas.microsoft.com/office/drawing/2014/main" id="{C27B5310-7CE5-4E36-966C-7F961306F7F4}"/>
              </a:ext>
            </a:extLst>
          </p:cNvPr>
          <p:cNvSpPr>
            <a:spLocks/>
          </p:cNvSpPr>
          <p:nvPr/>
        </p:nvSpPr>
        <p:spPr bwMode="auto">
          <a:xfrm>
            <a:off x="10517188" y="1543050"/>
            <a:ext cx="1219200" cy="1219200"/>
          </a:xfrm>
          <a:custGeom>
            <a:avLst/>
            <a:gdLst>
              <a:gd name="T0" fmla="*/ 0 w 914400"/>
              <a:gd name="T1" fmla="*/ 3853271 h 914400"/>
              <a:gd name="T2" fmla="*/ 3853275 w 914400"/>
              <a:gd name="T3" fmla="*/ 3853271 h 914400"/>
              <a:gd name="T4" fmla="*/ 3853275 w 914400"/>
              <a:gd name="T5" fmla="*/ 0 h 914400"/>
              <a:gd name="T6" fmla="*/ 0 w 914400"/>
              <a:gd name="T7" fmla="*/ 0 h 914400"/>
              <a:gd name="T8" fmla="*/ 0 w 914400"/>
              <a:gd name="T9" fmla="*/ 3853271 h 9144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4400" h="914400">
                <a:moveTo>
                  <a:pt x="0" y="914399"/>
                </a:moveTo>
                <a:lnTo>
                  <a:pt x="914400" y="914399"/>
                </a:lnTo>
                <a:lnTo>
                  <a:pt x="914400" y="0"/>
                </a:lnTo>
                <a:lnTo>
                  <a:pt x="0" y="0"/>
                </a:lnTo>
                <a:lnTo>
                  <a:pt x="0" y="914399"/>
                </a:lnTo>
                <a:close/>
              </a:path>
            </a:pathLst>
          </a:custGeom>
          <a:noFill/>
          <a:ln w="9144">
            <a:solidFill>
              <a:srgbClr val="FAB34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28766" name="object 62">
            <a:extLst>
              <a:ext uri="{FF2B5EF4-FFF2-40B4-BE49-F238E27FC236}">
                <a16:creationId xmlns:a16="http://schemas.microsoft.com/office/drawing/2014/main" id="{E22BB52A-2525-4227-8560-F9FF2EF3CADA}"/>
              </a:ext>
            </a:extLst>
          </p:cNvPr>
          <p:cNvSpPr txBox="1">
            <a:spLocks noChangeArrowheads="1"/>
          </p:cNvSpPr>
          <p:nvPr/>
        </p:nvSpPr>
        <p:spPr bwMode="auto">
          <a:xfrm>
            <a:off x="10742613" y="1724025"/>
            <a:ext cx="81280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933" rIns="0" bIns="0">
            <a:spAutoFit/>
          </a:bodyPr>
          <a:lstStyle>
            <a:lvl1pPr marL="134938" indent="-119063">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sz="2400">
                <a:solidFill>
                  <a:srgbClr val="464646"/>
                </a:solidFill>
                <a:latin typeface="Arial" panose="020B0604020202020204" pitchFamily="34" charset="0"/>
                <a:cs typeface="Arial" panose="020B0604020202020204" pitchFamily="34" charset="0"/>
              </a:rPr>
              <a:t>备份</a:t>
            </a:r>
            <a:endParaRPr lang="zh-CN" altLang="zh-CN" sz="2400">
              <a:latin typeface="Arial" panose="020B0604020202020204" pitchFamily="34" charset="0"/>
              <a:cs typeface="Arial" panose="020B0604020202020204" pitchFamily="34" charset="0"/>
            </a:endParaRPr>
          </a:p>
        </p:txBody>
      </p:sp>
      <p:sp>
        <p:nvSpPr>
          <p:cNvPr id="328767" name="object 63">
            <a:extLst>
              <a:ext uri="{FF2B5EF4-FFF2-40B4-BE49-F238E27FC236}">
                <a16:creationId xmlns:a16="http://schemas.microsoft.com/office/drawing/2014/main" id="{A4DD5209-9FBA-43AD-A3CC-76970C5C15D8}"/>
              </a:ext>
            </a:extLst>
          </p:cNvPr>
          <p:cNvSpPr>
            <a:spLocks noChangeArrowheads="1"/>
          </p:cNvSpPr>
          <p:nvPr/>
        </p:nvSpPr>
        <p:spPr bwMode="auto">
          <a:xfrm>
            <a:off x="8259763" y="2719388"/>
            <a:ext cx="2936875" cy="2141537"/>
          </a:xfrm>
          <a:prstGeom prst="rect">
            <a:avLst/>
          </a:prstGeom>
          <a:blipFill dpi="0" rotWithShape="1">
            <a:blip r:embed="rId1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8768" name="object 64">
            <a:extLst>
              <a:ext uri="{FF2B5EF4-FFF2-40B4-BE49-F238E27FC236}">
                <a16:creationId xmlns:a16="http://schemas.microsoft.com/office/drawing/2014/main" id="{47A20360-8C0C-4E89-8925-DA0DFEE2FCB5}"/>
              </a:ext>
            </a:extLst>
          </p:cNvPr>
          <p:cNvSpPr>
            <a:spLocks/>
          </p:cNvSpPr>
          <p:nvPr/>
        </p:nvSpPr>
        <p:spPr bwMode="auto">
          <a:xfrm>
            <a:off x="8421688" y="2747963"/>
            <a:ext cx="2717800" cy="1925637"/>
          </a:xfrm>
          <a:custGeom>
            <a:avLst/>
            <a:gdLst>
              <a:gd name="T0" fmla="*/ 173130 w 2038984"/>
              <a:gd name="T1" fmla="*/ 5774876 h 1443354"/>
              <a:gd name="T2" fmla="*/ 0 w 2038984"/>
              <a:gd name="T3" fmla="*/ 6098567 h 1443354"/>
              <a:gd name="T4" fmla="*/ 361217 w 2038984"/>
              <a:gd name="T5" fmla="*/ 6043275 h 1443354"/>
              <a:gd name="T6" fmla="*/ 320588 w 2038984"/>
              <a:gd name="T7" fmla="*/ 5985309 h 1443354"/>
              <a:gd name="T8" fmla="*/ 254350 w 2038984"/>
              <a:gd name="T9" fmla="*/ 5985309 h 1443354"/>
              <a:gd name="T10" fmla="*/ 191296 w 2038984"/>
              <a:gd name="T11" fmla="*/ 5896197 h 1443354"/>
              <a:gd name="T12" fmla="*/ 235965 w 2038984"/>
              <a:gd name="T13" fmla="*/ 5864547 h 1443354"/>
              <a:gd name="T14" fmla="*/ 173130 w 2038984"/>
              <a:gd name="T15" fmla="*/ 5774876 h 1443354"/>
              <a:gd name="T16" fmla="*/ 235965 w 2038984"/>
              <a:gd name="T17" fmla="*/ 5864547 h 1443354"/>
              <a:gd name="T18" fmla="*/ 191296 w 2038984"/>
              <a:gd name="T19" fmla="*/ 5896197 h 1443354"/>
              <a:gd name="T20" fmla="*/ 254350 w 2038984"/>
              <a:gd name="T21" fmla="*/ 5985309 h 1443354"/>
              <a:gd name="T22" fmla="*/ 298611 w 2038984"/>
              <a:gd name="T23" fmla="*/ 5953943 h 1443354"/>
              <a:gd name="T24" fmla="*/ 235965 w 2038984"/>
              <a:gd name="T25" fmla="*/ 5864547 h 1443354"/>
              <a:gd name="T26" fmla="*/ 298611 w 2038984"/>
              <a:gd name="T27" fmla="*/ 5953943 h 1443354"/>
              <a:gd name="T28" fmla="*/ 254350 w 2038984"/>
              <a:gd name="T29" fmla="*/ 5985309 h 1443354"/>
              <a:gd name="T30" fmla="*/ 320588 w 2038984"/>
              <a:gd name="T31" fmla="*/ 5985309 h 1443354"/>
              <a:gd name="T32" fmla="*/ 298611 w 2038984"/>
              <a:gd name="T33" fmla="*/ 5953943 h 1443354"/>
              <a:gd name="T34" fmla="*/ 8513721 w 2038984"/>
              <a:gd name="T35" fmla="*/ 0 h 1443354"/>
              <a:gd name="T36" fmla="*/ 235965 w 2038984"/>
              <a:gd name="T37" fmla="*/ 5864547 h 1443354"/>
              <a:gd name="T38" fmla="*/ 298611 w 2038984"/>
              <a:gd name="T39" fmla="*/ 5953943 h 1443354"/>
              <a:gd name="T40" fmla="*/ 8576779 w 2038984"/>
              <a:gd name="T41" fmla="*/ 89105 h 1443354"/>
              <a:gd name="T42" fmla="*/ 8513721 w 2038984"/>
              <a:gd name="T43" fmla="*/ 0 h 144335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038984" h="1443354">
                <a:moveTo>
                  <a:pt x="41148" y="1366265"/>
                </a:moveTo>
                <a:lnTo>
                  <a:pt x="0" y="1442846"/>
                </a:lnTo>
                <a:lnTo>
                  <a:pt x="85852" y="1429765"/>
                </a:lnTo>
                <a:lnTo>
                  <a:pt x="76195" y="1416050"/>
                </a:lnTo>
                <a:lnTo>
                  <a:pt x="60452" y="1416050"/>
                </a:lnTo>
                <a:lnTo>
                  <a:pt x="45466" y="1394968"/>
                </a:lnTo>
                <a:lnTo>
                  <a:pt x="56083" y="1387480"/>
                </a:lnTo>
                <a:lnTo>
                  <a:pt x="41148" y="1366265"/>
                </a:lnTo>
                <a:close/>
              </a:path>
              <a:path w="2038984" h="1443354">
                <a:moveTo>
                  <a:pt x="56083" y="1387480"/>
                </a:moveTo>
                <a:lnTo>
                  <a:pt x="45466" y="1394968"/>
                </a:lnTo>
                <a:lnTo>
                  <a:pt x="60452" y="1416050"/>
                </a:lnTo>
                <a:lnTo>
                  <a:pt x="70972" y="1408630"/>
                </a:lnTo>
                <a:lnTo>
                  <a:pt x="56083" y="1387480"/>
                </a:lnTo>
                <a:close/>
              </a:path>
              <a:path w="2038984" h="1443354">
                <a:moveTo>
                  <a:pt x="70972" y="1408630"/>
                </a:moveTo>
                <a:lnTo>
                  <a:pt x="60452" y="1416050"/>
                </a:lnTo>
                <a:lnTo>
                  <a:pt x="76195" y="1416050"/>
                </a:lnTo>
                <a:lnTo>
                  <a:pt x="70972" y="1408630"/>
                </a:lnTo>
                <a:close/>
              </a:path>
              <a:path w="2038984" h="1443354">
                <a:moveTo>
                  <a:pt x="2023490" y="0"/>
                </a:moveTo>
                <a:lnTo>
                  <a:pt x="56083" y="1387480"/>
                </a:lnTo>
                <a:lnTo>
                  <a:pt x="70972" y="1408630"/>
                </a:lnTo>
                <a:lnTo>
                  <a:pt x="2038477" y="21081"/>
                </a:lnTo>
                <a:lnTo>
                  <a:pt x="2023490" y="0"/>
                </a:lnTo>
                <a:close/>
              </a:path>
            </a:pathLst>
          </a:custGeom>
          <a:solidFill>
            <a:srgbClr val="FBB64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Tree>
  </p:cSld>
  <p:clrMapOvr>
    <a:masterClrMapping/>
  </p:clrMapOvr>
</p:sld>
</file>

<file path=ppt/slides/slide242.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object 2">
            <a:extLst>
              <a:ext uri="{FF2B5EF4-FFF2-40B4-BE49-F238E27FC236}">
                <a16:creationId xmlns:a16="http://schemas.microsoft.com/office/drawing/2014/main" id="{8D58EC61-3614-4524-93D3-60F6C879A21C}"/>
              </a:ext>
            </a:extLst>
          </p:cNvPr>
          <p:cNvSpPr>
            <a:spLocks noChangeArrowheads="1"/>
          </p:cNvSpPr>
          <p:nvPr/>
        </p:nvSpPr>
        <p:spPr bwMode="auto">
          <a:xfrm>
            <a:off x="2643188" y="1511300"/>
            <a:ext cx="1346200" cy="13462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9731" name="object 3">
            <a:extLst>
              <a:ext uri="{FF2B5EF4-FFF2-40B4-BE49-F238E27FC236}">
                <a16:creationId xmlns:a16="http://schemas.microsoft.com/office/drawing/2014/main" id="{FD86499C-915B-455F-B06D-8541D46F2320}"/>
              </a:ext>
            </a:extLst>
          </p:cNvPr>
          <p:cNvSpPr>
            <a:spLocks noChangeArrowheads="1"/>
          </p:cNvSpPr>
          <p:nvPr/>
        </p:nvSpPr>
        <p:spPr bwMode="auto">
          <a:xfrm>
            <a:off x="2706688" y="1544638"/>
            <a:ext cx="1219200" cy="12192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9732" name="object 4">
            <a:extLst>
              <a:ext uri="{FF2B5EF4-FFF2-40B4-BE49-F238E27FC236}">
                <a16:creationId xmlns:a16="http://schemas.microsoft.com/office/drawing/2014/main" id="{01C364F3-83E4-4D8E-8375-DC1087AE5964}"/>
              </a:ext>
            </a:extLst>
          </p:cNvPr>
          <p:cNvSpPr>
            <a:spLocks noChangeArrowheads="1"/>
          </p:cNvSpPr>
          <p:nvPr/>
        </p:nvSpPr>
        <p:spPr bwMode="auto">
          <a:xfrm>
            <a:off x="5230813" y="1509713"/>
            <a:ext cx="1344612" cy="1344612"/>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9733" name="object 5">
            <a:extLst>
              <a:ext uri="{FF2B5EF4-FFF2-40B4-BE49-F238E27FC236}">
                <a16:creationId xmlns:a16="http://schemas.microsoft.com/office/drawing/2014/main" id="{DAD8463B-910D-469C-A5AE-3DFF6C5367C9}"/>
              </a:ext>
            </a:extLst>
          </p:cNvPr>
          <p:cNvSpPr>
            <a:spLocks noChangeArrowheads="1"/>
          </p:cNvSpPr>
          <p:nvPr/>
        </p:nvSpPr>
        <p:spPr bwMode="auto">
          <a:xfrm>
            <a:off x="5292725" y="1543050"/>
            <a:ext cx="1219200" cy="121920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9734" name="object 6">
            <a:extLst>
              <a:ext uri="{FF2B5EF4-FFF2-40B4-BE49-F238E27FC236}">
                <a16:creationId xmlns:a16="http://schemas.microsoft.com/office/drawing/2014/main" id="{52720900-897F-42D3-A5A5-D2F98057208A}"/>
              </a:ext>
            </a:extLst>
          </p:cNvPr>
          <p:cNvSpPr>
            <a:spLocks noChangeArrowheads="1"/>
          </p:cNvSpPr>
          <p:nvPr/>
        </p:nvSpPr>
        <p:spPr bwMode="auto">
          <a:xfrm>
            <a:off x="9150350" y="1509713"/>
            <a:ext cx="1344613" cy="1344612"/>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9735" name="object 7">
            <a:extLst>
              <a:ext uri="{FF2B5EF4-FFF2-40B4-BE49-F238E27FC236}">
                <a16:creationId xmlns:a16="http://schemas.microsoft.com/office/drawing/2014/main" id="{D3BCBD8A-A83E-4CDE-A40C-6016B8B66A5E}"/>
              </a:ext>
            </a:extLst>
          </p:cNvPr>
          <p:cNvSpPr>
            <a:spLocks noChangeArrowheads="1"/>
          </p:cNvSpPr>
          <p:nvPr/>
        </p:nvSpPr>
        <p:spPr bwMode="auto">
          <a:xfrm>
            <a:off x="9213850" y="1543050"/>
            <a:ext cx="1219200" cy="121920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9736" name="object 8">
            <a:extLst>
              <a:ext uri="{FF2B5EF4-FFF2-40B4-BE49-F238E27FC236}">
                <a16:creationId xmlns:a16="http://schemas.microsoft.com/office/drawing/2014/main" id="{8BE186AE-F4BB-4035-AD7F-C2514EBE1F43}"/>
              </a:ext>
            </a:extLst>
          </p:cNvPr>
          <p:cNvSpPr>
            <a:spLocks noChangeArrowheads="1"/>
          </p:cNvSpPr>
          <p:nvPr/>
        </p:nvSpPr>
        <p:spPr bwMode="auto">
          <a:xfrm>
            <a:off x="6537325" y="1514475"/>
            <a:ext cx="1344613" cy="1344613"/>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9737" name="object 9">
            <a:extLst>
              <a:ext uri="{FF2B5EF4-FFF2-40B4-BE49-F238E27FC236}">
                <a16:creationId xmlns:a16="http://schemas.microsoft.com/office/drawing/2014/main" id="{FDC87E69-A337-4A4F-BD3B-B9A33E571C7D}"/>
              </a:ext>
            </a:extLst>
          </p:cNvPr>
          <p:cNvSpPr>
            <a:spLocks noChangeArrowheads="1"/>
          </p:cNvSpPr>
          <p:nvPr/>
        </p:nvSpPr>
        <p:spPr bwMode="auto">
          <a:xfrm>
            <a:off x="6599238" y="1546225"/>
            <a:ext cx="1219200" cy="1219200"/>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 name="object 10">
            <a:extLst>
              <a:ext uri="{FF2B5EF4-FFF2-40B4-BE49-F238E27FC236}">
                <a16:creationId xmlns:a16="http://schemas.microsoft.com/office/drawing/2014/main" id="{04E741DF-7E1B-46AD-8B04-60CE9725BAC3}"/>
              </a:ext>
            </a:extLst>
          </p:cNvPr>
          <p:cNvSpPr txBox="1">
            <a:spLocks noGrp="1"/>
          </p:cNvSpPr>
          <p:nvPr>
            <p:ph type="title"/>
          </p:nvPr>
        </p:nvSpPr>
        <p:spPr>
          <a:xfrm>
            <a:off x="554038" y="139700"/>
            <a:ext cx="6592887" cy="693738"/>
          </a:xfrm>
        </p:spPr>
        <p:txBody>
          <a:bodyPr lIns="0" tIns="16087" rIns="0" bIns="0" rtlCol="0">
            <a:spAutoFit/>
          </a:bodyPr>
          <a:lstStyle/>
          <a:p>
            <a:pPr marL="16933">
              <a:spcBef>
                <a:spcPts val="127"/>
              </a:spcBef>
              <a:defRPr/>
            </a:pPr>
            <a:r>
              <a:rPr spc="-7" dirty="0">
                <a:solidFill>
                  <a:schemeClr val="bg1"/>
                </a:solidFill>
              </a:rPr>
              <a:t>中的存储选项。</a:t>
            </a:r>
            <a:r>
              <a:rPr spc="7" dirty="0">
                <a:solidFill>
                  <a:schemeClr val="bg1"/>
                </a:solidFill>
              </a:rPr>
              <a:t> </a:t>
            </a:r>
            <a:r>
              <a:rPr spc="-7" dirty="0">
                <a:solidFill>
                  <a:schemeClr val="bg1"/>
                </a:solidFill>
              </a:rPr>
              <a:t>云</a:t>
            </a:r>
          </a:p>
        </p:txBody>
      </p:sp>
      <p:sp>
        <p:nvSpPr>
          <p:cNvPr id="11" name="object 11">
            <a:extLst>
              <a:ext uri="{FF2B5EF4-FFF2-40B4-BE49-F238E27FC236}">
                <a16:creationId xmlns:a16="http://schemas.microsoft.com/office/drawing/2014/main" id="{C9AA6B60-5C1C-4727-A388-36D377F07624}"/>
              </a:ext>
            </a:extLst>
          </p:cNvPr>
          <p:cNvSpPr txBox="1"/>
          <p:nvPr/>
        </p:nvSpPr>
        <p:spPr>
          <a:xfrm>
            <a:off x="5292725" y="1543050"/>
            <a:ext cx="1219200" cy="971550"/>
          </a:xfrm>
          <a:prstGeom prst="rect">
            <a:avLst/>
          </a:prstGeom>
          <a:ln w="9144">
            <a:solidFill>
              <a:srgbClr val="FAB346"/>
            </a:solidFill>
          </a:ln>
        </p:spPr>
        <p:txBody>
          <a:bodyPr lIns="0" tIns="231140" rIns="0" bIns="0">
            <a:spAutoFit/>
          </a:bodyPr>
          <a:lstStyle/>
          <a:p>
            <a:pPr algn="ctr">
              <a:spcBef>
                <a:spcPts val="1820"/>
              </a:spcBef>
              <a:defRPr/>
            </a:pPr>
            <a:r>
              <a:rPr sz="2400" dirty="0">
                <a:solidFill>
                  <a:srgbClr val="464646"/>
                </a:solidFill>
                <a:latin typeface="Arial"/>
                <a:cs typeface="Arial"/>
              </a:rPr>
              <a:t>司 司长</a:t>
            </a:r>
            <a:endParaRPr sz="2400">
              <a:latin typeface="Arial"/>
              <a:cs typeface="Arial"/>
            </a:endParaRPr>
          </a:p>
          <a:p>
            <a:pPr algn="ctr">
              <a:spcBef>
                <a:spcPts val="7"/>
              </a:spcBef>
              <a:defRPr/>
            </a:pPr>
            <a:r>
              <a:rPr sz="2400" spc="-7" dirty="0">
                <a:solidFill>
                  <a:srgbClr val="464646"/>
                </a:solidFill>
                <a:latin typeface="Arial"/>
                <a:cs typeface="Arial"/>
              </a:rPr>
              <a:t>块</a:t>
            </a:r>
            <a:endParaRPr sz="2400">
              <a:latin typeface="Arial"/>
              <a:cs typeface="Arial"/>
            </a:endParaRPr>
          </a:p>
        </p:txBody>
      </p:sp>
      <p:sp>
        <p:nvSpPr>
          <p:cNvPr id="12" name="object 12">
            <a:extLst>
              <a:ext uri="{FF2B5EF4-FFF2-40B4-BE49-F238E27FC236}">
                <a16:creationId xmlns:a16="http://schemas.microsoft.com/office/drawing/2014/main" id="{D7ED7DBC-447D-4BEE-AA94-07CD06BB2359}"/>
              </a:ext>
            </a:extLst>
          </p:cNvPr>
          <p:cNvSpPr txBox="1"/>
          <p:nvPr/>
        </p:nvSpPr>
        <p:spPr>
          <a:xfrm>
            <a:off x="9213850" y="1543050"/>
            <a:ext cx="1219200" cy="914400"/>
          </a:xfrm>
          <a:prstGeom prst="rect">
            <a:avLst/>
          </a:prstGeom>
          <a:ln w="9144">
            <a:solidFill>
              <a:srgbClr val="FAB346"/>
            </a:solidFill>
          </a:ln>
        </p:spPr>
        <p:txBody>
          <a:bodyPr lIns="0" tIns="175260" rIns="0" bIns="0">
            <a:spAutoFit/>
          </a:bodyPr>
          <a:lstStyle/>
          <a:p>
            <a:pPr marL="229441">
              <a:spcBef>
                <a:spcPts val="1380"/>
              </a:spcBef>
              <a:defRPr/>
            </a:pPr>
            <a:r>
              <a:rPr sz="2400" dirty="0">
                <a:solidFill>
                  <a:srgbClr val="464646"/>
                </a:solidFill>
                <a:latin typeface="Arial"/>
                <a:cs typeface="Arial"/>
              </a:rPr>
              <a:t>静态</a:t>
            </a:r>
            <a:endParaRPr sz="2400">
              <a:latin typeface="Arial"/>
              <a:cs typeface="Arial"/>
            </a:endParaRPr>
          </a:p>
          <a:p>
            <a:pPr marL="154089">
              <a:defRPr/>
            </a:pPr>
            <a:r>
              <a:rPr sz="2400" spc="-7" dirty="0">
                <a:solidFill>
                  <a:srgbClr val="464646"/>
                </a:solidFill>
                <a:latin typeface="Arial"/>
                <a:cs typeface="Arial"/>
              </a:rPr>
              <a:t>资产</a:t>
            </a:r>
            <a:endParaRPr sz="2400">
              <a:latin typeface="Arial"/>
              <a:cs typeface="Arial"/>
            </a:endParaRPr>
          </a:p>
        </p:txBody>
      </p:sp>
      <p:sp>
        <p:nvSpPr>
          <p:cNvPr id="329741" name="object 13">
            <a:extLst>
              <a:ext uri="{FF2B5EF4-FFF2-40B4-BE49-F238E27FC236}">
                <a16:creationId xmlns:a16="http://schemas.microsoft.com/office/drawing/2014/main" id="{F8C93518-88C5-4571-A219-1470BCB5C088}"/>
              </a:ext>
            </a:extLst>
          </p:cNvPr>
          <p:cNvSpPr txBox="1">
            <a:spLocks noChangeArrowheads="1"/>
          </p:cNvSpPr>
          <p:nvPr/>
        </p:nvSpPr>
        <p:spPr bwMode="auto">
          <a:xfrm>
            <a:off x="2706688" y="1544638"/>
            <a:ext cx="1219200" cy="971550"/>
          </a:xfrm>
          <a:prstGeom prst="rect">
            <a:avLst/>
          </a:prstGeom>
          <a:noFill/>
          <a:ln w="9144">
            <a:solidFill>
              <a:srgbClr val="FAB346"/>
            </a:solidFill>
            <a:miter lim="800000"/>
            <a:headEnd/>
            <a:tailEnd/>
          </a:ln>
          <a:extLst>
            <a:ext uri="{909E8E84-426E-40DD-AFC4-6F175D3DCCD1}">
              <a14:hiddenFill xmlns:a14="http://schemas.microsoft.com/office/drawing/2010/main">
                <a:solidFill>
                  <a:srgbClr val="FFFFFF"/>
                </a:solidFill>
              </a14:hiddenFill>
            </a:ext>
          </a:extLst>
        </p:spPr>
        <p:txBody>
          <a:bodyPr lIns="0" tIns="231140" rIns="0" bIns="0">
            <a:spAutoFit/>
          </a:bodyPr>
          <a:lstStyle>
            <a:lvl1pPr marL="265113" indent="-1587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825"/>
              </a:spcBef>
            </a:pPr>
            <a:r>
              <a:rPr lang="zh-CN" altLang="zh-CN" sz="2400">
                <a:solidFill>
                  <a:srgbClr val="464646"/>
                </a:solidFill>
                <a:latin typeface="Arial" panose="020B0604020202020204" pitchFamily="34" charset="0"/>
                <a:cs typeface="Arial" panose="020B0604020202020204" pitchFamily="34" charset="0"/>
              </a:rPr>
              <a:t>元数据</a:t>
            </a:r>
            <a:endParaRPr lang="zh-CN" altLang="zh-CN" sz="2400">
              <a:latin typeface="Arial" panose="020B0604020202020204" pitchFamily="34" charset="0"/>
              <a:cs typeface="Arial" panose="020B0604020202020204" pitchFamily="34" charset="0"/>
            </a:endParaRPr>
          </a:p>
        </p:txBody>
      </p:sp>
      <p:sp>
        <p:nvSpPr>
          <p:cNvPr id="14" name="object 14">
            <a:extLst>
              <a:ext uri="{FF2B5EF4-FFF2-40B4-BE49-F238E27FC236}">
                <a16:creationId xmlns:a16="http://schemas.microsoft.com/office/drawing/2014/main" id="{2BD0652F-50B4-47E0-8EAD-32ABE28356E4}"/>
              </a:ext>
            </a:extLst>
          </p:cNvPr>
          <p:cNvSpPr txBox="1"/>
          <p:nvPr/>
        </p:nvSpPr>
        <p:spPr>
          <a:xfrm>
            <a:off x="6599238" y="1546225"/>
            <a:ext cx="1219200" cy="939800"/>
          </a:xfrm>
          <a:prstGeom prst="rect">
            <a:avLst/>
          </a:prstGeom>
          <a:ln w="9144">
            <a:solidFill>
              <a:srgbClr val="FAB346"/>
            </a:solidFill>
          </a:ln>
        </p:spPr>
        <p:txBody>
          <a:bodyPr lIns="0" tIns="198967" rIns="0" bIns="0">
            <a:spAutoFit/>
          </a:bodyPr>
          <a:lstStyle/>
          <a:p>
            <a:pPr marL="195575">
              <a:spcBef>
                <a:spcPts val="1567"/>
              </a:spcBef>
              <a:defRPr/>
            </a:pPr>
            <a:r>
              <a:rPr sz="2400" spc="-67" dirty="0">
                <a:solidFill>
                  <a:srgbClr val="464646"/>
                </a:solidFill>
                <a:latin typeface="Arial"/>
                <a:cs typeface="Arial"/>
              </a:rPr>
              <a:t>临时</a:t>
            </a:r>
            <a:endParaRPr sz="2400">
              <a:latin typeface="Arial"/>
              <a:cs typeface="Arial"/>
            </a:endParaRPr>
          </a:p>
          <a:p>
            <a:pPr marL="248914">
              <a:defRPr/>
            </a:pPr>
            <a:r>
              <a:rPr sz="2400" spc="-7" dirty="0">
                <a:solidFill>
                  <a:srgbClr val="464646"/>
                </a:solidFill>
                <a:latin typeface="Arial"/>
                <a:cs typeface="Arial"/>
              </a:rPr>
              <a:t>文件</a:t>
            </a:r>
            <a:endParaRPr sz="2400">
              <a:latin typeface="Arial"/>
              <a:cs typeface="Arial"/>
            </a:endParaRPr>
          </a:p>
        </p:txBody>
      </p:sp>
      <p:sp>
        <p:nvSpPr>
          <p:cNvPr id="329743" name="object 15">
            <a:extLst>
              <a:ext uri="{FF2B5EF4-FFF2-40B4-BE49-F238E27FC236}">
                <a16:creationId xmlns:a16="http://schemas.microsoft.com/office/drawing/2014/main" id="{ADB2E1F4-2868-4785-8F27-DF1903C8F5AE}"/>
              </a:ext>
            </a:extLst>
          </p:cNvPr>
          <p:cNvSpPr>
            <a:spLocks noChangeArrowheads="1"/>
          </p:cNvSpPr>
          <p:nvPr/>
        </p:nvSpPr>
        <p:spPr bwMode="auto">
          <a:xfrm>
            <a:off x="7823200" y="1509713"/>
            <a:ext cx="1344613" cy="1344612"/>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9744" name="object 16">
            <a:extLst>
              <a:ext uri="{FF2B5EF4-FFF2-40B4-BE49-F238E27FC236}">
                <a16:creationId xmlns:a16="http://schemas.microsoft.com/office/drawing/2014/main" id="{38315A5F-7AE6-4966-AE3B-63CAC959A36B}"/>
              </a:ext>
            </a:extLst>
          </p:cNvPr>
          <p:cNvSpPr>
            <a:spLocks noChangeArrowheads="1"/>
          </p:cNvSpPr>
          <p:nvPr/>
        </p:nvSpPr>
        <p:spPr bwMode="auto">
          <a:xfrm>
            <a:off x="7886700" y="1543050"/>
            <a:ext cx="1219200" cy="121920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9745" name="object 17">
            <a:extLst>
              <a:ext uri="{FF2B5EF4-FFF2-40B4-BE49-F238E27FC236}">
                <a16:creationId xmlns:a16="http://schemas.microsoft.com/office/drawing/2014/main" id="{8E94F760-7593-4B6E-B88B-E1082837FD8C}"/>
              </a:ext>
            </a:extLst>
          </p:cNvPr>
          <p:cNvSpPr txBox="1">
            <a:spLocks noChangeArrowheads="1"/>
          </p:cNvSpPr>
          <p:nvPr/>
        </p:nvSpPr>
        <p:spPr bwMode="auto">
          <a:xfrm>
            <a:off x="7886700" y="1543050"/>
            <a:ext cx="1219200" cy="938213"/>
          </a:xfrm>
          <a:prstGeom prst="rect">
            <a:avLst/>
          </a:prstGeom>
          <a:noFill/>
          <a:ln w="9144">
            <a:solidFill>
              <a:srgbClr val="FAB346"/>
            </a:solidFill>
            <a:miter lim="800000"/>
            <a:headEnd/>
            <a:tailEnd/>
          </a:ln>
          <a:extLst>
            <a:ext uri="{909E8E84-426E-40DD-AFC4-6F175D3DCCD1}">
              <a14:hiddenFill xmlns:a14="http://schemas.microsoft.com/office/drawing/2010/main">
                <a:solidFill>
                  <a:srgbClr val="FFFFFF"/>
                </a:solidFill>
              </a14:hiddenFill>
            </a:ext>
          </a:extLst>
        </p:spPr>
        <p:txBody>
          <a:bodyPr lIns="0" tIns="198967" rIns="0" bIns="0">
            <a:spAutoFit/>
          </a:bodyPr>
          <a:lstStyle>
            <a:lvl1pPr marL="230188" indent="571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563"/>
              </a:spcBef>
            </a:pPr>
            <a:r>
              <a:rPr lang="zh-CN" altLang="zh-CN" sz="2400">
                <a:solidFill>
                  <a:srgbClr val="464646"/>
                </a:solidFill>
                <a:latin typeface="Arial" panose="020B0604020202020204" pitchFamily="34" charset="0"/>
                <a:cs typeface="Arial" panose="020B0604020202020204" pitchFamily="34" charset="0"/>
              </a:rPr>
              <a:t>数据 blob</a:t>
            </a:r>
            <a:endParaRPr lang="zh-CN" altLang="zh-CN" sz="2400">
              <a:latin typeface="Arial" panose="020B0604020202020204" pitchFamily="34" charset="0"/>
              <a:cs typeface="Arial" panose="020B0604020202020204" pitchFamily="34" charset="0"/>
            </a:endParaRPr>
          </a:p>
        </p:txBody>
      </p:sp>
      <p:sp>
        <p:nvSpPr>
          <p:cNvPr id="329746" name="object 18">
            <a:extLst>
              <a:ext uri="{FF2B5EF4-FFF2-40B4-BE49-F238E27FC236}">
                <a16:creationId xmlns:a16="http://schemas.microsoft.com/office/drawing/2014/main" id="{5F46B9C3-95DF-4097-88BA-4103B4A59744}"/>
              </a:ext>
            </a:extLst>
          </p:cNvPr>
          <p:cNvSpPr>
            <a:spLocks noChangeArrowheads="1"/>
          </p:cNvSpPr>
          <p:nvPr/>
        </p:nvSpPr>
        <p:spPr bwMode="auto">
          <a:xfrm>
            <a:off x="3938588" y="1511300"/>
            <a:ext cx="1344612" cy="13462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9747" name="object 19">
            <a:extLst>
              <a:ext uri="{FF2B5EF4-FFF2-40B4-BE49-F238E27FC236}">
                <a16:creationId xmlns:a16="http://schemas.microsoft.com/office/drawing/2014/main" id="{4873572D-3AAC-49AF-A7CF-A34E20EBC14A}"/>
              </a:ext>
            </a:extLst>
          </p:cNvPr>
          <p:cNvSpPr>
            <a:spLocks noChangeArrowheads="1"/>
          </p:cNvSpPr>
          <p:nvPr/>
        </p:nvSpPr>
        <p:spPr bwMode="auto">
          <a:xfrm>
            <a:off x="4000500" y="1544638"/>
            <a:ext cx="1219200" cy="12192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0" name="object 20">
            <a:extLst>
              <a:ext uri="{FF2B5EF4-FFF2-40B4-BE49-F238E27FC236}">
                <a16:creationId xmlns:a16="http://schemas.microsoft.com/office/drawing/2014/main" id="{8B9AD8BB-88DE-4140-9F08-D8153B5A1D7C}"/>
              </a:ext>
            </a:extLst>
          </p:cNvPr>
          <p:cNvSpPr txBox="1"/>
          <p:nvPr/>
        </p:nvSpPr>
        <p:spPr>
          <a:xfrm>
            <a:off x="4000500" y="1544638"/>
            <a:ext cx="1219200" cy="969962"/>
          </a:xfrm>
          <a:prstGeom prst="rect">
            <a:avLst/>
          </a:prstGeom>
          <a:ln w="9144">
            <a:solidFill>
              <a:srgbClr val="FAB346"/>
            </a:solidFill>
          </a:ln>
        </p:spPr>
        <p:txBody>
          <a:bodyPr lIns="0" tIns="229447" rIns="0" bIns="0">
            <a:spAutoFit/>
          </a:bodyPr>
          <a:lstStyle/>
          <a:p>
            <a:pPr marL="207428">
              <a:spcBef>
                <a:spcPts val="1807"/>
              </a:spcBef>
              <a:defRPr/>
            </a:pPr>
            <a:r>
              <a:rPr sz="2400" spc="-7" dirty="0">
                <a:solidFill>
                  <a:srgbClr val="464646"/>
                </a:solidFill>
                <a:latin typeface="Arial"/>
                <a:cs typeface="Arial"/>
              </a:rPr>
              <a:t>事件</a:t>
            </a:r>
            <a:endParaRPr sz="2400">
              <a:latin typeface="Arial"/>
              <a:cs typeface="Arial"/>
            </a:endParaRPr>
          </a:p>
          <a:p>
            <a:pPr marL="268387">
              <a:defRPr/>
            </a:pPr>
            <a:r>
              <a:rPr sz="2400" spc="-13" dirty="0">
                <a:solidFill>
                  <a:srgbClr val="464646"/>
                </a:solidFill>
                <a:latin typeface="Arial"/>
                <a:cs typeface="Arial"/>
              </a:rPr>
              <a:t>日志</a:t>
            </a:r>
            <a:endParaRPr sz="2400">
              <a:latin typeface="Arial"/>
              <a:cs typeface="Arial"/>
            </a:endParaRPr>
          </a:p>
        </p:txBody>
      </p:sp>
      <p:sp>
        <p:nvSpPr>
          <p:cNvPr id="329749" name="object 21">
            <a:extLst>
              <a:ext uri="{FF2B5EF4-FFF2-40B4-BE49-F238E27FC236}">
                <a16:creationId xmlns:a16="http://schemas.microsoft.com/office/drawing/2014/main" id="{359FEB5C-462A-46B0-AC8D-CDCCB43874CF}"/>
              </a:ext>
            </a:extLst>
          </p:cNvPr>
          <p:cNvSpPr>
            <a:spLocks noChangeArrowheads="1"/>
          </p:cNvSpPr>
          <p:nvPr/>
        </p:nvSpPr>
        <p:spPr bwMode="auto">
          <a:xfrm>
            <a:off x="1339850" y="1509713"/>
            <a:ext cx="1344613" cy="1344612"/>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9750" name="object 22">
            <a:extLst>
              <a:ext uri="{FF2B5EF4-FFF2-40B4-BE49-F238E27FC236}">
                <a16:creationId xmlns:a16="http://schemas.microsoft.com/office/drawing/2014/main" id="{88A11B2A-F831-4EEF-82E7-869E45768E4A}"/>
              </a:ext>
            </a:extLst>
          </p:cNvPr>
          <p:cNvSpPr>
            <a:spLocks noChangeArrowheads="1"/>
          </p:cNvSpPr>
          <p:nvPr/>
        </p:nvSpPr>
        <p:spPr bwMode="auto">
          <a:xfrm>
            <a:off x="1401763" y="1543050"/>
            <a:ext cx="1219200" cy="121920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9751" name="object 23">
            <a:extLst>
              <a:ext uri="{FF2B5EF4-FFF2-40B4-BE49-F238E27FC236}">
                <a16:creationId xmlns:a16="http://schemas.microsoft.com/office/drawing/2014/main" id="{D5806D2A-8ACC-47F4-B016-9602AD605B80}"/>
              </a:ext>
            </a:extLst>
          </p:cNvPr>
          <p:cNvSpPr>
            <a:spLocks noChangeArrowheads="1"/>
          </p:cNvSpPr>
          <p:nvPr/>
        </p:nvSpPr>
        <p:spPr bwMode="auto">
          <a:xfrm>
            <a:off x="34925" y="1511300"/>
            <a:ext cx="1344613" cy="13462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9752" name="object 24">
            <a:extLst>
              <a:ext uri="{FF2B5EF4-FFF2-40B4-BE49-F238E27FC236}">
                <a16:creationId xmlns:a16="http://schemas.microsoft.com/office/drawing/2014/main" id="{533BE8BF-DB0C-46D2-A0AD-61C173151068}"/>
              </a:ext>
            </a:extLst>
          </p:cNvPr>
          <p:cNvSpPr>
            <a:spLocks noChangeArrowheads="1"/>
          </p:cNvSpPr>
          <p:nvPr/>
        </p:nvSpPr>
        <p:spPr bwMode="auto">
          <a:xfrm>
            <a:off x="96838" y="1544638"/>
            <a:ext cx="1219200" cy="12192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5" name="object 25">
            <a:extLst>
              <a:ext uri="{FF2B5EF4-FFF2-40B4-BE49-F238E27FC236}">
                <a16:creationId xmlns:a16="http://schemas.microsoft.com/office/drawing/2014/main" id="{BD7ACFE0-2984-4AF9-AD06-7D60222EEC82}"/>
              </a:ext>
            </a:extLst>
          </p:cNvPr>
          <p:cNvSpPr txBox="1"/>
          <p:nvPr/>
        </p:nvSpPr>
        <p:spPr>
          <a:xfrm>
            <a:off x="1401763" y="1543050"/>
            <a:ext cx="1219200" cy="976313"/>
          </a:xfrm>
          <a:prstGeom prst="rect">
            <a:avLst/>
          </a:prstGeom>
          <a:ln w="9144">
            <a:solidFill>
              <a:srgbClr val="FAB346"/>
            </a:solidFill>
          </a:ln>
        </p:spPr>
        <p:txBody>
          <a:bodyPr lIns="0" tIns="235373" rIns="0" bIns="0">
            <a:spAutoFit/>
          </a:bodyPr>
          <a:lstStyle/>
          <a:p>
            <a:pPr marL="98211">
              <a:spcBef>
                <a:spcPts val="1853"/>
              </a:spcBef>
              <a:defRPr/>
            </a:pPr>
            <a:r>
              <a:rPr sz="2400" spc="-7" dirty="0">
                <a:solidFill>
                  <a:srgbClr val="464646"/>
                </a:solidFill>
                <a:latin typeface="Arial"/>
                <a:cs typeface="Arial"/>
              </a:rPr>
              <a:t>搜索</a:t>
            </a:r>
            <a:endParaRPr sz="2400">
              <a:latin typeface="Arial"/>
              <a:cs typeface="Arial"/>
            </a:endParaRPr>
          </a:p>
          <a:p>
            <a:pPr marL="98211">
              <a:defRPr/>
            </a:pPr>
            <a:r>
              <a:rPr sz="2400" spc="-7" dirty="0">
                <a:solidFill>
                  <a:srgbClr val="464646"/>
                </a:solidFill>
                <a:latin typeface="Arial"/>
                <a:cs typeface="Arial"/>
              </a:rPr>
              <a:t>指标</a:t>
            </a:r>
            <a:endParaRPr sz="2400">
              <a:latin typeface="Arial"/>
              <a:cs typeface="Arial"/>
            </a:endParaRPr>
          </a:p>
        </p:txBody>
      </p:sp>
      <p:sp>
        <p:nvSpPr>
          <p:cNvPr id="329754" name="object 26">
            <a:extLst>
              <a:ext uri="{FF2B5EF4-FFF2-40B4-BE49-F238E27FC236}">
                <a16:creationId xmlns:a16="http://schemas.microsoft.com/office/drawing/2014/main" id="{B77FE193-FF77-44AD-9105-F568FB7D30DC}"/>
              </a:ext>
            </a:extLst>
          </p:cNvPr>
          <p:cNvSpPr txBox="1">
            <a:spLocks noChangeArrowheads="1"/>
          </p:cNvSpPr>
          <p:nvPr/>
        </p:nvSpPr>
        <p:spPr bwMode="auto">
          <a:xfrm>
            <a:off x="96838" y="1544638"/>
            <a:ext cx="1219200" cy="954087"/>
          </a:xfrm>
          <a:prstGeom prst="rect">
            <a:avLst/>
          </a:prstGeom>
          <a:noFill/>
          <a:ln w="9143">
            <a:solidFill>
              <a:srgbClr val="FAB346"/>
            </a:solidFill>
            <a:miter lim="800000"/>
            <a:headEnd/>
            <a:tailEnd/>
          </a:ln>
          <a:extLst>
            <a:ext uri="{909E8E84-426E-40DD-AFC4-6F175D3DCCD1}">
              <a14:hiddenFill xmlns:a14="http://schemas.microsoft.com/office/drawing/2010/main">
                <a:solidFill>
                  <a:srgbClr val="FFFFFF"/>
                </a:solidFill>
              </a14:hiddenFill>
            </a:ext>
          </a:extLst>
        </p:spPr>
        <p:txBody>
          <a:bodyPr lIns="0" tIns="254000" rIns="0" bIns="0">
            <a:spAutoFit/>
          </a:bodyPr>
          <a:lstStyle>
            <a:lvl1pPr marL="296863" indent="-109538">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2000"/>
              </a:spcBef>
            </a:pPr>
            <a:r>
              <a:rPr lang="zh-CN" altLang="zh-CN" sz="2200">
                <a:solidFill>
                  <a:srgbClr val="464646"/>
                </a:solidFill>
                <a:latin typeface="Arial" panose="020B0604020202020204" pitchFamily="34" charset="0"/>
                <a:cs typeface="Arial" panose="020B0604020202020204" pitchFamily="34" charset="0"/>
              </a:rPr>
              <a:t>结构。 数据</a:t>
            </a:r>
            <a:endParaRPr lang="zh-CN" altLang="zh-CN" sz="2200">
              <a:latin typeface="Arial" panose="020B0604020202020204" pitchFamily="34" charset="0"/>
              <a:cs typeface="Arial" panose="020B0604020202020204" pitchFamily="34" charset="0"/>
            </a:endParaRPr>
          </a:p>
        </p:txBody>
      </p:sp>
      <p:sp>
        <p:nvSpPr>
          <p:cNvPr id="329755" name="object 27">
            <a:extLst>
              <a:ext uri="{FF2B5EF4-FFF2-40B4-BE49-F238E27FC236}">
                <a16:creationId xmlns:a16="http://schemas.microsoft.com/office/drawing/2014/main" id="{D2461C8B-E541-4AD6-AC3B-198E24171BC1}"/>
              </a:ext>
            </a:extLst>
          </p:cNvPr>
          <p:cNvSpPr>
            <a:spLocks noChangeArrowheads="1"/>
          </p:cNvSpPr>
          <p:nvPr/>
        </p:nvSpPr>
        <p:spPr bwMode="auto">
          <a:xfrm>
            <a:off x="563563" y="2735263"/>
            <a:ext cx="320675" cy="2016125"/>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9756" name="object 28">
            <a:extLst>
              <a:ext uri="{FF2B5EF4-FFF2-40B4-BE49-F238E27FC236}">
                <a16:creationId xmlns:a16="http://schemas.microsoft.com/office/drawing/2014/main" id="{4B178848-0339-49FC-8D0D-9F6A91653428}"/>
              </a:ext>
            </a:extLst>
          </p:cNvPr>
          <p:cNvSpPr>
            <a:spLocks/>
          </p:cNvSpPr>
          <p:nvPr/>
        </p:nvSpPr>
        <p:spPr bwMode="auto">
          <a:xfrm>
            <a:off x="669925" y="2763838"/>
            <a:ext cx="104775" cy="1800225"/>
          </a:xfrm>
          <a:custGeom>
            <a:avLst/>
            <a:gdLst>
              <a:gd name="T0" fmla="*/ 112517 w 78104"/>
              <a:gd name="T1" fmla="*/ 5372536 h 1349375"/>
              <a:gd name="T2" fmla="*/ 0 w 78104"/>
              <a:gd name="T3" fmla="*/ 5373432 h 1349375"/>
              <a:gd name="T4" fmla="*/ 171641 w 78104"/>
              <a:gd name="T5" fmla="*/ 5700850 h 1349375"/>
              <a:gd name="T6" fmla="*/ 309042 w 78104"/>
              <a:gd name="T7" fmla="*/ 5427646 h 1349375"/>
              <a:gd name="T8" fmla="*/ 112993 w 78104"/>
              <a:gd name="T9" fmla="*/ 5427646 h 1349375"/>
              <a:gd name="T10" fmla="*/ 112517 w 78104"/>
              <a:gd name="T11" fmla="*/ 5372536 h 1349375"/>
              <a:gd name="T12" fmla="*/ 337657 w 78104"/>
              <a:gd name="T13" fmla="*/ 5370748 h 1349375"/>
              <a:gd name="T14" fmla="*/ 112517 w 78104"/>
              <a:gd name="T15" fmla="*/ 5372536 h 1349375"/>
              <a:gd name="T16" fmla="*/ 112993 w 78104"/>
              <a:gd name="T17" fmla="*/ 5427646 h 1349375"/>
              <a:gd name="T18" fmla="*/ 225546 w 78104"/>
              <a:gd name="T19" fmla="*/ 5426573 h 1349375"/>
              <a:gd name="T20" fmla="*/ 225071 w 78104"/>
              <a:gd name="T21" fmla="*/ 5371642 h 1349375"/>
              <a:gd name="T22" fmla="*/ 337207 w 78104"/>
              <a:gd name="T23" fmla="*/ 5371642 h 1349375"/>
              <a:gd name="T24" fmla="*/ 337657 w 78104"/>
              <a:gd name="T25" fmla="*/ 5370748 h 1349375"/>
              <a:gd name="T26" fmla="*/ 337207 w 78104"/>
              <a:gd name="T27" fmla="*/ 5371642 h 1349375"/>
              <a:gd name="T28" fmla="*/ 225071 w 78104"/>
              <a:gd name="T29" fmla="*/ 5371642 h 1349375"/>
              <a:gd name="T30" fmla="*/ 225546 w 78104"/>
              <a:gd name="T31" fmla="*/ 5426573 h 1349375"/>
              <a:gd name="T32" fmla="*/ 112993 w 78104"/>
              <a:gd name="T33" fmla="*/ 5427646 h 1349375"/>
              <a:gd name="T34" fmla="*/ 309042 w 78104"/>
              <a:gd name="T35" fmla="*/ 5427646 h 1349375"/>
              <a:gd name="T36" fmla="*/ 337207 w 78104"/>
              <a:gd name="T37" fmla="*/ 5371642 h 1349375"/>
              <a:gd name="T38" fmla="*/ 178870 w 78104"/>
              <a:gd name="T39" fmla="*/ 0 h 1349375"/>
              <a:gd name="T40" fmla="*/ 66317 w 78104"/>
              <a:gd name="T41" fmla="*/ 1073 h 1349375"/>
              <a:gd name="T42" fmla="*/ 112517 w 78104"/>
              <a:gd name="T43" fmla="*/ 5372536 h 1349375"/>
              <a:gd name="T44" fmla="*/ 225071 w 78104"/>
              <a:gd name="T45" fmla="*/ 5371642 h 1349375"/>
              <a:gd name="T46" fmla="*/ 178870 w 78104"/>
              <a:gd name="T47" fmla="*/ 0 h 134937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8104" h="1349375">
                <a:moveTo>
                  <a:pt x="25900" y="1271185"/>
                </a:moveTo>
                <a:lnTo>
                  <a:pt x="0" y="1271397"/>
                </a:lnTo>
                <a:lnTo>
                  <a:pt x="39509" y="1348867"/>
                </a:lnTo>
                <a:lnTo>
                  <a:pt x="71137" y="1284224"/>
                </a:lnTo>
                <a:lnTo>
                  <a:pt x="26009" y="1284224"/>
                </a:lnTo>
                <a:lnTo>
                  <a:pt x="25900" y="1271185"/>
                </a:lnTo>
                <a:close/>
              </a:path>
              <a:path w="78104" h="1349375">
                <a:moveTo>
                  <a:pt x="77724" y="1270762"/>
                </a:moveTo>
                <a:lnTo>
                  <a:pt x="25900" y="1271185"/>
                </a:lnTo>
                <a:lnTo>
                  <a:pt x="26009" y="1284224"/>
                </a:lnTo>
                <a:lnTo>
                  <a:pt x="51917" y="1283970"/>
                </a:lnTo>
                <a:lnTo>
                  <a:pt x="51808" y="1270973"/>
                </a:lnTo>
                <a:lnTo>
                  <a:pt x="77620" y="1270973"/>
                </a:lnTo>
                <a:lnTo>
                  <a:pt x="77724" y="1270762"/>
                </a:lnTo>
                <a:close/>
              </a:path>
              <a:path w="78104" h="1349375">
                <a:moveTo>
                  <a:pt x="77620" y="1270973"/>
                </a:moveTo>
                <a:lnTo>
                  <a:pt x="51808" y="1270973"/>
                </a:lnTo>
                <a:lnTo>
                  <a:pt x="51917" y="1283970"/>
                </a:lnTo>
                <a:lnTo>
                  <a:pt x="26009" y="1284224"/>
                </a:lnTo>
                <a:lnTo>
                  <a:pt x="71137" y="1284224"/>
                </a:lnTo>
                <a:lnTo>
                  <a:pt x="77620" y="1270973"/>
                </a:lnTo>
                <a:close/>
              </a:path>
              <a:path w="78104" h="1349375">
                <a:moveTo>
                  <a:pt x="41173" y="0"/>
                </a:moveTo>
                <a:lnTo>
                  <a:pt x="15265" y="254"/>
                </a:lnTo>
                <a:lnTo>
                  <a:pt x="25900" y="1271185"/>
                </a:lnTo>
                <a:lnTo>
                  <a:pt x="51808" y="1270973"/>
                </a:lnTo>
                <a:lnTo>
                  <a:pt x="41173" y="0"/>
                </a:lnTo>
                <a:close/>
              </a:path>
            </a:pathLst>
          </a:custGeom>
          <a:solidFill>
            <a:srgbClr val="FBB64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29757" name="object 29">
            <a:extLst>
              <a:ext uri="{FF2B5EF4-FFF2-40B4-BE49-F238E27FC236}">
                <a16:creationId xmlns:a16="http://schemas.microsoft.com/office/drawing/2014/main" id="{552EDA60-5CDF-4E03-8B06-B77BBDFD9D7D}"/>
              </a:ext>
            </a:extLst>
          </p:cNvPr>
          <p:cNvSpPr>
            <a:spLocks noChangeArrowheads="1"/>
          </p:cNvSpPr>
          <p:nvPr/>
        </p:nvSpPr>
        <p:spPr bwMode="auto">
          <a:xfrm>
            <a:off x="1865313" y="2733675"/>
            <a:ext cx="320675" cy="2019300"/>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9758" name="object 30">
            <a:extLst>
              <a:ext uri="{FF2B5EF4-FFF2-40B4-BE49-F238E27FC236}">
                <a16:creationId xmlns:a16="http://schemas.microsoft.com/office/drawing/2014/main" id="{D980C368-339F-4C1A-A109-914E0607B745}"/>
              </a:ext>
            </a:extLst>
          </p:cNvPr>
          <p:cNvSpPr>
            <a:spLocks/>
          </p:cNvSpPr>
          <p:nvPr/>
        </p:nvSpPr>
        <p:spPr bwMode="auto">
          <a:xfrm>
            <a:off x="1973263" y="2762250"/>
            <a:ext cx="104775" cy="1803400"/>
          </a:xfrm>
          <a:custGeom>
            <a:avLst/>
            <a:gdLst>
              <a:gd name="T0" fmla="*/ 112132 w 78105"/>
              <a:gd name="T1" fmla="*/ 5380283 h 1351914"/>
              <a:gd name="T2" fmla="*/ 0 w 78105"/>
              <a:gd name="T3" fmla="*/ 5381001 h 1351914"/>
              <a:gd name="T4" fmla="*/ 171019 w 78105"/>
              <a:gd name="T5" fmla="*/ 5708227 h 1351914"/>
              <a:gd name="T6" fmla="*/ 309144 w 78105"/>
              <a:gd name="T7" fmla="*/ 5435180 h 1351914"/>
              <a:gd name="T8" fmla="*/ 112541 w 78105"/>
              <a:gd name="T9" fmla="*/ 5435180 h 1351914"/>
              <a:gd name="T10" fmla="*/ 112132 w 78105"/>
              <a:gd name="T11" fmla="*/ 5380283 h 1351914"/>
              <a:gd name="T12" fmla="*/ 224678 w 78105"/>
              <a:gd name="T13" fmla="*/ 5379570 h 1351914"/>
              <a:gd name="T14" fmla="*/ 112132 w 78105"/>
              <a:gd name="T15" fmla="*/ 5380283 h 1351914"/>
              <a:gd name="T16" fmla="*/ 112541 w 78105"/>
              <a:gd name="T17" fmla="*/ 5435180 h 1351914"/>
              <a:gd name="T18" fmla="*/ 225087 w 78105"/>
              <a:gd name="T19" fmla="*/ 5434109 h 1351914"/>
              <a:gd name="T20" fmla="*/ 224678 w 78105"/>
              <a:gd name="T21" fmla="*/ 5379570 h 1351914"/>
              <a:gd name="T22" fmla="*/ 337634 w 78105"/>
              <a:gd name="T23" fmla="*/ 5378853 h 1351914"/>
              <a:gd name="T24" fmla="*/ 224678 w 78105"/>
              <a:gd name="T25" fmla="*/ 5379570 h 1351914"/>
              <a:gd name="T26" fmla="*/ 225087 w 78105"/>
              <a:gd name="T27" fmla="*/ 5434109 h 1351914"/>
              <a:gd name="T28" fmla="*/ 112541 w 78105"/>
              <a:gd name="T29" fmla="*/ 5435180 h 1351914"/>
              <a:gd name="T30" fmla="*/ 309144 w 78105"/>
              <a:gd name="T31" fmla="*/ 5435180 h 1351914"/>
              <a:gd name="T32" fmla="*/ 337634 w 78105"/>
              <a:gd name="T33" fmla="*/ 5378853 h 1351914"/>
              <a:gd name="T34" fmla="*/ 184262 w 78105"/>
              <a:gd name="T35" fmla="*/ 0 h 1351914"/>
              <a:gd name="T36" fmla="*/ 71715 w 78105"/>
              <a:gd name="T37" fmla="*/ 1073 h 1351914"/>
              <a:gd name="T38" fmla="*/ 112132 w 78105"/>
              <a:gd name="T39" fmla="*/ 5380283 h 1351914"/>
              <a:gd name="T40" fmla="*/ 224678 w 78105"/>
              <a:gd name="T41" fmla="*/ 5379570 h 1351914"/>
              <a:gd name="T42" fmla="*/ 184262 w 78105"/>
              <a:gd name="T43" fmla="*/ 0 h 135191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8105" h="1351914">
                <a:moveTo>
                  <a:pt x="25813" y="1273768"/>
                </a:moveTo>
                <a:lnTo>
                  <a:pt x="0" y="1273937"/>
                </a:lnTo>
                <a:lnTo>
                  <a:pt x="39369" y="1351407"/>
                </a:lnTo>
                <a:lnTo>
                  <a:pt x="71165" y="1286764"/>
                </a:lnTo>
                <a:lnTo>
                  <a:pt x="25907" y="1286764"/>
                </a:lnTo>
                <a:lnTo>
                  <a:pt x="25813" y="1273768"/>
                </a:lnTo>
                <a:close/>
              </a:path>
              <a:path w="78105" h="1351914">
                <a:moveTo>
                  <a:pt x="51721" y="1273598"/>
                </a:moveTo>
                <a:lnTo>
                  <a:pt x="25813" y="1273768"/>
                </a:lnTo>
                <a:lnTo>
                  <a:pt x="25907" y="1286764"/>
                </a:lnTo>
                <a:lnTo>
                  <a:pt x="51815" y="1286510"/>
                </a:lnTo>
                <a:lnTo>
                  <a:pt x="51721" y="1273598"/>
                </a:lnTo>
                <a:close/>
              </a:path>
              <a:path w="78105" h="1351914">
                <a:moveTo>
                  <a:pt x="77723" y="1273429"/>
                </a:moveTo>
                <a:lnTo>
                  <a:pt x="51721" y="1273598"/>
                </a:lnTo>
                <a:lnTo>
                  <a:pt x="51815" y="1286510"/>
                </a:lnTo>
                <a:lnTo>
                  <a:pt x="25907" y="1286764"/>
                </a:lnTo>
                <a:lnTo>
                  <a:pt x="71165" y="1286764"/>
                </a:lnTo>
                <a:lnTo>
                  <a:pt x="77723" y="1273429"/>
                </a:lnTo>
                <a:close/>
              </a:path>
              <a:path w="78105" h="1351914">
                <a:moveTo>
                  <a:pt x="42417" y="0"/>
                </a:moveTo>
                <a:lnTo>
                  <a:pt x="16509" y="254"/>
                </a:lnTo>
                <a:lnTo>
                  <a:pt x="25813" y="1273768"/>
                </a:lnTo>
                <a:lnTo>
                  <a:pt x="51721" y="1273598"/>
                </a:lnTo>
                <a:lnTo>
                  <a:pt x="42417" y="0"/>
                </a:lnTo>
                <a:close/>
              </a:path>
            </a:pathLst>
          </a:custGeom>
          <a:solidFill>
            <a:srgbClr val="FBB64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29759" name="object 31">
            <a:extLst>
              <a:ext uri="{FF2B5EF4-FFF2-40B4-BE49-F238E27FC236}">
                <a16:creationId xmlns:a16="http://schemas.microsoft.com/office/drawing/2014/main" id="{617B6949-F625-4375-A434-B7E4FB29542D}"/>
              </a:ext>
            </a:extLst>
          </p:cNvPr>
          <p:cNvSpPr>
            <a:spLocks noChangeArrowheads="1"/>
          </p:cNvSpPr>
          <p:nvPr/>
        </p:nvSpPr>
        <p:spPr bwMode="auto">
          <a:xfrm>
            <a:off x="3168650" y="2735263"/>
            <a:ext cx="320675" cy="2016125"/>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9760" name="object 32">
            <a:extLst>
              <a:ext uri="{FF2B5EF4-FFF2-40B4-BE49-F238E27FC236}">
                <a16:creationId xmlns:a16="http://schemas.microsoft.com/office/drawing/2014/main" id="{5DAB72CD-EB77-448D-A38D-6F065A761307}"/>
              </a:ext>
            </a:extLst>
          </p:cNvPr>
          <p:cNvSpPr>
            <a:spLocks/>
          </p:cNvSpPr>
          <p:nvPr/>
        </p:nvSpPr>
        <p:spPr bwMode="auto">
          <a:xfrm>
            <a:off x="3276600" y="2763838"/>
            <a:ext cx="103188" cy="1800225"/>
          </a:xfrm>
          <a:custGeom>
            <a:avLst/>
            <a:gdLst>
              <a:gd name="T0" fmla="*/ 104448 w 78105"/>
              <a:gd name="T1" fmla="*/ 5372713 h 1349375"/>
              <a:gd name="T2" fmla="*/ 0 w 78105"/>
              <a:gd name="T3" fmla="*/ 5373432 h 1349375"/>
              <a:gd name="T4" fmla="*/ 158458 w 78105"/>
              <a:gd name="T5" fmla="*/ 5700850 h 1349375"/>
              <a:gd name="T6" fmla="*/ 286429 w 78105"/>
              <a:gd name="T7" fmla="*/ 5427646 h 1349375"/>
              <a:gd name="T8" fmla="*/ 104787 w 78105"/>
              <a:gd name="T9" fmla="*/ 5427646 h 1349375"/>
              <a:gd name="T10" fmla="*/ 104448 w 78105"/>
              <a:gd name="T11" fmla="*/ 5372713 h 1349375"/>
              <a:gd name="T12" fmla="*/ 208726 w 78105"/>
              <a:gd name="T13" fmla="*/ 5371999 h 1349375"/>
              <a:gd name="T14" fmla="*/ 104448 w 78105"/>
              <a:gd name="T15" fmla="*/ 5372713 h 1349375"/>
              <a:gd name="T16" fmla="*/ 104787 w 78105"/>
              <a:gd name="T17" fmla="*/ 5427646 h 1349375"/>
              <a:gd name="T18" fmla="*/ 209063 w 78105"/>
              <a:gd name="T19" fmla="*/ 5426573 h 1349375"/>
              <a:gd name="T20" fmla="*/ 208726 w 78105"/>
              <a:gd name="T21" fmla="*/ 5371999 h 1349375"/>
              <a:gd name="T22" fmla="*/ 312830 w 78105"/>
              <a:gd name="T23" fmla="*/ 5371283 h 1349375"/>
              <a:gd name="T24" fmla="*/ 208726 w 78105"/>
              <a:gd name="T25" fmla="*/ 5371999 h 1349375"/>
              <a:gd name="T26" fmla="*/ 209063 w 78105"/>
              <a:gd name="T27" fmla="*/ 5426573 h 1349375"/>
              <a:gd name="T28" fmla="*/ 104787 w 78105"/>
              <a:gd name="T29" fmla="*/ 5427646 h 1349375"/>
              <a:gd name="T30" fmla="*/ 286429 w 78105"/>
              <a:gd name="T31" fmla="*/ 5427646 h 1349375"/>
              <a:gd name="T32" fmla="*/ 312830 w 78105"/>
              <a:gd name="T33" fmla="*/ 5371283 h 1349375"/>
              <a:gd name="T34" fmla="*/ 175835 w 78105"/>
              <a:gd name="T35" fmla="*/ 0 h 1349375"/>
              <a:gd name="T36" fmla="*/ 71562 w 78105"/>
              <a:gd name="T37" fmla="*/ 1073 h 1349375"/>
              <a:gd name="T38" fmla="*/ 104448 w 78105"/>
              <a:gd name="T39" fmla="*/ 5372713 h 1349375"/>
              <a:gd name="T40" fmla="*/ 208726 w 78105"/>
              <a:gd name="T41" fmla="*/ 5371999 h 1349375"/>
              <a:gd name="T42" fmla="*/ 175835 w 78105"/>
              <a:gd name="T43" fmla="*/ 0 h 134937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8105" h="1349375">
                <a:moveTo>
                  <a:pt x="25951" y="1271227"/>
                </a:moveTo>
                <a:lnTo>
                  <a:pt x="0" y="1271397"/>
                </a:lnTo>
                <a:lnTo>
                  <a:pt x="39370" y="1348867"/>
                </a:lnTo>
                <a:lnTo>
                  <a:pt x="71165" y="1284224"/>
                </a:lnTo>
                <a:lnTo>
                  <a:pt x="26035" y="1284224"/>
                </a:lnTo>
                <a:lnTo>
                  <a:pt x="25951" y="1271227"/>
                </a:lnTo>
                <a:close/>
              </a:path>
              <a:path w="78105" h="1349375">
                <a:moveTo>
                  <a:pt x="51859" y="1271058"/>
                </a:moveTo>
                <a:lnTo>
                  <a:pt x="25951" y="1271227"/>
                </a:lnTo>
                <a:lnTo>
                  <a:pt x="26035" y="1284224"/>
                </a:lnTo>
                <a:lnTo>
                  <a:pt x="51943" y="1283970"/>
                </a:lnTo>
                <a:lnTo>
                  <a:pt x="51859" y="1271058"/>
                </a:lnTo>
                <a:close/>
              </a:path>
              <a:path w="78105" h="1349375">
                <a:moveTo>
                  <a:pt x="77724" y="1270889"/>
                </a:moveTo>
                <a:lnTo>
                  <a:pt x="51859" y="1271058"/>
                </a:lnTo>
                <a:lnTo>
                  <a:pt x="51943" y="1283970"/>
                </a:lnTo>
                <a:lnTo>
                  <a:pt x="26035" y="1284224"/>
                </a:lnTo>
                <a:lnTo>
                  <a:pt x="71165" y="1284224"/>
                </a:lnTo>
                <a:lnTo>
                  <a:pt x="77724" y="1270889"/>
                </a:lnTo>
                <a:close/>
              </a:path>
              <a:path w="78105" h="1349375">
                <a:moveTo>
                  <a:pt x="43687" y="0"/>
                </a:moveTo>
                <a:lnTo>
                  <a:pt x="17780" y="254"/>
                </a:lnTo>
                <a:lnTo>
                  <a:pt x="25951" y="1271227"/>
                </a:lnTo>
                <a:lnTo>
                  <a:pt x="51859" y="1271058"/>
                </a:lnTo>
                <a:lnTo>
                  <a:pt x="43687" y="0"/>
                </a:lnTo>
                <a:close/>
              </a:path>
            </a:pathLst>
          </a:custGeom>
          <a:solidFill>
            <a:srgbClr val="FBB64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29761" name="object 33">
            <a:extLst>
              <a:ext uri="{FF2B5EF4-FFF2-40B4-BE49-F238E27FC236}">
                <a16:creationId xmlns:a16="http://schemas.microsoft.com/office/drawing/2014/main" id="{A17CFB51-E190-4811-B482-BD3D7CD2698E}"/>
              </a:ext>
            </a:extLst>
          </p:cNvPr>
          <p:cNvSpPr>
            <a:spLocks noChangeArrowheads="1"/>
          </p:cNvSpPr>
          <p:nvPr/>
        </p:nvSpPr>
        <p:spPr bwMode="auto">
          <a:xfrm>
            <a:off x="4457700" y="2735263"/>
            <a:ext cx="322263" cy="1981200"/>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9762" name="object 34">
            <a:extLst>
              <a:ext uri="{FF2B5EF4-FFF2-40B4-BE49-F238E27FC236}">
                <a16:creationId xmlns:a16="http://schemas.microsoft.com/office/drawing/2014/main" id="{F9A90C5D-6E51-4C18-B986-3C8D2C15E11D}"/>
              </a:ext>
            </a:extLst>
          </p:cNvPr>
          <p:cNvSpPr>
            <a:spLocks/>
          </p:cNvSpPr>
          <p:nvPr/>
        </p:nvSpPr>
        <p:spPr bwMode="auto">
          <a:xfrm>
            <a:off x="4567238" y="2763838"/>
            <a:ext cx="103187" cy="1765300"/>
          </a:xfrm>
          <a:custGeom>
            <a:avLst/>
            <a:gdLst>
              <a:gd name="T0" fmla="*/ 104064 w 78104"/>
              <a:gd name="T1" fmla="*/ 5259496 h 1323339"/>
              <a:gd name="T2" fmla="*/ 0 w 78104"/>
              <a:gd name="T3" fmla="*/ 5260029 h 1323339"/>
              <a:gd name="T4" fmla="*/ 157436 w 78104"/>
              <a:gd name="T5" fmla="*/ 5587814 h 1323339"/>
              <a:gd name="T6" fmla="*/ 286511 w 78104"/>
              <a:gd name="T7" fmla="*/ 5314215 h 1323339"/>
              <a:gd name="T8" fmla="*/ 104276 w 78104"/>
              <a:gd name="T9" fmla="*/ 5314215 h 1323339"/>
              <a:gd name="T10" fmla="*/ 104064 w 78104"/>
              <a:gd name="T11" fmla="*/ 5259496 h 1323339"/>
              <a:gd name="T12" fmla="*/ 312833 w 78104"/>
              <a:gd name="T13" fmla="*/ 5258422 h 1323339"/>
              <a:gd name="T14" fmla="*/ 104064 w 78104"/>
              <a:gd name="T15" fmla="*/ 5259496 h 1323339"/>
              <a:gd name="T16" fmla="*/ 104276 w 78104"/>
              <a:gd name="T17" fmla="*/ 5314215 h 1323339"/>
              <a:gd name="T18" fmla="*/ 208550 w 78104"/>
              <a:gd name="T19" fmla="*/ 5313678 h 1323339"/>
              <a:gd name="T20" fmla="*/ 208343 w 78104"/>
              <a:gd name="T21" fmla="*/ 5258957 h 1323339"/>
              <a:gd name="T22" fmla="*/ 312576 w 78104"/>
              <a:gd name="T23" fmla="*/ 5258957 h 1323339"/>
              <a:gd name="T24" fmla="*/ 312833 w 78104"/>
              <a:gd name="T25" fmla="*/ 5258422 h 1323339"/>
              <a:gd name="T26" fmla="*/ 312576 w 78104"/>
              <a:gd name="T27" fmla="*/ 5258957 h 1323339"/>
              <a:gd name="T28" fmla="*/ 208343 w 78104"/>
              <a:gd name="T29" fmla="*/ 5258957 h 1323339"/>
              <a:gd name="T30" fmla="*/ 208550 w 78104"/>
              <a:gd name="T31" fmla="*/ 5313678 h 1323339"/>
              <a:gd name="T32" fmla="*/ 104276 w 78104"/>
              <a:gd name="T33" fmla="*/ 5314215 h 1323339"/>
              <a:gd name="T34" fmla="*/ 286511 w 78104"/>
              <a:gd name="T35" fmla="*/ 5314215 h 1323339"/>
              <a:gd name="T36" fmla="*/ 312576 w 78104"/>
              <a:gd name="T37" fmla="*/ 5258957 h 1323339"/>
              <a:gd name="T38" fmla="*/ 188108 w 78104"/>
              <a:gd name="T39" fmla="*/ 0 h 1323339"/>
              <a:gd name="T40" fmla="*/ 83830 w 78104"/>
              <a:gd name="T41" fmla="*/ 0 h 1323339"/>
              <a:gd name="T42" fmla="*/ 104064 w 78104"/>
              <a:gd name="T43" fmla="*/ 5259496 h 1323339"/>
              <a:gd name="T44" fmla="*/ 208343 w 78104"/>
              <a:gd name="T45" fmla="*/ 5258957 h 1323339"/>
              <a:gd name="T46" fmla="*/ 188108 w 78104"/>
              <a:gd name="T47" fmla="*/ 0 h 132333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8104" h="1323339">
                <a:moveTo>
                  <a:pt x="25855" y="1245108"/>
                </a:moveTo>
                <a:lnTo>
                  <a:pt x="0" y="1245235"/>
                </a:lnTo>
                <a:lnTo>
                  <a:pt x="39115" y="1322832"/>
                </a:lnTo>
                <a:lnTo>
                  <a:pt x="71184" y="1258062"/>
                </a:lnTo>
                <a:lnTo>
                  <a:pt x="25908" y="1258062"/>
                </a:lnTo>
                <a:lnTo>
                  <a:pt x="25855" y="1245108"/>
                </a:lnTo>
                <a:close/>
              </a:path>
              <a:path w="78104" h="1323339">
                <a:moveTo>
                  <a:pt x="77724" y="1244854"/>
                </a:moveTo>
                <a:lnTo>
                  <a:pt x="25855" y="1245108"/>
                </a:lnTo>
                <a:lnTo>
                  <a:pt x="25908" y="1258062"/>
                </a:lnTo>
                <a:lnTo>
                  <a:pt x="51815" y="1257935"/>
                </a:lnTo>
                <a:lnTo>
                  <a:pt x="51763" y="1244981"/>
                </a:lnTo>
                <a:lnTo>
                  <a:pt x="77660" y="1244981"/>
                </a:lnTo>
                <a:lnTo>
                  <a:pt x="77724" y="1244854"/>
                </a:lnTo>
                <a:close/>
              </a:path>
              <a:path w="78104" h="1323339">
                <a:moveTo>
                  <a:pt x="77660" y="1244981"/>
                </a:moveTo>
                <a:lnTo>
                  <a:pt x="51763" y="1244981"/>
                </a:lnTo>
                <a:lnTo>
                  <a:pt x="51815" y="1257935"/>
                </a:lnTo>
                <a:lnTo>
                  <a:pt x="25908" y="1258062"/>
                </a:lnTo>
                <a:lnTo>
                  <a:pt x="71184" y="1258062"/>
                </a:lnTo>
                <a:lnTo>
                  <a:pt x="77660" y="1244981"/>
                </a:lnTo>
                <a:close/>
              </a:path>
              <a:path w="78104" h="1323339">
                <a:moveTo>
                  <a:pt x="46736" y="0"/>
                </a:moveTo>
                <a:lnTo>
                  <a:pt x="20827" y="0"/>
                </a:lnTo>
                <a:lnTo>
                  <a:pt x="25855" y="1245108"/>
                </a:lnTo>
                <a:lnTo>
                  <a:pt x="51763" y="1244981"/>
                </a:lnTo>
                <a:lnTo>
                  <a:pt x="46736" y="0"/>
                </a:lnTo>
                <a:close/>
              </a:path>
            </a:pathLst>
          </a:custGeom>
          <a:solidFill>
            <a:srgbClr val="FBB64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29763" name="object 35">
            <a:extLst>
              <a:ext uri="{FF2B5EF4-FFF2-40B4-BE49-F238E27FC236}">
                <a16:creationId xmlns:a16="http://schemas.microsoft.com/office/drawing/2014/main" id="{9674249B-117B-4166-A74C-EEFE42358119}"/>
              </a:ext>
            </a:extLst>
          </p:cNvPr>
          <p:cNvSpPr>
            <a:spLocks noChangeArrowheads="1"/>
          </p:cNvSpPr>
          <p:nvPr/>
        </p:nvSpPr>
        <p:spPr bwMode="auto">
          <a:xfrm>
            <a:off x="5740400" y="2767013"/>
            <a:ext cx="323850" cy="1949450"/>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9764" name="object 36">
            <a:extLst>
              <a:ext uri="{FF2B5EF4-FFF2-40B4-BE49-F238E27FC236}">
                <a16:creationId xmlns:a16="http://schemas.microsoft.com/office/drawing/2014/main" id="{1C3C7548-360F-4344-B379-00099125E9FF}"/>
              </a:ext>
            </a:extLst>
          </p:cNvPr>
          <p:cNvSpPr>
            <a:spLocks/>
          </p:cNvSpPr>
          <p:nvPr/>
        </p:nvSpPr>
        <p:spPr bwMode="auto">
          <a:xfrm>
            <a:off x="5849938" y="2797175"/>
            <a:ext cx="103187" cy="1731963"/>
          </a:xfrm>
          <a:custGeom>
            <a:avLst/>
            <a:gdLst>
              <a:gd name="T0" fmla="*/ 104351 w 78104"/>
              <a:gd name="T1" fmla="*/ 5141730 h 1299210"/>
              <a:gd name="T2" fmla="*/ 0 w 78104"/>
              <a:gd name="T3" fmla="*/ 5142624 h 1299210"/>
              <a:gd name="T4" fmla="*/ 158973 w 78104"/>
              <a:gd name="T5" fmla="*/ 5468247 h 1299210"/>
              <a:gd name="T6" fmla="*/ 286519 w 78104"/>
              <a:gd name="T7" fmla="*/ 5196093 h 1299210"/>
              <a:gd name="T8" fmla="*/ 104788 w 78104"/>
              <a:gd name="T9" fmla="*/ 5196093 h 1299210"/>
              <a:gd name="T10" fmla="*/ 104351 w 78104"/>
              <a:gd name="T11" fmla="*/ 5141730 h 1299210"/>
              <a:gd name="T12" fmla="*/ 208627 w 78104"/>
              <a:gd name="T13" fmla="*/ 5140840 h 1299210"/>
              <a:gd name="T14" fmla="*/ 104351 w 78104"/>
              <a:gd name="T15" fmla="*/ 5141730 h 1299210"/>
              <a:gd name="T16" fmla="*/ 104788 w 78104"/>
              <a:gd name="T17" fmla="*/ 5196093 h 1299210"/>
              <a:gd name="T18" fmla="*/ 209067 w 78104"/>
              <a:gd name="T19" fmla="*/ 5195026 h 1299210"/>
              <a:gd name="T20" fmla="*/ 208627 w 78104"/>
              <a:gd name="T21" fmla="*/ 5140840 h 1299210"/>
              <a:gd name="T22" fmla="*/ 312833 w 78104"/>
              <a:gd name="T23" fmla="*/ 5139950 h 1299210"/>
              <a:gd name="T24" fmla="*/ 208627 w 78104"/>
              <a:gd name="T25" fmla="*/ 5140840 h 1299210"/>
              <a:gd name="T26" fmla="*/ 209067 w 78104"/>
              <a:gd name="T27" fmla="*/ 5195026 h 1299210"/>
              <a:gd name="T28" fmla="*/ 104788 w 78104"/>
              <a:gd name="T29" fmla="*/ 5196093 h 1299210"/>
              <a:gd name="T30" fmla="*/ 286519 w 78104"/>
              <a:gd name="T31" fmla="*/ 5196093 h 1299210"/>
              <a:gd name="T32" fmla="*/ 312833 w 78104"/>
              <a:gd name="T33" fmla="*/ 5139950 h 1299210"/>
              <a:gd name="T34" fmla="*/ 167152 w 78104"/>
              <a:gd name="T35" fmla="*/ 0 h 1299210"/>
              <a:gd name="T36" fmla="*/ 62873 w 78104"/>
              <a:gd name="T37" fmla="*/ 1072 h 1299210"/>
              <a:gd name="T38" fmla="*/ 104351 w 78104"/>
              <a:gd name="T39" fmla="*/ 5141730 h 1299210"/>
              <a:gd name="T40" fmla="*/ 208627 w 78104"/>
              <a:gd name="T41" fmla="*/ 5140840 h 1299210"/>
              <a:gd name="T42" fmla="*/ 167152 w 78104"/>
              <a:gd name="T43" fmla="*/ 0 h 129921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8104" h="1299210">
                <a:moveTo>
                  <a:pt x="25926" y="1221274"/>
                </a:moveTo>
                <a:lnTo>
                  <a:pt x="0" y="1221486"/>
                </a:lnTo>
                <a:lnTo>
                  <a:pt x="39497" y="1298829"/>
                </a:lnTo>
                <a:lnTo>
                  <a:pt x="71186" y="1234186"/>
                </a:lnTo>
                <a:lnTo>
                  <a:pt x="26035" y="1234186"/>
                </a:lnTo>
                <a:lnTo>
                  <a:pt x="25926" y="1221274"/>
                </a:lnTo>
                <a:close/>
              </a:path>
              <a:path w="78104" h="1299210">
                <a:moveTo>
                  <a:pt x="51834" y="1221062"/>
                </a:moveTo>
                <a:lnTo>
                  <a:pt x="25926" y="1221274"/>
                </a:lnTo>
                <a:lnTo>
                  <a:pt x="26035" y="1234186"/>
                </a:lnTo>
                <a:lnTo>
                  <a:pt x="51943" y="1233932"/>
                </a:lnTo>
                <a:lnTo>
                  <a:pt x="51834" y="1221062"/>
                </a:lnTo>
                <a:close/>
              </a:path>
              <a:path w="78104" h="1299210">
                <a:moveTo>
                  <a:pt x="77724" y="1220851"/>
                </a:moveTo>
                <a:lnTo>
                  <a:pt x="51834" y="1221062"/>
                </a:lnTo>
                <a:lnTo>
                  <a:pt x="51943" y="1233932"/>
                </a:lnTo>
                <a:lnTo>
                  <a:pt x="26035" y="1234186"/>
                </a:lnTo>
                <a:lnTo>
                  <a:pt x="71186" y="1234186"/>
                </a:lnTo>
                <a:lnTo>
                  <a:pt x="77724" y="1220851"/>
                </a:lnTo>
                <a:close/>
              </a:path>
              <a:path w="78104" h="1299210">
                <a:moveTo>
                  <a:pt x="41529" y="0"/>
                </a:moveTo>
                <a:lnTo>
                  <a:pt x="15621" y="254"/>
                </a:lnTo>
                <a:lnTo>
                  <a:pt x="25926" y="1221274"/>
                </a:lnTo>
                <a:lnTo>
                  <a:pt x="51834" y="1221062"/>
                </a:lnTo>
                <a:lnTo>
                  <a:pt x="41529" y="0"/>
                </a:lnTo>
                <a:close/>
              </a:path>
            </a:pathLst>
          </a:custGeom>
          <a:solidFill>
            <a:srgbClr val="FBB64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29765" name="object 37">
            <a:extLst>
              <a:ext uri="{FF2B5EF4-FFF2-40B4-BE49-F238E27FC236}">
                <a16:creationId xmlns:a16="http://schemas.microsoft.com/office/drawing/2014/main" id="{4F6FBBD5-2109-4A19-9932-DE1FCFEBB175}"/>
              </a:ext>
            </a:extLst>
          </p:cNvPr>
          <p:cNvSpPr>
            <a:spLocks noChangeArrowheads="1"/>
          </p:cNvSpPr>
          <p:nvPr/>
        </p:nvSpPr>
        <p:spPr bwMode="auto">
          <a:xfrm>
            <a:off x="7056438" y="2736850"/>
            <a:ext cx="322262" cy="1981200"/>
          </a:xfrm>
          <a:prstGeom prst="rect">
            <a:avLst/>
          </a:prstGeom>
          <a:blipFill dpi="0" rotWithShape="1">
            <a:blip r:embed="rId1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9766" name="object 38">
            <a:extLst>
              <a:ext uri="{FF2B5EF4-FFF2-40B4-BE49-F238E27FC236}">
                <a16:creationId xmlns:a16="http://schemas.microsoft.com/office/drawing/2014/main" id="{8A8D534A-726B-4944-8C5C-622F96C2CC9A}"/>
              </a:ext>
            </a:extLst>
          </p:cNvPr>
          <p:cNvSpPr>
            <a:spLocks/>
          </p:cNvSpPr>
          <p:nvPr/>
        </p:nvSpPr>
        <p:spPr bwMode="auto">
          <a:xfrm>
            <a:off x="7165975" y="2767013"/>
            <a:ext cx="103188" cy="1763712"/>
          </a:xfrm>
          <a:custGeom>
            <a:avLst/>
            <a:gdLst>
              <a:gd name="T0" fmla="*/ 104072 w 78104"/>
              <a:gd name="T1" fmla="*/ 5247031 h 1322704"/>
              <a:gd name="T2" fmla="*/ 0 w 78104"/>
              <a:gd name="T3" fmla="*/ 5247392 h 1322704"/>
              <a:gd name="T4" fmla="*/ 157443 w 78104"/>
              <a:gd name="T5" fmla="*/ 5574484 h 1322704"/>
              <a:gd name="T6" fmla="*/ 286733 w 78104"/>
              <a:gd name="T7" fmla="*/ 5301459 h 1322704"/>
              <a:gd name="T8" fmla="*/ 104278 w 78104"/>
              <a:gd name="T9" fmla="*/ 5301459 h 1322704"/>
              <a:gd name="T10" fmla="*/ 104072 w 78104"/>
              <a:gd name="T11" fmla="*/ 5247031 h 1322704"/>
              <a:gd name="T12" fmla="*/ 208351 w 78104"/>
              <a:gd name="T13" fmla="*/ 5246673 h 1322704"/>
              <a:gd name="T14" fmla="*/ 104072 w 78104"/>
              <a:gd name="T15" fmla="*/ 5247031 h 1322704"/>
              <a:gd name="T16" fmla="*/ 104278 w 78104"/>
              <a:gd name="T17" fmla="*/ 5301459 h 1322704"/>
              <a:gd name="T18" fmla="*/ 208561 w 78104"/>
              <a:gd name="T19" fmla="*/ 5301459 h 1322704"/>
              <a:gd name="T20" fmla="*/ 208351 w 78104"/>
              <a:gd name="T21" fmla="*/ 5246673 h 1322704"/>
              <a:gd name="T22" fmla="*/ 312846 w 78104"/>
              <a:gd name="T23" fmla="*/ 5246320 h 1322704"/>
              <a:gd name="T24" fmla="*/ 208351 w 78104"/>
              <a:gd name="T25" fmla="*/ 5246673 h 1322704"/>
              <a:gd name="T26" fmla="*/ 208561 w 78104"/>
              <a:gd name="T27" fmla="*/ 5301459 h 1322704"/>
              <a:gd name="T28" fmla="*/ 286733 w 78104"/>
              <a:gd name="T29" fmla="*/ 5301459 h 1322704"/>
              <a:gd name="T30" fmla="*/ 312846 w 78104"/>
              <a:gd name="T31" fmla="*/ 5246320 h 1322704"/>
              <a:gd name="T32" fmla="*/ 188112 w 78104"/>
              <a:gd name="T33" fmla="*/ 0 h 1322704"/>
              <a:gd name="T34" fmla="*/ 83832 w 78104"/>
              <a:gd name="T35" fmla="*/ 0 h 1322704"/>
              <a:gd name="T36" fmla="*/ 104072 w 78104"/>
              <a:gd name="T37" fmla="*/ 5247031 h 1322704"/>
              <a:gd name="T38" fmla="*/ 208351 w 78104"/>
              <a:gd name="T39" fmla="*/ 5246673 h 1322704"/>
              <a:gd name="T40" fmla="*/ 188112 w 78104"/>
              <a:gd name="T41" fmla="*/ 0 h 132270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8104" h="1322704">
                <a:moveTo>
                  <a:pt x="25855" y="1244769"/>
                </a:moveTo>
                <a:lnTo>
                  <a:pt x="0" y="1244854"/>
                </a:lnTo>
                <a:lnTo>
                  <a:pt x="39115" y="1322451"/>
                </a:lnTo>
                <a:lnTo>
                  <a:pt x="71236" y="1257681"/>
                </a:lnTo>
                <a:lnTo>
                  <a:pt x="25907" y="1257681"/>
                </a:lnTo>
                <a:lnTo>
                  <a:pt x="25855" y="1244769"/>
                </a:lnTo>
                <a:close/>
              </a:path>
              <a:path w="78104" h="1322704">
                <a:moveTo>
                  <a:pt x="51763" y="1244684"/>
                </a:moveTo>
                <a:lnTo>
                  <a:pt x="25855" y="1244769"/>
                </a:lnTo>
                <a:lnTo>
                  <a:pt x="25907" y="1257681"/>
                </a:lnTo>
                <a:lnTo>
                  <a:pt x="51815" y="1257681"/>
                </a:lnTo>
                <a:lnTo>
                  <a:pt x="51763" y="1244684"/>
                </a:lnTo>
                <a:close/>
              </a:path>
              <a:path w="78104" h="1322704">
                <a:moveTo>
                  <a:pt x="77723" y="1244600"/>
                </a:moveTo>
                <a:lnTo>
                  <a:pt x="51763" y="1244684"/>
                </a:lnTo>
                <a:lnTo>
                  <a:pt x="51815" y="1257681"/>
                </a:lnTo>
                <a:lnTo>
                  <a:pt x="71236" y="1257681"/>
                </a:lnTo>
                <a:lnTo>
                  <a:pt x="77723" y="1244600"/>
                </a:lnTo>
                <a:close/>
              </a:path>
              <a:path w="78104" h="1322704">
                <a:moveTo>
                  <a:pt x="46735" y="0"/>
                </a:moveTo>
                <a:lnTo>
                  <a:pt x="20827" y="0"/>
                </a:lnTo>
                <a:lnTo>
                  <a:pt x="25855" y="1244769"/>
                </a:lnTo>
                <a:lnTo>
                  <a:pt x="51763" y="1244684"/>
                </a:lnTo>
                <a:lnTo>
                  <a:pt x="46735" y="0"/>
                </a:lnTo>
                <a:close/>
              </a:path>
            </a:pathLst>
          </a:custGeom>
          <a:solidFill>
            <a:srgbClr val="FBB64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29767" name="object 39">
            <a:extLst>
              <a:ext uri="{FF2B5EF4-FFF2-40B4-BE49-F238E27FC236}">
                <a16:creationId xmlns:a16="http://schemas.microsoft.com/office/drawing/2014/main" id="{EFCEB9A7-DB6D-45DE-A1AB-18CF70376D87}"/>
              </a:ext>
            </a:extLst>
          </p:cNvPr>
          <p:cNvSpPr>
            <a:spLocks noChangeArrowheads="1"/>
          </p:cNvSpPr>
          <p:nvPr/>
        </p:nvSpPr>
        <p:spPr bwMode="auto">
          <a:xfrm>
            <a:off x="8347075" y="2733675"/>
            <a:ext cx="323850" cy="1998663"/>
          </a:xfrm>
          <a:prstGeom prst="rect">
            <a:avLst/>
          </a:prstGeom>
          <a:blipFill dpi="0" rotWithShape="1">
            <a:blip r:embed="rId1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9768" name="object 40">
            <a:extLst>
              <a:ext uri="{FF2B5EF4-FFF2-40B4-BE49-F238E27FC236}">
                <a16:creationId xmlns:a16="http://schemas.microsoft.com/office/drawing/2014/main" id="{78616180-509A-42C9-B38F-901123A8741D}"/>
              </a:ext>
            </a:extLst>
          </p:cNvPr>
          <p:cNvSpPr>
            <a:spLocks/>
          </p:cNvSpPr>
          <p:nvPr/>
        </p:nvSpPr>
        <p:spPr bwMode="auto">
          <a:xfrm>
            <a:off x="8456613" y="2762250"/>
            <a:ext cx="104775" cy="1782763"/>
          </a:xfrm>
          <a:custGeom>
            <a:avLst/>
            <a:gdLst>
              <a:gd name="T0" fmla="*/ 112695 w 78104"/>
              <a:gd name="T1" fmla="*/ 5303522 h 1337310"/>
              <a:gd name="T2" fmla="*/ 0 w 78104"/>
              <a:gd name="T3" fmla="*/ 5304238 h 1337310"/>
              <a:gd name="T4" fmla="*/ 171033 w 78104"/>
              <a:gd name="T5" fmla="*/ 5630407 h 1337310"/>
              <a:gd name="T6" fmla="*/ 309163 w 78104"/>
              <a:gd name="T7" fmla="*/ 5358243 h 1337310"/>
              <a:gd name="T8" fmla="*/ 113103 w 78104"/>
              <a:gd name="T9" fmla="*/ 5358243 h 1337310"/>
              <a:gd name="T10" fmla="*/ 112695 w 78104"/>
              <a:gd name="T11" fmla="*/ 5303522 h 1337310"/>
              <a:gd name="T12" fmla="*/ 337657 w 78104"/>
              <a:gd name="T13" fmla="*/ 5302100 h 1337310"/>
              <a:gd name="T14" fmla="*/ 112695 w 78104"/>
              <a:gd name="T15" fmla="*/ 5303522 h 1337310"/>
              <a:gd name="T16" fmla="*/ 113103 w 78104"/>
              <a:gd name="T17" fmla="*/ 5358243 h 1337310"/>
              <a:gd name="T18" fmla="*/ 225652 w 78104"/>
              <a:gd name="T19" fmla="*/ 5357171 h 1337310"/>
              <a:gd name="T20" fmla="*/ 225253 w 78104"/>
              <a:gd name="T21" fmla="*/ 5302810 h 1337310"/>
              <a:gd name="T22" fmla="*/ 337294 w 78104"/>
              <a:gd name="T23" fmla="*/ 5302810 h 1337310"/>
              <a:gd name="T24" fmla="*/ 337657 w 78104"/>
              <a:gd name="T25" fmla="*/ 5302100 h 1337310"/>
              <a:gd name="T26" fmla="*/ 337294 w 78104"/>
              <a:gd name="T27" fmla="*/ 5302810 h 1337310"/>
              <a:gd name="T28" fmla="*/ 225253 w 78104"/>
              <a:gd name="T29" fmla="*/ 5302810 h 1337310"/>
              <a:gd name="T30" fmla="*/ 225652 w 78104"/>
              <a:gd name="T31" fmla="*/ 5357171 h 1337310"/>
              <a:gd name="T32" fmla="*/ 113103 w 78104"/>
              <a:gd name="T33" fmla="*/ 5358243 h 1337310"/>
              <a:gd name="T34" fmla="*/ 309163 w 78104"/>
              <a:gd name="T35" fmla="*/ 5358243 h 1337310"/>
              <a:gd name="T36" fmla="*/ 337294 w 78104"/>
              <a:gd name="T37" fmla="*/ 5302810 h 1337310"/>
              <a:gd name="T38" fmla="*/ 185933 w 78104"/>
              <a:gd name="T39" fmla="*/ 0 h 1337310"/>
              <a:gd name="T40" fmla="*/ 73376 w 78104"/>
              <a:gd name="T41" fmla="*/ 1072 h 1337310"/>
              <a:gd name="T42" fmla="*/ 112695 w 78104"/>
              <a:gd name="T43" fmla="*/ 5303522 h 1337310"/>
              <a:gd name="T44" fmla="*/ 225253 w 78104"/>
              <a:gd name="T45" fmla="*/ 5302810 h 1337310"/>
              <a:gd name="T46" fmla="*/ 185933 w 78104"/>
              <a:gd name="T47" fmla="*/ 0 h 133731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8104" h="1337310">
                <a:moveTo>
                  <a:pt x="25941" y="1259670"/>
                </a:moveTo>
                <a:lnTo>
                  <a:pt x="0" y="1259840"/>
                </a:lnTo>
                <a:lnTo>
                  <a:pt x="39369" y="1337310"/>
                </a:lnTo>
                <a:lnTo>
                  <a:pt x="71165" y="1272667"/>
                </a:lnTo>
                <a:lnTo>
                  <a:pt x="26035" y="1272667"/>
                </a:lnTo>
                <a:lnTo>
                  <a:pt x="25941" y="1259670"/>
                </a:lnTo>
                <a:close/>
              </a:path>
              <a:path w="78104" h="1337310">
                <a:moveTo>
                  <a:pt x="77724" y="1259332"/>
                </a:moveTo>
                <a:lnTo>
                  <a:pt x="25941" y="1259670"/>
                </a:lnTo>
                <a:lnTo>
                  <a:pt x="26035" y="1272667"/>
                </a:lnTo>
                <a:lnTo>
                  <a:pt x="51942" y="1272413"/>
                </a:lnTo>
                <a:lnTo>
                  <a:pt x="51850" y="1259501"/>
                </a:lnTo>
                <a:lnTo>
                  <a:pt x="77640" y="1259501"/>
                </a:lnTo>
                <a:lnTo>
                  <a:pt x="77724" y="1259332"/>
                </a:lnTo>
                <a:close/>
              </a:path>
              <a:path w="78104" h="1337310">
                <a:moveTo>
                  <a:pt x="77640" y="1259501"/>
                </a:moveTo>
                <a:lnTo>
                  <a:pt x="51850" y="1259501"/>
                </a:lnTo>
                <a:lnTo>
                  <a:pt x="51942" y="1272413"/>
                </a:lnTo>
                <a:lnTo>
                  <a:pt x="26035" y="1272667"/>
                </a:lnTo>
                <a:lnTo>
                  <a:pt x="71165" y="1272667"/>
                </a:lnTo>
                <a:lnTo>
                  <a:pt x="77640" y="1259501"/>
                </a:lnTo>
                <a:close/>
              </a:path>
              <a:path w="78104" h="1337310">
                <a:moveTo>
                  <a:pt x="42799" y="0"/>
                </a:moveTo>
                <a:lnTo>
                  <a:pt x="16890" y="254"/>
                </a:lnTo>
                <a:lnTo>
                  <a:pt x="25941" y="1259670"/>
                </a:lnTo>
                <a:lnTo>
                  <a:pt x="51850" y="1259501"/>
                </a:lnTo>
                <a:lnTo>
                  <a:pt x="42799" y="0"/>
                </a:lnTo>
                <a:close/>
              </a:path>
            </a:pathLst>
          </a:custGeom>
          <a:solidFill>
            <a:srgbClr val="FBB64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29769" name="object 41">
            <a:extLst>
              <a:ext uri="{FF2B5EF4-FFF2-40B4-BE49-F238E27FC236}">
                <a16:creationId xmlns:a16="http://schemas.microsoft.com/office/drawing/2014/main" id="{87C6E020-446F-4802-BA2D-ED3AD6B5F8E7}"/>
              </a:ext>
            </a:extLst>
          </p:cNvPr>
          <p:cNvSpPr>
            <a:spLocks noChangeArrowheads="1"/>
          </p:cNvSpPr>
          <p:nvPr/>
        </p:nvSpPr>
        <p:spPr bwMode="auto">
          <a:xfrm>
            <a:off x="9688513" y="2730500"/>
            <a:ext cx="323850" cy="2001838"/>
          </a:xfrm>
          <a:prstGeom prst="rect">
            <a:avLst/>
          </a:prstGeom>
          <a:blipFill dpi="0" rotWithShape="1">
            <a:blip r:embed="rId1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9770" name="object 42">
            <a:extLst>
              <a:ext uri="{FF2B5EF4-FFF2-40B4-BE49-F238E27FC236}">
                <a16:creationId xmlns:a16="http://schemas.microsoft.com/office/drawing/2014/main" id="{169C0B3B-8743-400F-8B54-2C80A538999D}"/>
              </a:ext>
            </a:extLst>
          </p:cNvPr>
          <p:cNvSpPr>
            <a:spLocks/>
          </p:cNvSpPr>
          <p:nvPr/>
        </p:nvSpPr>
        <p:spPr bwMode="auto">
          <a:xfrm>
            <a:off x="9798050" y="2760663"/>
            <a:ext cx="103188" cy="1784350"/>
          </a:xfrm>
          <a:custGeom>
            <a:avLst/>
            <a:gdLst>
              <a:gd name="T0" fmla="*/ 104551 w 78104"/>
              <a:gd name="T1" fmla="*/ 5315788 h 1337945"/>
              <a:gd name="T2" fmla="*/ 0 w 78104"/>
              <a:gd name="T3" fmla="*/ 5316328 h 1337945"/>
              <a:gd name="T4" fmla="*/ 157958 w 78104"/>
              <a:gd name="T5" fmla="*/ 5643173 h 1337945"/>
              <a:gd name="T6" fmla="*/ 286568 w 78104"/>
              <a:gd name="T7" fmla="*/ 5370439 h 1337945"/>
              <a:gd name="T8" fmla="*/ 104789 w 78104"/>
              <a:gd name="T9" fmla="*/ 5370439 h 1337945"/>
              <a:gd name="T10" fmla="*/ 104551 w 78104"/>
              <a:gd name="T11" fmla="*/ 5315788 h 1337945"/>
              <a:gd name="T12" fmla="*/ 208835 w 78104"/>
              <a:gd name="T13" fmla="*/ 5315254 h 1337945"/>
              <a:gd name="T14" fmla="*/ 104551 w 78104"/>
              <a:gd name="T15" fmla="*/ 5315788 h 1337945"/>
              <a:gd name="T16" fmla="*/ 104789 w 78104"/>
              <a:gd name="T17" fmla="*/ 5370439 h 1337945"/>
              <a:gd name="T18" fmla="*/ 209078 w 78104"/>
              <a:gd name="T19" fmla="*/ 5369907 h 1337945"/>
              <a:gd name="T20" fmla="*/ 208835 w 78104"/>
              <a:gd name="T21" fmla="*/ 5315254 h 1337945"/>
              <a:gd name="T22" fmla="*/ 312848 w 78104"/>
              <a:gd name="T23" fmla="*/ 5314722 h 1337945"/>
              <a:gd name="T24" fmla="*/ 208835 w 78104"/>
              <a:gd name="T25" fmla="*/ 5315254 h 1337945"/>
              <a:gd name="T26" fmla="*/ 209078 w 78104"/>
              <a:gd name="T27" fmla="*/ 5369907 h 1337945"/>
              <a:gd name="T28" fmla="*/ 104789 w 78104"/>
              <a:gd name="T29" fmla="*/ 5370439 h 1337945"/>
              <a:gd name="T30" fmla="*/ 286568 w 78104"/>
              <a:gd name="T31" fmla="*/ 5370439 h 1337945"/>
              <a:gd name="T32" fmla="*/ 312848 w 78104"/>
              <a:gd name="T33" fmla="*/ 5314722 h 1337945"/>
              <a:gd name="T34" fmla="*/ 185561 w 78104"/>
              <a:gd name="T35" fmla="*/ 0 h 1337945"/>
              <a:gd name="T36" fmla="*/ 81279 w 78104"/>
              <a:gd name="T37" fmla="*/ 0 h 1337945"/>
              <a:gd name="T38" fmla="*/ 104551 w 78104"/>
              <a:gd name="T39" fmla="*/ 5315788 h 1337945"/>
              <a:gd name="T40" fmla="*/ 208835 w 78104"/>
              <a:gd name="T41" fmla="*/ 5315254 h 1337945"/>
              <a:gd name="T42" fmla="*/ 185561 w 78104"/>
              <a:gd name="T43" fmla="*/ 0 h 133794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8104" h="1337945">
                <a:moveTo>
                  <a:pt x="25975" y="1259966"/>
                </a:moveTo>
                <a:lnTo>
                  <a:pt x="0" y="1260094"/>
                </a:lnTo>
                <a:lnTo>
                  <a:pt x="39243" y="1337564"/>
                </a:lnTo>
                <a:lnTo>
                  <a:pt x="71195" y="1272920"/>
                </a:lnTo>
                <a:lnTo>
                  <a:pt x="26034" y="1272920"/>
                </a:lnTo>
                <a:lnTo>
                  <a:pt x="25975" y="1259966"/>
                </a:lnTo>
                <a:close/>
              </a:path>
              <a:path w="78104" h="1337945">
                <a:moveTo>
                  <a:pt x="51883" y="1259839"/>
                </a:moveTo>
                <a:lnTo>
                  <a:pt x="25975" y="1259966"/>
                </a:lnTo>
                <a:lnTo>
                  <a:pt x="26034" y="1272920"/>
                </a:lnTo>
                <a:lnTo>
                  <a:pt x="51943" y="1272794"/>
                </a:lnTo>
                <a:lnTo>
                  <a:pt x="51883" y="1259839"/>
                </a:lnTo>
                <a:close/>
              </a:path>
              <a:path w="78104" h="1337945">
                <a:moveTo>
                  <a:pt x="77724" y="1259713"/>
                </a:moveTo>
                <a:lnTo>
                  <a:pt x="51883" y="1259839"/>
                </a:lnTo>
                <a:lnTo>
                  <a:pt x="51943" y="1272794"/>
                </a:lnTo>
                <a:lnTo>
                  <a:pt x="26034" y="1272920"/>
                </a:lnTo>
                <a:lnTo>
                  <a:pt x="71195" y="1272920"/>
                </a:lnTo>
                <a:lnTo>
                  <a:pt x="77724" y="1259713"/>
                </a:lnTo>
                <a:close/>
              </a:path>
              <a:path w="78104" h="1337945">
                <a:moveTo>
                  <a:pt x="46100" y="0"/>
                </a:moveTo>
                <a:lnTo>
                  <a:pt x="20193" y="0"/>
                </a:lnTo>
                <a:lnTo>
                  <a:pt x="25975" y="1259966"/>
                </a:lnTo>
                <a:lnTo>
                  <a:pt x="51883" y="1259839"/>
                </a:lnTo>
                <a:lnTo>
                  <a:pt x="46100" y="0"/>
                </a:lnTo>
                <a:close/>
              </a:path>
            </a:pathLst>
          </a:custGeom>
          <a:solidFill>
            <a:srgbClr val="FBB64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29771" name="object 43">
            <a:extLst>
              <a:ext uri="{FF2B5EF4-FFF2-40B4-BE49-F238E27FC236}">
                <a16:creationId xmlns:a16="http://schemas.microsoft.com/office/drawing/2014/main" id="{E41BB533-2E64-455E-A28F-FBFCBA875A4E}"/>
              </a:ext>
            </a:extLst>
          </p:cNvPr>
          <p:cNvSpPr>
            <a:spLocks noChangeArrowheads="1"/>
          </p:cNvSpPr>
          <p:nvPr/>
        </p:nvSpPr>
        <p:spPr bwMode="auto">
          <a:xfrm>
            <a:off x="10455275" y="1509713"/>
            <a:ext cx="1344613" cy="1344612"/>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9772" name="object 44">
            <a:extLst>
              <a:ext uri="{FF2B5EF4-FFF2-40B4-BE49-F238E27FC236}">
                <a16:creationId xmlns:a16="http://schemas.microsoft.com/office/drawing/2014/main" id="{C78FD655-227F-46D4-B5B9-D8BB2EDE6544}"/>
              </a:ext>
            </a:extLst>
          </p:cNvPr>
          <p:cNvSpPr>
            <a:spLocks noChangeArrowheads="1"/>
          </p:cNvSpPr>
          <p:nvPr/>
        </p:nvSpPr>
        <p:spPr bwMode="auto">
          <a:xfrm>
            <a:off x="10517188" y="1543050"/>
            <a:ext cx="1219200" cy="121920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9773" name="object 45">
            <a:extLst>
              <a:ext uri="{FF2B5EF4-FFF2-40B4-BE49-F238E27FC236}">
                <a16:creationId xmlns:a16="http://schemas.microsoft.com/office/drawing/2014/main" id="{A6502649-794B-4F9F-9050-1717B9BBB94C}"/>
              </a:ext>
            </a:extLst>
          </p:cNvPr>
          <p:cNvSpPr txBox="1">
            <a:spLocks noChangeArrowheads="1"/>
          </p:cNvSpPr>
          <p:nvPr/>
        </p:nvSpPr>
        <p:spPr bwMode="auto">
          <a:xfrm>
            <a:off x="10517188" y="1543050"/>
            <a:ext cx="1219200" cy="938213"/>
          </a:xfrm>
          <a:prstGeom prst="rect">
            <a:avLst/>
          </a:prstGeom>
          <a:noFill/>
          <a:ln w="9144">
            <a:solidFill>
              <a:srgbClr val="FAB346"/>
            </a:solidFill>
            <a:miter lim="800000"/>
            <a:headEnd/>
            <a:tailEnd/>
          </a:ln>
          <a:extLst>
            <a:ext uri="{909E8E84-426E-40DD-AFC4-6F175D3DCCD1}">
              <a14:hiddenFill xmlns:a14="http://schemas.microsoft.com/office/drawing/2010/main">
                <a:solidFill>
                  <a:srgbClr val="FFFFFF"/>
                </a:solidFill>
              </a14:hiddenFill>
            </a:ext>
          </a:extLst>
        </p:spPr>
        <p:txBody>
          <a:bodyPr lIns="0" tIns="198967" rIns="0" bIns="0">
            <a:spAutoFit/>
          </a:bodyPr>
          <a:lstStyle>
            <a:lvl1pPr marL="360363" indent="-119063">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563"/>
              </a:spcBef>
            </a:pPr>
            <a:r>
              <a:rPr lang="zh-CN" altLang="zh-CN" sz="2400">
                <a:solidFill>
                  <a:srgbClr val="464646"/>
                </a:solidFill>
                <a:latin typeface="Arial" panose="020B0604020202020204" pitchFamily="34" charset="0"/>
                <a:cs typeface="Arial" panose="020B0604020202020204" pitchFamily="34" charset="0"/>
              </a:rPr>
              <a:t>备份</a:t>
            </a:r>
            <a:endParaRPr lang="zh-CN" altLang="zh-CN" sz="2400">
              <a:latin typeface="Arial" panose="020B0604020202020204" pitchFamily="34" charset="0"/>
              <a:cs typeface="Arial" panose="020B0604020202020204" pitchFamily="34" charset="0"/>
            </a:endParaRPr>
          </a:p>
        </p:txBody>
      </p:sp>
      <p:sp>
        <p:nvSpPr>
          <p:cNvPr id="329774" name="object 46">
            <a:extLst>
              <a:ext uri="{FF2B5EF4-FFF2-40B4-BE49-F238E27FC236}">
                <a16:creationId xmlns:a16="http://schemas.microsoft.com/office/drawing/2014/main" id="{0F44F8EC-44C0-4909-BBB3-647C5E503900}"/>
              </a:ext>
            </a:extLst>
          </p:cNvPr>
          <p:cNvSpPr>
            <a:spLocks noChangeArrowheads="1"/>
          </p:cNvSpPr>
          <p:nvPr/>
        </p:nvSpPr>
        <p:spPr bwMode="auto">
          <a:xfrm>
            <a:off x="10972800" y="2733675"/>
            <a:ext cx="323850" cy="2039938"/>
          </a:xfrm>
          <a:prstGeom prst="rect">
            <a:avLst/>
          </a:prstGeom>
          <a:blipFill dpi="0" rotWithShape="1">
            <a:blip r:embed="rId1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9775" name="object 47">
            <a:extLst>
              <a:ext uri="{FF2B5EF4-FFF2-40B4-BE49-F238E27FC236}">
                <a16:creationId xmlns:a16="http://schemas.microsoft.com/office/drawing/2014/main" id="{2847CE43-0831-4D9A-A8CF-41502C71C021}"/>
              </a:ext>
            </a:extLst>
          </p:cNvPr>
          <p:cNvSpPr>
            <a:spLocks/>
          </p:cNvSpPr>
          <p:nvPr/>
        </p:nvSpPr>
        <p:spPr bwMode="auto">
          <a:xfrm>
            <a:off x="11082338" y="2762250"/>
            <a:ext cx="103187" cy="1822450"/>
          </a:xfrm>
          <a:custGeom>
            <a:avLst/>
            <a:gdLst>
              <a:gd name="T0" fmla="*/ 104113 w 78104"/>
              <a:gd name="T1" fmla="*/ 5437464 h 1366520"/>
              <a:gd name="T2" fmla="*/ 0 w 78104"/>
              <a:gd name="T3" fmla="*/ 5437822 h 1366520"/>
              <a:gd name="T4" fmla="*/ 156923 w 78104"/>
              <a:gd name="T5" fmla="*/ 5765197 h 1366520"/>
              <a:gd name="T6" fmla="*/ 286636 w 78104"/>
              <a:gd name="T7" fmla="*/ 5491940 h 1366520"/>
              <a:gd name="T8" fmla="*/ 104274 w 78104"/>
              <a:gd name="T9" fmla="*/ 5491940 h 1366520"/>
              <a:gd name="T10" fmla="*/ 104113 w 78104"/>
              <a:gd name="T11" fmla="*/ 5437464 h 1366520"/>
              <a:gd name="T12" fmla="*/ 208389 w 78104"/>
              <a:gd name="T13" fmla="*/ 5437108 h 1366520"/>
              <a:gd name="T14" fmla="*/ 104113 w 78104"/>
              <a:gd name="T15" fmla="*/ 5437464 h 1366520"/>
              <a:gd name="T16" fmla="*/ 104274 w 78104"/>
              <a:gd name="T17" fmla="*/ 5491940 h 1366520"/>
              <a:gd name="T18" fmla="*/ 208550 w 78104"/>
              <a:gd name="T19" fmla="*/ 5491940 h 1366520"/>
              <a:gd name="T20" fmla="*/ 208389 w 78104"/>
              <a:gd name="T21" fmla="*/ 5437108 h 1366520"/>
              <a:gd name="T22" fmla="*/ 312831 w 78104"/>
              <a:gd name="T23" fmla="*/ 5436754 h 1366520"/>
              <a:gd name="T24" fmla="*/ 208389 w 78104"/>
              <a:gd name="T25" fmla="*/ 5437108 h 1366520"/>
              <a:gd name="T26" fmla="*/ 208550 w 78104"/>
              <a:gd name="T27" fmla="*/ 5491940 h 1366520"/>
              <a:gd name="T28" fmla="*/ 286636 w 78104"/>
              <a:gd name="T29" fmla="*/ 5491940 h 1366520"/>
              <a:gd name="T30" fmla="*/ 312831 w 78104"/>
              <a:gd name="T31" fmla="*/ 5436754 h 1366520"/>
              <a:gd name="T32" fmla="*/ 192193 w 78104"/>
              <a:gd name="T33" fmla="*/ 0 h 1366520"/>
              <a:gd name="T34" fmla="*/ 87917 w 78104"/>
              <a:gd name="T35" fmla="*/ 0 h 1366520"/>
              <a:gd name="T36" fmla="*/ 104113 w 78104"/>
              <a:gd name="T37" fmla="*/ 5437464 h 1366520"/>
              <a:gd name="T38" fmla="*/ 208389 w 78104"/>
              <a:gd name="T39" fmla="*/ 5437108 h 1366520"/>
              <a:gd name="T40" fmla="*/ 192193 w 78104"/>
              <a:gd name="T41" fmla="*/ 0 h 136652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8104" h="1366520">
                <a:moveTo>
                  <a:pt x="25867" y="1288838"/>
                </a:moveTo>
                <a:lnTo>
                  <a:pt x="0" y="1288923"/>
                </a:lnTo>
                <a:lnTo>
                  <a:pt x="38988" y="1366520"/>
                </a:lnTo>
                <a:lnTo>
                  <a:pt x="71215" y="1301750"/>
                </a:lnTo>
                <a:lnTo>
                  <a:pt x="25907" y="1301750"/>
                </a:lnTo>
                <a:lnTo>
                  <a:pt x="25867" y="1288838"/>
                </a:lnTo>
                <a:close/>
              </a:path>
              <a:path w="78104" h="1366520">
                <a:moveTo>
                  <a:pt x="51775" y="1288753"/>
                </a:moveTo>
                <a:lnTo>
                  <a:pt x="25867" y="1288838"/>
                </a:lnTo>
                <a:lnTo>
                  <a:pt x="25907" y="1301750"/>
                </a:lnTo>
                <a:lnTo>
                  <a:pt x="51815" y="1301750"/>
                </a:lnTo>
                <a:lnTo>
                  <a:pt x="51775" y="1288753"/>
                </a:lnTo>
                <a:close/>
              </a:path>
              <a:path w="78104" h="1366520">
                <a:moveTo>
                  <a:pt x="77723" y="1288669"/>
                </a:moveTo>
                <a:lnTo>
                  <a:pt x="51775" y="1288753"/>
                </a:lnTo>
                <a:lnTo>
                  <a:pt x="51815" y="1301750"/>
                </a:lnTo>
                <a:lnTo>
                  <a:pt x="71215" y="1301750"/>
                </a:lnTo>
                <a:lnTo>
                  <a:pt x="77723" y="1288669"/>
                </a:lnTo>
                <a:close/>
              </a:path>
              <a:path w="78104" h="1366520">
                <a:moveTo>
                  <a:pt x="47751" y="0"/>
                </a:moveTo>
                <a:lnTo>
                  <a:pt x="21843" y="0"/>
                </a:lnTo>
                <a:lnTo>
                  <a:pt x="25867" y="1288838"/>
                </a:lnTo>
                <a:lnTo>
                  <a:pt x="51775" y="1288753"/>
                </a:lnTo>
                <a:lnTo>
                  <a:pt x="47751" y="0"/>
                </a:lnTo>
                <a:close/>
              </a:path>
            </a:pathLst>
          </a:custGeom>
          <a:solidFill>
            <a:srgbClr val="FBB64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29776" name="object 48">
            <a:extLst>
              <a:ext uri="{FF2B5EF4-FFF2-40B4-BE49-F238E27FC236}">
                <a16:creationId xmlns:a16="http://schemas.microsoft.com/office/drawing/2014/main" id="{2CEAA93E-0A35-4F66-9E2E-56C524AECD86}"/>
              </a:ext>
            </a:extLst>
          </p:cNvPr>
          <p:cNvSpPr>
            <a:spLocks noChangeArrowheads="1"/>
          </p:cNvSpPr>
          <p:nvPr/>
        </p:nvSpPr>
        <p:spPr bwMode="auto">
          <a:xfrm>
            <a:off x="8007350" y="5075238"/>
            <a:ext cx="976313" cy="976312"/>
          </a:xfrm>
          <a:prstGeom prst="rect">
            <a:avLst/>
          </a:prstGeom>
          <a:blipFill dpi="0" rotWithShape="1">
            <a:blip r:embed="rId1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49" name="object 49">
            <a:extLst>
              <a:ext uri="{FF2B5EF4-FFF2-40B4-BE49-F238E27FC236}">
                <a16:creationId xmlns:a16="http://schemas.microsoft.com/office/drawing/2014/main" id="{1C548173-A979-4264-AAA8-E285207F4E24}"/>
              </a:ext>
            </a:extLst>
          </p:cNvPr>
          <p:cNvSpPr txBox="1"/>
          <p:nvPr/>
        </p:nvSpPr>
        <p:spPr>
          <a:xfrm>
            <a:off x="8053388" y="6213475"/>
            <a:ext cx="904875" cy="220663"/>
          </a:xfrm>
          <a:prstGeom prst="rect">
            <a:avLst/>
          </a:prstGeom>
        </p:spPr>
        <p:txBody>
          <a:bodyPr lIns="0" tIns="16087" rIns="0" bIns="0">
            <a:spAutoFit/>
          </a:bodyPr>
          <a:lstStyle/>
          <a:p>
            <a:pPr marL="16933">
              <a:spcBef>
                <a:spcPts val="127"/>
              </a:spcBef>
              <a:defRPr/>
            </a:pPr>
            <a:r>
              <a:rPr sz="1333" spc="-7" dirty="0">
                <a:solidFill>
                  <a:srgbClr val="464646"/>
                </a:solidFill>
                <a:latin typeface="Arial"/>
                <a:cs typeface="Arial"/>
              </a:rPr>
              <a:t>亚马逊</a:t>
            </a:r>
            <a:r>
              <a:rPr sz="1333" spc="-87" dirty="0">
                <a:solidFill>
                  <a:srgbClr val="464646"/>
                </a:solidFill>
                <a:latin typeface="Arial"/>
                <a:cs typeface="Arial"/>
              </a:rPr>
              <a:t> </a:t>
            </a:r>
            <a:r>
              <a:rPr sz="1333" spc="-13" dirty="0">
                <a:solidFill>
                  <a:srgbClr val="464646"/>
                </a:solidFill>
                <a:latin typeface="Arial"/>
                <a:cs typeface="Arial"/>
              </a:rPr>
              <a:t>S3</a:t>
            </a:r>
            <a:endParaRPr sz="1333">
              <a:latin typeface="Arial"/>
              <a:cs typeface="Arial"/>
            </a:endParaRPr>
          </a:p>
        </p:txBody>
      </p:sp>
      <p:sp>
        <p:nvSpPr>
          <p:cNvPr id="329778" name="object 50">
            <a:extLst>
              <a:ext uri="{FF2B5EF4-FFF2-40B4-BE49-F238E27FC236}">
                <a16:creationId xmlns:a16="http://schemas.microsoft.com/office/drawing/2014/main" id="{A9EA7906-7039-494D-A734-59CC7B339D69}"/>
              </a:ext>
            </a:extLst>
          </p:cNvPr>
          <p:cNvSpPr>
            <a:spLocks noChangeArrowheads="1"/>
          </p:cNvSpPr>
          <p:nvPr/>
        </p:nvSpPr>
        <p:spPr bwMode="auto">
          <a:xfrm>
            <a:off x="5399088" y="5037138"/>
            <a:ext cx="974725" cy="976312"/>
          </a:xfrm>
          <a:prstGeom prst="rect">
            <a:avLst/>
          </a:prstGeom>
          <a:blipFill dpi="0" rotWithShape="1">
            <a:blip r:embed="rId1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51" name="object 51">
            <a:extLst>
              <a:ext uri="{FF2B5EF4-FFF2-40B4-BE49-F238E27FC236}">
                <a16:creationId xmlns:a16="http://schemas.microsoft.com/office/drawing/2014/main" id="{2DCD90C0-C723-4706-9229-58320DF66571}"/>
              </a:ext>
            </a:extLst>
          </p:cNvPr>
          <p:cNvSpPr txBox="1"/>
          <p:nvPr/>
        </p:nvSpPr>
        <p:spPr>
          <a:xfrm>
            <a:off x="5372100" y="6196013"/>
            <a:ext cx="1035050" cy="222250"/>
          </a:xfrm>
          <a:prstGeom prst="rect">
            <a:avLst/>
          </a:prstGeom>
        </p:spPr>
        <p:txBody>
          <a:bodyPr lIns="0" tIns="16087" rIns="0" bIns="0">
            <a:spAutoFit/>
          </a:bodyPr>
          <a:lstStyle/>
          <a:p>
            <a:pPr marL="16933">
              <a:spcBef>
                <a:spcPts val="127"/>
              </a:spcBef>
              <a:defRPr/>
            </a:pPr>
            <a:r>
              <a:rPr sz="1333" spc="-13" dirty="0">
                <a:solidFill>
                  <a:srgbClr val="464646"/>
                </a:solidFill>
                <a:latin typeface="Arial"/>
                <a:cs typeface="Arial"/>
              </a:rPr>
              <a:t>亚马逊</a:t>
            </a:r>
            <a:r>
              <a:rPr sz="1333" spc="-67" dirty="0">
                <a:solidFill>
                  <a:srgbClr val="464646"/>
                </a:solidFill>
                <a:latin typeface="Arial"/>
                <a:cs typeface="Arial"/>
              </a:rPr>
              <a:t> </a:t>
            </a:r>
            <a:r>
              <a:rPr sz="1333" spc="-13" dirty="0">
                <a:solidFill>
                  <a:srgbClr val="464646"/>
                </a:solidFill>
                <a:latin typeface="Arial"/>
                <a:cs typeface="Arial"/>
              </a:rPr>
              <a:t>Ebs</a:t>
            </a:r>
            <a:endParaRPr sz="1333">
              <a:latin typeface="Arial"/>
              <a:cs typeface="Arial"/>
            </a:endParaRPr>
          </a:p>
        </p:txBody>
      </p:sp>
      <p:sp>
        <p:nvSpPr>
          <p:cNvPr id="329780" name="object 52">
            <a:extLst>
              <a:ext uri="{FF2B5EF4-FFF2-40B4-BE49-F238E27FC236}">
                <a16:creationId xmlns:a16="http://schemas.microsoft.com/office/drawing/2014/main" id="{20116D89-3FC7-447D-B936-D6305C3BE5DF}"/>
              </a:ext>
            </a:extLst>
          </p:cNvPr>
          <p:cNvSpPr>
            <a:spLocks noChangeArrowheads="1"/>
          </p:cNvSpPr>
          <p:nvPr/>
        </p:nvSpPr>
        <p:spPr bwMode="auto">
          <a:xfrm>
            <a:off x="10747375" y="5059363"/>
            <a:ext cx="974725" cy="976312"/>
          </a:xfrm>
          <a:prstGeom prst="rect">
            <a:avLst/>
          </a:prstGeom>
          <a:blipFill dpi="0" rotWithShape="1">
            <a:blip r:embed="rId1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53" name="object 53">
            <a:extLst>
              <a:ext uri="{FF2B5EF4-FFF2-40B4-BE49-F238E27FC236}">
                <a16:creationId xmlns:a16="http://schemas.microsoft.com/office/drawing/2014/main" id="{B3CF9A62-863C-4BEB-B48D-3E5EB589B0C0}"/>
              </a:ext>
            </a:extLst>
          </p:cNvPr>
          <p:cNvSpPr txBox="1"/>
          <p:nvPr/>
        </p:nvSpPr>
        <p:spPr>
          <a:xfrm>
            <a:off x="10658475" y="6132513"/>
            <a:ext cx="1231900" cy="222250"/>
          </a:xfrm>
          <a:prstGeom prst="rect">
            <a:avLst/>
          </a:prstGeom>
        </p:spPr>
        <p:txBody>
          <a:bodyPr lIns="0" tIns="16087" rIns="0" bIns="0">
            <a:spAutoFit/>
          </a:bodyPr>
          <a:lstStyle/>
          <a:p>
            <a:pPr marL="16933">
              <a:spcBef>
                <a:spcPts val="127"/>
              </a:spcBef>
              <a:defRPr/>
            </a:pPr>
            <a:r>
              <a:rPr sz="1333" spc="-13" dirty="0">
                <a:solidFill>
                  <a:srgbClr val="464646"/>
                </a:solidFill>
                <a:latin typeface="Arial"/>
                <a:cs typeface="Arial"/>
              </a:rPr>
              <a:t>亚马逊</a:t>
            </a:r>
            <a:r>
              <a:rPr sz="1333" spc="-73" dirty="0">
                <a:solidFill>
                  <a:srgbClr val="464646"/>
                </a:solidFill>
                <a:latin typeface="Arial"/>
                <a:cs typeface="Arial"/>
              </a:rPr>
              <a:t> </a:t>
            </a:r>
            <a:r>
              <a:rPr sz="1333" spc="-7" dirty="0">
                <a:solidFill>
                  <a:srgbClr val="464646"/>
                </a:solidFill>
                <a:latin typeface="Arial"/>
                <a:cs typeface="Arial"/>
              </a:rPr>
              <a:t>冰川</a:t>
            </a:r>
            <a:endParaRPr sz="1333">
              <a:latin typeface="Arial"/>
              <a:cs typeface="Arial"/>
            </a:endParaRPr>
          </a:p>
        </p:txBody>
      </p:sp>
      <p:sp>
        <p:nvSpPr>
          <p:cNvPr id="329782" name="object 54">
            <a:extLst>
              <a:ext uri="{FF2B5EF4-FFF2-40B4-BE49-F238E27FC236}">
                <a16:creationId xmlns:a16="http://schemas.microsoft.com/office/drawing/2014/main" id="{D3EAD508-4D79-483C-876F-13AE1389B32A}"/>
              </a:ext>
            </a:extLst>
          </p:cNvPr>
          <p:cNvSpPr txBox="1">
            <a:spLocks noChangeArrowheads="1"/>
          </p:cNvSpPr>
          <p:nvPr/>
        </p:nvSpPr>
        <p:spPr bwMode="auto">
          <a:xfrm>
            <a:off x="6694488" y="6076950"/>
            <a:ext cx="998537"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087" rIns="0" bIns="0">
            <a:spAutoFit/>
          </a:bodyPr>
          <a:lstStyle>
            <a:lvl1pPr marL="15875" indent="71438">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25"/>
              </a:spcBef>
            </a:pPr>
            <a:r>
              <a:rPr lang="zh-CN" altLang="zh-CN" sz="1300">
                <a:solidFill>
                  <a:srgbClr val="464646"/>
                </a:solidFill>
                <a:latin typeface="Arial" panose="020B0604020202020204" pitchFamily="34" charset="0"/>
                <a:cs typeface="Arial" panose="020B0604020202020204" pitchFamily="34" charset="0"/>
              </a:rPr>
              <a:t>临时 EC2 存储</a:t>
            </a:r>
            <a:endParaRPr lang="zh-CN" altLang="zh-CN" sz="1300">
              <a:latin typeface="Arial" panose="020B0604020202020204" pitchFamily="34" charset="0"/>
              <a:cs typeface="Arial" panose="020B0604020202020204" pitchFamily="34" charset="0"/>
            </a:endParaRPr>
          </a:p>
        </p:txBody>
      </p:sp>
      <p:sp>
        <p:nvSpPr>
          <p:cNvPr id="329783" name="object 55">
            <a:extLst>
              <a:ext uri="{FF2B5EF4-FFF2-40B4-BE49-F238E27FC236}">
                <a16:creationId xmlns:a16="http://schemas.microsoft.com/office/drawing/2014/main" id="{D3590160-1568-4E91-93D4-EC27BCBC12F1}"/>
              </a:ext>
            </a:extLst>
          </p:cNvPr>
          <p:cNvSpPr>
            <a:spLocks/>
          </p:cNvSpPr>
          <p:nvPr/>
        </p:nvSpPr>
        <p:spPr bwMode="auto">
          <a:xfrm>
            <a:off x="7097713" y="5810250"/>
            <a:ext cx="177800" cy="0"/>
          </a:xfrm>
          <a:custGeom>
            <a:avLst/>
            <a:gdLst>
              <a:gd name="T0" fmla="*/ 0 w 133985"/>
              <a:gd name="T1" fmla="*/ 549043 w 133985"/>
              <a:gd name="T2" fmla="*/ 0 60000 65536"/>
              <a:gd name="T3" fmla="*/ 0 60000 65536"/>
            </a:gdLst>
            <a:ahLst/>
            <a:cxnLst>
              <a:cxn ang="T2">
                <a:pos x="T0" y="0"/>
              </a:cxn>
              <a:cxn ang="T3">
                <a:pos x="T1" y="0"/>
              </a:cxn>
            </a:cxnLst>
            <a:rect l="0" t="0" r="r" b="b"/>
            <a:pathLst>
              <a:path w="133985">
                <a:moveTo>
                  <a:pt x="0" y="0"/>
                </a:moveTo>
                <a:lnTo>
                  <a:pt x="133422" y="0"/>
                </a:lnTo>
              </a:path>
            </a:pathLst>
          </a:custGeom>
          <a:noFill/>
          <a:ln w="26432">
            <a:solidFill>
              <a:srgbClr val="86292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29784" name="object 56">
            <a:extLst>
              <a:ext uri="{FF2B5EF4-FFF2-40B4-BE49-F238E27FC236}">
                <a16:creationId xmlns:a16="http://schemas.microsoft.com/office/drawing/2014/main" id="{7CB43DFE-312E-40E3-BF8A-D776927215B2}"/>
              </a:ext>
            </a:extLst>
          </p:cNvPr>
          <p:cNvSpPr>
            <a:spLocks/>
          </p:cNvSpPr>
          <p:nvPr/>
        </p:nvSpPr>
        <p:spPr bwMode="auto">
          <a:xfrm>
            <a:off x="7275513" y="5791200"/>
            <a:ext cx="214312" cy="115888"/>
          </a:xfrm>
          <a:custGeom>
            <a:avLst/>
            <a:gdLst>
              <a:gd name="T0" fmla="*/ 678023 w 160654"/>
              <a:gd name="T1" fmla="*/ 0 h 86360"/>
              <a:gd name="T2" fmla="*/ 0 w 160654"/>
              <a:gd name="T3" fmla="*/ 0 h 86360"/>
              <a:gd name="T4" fmla="*/ 0 w 160654"/>
              <a:gd name="T5" fmla="*/ 374541 h 86360"/>
              <a:gd name="T6" fmla="*/ 678023 w 160654"/>
              <a:gd name="T7" fmla="*/ 374541 h 86360"/>
              <a:gd name="T8" fmla="*/ 678023 w 160654"/>
              <a:gd name="T9" fmla="*/ 0 h 863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0654" h="86360">
                <a:moveTo>
                  <a:pt x="160498" y="0"/>
                </a:moveTo>
                <a:lnTo>
                  <a:pt x="0" y="0"/>
                </a:lnTo>
                <a:lnTo>
                  <a:pt x="0" y="86074"/>
                </a:lnTo>
                <a:lnTo>
                  <a:pt x="160498" y="86074"/>
                </a:lnTo>
                <a:lnTo>
                  <a:pt x="160498" y="0"/>
                </a:lnTo>
                <a:close/>
              </a:path>
            </a:pathLst>
          </a:custGeom>
          <a:solidFill>
            <a:srgbClr val="DF3B3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29785" name="object 57">
            <a:extLst>
              <a:ext uri="{FF2B5EF4-FFF2-40B4-BE49-F238E27FC236}">
                <a16:creationId xmlns:a16="http://schemas.microsoft.com/office/drawing/2014/main" id="{CA2F262E-DF50-4401-8890-A386860A64AD}"/>
              </a:ext>
            </a:extLst>
          </p:cNvPr>
          <p:cNvSpPr>
            <a:spLocks/>
          </p:cNvSpPr>
          <p:nvPr/>
        </p:nvSpPr>
        <p:spPr bwMode="auto">
          <a:xfrm>
            <a:off x="6883400" y="5792788"/>
            <a:ext cx="214313" cy="111125"/>
          </a:xfrm>
          <a:custGeom>
            <a:avLst/>
            <a:gdLst>
              <a:gd name="T0" fmla="*/ 0 w 160654"/>
              <a:gd name="T1" fmla="*/ 342625 h 83820"/>
              <a:gd name="T2" fmla="*/ 678039 w 160654"/>
              <a:gd name="T3" fmla="*/ 342625 h 83820"/>
              <a:gd name="T4" fmla="*/ 678039 w 160654"/>
              <a:gd name="T5" fmla="*/ 0 h 83820"/>
              <a:gd name="T6" fmla="*/ 0 w 160654"/>
              <a:gd name="T7" fmla="*/ 0 h 83820"/>
              <a:gd name="T8" fmla="*/ 0 w 160654"/>
              <a:gd name="T9" fmla="*/ 342625 h 838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0654" h="83820">
                <a:moveTo>
                  <a:pt x="0" y="83656"/>
                </a:moveTo>
                <a:lnTo>
                  <a:pt x="160498" y="83656"/>
                </a:lnTo>
                <a:lnTo>
                  <a:pt x="160498" y="0"/>
                </a:lnTo>
                <a:lnTo>
                  <a:pt x="0" y="0"/>
                </a:lnTo>
                <a:lnTo>
                  <a:pt x="0" y="83656"/>
                </a:lnTo>
                <a:close/>
              </a:path>
            </a:pathLst>
          </a:custGeom>
          <a:solidFill>
            <a:srgbClr val="DF3B3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29786" name="object 58">
            <a:extLst>
              <a:ext uri="{FF2B5EF4-FFF2-40B4-BE49-F238E27FC236}">
                <a16:creationId xmlns:a16="http://schemas.microsoft.com/office/drawing/2014/main" id="{1CF7B37C-D50A-43CD-9D2D-7A93F6B0A0B0}"/>
              </a:ext>
            </a:extLst>
          </p:cNvPr>
          <p:cNvSpPr>
            <a:spLocks/>
          </p:cNvSpPr>
          <p:nvPr/>
        </p:nvSpPr>
        <p:spPr bwMode="auto">
          <a:xfrm>
            <a:off x="6883400" y="5184775"/>
            <a:ext cx="606425" cy="608013"/>
          </a:xfrm>
          <a:custGeom>
            <a:avLst/>
            <a:gdLst>
              <a:gd name="T0" fmla="*/ 0 w 454660"/>
              <a:gd name="T1" fmla="*/ 1932645 h 455295"/>
              <a:gd name="T2" fmla="*/ 1918266 w 454660"/>
              <a:gd name="T3" fmla="*/ 1932645 h 455295"/>
              <a:gd name="T4" fmla="*/ 1918266 w 454660"/>
              <a:gd name="T5" fmla="*/ 0 h 455295"/>
              <a:gd name="T6" fmla="*/ 0 w 454660"/>
              <a:gd name="T7" fmla="*/ 0 h 455295"/>
              <a:gd name="T8" fmla="*/ 0 w 454660"/>
              <a:gd name="T9" fmla="*/ 1932645 h 4552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4660" h="455295">
                <a:moveTo>
                  <a:pt x="0" y="455043"/>
                </a:moveTo>
                <a:lnTo>
                  <a:pt x="454419" y="455043"/>
                </a:lnTo>
                <a:lnTo>
                  <a:pt x="454419" y="0"/>
                </a:lnTo>
                <a:lnTo>
                  <a:pt x="0" y="0"/>
                </a:lnTo>
                <a:lnTo>
                  <a:pt x="0" y="455043"/>
                </a:lnTo>
                <a:close/>
              </a:path>
            </a:pathLst>
          </a:custGeom>
          <a:solidFill>
            <a:srgbClr val="DF3B3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29787" name="object 59">
            <a:extLst>
              <a:ext uri="{FF2B5EF4-FFF2-40B4-BE49-F238E27FC236}">
                <a16:creationId xmlns:a16="http://schemas.microsoft.com/office/drawing/2014/main" id="{5536238F-B367-4DBA-9798-522CF51727DD}"/>
              </a:ext>
            </a:extLst>
          </p:cNvPr>
          <p:cNvSpPr>
            <a:spLocks/>
          </p:cNvSpPr>
          <p:nvPr/>
        </p:nvSpPr>
        <p:spPr bwMode="auto">
          <a:xfrm>
            <a:off x="7275513" y="5903913"/>
            <a:ext cx="214312" cy="36512"/>
          </a:xfrm>
          <a:custGeom>
            <a:avLst/>
            <a:gdLst>
              <a:gd name="T0" fmla="*/ 0 w 160654"/>
              <a:gd name="T1" fmla="*/ 115330 h 27304"/>
              <a:gd name="T2" fmla="*/ 678023 w 160654"/>
              <a:gd name="T3" fmla="*/ 115330 h 27304"/>
              <a:gd name="T4" fmla="*/ 678023 w 160654"/>
              <a:gd name="T5" fmla="*/ 0 h 27304"/>
              <a:gd name="T6" fmla="*/ 0 w 160654"/>
              <a:gd name="T7" fmla="*/ 0 h 27304"/>
              <a:gd name="T8" fmla="*/ 0 w 160654"/>
              <a:gd name="T9" fmla="*/ 115330 h 273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0654" h="27304">
                <a:moveTo>
                  <a:pt x="0" y="26971"/>
                </a:moveTo>
                <a:lnTo>
                  <a:pt x="160498" y="26971"/>
                </a:lnTo>
                <a:lnTo>
                  <a:pt x="160498" y="0"/>
                </a:lnTo>
                <a:lnTo>
                  <a:pt x="0" y="0"/>
                </a:lnTo>
                <a:lnTo>
                  <a:pt x="0" y="26971"/>
                </a:lnTo>
                <a:close/>
              </a:path>
            </a:pathLst>
          </a:custGeom>
          <a:solidFill>
            <a:srgbClr val="86292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29788" name="object 60">
            <a:extLst>
              <a:ext uri="{FF2B5EF4-FFF2-40B4-BE49-F238E27FC236}">
                <a16:creationId xmlns:a16="http://schemas.microsoft.com/office/drawing/2014/main" id="{B767A4D2-BA51-4265-94F6-6ADD82E916F6}"/>
              </a:ext>
            </a:extLst>
          </p:cNvPr>
          <p:cNvSpPr>
            <a:spLocks/>
          </p:cNvSpPr>
          <p:nvPr/>
        </p:nvSpPr>
        <p:spPr bwMode="auto">
          <a:xfrm>
            <a:off x="6883400" y="5903913"/>
            <a:ext cx="214313" cy="36512"/>
          </a:xfrm>
          <a:custGeom>
            <a:avLst/>
            <a:gdLst>
              <a:gd name="T0" fmla="*/ 0 w 160654"/>
              <a:gd name="T1" fmla="*/ 115330 h 27304"/>
              <a:gd name="T2" fmla="*/ 678039 w 160654"/>
              <a:gd name="T3" fmla="*/ 115330 h 27304"/>
              <a:gd name="T4" fmla="*/ 678039 w 160654"/>
              <a:gd name="T5" fmla="*/ 0 h 27304"/>
              <a:gd name="T6" fmla="*/ 0 w 160654"/>
              <a:gd name="T7" fmla="*/ 0 h 27304"/>
              <a:gd name="T8" fmla="*/ 0 w 160654"/>
              <a:gd name="T9" fmla="*/ 115330 h 273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0654" h="27304">
                <a:moveTo>
                  <a:pt x="0" y="26971"/>
                </a:moveTo>
                <a:lnTo>
                  <a:pt x="160498" y="26971"/>
                </a:lnTo>
                <a:lnTo>
                  <a:pt x="160498" y="0"/>
                </a:lnTo>
                <a:lnTo>
                  <a:pt x="0" y="0"/>
                </a:lnTo>
                <a:lnTo>
                  <a:pt x="0" y="26971"/>
                </a:lnTo>
                <a:close/>
              </a:path>
            </a:pathLst>
          </a:custGeom>
          <a:solidFill>
            <a:srgbClr val="86292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29789" name="object 61">
            <a:extLst>
              <a:ext uri="{FF2B5EF4-FFF2-40B4-BE49-F238E27FC236}">
                <a16:creationId xmlns:a16="http://schemas.microsoft.com/office/drawing/2014/main" id="{B8BD5DFF-301A-4374-B35A-62CCED08E305}"/>
              </a:ext>
            </a:extLst>
          </p:cNvPr>
          <p:cNvSpPr>
            <a:spLocks noChangeArrowheads="1"/>
          </p:cNvSpPr>
          <p:nvPr/>
        </p:nvSpPr>
        <p:spPr bwMode="auto">
          <a:xfrm>
            <a:off x="9310688" y="5075238"/>
            <a:ext cx="974725" cy="976312"/>
          </a:xfrm>
          <a:prstGeom prst="rect">
            <a:avLst/>
          </a:prstGeom>
          <a:blipFill dpi="0" rotWithShape="1">
            <a:blip r:embed="rId1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62" name="object 62">
            <a:extLst>
              <a:ext uri="{FF2B5EF4-FFF2-40B4-BE49-F238E27FC236}">
                <a16:creationId xmlns:a16="http://schemas.microsoft.com/office/drawing/2014/main" id="{68FCBFAB-0963-4E3E-9CFD-645AE729A2E7}"/>
              </a:ext>
            </a:extLst>
          </p:cNvPr>
          <p:cNvSpPr txBox="1"/>
          <p:nvPr/>
        </p:nvSpPr>
        <p:spPr>
          <a:xfrm>
            <a:off x="9366250" y="6216650"/>
            <a:ext cx="866775" cy="220663"/>
          </a:xfrm>
          <a:prstGeom prst="rect">
            <a:avLst/>
          </a:prstGeom>
        </p:spPr>
        <p:txBody>
          <a:bodyPr lIns="0" tIns="16087" rIns="0" bIns="0">
            <a:spAutoFit/>
          </a:bodyPr>
          <a:lstStyle/>
          <a:p>
            <a:pPr marL="16933">
              <a:spcBef>
                <a:spcPts val="127"/>
              </a:spcBef>
              <a:defRPr/>
            </a:pPr>
            <a:r>
              <a:rPr sz="1333" spc="-7" dirty="0">
                <a:solidFill>
                  <a:srgbClr val="464646"/>
                </a:solidFill>
                <a:latin typeface="Arial"/>
                <a:cs typeface="Arial"/>
              </a:rPr>
              <a:t>C</a:t>
            </a:r>
            <a:r>
              <a:rPr sz="1333" spc="-13" dirty="0">
                <a:solidFill>
                  <a:srgbClr val="464646"/>
                </a:solidFill>
                <a:latin typeface="Arial"/>
                <a:cs typeface="Arial"/>
              </a:rPr>
              <a:t>我</a:t>
            </a:r>
            <a:r>
              <a:rPr sz="1333" spc="-7" dirty="0">
                <a:solidFill>
                  <a:srgbClr val="464646"/>
                </a:solidFill>
                <a:latin typeface="Arial"/>
                <a:cs typeface="Arial"/>
              </a:rPr>
              <a:t>o</a:t>
            </a:r>
            <a:r>
              <a:rPr sz="1333" spc="-13" dirty="0">
                <a:solidFill>
                  <a:srgbClr val="464646"/>
                </a:solidFill>
                <a:latin typeface="Arial"/>
                <a:cs typeface="Arial"/>
              </a:rPr>
              <a:t>美国</a:t>
            </a:r>
            <a:r>
              <a:rPr sz="1333" spc="-7" dirty="0">
                <a:solidFill>
                  <a:srgbClr val="464646"/>
                </a:solidFill>
                <a:latin typeface="Arial"/>
                <a:cs typeface="Arial"/>
              </a:rPr>
              <a:t>dFro</a:t>
            </a:r>
            <a:r>
              <a:rPr sz="1333" spc="-13" dirty="0">
                <a:solidFill>
                  <a:srgbClr val="464646"/>
                </a:solidFill>
                <a:latin typeface="Arial"/>
                <a:cs typeface="Arial"/>
              </a:rPr>
              <a:t>n</a:t>
            </a:r>
            <a:r>
              <a:rPr sz="1333" spc="-7" dirty="0">
                <a:solidFill>
                  <a:srgbClr val="464646"/>
                </a:solidFill>
                <a:latin typeface="Arial"/>
                <a:cs typeface="Arial"/>
              </a:rPr>
              <a:t>t</a:t>
            </a:r>
            <a:endParaRPr sz="1333">
              <a:latin typeface="Arial"/>
              <a:cs typeface="Arial"/>
            </a:endParaRPr>
          </a:p>
        </p:txBody>
      </p:sp>
      <p:sp>
        <p:nvSpPr>
          <p:cNvPr id="329791" name="object 63">
            <a:extLst>
              <a:ext uri="{FF2B5EF4-FFF2-40B4-BE49-F238E27FC236}">
                <a16:creationId xmlns:a16="http://schemas.microsoft.com/office/drawing/2014/main" id="{744571F2-40D4-4CCA-B97E-5BF2DD1C50BC}"/>
              </a:ext>
            </a:extLst>
          </p:cNvPr>
          <p:cNvSpPr>
            <a:spLocks noChangeArrowheads="1"/>
          </p:cNvSpPr>
          <p:nvPr/>
        </p:nvSpPr>
        <p:spPr bwMode="auto">
          <a:xfrm>
            <a:off x="2794000" y="5002213"/>
            <a:ext cx="974725" cy="976312"/>
          </a:xfrm>
          <a:prstGeom prst="rect">
            <a:avLst/>
          </a:prstGeom>
          <a:blipFill dpi="0" rotWithShape="1">
            <a:blip r:embed="rId1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64" name="object 64">
            <a:extLst>
              <a:ext uri="{FF2B5EF4-FFF2-40B4-BE49-F238E27FC236}">
                <a16:creationId xmlns:a16="http://schemas.microsoft.com/office/drawing/2014/main" id="{BBA4AE11-F03E-40FD-80A7-196C90F31E95}"/>
              </a:ext>
            </a:extLst>
          </p:cNvPr>
          <p:cNvSpPr txBox="1"/>
          <p:nvPr/>
        </p:nvSpPr>
        <p:spPr>
          <a:xfrm>
            <a:off x="2844800" y="6121400"/>
            <a:ext cx="895350" cy="222250"/>
          </a:xfrm>
          <a:prstGeom prst="rect">
            <a:avLst/>
          </a:prstGeom>
        </p:spPr>
        <p:txBody>
          <a:bodyPr lIns="0" tIns="16087" rIns="0" bIns="0">
            <a:spAutoFit/>
          </a:bodyPr>
          <a:lstStyle/>
          <a:p>
            <a:pPr marL="16933">
              <a:spcBef>
                <a:spcPts val="127"/>
              </a:spcBef>
              <a:defRPr/>
            </a:pPr>
            <a:r>
              <a:rPr sz="1333" spc="-13" dirty="0">
                <a:solidFill>
                  <a:srgbClr val="464646"/>
                </a:solidFill>
                <a:latin typeface="Arial"/>
                <a:cs typeface="Arial"/>
              </a:rPr>
              <a:t>DynamoDB</a:t>
            </a:r>
            <a:endParaRPr sz="1333">
              <a:latin typeface="Arial"/>
              <a:cs typeface="Arial"/>
            </a:endParaRPr>
          </a:p>
        </p:txBody>
      </p:sp>
      <p:sp>
        <p:nvSpPr>
          <p:cNvPr id="329793" name="object 65">
            <a:extLst>
              <a:ext uri="{FF2B5EF4-FFF2-40B4-BE49-F238E27FC236}">
                <a16:creationId xmlns:a16="http://schemas.microsoft.com/office/drawing/2014/main" id="{44E5DA80-FBAB-4200-9CAC-6D15464586E8}"/>
              </a:ext>
            </a:extLst>
          </p:cNvPr>
          <p:cNvSpPr>
            <a:spLocks noChangeArrowheads="1"/>
          </p:cNvSpPr>
          <p:nvPr/>
        </p:nvSpPr>
        <p:spPr bwMode="auto">
          <a:xfrm>
            <a:off x="320675" y="5037138"/>
            <a:ext cx="976313" cy="976312"/>
          </a:xfrm>
          <a:prstGeom prst="rect">
            <a:avLst/>
          </a:prstGeom>
          <a:blipFill dpi="0" rotWithShape="1">
            <a:blip r:embed="rId2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66" name="object 66">
            <a:extLst>
              <a:ext uri="{FF2B5EF4-FFF2-40B4-BE49-F238E27FC236}">
                <a16:creationId xmlns:a16="http://schemas.microsoft.com/office/drawing/2014/main" id="{86CF51B6-6674-4259-9497-441180AFC224}"/>
              </a:ext>
            </a:extLst>
          </p:cNvPr>
          <p:cNvSpPr txBox="1"/>
          <p:nvPr/>
        </p:nvSpPr>
        <p:spPr>
          <a:xfrm>
            <a:off x="284163" y="6127750"/>
            <a:ext cx="1055687" cy="220663"/>
          </a:xfrm>
          <a:prstGeom prst="rect">
            <a:avLst/>
          </a:prstGeom>
        </p:spPr>
        <p:txBody>
          <a:bodyPr lIns="0" tIns="16087" rIns="0" bIns="0">
            <a:spAutoFit/>
          </a:bodyPr>
          <a:lstStyle/>
          <a:p>
            <a:pPr marL="16933">
              <a:spcBef>
                <a:spcPts val="127"/>
              </a:spcBef>
              <a:defRPr/>
            </a:pPr>
            <a:r>
              <a:rPr sz="1333" spc="-7" dirty="0">
                <a:solidFill>
                  <a:srgbClr val="464646"/>
                </a:solidFill>
                <a:latin typeface="Arial"/>
                <a:cs typeface="Arial"/>
              </a:rPr>
              <a:t>亚马逊</a:t>
            </a:r>
            <a:r>
              <a:rPr sz="1333" spc="-93" dirty="0">
                <a:solidFill>
                  <a:srgbClr val="464646"/>
                </a:solidFill>
                <a:latin typeface="Arial"/>
                <a:cs typeface="Arial"/>
              </a:rPr>
              <a:t> </a:t>
            </a:r>
            <a:r>
              <a:rPr sz="1333" spc="-7" dirty="0">
                <a:solidFill>
                  <a:srgbClr val="464646"/>
                </a:solidFill>
                <a:latin typeface="Arial"/>
                <a:cs typeface="Arial"/>
              </a:rPr>
              <a:t>Rds</a:t>
            </a:r>
            <a:endParaRPr sz="1333">
              <a:latin typeface="Arial"/>
              <a:cs typeface="Arial"/>
            </a:endParaRPr>
          </a:p>
        </p:txBody>
      </p:sp>
      <p:sp>
        <p:nvSpPr>
          <p:cNvPr id="329795" name="object 67">
            <a:extLst>
              <a:ext uri="{FF2B5EF4-FFF2-40B4-BE49-F238E27FC236}">
                <a16:creationId xmlns:a16="http://schemas.microsoft.com/office/drawing/2014/main" id="{34DA9614-0C4F-48F3-899C-7CD9526E9DA1}"/>
              </a:ext>
            </a:extLst>
          </p:cNvPr>
          <p:cNvSpPr>
            <a:spLocks noChangeArrowheads="1"/>
          </p:cNvSpPr>
          <p:nvPr/>
        </p:nvSpPr>
        <p:spPr bwMode="auto">
          <a:xfrm>
            <a:off x="1536700" y="5037138"/>
            <a:ext cx="974725" cy="976312"/>
          </a:xfrm>
          <a:prstGeom prst="rect">
            <a:avLst/>
          </a:prstGeom>
          <a:blipFill dpi="0" rotWithShape="1">
            <a:blip r:embed="rId2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9796" name="object 68">
            <a:extLst>
              <a:ext uri="{FF2B5EF4-FFF2-40B4-BE49-F238E27FC236}">
                <a16:creationId xmlns:a16="http://schemas.microsoft.com/office/drawing/2014/main" id="{5ED008B4-D169-4413-8094-331B604E386C}"/>
              </a:ext>
            </a:extLst>
          </p:cNvPr>
          <p:cNvSpPr txBox="1">
            <a:spLocks noChangeArrowheads="1"/>
          </p:cNvSpPr>
          <p:nvPr/>
        </p:nvSpPr>
        <p:spPr bwMode="auto">
          <a:xfrm>
            <a:off x="1520825" y="6105525"/>
            <a:ext cx="1008063"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087" rIns="0" bIns="0">
            <a:spAutoFit/>
          </a:bodyPr>
          <a:lstStyle>
            <a:lvl1pPr marL="15875" indent="17462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25"/>
              </a:spcBef>
            </a:pPr>
            <a:r>
              <a:rPr lang="zh-CN" altLang="zh-CN" sz="1300">
                <a:solidFill>
                  <a:srgbClr val="464646"/>
                </a:solidFill>
                <a:latin typeface="Arial" panose="020B0604020202020204" pitchFamily="34" charset="0"/>
                <a:cs typeface="Arial" panose="020B0604020202020204" pitchFamily="34" charset="0"/>
              </a:rPr>
              <a:t>亚马逊 CloudSearch</a:t>
            </a:r>
            <a:endParaRPr lang="zh-CN" altLang="zh-CN" sz="1300">
              <a:latin typeface="Arial" panose="020B0604020202020204" pitchFamily="34" charset="0"/>
              <a:cs typeface="Arial" panose="020B0604020202020204" pitchFamily="34" charset="0"/>
            </a:endParaRPr>
          </a:p>
        </p:txBody>
      </p:sp>
      <p:sp>
        <p:nvSpPr>
          <p:cNvPr id="329797" name="object 69">
            <a:extLst>
              <a:ext uri="{FF2B5EF4-FFF2-40B4-BE49-F238E27FC236}">
                <a16:creationId xmlns:a16="http://schemas.microsoft.com/office/drawing/2014/main" id="{47A1AD28-3D85-4D64-B49F-79C602F35593}"/>
              </a:ext>
            </a:extLst>
          </p:cNvPr>
          <p:cNvSpPr txBox="1">
            <a:spLocks noChangeArrowheads="1"/>
          </p:cNvSpPr>
          <p:nvPr/>
        </p:nvSpPr>
        <p:spPr bwMode="auto">
          <a:xfrm>
            <a:off x="4240213" y="6024563"/>
            <a:ext cx="65405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087" rIns="0" bIns="0">
            <a:spAutoFit/>
          </a:bodyPr>
          <a:lstStyle>
            <a:lvl1pPr marL="53975" indent="-381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25"/>
              </a:spcBef>
            </a:pPr>
            <a:r>
              <a:rPr lang="zh-CN" altLang="zh-CN" sz="1300">
                <a:solidFill>
                  <a:srgbClr val="464646"/>
                </a:solidFill>
                <a:latin typeface="Arial" panose="020B0604020202020204" pitchFamily="34" charset="0"/>
                <a:cs typeface="Arial" panose="020B0604020202020204" pitchFamily="34" charset="0"/>
              </a:rPr>
              <a:t>亚马逊运动</a:t>
            </a:r>
            <a:endParaRPr lang="zh-CN" altLang="zh-CN" sz="1300">
              <a:latin typeface="Arial" panose="020B0604020202020204" pitchFamily="34" charset="0"/>
              <a:cs typeface="Arial" panose="020B0604020202020204" pitchFamily="34" charset="0"/>
            </a:endParaRPr>
          </a:p>
        </p:txBody>
      </p:sp>
      <p:sp>
        <p:nvSpPr>
          <p:cNvPr id="329798" name="object 70">
            <a:extLst>
              <a:ext uri="{FF2B5EF4-FFF2-40B4-BE49-F238E27FC236}">
                <a16:creationId xmlns:a16="http://schemas.microsoft.com/office/drawing/2014/main" id="{A95DD9A8-6EF8-4135-901E-A94FB8B69383}"/>
              </a:ext>
            </a:extLst>
          </p:cNvPr>
          <p:cNvSpPr>
            <a:spLocks/>
          </p:cNvSpPr>
          <p:nvPr/>
        </p:nvSpPr>
        <p:spPr bwMode="auto">
          <a:xfrm>
            <a:off x="4237038" y="5599113"/>
            <a:ext cx="701675" cy="174625"/>
          </a:xfrm>
          <a:custGeom>
            <a:avLst/>
            <a:gdLst>
              <a:gd name="T0" fmla="*/ 1099661 w 527050"/>
              <a:gd name="T1" fmla="*/ 0 h 130810"/>
              <a:gd name="T2" fmla="*/ 0 w 527050"/>
              <a:gd name="T3" fmla="*/ 161825 h 130810"/>
              <a:gd name="T4" fmla="*/ 1102425 w 527050"/>
              <a:gd name="T5" fmla="*/ 552371 h 130810"/>
              <a:gd name="T6" fmla="*/ 2202087 w 527050"/>
              <a:gd name="T7" fmla="*/ 161825 h 130810"/>
              <a:gd name="T8" fmla="*/ 1099661 w 527050"/>
              <a:gd name="T9" fmla="*/ 0 h 1308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7050" h="130810">
                <a:moveTo>
                  <a:pt x="262929" y="0"/>
                </a:moveTo>
                <a:lnTo>
                  <a:pt x="0" y="38170"/>
                </a:lnTo>
                <a:lnTo>
                  <a:pt x="263589" y="130288"/>
                </a:lnTo>
                <a:lnTo>
                  <a:pt x="526518" y="38170"/>
                </a:lnTo>
                <a:lnTo>
                  <a:pt x="262929" y="0"/>
                </a:lnTo>
                <a:close/>
              </a:path>
            </a:pathLst>
          </a:custGeom>
          <a:solidFill>
            <a:srgbClr val="F8B58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29799" name="object 71">
            <a:extLst>
              <a:ext uri="{FF2B5EF4-FFF2-40B4-BE49-F238E27FC236}">
                <a16:creationId xmlns:a16="http://schemas.microsoft.com/office/drawing/2014/main" id="{B900B14B-57E5-4E22-B48E-B205618B5139}"/>
              </a:ext>
            </a:extLst>
          </p:cNvPr>
          <p:cNvSpPr>
            <a:spLocks noChangeArrowheads="1"/>
          </p:cNvSpPr>
          <p:nvPr/>
        </p:nvSpPr>
        <p:spPr bwMode="auto">
          <a:xfrm>
            <a:off x="4587875" y="5192713"/>
            <a:ext cx="315913" cy="284162"/>
          </a:xfrm>
          <a:prstGeom prst="rect">
            <a:avLst/>
          </a:prstGeom>
          <a:blipFill dpi="0" rotWithShape="1">
            <a:blip r:embed="rId2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29800" name="object 72">
            <a:extLst>
              <a:ext uri="{FF2B5EF4-FFF2-40B4-BE49-F238E27FC236}">
                <a16:creationId xmlns:a16="http://schemas.microsoft.com/office/drawing/2014/main" id="{99AA2B70-ACBE-48A4-A735-AE563876B3C8}"/>
              </a:ext>
            </a:extLst>
          </p:cNvPr>
          <p:cNvSpPr>
            <a:spLocks/>
          </p:cNvSpPr>
          <p:nvPr/>
        </p:nvSpPr>
        <p:spPr bwMode="auto">
          <a:xfrm>
            <a:off x="4587875" y="5057775"/>
            <a:ext cx="69850" cy="419100"/>
          </a:xfrm>
          <a:custGeom>
            <a:avLst/>
            <a:gdLst>
              <a:gd name="T0" fmla="*/ 0 w 52704"/>
              <a:gd name="T1" fmla="*/ 0 h 314960"/>
              <a:gd name="T2" fmla="*/ 0 w 52704"/>
              <a:gd name="T3" fmla="*/ 1312161 h 314960"/>
              <a:gd name="T4" fmla="*/ 213397 w 52704"/>
              <a:gd name="T5" fmla="*/ 1312161 h 314960"/>
              <a:gd name="T6" fmla="*/ 213397 w 52704"/>
              <a:gd name="T7" fmla="*/ 104315 h 314960"/>
              <a:gd name="T8" fmla="*/ 0 w 52704"/>
              <a:gd name="T9" fmla="*/ 0 h 3149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704" h="314960">
                <a:moveTo>
                  <a:pt x="0" y="0"/>
                </a:moveTo>
                <a:lnTo>
                  <a:pt x="0" y="314540"/>
                </a:lnTo>
                <a:lnTo>
                  <a:pt x="52189" y="314540"/>
                </a:lnTo>
                <a:lnTo>
                  <a:pt x="52189" y="25005"/>
                </a:lnTo>
                <a:lnTo>
                  <a:pt x="0" y="0"/>
                </a:lnTo>
                <a:close/>
              </a:path>
            </a:pathLst>
          </a:custGeom>
          <a:solidFill>
            <a:srgbClr val="F3732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29801" name="object 73">
            <a:extLst>
              <a:ext uri="{FF2B5EF4-FFF2-40B4-BE49-F238E27FC236}">
                <a16:creationId xmlns:a16="http://schemas.microsoft.com/office/drawing/2014/main" id="{506322C4-C6E4-40EC-8F3C-C29FA749FC47}"/>
              </a:ext>
            </a:extLst>
          </p:cNvPr>
          <p:cNvSpPr>
            <a:spLocks/>
          </p:cNvSpPr>
          <p:nvPr/>
        </p:nvSpPr>
        <p:spPr bwMode="auto">
          <a:xfrm>
            <a:off x="4719638" y="5192713"/>
            <a:ext cx="53975" cy="284162"/>
          </a:xfrm>
          <a:custGeom>
            <a:avLst/>
            <a:gdLst>
              <a:gd name="T0" fmla="*/ 0 w 40639"/>
              <a:gd name="T1" fmla="*/ 0 h 213360"/>
              <a:gd name="T2" fmla="*/ 0 w 40639"/>
              <a:gd name="T3" fmla="*/ 893422 h 213360"/>
              <a:gd name="T4" fmla="*/ 166558 w 40639"/>
              <a:gd name="T5" fmla="*/ 893422 h 213360"/>
              <a:gd name="T6" fmla="*/ 166558 w 40639"/>
              <a:gd name="T7" fmla="*/ 68939 h 213360"/>
              <a:gd name="T8" fmla="*/ 0 w 40639"/>
              <a:gd name="T9" fmla="*/ 0 h 2133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639" h="213360">
                <a:moveTo>
                  <a:pt x="0" y="0"/>
                </a:moveTo>
                <a:lnTo>
                  <a:pt x="0" y="213202"/>
                </a:lnTo>
                <a:lnTo>
                  <a:pt x="40301" y="213202"/>
                </a:lnTo>
                <a:lnTo>
                  <a:pt x="40301" y="16451"/>
                </a:lnTo>
                <a:lnTo>
                  <a:pt x="0" y="0"/>
                </a:lnTo>
                <a:close/>
              </a:path>
            </a:pathLst>
          </a:custGeom>
          <a:solidFill>
            <a:srgbClr val="F3732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29802" name="object 74">
            <a:extLst>
              <a:ext uri="{FF2B5EF4-FFF2-40B4-BE49-F238E27FC236}">
                <a16:creationId xmlns:a16="http://schemas.microsoft.com/office/drawing/2014/main" id="{3A63F785-D899-48D6-9B03-0A3B30B2A034}"/>
              </a:ext>
            </a:extLst>
          </p:cNvPr>
          <p:cNvSpPr>
            <a:spLocks/>
          </p:cNvSpPr>
          <p:nvPr/>
        </p:nvSpPr>
        <p:spPr bwMode="auto">
          <a:xfrm>
            <a:off x="4821238" y="5294313"/>
            <a:ext cx="41275" cy="182562"/>
          </a:xfrm>
          <a:custGeom>
            <a:avLst/>
            <a:gdLst>
              <a:gd name="T0" fmla="*/ 0 w 30479"/>
              <a:gd name="T1" fmla="*/ 0 h 137160"/>
              <a:gd name="T2" fmla="*/ 0 w 30479"/>
              <a:gd name="T3" fmla="*/ 571772 h 137160"/>
              <a:gd name="T4" fmla="*/ 138423 w 30479"/>
              <a:gd name="T5" fmla="*/ 571772 h 137160"/>
              <a:gd name="T6" fmla="*/ 138423 w 30479"/>
              <a:gd name="T7" fmla="*/ 38480 h 137160"/>
              <a:gd name="T8" fmla="*/ 0 w 30479"/>
              <a:gd name="T9" fmla="*/ 0 h 137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79" h="137160">
                <a:moveTo>
                  <a:pt x="0" y="0"/>
                </a:moveTo>
                <a:lnTo>
                  <a:pt x="0" y="136870"/>
                </a:lnTo>
                <a:lnTo>
                  <a:pt x="30393" y="136870"/>
                </a:lnTo>
                <a:lnTo>
                  <a:pt x="30393" y="9211"/>
                </a:lnTo>
                <a:lnTo>
                  <a:pt x="0" y="0"/>
                </a:lnTo>
                <a:close/>
              </a:path>
            </a:pathLst>
          </a:custGeom>
          <a:solidFill>
            <a:srgbClr val="F3732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29803" name="object 75">
            <a:extLst>
              <a:ext uri="{FF2B5EF4-FFF2-40B4-BE49-F238E27FC236}">
                <a16:creationId xmlns:a16="http://schemas.microsoft.com/office/drawing/2014/main" id="{D1111AE4-A0E7-4D5F-A0C4-5454B49DE73B}"/>
              </a:ext>
            </a:extLst>
          </p:cNvPr>
          <p:cNvSpPr>
            <a:spLocks/>
          </p:cNvSpPr>
          <p:nvPr/>
        </p:nvSpPr>
        <p:spPr bwMode="auto">
          <a:xfrm>
            <a:off x="4903788" y="5265738"/>
            <a:ext cx="34925" cy="211137"/>
          </a:xfrm>
          <a:custGeom>
            <a:avLst/>
            <a:gdLst>
              <a:gd name="T0" fmla="*/ 0 w 26670"/>
              <a:gd name="T1" fmla="*/ 0 h 158114"/>
              <a:gd name="T2" fmla="*/ 0 w 26670"/>
              <a:gd name="T3" fmla="*/ 670564 h 158114"/>
              <a:gd name="T4" fmla="*/ 101757 w 26670"/>
              <a:gd name="T5" fmla="*/ 670564 h 158114"/>
              <a:gd name="T6" fmla="*/ 101757 w 26670"/>
              <a:gd name="T7" fmla="*/ 44733 h 158114"/>
              <a:gd name="T8" fmla="*/ 0 w 26670"/>
              <a:gd name="T9" fmla="*/ 0 h 1581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670" h="158114">
                <a:moveTo>
                  <a:pt x="0" y="0"/>
                </a:moveTo>
                <a:lnTo>
                  <a:pt x="0" y="157932"/>
                </a:lnTo>
                <a:lnTo>
                  <a:pt x="26424" y="157932"/>
                </a:lnTo>
                <a:lnTo>
                  <a:pt x="26424" y="10535"/>
                </a:lnTo>
                <a:lnTo>
                  <a:pt x="0" y="0"/>
                </a:lnTo>
                <a:close/>
              </a:path>
            </a:pathLst>
          </a:custGeom>
          <a:solidFill>
            <a:srgbClr val="F3732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29804" name="object 76">
            <a:extLst>
              <a:ext uri="{FF2B5EF4-FFF2-40B4-BE49-F238E27FC236}">
                <a16:creationId xmlns:a16="http://schemas.microsoft.com/office/drawing/2014/main" id="{9DB9DFCC-3930-48BE-B6D3-475BF4E48D03}"/>
              </a:ext>
            </a:extLst>
          </p:cNvPr>
          <p:cNvSpPr>
            <a:spLocks/>
          </p:cNvSpPr>
          <p:nvPr/>
        </p:nvSpPr>
        <p:spPr bwMode="auto">
          <a:xfrm>
            <a:off x="4586288" y="5526088"/>
            <a:ext cx="350837" cy="161925"/>
          </a:xfrm>
          <a:custGeom>
            <a:avLst/>
            <a:gdLst>
              <a:gd name="T0" fmla="*/ 1099657 w 263525"/>
              <a:gd name="T1" fmla="*/ 0 h 121285"/>
              <a:gd name="T2" fmla="*/ 0 w 263525"/>
              <a:gd name="T3" fmla="*/ 111677 h 121285"/>
              <a:gd name="T4" fmla="*/ 0 w 263525"/>
              <a:gd name="T5" fmla="*/ 513599 h 121285"/>
              <a:gd name="T6" fmla="*/ 1099657 w 263525"/>
              <a:gd name="T7" fmla="*/ 234475 h 121285"/>
              <a:gd name="T8" fmla="*/ 1099657 w 263525"/>
              <a:gd name="T9" fmla="*/ 0 h 1212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3525" h="121285">
                <a:moveTo>
                  <a:pt x="262929" y="0"/>
                </a:moveTo>
                <a:lnTo>
                  <a:pt x="0" y="26329"/>
                </a:lnTo>
                <a:lnTo>
                  <a:pt x="0" y="121085"/>
                </a:lnTo>
                <a:lnTo>
                  <a:pt x="262929" y="55279"/>
                </a:lnTo>
                <a:lnTo>
                  <a:pt x="262929" y="0"/>
                </a:lnTo>
                <a:close/>
              </a:path>
            </a:pathLst>
          </a:custGeom>
          <a:solidFill>
            <a:srgbClr val="F3732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29805" name="object 77">
            <a:extLst>
              <a:ext uri="{FF2B5EF4-FFF2-40B4-BE49-F238E27FC236}">
                <a16:creationId xmlns:a16="http://schemas.microsoft.com/office/drawing/2014/main" id="{E6D41462-2666-4EB9-81BF-0210F07B6877}"/>
              </a:ext>
            </a:extLst>
          </p:cNvPr>
          <p:cNvSpPr>
            <a:spLocks/>
          </p:cNvSpPr>
          <p:nvPr/>
        </p:nvSpPr>
        <p:spPr bwMode="auto">
          <a:xfrm>
            <a:off x="4586288" y="5651500"/>
            <a:ext cx="352425" cy="247650"/>
          </a:xfrm>
          <a:custGeom>
            <a:avLst/>
            <a:gdLst>
              <a:gd name="T0" fmla="*/ 1103562 w 264795"/>
              <a:gd name="T1" fmla="*/ 0 h 186689"/>
              <a:gd name="T2" fmla="*/ 0 w 264795"/>
              <a:gd name="T3" fmla="*/ 381124 h 186689"/>
              <a:gd name="T4" fmla="*/ 0 w 264795"/>
              <a:gd name="T5" fmla="*/ 764937 h 186689"/>
              <a:gd name="T6" fmla="*/ 1103562 w 264795"/>
              <a:gd name="T7" fmla="*/ 224332 h 186689"/>
              <a:gd name="T8" fmla="*/ 1103562 w 264795"/>
              <a:gd name="T9" fmla="*/ 0 h 1866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795" h="186689">
                <a:moveTo>
                  <a:pt x="264249" y="0"/>
                </a:moveTo>
                <a:lnTo>
                  <a:pt x="0" y="92783"/>
                </a:lnTo>
                <a:lnTo>
                  <a:pt x="0" y="186221"/>
                </a:lnTo>
                <a:lnTo>
                  <a:pt x="264249" y="54613"/>
                </a:lnTo>
                <a:lnTo>
                  <a:pt x="264249" y="0"/>
                </a:lnTo>
                <a:close/>
              </a:path>
            </a:pathLst>
          </a:custGeom>
          <a:solidFill>
            <a:srgbClr val="F3732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29806" name="object 78">
            <a:extLst>
              <a:ext uri="{FF2B5EF4-FFF2-40B4-BE49-F238E27FC236}">
                <a16:creationId xmlns:a16="http://schemas.microsoft.com/office/drawing/2014/main" id="{99496E76-12F3-4764-A7DC-28A6DAAE0E34}"/>
              </a:ext>
            </a:extLst>
          </p:cNvPr>
          <p:cNvSpPr>
            <a:spLocks/>
          </p:cNvSpPr>
          <p:nvPr/>
        </p:nvSpPr>
        <p:spPr bwMode="auto">
          <a:xfrm>
            <a:off x="4237038" y="5651500"/>
            <a:ext cx="350837" cy="247650"/>
          </a:xfrm>
          <a:custGeom>
            <a:avLst/>
            <a:gdLst>
              <a:gd name="T0" fmla="*/ 0 w 262889"/>
              <a:gd name="T1" fmla="*/ 0 h 186689"/>
              <a:gd name="T2" fmla="*/ 0 w 262889"/>
              <a:gd name="T3" fmla="*/ 227033 h 186689"/>
              <a:gd name="T4" fmla="*/ 1110229 w 262889"/>
              <a:gd name="T5" fmla="*/ 764937 h 186689"/>
              <a:gd name="T6" fmla="*/ 1110229 w 262889"/>
              <a:gd name="T7" fmla="*/ 378388 h 186689"/>
              <a:gd name="T8" fmla="*/ 0 w 262889"/>
              <a:gd name="T9" fmla="*/ 0 h 1866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889" h="186689">
                <a:moveTo>
                  <a:pt x="0" y="0"/>
                </a:moveTo>
                <a:lnTo>
                  <a:pt x="0" y="55270"/>
                </a:lnTo>
                <a:lnTo>
                  <a:pt x="262269" y="186221"/>
                </a:lnTo>
                <a:lnTo>
                  <a:pt x="262269" y="92117"/>
                </a:lnTo>
                <a:lnTo>
                  <a:pt x="0" y="0"/>
                </a:lnTo>
                <a:close/>
              </a:path>
            </a:pathLst>
          </a:custGeom>
          <a:solidFill>
            <a:srgbClr val="97441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29807" name="object 79">
            <a:extLst>
              <a:ext uri="{FF2B5EF4-FFF2-40B4-BE49-F238E27FC236}">
                <a16:creationId xmlns:a16="http://schemas.microsoft.com/office/drawing/2014/main" id="{158D3329-CA9D-49AF-9DF7-A620D7BAD01A}"/>
              </a:ext>
            </a:extLst>
          </p:cNvPr>
          <p:cNvSpPr>
            <a:spLocks/>
          </p:cNvSpPr>
          <p:nvPr/>
        </p:nvSpPr>
        <p:spPr bwMode="auto">
          <a:xfrm>
            <a:off x="4237038" y="5526088"/>
            <a:ext cx="350837" cy="161925"/>
          </a:xfrm>
          <a:custGeom>
            <a:avLst/>
            <a:gdLst>
              <a:gd name="T0" fmla="*/ 0 w 262889"/>
              <a:gd name="T1" fmla="*/ 0 h 121285"/>
              <a:gd name="T2" fmla="*/ 0 w 262889"/>
              <a:gd name="T3" fmla="*/ 234475 h 121285"/>
              <a:gd name="T4" fmla="*/ 1110229 w 262889"/>
              <a:gd name="T5" fmla="*/ 513599 h 121285"/>
              <a:gd name="T6" fmla="*/ 1110229 w 262889"/>
              <a:gd name="T7" fmla="*/ 111677 h 121285"/>
              <a:gd name="T8" fmla="*/ 0 w 262889"/>
              <a:gd name="T9" fmla="*/ 0 h 1212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889" h="121285">
                <a:moveTo>
                  <a:pt x="0" y="0"/>
                </a:moveTo>
                <a:lnTo>
                  <a:pt x="0" y="55279"/>
                </a:lnTo>
                <a:lnTo>
                  <a:pt x="262269" y="121085"/>
                </a:lnTo>
                <a:lnTo>
                  <a:pt x="262269" y="26329"/>
                </a:lnTo>
                <a:lnTo>
                  <a:pt x="0" y="0"/>
                </a:lnTo>
                <a:close/>
              </a:path>
            </a:pathLst>
          </a:custGeom>
          <a:solidFill>
            <a:srgbClr val="97441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29808" name="object 80">
            <a:extLst>
              <a:ext uri="{FF2B5EF4-FFF2-40B4-BE49-F238E27FC236}">
                <a16:creationId xmlns:a16="http://schemas.microsoft.com/office/drawing/2014/main" id="{26A8FF95-2447-4714-9B14-965D692012F0}"/>
              </a:ext>
            </a:extLst>
          </p:cNvPr>
          <p:cNvSpPr>
            <a:spLocks/>
          </p:cNvSpPr>
          <p:nvPr/>
        </p:nvSpPr>
        <p:spPr bwMode="auto">
          <a:xfrm>
            <a:off x="4237038" y="5057775"/>
            <a:ext cx="352425" cy="419100"/>
          </a:xfrm>
          <a:custGeom>
            <a:avLst/>
            <a:gdLst>
              <a:gd name="T0" fmla="*/ 1114104 w 264160"/>
              <a:gd name="T1" fmla="*/ 0 h 314960"/>
              <a:gd name="T2" fmla="*/ 0 w 264160"/>
              <a:gd name="T3" fmla="*/ 540778 h 314960"/>
              <a:gd name="T4" fmla="*/ 0 w 264160"/>
              <a:gd name="T5" fmla="*/ 1312161 h 314960"/>
              <a:gd name="T6" fmla="*/ 1114104 w 264160"/>
              <a:gd name="T7" fmla="*/ 1312161 h 314960"/>
              <a:gd name="T8" fmla="*/ 1114104 w 264160"/>
              <a:gd name="T9" fmla="*/ 0 h 3149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160" h="314960">
                <a:moveTo>
                  <a:pt x="263589" y="0"/>
                </a:moveTo>
                <a:lnTo>
                  <a:pt x="0" y="129630"/>
                </a:lnTo>
                <a:lnTo>
                  <a:pt x="0" y="314540"/>
                </a:lnTo>
                <a:lnTo>
                  <a:pt x="263589" y="314540"/>
                </a:lnTo>
                <a:lnTo>
                  <a:pt x="263589" y="0"/>
                </a:lnTo>
                <a:close/>
              </a:path>
            </a:pathLst>
          </a:custGeom>
          <a:solidFill>
            <a:srgbClr val="97441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29809" name="object 81">
            <a:extLst>
              <a:ext uri="{FF2B5EF4-FFF2-40B4-BE49-F238E27FC236}">
                <a16:creationId xmlns:a16="http://schemas.microsoft.com/office/drawing/2014/main" id="{1CB44C4E-46B5-4868-AC59-948108F1EF3B}"/>
              </a:ext>
            </a:extLst>
          </p:cNvPr>
          <p:cNvSpPr>
            <a:spLocks/>
          </p:cNvSpPr>
          <p:nvPr/>
        </p:nvSpPr>
        <p:spPr bwMode="auto">
          <a:xfrm>
            <a:off x="4237038" y="5537200"/>
            <a:ext cx="700087" cy="0"/>
          </a:xfrm>
          <a:custGeom>
            <a:avLst/>
            <a:gdLst>
              <a:gd name="T0" fmla="*/ 0 w 525779"/>
              <a:gd name="T1" fmla="*/ 2198200 w 525779"/>
              <a:gd name="T2" fmla="*/ 0 60000 65536"/>
              <a:gd name="T3" fmla="*/ 0 60000 65536"/>
            </a:gdLst>
            <a:ahLst/>
            <a:cxnLst>
              <a:cxn ang="T2">
                <a:pos x="T0" y="0"/>
              </a:cxn>
              <a:cxn ang="T3">
                <a:pos x="T1" y="0"/>
              </a:cxn>
            </a:cxnLst>
            <a:rect l="0" t="0" r="r" b="b"/>
            <a:pathLst>
              <a:path w="525779">
                <a:moveTo>
                  <a:pt x="0" y="0"/>
                </a:moveTo>
                <a:lnTo>
                  <a:pt x="525198" y="0"/>
                </a:lnTo>
              </a:path>
            </a:pathLst>
          </a:custGeom>
          <a:noFill/>
          <a:ln w="36855">
            <a:solidFill>
              <a:srgbClr val="F8B582"/>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Tree>
  </p:cSld>
  <p:clrMapOvr>
    <a:masterClrMapping/>
  </p:clrMapOvr>
</p:sld>
</file>

<file path=ppt/slides/slide243.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C2D1201D-7EFE-4E43-B943-5995318D8941}"/>
              </a:ext>
            </a:extLst>
          </p:cNvPr>
          <p:cNvSpPr txBox="1">
            <a:spLocks noGrp="1"/>
          </p:cNvSpPr>
          <p:nvPr>
            <p:ph type="title"/>
          </p:nvPr>
        </p:nvSpPr>
        <p:spPr>
          <a:xfrm>
            <a:off x="0" y="141288"/>
            <a:ext cx="7169150" cy="693737"/>
          </a:xfrm>
        </p:spPr>
        <p:txBody>
          <a:bodyPr lIns="0" tIns="16087" rIns="0" bIns="0" rtlCol="0">
            <a:spAutoFit/>
          </a:bodyPr>
          <a:lstStyle/>
          <a:p>
            <a:pPr marL="16933">
              <a:spcBef>
                <a:spcPts val="127"/>
              </a:spcBef>
              <a:defRPr/>
            </a:pPr>
            <a:r>
              <a:rPr spc="-13" dirty="0">
                <a:solidFill>
                  <a:schemeClr val="bg1"/>
                </a:solidFill>
              </a:rPr>
              <a:t>不要重塑</a:t>
            </a:r>
            <a:r>
              <a:rPr spc="67" dirty="0">
                <a:solidFill>
                  <a:schemeClr val="bg1"/>
                </a:solidFill>
              </a:rPr>
              <a:t> </a:t>
            </a:r>
            <a:r>
              <a:rPr spc="-7" dirty="0">
                <a:solidFill>
                  <a:schemeClr val="bg1"/>
                </a:solidFill>
              </a:rPr>
              <a:t>轮</a:t>
            </a:r>
          </a:p>
        </p:txBody>
      </p:sp>
      <p:sp>
        <p:nvSpPr>
          <p:cNvPr id="330755" name="object 3">
            <a:extLst>
              <a:ext uri="{FF2B5EF4-FFF2-40B4-BE49-F238E27FC236}">
                <a16:creationId xmlns:a16="http://schemas.microsoft.com/office/drawing/2014/main" id="{60B072B6-8C71-48E8-9EFE-163C0CFF25F9}"/>
              </a:ext>
            </a:extLst>
          </p:cNvPr>
          <p:cNvSpPr txBox="1">
            <a:spLocks noChangeArrowheads="1"/>
          </p:cNvSpPr>
          <p:nvPr/>
        </p:nvSpPr>
        <p:spPr bwMode="auto">
          <a:xfrm>
            <a:off x="673100" y="2290763"/>
            <a:ext cx="2443163" cy="277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933" rIns="0" bIns="0">
            <a:spAutoFit/>
          </a:bodyPr>
          <a:lstStyle>
            <a:lvl1pPr marL="1587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0000"/>
              </a:lnSpc>
              <a:spcBef>
                <a:spcPts val="138"/>
              </a:spcBef>
            </a:pPr>
            <a:r>
              <a:rPr lang="zh-CN" altLang="zh-CN" sz="2100">
                <a:solidFill>
                  <a:srgbClr val="878785"/>
                </a:solidFill>
                <a:latin typeface="Arial" panose="020B0604020202020204" pitchFamily="34" charset="0"/>
                <a:cs typeface="Arial" panose="020B0604020202020204" pitchFamily="34" charset="0"/>
              </a:rPr>
              <a:t>通知系统电子邮件组件搜索引擎工作流引擎队列</a:t>
            </a:r>
            <a:endParaRPr lang="zh-CN" altLang="zh-CN" sz="2100">
              <a:latin typeface="Arial" panose="020B0604020202020204" pitchFamily="34" charset="0"/>
              <a:cs typeface="Arial" panose="020B0604020202020204" pitchFamily="34" charset="0"/>
            </a:endParaRPr>
          </a:p>
          <a:p>
            <a:pPr>
              <a:spcBef>
                <a:spcPts val="513"/>
              </a:spcBef>
            </a:pPr>
            <a:r>
              <a:rPr lang="zh-CN" altLang="zh-CN" sz="2100">
                <a:solidFill>
                  <a:srgbClr val="878785"/>
                </a:solidFill>
                <a:latin typeface="Arial" panose="020B0604020202020204" pitchFamily="34" charset="0"/>
                <a:cs typeface="Arial" panose="020B0604020202020204" pitchFamily="34" charset="0"/>
              </a:rPr>
              <a:t>转码系统</a:t>
            </a:r>
            <a:endParaRPr lang="zh-CN" altLang="zh-CN" sz="2100">
              <a:latin typeface="Arial" panose="020B0604020202020204" pitchFamily="34" charset="0"/>
              <a:cs typeface="Arial" panose="020B0604020202020204" pitchFamily="34" charset="0"/>
            </a:endParaRPr>
          </a:p>
          <a:p>
            <a:pPr>
              <a:spcBef>
                <a:spcPts val="513"/>
              </a:spcBef>
            </a:pPr>
            <a:r>
              <a:rPr lang="zh-CN" altLang="zh-CN" sz="2100">
                <a:solidFill>
                  <a:srgbClr val="878785"/>
                </a:solidFill>
                <a:latin typeface="Arial" panose="020B0604020202020204" pitchFamily="34" charset="0"/>
                <a:cs typeface="Arial" panose="020B0604020202020204" pitchFamily="34" charset="0"/>
              </a:rPr>
              <a:t>监控系统</a:t>
            </a:r>
            <a:endParaRPr lang="zh-CN" altLang="zh-CN" sz="2100">
              <a:latin typeface="Arial" panose="020B0604020202020204" pitchFamily="34" charset="0"/>
              <a:cs typeface="Arial" panose="020B0604020202020204" pitchFamily="34" charset="0"/>
            </a:endParaRPr>
          </a:p>
        </p:txBody>
      </p:sp>
      <p:sp>
        <p:nvSpPr>
          <p:cNvPr id="330756" name="object 4">
            <a:extLst>
              <a:ext uri="{FF2B5EF4-FFF2-40B4-BE49-F238E27FC236}">
                <a16:creationId xmlns:a16="http://schemas.microsoft.com/office/drawing/2014/main" id="{D87C996D-D1F9-46DF-976F-4F30BCDC6451}"/>
              </a:ext>
            </a:extLst>
          </p:cNvPr>
          <p:cNvSpPr txBox="1">
            <a:spLocks noChangeArrowheads="1"/>
          </p:cNvSpPr>
          <p:nvPr/>
        </p:nvSpPr>
        <p:spPr bwMode="auto">
          <a:xfrm>
            <a:off x="7156450" y="3028950"/>
            <a:ext cx="1071563"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7780" rIns="0" bIns="0">
            <a:spAutoFit/>
          </a:bodyPr>
          <a:lstStyle>
            <a:lvl1pPr marL="15875" indent="18732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sz="1400">
                <a:solidFill>
                  <a:srgbClr val="878785"/>
                </a:solidFill>
                <a:latin typeface="Arial" panose="020B0604020202020204" pitchFamily="34" charset="0"/>
                <a:cs typeface="Arial" panose="020B0604020202020204" pitchFamily="34" charset="0"/>
              </a:rPr>
              <a:t>亚马逊 CloudSearch</a:t>
            </a:r>
            <a:endParaRPr lang="zh-CN" altLang="zh-CN" sz="1400">
              <a:latin typeface="Arial" panose="020B0604020202020204" pitchFamily="34" charset="0"/>
              <a:cs typeface="Arial" panose="020B0604020202020204" pitchFamily="34" charset="0"/>
            </a:endParaRPr>
          </a:p>
        </p:txBody>
      </p:sp>
      <p:sp>
        <p:nvSpPr>
          <p:cNvPr id="330757" name="object 5">
            <a:extLst>
              <a:ext uri="{FF2B5EF4-FFF2-40B4-BE49-F238E27FC236}">
                <a16:creationId xmlns:a16="http://schemas.microsoft.com/office/drawing/2014/main" id="{C599A9EC-B450-43B3-A09A-68739FE6668C}"/>
              </a:ext>
            </a:extLst>
          </p:cNvPr>
          <p:cNvSpPr>
            <a:spLocks noChangeArrowheads="1"/>
          </p:cNvSpPr>
          <p:nvPr/>
        </p:nvSpPr>
        <p:spPr bwMode="auto">
          <a:xfrm>
            <a:off x="7272338" y="2317750"/>
            <a:ext cx="836612" cy="811213"/>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6" name="object 6">
            <a:extLst>
              <a:ext uri="{FF2B5EF4-FFF2-40B4-BE49-F238E27FC236}">
                <a16:creationId xmlns:a16="http://schemas.microsoft.com/office/drawing/2014/main" id="{326EFC41-7362-4DAB-8763-FB6B2D97EF84}"/>
              </a:ext>
            </a:extLst>
          </p:cNvPr>
          <p:cNvSpPr txBox="1"/>
          <p:nvPr/>
        </p:nvSpPr>
        <p:spPr>
          <a:xfrm>
            <a:off x="8845550" y="3082925"/>
            <a:ext cx="1114425" cy="233363"/>
          </a:xfrm>
          <a:prstGeom prst="rect">
            <a:avLst/>
          </a:prstGeom>
        </p:spPr>
        <p:txBody>
          <a:bodyPr lIns="0" tIns="17780" rIns="0" bIns="0">
            <a:spAutoFit/>
          </a:bodyPr>
          <a:lstStyle/>
          <a:p>
            <a:pPr marL="16933">
              <a:spcBef>
                <a:spcPts val="140"/>
              </a:spcBef>
              <a:defRPr/>
            </a:pPr>
            <a:r>
              <a:rPr sz="1400" dirty="0">
                <a:solidFill>
                  <a:srgbClr val="878785"/>
                </a:solidFill>
                <a:latin typeface="Arial"/>
                <a:cs typeface="Arial"/>
              </a:rPr>
              <a:t>亚马逊</a:t>
            </a:r>
            <a:r>
              <a:rPr sz="1400" spc="-100" dirty="0">
                <a:solidFill>
                  <a:srgbClr val="878785"/>
                </a:solidFill>
                <a:latin typeface="Arial"/>
                <a:cs typeface="Arial"/>
              </a:rPr>
              <a:t> </a:t>
            </a:r>
            <a:r>
              <a:rPr sz="1400" dirty="0">
                <a:solidFill>
                  <a:srgbClr val="878785"/>
                </a:solidFill>
                <a:latin typeface="Arial"/>
                <a:cs typeface="Arial"/>
              </a:rPr>
              <a:t>Sqs</a:t>
            </a:r>
            <a:endParaRPr sz="1400">
              <a:latin typeface="Arial"/>
              <a:cs typeface="Arial"/>
            </a:endParaRPr>
          </a:p>
        </p:txBody>
      </p:sp>
      <p:sp>
        <p:nvSpPr>
          <p:cNvPr id="330759" name="object 7">
            <a:extLst>
              <a:ext uri="{FF2B5EF4-FFF2-40B4-BE49-F238E27FC236}">
                <a16:creationId xmlns:a16="http://schemas.microsoft.com/office/drawing/2014/main" id="{96CC01A8-18A5-45AE-BE57-1F6F42A19123}"/>
              </a:ext>
            </a:extLst>
          </p:cNvPr>
          <p:cNvSpPr>
            <a:spLocks noChangeArrowheads="1"/>
          </p:cNvSpPr>
          <p:nvPr/>
        </p:nvSpPr>
        <p:spPr bwMode="auto">
          <a:xfrm>
            <a:off x="9021763" y="2317750"/>
            <a:ext cx="762000" cy="811213"/>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8" name="object 8">
            <a:extLst>
              <a:ext uri="{FF2B5EF4-FFF2-40B4-BE49-F238E27FC236}">
                <a16:creationId xmlns:a16="http://schemas.microsoft.com/office/drawing/2014/main" id="{9435BF49-F2B7-4FCB-842C-EC083A8756DD}"/>
              </a:ext>
            </a:extLst>
          </p:cNvPr>
          <p:cNvSpPr txBox="1"/>
          <p:nvPr/>
        </p:nvSpPr>
        <p:spPr>
          <a:xfrm>
            <a:off x="5399088" y="3013075"/>
            <a:ext cx="1106487" cy="233363"/>
          </a:xfrm>
          <a:prstGeom prst="rect">
            <a:avLst/>
          </a:prstGeom>
        </p:spPr>
        <p:txBody>
          <a:bodyPr lIns="0" tIns="17780" rIns="0" bIns="0">
            <a:spAutoFit/>
          </a:bodyPr>
          <a:lstStyle/>
          <a:p>
            <a:pPr marL="16933">
              <a:spcBef>
                <a:spcPts val="140"/>
              </a:spcBef>
              <a:defRPr/>
            </a:pPr>
            <a:r>
              <a:rPr sz="1400" dirty="0">
                <a:solidFill>
                  <a:srgbClr val="878785"/>
                </a:solidFill>
                <a:latin typeface="Arial"/>
                <a:cs typeface="Arial"/>
              </a:rPr>
              <a:t>亚马逊</a:t>
            </a:r>
            <a:r>
              <a:rPr sz="1400" spc="-93" dirty="0">
                <a:solidFill>
                  <a:srgbClr val="878785"/>
                </a:solidFill>
                <a:latin typeface="Arial"/>
                <a:cs typeface="Arial"/>
              </a:rPr>
              <a:t> </a:t>
            </a:r>
            <a:r>
              <a:rPr sz="1400" dirty="0">
                <a:solidFill>
                  <a:srgbClr val="878785"/>
                </a:solidFill>
                <a:latin typeface="Arial"/>
                <a:cs typeface="Arial"/>
              </a:rPr>
              <a:t>Sns</a:t>
            </a:r>
            <a:endParaRPr sz="1400">
              <a:latin typeface="Arial"/>
              <a:cs typeface="Arial"/>
            </a:endParaRPr>
          </a:p>
        </p:txBody>
      </p:sp>
      <p:sp>
        <p:nvSpPr>
          <p:cNvPr id="330761" name="object 9">
            <a:extLst>
              <a:ext uri="{FF2B5EF4-FFF2-40B4-BE49-F238E27FC236}">
                <a16:creationId xmlns:a16="http://schemas.microsoft.com/office/drawing/2014/main" id="{2FC83371-C817-4FCE-9B79-2483F656A2F1}"/>
              </a:ext>
            </a:extLst>
          </p:cNvPr>
          <p:cNvSpPr>
            <a:spLocks noChangeArrowheads="1"/>
          </p:cNvSpPr>
          <p:nvPr/>
        </p:nvSpPr>
        <p:spPr bwMode="auto">
          <a:xfrm>
            <a:off x="5568950" y="2317750"/>
            <a:ext cx="765175" cy="78740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30762" name="object 10">
            <a:extLst>
              <a:ext uri="{FF2B5EF4-FFF2-40B4-BE49-F238E27FC236}">
                <a16:creationId xmlns:a16="http://schemas.microsoft.com/office/drawing/2014/main" id="{4789C9A0-EBDE-4332-ABA4-93EF9FF7BC6E}"/>
              </a:ext>
            </a:extLst>
          </p:cNvPr>
          <p:cNvSpPr>
            <a:spLocks noChangeArrowheads="1"/>
          </p:cNvSpPr>
          <p:nvPr/>
        </p:nvSpPr>
        <p:spPr bwMode="auto">
          <a:xfrm>
            <a:off x="9021763" y="3795713"/>
            <a:ext cx="762000" cy="788987"/>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1" name="object 11">
            <a:extLst>
              <a:ext uri="{FF2B5EF4-FFF2-40B4-BE49-F238E27FC236}">
                <a16:creationId xmlns:a16="http://schemas.microsoft.com/office/drawing/2014/main" id="{D6A972AF-A32E-493D-91A4-8AC01F189D1C}"/>
              </a:ext>
            </a:extLst>
          </p:cNvPr>
          <p:cNvSpPr txBox="1"/>
          <p:nvPr/>
        </p:nvSpPr>
        <p:spPr>
          <a:xfrm>
            <a:off x="8755063" y="4570413"/>
            <a:ext cx="1265237" cy="449262"/>
          </a:xfrm>
          <a:prstGeom prst="rect">
            <a:avLst/>
          </a:prstGeom>
        </p:spPr>
        <p:txBody>
          <a:bodyPr lIns="0" tIns="17780" rIns="0" bIns="0">
            <a:spAutoFit/>
          </a:bodyPr>
          <a:lstStyle/>
          <a:p>
            <a:pPr algn="ctr">
              <a:spcBef>
                <a:spcPts val="140"/>
              </a:spcBef>
              <a:defRPr/>
            </a:pPr>
            <a:r>
              <a:rPr sz="1400" dirty="0">
                <a:solidFill>
                  <a:srgbClr val="878785"/>
                </a:solidFill>
                <a:latin typeface="Arial"/>
                <a:cs typeface="Arial"/>
              </a:rPr>
              <a:t>亚马逊</a:t>
            </a:r>
            <a:r>
              <a:rPr sz="1400" spc="-87" dirty="0">
                <a:solidFill>
                  <a:srgbClr val="878785"/>
                </a:solidFill>
                <a:latin typeface="Arial"/>
                <a:cs typeface="Arial"/>
              </a:rPr>
              <a:t> </a:t>
            </a:r>
            <a:r>
              <a:rPr sz="1400" dirty="0">
                <a:solidFill>
                  <a:srgbClr val="878785"/>
                </a:solidFill>
                <a:latin typeface="Arial"/>
                <a:cs typeface="Arial"/>
              </a:rPr>
              <a:t>弹性</a:t>
            </a:r>
            <a:endParaRPr sz="1400">
              <a:latin typeface="Arial"/>
              <a:cs typeface="Arial"/>
            </a:endParaRPr>
          </a:p>
          <a:p>
            <a:pPr marL="2540" algn="ctr">
              <a:spcBef>
                <a:spcPts val="7"/>
              </a:spcBef>
              <a:defRPr/>
            </a:pPr>
            <a:r>
              <a:rPr sz="1400" dirty="0">
                <a:solidFill>
                  <a:srgbClr val="878785"/>
                </a:solidFill>
                <a:latin typeface="Arial"/>
                <a:cs typeface="Arial"/>
              </a:rPr>
              <a:t>转换</a:t>
            </a:r>
            <a:endParaRPr sz="1400">
              <a:latin typeface="Arial"/>
              <a:cs typeface="Arial"/>
            </a:endParaRPr>
          </a:p>
        </p:txBody>
      </p:sp>
      <p:sp>
        <p:nvSpPr>
          <p:cNvPr id="12" name="object 12">
            <a:extLst>
              <a:ext uri="{FF2B5EF4-FFF2-40B4-BE49-F238E27FC236}">
                <a16:creationId xmlns:a16="http://schemas.microsoft.com/office/drawing/2014/main" id="{E10B1039-1DC8-449F-9F47-D379B92E746E}"/>
              </a:ext>
            </a:extLst>
          </p:cNvPr>
          <p:cNvSpPr txBox="1"/>
          <p:nvPr/>
        </p:nvSpPr>
        <p:spPr>
          <a:xfrm>
            <a:off x="7123113" y="4613275"/>
            <a:ext cx="1136650" cy="233363"/>
          </a:xfrm>
          <a:prstGeom prst="rect">
            <a:avLst/>
          </a:prstGeom>
        </p:spPr>
        <p:txBody>
          <a:bodyPr lIns="0" tIns="17780" rIns="0" bIns="0">
            <a:spAutoFit/>
          </a:bodyPr>
          <a:lstStyle/>
          <a:p>
            <a:pPr marL="16933">
              <a:spcBef>
                <a:spcPts val="140"/>
              </a:spcBef>
              <a:defRPr/>
            </a:pPr>
            <a:r>
              <a:rPr sz="1400" dirty="0">
                <a:solidFill>
                  <a:srgbClr val="878785"/>
                </a:solidFill>
                <a:latin typeface="Arial"/>
                <a:cs typeface="Arial"/>
              </a:rPr>
              <a:t>亚马逊</a:t>
            </a:r>
            <a:r>
              <a:rPr sz="1400" spc="-100" dirty="0">
                <a:solidFill>
                  <a:srgbClr val="878785"/>
                </a:solidFill>
                <a:latin typeface="Arial"/>
                <a:cs typeface="Arial"/>
              </a:rPr>
              <a:t> </a:t>
            </a:r>
            <a:r>
              <a:rPr sz="1400" dirty="0">
                <a:solidFill>
                  <a:srgbClr val="878785"/>
                </a:solidFill>
                <a:latin typeface="Arial"/>
                <a:cs typeface="Arial"/>
              </a:rPr>
              <a:t>Swf</a:t>
            </a:r>
            <a:endParaRPr sz="1400">
              <a:latin typeface="Arial"/>
              <a:cs typeface="Arial"/>
            </a:endParaRPr>
          </a:p>
        </p:txBody>
      </p:sp>
      <p:sp>
        <p:nvSpPr>
          <p:cNvPr id="330765" name="object 13">
            <a:extLst>
              <a:ext uri="{FF2B5EF4-FFF2-40B4-BE49-F238E27FC236}">
                <a16:creationId xmlns:a16="http://schemas.microsoft.com/office/drawing/2014/main" id="{CE397514-940D-4436-944B-AACAEEA19499}"/>
              </a:ext>
            </a:extLst>
          </p:cNvPr>
          <p:cNvSpPr>
            <a:spLocks noChangeArrowheads="1"/>
          </p:cNvSpPr>
          <p:nvPr/>
        </p:nvSpPr>
        <p:spPr bwMode="auto">
          <a:xfrm>
            <a:off x="7308850" y="3795713"/>
            <a:ext cx="763588" cy="812800"/>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4" name="object 14">
            <a:extLst>
              <a:ext uri="{FF2B5EF4-FFF2-40B4-BE49-F238E27FC236}">
                <a16:creationId xmlns:a16="http://schemas.microsoft.com/office/drawing/2014/main" id="{98382962-D171-49EB-976A-1BAC180F5FB5}"/>
              </a:ext>
            </a:extLst>
          </p:cNvPr>
          <p:cNvSpPr txBox="1"/>
          <p:nvPr/>
        </p:nvSpPr>
        <p:spPr>
          <a:xfrm>
            <a:off x="5403850" y="4643438"/>
            <a:ext cx="1095375" cy="233362"/>
          </a:xfrm>
          <a:prstGeom prst="rect">
            <a:avLst/>
          </a:prstGeom>
        </p:spPr>
        <p:txBody>
          <a:bodyPr lIns="0" tIns="17780" rIns="0" bIns="0">
            <a:spAutoFit/>
          </a:bodyPr>
          <a:lstStyle/>
          <a:p>
            <a:pPr marL="16933">
              <a:spcBef>
                <a:spcPts val="140"/>
              </a:spcBef>
              <a:defRPr/>
            </a:pPr>
            <a:r>
              <a:rPr sz="1400" dirty="0">
                <a:solidFill>
                  <a:srgbClr val="878785"/>
                </a:solidFill>
                <a:latin typeface="Arial"/>
                <a:cs typeface="Arial"/>
              </a:rPr>
              <a:t>亚马逊</a:t>
            </a:r>
            <a:r>
              <a:rPr sz="1400" spc="-93" dirty="0">
                <a:solidFill>
                  <a:srgbClr val="878785"/>
                </a:solidFill>
                <a:latin typeface="Arial"/>
                <a:cs typeface="Arial"/>
              </a:rPr>
              <a:t> </a:t>
            </a:r>
            <a:r>
              <a:rPr sz="1400" dirty="0">
                <a:solidFill>
                  <a:srgbClr val="878785"/>
                </a:solidFill>
                <a:latin typeface="Arial"/>
                <a:cs typeface="Arial"/>
              </a:rPr>
              <a:t>SES</a:t>
            </a:r>
            <a:endParaRPr sz="1400">
              <a:latin typeface="Arial"/>
              <a:cs typeface="Arial"/>
            </a:endParaRPr>
          </a:p>
        </p:txBody>
      </p:sp>
      <p:sp>
        <p:nvSpPr>
          <p:cNvPr id="330767" name="object 15">
            <a:extLst>
              <a:ext uri="{FF2B5EF4-FFF2-40B4-BE49-F238E27FC236}">
                <a16:creationId xmlns:a16="http://schemas.microsoft.com/office/drawing/2014/main" id="{40C421D4-A592-429F-A303-9380C678ADDB}"/>
              </a:ext>
            </a:extLst>
          </p:cNvPr>
          <p:cNvSpPr>
            <a:spLocks noChangeArrowheads="1"/>
          </p:cNvSpPr>
          <p:nvPr/>
        </p:nvSpPr>
        <p:spPr bwMode="auto">
          <a:xfrm>
            <a:off x="5557838" y="3795713"/>
            <a:ext cx="787400" cy="788987"/>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6" name="object 16">
            <a:extLst>
              <a:ext uri="{FF2B5EF4-FFF2-40B4-BE49-F238E27FC236}">
                <a16:creationId xmlns:a16="http://schemas.microsoft.com/office/drawing/2014/main" id="{86CA62D6-29A7-4B13-8CFF-36DBB1545F1F}"/>
              </a:ext>
            </a:extLst>
          </p:cNvPr>
          <p:cNvSpPr txBox="1"/>
          <p:nvPr/>
        </p:nvSpPr>
        <p:spPr>
          <a:xfrm>
            <a:off x="669925" y="1435100"/>
            <a:ext cx="6784975" cy="509588"/>
          </a:xfrm>
          <a:prstGeom prst="rect">
            <a:avLst/>
          </a:prstGeom>
        </p:spPr>
        <p:txBody>
          <a:bodyPr lIns="0" tIns="16933" rIns="0" bIns="0">
            <a:spAutoFit/>
          </a:bodyPr>
          <a:lstStyle/>
          <a:p>
            <a:pPr marL="16933">
              <a:spcBef>
                <a:spcPts val="133"/>
              </a:spcBef>
              <a:defRPr/>
            </a:pPr>
            <a:r>
              <a:rPr sz="3200" dirty="0">
                <a:solidFill>
                  <a:srgbClr val="878785"/>
                </a:solidFill>
                <a:latin typeface="Arial"/>
                <a:cs typeface="Arial"/>
              </a:rPr>
              <a:t>如果你发现自己</a:t>
            </a:r>
            <a:r>
              <a:rPr sz="3200" spc="-7" dirty="0">
                <a:solidFill>
                  <a:srgbClr val="878785"/>
                </a:solidFill>
                <a:latin typeface="Arial"/>
                <a:cs typeface="Arial"/>
              </a:rPr>
              <a:t>写作</a:t>
            </a:r>
            <a:r>
              <a:rPr sz="3200" dirty="0">
                <a:solidFill>
                  <a:srgbClr val="878785"/>
                </a:solidFill>
                <a:latin typeface="Arial"/>
                <a:cs typeface="Arial"/>
              </a:rPr>
              <a:t>你</a:t>
            </a:r>
            <a:r>
              <a:rPr sz="3200" spc="-100" dirty="0">
                <a:solidFill>
                  <a:srgbClr val="878785"/>
                </a:solidFill>
                <a:latin typeface="Arial"/>
                <a:cs typeface="Arial"/>
              </a:rPr>
              <a:t> </a:t>
            </a:r>
            <a:r>
              <a:rPr sz="3200" spc="-13" dirty="0">
                <a:solidFill>
                  <a:srgbClr val="878785"/>
                </a:solidFill>
                <a:latin typeface="Arial"/>
                <a:cs typeface="Arial"/>
              </a:rPr>
              <a:t>自己。。。</a:t>
            </a:r>
            <a:endParaRPr sz="3200">
              <a:latin typeface="Arial"/>
              <a:cs typeface="Arial"/>
            </a:endParaRPr>
          </a:p>
        </p:txBody>
      </p:sp>
      <p:sp>
        <p:nvSpPr>
          <p:cNvPr id="17" name="object 17">
            <a:extLst>
              <a:ext uri="{FF2B5EF4-FFF2-40B4-BE49-F238E27FC236}">
                <a16:creationId xmlns:a16="http://schemas.microsoft.com/office/drawing/2014/main" id="{342567E8-E685-4DE3-A4F5-3C64740E1406}"/>
              </a:ext>
            </a:extLst>
          </p:cNvPr>
          <p:cNvSpPr txBox="1"/>
          <p:nvPr/>
        </p:nvSpPr>
        <p:spPr>
          <a:xfrm>
            <a:off x="714375" y="5603875"/>
            <a:ext cx="7237413" cy="509588"/>
          </a:xfrm>
          <a:prstGeom prst="rect">
            <a:avLst/>
          </a:prstGeom>
        </p:spPr>
        <p:txBody>
          <a:bodyPr lIns="0" tIns="16933" rIns="0" bIns="0">
            <a:spAutoFit/>
          </a:bodyPr>
          <a:lstStyle/>
          <a:p>
            <a:pPr marL="16933">
              <a:spcBef>
                <a:spcPts val="133"/>
              </a:spcBef>
              <a:defRPr/>
            </a:pPr>
            <a:r>
              <a:rPr sz="3200" b="1" dirty="0">
                <a:solidFill>
                  <a:srgbClr val="FF0000"/>
                </a:solidFill>
                <a:latin typeface="Arial"/>
                <a:cs typeface="Arial"/>
              </a:rPr>
              <a:t>深呼吸</a:t>
            </a:r>
            <a:r>
              <a:rPr sz="3200" b="1" spc="-7" dirty="0">
                <a:solidFill>
                  <a:srgbClr val="FF0000"/>
                </a:solidFill>
                <a:latin typeface="Arial"/>
                <a:cs typeface="Arial"/>
              </a:rPr>
              <a:t>并停止</a:t>
            </a:r>
            <a:r>
              <a:rPr sz="3200" b="1" dirty="0">
                <a:solidFill>
                  <a:srgbClr val="FF0000"/>
                </a:solidFill>
                <a:latin typeface="Arial"/>
                <a:cs typeface="Arial"/>
              </a:rPr>
              <a:t>它</a:t>
            </a:r>
            <a:r>
              <a:rPr sz="3200" b="1" spc="-140" dirty="0">
                <a:solidFill>
                  <a:srgbClr val="FF0000"/>
                </a:solidFill>
                <a:latin typeface="Arial"/>
                <a:cs typeface="Arial"/>
              </a:rPr>
              <a:t> </a:t>
            </a:r>
            <a:r>
              <a:rPr sz="3200" b="1" dirty="0">
                <a:solidFill>
                  <a:srgbClr val="FF0000"/>
                </a:solidFill>
                <a:latin typeface="Arial"/>
                <a:cs typeface="Arial"/>
              </a:rPr>
              <a:t>现在！</a:t>
            </a:r>
            <a:endParaRPr sz="3200">
              <a:latin typeface="Arial"/>
              <a:cs typeface="Arial"/>
            </a:endParaRPr>
          </a:p>
        </p:txBody>
      </p:sp>
    </p:spTree>
  </p:cSld>
  <p:clrMapOvr>
    <a:masterClrMapping/>
  </p:clrMapOvr>
</p:sld>
</file>

<file path=ppt/slides/slide244.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D204C1DF-D987-4114-96B0-E1F61AD445B6}"/>
              </a:ext>
            </a:extLst>
          </p:cNvPr>
          <p:cNvSpPr txBox="1">
            <a:spLocks noGrp="1"/>
          </p:cNvSpPr>
          <p:nvPr>
            <p:ph type="title"/>
          </p:nvPr>
        </p:nvSpPr>
        <p:spPr>
          <a:xfrm>
            <a:off x="66675" y="147638"/>
            <a:ext cx="12042775" cy="692150"/>
          </a:xfrm>
        </p:spPr>
        <p:txBody>
          <a:bodyPr lIns="0" tIns="16087" rIns="0" bIns="0" rtlCol="0">
            <a:spAutoFit/>
          </a:bodyPr>
          <a:lstStyle/>
          <a:p>
            <a:pPr marL="169329">
              <a:spcBef>
                <a:spcPts val="127"/>
              </a:spcBef>
              <a:defRPr/>
            </a:pPr>
            <a:r>
              <a:rPr spc="-7" dirty="0">
                <a:solidFill>
                  <a:schemeClr val="bg1"/>
                </a:solidFill>
              </a:rPr>
              <a:t>怎么能</a:t>
            </a:r>
            <a:r>
              <a:rPr spc="-80" dirty="0">
                <a:solidFill>
                  <a:schemeClr val="bg1"/>
                </a:solidFill>
              </a:rPr>
              <a:t>Aws</a:t>
            </a:r>
            <a:r>
              <a:rPr spc="-7" dirty="0">
                <a:solidFill>
                  <a:schemeClr val="bg1"/>
                </a:solidFill>
              </a:rPr>
              <a:t>帮助与</a:t>
            </a:r>
            <a:r>
              <a:rPr spc="-7" dirty="0">
                <a:solidFill>
                  <a:srgbClr val="F9AE00"/>
                </a:solidFill>
              </a:rPr>
              <a:t>操作</a:t>
            </a:r>
            <a:r>
              <a:rPr spc="47" dirty="0">
                <a:solidFill>
                  <a:srgbClr val="F9AE00"/>
                </a:solidFill>
              </a:rPr>
              <a:t> </a:t>
            </a:r>
            <a:r>
              <a:rPr spc="-7" dirty="0">
                <a:solidFill>
                  <a:srgbClr val="F9AE00"/>
                </a:solidFill>
              </a:rPr>
              <a:t>复杂性</a:t>
            </a:r>
            <a:r>
              <a:rPr spc="-7" dirty="0">
                <a:solidFill>
                  <a:schemeClr val="bg1"/>
                </a:solidFill>
              </a:rPr>
              <a:t>?</a:t>
            </a:r>
          </a:p>
        </p:txBody>
      </p:sp>
      <p:sp>
        <p:nvSpPr>
          <p:cNvPr id="3" name="object 3">
            <a:extLst>
              <a:ext uri="{FF2B5EF4-FFF2-40B4-BE49-F238E27FC236}">
                <a16:creationId xmlns:a16="http://schemas.microsoft.com/office/drawing/2014/main" id="{17C4880A-FC02-4546-BAA8-99521D7067B5}"/>
              </a:ext>
            </a:extLst>
          </p:cNvPr>
          <p:cNvSpPr txBox="1"/>
          <p:nvPr/>
        </p:nvSpPr>
        <p:spPr>
          <a:xfrm>
            <a:off x="558800" y="1282700"/>
            <a:ext cx="6686550" cy="4233863"/>
          </a:xfrm>
          <a:prstGeom prst="rect">
            <a:avLst/>
          </a:prstGeom>
        </p:spPr>
        <p:txBody>
          <a:bodyPr lIns="0" tIns="113453" rIns="0" bIns="0">
            <a:spAutoFit/>
          </a:bodyPr>
          <a:lstStyle/>
          <a:p>
            <a:pPr marL="474121" indent="-457189">
              <a:spcBef>
                <a:spcPts val="893"/>
              </a:spcBef>
              <a:buFontTx/>
              <a:buChar char="•"/>
              <a:tabLst>
                <a:tab pos="473275" algn="l"/>
                <a:tab pos="474121" algn="l"/>
              </a:tabLst>
              <a:defRPr/>
            </a:pPr>
            <a:r>
              <a:rPr sz="3200" dirty="0">
                <a:solidFill>
                  <a:srgbClr val="4D4D4B"/>
                </a:solidFill>
                <a:latin typeface="Arial"/>
                <a:cs typeface="Arial"/>
              </a:rPr>
              <a:t>上</a:t>
            </a:r>
            <a:r>
              <a:rPr sz="3200" spc="-7" dirty="0">
                <a:solidFill>
                  <a:srgbClr val="4D4D4B"/>
                </a:solidFill>
                <a:latin typeface="Arial"/>
                <a:cs typeface="Arial"/>
              </a:rPr>
              <a:t>需求</a:t>
            </a:r>
            <a:r>
              <a:rPr sz="3200" dirty="0">
                <a:solidFill>
                  <a:srgbClr val="4D4D4B"/>
                </a:solidFill>
                <a:latin typeface="Arial"/>
                <a:cs typeface="Arial"/>
              </a:rPr>
              <a:t> </a:t>
            </a:r>
            <a:r>
              <a:rPr sz="3200" spc="-7" dirty="0">
                <a:solidFill>
                  <a:srgbClr val="4D4D4B"/>
                </a:solidFill>
                <a:latin typeface="Arial"/>
                <a:cs typeface="Arial"/>
              </a:rPr>
              <a:t>资源</a:t>
            </a:r>
            <a:endParaRPr sz="3200">
              <a:latin typeface="Arial"/>
              <a:cs typeface="Arial"/>
            </a:endParaRPr>
          </a:p>
          <a:p>
            <a:pPr marL="474121" indent="-457189">
              <a:spcBef>
                <a:spcPts val="773"/>
              </a:spcBef>
              <a:buFontTx/>
              <a:buChar char="•"/>
              <a:tabLst>
                <a:tab pos="473275" algn="l"/>
                <a:tab pos="474121" algn="l"/>
              </a:tabLst>
              <a:defRPr/>
            </a:pPr>
            <a:r>
              <a:rPr sz="3200" spc="-7" dirty="0">
                <a:solidFill>
                  <a:srgbClr val="4D4D4B"/>
                </a:solidFill>
                <a:latin typeface="Arial"/>
                <a:cs typeface="Arial"/>
              </a:rPr>
              <a:t>管理</a:t>
            </a:r>
            <a:r>
              <a:rPr sz="3200" spc="13" dirty="0">
                <a:solidFill>
                  <a:srgbClr val="4D4D4B"/>
                </a:solidFill>
                <a:latin typeface="Arial"/>
                <a:cs typeface="Arial"/>
              </a:rPr>
              <a:t> </a:t>
            </a:r>
            <a:r>
              <a:rPr sz="3200" spc="-7" dirty="0">
                <a:solidFill>
                  <a:srgbClr val="4D4D4B"/>
                </a:solidFill>
                <a:latin typeface="Arial"/>
                <a:cs typeface="Arial"/>
              </a:rPr>
              <a:t>服务</a:t>
            </a:r>
            <a:endParaRPr sz="3200">
              <a:latin typeface="Arial"/>
              <a:cs typeface="Arial"/>
            </a:endParaRPr>
          </a:p>
          <a:p>
            <a:pPr marL="474121" indent="-457189">
              <a:spcBef>
                <a:spcPts val="767"/>
              </a:spcBef>
              <a:buFont typeface="Arial"/>
              <a:buChar char="•"/>
              <a:tabLst>
                <a:tab pos="473275" algn="l"/>
                <a:tab pos="474121" algn="l"/>
              </a:tabLst>
              <a:defRPr/>
            </a:pPr>
            <a:r>
              <a:rPr sz="3200" b="1" spc="-7" dirty="0">
                <a:solidFill>
                  <a:srgbClr val="4D4D4B"/>
                </a:solidFill>
                <a:latin typeface="Arial"/>
                <a:cs typeface="Arial"/>
              </a:rPr>
              <a:t>内置</a:t>
            </a:r>
            <a:r>
              <a:rPr sz="3200" b="1" spc="-47" dirty="0">
                <a:solidFill>
                  <a:srgbClr val="4D4D4B"/>
                </a:solidFill>
                <a:latin typeface="Arial"/>
                <a:cs typeface="Arial"/>
              </a:rPr>
              <a:t> </a:t>
            </a:r>
            <a:r>
              <a:rPr sz="3200" b="1" spc="-7" dirty="0">
                <a:solidFill>
                  <a:srgbClr val="4D4D4B"/>
                </a:solidFill>
                <a:latin typeface="Arial"/>
                <a:cs typeface="Arial"/>
              </a:rPr>
              <a:t>特征</a:t>
            </a:r>
            <a:endParaRPr sz="3200">
              <a:latin typeface="Arial"/>
              <a:cs typeface="Arial"/>
            </a:endParaRPr>
          </a:p>
          <a:p>
            <a:pPr marL="1008355" lvl="1" indent="-381837">
              <a:spcBef>
                <a:spcPts val="645"/>
              </a:spcBef>
              <a:buFontTx/>
              <a:buChar char="•"/>
              <a:tabLst>
                <a:tab pos="1008355" algn="l"/>
                <a:tab pos="1009201" algn="l"/>
              </a:tabLst>
              <a:defRPr/>
            </a:pPr>
            <a:r>
              <a:rPr sz="2667" dirty="0">
                <a:solidFill>
                  <a:srgbClr val="4D4D4B"/>
                </a:solidFill>
                <a:latin typeface="Arial"/>
                <a:cs typeface="Arial"/>
              </a:rPr>
              <a:t>监测</a:t>
            </a:r>
            <a:r>
              <a:rPr sz="2667" spc="-7" dirty="0">
                <a:solidFill>
                  <a:srgbClr val="4D4D4B"/>
                </a:solidFill>
                <a:latin typeface="Arial"/>
                <a:cs typeface="Arial"/>
              </a:rPr>
              <a:t>通过</a:t>
            </a:r>
            <a:r>
              <a:rPr sz="2667" spc="-47" dirty="0">
                <a:solidFill>
                  <a:srgbClr val="4D4D4B"/>
                </a:solidFill>
                <a:latin typeface="Arial"/>
                <a:cs typeface="Arial"/>
              </a:rPr>
              <a:t> </a:t>
            </a:r>
            <a:r>
              <a:rPr sz="2667" spc="-7" dirty="0">
                <a:solidFill>
                  <a:srgbClr val="4D4D4B"/>
                </a:solidFill>
                <a:latin typeface="Arial"/>
                <a:cs typeface="Arial"/>
              </a:rPr>
              <a:t>CloudWatch</a:t>
            </a:r>
            <a:endParaRPr sz="2667">
              <a:latin typeface="Arial"/>
              <a:cs typeface="Arial"/>
            </a:endParaRPr>
          </a:p>
          <a:p>
            <a:pPr marL="1008355" lvl="1" indent="-381837">
              <a:spcBef>
                <a:spcPts val="645"/>
              </a:spcBef>
              <a:buFontTx/>
              <a:buChar char="•"/>
              <a:tabLst>
                <a:tab pos="1008355" algn="l"/>
                <a:tab pos="1009201" algn="l"/>
              </a:tabLst>
              <a:defRPr/>
            </a:pPr>
            <a:r>
              <a:rPr sz="2667" dirty="0">
                <a:solidFill>
                  <a:srgbClr val="4D4D4B"/>
                </a:solidFill>
                <a:latin typeface="Arial"/>
                <a:cs typeface="Arial"/>
              </a:rPr>
              <a:t>安全：</a:t>
            </a:r>
            <a:r>
              <a:rPr sz="2667" spc="-7" dirty="0">
                <a:solidFill>
                  <a:srgbClr val="4D4D4B"/>
                </a:solidFill>
                <a:latin typeface="Arial"/>
                <a:cs typeface="Arial"/>
              </a:rPr>
              <a:t>IAM</a:t>
            </a:r>
            <a:r>
              <a:rPr sz="2667" spc="-13" dirty="0">
                <a:solidFill>
                  <a:srgbClr val="4D4D4B"/>
                </a:solidFill>
                <a:latin typeface="Arial"/>
                <a:cs typeface="Arial"/>
              </a:rPr>
              <a:t>CloudTrail,</a:t>
            </a:r>
            <a:r>
              <a:rPr sz="2667" spc="-7" dirty="0">
                <a:solidFill>
                  <a:srgbClr val="4D4D4B"/>
                </a:solidFill>
                <a:latin typeface="Arial"/>
                <a:cs typeface="Arial"/>
              </a:rPr>
              <a:t>公里</a:t>
            </a:r>
            <a:r>
              <a:rPr sz="2667" spc="-80" dirty="0">
                <a:solidFill>
                  <a:srgbClr val="4D4D4B"/>
                </a:solidFill>
                <a:latin typeface="Arial"/>
                <a:cs typeface="Arial"/>
              </a:rPr>
              <a:t> </a:t>
            </a:r>
            <a:r>
              <a:rPr sz="2667" dirty="0">
                <a:solidFill>
                  <a:srgbClr val="4D4D4B"/>
                </a:solidFill>
                <a:latin typeface="Arial"/>
                <a:cs typeface="Arial"/>
              </a:rPr>
              <a:t>...</a:t>
            </a:r>
            <a:endParaRPr sz="2667">
              <a:latin typeface="Arial"/>
              <a:cs typeface="Arial"/>
            </a:endParaRPr>
          </a:p>
          <a:p>
            <a:pPr marL="1008355" lvl="1" indent="-381837">
              <a:spcBef>
                <a:spcPts val="640"/>
              </a:spcBef>
              <a:buFontTx/>
              <a:buChar char="•"/>
              <a:tabLst>
                <a:tab pos="1008355" algn="l"/>
                <a:tab pos="1009201" algn="l"/>
              </a:tabLst>
              <a:defRPr/>
            </a:pPr>
            <a:r>
              <a:rPr sz="2667" dirty="0">
                <a:solidFill>
                  <a:srgbClr val="4D4D4B"/>
                </a:solidFill>
                <a:latin typeface="Arial"/>
                <a:cs typeface="Arial"/>
              </a:rPr>
              <a:t>测 井：</a:t>
            </a:r>
            <a:r>
              <a:rPr sz="2667" spc="-7" dirty="0">
                <a:solidFill>
                  <a:srgbClr val="4D4D4B"/>
                </a:solidFill>
                <a:latin typeface="Arial"/>
                <a:cs typeface="Arial"/>
              </a:rPr>
              <a:t>CloudWatch</a:t>
            </a:r>
            <a:r>
              <a:rPr sz="2667" spc="-100" dirty="0">
                <a:solidFill>
                  <a:srgbClr val="4D4D4B"/>
                </a:solidFill>
                <a:latin typeface="Arial"/>
                <a:cs typeface="Arial"/>
              </a:rPr>
              <a:t> </a:t>
            </a:r>
            <a:r>
              <a:rPr sz="2667" dirty="0">
                <a:solidFill>
                  <a:srgbClr val="4D4D4B"/>
                </a:solidFill>
                <a:latin typeface="Arial"/>
                <a:cs typeface="Arial"/>
              </a:rPr>
              <a:t>日志</a:t>
            </a:r>
            <a:endParaRPr sz="2667">
              <a:latin typeface="Arial"/>
              <a:cs typeface="Arial"/>
            </a:endParaRPr>
          </a:p>
          <a:p>
            <a:pPr marL="1008355" lvl="1" indent="-381837">
              <a:spcBef>
                <a:spcPts val="640"/>
              </a:spcBef>
              <a:buFontTx/>
              <a:buChar char="•"/>
              <a:tabLst>
                <a:tab pos="1008355" algn="l"/>
                <a:tab pos="1009201" algn="l"/>
              </a:tabLst>
              <a:defRPr/>
            </a:pPr>
            <a:r>
              <a:rPr sz="2667" dirty="0">
                <a:solidFill>
                  <a:srgbClr val="4D4D4B"/>
                </a:solidFill>
                <a:latin typeface="Arial"/>
                <a:cs typeface="Arial"/>
              </a:rPr>
              <a:t>可伸缩性: 自动缩放,</a:t>
            </a:r>
            <a:r>
              <a:rPr sz="2667" spc="-7" dirty="0">
                <a:solidFill>
                  <a:srgbClr val="4D4D4B"/>
                </a:solidFill>
                <a:latin typeface="Arial"/>
                <a:cs typeface="Arial"/>
              </a:rPr>
              <a:t>ELB, S3,</a:t>
            </a:r>
            <a:r>
              <a:rPr sz="2667" spc="-305" dirty="0">
                <a:solidFill>
                  <a:srgbClr val="4D4D4B"/>
                </a:solidFill>
                <a:latin typeface="Arial"/>
                <a:cs typeface="Arial"/>
              </a:rPr>
              <a:t> </a:t>
            </a:r>
            <a:r>
              <a:rPr sz="2667" dirty="0">
                <a:solidFill>
                  <a:srgbClr val="4D4D4B"/>
                </a:solidFill>
                <a:latin typeface="Arial"/>
                <a:cs typeface="Arial"/>
              </a:rPr>
              <a:t>...</a:t>
            </a:r>
            <a:endParaRPr sz="2667">
              <a:latin typeface="Arial"/>
              <a:cs typeface="Arial"/>
            </a:endParaRPr>
          </a:p>
          <a:p>
            <a:pPr marL="1008355" lvl="1" indent="-381837">
              <a:spcBef>
                <a:spcPts val="640"/>
              </a:spcBef>
              <a:buFontTx/>
              <a:buChar char="•"/>
              <a:tabLst>
                <a:tab pos="1008355" algn="l"/>
                <a:tab pos="1009201" algn="l"/>
              </a:tabLst>
              <a:defRPr/>
            </a:pPr>
            <a:r>
              <a:rPr sz="2667" spc="-7" dirty="0">
                <a:solidFill>
                  <a:srgbClr val="4D4D4B"/>
                </a:solidFill>
                <a:latin typeface="Arial"/>
                <a:cs typeface="Arial"/>
              </a:rPr>
              <a:t>可用 性：</a:t>
            </a:r>
            <a:r>
              <a:rPr sz="2667" dirty="0">
                <a:solidFill>
                  <a:srgbClr val="4D4D4B"/>
                </a:solidFill>
                <a:latin typeface="Arial"/>
                <a:cs typeface="Arial"/>
              </a:rPr>
              <a:t>多个</a:t>
            </a:r>
            <a:r>
              <a:rPr sz="2667" spc="-7" dirty="0">
                <a:solidFill>
                  <a:srgbClr val="4D4D4B"/>
                </a:solidFill>
                <a:latin typeface="Arial"/>
                <a:cs typeface="Arial"/>
              </a:rPr>
              <a:t>可用 性</a:t>
            </a:r>
            <a:r>
              <a:rPr sz="2667" spc="-187" dirty="0">
                <a:solidFill>
                  <a:srgbClr val="4D4D4B"/>
                </a:solidFill>
                <a:latin typeface="Arial"/>
                <a:cs typeface="Arial"/>
              </a:rPr>
              <a:t> </a:t>
            </a:r>
            <a:r>
              <a:rPr sz="2667" dirty="0">
                <a:solidFill>
                  <a:srgbClr val="4D4D4B"/>
                </a:solidFill>
                <a:latin typeface="Arial"/>
                <a:cs typeface="Arial"/>
              </a:rPr>
              <a:t>区</a:t>
            </a:r>
            <a:endParaRPr sz="2667">
              <a:latin typeface="Arial"/>
              <a:cs typeface="Arial"/>
            </a:endParaRPr>
          </a:p>
        </p:txBody>
      </p:sp>
      <p:sp>
        <p:nvSpPr>
          <p:cNvPr id="331780" name="object 4">
            <a:extLst>
              <a:ext uri="{FF2B5EF4-FFF2-40B4-BE49-F238E27FC236}">
                <a16:creationId xmlns:a16="http://schemas.microsoft.com/office/drawing/2014/main" id="{0474CB7C-68A1-46F7-A863-4D97B5FFA871}"/>
              </a:ext>
            </a:extLst>
          </p:cNvPr>
          <p:cNvSpPr>
            <a:spLocks noChangeArrowheads="1"/>
          </p:cNvSpPr>
          <p:nvPr/>
        </p:nvSpPr>
        <p:spPr bwMode="auto">
          <a:xfrm>
            <a:off x="8339138" y="4056063"/>
            <a:ext cx="447675" cy="849312"/>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31781" name="object 5">
            <a:extLst>
              <a:ext uri="{FF2B5EF4-FFF2-40B4-BE49-F238E27FC236}">
                <a16:creationId xmlns:a16="http://schemas.microsoft.com/office/drawing/2014/main" id="{E406CE10-1BA2-45C9-8483-B46C311DF312}"/>
              </a:ext>
            </a:extLst>
          </p:cNvPr>
          <p:cNvSpPr>
            <a:spLocks noChangeArrowheads="1"/>
          </p:cNvSpPr>
          <p:nvPr/>
        </p:nvSpPr>
        <p:spPr bwMode="auto">
          <a:xfrm>
            <a:off x="9156700" y="3279775"/>
            <a:ext cx="727075" cy="87153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31782" name="object 6">
            <a:extLst>
              <a:ext uri="{FF2B5EF4-FFF2-40B4-BE49-F238E27FC236}">
                <a16:creationId xmlns:a16="http://schemas.microsoft.com/office/drawing/2014/main" id="{9801644F-1CD7-4256-8443-A2DDE1A13383}"/>
              </a:ext>
            </a:extLst>
          </p:cNvPr>
          <p:cNvSpPr>
            <a:spLocks noChangeArrowheads="1"/>
          </p:cNvSpPr>
          <p:nvPr/>
        </p:nvSpPr>
        <p:spPr bwMode="auto">
          <a:xfrm>
            <a:off x="9058275" y="4616450"/>
            <a:ext cx="715963" cy="855663"/>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31783" name="object 7">
            <a:extLst>
              <a:ext uri="{FF2B5EF4-FFF2-40B4-BE49-F238E27FC236}">
                <a16:creationId xmlns:a16="http://schemas.microsoft.com/office/drawing/2014/main" id="{2C3E3ED5-A2C5-44B5-8BEA-630AF8F16514}"/>
              </a:ext>
            </a:extLst>
          </p:cNvPr>
          <p:cNvSpPr>
            <a:spLocks noChangeArrowheads="1"/>
          </p:cNvSpPr>
          <p:nvPr/>
        </p:nvSpPr>
        <p:spPr bwMode="auto">
          <a:xfrm>
            <a:off x="8042275" y="2817813"/>
            <a:ext cx="708025" cy="795337"/>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Tree>
  </p:cSld>
  <p:clrMapOvr>
    <a:masterClrMapping/>
  </p:clrMapOvr>
</p:sld>
</file>

<file path=ppt/slides/slide245.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object 2">
            <a:extLst>
              <a:ext uri="{FF2B5EF4-FFF2-40B4-BE49-F238E27FC236}">
                <a16:creationId xmlns:a16="http://schemas.microsoft.com/office/drawing/2014/main" id="{A4C04003-9C5D-4384-887F-5669F440146F}"/>
              </a:ext>
            </a:extLst>
          </p:cNvPr>
          <p:cNvSpPr txBox="1">
            <a:spLocks noChangeArrowheads="1"/>
          </p:cNvSpPr>
          <p:nvPr/>
        </p:nvSpPr>
        <p:spPr bwMode="auto">
          <a:xfrm>
            <a:off x="700088" y="1373188"/>
            <a:ext cx="819150"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933" rIns="0" bIns="0">
            <a:spAutoFit/>
          </a:bodyPr>
          <a:lstStyle>
            <a:lvl1pPr marL="198438" indent="-182563">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sz="1600" b="1">
                <a:solidFill>
                  <a:srgbClr val="464646"/>
                </a:solidFill>
                <a:latin typeface="Arial" panose="020B0604020202020204" pitchFamily="34" charset="0"/>
                <a:cs typeface="Arial" panose="020B0604020202020204" pitchFamily="34" charset="0"/>
              </a:rPr>
              <a:t>亚马逊</a:t>
            </a:r>
            <a:endParaRPr lang="zh-CN" altLang="zh-CN" sz="1600">
              <a:latin typeface="Arial" panose="020B0604020202020204" pitchFamily="34" charset="0"/>
              <a:cs typeface="Arial" panose="020B0604020202020204" pitchFamily="34" charset="0"/>
            </a:endParaRPr>
          </a:p>
        </p:txBody>
      </p:sp>
      <p:sp>
        <p:nvSpPr>
          <p:cNvPr id="332803" name="object 3">
            <a:extLst>
              <a:ext uri="{FF2B5EF4-FFF2-40B4-BE49-F238E27FC236}">
                <a16:creationId xmlns:a16="http://schemas.microsoft.com/office/drawing/2014/main" id="{428404E1-0466-4FB0-9EB7-69E88F555F47}"/>
              </a:ext>
            </a:extLst>
          </p:cNvPr>
          <p:cNvSpPr>
            <a:spLocks noChangeArrowheads="1"/>
          </p:cNvSpPr>
          <p:nvPr/>
        </p:nvSpPr>
        <p:spPr bwMode="auto">
          <a:xfrm>
            <a:off x="717550" y="2706688"/>
            <a:ext cx="949325" cy="1138237"/>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4" name="object 4">
            <a:extLst>
              <a:ext uri="{FF2B5EF4-FFF2-40B4-BE49-F238E27FC236}">
                <a16:creationId xmlns:a16="http://schemas.microsoft.com/office/drawing/2014/main" id="{AD405BE8-C812-4528-9FC5-08349C95B835}"/>
              </a:ext>
            </a:extLst>
          </p:cNvPr>
          <p:cNvSpPr txBox="1"/>
          <p:nvPr/>
        </p:nvSpPr>
        <p:spPr>
          <a:xfrm>
            <a:off x="3316288" y="4151313"/>
            <a:ext cx="2033587" cy="592137"/>
          </a:xfrm>
          <a:prstGeom prst="rect">
            <a:avLst/>
          </a:prstGeom>
        </p:spPr>
        <p:txBody>
          <a:bodyPr lIns="0" tIns="16933" rIns="0" bIns="0">
            <a:spAutoFit/>
          </a:bodyPr>
          <a:lstStyle/>
          <a:p>
            <a:pPr algn="ctr">
              <a:spcBef>
                <a:spcPts val="133"/>
              </a:spcBef>
              <a:defRPr/>
            </a:pPr>
            <a:r>
              <a:rPr sz="1867" b="1" spc="-13" dirty="0">
                <a:solidFill>
                  <a:srgbClr val="464646"/>
                </a:solidFill>
                <a:latin typeface="Arial"/>
                <a:cs typeface="Arial"/>
              </a:rPr>
              <a:t>亚马逊</a:t>
            </a:r>
            <a:endParaRPr sz="1867">
              <a:latin typeface="Arial"/>
              <a:cs typeface="Arial"/>
            </a:endParaRPr>
          </a:p>
          <a:p>
            <a:pPr algn="ctr">
              <a:spcBef>
                <a:spcPts val="7"/>
              </a:spcBef>
              <a:defRPr/>
            </a:pPr>
            <a:r>
              <a:rPr sz="1867" b="1" spc="-7" dirty="0">
                <a:solidFill>
                  <a:srgbClr val="464646"/>
                </a:solidFill>
                <a:latin typeface="Arial"/>
                <a:cs typeface="Arial"/>
              </a:rPr>
              <a:t>CloudWatch</a:t>
            </a:r>
            <a:r>
              <a:rPr sz="1867" b="1" spc="-147" dirty="0">
                <a:solidFill>
                  <a:srgbClr val="464646"/>
                </a:solidFill>
                <a:latin typeface="Arial"/>
                <a:cs typeface="Arial"/>
              </a:rPr>
              <a:t> </a:t>
            </a:r>
            <a:r>
              <a:rPr sz="1867" b="1" spc="-13" dirty="0">
                <a:solidFill>
                  <a:srgbClr val="464646"/>
                </a:solidFill>
                <a:latin typeface="Arial"/>
                <a:cs typeface="Arial"/>
              </a:rPr>
              <a:t>日志</a:t>
            </a:r>
            <a:endParaRPr sz="1867">
              <a:latin typeface="Arial"/>
              <a:cs typeface="Arial"/>
            </a:endParaRPr>
          </a:p>
        </p:txBody>
      </p:sp>
      <p:sp>
        <p:nvSpPr>
          <p:cNvPr id="332805" name="object 5">
            <a:extLst>
              <a:ext uri="{FF2B5EF4-FFF2-40B4-BE49-F238E27FC236}">
                <a16:creationId xmlns:a16="http://schemas.microsoft.com/office/drawing/2014/main" id="{5CA89EB8-CA12-4B30-BB87-831077BD99CA}"/>
              </a:ext>
            </a:extLst>
          </p:cNvPr>
          <p:cNvSpPr>
            <a:spLocks noChangeArrowheads="1"/>
          </p:cNvSpPr>
          <p:nvPr/>
        </p:nvSpPr>
        <p:spPr bwMode="auto">
          <a:xfrm>
            <a:off x="762000" y="5073650"/>
            <a:ext cx="904875" cy="10858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32806" name="object 6">
            <a:extLst>
              <a:ext uri="{FF2B5EF4-FFF2-40B4-BE49-F238E27FC236}">
                <a16:creationId xmlns:a16="http://schemas.microsoft.com/office/drawing/2014/main" id="{DDF3B874-A4D8-45A7-BDCF-693435666415}"/>
              </a:ext>
            </a:extLst>
          </p:cNvPr>
          <p:cNvSpPr>
            <a:spLocks noChangeArrowheads="1"/>
          </p:cNvSpPr>
          <p:nvPr/>
        </p:nvSpPr>
        <p:spPr bwMode="auto">
          <a:xfrm>
            <a:off x="1390650" y="5541963"/>
            <a:ext cx="639763" cy="72072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32807" name="object 7">
            <a:extLst>
              <a:ext uri="{FF2B5EF4-FFF2-40B4-BE49-F238E27FC236}">
                <a16:creationId xmlns:a16="http://schemas.microsoft.com/office/drawing/2014/main" id="{5312AFE2-129A-4DE5-B863-5F58591A6056}"/>
              </a:ext>
            </a:extLst>
          </p:cNvPr>
          <p:cNvSpPr>
            <a:spLocks noChangeArrowheads="1"/>
          </p:cNvSpPr>
          <p:nvPr/>
        </p:nvSpPr>
        <p:spPr bwMode="auto">
          <a:xfrm>
            <a:off x="762000" y="374650"/>
            <a:ext cx="1042988" cy="968375"/>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32808" name="object 8">
            <a:extLst>
              <a:ext uri="{FF2B5EF4-FFF2-40B4-BE49-F238E27FC236}">
                <a16:creationId xmlns:a16="http://schemas.microsoft.com/office/drawing/2014/main" id="{97E7DD3A-10A7-4EFA-9D17-818B5F3C8774}"/>
              </a:ext>
            </a:extLst>
          </p:cNvPr>
          <p:cNvSpPr>
            <a:spLocks noChangeArrowheads="1"/>
          </p:cNvSpPr>
          <p:nvPr/>
        </p:nvSpPr>
        <p:spPr bwMode="auto">
          <a:xfrm>
            <a:off x="1409700" y="908050"/>
            <a:ext cx="512763" cy="57467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32809" name="object 9">
            <a:extLst>
              <a:ext uri="{FF2B5EF4-FFF2-40B4-BE49-F238E27FC236}">
                <a16:creationId xmlns:a16="http://schemas.microsoft.com/office/drawing/2014/main" id="{79D1E6DE-7AAF-435A-9C7B-00220B72842C}"/>
              </a:ext>
            </a:extLst>
          </p:cNvPr>
          <p:cNvSpPr txBox="1">
            <a:spLocks noChangeArrowheads="1"/>
          </p:cNvSpPr>
          <p:nvPr/>
        </p:nvSpPr>
        <p:spPr bwMode="auto">
          <a:xfrm>
            <a:off x="700088" y="6145213"/>
            <a:ext cx="819150"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933" rIns="0" bIns="0">
            <a:spAutoFit/>
          </a:bodyPr>
          <a:lstStyle>
            <a:lvl1pPr marL="209550" indent="-19367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sz="1600" b="1">
                <a:solidFill>
                  <a:srgbClr val="464646"/>
                </a:solidFill>
                <a:latin typeface="Arial" panose="020B0604020202020204" pitchFamily="34" charset="0"/>
                <a:cs typeface="Arial" panose="020B0604020202020204" pitchFamily="34" charset="0"/>
              </a:rPr>
              <a:t>亚马逊 EC2</a:t>
            </a:r>
            <a:endParaRPr lang="zh-CN" altLang="zh-CN" sz="1600">
              <a:latin typeface="Arial" panose="020B0604020202020204" pitchFamily="34" charset="0"/>
              <a:cs typeface="Arial" panose="020B0604020202020204" pitchFamily="34" charset="0"/>
            </a:endParaRPr>
          </a:p>
        </p:txBody>
      </p:sp>
      <p:sp>
        <p:nvSpPr>
          <p:cNvPr id="10" name="object 10">
            <a:extLst>
              <a:ext uri="{FF2B5EF4-FFF2-40B4-BE49-F238E27FC236}">
                <a16:creationId xmlns:a16="http://schemas.microsoft.com/office/drawing/2014/main" id="{4DA19B3A-2BDA-4F35-BEE2-622DCFB6A585}"/>
              </a:ext>
            </a:extLst>
          </p:cNvPr>
          <p:cNvSpPr txBox="1"/>
          <p:nvPr/>
        </p:nvSpPr>
        <p:spPr>
          <a:xfrm>
            <a:off x="693738" y="3821113"/>
            <a:ext cx="812800" cy="508000"/>
          </a:xfrm>
          <a:prstGeom prst="rect">
            <a:avLst/>
          </a:prstGeom>
        </p:spPr>
        <p:txBody>
          <a:bodyPr lIns="0" tIns="16933" rIns="0" bIns="0">
            <a:spAutoFit/>
          </a:bodyPr>
          <a:lstStyle/>
          <a:p>
            <a:pPr algn="ctr">
              <a:spcBef>
                <a:spcPts val="133"/>
              </a:spcBef>
              <a:defRPr/>
            </a:pPr>
            <a:r>
              <a:rPr sz="1600" b="1" spc="-47" dirty="0">
                <a:solidFill>
                  <a:srgbClr val="464646"/>
                </a:solidFill>
                <a:latin typeface="Arial"/>
                <a:cs typeface="Arial"/>
              </a:rPr>
              <a:t>Aws</a:t>
            </a:r>
            <a:endParaRPr sz="1600">
              <a:latin typeface="Arial"/>
              <a:cs typeface="Arial"/>
            </a:endParaRPr>
          </a:p>
          <a:p>
            <a:pPr algn="ctr">
              <a:defRPr/>
            </a:pPr>
            <a:r>
              <a:rPr sz="1600" b="1" spc="-7" dirty="0">
                <a:solidFill>
                  <a:srgbClr val="464646"/>
                </a:solidFill>
                <a:latin typeface="Arial"/>
                <a:cs typeface="Arial"/>
              </a:rPr>
              <a:t>Lambda</a:t>
            </a:r>
            <a:endParaRPr sz="1600">
              <a:latin typeface="Arial"/>
              <a:cs typeface="Arial"/>
            </a:endParaRPr>
          </a:p>
        </p:txBody>
      </p:sp>
      <p:sp>
        <p:nvSpPr>
          <p:cNvPr id="332811" name="object 11">
            <a:extLst>
              <a:ext uri="{FF2B5EF4-FFF2-40B4-BE49-F238E27FC236}">
                <a16:creationId xmlns:a16="http://schemas.microsoft.com/office/drawing/2014/main" id="{5E27D767-F2CC-4633-BEE5-F976F55D72CD}"/>
              </a:ext>
            </a:extLst>
          </p:cNvPr>
          <p:cNvSpPr>
            <a:spLocks noChangeArrowheads="1"/>
          </p:cNvSpPr>
          <p:nvPr/>
        </p:nvSpPr>
        <p:spPr bwMode="auto">
          <a:xfrm>
            <a:off x="2336800" y="1649413"/>
            <a:ext cx="1095375" cy="1738312"/>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32812" name="object 12">
            <a:extLst>
              <a:ext uri="{FF2B5EF4-FFF2-40B4-BE49-F238E27FC236}">
                <a16:creationId xmlns:a16="http://schemas.microsoft.com/office/drawing/2014/main" id="{08142639-120E-441E-B81F-E2DB30081A4F}"/>
              </a:ext>
            </a:extLst>
          </p:cNvPr>
          <p:cNvSpPr>
            <a:spLocks/>
          </p:cNvSpPr>
          <p:nvPr/>
        </p:nvSpPr>
        <p:spPr bwMode="auto">
          <a:xfrm>
            <a:off x="2408238" y="1689100"/>
            <a:ext cx="950912" cy="1597025"/>
          </a:xfrm>
          <a:custGeom>
            <a:avLst/>
            <a:gdLst>
              <a:gd name="T0" fmla="*/ 0 w 712469"/>
              <a:gd name="T1" fmla="*/ 0 h 1197610"/>
              <a:gd name="T2" fmla="*/ 3015284 w 712469"/>
              <a:gd name="T3" fmla="*/ 5049531 h 1197610"/>
              <a:gd name="T4" fmla="*/ 0 60000 65536"/>
              <a:gd name="T5" fmla="*/ 0 60000 65536"/>
            </a:gdLst>
            <a:ahLst/>
            <a:cxnLst>
              <a:cxn ang="T4">
                <a:pos x="T0" y="T1"/>
              </a:cxn>
              <a:cxn ang="T5">
                <a:pos x="T2" y="T3"/>
              </a:cxn>
            </a:cxnLst>
            <a:rect l="0" t="0" r="r" b="b"/>
            <a:pathLst>
              <a:path w="712469" h="1197610">
                <a:moveTo>
                  <a:pt x="0" y="0"/>
                </a:moveTo>
                <a:lnTo>
                  <a:pt x="711962" y="1197483"/>
                </a:lnTo>
              </a:path>
            </a:pathLst>
          </a:custGeom>
          <a:noFill/>
          <a:ln w="25908">
            <a:solidFill>
              <a:srgbClr val="FBB64B"/>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32813" name="object 13">
            <a:extLst>
              <a:ext uri="{FF2B5EF4-FFF2-40B4-BE49-F238E27FC236}">
                <a16:creationId xmlns:a16="http://schemas.microsoft.com/office/drawing/2014/main" id="{E770BA22-3823-4C90-B59F-33C7717BFCD4}"/>
              </a:ext>
            </a:extLst>
          </p:cNvPr>
          <p:cNvSpPr>
            <a:spLocks noChangeArrowheads="1"/>
          </p:cNvSpPr>
          <p:nvPr/>
        </p:nvSpPr>
        <p:spPr bwMode="auto">
          <a:xfrm>
            <a:off x="2292350" y="3259138"/>
            <a:ext cx="1139825" cy="149225"/>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32814" name="object 14">
            <a:extLst>
              <a:ext uri="{FF2B5EF4-FFF2-40B4-BE49-F238E27FC236}">
                <a16:creationId xmlns:a16="http://schemas.microsoft.com/office/drawing/2014/main" id="{92E2BBF8-CA65-4735-ACC5-8398AD8A5357}"/>
              </a:ext>
            </a:extLst>
          </p:cNvPr>
          <p:cNvSpPr>
            <a:spLocks/>
          </p:cNvSpPr>
          <p:nvPr/>
        </p:nvSpPr>
        <p:spPr bwMode="auto">
          <a:xfrm>
            <a:off x="2349500" y="3306763"/>
            <a:ext cx="1009650" cy="0"/>
          </a:xfrm>
          <a:custGeom>
            <a:avLst/>
            <a:gdLst>
              <a:gd name="T0" fmla="*/ 0 w 756919"/>
              <a:gd name="T1" fmla="*/ 3194760 w 756919"/>
              <a:gd name="T2" fmla="*/ 0 60000 65536"/>
              <a:gd name="T3" fmla="*/ 0 60000 65536"/>
            </a:gdLst>
            <a:ahLst/>
            <a:cxnLst>
              <a:cxn ang="T2">
                <a:pos x="T0" y="0"/>
              </a:cxn>
              <a:cxn ang="T3">
                <a:pos x="T1" y="0"/>
              </a:cxn>
            </a:cxnLst>
            <a:rect l="0" t="0" r="r" b="b"/>
            <a:pathLst>
              <a:path w="756919">
                <a:moveTo>
                  <a:pt x="0" y="0"/>
                </a:moveTo>
                <a:lnTo>
                  <a:pt x="756538" y="0"/>
                </a:lnTo>
              </a:path>
            </a:pathLst>
          </a:custGeom>
          <a:noFill/>
          <a:ln w="25908">
            <a:solidFill>
              <a:srgbClr val="FBB64B"/>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32815" name="object 15">
            <a:extLst>
              <a:ext uri="{FF2B5EF4-FFF2-40B4-BE49-F238E27FC236}">
                <a16:creationId xmlns:a16="http://schemas.microsoft.com/office/drawing/2014/main" id="{483A9DE5-D236-4F9D-BC36-D706841BF9F7}"/>
              </a:ext>
            </a:extLst>
          </p:cNvPr>
          <p:cNvSpPr>
            <a:spLocks noChangeArrowheads="1"/>
          </p:cNvSpPr>
          <p:nvPr/>
        </p:nvSpPr>
        <p:spPr bwMode="auto">
          <a:xfrm>
            <a:off x="2222500" y="3303588"/>
            <a:ext cx="1211263" cy="1863725"/>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32816" name="object 16">
            <a:extLst>
              <a:ext uri="{FF2B5EF4-FFF2-40B4-BE49-F238E27FC236}">
                <a16:creationId xmlns:a16="http://schemas.microsoft.com/office/drawing/2014/main" id="{9C97A37B-E330-4602-84DA-B3439BAD61E1}"/>
              </a:ext>
            </a:extLst>
          </p:cNvPr>
          <p:cNvSpPr>
            <a:spLocks/>
          </p:cNvSpPr>
          <p:nvPr/>
        </p:nvSpPr>
        <p:spPr bwMode="auto">
          <a:xfrm>
            <a:off x="2295525" y="3351213"/>
            <a:ext cx="1063625" cy="1724025"/>
          </a:xfrm>
          <a:custGeom>
            <a:avLst/>
            <a:gdLst>
              <a:gd name="T0" fmla="*/ 0 w 798194"/>
              <a:gd name="T1" fmla="*/ 5449306 h 1292860"/>
              <a:gd name="T2" fmla="*/ 3352517 w 798194"/>
              <a:gd name="T3" fmla="*/ 0 h 1292860"/>
              <a:gd name="T4" fmla="*/ 0 60000 65536"/>
              <a:gd name="T5" fmla="*/ 0 60000 65536"/>
            </a:gdLst>
            <a:ahLst/>
            <a:cxnLst>
              <a:cxn ang="T4">
                <a:pos x="T0" y="T1"/>
              </a:cxn>
              <a:cxn ang="T5">
                <a:pos x="T2" y="T3"/>
              </a:cxn>
            </a:cxnLst>
            <a:rect l="0" t="0" r="r" b="b"/>
            <a:pathLst>
              <a:path w="798194" h="1292860">
                <a:moveTo>
                  <a:pt x="0" y="1292352"/>
                </a:moveTo>
                <a:lnTo>
                  <a:pt x="797941" y="0"/>
                </a:lnTo>
              </a:path>
            </a:pathLst>
          </a:custGeom>
          <a:noFill/>
          <a:ln w="25908">
            <a:solidFill>
              <a:srgbClr val="FBB64B"/>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32817" name="object 17">
            <a:extLst>
              <a:ext uri="{FF2B5EF4-FFF2-40B4-BE49-F238E27FC236}">
                <a16:creationId xmlns:a16="http://schemas.microsoft.com/office/drawing/2014/main" id="{68E686E9-B773-4082-8ADA-6D27646B39E7}"/>
              </a:ext>
            </a:extLst>
          </p:cNvPr>
          <p:cNvSpPr>
            <a:spLocks noChangeArrowheads="1"/>
          </p:cNvSpPr>
          <p:nvPr/>
        </p:nvSpPr>
        <p:spPr bwMode="auto">
          <a:xfrm>
            <a:off x="3302000" y="3168650"/>
            <a:ext cx="6308725" cy="422275"/>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32818" name="object 18">
            <a:extLst>
              <a:ext uri="{FF2B5EF4-FFF2-40B4-BE49-F238E27FC236}">
                <a16:creationId xmlns:a16="http://schemas.microsoft.com/office/drawing/2014/main" id="{A4085AD7-51C3-46B3-B99F-2CAC9339FFB0}"/>
              </a:ext>
            </a:extLst>
          </p:cNvPr>
          <p:cNvSpPr>
            <a:spLocks/>
          </p:cNvSpPr>
          <p:nvPr/>
        </p:nvSpPr>
        <p:spPr bwMode="auto">
          <a:xfrm>
            <a:off x="3359150" y="3271838"/>
            <a:ext cx="6042025" cy="160337"/>
          </a:xfrm>
          <a:custGeom>
            <a:avLst/>
            <a:gdLst>
              <a:gd name="T0" fmla="*/ 18788040 w 4531359"/>
              <a:gd name="T1" fmla="*/ 303816 h 120650"/>
              <a:gd name="T2" fmla="*/ 18633864 w 4531359"/>
              <a:gd name="T3" fmla="*/ 390603 h 120650"/>
              <a:gd name="T4" fmla="*/ 18608175 w 4531359"/>
              <a:gd name="T5" fmla="*/ 405342 h 120650"/>
              <a:gd name="T6" fmla="*/ 18599073 w 4531359"/>
              <a:gd name="T7" fmla="*/ 437980 h 120650"/>
              <a:gd name="T8" fmla="*/ 18629047 w 4531359"/>
              <a:gd name="T9" fmla="*/ 489571 h 120650"/>
              <a:gd name="T10" fmla="*/ 18662235 w 4531359"/>
              <a:gd name="T11" fmla="*/ 498520 h 120650"/>
              <a:gd name="T12" fmla="*/ 19005062 w 4531359"/>
              <a:gd name="T13" fmla="*/ 305323 h 120650"/>
              <a:gd name="T14" fmla="*/ 18989817 w 4531359"/>
              <a:gd name="T15" fmla="*/ 305323 h 120650"/>
              <a:gd name="T16" fmla="*/ 18788040 w 4531359"/>
              <a:gd name="T17" fmla="*/ 303816 h 120650"/>
              <a:gd name="T18" fmla="*/ 18881974 w 4531359"/>
              <a:gd name="T19" fmla="*/ 250942 h 120650"/>
              <a:gd name="T20" fmla="*/ 18788040 w 4531359"/>
              <a:gd name="T21" fmla="*/ 303816 h 120650"/>
              <a:gd name="T22" fmla="*/ 18989817 w 4531359"/>
              <a:gd name="T23" fmla="*/ 305323 h 120650"/>
              <a:gd name="T24" fmla="*/ 18989892 w 4531359"/>
              <a:gd name="T25" fmla="*/ 297953 h 120650"/>
              <a:gd name="T26" fmla="*/ 18962519 w 4531359"/>
              <a:gd name="T27" fmla="*/ 297953 h 120650"/>
              <a:gd name="T28" fmla="*/ 18881974 w 4531359"/>
              <a:gd name="T29" fmla="*/ 250942 h 120650"/>
              <a:gd name="T30" fmla="*/ 18665981 w 4531359"/>
              <a:gd name="T31" fmla="*/ 0 h 120650"/>
              <a:gd name="T32" fmla="*/ 18632793 w 4531359"/>
              <a:gd name="T33" fmla="*/ 8419 h 120650"/>
              <a:gd name="T34" fmla="*/ 18617270 w 4531359"/>
              <a:gd name="T35" fmla="*/ 33686 h 120650"/>
              <a:gd name="T36" fmla="*/ 18601746 w 4531359"/>
              <a:gd name="T37" fmla="*/ 59480 h 120650"/>
              <a:gd name="T38" fmla="*/ 18610311 w 4531359"/>
              <a:gd name="T39" fmla="*/ 92126 h 120650"/>
              <a:gd name="T40" fmla="*/ 18636005 w 4531359"/>
              <a:gd name="T41" fmla="*/ 107385 h 120650"/>
              <a:gd name="T42" fmla="*/ 18788558 w 4531359"/>
              <a:gd name="T43" fmla="*/ 196428 h 120650"/>
              <a:gd name="T44" fmla="*/ 18990889 w 4531359"/>
              <a:gd name="T45" fmla="*/ 197929 h 120650"/>
              <a:gd name="T46" fmla="*/ 18989817 w 4531359"/>
              <a:gd name="T47" fmla="*/ 305323 h 120650"/>
              <a:gd name="T48" fmla="*/ 19005062 w 4531359"/>
              <a:gd name="T49" fmla="*/ 305323 h 120650"/>
              <a:gd name="T50" fmla="*/ 19098479 w 4531359"/>
              <a:gd name="T51" fmla="*/ 252680 h 120650"/>
              <a:gd name="T52" fmla="*/ 18665981 w 4531359"/>
              <a:gd name="T53" fmla="*/ 0 h 120650"/>
              <a:gd name="T54" fmla="*/ 1072 w 4531359"/>
              <a:gd name="T55" fmla="*/ 56325 h 120650"/>
              <a:gd name="T56" fmla="*/ 0 w 4531359"/>
              <a:gd name="T57" fmla="*/ 163715 h 120650"/>
              <a:gd name="T58" fmla="*/ 18788040 w 4531359"/>
              <a:gd name="T59" fmla="*/ 303816 h 120650"/>
              <a:gd name="T60" fmla="*/ 18881974 w 4531359"/>
              <a:gd name="T61" fmla="*/ 250942 h 120650"/>
              <a:gd name="T62" fmla="*/ 18788558 w 4531359"/>
              <a:gd name="T63" fmla="*/ 196428 h 120650"/>
              <a:gd name="T64" fmla="*/ 1072 w 4531359"/>
              <a:gd name="T65" fmla="*/ 56325 h 120650"/>
              <a:gd name="T66" fmla="*/ 18963057 w 4531359"/>
              <a:gd name="T67" fmla="*/ 205306 h 120650"/>
              <a:gd name="T68" fmla="*/ 18881974 w 4531359"/>
              <a:gd name="T69" fmla="*/ 250942 h 120650"/>
              <a:gd name="T70" fmla="*/ 18962519 w 4531359"/>
              <a:gd name="T71" fmla="*/ 297953 h 120650"/>
              <a:gd name="T72" fmla="*/ 18963057 w 4531359"/>
              <a:gd name="T73" fmla="*/ 205306 h 120650"/>
              <a:gd name="T74" fmla="*/ 18990812 w 4531359"/>
              <a:gd name="T75" fmla="*/ 205306 h 120650"/>
              <a:gd name="T76" fmla="*/ 18963057 w 4531359"/>
              <a:gd name="T77" fmla="*/ 205306 h 120650"/>
              <a:gd name="T78" fmla="*/ 18962519 w 4531359"/>
              <a:gd name="T79" fmla="*/ 297953 h 120650"/>
              <a:gd name="T80" fmla="*/ 18989892 w 4531359"/>
              <a:gd name="T81" fmla="*/ 297953 h 120650"/>
              <a:gd name="T82" fmla="*/ 18990812 w 4531359"/>
              <a:gd name="T83" fmla="*/ 205306 h 120650"/>
              <a:gd name="T84" fmla="*/ 18788558 w 4531359"/>
              <a:gd name="T85" fmla="*/ 196428 h 120650"/>
              <a:gd name="T86" fmla="*/ 18881974 w 4531359"/>
              <a:gd name="T87" fmla="*/ 250942 h 120650"/>
              <a:gd name="T88" fmla="*/ 18963057 w 4531359"/>
              <a:gd name="T89" fmla="*/ 205306 h 120650"/>
              <a:gd name="T90" fmla="*/ 18990812 w 4531359"/>
              <a:gd name="T91" fmla="*/ 205306 h 120650"/>
              <a:gd name="T92" fmla="*/ 18990889 w 4531359"/>
              <a:gd name="T93" fmla="*/ 197929 h 120650"/>
              <a:gd name="T94" fmla="*/ 18788558 w 4531359"/>
              <a:gd name="T95" fmla="*/ 196428 h 12065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4531359" h="120650">
                <a:moveTo>
                  <a:pt x="4457704" y="73296"/>
                </a:moveTo>
                <a:lnTo>
                  <a:pt x="4421124" y="94233"/>
                </a:lnTo>
                <a:lnTo>
                  <a:pt x="4415028" y="97789"/>
                </a:lnTo>
                <a:lnTo>
                  <a:pt x="4412869" y="105663"/>
                </a:lnTo>
                <a:lnTo>
                  <a:pt x="4419981" y="118109"/>
                </a:lnTo>
                <a:lnTo>
                  <a:pt x="4427855" y="120268"/>
                </a:lnTo>
                <a:lnTo>
                  <a:pt x="4509196" y="73659"/>
                </a:lnTo>
                <a:lnTo>
                  <a:pt x="4505579" y="73659"/>
                </a:lnTo>
                <a:lnTo>
                  <a:pt x="4457704" y="73296"/>
                </a:lnTo>
                <a:close/>
              </a:path>
              <a:path w="4531359" h="120650">
                <a:moveTo>
                  <a:pt x="4479991" y="60540"/>
                </a:moveTo>
                <a:lnTo>
                  <a:pt x="4457704" y="73296"/>
                </a:lnTo>
                <a:lnTo>
                  <a:pt x="4505579" y="73659"/>
                </a:lnTo>
                <a:lnTo>
                  <a:pt x="4505596" y="71881"/>
                </a:lnTo>
                <a:lnTo>
                  <a:pt x="4499102" y="71881"/>
                </a:lnTo>
                <a:lnTo>
                  <a:pt x="4479991" y="60540"/>
                </a:lnTo>
                <a:close/>
              </a:path>
              <a:path w="4531359" h="120650">
                <a:moveTo>
                  <a:pt x="4428744" y="0"/>
                </a:moveTo>
                <a:lnTo>
                  <a:pt x="4420870" y="2031"/>
                </a:lnTo>
                <a:lnTo>
                  <a:pt x="4417187" y="8127"/>
                </a:lnTo>
                <a:lnTo>
                  <a:pt x="4413504" y="14350"/>
                </a:lnTo>
                <a:lnTo>
                  <a:pt x="4415536" y="22225"/>
                </a:lnTo>
                <a:lnTo>
                  <a:pt x="4421632" y="25907"/>
                </a:lnTo>
                <a:lnTo>
                  <a:pt x="4457827" y="47388"/>
                </a:lnTo>
                <a:lnTo>
                  <a:pt x="4505833" y="47751"/>
                </a:lnTo>
                <a:lnTo>
                  <a:pt x="4505579" y="73659"/>
                </a:lnTo>
                <a:lnTo>
                  <a:pt x="4509196" y="73659"/>
                </a:lnTo>
                <a:lnTo>
                  <a:pt x="4531360" y="60959"/>
                </a:lnTo>
                <a:lnTo>
                  <a:pt x="4428744" y="0"/>
                </a:lnTo>
                <a:close/>
              </a:path>
              <a:path w="4531359" h="120650">
                <a:moveTo>
                  <a:pt x="254" y="13588"/>
                </a:moveTo>
                <a:lnTo>
                  <a:pt x="0" y="39496"/>
                </a:lnTo>
                <a:lnTo>
                  <a:pt x="4457704" y="73296"/>
                </a:lnTo>
                <a:lnTo>
                  <a:pt x="4479991" y="60540"/>
                </a:lnTo>
                <a:lnTo>
                  <a:pt x="4457827" y="47388"/>
                </a:lnTo>
                <a:lnTo>
                  <a:pt x="254" y="13588"/>
                </a:lnTo>
                <a:close/>
              </a:path>
              <a:path w="4531359" h="120650">
                <a:moveTo>
                  <a:pt x="4499229" y="49530"/>
                </a:moveTo>
                <a:lnTo>
                  <a:pt x="4479991" y="60540"/>
                </a:lnTo>
                <a:lnTo>
                  <a:pt x="4499102" y="71881"/>
                </a:lnTo>
                <a:lnTo>
                  <a:pt x="4499229" y="49530"/>
                </a:lnTo>
                <a:close/>
              </a:path>
              <a:path w="4531359" h="120650">
                <a:moveTo>
                  <a:pt x="4505815" y="49530"/>
                </a:moveTo>
                <a:lnTo>
                  <a:pt x="4499229" y="49530"/>
                </a:lnTo>
                <a:lnTo>
                  <a:pt x="4499102" y="71881"/>
                </a:lnTo>
                <a:lnTo>
                  <a:pt x="4505596" y="71881"/>
                </a:lnTo>
                <a:lnTo>
                  <a:pt x="4505815" y="49530"/>
                </a:lnTo>
                <a:close/>
              </a:path>
              <a:path w="4531359" h="120650">
                <a:moveTo>
                  <a:pt x="4457827" y="47388"/>
                </a:moveTo>
                <a:lnTo>
                  <a:pt x="4479991" y="60540"/>
                </a:lnTo>
                <a:lnTo>
                  <a:pt x="4499229" y="49530"/>
                </a:lnTo>
                <a:lnTo>
                  <a:pt x="4505815" y="49530"/>
                </a:lnTo>
                <a:lnTo>
                  <a:pt x="4505833" y="47751"/>
                </a:lnTo>
                <a:lnTo>
                  <a:pt x="4457827" y="47388"/>
                </a:lnTo>
                <a:close/>
              </a:path>
            </a:pathLst>
          </a:custGeom>
          <a:solidFill>
            <a:srgbClr val="FBB64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32819" name="object 19">
            <a:extLst>
              <a:ext uri="{FF2B5EF4-FFF2-40B4-BE49-F238E27FC236}">
                <a16:creationId xmlns:a16="http://schemas.microsoft.com/office/drawing/2014/main" id="{44325716-F53D-4C8B-B1B2-2C882DF464DB}"/>
              </a:ext>
            </a:extLst>
          </p:cNvPr>
          <p:cNvSpPr>
            <a:spLocks noChangeArrowheads="1"/>
          </p:cNvSpPr>
          <p:nvPr/>
        </p:nvSpPr>
        <p:spPr bwMode="auto">
          <a:xfrm>
            <a:off x="3775075" y="2724150"/>
            <a:ext cx="1114425" cy="125412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32820" name="object 20">
            <a:extLst>
              <a:ext uri="{FF2B5EF4-FFF2-40B4-BE49-F238E27FC236}">
                <a16:creationId xmlns:a16="http://schemas.microsoft.com/office/drawing/2014/main" id="{EB3805A2-FE72-4CCF-951F-52A96E53BF08}"/>
              </a:ext>
            </a:extLst>
          </p:cNvPr>
          <p:cNvSpPr>
            <a:spLocks noChangeArrowheads="1"/>
          </p:cNvSpPr>
          <p:nvPr/>
        </p:nvSpPr>
        <p:spPr bwMode="auto">
          <a:xfrm>
            <a:off x="5732463" y="2724150"/>
            <a:ext cx="1082675" cy="1301750"/>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32821" name="object 21">
            <a:extLst>
              <a:ext uri="{FF2B5EF4-FFF2-40B4-BE49-F238E27FC236}">
                <a16:creationId xmlns:a16="http://schemas.microsoft.com/office/drawing/2014/main" id="{F0A6F7CB-9B92-471E-A348-9E8DDE2579FF}"/>
              </a:ext>
            </a:extLst>
          </p:cNvPr>
          <p:cNvSpPr txBox="1">
            <a:spLocks noChangeArrowheads="1"/>
          </p:cNvSpPr>
          <p:nvPr/>
        </p:nvSpPr>
        <p:spPr bwMode="auto">
          <a:xfrm>
            <a:off x="5762625" y="4156075"/>
            <a:ext cx="1023938"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933" rIns="0" bIns="0">
            <a:spAutoFit/>
          </a:bodyPr>
          <a:lstStyle>
            <a:lvl1pPr marL="15875" indent="3492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spcBef>
                <a:spcPts val="138"/>
              </a:spcBef>
            </a:pPr>
            <a:r>
              <a:rPr lang="zh-CN" altLang="zh-CN" b="1">
                <a:solidFill>
                  <a:srgbClr val="464646"/>
                </a:solidFill>
                <a:latin typeface="Arial" panose="020B0604020202020204" pitchFamily="34" charset="0"/>
                <a:cs typeface="Arial" panose="020B0604020202020204" pitchFamily="34" charset="0"/>
              </a:rPr>
              <a:t>亚马逊运动流水</a:t>
            </a:r>
            <a:endParaRPr lang="zh-CN" altLang="zh-CN">
              <a:latin typeface="Arial" panose="020B0604020202020204" pitchFamily="34" charset="0"/>
              <a:cs typeface="Arial" panose="020B0604020202020204" pitchFamily="34" charset="0"/>
            </a:endParaRPr>
          </a:p>
        </p:txBody>
      </p:sp>
      <p:sp>
        <p:nvSpPr>
          <p:cNvPr id="22" name="object 22">
            <a:extLst>
              <a:ext uri="{FF2B5EF4-FFF2-40B4-BE49-F238E27FC236}">
                <a16:creationId xmlns:a16="http://schemas.microsoft.com/office/drawing/2014/main" id="{D3499F5A-AB6D-43CE-8F92-93821249F80E}"/>
              </a:ext>
            </a:extLst>
          </p:cNvPr>
          <p:cNvSpPr txBox="1"/>
          <p:nvPr/>
        </p:nvSpPr>
        <p:spPr>
          <a:xfrm>
            <a:off x="7650163" y="4151313"/>
            <a:ext cx="982662" cy="592137"/>
          </a:xfrm>
          <a:prstGeom prst="rect">
            <a:avLst/>
          </a:prstGeom>
        </p:spPr>
        <p:txBody>
          <a:bodyPr lIns="0" tIns="16933" rIns="0" bIns="0">
            <a:spAutoFit/>
          </a:bodyPr>
          <a:lstStyle/>
          <a:p>
            <a:pPr marL="33019">
              <a:spcBef>
                <a:spcPts val="133"/>
              </a:spcBef>
              <a:defRPr/>
            </a:pPr>
            <a:r>
              <a:rPr sz="1867" b="1" spc="-13" dirty="0">
                <a:solidFill>
                  <a:srgbClr val="464646"/>
                </a:solidFill>
                <a:latin typeface="Arial"/>
                <a:cs typeface="Arial"/>
              </a:rPr>
              <a:t>亚马逊</a:t>
            </a:r>
            <a:endParaRPr sz="1867">
              <a:latin typeface="Arial"/>
              <a:cs typeface="Arial"/>
            </a:endParaRPr>
          </a:p>
          <a:p>
            <a:pPr marL="16933">
              <a:spcBef>
                <a:spcPts val="7"/>
              </a:spcBef>
              <a:defRPr/>
            </a:pPr>
            <a:r>
              <a:rPr sz="1867" b="1" spc="-7" dirty="0">
                <a:solidFill>
                  <a:srgbClr val="464646"/>
                </a:solidFill>
                <a:latin typeface="Arial"/>
                <a:cs typeface="Arial"/>
              </a:rPr>
              <a:t>高红</a:t>
            </a:r>
            <a:endParaRPr sz="1867">
              <a:latin typeface="Arial"/>
              <a:cs typeface="Arial"/>
            </a:endParaRPr>
          </a:p>
        </p:txBody>
      </p:sp>
      <p:sp>
        <p:nvSpPr>
          <p:cNvPr id="332823" name="object 23">
            <a:extLst>
              <a:ext uri="{FF2B5EF4-FFF2-40B4-BE49-F238E27FC236}">
                <a16:creationId xmlns:a16="http://schemas.microsoft.com/office/drawing/2014/main" id="{D3326651-FA8A-43F5-A6B5-9DCEC1548154}"/>
              </a:ext>
            </a:extLst>
          </p:cNvPr>
          <p:cNvSpPr>
            <a:spLocks noChangeArrowheads="1"/>
          </p:cNvSpPr>
          <p:nvPr/>
        </p:nvSpPr>
        <p:spPr bwMode="auto">
          <a:xfrm>
            <a:off x="7578725" y="2716213"/>
            <a:ext cx="1122363" cy="1270000"/>
          </a:xfrm>
          <a:prstGeom prst="rect">
            <a:avLst/>
          </a:prstGeom>
          <a:blipFill dpi="0" rotWithShape="1">
            <a:blip r:embed="rId1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32824" name="object 24">
            <a:extLst>
              <a:ext uri="{FF2B5EF4-FFF2-40B4-BE49-F238E27FC236}">
                <a16:creationId xmlns:a16="http://schemas.microsoft.com/office/drawing/2014/main" id="{77F8C5EF-B654-43CB-92EF-BD81570DBABD}"/>
              </a:ext>
            </a:extLst>
          </p:cNvPr>
          <p:cNvSpPr>
            <a:spLocks noChangeArrowheads="1"/>
          </p:cNvSpPr>
          <p:nvPr/>
        </p:nvSpPr>
        <p:spPr bwMode="auto">
          <a:xfrm>
            <a:off x="10045700" y="2687638"/>
            <a:ext cx="1209675" cy="1371600"/>
          </a:xfrm>
          <a:prstGeom prst="rect">
            <a:avLst/>
          </a:prstGeom>
          <a:blipFill dpi="0" rotWithShape="1">
            <a:blip r:embed="rId1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5" name="object 25">
            <a:extLst>
              <a:ext uri="{FF2B5EF4-FFF2-40B4-BE49-F238E27FC236}">
                <a16:creationId xmlns:a16="http://schemas.microsoft.com/office/drawing/2014/main" id="{9C9BE02D-02AA-4846-9714-F15CBB1DE576}"/>
              </a:ext>
            </a:extLst>
          </p:cNvPr>
          <p:cNvSpPr txBox="1"/>
          <p:nvPr/>
        </p:nvSpPr>
        <p:spPr>
          <a:xfrm>
            <a:off x="10007600" y="4151313"/>
            <a:ext cx="1287463" cy="592137"/>
          </a:xfrm>
          <a:prstGeom prst="rect">
            <a:avLst/>
          </a:prstGeom>
        </p:spPr>
        <p:txBody>
          <a:bodyPr lIns="0" tIns="16933" rIns="0" bIns="0">
            <a:spAutoFit/>
          </a:bodyPr>
          <a:lstStyle/>
          <a:p>
            <a:pPr marL="847" algn="ctr">
              <a:spcBef>
                <a:spcPts val="133"/>
              </a:spcBef>
              <a:defRPr/>
            </a:pPr>
            <a:r>
              <a:rPr sz="1867" b="1" spc="-13" dirty="0">
                <a:solidFill>
                  <a:srgbClr val="464646"/>
                </a:solidFill>
                <a:latin typeface="Arial"/>
                <a:cs typeface="Arial"/>
              </a:rPr>
              <a:t>亚马逊</a:t>
            </a:r>
            <a:endParaRPr sz="1867">
              <a:latin typeface="Arial"/>
              <a:cs typeface="Arial"/>
            </a:endParaRPr>
          </a:p>
          <a:p>
            <a:pPr algn="ctr">
              <a:spcBef>
                <a:spcPts val="7"/>
              </a:spcBef>
              <a:defRPr/>
            </a:pPr>
            <a:r>
              <a:rPr sz="1867" b="1" spc="-7" dirty="0">
                <a:solidFill>
                  <a:srgbClr val="464646"/>
                </a:solidFill>
                <a:latin typeface="Arial"/>
                <a:cs typeface="Arial"/>
              </a:rPr>
              <a:t>QuickSight</a:t>
            </a:r>
            <a:endParaRPr sz="1867">
              <a:latin typeface="Arial"/>
              <a:cs typeface="Arial"/>
            </a:endParaRPr>
          </a:p>
        </p:txBody>
      </p:sp>
      <p:sp>
        <p:nvSpPr>
          <p:cNvPr id="332826" name="object 26">
            <a:extLst>
              <a:ext uri="{FF2B5EF4-FFF2-40B4-BE49-F238E27FC236}">
                <a16:creationId xmlns:a16="http://schemas.microsoft.com/office/drawing/2014/main" id="{A1448CBE-DA07-4BBC-924C-55F722C7B68F}"/>
              </a:ext>
            </a:extLst>
          </p:cNvPr>
          <p:cNvSpPr>
            <a:spLocks noChangeArrowheads="1"/>
          </p:cNvSpPr>
          <p:nvPr/>
        </p:nvSpPr>
        <p:spPr bwMode="auto">
          <a:xfrm>
            <a:off x="9588500" y="992188"/>
            <a:ext cx="2430463" cy="1393825"/>
          </a:xfrm>
          <a:prstGeom prst="rect">
            <a:avLst/>
          </a:prstGeom>
          <a:blipFill dpi="0" rotWithShape="1">
            <a:blip r:embed="rId1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Tree>
  </p:cSld>
  <p:clrMapOvr>
    <a:masterClrMapping/>
  </p:clrMapOvr>
</p:sld>
</file>

<file path=ppt/slides/slide246.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object 2">
            <a:extLst>
              <a:ext uri="{FF2B5EF4-FFF2-40B4-BE49-F238E27FC236}">
                <a16:creationId xmlns:a16="http://schemas.microsoft.com/office/drawing/2014/main" id="{F2BF1807-9DF6-43AC-8B4D-52E629AE7E5A}"/>
              </a:ext>
            </a:extLst>
          </p:cNvPr>
          <p:cNvSpPr txBox="1">
            <a:spLocks noChangeArrowheads="1"/>
          </p:cNvSpPr>
          <p:nvPr/>
        </p:nvSpPr>
        <p:spPr bwMode="auto">
          <a:xfrm>
            <a:off x="700088" y="1373188"/>
            <a:ext cx="819150"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933" rIns="0" bIns="0">
            <a:spAutoFit/>
          </a:bodyPr>
          <a:lstStyle>
            <a:lvl1pPr marL="198438" indent="-182563">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sz="1600" b="1">
                <a:solidFill>
                  <a:srgbClr val="464646"/>
                </a:solidFill>
                <a:latin typeface="Arial" panose="020B0604020202020204" pitchFamily="34" charset="0"/>
                <a:cs typeface="Arial" panose="020B0604020202020204" pitchFamily="34" charset="0"/>
              </a:rPr>
              <a:t>亚马逊</a:t>
            </a:r>
            <a:endParaRPr lang="zh-CN" altLang="zh-CN" sz="1600">
              <a:latin typeface="Arial" panose="020B0604020202020204" pitchFamily="34" charset="0"/>
              <a:cs typeface="Arial" panose="020B0604020202020204" pitchFamily="34" charset="0"/>
            </a:endParaRPr>
          </a:p>
        </p:txBody>
      </p:sp>
      <p:sp>
        <p:nvSpPr>
          <p:cNvPr id="333827" name="object 3">
            <a:extLst>
              <a:ext uri="{FF2B5EF4-FFF2-40B4-BE49-F238E27FC236}">
                <a16:creationId xmlns:a16="http://schemas.microsoft.com/office/drawing/2014/main" id="{7DAA6038-B0C8-4781-AC74-5C3281F96CAE}"/>
              </a:ext>
            </a:extLst>
          </p:cNvPr>
          <p:cNvSpPr>
            <a:spLocks noChangeArrowheads="1"/>
          </p:cNvSpPr>
          <p:nvPr/>
        </p:nvSpPr>
        <p:spPr bwMode="auto">
          <a:xfrm>
            <a:off x="717550" y="2706688"/>
            <a:ext cx="949325" cy="1138237"/>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4" name="object 4">
            <a:extLst>
              <a:ext uri="{FF2B5EF4-FFF2-40B4-BE49-F238E27FC236}">
                <a16:creationId xmlns:a16="http://schemas.microsoft.com/office/drawing/2014/main" id="{A253B2C4-7021-42A6-8A84-1DD36DFAA76B}"/>
              </a:ext>
            </a:extLst>
          </p:cNvPr>
          <p:cNvSpPr txBox="1"/>
          <p:nvPr/>
        </p:nvSpPr>
        <p:spPr>
          <a:xfrm>
            <a:off x="3316288" y="4151313"/>
            <a:ext cx="2033587" cy="592137"/>
          </a:xfrm>
          <a:prstGeom prst="rect">
            <a:avLst/>
          </a:prstGeom>
        </p:spPr>
        <p:txBody>
          <a:bodyPr lIns="0" tIns="16933" rIns="0" bIns="0">
            <a:spAutoFit/>
          </a:bodyPr>
          <a:lstStyle/>
          <a:p>
            <a:pPr algn="ctr">
              <a:spcBef>
                <a:spcPts val="133"/>
              </a:spcBef>
              <a:defRPr/>
            </a:pPr>
            <a:r>
              <a:rPr sz="1867" b="1" spc="-13" dirty="0">
                <a:solidFill>
                  <a:srgbClr val="464646"/>
                </a:solidFill>
                <a:latin typeface="Arial"/>
                <a:cs typeface="Arial"/>
              </a:rPr>
              <a:t>亚马逊</a:t>
            </a:r>
            <a:endParaRPr sz="1867">
              <a:latin typeface="Arial"/>
              <a:cs typeface="Arial"/>
            </a:endParaRPr>
          </a:p>
          <a:p>
            <a:pPr algn="ctr">
              <a:spcBef>
                <a:spcPts val="7"/>
              </a:spcBef>
              <a:defRPr/>
            </a:pPr>
            <a:r>
              <a:rPr sz="1867" b="1" spc="-7" dirty="0">
                <a:solidFill>
                  <a:srgbClr val="464646"/>
                </a:solidFill>
                <a:latin typeface="Arial"/>
                <a:cs typeface="Arial"/>
              </a:rPr>
              <a:t>CloudWatch</a:t>
            </a:r>
            <a:r>
              <a:rPr sz="1867" b="1" spc="-147" dirty="0">
                <a:solidFill>
                  <a:srgbClr val="464646"/>
                </a:solidFill>
                <a:latin typeface="Arial"/>
                <a:cs typeface="Arial"/>
              </a:rPr>
              <a:t> </a:t>
            </a:r>
            <a:r>
              <a:rPr sz="1867" b="1" spc="-13" dirty="0">
                <a:solidFill>
                  <a:srgbClr val="464646"/>
                </a:solidFill>
                <a:latin typeface="Arial"/>
                <a:cs typeface="Arial"/>
              </a:rPr>
              <a:t>日志</a:t>
            </a:r>
            <a:endParaRPr sz="1867">
              <a:latin typeface="Arial"/>
              <a:cs typeface="Arial"/>
            </a:endParaRPr>
          </a:p>
        </p:txBody>
      </p:sp>
      <p:sp>
        <p:nvSpPr>
          <p:cNvPr id="333829" name="object 5">
            <a:extLst>
              <a:ext uri="{FF2B5EF4-FFF2-40B4-BE49-F238E27FC236}">
                <a16:creationId xmlns:a16="http://schemas.microsoft.com/office/drawing/2014/main" id="{267125C8-FB72-4565-AB4E-42C015095FB2}"/>
              </a:ext>
            </a:extLst>
          </p:cNvPr>
          <p:cNvSpPr>
            <a:spLocks noChangeArrowheads="1"/>
          </p:cNvSpPr>
          <p:nvPr/>
        </p:nvSpPr>
        <p:spPr bwMode="auto">
          <a:xfrm>
            <a:off x="762000" y="5073650"/>
            <a:ext cx="904875" cy="10858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33830" name="object 6">
            <a:extLst>
              <a:ext uri="{FF2B5EF4-FFF2-40B4-BE49-F238E27FC236}">
                <a16:creationId xmlns:a16="http://schemas.microsoft.com/office/drawing/2014/main" id="{1E4874F9-FE00-4BF1-92C5-E09139D0361F}"/>
              </a:ext>
            </a:extLst>
          </p:cNvPr>
          <p:cNvSpPr>
            <a:spLocks noChangeArrowheads="1"/>
          </p:cNvSpPr>
          <p:nvPr/>
        </p:nvSpPr>
        <p:spPr bwMode="auto">
          <a:xfrm>
            <a:off x="1390650" y="5541963"/>
            <a:ext cx="639763" cy="72072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33831" name="object 7">
            <a:extLst>
              <a:ext uri="{FF2B5EF4-FFF2-40B4-BE49-F238E27FC236}">
                <a16:creationId xmlns:a16="http://schemas.microsoft.com/office/drawing/2014/main" id="{914D4139-C3A5-4358-BB35-5E4ABC8763D9}"/>
              </a:ext>
            </a:extLst>
          </p:cNvPr>
          <p:cNvSpPr>
            <a:spLocks noChangeArrowheads="1"/>
          </p:cNvSpPr>
          <p:nvPr/>
        </p:nvSpPr>
        <p:spPr bwMode="auto">
          <a:xfrm>
            <a:off x="762000" y="374650"/>
            <a:ext cx="1042988" cy="968375"/>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33832" name="object 8">
            <a:extLst>
              <a:ext uri="{FF2B5EF4-FFF2-40B4-BE49-F238E27FC236}">
                <a16:creationId xmlns:a16="http://schemas.microsoft.com/office/drawing/2014/main" id="{138FE925-FB25-46CA-BB95-DB75CBEA6834}"/>
              </a:ext>
            </a:extLst>
          </p:cNvPr>
          <p:cNvSpPr>
            <a:spLocks noChangeArrowheads="1"/>
          </p:cNvSpPr>
          <p:nvPr/>
        </p:nvSpPr>
        <p:spPr bwMode="auto">
          <a:xfrm>
            <a:off x="1409700" y="908050"/>
            <a:ext cx="512763" cy="57467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33833" name="object 9">
            <a:extLst>
              <a:ext uri="{FF2B5EF4-FFF2-40B4-BE49-F238E27FC236}">
                <a16:creationId xmlns:a16="http://schemas.microsoft.com/office/drawing/2014/main" id="{1BDAE169-CB03-49CE-8646-EBE00AF6E118}"/>
              </a:ext>
            </a:extLst>
          </p:cNvPr>
          <p:cNvSpPr txBox="1">
            <a:spLocks noChangeArrowheads="1"/>
          </p:cNvSpPr>
          <p:nvPr/>
        </p:nvSpPr>
        <p:spPr bwMode="auto">
          <a:xfrm>
            <a:off x="700088" y="6145213"/>
            <a:ext cx="819150"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933" rIns="0" bIns="0">
            <a:spAutoFit/>
          </a:bodyPr>
          <a:lstStyle>
            <a:lvl1pPr marL="209550" indent="-19367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sz="1600" b="1">
                <a:solidFill>
                  <a:srgbClr val="464646"/>
                </a:solidFill>
                <a:latin typeface="Arial" panose="020B0604020202020204" pitchFamily="34" charset="0"/>
                <a:cs typeface="Arial" panose="020B0604020202020204" pitchFamily="34" charset="0"/>
              </a:rPr>
              <a:t>亚马逊 EC2</a:t>
            </a:r>
            <a:endParaRPr lang="zh-CN" altLang="zh-CN" sz="1600">
              <a:latin typeface="Arial" panose="020B0604020202020204" pitchFamily="34" charset="0"/>
              <a:cs typeface="Arial" panose="020B0604020202020204" pitchFamily="34" charset="0"/>
            </a:endParaRPr>
          </a:p>
        </p:txBody>
      </p:sp>
      <p:sp>
        <p:nvSpPr>
          <p:cNvPr id="10" name="object 10">
            <a:extLst>
              <a:ext uri="{FF2B5EF4-FFF2-40B4-BE49-F238E27FC236}">
                <a16:creationId xmlns:a16="http://schemas.microsoft.com/office/drawing/2014/main" id="{F50D7111-F2F2-4356-855F-003166310EED}"/>
              </a:ext>
            </a:extLst>
          </p:cNvPr>
          <p:cNvSpPr txBox="1"/>
          <p:nvPr/>
        </p:nvSpPr>
        <p:spPr>
          <a:xfrm>
            <a:off x="693738" y="3821113"/>
            <a:ext cx="812800" cy="508000"/>
          </a:xfrm>
          <a:prstGeom prst="rect">
            <a:avLst/>
          </a:prstGeom>
        </p:spPr>
        <p:txBody>
          <a:bodyPr lIns="0" tIns="16933" rIns="0" bIns="0">
            <a:spAutoFit/>
          </a:bodyPr>
          <a:lstStyle/>
          <a:p>
            <a:pPr algn="ctr">
              <a:spcBef>
                <a:spcPts val="133"/>
              </a:spcBef>
              <a:defRPr/>
            </a:pPr>
            <a:r>
              <a:rPr sz="1600" b="1" spc="-47" dirty="0">
                <a:solidFill>
                  <a:srgbClr val="464646"/>
                </a:solidFill>
                <a:latin typeface="Arial"/>
                <a:cs typeface="Arial"/>
              </a:rPr>
              <a:t>Aws</a:t>
            </a:r>
            <a:endParaRPr sz="1600">
              <a:latin typeface="Arial"/>
              <a:cs typeface="Arial"/>
            </a:endParaRPr>
          </a:p>
          <a:p>
            <a:pPr algn="ctr">
              <a:defRPr/>
            </a:pPr>
            <a:r>
              <a:rPr sz="1600" b="1" spc="-7" dirty="0">
                <a:solidFill>
                  <a:srgbClr val="464646"/>
                </a:solidFill>
                <a:latin typeface="Arial"/>
                <a:cs typeface="Arial"/>
              </a:rPr>
              <a:t>Lambda</a:t>
            </a:r>
            <a:endParaRPr sz="1600">
              <a:latin typeface="Arial"/>
              <a:cs typeface="Arial"/>
            </a:endParaRPr>
          </a:p>
        </p:txBody>
      </p:sp>
      <p:sp>
        <p:nvSpPr>
          <p:cNvPr id="333835" name="object 11">
            <a:extLst>
              <a:ext uri="{FF2B5EF4-FFF2-40B4-BE49-F238E27FC236}">
                <a16:creationId xmlns:a16="http://schemas.microsoft.com/office/drawing/2014/main" id="{D1DD3723-88BE-4CD1-A852-559EF43D4923}"/>
              </a:ext>
            </a:extLst>
          </p:cNvPr>
          <p:cNvSpPr>
            <a:spLocks noChangeArrowheads="1"/>
          </p:cNvSpPr>
          <p:nvPr/>
        </p:nvSpPr>
        <p:spPr bwMode="auto">
          <a:xfrm>
            <a:off x="2336800" y="1649413"/>
            <a:ext cx="1095375" cy="1738312"/>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33836" name="object 12">
            <a:extLst>
              <a:ext uri="{FF2B5EF4-FFF2-40B4-BE49-F238E27FC236}">
                <a16:creationId xmlns:a16="http://schemas.microsoft.com/office/drawing/2014/main" id="{AD8C25BE-80F1-4B65-B407-15497AD84065}"/>
              </a:ext>
            </a:extLst>
          </p:cNvPr>
          <p:cNvSpPr>
            <a:spLocks/>
          </p:cNvSpPr>
          <p:nvPr/>
        </p:nvSpPr>
        <p:spPr bwMode="auto">
          <a:xfrm>
            <a:off x="2408238" y="1689100"/>
            <a:ext cx="950912" cy="1597025"/>
          </a:xfrm>
          <a:custGeom>
            <a:avLst/>
            <a:gdLst>
              <a:gd name="T0" fmla="*/ 0 w 712469"/>
              <a:gd name="T1" fmla="*/ 0 h 1197610"/>
              <a:gd name="T2" fmla="*/ 3015284 w 712469"/>
              <a:gd name="T3" fmla="*/ 5049531 h 1197610"/>
              <a:gd name="T4" fmla="*/ 0 60000 65536"/>
              <a:gd name="T5" fmla="*/ 0 60000 65536"/>
            </a:gdLst>
            <a:ahLst/>
            <a:cxnLst>
              <a:cxn ang="T4">
                <a:pos x="T0" y="T1"/>
              </a:cxn>
              <a:cxn ang="T5">
                <a:pos x="T2" y="T3"/>
              </a:cxn>
            </a:cxnLst>
            <a:rect l="0" t="0" r="r" b="b"/>
            <a:pathLst>
              <a:path w="712469" h="1197610">
                <a:moveTo>
                  <a:pt x="0" y="0"/>
                </a:moveTo>
                <a:lnTo>
                  <a:pt x="711962" y="1197483"/>
                </a:lnTo>
              </a:path>
            </a:pathLst>
          </a:custGeom>
          <a:noFill/>
          <a:ln w="25908">
            <a:solidFill>
              <a:srgbClr val="FBB64B"/>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33837" name="object 13">
            <a:extLst>
              <a:ext uri="{FF2B5EF4-FFF2-40B4-BE49-F238E27FC236}">
                <a16:creationId xmlns:a16="http://schemas.microsoft.com/office/drawing/2014/main" id="{B6D5B122-8246-47E0-9B89-2BCB94B8A5DB}"/>
              </a:ext>
            </a:extLst>
          </p:cNvPr>
          <p:cNvSpPr>
            <a:spLocks noChangeArrowheads="1"/>
          </p:cNvSpPr>
          <p:nvPr/>
        </p:nvSpPr>
        <p:spPr bwMode="auto">
          <a:xfrm>
            <a:off x="2292350" y="3259138"/>
            <a:ext cx="1139825" cy="149225"/>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33838" name="object 14">
            <a:extLst>
              <a:ext uri="{FF2B5EF4-FFF2-40B4-BE49-F238E27FC236}">
                <a16:creationId xmlns:a16="http://schemas.microsoft.com/office/drawing/2014/main" id="{08415B89-004F-43E8-A800-176F87C9BD27}"/>
              </a:ext>
            </a:extLst>
          </p:cNvPr>
          <p:cNvSpPr>
            <a:spLocks/>
          </p:cNvSpPr>
          <p:nvPr/>
        </p:nvSpPr>
        <p:spPr bwMode="auto">
          <a:xfrm>
            <a:off x="2349500" y="3306763"/>
            <a:ext cx="1009650" cy="0"/>
          </a:xfrm>
          <a:custGeom>
            <a:avLst/>
            <a:gdLst>
              <a:gd name="T0" fmla="*/ 0 w 756919"/>
              <a:gd name="T1" fmla="*/ 3194760 w 756919"/>
              <a:gd name="T2" fmla="*/ 0 60000 65536"/>
              <a:gd name="T3" fmla="*/ 0 60000 65536"/>
            </a:gdLst>
            <a:ahLst/>
            <a:cxnLst>
              <a:cxn ang="T2">
                <a:pos x="T0" y="0"/>
              </a:cxn>
              <a:cxn ang="T3">
                <a:pos x="T1" y="0"/>
              </a:cxn>
            </a:cxnLst>
            <a:rect l="0" t="0" r="r" b="b"/>
            <a:pathLst>
              <a:path w="756919">
                <a:moveTo>
                  <a:pt x="0" y="0"/>
                </a:moveTo>
                <a:lnTo>
                  <a:pt x="756538" y="0"/>
                </a:lnTo>
              </a:path>
            </a:pathLst>
          </a:custGeom>
          <a:noFill/>
          <a:ln w="25908">
            <a:solidFill>
              <a:srgbClr val="FBB64B"/>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33839" name="object 15">
            <a:extLst>
              <a:ext uri="{FF2B5EF4-FFF2-40B4-BE49-F238E27FC236}">
                <a16:creationId xmlns:a16="http://schemas.microsoft.com/office/drawing/2014/main" id="{F2E51E7D-9A00-4B4C-9F81-EF2775F3EC10}"/>
              </a:ext>
            </a:extLst>
          </p:cNvPr>
          <p:cNvSpPr>
            <a:spLocks noChangeArrowheads="1"/>
          </p:cNvSpPr>
          <p:nvPr/>
        </p:nvSpPr>
        <p:spPr bwMode="auto">
          <a:xfrm>
            <a:off x="2222500" y="3303588"/>
            <a:ext cx="1211263" cy="1863725"/>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33840" name="object 16">
            <a:extLst>
              <a:ext uri="{FF2B5EF4-FFF2-40B4-BE49-F238E27FC236}">
                <a16:creationId xmlns:a16="http://schemas.microsoft.com/office/drawing/2014/main" id="{FFA5C4B2-92D9-4E3C-A934-11D751D70AD0}"/>
              </a:ext>
            </a:extLst>
          </p:cNvPr>
          <p:cNvSpPr>
            <a:spLocks/>
          </p:cNvSpPr>
          <p:nvPr/>
        </p:nvSpPr>
        <p:spPr bwMode="auto">
          <a:xfrm>
            <a:off x="2295525" y="3351213"/>
            <a:ext cx="1063625" cy="1724025"/>
          </a:xfrm>
          <a:custGeom>
            <a:avLst/>
            <a:gdLst>
              <a:gd name="T0" fmla="*/ 0 w 798194"/>
              <a:gd name="T1" fmla="*/ 5449306 h 1292860"/>
              <a:gd name="T2" fmla="*/ 3352517 w 798194"/>
              <a:gd name="T3" fmla="*/ 0 h 1292860"/>
              <a:gd name="T4" fmla="*/ 0 60000 65536"/>
              <a:gd name="T5" fmla="*/ 0 60000 65536"/>
            </a:gdLst>
            <a:ahLst/>
            <a:cxnLst>
              <a:cxn ang="T4">
                <a:pos x="T0" y="T1"/>
              </a:cxn>
              <a:cxn ang="T5">
                <a:pos x="T2" y="T3"/>
              </a:cxn>
            </a:cxnLst>
            <a:rect l="0" t="0" r="r" b="b"/>
            <a:pathLst>
              <a:path w="798194" h="1292860">
                <a:moveTo>
                  <a:pt x="0" y="1292352"/>
                </a:moveTo>
                <a:lnTo>
                  <a:pt x="797941" y="0"/>
                </a:lnTo>
              </a:path>
            </a:pathLst>
          </a:custGeom>
          <a:noFill/>
          <a:ln w="25908">
            <a:solidFill>
              <a:srgbClr val="FBB64B"/>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33841" name="object 17">
            <a:extLst>
              <a:ext uri="{FF2B5EF4-FFF2-40B4-BE49-F238E27FC236}">
                <a16:creationId xmlns:a16="http://schemas.microsoft.com/office/drawing/2014/main" id="{52EF80DD-5F86-458A-B44D-934DA88A918E}"/>
              </a:ext>
            </a:extLst>
          </p:cNvPr>
          <p:cNvSpPr>
            <a:spLocks noChangeArrowheads="1"/>
          </p:cNvSpPr>
          <p:nvPr/>
        </p:nvSpPr>
        <p:spPr bwMode="auto">
          <a:xfrm>
            <a:off x="3302000" y="3168650"/>
            <a:ext cx="6308725" cy="422275"/>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33842" name="object 18">
            <a:extLst>
              <a:ext uri="{FF2B5EF4-FFF2-40B4-BE49-F238E27FC236}">
                <a16:creationId xmlns:a16="http://schemas.microsoft.com/office/drawing/2014/main" id="{F0C262A6-B846-40F3-85EC-5A50990D70BD}"/>
              </a:ext>
            </a:extLst>
          </p:cNvPr>
          <p:cNvSpPr>
            <a:spLocks/>
          </p:cNvSpPr>
          <p:nvPr/>
        </p:nvSpPr>
        <p:spPr bwMode="auto">
          <a:xfrm>
            <a:off x="3359150" y="3271838"/>
            <a:ext cx="6042025" cy="160337"/>
          </a:xfrm>
          <a:custGeom>
            <a:avLst/>
            <a:gdLst>
              <a:gd name="T0" fmla="*/ 18788040 w 4531359"/>
              <a:gd name="T1" fmla="*/ 303816 h 120650"/>
              <a:gd name="T2" fmla="*/ 18633864 w 4531359"/>
              <a:gd name="T3" fmla="*/ 390603 h 120650"/>
              <a:gd name="T4" fmla="*/ 18608175 w 4531359"/>
              <a:gd name="T5" fmla="*/ 405342 h 120650"/>
              <a:gd name="T6" fmla="*/ 18599073 w 4531359"/>
              <a:gd name="T7" fmla="*/ 437980 h 120650"/>
              <a:gd name="T8" fmla="*/ 18629047 w 4531359"/>
              <a:gd name="T9" fmla="*/ 489571 h 120650"/>
              <a:gd name="T10" fmla="*/ 18662235 w 4531359"/>
              <a:gd name="T11" fmla="*/ 498520 h 120650"/>
              <a:gd name="T12" fmla="*/ 19005062 w 4531359"/>
              <a:gd name="T13" fmla="*/ 305323 h 120650"/>
              <a:gd name="T14" fmla="*/ 18989817 w 4531359"/>
              <a:gd name="T15" fmla="*/ 305323 h 120650"/>
              <a:gd name="T16" fmla="*/ 18788040 w 4531359"/>
              <a:gd name="T17" fmla="*/ 303816 h 120650"/>
              <a:gd name="T18" fmla="*/ 18881974 w 4531359"/>
              <a:gd name="T19" fmla="*/ 250942 h 120650"/>
              <a:gd name="T20" fmla="*/ 18788040 w 4531359"/>
              <a:gd name="T21" fmla="*/ 303816 h 120650"/>
              <a:gd name="T22" fmla="*/ 18989817 w 4531359"/>
              <a:gd name="T23" fmla="*/ 305323 h 120650"/>
              <a:gd name="T24" fmla="*/ 18989892 w 4531359"/>
              <a:gd name="T25" fmla="*/ 297953 h 120650"/>
              <a:gd name="T26" fmla="*/ 18962519 w 4531359"/>
              <a:gd name="T27" fmla="*/ 297953 h 120650"/>
              <a:gd name="T28" fmla="*/ 18881974 w 4531359"/>
              <a:gd name="T29" fmla="*/ 250942 h 120650"/>
              <a:gd name="T30" fmla="*/ 18665981 w 4531359"/>
              <a:gd name="T31" fmla="*/ 0 h 120650"/>
              <a:gd name="T32" fmla="*/ 18632793 w 4531359"/>
              <a:gd name="T33" fmla="*/ 8419 h 120650"/>
              <a:gd name="T34" fmla="*/ 18617270 w 4531359"/>
              <a:gd name="T35" fmla="*/ 33686 h 120650"/>
              <a:gd name="T36" fmla="*/ 18601746 w 4531359"/>
              <a:gd name="T37" fmla="*/ 59480 h 120650"/>
              <a:gd name="T38" fmla="*/ 18610311 w 4531359"/>
              <a:gd name="T39" fmla="*/ 92126 h 120650"/>
              <a:gd name="T40" fmla="*/ 18636005 w 4531359"/>
              <a:gd name="T41" fmla="*/ 107385 h 120650"/>
              <a:gd name="T42" fmla="*/ 18788558 w 4531359"/>
              <a:gd name="T43" fmla="*/ 196428 h 120650"/>
              <a:gd name="T44" fmla="*/ 18990889 w 4531359"/>
              <a:gd name="T45" fmla="*/ 197929 h 120650"/>
              <a:gd name="T46" fmla="*/ 18989817 w 4531359"/>
              <a:gd name="T47" fmla="*/ 305323 h 120650"/>
              <a:gd name="T48" fmla="*/ 19005062 w 4531359"/>
              <a:gd name="T49" fmla="*/ 305323 h 120650"/>
              <a:gd name="T50" fmla="*/ 19098479 w 4531359"/>
              <a:gd name="T51" fmla="*/ 252680 h 120650"/>
              <a:gd name="T52" fmla="*/ 18665981 w 4531359"/>
              <a:gd name="T53" fmla="*/ 0 h 120650"/>
              <a:gd name="T54" fmla="*/ 1072 w 4531359"/>
              <a:gd name="T55" fmla="*/ 56325 h 120650"/>
              <a:gd name="T56" fmla="*/ 0 w 4531359"/>
              <a:gd name="T57" fmla="*/ 163715 h 120650"/>
              <a:gd name="T58" fmla="*/ 18788040 w 4531359"/>
              <a:gd name="T59" fmla="*/ 303816 h 120650"/>
              <a:gd name="T60" fmla="*/ 18881974 w 4531359"/>
              <a:gd name="T61" fmla="*/ 250942 h 120650"/>
              <a:gd name="T62" fmla="*/ 18788558 w 4531359"/>
              <a:gd name="T63" fmla="*/ 196428 h 120650"/>
              <a:gd name="T64" fmla="*/ 1072 w 4531359"/>
              <a:gd name="T65" fmla="*/ 56325 h 120650"/>
              <a:gd name="T66" fmla="*/ 18963057 w 4531359"/>
              <a:gd name="T67" fmla="*/ 205306 h 120650"/>
              <a:gd name="T68" fmla="*/ 18881974 w 4531359"/>
              <a:gd name="T69" fmla="*/ 250942 h 120650"/>
              <a:gd name="T70" fmla="*/ 18962519 w 4531359"/>
              <a:gd name="T71" fmla="*/ 297953 h 120650"/>
              <a:gd name="T72" fmla="*/ 18963057 w 4531359"/>
              <a:gd name="T73" fmla="*/ 205306 h 120650"/>
              <a:gd name="T74" fmla="*/ 18990812 w 4531359"/>
              <a:gd name="T75" fmla="*/ 205306 h 120650"/>
              <a:gd name="T76" fmla="*/ 18963057 w 4531359"/>
              <a:gd name="T77" fmla="*/ 205306 h 120650"/>
              <a:gd name="T78" fmla="*/ 18962519 w 4531359"/>
              <a:gd name="T79" fmla="*/ 297953 h 120650"/>
              <a:gd name="T80" fmla="*/ 18989892 w 4531359"/>
              <a:gd name="T81" fmla="*/ 297953 h 120650"/>
              <a:gd name="T82" fmla="*/ 18990812 w 4531359"/>
              <a:gd name="T83" fmla="*/ 205306 h 120650"/>
              <a:gd name="T84" fmla="*/ 18788558 w 4531359"/>
              <a:gd name="T85" fmla="*/ 196428 h 120650"/>
              <a:gd name="T86" fmla="*/ 18881974 w 4531359"/>
              <a:gd name="T87" fmla="*/ 250942 h 120650"/>
              <a:gd name="T88" fmla="*/ 18963057 w 4531359"/>
              <a:gd name="T89" fmla="*/ 205306 h 120650"/>
              <a:gd name="T90" fmla="*/ 18990812 w 4531359"/>
              <a:gd name="T91" fmla="*/ 205306 h 120650"/>
              <a:gd name="T92" fmla="*/ 18990889 w 4531359"/>
              <a:gd name="T93" fmla="*/ 197929 h 120650"/>
              <a:gd name="T94" fmla="*/ 18788558 w 4531359"/>
              <a:gd name="T95" fmla="*/ 196428 h 12065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4531359" h="120650">
                <a:moveTo>
                  <a:pt x="4457704" y="73296"/>
                </a:moveTo>
                <a:lnTo>
                  <a:pt x="4421124" y="94233"/>
                </a:lnTo>
                <a:lnTo>
                  <a:pt x="4415028" y="97789"/>
                </a:lnTo>
                <a:lnTo>
                  <a:pt x="4412869" y="105663"/>
                </a:lnTo>
                <a:lnTo>
                  <a:pt x="4419981" y="118109"/>
                </a:lnTo>
                <a:lnTo>
                  <a:pt x="4427855" y="120268"/>
                </a:lnTo>
                <a:lnTo>
                  <a:pt x="4509196" y="73659"/>
                </a:lnTo>
                <a:lnTo>
                  <a:pt x="4505579" y="73659"/>
                </a:lnTo>
                <a:lnTo>
                  <a:pt x="4457704" y="73296"/>
                </a:lnTo>
                <a:close/>
              </a:path>
              <a:path w="4531359" h="120650">
                <a:moveTo>
                  <a:pt x="4479991" y="60540"/>
                </a:moveTo>
                <a:lnTo>
                  <a:pt x="4457704" y="73296"/>
                </a:lnTo>
                <a:lnTo>
                  <a:pt x="4505579" y="73659"/>
                </a:lnTo>
                <a:lnTo>
                  <a:pt x="4505596" y="71881"/>
                </a:lnTo>
                <a:lnTo>
                  <a:pt x="4499102" y="71881"/>
                </a:lnTo>
                <a:lnTo>
                  <a:pt x="4479991" y="60540"/>
                </a:lnTo>
                <a:close/>
              </a:path>
              <a:path w="4531359" h="120650">
                <a:moveTo>
                  <a:pt x="4428744" y="0"/>
                </a:moveTo>
                <a:lnTo>
                  <a:pt x="4420870" y="2031"/>
                </a:lnTo>
                <a:lnTo>
                  <a:pt x="4417187" y="8127"/>
                </a:lnTo>
                <a:lnTo>
                  <a:pt x="4413504" y="14350"/>
                </a:lnTo>
                <a:lnTo>
                  <a:pt x="4415536" y="22225"/>
                </a:lnTo>
                <a:lnTo>
                  <a:pt x="4421632" y="25907"/>
                </a:lnTo>
                <a:lnTo>
                  <a:pt x="4457827" y="47388"/>
                </a:lnTo>
                <a:lnTo>
                  <a:pt x="4505833" y="47751"/>
                </a:lnTo>
                <a:lnTo>
                  <a:pt x="4505579" y="73659"/>
                </a:lnTo>
                <a:lnTo>
                  <a:pt x="4509196" y="73659"/>
                </a:lnTo>
                <a:lnTo>
                  <a:pt x="4531360" y="60959"/>
                </a:lnTo>
                <a:lnTo>
                  <a:pt x="4428744" y="0"/>
                </a:lnTo>
                <a:close/>
              </a:path>
              <a:path w="4531359" h="120650">
                <a:moveTo>
                  <a:pt x="254" y="13588"/>
                </a:moveTo>
                <a:lnTo>
                  <a:pt x="0" y="39496"/>
                </a:lnTo>
                <a:lnTo>
                  <a:pt x="4457704" y="73296"/>
                </a:lnTo>
                <a:lnTo>
                  <a:pt x="4479991" y="60540"/>
                </a:lnTo>
                <a:lnTo>
                  <a:pt x="4457827" y="47388"/>
                </a:lnTo>
                <a:lnTo>
                  <a:pt x="254" y="13588"/>
                </a:lnTo>
                <a:close/>
              </a:path>
              <a:path w="4531359" h="120650">
                <a:moveTo>
                  <a:pt x="4499229" y="49530"/>
                </a:moveTo>
                <a:lnTo>
                  <a:pt x="4479991" y="60540"/>
                </a:lnTo>
                <a:lnTo>
                  <a:pt x="4499102" y="71881"/>
                </a:lnTo>
                <a:lnTo>
                  <a:pt x="4499229" y="49530"/>
                </a:lnTo>
                <a:close/>
              </a:path>
              <a:path w="4531359" h="120650">
                <a:moveTo>
                  <a:pt x="4505815" y="49530"/>
                </a:moveTo>
                <a:lnTo>
                  <a:pt x="4499229" y="49530"/>
                </a:lnTo>
                <a:lnTo>
                  <a:pt x="4499102" y="71881"/>
                </a:lnTo>
                <a:lnTo>
                  <a:pt x="4505596" y="71881"/>
                </a:lnTo>
                <a:lnTo>
                  <a:pt x="4505815" y="49530"/>
                </a:lnTo>
                <a:close/>
              </a:path>
              <a:path w="4531359" h="120650">
                <a:moveTo>
                  <a:pt x="4457827" y="47388"/>
                </a:moveTo>
                <a:lnTo>
                  <a:pt x="4479991" y="60540"/>
                </a:lnTo>
                <a:lnTo>
                  <a:pt x="4499229" y="49530"/>
                </a:lnTo>
                <a:lnTo>
                  <a:pt x="4505815" y="49530"/>
                </a:lnTo>
                <a:lnTo>
                  <a:pt x="4505833" y="47751"/>
                </a:lnTo>
                <a:lnTo>
                  <a:pt x="4457827" y="47388"/>
                </a:lnTo>
                <a:close/>
              </a:path>
            </a:pathLst>
          </a:custGeom>
          <a:solidFill>
            <a:srgbClr val="FBB64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33843" name="object 19">
            <a:extLst>
              <a:ext uri="{FF2B5EF4-FFF2-40B4-BE49-F238E27FC236}">
                <a16:creationId xmlns:a16="http://schemas.microsoft.com/office/drawing/2014/main" id="{B276ECEA-04C5-4836-8944-B7EE2BA6991C}"/>
              </a:ext>
            </a:extLst>
          </p:cNvPr>
          <p:cNvSpPr>
            <a:spLocks noChangeArrowheads="1"/>
          </p:cNvSpPr>
          <p:nvPr/>
        </p:nvSpPr>
        <p:spPr bwMode="auto">
          <a:xfrm>
            <a:off x="3775075" y="2724150"/>
            <a:ext cx="1114425" cy="125412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33844" name="object 20">
            <a:extLst>
              <a:ext uri="{FF2B5EF4-FFF2-40B4-BE49-F238E27FC236}">
                <a16:creationId xmlns:a16="http://schemas.microsoft.com/office/drawing/2014/main" id="{EEFC57F0-4C0B-4414-9E02-3FEBE3C692A9}"/>
              </a:ext>
            </a:extLst>
          </p:cNvPr>
          <p:cNvSpPr>
            <a:spLocks noChangeArrowheads="1"/>
          </p:cNvSpPr>
          <p:nvPr/>
        </p:nvSpPr>
        <p:spPr bwMode="auto">
          <a:xfrm>
            <a:off x="9753600" y="2770188"/>
            <a:ext cx="1576388" cy="1328737"/>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33845" name="object 21">
            <a:extLst>
              <a:ext uri="{FF2B5EF4-FFF2-40B4-BE49-F238E27FC236}">
                <a16:creationId xmlns:a16="http://schemas.microsoft.com/office/drawing/2014/main" id="{1B7EA6A0-31A0-46E5-8AC1-56846826452E}"/>
              </a:ext>
            </a:extLst>
          </p:cNvPr>
          <p:cNvSpPr>
            <a:spLocks noChangeArrowheads="1"/>
          </p:cNvSpPr>
          <p:nvPr/>
        </p:nvSpPr>
        <p:spPr bwMode="auto">
          <a:xfrm>
            <a:off x="6746875" y="2706688"/>
            <a:ext cx="1092200" cy="1311275"/>
          </a:xfrm>
          <a:prstGeom prst="rect">
            <a:avLst/>
          </a:prstGeom>
          <a:blipFill dpi="0" rotWithShape="1">
            <a:blip r:embed="rId1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33846" name="object 22">
            <a:extLst>
              <a:ext uri="{FF2B5EF4-FFF2-40B4-BE49-F238E27FC236}">
                <a16:creationId xmlns:a16="http://schemas.microsoft.com/office/drawing/2014/main" id="{86CDE45A-F907-4FEE-8F16-57CE726C43AB}"/>
              </a:ext>
            </a:extLst>
          </p:cNvPr>
          <p:cNvSpPr txBox="1">
            <a:spLocks noChangeArrowheads="1"/>
          </p:cNvSpPr>
          <p:nvPr/>
        </p:nvSpPr>
        <p:spPr bwMode="auto">
          <a:xfrm>
            <a:off x="6667500" y="4184650"/>
            <a:ext cx="1565275" cy="59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933" rIns="0" bIns="0">
            <a:spAutoFit/>
          </a:bodyPr>
          <a:lstStyle>
            <a:lvl1pPr marL="15875" indent="306388">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b="1">
                <a:solidFill>
                  <a:srgbClr val="464646"/>
                </a:solidFill>
                <a:latin typeface="Arial" panose="020B0604020202020204" pitchFamily="34" charset="0"/>
                <a:cs typeface="Arial" panose="020B0604020202020204" pitchFamily="34" charset="0"/>
              </a:rPr>
              <a:t>亚马逊 Elasticsearch</a:t>
            </a:r>
            <a:endParaRPr lang="zh-CN" altLang="zh-CN">
              <a:latin typeface="Arial" panose="020B0604020202020204" pitchFamily="34" charset="0"/>
              <a:cs typeface="Arial" panose="020B0604020202020204" pitchFamily="34" charset="0"/>
            </a:endParaRPr>
          </a:p>
        </p:txBody>
      </p:sp>
      <p:sp>
        <p:nvSpPr>
          <p:cNvPr id="23" name="object 23">
            <a:extLst>
              <a:ext uri="{FF2B5EF4-FFF2-40B4-BE49-F238E27FC236}">
                <a16:creationId xmlns:a16="http://schemas.microsoft.com/office/drawing/2014/main" id="{1B08BDA9-2FAD-46CF-8E14-1F68BB078B51}"/>
              </a:ext>
            </a:extLst>
          </p:cNvPr>
          <p:cNvSpPr txBox="1"/>
          <p:nvPr/>
        </p:nvSpPr>
        <p:spPr>
          <a:xfrm>
            <a:off x="10118725" y="4294188"/>
            <a:ext cx="825500" cy="304800"/>
          </a:xfrm>
          <a:prstGeom prst="rect">
            <a:avLst/>
          </a:prstGeom>
        </p:spPr>
        <p:txBody>
          <a:bodyPr lIns="0" tIns="17780" rIns="0" bIns="0">
            <a:spAutoFit/>
          </a:bodyPr>
          <a:lstStyle/>
          <a:p>
            <a:pPr marL="16933">
              <a:spcBef>
                <a:spcPts val="140"/>
              </a:spcBef>
              <a:defRPr/>
            </a:pPr>
            <a:r>
              <a:rPr sz="1867" b="1" spc="-13" dirty="0">
                <a:solidFill>
                  <a:srgbClr val="464646"/>
                </a:solidFill>
                <a:latin typeface="Arial"/>
                <a:cs typeface="Arial"/>
              </a:rPr>
              <a:t>K</a:t>
            </a:r>
            <a:r>
              <a:rPr sz="1867" b="1" dirty="0">
                <a:solidFill>
                  <a:srgbClr val="464646"/>
                </a:solidFill>
                <a:latin typeface="Arial"/>
                <a:cs typeface="Arial"/>
              </a:rPr>
              <a:t>我</a:t>
            </a:r>
            <a:r>
              <a:rPr sz="1867" b="1" spc="-13" dirty="0">
                <a:solidFill>
                  <a:srgbClr val="464646"/>
                </a:solidFill>
                <a:latin typeface="Arial"/>
                <a:cs typeface="Arial"/>
              </a:rPr>
              <a:t>B</a:t>
            </a:r>
            <a:r>
              <a:rPr sz="1867" b="1" dirty="0">
                <a:solidFill>
                  <a:srgbClr val="464646"/>
                </a:solidFill>
                <a:latin typeface="Arial"/>
                <a:cs typeface="Arial"/>
              </a:rPr>
              <a:t>一个</a:t>
            </a:r>
            <a:r>
              <a:rPr sz="1867" b="1" spc="-13" dirty="0">
                <a:solidFill>
                  <a:srgbClr val="464646"/>
                </a:solidFill>
                <a:latin typeface="Arial"/>
                <a:cs typeface="Arial"/>
              </a:rPr>
              <a:t>n</a:t>
            </a:r>
            <a:r>
              <a:rPr sz="1867" b="1" dirty="0">
                <a:solidFill>
                  <a:srgbClr val="464646"/>
                </a:solidFill>
                <a:latin typeface="Arial"/>
                <a:cs typeface="Arial"/>
              </a:rPr>
              <a:t>一个</a:t>
            </a:r>
            <a:endParaRPr sz="1867">
              <a:latin typeface="Arial"/>
              <a:cs typeface="Arial"/>
            </a:endParaRPr>
          </a:p>
        </p:txBody>
      </p:sp>
      <p:sp>
        <p:nvSpPr>
          <p:cNvPr id="333848" name="object 24">
            <a:extLst>
              <a:ext uri="{FF2B5EF4-FFF2-40B4-BE49-F238E27FC236}">
                <a16:creationId xmlns:a16="http://schemas.microsoft.com/office/drawing/2014/main" id="{ECA86589-89D2-48F9-8A20-428A9E9D6BE8}"/>
              </a:ext>
            </a:extLst>
          </p:cNvPr>
          <p:cNvSpPr>
            <a:spLocks noChangeArrowheads="1"/>
          </p:cNvSpPr>
          <p:nvPr/>
        </p:nvSpPr>
        <p:spPr bwMode="auto">
          <a:xfrm>
            <a:off x="9399588" y="1138238"/>
            <a:ext cx="2540000" cy="1112837"/>
          </a:xfrm>
          <a:prstGeom prst="rect">
            <a:avLst/>
          </a:prstGeom>
          <a:blipFill dpi="0" rotWithShape="1">
            <a:blip r:embed="rId1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Tree>
  </p:cSld>
  <p:clrMapOvr>
    <a:masterClrMapping/>
  </p:clrMapOvr>
</p:sld>
</file>

<file path=ppt/slides/slide247.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AA80C0A2-289F-4A42-85C3-76177356F9B6}"/>
              </a:ext>
            </a:extLst>
          </p:cNvPr>
          <p:cNvSpPr txBox="1">
            <a:spLocks noGrp="1"/>
          </p:cNvSpPr>
          <p:nvPr>
            <p:ph type="title"/>
          </p:nvPr>
        </p:nvSpPr>
        <p:spPr>
          <a:xfrm>
            <a:off x="0" y="180975"/>
            <a:ext cx="11663363" cy="692150"/>
          </a:xfrm>
        </p:spPr>
        <p:txBody>
          <a:bodyPr lIns="0" tIns="16087" rIns="0" bIns="0" rtlCol="0">
            <a:spAutoFit/>
          </a:bodyPr>
          <a:lstStyle/>
          <a:p>
            <a:pPr marL="169329">
              <a:spcBef>
                <a:spcPts val="127"/>
              </a:spcBef>
              <a:defRPr/>
            </a:pPr>
            <a:r>
              <a:rPr spc="-7" dirty="0">
                <a:solidFill>
                  <a:schemeClr val="bg1"/>
                </a:solidFill>
              </a:rPr>
              <a:t>怎么能</a:t>
            </a:r>
            <a:r>
              <a:rPr spc="-80" dirty="0">
                <a:solidFill>
                  <a:schemeClr val="bg1"/>
                </a:solidFill>
              </a:rPr>
              <a:t>Aws</a:t>
            </a:r>
            <a:r>
              <a:rPr spc="-7" dirty="0">
                <a:solidFill>
                  <a:schemeClr val="bg1"/>
                </a:solidFill>
              </a:rPr>
              <a:t>帮助与</a:t>
            </a:r>
            <a:r>
              <a:rPr spc="-7" dirty="0">
                <a:solidFill>
                  <a:srgbClr val="F9AE00"/>
                </a:solidFill>
              </a:rPr>
              <a:t>操作</a:t>
            </a:r>
            <a:r>
              <a:rPr spc="47" dirty="0">
                <a:solidFill>
                  <a:srgbClr val="F9AE00"/>
                </a:solidFill>
              </a:rPr>
              <a:t> </a:t>
            </a:r>
            <a:r>
              <a:rPr spc="-7" dirty="0">
                <a:solidFill>
                  <a:srgbClr val="F9AE00"/>
                </a:solidFill>
              </a:rPr>
              <a:t>复杂性</a:t>
            </a:r>
            <a:r>
              <a:rPr spc="-7" dirty="0">
                <a:solidFill>
                  <a:schemeClr val="bg1"/>
                </a:solidFill>
              </a:rPr>
              <a:t>?</a:t>
            </a:r>
          </a:p>
        </p:txBody>
      </p:sp>
      <p:sp>
        <p:nvSpPr>
          <p:cNvPr id="3" name="object 3">
            <a:extLst>
              <a:ext uri="{FF2B5EF4-FFF2-40B4-BE49-F238E27FC236}">
                <a16:creationId xmlns:a16="http://schemas.microsoft.com/office/drawing/2014/main" id="{7E77235F-6E4D-4987-B4C6-A581EA5014E2}"/>
              </a:ext>
            </a:extLst>
          </p:cNvPr>
          <p:cNvSpPr txBox="1"/>
          <p:nvPr/>
        </p:nvSpPr>
        <p:spPr>
          <a:xfrm>
            <a:off x="558800" y="1282700"/>
            <a:ext cx="5740400" cy="3367088"/>
          </a:xfrm>
          <a:prstGeom prst="rect">
            <a:avLst/>
          </a:prstGeom>
        </p:spPr>
        <p:txBody>
          <a:bodyPr lIns="0" tIns="113453" rIns="0" bIns="0">
            <a:spAutoFit/>
          </a:bodyPr>
          <a:lstStyle/>
          <a:p>
            <a:pPr marL="474121" indent="-457189">
              <a:spcBef>
                <a:spcPts val="893"/>
              </a:spcBef>
              <a:buFontTx/>
              <a:buChar char="•"/>
              <a:tabLst>
                <a:tab pos="473275" algn="l"/>
                <a:tab pos="474121" algn="l"/>
              </a:tabLst>
              <a:defRPr/>
            </a:pPr>
            <a:r>
              <a:rPr sz="3200" dirty="0">
                <a:solidFill>
                  <a:srgbClr val="4D4D4B"/>
                </a:solidFill>
                <a:latin typeface="Arial"/>
                <a:cs typeface="Arial"/>
              </a:rPr>
              <a:t>上</a:t>
            </a:r>
            <a:r>
              <a:rPr sz="3200" spc="-7" dirty="0">
                <a:solidFill>
                  <a:srgbClr val="4D4D4B"/>
                </a:solidFill>
                <a:latin typeface="Arial"/>
                <a:cs typeface="Arial"/>
              </a:rPr>
              <a:t>需求</a:t>
            </a:r>
            <a:r>
              <a:rPr sz="3200" dirty="0">
                <a:solidFill>
                  <a:srgbClr val="4D4D4B"/>
                </a:solidFill>
                <a:latin typeface="Arial"/>
                <a:cs typeface="Arial"/>
              </a:rPr>
              <a:t> </a:t>
            </a:r>
            <a:r>
              <a:rPr sz="3200" spc="-7" dirty="0">
                <a:solidFill>
                  <a:srgbClr val="4D4D4B"/>
                </a:solidFill>
                <a:latin typeface="Arial"/>
                <a:cs typeface="Arial"/>
              </a:rPr>
              <a:t>资源</a:t>
            </a:r>
            <a:endParaRPr sz="3200">
              <a:latin typeface="Arial"/>
              <a:cs typeface="Arial"/>
            </a:endParaRPr>
          </a:p>
          <a:p>
            <a:pPr marL="474121" indent="-457189">
              <a:spcBef>
                <a:spcPts val="773"/>
              </a:spcBef>
              <a:buFontTx/>
              <a:buChar char="•"/>
              <a:tabLst>
                <a:tab pos="473275" algn="l"/>
                <a:tab pos="474121" algn="l"/>
              </a:tabLst>
              <a:defRPr/>
            </a:pPr>
            <a:r>
              <a:rPr sz="3200" spc="-7" dirty="0">
                <a:solidFill>
                  <a:srgbClr val="4D4D4B"/>
                </a:solidFill>
                <a:latin typeface="Arial"/>
                <a:cs typeface="Arial"/>
              </a:rPr>
              <a:t>管理</a:t>
            </a:r>
            <a:r>
              <a:rPr sz="3200" spc="13" dirty="0">
                <a:solidFill>
                  <a:srgbClr val="4D4D4B"/>
                </a:solidFill>
                <a:latin typeface="Arial"/>
                <a:cs typeface="Arial"/>
              </a:rPr>
              <a:t> </a:t>
            </a:r>
            <a:r>
              <a:rPr sz="3200" spc="-7" dirty="0">
                <a:solidFill>
                  <a:srgbClr val="4D4D4B"/>
                </a:solidFill>
                <a:latin typeface="Arial"/>
                <a:cs typeface="Arial"/>
              </a:rPr>
              <a:t>服务</a:t>
            </a:r>
            <a:endParaRPr sz="3200">
              <a:latin typeface="Arial"/>
              <a:cs typeface="Arial"/>
            </a:endParaRPr>
          </a:p>
          <a:p>
            <a:pPr marL="474121" indent="-457189">
              <a:spcBef>
                <a:spcPts val="767"/>
              </a:spcBef>
              <a:buFontTx/>
              <a:buChar char="•"/>
              <a:tabLst>
                <a:tab pos="473275" algn="l"/>
                <a:tab pos="474121" algn="l"/>
              </a:tabLst>
              <a:defRPr/>
            </a:pPr>
            <a:r>
              <a:rPr sz="3200" spc="-7" dirty="0">
                <a:solidFill>
                  <a:srgbClr val="4D4D4B"/>
                </a:solidFill>
                <a:latin typeface="Arial"/>
                <a:cs typeface="Arial"/>
              </a:rPr>
              <a:t>内置</a:t>
            </a:r>
            <a:r>
              <a:rPr sz="3200" spc="7" dirty="0">
                <a:solidFill>
                  <a:srgbClr val="4D4D4B"/>
                </a:solidFill>
                <a:latin typeface="Arial"/>
                <a:cs typeface="Arial"/>
              </a:rPr>
              <a:t> </a:t>
            </a:r>
            <a:r>
              <a:rPr sz="3200" spc="-7" dirty="0">
                <a:solidFill>
                  <a:srgbClr val="4D4D4B"/>
                </a:solidFill>
                <a:latin typeface="Arial"/>
                <a:cs typeface="Arial"/>
              </a:rPr>
              <a:t>特征</a:t>
            </a:r>
            <a:endParaRPr sz="3200">
              <a:latin typeface="Arial"/>
              <a:cs typeface="Arial"/>
            </a:endParaRPr>
          </a:p>
          <a:p>
            <a:pPr marL="1008355" lvl="1" indent="-381837">
              <a:spcBef>
                <a:spcPts val="645"/>
              </a:spcBef>
              <a:buFontTx/>
              <a:buChar char="•"/>
              <a:tabLst>
                <a:tab pos="1008355" algn="l"/>
                <a:tab pos="1009201" algn="l"/>
              </a:tabLst>
              <a:defRPr/>
            </a:pPr>
            <a:r>
              <a:rPr sz="2667" spc="-7" dirty="0">
                <a:solidFill>
                  <a:srgbClr val="4D4D4B"/>
                </a:solidFill>
                <a:latin typeface="Arial"/>
                <a:cs typeface="Arial"/>
              </a:rPr>
              <a:t>监测</a:t>
            </a:r>
            <a:r>
              <a:rPr sz="2667" spc="-27" dirty="0">
                <a:solidFill>
                  <a:srgbClr val="4D4D4B"/>
                </a:solidFill>
                <a:latin typeface="Arial"/>
                <a:cs typeface="Arial"/>
              </a:rPr>
              <a:t>安全</a:t>
            </a:r>
            <a:r>
              <a:rPr sz="2667" spc="-7" dirty="0">
                <a:solidFill>
                  <a:srgbClr val="4D4D4B"/>
                </a:solidFill>
                <a:latin typeface="Arial"/>
                <a:cs typeface="Arial"/>
              </a:rPr>
              <a:t>测 井</a:t>
            </a:r>
            <a:r>
              <a:rPr sz="2667" spc="-107" dirty="0">
                <a:solidFill>
                  <a:srgbClr val="4D4D4B"/>
                </a:solidFill>
                <a:latin typeface="Arial"/>
                <a:cs typeface="Arial"/>
              </a:rPr>
              <a:t> </a:t>
            </a:r>
            <a:r>
              <a:rPr sz="2667" dirty="0">
                <a:solidFill>
                  <a:srgbClr val="4D4D4B"/>
                </a:solidFill>
                <a:latin typeface="Arial"/>
                <a:cs typeface="Arial"/>
              </a:rPr>
              <a:t>...</a:t>
            </a:r>
            <a:endParaRPr sz="2667">
              <a:latin typeface="Arial"/>
              <a:cs typeface="Arial"/>
            </a:endParaRPr>
          </a:p>
          <a:p>
            <a:pPr marL="1008355" lvl="1" indent="-381837">
              <a:spcBef>
                <a:spcPts val="645"/>
              </a:spcBef>
              <a:buFontTx/>
              <a:buChar char="•"/>
              <a:tabLst>
                <a:tab pos="1008355" algn="l"/>
                <a:tab pos="1009201" algn="l"/>
              </a:tabLst>
              <a:defRPr/>
            </a:pPr>
            <a:r>
              <a:rPr sz="2667" spc="-20" dirty="0">
                <a:solidFill>
                  <a:srgbClr val="4D4D4B"/>
                </a:solidFill>
                <a:latin typeface="Arial"/>
                <a:cs typeface="Arial"/>
              </a:rPr>
              <a:t>可伸缩性、可用性、</a:t>
            </a:r>
            <a:r>
              <a:rPr sz="2667" dirty="0">
                <a:solidFill>
                  <a:srgbClr val="4D4D4B"/>
                </a:solidFill>
                <a:latin typeface="Arial"/>
                <a:cs typeface="Arial"/>
              </a:rPr>
              <a:t>...</a:t>
            </a:r>
            <a:endParaRPr sz="2667">
              <a:latin typeface="Arial"/>
              <a:cs typeface="Arial"/>
            </a:endParaRPr>
          </a:p>
          <a:p>
            <a:pPr marL="474121" indent="-457189">
              <a:spcBef>
                <a:spcPts val="760"/>
              </a:spcBef>
              <a:buFont typeface="Arial"/>
              <a:buChar char="•"/>
              <a:tabLst>
                <a:tab pos="473275" algn="l"/>
                <a:tab pos="474121" algn="l"/>
              </a:tabLst>
              <a:defRPr/>
            </a:pPr>
            <a:r>
              <a:rPr sz="3200" b="1" spc="-7" dirty="0">
                <a:solidFill>
                  <a:srgbClr val="4D4D4B"/>
                </a:solidFill>
                <a:latin typeface="Arial"/>
                <a:cs typeface="Arial"/>
              </a:rPr>
              <a:t>一切</a:t>
            </a:r>
            <a:r>
              <a:rPr sz="3200" b="1" dirty="0">
                <a:solidFill>
                  <a:srgbClr val="4D4D4B"/>
                </a:solidFill>
                <a:latin typeface="Arial"/>
                <a:cs typeface="Arial"/>
              </a:rPr>
              <a:t> </a:t>
            </a:r>
            <a:r>
              <a:rPr sz="3200" b="1" spc="-7" dirty="0">
                <a:solidFill>
                  <a:srgbClr val="4D4D4B"/>
                </a:solidFill>
                <a:latin typeface="Arial"/>
                <a:cs typeface="Arial"/>
              </a:rPr>
              <a:t>可 编程 序</a:t>
            </a:r>
            <a:endParaRPr sz="3200">
              <a:latin typeface="Arial"/>
              <a:cs typeface="Arial"/>
            </a:endParaRPr>
          </a:p>
        </p:txBody>
      </p:sp>
      <p:sp>
        <p:nvSpPr>
          <p:cNvPr id="334852" name="object 4">
            <a:extLst>
              <a:ext uri="{FF2B5EF4-FFF2-40B4-BE49-F238E27FC236}">
                <a16:creationId xmlns:a16="http://schemas.microsoft.com/office/drawing/2014/main" id="{E4159E59-4F1F-40DC-8017-664E0995FEB8}"/>
              </a:ext>
            </a:extLst>
          </p:cNvPr>
          <p:cNvSpPr>
            <a:spLocks noChangeArrowheads="1"/>
          </p:cNvSpPr>
          <p:nvPr/>
        </p:nvSpPr>
        <p:spPr bwMode="auto">
          <a:xfrm>
            <a:off x="7627938" y="4714875"/>
            <a:ext cx="976312" cy="97472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5" name="object 5">
            <a:extLst>
              <a:ext uri="{FF2B5EF4-FFF2-40B4-BE49-F238E27FC236}">
                <a16:creationId xmlns:a16="http://schemas.microsoft.com/office/drawing/2014/main" id="{B6F6C332-5E72-43F3-B847-3BC7DD6F1C2B}"/>
              </a:ext>
            </a:extLst>
          </p:cNvPr>
          <p:cNvSpPr txBox="1"/>
          <p:nvPr/>
        </p:nvSpPr>
        <p:spPr>
          <a:xfrm>
            <a:off x="7231063" y="5816600"/>
            <a:ext cx="1682750" cy="263525"/>
          </a:xfrm>
          <a:prstGeom prst="rect">
            <a:avLst/>
          </a:prstGeom>
        </p:spPr>
        <p:txBody>
          <a:bodyPr lIns="0" tIns="16933" rIns="0" bIns="0">
            <a:spAutoFit/>
          </a:bodyPr>
          <a:lstStyle/>
          <a:p>
            <a:pPr marL="16933">
              <a:spcBef>
                <a:spcPts val="133"/>
              </a:spcBef>
              <a:defRPr/>
            </a:pPr>
            <a:r>
              <a:rPr sz="1600" b="1" spc="-47" dirty="0">
                <a:solidFill>
                  <a:srgbClr val="464646"/>
                </a:solidFill>
                <a:latin typeface="Arial"/>
                <a:cs typeface="Arial"/>
              </a:rPr>
              <a:t>Aws</a:t>
            </a:r>
            <a:r>
              <a:rPr sz="1600" b="1" spc="-7" dirty="0">
                <a:solidFill>
                  <a:srgbClr val="464646"/>
                </a:solidFill>
                <a:latin typeface="Arial"/>
                <a:cs typeface="Arial"/>
              </a:rPr>
              <a:t>CLI</a:t>
            </a:r>
            <a:r>
              <a:rPr sz="1600" b="1" spc="20" dirty="0">
                <a:solidFill>
                  <a:srgbClr val="464646"/>
                </a:solidFill>
                <a:latin typeface="Arial"/>
                <a:cs typeface="Arial"/>
              </a:rPr>
              <a:t> </a:t>
            </a:r>
            <a:r>
              <a:rPr sz="1600" b="1" spc="-7" dirty="0">
                <a:solidFill>
                  <a:srgbClr val="464646"/>
                </a:solidFill>
                <a:latin typeface="Arial"/>
                <a:cs typeface="Arial"/>
              </a:rPr>
              <a:t>Sdk</a:t>
            </a:r>
            <a:endParaRPr sz="1600">
              <a:latin typeface="Arial"/>
              <a:cs typeface="Arial"/>
            </a:endParaRPr>
          </a:p>
        </p:txBody>
      </p:sp>
    </p:spTree>
  </p:cSld>
  <p:clrMapOvr>
    <a:masterClrMapping/>
  </p:clrMapOvr>
</p:sld>
</file>

<file path=ppt/slides/slide248.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3009B2A9-C77A-414A-A00B-8F277E9F42E3}"/>
              </a:ext>
            </a:extLst>
          </p:cNvPr>
          <p:cNvSpPr txBox="1">
            <a:spLocks noGrp="1"/>
          </p:cNvSpPr>
          <p:nvPr>
            <p:ph type="title"/>
          </p:nvPr>
        </p:nvSpPr>
        <p:spPr>
          <a:xfrm>
            <a:off x="0" y="153988"/>
            <a:ext cx="11879263" cy="692150"/>
          </a:xfrm>
        </p:spPr>
        <p:txBody>
          <a:bodyPr lIns="0" tIns="16087" rIns="0" bIns="0" rtlCol="0">
            <a:spAutoFit/>
          </a:bodyPr>
          <a:lstStyle/>
          <a:p>
            <a:pPr marL="169329" algn="l">
              <a:spcBef>
                <a:spcPts val="127"/>
              </a:spcBef>
              <a:defRPr/>
            </a:pPr>
            <a:r>
              <a:rPr spc="-7" dirty="0">
                <a:solidFill>
                  <a:schemeClr val="bg1"/>
                </a:solidFill>
              </a:rPr>
              <a:t>怎么能</a:t>
            </a:r>
            <a:r>
              <a:rPr spc="-80" dirty="0">
                <a:solidFill>
                  <a:schemeClr val="bg1"/>
                </a:solidFill>
              </a:rPr>
              <a:t>Aws</a:t>
            </a:r>
            <a:r>
              <a:rPr spc="-7" dirty="0">
                <a:solidFill>
                  <a:schemeClr val="bg1"/>
                </a:solidFill>
              </a:rPr>
              <a:t>帮助与</a:t>
            </a:r>
            <a:r>
              <a:rPr spc="-7" dirty="0">
                <a:solidFill>
                  <a:srgbClr val="F9AE00"/>
                </a:solidFill>
              </a:rPr>
              <a:t>操作</a:t>
            </a:r>
            <a:r>
              <a:rPr spc="47" dirty="0">
                <a:solidFill>
                  <a:srgbClr val="F9AE00"/>
                </a:solidFill>
              </a:rPr>
              <a:t> </a:t>
            </a:r>
            <a:r>
              <a:rPr spc="-7" dirty="0">
                <a:solidFill>
                  <a:srgbClr val="F9AE00"/>
                </a:solidFill>
              </a:rPr>
              <a:t>复杂性</a:t>
            </a:r>
            <a:r>
              <a:rPr spc="-7" dirty="0">
                <a:solidFill>
                  <a:schemeClr val="bg1"/>
                </a:solidFill>
              </a:rPr>
              <a:t>?</a:t>
            </a:r>
          </a:p>
        </p:txBody>
      </p:sp>
      <p:sp>
        <p:nvSpPr>
          <p:cNvPr id="3" name="object 3">
            <a:extLst>
              <a:ext uri="{FF2B5EF4-FFF2-40B4-BE49-F238E27FC236}">
                <a16:creationId xmlns:a16="http://schemas.microsoft.com/office/drawing/2014/main" id="{346980E5-5DE9-4B5C-A4AE-DCD93C5DB1E2}"/>
              </a:ext>
            </a:extLst>
          </p:cNvPr>
          <p:cNvSpPr txBox="1"/>
          <p:nvPr/>
        </p:nvSpPr>
        <p:spPr>
          <a:xfrm>
            <a:off x="558800" y="1282700"/>
            <a:ext cx="5740400" cy="3962400"/>
          </a:xfrm>
          <a:prstGeom prst="rect">
            <a:avLst/>
          </a:prstGeom>
        </p:spPr>
        <p:txBody>
          <a:bodyPr lIns="0" tIns="113453" rIns="0" bIns="0">
            <a:spAutoFit/>
          </a:bodyPr>
          <a:lstStyle/>
          <a:p>
            <a:pPr marL="474121" indent="-457189">
              <a:spcBef>
                <a:spcPts val="893"/>
              </a:spcBef>
              <a:buFontTx/>
              <a:buChar char="•"/>
              <a:tabLst>
                <a:tab pos="473275" algn="l"/>
                <a:tab pos="474121" algn="l"/>
              </a:tabLst>
              <a:defRPr/>
            </a:pPr>
            <a:r>
              <a:rPr sz="3200" dirty="0">
                <a:solidFill>
                  <a:srgbClr val="4D4D4B"/>
                </a:solidFill>
                <a:latin typeface="Arial"/>
                <a:cs typeface="Arial"/>
              </a:rPr>
              <a:t>上</a:t>
            </a:r>
            <a:r>
              <a:rPr sz="3200" spc="-7" dirty="0">
                <a:solidFill>
                  <a:srgbClr val="4D4D4B"/>
                </a:solidFill>
                <a:latin typeface="Arial"/>
                <a:cs typeface="Arial"/>
              </a:rPr>
              <a:t>需求</a:t>
            </a:r>
            <a:r>
              <a:rPr sz="3200" dirty="0">
                <a:solidFill>
                  <a:srgbClr val="4D4D4B"/>
                </a:solidFill>
                <a:latin typeface="Arial"/>
                <a:cs typeface="Arial"/>
              </a:rPr>
              <a:t> </a:t>
            </a:r>
            <a:r>
              <a:rPr sz="3200" spc="-7" dirty="0">
                <a:solidFill>
                  <a:srgbClr val="4D4D4B"/>
                </a:solidFill>
                <a:latin typeface="Arial"/>
                <a:cs typeface="Arial"/>
              </a:rPr>
              <a:t>资源</a:t>
            </a:r>
            <a:endParaRPr sz="3200">
              <a:latin typeface="Arial"/>
              <a:cs typeface="Arial"/>
            </a:endParaRPr>
          </a:p>
          <a:p>
            <a:pPr marL="474121" indent="-457189">
              <a:spcBef>
                <a:spcPts val="773"/>
              </a:spcBef>
              <a:buFontTx/>
              <a:buChar char="•"/>
              <a:tabLst>
                <a:tab pos="473275" algn="l"/>
                <a:tab pos="474121" algn="l"/>
              </a:tabLst>
              <a:defRPr/>
            </a:pPr>
            <a:r>
              <a:rPr sz="3200" spc="-7" dirty="0">
                <a:solidFill>
                  <a:srgbClr val="4D4D4B"/>
                </a:solidFill>
                <a:latin typeface="Arial"/>
                <a:cs typeface="Arial"/>
              </a:rPr>
              <a:t>管理</a:t>
            </a:r>
            <a:r>
              <a:rPr sz="3200" spc="13" dirty="0">
                <a:solidFill>
                  <a:srgbClr val="4D4D4B"/>
                </a:solidFill>
                <a:latin typeface="Arial"/>
                <a:cs typeface="Arial"/>
              </a:rPr>
              <a:t> </a:t>
            </a:r>
            <a:r>
              <a:rPr sz="3200" spc="-7" dirty="0">
                <a:solidFill>
                  <a:srgbClr val="4D4D4B"/>
                </a:solidFill>
                <a:latin typeface="Arial"/>
                <a:cs typeface="Arial"/>
              </a:rPr>
              <a:t>服务</a:t>
            </a:r>
            <a:endParaRPr sz="3200">
              <a:latin typeface="Arial"/>
              <a:cs typeface="Arial"/>
            </a:endParaRPr>
          </a:p>
          <a:p>
            <a:pPr marL="474121" indent="-457189">
              <a:spcBef>
                <a:spcPts val="767"/>
              </a:spcBef>
              <a:buFontTx/>
              <a:buChar char="•"/>
              <a:tabLst>
                <a:tab pos="473275" algn="l"/>
                <a:tab pos="474121" algn="l"/>
              </a:tabLst>
              <a:defRPr/>
            </a:pPr>
            <a:r>
              <a:rPr sz="3200" spc="-7" dirty="0">
                <a:solidFill>
                  <a:srgbClr val="4D4D4B"/>
                </a:solidFill>
                <a:latin typeface="Arial"/>
                <a:cs typeface="Arial"/>
              </a:rPr>
              <a:t>内置</a:t>
            </a:r>
            <a:r>
              <a:rPr sz="3200" spc="7" dirty="0">
                <a:solidFill>
                  <a:srgbClr val="4D4D4B"/>
                </a:solidFill>
                <a:latin typeface="Arial"/>
                <a:cs typeface="Arial"/>
              </a:rPr>
              <a:t> </a:t>
            </a:r>
            <a:r>
              <a:rPr sz="3200" spc="-7" dirty="0">
                <a:solidFill>
                  <a:srgbClr val="4D4D4B"/>
                </a:solidFill>
                <a:latin typeface="Arial"/>
                <a:cs typeface="Arial"/>
              </a:rPr>
              <a:t>特征</a:t>
            </a:r>
            <a:endParaRPr sz="3200">
              <a:latin typeface="Arial"/>
              <a:cs typeface="Arial"/>
            </a:endParaRPr>
          </a:p>
          <a:p>
            <a:pPr marL="1008355" lvl="1" indent="-381837">
              <a:spcBef>
                <a:spcPts val="645"/>
              </a:spcBef>
              <a:buFontTx/>
              <a:buChar char="•"/>
              <a:tabLst>
                <a:tab pos="1008355" algn="l"/>
                <a:tab pos="1009201" algn="l"/>
              </a:tabLst>
              <a:defRPr/>
            </a:pPr>
            <a:r>
              <a:rPr sz="2667" spc="-7" dirty="0">
                <a:solidFill>
                  <a:srgbClr val="4D4D4B"/>
                </a:solidFill>
                <a:latin typeface="Arial"/>
                <a:cs typeface="Arial"/>
              </a:rPr>
              <a:t>监测</a:t>
            </a:r>
            <a:r>
              <a:rPr sz="2667" spc="-27" dirty="0">
                <a:solidFill>
                  <a:srgbClr val="4D4D4B"/>
                </a:solidFill>
                <a:latin typeface="Arial"/>
                <a:cs typeface="Arial"/>
              </a:rPr>
              <a:t>安全</a:t>
            </a:r>
            <a:r>
              <a:rPr sz="2667" spc="-7" dirty="0">
                <a:solidFill>
                  <a:srgbClr val="4D4D4B"/>
                </a:solidFill>
                <a:latin typeface="Arial"/>
                <a:cs typeface="Arial"/>
              </a:rPr>
              <a:t>测 井</a:t>
            </a:r>
            <a:r>
              <a:rPr sz="2667" spc="-107" dirty="0">
                <a:solidFill>
                  <a:srgbClr val="4D4D4B"/>
                </a:solidFill>
                <a:latin typeface="Arial"/>
                <a:cs typeface="Arial"/>
              </a:rPr>
              <a:t> </a:t>
            </a:r>
            <a:r>
              <a:rPr sz="2667" dirty="0">
                <a:solidFill>
                  <a:srgbClr val="4D4D4B"/>
                </a:solidFill>
                <a:latin typeface="Arial"/>
                <a:cs typeface="Arial"/>
              </a:rPr>
              <a:t>...</a:t>
            </a:r>
            <a:endParaRPr sz="2667">
              <a:latin typeface="Arial"/>
              <a:cs typeface="Arial"/>
            </a:endParaRPr>
          </a:p>
          <a:p>
            <a:pPr marL="1008355" lvl="1" indent="-381837">
              <a:spcBef>
                <a:spcPts val="645"/>
              </a:spcBef>
              <a:buFontTx/>
              <a:buChar char="•"/>
              <a:tabLst>
                <a:tab pos="1008355" algn="l"/>
                <a:tab pos="1009201" algn="l"/>
              </a:tabLst>
              <a:defRPr/>
            </a:pPr>
            <a:r>
              <a:rPr sz="2667" spc="-20" dirty="0">
                <a:solidFill>
                  <a:srgbClr val="4D4D4B"/>
                </a:solidFill>
                <a:latin typeface="Arial"/>
                <a:cs typeface="Arial"/>
              </a:rPr>
              <a:t>可伸缩性、可用性、</a:t>
            </a:r>
            <a:r>
              <a:rPr sz="2667" dirty="0">
                <a:solidFill>
                  <a:srgbClr val="4D4D4B"/>
                </a:solidFill>
                <a:latin typeface="Arial"/>
                <a:cs typeface="Arial"/>
              </a:rPr>
              <a:t>...</a:t>
            </a:r>
            <a:endParaRPr sz="2667">
              <a:latin typeface="Arial"/>
              <a:cs typeface="Arial"/>
            </a:endParaRPr>
          </a:p>
          <a:p>
            <a:pPr marL="474121" indent="-457189">
              <a:spcBef>
                <a:spcPts val="760"/>
              </a:spcBef>
              <a:buFontTx/>
              <a:buChar char="•"/>
              <a:tabLst>
                <a:tab pos="473275" algn="l"/>
                <a:tab pos="474121" algn="l"/>
              </a:tabLst>
              <a:defRPr/>
            </a:pPr>
            <a:r>
              <a:rPr sz="3200" spc="-7" dirty="0">
                <a:solidFill>
                  <a:srgbClr val="4D4D4B"/>
                </a:solidFill>
                <a:latin typeface="Arial"/>
                <a:cs typeface="Arial"/>
              </a:rPr>
              <a:t>一切</a:t>
            </a:r>
            <a:r>
              <a:rPr sz="3200" dirty="0">
                <a:solidFill>
                  <a:srgbClr val="4D4D4B"/>
                </a:solidFill>
                <a:latin typeface="Arial"/>
                <a:cs typeface="Arial"/>
              </a:rPr>
              <a:t> </a:t>
            </a:r>
            <a:r>
              <a:rPr sz="3200" spc="-7" dirty="0">
                <a:solidFill>
                  <a:srgbClr val="4D4D4B"/>
                </a:solidFill>
                <a:latin typeface="Arial"/>
                <a:cs typeface="Arial"/>
              </a:rPr>
              <a:t>可 编程 序</a:t>
            </a:r>
            <a:endParaRPr sz="3200">
              <a:latin typeface="Arial"/>
              <a:cs typeface="Arial"/>
            </a:endParaRPr>
          </a:p>
          <a:p>
            <a:pPr marL="474121" indent="-457189">
              <a:spcBef>
                <a:spcPts val="773"/>
              </a:spcBef>
              <a:buFont typeface="Arial"/>
              <a:buChar char="•"/>
              <a:tabLst>
                <a:tab pos="473275" algn="l"/>
                <a:tab pos="474121" algn="l"/>
              </a:tabLst>
              <a:defRPr/>
            </a:pPr>
            <a:r>
              <a:rPr sz="3200" b="1" spc="-7" dirty="0">
                <a:solidFill>
                  <a:srgbClr val="4D4D4B"/>
                </a:solidFill>
                <a:latin typeface="Arial"/>
                <a:cs typeface="Arial"/>
              </a:rPr>
              <a:t>基础结构作为代码</a:t>
            </a:r>
            <a:endParaRPr sz="3200">
              <a:latin typeface="Arial"/>
              <a:cs typeface="Arial"/>
            </a:endParaRPr>
          </a:p>
        </p:txBody>
      </p:sp>
      <p:sp>
        <p:nvSpPr>
          <p:cNvPr id="335876" name="object 4">
            <a:extLst>
              <a:ext uri="{FF2B5EF4-FFF2-40B4-BE49-F238E27FC236}">
                <a16:creationId xmlns:a16="http://schemas.microsoft.com/office/drawing/2014/main" id="{DDC78226-6149-4F50-A8D9-98FE319B63C4}"/>
              </a:ext>
            </a:extLst>
          </p:cNvPr>
          <p:cNvSpPr>
            <a:spLocks noChangeArrowheads="1"/>
          </p:cNvSpPr>
          <p:nvPr/>
        </p:nvSpPr>
        <p:spPr bwMode="auto">
          <a:xfrm>
            <a:off x="6492875" y="5495925"/>
            <a:ext cx="736600" cy="88582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35877" name="object 5">
            <a:extLst>
              <a:ext uri="{FF2B5EF4-FFF2-40B4-BE49-F238E27FC236}">
                <a16:creationId xmlns:a16="http://schemas.microsoft.com/office/drawing/2014/main" id="{EB79A09B-8B76-4D96-A225-8EBA4D04A0A2}"/>
              </a:ext>
            </a:extLst>
          </p:cNvPr>
          <p:cNvSpPr>
            <a:spLocks noChangeArrowheads="1"/>
          </p:cNvSpPr>
          <p:nvPr/>
        </p:nvSpPr>
        <p:spPr bwMode="auto">
          <a:xfrm>
            <a:off x="4419600" y="5538788"/>
            <a:ext cx="682625" cy="79057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35878" name="object 6">
            <a:extLst>
              <a:ext uri="{FF2B5EF4-FFF2-40B4-BE49-F238E27FC236}">
                <a16:creationId xmlns:a16="http://schemas.microsoft.com/office/drawing/2014/main" id="{772AB34C-6D11-421E-9C9B-4C4B71CFF1F6}"/>
              </a:ext>
            </a:extLst>
          </p:cNvPr>
          <p:cNvSpPr>
            <a:spLocks noChangeArrowheads="1"/>
          </p:cNvSpPr>
          <p:nvPr/>
        </p:nvSpPr>
        <p:spPr bwMode="auto">
          <a:xfrm>
            <a:off x="9523413" y="4092575"/>
            <a:ext cx="571500" cy="684213"/>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35879" name="object 7">
            <a:extLst>
              <a:ext uri="{FF2B5EF4-FFF2-40B4-BE49-F238E27FC236}">
                <a16:creationId xmlns:a16="http://schemas.microsoft.com/office/drawing/2014/main" id="{463CFDAC-04A3-4F58-8C6F-1521DA639DF4}"/>
              </a:ext>
            </a:extLst>
          </p:cNvPr>
          <p:cNvSpPr>
            <a:spLocks noChangeArrowheads="1"/>
          </p:cNvSpPr>
          <p:nvPr/>
        </p:nvSpPr>
        <p:spPr bwMode="auto">
          <a:xfrm>
            <a:off x="9523413" y="2990850"/>
            <a:ext cx="576262" cy="693738"/>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35880" name="object 8">
            <a:extLst>
              <a:ext uri="{FF2B5EF4-FFF2-40B4-BE49-F238E27FC236}">
                <a16:creationId xmlns:a16="http://schemas.microsoft.com/office/drawing/2014/main" id="{A1C01FEA-EF09-4838-859B-6F5F620E30AA}"/>
              </a:ext>
            </a:extLst>
          </p:cNvPr>
          <p:cNvSpPr>
            <a:spLocks noChangeArrowheads="1"/>
          </p:cNvSpPr>
          <p:nvPr/>
        </p:nvSpPr>
        <p:spPr bwMode="auto">
          <a:xfrm>
            <a:off x="10621963" y="4083050"/>
            <a:ext cx="669925" cy="693738"/>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35881" name="object 9">
            <a:extLst>
              <a:ext uri="{FF2B5EF4-FFF2-40B4-BE49-F238E27FC236}">
                <a16:creationId xmlns:a16="http://schemas.microsoft.com/office/drawing/2014/main" id="{C102422F-6664-4D6C-A7FC-43801CC8EDE8}"/>
              </a:ext>
            </a:extLst>
          </p:cNvPr>
          <p:cNvSpPr>
            <a:spLocks noChangeArrowheads="1"/>
          </p:cNvSpPr>
          <p:nvPr/>
        </p:nvSpPr>
        <p:spPr bwMode="auto">
          <a:xfrm>
            <a:off x="9523413" y="5213350"/>
            <a:ext cx="620712" cy="803275"/>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35882" name="object 10">
            <a:extLst>
              <a:ext uri="{FF2B5EF4-FFF2-40B4-BE49-F238E27FC236}">
                <a16:creationId xmlns:a16="http://schemas.microsoft.com/office/drawing/2014/main" id="{E02C9977-C8A3-46AC-8192-15FF1DA63529}"/>
              </a:ext>
            </a:extLst>
          </p:cNvPr>
          <p:cNvSpPr>
            <a:spLocks/>
          </p:cNvSpPr>
          <p:nvPr/>
        </p:nvSpPr>
        <p:spPr bwMode="auto">
          <a:xfrm>
            <a:off x="8820150" y="2700338"/>
            <a:ext cx="2746375" cy="3683000"/>
          </a:xfrm>
          <a:custGeom>
            <a:avLst/>
            <a:gdLst>
              <a:gd name="T0" fmla="*/ 0 w 2059304"/>
              <a:gd name="T1" fmla="*/ 852983 h 2761615"/>
              <a:gd name="T2" fmla="*/ 22535 w 2059304"/>
              <a:gd name="T3" fmla="*/ 657436 h 2761615"/>
              <a:gd name="T4" fmla="*/ 86719 w 2059304"/>
              <a:gd name="T5" fmla="*/ 477914 h 2761615"/>
              <a:gd name="T6" fmla="*/ 187433 w 2059304"/>
              <a:gd name="T7" fmla="*/ 319535 h 2761615"/>
              <a:gd name="T8" fmla="*/ 319537 w 2059304"/>
              <a:gd name="T9" fmla="*/ 187432 h 2761615"/>
              <a:gd name="T10" fmla="*/ 477917 w 2059304"/>
              <a:gd name="T11" fmla="*/ 86719 h 2761615"/>
              <a:gd name="T12" fmla="*/ 657446 w 2059304"/>
              <a:gd name="T13" fmla="*/ 22535 h 2761615"/>
              <a:gd name="T14" fmla="*/ 852990 w 2059304"/>
              <a:gd name="T15" fmla="*/ 0 h 2761615"/>
              <a:gd name="T16" fmla="*/ 7833358 w 2059304"/>
              <a:gd name="T17" fmla="*/ 0 h 2761615"/>
              <a:gd name="T18" fmla="*/ 8028899 w 2059304"/>
              <a:gd name="T19" fmla="*/ 22535 h 2761615"/>
              <a:gd name="T20" fmla="*/ 8208426 w 2059304"/>
              <a:gd name="T21" fmla="*/ 86719 h 2761615"/>
              <a:gd name="T22" fmla="*/ 8366805 w 2059304"/>
              <a:gd name="T23" fmla="*/ 187432 h 2761615"/>
              <a:gd name="T24" fmla="*/ 8498911 w 2059304"/>
              <a:gd name="T25" fmla="*/ 319535 h 2761615"/>
              <a:gd name="T26" fmla="*/ 8599623 w 2059304"/>
              <a:gd name="T27" fmla="*/ 477914 h 2761615"/>
              <a:gd name="T28" fmla="*/ 8663810 w 2059304"/>
              <a:gd name="T29" fmla="*/ 657436 h 2761615"/>
              <a:gd name="T30" fmla="*/ 8686346 w 2059304"/>
              <a:gd name="T31" fmla="*/ 852983 h 2761615"/>
              <a:gd name="T32" fmla="*/ 8686346 w 2059304"/>
              <a:gd name="T33" fmla="*/ 10797452 h 2761615"/>
              <a:gd name="T34" fmla="*/ 8663810 w 2059304"/>
              <a:gd name="T35" fmla="*/ 10992996 h 2761615"/>
              <a:gd name="T36" fmla="*/ 8599623 w 2059304"/>
              <a:gd name="T37" fmla="*/ 11172506 h 2761615"/>
              <a:gd name="T38" fmla="*/ 8498911 w 2059304"/>
              <a:gd name="T39" fmla="*/ 11330851 h 2761615"/>
              <a:gd name="T40" fmla="*/ 8366805 w 2059304"/>
              <a:gd name="T41" fmla="*/ 11462918 h 2761615"/>
              <a:gd name="T42" fmla="*/ 8208426 w 2059304"/>
              <a:gd name="T43" fmla="*/ 11563593 h 2761615"/>
              <a:gd name="T44" fmla="*/ 8028899 w 2059304"/>
              <a:gd name="T45" fmla="*/ 11627749 h 2761615"/>
              <a:gd name="T46" fmla="*/ 7833358 w 2059304"/>
              <a:gd name="T47" fmla="*/ 11650273 h 2761615"/>
              <a:gd name="T48" fmla="*/ 852990 w 2059304"/>
              <a:gd name="T49" fmla="*/ 11650273 h 2761615"/>
              <a:gd name="T50" fmla="*/ 657446 w 2059304"/>
              <a:gd name="T51" fmla="*/ 11627749 h 2761615"/>
              <a:gd name="T52" fmla="*/ 477917 w 2059304"/>
              <a:gd name="T53" fmla="*/ 11563593 h 2761615"/>
              <a:gd name="T54" fmla="*/ 319537 w 2059304"/>
              <a:gd name="T55" fmla="*/ 11462918 h 2761615"/>
              <a:gd name="T56" fmla="*/ 187433 w 2059304"/>
              <a:gd name="T57" fmla="*/ 11330851 h 2761615"/>
              <a:gd name="T58" fmla="*/ 86719 w 2059304"/>
              <a:gd name="T59" fmla="*/ 11172506 h 2761615"/>
              <a:gd name="T60" fmla="*/ 22535 w 2059304"/>
              <a:gd name="T61" fmla="*/ 10992996 h 2761615"/>
              <a:gd name="T62" fmla="*/ 0 w 2059304"/>
              <a:gd name="T63" fmla="*/ 10797452 h 2761615"/>
              <a:gd name="T64" fmla="*/ 0 w 2059304"/>
              <a:gd name="T65" fmla="*/ 852983 h 27616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059304" h="2761615">
                <a:moveTo>
                  <a:pt x="0" y="202184"/>
                </a:moveTo>
                <a:lnTo>
                  <a:pt x="5341" y="155834"/>
                </a:lnTo>
                <a:lnTo>
                  <a:pt x="20555" y="113281"/>
                </a:lnTo>
                <a:lnTo>
                  <a:pt x="44427" y="75740"/>
                </a:lnTo>
                <a:lnTo>
                  <a:pt x="75740" y="44427"/>
                </a:lnTo>
                <a:lnTo>
                  <a:pt x="113281" y="20555"/>
                </a:lnTo>
                <a:lnTo>
                  <a:pt x="155834" y="5341"/>
                </a:lnTo>
                <a:lnTo>
                  <a:pt x="202184" y="0"/>
                </a:lnTo>
                <a:lnTo>
                  <a:pt x="1856740" y="0"/>
                </a:lnTo>
                <a:lnTo>
                  <a:pt x="1903089" y="5341"/>
                </a:lnTo>
                <a:lnTo>
                  <a:pt x="1945642" y="20555"/>
                </a:lnTo>
                <a:lnTo>
                  <a:pt x="1983183" y="44427"/>
                </a:lnTo>
                <a:lnTo>
                  <a:pt x="2014496" y="75740"/>
                </a:lnTo>
                <a:lnTo>
                  <a:pt x="2038368" y="113281"/>
                </a:lnTo>
                <a:lnTo>
                  <a:pt x="2053582" y="155834"/>
                </a:lnTo>
                <a:lnTo>
                  <a:pt x="2058924" y="202184"/>
                </a:lnTo>
                <a:lnTo>
                  <a:pt x="2058924" y="2559342"/>
                </a:lnTo>
                <a:lnTo>
                  <a:pt x="2053582" y="2605693"/>
                </a:lnTo>
                <a:lnTo>
                  <a:pt x="2038368" y="2648242"/>
                </a:lnTo>
                <a:lnTo>
                  <a:pt x="2014496" y="2685775"/>
                </a:lnTo>
                <a:lnTo>
                  <a:pt x="1983183" y="2717079"/>
                </a:lnTo>
                <a:lnTo>
                  <a:pt x="1945642" y="2740942"/>
                </a:lnTo>
                <a:lnTo>
                  <a:pt x="1903089" y="2756149"/>
                </a:lnTo>
                <a:lnTo>
                  <a:pt x="1856740" y="2761488"/>
                </a:lnTo>
                <a:lnTo>
                  <a:pt x="202184" y="2761488"/>
                </a:lnTo>
                <a:lnTo>
                  <a:pt x="155834" y="2756149"/>
                </a:lnTo>
                <a:lnTo>
                  <a:pt x="113281" y="2740942"/>
                </a:lnTo>
                <a:lnTo>
                  <a:pt x="75740" y="2717079"/>
                </a:lnTo>
                <a:lnTo>
                  <a:pt x="44427" y="2685775"/>
                </a:lnTo>
                <a:lnTo>
                  <a:pt x="20555" y="2648242"/>
                </a:lnTo>
                <a:lnTo>
                  <a:pt x="5341" y="2605693"/>
                </a:lnTo>
                <a:lnTo>
                  <a:pt x="0" y="2559342"/>
                </a:lnTo>
                <a:lnTo>
                  <a:pt x="0" y="202184"/>
                </a:lnTo>
                <a:close/>
              </a:path>
            </a:pathLst>
          </a:custGeom>
          <a:noFill/>
          <a:ln w="6096">
            <a:solidFill>
              <a:srgbClr val="46464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35883" name="object 11">
            <a:extLst>
              <a:ext uri="{FF2B5EF4-FFF2-40B4-BE49-F238E27FC236}">
                <a16:creationId xmlns:a16="http://schemas.microsoft.com/office/drawing/2014/main" id="{E1379C0D-17CC-4812-B3BD-D013C969C922}"/>
              </a:ext>
            </a:extLst>
          </p:cNvPr>
          <p:cNvSpPr>
            <a:spLocks noChangeArrowheads="1"/>
          </p:cNvSpPr>
          <p:nvPr/>
        </p:nvSpPr>
        <p:spPr bwMode="auto">
          <a:xfrm>
            <a:off x="10580688" y="6016625"/>
            <a:ext cx="711200" cy="712788"/>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35884" name="object 12">
            <a:extLst>
              <a:ext uri="{FF2B5EF4-FFF2-40B4-BE49-F238E27FC236}">
                <a16:creationId xmlns:a16="http://schemas.microsoft.com/office/drawing/2014/main" id="{C4627A52-9898-4ACF-A5F8-74B6A476E7BB}"/>
              </a:ext>
            </a:extLst>
          </p:cNvPr>
          <p:cNvSpPr>
            <a:spLocks noChangeArrowheads="1"/>
          </p:cNvSpPr>
          <p:nvPr/>
        </p:nvSpPr>
        <p:spPr bwMode="auto">
          <a:xfrm>
            <a:off x="2328863" y="5416550"/>
            <a:ext cx="974725" cy="976313"/>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35885" name="object 13">
            <a:extLst>
              <a:ext uri="{FF2B5EF4-FFF2-40B4-BE49-F238E27FC236}">
                <a16:creationId xmlns:a16="http://schemas.microsoft.com/office/drawing/2014/main" id="{AE0148C6-C7EA-47C2-B4D6-BC588D56B5F8}"/>
              </a:ext>
            </a:extLst>
          </p:cNvPr>
          <p:cNvSpPr>
            <a:spLocks noChangeArrowheads="1"/>
          </p:cNvSpPr>
          <p:nvPr/>
        </p:nvSpPr>
        <p:spPr bwMode="auto">
          <a:xfrm>
            <a:off x="3246438" y="5770563"/>
            <a:ext cx="998537" cy="323850"/>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35886" name="object 14">
            <a:extLst>
              <a:ext uri="{FF2B5EF4-FFF2-40B4-BE49-F238E27FC236}">
                <a16:creationId xmlns:a16="http://schemas.microsoft.com/office/drawing/2014/main" id="{50B10BF0-A336-4E84-8801-09CD42D47567}"/>
              </a:ext>
            </a:extLst>
          </p:cNvPr>
          <p:cNvSpPr>
            <a:spLocks/>
          </p:cNvSpPr>
          <p:nvPr/>
        </p:nvSpPr>
        <p:spPr bwMode="auto">
          <a:xfrm>
            <a:off x="3305175" y="5854700"/>
            <a:ext cx="779463" cy="103188"/>
          </a:xfrm>
          <a:custGeom>
            <a:avLst/>
            <a:gdLst>
              <a:gd name="T0" fmla="*/ 2130482 w 584835"/>
              <a:gd name="T1" fmla="*/ 0 h 78104"/>
              <a:gd name="T2" fmla="*/ 2130482 w 584835"/>
              <a:gd name="T3" fmla="*/ 312846 h 78104"/>
              <a:gd name="T4" fmla="*/ 2348393 w 584835"/>
              <a:gd name="T5" fmla="*/ 208561 h 78104"/>
              <a:gd name="T6" fmla="*/ 2184961 w 584835"/>
              <a:gd name="T7" fmla="*/ 208561 h 78104"/>
              <a:gd name="T8" fmla="*/ 2184961 w 584835"/>
              <a:gd name="T9" fmla="*/ 104278 h 78104"/>
              <a:gd name="T10" fmla="*/ 2348392 w 584835"/>
              <a:gd name="T11" fmla="*/ 104278 h 78104"/>
              <a:gd name="T12" fmla="*/ 2130482 w 584835"/>
              <a:gd name="T13" fmla="*/ 0 h 78104"/>
              <a:gd name="T14" fmla="*/ 2130482 w 584835"/>
              <a:gd name="T15" fmla="*/ 104278 h 78104"/>
              <a:gd name="T16" fmla="*/ 0 w 584835"/>
              <a:gd name="T17" fmla="*/ 104278 h 78104"/>
              <a:gd name="T18" fmla="*/ 0 w 584835"/>
              <a:gd name="T19" fmla="*/ 208561 h 78104"/>
              <a:gd name="T20" fmla="*/ 2130482 w 584835"/>
              <a:gd name="T21" fmla="*/ 208561 h 78104"/>
              <a:gd name="T22" fmla="*/ 2130482 w 584835"/>
              <a:gd name="T23" fmla="*/ 104278 h 78104"/>
              <a:gd name="T24" fmla="*/ 2348392 w 584835"/>
              <a:gd name="T25" fmla="*/ 104278 h 78104"/>
              <a:gd name="T26" fmla="*/ 2184961 w 584835"/>
              <a:gd name="T27" fmla="*/ 104278 h 78104"/>
              <a:gd name="T28" fmla="*/ 2184961 w 584835"/>
              <a:gd name="T29" fmla="*/ 208561 h 78104"/>
              <a:gd name="T30" fmla="*/ 2348393 w 584835"/>
              <a:gd name="T31" fmla="*/ 208561 h 78104"/>
              <a:gd name="T32" fmla="*/ 2457345 w 584835"/>
              <a:gd name="T33" fmla="*/ 156422 h 78104"/>
              <a:gd name="T34" fmla="*/ 2348392 w 584835"/>
              <a:gd name="T35" fmla="*/ 104278 h 78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84835" h="78104">
                <a:moveTo>
                  <a:pt x="506602" y="0"/>
                </a:moveTo>
                <a:lnTo>
                  <a:pt x="506602" y="77723"/>
                </a:lnTo>
                <a:lnTo>
                  <a:pt x="558419" y="51815"/>
                </a:lnTo>
                <a:lnTo>
                  <a:pt x="519556" y="51815"/>
                </a:lnTo>
                <a:lnTo>
                  <a:pt x="519556" y="25907"/>
                </a:lnTo>
                <a:lnTo>
                  <a:pt x="558418" y="25907"/>
                </a:lnTo>
                <a:lnTo>
                  <a:pt x="506602" y="0"/>
                </a:lnTo>
                <a:close/>
              </a:path>
              <a:path w="584835" h="78104">
                <a:moveTo>
                  <a:pt x="506602" y="25907"/>
                </a:moveTo>
                <a:lnTo>
                  <a:pt x="0" y="25907"/>
                </a:lnTo>
                <a:lnTo>
                  <a:pt x="0" y="51815"/>
                </a:lnTo>
                <a:lnTo>
                  <a:pt x="506602" y="51815"/>
                </a:lnTo>
                <a:lnTo>
                  <a:pt x="506602" y="25907"/>
                </a:lnTo>
                <a:close/>
              </a:path>
              <a:path w="584835" h="78104">
                <a:moveTo>
                  <a:pt x="558418" y="25907"/>
                </a:moveTo>
                <a:lnTo>
                  <a:pt x="519556" y="25907"/>
                </a:lnTo>
                <a:lnTo>
                  <a:pt x="519556" y="51815"/>
                </a:lnTo>
                <a:lnTo>
                  <a:pt x="558419" y="51815"/>
                </a:lnTo>
                <a:lnTo>
                  <a:pt x="584326" y="38861"/>
                </a:lnTo>
                <a:lnTo>
                  <a:pt x="558418" y="25907"/>
                </a:lnTo>
                <a:close/>
              </a:path>
            </a:pathLst>
          </a:custGeom>
          <a:solidFill>
            <a:srgbClr val="FBB64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35887" name="object 15">
            <a:extLst>
              <a:ext uri="{FF2B5EF4-FFF2-40B4-BE49-F238E27FC236}">
                <a16:creationId xmlns:a16="http://schemas.microsoft.com/office/drawing/2014/main" id="{642A6E81-DFEC-4B84-B8E5-D29759864020}"/>
              </a:ext>
            </a:extLst>
          </p:cNvPr>
          <p:cNvSpPr>
            <a:spLocks noChangeArrowheads="1"/>
          </p:cNvSpPr>
          <p:nvPr/>
        </p:nvSpPr>
        <p:spPr bwMode="auto">
          <a:xfrm>
            <a:off x="5394325" y="5770563"/>
            <a:ext cx="998538" cy="323850"/>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35888" name="object 16">
            <a:extLst>
              <a:ext uri="{FF2B5EF4-FFF2-40B4-BE49-F238E27FC236}">
                <a16:creationId xmlns:a16="http://schemas.microsoft.com/office/drawing/2014/main" id="{FB6457EE-582D-4BBB-8D5C-6676DB03080D}"/>
              </a:ext>
            </a:extLst>
          </p:cNvPr>
          <p:cNvSpPr>
            <a:spLocks/>
          </p:cNvSpPr>
          <p:nvPr/>
        </p:nvSpPr>
        <p:spPr bwMode="auto">
          <a:xfrm>
            <a:off x="5453063" y="5854700"/>
            <a:ext cx="779462" cy="103188"/>
          </a:xfrm>
          <a:custGeom>
            <a:avLst/>
            <a:gdLst>
              <a:gd name="T0" fmla="*/ 2130471 w 584835"/>
              <a:gd name="T1" fmla="*/ 0 h 78104"/>
              <a:gd name="T2" fmla="*/ 2130471 w 584835"/>
              <a:gd name="T3" fmla="*/ 312846 h 78104"/>
              <a:gd name="T4" fmla="*/ 2348378 w 584835"/>
              <a:gd name="T5" fmla="*/ 208561 h 78104"/>
              <a:gd name="T6" fmla="*/ 2184947 w 584835"/>
              <a:gd name="T7" fmla="*/ 208561 h 78104"/>
              <a:gd name="T8" fmla="*/ 2184947 w 584835"/>
              <a:gd name="T9" fmla="*/ 104278 h 78104"/>
              <a:gd name="T10" fmla="*/ 2348378 w 584835"/>
              <a:gd name="T11" fmla="*/ 104278 h 78104"/>
              <a:gd name="T12" fmla="*/ 2130471 w 584835"/>
              <a:gd name="T13" fmla="*/ 0 h 78104"/>
              <a:gd name="T14" fmla="*/ 2130471 w 584835"/>
              <a:gd name="T15" fmla="*/ 104278 h 78104"/>
              <a:gd name="T16" fmla="*/ 0 w 584835"/>
              <a:gd name="T17" fmla="*/ 104278 h 78104"/>
              <a:gd name="T18" fmla="*/ 0 w 584835"/>
              <a:gd name="T19" fmla="*/ 208561 h 78104"/>
              <a:gd name="T20" fmla="*/ 2130471 w 584835"/>
              <a:gd name="T21" fmla="*/ 208561 h 78104"/>
              <a:gd name="T22" fmla="*/ 2130471 w 584835"/>
              <a:gd name="T23" fmla="*/ 104278 h 78104"/>
              <a:gd name="T24" fmla="*/ 2348378 w 584835"/>
              <a:gd name="T25" fmla="*/ 104278 h 78104"/>
              <a:gd name="T26" fmla="*/ 2184947 w 584835"/>
              <a:gd name="T27" fmla="*/ 104278 h 78104"/>
              <a:gd name="T28" fmla="*/ 2184947 w 584835"/>
              <a:gd name="T29" fmla="*/ 208561 h 78104"/>
              <a:gd name="T30" fmla="*/ 2348378 w 584835"/>
              <a:gd name="T31" fmla="*/ 208561 h 78104"/>
              <a:gd name="T32" fmla="*/ 2457329 w 584835"/>
              <a:gd name="T33" fmla="*/ 156422 h 78104"/>
              <a:gd name="T34" fmla="*/ 2348378 w 584835"/>
              <a:gd name="T35" fmla="*/ 104278 h 78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84835" h="78104">
                <a:moveTo>
                  <a:pt x="506603" y="0"/>
                </a:moveTo>
                <a:lnTo>
                  <a:pt x="506603" y="77723"/>
                </a:lnTo>
                <a:lnTo>
                  <a:pt x="558419" y="51815"/>
                </a:lnTo>
                <a:lnTo>
                  <a:pt x="519557" y="51815"/>
                </a:lnTo>
                <a:lnTo>
                  <a:pt x="519557" y="25907"/>
                </a:lnTo>
                <a:lnTo>
                  <a:pt x="558419" y="25907"/>
                </a:lnTo>
                <a:lnTo>
                  <a:pt x="506603" y="0"/>
                </a:lnTo>
                <a:close/>
              </a:path>
              <a:path w="584835" h="78104">
                <a:moveTo>
                  <a:pt x="506603" y="25907"/>
                </a:moveTo>
                <a:lnTo>
                  <a:pt x="0" y="25907"/>
                </a:lnTo>
                <a:lnTo>
                  <a:pt x="0" y="51815"/>
                </a:lnTo>
                <a:lnTo>
                  <a:pt x="506603" y="51815"/>
                </a:lnTo>
                <a:lnTo>
                  <a:pt x="506603" y="25907"/>
                </a:lnTo>
                <a:close/>
              </a:path>
              <a:path w="584835" h="78104">
                <a:moveTo>
                  <a:pt x="558419" y="25907"/>
                </a:moveTo>
                <a:lnTo>
                  <a:pt x="519557" y="25907"/>
                </a:lnTo>
                <a:lnTo>
                  <a:pt x="519557" y="51815"/>
                </a:lnTo>
                <a:lnTo>
                  <a:pt x="558419" y="51815"/>
                </a:lnTo>
                <a:lnTo>
                  <a:pt x="584326" y="38861"/>
                </a:lnTo>
                <a:lnTo>
                  <a:pt x="558419" y="25907"/>
                </a:lnTo>
                <a:close/>
              </a:path>
            </a:pathLst>
          </a:custGeom>
          <a:solidFill>
            <a:srgbClr val="FBB64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35889" name="object 17">
            <a:extLst>
              <a:ext uri="{FF2B5EF4-FFF2-40B4-BE49-F238E27FC236}">
                <a16:creationId xmlns:a16="http://schemas.microsoft.com/office/drawing/2014/main" id="{CDDA1345-2449-420E-917D-1428328BC4E4}"/>
              </a:ext>
            </a:extLst>
          </p:cNvPr>
          <p:cNvSpPr>
            <a:spLocks noChangeArrowheads="1"/>
          </p:cNvSpPr>
          <p:nvPr/>
        </p:nvSpPr>
        <p:spPr bwMode="auto">
          <a:xfrm>
            <a:off x="7480300" y="5761038"/>
            <a:ext cx="996950" cy="322262"/>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35890" name="object 18">
            <a:extLst>
              <a:ext uri="{FF2B5EF4-FFF2-40B4-BE49-F238E27FC236}">
                <a16:creationId xmlns:a16="http://schemas.microsoft.com/office/drawing/2014/main" id="{834F07D7-5FC7-45E3-AC48-1C5DB306F307}"/>
              </a:ext>
            </a:extLst>
          </p:cNvPr>
          <p:cNvSpPr>
            <a:spLocks/>
          </p:cNvSpPr>
          <p:nvPr/>
        </p:nvSpPr>
        <p:spPr bwMode="auto">
          <a:xfrm>
            <a:off x="7537450" y="5843588"/>
            <a:ext cx="779463" cy="104775"/>
          </a:xfrm>
          <a:custGeom>
            <a:avLst/>
            <a:gdLst>
              <a:gd name="T0" fmla="*/ 2130482 w 584835"/>
              <a:gd name="T1" fmla="*/ 0 h 78104"/>
              <a:gd name="T2" fmla="*/ 2130482 w 584835"/>
              <a:gd name="T3" fmla="*/ 337653 h 78104"/>
              <a:gd name="T4" fmla="*/ 2348392 w 584835"/>
              <a:gd name="T5" fmla="*/ 225100 h 78104"/>
              <a:gd name="T6" fmla="*/ 2184962 w 584835"/>
              <a:gd name="T7" fmla="*/ 225100 h 78104"/>
              <a:gd name="T8" fmla="*/ 2184962 w 584835"/>
              <a:gd name="T9" fmla="*/ 112550 h 78104"/>
              <a:gd name="T10" fmla="*/ 2348392 w 584835"/>
              <a:gd name="T11" fmla="*/ 112550 h 78104"/>
              <a:gd name="T12" fmla="*/ 2130482 w 584835"/>
              <a:gd name="T13" fmla="*/ 0 h 78104"/>
              <a:gd name="T14" fmla="*/ 2130482 w 584835"/>
              <a:gd name="T15" fmla="*/ 112550 h 78104"/>
              <a:gd name="T16" fmla="*/ 0 w 584835"/>
              <a:gd name="T17" fmla="*/ 112550 h 78104"/>
              <a:gd name="T18" fmla="*/ 0 w 584835"/>
              <a:gd name="T19" fmla="*/ 225100 h 78104"/>
              <a:gd name="T20" fmla="*/ 2130482 w 584835"/>
              <a:gd name="T21" fmla="*/ 225100 h 78104"/>
              <a:gd name="T22" fmla="*/ 2130482 w 584835"/>
              <a:gd name="T23" fmla="*/ 112550 h 78104"/>
              <a:gd name="T24" fmla="*/ 2348392 w 584835"/>
              <a:gd name="T25" fmla="*/ 112550 h 78104"/>
              <a:gd name="T26" fmla="*/ 2184962 w 584835"/>
              <a:gd name="T27" fmla="*/ 112550 h 78104"/>
              <a:gd name="T28" fmla="*/ 2184962 w 584835"/>
              <a:gd name="T29" fmla="*/ 225100 h 78104"/>
              <a:gd name="T30" fmla="*/ 2348392 w 584835"/>
              <a:gd name="T31" fmla="*/ 225100 h 78104"/>
              <a:gd name="T32" fmla="*/ 2457345 w 584835"/>
              <a:gd name="T33" fmla="*/ 168825 h 78104"/>
              <a:gd name="T34" fmla="*/ 2348392 w 584835"/>
              <a:gd name="T35" fmla="*/ 112550 h 78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84835" h="78104">
                <a:moveTo>
                  <a:pt x="506602" y="0"/>
                </a:moveTo>
                <a:lnTo>
                  <a:pt x="506602" y="77723"/>
                </a:lnTo>
                <a:lnTo>
                  <a:pt x="558418" y="51815"/>
                </a:lnTo>
                <a:lnTo>
                  <a:pt x="519557" y="51815"/>
                </a:lnTo>
                <a:lnTo>
                  <a:pt x="519557" y="25907"/>
                </a:lnTo>
                <a:lnTo>
                  <a:pt x="558418" y="25907"/>
                </a:lnTo>
                <a:lnTo>
                  <a:pt x="506602" y="0"/>
                </a:lnTo>
                <a:close/>
              </a:path>
              <a:path w="584835" h="78104">
                <a:moveTo>
                  <a:pt x="506602" y="25907"/>
                </a:moveTo>
                <a:lnTo>
                  <a:pt x="0" y="25907"/>
                </a:lnTo>
                <a:lnTo>
                  <a:pt x="0" y="51815"/>
                </a:lnTo>
                <a:lnTo>
                  <a:pt x="506602" y="51815"/>
                </a:lnTo>
                <a:lnTo>
                  <a:pt x="506602" y="25907"/>
                </a:lnTo>
                <a:close/>
              </a:path>
              <a:path w="584835" h="78104">
                <a:moveTo>
                  <a:pt x="558418" y="25907"/>
                </a:moveTo>
                <a:lnTo>
                  <a:pt x="519557" y="25907"/>
                </a:lnTo>
                <a:lnTo>
                  <a:pt x="519557" y="51815"/>
                </a:lnTo>
                <a:lnTo>
                  <a:pt x="558418" y="51815"/>
                </a:lnTo>
                <a:lnTo>
                  <a:pt x="584326" y="38861"/>
                </a:lnTo>
                <a:lnTo>
                  <a:pt x="558418" y="25907"/>
                </a:lnTo>
                <a:close/>
              </a:path>
            </a:pathLst>
          </a:custGeom>
          <a:solidFill>
            <a:srgbClr val="FBB64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Tree>
  </p:cSld>
  <p:clrMapOvr>
    <a:masterClrMapping/>
  </p:clrMapOvr>
</p:sld>
</file>

<file path=ppt/slides/slide249.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89F8FD90-36F5-4F6A-B9BF-65DDADE93F87}"/>
              </a:ext>
            </a:extLst>
          </p:cNvPr>
          <p:cNvSpPr txBox="1">
            <a:spLocks noGrp="1"/>
          </p:cNvSpPr>
          <p:nvPr>
            <p:ph type="title"/>
          </p:nvPr>
        </p:nvSpPr>
        <p:spPr>
          <a:xfrm>
            <a:off x="149225" y="176213"/>
            <a:ext cx="11793538" cy="692150"/>
          </a:xfrm>
        </p:spPr>
        <p:txBody>
          <a:bodyPr lIns="0" tIns="16087" rIns="0" bIns="0" rtlCol="0">
            <a:spAutoFit/>
          </a:bodyPr>
          <a:lstStyle/>
          <a:p>
            <a:pPr marL="169329">
              <a:spcBef>
                <a:spcPts val="127"/>
              </a:spcBef>
              <a:defRPr/>
            </a:pPr>
            <a:r>
              <a:rPr spc="-7" dirty="0">
                <a:solidFill>
                  <a:schemeClr val="bg1"/>
                </a:solidFill>
              </a:rPr>
              <a:t>怎么能</a:t>
            </a:r>
            <a:r>
              <a:rPr spc="-80" dirty="0">
                <a:solidFill>
                  <a:schemeClr val="bg1"/>
                </a:solidFill>
              </a:rPr>
              <a:t>Aws</a:t>
            </a:r>
            <a:r>
              <a:rPr spc="-7" dirty="0">
                <a:solidFill>
                  <a:schemeClr val="bg1"/>
                </a:solidFill>
              </a:rPr>
              <a:t>帮助与</a:t>
            </a:r>
            <a:r>
              <a:rPr spc="-7" dirty="0">
                <a:solidFill>
                  <a:srgbClr val="F9AE00"/>
                </a:solidFill>
              </a:rPr>
              <a:t>操作</a:t>
            </a:r>
            <a:r>
              <a:rPr spc="40" dirty="0">
                <a:solidFill>
                  <a:srgbClr val="F9AE00"/>
                </a:solidFill>
              </a:rPr>
              <a:t> </a:t>
            </a:r>
            <a:r>
              <a:rPr spc="-7" dirty="0">
                <a:solidFill>
                  <a:srgbClr val="F9AE00"/>
                </a:solidFill>
              </a:rPr>
              <a:t>复杂性</a:t>
            </a:r>
            <a:r>
              <a:rPr spc="-7" dirty="0">
                <a:solidFill>
                  <a:schemeClr val="bg1"/>
                </a:solidFill>
              </a:rPr>
              <a:t>?</a:t>
            </a:r>
          </a:p>
        </p:txBody>
      </p:sp>
      <p:sp>
        <p:nvSpPr>
          <p:cNvPr id="3" name="object 3">
            <a:extLst>
              <a:ext uri="{FF2B5EF4-FFF2-40B4-BE49-F238E27FC236}">
                <a16:creationId xmlns:a16="http://schemas.microsoft.com/office/drawing/2014/main" id="{3D58A5BA-83A0-40DD-8948-26A3EAAEB16F}"/>
              </a:ext>
            </a:extLst>
          </p:cNvPr>
          <p:cNvSpPr txBox="1"/>
          <p:nvPr/>
        </p:nvSpPr>
        <p:spPr>
          <a:xfrm>
            <a:off x="558800" y="1282700"/>
            <a:ext cx="5740400" cy="4557713"/>
          </a:xfrm>
          <a:prstGeom prst="rect">
            <a:avLst/>
          </a:prstGeom>
        </p:spPr>
        <p:txBody>
          <a:bodyPr lIns="0" tIns="113453" rIns="0" bIns="0">
            <a:spAutoFit/>
          </a:bodyPr>
          <a:lstStyle/>
          <a:p>
            <a:pPr marL="474121" indent="-457189">
              <a:spcBef>
                <a:spcPts val="893"/>
              </a:spcBef>
              <a:buFontTx/>
              <a:buChar char="•"/>
              <a:tabLst>
                <a:tab pos="473275" algn="l"/>
                <a:tab pos="474121" algn="l"/>
              </a:tabLst>
              <a:defRPr/>
            </a:pPr>
            <a:r>
              <a:rPr sz="3200" dirty="0">
                <a:solidFill>
                  <a:srgbClr val="4D4D4B"/>
                </a:solidFill>
                <a:latin typeface="Arial"/>
                <a:cs typeface="Arial"/>
              </a:rPr>
              <a:t>上</a:t>
            </a:r>
            <a:r>
              <a:rPr sz="3200" spc="-7" dirty="0">
                <a:solidFill>
                  <a:srgbClr val="4D4D4B"/>
                </a:solidFill>
                <a:latin typeface="Arial"/>
                <a:cs typeface="Arial"/>
              </a:rPr>
              <a:t>需求</a:t>
            </a:r>
            <a:r>
              <a:rPr sz="3200" dirty="0">
                <a:solidFill>
                  <a:srgbClr val="4D4D4B"/>
                </a:solidFill>
                <a:latin typeface="Arial"/>
                <a:cs typeface="Arial"/>
              </a:rPr>
              <a:t> </a:t>
            </a:r>
            <a:r>
              <a:rPr sz="3200" spc="-7" dirty="0">
                <a:solidFill>
                  <a:srgbClr val="4D4D4B"/>
                </a:solidFill>
                <a:latin typeface="Arial"/>
                <a:cs typeface="Arial"/>
              </a:rPr>
              <a:t>资源</a:t>
            </a:r>
            <a:endParaRPr sz="3200">
              <a:latin typeface="Arial"/>
              <a:cs typeface="Arial"/>
            </a:endParaRPr>
          </a:p>
          <a:p>
            <a:pPr marL="474121" indent="-457189">
              <a:spcBef>
                <a:spcPts val="773"/>
              </a:spcBef>
              <a:buFontTx/>
              <a:buChar char="•"/>
              <a:tabLst>
                <a:tab pos="473275" algn="l"/>
                <a:tab pos="474121" algn="l"/>
              </a:tabLst>
              <a:defRPr/>
            </a:pPr>
            <a:r>
              <a:rPr sz="3200" spc="-7" dirty="0">
                <a:solidFill>
                  <a:srgbClr val="4D4D4B"/>
                </a:solidFill>
                <a:latin typeface="Arial"/>
                <a:cs typeface="Arial"/>
              </a:rPr>
              <a:t>管理</a:t>
            </a:r>
            <a:r>
              <a:rPr sz="3200" spc="13" dirty="0">
                <a:solidFill>
                  <a:srgbClr val="4D4D4B"/>
                </a:solidFill>
                <a:latin typeface="Arial"/>
                <a:cs typeface="Arial"/>
              </a:rPr>
              <a:t> </a:t>
            </a:r>
            <a:r>
              <a:rPr sz="3200" spc="-7" dirty="0">
                <a:solidFill>
                  <a:srgbClr val="4D4D4B"/>
                </a:solidFill>
                <a:latin typeface="Arial"/>
                <a:cs typeface="Arial"/>
              </a:rPr>
              <a:t>服务</a:t>
            </a:r>
            <a:endParaRPr sz="3200">
              <a:latin typeface="Arial"/>
              <a:cs typeface="Arial"/>
            </a:endParaRPr>
          </a:p>
          <a:p>
            <a:pPr marL="474121" indent="-457189">
              <a:spcBef>
                <a:spcPts val="767"/>
              </a:spcBef>
              <a:buFontTx/>
              <a:buChar char="•"/>
              <a:tabLst>
                <a:tab pos="473275" algn="l"/>
                <a:tab pos="474121" algn="l"/>
              </a:tabLst>
              <a:defRPr/>
            </a:pPr>
            <a:r>
              <a:rPr sz="3200" spc="-7" dirty="0">
                <a:solidFill>
                  <a:srgbClr val="4D4D4B"/>
                </a:solidFill>
                <a:latin typeface="Arial"/>
                <a:cs typeface="Arial"/>
              </a:rPr>
              <a:t>内置</a:t>
            </a:r>
            <a:r>
              <a:rPr sz="3200" spc="7" dirty="0">
                <a:solidFill>
                  <a:srgbClr val="4D4D4B"/>
                </a:solidFill>
                <a:latin typeface="Arial"/>
                <a:cs typeface="Arial"/>
              </a:rPr>
              <a:t> </a:t>
            </a:r>
            <a:r>
              <a:rPr sz="3200" spc="-7" dirty="0">
                <a:solidFill>
                  <a:srgbClr val="4D4D4B"/>
                </a:solidFill>
                <a:latin typeface="Arial"/>
                <a:cs typeface="Arial"/>
              </a:rPr>
              <a:t>特征</a:t>
            </a:r>
            <a:endParaRPr sz="3200">
              <a:latin typeface="Arial"/>
              <a:cs typeface="Arial"/>
            </a:endParaRPr>
          </a:p>
          <a:p>
            <a:pPr marL="1008355" lvl="1" indent="-381837">
              <a:spcBef>
                <a:spcPts val="645"/>
              </a:spcBef>
              <a:buFontTx/>
              <a:buChar char="•"/>
              <a:tabLst>
                <a:tab pos="1008355" algn="l"/>
                <a:tab pos="1009201" algn="l"/>
              </a:tabLst>
              <a:defRPr/>
            </a:pPr>
            <a:r>
              <a:rPr sz="2667" spc="-7" dirty="0">
                <a:solidFill>
                  <a:srgbClr val="4D4D4B"/>
                </a:solidFill>
                <a:latin typeface="Arial"/>
                <a:cs typeface="Arial"/>
              </a:rPr>
              <a:t>监测</a:t>
            </a:r>
            <a:r>
              <a:rPr sz="2667" spc="-27" dirty="0">
                <a:solidFill>
                  <a:srgbClr val="4D4D4B"/>
                </a:solidFill>
                <a:latin typeface="Arial"/>
                <a:cs typeface="Arial"/>
              </a:rPr>
              <a:t>安全</a:t>
            </a:r>
            <a:r>
              <a:rPr sz="2667" spc="-7" dirty="0">
                <a:solidFill>
                  <a:srgbClr val="4D4D4B"/>
                </a:solidFill>
                <a:latin typeface="Arial"/>
                <a:cs typeface="Arial"/>
              </a:rPr>
              <a:t>测 井</a:t>
            </a:r>
            <a:r>
              <a:rPr sz="2667" spc="-107" dirty="0">
                <a:solidFill>
                  <a:srgbClr val="4D4D4B"/>
                </a:solidFill>
                <a:latin typeface="Arial"/>
                <a:cs typeface="Arial"/>
              </a:rPr>
              <a:t> </a:t>
            </a:r>
            <a:r>
              <a:rPr sz="2667" dirty="0">
                <a:solidFill>
                  <a:srgbClr val="4D4D4B"/>
                </a:solidFill>
                <a:latin typeface="Arial"/>
                <a:cs typeface="Arial"/>
              </a:rPr>
              <a:t>...</a:t>
            </a:r>
            <a:endParaRPr sz="2667">
              <a:latin typeface="Arial"/>
              <a:cs typeface="Arial"/>
            </a:endParaRPr>
          </a:p>
          <a:p>
            <a:pPr marL="1008355" lvl="1" indent="-381837">
              <a:spcBef>
                <a:spcPts val="645"/>
              </a:spcBef>
              <a:buFontTx/>
              <a:buChar char="•"/>
              <a:tabLst>
                <a:tab pos="1008355" algn="l"/>
                <a:tab pos="1009201" algn="l"/>
              </a:tabLst>
              <a:defRPr/>
            </a:pPr>
            <a:r>
              <a:rPr sz="2667" spc="-20" dirty="0">
                <a:solidFill>
                  <a:srgbClr val="4D4D4B"/>
                </a:solidFill>
                <a:latin typeface="Arial"/>
                <a:cs typeface="Arial"/>
              </a:rPr>
              <a:t>可伸缩性、可用性、</a:t>
            </a:r>
            <a:r>
              <a:rPr sz="2667" dirty="0">
                <a:solidFill>
                  <a:srgbClr val="4D4D4B"/>
                </a:solidFill>
                <a:latin typeface="Arial"/>
                <a:cs typeface="Arial"/>
              </a:rPr>
              <a:t>...</a:t>
            </a:r>
            <a:endParaRPr sz="2667">
              <a:latin typeface="Arial"/>
              <a:cs typeface="Arial"/>
            </a:endParaRPr>
          </a:p>
          <a:p>
            <a:pPr marL="474121" indent="-457189">
              <a:spcBef>
                <a:spcPts val="760"/>
              </a:spcBef>
              <a:buFontTx/>
              <a:buChar char="•"/>
              <a:tabLst>
                <a:tab pos="473275" algn="l"/>
                <a:tab pos="474121" algn="l"/>
              </a:tabLst>
              <a:defRPr/>
            </a:pPr>
            <a:r>
              <a:rPr sz="3200" spc="-7" dirty="0">
                <a:solidFill>
                  <a:srgbClr val="4D4D4B"/>
                </a:solidFill>
                <a:latin typeface="Arial"/>
                <a:cs typeface="Arial"/>
              </a:rPr>
              <a:t>一切</a:t>
            </a:r>
            <a:r>
              <a:rPr sz="3200" dirty="0">
                <a:solidFill>
                  <a:srgbClr val="4D4D4B"/>
                </a:solidFill>
                <a:latin typeface="Arial"/>
                <a:cs typeface="Arial"/>
              </a:rPr>
              <a:t> </a:t>
            </a:r>
            <a:r>
              <a:rPr sz="3200" spc="-7" dirty="0">
                <a:solidFill>
                  <a:srgbClr val="4D4D4B"/>
                </a:solidFill>
                <a:latin typeface="Arial"/>
                <a:cs typeface="Arial"/>
              </a:rPr>
              <a:t>可 编程 序</a:t>
            </a:r>
            <a:endParaRPr sz="3200">
              <a:latin typeface="Arial"/>
              <a:cs typeface="Arial"/>
            </a:endParaRPr>
          </a:p>
          <a:p>
            <a:pPr marL="474121" indent="-457189">
              <a:spcBef>
                <a:spcPts val="773"/>
              </a:spcBef>
              <a:buFontTx/>
              <a:buChar char="•"/>
              <a:tabLst>
                <a:tab pos="473275" algn="l"/>
                <a:tab pos="474121" algn="l"/>
              </a:tabLst>
              <a:defRPr/>
            </a:pPr>
            <a:r>
              <a:rPr sz="3200" spc="-7" dirty="0">
                <a:solidFill>
                  <a:srgbClr val="4D4D4B"/>
                </a:solidFill>
                <a:latin typeface="Arial"/>
                <a:cs typeface="Arial"/>
              </a:rPr>
              <a:t>基础结构作为</a:t>
            </a:r>
            <a:r>
              <a:rPr sz="3200" spc="-47" dirty="0">
                <a:solidFill>
                  <a:srgbClr val="4D4D4B"/>
                </a:solidFill>
                <a:latin typeface="Arial"/>
                <a:cs typeface="Arial"/>
              </a:rPr>
              <a:t> </a:t>
            </a:r>
            <a:r>
              <a:rPr sz="3200" spc="-7" dirty="0">
                <a:solidFill>
                  <a:srgbClr val="4D4D4B"/>
                </a:solidFill>
                <a:latin typeface="Arial"/>
                <a:cs typeface="Arial"/>
              </a:rPr>
              <a:t>代码</a:t>
            </a:r>
            <a:endParaRPr sz="3200">
              <a:latin typeface="Arial"/>
              <a:cs typeface="Arial"/>
            </a:endParaRPr>
          </a:p>
          <a:p>
            <a:pPr marL="474121" indent="-457189">
              <a:spcBef>
                <a:spcPts val="767"/>
              </a:spcBef>
              <a:buFont typeface="Arial"/>
              <a:buChar char="•"/>
              <a:tabLst>
                <a:tab pos="473275" algn="l"/>
                <a:tab pos="474121" algn="l"/>
              </a:tabLst>
              <a:defRPr/>
            </a:pPr>
            <a:r>
              <a:rPr sz="3200" b="1" spc="-7" dirty="0">
                <a:solidFill>
                  <a:srgbClr val="4D4D4B"/>
                </a:solidFill>
                <a:latin typeface="Arial"/>
                <a:cs typeface="Arial"/>
              </a:rPr>
              <a:t>不</a:t>
            </a:r>
            <a:r>
              <a:rPr sz="3200" b="1" spc="-20" dirty="0">
                <a:solidFill>
                  <a:srgbClr val="4D4D4B"/>
                </a:solidFill>
                <a:latin typeface="Arial"/>
                <a:cs typeface="Arial"/>
              </a:rPr>
              <a:t> </a:t>
            </a:r>
            <a:r>
              <a:rPr sz="3200" b="1" spc="-7" dirty="0">
                <a:solidFill>
                  <a:srgbClr val="4D4D4B"/>
                </a:solidFill>
                <a:latin typeface="Arial"/>
                <a:cs typeface="Arial"/>
              </a:rPr>
              <a:t>服务器</a:t>
            </a:r>
            <a:endParaRPr sz="3200">
              <a:latin typeface="Arial"/>
              <a:cs typeface="Arial"/>
            </a:endParaRPr>
          </a:p>
        </p:txBody>
      </p:sp>
      <p:sp>
        <p:nvSpPr>
          <p:cNvPr id="4" name="object 4">
            <a:extLst>
              <a:ext uri="{FF2B5EF4-FFF2-40B4-BE49-F238E27FC236}">
                <a16:creationId xmlns:a16="http://schemas.microsoft.com/office/drawing/2014/main" id="{3C690BBC-77E0-443C-81B9-87658DAA6880}"/>
              </a:ext>
            </a:extLst>
          </p:cNvPr>
          <p:cNvSpPr txBox="1"/>
          <p:nvPr/>
        </p:nvSpPr>
        <p:spPr>
          <a:xfrm>
            <a:off x="7481888" y="5700713"/>
            <a:ext cx="1284287" cy="263525"/>
          </a:xfrm>
          <a:prstGeom prst="rect">
            <a:avLst/>
          </a:prstGeom>
        </p:spPr>
        <p:txBody>
          <a:bodyPr lIns="0" tIns="16933" rIns="0" bIns="0">
            <a:spAutoFit/>
          </a:bodyPr>
          <a:lstStyle/>
          <a:p>
            <a:pPr marL="16933">
              <a:spcBef>
                <a:spcPts val="133"/>
              </a:spcBef>
              <a:defRPr/>
            </a:pPr>
            <a:r>
              <a:rPr sz="1600" spc="-7" dirty="0">
                <a:solidFill>
                  <a:srgbClr val="464646"/>
                </a:solidFill>
                <a:latin typeface="Arial"/>
                <a:cs typeface="Arial"/>
              </a:rPr>
              <a:t>Aws</a:t>
            </a:r>
            <a:r>
              <a:rPr sz="1600" spc="-93" dirty="0">
                <a:solidFill>
                  <a:srgbClr val="464646"/>
                </a:solidFill>
                <a:latin typeface="Arial"/>
                <a:cs typeface="Arial"/>
              </a:rPr>
              <a:t> </a:t>
            </a:r>
            <a:r>
              <a:rPr sz="1600" spc="-7" dirty="0">
                <a:solidFill>
                  <a:srgbClr val="464646"/>
                </a:solidFill>
                <a:latin typeface="Arial"/>
                <a:cs typeface="Arial"/>
              </a:rPr>
              <a:t>Lambda</a:t>
            </a:r>
            <a:endParaRPr sz="1600">
              <a:latin typeface="Arial"/>
              <a:cs typeface="Arial"/>
            </a:endParaRPr>
          </a:p>
        </p:txBody>
      </p:sp>
      <p:sp>
        <p:nvSpPr>
          <p:cNvPr id="336901" name="object 5">
            <a:extLst>
              <a:ext uri="{FF2B5EF4-FFF2-40B4-BE49-F238E27FC236}">
                <a16:creationId xmlns:a16="http://schemas.microsoft.com/office/drawing/2014/main" id="{8650F3A5-1FBE-4A85-9227-FD7B5A15ECF7}"/>
              </a:ext>
            </a:extLst>
          </p:cNvPr>
          <p:cNvSpPr>
            <a:spLocks noChangeArrowheads="1"/>
          </p:cNvSpPr>
          <p:nvPr/>
        </p:nvSpPr>
        <p:spPr bwMode="auto">
          <a:xfrm>
            <a:off x="6373813" y="5392738"/>
            <a:ext cx="820737" cy="985837"/>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Tree>
  </p:cSld>
  <p:clrMapOvr>
    <a:masterClrMapping/>
  </p:clrMapOvr>
</p:sld>
</file>

<file path=ppt/slides/slide25.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A15A610F-EB26-4B24-BD5A-8F635BF3F07F}"/>
              </a:ext>
            </a:extLst>
          </p:cNvPr>
          <p:cNvSpPr txBox="1"/>
          <p:nvPr/>
        </p:nvSpPr>
        <p:spPr>
          <a:xfrm>
            <a:off x="917575" y="1373188"/>
            <a:ext cx="7377113" cy="4362450"/>
          </a:xfrm>
          <a:prstGeom prst="rect">
            <a:avLst/>
          </a:prstGeom>
        </p:spPr>
        <p:txBody>
          <a:bodyPr lIns="0" tIns="139065" rIns="0" bIns="0">
            <a:spAutoFit/>
          </a:bodyPr>
          <a:lstStyle/>
          <a:p>
            <a:pPr marL="12700">
              <a:spcBef>
                <a:spcPts val="1095"/>
              </a:spcBef>
              <a:defRPr/>
            </a:pPr>
            <a:r>
              <a:rPr sz="2400" dirty="0">
                <a:solidFill>
                  <a:srgbClr val="272821"/>
                </a:solidFill>
                <a:latin typeface="Franklin Gothic Medium Cond"/>
                <a:cs typeface="Franklin Gothic Medium Cond"/>
              </a:rPr>
              <a:t>一个软件</a:t>
            </a:r>
            <a:r>
              <a:rPr sz="2400" spc="-5" dirty="0">
                <a:solidFill>
                  <a:srgbClr val="272821"/>
                </a:solidFill>
                <a:latin typeface="Franklin Gothic Medium Cond"/>
                <a:cs typeface="Franklin Gothic Medium Cond"/>
              </a:rPr>
              <a:t>整体</a:t>
            </a:r>
            <a:endParaRPr sz="2400" dirty="0">
              <a:latin typeface="Franklin Gothic Medium Cond"/>
              <a:cs typeface="Franklin Gothic Medium Cond"/>
            </a:endParaRPr>
          </a:p>
          <a:p>
            <a:pPr marL="241300" indent="-228600">
              <a:spcBef>
                <a:spcPts val="994"/>
              </a:spcBef>
              <a:buClr>
                <a:srgbClr val="808285"/>
              </a:buClr>
              <a:buFont typeface="Arial"/>
              <a:buChar char="•"/>
              <a:tabLst>
                <a:tab pos="241300" algn="l"/>
                <a:tab pos="241935" algn="l"/>
              </a:tabLst>
              <a:defRPr/>
            </a:pPr>
            <a:r>
              <a:rPr sz="2400" dirty="0">
                <a:solidFill>
                  <a:srgbClr val="272821"/>
                </a:solidFill>
                <a:latin typeface="Franklin Gothic Medium Cond"/>
                <a:cs typeface="Franklin Gothic Medium Cond"/>
              </a:rPr>
              <a:t>一个生成和</a:t>
            </a:r>
            <a:r>
              <a:rPr sz="2400" spc="-5" dirty="0">
                <a:solidFill>
                  <a:srgbClr val="272821"/>
                </a:solidFill>
                <a:latin typeface="Franklin Gothic Medium Cond"/>
                <a:cs typeface="Franklin Gothic Medium Cond"/>
              </a:rPr>
              <a:t>部署</a:t>
            </a:r>
            <a:r>
              <a:rPr sz="2400" spc="-70" dirty="0">
                <a:solidFill>
                  <a:srgbClr val="272821"/>
                </a:solidFill>
                <a:latin typeface="Franklin Gothic Medium Cond"/>
                <a:cs typeface="Franklin Gothic Medium Cond"/>
              </a:rPr>
              <a:t> </a:t>
            </a:r>
            <a:r>
              <a:rPr sz="2400" spc="-5" dirty="0">
                <a:solidFill>
                  <a:srgbClr val="272821"/>
                </a:solidFill>
                <a:latin typeface="Franklin Gothic Medium Cond"/>
                <a:cs typeface="Franklin Gothic Medium Cond"/>
              </a:rPr>
              <a:t>单位</a:t>
            </a:r>
            <a:endParaRPr sz="2400" dirty="0">
              <a:latin typeface="Franklin Gothic Medium Cond"/>
              <a:cs typeface="Franklin Gothic Medium Cond"/>
            </a:endParaRPr>
          </a:p>
          <a:p>
            <a:pPr marL="241300" indent="-228600">
              <a:spcBef>
                <a:spcPts val="994"/>
              </a:spcBef>
              <a:buClr>
                <a:srgbClr val="808285"/>
              </a:buClr>
              <a:buFont typeface="Arial"/>
              <a:buChar char="•"/>
              <a:tabLst>
                <a:tab pos="241300" algn="l"/>
                <a:tab pos="241935" algn="l"/>
              </a:tabLst>
              <a:defRPr/>
            </a:pPr>
            <a:r>
              <a:rPr sz="2400" dirty="0">
                <a:solidFill>
                  <a:srgbClr val="272821"/>
                </a:solidFill>
                <a:latin typeface="Franklin Gothic Medium Cond"/>
                <a:cs typeface="Franklin Gothic Medium Cond"/>
              </a:rPr>
              <a:t>一个代码</a:t>
            </a:r>
            <a:r>
              <a:rPr sz="2400" spc="-15" dirty="0">
                <a:solidFill>
                  <a:srgbClr val="272821"/>
                </a:solidFill>
                <a:latin typeface="Franklin Gothic Medium Cond"/>
                <a:cs typeface="Franklin Gothic Medium Cond"/>
              </a:rPr>
              <a:t> </a:t>
            </a:r>
            <a:r>
              <a:rPr sz="2400" spc="-5" dirty="0">
                <a:solidFill>
                  <a:srgbClr val="272821"/>
                </a:solidFill>
                <a:latin typeface="Franklin Gothic Medium Cond"/>
                <a:cs typeface="Franklin Gothic Medium Cond"/>
              </a:rPr>
              <a:t>基地</a:t>
            </a:r>
            <a:endParaRPr sz="2400" dirty="0">
              <a:latin typeface="Franklin Gothic Medium Cond"/>
              <a:cs typeface="Franklin Gothic Medium Cond"/>
            </a:endParaRPr>
          </a:p>
          <a:p>
            <a:pPr marL="241300" indent="-228600">
              <a:spcBef>
                <a:spcPts val="1010"/>
              </a:spcBef>
              <a:buClr>
                <a:srgbClr val="808285"/>
              </a:buClr>
              <a:buFont typeface="Arial"/>
              <a:buChar char="•"/>
              <a:tabLst>
                <a:tab pos="241300" algn="l"/>
                <a:tab pos="241935" algn="l"/>
              </a:tabLst>
              <a:defRPr/>
            </a:pPr>
            <a:r>
              <a:rPr sz="2400" dirty="0">
                <a:solidFill>
                  <a:srgbClr val="272821"/>
                </a:solidFill>
                <a:latin typeface="Franklin Gothic Medium Cond"/>
                <a:cs typeface="Franklin Gothic Medium Cond"/>
              </a:rPr>
              <a:t>一个技术栈</a:t>
            </a:r>
            <a:r>
              <a:rPr sz="2400" spc="-5" dirty="0">
                <a:solidFill>
                  <a:srgbClr val="272821"/>
                </a:solidFill>
                <a:latin typeface="Franklin Gothic Medium Cond"/>
                <a:cs typeface="Franklin Gothic Medium Cond"/>
              </a:rPr>
              <a:t>Linux</a:t>
            </a:r>
            <a:r>
              <a:rPr sz="2400" dirty="0">
                <a:solidFill>
                  <a:srgbClr val="272821"/>
                </a:solidFill>
                <a:latin typeface="Franklin Gothic Medium Cond"/>
                <a:cs typeface="Franklin Gothic Medium Cond"/>
              </a:rPr>
              <a:t>Jvm</a:t>
            </a:r>
            <a:r>
              <a:rPr sz="2400" spc="-10" dirty="0">
                <a:solidFill>
                  <a:srgbClr val="272821"/>
                </a:solidFill>
                <a:latin typeface="Franklin Gothic Medium Cond"/>
                <a:cs typeface="Franklin Gothic Medium Cond"/>
              </a:rPr>
              <a:t>Tomcat</a:t>
            </a:r>
            <a:r>
              <a:rPr sz="2400" spc="-20" dirty="0">
                <a:solidFill>
                  <a:srgbClr val="272821"/>
                </a:solidFill>
                <a:latin typeface="Franklin Gothic Medium Cond"/>
                <a:cs typeface="Franklin Gothic Medium Cond"/>
              </a:rPr>
              <a:t> </a:t>
            </a:r>
            <a:r>
              <a:rPr sz="2400" dirty="0">
                <a:solidFill>
                  <a:srgbClr val="272821"/>
                </a:solidFill>
                <a:latin typeface="Franklin Gothic Medium Cond"/>
                <a:cs typeface="Franklin Gothic Medium Cond"/>
              </a:rPr>
              <a:t>图书馆</a:t>
            </a:r>
            <a:endParaRPr sz="2400" dirty="0">
              <a:latin typeface="Franklin Gothic Medium Cond"/>
              <a:cs typeface="Franklin Gothic Medium Cond"/>
            </a:endParaRPr>
          </a:p>
          <a:p>
            <a:pPr marL="12700">
              <a:spcBef>
                <a:spcPts val="994"/>
              </a:spcBef>
              <a:defRPr/>
            </a:pPr>
            <a:r>
              <a:rPr sz="2400" dirty="0">
                <a:solidFill>
                  <a:srgbClr val="272821"/>
                </a:solidFill>
                <a:latin typeface="Franklin Gothic Medium Cond"/>
                <a:cs typeface="Franklin Gothic Medium Cond"/>
              </a:rPr>
              <a:t>好处</a:t>
            </a:r>
            <a:endParaRPr sz="2400" dirty="0">
              <a:latin typeface="Franklin Gothic Medium Cond"/>
              <a:cs typeface="Franklin Gothic Medium Cond"/>
            </a:endParaRPr>
          </a:p>
          <a:p>
            <a:pPr marL="241300" indent="-228600">
              <a:spcBef>
                <a:spcPts val="1000"/>
              </a:spcBef>
              <a:buClr>
                <a:srgbClr val="808285"/>
              </a:buClr>
              <a:buFont typeface="Arial"/>
              <a:buChar char="•"/>
              <a:tabLst>
                <a:tab pos="241300" algn="l"/>
                <a:tab pos="241935" algn="l"/>
              </a:tabLst>
              <a:defRPr/>
            </a:pPr>
            <a:r>
              <a:rPr sz="2400" spc="-5" dirty="0">
                <a:solidFill>
                  <a:srgbClr val="272821"/>
                </a:solidFill>
                <a:latin typeface="Franklin Gothic Medium Cond"/>
                <a:cs typeface="Franklin Gothic Medium Cond"/>
              </a:rPr>
              <a:t>简单</a:t>
            </a:r>
            <a:r>
              <a:rPr sz="2400" dirty="0">
                <a:solidFill>
                  <a:srgbClr val="272821"/>
                </a:solidFill>
                <a:latin typeface="Franklin Gothic Medium Cond"/>
                <a:cs typeface="Franklin Gothic Medium Cond"/>
              </a:rPr>
              <a:t>心理模型的</a:t>
            </a:r>
            <a:r>
              <a:rPr sz="2400" spc="-55" dirty="0">
                <a:solidFill>
                  <a:srgbClr val="272821"/>
                </a:solidFill>
                <a:latin typeface="Franklin Gothic Medium Cond"/>
                <a:cs typeface="Franklin Gothic Medium Cond"/>
              </a:rPr>
              <a:t> </a:t>
            </a:r>
            <a:r>
              <a:rPr sz="2400" dirty="0">
                <a:solidFill>
                  <a:srgbClr val="272821"/>
                </a:solidFill>
                <a:latin typeface="Franklin Gothic Medium Cond"/>
                <a:cs typeface="Franklin Gothic Medium Cond"/>
              </a:rPr>
              <a:t>开发 人员</a:t>
            </a:r>
            <a:endParaRPr sz="2400" dirty="0">
              <a:latin typeface="Franklin Gothic Medium Cond"/>
              <a:cs typeface="Franklin Gothic Medium Cond"/>
            </a:endParaRPr>
          </a:p>
          <a:p>
            <a:pPr marL="457834" lvl="1" indent="-173990">
              <a:spcBef>
                <a:spcPts val="505"/>
              </a:spcBef>
              <a:buClr>
                <a:srgbClr val="808285"/>
              </a:buClr>
              <a:buFont typeface="Arial"/>
              <a:buChar char="•"/>
              <a:tabLst>
                <a:tab pos="458470" algn="l"/>
              </a:tabLst>
              <a:defRPr/>
            </a:pPr>
            <a:r>
              <a:rPr sz="2400" dirty="0">
                <a:solidFill>
                  <a:srgbClr val="272821"/>
                </a:solidFill>
                <a:latin typeface="Franklin Gothic Medium Cond"/>
                <a:cs typeface="Franklin Gothic Medium Cond"/>
              </a:rPr>
              <a:t>一个</a:t>
            </a:r>
            <a:r>
              <a:rPr sz="2400" spc="-5" dirty="0">
                <a:solidFill>
                  <a:srgbClr val="272821"/>
                </a:solidFill>
                <a:latin typeface="Franklin Gothic Medium Cond"/>
                <a:cs typeface="Franklin Gothic Medium Cond"/>
              </a:rPr>
              <a:t>单位</a:t>
            </a:r>
            <a:r>
              <a:rPr sz="2400" dirty="0">
                <a:solidFill>
                  <a:srgbClr val="272821"/>
                </a:solidFill>
                <a:latin typeface="Franklin Gothic Medium Cond"/>
                <a:cs typeface="Franklin Gothic Medium Cond"/>
              </a:rPr>
              <a:t>的</a:t>
            </a:r>
            <a:r>
              <a:rPr sz="2400" spc="-5" dirty="0">
                <a:solidFill>
                  <a:srgbClr val="272821"/>
                </a:solidFill>
                <a:latin typeface="Franklin Gothic Medium Cond"/>
                <a:cs typeface="Franklin Gothic Medium Cond"/>
              </a:rPr>
              <a:t>访问</a:t>
            </a:r>
            <a:r>
              <a:rPr sz="2400" dirty="0">
                <a:solidFill>
                  <a:srgbClr val="272821"/>
                </a:solidFill>
                <a:latin typeface="Franklin Gothic Medium Cond"/>
                <a:cs typeface="Franklin Gothic Medium Cond"/>
              </a:rPr>
              <a:t>用于编码,</a:t>
            </a:r>
            <a:r>
              <a:rPr sz="2400" spc="-5" dirty="0">
                <a:solidFill>
                  <a:srgbClr val="272821"/>
                </a:solidFill>
                <a:latin typeface="Franklin Gothic Medium Cond"/>
                <a:cs typeface="Franklin Gothic Medium Cond"/>
              </a:rPr>
              <a:t>建筑</a:t>
            </a:r>
            <a:r>
              <a:rPr sz="2400" dirty="0">
                <a:solidFill>
                  <a:srgbClr val="272821"/>
                </a:solidFill>
                <a:latin typeface="Franklin Gothic Medium Cond"/>
                <a:cs typeface="Franklin Gothic Medium Cond"/>
              </a:rPr>
              <a:t>和</a:t>
            </a:r>
            <a:r>
              <a:rPr sz="2400" spc="-5" dirty="0">
                <a:solidFill>
                  <a:srgbClr val="272821"/>
                </a:solidFill>
                <a:latin typeface="Franklin Gothic Medium Cond"/>
                <a:cs typeface="Franklin Gothic Medium Cond"/>
              </a:rPr>
              <a:t>部署</a:t>
            </a:r>
            <a:endParaRPr sz="2400" dirty="0">
              <a:latin typeface="Franklin Gothic Medium Cond"/>
              <a:cs typeface="Franklin Gothic Medium Cond"/>
            </a:endParaRPr>
          </a:p>
          <a:p>
            <a:pPr marL="241300" indent="-228600">
              <a:spcBef>
                <a:spcPts val="994"/>
              </a:spcBef>
              <a:buClr>
                <a:srgbClr val="808285"/>
              </a:buClr>
              <a:buFont typeface="Arial"/>
              <a:buChar char="•"/>
              <a:tabLst>
                <a:tab pos="241300" algn="l"/>
                <a:tab pos="241935" algn="l"/>
              </a:tabLst>
              <a:defRPr/>
            </a:pPr>
            <a:r>
              <a:rPr sz="2400" spc="-5" dirty="0">
                <a:solidFill>
                  <a:srgbClr val="272821"/>
                </a:solidFill>
                <a:latin typeface="Franklin Gothic Medium Cond"/>
                <a:cs typeface="Franklin Gothic Medium Cond"/>
              </a:rPr>
              <a:t>简单缩放</a:t>
            </a:r>
            <a:r>
              <a:rPr sz="2400" dirty="0">
                <a:solidFill>
                  <a:srgbClr val="272821"/>
                </a:solidFill>
                <a:latin typeface="Franklin Gothic Medium Cond"/>
                <a:cs typeface="Franklin Gothic Medium Cond"/>
              </a:rPr>
              <a:t>模型的</a:t>
            </a:r>
            <a:r>
              <a:rPr sz="2400" spc="-45" dirty="0">
                <a:solidFill>
                  <a:srgbClr val="272821"/>
                </a:solidFill>
                <a:latin typeface="Franklin Gothic Medium Cond"/>
                <a:cs typeface="Franklin Gothic Medium Cond"/>
              </a:rPr>
              <a:t> </a:t>
            </a:r>
            <a:r>
              <a:rPr sz="2400" dirty="0">
                <a:solidFill>
                  <a:srgbClr val="272821"/>
                </a:solidFill>
                <a:latin typeface="Franklin Gothic Medium Cond"/>
                <a:cs typeface="Franklin Gothic Medium Cond"/>
              </a:rPr>
              <a:t>操作</a:t>
            </a:r>
            <a:endParaRPr sz="2400" dirty="0">
              <a:latin typeface="Franklin Gothic Medium Cond"/>
              <a:cs typeface="Franklin Gothic Medium Cond"/>
            </a:endParaRPr>
          </a:p>
          <a:p>
            <a:pPr marL="457834" lvl="1" indent="-173990">
              <a:spcBef>
                <a:spcPts val="505"/>
              </a:spcBef>
              <a:buClr>
                <a:srgbClr val="808285"/>
              </a:buClr>
              <a:buFont typeface="Arial"/>
              <a:buChar char="•"/>
              <a:tabLst>
                <a:tab pos="458470" algn="l"/>
              </a:tabLst>
              <a:defRPr/>
            </a:pPr>
            <a:r>
              <a:rPr sz="2400" dirty="0">
                <a:solidFill>
                  <a:srgbClr val="272821"/>
                </a:solidFill>
                <a:latin typeface="Franklin Gothic Medium Cond"/>
                <a:cs typeface="Franklin Gothic Medium Cond"/>
              </a:rPr>
              <a:t>只是</a:t>
            </a:r>
            <a:r>
              <a:rPr sz="2400" spc="-5" dirty="0">
                <a:solidFill>
                  <a:srgbClr val="272821"/>
                </a:solidFill>
                <a:latin typeface="Franklin Gothic Medium Cond"/>
                <a:cs typeface="Franklin Gothic Medium Cond"/>
              </a:rPr>
              <a:t>运行</a:t>
            </a:r>
            <a:r>
              <a:rPr sz="2400" dirty="0">
                <a:solidFill>
                  <a:srgbClr val="272821"/>
                </a:solidFill>
                <a:latin typeface="Franklin Gothic Medium Cond"/>
                <a:cs typeface="Franklin Gothic Medium Cond"/>
              </a:rPr>
              <a:t>负载后的多个副本</a:t>
            </a:r>
            <a:r>
              <a:rPr sz="2400" spc="-75" dirty="0">
                <a:solidFill>
                  <a:srgbClr val="272821"/>
                </a:solidFill>
                <a:latin typeface="Franklin Gothic Medium Cond"/>
                <a:cs typeface="Franklin Gothic Medium Cond"/>
              </a:rPr>
              <a:t> </a:t>
            </a:r>
            <a:r>
              <a:rPr sz="2400" dirty="0">
                <a:solidFill>
                  <a:srgbClr val="272821"/>
                </a:solidFill>
                <a:latin typeface="Franklin Gothic Medium Cond"/>
                <a:cs typeface="Franklin Gothic Medium Cond"/>
              </a:rPr>
              <a:t>平衡</a:t>
            </a:r>
            <a:endParaRPr sz="2400" dirty="0">
              <a:latin typeface="Franklin Gothic Medium Cond"/>
              <a:cs typeface="Franklin Gothic Medium Cond"/>
            </a:endParaRPr>
          </a:p>
        </p:txBody>
      </p:sp>
      <p:sp>
        <p:nvSpPr>
          <p:cNvPr id="4" name="object 4">
            <a:extLst>
              <a:ext uri="{FF2B5EF4-FFF2-40B4-BE49-F238E27FC236}">
                <a16:creationId xmlns:a16="http://schemas.microsoft.com/office/drawing/2014/main" id="{34CC9D4E-9BDD-41AC-BC40-F765F7DECF5F}"/>
              </a:ext>
            </a:extLst>
          </p:cNvPr>
          <p:cNvSpPr txBox="1">
            <a:spLocks noGrp="1"/>
          </p:cNvSpPr>
          <p:nvPr>
            <p:ph type="title"/>
          </p:nvPr>
        </p:nvSpPr>
        <p:spPr>
          <a:xfrm>
            <a:off x="0" y="123825"/>
            <a:ext cx="4781550" cy="690563"/>
          </a:xfrm>
        </p:spPr>
        <p:txBody>
          <a:bodyPr lIns="0" tIns="12700" rIns="0" bIns="0" rtlCol="0">
            <a:spAutoFit/>
          </a:bodyPr>
          <a:lstStyle/>
          <a:p>
            <a:pPr marL="12700" algn="l">
              <a:spcBef>
                <a:spcPts val="100"/>
              </a:spcBef>
              <a:defRPr/>
            </a:pPr>
            <a:r>
              <a:rPr dirty="0">
                <a:solidFill>
                  <a:schemeClr val="bg1"/>
                </a:solidFill>
              </a:rPr>
              <a:t>软件</a:t>
            </a:r>
            <a:r>
              <a:rPr spc="-45" dirty="0">
                <a:solidFill>
                  <a:schemeClr val="bg1"/>
                </a:solidFill>
              </a:rPr>
              <a:t> </a:t>
            </a:r>
            <a:r>
              <a:rPr spc="-10" dirty="0">
                <a:solidFill>
                  <a:schemeClr val="bg1"/>
                </a:solidFill>
              </a:rPr>
              <a:t>整体</a:t>
            </a:r>
          </a:p>
        </p:txBody>
      </p:sp>
      <p:sp>
        <p:nvSpPr>
          <p:cNvPr id="69636" name="object 5">
            <a:extLst>
              <a:ext uri="{FF2B5EF4-FFF2-40B4-BE49-F238E27FC236}">
                <a16:creationId xmlns:a16="http://schemas.microsoft.com/office/drawing/2014/main" id="{326AA9D6-C22F-4C6C-94F7-1CC56E9F3E4C}"/>
              </a:ext>
            </a:extLst>
          </p:cNvPr>
          <p:cNvSpPr>
            <a:spLocks noChangeArrowheads="1"/>
          </p:cNvSpPr>
          <p:nvPr/>
        </p:nvSpPr>
        <p:spPr bwMode="auto">
          <a:xfrm>
            <a:off x="9448800" y="1538288"/>
            <a:ext cx="2617788" cy="45720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69637" name="object 6">
            <a:extLst>
              <a:ext uri="{FF2B5EF4-FFF2-40B4-BE49-F238E27FC236}">
                <a16:creationId xmlns:a16="http://schemas.microsoft.com/office/drawing/2014/main" id="{C33FF404-5DDB-4BDC-AD06-DF8D03AD2AF2}"/>
              </a:ext>
            </a:extLst>
          </p:cNvPr>
          <p:cNvSpPr>
            <a:spLocks noChangeArrowheads="1"/>
          </p:cNvSpPr>
          <p:nvPr/>
        </p:nvSpPr>
        <p:spPr bwMode="auto">
          <a:xfrm>
            <a:off x="9475788" y="1565275"/>
            <a:ext cx="2511425" cy="44640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Tree>
  </p:cSld>
  <p:clrMapOvr>
    <a:masterClrMapping/>
  </p:clrMapOvr>
</p:sld>
</file>

<file path=ppt/slides/slide250.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66CDE753-0FD2-487B-B2C5-7DF764758A4A}"/>
              </a:ext>
            </a:extLst>
          </p:cNvPr>
          <p:cNvSpPr txBox="1">
            <a:spLocks noGrp="1"/>
          </p:cNvSpPr>
          <p:nvPr>
            <p:ph type="title"/>
          </p:nvPr>
        </p:nvSpPr>
        <p:spPr>
          <a:xfrm>
            <a:off x="388938" y="139700"/>
            <a:ext cx="11236325" cy="693738"/>
          </a:xfrm>
        </p:spPr>
        <p:txBody>
          <a:bodyPr lIns="0" tIns="16087" rIns="0" bIns="0" rtlCol="0">
            <a:spAutoFit/>
          </a:bodyPr>
          <a:lstStyle/>
          <a:p>
            <a:pPr marL="16933">
              <a:spcBef>
                <a:spcPts val="127"/>
              </a:spcBef>
              <a:defRPr/>
            </a:pPr>
            <a:r>
              <a:rPr spc="-7" dirty="0">
                <a:solidFill>
                  <a:schemeClr val="bg1"/>
                </a:solidFill>
              </a:rPr>
              <a:t>怎么能</a:t>
            </a:r>
            <a:r>
              <a:rPr spc="-80" dirty="0">
                <a:solidFill>
                  <a:schemeClr val="bg1"/>
                </a:solidFill>
              </a:rPr>
              <a:t>Aws</a:t>
            </a:r>
            <a:r>
              <a:rPr spc="-7" dirty="0">
                <a:solidFill>
                  <a:schemeClr val="bg1"/>
                </a:solidFill>
              </a:rPr>
              <a:t>帮助与</a:t>
            </a:r>
            <a:r>
              <a:rPr spc="-7" dirty="0">
                <a:solidFill>
                  <a:srgbClr val="F9AE00"/>
                </a:solidFill>
              </a:rPr>
              <a:t>操作</a:t>
            </a:r>
            <a:r>
              <a:rPr spc="47" dirty="0">
                <a:solidFill>
                  <a:srgbClr val="F9AE00"/>
                </a:solidFill>
              </a:rPr>
              <a:t> </a:t>
            </a:r>
            <a:r>
              <a:rPr spc="-7" dirty="0">
                <a:solidFill>
                  <a:srgbClr val="F9AE00"/>
                </a:solidFill>
              </a:rPr>
              <a:t>复杂性</a:t>
            </a:r>
            <a:r>
              <a:rPr spc="-7" dirty="0">
                <a:solidFill>
                  <a:schemeClr val="bg1"/>
                </a:solidFill>
              </a:rPr>
              <a:t>?</a:t>
            </a:r>
          </a:p>
        </p:txBody>
      </p:sp>
      <p:sp>
        <p:nvSpPr>
          <p:cNvPr id="3" name="object 3">
            <a:extLst>
              <a:ext uri="{FF2B5EF4-FFF2-40B4-BE49-F238E27FC236}">
                <a16:creationId xmlns:a16="http://schemas.microsoft.com/office/drawing/2014/main" id="{4A9245E4-747B-40FE-9879-64C82F23232B}"/>
              </a:ext>
            </a:extLst>
          </p:cNvPr>
          <p:cNvSpPr txBox="1"/>
          <p:nvPr/>
        </p:nvSpPr>
        <p:spPr>
          <a:xfrm>
            <a:off x="558800" y="1282700"/>
            <a:ext cx="6118225" cy="2392363"/>
          </a:xfrm>
          <a:prstGeom prst="rect">
            <a:avLst/>
          </a:prstGeom>
        </p:spPr>
        <p:txBody>
          <a:bodyPr lIns="0" tIns="113453" rIns="0" bIns="0">
            <a:spAutoFit/>
          </a:bodyPr>
          <a:lstStyle/>
          <a:p>
            <a:pPr marL="474121" indent="-457189">
              <a:spcBef>
                <a:spcPts val="893"/>
              </a:spcBef>
              <a:buFontTx/>
              <a:buChar char="-"/>
              <a:tabLst>
                <a:tab pos="473275" algn="l"/>
                <a:tab pos="474121" algn="l"/>
              </a:tabLst>
              <a:defRPr/>
            </a:pPr>
            <a:r>
              <a:rPr sz="3200" spc="-7" dirty="0">
                <a:solidFill>
                  <a:srgbClr val="4D4D4B"/>
                </a:solidFill>
                <a:latin typeface="Arial"/>
                <a:cs typeface="Arial"/>
              </a:rPr>
              <a:t>运行代码而不</a:t>
            </a:r>
            <a:r>
              <a:rPr sz="3200" spc="40" dirty="0">
                <a:solidFill>
                  <a:srgbClr val="4D4D4B"/>
                </a:solidFill>
                <a:latin typeface="Arial"/>
                <a:cs typeface="Arial"/>
              </a:rPr>
              <a:t> </a:t>
            </a:r>
            <a:r>
              <a:rPr sz="3200" spc="-7" dirty="0">
                <a:solidFill>
                  <a:srgbClr val="4D4D4B"/>
                </a:solidFill>
                <a:latin typeface="Arial"/>
                <a:cs typeface="Arial"/>
              </a:rPr>
              <a:t>基础 设施</a:t>
            </a:r>
            <a:endParaRPr sz="3200">
              <a:latin typeface="Arial"/>
              <a:cs typeface="Arial"/>
            </a:endParaRPr>
          </a:p>
          <a:p>
            <a:pPr marL="474121" indent="-457189">
              <a:spcBef>
                <a:spcPts val="773"/>
              </a:spcBef>
              <a:buFontTx/>
              <a:buChar char="-"/>
              <a:tabLst>
                <a:tab pos="473275" algn="l"/>
                <a:tab pos="474121" algn="l"/>
              </a:tabLst>
              <a:defRPr/>
            </a:pPr>
            <a:r>
              <a:rPr sz="3200" spc="-7" dirty="0">
                <a:solidFill>
                  <a:srgbClr val="4D4D4B"/>
                </a:solidFill>
                <a:latin typeface="Arial"/>
                <a:cs typeface="Arial"/>
              </a:rPr>
              <a:t>后台</a:t>
            </a:r>
            <a:r>
              <a:rPr sz="3200" dirty="0">
                <a:solidFill>
                  <a:srgbClr val="4D4D4B"/>
                </a:solidFill>
                <a:latin typeface="Arial"/>
                <a:cs typeface="Arial"/>
              </a:rPr>
              <a:t>在</a:t>
            </a:r>
            <a:r>
              <a:rPr sz="3200" spc="-7" dirty="0">
                <a:solidFill>
                  <a:srgbClr val="4D4D4B"/>
                </a:solidFill>
                <a:latin typeface="Arial"/>
                <a:cs typeface="Arial"/>
              </a:rPr>
              <a:t>任何规模</a:t>
            </a:r>
            <a:endParaRPr sz="3200">
              <a:latin typeface="Arial"/>
              <a:cs typeface="Arial"/>
            </a:endParaRPr>
          </a:p>
          <a:p>
            <a:pPr marL="474121" indent="-457189">
              <a:spcBef>
                <a:spcPts val="767"/>
              </a:spcBef>
              <a:buFontTx/>
              <a:buChar char="-"/>
              <a:tabLst>
                <a:tab pos="473275" algn="l"/>
                <a:tab pos="474121" algn="l"/>
              </a:tabLst>
              <a:defRPr/>
            </a:pPr>
            <a:r>
              <a:rPr sz="3200" spc="-7" dirty="0">
                <a:solidFill>
                  <a:srgbClr val="4D4D4B"/>
                </a:solidFill>
                <a:latin typeface="Arial"/>
                <a:cs typeface="Arial"/>
              </a:rPr>
              <a:t>不</a:t>
            </a:r>
            <a:r>
              <a:rPr sz="3200" spc="-20" dirty="0">
                <a:solidFill>
                  <a:srgbClr val="4D4D4B"/>
                </a:solidFill>
                <a:latin typeface="Arial"/>
                <a:cs typeface="Arial"/>
              </a:rPr>
              <a:t> </a:t>
            </a:r>
            <a:r>
              <a:rPr sz="3200" spc="-7" dirty="0">
                <a:solidFill>
                  <a:srgbClr val="4D4D4B"/>
                </a:solidFill>
                <a:latin typeface="Arial"/>
                <a:cs typeface="Arial"/>
              </a:rPr>
              <a:t>管理</a:t>
            </a:r>
            <a:endParaRPr sz="3200">
              <a:latin typeface="Arial"/>
              <a:cs typeface="Arial"/>
            </a:endParaRPr>
          </a:p>
          <a:p>
            <a:pPr marL="474121" indent="-457189">
              <a:spcBef>
                <a:spcPts val="773"/>
              </a:spcBef>
              <a:buFontTx/>
              <a:buChar char="-"/>
              <a:tabLst>
                <a:tab pos="473275" algn="l"/>
                <a:tab pos="474121" algn="l"/>
              </a:tabLst>
              <a:defRPr/>
            </a:pPr>
            <a:r>
              <a:rPr sz="3200" spc="-7" dirty="0">
                <a:solidFill>
                  <a:srgbClr val="4D4D4B"/>
                </a:solidFill>
                <a:latin typeface="Arial"/>
                <a:cs typeface="Arial"/>
              </a:rPr>
              <a:t>JavaScript、Java 和</a:t>
            </a:r>
            <a:r>
              <a:rPr sz="3200" spc="20" dirty="0">
                <a:solidFill>
                  <a:srgbClr val="4D4D4B"/>
                </a:solidFill>
                <a:latin typeface="Arial"/>
                <a:cs typeface="Arial"/>
              </a:rPr>
              <a:t> </a:t>
            </a:r>
            <a:r>
              <a:rPr sz="3200" spc="-7" dirty="0">
                <a:solidFill>
                  <a:srgbClr val="4D4D4B"/>
                </a:solidFill>
                <a:latin typeface="Arial"/>
                <a:cs typeface="Arial"/>
              </a:rPr>
              <a:t>Python</a:t>
            </a:r>
            <a:endParaRPr sz="3200">
              <a:latin typeface="Arial"/>
              <a:cs typeface="Arial"/>
            </a:endParaRPr>
          </a:p>
        </p:txBody>
      </p:sp>
      <p:sp>
        <p:nvSpPr>
          <p:cNvPr id="4" name="object 4">
            <a:extLst>
              <a:ext uri="{FF2B5EF4-FFF2-40B4-BE49-F238E27FC236}">
                <a16:creationId xmlns:a16="http://schemas.microsoft.com/office/drawing/2014/main" id="{24222E15-D821-4C23-9F14-9FBC40C633DD}"/>
              </a:ext>
            </a:extLst>
          </p:cNvPr>
          <p:cNvSpPr txBox="1"/>
          <p:nvPr/>
        </p:nvSpPr>
        <p:spPr>
          <a:xfrm>
            <a:off x="8472488" y="5414963"/>
            <a:ext cx="1900237" cy="385762"/>
          </a:xfrm>
          <a:prstGeom prst="rect">
            <a:avLst/>
          </a:prstGeom>
        </p:spPr>
        <p:txBody>
          <a:bodyPr lIns="0" tIns="16933" rIns="0" bIns="0">
            <a:spAutoFit/>
          </a:bodyPr>
          <a:lstStyle/>
          <a:p>
            <a:pPr marL="16933">
              <a:spcBef>
                <a:spcPts val="133"/>
              </a:spcBef>
              <a:defRPr/>
            </a:pPr>
            <a:r>
              <a:rPr sz="2400" spc="-33" dirty="0">
                <a:solidFill>
                  <a:srgbClr val="464646"/>
                </a:solidFill>
                <a:latin typeface="Arial"/>
                <a:cs typeface="Arial"/>
              </a:rPr>
              <a:t>Aws</a:t>
            </a:r>
            <a:r>
              <a:rPr sz="2400" spc="-100" dirty="0">
                <a:solidFill>
                  <a:srgbClr val="464646"/>
                </a:solidFill>
                <a:latin typeface="Arial"/>
                <a:cs typeface="Arial"/>
              </a:rPr>
              <a:t> </a:t>
            </a:r>
            <a:r>
              <a:rPr sz="2400" spc="-7" dirty="0">
                <a:solidFill>
                  <a:srgbClr val="464646"/>
                </a:solidFill>
                <a:latin typeface="Arial"/>
                <a:cs typeface="Arial"/>
              </a:rPr>
              <a:t>Lambda</a:t>
            </a:r>
            <a:endParaRPr sz="2400">
              <a:latin typeface="Arial"/>
              <a:cs typeface="Arial"/>
            </a:endParaRPr>
          </a:p>
        </p:txBody>
      </p:sp>
      <p:sp>
        <p:nvSpPr>
          <p:cNvPr id="337925" name="object 5">
            <a:extLst>
              <a:ext uri="{FF2B5EF4-FFF2-40B4-BE49-F238E27FC236}">
                <a16:creationId xmlns:a16="http://schemas.microsoft.com/office/drawing/2014/main" id="{F5559412-A435-45E9-BBB9-28E198EA9133}"/>
              </a:ext>
            </a:extLst>
          </p:cNvPr>
          <p:cNvSpPr>
            <a:spLocks noChangeArrowheads="1"/>
          </p:cNvSpPr>
          <p:nvPr/>
        </p:nvSpPr>
        <p:spPr bwMode="auto">
          <a:xfrm>
            <a:off x="7878763" y="2817813"/>
            <a:ext cx="2803525" cy="2805112"/>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Tree>
  </p:cSld>
  <p:clrMapOvr>
    <a:masterClrMapping/>
  </p:clrMapOvr>
</p:sld>
</file>

<file path=ppt/slides/slide251.xml><?xml version="1.0" encoding="utf-8"?>
<p:sld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05A93384-8946-4460-93B6-6F7BFC55447C}"/>
              </a:ext>
            </a:extLst>
          </p:cNvPr>
          <p:cNvSpPr txBox="1">
            <a:spLocks noGrp="1"/>
          </p:cNvSpPr>
          <p:nvPr>
            <p:ph type="title"/>
          </p:nvPr>
        </p:nvSpPr>
        <p:spPr>
          <a:xfrm>
            <a:off x="554038" y="139700"/>
            <a:ext cx="9301162" cy="693738"/>
          </a:xfrm>
        </p:spPr>
        <p:txBody>
          <a:bodyPr lIns="0" tIns="16087" rIns="0" bIns="0" rtlCol="0">
            <a:spAutoFit/>
          </a:bodyPr>
          <a:lstStyle/>
          <a:p>
            <a:pPr marL="16933">
              <a:spcBef>
                <a:spcPts val="127"/>
              </a:spcBef>
              <a:defRPr/>
            </a:pPr>
            <a:r>
              <a:rPr spc="-7" dirty="0">
                <a:solidFill>
                  <a:schemeClr val="bg1"/>
                </a:solidFill>
              </a:rPr>
              <a:t>怎么能</a:t>
            </a:r>
            <a:r>
              <a:rPr spc="-80" dirty="0">
                <a:solidFill>
                  <a:schemeClr val="bg1"/>
                </a:solidFill>
              </a:rPr>
              <a:t>Aws</a:t>
            </a:r>
            <a:r>
              <a:rPr spc="-7" dirty="0">
                <a:solidFill>
                  <a:schemeClr val="bg1"/>
                </a:solidFill>
              </a:rPr>
              <a:t>帮助与</a:t>
            </a:r>
            <a:r>
              <a:rPr spc="-7" dirty="0">
                <a:solidFill>
                  <a:srgbClr val="F9AE00"/>
                </a:solidFill>
              </a:rPr>
              <a:t>管理</a:t>
            </a:r>
            <a:r>
              <a:rPr spc="-100" dirty="0">
                <a:solidFill>
                  <a:srgbClr val="F9AE00"/>
                </a:solidFill>
              </a:rPr>
              <a:t> </a:t>
            </a:r>
            <a:r>
              <a:rPr spc="-7" dirty="0">
                <a:solidFill>
                  <a:srgbClr val="F9AE00"/>
                </a:solidFill>
              </a:rPr>
              <a:t>Api</a:t>
            </a:r>
            <a:r>
              <a:rPr spc="-7" dirty="0">
                <a:solidFill>
                  <a:schemeClr val="bg1"/>
                </a:solidFill>
              </a:rPr>
              <a:t>?</a:t>
            </a:r>
          </a:p>
        </p:txBody>
      </p:sp>
      <p:sp>
        <p:nvSpPr>
          <p:cNvPr id="3" name="object 3">
            <a:extLst>
              <a:ext uri="{FF2B5EF4-FFF2-40B4-BE49-F238E27FC236}">
                <a16:creationId xmlns:a16="http://schemas.microsoft.com/office/drawing/2014/main" id="{0EFA4BDF-11AC-4F50-8777-2C9708E5B551}"/>
              </a:ext>
            </a:extLst>
          </p:cNvPr>
          <p:cNvSpPr txBox="1"/>
          <p:nvPr/>
        </p:nvSpPr>
        <p:spPr>
          <a:xfrm>
            <a:off x="558800" y="1282700"/>
            <a:ext cx="7748588" cy="2987675"/>
          </a:xfrm>
          <a:prstGeom prst="rect">
            <a:avLst/>
          </a:prstGeom>
        </p:spPr>
        <p:txBody>
          <a:bodyPr lIns="0" tIns="113453" rIns="0" bIns="0">
            <a:spAutoFit/>
          </a:bodyPr>
          <a:lstStyle/>
          <a:p>
            <a:pPr marL="474121" indent="-457189">
              <a:spcBef>
                <a:spcPts val="893"/>
              </a:spcBef>
              <a:buFontTx/>
              <a:buChar char="-"/>
              <a:tabLst>
                <a:tab pos="473275" algn="l"/>
                <a:tab pos="474121" algn="l"/>
              </a:tabLst>
              <a:defRPr/>
            </a:pPr>
            <a:r>
              <a:rPr sz="3200" spc="-7" dirty="0">
                <a:solidFill>
                  <a:srgbClr val="4D4D4B"/>
                </a:solidFill>
                <a:latin typeface="Arial"/>
                <a:cs typeface="Arial"/>
              </a:rPr>
              <a:t>管理多个版本和</a:t>
            </a:r>
            <a:r>
              <a:rPr sz="3200" spc="133" dirty="0">
                <a:solidFill>
                  <a:srgbClr val="4D4D4B"/>
                </a:solidFill>
                <a:latin typeface="Arial"/>
                <a:cs typeface="Arial"/>
              </a:rPr>
              <a:t> </a:t>
            </a:r>
            <a:r>
              <a:rPr sz="3200" spc="-7" dirty="0">
                <a:solidFill>
                  <a:srgbClr val="4D4D4B"/>
                </a:solidFill>
                <a:latin typeface="Arial"/>
                <a:cs typeface="Arial"/>
              </a:rPr>
              <a:t>阶段？</a:t>
            </a:r>
            <a:endParaRPr sz="3200">
              <a:latin typeface="Arial"/>
              <a:cs typeface="Arial"/>
            </a:endParaRPr>
          </a:p>
          <a:p>
            <a:pPr marL="474121" indent="-457189">
              <a:spcBef>
                <a:spcPts val="773"/>
              </a:spcBef>
              <a:buFontTx/>
              <a:buChar char="-"/>
              <a:tabLst>
                <a:tab pos="473275" algn="l"/>
                <a:tab pos="474121" algn="l"/>
              </a:tabLst>
              <a:defRPr/>
            </a:pPr>
            <a:r>
              <a:rPr sz="3200" spc="-7" dirty="0">
                <a:solidFill>
                  <a:srgbClr val="4D4D4B"/>
                </a:solidFill>
                <a:latin typeface="Arial"/>
                <a:cs typeface="Arial"/>
              </a:rPr>
              <a:t>监测3</a:t>
            </a:r>
            <a:r>
              <a:rPr sz="3200" spc="-9" baseline="24305" dirty="0">
                <a:solidFill>
                  <a:srgbClr val="4D4D4B"/>
                </a:solidFill>
                <a:latin typeface="Arial"/>
                <a:cs typeface="Arial"/>
              </a:rPr>
              <a:t>Rd</a:t>
            </a:r>
            <a:r>
              <a:rPr sz="3200" spc="-7" dirty="0">
                <a:solidFill>
                  <a:srgbClr val="4D4D4B"/>
                </a:solidFill>
                <a:latin typeface="Arial"/>
                <a:cs typeface="Arial"/>
              </a:rPr>
              <a:t>党开发商</a:t>
            </a:r>
            <a:r>
              <a:rPr sz="3200" spc="-200" dirty="0">
                <a:solidFill>
                  <a:srgbClr val="4D4D4B"/>
                </a:solidFill>
                <a:latin typeface="Arial"/>
                <a:cs typeface="Arial"/>
              </a:rPr>
              <a:t> </a:t>
            </a:r>
            <a:r>
              <a:rPr sz="3200" spc="-7" dirty="0">
                <a:solidFill>
                  <a:srgbClr val="4D4D4B"/>
                </a:solidFill>
                <a:latin typeface="Arial"/>
                <a:cs typeface="Arial"/>
              </a:rPr>
              <a:t>访问？</a:t>
            </a:r>
            <a:endParaRPr sz="3200">
              <a:latin typeface="Arial"/>
              <a:cs typeface="Arial"/>
            </a:endParaRPr>
          </a:p>
          <a:p>
            <a:pPr marL="474121" indent="-457189">
              <a:spcBef>
                <a:spcPts val="767"/>
              </a:spcBef>
              <a:buFontTx/>
              <a:buChar char="-"/>
              <a:tabLst>
                <a:tab pos="473275" algn="l"/>
                <a:tab pos="474121" algn="l"/>
              </a:tabLst>
              <a:defRPr/>
            </a:pPr>
            <a:r>
              <a:rPr sz="3200" spc="-7" dirty="0">
                <a:solidFill>
                  <a:srgbClr val="4D4D4B"/>
                </a:solidFill>
                <a:latin typeface="Arial"/>
                <a:cs typeface="Arial"/>
              </a:rPr>
              <a:t>访问授权？</a:t>
            </a:r>
            <a:endParaRPr sz="3200">
              <a:latin typeface="Arial"/>
              <a:cs typeface="Arial"/>
            </a:endParaRPr>
          </a:p>
          <a:p>
            <a:pPr marL="474121" indent="-457189">
              <a:spcBef>
                <a:spcPts val="773"/>
              </a:spcBef>
              <a:buFontTx/>
              <a:buChar char="-"/>
              <a:tabLst>
                <a:tab pos="473275" algn="l"/>
                <a:tab pos="474121" algn="l"/>
              </a:tabLst>
              <a:defRPr/>
            </a:pPr>
            <a:r>
              <a:rPr sz="3200" spc="-27" dirty="0">
                <a:solidFill>
                  <a:srgbClr val="4D4D4B"/>
                </a:solidFill>
                <a:latin typeface="Arial"/>
                <a:cs typeface="Arial"/>
              </a:rPr>
              <a:t>交通</a:t>
            </a:r>
            <a:r>
              <a:rPr sz="3200" spc="-7" dirty="0">
                <a:solidFill>
                  <a:srgbClr val="4D4D4B"/>
                </a:solidFill>
                <a:latin typeface="Arial"/>
                <a:cs typeface="Arial"/>
              </a:rPr>
              <a:t>尖 峰</a:t>
            </a:r>
            <a:r>
              <a:rPr sz="3200" dirty="0">
                <a:solidFill>
                  <a:srgbClr val="4D4D4B"/>
                </a:solidFill>
                <a:latin typeface="Arial"/>
                <a:cs typeface="Arial"/>
              </a:rPr>
              <a:t>?</a:t>
            </a:r>
            <a:endParaRPr sz="3200">
              <a:latin typeface="Arial"/>
              <a:cs typeface="Arial"/>
            </a:endParaRPr>
          </a:p>
          <a:p>
            <a:pPr marL="474121" indent="-457189">
              <a:spcBef>
                <a:spcPts val="767"/>
              </a:spcBef>
              <a:buFontTx/>
              <a:buChar char="-"/>
              <a:tabLst>
                <a:tab pos="473275" algn="l"/>
                <a:tab pos="474121" algn="l"/>
              </a:tabLst>
              <a:defRPr/>
            </a:pPr>
            <a:r>
              <a:rPr sz="3200" spc="-7" dirty="0">
                <a:solidFill>
                  <a:srgbClr val="4D4D4B"/>
                </a:solidFill>
                <a:latin typeface="Arial"/>
                <a:cs typeface="Arial"/>
              </a:rPr>
              <a:t>缓存</a:t>
            </a:r>
            <a:r>
              <a:rPr sz="3200" spc="40" dirty="0">
                <a:solidFill>
                  <a:srgbClr val="4D4D4B"/>
                </a:solidFill>
                <a:latin typeface="Arial"/>
                <a:cs typeface="Arial"/>
              </a:rPr>
              <a:t> </a:t>
            </a:r>
            <a:r>
              <a:rPr sz="3200" spc="-7" dirty="0">
                <a:solidFill>
                  <a:srgbClr val="4D4D4B"/>
                </a:solidFill>
                <a:latin typeface="Arial"/>
                <a:cs typeface="Arial"/>
              </a:rPr>
              <a:t>?</a:t>
            </a:r>
            <a:endParaRPr sz="3200">
              <a:latin typeface="Arial"/>
              <a:cs typeface="Arial"/>
            </a:endParaRPr>
          </a:p>
        </p:txBody>
      </p:sp>
    </p:spTree>
  </p:cSld>
  <p:clrMapOvr>
    <a:masterClrMapping/>
  </p:clrMapOvr>
</p:sld>
</file>

<file path=ppt/slides/slide252.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8116E685-1EED-4EA2-BB27-542B531E7A42}"/>
              </a:ext>
            </a:extLst>
          </p:cNvPr>
          <p:cNvSpPr txBox="1">
            <a:spLocks noGrp="1"/>
          </p:cNvSpPr>
          <p:nvPr>
            <p:ph type="title"/>
          </p:nvPr>
        </p:nvSpPr>
        <p:spPr>
          <a:xfrm>
            <a:off x="554038" y="139700"/>
            <a:ext cx="9301162" cy="693738"/>
          </a:xfrm>
        </p:spPr>
        <p:txBody>
          <a:bodyPr lIns="0" tIns="16087" rIns="0" bIns="0" rtlCol="0">
            <a:spAutoFit/>
          </a:bodyPr>
          <a:lstStyle/>
          <a:p>
            <a:pPr marL="16933">
              <a:spcBef>
                <a:spcPts val="127"/>
              </a:spcBef>
              <a:defRPr/>
            </a:pPr>
            <a:r>
              <a:rPr spc="-7" dirty="0">
                <a:solidFill>
                  <a:schemeClr val="bg1"/>
                </a:solidFill>
              </a:rPr>
              <a:t>怎么能</a:t>
            </a:r>
            <a:r>
              <a:rPr spc="-80" dirty="0">
                <a:solidFill>
                  <a:schemeClr val="bg1"/>
                </a:solidFill>
              </a:rPr>
              <a:t>Aws</a:t>
            </a:r>
            <a:r>
              <a:rPr spc="-7" dirty="0">
                <a:solidFill>
                  <a:schemeClr val="bg1"/>
                </a:solidFill>
              </a:rPr>
              <a:t>帮助管理</a:t>
            </a:r>
            <a:r>
              <a:rPr spc="-100" dirty="0">
                <a:solidFill>
                  <a:schemeClr val="bg1"/>
                </a:solidFill>
              </a:rPr>
              <a:t> </a:t>
            </a:r>
            <a:r>
              <a:rPr spc="-7" dirty="0">
                <a:solidFill>
                  <a:schemeClr val="bg1"/>
                </a:solidFill>
              </a:rPr>
              <a:t>Api？</a:t>
            </a:r>
          </a:p>
        </p:txBody>
      </p:sp>
      <p:sp>
        <p:nvSpPr>
          <p:cNvPr id="3" name="object 3">
            <a:extLst>
              <a:ext uri="{FF2B5EF4-FFF2-40B4-BE49-F238E27FC236}">
                <a16:creationId xmlns:a16="http://schemas.microsoft.com/office/drawing/2014/main" id="{DC5168C4-3A4F-4474-B7EB-0DB552E03831}"/>
              </a:ext>
            </a:extLst>
          </p:cNvPr>
          <p:cNvSpPr txBox="1"/>
          <p:nvPr/>
        </p:nvSpPr>
        <p:spPr>
          <a:xfrm>
            <a:off x="558800" y="1282700"/>
            <a:ext cx="7523163" cy="4772025"/>
          </a:xfrm>
          <a:prstGeom prst="rect">
            <a:avLst/>
          </a:prstGeom>
        </p:spPr>
        <p:txBody>
          <a:bodyPr lIns="0" tIns="113453" rIns="0" bIns="0">
            <a:spAutoFit/>
          </a:bodyPr>
          <a:lstStyle/>
          <a:p>
            <a:pPr marL="474121" indent="-457189">
              <a:spcBef>
                <a:spcPts val="893"/>
              </a:spcBef>
              <a:buFontTx/>
              <a:buChar char="-"/>
              <a:tabLst>
                <a:tab pos="473275" algn="l"/>
                <a:tab pos="474121" algn="l"/>
              </a:tabLst>
              <a:defRPr/>
            </a:pPr>
            <a:r>
              <a:rPr sz="3200" spc="-7" dirty="0">
                <a:solidFill>
                  <a:srgbClr val="4D4D4B"/>
                </a:solidFill>
                <a:latin typeface="Arial"/>
                <a:cs typeface="Arial"/>
              </a:rPr>
              <a:t>管理多个版本和</a:t>
            </a:r>
            <a:r>
              <a:rPr sz="3200" spc="87" dirty="0">
                <a:solidFill>
                  <a:srgbClr val="4D4D4B"/>
                </a:solidFill>
                <a:latin typeface="Arial"/>
                <a:cs typeface="Arial"/>
              </a:rPr>
              <a:t> </a:t>
            </a:r>
            <a:r>
              <a:rPr sz="3200" dirty="0">
                <a:solidFill>
                  <a:srgbClr val="4D4D4B"/>
                </a:solidFill>
                <a:latin typeface="Arial"/>
                <a:cs typeface="Arial"/>
              </a:rPr>
              <a:t>阶段</a:t>
            </a:r>
            <a:endParaRPr sz="3200">
              <a:latin typeface="Arial"/>
              <a:cs typeface="Arial"/>
            </a:endParaRPr>
          </a:p>
          <a:p>
            <a:pPr marL="474121" indent="-457189">
              <a:spcBef>
                <a:spcPts val="773"/>
              </a:spcBef>
              <a:buFontTx/>
              <a:buChar char="-"/>
              <a:tabLst>
                <a:tab pos="473275" algn="l"/>
                <a:tab pos="474121" algn="l"/>
              </a:tabLst>
              <a:defRPr/>
            </a:pPr>
            <a:r>
              <a:rPr sz="3200" spc="-7" dirty="0">
                <a:solidFill>
                  <a:srgbClr val="4D4D4B"/>
                </a:solidFill>
                <a:latin typeface="Arial"/>
                <a:cs typeface="Arial"/>
              </a:rPr>
              <a:t>监测3</a:t>
            </a:r>
            <a:r>
              <a:rPr sz="3200" spc="-9" baseline="24305" dirty="0">
                <a:solidFill>
                  <a:srgbClr val="4D4D4B"/>
                </a:solidFill>
                <a:latin typeface="Arial"/>
                <a:cs typeface="Arial"/>
              </a:rPr>
              <a:t>Rd</a:t>
            </a:r>
            <a:r>
              <a:rPr sz="3200" spc="-7" dirty="0">
                <a:solidFill>
                  <a:srgbClr val="4D4D4B"/>
                </a:solidFill>
                <a:latin typeface="Arial"/>
                <a:cs typeface="Arial"/>
              </a:rPr>
              <a:t>党开发商</a:t>
            </a:r>
            <a:r>
              <a:rPr sz="3200" spc="-207" dirty="0">
                <a:solidFill>
                  <a:srgbClr val="4D4D4B"/>
                </a:solidFill>
                <a:latin typeface="Arial"/>
                <a:cs typeface="Arial"/>
              </a:rPr>
              <a:t> </a:t>
            </a:r>
            <a:r>
              <a:rPr sz="3200" spc="-7" dirty="0">
                <a:solidFill>
                  <a:srgbClr val="4D4D4B"/>
                </a:solidFill>
                <a:latin typeface="Arial"/>
                <a:cs typeface="Arial"/>
              </a:rPr>
              <a:t>访问</a:t>
            </a:r>
            <a:endParaRPr sz="3200">
              <a:latin typeface="Arial"/>
              <a:cs typeface="Arial"/>
            </a:endParaRPr>
          </a:p>
          <a:p>
            <a:pPr marL="474121" indent="-457189">
              <a:spcBef>
                <a:spcPts val="767"/>
              </a:spcBef>
              <a:buFontTx/>
              <a:buChar char="-"/>
              <a:tabLst>
                <a:tab pos="473275" algn="l"/>
                <a:tab pos="474121" algn="l"/>
              </a:tabLst>
              <a:defRPr/>
            </a:pPr>
            <a:r>
              <a:rPr sz="3200" spc="-7" dirty="0">
                <a:solidFill>
                  <a:srgbClr val="4D4D4B"/>
                </a:solidFill>
                <a:latin typeface="Arial"/>
                <a:cs typeface="Arial"/>
              </a:rPr>
              <a:t>访问授权</a:t>
            </a:r>
            <a:endParaRPr sz="3200">
              <a:latin typeface="Arial"/>
              <a:cs typeface="Arial"/>
            </a:endParaRPr>
          </a:p>
          <a:p>
            <a:pPr marL="474121" indent="-457189">
              <a:spcBef>
                <a:spcPts val="773"/>
              </a:spcBef>
              <a:buFontTx/>
              <a:buChar char="-"/>
              <a:tabLst>
                <a:tab pos="473275" algn="l"/>
                <a:tab pos="474121" algn="l"/>
              </a:tabLst>
              <a:defRPr/>
            </a:pPr>
            <a:r>
              <a:rPr sz="3200" spc="-27" dirty="0">
                <a:solidFill>
                  <a:srgbClr val="4D4D4B"/>
                </a:solidFill>
                <a:latin typeface="Arial"/>
                <a:cs typeface="Arial"/>
              </a:rPr>
              <a:t>交通</a:t>
            </a:r>
            <a:r>
              <a:rPr sz="3200" spc="-40" dirty="0">
                <a:solidFill>
                  <a:srgbClr val="4D4D4B"/>
                </a:solidFill>
                <a:latin typeface="Arial"/>
                <a:cs typeface="Arial"/>
              </a:rPr>
              <a:t> </a:t>
            </a:r>
            <a:r>
              <a:rPr sz="3200" spc="-7" dirty="0">
                <a:solidFill>
                  <a:srgbClr val="4D4D4B"/>
                </a:solidFill>
                <a:latin typeface="Arial"/>
                <a:cs typeface="Arial"/>
              </a:rPr>
              <a:t>尖 峰</a:t>
            </a:r>
            <a:endParaRPr sz="3200">
              <a:latin typeface="Arial"/>
              <a:cs typeface="Arial"/>
            </a:endParaRPr>
          </a:p>
          <a:p>
            <a:pPr marL="474121" indent="-457189">
              <a:spcBef>
                <a:spcPts val="767"/>
              </a:spcBef>
              <a:buFontTx/>
              <a:buChar char="-"/>
              <a:tabLst>
                <a:tab pos="473275" algn="l"/>
                <a:tab pos="474121" algn="l"/>
              </a:tabLst>
              <a:defRPr/>
            </a:pPr>
            <a:r>
              <a:rPr sz="3200" spc="-7" dirty="0">
                <a:solidFill>
                  <a:srgbClr val="4D4D4B"/>
                </a:solidFill>
                <a:latin typeface="Arial"/>
                <a:cs typeface="Arial"/>
              </a:rPr>
              <a:t>缓存</a:t>
            </a:r>
            <a:endParaRPr sz="3200">
              <a:latin typeface="Arial"/>
              <a:cs typeface="Arial"/>
            </a:endParaRPr>
          </a:p>
          <a:p>
            <a:pPr marL="474121" indent="-457189">
              <a:spcBef>
                <a:spcPts val="767"/>
              </a:spcBef>
              <a:buFontTx/>
              <a:buChar char="-"/>
              <a:tabLst>
                <a:tab pos="473275" algn="l"/>
                <a:tab pos="474121" algn="l"/>
              </a:tabLst>
              <a:defRPr/>
            </a:pPr>
            <a:r>
              <a:rPr sz="3200" spc="-7" dirty="0">
                <a:solidFill>
                  <a:srgbClr val="4D4D4B"/>
                </a:solidFill>
                <a:latin typeface="Arial"/>
                <a:cs typeface="Arial"/>
              </a:rPr>
              <a:t>斯瓦格</a:t>
            </a:r>
            <a:r>
              <a:rPr sz="3200" spc="20" dirty="0">
                <a:solidFill>
                  <a:srgbClr val="4D4D4B"/>
                </a:solidFill>
                <a:latin typeface="Arial"/>
                <a:cs typeface="Arial"/>
              </a:rPr>
              <a:t> </a:t>
            </a:r>
            <a:r>
              <a:rPr sz="3200" spc="-7" dirty="0">
                <a:solidFill>
                  <a:srgbClr val="4D4D4B"/>
                </a:solidFill>
                <a:latin typeface="Arial"/>
                <a:cs typeface="Arial"/>
              </a:rPr>
              <a:t>支持</a:t>
            </a:r>
            <a:endParaRPr sz="3200">
              <a:latin typeface="Arial"/>
              <a:cs typeface="Arial"/>
            </a:endParaRPr>
          </a:p>
          <a:p>
            <a:pPr marL="474121" indent="-457189">
              <a:spcBef>
                <a:spcPts val="773"/>
              </a:spcBef>
              <a:buFontTx/>
              <a:buChar char="-"/>
              <a:tabLst>
                <a:tab pos="473275" algn="l"/>
                <a:tab pos="474121" algn="l"/>
              </a:tabLst>
              <a:defRPr/>
            </a:pPr>
            <a:r>
              <a:rPr sz="3200" spc="-7" dirty="0">
                <a:solidFill>
                  <a:srgbClr val="4D4D4B"/>
                </a:solidFill>
                <a:latin typeface="Arial"/>
                <a:cs typeface="Arial"/>
              </a:rPr>
              <a:t>请求/响应</a:t>
            </a:r>
            <a:r>
              <a:rPr sz="3200" spc="-20" dirty="0">
                <a:solidFill>
                  <a:srgbClr val="4D4D4B"/>
                </a:solidFill>
                <a:latin typeface="Arial"/>
                <a:cs typeface="Arial"/>
              </a:rPr>
              <a:t> </a:t>
            </a:r>
            <a:r>
              <a:rPr sz="3200" spc="-13" dirty="0">
                <a:solidFill>
                  <a:srgbClr val="4D4D4B"/>
                </a:solidFill>
                <a:latin typeface="Arial"/>
                <a:cs typeface="Arial"/>
              </a:rPr>
              <a:t>转型</a:t>
            </a:r>
            <a:endParaRPr sz="3200">
              <a:latin typeface="Arial"/>
              <a:cs typeface="Arial"/>
            </a:endParaRPr>
          </a:p>
          <a:p>
            <a:pPr marL="474121" indent="-457189">
              <a:spcBef>
                <a:spcPts val="767"/>
              </a:spcBef>
              <a:buFontTx/>
              <a:buChar char="-"/>
              <a:tabLst>
                <a:tab pos="473275" algn="l"/>
                <a:tab pos="474121" algn="l"/>
              </a:tabLst>
              <a:defRPr/>
            </a:pPr>
            <a:r>
              <a:rPr sz="3200" spc="-7" dirty="0">
                <a:solidFill>
                  <a:srgbClr val="4D4D4B"/>
                </a:solidFill>
                <a:latin typeface="Arial"/>
                <a:cs typeface="Arial"/>
              </a:rPr>
              <a:t>API 嘲弄</a:t>
            </a:r>
            <a:endParaRPr sz="3200">
              <a:latin typeface="Arial"/>
              <a:cs typeface="Arial"/>
            </a:endParaRPr>
          </a:p>
        </p:txBody>
      </p:sp>
      <p:sp>
        <p:nvSpPr>
          <p:cNvPr id="339972" name="object 4">
            <a:extLst>
              <a:ext uri="{FF2B5EF4-FFF2-40B4-BE49-F238E27FC236}">
                <a16:creationId xmlns:a16="http://schemas.microsoft.com/office/drawing/2014/main" id="{515F6FF8-1672-4C29-8753-192045C1F271}"/>
              </a:ext>
            </a:extLst>
          </p:cNvPr>
          <p:cNvSpPr>
            <a:spLocks noChangeArrowheads="1"/>
          </p:cNvSpPr>
          <p:nvPr/>
        </p:nvSpPr>
        <p:spPr bwMode="auto">
          <a:xfrm>
            <a:off x="9656763" y="2189163"/>
            <a:ext cx="1423987" cy="170815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5" name="object 5">
            <a:extLst>
              <a:ext uri="{FF2B5EF4-FFF2-40B4-BE49-F238E27FC236}">
                <a16:creationId xmlns:a16="http://schemas.microsoft.com/office/drawing/2014/main" id="{18594372-162B-402B-B668-B2EA3BF4024F}"/>
              </a:ext>
            </a:extLst>
          </p:cNvPr>
          <p:cNvSpPr txBox="1"/>
          <p:nvPr/>
        </p:nvSpPr>
        <p:spPr>
          <a:xfrm>
            <a:off x="9455150" y="4133850"/>
            <a:ext cx="1804988" cy="387350"/>
          </a:xfrm>
          <a:prstGeom prst="rect">
            <a:avLst/>
          </a:prstGeom>
        </p:spPr>
        <p:txBody>
          <a:bodyPr lIns="0" tIns="16933" rIns="0" bIns="0">
            <a:spAutoFit/>
          </a:bodyPr>
          <a:lstStyle/>
          <a:p>
            <a:pPr marL="16933">
              <a:spcBef>
                <a:spcPts val="133"/>
              </a:spcBef>
              <a:defRPr/>
            </a:pPr>
            <a:r>
              <a:rPr sz="2400" dirty="0">
                <a:solidFill>
                  <a:srgbClr val="464646"/>
                </a:solidFill>
                <a:latin typeface="Arial"/>
                <a:cs typeface="Arial"/>
              </a:rPr>
              <a:t>Api</a:t>
            </a:r>
            <a:r>
              <a:rPr sz="2400" spc="-93" dirty="0">
                <a:solidFill>
                  <a:srgbClr val="464646"/>
                </a:solidFill>
                <a:latin typeface="Arial"/>
                <a:cs typeface="Arial"/>
              </a:rPr>
              <a:t> </a:t>
            </a:r>
            <a:r>
              <a:rPr sz="2400" spc="-13" dirty="0">
                <a:solidFill>
                  <a:srgbClr val="464646"/>
                </a:solidFill>
                <a:latin typeface="Arial"/>
                <a:cs typeface="Arial"/>
              </a:rPr>
              <a:t>网关</a:t>
            </a:r>
            <a:endParaRPr sz="2400">
              <a:latin typeface="Arial"/>
              <a:cs typeface="Arial"/>
            </a:endParaRPr>
          </a:p>
        </p:txBody>
      </p:sp>
    </p:spTree>
  </p:cSld>
  <p:clrMapOvr>
    <a:masterClrMapping/>
  </p:clrMapOvr>
</p:sld>
</file>

<file path=ppt/slides/slide253.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object 2">
            <a:extLst>
              <a:ext uri="{FF2B5EF4-FFF2-40B4-BE49-F238E27FC236}">
                <a16:creationId xmlns:a16="http://schemas.microsoft.com/office/drawing/2014/main" id="{70BC9FA7-1FC3-4BBD-A2C3-AE26ADEE12C4}"/>
              </a:ext>
            </a:extLst>
          </p:cNvPr>
          <p:cNvSpPr>
            <a:spLocks/>
          </p:cNvSpPr>
          <p:nvPr/>
        </p:nvSpPr>
        <p:spPr bwMode="auto">
          <a:xfrm>
            <a:off x="9648825" y="1390650"/>
            <a:ext cx="2133600" cy="914400"/>
          </a:xfrm>
          <a:custGeom>
            <a:avLst/>
            <a:gdLst>
              <a:gd name="T0" fmla="*/ 0 w 1600200"/>
              <a:gd name="T1" fmla="*/ 2889956 h 685800"/>
              <a:gd name="T2" fmla="*/ 6743231 w 1600200"/>
              <a:gd name="T3" fmla="*/ 2889956 h 685800"/>
              <a:gd name="T4" fmla="*/ 6743231 w 1600200"/>
              <a:gd name="T5" fmla="*/ 0 h 685800"/>
              <a:gd name="T6" fmla="*/ 0 w 1600200"/>
              <a:gd name="T7" fmla="*/ 0 h 685800"/>
              <a:gd name="T8" fmla="*/ 0 w 160020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00200" h="685800">
                <a:moveTo>
                  <a:pt x="0" y="685800"/>
                </a:moveTo>
                <a:lnTo>
                  <a:pt x="1600200" y="685800"/>
                </a:lnTo>
                <a:lnTo>
                  <a:pt x="1600200" y="0"/>
                </a:lnTo>
                <a:lnTo>
                  <a:pt x="0" y="0"/>
                </a:lnTo>
                <a:lnTo>
                  <a:pt x="0" y="685800"/>
                </a:lnTo>
                <a:close/>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40995" name="object 3">
            <a:extLst>
              <a:ext uri="{FF2B5EF4-FFF2-40B4-BE49-F238E27FC236}">
                <a16:creationId xmlns:a16="http://schemas.microsoft.com/office/drawing/2014/main" id="{45CF2162-B226-4DDD-8289-819C0D31DD2C}"/>
              </a:ext>
            </a:extLst>
          </p:cNvPr>
          <p:cNvSpPr>
            <a:spLocks/>
          </p:cNvSpPr>
          <p:nvPr/>
        </p:nvSpPr>
        <p:spPr bwMode="auto">
          <a:xfrm>
            <a:off x="9648825" y="1390650"/>
            <a:ext cx="2133600" cy="914400"/>
          </a:xfrm>
          <a:custGeom>
            <a:avLst/>
            <a:gdLst>
              <a:gd name="T0" fmla="*/ 0 w 1600200"/>
              <a:gd name="T1" fmla="*/ 2889956 h 685800"/>
              <a:gd name="T2" fmla="*/ 6743231 w 1600200"/>
              <a:gd name="T3" fmla="*/ 2889956 h 685800"/>
              <a:gd name="T4" fmla="*/ 6743231 w 1600200"/>
              <a:gd name="T5" fmla="*/ 0 h 685800"/>
              <a:gd name="T6" fmla="*/ 0 w 1600200"/>
              <a:gd name="T7" fmla="*/ 0 h 685800"/>
              <a:gd name="T8" fmla="*/ 0 w 160020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00200" h="685800">
                <a:moveTo>
                  <a:pt x="0" y="685800"/>
                </a:moveTo>
                <a:lnTo>
                  <a:pt x="1600200" y="685800"/>
                </a:lnTo>
                <a:lnTo>
                  <a:pt x="1600200" y="0"/>
                </a:lnTo>
                <a:lnTo>
                  <a:pt x="0" y="0"/>
                </a:lnTo>
                <a:lnTo>
                  <a:pt x="0" y="685800"/>
                </a:lnTo>
                <a:close/>
              </a:path>
            </a:pathLst>
          </a:custGeom>
          <a:noFill/>
          <a:ln w="259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4" name="object 4">
            <a:extLst>
              <a:ext uri="{FF2B5EF4-FFF2-40B4-BE49-F238E27FC236}">
                <a16:creationId xmlns:a16="http://schemas.microsoft.com/office/drawing/2014/main" id="{F5C883F4-6F2D-4E93-8B3E-480982A80514}"/>
              </a:ext>
            </a:extLst>
          </p:cNvPr>
          <p:cNvSpPr txBox="1"/>
          <p:nvPr/>
        </p:nvSpPr>
        <p:spPr>
          <a:xfrm>
            <a:off x="10252075" y="1639888"/>
            <a:ext cx="1049338" cy="385762"/>
          </a:xfrm>
          <a:prstGeom prst="rect">
            <a:avLst/>
          </a:prstGeom>
        </p:spPr>
        <p:txBody>
          <a:bodyPr lIns="0" tIns="16933" rIns="0" bIns="0">
            <a:spAutoFit/>
          </a:bodyPr>
          <a:lstStyle/>
          <a:p>
            <a:pPr marL="16933">
              <a:spcBef>
                <a:spcPts val="133"/>
              </a:spcBef>
              <a:defRPr/>
            </a:pPr>
            <a:r>
              <a:rPr sz="2400" spc="-7" dirty="0">
                <a:solidFill>
                  <a:srgbClr val="FFFFFF"/>
                </a:solidFill>
                <a:latin typeface="Arial"/>
                <a:cs typeface="Arial"/>
              </a:rPr>
              <a:t>莫</a:t>
            </a:r>
            <a:r>
              <a:rPr sz="2400" spc="-20" dirty="0">
                <a:solidFill>
                  <a:srgbClr val="FFFFFF"/>
                </a:solidFill>
                <a:latin typeface="Arial"/>
                <a:cs typeface="Arial"/>
              </a:rPr>
              <a:t>n</a:t>
            </a:r>
            <a:r>
              <a:rPr sz="2400" spc="-7" dirty="0">
                <a:solidFill>
                  <a:srgbClr val="FFFFFF"/>
                </a:solidFill>
                <a:latin typeface="Arial"/>
                <a:cs typeface="Arial"/>
              </a:rPr>
              <a:t>itor</a:t>
            </a:r>
            <a:endParaRPr sz="2400">
              <a:latin typeface="Arial"/>
              <a:cs typeface="Arial"/>
            </a:endParaRPr>
          </a:p>
        </p:txBody>
      </p:sp>
      <p:sp>
        <p:nvSpPr>
          <p:cNvPr id="340997" name="object 5">
            <a:extLst>
              <a:ext uri="{FF2B5EF4-FFF2-40B4-BE49-F238E27FC236}">
                <a16:creationId xmlns:a16="http://schemas.microsoft.com/office/drawing/2014/main" id="{193E2420-6B20-41C7-AF23-946BD8A0D62D}"/>
              </a:ext>
            </a:extLst>
          </p:cNvPr>
          <p:cNvSpPr>
            <a:spLocks/>
          </p:cNvSpPr>
          <p:nvPr/>
        </p:nvSpPr>
        <p:spPr bwMode="auto">
          <a:xfrm>
            <a:off x="7754938" y="1389063"/>
            <a:ext cx="2133600" cy="914400"/>
          </a:xfrm>
          <a:custGeom>
            <a:avLst/>
            <a:gdLst>
              <a:gd name="T0" fmla="*/ 5912100 w 1600200"/>
              <a:gd name="T1" fmla="*/ 0 h 685800"/>
              <a:gd name="T2" fmla="*/ 0 w 1600200"/>
              <a:gd name="T3" fmla="*/ 0 h 685800"/>
              <a:gd name="T4" fmla="*/ 0 w 1600200"/>
              <a:gd name="T5" fmla="*/ 2889956 h 685800"/>
              <a:gd name="T6" fmla="*/ 5912100 w 1600200"/>
              <a:gd name="T7" fmla="*/ 2889956 h 685800"/>
              <a:gd name="T8" fmla="*/ 6743231 w 1600200"/>
              <a:gd name="T9" fmla="*/ 1444977 h 685800"/>
              <a:gd name="T10" fmla="*/ 5912100 w 1600200"/>
              <a:gd name="T11" fmla="*/ 0 h 6858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0200" h="685800">
                <a:moveTo>
                  <a:pt x="1402969" y="0"/>
                </a:moveTo>
                <a:lnTo>
                  <a:pt x="0" y="0"/>
                </a:lnTo>
                <a:lnTo>
                  <a:pt x="0" y="685800"/>
                </a:lnTo>
                <a:lnTo>
                  <a:pt x="1402969" y="685800"/>
                </a:lnTo>
                <a:lnTo>
                  <a:pt x="1600200" y="342900"/>
                </a:lnTo>
                <a:lnTo>
                  <a:pt x="1402969" y="0"/>
                </a:lnTo>
                <a:close/>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40998" name="object 6">
            <a:extLst>
              <a:ext uri="{FF2B5EF4-FFF2-40B4-BE49-F238E27FC236}">
                <a16:creationId xmlns:a16="http://schemas.microsoft.com/office/drawing/2014/main" id="{7B40F34F-3C99-4549-A457-B86D0335DACB}"/>
              </a:ext>
            </a:extLst>
          </p:cNvPr>
          <p:cNvSpPr>
            <a:spLocks/>
          </p:cNvSpPr>
          <p:nvPr/>
        </p:nvSpPr>
        <p:spPr bwMode="auto">
          <a:xfrm>
            <a:off x="7754938" y="1389063"/>
            <a:ext cx="2133600" cy="914400"/>
          </a:xfrm>
          <a:custGeom>
            <a:avLst/>
            <a:gdLst>
              <a:gd name="T0" fmla="*/ 0 w 1600200"/>
              <a:gd name="T1" fmla="*/ 0 h 685800"/>
              <a:gd name="T2" fmla="*/ 5912100 w 1600200"/>
              <a:gd name="T3" fmla="*/ 0 h 685800"/>
              <a:gd name="T4" fmla="*/ 6743231 w 1600200"/>
              <a:gd name="T5" fmla="*/ 1444977 h 685800"/>
              <a:gd name="T6" fmla="*/ 5912100 w 1600200"/>
              <a:gd name="T7" fmla="*/ 2889956 h 685800"/>
              <a:gd name="T8" fmla="*/ 0 w 1600200"/>
              <a:gd name="T9" fmla="*/ 2889956 h 685800"/>
              <a:gd name="T10" fmla="*/ 0 w 1600200"/>
              <a:gd name="T11" fmla="*/ 0 h 6858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0200" h="685800">
                <a:moveTo>
                  <a:pt x="0" y="0"/>
                </a:moveTo>
                <a:lnTo>
                  <a:pt x="1402969" y="0"/>
                </a:lnTo>
                <a:lnTo>
                  <a:pt x="1600200" y="342900"/>
                </a:lnTo>
                <a:lnTo>
                  <a:pt x="1402969" y="685800"/>
                </a:lnTo>
                <a:lnTo>
                  <a:pt x="0" y="685800"/>
                </a:lnTo>
                <a:lnTo>
                  <a:pt x="0" y="0"/>
                </a:lnTo>
                <a:close/>
              </a:path>
            </a:pathLst>
          </a:custGeom>
          <a:noFill/>
          <a:ln w="259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7" name="object 7">
            <a:extLst>
              <a:ext uri="{FF2B5EF4-FFF2-40B4-BE49-F238E27FC236}">
                <a16:creationId xmlns:a16="http://schemas.microsoft.com/office/drawing/2014/main" id="{9B62F6E7-B2C3-4105-BF23-193CA5DE820E}"/>
              </a:ext>
            </a:extLst>
          </p:cNvPr>
          <p:cNvSpPr txBox="1"/>
          <p:nvPr/>
        </p:nvSpPr>
        <p:spPr>
          <a:xfrm>
            <a:off x="8237538" y="1638300"/>
            <a:ext cx="1284287" cy="387350"/>
          </a:xfrm>
          <a:prstGeom prst="rect">
            <a:avLst/>
          </a:prstGeom>
        </p:spPr>
        <p:txBody>
          <a:bodyPr lIns="0" tIns="16933" rIns="0" bIns="0">
            <a:spAutoFit/>
          </a:bodyPr>
          <a:lstStyle/>
          <a:p>
            <a:pPr marL="16933">
              <a:spcBef>
                <a:spcPts val="133"/>
              </a:spcBef>
              <a:defRPr/>
            </a:pPr>
            <a:r>
              <a:rPr sz="2400" spc="-7" dirty="0">
                <a:solidFill>
                  <a:srgbClr val="FFFFFF"/>
                </a:solidFill>
                <a:latin typeface="Arial"/>
                <a:cs typeface="Arial"/>
              </a:rPr>
              <a:t>箴</a:t>
            </a:r>
            <a:r>
              <a:rPr sz="2400" spc="-20" dirty="0">
                <a:solidFill>
                  <a:srgbClr val="FFFFFF"/>
                </a:solidFill>
                <a:latin typeface="Arial"/>
                <a:cs typeface="Arial"/>
              </a:rPr>
              <a:t>我</a:t>
            </a:r>
            <a:r>
              <a:rPr sz="2400" spc="-7" dirty="0">
                <a:solidFill>
                  <a:srgbClr val="FFFFFF"/>
                </a:solidFill>
                <a:latin typeface="Arial"/>
                <a:cs typeface="Arial"/>
              </a:rPr>
              <a:t>四</a:t>
            </a:r>
            <a:r>
              <a:rPr sz="2400" spc="-20" dirty="0">
                <a:solidFill>
                  <a:srgbClr val="FFFFFF"/>
                </a:solidFill>
                <a:latin typeface="Arial"/>
                <a:cs typeface="Arial"/>
              </a:rPr>
              <a:t>o</a:t>
            </a:r>
            <a:r>
              <a:rPr sz="2400" spc="-7" dirty="0">
                <a:solidFill>
                  <a:srgbClr val="FFFFFF"/>
                </a:solidFill>
                <a:latin typeface="Arial"/>
                <a:cs typeface="Arial"/>
              </a:rPr>
              <a:t>n</a:t>
            </a:r>
            <a:endParaRPr sz="2400">
              <a:latin typeface="Arial"/>
              <a:cs typeface="Arial"/>
            </a:endParaRPr>
          </a:p>
        </p:txBody>
      </p:sp>
      <p:sp>
        <p:nvSpPr>
          <p:cNvPr id="341000" name="object 8">
            <a:extLst>
              <a:ext uri="{FF2B5EF4-FFF2-40B4-BE49-F238E27FC236}">
                <a16:creationId xmlns:a16="http://schemas.microsoft.com/office/drawing/2014/main" id="{50EFFA23-5613-4650-9352-5028942FC83D}"/>
              </a:ext>
            </a:extLst>
          </p:cNvPr>
          <p:cNvSpPr>
            <a:spLocks/>
          </p:cNvSpPr>
          <p:nvPr/>
        </p:nvSpPr>
        <p:spPr bwMode="auto">
          <a:xfrm>
            <a:off x="5891213" y="1389063"/>
            <a:ext cx="2133600" cy="914400"/>
          </a:xfrm>
          <a:custGeom>
            <a:avLst/>
            <a:gdLst>
              <a:gd name="T0" fmla="*/ 5912100 w 1600200"/>
              <a:gd name="T1" fmla="*/ 0 h 685800"/>
              <a:gd name="T2" fmla="*/ 0 w 1600200"/>
              <a:gd name="T3" fmla="*/ 0 h 685800"/>
              <a:gd name="T4" fmla="*/ 0 w 1600200"/>
              <a:gd name="T5" fmla="*/ 2889956 h 685800"/>
              <a:gd name="T6" fmla="*/ 5912100 w 1600200"/>
              <a:gd name="T7" fmla="*/ 2889956 h 685800"/>
              <a:gd name="T8" fmla="*/ 6743231 w 1600200"/>
              <a:gd name="T9" fmla="*/ 1444977 h 685800"/>
              <a:gd name="T10" fmla="*/ 5912100 w 1600200"/>
              <a:gd name="T11" fmla="*/ 0 h 6858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0200" h="685800">
                <a:moveTo>
                  <a:pt x="1402969" y="0"/>
                </a:moveTo>
                <a:lnTo>
                  <a:pt x="0" y="0"/>
                </a:lnTo>
                <a:lnTo>
                  <a:pt x="0" y="685800"/>
                </a:lnTo>
                <a:lnTo>
                  <a:pt x="1402969" y="685800"/>
                </a:lnTo>
                <a:lnTo>
                  <a:pt x="1600200" y="342900"/>
                </a:lnTo>
                <a:lnTo>
                  <a:pt x="1402969" y="0"/>
                </a:lnTo>
                <a:close/>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41001" name="object 9">
            <a:extLst>
              <a:ext uri="{FF2B5EF4-FFF2-40B4-BE49-F238E27FC236}">
                <a16:creationId xmlns:a16="http://schemas.microsoft.com/office/drawing/2014/main" id="{D3A26AC8-99F5-41FE-A619-546374ED0A77}"/>
              </a:ext>
            </a:extLst>
          </p:cNvPr>
          <p:cNvSpPr>
            <a:spLocks/>
          </p:cNvSpPr>
          <p:nvPr/>
        </p:nvSpPr>
        <p:spPr bwMode="auto">
          <a:xfrm>
            <a:off x="5891213" y="1389063"/>
            <a:ext cx="2133600" cy="914400"/>
          </a:xfrm>
          <a:custGeom>
            <a:avLst/>
            <a:gdLst>
              <a:gd name="T0" fmla="*/ 0 w 1600200"/>
              <a:gd name="T1" fmla="*/ 0 h 685800"/>
              <a:gd name="T2" fmla="*/ 5912100 w 1600200"/>
              <a:gd name="T3" fmla="*/ 0 h 685800"/>
              <a:gd name="T4" fmla="*/ 6743231 w 1600200"/>
              <a:gd name="T5" fmla="*/ 1444977 h 685800"/>
              <a:gd name="T6" fmla="*/ 5912100 w 1600200"/>
              <a:gd name="T7" fmla="*/ 2889956 h 685800"/>
              <a:gd name="T8" fmla="*/ 0 w 1600200"/>
              <a:gd name="T9" fmla="*/ 2889956 h 685800"/>
              <a:gd name="T10" fmla="*/ 0 w 1600200"/>
              <a:gd name="T11" fmla="*/ 0 h 6858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0200" h="685800">
                <a:moveTo>
                  <a:pt x="0" y="0"/>
                </a:moveTo>
                <a:lnTo>
                  <a:pt x="1402969" y="0"/>
                </a:lnTo>
                <a:lnTo>
                  <a:pt x="1600200" y="342900"/>
                </a:lnTo>
                <a:lnTo>
                  <a:pt x="1402969" y="685800"/>
                </a:lnTo>
                <a:lnTo>
                  <a:pt x="0" y="685800"/>
                </a:lnTo>
                <a:lnTo>
                  <a:pt x="0" y="0"/>
                </a:lnTo>
                <a:close/>
              </a:path>
            </a:pathLst>
          </a:custGeom>
          <a:noFill/>
          <a:ln w="259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0" name="object 10">
            <a:extLst>
              <a:ext uri="{FF2B5EF4-FFF2-40B4-BE49-F238E27FC236}">
                <a16:creationId xmlns:a16="http://schemas.microsoft.com/office/drawing/2014/main" id="{AAACC237-F1ED-48D3-A01E-BFD0DC3F3243}"/>
              </a:ext>
            </a:extLst>
          </p:cNvPr>
          <p:cNvSpPr txBox="1"/>
          <p:nvPr/>
        </p:nvSpPr>
        <p:spPr>
          <a:xfrm>
            <a:off x="6527800" y="1638300"/>
            <a:ext cx="979488" cy="387350"/>
          </a:xfrm>
          <a:prstGeom prst="rect">
            <a:avLst/>
          </a:prstGeom>
        </p:spPr>
        <p:txBody>
          <a:bodyPr lIns="0" tIns="16933" rIns="0" bIns="0">
            <a:spAutoFit/>
          </a:bodyPr>
          <a:lstStyle/>
          <a:p>
            <a:pPr marL="16933">
              <a:spcBef>
                <a:spcPts val="133"/>
              </a:spcBef>
              <a:defRPr/>
            </a:pPr>
            <a:r>
              <a:rPr sz="2400" spc="-7" dirty="0">
                <a:solidFill>
                  <a:srgbClr val="FFFFFF"/>
                </a:solidFill>
                <a:latin typeface="Arial"/>
                <a:cs typeface="Arial"/>
              </a:rPr>
              <a:t>D</a:t>
            </a:r>
            <a:r>
              <a:rPr sz="2400" spc="-20" dirty="0">
                <a:solidFill>
                  <a:srgbClr val="FFFFFF"/>
                </a:solidFill>
                <a:latin typeface="Arial"/>
                <a:cs typeface="Arial"/>
              </a:rPr>
              <a:t>电子邮件</a:t>
            </a:r>
            <a:r>
              <a:rPr sz="2400" spc="-7" dirty="0">
                <a:solidFill>
                  <a:srgbClr val="FFFFFF"/>
                </a:solidFill>
                <a:latin typeface="Arial"/>
                <a:cs typeface="Arial"/>
              </a:rPr>
              <a:t>P</a:t>
            </a:r>
            <a:r>
              <a:rPr sz="2400" spc="-20" dirty="0">
                <a:solidFill>
                  <a:srgbClr val="FFFFFF"/>
                </a:solidFill>
                <a:latin typeface="Arial"/>
                <a:cs typeface="Arial"/>
              </a:rPr>
              <a:t>我</a:t>
            </a:r>
            <a:r>
              <a:rPr sz="2400" spc="-7" dirty="0">
                <a:solidFill>
                  <a:srgbClr val="FFFFFF"/>
                </a:solidFill>
                <a:latin typeface="Arial"/>
                <a:cs typeface="Arial"/>
              </a:rPr>
              <a:t>oy</a:t>
            </a:r>
            <a:endParaRPr sz="2400">
              <a:latin typeface="Arial"/>
              <a:cs typeface="Arial"/>
            </a:endParaRPr>
          </a:p>
        </p:txBody>
      </p:sp>
      <p:sp>
        <p:nvSpPr>
          <p:cNvPr id="341003" name="object 11">
            <a:extLst>
              <a:ext uri="{FF2B5EF4-FFF2-40B4-BE49-F238E27FC236}">
                <a16:creationId xmlns:a16="http://schemas.microsoft.com/office/drawing/2014/main" id="{5FBC44A5-167A-4B2F-9D68-F62303943841}"/>
              </a:ext>
            </a:extLst>
          </p:cNvPr>
          <p:cNvSpPr>
            <a:spLocks/>
          </p:cNvSpPr>
          <p:nvPr/>
        </p:nvSpPr>
        <p:spPr bwMode="auto">
          <a:xfrm>
            <a:off x="4022725" y="1389063"/>
            <a:ext cx="2133600" cy="914400"/>
          </a:xfrm>
          <a:custGeom>
            <a:avLst/>
            <a:gdLst>
              <a:gd name="T0" fmla="*/ 5912100 w 1600200"/>
              <a:gd name="T1" fmla="*/ 0 h 685800"/>
              <a:gd name="T2" fmla="*/ 0 w 1600200"/>
              <a:gd name="T3" fmla="*/ 0 h 685800"/>
              <a:gd name="T4" fmla="*/ 0 w 1600200"/>
              <a:gd name="T5" fmla="*/ 2889956 h 685800"/>
              <a:gd name="T6" fmla="*/ 5912100 w 1600200"/>
              <a:gd name="T7" fmla="*/ 2889956 h 685800"/>
              <a:gd name="T8" fmla="*/ 6743231 w 1600200"/>
              <a:gd name="T9" fmla="*/ 1444977 h 685800"/>
              <a:gd name="T10" fmla="*/ 5912100 w 1600200"/>
              <a:gd name="T11" fmla="*/ 0 h 6858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0200" h="685800">
                <a:moveTo>
                  <a:pt x="1402969" y="0"/>
                </a:moveTo>
                <a:lnTo>
                  <a:pt x="0" y="0"/>
                </a:lnTo>
                <a:lnTo>
                  <a:pt x="0" y="685800"/>
                </a:lnTo>
                <a:lnTo>
                  <a:pt x="1402969" y="685800"/>
                </a:lnTo>
                <a:lnTo>
                  <a:pt x="1600200" y="342900"/>
                </a:lnTo>
                <a:lnTo>
                  <a:pt x="1402969" y="0"/>
                </a:lnTo>
                <a:close/>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41004" name="object 12">
            <a:extLst>
              <a:ext uri="{FF2B5EF4-FFF2-40B4-BE49-F238E27FC236}">
                <a16:creationId xmlns:a16="http://schemas.microsoft.com/office/drawing/2014/main" id="{50ABC2DC-41F8-4BD3-B61C-F572C8A0496E}"/>
              </a:ext>
            </a:extLst>
          </p:cNvPr>
          <p:cNvSpPr>
            <a:spLocks/>
          </p:cNvSpPr>
          <p:nvPr/>
        </p:nvSpPr>
        <p:spPr bwMode="auto">
          <a:xfrm>
            <a:off x="4022725" y="1389063"/>
            <a:ext cx="2133600" cy="914400"/>
          </a:xfrm>
          <a:custGeom>
            <a:avLst/>
            <a:gdLst>
              <a:gd name="T0" fmla="*/ 0 w 1600200"/>
              <a:gd name="T1" fmla="*/ 0 h 685800"/>
              <a:gd name="T2" fmla="*/ 5912100 w 1600200"/>
              <a:gd name="T3" fmla="*/ 0 h 685800"/>
              <a:gd name="T4" fmla="*/ 6743231 w 1600200"/>
              <a:gd name="T5" fmla="*/ 1444977 h 685800"/>
              <a:gd name="T6" fmla="*/ 5912100 w 1600200"/>
              <a:gd name="T7" fmla="*/ 2889956 h 685800"/>
              <a:gd name="T8" fmla="*/ 0 w 1600200"/>
              <a:gd name="T9" fmla="*/ 2889956 h 685800"/>
              <a:gd name="T10" fmla="*/ 0 w 1600200"/>
              <a:gd name="T11" fmla="*/ 0 h 6858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0200" h="685800">
                <a:moveTo>
                  <a:pt x="0" y="0"/>
                </a:moveTo>
                <a:lnTo>
                  <a:pt x="1402969" y="0"/>
                </a:lnTo>
                <a:lnTo>
                  <a:pt x="1600200" y="342900"/>
                </a:lnTo>
                <a:lnTo>
                  <a:pt x="1402969" y="685800"/>
                </a:lnTo>
                <a:lnTo>
                  <a:pt x="0" y="685800"/>
                </a:lnTo>
                <a:lnTo>
                  <a:pt x="0" y="0"/>
                </a:lnTo>
                <a:close/>
              </a:path>
            </a:pathLst>
          </a:custGeom>
          <a:noFill/>
          <a:ln w="259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 name="object 13">
            <a:extLst>
              <a:ext uri="{FF2B5EF4-FFF2-40B4-BE49-F238E27FC236}">
                <a16:creationId xmlns:a16="http://schemas.microsoft.com/office/drawing/2014/main" id="{54432F7D-74C6-4B8C-9E12-DF0F4CA421B4}"/>
              </a:ext>
            </a:extLst>
          </p:cNvPr>
          <p:cNvSpPr txBox="1"/>
          <p:nvPr/>
        </p:nvSpPr>
        <p:spPr>
          <a:xfrm>
            <a:off x="4846638" y="1638300"/>
            <a:ext cx="595312" cy="387350"/>
          </a:xfrm>
          <a:prstGeom prst="rect">
            <a:avLst/>
          </a:prstGeom>
        </p:spPr>
        <p:txBody>
          <a:bodyPr lIns="0" tIns="16933" rIns="0" bIns="0">
            <a:spAutoFit/>
          </a:bodyPr>
          <a:lstStyle/>
          <a:p>
            <a:pPr marL="16933">
              <a:spcBef>
                <a:spcPts val="133"/>
              </a:spcBef>
              <a:defRPr/>
            </a:pPr>
            <a:r>
              <a:rPr sz="2400" spc="-253" dirty="0">
                <a:solidFill>
                  <a:srgbClr val="FFFFFF"/>
                </a:solidFill>
                <a:latin typeface="Arial"/>
                <a:cs typeface="Arial"/>
              </a:rPr>
              <a:t>T</a:t>
            </a:r>
            <a:r>
              <a:rPr sz="2400" dirty="0">
                <a:solidFill>
                  <a:srgbClr val="FFFFFF"/>
                </a:solidFill>
                <a:latin typeface="Arial"/>
                <a:cs typeface="Arial"/>
              </a:rPr>
              <a:t>Est</a:t>
            </a:r>
            <a:endParaRPr sz="2400">
              <a:latin typeface="Arial"/>
              <a:cs typeface="Arial"/>
            </a:endParaRPr>
          </a:p>
        </p:txBody>
      </p:sp>
      <p:sp>
        <p:nvSpPr>
          <p:cNvPr id="341006" name="object 14">
            <a:extLst>
              <a:ext uri="{FF2B5EF4-FFF2-40B4-BE49-F238E27FC236}">
                <a16:creationId xmlns:a16="http://schemas.microsoft.com/office/drawing/2014/main" id="{F3DA82ED-3037-45AD-B7DF-D4BAE3EF7AEB}"/>
              </a:ext>
            </a:extLst>
          </p:cNvPr>
          <p:cNvSpPr>
            <a:spLocks/>
          </p:cNvSpPr>
          <p:nvPr/>
        </p:nvSpPr>
        <p:spPr bwMode="auto">
          <a:xfrm>
            <a:off x="2182813" y="1389063"/>
            <a:ext cx="2133600" cy="914400"/>
          </a:xfrm>
          <a:custGeom>
            <a:avLst/>
            <a:gdLst>
              <a:gd name="T0" fmla="*/ 5912100 w 1600200"/>
              <a:gd name="T1" fmla="*/ 0 h 685800"/>
              <a:gd name="T2" fmla="*/ 0 w 1600200"/>
              <a:gd name="T3" fmla="*/ 0 h 685800"/>
              <a:gd name="T4" fmla="*/ 0 w 1600200"/>
              <a:gd name="T5" fmla="*/ 2889956 h 685800"/>
              <a:gd name="T6" fmla="*/ 5912100 w 1600200"/>
              <a:gd name="T7" fmla="*/ 2889956 h 685800"/>
              <a:gd name="T8" fmla="*/ 6743231 w 1600200"/>
              <a:gd name="T9" fmla="*/ 1444977 h 685800"/>
              <a:gd name="T10" fmla="*/ 5912100 w 1600200"/>
              <a:gd name="T11" fmla="*/ 0 h 6858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0200" h="685800">
                <a:moveTo>
                  <a:pt x="1402969" y="0"/>
                </a:moveTo>
                <a:lnTo>
                  <a:pt x="0" y="0"/>
                </a:lnTo>
                <a:lnTo>
                  <a:pt x="0" y="685800"/>
                </a:lnTo>
                <a:lnTo>
                  <a:pt x="1402969" y="685800"/>
                </a:lnTo>
                <a:lnTo>
                  <a:pt x="1600200" y="342900"/>
                </a:lnTo>
                <a:lnTo>
                  <a:pt x="1402969" y="0"/>
                </a:lnTo>
                <a:close/>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41007" name="object 15">
            <a:extLst>
              <a:ext uri="{FF2B5EF4-FFF2-40B4-BE49-F238E27FC236}">
                <a16:creationId xmlns:a16="http://schemas.microsoft.com/office/drawing/2014/main" id="{808DC736-001D-4F67-9B8F-3FF4E2BDAB0A}"/>
              </a:ext>
            </a:extLst>
          </p:cNvPr>
          <p:cNvSpPr>
            <a:spLocks/>
          </p:cNvSpPr>
          <p:nvPr/>
        </p:nvSpPr>
        <p:spPr bwMode="auto">
          <a:xfrm>
            <a:off x="2182813" y="1389063"/>
            <a:ext cx="2133600" cy="914400"/>
          </a:xfrm>
          <a:custGeom>
            <a:avLst/>
            <a:gdLst>
              <a:gd name="T0" fmla="*/ 0 w 1600200"/>
              <a:gd name="T1" fmla="*/ 0 h 685800"/>
              <a:gd name="T2" fmla="*/ 5912100 w 1600200"/>
              <a:gd name="T3" fmla="*/ 0 h 685800"/>
              <a:gd name="T4" fmla="*/ 6743231 w 1600200"/>
              <a:gd name="T5" fmla="*/ 1444977 h 685800"/>
              <a:gd name="T6" fmla="*/ 5912100 w 1600200"/>
              <a:gd name="T7" fmla="*/ 2889956 h 685800"/>
              <a:gd name="T8" fmla="*/ 0 w 1600200"/>
              <a:gd name="T9" fmla="*/ 2889956 h 685800"/>
              <a:gd name="T10" fmla="*/ 0 w 1600200"/>
              <a:gd name="T11" fmla="*/ 0 h 6858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0200" h="685800">
                <a:moveTo>
                  <a:pt x="0" y="0"/>
                </a:moveTo>
                <a:lnTo>
                  <a:pt x="1402969" y="0"/>
                </a:lnTo>
                <a:lnTo>
                  <a:pt x="1600200" y="342900"/>
                </a:lnTo>
                <a:lnTo>
                  <a:pt x="1402969" y="685800"/>
                </a:lnTo>
                <a:lnTo>
                  <a:pt x="0" y="685800"/>
                </a:lnTo>
                <a:lnTo>
                  <a:pt x="0" y="0"/>
                </a:lnTo>
                <a:close/>
              </a:path>
            </a:pathLst>
          </a:custGeom>
          <a:noFill/>
          <a:ln w="259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6" name="object 16">
            <a:extLst>
              <a:ext uri="{FF2B5EF4-FFF2-40B4-BE49-F238E27FC236}">
                <a16:creationId xmlns:a16="http://schemas.microsoft.com/office/drawing/2014/main" id="{2454AD4E-DBA4-4A75-A376-F6D027B154CE}"/>
              </a:ext>
            </a:extLst>
          </p:cNvPr>
          <p:cNvSpPr txBox="1"/>
          <p:nvPr/>
        </p:nvSpPr>
        <p:spPr>
          <a:xfrm>
            <a:off x="2951163" y="1638300"/>
            <a:ext cx="709612" cy="387350"/>
          </a:xfrm>
          <a:prstGeom prst="rect">
            <a:avLst/>
          </a:prstGeom>
        </p:spPr>
        <p:txBody>
          <a:bodyPr lIns="0" tIns="16933" rIns="0" bIns="0">
            <a:spAutoFit/>
          </a:bodyPr>
          <a:lstStyle/>
          <a:p>
            <a:pPr marL="16933">
              <a:spcBef>
                <a:spcPts val="133"/>
              </a:spcBef>
              <a:defRPr/>
            </a:pPr>
            <a:r>
              <a:rPr sz="2400" spc="-7" dirty="0">
                <a:solidFill>
                  <a:srgbClr val="FFFFFF"/>
                </a:solidFill>
                <a:latin typeface="Arial"/>
                <a:cs typeface="Arial"/>
              </a:rPr>
              <a:t>B</a:t>
            </a:r>
            <a:r>
              <a:rPr sz="2400" spc="-20" dirty="0">
                <a:solidFill>
                  <a:srgbClr val="FFFFFF"/>
                </a:solidFill>
                <a:latin typeface="Arial"/>
                <a:cs typeface="Arial"/>
              </a:rPr>
              <a:t>美国</a:t>
            </a:r>
            <a:r>
              <a:rPr sz="2400" spc="-7" dirty="0">
                <a:solidFill>
                  <a:srgbClr val="FFFFFF"/>
                </a:solidFill>
                <a:latin typeface="Arial"/>
                <a:cs typeface="Arial"/>
              </a:rPr>
              <a:t>我</a:t>
            </a:r>
            <a:r>
              <a:rPr sz="2400" spc="-20" dirty="0">
                <a:solidFill>
                  <a:srgbClr val="FFFFFF"/>
                </a:solidFill>
                <a:latin typeface="Arial"/>
                <a:cs typeface="Arial"/>
              </a:rPr>
              <a:t>我</a:t>
            </a:r>
            <a:r>
              <a:rPr sz="2400" spc="-7" dirty="0">
                <a:solidFill>
                  <a:srgbClr val="FFFFFF"/>
                </a:solidFill>
                <a:latin typeface="Arial"/>
                <a:cs typeface="Arial"/>
              </a:rPr>
              <a:t>D</a:t>
            </a:r>
            <a:endParaRPr sz="2400">
              <a:latin typeface="Arial"/>
              <a:cs typeface="Arial"/>
            </a:endParaRPr>
          </a:p>
        </p:txBody>
      </p:sp>
      <p:sp>
        <p:nvSpPr>
          <p:cNvPr id="341009" name="object 17">
            <a:extLst>
              <a:ext uri="{FF2B5EF4-FFF2-40B4-BE49-F238E27FC236}">
                <a16:creationId xmlns:a16="http://schemas.microsoft.com/office/drawing/2014/main" id="{B095E42E-6C2B-4A41-8538-5A3F441D177F}"/>
              </a:ext>
            </a:extLst>
          </p:cNvPr>
          <p:cNvSpPr>
            <a:spLocks/>
          </p:cNvSpPr>
          <p:nvPr/>
        </p:nvSpPr>
        <p:spPr bwMode="auto">
          <a:xfrm>
            <a:off x="358775" y="1389063"/>
            <a:ext cx="2133600" cy="914400"/>
          </a:xfrm>
          <a:custGeom>
            <a:avLst/>
            <a:gdLst>
              <a:gd name="T0" fmla="*/ 5912100 w 1600200"/>
              <a:gd name="T1" fmla="*/ 0 h 685800"/>
              <a:gd name="T2" fmla="*/ 0 w 1600200"/>
              <a:gd name="T3" fmla="*/ 0 h 685800"/>
              <a:gd name="T4" fmla="*/ 0 w 1600200"/>
              <a:gd name="T5" fmla="*/ 2889956 h 685800"/>
              <a:gd name="T6" fmla="*/ 5912100 w 1600200"/>
              <a:gd name="T7" fmla="*/ 2889956 h 685800"/>
              <a:gd name="T8" fmla="*/ 6743231 w 1600200"/>
              <a:gd name="T9" fmla="*/ 1444977 h 685800"/>
              <a:gd name="T10" fmla="*/ 5912100 w 1600200"/>
              <a:gd name="T11" fmla="*/ 0 h 6858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0200" h="685800">
                <a:moveTo>
                  <a:pt x="1402969" y="0"/>
                </a:moveTo>
                <a:lnTo>
                  <a:pt x="0" y="0"/>
                </a:lnTo>
                <a:lnTo>
                  <a:pt x="0" y="685800"/>
                </a:lnTo>
                <a:lnTo>
                  <a:pt x="1402969" y="685800"/>
                </a:lnTo>
                <a:lnTo>
                  <a:pt x="1600200" y="342900"/>
                </a:lnTo>
                <a:lnTo>
                  <a:pt x="1402969" y="0"/>
                </a:lnTo>
                <a:close/>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41010" name="object 18">
            <a:extLst>
              <a:ext uri="{FF2B5EF4-FFF2-40B4-BE49-F238E27FC236}">
                <a16:creationId xmlns:a16="http://schemas.microsoft.com/office/drawing/2014/main" id="{5B8F6ABB-CE2E-4B8B-B8F2-5415AE8ED764}"/>
              </a:ext>
            </a:extLst>
          </p:cNvPr>
          <p:cNvSpPr>
            <a:spLocks/>
          </p:cNvSpPr>
          <p:nvPr/>
        </p:nvSpPr>
        <p:spPr bwMode="auto">
          <a:xfrm>
            <a:off x="358775" y="1389063"/>
            <a:ext cx="2133600" cy="914400"/>
          </a:xfrm>
          <a:custGeom>
            <a:avLst/>
            <a:gdLst>
              <a:gd name="T0" fmla="*/ 0 w 1600200"/>
              <a:gd name="T1" fmla="*/ 0 h 685800"/>
              <a:gd name="T2" fmla="*/ 5912100 w 1600200"/>
              <a:gd name="T3" fmla="*/ 0 h 685800"/>
              <a:gd name="T4" fmla="*/ 6743231 w 1600200"/>
              <a:gd name="T5" fmla="*/ 1444977 h 685800"/>
              <a:gd name="T6" fmla="*/ 5912100 w 1600200"/>
              <a:gd name="T7" fmla="*/ 2889956 h 685800"/>
              <a:gd name="T8" fmla="*/ 0 w 1600200"/>
              <a:gd name="T9" fmla="*/ 2889956 h 685800"/>
              <a:gd name="T10" fmla="*/ 0 w 1600200"/>
              <a:gd name="T11" fmla="*/ 0 h 6858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0200" h="685800">
                <a:moveTo>
                  <a:pt x="0" y="0"/>
                </a:moveTo>
                <a:lnTo>
                  <a:pt x="1402969" y="0"/>
                </a:lnTo>
                <a:lnTo>
                  <a:pt x="1600200" y="342900"/>
                </a:lnTo>
                <a:lnTo>
                  <a:pt x="1402969" y="685800"/>
                </a:lnTo>
                <a:lnTo>
                  <a:pt x="0" y="685800"/>
                </a:lnTo>
                <a:lnTo>
                  <a:pt x="0" y="0"/>
                </a:lnTo>
                <a:close/>
              </a:path>
            </a:pathLst>
          </a:custGeom>
          <a:noFill/>
          <a:ln w="259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9" name="object 19">
            <a:extLst>
              <a:ext uri="{FF2B5EF4-FFF2-40B4-BE49-F238E27FC236}">
                <a16:creationId xmlns:a16="http://schemas.microsoft.com/office/drawing/2014/main" id="{C0B63ED9-B640-48EF-8824-9E35CFC8BCD0}"/>
              </a:ext>
            </a:extLst>
          </p:cNvPr>
          <p:cNvSpPr txBox="1"/>
          <p:nvPr/>
        </p:nvSpPr>
        <p:spPr>
          <a:xfrm>
            <a:off x="1039813" y="1638300"/>
            <a:ext cx="760412" cy="387350"/>
          </a:xfrm>
          <a:prstGeom prst="rect">
            <a:avLst/>
          </a:prstGeom>
        </p:spPr>
        <p:txBody>
          <a:bodyPr lIns="0" tIns="16933" rIns="0" bIns="0">
            <a:spAutoFit/>
          </a:bodyPr>
          <a:lstStyle/>
          <a:p>
            <a:pPr marL="16933">
              <a:spcBef>
                <a:spcPts val="133"/>
              </a:spcBef>
              <a:defRPr/>
            </a:pPr>
            <a:r>
              <a:rPr sz="2400" spc="-7" dirty="0">
                <a:solidFill>
                  <a:srgbClr val="FFFFFF"/>
                </a:solidFill>
                <a:latin typeface="Arial"/>
                <a:cs typeface="Arial"/>
              </a:rPr>
              <a:t>C</a:t>
            </a:r>
            <a:r>
              <a:rPr sz="2400" spc="-20" dirty="0">
                <a:solidFill>
                  <a:srgbClr val="FFFFFF"/>
                </a:solidFill>
                <a:latin typeface="Arial"/>
                <a:cs typeface="Arial"/>
              </a:rPr>
              <a:t>o</a:t>
            </a:r>
            <a:r>
              <a:rPr sz="2400" spc="-7" dirty="0">
                <a:solidFill>
                  <a:srgbClr val="FFFFFF"/>
                </a:solidFill>
                <a:latin typeface="Arial"/>
                <a:cs typeface="Arial"/>
              </a:rPr>
              <a:t>德</a:t>
            </a:r>
            <a:endParaRPr sz="2400">
              <a:latin typeface="Arial"/>
              <a:cs typeface="Arial"/>
            </a:endParaRPr>
          </a:p>
        </p:txBody>
      </p:sp>
      <p:sp>
        <p:nvSpPr>
          <p:cNvPr id="341012" name="object 20">
            <a:extLst>
              <a:ext uri="{FF2B5EF4-FFF2-40B4-BE49-F238E27FC236}">
                <a16:creationId xmlns:a16="http://schemas.microsoft.com/office/drawing/2014/main" id="{61E03690-D021-468D-91D8-6B2F2AC0B97A}"/>
              </a:ext>
            </a:extLst>
          </p:cNvPr>
          <p:cNvSpPr>
            <a:spLocks/>
          </p:cNvSpPr>
          <p:nvPr/>
        </p:nvSpPr>
        <p:spPr bwMode="auto">
          <a:xfrm>
            <a:off x="5889625" y="2516188"/>
            <a:ext cx="5892800" cy="914400"/>
          </a:xfrm>
          <a:custGeom>
            <a:avLst/>
            <a:gdLst>
              <a:gd name="T0" fmla="*/ 0 w 4419600"/>
              <a:gd name="T1" fmla="*/ 2889956 h 685800"/>
              <a:gd name="T2" fmla="*/ 18624155 w 4419600"/>
              <a:gd name="T3" fmla="*/ 2889956 h 685800"/>
              <a:gd name="T4" fmla="*/ 18624155 w 4419600"/>
              <a:gd name="T5" fmla="*/ 0 h 685800"/>
              <a:gd name="T6" fmla="*/ 0 w 4419600"/>
              <a:gd name="T7" fmla="*/ 0 h 685800"/>
              <a:gd name="T8" fmla="*/ 0 w 441960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19600" h="685800">
                <a:moveTo>
                  <a:pt x="0" y="685800"/>
                </a:moveTo>
                <a:lnTo>
                  <a:pt x="4419599" y="685800"/>
                </a:lnTo>
                <a:lnTo>
                  <a:pt x="4419599" y="0"/>
                </a:lnTo>
                <a:lnTo>
                  <a:pt x="0" y="0"/>
                </a:lnTo>
                <a:lnTo>
                  <a:pt x="0" y="685800"/>
                </a:lnTo>
                <a:close/>
              </a:path>
            </a:pathLst>
          </a:custGeom>
          <a:solidFill>
            <a:srgbClr val="0C67AD"/>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41013" name="object 21">
            <a:extLst>
              <a:ext uri="{FF2B5EF4-FFF2-40B4-BE49-F238E27FC236}">
                <a16:creationId xmlns:a16="http://schemas.microsoft.com/office/drawing/2014/main" id="{626E5502-BD4C-4D63-ACAD-3D61C7806523}"/>
              </a:ext>
            </a:extLst>
          </p:cNvPr>
          <p:cNvSpPr>
            <a:spLocks/>
          </p:cNvSpPr>
          <p:nvPr/>
        </p:nvSpPr>
        <p:spPr bwMode="auto">
          <a:xfrm>
            <a:off x="5889625" y="2516188"/>
            <a:ext cx="5892800" cy="914400"/>
          </a:xfrm>
          <a:custGeom>
            <a:avLst/>
            <a:gdLst>
              <a:gd name="T0" fmla="*/ 0 w 4419600"/>
              <a:gd name="T1" fmla="*/ 2889956 h 685800"/>
              <a:gd name="T2" fmla="*/ 18624155 w 4419600"/>
              <a:gd name="T3" fmla="*/ 2889956 h 685800"/>
              <a:gd name="T4" fmla="*/ 18624155 w 4419600"/>
              <a:gd name="T5" fmla="*/ 0 h 685800"/>
              <a:gd name="T6" fmla="*/ 0 w 4419600"/>
              <a:gd name="T7" fmla="*/ 0 h 685800"/>
              <a:gd name="T8" fmla="*/ 0 w 441960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19600" h="685800">
                <a:moveTo>
                  <a:pt x="0" y="685800"/>
                </a:moveTo>
                <a:lnTo>
                  <a:pt x="4419599" y="685800"/>
                </a:lnTo>
                <a:lnTo>
                  <a:pt x="4419599" y="0"/>
                </a:lnTo>
                <a:lnTo>
                  <a:pt x="0" y="0"/>
                </a:lnTo>
                <a:lnTo>
                  <a:pt x="0" y="685800"/>
                </a:lnTo>
                <a:close/>
              </a:path>
            </a:pathLst>
          </a:custGeom>
          <a:noFill/>
          <a:ln w="259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2" name="object 22">
            <a:extLst>
              <a:ext uri="{FF2B5EF4-FFF2-40B4-BE49-F238E27FC236}">
                <a16:creationId xmlns:a16="http://schemas.microsoft.com/office/drawing/2014/main" id="{228F647E-23B9-4548-A654-4D1EB2E1669E}"/>
              </a:ext>
            </a:extLst>
          </p:cNvPr>
          <p:cNvSpPr txBox="1"/>
          <p:nvPr/>
        </p:nvSpPr>
        <p:spPr>
          <a:xfrm>
            <a:off x="5889625" y="2765425"/>
            <a:ext cx="5892800" cy="385763"/>
          </a:xfrm>
          <a:prstGeom prst="rect">
            <a:avLst/>
          </a:prstGeom>
        </p:spPr>
        <p:txBody>
          <a:bodyPr lIns="0" tIns="16933" rIns="0" bIns="0">
            <a:spAutoFit/>
          </a:bodyPr>
          <a:lstStyle/>
          <a:p>
            <a:pPr marL="1848227">
              <a:spcBef>
                <a:spcPts val="133"/>
              </a:spcBef>
              <a:defRPr/>
            </a:pPr>
            <a:r>
              <a:rPr sz="2400" spc="-7" dirty="0">
                <a:solidFill>
                  <a:srgbClr val="FFFFFF"/>
                </a:solidFill>
                <a:latin typeface="Arial"/>
                <a:cs typeface="Arial"/>
              </a:rPr>
              <a:t>弹力豆茎</a:t>
            </a:r>
            <a:endParaRPr sz="2400">
              <a:latin typeface="Arial"/>
              <a:cs typeface="Arial"/>
            </a:endParaRPr>
          </a:p>
        </p:txBody>
      </p:sp>
      <p:sp>
        <p:nvSpPr>
          <p:cNvPr id="341015" name="object 23">
            <a:extLst>
              <a:ext uri="{FF2B5EF4-FFF2-40B4-BE49-F238E27FC236}">
                <a16:creationId xmlns:a16="http://schemas.microsoft.com/office/drawing/2014/main" id="{EF861CF1-540F-40E1-A306-C20523EDF2B4}"/>
              </a:ext>
            </a:extLst>
          </p:cNvPr>
          <p:cNvSpPr>
            <a:spLocks/>
          </p:cNvSpPr>
          <p:nvPr/>
        </p:nvSpPr>
        <p:spPr bwMode="auto">
          <a:xfrm>
            <a:off x="5894388" y="3633788"/>
            <a:ext cx="5892800" cy="914400"/>
          </a:xfrm>
          <a:custGeom>
            <a:avLst/>
            <a:gdLst>
              <a:gd name="T0" fmla="*/ 0 w 4419600"/>
              <a:gd name="T1" fmla="*/ 2889956 h 685800"/>
              <a:gd name="T2" fmla="*/ 18624155 w 4419600"/>
              <a:gd name="T3" fmla="*/ 2889956 h 685800"/>
              <a:gd name="T4" fmla="*/ 18624155 w 4419600"/>
              <a:gd name="T5" fmla="*/ 0 h 685800"/>
              <a:gd name="T6" fmla="*/ 0 w 4419600"/>
              <a:gd name="T7" fmla="*/ 0 h 685800"/>
              <a:gd name="T8" fmla="*/ 0 w 441960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19600" h="685800">
                <a:moveTo>
                  <a:pt x="0" y="685800"/>
                </a:moveTo>
                <a:lnTo>
                  <a:pt x="4419599" y="685800"/>
                </a:lnTo>
                <a:lnTo>
                  <a:pt x="4419599" y="0"/>
                </a:lnTo>
                <a:lnTo>
                  <a:pt x="0" y="0"/>
                </a:lnTo>
                <a:lnTo>
                  <a:pt x="0" y="685800"/>
                </a:lnTo>
                <a:close/>
              </a:path>
            </a:pathLst>
          </a:custGeom>
          <a:solidFill>
            <a:srgbClr val="0C67AD"/>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41016" name="object 24">
            <a:extLst>
              <a:ext uri="{FF2B5EF4-FFF2-40B4-BE49-F238E27FC236}">
                <a16:creationId xmlns:a16="http://schemas.microsoft.com/office/drawing/2014/main" id="{D0886BD8-A1C7-42E8-88B1-5CAB4CBEC526}"/>
              </a:ext>
            </a:extLst>
          </p:cNvPr>
          <p:cNvSpPr>
            <a:spLocks/>
          </p:cNvSpPr>
          <p:nvPr/>
        </p:nvSpPr>
        <p:spPr bwMode="auto">
          <a:xfrm>
            <a:off x="5894388" y="3633788"/>
            <a:ext cx="5892800" cy="914400"/>
          </a:xfrm>
          <a:custGeom>
            <a:avLst/>
            <a:gdLst>
              <a:gd name="T0" fmla="*/ 0 w 4419600"/>
              <a:gd name="T1" fmla="*/ 2889956 h 685800"/>
              <a:gd name="T2" fmla="*/ 18624155 w 4419600"/>
              <a:gd name="T3" fmla="*/ 2889956 h 685800"/>
              <a:gd name="T4" fmla="*/ 18624155 w 4419600"/>
              <a:gd name="T5" fmla="*/ 0 h 685800"/>
              <a:gd name="T6" fmla="*/ 0 w 4419600"/>
              <a:gd name="T7" fmla="*/ 0 h 685800"/>
              <a:gd name="T8" fmla="*/ 0 w 441960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19600" h="685800">
                <a:moveTo>
                  <a:pt x="0" y="685800"/>
                </a:moveTo>
                <a:lnTo>
                  <a:pt x="4419599" y="685800"/>
                </a:lnTo>
                <a:lnTo>
                  <a:pt x="4419599" y="0"/>
                </a:lnTo>
                <a:lnTo>
                  <a:pt x="0" y="0"/>
                </a:lnTo>
                <a:lnTo>
                  <a:pt x="0" y="685800"/>
                </a:lnTo>
                <a:close/>
              </a:path>
            </a:pathLst>
          </a:custGeom>
          <a:noFill/>
          <a:ln w="259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 name="object 25">
            <a:extLst>
              <a:ext uri="{FF2B5EF4-FFF2-40B4-BE49-F238E27FC236}">
                <a16:creationId xmlns:a16="http://schemas.microsoft.com/office/drawing/2014/main" id="{96838188-58B1-4DD1-89B5-72B5293D8403}"/>
              </a:ext>
            </a:extLst>
          </p:cNvPr>
          <p:cNvSpPr txBox="1"/>
          <p:nvPr/>
        </p:nvSpPr>
        <p:spPr>
          <a:xfrm>
            <a:off x="5894388" y="3883025"/>
            <a:ext cx="5892800" cy="385763"/>
          </a:xfrm>
          <a:prstGeom prst="rect">
            <a:avLst/>
          </a:prstGeom>
        </p:spPr>
        <p:txBody>
          <a:bodyPr lIns="0" tIns="16933" rIns="0" bIns="0">
            <a:spAutoFit/>
          </a:bodyPr>
          <a:lstStyle/>
          <a:p>
            <a:pPr marL="121917" algn="ctr">
              <a:spcBef>
                <a:spcPts val="133"/>
              </a:spcBef>
              <a:defRPr/>
            </a:pPr>
            <a:r>
              <a:rPr sz="2400" spc="-7" dirty="0">
                <a:solidFill>
                  <a:srgbClr val="FFFFFF"/>
                </a:solidFill>
                <a:latin typeface="Arial"/>
                <a:cs typeface="Arial"/>
              </a:rPr>
              <a:t>OpsWorks</a:t>
            </a:r>
            <a:endParaRPr sz="2400">
              <a:latin typeface="Arial"/>
              <a:cs typeface="Arial"/>
            </a:endParaRPr>
          </a:p>
        </p:txBody>
      </p:sp>
      <p:sp>
        <p:nvSpPr>
          <p:cNvPr id="341018" name="object 26">
            <a:extLst>
              <a:ext uri="{FF2B5EF4-FFF2-40B4-BE49-F238E27FC236}">
                <a16:creationId xmlns:a16="http://schemas.microsoft.com/office/drawing/2014/main" id="{F3AFE046-5CDB-4F0D-BFB2-74D26810FA7B}"/>
              </a:ext>
            </a:extLst>
          </p:cNvPr>
          <p:cNvSpPr>
            <a:spLocks/>
          </p:cNvSpPr>
          <p:nvPr/>
        </p:nvSpPr>
        <p:spPr bwMode="auto">
          <a:xfrm>
            <a:off x="9953625" y="4751388"/>
            <a:ext cx="1828800" cy="914400"/>
          </a:xfrm>
          <a:custGeom>
            <a:avLst/>
            <a:gdLst>
              <a:gd name="T0" fmla="*/ 0 w 1371600"/>
              <a:gd name="T1" fmla="*/ 2889956 h 685800"/>
              <a:gd name="T2" fmla="*/ 5779911 w 1371600"/>
              <a:gd name="T3" fmla="*/ 2889956 h 685800"/>
              <a:gd name="T4" fmla="*/ 5779911 w 1371600"/>
              <a:gd name="T5" fmla="*/ 0 h 685800"/>
              <a:gd name="T6" fmla="*/ 0 w 1371600"/>
              <a:gd name="T7" fmla="*/ 0 h 685800"/>
              <a:gd name="T8" fmla="*/ 0 w 137160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1600" h="685800">
                <a:moveTo>
                  <a:pt x="0" y="685800"/>
                </a:moveTo>
                <a:lnTo>
                  <a:pt x="1371600" y="685800"/>
                </a:lnTo>
                <a:lnTo>
                  <a:pt x="1371600" y="0"/>
                </a:lnTo>
                <a:lnTo>
                  <a:pt x="0" y="0"/>
                </a:lnTo>
                <a:lnTo>
                  <a:pt x="0" y="685800"/>
                </a:lnTo>
                <a:close/>
              </a:path>
            </a:pathLst>
          </a:custGeom>
          <a:solidFill>
            <a:srgbClr val="0C67AD"/>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41019" name="object 27">
            <a:extLst>
              <a:ext uri="{FF2B5EF4-FFF2-40B4-BE49-F238E27FC236}">
                <a16:creationId xmlns:a16="http://schemas.microsoft.com/office/drawing/2014/main" id="{322F5CF6-A475-44C6-92A7-54C8DDB6D701}"/>
              </a:ext>
            </a:extLst>
          </p:cNvPr>
          <p:cNvSpPr>
            <a:spLocks/>
          </p:cNvSpPr>
          <p:nvPr/>
        </p:nvSpPr>
        <p:spPr bwMode="auto">
          <a:xfrm>
            <a:off x="9953625" y="4751388"/>
            <a:ext cx="1828800" cy="914400"/>
          </a:xfrm>
          <a:custGeom>
            <a:avLst/>
            <a:gdLst>
              <a:gd name="T0" fmla="*/ 0 w 1371600"/>
              <a:gd name="T1" fmla="*/ 2889956 h 685800"/>
              <a:gd name="T2" fmla="*/ 5779911 w 1371600"/>
              <a:gd name="T3" fmla="*/ 2889956 h 685800"/>
              <a:gd name="T4" fmla="*/ 5779911 w 1371600"/>
              <a:gd name="T5" fmla="*/ 0 h 685800"/>
              <a:gd name="T6" fmla="*/ 0 w 1371600"/>
              <a:gd name="T7" fmla="*/ 0 h 685800"/>
              <a:gd name="T8" fmla="*/ 0 w 137160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1600" h="685800">
                <a:moveTo>
                  <a:pt x="0" y="685800"/>
                </a:moveTo>
                <a:lnTo>
                  <a:pt x="1371600" y="685800"/>
                </a:lnTo>
                <a:lnTo>
                  <a:pt x="1371600" y="0"/>
                </a:lnTo>
                <a:lnTo>
                  <a:pt x="0" y="0"/>
                </a:lnTo>
                <a:lnTo>
                  <a:pt x="0" y="685800"/>
                </a:lnTo>
                <a:close/>
              </a:path>
            </a:pathLst>
          </a:custGeom>
          <a:noFill/>
          <a:ln w="259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41020" name="object 28">
            <a:extLst>
              <a:ext uri="{FF2B5EF4-FFF2-40B4-BE49-F238E27FC236}">
                <a16:creationId xmlns:a16="http://schemas.microsoft.com/office/drawing/2014/main" id="{1B892D6F-3E3F-4EEA-9799-36EA21D7875C}"/>
              </a:ext>
            </a:extLst>
          </p:cNvPr>
          <p:cNvSpPr txBox="1">
            <a:spLocks noChangeArrowheads="1"/>
          </p:cNvSpPr>
          <p:nvPr/>
        </p:nvSpPr>
        <p:spPr bwMode="auto">
          <a:xfrm>
            <a:off x="9953625" y="4818063"/>
            <a:ext cx="182880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933" rIns="0" bIns="0">
            <a:spAutoFit/>
          </a:bodyPr>
          <a:lstStyle>
            <a:lvl1pPr marL="487363" indent="26988">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sz="2400">
                <a:solidFill>
                  <a:srgbClr val="FFFFFF"/>
                </a:solidFill>
                <a:latin typeface="Arial" panose="020B0604020202020204" pitchFamily="34" charset="0"/>
                <a:cs typeface="Arial" panose="020B0604020202020204" pitchFamily="34" charset="0"/>
              </a:rPr>
              <a:t>云表</a:t>
            </a:r>
            <a:endParaRPr lang="zh-CN" altLang="zh-CN" sz="2400">
              <a:latin typeface="Arial" panose="020B0604020202020204" pitchFamily="34" charset="0"/>
              <a:cs typeface="Arial" panose="020B0604020202020204" pitchFamily="34" charset="0"/>
            </a:endParaRPr>
          </a:p>
        </p:txBody>
      </p:sp>
      <p:sp>
        <p:nvSpPr>
          <p:cNvPr id="341021" name="object 29">
            <a:extLst>
              <a:ext uri="{FF2B5EF4-FFF2-40B4-BE49-F238E27FC236}">
                <a16:creationId xmlns:a16="http://schemas.microsoft.com/office/drawing/2014/main" id="{45B5131A-D37D-4860-9A71-0EE3B8C2EECC}"/>
              </a:ext>
            </a:extLst>
          </p:cNvPr>
          <p:cNvSpPr>
            <a:spLocks/>
          </p:cNvSpPr>
          <p:nvPr/>
        </p:nvSpPr>
        <p:spPr bwMode="auto">
          <a:xfrm>
            <a:off x="7926388" y="4751388"/>
            <a:ext cx="1828800" cy="914400"/>
          </a:xfrm>
          <a:custGeom>
            <a:avLst/>
            <a:gdLst>
              <a:gd name="T0" fmla="*/ 0 w 1371600"/>
              <a:gd name="T1" fmla="*/ 2889956 h 685800"/>
              <a:gd name="T2" fmla="*/ 5779909 w 1371600"/>
              <a:gd name="T3" fmla="*/ 2889956 h 685800"/>
              <a:gd name="T4" fmla="*/ 5779909 w 1371600"/>
              <a:gd name="T5" fmla="*/ 0 h 685800"/>
              <a:gd name="T6" fmla="*/ 0 w 1371600"/>
              <a:gd name="T7" fmla="*/ 0 h 685800"/>
              <a:gd name="T8" fmla="*/ 0 w 137160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1600" h="685800">
                <a:moveTo>
                  <a:pt x="0" y="685800"/>
                </a:moveTo>
                <a:lnTo>
                  <a:pt x="1371599" y="685800"/>
                </a:lnTo>
                <a:lnTo>
                  <a:pt x="1371599" y="0"/>
                </a:lnTo>
                <a:lnTo>
                  <a:pt x="0" y="0"/>
                </a:lnTo>
                <a:lnTo>
                  <a:pt x="0" y="685800"/>
                </a:lnTo>
                <a:close/>
              </a:path>
            </a:pathLst>
          </a:custGeom>
          <a:solidFill>
            <a:srgbClr val="0C67AD"/>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41022" name="object 30">
            <a:extLst>
              <a:ext uri="{FF2B5EF4-FFF2-40B4-BE49-F238E27FC236}">
                <a16:creationId xmlns:a16="http://schemas.microsoft.com/office/drawing/2014/main" id="{C49D6625-B94F-4129-A745-8832F31ACFBE}"/>
              </a:ext>
            </a:extLst>
          </p:cNvPr>
          <p:cNvSpPr>
            <a:spLocks/>
          </p:cNvSpPr>
          <p:nvPr/>
        </p:nvSpPr>
        <p:spPr bwMode="auto">
          <a:xfrm>
            <a:off x="7926388" y="4751388"/>
            <a:ext cx="1828800" cy="914400"/>
          </a:xfrm>
          <a:custGeom>
            <a:avLst/>
            <a:gdLst>
              <a:gd name="T0" fmla="*/ 0 w 1371600"/>
              <a:gd name="T1" fmla="*/ 2889956 h 685800"/>
              <a:gd name="T2" fmla="*/ 5779909 w 1371600"/>
              <a:gd name="T3" fmla="*/ 2889956 h 685800"/>
              <a:gd name="T4" fmla="*/ 5779909 w 1371600"/>
              <a:gd name="T5" fmla="*/ 0 h 685800"/>
              <a:gd name="T6" fmla="*/ 0 w 1371600"/>
              <a:gd name="T7" fmla="*/ 0 h 685800"/>
              <a:gd name="T8" fmla="*/ 0 w 137160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1600" h="685800">
                <a:moveTo>
                  <a:pt x="0" y="685800"/>
                </a:moveTo>
                <a:lnTo>
                  <a:pt x="1371599" y="685800"/>
                </a:lnTo>
                <a:lnTo>
                  <a:pt x="1371599" y="0"/>
                </a:lnTo>
                <a:lnTo>
                  <a:pt x="0" y="0"/>
                </a:lnTo>
                <a:lnTo>
                  <a:pt x="0" y="685800"/>
                </a:lnTo>
                <a:close/>
              </a:path>
            </a:pathLst>
          </a:custGeom>
          <a:noFill/>
          <a:ln w="259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41023" name="object 31">
            <a:extLst>
              <a:ext uri="{FF2B5EF4-FFF2-40B4-BE49-F238E27FC236}">
                <a16:creationId xmlns:a16="http://schemas.microsoft.com/office/drawing/2014/main" id="{A2909163-693B-4754-B7F2-08DE53B56BC1}"/>
              </a:ext>
            </a:extLst>
          </p:cNvPr>
          <p:cNvSpPr txBox="1">
            <a:spLocks noChangeArrowheads="1"/>
          </p:cNvSpPr>
          <p:nvPr/>
        </p:nvSpPr>
        <p:spPr bwMode="auto">
          <a:xfrm>
            <a:off x="7926388" y="4818063"/>
            <a:ext cx="182880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933" rIns="0" bIns="0">
            <a:spAutoFit/>
          </a:bodyPr>
          <a:lstStyle>
            <a:lvl1pPr marL="227013" indent="287338">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sz="2400">
                <a:solidFill>
                  <a:srgbClr val="FFFFFF"/>
                </a:solidFill>
                <a:latin typeface="Arial" panose="020B0604020202020204" pitchFamily="34" charset="0"/>
                <a:cs typeface="Arial" panose="020B0604020202020204" pitchFamily="34" charset="0"/>
              </a:rPr>
              <a:t>云形成</a:t>
            </a:r>
            <a:endParaRPr lang="zh-CN" altLang="zh-CN" sz="2400">
              <a:latin typeface="Arial" panose="020B0604020202020204" pitchFamily="34" charset="0"/>
              <a:cs typeface="Arial" panose="020B0604020202020204" pitchFamily="34" charset="0"/>
            </a:endParaRPr>
          </a:p>
        </p:txBody>
      </p:sp>
      <p:sp>
        <p:nvSpPr>
          <p:cNvPr id="341024" name="object 32">
            <a:extLst>
              <a:ext uri="{FF2B5EF4-FFF2-40B4-BE49-F238E27FC236}">
                <a16:creationId xmlns:a16="http://schemas.microsoft.com/office/drawing/2014/main" id="{9F7EF649-0B77-4586-BB0B-A12AB438F19C}"/>
              </a:ext>
            </a:extLst>
          </p:cNvPr>
          <p:cNvSpPr>
            <a:spLocks/>
          </p:cNvSpPr>
          <p:nvPr/>
        </p:nvSpPr>
        <p:spPr bwMode="auto">
          <a:xfrm>
            <a:off x="5894388" y="4751388"/>
            <a:ext cx="1828800" cy="914400"/>
          </a:xfrm>
          <a:custGeom>
            <a:avLst/>
            <a:gdLst>
              <a:gd name="T0" fmla="*/ 0 w 1371600"/>
              <a:gd name="T1" fmla="*/ 2889956 h 685800"/>
              <a:gd name="T2" fmla="*/ 5779911 w 1371600"/>
              <a:gd name="T3" fmla="*/ 2889956 h 685800"/>
              <a:gd name="T4" fmla="*/ 5779911 w 1371600"/>
              <a:gd name="T5" fmla="*/ 0 h 685800"/>
              <a:gd name="T6" fmla="*/ 0 w 1371600"/>
              <a:gd name="T7" fmla="*/ 0 h 685800"/>
              <a:gd name="T8" fmla="*/ 0 w 137160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1600" h="685800">
                <a:moveTo>
                  <a:pt x="0" y="685800"/>
                </a:moveTo>
                <a:lnTo>
                  <a:pt x="1371600" y="685800"/>
                </a:lnTo>
                <a:lnTo>
                  <a:pt x="1371600" y="0"/>
                </a:lnTo>
                <a:lnTo>
                  <a:pt x="0" y="0"/>
                </a:lnTo>
                <a:lnTo>
                  <a:pt x="0" y="685800"/>
                </a:lnTo>
                <a:close/>
              </a:path>
            </a:pathLst>
          </a:custGeom>
          <a:solidFill>
            <a:srgbClr val="F8850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41025" name="object 33">
            <a:extLst>
              <a:ext uri="{FF2B5EF4-FFF2-40B4-BE49-F238E27FC236}">
                <a16:creationId xmlns:a16="http://schemas.microsoft.com/office/drawing/2014/main" id="{17E5E763-336A-46AE-B1DE-F744CB79F0B3}"/>
              </a:ext>
            </a:extLst>
          </p:cNvPr>
          <p:cNvSpPr>
            <a:spLocks/>
          </p:cNvSpPr>
          <p:nvPr/>
        </p:nvSpPr>
        <p:spPr bwMode="auto">
          <a:xfrm>
            <a:off x="5894388" y="4751388"/>
            <a:ext cx="1828800" cy="914400"/>
          </a:xfrm>
          <a:custGeom>
            <a:avLst/>
            <a:gdLst>
              <a:gd name="T0" fmla="*/ 0 w 1371600"/>
              <a:gd name="T1" fmla="*/ 2889956 h 685800"/>
              <a:gd name="T2" fmla="*/ 5779911 w 1371600"/>
              <a:gd name="T3" fmla="*/ 2889956 h 685800"/>
              <a:gd name="T4" fmla="*/ 5779911 w 1371600"/>
              <a:gd name="T5" fmla="*/ 0 h 685800"/>
              <a:gd name="T6" fmla="*/ 0 w 1371600"/>
              <a:gd name="T7" fmla="*/ 0 h 685800"/>
              <a:gd name="T8" fmla="*/ 0 w 1371600"/>
              <a:gd name="T9" fmla="*/ 2889956 h 685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1600" h="685800">
                <a:moveTo>
                  <a:pt x="0" y="685800"/>
                </a:moveTo>
                <a:lnTo>
                  <a:pt x="1371600" y="685800"/>
                </a:lnTo>
                <a:lnTo>
                  <a:pt x="1371600" y="0"/>
                </a:lnTo>
                <a:lnTo>
                  <a:pt x="0" y="0"/>
                </a:lnTo>
                <a:lnTo>
                  <a:pt x="0" y="685800"/>
                </a:lnTo>
                <a:close/>
              </a:path>
            </a:pathLst>
          </a:custGeom>
          <a:noFill/>
          <a:ln w="259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41026" name="object 34">
            <a:extLst>
              <a:ext uri="{FF2B5EF4-FFF2-40B4-BE49-F238E27FC236}">
                <a16:creationId xmlns:a16="http://schemas.microsoft.com/office/drawing/2014/main" id="{094C0DB8-70C3-4A33-8EFC-61656C282CC1}"/>
              </a:ext>
            </a:extLst>
          </p:cNvPr>
          <p:cNvSpPr txBox="1">
            <a:spLocks noChangeArrowheads="1"/>
          </p:cNvSpPr>
          <p:nvPr/>
        </p:nvSpPr>
        <p:spPr bwMode="auto">
          <a:xfrm>
            <a:off x="5894388" y="4818063"/>
            <a:ext cx="182880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933" rIns="0" bIns="0">
            <a:spAutoFit/>
          </a:bodyPr>
          <a:lstStyle>
            <a:lvl1pPr marL="442913" indent="106363">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sz="2400">
                <a:solidFill>
                  <a:srgbClr val="FFFFFF"/>
                </a:solidFill>
                <a:latin typeface="Arial" panose="020B0604020202020204" pitchFamily="34" charset="0"/>
                <a:cs typeface="Arial" panose="020B0604020202020204" pitchFamily="34" charset="0"/>
              </a:rPr>
              <a:t>代码部署</a:t>
            </a:r>
            <a:endParaRPr lang="zh-CN" altLang="zh-CN" sz="2400">
              <a:latin typeface="Arial" panose="020B0604020202020204" pitchFamily="34" charset="0"/>
              <a:cs typeface="Arial" panose="020B0604020202020204" pitchFamily="34" charset="0"/>
            </a:endParaRPr>
          </a:p>
        </p:txBody>
      </p:sp>
      <p:sp>
        <p:nvSpPr>
          <p:cNvPr id="341027" name="object 35">
            <a:extLst>
              <a:ext uri="{FF2B5EF4-FFF2-40B4-BE49-F238E27FC236}">
                <a16:creationId xmlns:a16="http://schemas.microsoft.com/office/drawing/2014/main" id="{25B3C1C9-A3DB-4D74-B119-8CDCA1D7255F}"/>
              </a:ext>
            </a:extLst>
          </p:cNvPr>
          <p:cNvSpPr>
            <a:spLocks/>
          </p:cNvSpPr>
          <p:nvPr/>
        </p:nvSpPr>
        <p:spPr bwMode="auto">
          <a:xfrm>
            <a:off x="407988" y="2516188"/>
            <a:ext cx="1828800" cy="3149600"/>
          </a:xfrm>
          <a:custGeom>
            <a:avLst/>
            <a:gdLst>
              <a:gd name="T0" fmla="*/ 0 w 1371600"/>
              <a:gd name="T1" fmla="*/ 9954292 h 2362200"/>
              <a:gd name="T2" fmla="*/ 5779911 w 1371600"/>
              <a:gd name="T3" fmla="*/ 9954292 h 2362200"/>
              <a:gd name="T4" fmla="*/ 5779911 w 1371600"/>
              <a:gd name="T5" fmla="*/ 0 h 2362200"/>
              <a:gd name="T6" fmla="*/ 0 w 1371600"/>
              <a:gd name="T7" fmla="*/ 0 h 2362200"/>
              <a:gd name="T8" fmla="*/ 0 w 1371600"/>
              <a:gd name="T9" fmla="*/ 9954292 h 23622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1600" h="2362200">
                <a:moveTo>
                  <a:pt x="0" y="2362200"/>
                </a:moveTo>
                <a:lnTo>
                  <a:pt x="1371600" y="2362200"/>
                </a:lnTo>
                <a:lnTo>
                  <a:pt x="1371600" y="0"/>
                </a:lnTo>
                <a:lnTo>
                  <a:pt x="0" y="0"/>
                </a:lnTo>
                <a:lnTo>
                  <a:pt x="0" y="2362200"/>
                </a:lnTo>
                <a:close/>
              </a:path>
            </a:pathLst>
          </a:custGeom>
          <a:solidFill>
            <a:srgbClr val="F8850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41028" name="object 36">
            <a:extLst>
              <a:ext uri="{FF2B5EF4-FFF2-40B4-BE49-F238E27FC236}">
                <a16:creationId xmlns:a16="http://schemas.microsoft.com/office/drawing/2014/main" id="{3AD65FE4-1043-4560-976F-484DA5C99093}"/>
              </a:ext>
            </a:extLst>
          </p:cNvPr>
          <p:cNvSpPr>
            <a:spLocks/>
          </p:cNvSpPr>
          <p:nvPr/>
        </p:nvSpPr>
        <p:spPr bwMode="auto">
          <a:xfrm>
            <a:off x="407988" y="2516188"/>
            <a:ext cx="1828800" cy="3149600"/>
          </a:xfrm>
          <a:custGeom>
            <a:avLst/>
            <a:gdLst>
              <a:gd name="T0" fmla="*/ 0 w 1371600"/>
              <a:gd name="T1" fmla="*/ 9954292 h 2362200"/>
              <a:gd name="T2" fmla="*/ 5779911 w 1371600"/>
              <a:gd name="T3" fmla="*/ 9954292 h 2362200"/>
              <a:gd name="T4" fmla="*/ 5779911 w 1371600"/>
              <a:gd name="T5" fmla="*/ 0 h 2362200"/>
              <a:gd name="T6" fmla="*/ 0 w 1371600"/>
              <a:gd name="T7" fmla="*/ 0 h 2362200"/>
              <a:gd name="T8" fmla="*/ 0 w 1371600"/>
              <a:gd name="T9" fmla="*/ 9954292 h 23622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1600" h="2362200">
                <a:moveTo>
                  <a:pt x="0" y="2362200"/>
                </a:moveTo>
                <a:lnTo>
                  <a:pt x="1371600" y="2362200"/>
                </a:lnTo>
                <a:lnTo>
                  <a:pt x="1371600" y="0"/>
                </a:lnTo>
                <a:lnTo>
                  <a:pt x="0" y="0"/>
                </a:lnTo>
                <a:lnTo>
                  <a:pt x="0" y="2362200"/>
                </a:lnTo>
                <a:close/>
              </a:path>
            </a:pathLst>
          </a:custGeom>
          <a:noFill/>
          <a:ln w="259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41029" name="object 37">
            <a:extLst>
              <a:ext uri="{FF2B5EF4-FFF2-40B4-BE49-F238E27FC236}">
                <a16:creationId xmlns:a16="http://schemas.microsoft.com/office/drawing/2014/main" id="{AF1E9653-8655-4749-9761-AF7929FBD2D6}"/>
              </a:ext>
            </a:extLst>
          </p:cNvPr>
          <p:cNvSpPr txBox="1">
            <a:spLocks noChangeArrowheads="1"/>
          </p:cNvSpPr>
          <p:nvPr/>
        </p:nvSpPr>
        <p:spPr bwMode="auto">
          <a:xfrm>
            <a:off x="407988" y="3700463"/>
            <a:ext cx="182880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933" rIns="0" bIns="0">
            <a:spAutoFit/>
          </a:bodyPr>
          <a:lstStyle>
            <a:lvl1pPr marL="387350" indent="16192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sz="2400">
                <a:solidFill>
                  <a:srgbClr val="FFFFFF"/>
                </a:solidFill>
                <a:latin typeface="Arial" panose="020B0604020202020204" pitchFamily="34" charset="0"/>
                <a:cs typeface="Arial" panose="020B0604020202020204" pitchFamily="34" charset="0"/>
              </a:rPr>
              <a:t>代码提交</a:t>
            </a:r>
            <a:endParaRPr lang="zh-CN" altLang="zh-CN" sz="2400">
              <a:latin typeface="Arial" panose="020B0604020202020204" pitchFamily="34" charset="0"/>
              <a:cs typeface="Arial" panose="020B0604020202020204" pitchFamily="34" charset="0"/>
            </a:endParaRPr>
          </a:p>
        </p:txBody>
      </p:sp>
      <p:sp>
        <p:nvSpPr>
          <p:cNvPr id="341030" name="object 38">
            <a:extLst>
              <a:ext uri="{FF2B5EF4-FFF2-40B4-BE49-F238E27FC236}">
                <a16:creationId xmlns:a16="http://schemas.microsoft.com/office/drawing/2014/main" id="{1EF30BA8-7BC5-44EA-80DC-AC8507878390}"/>
              </a:ext>
            </a:extLst>
          </p:cNvPr>
          <p:cNvSpPr>
            <a:spLocks/>
          </p:cNvSpPr>
          <p:nvPr/>
        </p:nvSpPr>
        <p:spPr bwMode="auto">
          <a:xfrm>
            <a:off x="2439988" y="2516188"/>
            <a:ext cx="3251200" cy="3149600"/>
          </a:xfrm>
          <a:custGeom>
            <a:avLst/>
            <a:gdLst>
              <a:gd name="T0" fmla="*/ 0 w 2438400"/>
              <a:gd name="T1" fmla="*/ 9954292 h 2362200"/>
              <a:gd name="T2" fmla="*/ 10275397 w 2438400"/>
              <a:gd name="T3" fmla="*/ 9954292 h 2362200"/>
              <a:gd name="T4" fmla="*/ 10275397 w 2438400"/>
              <a:gd name="T5" fmla="*/ 0 h 2362200"/>
              <a:gd name="T6" fmla="*/ 0 w 2438400"/>
              <a:gd name="T7" fmla="*/ 0 h 2362200"/>
              <a:gd name="T8" fmla="*/ 0 w 2438400"/>
              <a:gd name="T9" fmla="*/ 9954292 h 23622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38400" h="2362200">
                <a:moveTo>
                  <a:pt x="0" y="2362200"/>
                </a:moveTo>
                <a:lnTo>
                  <a:pt x="2438400" y="2362200"/>
                </a:lnTo>
                <a:lnTo>
                  <a:pt x="2438400" y="0"/>
                </a:lnTo>
                <a:lnTo>
                  <a:pt x="0" y="0"/>
                </a:lnTo>
                <a:lnTo>
                  <a:pt x="0" y="2362200"/>
                </a:lnTo>
                <a:close/>
              </a:path>
            </a:pathLst>
          </a:custGeom>
          <a:solidFill>
            <a:srgbClr val="F8850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41031" name="object 39">
            <a:extLst>
              <a:ext uri="{FF2B5EF4-FFF2-40B4-BE49-F238E27FC236}">
                <a16:creationId xmlns:a16="http://schemas.microsoft.com/office/drawing/2014/main" id="{7C2FBFAF-58E6-484B-968D-F89601FBC693}"/>
              </a:ext>
            </a:extLst>
          </p:cNvPr>
          <p:cNvSpPr>
            <a:spLocks/>
          </p:cNvSpPr>
          <p:nvPr/>
        </p:nvSpPr>
        <p:spPr bwMode="auto">
          <a:xfrm>
            <a:off x="2439988" y="2516188"/>
            <a:ext cx="3251200" cy="3149600"/>
          </a:xfrm>
          <a:custGeom>
            <a:avLst/>
            <a:gdLst>
              <a:gd name="T0" fmla="*/ 0 w 2438400"/>
              <a:gd name="T1" fmla="*/ 9954292 h 2362200"/>
              <a:gd name="T2" fmla="*/ 10275397 w 2438400"/>
              <a:gd name="T3" fmla="*/ 9954292 h 2362200"/>
              <a:gd name="T4" fmla="*/ 10275397 w 2438400"/>
              <a:gd name="T5" fmla="*/ 0 h 2362200"/>
              <a:gd name="T6" fmla="*/ 0 w 2438400"/>
              <a:gd name="T7" fmla="*/ 0 h 2362200"/>
              <a:gd name="T8" fmla="*/ 0 w 2438400"/>
              <a:gd name="T9" fmla="*/ 9954292 h 23622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38400" h="2362200">
                <a:moveTo>
                  <a:pt x="0" y="2362200"/>
                </a:moveTo>
                <a:lnTo>
                  <a:pt x="2438400" y="2362200"/>
                </a:lnTo>
                <a:lnTo>
                  <a:pt x="2438400" y="0"/>
                </a:lnTo>
                <a:lnTo>
                  <a:pt x="0" y="0"/>
                </a:lnTo>
                <a:lnTo>
                  <a:pt x="0" y="2362200"/>
                </a:lnTo>
                <a:close/>
              </a:path>
            </a:pathLst>
          </a:custGeom>
          <a:noFill/>
          <a:ln w="2590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41032" name="object 40">
            <a:extLst>
              <a:ext uri="{FF2B5EF4-FFF2-40B4-BE49-F238E27FC236}">
                <a16:creationId xmlns:a16="http://schemas.microsoft.com/office/drawing/2014/main" id="{2B7F1524-DA7F-4358-9EE1-D2B9661ADCC1}"/>
              </a:ext>
            </a:extLst>
          </p:cNvPr>
          <p:cNvSpPr txBox="1">
            <a:spLocks noChangeArrowheads="1"/>
          </p:cNvSpPr>
          <p:nvPr/>
        </p:nvSpPr>
        <p:spPr bwMode="auto">
          <a:xfrm>
            <a:off x="2439988" y="3700463"/>
            <a:ext cx="325120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933" rIns="0" bIns="0">
            <a:spAutoFit/>
          </a:bodyPr>
          <a:lstStyle>
            <a:lvl1pPr marL="1084263">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ts val="138"/>
              </a:spcBef>
            </a:pPr>
            <a:r>
              <a:rPr lang="zh-CN" altLang="zh-CN" sz="2400">
                <a:solidFill>
                  <a:srgbClr val="FFFFFF"/>
                </a:solidFill>
                <a:latin typeface="Arial" panose="020B0604020202020204" pitchFamily="34" charset="0"/>
                <a:cs typeface="Arial" panose="020B0604020202020204" pitchFamily="34" charset="0"/>
              </a:rPr>
              <a:t>代码管道</a:t>
            </a:r>
            <a:endParaRPr lang="zh-CN" altLang="zh-CN" sz="2400">
              <a:latin typeface="Arial" panose="020B0604020202020204" pitchFamily="34" charset="0"/>
              <a:cs typeface="Arial" panose="020B0604020202020204" pitchFamily="34" charset="0"/>
            </a:endParaRPr>
          </a:p>
        </p:txBody>
      </p:sp>
      <p:sp>
        <p:nvSpPr>
          <p:cNvPr id="41" name="object 41">
            <a:extLst>
              <a:ext uri="{FF2B5EF4-FFF2-40B4-BE49-F238E27FC236}">
                <a16:creationId xmlns:a16="http://schemas.microsoft.com/office/drawing/2014/main" id="{D8E97D37-BBEE-434D-A542-88B277278E8A}"/>
              </a:ext>
            </a:extLst>
          </p:cNvPr>
          <p:cNvSpPr txBox="1">
            <a:spLocks noGrp="1"/>
          </p:cNvSpPr>
          <p:nvPr>
            <p:ph type="title"/>
          </p:nvPr>
        </p:nvSpPr>
        <p:spPr>
          <a:xfrm>
            <a:off x="511175" y="80963"/>
            <a:ext cx="10710863" cy="693737"/>
          </a:xfrm>
        </p:spPr>
        <p:txBody>
          <a:bodyPr lIns="0" tIns="16087" rIns="0" bIns="0" rtlCol="0">
            <a:spAutoFit/>
          </a:bodyPr>
          <a:lstStyle/>
          <a:p>
            <a:pPr marL="16933">
              <a:spcBef>
                <a:spcPts val="127"/>
              </a:spcBef>
              <a:defRPr/>
            </a:pPr>
            <a:r>
              <a:rPr spc="-7" dirty="0">
                <a:solidFill>
                  <a:schemeClr val="bg1"/>
                </a:solidFill>
              </a:rPr>
              <a:t>怎么能</a:t>
            </a:r>
            <a:r>
              <a:rPr spc="-80" dirty="0">
                <a:solidFill>
                  <a:schemeClr val="bg1"/>
                </a:solidFill>
              </a:rPr>
              <a:t>Aws</a:t>
            </a:r>
            <a:r>
              <a:rPr spc="-7" dirty="0">
                <a:solidFill>
                  <a:schemeClr val="bg1"/>
                </a:solidFill>
              </a:rPr>
              <a:t>帮助与</a:t>
            </a:r>
            <a:r>
              <a:rPr spc="-7" dirty="0">
                <a:solidFill>
                  <a:srgbClr val="F9AE00"/>
                </a:solidFill>
              </a:rPr>
              <a:t>缩放</a:t>
            </a:r>
            <a:r>
              <a:rPr spc="33" dirty="0">
                <a:solidFill>
                  <a:srgbClr val="F9AE00"/>
                </a:solidFill>
              </a:rPr>
              <a:t> </a:t>
            </a:r>
            <a:r>
              <a:rPr spc="-7" dirty="0">
                <a:solidFill>
                  <a:srgbClr val="F9AE00"/>
                </a:solidFill>
              </a:rPr>
              <a:t>部署</a:t>
            </a:r>
            <a:r>
              <a:rPr spc="-7" dirty="0">
                <a:solidFill>
                  <a:schemeClr val="bg1"/>
                </a:solidFill>
              </a:rPr>
              <a:t>?</a:t>
            </a:r>
          </a:p>
        </p:txBody>
      </p:sp>
    </p:spTree>
  </p:cSld>
  <p:clrMapOvr>
    <a:masterClrMapping/>
  </p:clrMapOvr>
</p:sld>
</file>

<file path=ppt/slides/slide254.xml><?xml version="1.0" encoding="utf-8"?>
<p:sld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C0D50B6D-C7A0-4587-82DE-0AB9020790FD}"/>
              </a:ext>
            </a:extLst>
          </p:cNvPr>
          <p:cNvSpPr txBox="1">
            <a:spLocks noGrp="1"/>
          </p:cNvSpPr>
          <p:nvPr>
            <p:ph type="title"/>
          </p:nvPr>
        </p:nvSpPr>
        <p:spPr>
          <a:xfrm>
            <a:off x="1695450" y="3103563"/>
            <a:ext cx="8704263" cy="836612"/>
          </a:xfrm>
        </p:spPr>
        <p:txBody>
          <a:bodyPr lIns="0" tIns="16087" rIns="0" bIns="0" rtlCol="0">
            <a:spAutoFit/>
          </a:bodyPr>
          <a:lstStyle/>
          <a:p>
            <a:pPr marL="16933">
              <a:spcBef>
                <a:spcPts val="127"/>
              </a:spcBef>
              <a:defRPr/>
            </a:pPr>
            <a:r>
              <a:rPr sz="5333" spc="-7" dirty="0"/>
              <a:t>Microservice</a:t>
            </a:r>
            <a:r>
              <a:rPr sz="5333" spc="-187" dirty="0"/>
              <a:t> </a:t>
            </a:r>
            <a:r>
              <a:rPr sz="5333" spc="-7" dirty="0"/>
              <a:t>架构</a:t>
            </a:r>
            <a:endParaRPr sz="5333" dirty="0"/>
          </a:p>
        </p:txBody>
      </p:sp>
    </p:spTree>
  </p:cSld>
  <p:clrMapOvr>
    <a:masterClrMapping/>
  </p:clrMapOvr>
  <p:transition spd="med">
    <p:fade/>
  </p:transition>
</p:sld>
</file>

<file path=ppt/slides/slide255.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AA80E9A0-68EE-4FA0-BC2B-472D9E39E281}"/>
              </a:ext>
            </a:extLst>
          </p:cNvPr>
          <p:cNvSpPr txBox="1">
            <a:spLocks noGrp="1"/>
          </p:cNvSpPr>
          <p:nvPr>
            <p:ph type="title"/>
          </p:nvPr>
        </p:nvSpPr>
        <p:spPr>
          <a:xfrm>
            <a:off x="554038" y="201613"/>
            <a:ext cx="9936162" cy="571500"/>
          </a:xfrm>
        </p:spPr>
        <p:txBody>
          <a:bodyPr tIns="16087" rtlCol="0">
            <a:spAutoFit/>
          </a:bodyPr>
          <a:lstStyle/>
          <a:p>
            <a:pPr marL="16933">
              <a:spcBef>
                <a:spcPts val="127"/>
              </a:spcBef>
              <a:defRPr/>
            </a:pPr>
            <a:r>
              <a:rPr sz="3600" b="0" spc="-7" dirty="0">
                <a:solidFill>
                  <a:schemeClr val="bg1"/>
                </a:solidFill>
              </a:rPr>
              <a:t>一个</a:t>
            </a:r>
            <a:r>
              <a:rPr sz="3600" b="0" spc="-53" dirty="0">
                <a:solidFill>
                  <a:schemeClr val="bg1"/>
                </a:solidFill>
              </a:rPr>
              <a:t>典型</a:t>
            </a:r>
            <a:r>
              <a:rPr sz="3600" b="0" spc="-7" dirty="0">
                <a:solidFill>
                  <a:schemeClr val="bg1"/>
                </a:solidFill>
              </a:rPr>
              <a:t>Microservice 建筑学在</a:t>
            </a:r>
            <a:r>
              <a:rPr sz="3600" b="0" spc="-193" dirty="0">
                <a:solidFill>
                  <a:schemeClr val="bg1"/>
                </a:solidFill>
              </a:rPr>
              <a:t> </a:t>
            </a:r>
            <a:r>
              <a:rPr sz="3600" b="0" spc="-80" dirty="0">
                <a:solidFill>
                  <a:schemeClr val="bg1"/>
                </a:solidFill>
              </a:rPr>
              <a:t>Aws</a:t>
            </a:r>
          </a:p>
        </p:txBody>
      </p:sp>
      <p:sp>
        <p:nvSpPr>
          <p:cNvPr id="3" name="object 3">
            <a:extLst>
              <a:ext uri="{FF2B5EF4-FFF2-40B4-BE49-F238E27FC236}">
                <a16:creationId xmlns:a16="http://schemas.microsoft.com/office/drawing/2014/main" id="{816BA206-FE39-4998-A721-3E4331337693}"/>
              </a:ext>
            </a:extLst>
          </p:cNvPr>
          <p:cNvSpPr txBox="1"/>
          <p:nvPr/>
        </p:nvSpPr>
        <p:spPr>
          <a:xfrm>
            <a:off x="3106738" y="5049838"/>
            <a:ext cx="284162" cy="263525"/>
          </a:xfrm>
          <a:prstGeom prst="rect">
            <a:avLst/>
          </a:prstGeom>
        </p:spPr>
        <p:txBody>
          <a:bodyPr lIns="0" tIns="16933" rIns="0" bIns="0">
            <a:spAutoFit/>
          </a:bodyPr>
          <a:lstStyle/>
          <a:p>
            <a:pPr marL="16933">
              <a:spcBef>
                <a:spcPts val="133"/>
              </a:spcBef>
              <a:defRPr/>
            </a:pPr>
            <a:r>
              <a:rPr sz="1600" b="1" spc="-7" dirty="0">
                <a:solidFill>
                  <a:srgbClr val="464646"/>
                </a:solidFill>
                <a:latin typeface="Arial"/>
                <a:cs typeface="Arial"/>
              </a:rPr>
              <a:t>S3</a:t>
            </a:r>
            <a:endParaRPr sz="1600">
              <a:latin typeface="Arial"/>
              <a:cs typeface="Arial"/>
            </a:endParaRPr>
          </a:p>
        </p:txBody>
      </p:sp>
      <p:sp>
        <p:nvSpPr>
          <p:cNvPr id="343044" name="object 4">
            <a:extLst>
              <a:ext uri="{FF2B5EF4-FFF2-40B4-BE49-F238E27FC236}">
                <a16:creationId xmlns:a16="http://schemas.microsoft.com/office/drawing/2014/main" id="{20077972-C45A-4CE9-97C8-AA6CAF5FBDD6}"/>
              </a:ext>
            </a:extLst>
          </p:cNvPr>
          <p:cNvSpPr>
            <a:spLocks noChangeArrowheads="1"/>
          </p:cNvSpPr>
          <p:nvPr/>
        </p:nvSpPr>
        <p:spPr bwMode="auto">
          <a:xfrm>
            <a:off x="2908300" y="5427663"/>
            <a:ext cx="795338" cy="94297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5" name="object 5">
            <a:extLst>
              <a:ext uri="{FF2B5EF4-FFF2-40B4-BE49-F238E27FC236}">
                <a16:creationId xmlns:a16="http://schemas.microsoft.com/office/drawing/2014/main" id="{96318B30-E210-4176-A047-D851FD46CE6F}"/>
              </a:ext>
            </a:extLst>
          </p:cNvPr>
          <p:cNvSpPr txBox="1"/>
          <p:nvPr/>
        </p:nvSpPr>
        <p:spPr>
          <a:xfrm>
            <a:off x="287338" y="3011488"/>
            <a:ext cx="1128712" cy="263525"/>
          </a:xfrm>
          <a:prstGeom prst="rect">
            <a:avLst/>
          </a:prstGeom>
        </p:spPr>
        <p:txBody>
          <a:bodyPr lIns="0" tIns="16933" rIns="0" bIns="0">
            <a:spAutoFit/>
          </a:bodyPr>
          <a:lstStyle/>
          <a:p>
            <a:pPr marL="16933">
              <a:spcBef>
                <a:spcPts val="133"/>
              </a:spcBef>
              <a:defRPr/>
            </a:pPr>
            <a:r>
              <a:rPr sz="1600" b="1" spc="-7" dirty="0">
                <a:solidFill>
                  <a:srgbClr val="464646"/>
                </a:solidFill>
                <a:latin typeface="Arial"/>
                <a:cs typeface="Arial"/>
              </a:rPr>
              <a:t>CloudFront</a:t>
            </a:r>
            <a:endParaRPr sz="1600">
              <a:latin typeface="Arial"/>
              <a:cs typeface="Arial"/>
            </a:endParaRPr>
          </a:p>
        </p:txBody>
      </p:sp>
      <p:sp>
        <p:nvSpPr>
          <p:cNvPr id="343046" name="object 6">
            <a:extLst>
              <a:ext uri="{FF2B5EF4-FFF2-40B4-BE49-F238E27FC236}">
                <a16:creationId xmlns:a16="http://schemas.microsoft.com/office/drawing/2014/main" id="{8A5F1A2B-FA2E-4BF3-A0FD-ED5C755FD495}"/>
              </a:ext>
            </a:extLst>
          </p:cNvPr>
          <p:cNvSpPr>
            <a:spLocks noChangeArrowheads="1"/>
          </p:cNvSpPr>
          <p:nvPr/>
        </p:nvSpPr>
        <p:spPr bwMode="auto">
          <a:xfrm>
            <a:off x="515938" y="3387725"/>
            <a:ext cx="796925" cy="957263"/>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7" name="object 7">
            <a:extLst>
              <a:ext uri="{FF2B5EF4-FFF2-40B4-BE49-F238E27FC236}">
                <a16:creationId xmlns:a16="http://schemas.microsoft.com/office/drawing/2014/main" id="{886B25AC-0E81-4C1A-B2ED-6E88ADC9F62D}"/>
              </a:ext>
            </a:extLst>
          </p:cNvPr>
          <p:cNvSpPr txBox="1"/>
          <p:nvPr/>
        </p:nvSpPr>
        <p:spPr>
          <a:xfrm>
            <a:off x="9586913" y="3973513"/>
            <a:ext cx="463550" cy="263525"/>
          </a:xfrm>
          <a:prstGeom prst="rect">
            <a:avLst/>
          </a:prstGeom>
        </p:spPr>
        <p:txBody>
          <a:bodyPr lIns="0" tIns="16933" rIns="0" bIns="0">
            <a:spAutoFit/>
          </a:bodyPr>
          <a:lstStyle/>
          <a:p>
            <a:pPr marL="16933">
              <a:spcBef>
                <a:spcPts val="133"/>
              </a:spcBef>
              <a:defRPr/>
            </a:pPr>
            <a:r>
              <a:rPr sz="1600" b="1" spc="-13" dirty="0">
                <a:solidFill>
                  <a:srgbClr val="464646"/>
                </a:solidFill>
                <a:latin typeface="Arial"/>
                <a:cs typeface="Arial"/>
              </a:rPr>
              <a:t>Rds</a:t>
            </a:r>
            <a:endParaRPr sz="1600">
              <a:latin typeface="Arial"/>
              <a:cs typeface="Arial"/>
            </a:endParaRPr>
          </a:p>
        </p:txBody>
      </p:sp>
      <p:sp>
        <p:nvSpPr>
          <p:cNvPr id="343048" name="object 8">
            <a:extLst>
              <a:ext uri="{FF2B5EF4-FFF2-40B4-BE49-F238E27FC236}">
                <a16:creationId xmlns:a16="http://schemas.microsoft.com/office/drawing/2014/main" id="{77408FF2-5D39-4AED-8831-330BF63E133C}"/>
              </a:ext>
            </a:extLst>
          </p:cNvPr>
          <p:cNvSpPr>
            <a:spLocks noChangeArrowheads="1"/>
          </p:cNvSpPr>
          <p:nvPr/>
        </p:nvSpPr>
        <p:spPr bwMode="auto">
          <a:xfrm>
            <a:off x="9391650" y="4349750"/>
            <a:ext cx="796925" cy="92075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9" name="object 9">
            <a:extLst>
              <a:ext uri="{FF2B5EF4-FFF2-40B4-BE49-F238E27FC236}">
                <a16:creationId xmlns:a16="http://schemas.microsoft.com/office/drawing/2014/main" id="{0FE5823B-1EEE-44BD-B3F8-96D80EF7B0A7}"/>
              </a:ext>
            </a:extLst>
          </p:cNvPr>
          <p:cNvSpPr txBox="1"/>
          <p:nvPr/>
        </p:nvSpPr>
        <p:spPr>
          <a:xfrm>
            <a:off x="9223375" y="2305050"/>
            <a:ext cx="1189038" cy="263525"/>
          </a:xfrm>
          <a:prstGeom prst="rect">
            <a:avLst/>
          </a:prstGeom>
        </p:spPr>
        <p:txBody>
          <a:bodyPr lIns="0" tIns="16933" rIns="0" bIns="0">
            <a:spAutoFit/>
          </a:bodyPr>
          <a:lstStyle/>
          <a:p>
            <a:pPr marL="16933">
              <a:spcBef>
                <a:spcPts val="133"/>
              </a:spcBef>
              <a:defRPr/>
            </a:pPr>
            <a:r>
              <a:rPr sz="1600" b="1" spc="-7" dirty="0">
                <a:solidFill>
                  <a:srgbClr val="464646"/>
                </a:solidFill>
                <a:latin typeface="Arial"/>
                <a:cs typeface="Arial"/>
              </a:rPr>
              <a:t>ElastiCache</a:t>
            </a:r>
            <a:endParaRPr sz="1600">
              <a:latin typeface="Arial"/>
              <a:cs typeface="Arial"/>
            </a:endParaRPr>
          </a:p>
        </p:txBody>
      </p:sp>
      <p:sp>
        <p:nvSpPr>
          <p:cNvPr id="343050" name="object 10">
            <a:extLst>
              <a:ext uri="{FF2B5EF4-FFF2-40B4-BE49-F238E27FC236}">
                <a16:creationId xmlns:a16="http://schemas.microsoft.com/office/drawing/2014/main" id="{70A8BEC5-7F5D-4C23-9E83-97C466AF96C7}"/>
              </a:ext>
            </a:extLst>
          </p:cNvPr>
          <p:cNvSpPr>
            <a:spLocks noChangeArrowheads="1"/>
          </p:cNvSpPr>
          <p:nvPr/>
        </p:nvSpPr>
        <p:spPr bwMode="auto">
          <a:xfrm>
            <a:off x="9426575" y="2679700"/>
            <a:ext cx="793750" cy="955675"/>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1" name="object 11">
            <a:extLst>
              <a:ext uri="{FF2B5EF4-FFF2-40B4-BE49-F238E27FC236}">
                <a16:creationId xmlns:a16="http://schemas.microsoft.com/office/drawing/2014/main" id="{FCC6FCC6-07F9-4F35-B32E-DCDDC9B78D81}"/>
              </a:ext>
            </a:extLst>
          </p:cNvPr>
          <p:cNvSpPr txBox="1"/>
          <p:nvPr/>
        </p:nvSpPr>
        <p:spPr>
          <a:xfrm>
            <a:off x="4330700" y="2762250"/>
            <a:ext cx="430213" cy="261938"/>
          </a:xfrm>
          <a:prstGeom prst="rect">
            <a:avLst/>
          </a:prstGeom>
        </p:spPr>
        <p:txBody>
          <a:bodyPr lIns="0" tIns="16933" rIns="0" bIns="0">
            <a:spAutoFit/>
          </a:bodyPr>
          <a:lstStyle/>
          <a:p>
            <a:pPr marL="16933">
              <a:spcBef>
                <a:spcPts val="133"/>
              </a:spcBef>
              <a:defRPr/>
            </a:pPr>
            <a:r>
              <a:rPr sz="1600" b="1" dirty="0">
                <a:solidFill>
                  <a:srgbClr val="464646"/>
                </a:solidFill>
                <a:latin typeface="Arial"/>
                <a:cs typeface="Arial"/>
              </a:rPr>
              <a:t>电子邮件</a:t>
            </a:r>
            <a:r>
              <a:rPr sz="1600" b="1" spc="-7" dirty="0">
                <a:solidFill>
                  <a:srgbClr val="464646"/>
                </a:solidFill>
                <a:latin typeface="Arial"/>
                <a:cs typeface="Arial"/>
              </a:rPr>
              <a:t>C2</a:t>
            </a:r>
            <a:endParaRPr sz="1600">
              <a:latin typeface="Arial"/>
              <a:cs typeface="Arial"/>
            </a:endParaRPr>
          </a:p>
        </p:txBody>
      </p:sp>
      <p:sp>
        <p:nvSpPr>
          <p:cNvPr id="343052" name="object 12">
            <a:extLst>
              <a:ext uri="{FF2B5EF4-FFF2-40B4-BE49-F238E27FC236}">
                <a16:creationId xmlns:a16="http://schemas.microsoft.com/office/drawing/2014/main" id="{8A9F4E77-33D0-4598-AEA9-3C63D919CAAD}"/>
              </a:ext>
            </a:extLst>
          </p:cNvPr>
          <p:cNvSpPr>
            <a:spLocks noChangeArrowheads="1"/>
          </p:cNvSpPr>
          <p:nvPr/>
        </p:nvSpPr>
        <p:spPr bwMode="auto">
          <a:xfrm>
            <a:off x="4195763" y="3387725"/>
            <a:ext cx="796925" cy="957263"/>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43053" name="object 13">
            <a:extLst>
              <a:ext uri="{FF2B5EF4-FFF2-40B4-BE49-F238E27FC236}">
                <a16:creationId xmlns:a16="http://schemas.microsoft.com/office/drawing/2014/main" id="{BFEECECD-4C2E-49B9-984D-1F7CD1DB0CF0}"/>
              </a:ext>
            </a:extLst>
          </p:cNvPr>
          <p:cNvSpPr txBox="1">
            <a:spLocks noChangeArrowheads="1"/>
          </p:cNvSpPr>
          <p:nvPr/>
        </p:nvSpPr>
        <p:spPr bwMode="auto">
          <a:xfrm>
            <a:off x="2689225" y="2751138"/>
            <a:ext cx="1228725"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933" rIns="0" bIns="0">
            <a:spAutoFit/>
          </a:bodyPr>
          <a:lstStyle>
            <a:lvl1pPr marL="127000" indent="-11112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sz="1600" b="1">
                <a:solidFill>
                  <a:srgbClr val="464646"/>
                </a:solidFill>
                <a:latin typeface="Arial" panose="020B0604020202020204" pitchFamily="34" charset="0"/>
                <a:cs typeface="Arial" panose="020B0604020202020204" pitchFamily="34" charset="0"/>
              </a:rPr>
              <a:t>弹性负载平衡</a:t>
            </a:r>
            <a:endParaRPr lang="zh-CN" altLang="zh-CN" sz="1600">
              <a:latin typeface="Arial" panose="020B0604020202020204" pitchFamily="34" charset="0"/>
              <a:cs typeface="Arial" panose="020B0604020202020204" pitchFamily="34" charset="0"/>
            </a:endParaRPr>
          </a:p>
        </p:txBody>
      </p:sp>
      <p:sp>
        <p:nvSpPr>
          <p:cNvPr id="343054" name="object 14">
            <a:extLst>
              <a:ext uri="{FF2B5EF4-FFF2-40B4-BE49-F238E27FC236}">
                <a16:creationId xmlns:a16="http://schemas.microsoft.com/office/drawing/2014/main" id="{FA728756-705C-4D1B-A1EA-B2433C8E171D}"/>
              </a:ext>
            </a:extLst>
          </p:cNvPr>
          <p:cNvSpPr>
            <a:spLocks noChangeArrowheads="1"/>
          </p:cNvSpPr>
          <p:nvPr/>
        </p:nvSpPr>
        <p:spPr bwMode="auto">
          <a:xfrm>
            <a:off x="2908300" y="3387725"/>
            <a:ext cx="795338" cy="957263"/>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5" name="object 15">
            <a:extLst>
              <a:ext uri="{FF2B5EF4-FFF2-40B4-BE49-F238E27FC236}">
                <a16:creationId xmlns:a16="http://schemas.microsoft.com/office/drawing/2014/main" id="{53DE5AA2-2924-4552-AEE3-E38A7C03CF6F}"/>
              </a:ext>
            </a:extLst>
          </p:cNvPr>
          <p:cNvSpPr txBox="1"/>
          <p:nvPr/>
        </p:nvSpPr>
        <p:spPr>
          <a:xfrm>
            <a:off x="7345363" y="2765425"/>
            <a:ext cx="430212" cy="263525"/>
          </a:xfrm>
          <a:prstGeom prst="rect">
            <a:avLst/>
          </a:prstGeom>
        </p:spPr>
        <p:txBody>
          <a:bodyPr lIns="0" tIns="16933" rIns="0" bIns="0">
            <a:spAutoFit/>
          </a:bodyPr>
          <a:lstStyle/>
          <a:p>
            <a:pPr marL="16933">
              <a:spcBef>
                <a:spcPts val="133"/>
              </a:spcBef>
              <a:defRPr/>
            </a:pPr>
            <a:r>
              <a:rPr sz="1600" b="1" dirty="0">
                <a:solidFill>
                  <a:srgbClr val="464646"/>
                </a:solidFill>
                <a:latin typeface="Arial"/>
                <a:cs typeface="Arial"/>
              </a:rPr>
              <a:t>电子邮件</a:t>
            </a:r>
            <a:r>
              <a:rPr sz="1600" b="1" spc="-7" dirty="0">
                <a:solidFill>
                  <a:srgbClr val="464646"/>
                </a:solidFill>
                <a:latin typeface="Arial"/>
                <a:cs typeface="Arial"/>
              </a:rPr>
              <a:t>C2</a:t>
            </a:r>
            <a:endParaRPr sz="1600">
              <a:latin typeface="Arial"/>
              <a:cs typeface="Arial"/>
            </a:endParaRPr>
          </a:p>
        </p:txBody>
      </p:sp>
      <p:sp>
        <p:nvSpPr>
          <p:cNvPr id="343056" name="object 16">
            <a:extLst>
              <a:ext uri="{FF2B5EF4-FFF2-40B4-BE49-F238E27FC236}">
                <a16:creationId xmlns:a16="http://schemas.microsoft.com/office/drawing/2014/main" id="{DA9BFD1B-3133-4841-8ECA-D5436BE66E99}"/>
              </a:ext>
            </a:extLst>
          </p:cNvPr>
          <p:cNvSpPr>
            <a:spLocks noChangeArrowheads="1"/>
          </p:cNvSpPr>
          <p:nvPr/>
        </p:nvSpPr>
        <p:spPr bwMode="auto">
          <a:xfrm>
            <a:off x="7183438" y="3387725"/>
            <a:ext cx="796925" cy="957263"/>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43057" name="object 17">
            <a:extLst>
              <a:ext uri="{FF2B5EF4-FFF2-40B4-BE49-F238E27FC236}">
                <a16:creationId xmlns:a16="http://schemas.microsoft.com/office/drawing/2014/main" id="{9D0A52F1-6E80-49C4-80DB-2419AB300395}"/>
              </a:ext>
            </a:extLst>
          </p:cNvPr>
          <p:cNvSpPr txBox="1">
            <a:spLocks noChangeArrowheads="1"/>
          </p:cNvSpPr>
          <p:nvPr/>
        </p:nvSpPr>
        <p:spPr bwMode="auto">
          <a:xfrm>
            <a:off x="5611813" y="2751138"/>
            <a:ext cx="1230312"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933" rIns="0" bIns="0">
            <a:spAutoFit/>
          </a:bodyPr>
          <a:lstStyle>
            <a:lvl1pPr marL="128588" indent="-11112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sz="1600" b="1">
                <a:solidFill>
                  <a:srgbClr val="464646"/>
                </a:solidFill>
                <a:latin typeface="Arial" panose="020B0604020202020204" pitchFamily="34" charset="0"/>
                <a:cs typeface="Arial" panose="020B0604020202020204" pitchFamily="34" charset="0"/>
              </a:rPr>
              <a:t>弹性负载平衡</a:t>
            </a:r>
            <a:endParaRPr lang="zh-CN" altLang="zh-CN" sz="1600">
              <a:latin typeface="Arial" panose="020B0604020202020204" pitchFamily="34" charset="0"/>
              <a:cs typeface="Arial" panose="020B0604020202020204" pitchFamily="34" charset="0"/>
            </a:endParaRPr>
          </a:p>
        </p:txBody>
      </p:sp>
      <p:sp>
        <p:nvSpPr>
          <p:cNvPr id="343058" name="object 18">
            <a:extLst>
              <a:ext uri="{FF2B5EF4-FFF2-40B4-BE49-F238E27FC236}">
                <a16:creationId xmlns:a16="http://schemas.microsoft.com/office/drawing/2014/main" id="{FF954682-FA39-4D6D-8652-44730F721D77}"/>
              </a:ext>
            </a:extLst>
          </p:cNvPr>
          <p:cNvSpPr>
            <a:spLocks noChangeArrowheads="1"/>
          </p:cNvSpPr>
          <p:nvPr/>
        </p:nvSpPr>
        <p:spPr bwMode="auto">
          <a:xfrm>
            <a:off x="5832475" y="3387725"/>
            <a:ext cx="795338" cy="957263"/>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43059" name="object 19">
            <a:extLst>
              <a:ext uri="{FF2B5EF4-FFF2-40B4-BE49-F238E27FC236}">
                <a16:creationId xmlns:a16="http://schemas.microsoft.com/office/drawing/2014/main" id="{983EC26F-878D-44CD-8C23-24DB27E6F959}"/>
              </a:ext>
            </a:extLst>
          </p:cNvPr>
          <p:cNvSpPr>
            <a:spLocks noChangeArrowheads="1"/>
          </p:cNvSpPr>
          <p:nvPr/>
        </p:nvSpPr>
        <p:spPr bwMode="auto">
          <a:xfrm>
            <a:off x="2012950" y="1344613"/>
            <a:ext cx="176213" cy="5114925"/>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43060" name="object 20">
            <a:extLst>
              <a:ext uri="{FF2B5EF4-FFF2-40B4-BE49-F238E27FC236}">
                <a16:creationId xmlns:a16="http://schemas.microsoft.com/office/drawing/2014/main" id="{0A4450A3-5B25-4306-8EAB-BC0766B4A9D1}"/>
              </a:ext>
            </a:extLst>
          </p:cNvPr>
          <p:cNvSpPr>
            <a:spLocks/>
          </p:cNvSpPr>
          <p:nvPr/>
        </p:nvSpPr>
        <p:spPr bwMode="auto">
          <a:xfrm>
            <a:off x="2087563" y="1374775"/>
            <a:ext cx="26987" cy="4984750"/>
          </a:xfrm>
          <a:custGeom>
            <a:avLst/>
            <a:gdLst>
              <a:gd name="T0" fmla="*/ 83981 w 20319"/>
              <a:gd name="T1" fmla="*/ 0 h 3738245"/>
              <a:gd name="T2" fmla="*/ 0 w 20319"/>
              <a:gd name="T3" fmla="*/ 15759570 h 3738245"/>
              <a:gd name="T4" fmla="*/ 0 60000 65536"/>
              <a:gd name="T5" fmla="*/ 0 60000 65536"/>
            </a:gdLst>
            <a:ahLst/>
            <a:cxnLst>
              <a:cxn ang="T4">
                <a:pos x="T0" y="T1"/>
              </a:cxn>
              <a:cxn ang="T5">
                <a:pos x="T2" y="T3"/>
              </a:cxn>
            </a:cxnLst>
            <a:rect l="0" t="0" r="r" b="b"/>
            <a:pathLst>
              <a:path w="20319" h="3738245">
                <a:moveTo>
                  <a:pt x="20320" y="0"/>
                </a:moveTo>
                <a:lnTo>
                  <a:pt x="0" y="3738232"/>
                </a:lnTo>
              </a:path>
            </a:pathLst>
          </a:custGeom>
          <a:noFill/>
          <a:ln w="25908">
            <a:solidFill>
              <a:srgbClr val="FBB64B"/>
            </a:solidFill>
            <a:prstDash val="lgDash"/>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43061" name="object 21">
            <a:extLst>
              <a:ext uri="{FF2B5EF4-FFF2-40B4-BE49-F238E27FC236}">
                <a16:creationId xmlns:a16="http://schemas.microsoft.com/office/drawing/2014/main" id="{F9BD5DC8-7182-409B-AC0A-A6000BCD1A3E}"/>
              </a:ext>
            </a:extLst>
          </p:cNvPr>
          <p:cNvSpPr>
            <a:spLocks noChangeArrowheads="1"/>
          </p:cNvSpPr>
          <p:nvPr/>
        </p:nvSpPr>
        <p:spPr bwMode="auto">
          <a:xfrm>
            <a:off x="5278438" y="1344613"/>
            <a:ext cx="176212" cy="5114925"/>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43062" name="object 22">
            <a:extLst>
              <a:ext uri="{FF2B5EF4-FFF2-40B4-BE49-F238E27FC236}">
                <a16:creationId xmlns:a16="http://schemas.microsoft.com/office/drawing/2014/main" id="{296ECC19-E82B-43BC-8C65-C6B6ABA27BD3}"/>
              </a:ext>
            </a:extLst>
          </p:cNvPr>
          <p:cNvSpPr>
            <a:spLocks/>
          </p:cNvSpPr>
          <p:nvPr/>
        </p:nvSpPr>
        <p:spPr bwMode="auto">
          <a:xfrm>
            <a:off x="5353050" y="1374775"/>
            <a:ext cx="26988" cy="4984750"/>
          </a:xfrm>
          <a:custGeom>
            <a:avLst/>
            <a:gdLst>
              <a:gd name="T0" fmla="*/ 83976 w 20320"/>
              <a:gd name="T1" fmla="*/ 0 h 3738245"/>
              <a:gd name="T2" fmla="*/ 0 w 20320"/>
              <a:gd name="T3" fmla="*/ 15759570 h 3738245"/>
              <a:gd name="T4" fmla="*/ 0 60000 65536"/>
              <a:gd name="T5" fmla="*/ 0 60000 65536"/>
            </a:gdLst>
            <a:ahLst/>
            <a:cxnLst>
              <a:cxn ang="T4">
                <a:pos x="T0" y="T1"/>
              </a:cxn>
              <a:cxn ang="T5">
                <a:pos x="T2" y="T3"/>
              </a:cxn>
            </a:cxnLst>
            <a:rect l="0" t="0" r="r" b="b"/>
            <a:pathLst>
              <a:path w="20320" h="3738245">
                <a:moveTo>
                  <a:pt x="20320" y="0"/>
                </a:moveTo>
                <a:lnTo>
                  <a:pt x="0" y="3738232"/>
                </a:lnTo>
              </a:path>
            </a:pathLst>
          </a:custGeom>
          <a:noFill/>
          <a:ln w="25908">
            <a:solidFill>
              <a:srgbClr val="FBB64B"/>
            </a:solidFill>
            <a:prstDash val="lgDash"/>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43063" name="object 23">
            <a:extLst>
              <a:ext uri="{FF2B5EF4-FFF2-40B4-BE49-F238E27FC236}">
                <a16:creationId xmlns:a16="http://schemas.microsoft.com/office/drawing/2014/main" id="{488FD2AB-737E-4C52-A357-C60D89314BE0}"/>
              </a:ext>
            </a:extLst>
          </p:cNvPr>
          <p:cNvSpPr>
            <a:spLocks noChangeArrowheads="1"/>
          </p:cNvSpPr>
          <p:nvPr/>
        </p:nvSpPr>
        <p:spPr bwMode="auto">
          <a:xfrm>
            <a:off x="8461375" y="1327150"/>
            <a:ext cx="174625" cy="5114925"/>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43064" name="object 24">
            <a:extLst>
              <a:ext uri="{FF2B5EF4-FFF2-40B4-BE49-F238E27FC236}">
                <a16:creationId xmlns:a16="http://schemas.microsoft.com/office/drawing/2014/main" id="{6A31A27E-427E-459B-A49A-28692CC61B2D}"/>
              </a:ext>
            </a:extLst>
          </p:cNvPr>
          <p:cNvSpPr>
            <a:spLocks/>
          </p:cNvSpPr>
          <p:nvPr/>
        </p:nvSpPr>
        <p:spPr bwMode="auto">
          <a:xfrm>
            <a:off x="8535988" y="1355725"/>
            <a:ext cx="26987" cy="4984750"/>
          </a:xfrm>
          <a:custGeom>
            <a:avLst/>
            <a:gdLst>
              <a:gd name="T0" fmla="*/ 83960 w 20320"/>
              <a:gd name="T1" fmla="*/ 0 h 3738245"/>
              <a:gd name="T2" fmla="*/ 0 w 20320"/>
              <a:gd name="T3" fmla="*/ 15759570 h 3738245"/>
              <a:gd name="T4" fmla="*/ 0 60000 65536"/>
              <a:gd name="T5" fmla="*/ 0 60000 65536"/>
            </a:gdLst>
            <a:ahLst/>
            <a:cxnLst>
              <a:cxn ang="T4">
                <a:pos x="T0" y="T1"/>
              </a:cxn>
              <a:cxn ang="T5">
                <a:pos x="T2" y="T3"/>
              </a:cxn>
            </a:cxnLst>
            <a:rect l="0" t="0" r="r" b="b"/>
            <a:pathLst>
              <a:path w="20320" h="3738245">
                <a:moveTo>
                  <a:pt x="20320" y="0"/>
                </a:moveTo>
                <a:lnTo>
                  <a:pt x="0" y="3738232"/>
                </a:lnTo>
              </a:path>
            </a:pathLst>
          </a:custGeom>
          <a:noFill/>
          <a:ln w="25908">
            <a:solidFill>
              <a:srgbClr val="FBB64B"/>
            </a:solidFill>
            <a:prstDash val="lgDash"/>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43065" name="object 25">
            <a:extLst>
              <a:ext uri="{FF2B5EF4-FFF2-40B4-BE49-F238E27FC236}">
                <a16:creationId xmlns:a16="http://schemas.microsoft.com/office/drawing/2014/main" id="{5F17D685-D211-4B0F-BA31-1336D3CDFA61}"/>
              </a:ext>
            </a:extLst>
          </p:cNvPr>
          <p:cNvSpPr>
            <a:spLocks noChangeArrowheads="1"/>
          </p:cNvSpPr>
          <p:nvPr/>
        </p:nvSpPr>
        <p:spPr bwMode="auto">
          <a:xfrm>
            <a:off x="798513" y="4667250"/>
            <a:ext cx="1851025" cy="1420813"/>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43066" name="object 26">
            <a:extLst>
              <a:ext uri="{FF2B5EF4-FFF2-40B4-BE49-F238E27FC236}">
                <a16:creationId xmlns:a16="http://schemas.microsoft.com/office/drawing/2014/main" id="{40336CD0-1CA3-4D1C-8217-EE750E602A2B}"/>
              </a:ext>
            </a:extLst>
          </p:cNvPr>
          <p:cNvSpPr>
            <a:spLocks/>
          </p:cNvSpPr>
          <p:nvPr/>
        </p:nvSpPr>
        <p:spPr bwMode="auto">
          <a:xfrm>
            <a:off x="855663" y="4697413"/>
            <a:ext cx="1633537" cy="1254125"/>
          </a:xfrm>
          <a:custGeom>
            <a:avLst/>
            <a:gdLst>
              <a:gd name="T0" fmla="*/ 0 w 1224280"/>
              <a:gd name="T1" fmla="*/ 128552 h 940435"/>
              <a:gd name="T2" fmla="*/ 90390 w 1224280"/>
              <a:gd name="T3" fmla="*/ 73752 h 940435"/>
              <a:gd name="T4" fmla="*/ 90390 w 1224280"/>
              <a:gd name="T5" fmla="*/ 109266 h 940435"/>
              <a:gd name="T6" fmla="*/ 90390 w 1224280"/>
              <a:gd name="T7" fmla="*/ 109266 h 940435"/>
              <a:gd name="T8" fmla="*/ 0 w 1224280"/>
              <a:gd name="T9" fmla="*/ 237813 h 940435"/>
              <a:gd name="T10" fmla="*/ 109561 w 1224280"/>
              <a:gd name="T11" fmla="*/ 456352 h 940435"/>
              <a:gd name="T12" fmla="*/ 109561 w 1224280"/>
              <a:gd name="T13" fmla="*/ 456352 h 940435"/>
              <a:gd name="T14" fmla="*/ 109561 w 1224280"/>
              <a:gd name="T15" fmla="*/ 784160 h 940435"/>
              <a:gd name="T16" fmla="*/ 0 w 1224280"/>
              <a:gd name="T17" fmla="*/ 1002697 h 940435"/>
              <a:gd name="T18" fmla="*/ 0 w 1224280"/>
              <a:gd name="T19" fmla="*/ 1111962 h 940435"/>
              <a:gd name="T20" fmla="*/ 109561 w 1224280"/>
              <a:gd name="T21" fmla="*/ 1330501 h 940435"/>
              <a:gd name="T22" fmla="*/ 109561 w 1224280"/>
              <a:gd name="T23" fmla="*/ 1330501 h 940435"/>
              <a:gd name="T24" fmla="*/ 109561 w 1224280"/>
              <a:gd name="T25" fmla="*/ 1658140 h 940435"/>
              <a:gd name="T26" fmla="*/ 0 w 1224280"/>
              <a:gd name="T27" fmla="*/ 1876678 h 940435"/>
              <a:gd name="T28" fmla="*/ 0 w 1224280"/>
              <a:gd name="T29" fmla="*/ 1985947 h 940435"/>
              <a:gd name="T30" fmla="*/ 109561 w 1224280"/>
              <a:gd name="T31" fmla="*/ 2204484 h 940435"/>
              <a:gd name="T32" fmla="*/ 109561 w 1224280"/>
              <a:gd name="T33" fmla="*/ 2204484 h 940435"/>
              <a:gd name="T34" fmla="*/ 109561 w 1224280"/>
              <a:gd name="T35" fmla="*/ 2532287 h 940435"/>
              <a:gd name="T36" fmla="*/ 0 w 1224280"/>
              <a:gd name="T37" fmla="*/ 2750826 h 940435"/>
              <a:gd name="T38" fmla="*/ 0 w 1224280"/>
              <a:gd name="T39" fmla="*/ 2860096 h 940435"/>
              <a:gd name="T40" fmla="*/ 109561 w 1224280"/>
              <a:gd name="T41" fmla="*/ 3078629 h 940435"/>
              <a:gd name="T42" fmla="*/ 109561 w 1224280"/>
              <a:gd name="T43" fmla="*/ 3078629 h 940435"/>
              <a:gd name="T44" fmla="*/ 109561 w 1224280"/>
              <a:gd name="T45" fmla="*/ 3406435 h 940435"/>
              <a:gd name="T46" fmla="*/ 0 w 1224280"/>
              <a:gd name="T47" fmla="*/ 3624969 h 940435"/>
              <a:gd name="T48" fmla="*/ 0 w 1224280"/>
              <a:gd name="T49" fmla="*/ 3734238 h 940435"/>
              <a:gd name="T50" fmla="*/ 97103 w 1224280"/>
              <a:gd name="T51" fmla="*/ 3788930 h 940435"/>
              <a:gd name="T52" fmla="*/ 109561 w 1224280"/>
              <a:gd name="T53" fmla="*/ 3746724 h 940435"/>
              <a:gd name="T54" fmla="*/ 109561 w 1224280"/>
              <a:gd name="T55" fmla="*/ 3746724 h 940435"/>
              <a:gd name="T56" fmla="*/ 97103 w 1224280"/>
              <a:gd name="T57" fmla="*/ 3746724 h 940435"/>
              <a:gd name="T58" fmla="*/ 316236 w 1224280"/>
              <a:gd name="T59" fmla="*/ 3855989 h 940435"/>
              <a:gd name="T60" fmla="*/ 425798 w 1224280"/>
              <a:gd name="T61" fmla="*/ 3855989 h 940435"/>
              <a:gd name="T62" fmla="*/ 644933 w 1224280"/>
              <a:gd name="T63" fmla="*/ 3746724 h 940435"/>
              <a:gd name="T64" fmla="*/ 973628 w 1224280"/>
              <a:gd name="T65" fmla="*/ 3746724 h 940435"/>
              <a:gd name="T66" fmla="*/ 973628 w 1224280"/>
              <a:gd name="T67" fmla="*/ 3746724 h 940435"/>
              <a:gd name="T68" fmla="*/ 1192762 w 1224280"/>
              <a:gd name="T69" fmla="*/ 3855989 h 940435"/>
              <a:gd name="T70" fmla="*/ 1302324 w 1224280"/>
              <a:gd name="T71" fmla="*/ 3855989 h 940435"/>
              <a:gd name="T72" fmla="*/ 1521460 w 1224280"/>
              <a:gd name="T73" fmla="*/ 3746724 h 940435"/>
              <a:gd name="T74" fmla="*/ 1850155 w 1224280"/>
              <a:gd name="T75" fmla="*/ 3746724 h 940435"/>
              <a:gd name="T76" fmla="*/ 1850155 w 1224280"/>
              <a:gd name="T77" fmla="*/ 3746724 h 940435"/>
              <a:gd name="T78" fmla="*/ 2069289 w 1224280"/>
              <a:gd name="T79" fmla="*/ 3855989 h 940435"/>
              <a:gd name="T80" fmla="*/ 2178851 w 1224280"/>
              <a:gd name="T81" fmla="*/ 3855989 h 940435"/>
              <a:gd name="T82" fmla="*/ 2397986 w 1224280"/>
              <a:gd name="T83" fmla="*/ 3746724 h 940435"/>
              <a:gd name="T84" fmla="*/ 2726414 w 1224280"/>
              <a:gd name="T85" fmla="*/ 3746724 h 940435"/>
              <a:gd name="T86" fmla="*/ 2726414 w 1224280"/>
              <a:gd name="T87" fmla="*/ 3746724 h 940435"/>
              <a:gd name="T88" fmla="*/ 2945548 w 1224280"/>
              <a:gd name="T89" fmla="*/ 3855989 h 940435"/>
              <a:gd name="T90" fmla="*/ 3055112 w 1224280"/>
              <a:gd name="T91" fmla="*/ 3855989 h 940435"/>
              <a:gd name="T92" fmla="*/ 3274247 w 1224280"/>
              <a:gd name="T93" fmla="*/ 3746724 h 940435"/>
              <a:gd name="T94" fmla="*/ 3602940 w 1224280"/>
              <a:gd name="T95" fmla="*/ 3746724 h 940435"/>
              <a:gd name="T96" fmla="*/ 3602940 w 1224280"/>
              <a:gd name="T97" fmla="*/ 3746724 h 940435"/>
              <a:gd name="T98" fmla="*/ 3822075 w 1224280"/>
              <a:gd name="T99" fmla="*/ 3855989 h 940435"/>
              <a:gd name="T100" fmla="*/ 3931638 w 1224280"/>
              <a:gd name="T101" fmla="*/ 3855989 h 940435"/>
              <a:gd name="T102" fmla="*/ 4150772 w 1224280"/>
              <a:gd name="T103" fmla="*/ 3746724 h 940435"/>
              <a:gd name="T104" fmla="*/ 4479466 w 1224280"/>
              <a:gd name="T105" fmla="*/ 3746724 h 940435"/>
              <a:gd name="T106" fmla="*/ 4479466 w 1224280"/>
              <a:gd name="T107" fmla="*/ 3746724 h 940435"/>
              <a:gd name="T108" fmla="*/ 4698602 w 1224280"/>
              <a:gd name="T109" fmla="*/ 3855989 h 940435"/>
              <a:gd name="T110" fmla="*/ 5065431 w 1224280"/>
              <a:gd name="T111" fmla="*/ 3855989 h 940435"/>
              <a:gd name="T112" fmla="*/ 4846302 w 1224280"/>
              <a:gd name="T113" fmla="*/ 3637457 h 940435"/>
              <a:gd name="T114" fmla="*/ 4846302 w 1224280"/>
              <a:gd name="T115" fmla="*/ 3855989 h 940435"/>
              <a:gd name="T116" fmla="*/ 4901082 w 1224280"/>
              <a:gd name="T117" fmla="*/ 3855989 h 9404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24280" h="940435">
                <a:moveTo>
                  <a:pt x="21374" y="0"/>
                </a:moveTo>
                <a:lnTo>
                  <a:pt x="5803" y="0"/>
                </a:lnTo>
                <a:lnTo>
                  <a:pt x="0" y="5842"/>
                </a:lnTo>
                <a:lnTo>
                  <a:pt x="0" y="30480"/>
                </a:lnTo>
                <a:lnTo>
                  <a:pt x="25907" y="30480"/>
                </a:lnTo>
                <a:lnTo>
                  <a:pt x="25907" y="25908"/>
                </a:lnTo>
                <a:lnTo>
                  <a:pt x="12954" y="25908"/>
                </a:lnTo>
                <a:lnTo>
                  <a:pt x="21374" y="17487"/>
                </a:lnTo>
                <a:lnTo>
                  <a:pt x="21374" y="0"/>
                </a:lnTo>
                <a:close/>
              </a:path>
              <a:path w="1224280" h="940435">
                <a:moveTo>
                  <a:pt x="21374" y="17487"/>
                </a:moveTo>
                <a:lnTo>
                  <a:pt x="12954" y="25908"/>
                </a:lnTo>
                <a:lnTo>
                  <a:pt x="21374" y="25908"/>
                </a:lnTo>
                <a:lnTo>
                  <a:pt x="21374" y="17487"/>
                </a:lnTo>
                <a:close/>
              </a:path>
              <a:path w="1224280" h="940435">
                <a:moveTo>
                  <a:pt x="25907" y="12953"/>
                </a:moveTo>
                <a:lnTo>
                  <a:pt x="21374" y="17487"/>
                </a:lnTo>
                <a:lnTo>
                  <a:pt x="21374" y="25908"/>
                </a:lnTo>
                <a:lnTo>
                  <a:pt x="25907" y="25908"/>
                </a:lnTo>
                <a:lnTo>
                  <a:pt x="25907" y="12953"/>
                </a:lnTo>
                <a:close/>
              </a:path>
              <a:path w="1224280" h="940435">
                <a:moveTo>
                  <a:pt x="25907" y="56387"/>
                </a:moveTo>
                <a:lnTo>
                  <a:pt x="0" y="56387"/>
                </a:lnTo>
                <a:lnTo>
                  <a:pt x="0" y="82296"/>
                </a:lnTo>
                <a:lnTo>
                  <a:pt x="25907" y="82296"/>
                </a:lnTo>
                <a:lnTo>
                  <a:pt x="25907" y="56387"/>
                </a:lnTo>
                <a:close/>
              </a:path>
              <a:path w="1224280" h="940435">
                <a:moveTo>
                  <a:pt x="25907" y="108203"/>
                </a:moveTo>
                <a:lnTo>
                  <a:pt x="0" y="108203"/>
                </a:lnTo>
                <a:lnTo>
                  <a:pt x="0" y="134112"/>
                </a:lnTo>
                <a:lnTo>
                  <a:pt x="25907" y="134112"/>
                </a:lnTo>
                <a:lnTo>
                  <a:pt x="25907" y="108203"/>
                </a:lnTo>
                <a:close/>
              </a:path>
              <a:path w="1224280" h="940435">
                <a:moveTo>
                  <a:pt x="25907" y="160020"/>
                </a:moveTo>
                <a:lnTo>
                  <a:pt x="0" y="160020"/>
                </a:lnTo>
                <a:lnTo>
                  <a:pt x="0" y="185928"/>
                </a:lnTo>
                <a:lnTo>
                  <a:pt x="25907" y="185928"/>
                </a:lnTo>
                <a:lnTo>
                  <a:pt x="25907" y="160020"/>
                </a:lnTo>
                <a:close/>
              </a:path>
              <a:path w="1224280" h="940435">
                <a:moveTo>
                  <a:pt x="25907" y="211836"/>
                </a:moveTo>
                <a:lnTo>
                  <a:pt x="0" y="211836"/>
                </a:lnTo>
                <a:lnTo>
                  <a:pt x="0" y="237744"/>
                </a:lnTo>
                <a:lnTo>
                  <a:pt x="25907" y="237744"/>
                </a:lnTo>
                <a:lnTo>
                  <a:pt x="25907" y="211836"/>
                </a:lnTo>
                <a:close/>
              </a:path>
              <a:path w="1224280" h="940435">
                <a:moveTo>
                  <a:pt x="25907" y="263652"/>
                </a:moveTo>
                <a:lnTo>
                  <a:pt x="0" y="263652"/>
                </a:lnTo>
                <a:lnTo>
                  <a:pt x="0" y="289559"/>
                </a:lnTo>
                <a:lnTo>
                  <a:pt x="25907" y="289559"/>
                </a:lnTo>
                <a:lnTo>
                  <a:pt x="25907" y="263652"/>
                </a:lnTo>
                <a:close/>
              </a:path>
              <a:path w="1224280" h="940435">
                <a:moveTo>
                  <a:pt x="25907" y="315468"/>
                </a:moveTo>
                <a:lnTo>
                  <a:pt x="0" y="315468"/>
                </a:lnTo>
                <a:lnTo>
                  <a:pt x="0" y="341375"/>
                </a:lnTo>
                <a:lnTo>
                  <a:pt x="25907" y="341375"/>
                </a:lnTo>
                <a:lnTo>
                  <a:pt x="25907" y="315468"/>
                </a:lnTo>
                <a:close/>
              </a:path>
              <a:path w="1224280" h="940435">
                <a:moveTo>
                  <a:pt x="25907" y="367245"/>
                </a:moveTo>
                <a:lnTo>
                  <a:pt x="0" y="367245"/>
                </a:lnTo>
                <a:lnTo>
                  <a:pt x="0" y="393153"/>
                </a:lnTo>
                <a:lnTo>
                  <a:pt x="25907" y="393153"/>
                </a:lnTo>
                <a:lnTo>
                  <a:pt x="25907" y="367245"/>
                </a:lnTo>
                <a:close/>
              </a:path>
              <a:path w="1224280" h="940435">
                <a:moveTo>
                  <a:pt x="25907" y="419061"/>
                </a:moveTo>
                <a:lnTo>
                  <a:pt x="0" y="419061"/>
                </a:lnTo>
                <a:lnTo>
                  <a:pt x="0" y="444969"/>
                </a:lnTo>
                <a:lnTo>
                  <a:pt x="25907" y="444969"/>
                </a:lnTo>
                <a:lnTo>
                  <a:pt x="25907" y="419061"/>
                </a:lnTo>
                <a:close/>
              </a:path>
              <a:path w="1224280" h="940435">
                <a:moveTo>
                  <a:pt x="25907" y="470877"/>
                </a:moveTo>
                <a:lnTo>
                  <a:pt x="0" y="470877"/>
                </a:lnTo>
                <a:lnTo>
                  <a:pt x="0" y="496785"/>
                </a:lnTo>
                <a:lnTo>
                  <a:pt x="25907" y="496785"/>
                </a:lnTo>
                <a:lnTo>
                  <a:pt x="25907" y="470877"/>
                </a:lnTo>
                <a:close/>
              </a:path>
              <a:path w="1224280" h="940435">
                <a:moveTo>
                  <a:pt x="25907" y="522693"/>
                </a:moveTo>
                <a:lnTo>
                  <a:pt x="0" y="522693"/>
                </a:lnTo>
                <a:lnTo>
                  <a:pt x="0" y="548601"/>
                </a:lnTo>
                <a:lnTo>
                  <a:pt x="25907" y="548601"/>
                </a:lnTo>
                <a:lnTo>
                  <a:pt x="25907" y="522693"/>
                </a:lnTo>
                <a:close/>
              </a:path>
              <a:path w="1224280" h="940435">
                <a:moveTo>
                  <a:pt x="25907" y="574509"/>
                </a:moveTo>
                <a:lnTo>
                  <a:pt x="0" y="574509"/>
                </a:lnTo>
                <a:lnTo>
                  <a:pt x="0" y="600417"/>
                </a:lnTo>
                <a:lnTo>
                  <a:pt x="25907" y="600417"/>
                </a:lnTo>
                <a:lnTo>
                  <a:pt x="25907" y="574509"/>
                </a:lnTo>
                <a:close/>
              </a:path>
              <a:path w="1224280" h="940435">
                <a:moveTo>
                  <a:pt x="25907" y="626325"/>
                </a:moveTo>
                <a:lnTo>
                  <a:pt x="0" y="626325"/>
                </a:lnTo>
                <a:lnTo>
                  <a:pt x="0" y="652233"/>
                </a:lnTo>
                <a:lnTo>
                  <a:pt x="25907" y="652233"/>
                </a:lnTo>
                <a:lnTo>
                  <a:pt x="25907" y="626325"/>
                </a:lnTo>
                <a:close/>
              </a:path>
              <a:path w="1224280" h="940435">
                <a:moveTo>
                  <a:pt x="25907" y="678141"/>
                </a:moveTo>
                <a:lnTo>
                  <a:pt x="0" y="678141"/>
                </a:lnTo>
                <a:lnTo>
                  <a:pt x="0" y="704049"/>
                </a:lnTo>
                <a:lnTo>
                  <a:pt x="25907" y="704049"/>
                </a:lnTo>
                <a:lnTo>
                  <a:pt x="25907" y="678141"/>
                </a:lnTo>
                <a:close/>
              </a:path>
              <a:path w="1224280" h="940435">
                <a:moveTo>
                  <a:pt x="25907" y="729957"/>
                </a:moveTo>
                <a:lnTo>
                  <a:pt x="0" y="729957"/>
                </a:lnTo>
                <a:lnTo>
                  <a:pt x="0" y="755865"/>
                </a:lnTo>
                <a:lnTo>
                  <a:pt x="25907" y="755865"/>
                </a:lnTo>
                <a:lnTo>
                  <a:pt x="25907" y="729957"/>
                </a:lnTo>
                <a:close/>
              </a:path>
              <a:path w="1224280" h="940435">
                <a:moveTo>
                  <a:pt x="25907" y="781773"/>
                </a:moveTo>
                <a:lnTo>
                  <a:pt x="0" y="781773"/>
                </a:lnTo>
                <a:lnTo>
                  <a:pt x="0" y="807681"/>
                </a:lnTo>
                <a:lnTo>
                  <a:pt x="25907" y="807681"/>
                </a:lnTo>
                <a:lnTo>
                  <a:pt x="25907" y="781773"/>
                </a:lnTo>
                <a:close/>
              </a:path>
              <a:path w="1224280" h="940435">
                <a:moveTo>
                  <a:pt x="25907" y="833589"/>
                </a:moveTo>
                <a:lnTo>
                  <a:pt x="0" y="833589"/>
                </a:lnTo>
                <a:lnTo>
                  <a:pt x="0" y="859497"/>
                </a:lnTo>
                <a:lnTo>
                  <a:pt x="25907" y="859497"/>
                </a:lnTo>
                <a:lnTo>
                  <a:pt x="25907" y="833589"/>
                </a:lnTo>
                <a:close/>
              </a:path>
              <a:path w="1224280" h="940435">
                <a:moveTo>
                  <a:pt x="25907" y="885405"/>
                </a:moveTo>
                <a:lnTo>
                  <a:pt x="0" y="885405"/>
                </a:lnTo>
                <a:lnTo>
                  <a:pt x="0" y="908469"/>
                </a:lnTo>
                <a:lnTo>
                  <a:pt x="5803" y="914273"/>
                </a:lnTo>
                <a:lnTo>
                  <a:pt x="22961" y="914273"/>
                </a:lnTo>
                <a:lnTo>
                  <a:pt x="22961" y="898372"/>
                </a:lnTo>
                <a:lnTo>
                  <a:pt x="12954" y="888365"/>
                </a:lnTo>
                <a:lnTo>
                  <a:pt x="25907" y="888365"/>
                </a:lnTo>
                <a:lnTo>
                  <a:pt x="25907" y="885405"/>
                </a:lnTo>
                <a:close/>
              </a:path>
              <a:path w="1224280" h="940435">
                <a:moveTo>
                  <a:pt x="25907" y="888365"/>
                </a:moveTo>
                <a:lnTo>
                  <a:pt x="22961" y="888365"/>
                </a:lnTo>
                <a:lnTo>
                  <a:pt x="22961" y="898372"/>
                </a:lnTo>
                <a:lnTo>
                  <a:pt x="25907" y="901319"/>
                </a:lnTo>
                <a:lnTo>
                  <a:pt x="25907" y="888365"/>
                </a:lnTo>
                <a:close/>
              </a:path>
              <a:path w="1224280" h="940435">
                <a:moveTo>
                  <a:pt x="22961" y="888365"/>
                </a:moveTo>
                <a:lnTo>
                  <a:pt x="12954" y="888365"/>
                </a:lnTo>
                <a:lnTo>
                  <a:pt x="22961" y="898372"/>
                </a:lnTo>
                <a:lnTo>
                  <a:pt x="22961" y="888365"/>
                </a:lnTo>
                <a:close/>
              </a:path>
              <a:path w="1224280" h="940435">
                <a:moveTo>
                  <a:pt x="74777" y="888365"/>
                </a:moveTo>
                <a:lnTo>
                  <a:pt x="48869" y="888365"/>
                </a:lnTo>
                <a:lnTo>
                  <a:pt x="48869" y="914273"/>
                </a:lnTo>
                <a:lnTo>
                  <a:pt x="74777" y="914273"/>
                </a:lnTo>
                <a:lnTo>
                  <a:pt x="74777" y="888365"/>
                </a:lnTo>
                <a:close/>
              </a:path>
              <a:path w="1224280" h="940435">
                <a:moveTo>
                  <a:pt x="126593" y="888365"/>
                </a:moveTo>
                <a:lnTo>
                  <a:pt x="100685" y="888365"/>
                </a:lnTo>
                <a:lnTo>
                  <a:pt x="100685" y="914273"/>
                </a:lnTo>
                <a:lnTo>
                  <a:pt x="126593" y="914273"/>
                </a:lnTo>
                <a:lnTo>
                  <a:pt x="126593" y="888365"/>
                </a:lnTo>
                <a:close/>
              </a:path>
              <a:path w="1224280" h="940435">
                <a:moveTo>
                  <a:pt x="178409" y="888365"/>
                </a:moveTo>
                <a:lnTo>
                  <a:pt x="152501" y="888365"/>
                </a:lnTo>
                <a:lnTo>
                  <a:pt x="152501" y="914273"/>
                </a:lnTo>
                <a:lnTo>
                  <a:pt x="178409" y="914273"/>
                </a:lnTo>
                <a:lnTo>
                  <a:pt x="178409" y="888365"/>
                </a:lnTo>
                <a:close/>
              </a:path>
              <a:path w="1224280" h="940435">
                <a:moveTo>
                  <a:pt x="230225" y="888365"/>
                </a:moveTo>
                <a:lnTo>
                  <a:pt x="204317" y="888365"/>
                </a:lnTo>
                <a:lnTo>
                  <a:pt x="204317" y="914273"/>
                </a:lnTo>
                <a:lnTo>
                  <a:pt x="230225" y="914273"/>
                </a:lnTo>
                <a:lnTo>
                  <a:pt x="230225" y="888365"/>
                </a:lnTo>
                <a:close/>
              </a:path>
              <a:path w="1224280" h="940435">
                <a:moveTo>
                  <a:pt x="282041" y="888365"/>
                </a:moveTo>
                <a:lnTo>
                  <a:pt x="256133" y="888365"/>
                </a:lnTo>
                <a:lnTo>
                  <a:pt x="256133" y="914273"/>
                </a:lnTo>
                <a:lnTo>
                  <a:pt x="282041" y="914273"/>
                </a:lnTo>
                <a:lnTo>
                  <a:pt x="282041" y="888365"/>
                </a:lnTo>
                <a:close/>
              </a:path>
              <a:path w="1224280" h="940435">
                <a:moveTo>
                  <a:pt x="333857" y="888365"/>
                </a:moveTo>
                <a:lnTo>
                  <a:pt x="307949" y="888365"/>
                </a:lnTo>
                <a:lnTo>
                  <a:pt x="307949" y="914273"/>
                </a:lnTo>
                <a:lnTo>
                  <a:pt x="333857" y="914273"/>
                </a:lnTo>
                <a:lnTo>
                  <a:pt x="333857" y="888365"/>
                </a:lnTo>
                <a:close/>
              </a:path>
              <a:path w="1224280" h="940435">
                <a:moveTo>
                  <a:pt x="385673" y="888365"/>
                </a:moveTo>
                <a:lnTo>
                  <a:pt x="359765" y="888365"/>
                </a:lnTo>
                <a:lnTo>
                  <a:pt x="359765" y="914273"/>
                </a:lnTo>
                <a:lnTo>
                  <a:pt x="385673" y="914273"/>
                </a:lnTo>
                <a:lnTo>
                  <a:pt x="385673" y="888365"/>
                </a:lnTo>
                <a:close/>
              </a:path>
              <a:path w="1224280" h="940435">
                <a:moveTo>
                  <a:pt x="437489" y="888365"/>
                </a:moveTo>
                <a:lnTo>
                  <a:pt x="411581" y="888365"/>
                </a:lnTo>
                <a:lnTo>
                  <a:pt x="411581" y="914273"/>
                </a:lnTo>
                <a:lnTo>
                  <a:pt x="437489" y="914273"/>
                </a:lnTo>
                <a:lnTo>
                  <a:pt x="437489" y="888365"/>
                </a:lnTo>
                <a:close/>
              </a:path>
              <a:path w="1224280" h="940435">
                <a:moveTo>
                  <a:pt x="489305" y="888365"/>
                </a:moveTo>
                <a:lnTo>
                  <a:pt x="463397" y="888365"/>
                </a:lnTo>
                <a:lnTo>
                  <a:pt x="463397" y="914273"/>
                </a:lnTo>
                <a:lnTo>
                  <a:pt x="489305" y="914273"/>
                </a:lnTo>
                <a:lnTo>
                  <a:pt x="489305" y="888365"/>
                </a:lnTo>
                <a:close/>
              </a:path>
              <a:path w="1224280" h="940435">
                <a:moveTo>
                  <a:pt x="541121" y="888365"/>
                </a:moveTo>
                <a:lnTo>
                  <a:pt x="515213" y="888365"/>
                </a:lnTo>
                <a:lnTo>
                  <a:pt x="515213" y="914273"/>
                </a:lnTo>
                <a:lnTo>
                  <a:pt x="541121" y="914273"/>
                </a:lnTo>
                <a:lnTo>
                  <a:pt x="541121" y="888365"/>
                </a:lnTo>
                <a:close/>
              </a:path>
              <a:path w="1224280" h="940435">
                <a:moveTo>
                  <a:pt x="592937" y="888365"/>
                </a:moveTo>
                <a:lnTo>
                  <a:pt x="567029" y="888365"/>
                </a:lnTo>
                <a:lnTo>
                  <a:pt x="567029" y="914273"/>
                </a:lnTo>
                <a:lnTo>
                  <a:pt x="592937" y="914273"/>
                </a:lnTo>
                <a:lnTo>
                  <a:pt x="592937" y="888365"/>
                </a:lnTo>
                <a:close/>
              </a:path>
              <a:path w="1224280" h="940435">
                <a:moveTo>
                  <a:pt x="644690" y="888365"/>
                </a:moveTo>
                <a:lnTo>
                  <a:pt x="618845" y="888365"/>
                </a:lnTo>
                <a:lnTo>
                  <a:pt x="618845" y="914273"/>
                </a:lnTo>
                <a:lnTo>
                  <a:pt x="644690" y="914273"/>
                </a:lnTo>
                <a:lnTo>
                  <a:pt x="644690" y="888365"/>
                </a:lnTo>
                <a:close/>
              </a:path>
              <a:path w="1224280" h="940435">
                <a:moveTo>
                  <a:pt x="696506" y="888365"/>
                </a:moveTo>
                <a:lnTo>
                  <a:pt x="670598" y="888365"/>
                </a:lnTo>
                <a:lnTo>
                  <a:pt x="670598" y="914273"/>
                </a:lnTo>
                <a:lnTo>
                  <a:pt x="696506" y="914273"/>
                </a:lnTo>
                <a:lnTo>
                  <a:pt x="696506" y="888365"/>
                </a:lnTo>
                <a:close/>
              </a:path>
              <a:path w="1224280" h="940435">
                <a:moveTo>
                  <a:pt x="748322" y="888365"/>
                </a:moveTo>
                <a:lnTo>
                  <a:pt x="722414" y="888365"/>
                </a:lnTo>
                <a:lnTo>
                  <a:pt x="722414" y="914273"/>
                </a:lnTo>
                <a:lnTo>
                  <a:pt x="748322" y="914273"/>
                </a:lnTo>
                <a:lnTo>
                  <a:pt x="748322" y="888365"/>
                </a:lnTo>
                <a:close/>
              </a:path>
              <a:path w="1224280" h="940435">
                <a:moveTo>
                  <a:pt x="800138" y="888365"/>
                </a:moveTo>
                <a:lnTo>
                  <a:pt x="774230" y="888365"/>
                </a:lnTo>
                <a:lnTo>
                  <a:pt x="774230" y="914273"/>
                </a:lnTo>
                <a:lnTo>
                  <a:pt x="800138" y="914273"/>
                </a:lnTo>
                <a:lnTo>
                  <a:pt x="800138" y="888365"/>
                </a:lnTo>
                <a:close/>
              </a:path>
              <a:path w="1224280" h="940435">
                <a:moveTo>
                  <a:pt x="851954" y="888365"/>
                </a:moveTo>
                <a:lnTo>
                  <a:pt x="826046" y="888365"/>
                </a:lnTo>
                <a:lnTo>
                  <a:pt x="826046" y="914273"/>
                </a:lnTo>
                <a:lnTo>
                  <a:pt x="851954" y="914273"/>
                </a:lnTo>
                <a:lnTo>
                  <a:pt x="851954" y="888365"/>
                </a:lnTo>
                <a:close/>
              </a:path>
              <a:path w="1224280" h="940435">
                <a:moveTo>
                  <a:pt x="903770" y="888365"/>
                </a:moveTo>
                <a:lnTo>
                  <a:pt x="877862" y="888365"/>
                </a:lnTo>
                <a:lnTo>
                  <a:pt x="877862" y="914273"/>
                </a:lnTo>
                <a:lnTo>
                  <a:pt x="903770" y="914273"/>
                </a:lnTo>
                <a:lnTo>
                  <a:pt x="903770" y="888365"/>
                </a:lnTo>
                <a:close/>
              </a:path>
              <a:path w="1224280" h="940435">
                <a:moveTo>
                  <a:pt x="955586" y="888365"/>
                </a:moveTo>
                <a:lnTo>
                  <a:pt x="929678" y="888365"/>
                </a:lnTo>
                <a:lnTo>
                  <a:pt x="929678" y="914273"/>
                </a:lnTo>
                <a:lnTo>
                  <a:pt x="955586" y="914273"/>
                </a:lnTo>
                <a:lnTo>
                  <a:pt x="955586" y="888365"/>
                </a:lnTo>
                <a:close/>
              </a:path>
              <a:path w="1224280" h="940435">
                <a:moveTo>
                  <a:pt x="1007402" y="888365"/>
                </a:moveTo>
                <a:lnTo>
                  <a:pt x="981494" y="888365"/>
                </a:lnTo>
                <a:lnTo>
                  <a:pt x="981494" y="914273"/>
                </a:lnTo>
                <a:lnTo>
                  <a:pt x="1007402" y="914273"/>
                </a:lnTo>
                <a:lnTo>
                  <a:pt x="1007402" y="888365"/>
                </a:lnTo>
                <a:close/>
              </a:path>
              <a:path w="1224280" h="940435">
                <a:moveTo>
                  <a:pt x="1059218" y="888365"/>
                </a:moveTo>
                <a:lnTo>
                  <a:pt x="1033310" y="888365"/>
                </a:lnTo>
                <a:lnTo>
                  <a:pt x="1033310" y="914273"/>
                </a:lnTo>
                <a:lnTo>
                  <a:pt x="1059218" y="914273"/>
                </a:lnTo>
                <a:lnTo>
                  <a:pt x="1059218" y="888365"/>
                </a:lnTo>
                <a:close/>
              </a:path>
              <a:path w="1224280" h="940435">
                <a:moveTo>
                  <a:pt x="1111034" y="888365"/>
                </a:moveTo>
                <a:lnTo>
                  <a:pt x="1085126" y="888365"/>
                </a:lnTo>
                <a:lnTo>
                  <a:pt x="1085126" y="914273"/>
                </a:lnTo>
                <a:lnTo>
                  <a:pt x="1111034" y="914273"/>
                </a:lnTo>
                <a:lnTo>
                  <a:pt x="1111034" y="888365"/>
                </a:lnTo>
                <a:close/>
              </a:path>
              <a:path w="1224280" h="940435">
                <a:moveTo>
                  <a:pt x="1145959" y="862457"/>
                </a:moveTo>
                <a:lnTo>
                  <a:pt x="1145959" y="940181"/>
                </a:lnTo>
                <a:lnTo>
                  <a:pt x="1197775" y="914273"/>
                </a:lnTo>
                <a:lnTo>
                  <a:pt x="1158913" y="914273"/>
                </a:lnTo>
                <a:lnTo>
                  <a:pt x="1158913" y="888365"/>
                </a:lnTo>
                <a:lnTo>
                  <a:pt x="1197775" y="888365"/>
                </a:lnTo>
                <a:lnTo>
                  <a:pt x="1145959" y="862457"/>
                </a:lnTo>
                <a:close/>
              </a:path>
              <a:path w="1224280" h="940435">
                <a:moveTo>
                  <a:pt x="1145959" y="888365"/>
                </a:moveTo>
                <a:lnTo>
                  <a:pt x="1136942" y="888365"/>
                </a:lnTo>
                <a:lnTo>
                  <a:pt x="1136942" y="914273"/>
                </a:lnTo>
                <a:lnTo>
                  <a:pt x="1145959" y="914273"/>
                </a:lnTo>
                <a:lnTo>
                  <a:pt x="1145959" y="888365"/>
                </a:lnTo>
                <a:close/>
              </a:path>
              <a:path w="1224280" h="940435">
                <a:moveTo>
                  <a:pt x="1197775" y="888365"/>
                </a:moveTo>
                <a:lnTo>
                  <a:pt x="1158913" y="888365"/>
                </a:lnTo>
                <a:lnTo>
                  <a:pt x="1158913" y="914273"/>
                </a:lnTo>
                <a:lnTo>
                  <a:pt x="1197775" y="914273"/>
                </a:lnTo>
                <a:lnTo>
                  <a:pt x="1223683" y="901319"/>
                </a:lnTo>
                <a:lnTo>
                  <a:pt x="1197775" y="888365"/>
                </a:lnTo>
                <a:close/>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43067" name="object 27">
            <a:extLst>
              <a:ext uri="{FF2B5EF4-FFF2-40B4-BE49-F238E27FC236}">
                <a16:creationId xmlns:a16="http://schemas.microsoft.com/office/drawing/2014/main" id="{70845882-E79C-428D-80A5-2155912138DD}"/>
              </a:ext>
            </a:extLst>
          </p:cNvPr>
          <p:cNvSpPr txBox="1">
            <a:spLocks noChangeArrowheads="1"/>
          </p:cNvSpPr>
          <p:nvPr/>
        </p:nvSpPr>
        <p:spPr bwMode="auto">
          <a:xfrm>
            <a:off x="1052513" y="6003925"/>
            <a:ext cx="800100"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933" rIns="0" bIns="0">
            <a:spAutoFit/>
          </a:bodyPr>
          <a:lstStyle>
            <a:lvl1pPr marL="15875" indent="10477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sz="1600" b="1">
                <a:solidFill>
                  <a:srgbClr val="464646"/>
                </a:solidFill>
                <a:latin typeface="Arial" panose="020B0604020202020204" pitchFamily="34" charset="0"/>
                <a:cs typeface="Arial" panose="020B0604020202020204" pitchFamily="34" charset="0"/>
              </a:rPr>
              <a:t>静态内容</a:t>
            </a:r>
            <a:endParaRPr lang="zh-CN" altLang="zh-CN" sz="1600">
              <a:latin typeface="Arial" panose="020B0604020202020204" pitchFamily="34" charset="0"/>
              <a:cs typeface="Arial" panose="020B0604020202020204" pitchFamily="34" charset="0"/>
            </a:endParaRPr>
          </a:p>
        </p:txBody>
      </p:sp>
      <p:sp>
        <p:nvSpPr>
          <p:cNvPr id="343068" name="object 28">
            <a:extLst>
              <a:ext uri="{FF2B5EF4-FFF2-40B4-BE49-F238E27FC236}">
                <a16:creationId xmlns:a16="http://schemas.microsoft.com/office/drawing/2014/main" id="{F7AAD72E-951F-444C-AA0E-B484AF14CF9E}"/>
              </a:ext>
            </a:extLst>
          </p:cNvPr>
          <p:cNvSpPr>
            <a:spLocks noChangeArrowheads="1"/>
          </p:cNvSpPr>
          <p:nvPr/>
        </p:nvSpPr>
        <p:spPr bwMode="auto">
          <a:xfrm>
            <a:off x="1393825" y="3665538"/>
            <a:ext cx="1514475" cy="420687"/>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43069" name="object 29">
            <a:extLst>
              <a:ext uri="{FF2B5EF4-FFF2-40B4-BE49-F238E27FC236}">
                <a16:creationId xmlns:a16="http://schemas.microsoft.com/office/drawing/2014/main" id="{AC33C23E-0405-4444-8379-98E5EE919692}"/>
              </a:ext>
            </a:extLst>
          </p:cNvPr>
          <p:cNvSpPr>
            <a:spLocks/>
          </p:cNvSpPr>
          <p:nvPr/>
        </p:nvSpPr>
        <p:spPr bwMode="auto">
          <a:xfrm>
            <a:off x="1452563" y="3770313"/>
            <a:ext cx="1244600" cy="160337"/>
          </a:xfrm>
          <a:custGeom>
            <a:avLst/>
            <a:gdLst>
              <a:gd name="T0" fmla="*/ 0 w 934085"/>
              <a:gd name="T1" fmla="*/ 302693 h 120650"/>
              <a:gd name="T2" fmla="*/ 326418 w 934085"/>
              <a:gd name="T3" fmla="*/ 195296 h 120650"/>
              <a:gd name="T4" fmla="*/ 326418 w 934085"/>
              <a:gd name="T5" fmla="*/ 302693 h 120650"/>
              <a:gd name="T6" fmla="*/ 435221 w 934085"/>
              <a:gd name="T7" fmla="*/ 195296 h 120650"/>
              <a:gd name="T8" fmla="*/ 544030 w 934085"/>
              <a:gd name="T9" fmla="*/ 195296 h 120650"/>
              <a:gd name="T10" fmla="*/ 652832 w 934085"/>
              <a:gd name="T11" fmla="*/ 302693 h 120650"/>
              <a:gd name="T12" fmla="*/ 979250 w 934085"/>
              <a:gd name="T13" fmla="*/ 195296 h 120650"/>
              <a:gd name="T14" fmla="*/ 979250 w 934085"/>
              <a:gd name="T15" fmla="*/ 302693 h 120650"/>
              <a:gd name="T16" fmla="*/ 1088053 w 934085"/>
              <a:gd name="T17" fmla="*/ 195296 h 120650"/>
              <a:gd name="T18" fmla="*/ 1196862 w 934085"/>
              <a:gd name="T19" fmla="*/ 195296 h 120650"/>
              <a:gd name="T20" fmla="*/ 1305666 w 934085"/>
              <a:gd name="T21" fmla="*/ 302693 h 120650"/>
              <a:gd name="T22" fmla="*/ 1632083 w 934085"/>
              <a:gd name="T23" fmla="*/ 195296 h 120650"/>
              <a:gd name="T24" fmla="*/ 1632083 w 934085"/>
              <a:gd name="T25" fmla="*/ 302693 h 120650"/>
              <a:gd name="T26" fmla="*/ 1740888 w 934085"/>
              <a:gd name="T27" fmla="*/ 195296 h 120650"/>
              <a:gd name="T28" fmla="*/ 1849694 w 934085"/>
              <a:gd name="T29" fmla="*/ 195296 h 120650"/>
              <a:gd name="T30" fmla="*/ 1958498 w 934085"/>
              <a:gd name="T31" fmla="*/ 302693 h 120650"/>
              <a:gd name="T32" fmla="*/ 2284916 w 934085"/>
              <a:gd name="T33" fmla="*/ 195296 h 120650"/>
              <a:gd name="T34" fmla="*/ 2284916 w 934085"/>
              <a:gd name="T35" fmla="*/ 302693 h 120650"/>
              <a:gd name="T36" fmla="*/ 2393720 w 934085"/>
              <a:gd name="T37" fmla="*/ 195296 h 120650"/>
              <a:gd name="T38" fmla="*/ 2502528 w 934085"/>
              <a:gd name="T39" fmla="*/ 195296 h 120650"/>
              <a:gd name="T40" fmla="*/ 2611328 w 934085"/>
              <a:gd name="T41" fmla="*/ 302693 h 120650"/>
              <a:gd name="T42" fmla="*/ 2937750 w 934085"/>
              <a:gd name="T43" fmla="*/ 195296 h 120650"/>
              <a:gd name="T44" fmla="*/ 2937750 w 934085"/>
              <a:gd name="T45" fmla="*/ 302693 h 120650"/>
              <a:gd name="T46" fmla="*/ 3046553 w 934085"/>
              <a:gd name="T47" fmla="*/ 195296 h 120650"/>
              <a:gd name="T48" fmla="*/ 3155360 w 934085"/>
              <a:gd name="T49" fmla="*/ 195296 h 120650"/>
              <a:gd name="T50" fmla="*/ 3264163 w 934085"/>
              <a:gd name="T51" fmla="*/ 302693 h 120650"/>
              <a:gd name="T52" fmla="*/ 3699389 w 934085"/>
              <a:gd name="T53" fmla="*/ 253336 h 120650"/>
              <a:gd name="T54" fmla="*/ 3426304 w 934085"/>
              <a:gd name="T55" fmla="*/ 438507 h 120650"/>
              <a:gd name="T56" fmla="*/ 3489771 w 934085"/>
              <a:gd name="T57" fmla="*/ 497994 h 120650"/>
              <a:gd name="T58" fmla="*/ 3699389 w 934085"/>
              <a:gd name="T59" fmla="*/ 253336 h 120650"/>
              <a:gd name="T60" fmla="*/ 3481778 w 934085"/>
              <a:gd name="T61" fmla="*/ 302693 h 120650"/>
              <a:gd name="T62" fmla="*/ 3706930 w 934085"/>
              <a:gd name="T63" fmla="*/ 248997 h 120650"/>
              <a:gd name="T64" fmla="*/ 3808189 w 934085"/>
              <a:gd name="T65" fmla="*/ 302693 h 120650"/>
              <a:gd name="T66" fmla="*/ 3706930 w 934085"/>
              <a:gd name="T67" fmla="*/ 248997 h 120650"/>
              <a:gd name="T68" fmla="*/ 3808189 w 934085"/>
              <a:gd name="T69" fmla="*/ 302693 h 120650"/>
              <a:gd name="T70" fmla="*/ 3829049 w 934085"/>
              <a:gd name="T71" fmla="*/ 195296 h 120650"/>
              <a:gd name="T72" fmla="*/ 3787394 w 934085"/>
              <a:gd name="T73" fmla="*/ 295320 h 120650"/>
              <a:gd name="T74" fmla="*/ 3787394 w 934085"/>
              <a:gd name="T75" fmla="*/ 202669 h 120650"/>
              <a:gd name="T76" fmla="*/ 3808189 w 934085"/>
              <a:gd name="T77" fmla="*/ 202669 h 120650"/>
              <a:gd name="T78" fmla="*/ 3706930 w 934085"/>
              <a:gd name="T79" fmla="*/ 248997 h 120650"/>
              <a:gd name="T80" fmla="*/ 3699389 w 934085"/>
              <a:gd name="T81" fmla="*/ 195296 h 120650"/>
              <a:gd name="T82" fmla="*/ 3787394 w 934085"/>
              <a:gd name="T83" fmla="*/ 202669 h 120650"/>
              <a:gd name="T84" fmla="*/ 3489771 w 934085"/>
              <a:gd name="T85" fmla="*/ 0 h 120650"/>
              <a:gd name="T86" fmla="*/ 3426304 w 934085"/>
              <a:gd name="T87" fmla="*/ 59480 h 120650"/>
              <a:gd name="T88" fmla="*/ 3699389 w 934085"/>
              <a:gd name="T89" fmla="*/ 244654 h 120650"/>
              <a:gd name="T90" fmla="*/ 3489771 w 934085"/>
              <a:gd name="T91" fmla="*/ 0 h 12065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934085" h="120650">
                <a:moveTo>
                  <a:pt x="25908" y="47116"/>
                </a:moveTo>
                <a:lnTo>
                  <a:pt x="0" y="47116"/>
                </a:lnTo>
                <a:lnTo>
                  <a:pt x="0" y="73025"/>
                </a:lnTo>
                <a:lnTo>
                  <a:pt x="25908" y="73025"/>
                </a:lnTo>
                <a:lnTo>
                  <a:pt x="25908" y="47116"/>
                </a:lnTo>
                <a:close/>
              </a:path>
              <a:path w="934085" h="120650">
                <a:moveTo>
                  <a:pt x="77724" y="47116"/>
                </a:moveTo>
                <a:lnTo>
                  <a:pt x="51815" y="47116"/>
                </a:lnTo>
                <a:lnTo>
                  <a:pt x="51815" y="73025"/>
                </a:lnTo>
                <a:lnTo>
                  <a:pt x="77724" y="73025"/>
                </a:lnTo>
                <a:lnTo>
                  <a:pt x="77724" y="47116"/>
                </a:lnTo>
                <a:close/>
              </a:path>
              <a:path w="934085" h="120650">
                <a:moveTo>
                  <a:pt x="129540" y="47116"/>
                </a:moveTo>
                <a:lnTo>
                  <a:pt x="103632" y="47116"/>
                </a:lnTo>
                <a:lnTo>
                  <a:pt x="103632" y="73025"/>
                </a:lnTo>
                <a:lnTo>
                  <a:pt x="129540" y="73025"/>
                </a:lnTo>
                <a:lnTo>
                  <a:pt x="129540" y="47116"/>
                </a:lnTo>
                <a:close/>
              </a:path>
              <a:path w="934085" h="120650">
                <a:moveTo>
                  <a:pt x="181356" y="47116"/>
                </a:moveTo>
                <a:lnTo>
                  <a:pt x="155448" y="47116"/>
                </a:lnTo>
                <a:lnTo>
                  <a:pt x="155448" y="73025"/>
                </a:lnTo>
                <a:lnTo>
                  <a:pt x="181356" y="73025"/>
                </a:lnTo>
                <a:lnTo>
                  <a:pt x="181356" y="47116"/>
                </a:lnTo>
                <a:close/>
              </a:path>
              <a:path w="934085" h="120650">
                <a:moveTo>
                  <a:pt x="233172" y="47116"/>
                </a:moveTo>
                <a:lnTo>
                  <a:pt x="207264" y="47116"/>
                </a:lnTo>
                <a:lnTo>
                  <a:pt x="207264" y="73025"/>
                </a:lnTo>
                <a:lnTo>
                  <a:pt x="233172" y="73025"/>
                </a:lnTo>
                <a:lnTo>
                  <a:pt x="233172" y="47116"/>
                </a:lnTo>
                <a:close/>
              </a:path>
              <a:path w="934085" h="120650">
                <a:moveTo>
                  <a:pt x="284988" y="47116"/>
                </a:moveTo>
                <a:lnTo>
                  <a:pt x="259080" y="47116"/>
                </a:lnTo>
                <a:lnTo>
                  <a:pt x="259080" y="73025"/>
                </a:lnTo>
                <a:lnTo>
                  <a:pt x="284988" y="73025"/>
                </a:lnTo>
                <a:lnTo>
                  <a:pt x="284988" y="47116"/>
                </a:lnTo>
                <a:close/>
              </a:path>
              <a:path w="934085" h="120650">
                <a:moveTo>
                  <a:pt x="336804" y="47116"/>
                </a:moveTo>
                <a:lnTo>
                  <a:pt x="310896" y="47116"/>
                </a:lnTo>
                <a:lnTo>
                  <a:pt x="310896" y="73025"/>
                </a:lnTo>
                <a:lnTo>
                  <a:pt x="336804" y="73025"/>
                </a:lnTo>
                <a:lnTo>
                  <a:pt x="336804" y="47116"/>
                </a:lnTo>
                <a:close/>
              </a:path>
              <a:path w="934085" h="120650">
                <a:moveTo>
                  <a:pt x="388620" y="47116"/>
                </a:moveTo>
                <a:lnTo>
                  <a:pt x="362712" y="47116"/>
                </a:lnTo>
                <a:lnTo>
                  <a:pt x="362712" y="73025"/>
                </a:lnTo>
                <a:lnTo>
                  <a:pt x="388620" y="73025"/>
                </a:lnTo>
                <a:lnTo>
                  <a:pt x="388620" y="47116"/>
                </a:lnTo>
                <a:close/>
              </a:path>
              <a:path w="934085" h="120650">
                <a:moveTo>
                  <a:pt x="440436" y="47116"/>
                </a:moveTo>
                <a:lnTo>
                  <a:pt x="414528" y="47116"/>
                </a:lnTo>
                <a:lnTo>
                  <a:pt x="414528" y="73025"/>
                </a:lnTo>
                <a:lnTo>
                  <a:pt x="440436" y="73025"/>
                </a:lnTo>
                <a:lnTo>
                  <a:pt x="440436" y="47116"/>
                </a:lnTo>
                <a:close/>
              </a:path>
              <a:path w="934085" h="120650">
                <a:moveTo>
                  <a:pt x="492252" y="47116"/>
                </a:moveTo>
                <a:lnTo>
                  <a:pt x="466344" y="47116"/>
                </a:lnTo>
                <a:lnTo>
                  <a:pt x="466344" y="73025"/>
                </a:lnTo>
                <a:lnTo>
                  <a:pt x="492252" y="73025"/>
                </a:lnTo>
                <a:lnTo>
                  <a:pt x="492252" y="47116"/>
                </a:lnTo>
                <a:close/>
              </a:path>
              <a:path w="934085" h="120650">
                <a:moveTo>
                  <a:pt x="544068" y="47116"/>
                </a:moveTo>
                <a:lnTo>
                  <a:pt x="518160" y="47116"/>
                </a:lnTo>
                <a:lnTo>
                  <a:pt x="518160" y="73025"/>
                </a:lnTo>
                <a:lnTo>
                  <a:pt x="544068" y="73025"/>
                </a:lnTo>
                <a:lnTo>
                  <a:pt x="544068" y="47116"/>
                </a:lnTo>
                <a:close/>
              </a:path>
              <a:path w="934085" h="120650">
                <a:moveTo>
                  <a:pt x="595884" y="47116"/>
                </a:moveTo>
                <a:lnTo>
                  <a:pt x="569976" y="47116"/>
                </a:lnTo>
                <a:lnTo>
                  <a:pt x="569976" y="73025"/>
                </a:lnTo>
                <a:lnTo>
                  <a:pt x="595884" y="73025"/>
                </a:lnTo>
                <a:lnTo>
                  <a:pt x="595884" y="47116"/>
                </a:lnTo>
                <a:close/>
              </a:path>
              <a:path w="934085" h="120650">
                <a:moveTo>
                  <a:pt x="647700" y="47116"/>
                </a:moveTo>
                <a:lnTo>
                  <a:pt x="621791" y="47116"/>
                </a:lnTo>
                <a:lnTo>
                  <a:pt x="621791" y="73025"/>
                </a:lnTo>
                <a:lnTo>
                  <a:pt x="647700" y="73025"/>
                </a:lnTo>
                <a:lnTo>
                  <a:pt x="647700" y="47116"/>
                </a:lnTo>
                <a:close/>
              </a:path>
              <a:path w="934085" h="120650">
                <a:moveTo>
                  <a:pt x="699516" y="47116"/>
                </a:moveTo>
                <a:lnTo>
                  <a:pt x="673608" y="47116"/>
                </a:lnTo>
                <a:lnTo>
                  <a:pt x="673608" y="73025"/>
                </a:lnTo>
                <a:lnTo>
                  <a:pt x="699516" y="73025"/>
                </a:lnTo>
                <a:lnTo>
                  <a:pt x="699516" y="47116"/>
                </a:lnTo>
                <a:close/>
              </a:path>
              <a:path w="934085" h="120650">
                <a:moveTo>
                  <a:pt x="751332" y="47116"/>
                </a:moveTo>
                <a:lnTo>
                  <a:pt x="725424" y="47116"/>
                </a:lnTo>
                <a:lnTo>
                  <a:pt x="725424" y="73025"/>
                </a:lnTo>
                <a:lnTo>
                  <a:pt x="751332" y="73025"/>
                </a:lnTo>
                <a:lnTo>
                  <a:pt x="751332" y="47116"/>
                </a:lnTo>
                <a:close/>
              </a:path>
              <a:path w="934085" h="120650">
                <a:moveTo>
                  <a:pt x="803147" y="47116"/>
                </a:moveTo>
                <a:lnTo>
                  <a:pt x="777240" y="47116"/>
                </a:lnTo>
                <a:lnTo>
                  <a:pt x="777240" y="73025"/>
                </a:lnTo>
                <a:lnTo>
                  <a:pt x="803147" y="73025"/>
                </a:lnTo>
                <a:lnTo>
                  <a:pt x="803147" y="47116"/>
                </a:lnTo>
                <a:close/>
              </a:path>
              <a:path w="934085" h="120650">
                <a:moveTo>
                  <a:pt x="880872" y="61118"/>
                </a:moveTo>
                <a:lnTo>
                  <a:pt x="824103" y="94233"/>
                </a:lnTo>
                <a:lnTo>
                  <a:pt x="817879" y="97789"/>
                </a:lnTo>
                <a:lnTo>
                  <a:pt x="815847" y="105790"/>
                </a:lnTo>
                <a:lnTo>
                  <a:pt x="819404" y="111886"/>
                </a:lnTo>
                <a:lnTo>
                  <a:pt x="822960" y="118109"/>
                </a:lnTo>
                <a:lnTo>
                  <a:pt x="830960" y="120141"/>
                </a:lnTo>
                <a:lnTo>
                  <a:pt x="911747" y="73025"/>
                </a:lnTo>
                <a:lnTo>
                  <a:pt x="880872" y="73025"/>
                </a:lnTo>
                <a:lnTo>
                  <a:pt x="880872" y="61118"/>
                </a:lnTo>
                <a:close/>
              </a:path>
              <a:path w="934085" h="120650">
                <a:moveTo>
                  <a:pt x="854964" y="47116"/>
                </a:moveTo>
                <a:lnTo>
                  <a:pt x="829056" y="47116"/>
                </a:lnTo>
                <a:lnTo>
                  <a:pt x="829056" y="73025"/>
                </a:lnTo>
                <a:lnTo>
                  <a:pt x="854964" y="73025"/>
                </a:lnTo>
                <a:lnTo>
                  <a:pt x="854964" y="47116"/>
                </a:lnTo>
                <a:close/>
              </a:path>
              <a:path w="934085" h="120650">
                <a:moveTo>
                  <a:pt x="882668" y="60070"/>
                </a:moveTo>
                <a:lnTo>
                  <a:pt x="880872" y="61118"/>
                </a:lnTo>
                <a:lnTo>
                  <a:pt x="880872" y="73025"/>
                </a:lnTo>
                <a:lnTo>
                  <a:pt x="906779" y="73025"/>
                </a:lnTo>
                <a:lnTo>
                  <a:pt x="906779" y="71246"/>
                </a:lnTo>
                <a:lnTo>
                  <a:pt x="901827" y="71246"/>
                </a:lnTo>
                <a:lnTo>
                  <a:pt x="882668" y="60070"/>
                </a:lnTo>
                <a:close/>
              </a:path>
              <a:path w="934085" h="120650">
                <a:moveTo>
                  <a:pt x="911746" y="47116"/>
                </a:moveTo>
                <a:lnTo>
                  <a:pt x="906779" y="47116"/>
                </a:lnTo>
                <a:lnTo>
                  <a:pt x="906779" y="73025"/>
                </a:lnTo>
                <a:lnTo>
                  <a:pt x="911747" y="73025"/>
                </a:lnTo>
                <a:lnTo>
                  <a:pt x="933958" y="60070"/>
                </a:lnTo>
                <a:lnTo>
                  <a:pt x="911746" y="47116"/>
                </a:lnTo>
                <a:close/>
              </a:path>
              <a:path w="934085" h="120650">
                <a:moveTo>
                  <a:pt x="901827" y="48894"/>
                </a:moveTo>
                <a:lnTo>
                  <a:pt x="882668" y="60070"/>
                </a:lnTo>
                <a:lnTo>
                  <a:pt x="901827" y="71246"/>
                </a:lnTo>
                <a:lnTo>
                  <a:pt x="901827" y="48894"/>
                </a:lnTo>
                <a:close/>
              </a:path>
              <a:path w="934085" h="120650">
                <a:moveTo>
                  <a:pt x="906779" y="48894"/>
                </a:moveTo>
                <a:lnTo>
                  <a:pt x="901827" y="48894"/>
                </a:lnTo>
                <a:lnTo>
                  <a:pt x="901827" y="71246"/>
                </a:lnTo>
                <a:lnTo>
                  <a:pt x="906779" y="71246"/>
                </a:lnTo>
                <a:lnTo>
                  <a:pt x="906779" y="48894"/>
                </a:lnTo>
                <a:close/>
              </a:path>
              <a:path w="934085" h="120650">
                <a:moveTo>
                  <a:pt x="880872" y="59023"/>
                </a:moveTo>
                <a:lnTo>
                  <a:pt x="880872" y="61118"/>
                </a:lnTo>
                <a:lnTo>
                  <a:pt x="882668" y="60070"/>
                </a:lnTo>
                <a:lnTo>
                  <a:pt x="880872" y="59023"/>
                </a:lnTo>
                <a:close/>
              </a:path>
              <a:path w="934085" h="120650">
                <a:moveTo>
                  <a:pt x="906779" y="47116"/>
                </a:moveTo>
                <a:lnTo>
                  <a:pt x="880872" y="47116"/>
                </a:lnTo>
                <a:lnTo>
                  <a:pt x="880872" y="59023"/>
                </a:lnTo>
                <a:lnTo>
                  <a:pt x="882668" y="60070"/>
                </a:lnTo>
                <a:lnTo>
                  <a:pt x="901827" y="48894"/>
                </a:lnTo>
                <a:lnTo>
                  <a:pt x="906779" y="48894"/>
                </a:lnTo>
                <a:lnTo>
                  <a:pt x="906779" y="47116"/>
                </a:lnTo>
                <a:close/>
              </a:path>
              <a:path w="934085" h="120650">
                <a:moveTo>
                  <a:pt x="830960" y="0"/>
                </a:moveTo>
                <a:lnTo>
                  <a:pt x="822960" y="2031"/>
                </a:lnTo>
                <a:lnTo>
                  <a:pt x="819404" y="8254"/>
                </a:lnTo>
                <a:lnTo>
                  <a:pt x="815847" y="14350"/>
                </a:lnTo>
                <a:lnTo>
                  <a:pt x="817879" y="22351"/>
                </a:lnTo>
                <a:lnTo>
                  <a:pt x="824103" y="25907"/>
                </a:lnTo>
                <a:lnTo>
                  <a:pt x="880872" y="59023"/>
                </a:lnTo>
                <a:lnTo>
                  <a:pt x="880872" y="47116"/>
                </a:lnTo>
                <a:lnTo>
                  <a:pt x="911746" y="47116"/>
                </a:lnTo>
                <a:lnTo>
                  <a:pt x="830960" y="0"/>
                </a:lnTo>
                <a:close/>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0" name="object 30">
            <a:extLst>
              <a:ext uri="{FF2B5EF4-FFF2-40B4-BE49-F238E27FC236}">
                <a16:creationId xmlns:a16="http://schemas.microsoft.com/office/drawing/2014/main" id="{7916AFC0-5CF4-4B76-ADD0-6261CCF3218D}"/>
              </a:ext>
            </a:extLst>
          </p:cNvPr>
          <p:cNvSpPr txBox="1"/>
          <p:nvPr/>
        </p:nvSpPr>
        <p:spPr>
          <a:xfrm>
            <a:off x="466725" y="1025525"/>
            <a:ext cx="1082675" cy="671513"/>
          </a:xfrm>
          <a:prstGeom prst="rect">
            <a:avLst/>
          </a:prstGeom>
        </p:spPr>
        <p:txBody>
          <a:bodyPr lIns="0" tIns="16087" rIns="0" bIns="0">
            <a:spAutoFit/>
          </a:bodyPr>
          <a:lstStyle/>
          <a:p>
            <a:pPr marL="30479">
              <a:spcBef>
                <a:spcPts val="127"/>
              </a:spcBef>
              <a:defRPr/>
            </a:pPr>
            <a:r>
              <a:rPr sz="2133" b="1" spc="-7" dirty="0">
                <a:solidFill>
                  <a:srgbClr val="FFB000"/>
                </a:solidFill>
                <a:latin typeface="Arial"/>
                <a:cs typeface="Arial"/>
              </a:rPr>
              <a:t>内容</a:t>
            </a:r>
            <a:endParaRPr sz="2133">
              <a:latin typeface="Arial"/>
              <a:cs typeface="Arial"/>
            </a:endParaRPr>
          </a:p>
          <a:p>
            <a:pPr marL="16933">
              <a:spcBef>
                <a:spcPts val="7"/>
              </a:spcBef>
              <a:defRPr/>
            </a:pPr>
            <a:r>
              <a:rPr sz="2133" b="1" spc="-13" dirty="0">
                <a:solidFill>
                  <a:srgbClr val="FFB000"/>
                </a:solidFill>
                <a:latin typeface="Arial"/>
                <a:cs typeface="Arial"/>
              </a:rPr>
              <a:t>交货</a:t>
            </a:r>
            <a:endParaRPr sz="2133">
              <a:latin typeface="Arial"/>
              <a:cs typeface="Arial"/>
            </a:endParaRPr>
          </a:p>
        </p:txBody>
      </p:sp>
      <p:sp>
        <p:nvSpPr>
          <p:cNvPr id="31" name="object 31">
            <a:extLst>
              <a:ext uri="{FF2B5EF4-FFF2-40B4-BE49-F238E27FC236}">
                <a16:creationId xmlns:a16="http://schemas.microsoft.com/office/drawing/2014/main" id="{DDFAE7BC-47C3-4149-A862-CCCE38080057}"/>
              </a:ext>
            </a:extLst>
          </p:cNvPr>
          <p:cNvSpPr txBox="1"/>
          <p:nvPr/>
        </p:nvSpPr>
        <p:spPr>
          <a:xfrm>
            <a:off x="3330575" y="1060450"/>
            <a:ext cx="747713" cy="671513"/>
          </a:xfrm>
          <a:prstGeom prst="rect">
            <a:avLst/>
          </a:prstGeom>
        </p:spPr>
        <p:txBody>
          <a:bodyPr lIns="0" tIns="16087" rIns="0" bIns="0">
            <a:spAutoFit/>
          </a:bodyPr>
          <a:lstStyle/>
          <a:p>
            <a:pPr algn="ctr">
              <a:spcBef>
                <a:spcPts val="127"/>
              </a:spcBef>
              <a:defRPr/>
            </a:pPr>
            <a:r>
              <a:rPr sz="2133" b="1" spc="-27" dirty="0">
                <a:solidFill>
                  <a:srgbClr val="FFB000"/>
                </a:solidFill>
                <a:latin typeface="Arial"/>
                <a:cs typeface="Arial"/>
              </a:rPr>
              <a:t>Api</a:t>
            </a:r>
            <a:endParaRPr sz="2133">
              <a:latin typeface="Arial"/>
              <a:cs typeface="Arial"/>
            </a:endParaRPr>
          </a:p>
          <a:p>
            <a:pPr algn="ctr">
              <a:defRPr/>
            </a:pPr>
            <a:r>
              <a:rPr sz="2133" b="1" spc="-7" dirty="0">
                <a:solidFill>
                  <a:srgbClr val="FFB000"/>
                </a:solidFill>
                <a:latin typeface="Arial"/>
                <a:cs typeface="Arial"/>
              </a:rPr>
              <a:t>洛杉矶</a:t>
            </a:r>
            <a:r>
              <a:rPr sz="2133" b="1" spc="-60" dirty="0">
                <a:solidFill>
                  <a:srgbClr val="FFB000"/>
                </a:solidFill>
                <a:latin typeface="Arial"/>
                <a:cs typeface="Arial"/>
              </a:rPr>
              <a:t>Y</a:t>
            </a:r>
            <a:r>
              <a:rPr sz="2133" b="1" spc="-7" dirty="0">
                <a:solidFill>
                  <a:srgbClr val="FFB000"/>
                </a:solidFill>
                <a:latin typeface="Arial"/>
                <a:cs typeface="Arial"/>
              </a:rPr>
              <a:t>二</a:t>
            </a:r>
            <a:endParaRPr sz="2133">
              <a:latin typeface="Arial"/>
              <a:cs typeface="Arial"/>
            </a:endParaRPr>
          </a:p>
        </p:txBody>
      </p:sp>
      <p:sp>
        <p:nvSpPr>
          <p:cNvPr id="343072" name="object 32">
            <a:extLst>
              <a:ext uri="{FF2B5EF4-FFF2-40B4-BE49-F238E27FC236}">
                <a16:creationId xmlns:a16="http://schemas.microsoft.com/office/drawing/2014/main" id="{C4ABE1E6-4DE4-4945-9372-EA048238DE13}"/>
              </a:ext>
            </a:extLst>
          </p:cNvPr>
          <p:cNvSpPr txBox="1">
            <a:spLocks noChangeArrowheads="1"/>
          </p:cNvSpPr>
          <p:nvPr/>
        </p:nvSpPr>
        <p:spPr bwMode="auto">
          <a:xfrm>
            <a:off x="6230938" y="1047750"/>
            <a:ext cx="14986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087" rIns="0" bIns="0">
            <a:spAutoFit/>
          </a:bodyPr>
          <a:lstStyle>
            <a:lvl1pPr marL="390525" indent="-3746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25"/>
              </a:spcBef>
            </a:pPr>
            <a:r>
              <a:rPr lang="zh-CN" altLang="zh-CN" sz="2100" b="1">
                <a:solidFill>
                  <a:srgbClr val="FFB000"/>
                </a:solidFill>
                <a:latin typeface="Arial" panose="020B0604020202020204" pitchFamily="34" charset="0"/>
                <a:cs typeface="Arial" panose="020B0604020202020204" pitchFamily="34" charset="0"/>
              </a:rPr>
              <a:t>应用层</a:t>
            </a:r>
            <a:endParaRPr lang="zh-CN" altLang="zh-CN" sz="2100">
              <a:latin typeface="Arial" panose="020B0604020202020204" pitchFamily="34" charset="0"/>
              <a:cs typeface="Arial" panose="020B0604020202020204" pitchFamily="34" charset="0"/>
            </a:endParaRPr>
          </a:p>
        </p:txBody>
      </p:sp>
      <p:sp>
        <p:nvSpPr>
          <p:cNvPr id="33" name="object 33">
            <a:extLst>
              <a:ext uri="{FF2B5EF4-FFF2-40B4-BE49-F238E27FC236}">
                <a16:creationId xmlns:a16="http://schemas.microsoft.com/office/drawing/2014/main" id="{ACFE0ECC-E380-4813-A752-F519C1ED34CF}"/>
              </a:ext>
            </a:extLst>
          </p:cNvPr>
          <p:cNvSpPr txBox="1"/>
          <p:nvPr/>
        </p:nvSpPr>
        <p:spPr>
          <a:xfrm>
            <a:off x="9059863" y="1076325"/>
            <a:ext cx="1550987" cy="673100"/>
          </a:xfrm>
          <a:prstGeom prst="rect">
            <a:avLst/>
          </a:prstGeom>
        </p:spPr>
        <p:txBody>
          <a:bodyPr lIns="0" tIns="16087" rIns="0" bIns="0">
            <a:spAutoFit/>
          </a:bodyPr>
          <a:lstStyle/>
          <a:p>
            <a:pPr algn="ctr">
              <a:spcBef>
                <a:spcPts val="127"/>
              </a:spcBef>
              <a:defRPr/>
            </a:pPr>
            <a:r>
              <a:rPr sz="2133" b="1" spc="-7" dirty="0">
                <a:solidFill>
                  <a:srgbClr val="FFB000"/>
                </a:solidFill>
                <a:latin typeface="Arial"/>
                <a:cs typeface="Arial"/>
              </a:rPr>
              <a:t>持续</a:t>
            </a:r>
            <a:endParaRPr sz="2133">
              <a:latin typeface="Arial"/>
              <a:cs typeface="Arial"/>
            </a:endParaRPr>
          </a:p>
          <a:p>
            <a:pPr algn="ctr">
              <a:spcBef>
                <a:spcPts val="7"/>
              </a:spcBef>
              <a:defRPr/>
            </a:pPr>
            <a:r>
              <a:rPr sz="2133" b="1" spc="-20" dirty="0">
                <a:solidFill>
                  <a:srgbClr val="FFB000"/>
                </a:solidFill>
                <a:latin typeface="Arial"/>
                <a:cs typeface="Arial"/>
              </a:rPr>
              <a:t>层</a:t>
            </a:r>
            <a:endParaRPr sz="2133">
              <a:latin typeface="Arial"/>
              <a:cs typeface="Arial"/>
            </a:endParaRPr>
          </a:p>
        </p:txBody>
      </p:sp>
      <p:sp>
        <p:nvSpPr>
          <p:cNvPr id="343074" name="object 34">
            <a:extLst>
              <a:ext uri="{FF2B5EF4-FFF2-40B4-BE49-F238E27FC236}">
                <a16:creationId xmlns:a16="http://schemas.microsoft.com/office/drawing/2014/main" id="{E457BD18-B42C-4363-9764-7793C8D911D7}"/>
              </a:ext>
            </a:extLst>
          </p:cNvPr>
          <p:cNvSpPr>
            <a:spLocks noChangeArrowheads="1"/>
          </p:cNvSpPr>
          <p:nvPr/>
        </p:nvSpPr>
        <p:spPr bwMode="auto">
          <a:xfrm>
            <a:off x="5099050" y="3681413"/>
            <a:ext cx="722313" cy="420687"/>
          </a:xfrm>
          <a:prstGeom prst="rect">
            <a:avLst/>
          </a:prstGeom>
          <a:blipFill dpi="0" rotWithShape="1">
            <a:blip r:embed="rId1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43075" name="object 35">
            <a:extLst>
              <a:ext uri="{FF2B5EF4-FFF2-40B4-BE49-F238E27FC236}">
                <a16:creationId xmlns:a16="http://schemas.microsoft.com/office/drawing/2014/main" id="{16AF25D9-D87A-4B93-A02A-F929F4306F96}"/>
              </a:ext>
            </a:extLst>
          </p:cNvPr>
          <p:cNvSpPr>
            <a:spLocks/>
          </p:cNvSpPr>
          <p:nvPr/>
        </p:nvSpPr>
        <p:spPr bwMode="auto">
          <a:xfrm>
            <a:off x="5156200" y="3786188"/>
            <a:ext cx="455613" cy="160337"/>
          </a:xfrm>
          <a:custGeom>
            <a:avLst/>
            <a:gdLst>
              <a:gd name="T0" fmla="*/ 0 w 341629"/>
              <a:gd name="T1" fmla="*/ 195303 h 120650"/>
              <a:gd name="T2" fmla="*/ 109304 w 341629"/>
              <a:gd name="T3" fmla="*/ 302693 h 120650"/>
              <a:gd name="T4" fmla="*/ 327915 w 341629"/>
              <a:gd name="T5" fmla="*/ 195303 h 120650"/>
              <a:gd name="T6" fmla="*/ 218606 w 341629"/>
              <a:gd name="T7" fmla="*/ 302693 h 120650"/>
              <a:gd name="T8" fmla="*/ 327915 w 341629"/>
              <a:gd name="T9" fmla="*/ 195303 h 120650"/>
              <a:gd name="T10" fmla="*/ 437222 w 341629"/>
              <a:gd name="T11" fmla="*/ 195303 h 120650"/>
              <a:gd name="T12" fmla="*/ 546521 w 341629"/>
              <a:gd name="T13" fmla="*/ 302693 h 120650"/>
              <a:gd name="T14" fmla="*/ 765133 w 341629"/>
              <a:gd name="T15" fmla="*/ 195303 h 120650"/>
              <a:gd name="T16" fmla="*/ 655832 w 341629"/>
              <a:gd name="T17" fmla="*/ 302693 h 120650"/>
              <a:gd name="T18" fmla="*/ 765133 w 341629"/>
              <a:gd name="T19" fmla="*/ 195303 h 120650"/>
              <a:gd name="T20" fmla="*/ 976244 w 341629"/>
              <a:gd name="T21" fmla="*/ 390608 h 120650"/>
              <a:gd name="T22" fmla="*/ 941416 w 341629"/>
              <a:gd name="T23" fmla="*/ 438510 h 120650"/>
              <a:gd name="T24" fmla="*/ 971955 w 341629"/>
              <a:gd name="T25" fmla="*/ 489572 h 120650"/>
              <a:gd name="T26" fmla="*/ 1031434 w 341629"/>
              <a:gd name="T27" fmla="*/ 483257 h 120650"/>
              <a:gd name="T28" fmla="*/ 1202356 w 341629"/>
              <a:gd name="T29" fmla="*/ 302693 h 120650"/>
              <a:gd name="T30" fmla="*/ 983744 w 341629"/>
              <a:gd name="T31" fmla="*/ 195303 h 120650"/>
              <a:gd name="T32" fmla="*/ 874439 w 341629"/>
              <a:gd name="T33" fmla="*/ 302693 h 120650"/>
              <a:gd name="T34" fmla="*/ 983744 w 341629"/>
              <a:gd name="T35" fmla="*/ 195303 h 120650"/>
              <a:gd name="T36" fmla="*/ 1093046 w 341629"/>
              <a:gd name="T37" fmla="*/ 195303 h 120650"/>
              <a:gd name="T38" fmla="*/ 1129639 w 341629"/>
              <a:gd name="T39" fmla="*/ 302693 h 120650"/>
              <a:gd name="T40" fmla="*/ 1202356 w 341629"/>
              <a:gd name="T41" fmla="*/ 236977 h 120650"/>
              <a:gd name="T42" fmla="*/ 1223328 w 341629"/>
              <a:gd name="T43" fmla="*/ 248999 h 120650"/>
              <a:gd name="T44" fmla="*/ 1202356 w 341629"/>
              <a:gd name="T45" fmla="*/ 302693 h 120650"/>
              <a:gd name="T46" fmla="*/ 1311662 w 341629"/>
              <a:gd name="T47" fmla="*/ 295322 h 120650"/>
              <a:gd name="T48" fmla="*/ 1223328 w 341629"/>
              <a:gd name="T49" fmla="*/ 248999 h 120650"/>
              <a:gd name="T50" fmla="*/ 1311662 w 341629"/>
              <a:gd name="T51" fmla="*/ 195303 h 120650"/>
              <a:gd name="T52" fmla="*/ 1331488 w 341629"/>
              <a:gd name="T53" fmla="*/ 302693 h 120650"/>
              <a:gd name="T54" fmla="*/ 1346546 w 341629"/>
              <a:gd name="T55" fmla="*/ 195303 h 120650"/>
              <a:gd name="T56" fmla="*/ 1331488 w 341629"/>
              <a:gd name="T57" fmla="*/ 302693 h 120650"/>
              <a:gd name="T58" fmla="*/ 1440251 w 341629"/>
              <a:gd name="T59" fmla="*/ 248999 h 120650"/>
              <a:gd name="T60" fmla="*/ 1304156 w 341629"/>
              <a:gd name="T61" fmla="*/ 202669 h 120650"/>
              <a:gd name="T62" fmla="*/ 1304156 w 341629"/>
              <a:gd name="T63" fmla="*/ 295322 h 120650"/>
              <a:gd name="T64" fmla="*/ 1311662 w 341629"/>
              <a:gd name="T65" fmla="*/ 202669 h 120650"/>
              <a:gd name="T66" fmla="*/ 1304156 w 341629"/>
              <a:gd name="T67" fmla="*/ 295322 h 120650"/>
              <a:gd name="T68" fmla="*/ 1311662 w 341629"/>
              <a:gd name="T69" fmla="*/ 202669 h 120650"/>
              <a:gd name="T70" fmla="*/ 1202356 w 341629"/>
              <a:gd name="T71" fmla="*/ 195303 h 120650"/>
              <a:gd name="T72" fmla="*/ 1223328 w 341629"/>
              <a:gd name="T73" fmla="*/ 248999 h 120650"/>
              <a:gd name="T74" fmla="*/ 1311662 w 341629"/>
              <a:gd name="T75" fmla="*/ 202669 h 120650"/>
              <a:gd name="T76" fmla="*/ 1005174 w 341629"/>
              <a:gd name="T77" fmla="*/ 0 h 120650"/>
              <a:gd name="T78" fmla="*/ 956418 w 341629"/>
              <a:gd name="T79" fmla="*/ 34218 h 120650"/>
              <a:gd name="T80" fmla="*/ 949990 w 341629"/>
              <a:gd name="T81" fmla="*/ 92651 h 120650"/>
              <a:gd name="T82" fmla="*/ 1202356 w 341629"/>
              <a:gd name="T83" fmla="*/ 236977 h 120650"/>
              <a:gd name="T84" fmla="*/ 1346546 w 341629"/>
              <a:gd name="T85" fmla="*/ 195303 h 120650"/>
              <a:gd name="T86" fmla="*/ 1005174 w 341629"/>
              <a:gd name="T87" fmla="*/ 0 h 12065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41629" h="120650">
                <a:moveTo>
                  <a:pt x="25908" y="47117"/>
                </a:moveTo>
                <a:lnTo>
                  <a:pt x="0" y="47117"/>
                </a:lnTo>
                <a:lnTo>
                  <a:pt x="0" y="73025"/>
                </a:lnTo>
                <a:lnTo>
                  <a:pt x="25908" y="73025"/>
                </a:lnTo>
                <a:lnTo>
                  <a:pt x="25908" y="47117"/>
                </a:lnTo>
                <a:close/>
              </a:path>
              <a:path w="341629" h="120650">
                <a:moveTo>
                  <a:pt x="77724" y="47117"/>
                </a:moveTo>
                <a:lnTo>
                  <a:pt x="51815" y="47117"/>
                </a:lnTo>
                <a:lnTo>
                  <a:pt x="51815" y="73025"/>
                </a:lnTo>
                <a:lnTo>
                  <a:pt x="77724" y="73025"/>
                </a:lnTo>
                <a:lnTo>
                  <a:pt x="77724" y="47117"/>
                </a:lnTo>
                <a:close/>
              </a:path>
              <a:path w="341629" h="120650">
                <a:moveTo>
                  <a:pt x="129539" y="47117"/>
                </a:moveTo>
                <a:lnTo>
                  <a:pt x="103632" y="47117"/>
                </a:lnTo>
                <a:lnTo>
                  <a:pt x="103632" y="73025"/>
                </a:lnTo>
                <a:lnTo>
                  <a:pt x="129539" y="73025"/>
                </a:lnTo>
                <a:lnTo>
                  <a:pt x="129539" y="47117"/>
                </a:lnTo>
                <a:close/>
              </a:path>
              <a:path w="341629" h="120650">
                <a:moveTo>
                  <a:pt x="181355" y="47117"/>
                </a:moveTo>
                <a:lnTo>
                  <a:pt x="155448" y="47117"/>
                </a:lnTo>
                <a:lnTo>
                  <a:pt x="155448" y="73025"/>
                </a:lnTo>
                <a:lnTo>
                  <a:pt x="181355" y="73025"/>
                </a:lnTo>
                <a:lnTo>
                  <a:pt x="181355" y="47117"/>
                </a:lnTo>
                <a:close/>
              </a:path>
              <a:path w="341629" h="120650">
                <a:moveTo>
                  <a:pt x="284988" y="62970"/>
                </a:moveTo>
                <a:lnTo>
                  <a:pt x="231394" y="94234"/>
                </a:lnTo>
                <a:lnTo>
                  <a:pt x="225171" y="97790"/>
                </a:lnTo>
                <a:lnTo>
                  <a:pt x="223138" y="105791"/>
                </a:lnTo>
                <a:lnTo>
                  <a:pt x="226695" y="111887"/>
                </a:lnTo>
                <a:lnTo>
                  <a:pt x="230377" y="118110"/>
                </a:lnTo>
                <a:lnTo>
                  <a:pt x="238251" y="120142"/>
                </a:lnTo>
                <a:lnTo>
                  <a:pt x="244475" y="116586"/>
                </a:lnTo>
                <a:lnTo>
                  <a:pt x="319164" y="73025"/>
                </a:lnTo>
                <a:lnTo>
                  <a:pt x="284988" y="73025"/>
                </a:lnTo>
                <a:lnTo>
                  <a:pt x="284988" y="62970"/>
                </a:lnTo>
                <a:close/>
              </a:path>
              <a:path w="341629" h="120650">
                <a:moveTo>
                  <a:pt x="233172" y="47117"/>
                </a:moveTo>
                <a:lnTo>
                  <a:pt x="207263" y="47117"/>
                </a:lnTo>
                <a:lnTo>
                  <a:pt x="207263" y="73025"/>
                </a:lnTo>
                <a:lnTo>
                  <a:pt x="233172" y="73025"/>
                </a:lnTo>
                <a:lnTo>
                  <a:pt x="233172" y="47117"/>
                </a:lnTo>
                <a:close/>
              </a:path>
              <a:path w="341629" h="120650">
                <a:moveTo>
                  <a:pt x="267752" y="47117"/>
                </a:moveTo>
                <a:lnTo>
                  <a:pt x="259079" y="47117"/>
                </a:lnTo>
                <a:lnTo>
                  <a:pt x="259079" y="73025"/>
                </a:lnTo>
                <a:lnTo>
                  <a:pt x="267752" y="73025"/>
                </a:lnTo>
                <a:lnTo>
                  <a:pt x="284988" y="62970"/>
                </a:lnTo>
                <a:lnTo>
                  <a:pt x="284988" y="57171"/>
                </a:lnTo>
                <a:lnTo>
                  <a:pt x="267752" y="47117"/>
                </a:lnTo>
                <a:close/>
              </a:path>
              <a:path w="341629" h="120650">
                <a:moveTo>
                  <a:pt x="289959" y="60071"/>
                </a:moveTo>
                <a:lnTo>
                  <a:pt x="284988" y="62970"/>
                </a:lnTo>
                <a:lnTo>
                  <a:pt x="284988" y="73025"/>
                </a:lnTo>
                <a:lnTo>
                  <a:pt x="310896" y="73025"/>
                </a:lnTo>
                <a:lnTo>
                  <a:pt x="310896" y="71247"/>
                </a:lnTo>
                <a:lnTo>
                  <a:pt x="309117" y="71247"/>
                </a:lnTo>
                <a:lnTo>
                  <a:pt x="289959" y="60071"/>
                </a:lnTo>
                <a:close/>
              </a:path>
              <a:path w="341629" h="120650">
                <a:moveTo>
                  <a:pt x="315595" y="47117"/>
                </a:moveTo>
                <a:lnTo>
                  <a:pt x="310896" y="47117"/>
                </a:lnTo>
                <a:lnTo>
                  <a:pt x="310896" y="73025"/>
                </a:lnTo>
                <a:lnTo>
                  <a:pt x="315595" y="73025"/>
                </a:lnTo>
                <a:lnTo>
                  <a:pt x="315595" y="47117"/>
                </a:lnTo>
                <a:close/>
              </a:path>
              <a:path w="341629" h="120650">
                <a:moveTo>
                  <a:pt x="319164" y="47117"/>
                </a:moveTo>
                <a:lnTo>
                  <a:pt x="315595" y="47117"/>
                </a:lnTo>
                <a:lnTo>
                  <a:pt x="315595" y="73025"/>
                </a:lnTo>
                <a:lnTo>
                  <a:pt x="319164" y="73025"/>
                </a:lnTo>
                <a:lnTo>
                  <a:pt x="341375" y="60071"/>
                </a:lnTo>
                <a:lnTo>
                  <a:pt x="319164" y="47117"/>
                </a:lnTo>
                <a:close/>
              </a:path>
              <a:path w="341629" h="120650">
                <a:moveTo>
                  <a:pt x="309117" y="48894"/>
                </a:moveTo>
                <a:lnTo>
                  <a:pt x="289959" y="60071"/>
                </a:lnTo>
                <a:lnTo>
                  <a:pt x="309117" y="71247"/>
                </a:lnTo>
                <a:lnTo>
                  <a:pt x="309117" y="48894"/>
                </a:lnTo>
                <a:close/>
              </a:path>
              <a:path w="341629" h="120650">
                <a:moveTo>
                  <a:pt x="310896" y="48894"/>
                </a:moveTo>
                <a:lnTo>
                  <a:pt x="309117" y="48894"/>
                </a:lnTo>
                <a:lnTo>
                  <a:pt x="309117" y="71247"/>
                </a:lnTo>
                <a:lnTo>
                  <a:pt x="310896" y="71247"/>
                </a:lnTo>
                <a:lnTo>
                  <a:pt x="310896" y="48894"/>
                </a:lnTo>
                <a:close/>
              </a:path>
              <a:path w="341629" h="120650">
                <a:moveTo>
                  <a:pt x="310896" y="47117"/>
                </a:moveTo>
                <a:lnTo>
                  <a:pt x="284988" y="47117"/>
                </a:lnTo>
                <a:lnTo>
                  <a:pt x="284988" y="57171"/>
                </a:lnTo>
                <a:lnTo>
                  <a:pt x="289959" y="60071"/>
                </a:lnTo>
                <a:lnTo>
                  <a:pt x="309117" y="48894"/>
                </a:lnTo>
                <a:lnTo>
                  <a:pt x="310896" y="48894"/>
                </a:lnTo>
                <a:lnTo>
                  <a:pt x="310896" y="47117"/>
                </a:lnTo>
                <a:close/>
              </a:path>
              <a:path w="341629" h="120650">
                <a:moveTo>
                  <a:pt x="238251" y="0"/>
                </a:moveTo>
                <a:lnTo>
                  <a:pt x="230377" y="2031"/>
                </a:lnTo>
                <a:lnTo>
                  <a:pt x="226695" y="8255"/>
                </a:lnTo>
                <a:lnTo>
                  <a:pt x="223138" y="14350"/>
                </a:lnTo>
                <a:lnTo>
                  <a:pt x="225171" y="22352"/>
                </a:lnTo>
                <a:lnTo>
                  <a:pt x="231394" y="25908"/>
                </a:lnTo>
                <a:lnTo>
                  <a:pt x="284988" y="57171"/>
                </a:lnTo>
                <a:lnTo>
                  <a:pt x="284988" y="47117"/>
                </a:lnTo>
                <a:lnTo>
                  <a:pt x="319164" y="47117"/>
                </a:lnTo>
                <a:lnTo>
                  <a:pt x="244475" y="3556"/>
                </a:lnTo>
                <a:lnTo>
                  <a:pt x="238251" y="0"/>
                </a:lnTo>
                <a:close/>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43076" name="object 36">
            <a:extLst>
              <a:ext uri="{FF2B5EF4-FFF2-40B4-BE49-F238E27FC236}">
                <a16:creationId xmlns:a16="http://schemas.microsoft.com/office/drawing/2014/main" id="{12D9324A-43B9-4737-942A-BEB052942E34}"/>
              </a:ext>
            </a:extLst>
          </p:cNvPr>
          <p:cNvSpPr>
            <a:spLocks noChangeArrowheads="1"/>
          </p:cNvSpPr>
          <p:nvPr/>
        </p:nvSpPr>
        <p:spPr bwMode="auto">
          <a:xfrm>
            <a:off x="8115300" y="2927350"/>
            <a:ext cx="1295400" cy="1019175"/>
          </a:xfrm>
          <a:prstGeom prst="rect">
            <a:avLst/>
          </a:prstGeom>
          <a:blipFill dpi="0" rotWithShape="1">
            <a:blip r:embed="rId1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43077" name="object 37">
            <a:extLst>
              <a:ext uri="{FF2B5EF4-FFF2-40B4-BE49-F238E27FC236}">
                <a16:creationId xmlns:a16="http://schemas.microsoft.com/office/drawing/2014/main" id="{BAF9FCE0-7F74-432A-B69D-C930D9212F5A}"/>
              </a:ext>
            </a:extLst>
          </p:cNvPr>
          <p:cNvSpPr>
            <a:spLocks/>
          </p:cNvSpPr>
          <p:nvPr/>
        </p:nvSpPr>
        <p:spPr bwMode="auto">
          <a:xfrm>
            <a:off x="8172450" y="3111500"/>
            <a:ext cx="1028700" cy="750888"/>
          </a:xfrm>
          <a:custGeom>
            <a:avLst/>
            <a:gdLst>
              <a:gd name="T0" fmla="*/ 64219 w 771525"/>
              <a:gd name="T1" fmla="*/ 2371862 h 563244"/>
              <a:gd name="T2" fmla="*/ 265445 w 771525"/>
              <a:gd name="T3" fmla="*/ 2091625 h 563244"/>
              <a:gd name="T4" fmla="*/ 329669 w 771525"/>
              <a:gd name="T5" fmla="*/ 2179867 h 563244"/>
              <a:gd name="T6" fmla="*/ 353751 w 771525"/>
              <a:gd name="T7" fmla="*/ 2027446 h 563244"/>
              <a:gd name="T8" fmla="*/ 442053 w 771525"/>
              <a:gd name="T9" fmla="*/ 1963812 h 563244"/>
              <a:gd name="T10" fmla="*/ 594581 w 771525"/>
              <a:gd name="T11" fmla="*/ 1987873 h 563244"/>
              <a:gd name="T12" fmla="*/ 795809 w 771525"/>
              <a:gd name="T13" fmla="*/ 1707635 h 563244"/>
              <a:gd name="T14" fmla="*/ 860025 w 771525"/>
              <a:gd name="T15" fmla="*/ 1795881 h 563244"/>
              <a:gd name="T16" fmla="*/ 884649 w 771525"/>
              <a:gd name="T17" fmla="*/ 1643456 h 563244"/>
              <a:gd name="T18" fmla="*/ 972951 w 771525"/>
              <a:gd name="T19" fmla="*/ 1579815 h 563244"/>
              <a:gd name="T20" fmla="*/ 1125477 w 771525"/>
              <a:gd name="T21" fmla="*/ 1603885 h 563244"/>
              <a:gd name="T22" fmla="*/ 1326704 w 771525"/>
              <a:gd name="T23" fmla="*/ 1323646 h 563244"/>
              <a:gd name="T24" fmla="*/ 1390391 w 771525"/>
              <a:gd name="T25" fmla="*/ 1411888 h 563244"/>
              <a:gd name="T26" fmla="*/ 1415007 w 771525"/>
              <a:gd name="T27" fmla="*/ 1260003 h 563244"/>
              <a:gd name="T28" fmla="*/ 1503311 w 771525"/>
              <a:gd name="T29" fmla="*/ 1195824 h 563244"/>
              <a:gd name="T30" fmla="*/ 1655836 w 771525"/>
              <a:gd name="T31" fmla="*/ 1220427 h 563244"/>
              <a:gd name="T32" fmla="*/ 1857060 w 771525"/>
              <a:gd name="T33" fmla="*/ 939651 h 563244"/>
              <a:gd name="T34" fmla="*/ 1921287 w 771525"/>
              <a:gd name="T35" fmla="*/ 1028430 h 563244"/>
              <a:gd name="T36" fmla="*/ 1945364 w 771525"/>
              <a:gd name="T37" fmla="*/ 876007 h 563244"/>
              <a:gd name="T38" fmla="*/ 2034207 w 771525"/>
              <a:gd name="T39" fmla="*/ 811834 h 563244"/>
              <a:gd name="T40" fmla="*/ 2186732 w 771525"/>
              <a:gd name="T41" fmla="*/ 836431 h 563244"/>
              <a:gd name="T42" fmla="*/ 2387959 w 771525"/>
              <a:gd name="T43" fmla="*/ 556196 h 563244"/>
              <a:gd name="T44" fmla="*/ 2451647 w 771525"/>
              <a:gd name="T45" fmla="*/ 644440 h 563244"/>
              <a:gd name="T46" fmla="*/ 2476261 w 771525"/>
              <a:gd name="T47" fmla="*/ 492020 h 563244"/>
              <a:gd name="T48" fmla="*/ 2564567 w 771525"/>
              <a:gd name="T49" fmla="*/ 427845 h 563244"/>
              <a:gd name="T50" fmla="*/ 2958992 w 771525"/>
              <a:gd name="T51" fmla="*/ 447630 h 563244"/>
              <a:gd name="T52" fmla="*/ 3058537 w 771525"/>
              <a:gd name="T53" fmla="*/ 432121 h 563244"/>
              <a:gd name="T54" fmla="*/ 3053737 w 771525"/>
              <a:gd name="T55" fmla="*/ 172768 h 563244"/>
              <a:gd name="T56" fmla="*/ 2717092 w 771525"/>
              <a:gd name="T57" fmla="*/ 452445 h 563244"/>
              <a:gd name="T58" fmla="*/ 2918321 w 771525"/>
              <a:gd name="T59" fmla="*/ 172203 h 563244"/>
              <a:gd name="T60" fmla="*/ 2982535 w 771525"/>
              <a:gd name="T61" fmla="*/ 260451 h 563244"/>
              <a:gd name="T62" fmla="*/ 3074064 w 771525"/>
              <a:gd name="T63" fmla="*/ 126893 h 563244"/>
              <a:gd name="T64" fmla="*/ 3159152 w 771525"/>
              <a:gd name="T65" fmla="*/ 132628 h 563244"/>
              <a:gd name="T66" fmla="*/ 3112052 w 771525"/>
              <a:gd name="T67" fmla="*/ 41180 h 563244"/>
              <a:gd name="T68" fmla="*/ 3159152 w 771525"/>
              <a:gd name="T69" fmla="*/ 132628 h 563244"/>
              <a:gd name="T70" fmla="*/ 3231387 w 771525"/>
              <a:gd name="T71" fmla="*/ 41180 h 563244"/>
              <a:gd name="T72" fmla="*/ 3053737 w 771525"/>
              <a:gd name="T73" fmla="*/ 172768 h 563244"/>
              <a:gd name="T74" fmla="*/ 2749204 w 771525"/>
              <a:gd name="T75" fmla="*/ 49197 h 563244"/>
              <a:gd name="T76" fmla="*/ 2733143 w 771525"/>
              <a:gd name="T77" fmla="*/ 135835 h 563244"/>
              <a:gd name="T78" fmla="*/ 3023969 w 771525"/>
              <a:gd name="T79" fmla="*/ 131866 h 563244"/>
              <a:gd name="T80" fmla="*/ 3110629 w 771525"/>
              <a:gd name="T81" fmla="*/ 44391 h 563244"/>
              <a:gd name="T82" fmla="*/ 3249591 w 771525"/>
              <a:gd name="T83" fmla="*/ 0 h 563244"/>
              <a:gd name="T84" fmla="*/ 3023969 w 771525"/>
              <a:gd name="T85" fmla="*/ 131866 h 563244"/>
              <a:gd name="T86" fmla="*/ 3095460 w 771525"/>
              <a:gd name="T87" fmla="*/ 44391 h 563244"/>
              <a:gd name="T88" fmla="*/ 3149599 w 771525"/>
              <a:gd name="T89" fmla="*/ 119399 h 563244"/>
              <a:gd name="T90" fmla="*/ 3104860 w 771525"/>
              <a:gd name="T91" fmla="*/ 57409 h 563244"/>
              <a:gd name="T92" fmla="*/ 3112052 w 771525"/>
              <a:gd name="T93" fmla="*/ 41180 h 563244"/>
              <a:gd name="T94" fmla="*/ 3104860 w 771525"/>
              <a:gd name="T95" fmla="*/ 57409 h 56324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771525" h="563244">
                <a:moveTo>
                  <a:pt x="20955" y="527050"/>
                </a:moveTo>
                <a:lnTo>
                  <a:pt x="0" y="542289"/>
                </a:lnTo>
                <a:lnTo>
                  <a:pt x="15239" y="563244"/>
                </a:lnTo>
                <a:lnTo>
                  <a:pt x="36195" y="548005"/>
                </a:lnTo>
                <a:lnTo>
                  <a:pt x="20955" y="527050"/>
                </a:lnTo>
                <a:close/>
              </a:path>
              <a:path w="771525" h="563244">
                <a:moveTo>
                  <a:pt x="62992" y="496696"/>
                </a:moveTo>
                <a:lnTo>
                  <a:pt x="42037" y="511810"/>
                </a:lnTo>
                <a:lnTo>
                  <a:pt x="57150" y="532892"/>
                </a:lnTo>
                <a:lnTo>
                  <a:pt x="78232" y="517651"/>
                </a:lnTo>
                <a:lnTo>
                  <a:pt x="62992" y="496696"/>
                </a:lnTo>
                <a:close/>
              </a:path>
              <a:path w="771525" h="563244">
                <a:moveTo>
                  <a:pt x="104901" y="466344"/>
                </a:moveTo>
                <a:lnTo>
                  <a:pt x="83947" y="481456"/>
                </a:lnTo>
                <a:lnTo>
                  <a:pt x="99187" y="502412"/>
                </a:lnTo>
                <a:lnTo>
                  <a:pt x="120142" y="487299"/>
                </a:lnTo>
                <a:lnTo>
                  <a:pt x="104901" y="466344"/>
                </a:lnTo>
                <a:close/>
              </a:path>
              <a:path w="771525" h="563244">
                <a:moveTo>
                  <a:pt x="146938" y="435863"/>
                </a:moveTo>
                <a:lnTo>
                  <a:pt x="125984" y="451104"/>
                </a:lnTo>
                <a:lnTo>
                  <a:pt x="141097" y="472058"/>
                </a:lnTo>
                <a:lnTo>
                  <a:pt x="162051" y="456819"/>
                </a:lnTo>
                <a:lnTo>
                  <a:pt x="146938" y="435863"/>
                </a:lnTo>
                <a:close/>
              </a:path>
              <a:path w="771525" h="563244">
                <a:moveTo>
                  <a:pt x="188849" y="405511"/>
                </a:moveTo>
                <a:lnTo>
                  <a:pt x="167894" y="420750"/>
                </a:lnTo>
                <a:lnTo>
                  <a:pt x="183134" y="441706"/>
                </a:lnTo>
                <a:lnTo>
                  <a:pt x="204088" y="426466"/>
                </a:lnTo>
                <a:lnTo>
                  <a:pt x="188849" y="405511"/>
                </a:lnTo>
                <a:close/>
              </a:path>
              <a:path w="771525" h="563244">
                <a:moveTo>
                  <a:pt x="230886" y="375157"/>
                </a:moveTo>
                <a:lnTo>
                  <a:pt x="209931" y="390270"/>
                </a:lnTo>
                <a:lnTo>
                  <a:pt x="225044" y="411352"/>
                </a:lnTo>
                <a:lnTo>
                  <a:pt x="245999" y="396113"/>
                </a:lnTo>
                <a:lnTo>
                  <a:pt x="230886" y="375157"/>
                </a:lnTo>
                <a:close/>
              </a:path>
              <a:path w="771525" h="563244">
                <a:moveTo>
                  <a:pt x="272796" y="344677"/>
                </a:moveTo>
                <a:lnTo>
                  <a:pt x="251841" y="359918"/>
                </a:lnTo>
                <a:lnTo>
                  <a:pt x="267081" y="380873"/>
                </a:lnTo>
                <a:lnTo>
                  <a:pt x="288036" y="365760"/>
                </a:lnTo>
                <a:lnTo>
                  <a:pt x="272796" y="344677"/>
                </a:lnTo>
                <a:close/>
              </a:path>
              <a:path w="771525" h="563244">
                <a:moveTo>
                  <a:pt x="314833" y="314325"/>
                </a:moveTo>
                <a:lnTo>
                  <a:pt x="293878" y="329564"/>
                </a:lnTo>
                <a:lnTo>
                  <a:pt x="308991" y="350519"/>
                </a:lnTo>
                <a:lnTo>
                  <a:pt x="329946" y="335280"/>
                </a:lnTo>
                <a:lnTo>
                  <a:pt x="314833" y="314325"/>
                </a:lnTo>
                <a:close/>
              </a:path>
              <a:path w="771525" h="563244">
                <a:moveTo>
                  <a:pt x="356743" y="283971"/>
                </a:moveTo>
                <a:lnTo>
                  <a:pt x="335788" y="299212"/>
                </a:lnTo>
                <a:lnTo>
                  <a:pt x="351028" y="320167"/>
                </a:lnTo>
                <a:lnTo>
                  <a:pt x="371983" y="304926"/>
                </a:lnTo>
                <a:lnTo>
                  <a:pt x="356743" y="283971"/>
                </a:lnTo>
                <a:close/>
              </a:path>
              <a:path w="771525" h="563244">
                <a:moveTo>
                  <a:pt x="398780" y="253619"/>
                </a:moveTo>
                <a:lnTo>
                  <a:pt x="377698" y="268731"/>
                </a:lnTo>
                <a:lnTo>
                  <a:pt x="392938" y="289813"/>
                </a:lnTo>
                <a:lnTo>
                  <a:pt x="413892" y="274574"/>
                </a:lnTo>
                <a:lnTo>
                  <a:pt x="398780" y="253619"/>
                </a:lnTo>
                <a:close/>
              </a:path>
              <a:path w="771525" h="563244">
                <a:moveTo>
                  <a:pt x="440689" y="223138"/>
                </a:moveTo>
                <a:lnTo>
                  <a:pt x="419735" y="238379"/>
                </a:lnTo>
                <a:lnTo>
                  <a:pt x="434975" y="259333"/>
                </a:lnTo>
                <a:lnTo>
                  <a:pt x="455930" y="244220"/>
                </a:lnTo>
                <a:lnTo>
                  <a:pt x="440689" y="223138"/>
                </a:lnTo>
                <a:close/>
              </a:path>
              <a:path w="771525" h="563244">
                <a:moveTo>
                  <a:pt x="482727" y="192786"/>
                </a:moveTo>
                <a:lnTo>
                  <a:pt x="461644" y="208025"/>
                </a:lnTo>
                <a:lnTo>
                  <a:pt x="476885" y="228981"/>
                </a:lnTo>
                <a:lnTo>
                  <a:pt x="497839" y="213741"/>
                </a:lnTo>
                <a:lnTo>
                  <a:pt x="482727" y="192786"/>
                </a:lnTo>
                <a:close/>
              </a:path>
              <a:path w="771525" h="563244">
                <a:moveTo>
                  <a:pt x="524637" y="162432"/>
                </a:moveTo>
                <a:lnTo>
                  <a:pt x="503682" y="177545"/>
                </a:lnTo>
                <a:lnTo>
                  <a:pt x="518922" y="198627"/>
                </a:lnTo>
                <a:lnTo>
                  <a:pt x="539877" y="183387"/>
                </a:lnTo>
                <a:lnTo>
                  <a:pt x="524637" y="162432"/>
                </a:lnTo>
                <a:close/>
              </a:path>
              <a:path w="771525" h="563244">
                <a:moveTo>
                  <a:pt x="566674" y="132080"/>
                </a:moveTo>
                <a:lnTo>
                  <a:pt x="545591" y="147193"/>
                </a:lnTo>
                <a:lnTo>
                  <a:pt x="560832" y="168148"/>
                </a:lnTo>
                <a:lnTo>
                  <a:pt x="581787" y="153035"/>
                </a:lnTo>
                <a:lnTo>
                  <a:pt x="566674" y="132080"/>
                </a:lnTo>
                <a:close/>
              </a:path>
              <a:path w="771525" h="563244">
                <a:moveTo>
                  <a:pt x="608584" y="101600"/>
                </a:moveTo>
                <a:lnTo>
                  <a:pt x="587629" y="116839"/>
                </a:lnTo>
                <a:lnTo>
                  <a:pt x="602741" y="137794"/>
                </a:lnTo>
                <a:lnTo>
                  <a:pt x="623824" y="122681"/>
                </a:lnTo>
                <a:lnTo>
                  <a:pt x="608584" y="101600"/>
                </a:lnTo>
                <a:close/>
              </a:path>
              <a:path w="771525" h="563244">
                <a:moveTo>
                  <a:pt x="724666" y="41027"/>
                </a:moveTo>
                <a:lnTo>
                  <a:pt x="699135" y="98679"/>
                </a:lnTo>
                <a:lnTo>
                  <a:pt x="702183" y="106299"/>
                </a:lnTo>
                <a:lnTo>
                  <a:pt x="715263" y="112141"/>
                </a:lnTo>
                <a:lnTo>
                  <a:pt x="722884" y="109093"/>
                </a:lnTo>
                <a:lnTo>
                  <a:pt x="725805" y="102616"/>
                </a:lnTo>
                <a:lnTo>
                  <a:pt x="750550" y="46608"/>
                </a:lnTo>
                <a:lnTo>
                  <a:pt x="728726" y="46608"/>
                </a:lnTo>
                <a:lnTo>
                  <a:pt x="724666" y="41027"/>
                </a:lnTo>
                <a:close/>
              </a:path>
              <a:path w="771525" h="563244">
                <a:moveTo>
                  <a:pt x="650620" y="71246"/>
                </a:moveTo>
                <a:lnTo>
                  <a:pt x="629538" y="86487"/>
                </a:lnTo>
                <a:lnTo>
                  <a:pt x="644779" y="107442"/>
                </a:lnTo>
                <a:lnTo>
                  <a:pt x="665734" y="92201"/>
                </a:lnTo>
                <a:lnTo>
                  <a:pt x="650620" y="71246"/>
                </a:lnTo>
                <a:close/>
              </a:path>
              <a:path w="771525" h="563244">
                <a:moveTo>
                  <a:pt x="692531" y="40893"/>
                </a:moveTo>
                <a:lnTo>
                  <a:pt x="671576" y="56006"/>
                </a:lnTo>
                <a:lnTo>
                  <a:pt x="686688" y="77088"/>
                </a:lnTo>
                <a:lnTo>
                  <a:pt x="707770" y="61849"/>
                </a:lnTo>
                <a:lnTo>
                  <a:pt x="692531" y="40893"/>
                </a:lnTo>
                <a:close/>
              </a:path>
              <a:path w="771525" h="563244">
                <a:moveTo>
                  <a:pt x="747415" y="28354"/>
                </a:moveTo>
                <a:lnTo>
                  <a:pt x="729490" y="30133"/>
                </a:lnTo>
                <a:lnTo>
                  <a:pt x="724666" y="41027"/>
                </a:lnTo>
                <a:lnTo>
                  <a:pt x="728726" y="46608"/>
                </a:lnTo>
                <a:lnTo>
                  <a:pt x="749681" y="31495"/>
                </a:lnTo>
                <a:lnTo>
                  <a:pt x="747415" y="28354"/>
                </a:lnTo>
                <a:close/>
              </a:path>
              <a:path w="771525" h="563244">
                <a:moveTo>
                  <a:pt x="766823" y="9779"/>
                </a:moveTo>
                <a:lnTo>
                  <a:pt x="738505" y="9779"/>
                </a:lnTo>
                <a:lnTo>
                  <a:pt x="751586" y="27939"/>
                </a:lnTo>
                <a:lnTo>
                  <a:pt x="747415" y="28354"/>
                </a:lnTo>
                <a:lnTo>
                  <a:pt x="749681" y="31495"/>
                </a:lnTo>
                <a:lnTo>
                  <a:pt x="728726" y="46608"/>
                </a:lnTo>
                <a:lnTo>
                  <a:pt x="750550" y="46608"/>
                </a:lnTo>
                <a:lnTo>
                  <a:pt x="766823" y="9779"/>
                </a:lnTo>
                <a:close/>
              </a:path>
              <a:path w="771525" h="563244">
                <a:moveTo>
                  <a:pt x="729490" y="30133"/>
                </a:moveTo>
                <a:lnTo>
                  <a:pt x="717602" y="31314"/>
                </a:lnTo>
                <a:lnTo>
                  <a:pt x="724666" y="41027"/>
                </a:lnTo>
                <a:lnTo>
                  <a:pt x="729490" y="30133"/>
                </a:lnTo>
                <a:close/>
              </a:path>
              <a:path w="771525" h="563244">
                <a:moveTo>
                  <a:pt x="771143" y="0"/>
                </a:moveTo>
                <a:lnTo>
                  <a:pt x="652399" y="11683"/>
                </a:lnTo>
                <a:lnTo>
                  <a:pt x="647191" y="18033"/>
                </a:lnTo>
                <a:lnTo>
                  <a:pt x="647881" y="25654"/>
                </a:lnTo>
                <a:lnTo>
                  <a:pt x="648588" y="32257"/>
                </a:lnTo>
                <a:lnTo>
                  <a:pt x="654938" y="37464"/>
                </a:lnTo>
                <a:lnTo>
                  <a:pt x="662051" y="36830"/>
                </a:lnTo>
                <a:lnTo>
                  <a:pt x="717602" y="31314"/>
                </a:lnTo>
                <a:lnTo>
                  <a:pt x="713486" y="25654"/>
                </a:lnTo>
                <a:lnTo>
                  <a:pt x="734567" y="10541"/>
                </a:lnTo>
                <a:lnTo>
                  <a:pt x="738167" y="10541"/>
                </a:lnTo>
                <a:lnTo>
                  <a:pt x="738505" y="9779"/>
                </a:lnTo>
                <a:lnTo>
                  <a:pt x="766823" y="9779"/>
                </a:lnTo>
                <a:lnTo>
                  <a:pt x="771143" y="0"/>
                </a:lnTo>
                <a:close/>
              </a:path>
              <a:path w="771525" h="563244">
                <a:moveTo>
                  <a:pt x="734567" y="10541"/>
                </a:moveTo>
                <a:lnTo>
                  <a:pt x="713486" y="25654"/>
                </a:lnTo>
                <a:lnTo>
                  <a:pt x="717602" y="31314"/>
                </a:lnTo>
                <a:lnTo>
                  <a:pt x="729490" y="30133"/>
                </a:lnTo>
                <a:lnTo>
                  <a:pt x="736798" y="13633"/>
                </a:lnTo>
                <a:lnTo>
                  <a:pt x="734567" y="10541"/>
                </a:lnTo>
                <a:close/>
              </a:path>
              <a:path w="771525" h="563244">
                <a:moveTo>
                  <a:pt x="736798" y="13633"/>
                </a:moveTo>
                <a:lnTo>
                  <a:pt x="729490" y="30133"/>
                </a:lnTo>
                <a:lnTo>
                  <a:pt x="747415" y="28354"/>
                </a:lnTo>
                <a:lnTo>
                  <a:pt x="736798" y="13633"/>
                </a:lnTo>
                <a:close/>
              </a:path>
              <a:path w="771525" h="563244">
                <a:moveTo>
                  <a:pt x="738505" y="9779"/>
                </a:moveTo>
                <a:lnTo>
                  <a:pt x="736798" y="13633"/>
                </a:lnTo>
                <a:lnTo>
                  <a:pt x="747415" y="28354"/>
                </a:lnTo>
                <a:lnTo>
                  <a:pt x="751586" y="27939"/>
                </a:lnTo>
                <a:lnTo>
                  <a:pt x="738505" y="9779"/>
                </a:lnTo>
                <a:close/>
              </a:path>
              <a:path w="771525" h="563244">
                <a:moveTo>
                  <a:pt x="738167" y="10541"/>
                </a:moveTo>
                <a:lnTo>
                  <a:pt x="734567" y="10541"/>
                </a:lnTo>
                <a:lnTo>
                  <a:pt x="736798" y="13633"/>
                </a:lnTo>
                <a:lnTo>
                  <a:pt x="738167" y="10541"/>
                </a:lnTo>
                <a:close/>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43078" name="object 38">
            <a:extLst>
              <a:ext uri="{FF2B5EF4-FFF2-40B4-BE49-F238E27FC236}">
                <a16:creationId xmlns:a16="http://schemas.microsoft.com/office/drawing/2014/main" id="{CE81965A-8A43-45FD-8892-ED2555FC48A8}"/>
              </a:ext>
            </a:extLst>
          </p:cNvPr>
          <p:cNvSpPr>
            <a:spLocks noChangeArrowheads="1"/>
          </p:cNvSpPr>
          <p:nvPr/>
        </p:nvSpPr>
        <p:spPr bwMode="auto">
          <a:xfrm>
            <a:off x="8115300" y="3822700"/>
            <a:ext cx="1295400" cy="1008063"/>
          </a:xfrm>
          <a:prstGeom prst="rect">
            <a:avLst/>
          </a:prstGeom>
          <a:blipFill dpi="0" rotWithShape="1">
            <a:blip r:embed="rId1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43079" name="object 39">
            <a:extLst>
              <a:ext uri="{FF2B5EF4-FFF2-40B4-BE49-F238E27FC236}">
                <a16:creationId xmlns:a16="http://schemas.microsoft.com/office/drawing/2014/main" id="{16F4FEBD-3894-455F-BAA7-A87748503097}"/>
              </a:ext>
            </a:extLst>
          </p:cNvPr>
          <p:cNvSpPr>
            <a:spLocks/>
          </p:cNvSpPr>
          <p:nvPr/>
        </p:nvSpPr>
        <p:spPr bwMode="auto">
          <a:xfrm>
            <a:off x="8172450" y="3851275"/>
            <a:ext cx="1028700" cy="742950"/>
          </a:xfrm>
          <a:custGeom>
            <a:avLst/>
            <a:gdLst>
              <a:gd name="T0" fmla="*/ 88839 w 771525"/>
              <a:gd name="T1" fmla="*/ 153831 h 556260"/>
              <a:gd name="T2" fmla="*/ 240831 w 771525"/>
              <a:gd name="T3" fmla="*/ 127927 h 556260"/>
              <a:gd name="T4" fmla="*/ 329669 w 771525"/>
              <a:gd name="T5" fmla="*/ 192160 h 556260"/>
              <a:gd name="T6" fmla="*/ 355356 w 771525"/>
              <a:gd name="T7" fmla="*/ 345456 h 556260"/>
              <a:gd name="T8" fmla="*/ 418511 w 771525"/>
              <a:gd name="T9" fmla="*/ 255852 h 556260"/>
              <a:gd name="T10" fmla="*/ 621873 w 771525"/>
              <a:gd name="T11" fmla="*/ 537618 h 556260"/>
              <a:gd name="T12" fmla="*/ 773867 w 771525"/>
              <a:gd name="T13" fmla="*/ 511704 h 556260"/>
              <a:gd name="T14" fmla="*/ 862704 w 771525"/>
              <a:gd name="T15" fmla="*/ 575935 h 556260"/>
              <a:gd name="T16" fmla="*/ 888393 w 771525"/>
              <a:gd name="T17" fmla="*/ 729232 h 556260"/>
              <a:gd name="T18" fmla="*/ 951545 w 771525"/>
              <a:gd name="T19" fmla="*/ 639628 h 556260"/>
              <a:gd name="T20" fmla="*/ 1154911 w 771525"/>
              <a:gd name="T21" fmla="*/ 921391 h 556260"/>
              <a:gd name="T22" fmla="*/ 1307436 w 771525"/>
              <a:gd name="T23" fmla="*/ 896022 h 556260"/>
              <a:gd name="T24" fmla="*/ 1396279 w 771525"/>
              <a:gd name="T25" fmla="*/ 959719 h 556260"/>
              <a:gd name="T26" fmla="*/ 1421428 w 771525"/>
              <a:gd name="T27" fmla="*/ 1113553 h 556260"/>
              <a:gd name="T28" fmla="*/ 1485115 w 771525"/>
              <a:gd name="T29" fmla="*/ 1023952 h 556260"/>
              <a:gd name="T30" fmla="*/ 1687948 w 771525"/>
              <a:gd name="T31" fmla="*/ 1305175 h 556260"/>
              <a:gd name="T32" fmla="*/ 1840471 w 771525"/>
              <a:gd name="T33" fmla="*/ 1279806 h 556260"/>
              <a:gd name="T34" fmla="*/ 1929313 w 771525"/>
              <a:gd name="T35" fmla="*/ 1343499 h 556260"/>
              <a:gd name="T36" fmla="*/ 1954465 w 771525"/>
              <a:gd name="T37" fmla="*/ 1497333 h 556260"/>
              <a:gd name="T38" fmla="*/ 2018149 w 771525"/>
              <a:gd name="T39" fmla="*/ 1407733 h 556260"/>
              <a:gd name="T40" fmla="*/ 2220983 w 771525"/>
              <a:gd name="T41" fmla="*/ 1689496 h 556260"/>
              <a:gd name="T42" fmla="*/ 2373509 w 771525"/>
              <a:gd name="T43" fmla="*/ 1663582 h 556260"/>
              <a:gd name="T44" fmla="*/ 2462351 w 771525"/>
              <a:gd name="T45" fmla="*/ 1727815 h 556260"/>
              <a:gd name="T46" fmla="*/ 2487503 w 771525"/>
              <a:gd name="T47" fmla="*/ 1881112 h 556260"/>
              <a:gd name="T48" fmla="*/ 2551189 w 771525"/>
              <a:gd name="T49" fmla="*/ 1791512 h 556260"/>
              <a:gd name="T50" fmla="*/ 2726192 w 771525"/>
              <a:gd name="T51" fmla="*/ 2288644 h 556260"/>
              <a:gd name="T52" fmla="*/ 3234352 w 771525"/>
              <a:gd name="T53" fmla="*/ 2329128 h 556260"/>
              <a:gd name="T54" fmla="*/ 3043924 w 771525"/>
              <a:gd name="T55" fmla="*/ 2231989 h 556260"/>
              <a:gd name="T56" fmla="*/ 3020537 w 771525"/>
              <a:gd name="T57" fmla="*/ 2264892 h 556260"/>
              <a:gd name="T58" fmla="*/ 3110985 w 771525"/>
              <a:gd name="T59" fmla="*/ 2321030 h 556260"/>
              <a:gd name="T60" fmla="*/ 3165660 w 771525"/>
              <a:gd name="T61" fmla="*/ 2175292 h 556260"/>
              <a:gd name="T62" fmla="*/ 3109377 w 771525"/>
              <a:gd name="T63" fmla="*/ 2329128 h 556260"/>
              <a:gd name="T64" fmla="*/ 3072396 w 771525"/>
              <a:gd name="T65" fmla="*/ 2234636 h 556260"/>
              <a:gd name="T66" fmla="*/ 3072396 w 771525"/>
              <a:gd name="T67" fmla="*/ 2234636 h 556260"/>
              <a:gd name="T68" fmla="*/ 3072396 w 771525"/>
              <a:gd name="T69" fmla="*/ 2234636 h 556260"/>
              <a:gd name="T70" fmla="*/ 3115131 w 771525"/>
              <a:gd name="T71" fmla="*/ 2321030 h 556260"/>
              <a:gd name="T72" fmla="*/ 3060681 w 771525"/>
              <a:gd name="T73" fmla="*/ 2208410 h 556260"/>
              <a:gd name="T74" fmla="*/ 3060681 w 771525"/>
              <a:gd name="T75" fmla="*/ 2208410 h 556260"/>
              <a:gd name="T76" fmla="*/ 2942939 w 771525"/>
              <a:gd name="T77" fmla="*/ 1944268 h 556260"/>
              <a:gd name="T78" fmla="*/ 3084224 w 771525"/>
              <a:gd name="T79" fmla="*/ 2175292 h 556260"/>
              <a:gd name="T80" fmla="*/ 3010369 w 771525"/>
              <a:gd name="T81" fmla="*/ 1887054 h 556260"/>
              <a:gd name="T82" fmla="*/ 2931700 w 771525"/>
              <a:gd name="T83" fmla="*/ 2201203 h 556260"/>
              <a:gd name="T84" fmla="*/ 2728868 w 771525"/>
              <a:gd name="T85" fmla="*/ 1919437 h 556260"/>
              <a:gd name="T86" fmla="*/ 2817707 w 771525"/>
              <a:gd name="T87" fmla="*/ 1983674 h 55626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771525" h="556260">
                <a:moveTo>
                  <a:pt x="14986" y="0"/>
                </a:moveTo>
                <a:lnTo>
                  <a:pt x="0" y="21081"/>
                </a:lnTo>
                <a:lnTo>
                  <a:pt x="21082" y="36194"/>
                </a:lnTo>
                <a:lnTo>
                  <a:pt x="36068" y="15112"/>
                </a:lnTo>
                <a:lnTo>
                  <a:pt x="14986" y="0"/>
                </a:lnTo>
                <a:close/>
              </a:path>
              <a:path w="771525" h="556260">
                <a:moveTo>
                  <a:pt x="57150" y="30099"/>
                </a:moveTo>
                <a:lnTo>
                  <a:pt x="42164" y="51181"/>
                </a:lnTo>
                <a:lnTo>
                  <a:pt x="63246" y="66293"/>
                </a:lnTo>
                <a:lnTo>
                  <a:pt x="78232" y="45212"/>
                </a:lnTo>
                <a:lnTo>
                  <a:pt x="57150" y="30099"/>
                </a:lnTo>
                <a:close/>
              </a:path>
              <a:path w="771525" h="556260">
                <a:moveTo>
                  <a:pt x="99314" y="60198"/>
                </a:moveTo>
                <a:lnTo>
                  <a:pt x="84328" y="81280"/>
                </a:lnTo>
                <a:lnTo>
                  <a:pt x="105410" y="96393"/>
                </a:lnTo>
                <a:lnTo>
                  <a:pt x="120396" y="75311"/>
                </a:lnTo>
                <a:lnTo>
                  <a:pt x="99314" y="60198"/>
                </a:lnTo>
                <a:close/>
              </a:path>
              <a:path w="771525" h="556260">
                <a:moveTo>
                  <a:pt x="141478" y="90297"/>
                </a:moveTo>
                <a:lnTo>
                  <a:pt x="126492" y="111379"/>
                </a:lnTo>
                <a:lnTo>
                  <a:pt x="147574" y="126492"/>
                </a:lnTo>
                <a:lnTo>
                  <a:pt x="162560" y="105410"/>
                </a:lnTo>
                <a:lnTo>
                  <a:pt x="141478" y="90297"/>
                </a:lnTo>
                <a:close/>
              </a:path>
              <a:path w="771525" h="556260">
                <a:moveTo>
                  <a:pt x="183642" y="120395"/>
                </a:moveTo>
                <a:lnTo>
                  <a:pt x="168656" y="141478"/>
                </a:lnTo>
                <a:lnTo>
                  <a:pt x="189737" y="156591"/>
                </a:lnTo>
                <a:lnTo>
                  <a:pt x="204724" y="135508"/>
                </a:lnTo>
                <a:lnTo>
                  <a:pt x="183642" y="120395"/>
                </a:lnTo>
                <a:close/>
              </a:path>
              <a:path w="771525" h="556260">
                <a:moveTo>
                  <a:pt x="225806" y="150494"/>
                </a:moveTo>
                <a:lnTo>
                  <a:pt x="210820" y="171576"/>
                </a:lnTo>
                <a:lnTo>
                  <a:pt x="231902" y="186689"/>
                </a:lnTo>
                <a:lnTo>
                  <a:pt x="246887" y="165607"/>
                </a:lnTo>
                <a:lnTo>
                  <a:pt x="225806" y="150494"/>
                </a:lnTo>
                <a:close/>
              </a:path>
              <a:path w="771525" h="556260">
                <a:moveTo>
                  <a:pt x="268097" y="180594"/>
                </a:moveTo>
                <a:lnTo>
                  <a:pt x="252984" y="201803"/>
                </a:lnTo>
                <a:lnTo>
                  <a:pt x="274066" y="216788"/>
                </a:lnTo>
                <a:lnTo>
                  <a:pt x="289179" y="195706"/>
                </a:lnTo>
                <a:lnTo>
                  <a:pt x="268097" y="180594"/>
                </a:lnTo>
                <a:close/>
              </a:path>
              <a:path w="771525" h="556260">
                <a:moveTo>
                  <a:pt x="310261" y="210819"/>
                </a:moveTo>
                <a:lnTo>
                  <a:pt x="295148" y="231901"/>
                </a:lnTo>
                <a:lnTo>
                  <a:pt x="316230" y="246887"/>
                </a:lnTo>
                <a:lnTo>
                  <a:pt x="331343" y="225806"/>
                </a:lnTo>
                <a:lnTo>
                  <a:pt x="310261" y="210819"/>
                </a:lnTo>
                <a:close/>
              </a:path>
              <a:path w="771525" h="556260">
                <a:moveTo>
                  <a:pt x="352425" y="240919"/>
                </a:moveTo>
                <a:lnTo>
                  <a:pt x="337312" y="262000"/>
                </a:lnTo>
                <a:lnTo>
                  <a:pt x="358394" y="276987"/>
                </a:lnTo>
                <a:lnTo>
                  <a:pt x="373507" y="255905"/>
                </a:lnTo>
                <a:lnTo>
                  <a:pt x="352425" y="240919"/>
                </a:lnTo>
                <a:close/>
              </a:path>
              <a:path w="771525" h="556260">
                <a:moveTo>
                  <a:pt x="394588" y="271018"/>
                </a:moveTo>
                <a:lnTo>
                  <a:pt x="379476" y="292100"/>
                </a:lnTo>
                <a:lnTo>
                  <a:pt x="400558" y="307086"/>
                </a:lnTo>
                <a:lnTo>
                  <a:pt x="415671" y="286004"/>
                </a:lnTo>
                <a:lnTo>
                  <a:pt x="394588" y="271018"/>
                </a:lnTo>
                <a:close/>
              </a:path>
              <a:path w="771525" h="556260">
                <a:moveTo>
                  <a:pt x="436753" y="301117"/>
                </a:moveTo>
                <a:lnTo>
                  <a:pt x="421639" y="322199"/>
                </a:lnTo>
                <a:lnTo>
                  <a:pt x="442722" y="337185"/>
                </a:lnTo>
                <a:lnTo>
                  <a:pt x="457835" y="316103"/>
                </a:lnTo>
                <a:lnTo>
                  <a:pt x="436753" y="301117"/>
                </a:lnTo>
                <a:close/>
              </a:path>
              <a:path w="771525" h="556260">
                <a:moveTo>
                  <a:pt x="478916" y="331216"/>
                </a:moveTo>
                <a:lnTo>
                  <a:pt x="463804" y="352298"/>
                </a:lnTo>
                <a:lnTo>
                  <a:pt x="484886" y="367283"/>
                </a:lnTo>
                <a:lnTo>
                  <a:pt x="499999" y="346201"/>
                </a:lnTo>
                <a:lnTo>
                  <a:pt x="478916" y="331216"/>
                </a:lnTo>
                <a:close/>
              </a:path>
              <a:path w="771525" h="556260">
                <a:moveTo>
                  <a:pt x="521081" y="361314"/>
                </a:moveTo>
                <a:lnTo>
                  <a:pt x="505967" y="382397"/>
                </a:lnTo>
                <a:lnTo>
                  <a:pt x="527050" y="397510"/>
                </a:lnTo>
                <a:lnTo>
                  <a:pt x="542163" y="376428"/>
                </a:lnTo>
                <a:lnTo>
                  <a:pt x="521081" y="361314"/>
                </a:lnTo>
                <a:close/>
              </a:path>
              <a:path w="771525" h="556260">
                <a:moveTo>
                  <a:pt x="563245" y="391413"/>
                </a:moveTo>
                <a:lnTo>
                  <a:pt x="548132" y="412495"/>
                </a:lnTo>
                <a:lnTo>
                  <a:pt x="569213" y="427608"/>
                </a:lnTo>
                <a:lnTo>
                  <a:pt x="584327" y="406526"/>
                </a:lnTo>
                <a:lnTo>
                  <a:pt x="563245" y="391413"/>
                </a:lnTo>
                <a:close/>
              </a:path>
              <a:path w="771525" h="556260">
                <a:moveTo>
                  <a:pt x="605409" y="421513"/>
                </a:moveTo>
                <a:lnTo>
                  <a:pt x="590296" y="442594"/>
                </a:lnTo>
                <a:lnTo>
                  <a:pt x="611378" y="457707"/>
                </a:lnTo>
                <a:lnTo>
                  <a:pt x="626490" y="436625"/>
                </a:lnTo>
                <a:lnTo>
                  <a:pt x="605409" y="421513"/>
                </a:lnTo>
                <a:close/>
              </a:path>
              <a:path w="771525" h="556260">
                <a:moveTo>
                  <a:pt x="654558" y="518922"/>
                </a:moveTo>
                <a:lnTo>
                  <a:pt x="648208" y="524129"/>
                </a:lnTo>
                <a:lnTo>
                  <a:pt x="646938" y="538480"/>
                </a:lnTo>
                <a:lnTo>
                  <a:pt x="652145" y="544703"/>
                </a:lnTo>
                <a:lnTo>
                  <a:pt x="771016" y="555751"/>
                </a:lnTo>
                <a:lnTo>
                  <a:pt x="767527" y="548005"/>
                </a:lnTo>
                <a:lnTo>
                  <a:pt x="737870" y="548005"/>
                </a:lnTo>
                <a:lnTo>
                  <a:pt x="716788" y="532892"/>
                </a:lnTo>
                <a:lnTo>
                  <a:pt x="722337" y="525150"/>
                </a:lnTo>
                <a:lnTo>
                  <a:pt x="654558" y="518922"/>
                </a:lnTo>
                <a:close/>
              </a:path>
              <a:path w="771525" h="556260">
                <a:moveTo>
                  <a:pt x="722337" y="525150"/>
                </a:moveTo>
                <a:lnTo>
                  <a:pt x="716788" y="532892"/>
                </a:lnTo>
                <a:lnTo>
                  <a:pt x="737870" y="548005"/>
                </a:lnTo>
                <a:lnTo>
                  <a:pt x="739235" y="546100"/>
                </a:lnTo>
                <a:lnTo>
                  <a:pt x="738251" y="546100"/>
                </a:lnTo>
                <a:lnTo>
                  <a:pt x="729094" y="525773"/>
                </a:lnTo>
                <a:lnTo>
                  <a:pt x="722337" y="525150"/>
                </a:lnTo>
                <a:close/>
              </a:path>
              <a:path w="771525" h="556260">
                <a:moveTo>
                  <a:pt x="751226" y="511810"/>
                </a:moveTo>
                <a:lnTo>
                  <a:pt x="731901" y="511810"/>
                </a:lnTo>
                <a:lnTo>
                  <a:pt x="752983" y="526923"/>
                </a:lnTo>
                <a:lnTo>
                  <a:pt x="737870" y="548005"/>
                </a:lnTo>
                <a:lnTo>
                  <a:pt x="767527" y="548005"/>
                </a:lnTo>
                <a:lnTo>
                  <a:pt x="751226" y="511810"/>
                </a:lnTo>
                <a:close/>
              </a:path>
              <a:path w="771525" h="556260">
                <a:moveTo>
                  <a:pt x="729094" y="525773"/>
                </a:moveTo>
                <a:lnTo>
                  <a:pt x="738251" y="546100"/>
                </a:lnTo>
                <a:lnTo>
                  <a:pt x="751205" y="527812"/>
                </a:lnTo>
                <a:lnTo>
                  <a:pt x="729094" y="525773"/>
                </a:lnTo>
                <a:close/>
              </a:path>
              <a:path w="771525" h="556260">
                <a:moveTo>
                  <a:pt x="731901" y="511810"/>
                </a:moveTo>
                <a:lnTo>
                  <a:pt x="726314" y="519602"/>
                </a:lnTo>
                <a:lnTo>
                  <a:pt x="729094" y="525773"/>
                </a:lnTo>
                <a:lnTo>
                  <a:pt x="751205" y="527812"/>
                </a:lnTo>
                <a:lnTo>
                  <a:pt x="738251" y="546100"/>
                </a:lnTo>
                <a:lnTo>
                  <a:pt x="739235" y="546100"/>
                </a:lnTo>
                <a:lnTo>
                  <a:pt x="752983" y="526923"/>
                </a:lnTo>
                <a:lnTo>
                  <a:pt x="731901" y="511810"/>
                </a:lnTo>
                <a:close/>
              </a:path>
              <a:path w="771525" h="556260">
                <a:moveTo>
                  <a:pt x="726314" y="519602"/>
                </a:moveTo>
                <a:lnTo>
                  <a:pt x="722337" y="525150"/>
                </a:lnTo>
                <a:lnTo>
                  <a:pt x="729094" y="525773"/>
                </a:lnTo>
                <a:lnTo>
                  <a:pt x="726314" y="519602"/>
                </a:lnTo>
                <a:close/>
              </a:path>
              <a:path w="771525" h="556260">
                <a:moveTo>
                  <a:pt x="714375" y="443992"/>
                </a:moveTo>
                <a:lnTo>
                  <a:pt x="701293" y="449833"/>
                </a:lnTo>
                <a:lnTo>
                  <a:pt x="698373" y="457454"/>
                </a:lnTo>
                <a:lnTo>
                  <a:pt x="701293" y="464057"/>
                </a:lnTo>
                <a:lnTo>
                  <a:pt x="726314" y="519602"/>
                </a:lnTo>
                <a:lnTo>
                  <a:pt x="731901" y="511810"/>
                </a:lnTo>
                <a:lnTo>
                  <a:pt x="751226" y="511810"/>
                </a:lnTo>
                <a:lnTo>
                  <a:pt x="721995" y="446913"/>
                </a:lnTo>
                <a:lnTo>
                  <a:pt x="714375" y="443992"/>
                </a:lnTo>
                <a:close/>
              </a:path>
              <a:path w="771525" h="556260">
                <a:moveTo>
                  <a:pt x="689737" y="481711"/>
                </a:moveTo>
                <a:lnTo>
                  <a:pt x="674624" y="502793"/>
                </a:lnTo>
                <a:lnTo>
                  <a:pt x="695706" y="517906"/>
                </a:lnTo>
                <a:lnTo>
                  <a:pt x="710818" y="496824"/>
                </a:lnTo>
                <a:lnTo>
                  <a:pt x="689737" y="481711"/>
                </a:lnTo>
                <a:close/>
              </a:path>
              <a:path w="771525" h="556260">
                <a:moveTo>
                  <a:pt x="647573" y="451612"/>
                </a:moveTo>
                <a:lnTo>
                  <a:pt x="632460" y="472694"/>
                </a:lnTo>
                <a:lnTo>
                  <a:pt x="653541" y="487806"/>
                </a:lnTo>
                <a:lnTo>
                  <a:pt x="668655" y="466725"/>
                </a:lnTo>
                <a:lnTo>
                  <a:pt x="647573" y="451612"/>
                </a:lnTo>
                <a:close/>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43080" name="object 40">
            <a:extLst>
              <a:ext uri="{FF2B5EF4-FFF2-40B4-BE49-F238E27FC236}">
                <a16:creationId xmlns:a16="http://schemas.microsoft.com/office/drawing/2014/main" id="{083A6D5F-689E-4613-8301-B6F46EE72FCC}"/>
              </a:ext>
            </a:extLst>
          </p:cNvPr>
          <p:cNvSpPr>
            <a:spLocks/>
          </p:cNvSpPr>
          <p:nvPr/>
        </p:nvSpPr>
        <p:spPr bwMode="auto">
          <a:xfrm>
            <a:off x="4011613" y="3257550"/>
            <a:ext cx="1141412" cy="1187450"/>
          </a:xfrm>
          <a:custGeom>
            <a:avLst/>
            <a:gdLst>
              <a:gd name="T0" fmla="*/ 0 w 855345"/>
              <a:gd name="T1" fmla="*/ 354382 h 890270"/>
              <a:gd name="T2" fmla="*/ 27922 w 855345"/>
              <a:gd name="T3" fmla="*/ 216455 h 890270"/>
              <a:gd name="T4" fmla="*/ 104056 w 855345"/>
              <a:gd name="T5" fmla="*/ 103805 h 890270"/>
              <a:gd name="T6" fmla="*/ 216970 w 855345"/>
              <a:gd name="T7" fmla="*/ 27853 h 890270"/>
              <a:gd name="T8" fmla="*/ 355232 w 855345"/>
              <a:gd name="T9" fmla="*/ 0 h 890270"/>
              <a:gd name="T10" fmla="*/ 3262637 w 855345"/>
              <a:gd name="T11" fmla="*/ 0 h 890270"/>
              <a:gd name="T12" fmla="*/ 3400899 w 855345"/>
              <a:gd name="T13" fmla="*/ 27853 h 890270"/>
              <a:gd name="T14" fmla="*/ 3513813 w 855345"/>
              <a:gd name="T15" fmla="*/ 103805 h 890270"/>
              <a:gd name="T16" fmla="*/ 3589950 w 855345"/>
              <a:gd name="T17" fmla="*/ 216455 h 890270"/>
              <a:gd name="T18" fmla="*/ 3617867 w 855345"/>
              <a:gd name="T19" fmla="*/ 354382 h 890270"/>
              <a:gd name="T20" fmla="*/ 3617867 w 855345"/>
              <a:gd name="T21" fmla="*/ 3402829 h 890270"/>
              <a:gd name="T22" fmla="*/ 3589950 w 855345"/>
              <a:gd name="T23" fmla="*/ 3540756 h 890270"/>
              <a:gd name="T24" fmla="*/ 3513813 w 855345"/>
              <a:gd name="T25" fmla="*/ 3653404 h 890270"/>
              <a:gd name="T26" fmla="*/ 3400899 w 855345"/>
              <a:gd name="T27" fmla="*/ 3729354 h 890270"/>
              <a:gd name="T28" fmla="*/ 3262637 w 855345"/>
              <a:gd name="T29" fmla="*/ 3757211 h 890270"/>
              <a:gd name="T30" fmla="*/ 355232 w 855345"/>
              <a:gd name="T31" fmla="*/ 3757211 h 890270"/>
              <a:gd name="T32" fmla="*/ 216970 w 855345"/>
              <a:gd name="T33" fmla="*/ 3729354 h 890270"/>
              <a:gd name="T34" fmla="*/ 104056 w 855345"/>
              <a:gd name="T35" fmla="*/ 3653404 h 890270"/>
              <a:gd name="T36" fmla="*/ 27922 w 855345"/>
              <a:gd name="T37" fmla="*/ 3540756 h 890270"/>
              <a:gd name="T38" fmla="*/ 0 w 855345"/>
              <a:gd name="T39" fmla="*/ 3402829 h 890270"/>
              <a:gd name="T40" fmla="*/ 0 w 855345"/>
              <a:gd name="T41" fmla="*/ 354382 h 89027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55345" h="890270">
                <a:moveTo>
                  <a:pt x="0" y="83947"/>
                </a:moveTo>
                <a:lnTo>
                  <a:pt x="6598" y="51274"/>
                </a:lnTo>
                <a:lnTo>
                  <a:pt x="24590" y="24590"/>
                </a:lnTo>
                <a:lnTo>
                  <a:pt x="51274" y="6598"/>
                </a:lnTo>
                <a:lnTo>
                  <a:pt x="83947" y="0"/>
                </a:lnTo>
                <a:lnTo>
                  <a:pt x="771016" y="0"/>
                </a:lnTo>
                <a:lnTo>
                  <a:pt x="803689" y="6598"/>
                </a:lnTo>
                <a:lnTo>
                  <a:pt x="830373" y="24590"/>
                </a:lnTo>
                <a:lnTo>
                  <a:pt x="848365" y="51274"/>
                </a:lnTo>
                <a:lnTo>
                  <a:pt x="854963" y="83947"/>
                </a:lnTo>
                <a:lnTo>
                  <a:pt x="854963" y="806069"/>
                </a:lnTo>
                <a:lnTo>
                  <a:pt x="848365" y="838741"/>
                </a:lnTo>
                <a:lnTo>
                  <a:pt x="830373" y="865425"/>
                </a:lnTo>
                <a:lnTo>
                  <a:pt x="803689" y="883417"/>
                </a:lnTo>
                <a:lnTo>
                  <a:pt x="771016" y="890016"/>
                </a:lnTo>
                <a:lnTo>
                  <a:pt x="83947" y="890016"/>
                </a:lnTo>
                <a:lnTo>
                  <a:pt x="51274" y="883417"/>
                </a:lnTo>
                <a:lnTo>
                  <a:pt x="24590" y="865425"/>
                </a:lnTo>
                <a:lnTo>
                  <a:pt x="6598" y="838741"/>
                </a:lnTo>
                <a:lnTo>
                  <a:pt x="0" y="806069"/>
                </a:lnTo>
                <a:lnTo>
                  <a:pt x="0" y="83947"/>
                </a:lnTo>
                <a:close/>
              </a:path>
            </a:pathLst>
          </a:custGeom>
          <a:noFill/>
          <a:ln w="19812">
            <a:solidFill>
              <a:srgbClr val="464646"/>
            </a:solidFill>
            <a:prstDash val="lgDashDot"/>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43081" name="object 41">
            <a:extLst>
              <a:ext uri="{FF2B5EF4-FFF2-40B4-BE49-F238E27FC236}">
                <a16:creationId xmlns:a16="http://schemas.microsoft.com/office/drawing/2014/main" id="{336BC672-2ABB-461E-AF7D-4616589A2002}"/>
              </a:ext>
            </a:extLst>
          </p:cNvPr>
          <p:cNvSpPr txBox="1">
            <a:spLocks noChangeArrowheads="1"/>
          </p:cNvSpPr>
          <p:nvPr/>
        </p:nvSpPr>
        <p:spPr bwMode="auto">
          <a:xfrm>
            <a:off x="4176713" y="4516438"/>
            <a:ext cx="754062"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087" rIns="0" bIns="0">
            <a:spAutoFit/>
          </a:bodyPr>
          <a:lstStyle>
            <a:lvl1pPr marL="209550" indent="-192088">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25"/>
              </a:spcBef>
            </a:pPr>
            <a:r>
              <a:rPr lang="zh-CN" altLang="zh-CN" sz="900" b="1">
                <a:solidFill>
                  <a:srgbClr val="414042"/>
                </a:solidFill>
                <a:latin typeface="Arial" panose="020B0604020202020204" pitchFamily="34" charset="0"/>
                <a:cs typeface="Arial" panose="020B0604020202020204" pitchFamily="34" charset="0"/>
              </a:rPr>
              <a:t>自动缩放组</a:t>
            </a:r>
            <a:endParaRPr lang="zh-CN" altLang="zh-CN" sz="900">
              <a:latin typeface="Arial" panose="020B0604020202020204" pitchFamily="34" charset="0"/>
              <a:cs typeface="Arial" panose="020B0604020202020204" pitchFamily="34" charset="0"/>
            </a:endParaRPr>
          </a:p>
        </p:txBody>
      </p:sp>
      <p:sp>
        <p:nvSpPr>
          <p:cNvPr id="343082" name="object 42">
            <a:extLst>
              <a:ext uri="{FF2B5EF4-FFF2-40B4-BE49-F238E27FC236}">
                <a16:creationId xmlns:a16="http://schemas.microsoft.com/office/drawing/2014/main" id="{FB42DE8C-BC48-4D1D-BD78-B046BCD24898}"/>
              </a:ext>
            </a:extLst>
          </p:cNvPr>
          <p:cNvSpPr>
            <a:spLocks/>
          </p:cNvSpPr>
          <p:nvPr/>
        </p:nvSpPr>
        <p:spPr bwMode="auto">
          <a:xfrm>
            <a:off x="7007225" y="3257550"/>
            <a:ext cx="1138238" cy="1187450"/>
          </a:xfrm>
          <a:custGeom>
            <a:avLst/>
            <a:gdLst>
              <a:gd name="T0" fmla="*/ 0 w 853439"/>
              <a:gd name="T1" fmla="*/ 353849 h 890270"/>
              <a:gd name="T2" fmla="*/ 27760 w 853439"/>
              <a:gd name="T3" fmla="*/ 216001 h 890270"/>
              <a:gd name="T4" fmla="*/ 103500 w 853439"/>
              <a:gd name="T5" fmla="*/ 103537 h 890270"/>
              <a:gd name="T6" fmla="*/ 215921 w 853439"/>
              <a:gd name="T7" fmla="*/ 27771 h 890270"/>
              <a:gd name="T8" fmla="*/ 353710 w 853439"/>
              <a:gd name="T9" fmla="*/ 0 h 890270"/>
              <a:gd name="T10" fmla="*/ 3247724 w 853439"/>
              <a:gd name="T11" fmla="*/ 0 h 890270"/>
              <a:gd name="T12" fmla="*/ 3385514 w 853439"/>
              <a:gd name="T13" fmla="*/ 27771 h 890270"/>
              <a:gd name="T14" fmla="*/ 3497936 w 853439"/>
              <a:gd name="T15" fmla="*/ 103537 h 890270"/>
              <a:gd name="T16" fmla="*/ 3573676 w 853439"/>
              <a:gd name="T17" fmla="*/ 216001 h 890270"/>
              <a:gd name="T18" fmla="*/ 3601436 w 853439"/>
              <a:gd name="T19" fmla="*/ 353849 h 890270"/>
              <a:gd name="T20" fmla="*/ 3601436 w 853439"/>
              <a:gd name="T21" fmla="*/ 3403363 h 890270"/>
              <a:gd name="T22" fmla="*/ 3573676 w 853439"/>
              <a:gd name="T23" fmla="*/ 3541205 h 890270"/>
              <a:gd name="T24" fmla="*/ 3497936 w 853439"/>
              <a:gd name="T25" fmla="*/ 3653672 h 890270"/>
              <a:gd name="T26" fmla="*/ 3385514 w 853439"/>
              <a:gd name="T27" fmla="*/ 3729439 h 890270"/>
              <a:gd name="T28" fmla="*/ 3247724 w 853439"/>
              <a:gd name="T29" fmla="*/ 3757211 h 890270"/>
              <a:gd name="T30" fmla="*/ 353710 w 853439"/>
              <a:gd name="T31" fmla="*/ 3757211 h 890270"/>
              <a:gd name="T32" fmla="*/ 215921 w 853439"/>
              <a:gd name="T33" fmla="*/ 3729439 h 890270"/>
              <a:gd name="T34" fmla="*/ 103500 w 853439"/>
              <a:gd name="T35" fmla="*/ 3653672 h 890270"/>
              <a:gd name="T36" fmla="*/ 27760 w 853439"/>
              <a:gd name="T37" fmla="*/ 3541205 h 890270"/>
              <a:gd name="T38" fmla="*/ 0 w 853439"/>
              <a:gd name="T39" fmla="*/ 3403363 h 890270"/>
              <a:gd name="T40" fmla="*/ 0 w 853439"/>
              <a:gd name="T41" fmla="*/ 353849 h 89027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53439" h="890270">
                <a:moveTo>
                  <a:pt x="0" y="83820"/>
                </a:moveTo>
                <a:lnTo>
                  <a:pt x="6578" y="51167"/>
                </a:lnTo>
                <a:lnTo>
                  <a:pt x="24526" y="24526"/>
                </a:lnTo>
                <a:lnTo>
                  <a:pt x="51167" y="6578"/>
                </a:lnTo>
                <a:lnTo>
                  <a:pt x="83820" y="0"/>
                </a:lnTo>
                <a:lnTo>
                  <a:pt x="769620" y="0"/>
                </a:lnTo>
                <a:lnTo>
                  <a:pt x="802272" y="6578"/>
                </a:lnTo>
                <a:lnTo>
                  <a:pt x="828913" y="24526"/>
                </a:lnTo>
                <a:lnTo>
                  <a:pt x="846861" y="51167"/>
                </a:lnTo>
                <a:lnTo>
                  <a:pt x="853439" y="83820"/>
                </a:lnTo>
                <a:lnTo>
                  <a:pt x="853439" y="806196"/>
                </a:lnTo>
                <a:lnTo>
                  <a:pt x="846861" y="838848"/>
                </a:lnTo>
                <a:lnTo>
                  <a:pt x="828913" y="865489"/>
                </a:lnTo>
                <a:lnTo>
                  <a:pt x="802272" y="883437"/>
                </a:lnTo>
                <a:lnTo>
                  <a:pt x="769620" y="890016"/>
                </a:lnTo>
                <a:lnTo>
                  <a:pt x="83820" y="890016"/>
                </a:lnTo>
                <a:lnTo>
                  <a:pt x="51167" y="883437"/>
                </a:lnTo>
                <a:lnTo>
                  <a:pt x="24526" y="865489"/>
                </a:lnTo>
                <a:lnTo>
                  <a:pt x="6578" y="838848"/>
                </a:lnTo>
                <a:lnTo>
                  <a:pt x="0" y="806196"/>
                </a:lnTo>
                <a:lnTo>
                  <a:pt x="0" y="83820"/>
                </a:lnTo>
                <a:close/>
              </a:path>
            </a:pathLst>
          </a:custGeom>
          <a:noFill/>
          <a:ln w="19812">
            <a:solidFill>
              <a:srgbClr val="464646"/>
            </a:solidFill>
            <a:prstDash val="lgDashDot"/>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43083" name="object 43">
            <a:extLst>
              <a:ext uri="{FF2B5EF4-FFF2-40B4-BE49-F238E27FC236}">
                <a16:creationId xmlns:a16="http://schemas.microsoft.com/office/drawing/2014/main" id="{97A8DD1A-268F-45E8-B78B-FC36D9395002}"/>
              </a:ext>
            </a:extLst>
          </p:cNvPr>
          <p:cNvSpPr txBox="1">
            <a:spLocks noChangeArrowheads="1"/>
          </p:cNvSpPr>
          <p:nvPr/>
        </p:nvSpPr>
        <p:spPr bwMode="auto">
          <a:xfrm>
            <a:off x="7170738" y="4516438"/>
            <a:ext cx="755650"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087" rIns="0" bIns="0">
            <a:spAutoFit/>
          </a:bodyPr>
          <a:lstStyle>
            <a:lvl1pPr marL="209550" indent="-192088">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25"/>
              </a:spcBef>
            </a:pPr>
            <a:r>
              <a:rPr lang="zh-CN" altLang="zh-CN" sz="900" b="1">
                <a:solidFill>
                  <a:srgbClr val="414042"/>
                </a:solidFill>
                <a:latin typeface="Arial" panose="020B0604020202020204" pitchFamily="34" charset="0"/>
                <a:cs typeface="Arial" panose="020B0604020202020204" pitchFamily="34" charset="0"/>
              </a:rPr>
              <a:t>自动缩放组</a:t>
            </a:r>
            <a:endParaRPr lang="zh-CN" altLang="zh-CN" sz="900">
              <a:latin typeface="Arial" panose="020B0604020202020204" pitchFamily="34" charset="0"/>
              <a:cs typeface="Arial" panose="020B0604020202020204" pitchFamily="34" charset="0"/>
            </a:endParaRPr>
          </a:p>
        </p:txBody>
      </p:sp>
      <p:sp>
        <p:nvSpPr>
          <p:cNvPr id="343084" name="object 44">
            <a:extLst>
              <a:ext uri="{FF2B5EF4-FFF2-40B4-BE49-F238E27FC236}">
                <a16:creationId xmlns:a16="http://schemas.microsoft.com/office/drawing/2014/main" id="{DA044ACE-95AE-46DB-B4E2-09E2CF66A369}"/>
              </a:ext>
            </a:extLst>
          </p:cNvPr>
          <p:cNvSpPr>
            <a:spLocks noChangeArrowheads="1"/>
          </p:cNvSpPr>
          <p:nvPr/>
        </p:nvSpPr>
        <p:spPr bwMode="auto">
          <a:xfrm>
            <a:off x="3636963" y="3681413"/>
            <a:ext cx="723900" cy="420687"/>
          </a:xfrm>
          <a:prstGeom prst="rect">
            <a:avLst/>
          </a:prstGeom>
          <a:blipFill dpi="0" rotWithShape="1">
            <a:blip r:embed="rId1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43085" name="object 45">
            <a:extLst>
              <a:ext uri="{FF2B5EF4-FFF2-40B4-BE49-F238E27FC236}">
                <a16:creationId xmlns:a16="http://schemas.microsoft.com/office/drawing/2014/main" id="{AFB21A3E-0D32-4EDE-A1BE-69BD0FDDAEA0}"/>
              </a:ext>
            </a:extLst>
          </p:cNvPr>
          <p:cNvSpPr>
            <a:spLocks/>
          </p:cNvSpPr>
          <p:nvPr/>
        </p:nvSpPr>
        <p:spPr bwMode="auto">
          <a:xfrm>
            <a:off x="3695700" y="3786188"/>
            <a:ext cx="455613" cy="160337"/>
          </a:xfrm>
          <a:custGeom>
            <a:avLst/>
            <a:gdLst>
              <a:gd name="T0" fmla="*/ 0 w 341630"/>
              <a:gd name="T1" fmla="*/ 195303 h 120650"/>
              <a:gd name="T2" fmla="*/ 109300 w 341630"/>
              <a:gd name="T3" fmla="*/ 302693 h 120650"/>
              <a:gd name="T4" fmla="*/ 327910 w 341630"/>
              <a:gd name="T5" fmla="*/ 195303 h 120650"/>
              <a:gd name="T6" fmla="*/ 218607 w 341630"/>
              <a:gd name="T7" fmla="*/ 302693 h 120650"/>
              <a:gd name="T8" fmla="*/ 327910 w 341630"/>
              <a:gd name="T9" fmla="*/ 195303 h 120650"/>
              <a:gd name="T10" fmla="*/ 437210 w 341630"/>
              <a:gd name="T11" fmla="*/ 195303 h 120650"/>
              <a:gd name="T12" fmla="*/ 546513 w 341630"/>
              <a:gd name="T13" fmla="*/ 302693 h 120650"/>
              <a:gd name="T14" fmla="*/ 765125 w 341630"/>
              <a:gd name="T15" fmla="*/ 195303 h 120650"/>
              <a:gd name="T16" fmla="*/ 655821 w 341630"/>
              <a:gd name="T17" fmla="*/ 302693 h 120650"/>
              <a:gd name="T18" fmla="*/ 765125 w 341630"/>
              <a:gd name="T19" fmla="*/ 195303 h 120650"/>
              <a:gd name="T20" fmla="*/ 976231 w 341630"/>
              <a:gd name="T21" fmla="*/ 390608 h 120650"/>
              <a:gd name="T22" fmla="*/ 941400 w 341630"/>
              <a:gd name="T23" fmla="*/ 438510 h 120650"/>
              <a:gd name="T24" fmla="*/ 971946 w 341630"/>
              <a:gd name="T25" fmla="*/ 489572 h 120650"/>
              <a:gd name="T26" fmla="*/ 1031418 w 341630"/>
              <a:gd name="T27" fmla="*/ 483257 h 120650"/>
              <a:gd name="T28" fmla="*/ 1202339 w 341630"/>
              <a:gd name="T29" fmla="*/ 302693 h 120650"/>
              <a:gd name="T30" fmla="*/ 983734 w 341630"/>
              <a:gd name="T31" fmla="*/ 195303 h 120650"/>
              <a:gd name="T32" fmla="*/ 874423 w 341630"/>
              <a:gd name="T33" fmla="*/ 302693 h 120650"/>
              <a:gd name="T34" fmla="*/ 983734 w 341630"/>
              <a:gd name="T35" fmla="*/ 195303 h 120650"/>
              <a:gd name="T36" fmla="*/ 1093036 w 341630"/>
              <a:gd name="T37" fmla="*/ 195303 h 120650"/>
              <a:gd name="T38" fmla="*/ 1129622 w 341630"/>
              <a:gd name="T39" fmla="*/ 302693 h 120650"/>
              <a:gd name="T40" fmla="*/ 1202339 w 341630"/>
              <a:gd name="T41" fmla="*/ 236977 h 120650"/>
              <a:gd name="T42" fmla="*/ 1223311 w 341630"/>
              <a:gd name="T43" fmla="*/ 248999 h 120650"/>
              <a:gd name="T44" fmla="*/ 1202339 w 341630"/>
              <a:gd name="T45" fmla="*/ 302693 h 120650"/>
              <a:gd name="T46" fmla="*/ 1311638 w 341630"/>
              <a:gd name="T47" fmla="*/ 295322 h 120650"/>
              <a:gd name="T48" fmla="*/ 1223311 w 341630"/>
              <a:gd name="T49" fmla="*/ 248999 h 120650"/>
              <a:gd name="T50" fmla="*/ 1311638 w 341630"/>
              <a:gd name="T51" fmla="*/ 195303 h 120650"/>
              <a:gd name="T52" fmla="*/ 1331464 w 341630"/>
              <a:gd name="T53" fmla="*/ 302693 h 120650"/>
              <a:gd name="T54" fmla="*/ 1346524 w 341630"/>
              <a:gd name="T55" fmla="*/ 195303 h 120650"/>
              <a:gd name="T56" fmla="*/ 1331464 w 341630"/>
              <a:gd name="T57" fmla="*/ 302693 h 120650"/>
              <a:gd name="T58" fmla="*/ 1440231 w 341630"/>
              <a:gd name="T59" fmla="*/ 248999 h 120650"/>
              <a:gd name="T60" fmla="*/ 1304143 w 341630"/>
              <a:gd name="T61" fmla="*/ 202669 h 120650"/>
              <a:gd name="T62" fmla="*/ 1304143 w 341630"/>
              <a:gd name="T63" fmla="*/ 295322 h 120650"/>
              <a:gd name="T64" fmla="*/ 1311638 w 341630"/>
              <a:gd name="T65" fmla="*/ 202669 h 120650"/>
              <a:gd name="T66" fmla="*/ 1304143 w 341630"/>
              <a:gd name="T67" fmla="*/ 295322 h 120650"/>
              <a:gd name="T68" fmla="*/ 1311638 w 341630"/>
              <a:gd name="T69" fmla="*/ 202669 h 120650"/>
              <a:gd name="T70" fmla="*/ 1202339 w 341630"/>
              <a:gd name="T71" fmla="*/ 195303 h 120650"/>
              <a:gd name="T72" fmla="*/ 1223311 w 341630"/>
              <a:gd name="T73" fmla="*/ 248999 h 120650"/>
              <a:gd name="T74" fmla="*/ 1311638 w 341630"/>
              <a:gd name="T75" fmla="*/ 202669 h 120650"/>
              <a:gd name="T76" fmla="*/ 1005161 w 341630"/>
              <a:gd name="T77" fmla="*/ 0 h 120650"/>
              <a:gd name="T78" fmla="*/ 956401 w 341630"/>
              <a:gd name="T79" fmla="*/ 34218 h 120650"/>
              <a:gd name="T80" fmla="*/ 949972 w 341630"/>
              <a:gd name="T81" fmla="*/ 92651 h 120650"/>
              <a:gd name="T82" fmla="*/ 1202339 w 341630"/>
              <a:gd name="T83" fmla="*/ 236977 h 120650"/>
              <a:gd name="T84" fmla="*/ 1346524 w 341630"/>
              <a:gd name="T85" fmla="*/ 195303 h 120650"/>
              <a:gd name="T86" fmla="*/ 1005161 w 341630"/>
              <a:gd name="T87" fmla="*/ 0 h 12065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41630" h="120650">
                <a:moveTo>
                  <a:pt x="25907" y="47117"/>
                </a:moveTo>
                <a:lnTo>
                  <a:pt x="0" y="47117"/>
                </a:lnTo>
                <a:lnTo>
                  <a:pt x="0" y="73025"/>
                </a:lnTo>
                <a:lnTo>
                  <a:pt x="25907" y="73025"/>
                </a:lnTo>
                <a:lnTo>
                  <a:pt x="25907" y="47117"/>
                </a:lnTo>
                <a:close/>
              </a:path>
              <a:path w="341630" h="120650">
                <a:moveTo>
                  <a:pt x="77724" y="47117"/>
                </a:moveTo>
                <a:lnTo>
                  <a:pt x="51816" y="47117"/>
                </a:lnTo>
                <a:lnTo>
                  <a:pt x="51816" y="73025"/>
                </a:lnTo>
                <a:lnTo>
                  <a:pt x="77724" y="73025"/>
                </a:lnTo>
                <a:lnTo>
                  <a:pt x="77724" y="47117"/>
                </a:lnTo>
                <a:close/>
              </a:path>
              <a:path w="341630" h="120650">
                <a:moveTo>
                  <a:pt x="129539" y="47117"/>
                </a:moveTo>
                <a:lnTo>
                  <a:pt x="103631" y="47117"/>
                </a:lnTo>
                <a:lnTo>
                  <a:pt x="103631" y="73025"/>
                </a:lnTo>
                <a:lnTo>
                  <a:pt x="129539" y="73025"/>
                </a:lnTo>
                <a:lnTo>
                  <a:pt x="129539" y="47117"/>
                </a:lnTo>
                <a:close/>
              </a:path>
              <a:path w="341630" h="120650">
                <a:moveTo>
                  <a:pt x="181356" y="47117"/>
                </a:moveTo>
                <a:lnTo>
                  <a:pt x="155448" y="47117"/>
                </a:lnTo>
                <a:lnTo>
                  <a:pt x="155448" y="73025"/>
                </a:lnTo>
                <a:lnTo>
                  <a:pt x="181356" y="73025"/>
                </a:lnTo>
                <a:lnTo>
                  <a:pt x="181356" y="47117"/>
                </a:lnTo>
                <a:close/>
              </a:path>
              <a:path w="341630" h="120650">
                <a:moveTo>
                  <a:pt x="284988" y="62970"/>
                </a:moveTo>
                <a:lnTo>
                  <a:pt x="231394" y="94234"/>
                </a:lnTo>
                <a:lnTo>
                  <a:pt x="225170" y="97790"/>
                </a:lnTo>
                <a:lnTo>
                  <a:pt x="223138" y="105791"/>
                </a:lnTo>
                <a:lnTo>
                  <a:pt x="226694" y="111887"/>
                </a:lnTo>
                <a:lnTo>
                  <a:pt x="230378" y="118110"/>
                </a:lnTo>
                <a:lnTo>
                  <a:pt x="238251" y="120142"/>
                </a:lnTo>
                <a:lnTo>
                  <a:pt x="244475" y="116586"/>
                </a:lnTo>
                <a:lnTo>
                  <a:pt x="319164" y="73025"/>
                </a:lnTo>
                <a:lnTo>
                  <a:pt x="284988" y="73025"/>
                </a:lnTo>
                <a:lnTo>
                  <a:pt x="284988" y="62970"/>
                </a:lnTo>
                <a:close/>
              </a:path>
              <a:path w="341630" h="120650">
                <a:moveTo>
                  <a:pt x="233172" y="47117"/>
                </a:moveTo>
                <a:lnTo>
                  <a:pt x="207263" y="47117"/>
                </a:lnTo>
                <a:lnTo>
                  <a:pt x="207263" y="73025"/>
                </a:lnTo>
                <a:lnTo>
                  <a:pt x="233172" y="73025"/>
                </a:lnTo>
                <a:lnTo>
                  <a:pt x="233172" y="47117"/>
                </a:lnTo>
                <a:close/>
              </a:path>
              <a:path w="341630" h="120650">
                <a:moveTo>
                  <a:pt x="267752" y="47117"/>
                </a:moveTo>
                <a:lnTo>
                  <a:pt x="259080" y="47117"/>
                </a:lnTo>
                <a:lnTo>
                  <a:pt x="259080" y="73025"/>
                </a:lnTo>
                <a:lnTo>
                  <a:pt x="267752" y="73025"/>
                </a:lnTo>
                <a:lnTo>
                  <a:pt x="284988" y="62970"/>
                </a:lnTo>
                <a:lnTo>
                  <a:pt x="284988" y="57171"/>
                </a:lnTo>
                <a:lnTo>
                  <a:pt x="267752" y="47117"/>
                </a:lnTo>
                <a:close/>
              </a:path>
              <a:path w="341630" h="120650">
                <a:moveTo>
                  <a:pt x="289959" y="60071"/>
                </a:moveTo>
                <a:lnTo>
                  <a:pt x="284988" y="62970"/>
                </a:lnTo>
                <a:lnTo>
                  <a:pt x="284988" y="73025"/>
                </a:lnTo>
                <a:lnTo>
                  <a:pt x="310895" y="73025"/>
                </a:lnTo>
                <a:lnTo>
                  <a:pt x="310895" y="71247"/>
                </a:lnTo>
                <a:lnTo>
                  <a:pt x="309118" y="71247"/>
                </a:lnTo>
                <a:lnTo>
                  <a:pt x="289959" y="60071"/>
                </a:lnTo>
                <a:close/>
              </a:path>
              <a:path w="341630" h="120650">
                <a:moveTo>
                  <a:pt x="315594" y="47117"/>
                </a:moveTo>
                <a:lnTo>
                  <a:pt x="310895" y="47117"/>
                </a:lnTo>
                <a:lnTo>
                  <a:pt x="310895" y="73025"/>
                </a:lnTo>
                <a:lnTo>
                  <a:pt x="315594" y="73025"/>
                </a:lnTo>
                <a:lnTo>
                  <a:pt x="315594" y="47117"/>
                </a:lnTo>
                <a:close/>
              </a:path>
              <a:path w="341630" h="120650">
                <a:moveTo>
                  <a:pt x="319164" y="47117"/>
                </a:moveTo>
                <a:lnTo>
                  <a:pt x="315594" y="47117"/>
                </a:lnTo>
                <a:lnTo>
                  <a:pt x="315594" y="73025"/>
                </a:lnTo>
                <a:lnTo>
                  <a:pt x="319164" y="73025"/>
                </a:lnTo>
                <a:lnTo>
                  <a:pt x="341375" y="60071"/>
                </a:lnTo>
                <a:lnTo>
                  <a:pt x="319164" y="47117"/>
                </a:lnTo>
                <a:close/>
              </a:path>
              <a:path w="341630" h="120650">
                <a:moveTo>
                  <a:pt x="309118" y="48894"/>
                </a:moveTo>
                <a:lnTo>
                  <a:pt x="289959" y="60071"/>
                </a:lnTo>
                <a:lnTo>
                  <a:pt x="309118" y="71247"/>
                </a:lnTo>
                <a:lnTo>
                  <a:pt x="309118" y="48894"/>
                </a:lnTo>
                <a:close/>
              </a:path>
              <a:path w="341630" h="120650">
                <a:moveTo>
                  <a:pt x="310895" y="48894"/>
                </a:moveTo>
                <a:lnTo>
                  <a:pt x="309118" y="48894"/>
                </a:lnTo>
                <a:lnTo>
                  <a:pt x="309118" y="71247"/>
                </a:lnTo>
                <a:lnTo>
                  <a:pt x="310895" y="71247"/>
                </a:lnTo>
                <a:lnTo>
                  <a:pt x="310895" y="48894"/>
                </a:lnTo>
                <a:close/>
              </a:path>
              <a:path w="341630" h="120650">
                <a:moveTo>
                  <a:pt x="310895" y="47117"/>
                </a:moveTo>
                <a:lnTo>
                  <a:pt x="284988" y="47117"/>
                </a:lnTo>
                <a:lnTo>
                  <a:pt x="284988" y="57171"/>
                </a:lnTo>
                <a:lnTo>
                  <a:pt x="289959" y="60071"/>
                </a:lnTo>
                <a:lnTo>
                  <a:pt x="309118" y="48894"/>
                </a:lnTo>
                <a:lnTo>
                  <a:pt x="310895" y="48894"/>
                </a:lnTo>
                <a:lnTo>
                  <a:pt x="310895" y="47117"/>
                </a:lnTo>
                <a:close/>
              </a:path>
              <a:path w="341630" h="120650">
                <a:moveTo>
                  <a:pt x="238251" y="0"/>
                </a:moveTo>
                <a:lnTo>
                  <a:pt x="230378" y="2031"/>
                </a:lnTo>
                <a:lnTo>
                  <a:pt x="226694" y="8255"/>
                </a:lnTo>
                <a:lnTo>
                  <a:pt x="223138" y="14350"/>
                </a:lnTo>
                <a:lnTo>
                  <a:pt x="225170" y="22352"/>
                </a:lnTo>
                <a:lnTo>
                  <a:pt x="231394" y="25908"/>
                </a:lnTo>
                <a:lnTo>
                  <a:pt x="284988" y="57171"/>
                </a:lnTo>
                <a:lnTo>
                  <a:pt x="284988" y="47117"/>
                </a:lnTo>
                <a:lnTo>
                  <a:pt x="319164" y="47117"/>
                </a:lnTo>
                <a:lnTo>
                  <a:pt x="244475" y="3556"/>
                </a:lnTo>
                <a:lnTo>
                  <a:pt x="238251" y="0"/>
                </a:lnTo>
                <a:close/>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43086" name="object 46">
            <a:extLst>
              <a:ext uri="{FF2B5EF4-FFF2-40B4-BE49-F238E27FC236}">
                <a16:creationId xmlns:a16="http://schemas.microsoft.com/office/drawing/2014/main" id="{EB99854A-F15C-4C91-ABE2-A230C0BE8C66}"/>
              </a:ext>
            </a:extLst>
          </p:cNvPr>
          <p:cNvSpPr>
            <a:spLocks noChangeArrowheads="1"/>
          </p:cNvSpPr>
          <p:nvPr/>
        </p:nvSpPr>
        <p:spPr bwMode="auto">
          <a:xfrm>
            <a:off x="6594475" y="3681413"/>
            <a:ext cx="722313" cy="420687"/>
          </a:xfrm>
          <a:prstGeom prst="rect">
            <a:avLst/>
          </a:prstGeom>
          <a:blipFill dpi="0" rotWithShape="1">
            <a:blip r:embed="rId1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43087" name="object 47">
            <a:extLst>
              <a:ext uri="{FF2B5EF4-FFF2-40B4-BE49-F238E27FC236}">
                <a16:creationId xmlns:a16="http://schemas.microsoft.com/office/drawing/2014/main" id="{2250A071-4267-4F2C-9B7A-95D8F46A425D}"/>
              </a:ext>
            </a:extLst>
          </p:cNvPr>
          <p:cNvSpPr>
            <a:spLocks/>
          </p:cNvSpPr>
          <p:nvPr/>
        </p:nvSpPr>
        <p:spPr bwMode="auto">
          <a:xfrm>
            <a:off x="6651625" y="3786188"/>
            <a:ext cx="455613" cy="160337"/>
          </a:xfrm>
          <a:custGeom>
            <a:avLst/>
            <a:gdLst>
              <a:gd name="T0" fmla="*/ 0 w 341629"/>
              <a:gd name="T1" fmla="*/ 195303 h 120650"/>
              <a:gd name="T2" fmla="*/ 109304 w 341629"/>
              <a:gd name="T3" fmla="*/ 302693 h 120650"/>
              <a:gd name="T4" fmla="*/ 327915 w 341629"/>
              <a:gd name="T5" fmla="*/ 195303 h 120650"/>
              <a:gd name="T6" fmla="*/ 218606 w 341629"/>
              <a:gd name="T7" fmla="*/ 302693 h 120650"/>
              <a:gd name="T8" fmla="*/ 327915 w 341629"/>
              <a:gd name="T9" fmla="*/ 195303 h 120650"/>
              <a:gd name="T10" fmla="*/ 437222 w 341629"/>
              <a:gd name="T11" fmla="*/ 195303 h 120650"/>
              <a:gd name="T12" fmla="*/ 546521 w 341629"/>
              <a:gd name="T13" fmla="*/ 302693 h 120650"/>
              <a:gd name="T14" fmla="*/ 765137 w 341629"/>
              <a:gd name="T15" fmla="*/ 195303 h 120650"/>
              <a:gd name="T16" fmla="*/ 655832 w 341629"/>
              <a:gd name="T17" fmla="*/ 302693 h 120650"/>
              <a:gd name="T18" fmla="*/ 765137 w 341629"/>
              <a:gd name="T19" fmla="*/ 195303 h 120650"/>
              <a:gd name="T20" fmla="*/ 976244 w 341629"/>
              <a:gd name="T21" fmla="*/ 390608 h 120650"/>
              <a:gd name="T22" fmla="*/ 941416 w 341629"/>
              <a:gd name="T23" fmla="*/ 438510 h 120650"/>
              <a:gd name="T24" fmla="*/ 971955 w 341629"/>
              <a:gd name="T25" fmla="*/ 489572 h 120650"/>
              <a:gd name="T26" fmla="*/ 1031434 w 341629"/>
              <a:gd name="T27" fmla="*/ 483257 h 120650"/>
              <a:gd name="T28" fmla="*/ 1202356 w 341629"/>
              <a:gd name="T29" fmla="*/ 302693 h 120650"/>
              <a:gd name="T30" fmla="*/ 983744 w 341629"/>
              <a:gd name="T31" fmla="*/ 195303 h 120650"/>
              <a:gd name="T32" fmla="*/ 874439 w 341629"/>
              <a:gd name="T33" fmla="*/ 302693 h 120650"/>
              <a:gd name="T34" fmla="*/ 983744 w 341629"/>
              <a:gd name="T35" fmla="*/ 195303 h 120650"/>
              <a:gd name="T36" fmla="*/ 1093053 w 341629"/>
              <a:gd name="T37" fmla="*/ 195303 h 120650"/>
              <a:gd name="T38" fmla="*/ 1129639 w 341629"/>
              <a:gd name="T39" fmla="*/ 302693 h 120650"/>
              <a:gd name="T40" fmla="*/ 1202356 w 341629"/>
              <a:gd name="T41" fmla="*/ 236977 h 120650"/>
              <a:gd name="T42" fmla="*/ 1223328 w 341629"/>
              <a:gd name="T43" fmla="*/ 248999 h 120650"/>
              <a:gd name="T44" fmla="*/ 1202356 w 341629"/>
              <a:gd name="T45" fmla="*/ 302693 h 120650"/>
              <a:gd name="T46" fmla="*/ 1311662 w 341629"/>
              <a:gd name="T47" fmla="*/ 295322 h 120650"/>
              <a:gd name="T48" fmla="*/ 1223328 w 341629"/>
              <a:gd name="T49" fmla="*/ 248999 h 120650"/>
              <a:gd name="T50" fmla="*/ 1311662 w 341629"/>
              <a:gd name="T51" fmla="*/ 195303 h 120650"/>
              <a:gd name="T52" fmla="*/ 1331488 w 341629"/>
              <a:gd name="T53" fmla="*/ 302693 h 120650"/>
              <a:gd name="T54" fmla="*/ 1346546 w 341629"/>
              <a:gd name="T55" fmla="*/ 195303 h 120650"/>
              <a:gd name="T56" fmla="*/ 1331488 w 341629"/>
              <a:gd name="T57" fmla="*/ 302693 h 120650"/>
              <a:gd name="T58" fmla="*/ 1440251 w 341629"/>
              <a:gd name="T59" fmla="*/ 248999 h 120650"/>
              <a:gd name="T60" fmla="*/ 1304162 w 341629"/>
              <a:gd name="T61" fmla="*/ 202669 h 120650"/>
              <a:gd name="T62" fmla="*/ 1304162 w 341629"/>
              <a:gd name="T63" fmla="*/ 295322 h 120650"/>
              <a:gd name="T64" fmla="*/ 1311662 w 341629"/>
              <a:gd name="T65" fmla="*/ 202669 h 120650"/>
              <a:gd name="T66" fmla="*/ 1304162 w 341629"/>
              <a:gd name="T67" fmla="*/ 295322 h 120650"/>
              <a:gd name="T68" fmla="*/ 1311662 w 341629"/>
              <a:gd name="T69" fmla="*/ 202669 h 120650"/>
              <a:gd name="T70" fmla="*/ 1202356 w 341629"/>
              <a:gd name="T71" fmla="*/ 195303 h 120650"/>
              <a:gd name="T72" fmla="*/ 1223328 w 341629"/>
              <a:gd name="T73" fmla="*/ 248999 h 120650"/>
              <a:gd name="T74" fmla="*/ 1311662 w 341629"/>
              <a:gd name="T75" fmla="*/ 202669 h 120650"/>
              <a:gd name="T76" fmla="*/ 1005174 w 341629"/>
              <a:gd name="T77" fmla="*/ 0 h 120650"/>
              <a:gd name="T78" fmla="*/ 956418 w 341629"/>
              <a:gd name="T79" fmla="*/ 34218 h 120650"/>
              <a:gd name="T80" fmla="*/ 949990 w 341629"/>
              <a:gd name="T81" fmla="*/ 92651 h 120650"/>
              <a:gd name="T82" fmla="*/ 1202356 w 341629"/>
              <a:gd name="T83" fmla="*/ 236977 h 120650"/>
              <a:gd name="T84" fmla="*/ 1346546 w 341629"/>
              <a:gd name="T85" fmla="*/ 195303 h 120650"/>
              <a:gd name="T86" fmla="*/ 1005174 w 341629"/>
              <a:gd name="T87" fmla="*/ 0 h 12065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41629" h="120650">
                <a:moveTo>
                  <a:pt x="25908" y="47117"/>
                </a:moveTo>
                <a:lnTo>
                  <a:pt x="0" y="47117"/>
                </a:lnTo>
                <a:lnTo>
                  <a:pt x="0" y="73025"/>
                </a:lnTo>
                <a:lnTo>
                  <a:pt x="25908" y="73025"/>
                </a:lnTo>
                <a:lnTo>
                  <a:pt x="25908" y="47117"/>
                </a:lnTo>
                <a:close/>
              </a:path>
              <a:path w="341629" h="120650">
                <a:moveTo>
                  <a:pt x="77724" y="47117"/>
                </a:moveTo>
                <a:lnTo>
                  <a:pt x="51815" y="47117"/>
                </a:lnTo>
                <a:lnTo>
                  <a:pt x="51815" y="73025"/>
                </a:lnTo>
                <a:lnTo>
                  <a:pt x="77724" y="73025"/>
                </a:lnTo>
                <a:lnTo>
                  <a:pt x="77724" y="47117"/>
                </a:lnTo>
                <a:close/>
              </a:path>
              <a:path w="341629" h="120650">
                <a:moveTo>
                  <a:pt x="129539" y="47117"/>
                </a:moveTo>
                <a:lnTo>
                  <a:pt x="103632" y="47117"/>
                </a:lnTo>
                <a:lnTo>
                  <a:pt x="103632" y="73025"/>
                </a:lnTo>
                <a:lnTo>
                  <a:pt x="129539" y="73025"/>
                </a:lnTo>
                <a:lnTo>
                  <a:pt x="129539" y="47117"/>
                </a:lnTo>
                <a:close/>
              </a:path>
              <a:path w="341629" h="120650">
                <a:moveTo>
                  <a:pt x="181356" y="47117"/>
                </a:moveTo>
                <a:lnTo>
                  <a:pt x="155448" y="47117"/>
                </a:lnTo>
                <a:lnTo>
                  <a:pt x="155448" y="73025"/>
                </a:lnTo>
                <a:lnTo>
                  <a:pt x="181356" y="73025"/>
                </a:lnTo>
                <a:lnTo>
                  <a:pt x="181356" y="47117"/>
                </a:lnTo>
                <a:close/>
              </a:path>
              <a:path w="341629" h="120650">
                <a:moveTo>
                  <a:pt x="284988" y="62970"/>
                </a:moveTo>
                <a:lnTo>
                  <a:pt x="231394" y="94234"/>
                </a:lnTo>
                <a:lnTo>
                  <a:pt x="225171" y="97790"/>
                </a:lnTo>
                <a:lnTo>
                  <a:pt x="223138" y="105791"/>
                </a:lnTo>
                <a:lnTo>
                  <a:pt x="226695" y="111887"/>
                </a:lnTo>
                <a:lnTo>
                  <a:pt x="230377" y="118110"/>
                </a:lnTo>
                <a:lnTo>
                  <a:pt x="238251" y="120142"/>
                </a:lnTo>
                <a:lnTo>
                  <a:pt x="244475" y="116586"/>
                </a:lnTo>
                <a:lnTo>
                  <a:pt x="319164" y="73025"/>
                </a:lnTo>
                <a:lnTo>
                  <a:pt x="284988" y="73025"/>
                </a:lnTo>
                <a:lnTo>
                  <a:pt x="284988" y="62970"/>
                </a:lnTo>
                <a:close/>
              </a:path>
              <a:path w="341629" h="120650">
                <a:moveTo>
                  <a:pt x="233172" y="47117"/>
                </a:moveTo>
                <a:lnTo>
                  <a:pt x="207263" y="47117"/>
                </a:lnTo>
                <a:lnTo>
                  <a:pt x="207263" y="73025"/>
                </a:lnTo>
                <a:lnTo>
                  <a:pt x="233172" y="73025"/>
                </a:lnTo>
                <a:lnTo>
                  <a:pt x="233172" y="47117"/>
                </a:lnTo>
                <a:close/>
              </a:path>
              <a:path w="341629" h="120650">
                <a:moveTo>
                  <a:pt x="267752" y="47117"/>
                </a:moveTo>
                <a:lnTo>
                  <a:pt x="259080" y="47117"/>
                </a:lnTo>
                <a:lnTo>
                  <a:pt x="259080" y="73025"/>
                </a:lnTo>
                <a:lnTo>
                  <a:pt x="267752" y="73025"/>
                </a:lnTo>
                <a:lnTo>
                  <a:pt x="284988" y="62970"/>
                </a:lnTo>
                <a:lnTo>
                  <a:pt x="284988" y="57171"/>
                </a:lnTo>
                <a:lnTo>
                  <a:pt x="267752" y="47117"/>
                </a:lnTo>
                <a:close/>
              </a:path>
              <a:path w="341629" h="120650">
                <a:moveTo>
                  <a:pt x="289959" y="60071"/>
                </a:moveTo>
                <a:lnTo>
                  <a:pt x="284988" y="62970"/>
                </a:lnTo>
                <a:lnTo>
                  <a:pt x="284988" y="73025"/>
                </a:lnTo>
                <a:lnTo>
                  <a:pt x="310896" y="73025"/>
                </a:lnTo>
                <a:lnTo>
                  <a:pt x="310896" y="71247"/>
                </a:lnTo>
                <a:lnTo>
                  <a:pt x="309118" y="71247"/>
                </a:lnTo>
                <a:lnTo>
                  <a:pt x="289959" y="60071"/>
                </a:lnTo>
                <a:close/>
              </a:path>
              <a:path w="341629" h="120650">
                <a:moveTo>
                  <a:pt x="315595" y="47117"/>
                </a:moveTo>
                <a:lnTo>
                  <a:pt x="310896" y="47117"/>
                </a:lnTo>
                <a:lnTo>
                  <a:pt x="310896" y="73025"/>
                </a:lnTo>
                <a:lnTo>
                  <a:pt x="315595" y="73025"/>
                </a:lnTo>
                <a:lnTo>
                  <a:pt x="315595" y="47117"/>
                </a:lnTo>
                <a:close/>
              </a:path>
              <a:path w="341629" h="120650">
                <a:moveTo>
                  <a:pt x="319164" y="47117"/>
                </a:moveTo>
                <a:lnTo>
                  <a:pt x="315595" y="47117"/>
                </a:lnTo>
                <a:lnTo>
                  <a:pt x="315595" y="73025"/>
                </a:lnTo>
                <a:lnTo>
                  <a:pt x="319164" y="73025"/>
                </a:lnTo>
                <a:lnTo>
                  <a:pt x="341375" y="60071"/>
                </a:lnTo>
                <a:lnTo>
                  <a:pt x="319164" y="47117"/>
                </a:lnTo>
                <a:close/>
              </a:path>
              <a:path w="341629" h="120650">
                <a:moveTo>
                  <a:pt x="309118" y="48894"/>
                </a:moveTo>
                <a:lnTo>
                  <a:pt x="289959" y="60071"/>
                </a:lnTo>
                <a:lnTo>
                  <a:pt x="309118" y="71247"/>
                </a:lnTo>
                <a:lnTo>
                  <a:pt x="309118" y="48894"/>
                </a:lnTo>
                <a:close/>
              </a:path>
              <a:path w="341629" h="120650">
                <a:moveTo>
                  <a:pt x="310896" y="48894"/>
                </a:moveTo>
                <a:lnTo>
                  <a:pt x="309118" y="48894"/>
                </a:lnTo>
                <a:lnTo>
                  <a:pt x="309118" y="71247"/>
                </a:lnTo>
                <a:lnTo>
                  <a:pt x="310896" y="71247"/>
                </a:lnTo>
                <a:lnTo>
                  <a:pt x="310896" y="48894"/>
                </a:lnTo>
                <a:close/>
              </a:path>
              <a:path w="341629" h="120650">
                <a:moveTo>
                  <a:pt x="310896" y="47117"/>
                </a:moveTo>
                <a:lnTo>
                  <a:pt x="284988" y="47117"/>
                </a:lnTo>
                <a:lnTo>
                  <a:pt x="284988" y="57171"/>
                </a:lnTo>
                <a:lnTo>
                  <a:pt x="289959" y="60071"/>
                </a:lnTo>
                <a:lnTo>
                  <a:pt x="309118" y="48894"/>
                </a:lnTo>
                <a:lnTo>
                  <a:pt x="310896" y="48894"/>
                </a:lnTo>
                <a:lnTo>
                  <a:pt x="310896" y="47117"/>
                </a:lnTo>
                <a:close/>
              </a:path>
              <a:path w="341629" h="120650">
                <a:moveTo>
                  <a:pt x="238251" y="0"/>
                </a:moveTo>
                <a:lnTo>
                  <a:pt x="230377" y="2031"/>
                </a:lnTo>
                <a:lnTo>
                  <a:pt x="226695" y="8255"/>
                </a:lnTo>
                <a:lnTo>
                  <a:pt x="223138" y="14350"/>
                </a:lnTo>
                <a:lnTo>
                  <a:pt x="225171" y="22352"/>
                </a:lnTo>
                <a:lnTo>
                  <a:pt x="231394" y="25908"/>
                </a:lnTo>
                <a:lnTo>
                  <a:pt x="284988" y="57171"/>
                </a:lnTo>
                <a:lnTo>
                  <a:pt x="284988" y="47117"/>
                </a:lnTo>
                <a:lnTo>
                  <a:pt x="319164" y="47117"/>
                </a:lnTo>
                <a:lnTo>
                  <a:pt x="244475" y="3556"/>
                </a:lnTo>
                <a:lnTo>
                  <a:pt x="238251" y="0"/>
                </a:lnTo>
                <a:close/>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Tree>
  </p:cSld>
  <p:clrMapOvr>
    <a:masterClrMapping/>
  </p:clrMapOvr>
</p:sld>
</file>

<file path=ppt/slides/slide256.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D4CEAA04-4B99-4CA0-BC0E-3AD44650E107}"/>
              </a:ext>
            </a:extLst>
          </p:cNvPr>
          <p:cNvSpPr txBox="1">
            <a:spLocks noGrp="1"/>
          </p:cNvSpPr>
          <p:nvPr>
            <p:ph type="title"/>
          </p:nvPr>
        </p:nvSpPr>
        <p:spPr>
          <a:xfrm>
            <a:off x="554038" y="201613"/>
            <a:ext cx="9936162" cy="571500"/>
          </a:xfrm>
        </p:spPr>
        <p:txBody>
          <a:bodyPr tIns="16087" rtlCol="0">
            <a:spAutoFit/>
          </a:bodyPr>
          <a:lstStyle/>
          <a:p>
            <a:pPr marL="16933">
              <a:spcBef>
                <a:spcPts val="127"/>
              </a:spcBef>
              <a:defRPr/>
            </a:pPr>
            <a:r>
              <a:rPr sz="3600" b="0" spc="-7" dirty="0">
                <a:solidFill>
                  <a:schemeClr val="bg1"/>
                </a:solidFill>
              </a:rPr>
              <a:t>一个</a:t>
            </a:r>
            <a:r>
              <a:rPr sz="3600" b="0" spc="-53" dirty="0">
                <a:solidFill>
                  <a:schemeClr val="bg1"/>
                </a:solidFill>
              </a:rPr>
              <a:t>典型</a:t>
            </a:r>
            <a:r>
              <a:rPr sz="3600" b="0" spc="-7" dirty="0">
                <a:solidFill>
                  <a:schemeClr val="bg1"/>
                </a:solidFill>
              </a:rPr>
              <a:t>Microservice 建筑学在</a:t>
            </a:r>
            <a:r>
              <a:rPr sz="3600" b="0" spc="-193" dirty="0">
                <a:solidFill>
                  <a:schemeClr val="bg1"/>
                </a:solidFill>
              </a:rPr>
              <a:t> </a:t>
            </a:r>
            <a:r>
              <a:rPr sz="3600" b="0" spc="-80" dirty="0">
                <a:solidFill>
                  <a:schemeClr val="bg1"/>
                </a:solidFill>
              </a:rPr>
              <a:t>Aws</a:t>
            </a:r>
          </a:p>
        </p:txBody>
      </p:sp>
      <p:sp>
        <p:nvSpPr>
          <p:cNvPr id="3" name="object 3">
            <a:extLst>
              <a:ext uri="{FF2B5EF4-FFF2-40B4-BE49-F238E27FC236}">
                <a16:creationId xmlns:a16="http://schemas.microsoft.com/office/drawing/2014/main" id="{9C93DAF9-B41B-49D2-B30A-2CFDF5B43120}"/>
              </a:ext>
            </a:extLst>
          </p:cNvPr>
          <p:cNvSpPr txBox="1"/>
          <p:nvPr/>
        </p:nvSpPr>
        <p:spPr>
          <a:xfrm>
            <a:off x="3106738" y="5049838"/>
            <a:ext cx="284162" cy="263525"/>
          </a:xfrm>
          <a:prstGeom prst="rect">
            <a:avLst/>
          </a:prstGeom>
        </p:spPr>
        <p:txBody>
          <a:bodyPr lIns="0" tIns="16933" rIns="0" bIns="0">
            <a:spAutoFit/>
          </a:bodyPr>
          <a:lstStyle/>
          <a:p>
            <a:pPr marL="16933">
              <a:spcBef>
                <a:spcPts val="133"/>
              </a:spcBef>
              <a:defRPr/>
            </a:pPr>
            <a:r>
              <a:rPr sz="1600" b="1" spc="-7" dirty="0">
                <a:solidFill>
                  <a:srgbClr val="464646"/>
                </a:solidFill>
                <a:latin typeface="Arial"/>
                <a:cs typeface="Arial"/>
              </a:rPr>
              <a:t>S3</a:t>
            </a:r>
            <a:endParaRPr sz="1600">
              <a:latin typeface="Arial"/>
              <a:cs typeface="Arial"/>
            </a:endParaRPr>
          </a:p>
        </p:txBody>
      </p:sp>
      <p:sp>
        <p:nvSpPr>
          <p:cNvPr id="344068" name="object 4">
            <a:extLst>
              <a:ext uri="{FF2B5EF4-FFF2-40B4-BE49-F238E27FC236}">
                <a16:creationId xmlns:a16="http://schemas.microsoft.com/office/drawing/2014/main" id="{6B5857D6-52EE-4B9E-BE19-9452541BE851}"/>
              </a:ext>
            </a:extLst>
          </p:cNvPr>
          <p:cNvSpPr>
            <a:spLocks noChangeArrowheads="1"/>
          </p:cNvSpPr>
          <p:nvPr/>
        </p:nvSpPr>
        <p:spPr bwMode="auto">
          <a:xfrm>
            <a:off x="2908300" y="5427663"/>
            <a:ext cx="795338" cy="94297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5" name="object 5">
            <a:extLst>
              <a:ext uri="{FF2B5EF4-FFF2-40B4-BE49-F238E27FC236}">
                <a16:creationId xmlns:a16="http://schemas.microsoft.com/office/drawing/2014/main" id="{4750BDDD-6100-433A-8B88-93F7DC282412}"/>
              </a:ext>
            </a:extLst>
          </p:cNvPr>
          <p:cNvSpPr txBox="1"/>
          <p:nvPr/>
        </p:nvSpPr>
        <p:spPr>
          <a:xfrm>
            <a:off x="287338" y="3011488"/>
            <a:ext cx="1128712" cy="263525"/>
          </a:xfrm>
          <a:prstGeom prst="rect">
            <a:avLst/>
          </a:prstGeom>
        </p:spPr>
        <p:txBody>
          <a:bodyPr lIns="0" tIns="16933" rIns="0" bIns="0">
            <a:spAutoFit/>
          </a:bodyPr>
          <a:lstStyle/>
          <a:p>
            <a:pPr marL="16933">
              <a:spcBef>
                <a:spcPts val="133"/>
              </a:spcBef>
              <a:defRPr/>
            </a:pPr>
            <a:r>
              <a:rPr sz="1600" b="1" spc="-7" dirty="0">
                <a:solidFill>
                  <a:srgbClr val="464646"/>
                </a:solidFill>
                <a:latin typeface="Arial"/>
                <a:cs typeface="Arial"/>
              </a:rPr>
              <a:t>CloudFront</a:t>
            </a:r>
            <a:endParaRPr sz="1600">
              <a:latin typeface="Arial"/>
              <a:cs typeface="Arial"/>
            </a:endParaRPr>
          </a:p>
        </p:txBody>
      </p:sp>
      <p:sp>
        <p:nvSpPr>
          <p:cNvPr id="344070" name="object 6">
            <a:extLst>
              <a:ext uri="{FF2B5EF4-FFF2-40B4-BE49-F238E27FC236}">
                <a16:creationId xmlns:a16="http://schemas.microsoft.com/office/drawing/2014/main" id="{83F7E073-DA1D-4D74-B397-A2F8AB214688}"/>
              </a:ext>
            </a:extLst>
          </p:cNvPr>
          <p:cNvSpPr>
            <a:spLocks noChangeArrowheads="1"/>
          </p:cNvSpPr>
          <p:nvPr/>
        </p:nvSpPr>
        <p:spPr bwMode="auto">
          <a:xfrm>
            <a:off x="515938" y="3387725"/>
            <a:ext cx="796925" cy="957263"/>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7" name="object 7">
            <a:extLst>
              <a:ext uri="{FF2B5EF4-FFF2-40B4-BE49-F238E27FC236}">
                <a16:creationId xmlns:a16="http://schemas.microsoft.com/office/drawing/2014/main" id="{B94C5CCC-F220-466B-AD29-392B2BC88371}"/>
              </a:ext>
            </a:extLst>
          </p:cNvPr>
          <p:cNvSpPr txBox="1"/>
          <p:nvPr/>
        </p:nvSpPr>
        <p:spPr>
          <a:xfrm>
            <a:off x="9586913" y="3973513"/>
            <a:ext cx="463550" cy="263525"/>
          </a:xfrm>
          <a:prstGeom prst="rect">
            <a:avLst/>
          </a:prstGeom>
        </p:spPr>
        <p:txBody>
          <a:bodyPr lIns="0" tIns="16933" rIns="0" bIns="0">
            <a:spAutoFit/>
          </a:bodyPr>
          <a:lstStyle/>
          <a:p>
            <a:pPr marL="16933">
              <a:spcBef>
                <a:spcPts val="133"/>
              </a:spcBef>
              <a:defRPr/>
            </a:pPr>
            <a:r>
              <a:rPr sz="1600" b="1" spc="-13" dirty="0">
                <a:solidFill>
                  <a:srgbClr val="464646"/>
                </a:solidFill>
                <a:latin typeface="Arial"/>
                <a:cs typeface="Arial"/>
              </a:rPr>
              <a:t>Rds</a:t>
            </a:r>
            <a:endParaRPr sz="1600">
              <a:latin typeface="Arial"/>
              <a:cs typeface="Arial"/>
            </a:endParaRPr>
          </a:p>
        </p:txBody>
      </p:sp>
      <p:sp>
        <p:nvSpPr>
          <p:cNvPr id="344072" name="object 8">
            <a:extLst>
              <a:ext uri="{FF2B5EF4-FFF2-40B4-BE49-F238E27FC236}">
                <a16:creationId xmlns:a16="http://schemas.microsoft.com/office/drawing/2014/main" id="{B4FC8DF2-C79F-44A3-B34A-B51CD1B92D36}"/>
              </a:ext>
            </a:extLst>
          </p:cNvPr>
          <p:cNvSpPr>
            <a:spLocks noChangeArrowheads="1"/>
          </p:cNvSpPr>
          <p:nvPr/>
        </p:nvSpPr>
        <p:spPr bwMode="auto">
          <a:xfrm>
            <a:off x="9391650" y="4349750"/>
            <a:ext cx="796925" cy="92075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9" name="object 9">
            <a:extLst>
              <a:ext uri="{FF2B5EF4-FFF2-40B4-BE49-F238E27FC236}">
                <a16:creationId xmlns:a16="http://schemas.microsoft.com/office/drawing/2014/main" id="{36C99B06-B4B6-4BBD-A63A-0BCBFB7FEE3B}"/>
              </a:ext>
            </a:extLst>
          </p:cNvPr>
          <p:cNvSpPr txBox="1"/>
          <p:nvPr/>
        </p:nvSpPr>
        <p:spPr>
          <a:xfrm>
            <a:off x="9223375" y="2305050"/>
            <a:ext cx="1189038" cy="263525"/>
          </a:xfrm>
          <a:prstGeom prst="rect">
            <a:avLst/>
          </a:prstGeom>
        </p:spPr>
        <p:txBody>
          <a:bodyPr lIns="0" tIns="16933" rIns="0" bIns="0">
            <a:spAutoFit/>
          </a:bodyPr>
          <a:lstStyle/>
          <a:p>
            <a:pPr marL="16933">
              <a:spcBef>
                <a:spcPts val="133"/>
              </a:spcBef>
              <a:defRPr/>
            </a:pPr>
            <a:r>
              <a:rPr sz="1600" b="1" spc="-7" dirty="0">
                <a:solidFill>
                  <a:srgbClr val="464646"/>
                </a:solidFill>
                <a:latin typeface="Arial"/>
                <a:cs typeface="Arial"/>
              </a:rPr>
              <a:t>ElastiCache</a:t>
            </a:r>
            <a:endParaRPr sz="1600">
              <a:latin typeface="Arial"/>
              <a:cs typeface="Arial"/>
            </a:endParaRPr>
          </a:p>
        </p:txBody>
      </p:sp>
      <p:sp>
        <p:nvSpPr>
          <p:cNvPr id="344074" name="object 10">
            <a:extLst>
              <a:ext uri="{FF2B5EF4-FFF2-40B4-BE49-F238E27FC236}">
                <a16:creationId xmlns:a16="http://schemas.microsoft.com/office/drawing/2014/main" id="{B431AEA1-873F-40DD-9337-284F296C41AB}"/>
              </a:ext>
            </a:extLst>
          </p:cNvPr>
          <p:cNvSpPr>
            <a:spLocks noChangeArrowheads="1"/>
          </p:cNvSpPr>
          <p:nvPr/>
        </p:nvSpPr>
        <p:spPr bwMode="auto">
          <a:xfrm>
            <a:off x="9426575" y="2679700"/>
            <a:ext cx="793750" cy="955675"/>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1" name="object 11">
            <a:extLst>
              <a:ext uri="{FF2B5EF4-FFF2-40B4-BE49-F238E27FC236}">
                <a16:creationId xmlns:a16="http://schemas.microsoft.com/office/drawing/2014/main" id="{9A11FD7A-0C6E-48A5-B0F4-92D3FAA9EAF8}"/>
              </a:ext>
            </a:extLst>
          </p:cNvPr>
          <p:cNvSpPr txBox="1"/>
          <p:nvPr/>
        </p:nvSpPr>
        <p:spPr>
          <a:xfrm>
            <a:off x="7345363" y="2765425"/>
            <a:ext cx="430212" cy="263525"/>
          </a:xfrm>
          <a:prstGeom prst="rect">
            <a:avLst/>
          </a:prstGeom>
        </p:spPr>
        <p:txBody>
          <a:bodyPr lIns="0" tIns="16933" rIns="0" bIns="0">
            <a:spAutoFit/>
          </a:bodyPr>
          <a:lstStyle/>
          <a:p>
            <a:pPr marL="16933">
              <a:spcBef>
                <a:spcPts val="133"/>
              </a:spcBef>
              <a:defRPr/>
            </a:pPr>
            <a:r>
              <a:rPr sz="1600" b="1" dirty="0">
                <a:solidFill>
                  <a:srgbClr val="464646"/>
                </a:solidFill>
                <a:latin typeface="Arial"/>
                <a:cs typeface="Arial"/>
              </a:rPr>
              <a:t>电子邮件</a:t>
            </a:r>
            <a:r>
              <a:rPr sz="1600" b="1" spc="-7" dirty="0">
                <a:solidFill>
                  <a:srgbClr val="464646"/>
                </a:solidFill>
                <a:latin typeface="Arial"/>
                <a:cs typeface="Arial"/>
              </a:rPr>
              <a:t>C2</a:t>
            </a:r>
            <a:endParaRPr sz="1600">
              <a:latin typeface="Arial"/>
              <a:cs typeface="Arial"/>
            </a:endParaRPr>
          </a:p>
        </p:txBody>
      </p:sp>
      <p:sp>
        <p:nvSpPr>
          <p:cNvPr id="344076" name="object 12">
            <a:extLst>
              <a:ext uri="{FF2B5EF4-FFF2-40B4-BE49-F238E27FC236}">
                <a16:creationId xmlns:a16="http://schemas.microsoft.com/office/drawing/2014/main" id="{EFEEAB0D-3F94-406A-8E67-5A6951EA65C7}"/>
              </a:ext>
            </a:extLst>
          </p:cNvPr>
          <p:cNvSpPr>
            <a:spLocks noChangeArrowheads="1"/>
          </p:cNvSpPr>
          <p:nvPr/>
        </p:nvSpPr>
        <p:spPr bwMode="auto">
          <a:xfrm>
            <a:off x="7183438" y="3387725"/>
            <a:ext cx="796925" cy="957263"/>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44077" name="object 13">
            <a:extLst>
              <a:ext uri="{FF2B5EF4-FFF2-40B4-BE49-F238E27FC236}">
                <a16:creationId xmlns:a16="http://schemas.microsoft.com/office/drawing/2014/main" id="{D29FE276-EBD0-49C8-9561-A6BC0C411ACE}"/>
              </a:ext>
            </a:extLst>
          </p:cNvPr>
          <p:cNvSpPr txBox="1">
            <a:spLocks noChangeArrowheads="1"/>
          </p:cNvSpPr>
          <p:nvPr/>
        </p:nvSpPr>
        <p:spPr bwMode="auto">
          <a:xfrm>
            <a:off x="5611813" y="2751138"/>
            <a:ext cx="1230312"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933" rIns="0" bIns="0">
            <a:spAutoFit/>
          </a:bodyPr>
          <a:lstStyle>
            <a:lvl1pPr marL="128588" indent="-11112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sz="1600" b="1">
                <a:solidFill>
                  <a:srgbClr val="464646"/>
                </a:solidFill>
                <a:latin typeface="Arial" panose="020B0604020202020204" pitchFamily="34" charset="0"/>
                <a:cs typeface="Arial" panose="020B0604020202020204" pitchFamily="34" charset="0"/>
              </a:rPr>
              <a:t>弹性负载平衡</a:t>
            </a:r>
            <a:endParaRPr lang="zh-CN" altLang="zh-CN" sz="1600">
              <a:latin typeface="Arial" panose="020B0604020202020204" pitchFamily="34" charset="0"/>
              <a:cs typeface="Arial" panose="020B0604020202020204" pitchFamily="34" charset="0"/>
            </a:endParaRPr>
          </a:p>
        </p:txBody>
      </p:sp>
      <p:sp>
        <p:nvSpPr>
          <p:cNvPr id="344078" name="object 14">
            <a:extLst>
              <a:ext uri="{FF2B5EF4-FFF2-40B4-BE49-F238E27FC236}">
                <a16:creationId xmlns:a16="http://schemas.microsoft.com/office/drawing/2014/main" id="{DD7C4EB0-806E-4EF3-A937-E1623640CC17}"/>
              </a:ext>
            </a:extLst>
          </p:cNvPr>
          <p:cNvSpPr>
            <a:spLocks noChangeArrowheads="1"/>
          </p:cNvSpPr>
          <p:nvPr/>
        </p:nvSpPr>
        <p:spPr bwMode="auto">
          <a:xfrm>
            <a:off x="5832475" y="3387725"/>
            <a:ext cx="795338" cy="957263"/>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44079" name="object 15">
            <a:extLst>
              <a:ext uri="{FF2B5EF4-FFF2-40B4-BE49-F238E27FC236}">
                <a16:creationId xmlns:a16="http://schemas.microsoft.com/office/drawing/2014/main" id="{61AF635B-2BDD-44A9-9281-BA800FE6603E}"/>
              </a:ext>
            </a:extLst>
          </p:cNvPr>
          <p:cNvSpPr>
            <a:spLocks noChangeArrowheads="1"/>
          </p:cNvSpPr>
          <p:nvPr/>
        </p:nvSpPr>
        <p:spPr bwMode="auto">
          <a:xfrm>
            <a:off x="2012950" y="1344613"/>
            <a:ext cx="176213" cy="5114925"/>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44080" name="object 16">
            <a:extLst>
              <a:ext uri="{FF2B5EF4-FFF2-40B4-BE49-F238E27FC236}">
                <a16:creationId xmlns:a16="http://schemas.microsoft.com/office/drawing/2014/main" id="{C8CB42E2-C493-4E70-8CFE-95544838492A}"/>
              </a:ext>
            </a:extLst>
          </p:cNvPr>
          <p:cNvSpPr>
            <a:spLocks/>
          </p:cNvSpPr>
          <p:nvPr/>
        </p:nvSpPr>
        <p:spPr bwMode="auto">
          <a:xfrm>
            <a:off x="2087563" y="1374775"/>
            <a:ext cx="26987" cy="4984750"/>
          </a:xfrm>
          <a:custGeom>
            <a:avLst/>
            <a:gdLst>
              <a:gd name="T0" fmla="*/ 83981 w 20319"/>
              <a:gd name="T1" fmla="*/ 0 h 3738245"/>
              <a:gd name="T2" fmla="*/ 0 w 20319"/>
              <a:gd name="T3" fmla="*/ 15759570 h 3738245"/>
              <a:gd name="T4" fmla="*/ 0 60000 65536"/>
              <a:gd name="T5" fmla="*/ 0 60000 65536"/>
            </a:gdLst>
            <a:ahLst/>
            <a:cxnLst>
              <a:cxn ang="T4">
                <a:pos x="T0" y="T1"/>
              </a:cxn>
              <a:cxn ang="T5">
                <a:pos x="T2" y="T3"/>
              </a:cxn>
            </a:cxnLst>
            <a:rect l="0" t="0" r="r" b="b"/>
            <a:pathLst>
              <a:path w="20319" h="3738245">
                <a:moveTo>
                  <a:pt x="20320" y="0"/>
                </a:moveTo>
                <a:lnTo>
                  <a:pt x="0" y="3738232"/>
                </a:lnTo>
              </a:path>
            </a:pathLst>
          </a:custGeom>
          <a:noFill/>
          <a:ln w="25908">
            <a:solidFill>
              <a:srgbClr val="FBB64B"/>
            </a:solidFill>
            <a:prstDash val="lgDash"/>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44081" name="object 17">
            <a:extLst>
              <a:ext uri="{FF2B5EF4-FFF2-40B4-BE49-F238E27FC236}">
                <a16:creationId xmlns:a16="http://schemas.microsoft.com/office/drawing/2014/main" id="{042B127B-EF1F-426A-937E-690199AA8BEB}"/>
              </a:ext>
            </a:extLst>
          </p:cNvPr>
          <p:cNvSpPr>
            <a:spLocks noChangeArrowheads="1"/>
          </p:cNvSpPr>
          <p:nvPr/>
        </p:nvSpPr>
        <p:spPr bwMode="auto">
          <a:xfrm>
            <a:off x="5278438" y="1344613"/>
            <a:ext cx="176212" cy="5114925"/>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44082" name="object 18">
            <a:extLst>
              <a:ext uri="{FF2B5EF4-FFF2-40B4-BE49-F238E27FC236}">
                <a16:creationId xmlns:a16="http://schemas.microsoft.com/office/drawing/2014/main" id="{C9D8D9C9-B0C5-40CA-BAA1-D3F605E28227}"/>
              </a:ext>
            </a:extLst>
          </p:cNvPr>
          <p:cNvSpPr>
            <a:spLocks/>
          </p:cNvSpPr>
          <p:nvPr/>
        </p:nvSpPr>
        <p:spPr bwMode="auto">
          <a:xfrm>
            <a:off x="5353050" y="1374775"/>
            <a:ext cx="26988" cy="4984750"/>
          </a:xfrm>
          <a:custGeom>
            <a:avLst/>
            <a:gdLst>
              <a:gd name="T0" fmla="*/ 83976 w 20320"/>
              <a:gd name="T1" fmla="*/ 0 h 3738245"/>
              <a:gd name="T2" fmla="*/ 0 w 20320"/>
              <a:gd name="T3" fmla="*/ 15759570 h 3738245"/>
              <a:gd name="T4" fmla="*/ 0 60000 65536"/>
              <a:gd name="T5" fmla="*/ 0 60000 65536"/>
            </a:gdLst>
            <a:ahLst/>
            <a:cxnLst>
              <a:cxn ang="T4">
                <a:pos x="T0" y="T1"/>
              </a:cxn>
              <a:cxn ang="T5">
                <a:pos x="T2" y="T3"/>
              </a:cxn>
            </a:cxnLst>
            <a:rect l="0" t="0" r="r" b="b"/>
            <a:pathLst>
              <a:path w="20320" h="3738245">
                <a:moveTo>
                  <a:pt x="20320" y="0"/>
                </a:moveTo>
                <a:lnTo>
                  <a:pt x="0" y="3738232"/>
                </a:lnTo>
              </a:path>
            </a:pathLst>
          </a:custGeom>
          <a:noFill/>
          <a:ln w="25908">
            <a:solidFill>
              <a:srgbClr val="FBB64B"/>
            </a:solidFill>
            <a:prstDash val="lgDash"/>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44083" name="object 19">
            <a:extLst>
              <a:ext uri="{FF2B5EF4-FFF2-40B4-BE49-F238E27FC236}">
                <a16:creationId xmlns:a16="http://schemas.microsoft.com/office/drawing/2014/main" id="{DBB01ADD-40EA-4216-A595-82478CCA09BE}"/>
              </a:ext>
            </a:extLst>
          </p:cNvPr>
          <p:cNvSpPr>
            <a:spLocks noChangeArrowheads="1"/>
          </p:cNvSpPr>
          <p:nvPr/>
        </p:nvSpPr>
        <p:spPr bwMode="auto">
          <a:xfrm>
            <a:off x="8461375" y="1327150"/>
            <a:ext cx="174625" cy="5114925"/>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44084" name="object 20">
            <a:extLst>
              <a:ext uri="{FF2B5EF4-FFF2-40B4-BE49-F238E27FC236}">
                <a16:creationId xmlns:a16="http://schemas.microsoft.com/office/drawing/2014/main" id="{F2C063DA-4CD9-47C4-A9C3-F3A47F5F74FC}"/>
              </a:ext>
            </a:extLst>
          </p:cNvPr>
          <p:cNvSpPr>
            <a:spLocks/>
          </p:cNvSpPr>
          <p:nvPr/>
        </p:nvSpPr>
        <p:spPr bwMode="auto">
          <a:xfrm>
            <a:off x="8535988" y="1355725"/>
            <a:ext cx="26987" cy="4984750"/>
          </a:xfrm>
          <a:custGeom>
            <a:avLst/>
            <a:gdLst>
              <a:gd name="T0" fmla="*/ 83960 w 20320"/>
              <a:gd name="T1" fmla="*/ 0 h 3738245"/>
              <a:gd name="T2" fmla="*/ 0 w 20320"/>
              <a:gd name="T3" fmla="*/ 15759570 h 3738245"/>
              <a:gd name="T4" fmla="*/ 0 60000 65536"/>
              <a:gd name="T5" fmla="*/ 0 60000 65536"/>
            </a:gdLst>
            <a:ahLst/>
            <a:cxnLst>
              <a:cxn ang="T4">
                <a:pos x="T0" y="T1"/>
              </a:cxn>
              <a:cxn ang="T5">
                <a:pos x="T2" y="T3"/>
              </a:cxn>
            </a:cxnLst>
            <a:rect l="0" t="0" r="r" b="b"/>
            <a:pathLst>
              <a:path w="20320" h="3738245">
                <a:moveTo>
                  <a:pt x="20320" y="0"/>
                </a:moveTo>
                <a:lnTo>
                  <a:pt x="0" y="3738232"/>
                </a:lnTo>
              </a:path>
            </a:pathLst>
          </a:custGeom>
          <a:noFill/>
          <a:ln w="25908">
            <a:solidFill>
              <a:srgbClr val="FBB64B"/>
            </a:solidFill>
            <a:prstDash val="lgDash"/>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44085" name="object 21">
            <a:extLst>
              <a:ext uri="{FF2B5EF4-FFF2-40B4-BE49-F238E27FC236}">
                <a16:creationId xmlns:a16="http://schemas.microsoft.com/office/drawing/2014/main" id="{CCC0B943-1059-4EA1-A263-F3C6B9ACD035}"/>
              </a:ext>
            </a:extLst>
          </p:cNvPr>
          <p:cNvSpPr>
            <a:spLocks noChangeArrowheads="1"/>
          </p:cNvSpPr>
          <p:nvPr/>
        </p:nvSpPr>
        <p:spPr bwMode="auto">
          <a:xfrm>
            <a:off x="798513" y="4667250"/>
            <a:ext cx="1851025" cy="1420813"/>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44086" name="object 22">
            <a:extLst>
              <a:ext uri="{FF2B5EF4-FFF2-40B4-BE49-F238E27FC236}">
                <a16:creationId xmlns:a16="http://schemas.microsoft.com/office/drawing/2014/main" id="{8D313252-660D-48DB-87A4-370E3F987F39}"/>
              </a:ext>
            </a:extLst>
          </p:cNvPr>
          <p:cNvSpPr>
            <a:spLocks/>
          </p:cNvSpPr>
          <p:nvPr/>
        </p:nvSpPr>
        <p:spPr bwMode="auto">
          <a:xfrm>
            <a:off x="855663" y="4697413"/>
            <a:ext cx="1633537" cy="1254125"/>
          </a:xfrm>
          <a:custGeom>
            <a:avLst/>
            <a:gdLst>
              <a:gd name="T0" fmla="*/ 0 w 1224280"/>
              <a:gd name="T1" fmla="*/ 128552 h 940435"/>
              <a:gd name="T2" fmla="*/ 90390 w 1224280"/>
              <a:gd name="T3" fmla="*/ 73752 h 940435"/>
              <a:gd name="T4" fmla="*/ 90390 w 1224280"/>
              <a:gd name="T5" fmla="*/ 109266 h 940435"/>
              <a:gd name="T6" fmla="*/ 90390 w 1224280"/>
              <a:gd name="T7" fmla="*/ 109266 h 940435"/>
              <a:gd name="T8" fmla="*/ 0 w 1224280"/>
              <a:gd name="T9" fmla="*/ 237813 h 940435"/>
              <a:gd name="T10" fmla="*/ 109561 w 1224280"/>
              <a:gd name="T11" fmla="*/ 456352 h 940435"/>
              <a:gd name="T12" fmla="*/ 109561 w 1224280"/>
              <a:gd name="T13" fmla="*/ 456352 h 940435"/>
              <a:gd name="T14" fmla="*/ 109561 w 1224280"/>
              <a:gd name="T15" fmla="*/ 784160 h 940435"/>
              <a:gd name="T16" fmla="*/ 0 w 1224280"/>
              <a:gd name="T17" fmla="*/ 1002697 h 940435"/>
              <a:gd name="T18" fmla="*/ 0 w 1224280"/>
              <a:gd name="T19" fmla="*/ 1111962 h 940435"/>
              <a:gd name="T20" fmla="*/ 109561 w 1224280"/>
              <a:gd name="T21" fmla="*/ 1330501 h 940435"/>
              <a:gd name="T22" fmla="*/ 109561 w 1224280"/>
              <a:gd name="T23" fmla="*/ 1330501 h 940435"/>
              <a:gd name="T24" fmla="*/ 109561 w 1224280"/>
              <a:gd name="T25" fmla="*/ 1658140 h 940435"/>
              <a:gd name="T26" fmla="*/ 0 w 1224280"/>
              <a:gd name="T27" fmla="*/ 1876678 h 940435"/>
              <a:gd name="T28" fmla="*/ 0 w 1224280"/>
              <a:gd name="T29" fmla="*/ 1985947 h 940435"/>
              <a:gd name="T30" fmla="*/ 109561 w 1224280"/>
              <a:gd name="T31" fmla="*/ 2204484 h 940435"/>
              <a:gd name="T32" fmla="*/ 109561 w 1224280"/>
              <a:gd name="T33" fmla="*/ 2204484 h 940435"/>
              <a:gd name="T34" fmla="*/ 109561 w 1224280"/>
              <a:gd name="T35" fmla="*/ 2532287 h 940435"/>
              <a:gd name="T36" fmla="*/ 0 w 1224280"/>
              <a:gd name="T37" fmla="*/ 2750826 h 940435"/>
              <a:gd name="T38" fmla="*/ 0 w 1224280"/>
              <a:gd name="T39" fmla="*/ 2860096 h 940435"/>
              <a:gd name="T40" fmla="*/ 109561 w 1224280"/>
              <a:gd name="T41" fmla="*/ 3078629 h 940435"/>
              <a:gd name="T42" fmla="*/ 109561 w 1224280"/>
              <a:gd name="T43" fmla="*/ 3078629 h 940435"/>
              <a:gd name="T44" fmla="*/ 109561 w 1224280"/>
              <a:gd name="T45" fmla="*/ 3406435 h 940435"/>
              <a:gd name="T46" fmla="*/ 0 w 1224280"/>
              <a:gd name="T47" fmla="*/ 3624969 h 940435"/>
              <a:gd name="T48" fmla="*/ 0 w 1224280"/>
              <a:gd name="T49" fmla="*/ 3734238 h 940435"/>
              <a:gd name="T50" fmla="*/ 97103 w 1224280"/>
              <a:gd name="T51" fmla="*/ 3788930 h 940435"/>
              <a:gd name="T52" fmla="*/ 109561 w 1224280"/>
              <a:gd name="T53" fmla="*/ 3746724 h 940435"/>
              <a:gd name="T54" fmla="*/ 109561 w 1224280"/>
              <a:gd name="T55" fmla="*/ 3746724 h 940435"/>
              <a:gd name="T56" fmla="*/ 97103 w 1224280"/>
              <a:gd name="T57" fmla="*/ 3746724 h 940435"/>
              <a:gd name="T58" fmla="*/ 316236 w 1224280"/>
              <a:gd name="T59" fmla="*/ 3855989 h 940435"/>
              <a:gd name="T60" fmla="*/ 425798 w 1224280"/>
              <a:gd name="T61" fmla="*/ 3855989 h 940435"/>
              <a:gd name="T62" fmla="*/ 644933 w 1224280"/>
              <a:gd name="T63" fmla="*/ 3746724 h 940435"/>
              <a:gd name="T64" fmla="*/ 973628 w 1224280"/>
              <a:gd name="T65" fmla="*/ 3746724 h 940435"/>
              <a:gd name="T66" fmla="*/ 973628 w 1224280"/>
              <a:gd name="T67" fmla="*/ 3746724 h 940435"/>
              <a:gd name="T68" fmla="*/ 1192762 w 1224280"/>
              <a:gd name="T69" fmla="*/ 3855989 h 940435"/>
              <a:gd name="T70" fmla="*/ 1302324 w 1224280"/>
              <a:gd name="T71" fmla="*/ 3855989 h 940435"/>
              <a:gd name="T72" fmla="*/ 1521460 w 1224280"/>
              <a:gd name="T73" fmla="*/ 3746724 h 940435"/>
              <a:gd name="T74" fmla="*/ 1850155 w 1224280"/>
              <a:gd name="T75" fmla="*/ 3746724 h 940435"/>
              <a:gd name="T76" fmla="*/ 1850155 w 1224280"/>
              <a:gd name="T77" fmla="*/ 3746724 h 940435"/>
              <a:gd name="T78" fmla="*/ 2069289 w 1224280"/>
              <a:gd name="T79" fmla="*/ 3855989 h 940435"/>
              <a:gd name="T80" fmla="*/ 2178851 w 1224280"/>
              <a:gd name="T81" fmla="*/ 3855989 h 940435"/>
              <a:gd name="T82" fmla="*/ 2397986 w 1224280"/>
              <a:gd name="T83" fmla="*/ 3746724 h 940435"/>
              <a:gd name="T84" fmla="*/ 2726414 w 1224280"/>
              <a:gd name="T85" fmla="*/ 3746724 h 940435"/>
              <a:gd name="T86" fmla="*/ 2726414 w 1224280"/>
              <a:gd name="T87" fmla="*/ 3746724 h 940435"/>
              <a:gd name="T88" fmla="*/ 2945548 w 1224280"/>
              <a:gd name="T89" fmla="*/ 3855989 h 940435"/>
              <a:gd name="T90" fmla="*/ 3055112 w 1224280"/>
              <a:gd name="T91" fmla="*/ 3855989 h 940435"/>
              <a:gd name="T92" fmla="*/ 3274247 w 1224280"/>
              <a:gd name="T93" fmla="*/ 3746724 h 940435"/>
              <a:gd name="T94" fmla="*/ 3602940 w 1224280"/>
              <a:gd name="T95" fmla="*/ 3746724 h 940435"/>
              <a:gd name="T96" fmla="*/ 3602940 w 1224280"/>
              <a:gd name="T97" fmla="*/ 3746724 h 940435"/>
              <a:gd name="T98" fmla="*/ 3822075 w 1224280"/>
              <a:gd name="T99" fmla="*/ 3855989 h 940435"/>
              <a:gd name="T100" fmla="*/ 3931638 w 1224280"/>
              <a:gd name="T101" fmla="*/ 3855989 h 940435"/>
              <a:gd name="T102" fmla="*/ 4150772 w 1224280"/>
              <a:gd name="T103" fmla="*/ 3746724 h 940435"/>
              <a:gd name="T104" fmla="*/ 4479466 w 1224280"/>
              <a:gd name="T105" fmla="*/ 3746724 h 940435"/>
              <a:gd name="T106" fmla="*/ 4479466 w 1224280"/>
              <a:gd name="T107" fmla="*/ 3746724 h 940435"/>
              <a:gd name="T108" fmla="*/ 4698602 w 1224280"/>
              <a:gd name="T109" fmla="*/ 3855989 h 940435"/>
              <a:gd name="T110" fmla="*/ 5065431 w 1224280"/>
              <a:gd name="T111" fmla="*/ 3855989 h 940435"/>
              <a:gd name="T112" fmla="*/ 4846302 w 1224280"/>
              <a:gd name="T113" fmla="*/ 3637457 h 940435"/>
              <a:gd name="T114" fmla="*/ 4846302 w 1224280"/>
              <a:gd name="T115" fmla="*/ 3855989 h 940435"/>
              <a:gd name="T116" fmla="*/ 4901082 w 1224280"/>
              <a:gd name="T117" fmla="*/ 3855989 h 9404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24280" h="940435">
                <a:moveTo>
                  <a:pt x="21374" y="0"/>
                </a:moveTo>
                <a:lnTo>
                  <a:pt x="5803" y="0"/>
                </a:lnTo>
                <a:lnTo>
                  <a:pt x="0" y="5842"/>
                </a:lnTo>
                <a:lnTo>
                  <a:pt x="0" y="30480"/>
                </a:lnTo>
                <a:lnTo>
                  <a:pt x="25907" y="30480"/>
                </a:lnTo>
                <a:lnTo>
                  <a:pt x="25907" y="25908"/>
                </a:lnTo>
                <a:lnTo>
                  <a:pt x="12954" y="25908"/>
                </a:lnTo>
                <a:lnTo>
                  <a:pt x="21374" y="17487"/>
                </a:lnTo>
                <a:lnTo>
                  <a:pt x="21374" y="0"/>
                </a:lnTo>
                <a:close/>
              </a:path>
              <a:path w="1224280" h="940435">
                <a:moveTo>
                  <a:pt x="21374" y="17487"/>
                </a:moveTo>
                <a:lnTo>
                  <a:pt x="12954" y="25908"/>
                </a:lnTo>
                <a:lnTo>
                  <a:pt x="21374" y="25908"/>
                </a:lnTo>
                <a:lnTo>
                  <a:pt x="21374" y="17487"/>
                </a:lnTo>
                <a:close/>
              </a:path>
              <a:path w="1224280" h="940435">
                <a:moveTo>
                  <a:pt x="25907" y="12953"/>
                </a:moveTo>
                <a:lnTo>
                  <a:pt x="21374" y="17487"/>
                </a:lnTo>
                <a:lnTo>
                  <a:pt x="21374" y="25908"/>
                </a:lnTo>
                <a:lnTo>
                  <a:pt x="25907" y="25908"/>
                </a:lnTo>
                <a:lnTo>
                  <a:pt x="25907" y="12953"/>
                </a:lnTo>
                <a:close/>
              </a:path>
              <a:path w="1224280" h="940435">
                <a:moveTo>
                  <a:pt x="25907" y="56387"/>
                </a:moveTo>
                <a:lnTo>
                  <a:pt x="0" y="56387"/>
                </a:lnTo>
                <a:lnTo>
                  <a:pt x="0" y="82296"/>
                </a:lnTo>
                <a:lnTo>
                  <a:pt x="25907" y="82296"/>
                </a:lnTo>
                <a:lnTo>
                  <a:pt x="25907" y="56387"/>
                </a:lnTo>
                <a:close/>
              </a:path>
              <a:path w="1224280" h="940435">
                <a:moveTo>
                  <a:pt x="25907" y="108203"/>
                </a:moveTo>
                <a:lnTo>
                  <a:pt x="0" y="108203"/>
                </a:lnTo>
                <a:lnTo>
                  <a:pt x="0" y="134112"/>
                </a:lnTo>
                <a:lnTo>
                  <a:pt x="25907" y="134112"/>
                </a:lnTo>
                <a:lnTo>
                  <a:pt x="25907" y="108203"/>
                </a:lnTo>
                <a:close/>
              </a:path>
              <a:path w="1224280" h="940435">
                <a:moveTo>
                  <a:pt x="25907" y="160020"/>
                </a:moveTo>
                <a:lnTo>
                  <a:pt x="0" y="160020"/>
                </a:lnTo>
                <a:lnTo>
                  <a:pt x="0" y="185928"/>
                </a:lnTo>
                <a:lnTo>
                  <a:pt x="25907" y="185928"/>
                </a:lnTo>
                <a:lnTo>
                  <a:pt x="25907" y="160020"/>
                </a:lnTo>
                <a:close/>
              </a:path>
              <a:path w="1224280" h="940435">
                <a:moveTo>
                  <a:pt x="25907" y="211836"/>
                </a:moveTo>
                <a:lnTo>
                  <a:pt x="0" y="211836"/>
                </a:lnTo>
                <a:lnTo>
                  <a:pt x="0" y="237744"/>
                </a:lnTo>
                <a:lnTo>
                  <a:pt x="25907" y="237744"/>
                </a:lnTo>
                <a:lnTo>
                  <a:pt x="25907" y="211836"/>
                </a:lnTo>
                <a:close/>
              </a:path>
              <a:path w="1224280" h="940435">
                <a:moveTo>
                  <a:pt x="25907" y="263652"/>
                </a:moveTo>
                <a:lnTo>
                  <a:pt x="0" y="263652"/>
                </a:lnTo>
                <a:lnTo>
                  <a:pt x="0" y="289559"/>
                </a:lnTo>
                <a:lnTo>
                  <a:pt x="25907" y="289559"/>
                </a:lnTo>
                <a:lnTo>
                  <a:pt x="25907" y="263652"/>
                </a:lnTo>
                <a:close/>
              </a:path>
              <a:path w="1224280" h="940435">
                <a:moveTo>
                  <a:pt x="25907" y="315468"/>
                </a:moveTo>
                <a:lnTo>
                  <a:pt x="0" y="315468"/>
                </a:lnTo>
                <a:lnTo>
                  <a:pt x="0" y="341375"/>
                </a:lnTo>
                <a:lnTo>
                  <a:pt x="25907" y="341375"/>
                </a:lnTo>
                <a:lnTo>
                  <a:pt x="25907" y="315468"/>
                </a:lnTo>
                <a:close/>
              </a:path>
              <a:path w="1224280" h="940435">
                <a:moveTo>
                  <a:pt x="25907" y="367245"/>
                </a:moveTo>
                <a:lnTo>
                  <a:pt x="0" y="367245"/>
                </a:lnTo>
                <a:lnTo>
                  <a:pt x="0" y="393153"/>
                </a:lnTo>
                <a:lnTo>
                  <a:pt x="25907" y="393153"/>
                </a:lnTo>
                <a:lnTo>
                  <a:pt x="25907" y="367245"/>
                </a:lnTo>
                <a:close/>
              </a:path>
              <a:path w="1224280" h="940435">
                <a:moveTo>
                  <a:pt x="25907" y="419061"/>
                </a:moveTo>
                <a:lnTo>
                  <a:pt x="0" y="419061"/>
                </a:lnTo>
                <a:lnTo>
                  <a:pt x="0" y="444969"/>
                </a:lnTo>
                <a:lnTo>
                  <a:pt x="25907" y="444969"/>
                </a:lnTo>
                <a:lnTo>
                  <a:pt x="25907" y="419061"/>
                </a:lnTo>
                <a:close/>
              </a:path>
              <a:path w="1224280" h="940435">
                <a:moveTo>
                  <a:pt x="25907" y="470877"/>
                </a:moveTo>
                <a:lnTo>
                  <a:pt x="0" y="470877"/>
                </a:lnTo>
                <a:lnTo>
                  <a:pt x="0" y="496785"/>
                </a:lnTo>
                <a:lnTo>
                  <a:pt x="25907" y="496785"/>
                </a:lnTo>
                <a:lnTo>
                  <a:pt x="25907" y="470877"/>
                </a:lnTo>
                <a:close/>
              </a:path>
              <a:path w="1224280" h="940435">
                <a:moveTo>
                  <a:pt x="25907" y="522693"/>
                </a:moveTo>
                <a:lnTo>
                  <a:pt x="0" y="522693"/>
                </a:lnTo>
                <a:lnTo>
                  <a:pt x="0" y="548601"/>
                </a:lnTo>
                <a:lnTo>
                  <a:pt x="25907" y="548601"/>
                </a:lnTo>
                <a:lnTo>
                  <a:pt x="25907" y="522693"/>
                </a:lnTo>
                <a:close/>
              </a:path>
              <a:path w="1224280" h="940435">
                <a:moveTo>
                  <a:pt x="25907" y="574509"/>
                </a:moveTo>
                <a:lnTo>
                  <a:pt x="0" y="574509"/>
                </a:lnTo>
                <a:lnTo>
                  <a:pt x="0" y="600417"/>
                </a:lnTo>
                <a:lnTo>
                  <a:pt x="25907" y="600417"/>
                </a:lnTo>
                <a:lnTo>
                  <a:pt x="25907" y="574509"/>
                </a:lnTo>
                <a:close/>
              </a:path>
              <a:path w="1224280" h="940435">
                <a:moveTo>
                  <a:pt x="25907" y="626325"/>
                </a:moveTo>
                <a:lnTo>
                  <a:pt x="0" y="626325"/>
                </a:lnTo>
                <a:lnTo>
                  <a:pt x="0" y="652233"/>
                </a:lnTo>
                <a:lnTo>
                  <a:pt x="25907" y="652233"/>
                </a:lnTo>
                <a:lnTo>
                  <a:pt x="25907" y="626325"/>
                </a:lnTo>
                <a:close/>
              </a:path>
              <a:path w="1224280" h="940435">
                <a:moveTo>
                  <a:pt x="25907" y="678141"/>
                </a:moveTo>
                <a:lnTo>
                  <a:pt x="0" y="678141"/>
                </a:lnTo>
                <a:lnTo>
                  <a:pt x="0" y="704049"/>
                </a:lnTo>
                <a:lnTo>
                  <a:pt x="25907" y="704049"/>
                </a:lnTo>
                <a:lnTo>
                  <a:pt x="25907" y="678141"/>
                </a:lnTo>
                <a:close/>
              </a:path>
              <a:path w="1224280" h="940435">
                <a:moveTo>
                  <a:pt x="25907" y="729957"/>
                </a:moveTo>
                <a:lnTo>
                  <a:pt x="0" y="729957"/>
                </a:lnTo>
                <a:lnTo>
                  <a:pt x="0" y="755865"/>
                </a:lnTo>
                <a:lnTo>
                  <a:pt x="25907" y="755865"/>
                </a:lnTo>
                <a:lnTo>
                  <a:pt x="25907" y="729957"/>
                </a:lnTo>
                <a:close/>
              </a:path>
              <a:path w="1224280" h="940435">
                <a:moveTo>
                  <a:pt x="25907" y="781773"/>
                </a:moveTo>
                <a:lnTo>
                  <a:pt x="0" y="781773"/>
                </a:lnTo>
                <a:lnTo>
                  <a:pt x="0" y="807681"/>
                </a:lnTo>
                <a:lnTo>
                  <a:pt x="25907" y="807681"/>
                </a:lnTo>
                <a:lnTo>
                  <a:pt x="25907" y="781773"/>
                </a:lnTo>
                <a:close/>
              </a:path>
              <a:path w="1224280" h="940435">
                <a:moveTo>
                  <a:pt x="25907" y="833589"/>
                </a:moveTo>
                <a:lnTo>
                  <a:pt x="0" y="833589"/>
                </a:lnTo>
                <a:lnTo>
                  <a:pt x="0" y="859497"/>
                </a:lnTo>
                <a:lnTo>
                  <a:pt x="25907" y="859497"/>
                </a:lnTo>
                <a:lnTo>
                  <a:pt x="25907" y="833589"/>
                </a:lnTo>
                <a:close/>
              </a:path>
              <a:path w="1224280" h="940435">
                <a:moveTo>
                  <a:pt x="25907" y="885405"/>
                </a:moveTo>
                <a:lnTo>
                  <a:pt x="0" y="885405"/>
                </a:lnTo>
                <a:lnTo>
                  <a:pt x="0" y="908469"/>
                </a:lnTo>
                <a:lnTo>
                  <a:pt x="5803" y="914273"/>
                </a:lnTo>
                <a:lnTo>
                  <a:pt x="22961" y="914273"/>
                </a:lnTo>
                <a:lnTo>
                  <a:pt x="22961" y="898372"/>
                </a:lnTo>
                <a:lnTo>
                  <a:pt x="12954" y="888365"/>
                </a:lnTo>
                <a:lnTo>
                  <a:pt x="25907" y="888365"/>
                </a:lnTo>
                <a:lnTo>
                  <a:pt x="25907" y="885405"/>
                </a:lnTo>
                <a:close/>
              </a:path>
              <a:path w="1224280" h="940435">
                <a:moveTo>
                  <a:pt x="25907" y="888365"/>
                </a:moveTo>
                <a:lnTo>
                  <a:pt x="22961" y="888365"/>
                </a:lnTo>
                <a:lnTo>
                  <a:pt x="22961" y="898372"/>
                </a:lnTo>
                <a:lnTo>
                  <a:pt x="25907" y="901319"/>
                </a:lnTo>
                <a:lnTo>
                  <a:pt x="25907" y="888365"/>
                </a:lnTo>
                <a:close/>
              </a:path>
              <a:path w="1224280" h="940435">
                <a:moveTo>
                  <a:pt x="22961" y="888365"/>
                </a:moveTo>
                <a:lnTo>
                  <a:pt x="12954" y="888365"/>
                </a:lnTo>
                <a:lnTo>
                  <a:pt x="22961" y="898372"/>
                </a:lnTo>
                <a:lnTo>
                  <a:pt x="22961" y="888365"/>
                </a:lnTo>
                <a:close/>
              </a:path>
              <a:path w="1224280" h="940435">
                <a:moveTo>
                  <a:pt x="74777" y="888365"/>
                </a:moveTo>
                <a:lnTo>
                  <a:pt x="48869" y="888365"/>
                </a:lnTo>
                <a:lnTo>
                  <a:pt x="48869" y="914273"/>
                </a:lnTo>
                <a:lnTo>
                  <a:pt x="74777" y="914273"/>
                </a:lnTo>
                <a:lnTo>
                  <a:pt x="74777" y="888365"/>
                </a:lnTo>
                <a:close/>
              </a:path>
              <a:path w="1224280" h="940435">
                <a:moveTo>
                  <a:pt x="126593" y="888365"/>
                </a:moveTo>
                <a:lnTo>
                  <a:pt x="100685" y="888365"/>
                </a:lnTo>
                <a:lnTo>
                  <a:pt x="100685" y="914273"/>
                </a:lnTo>
                <a:lnTo>
                  <a:pt x="126593" y="914273"/>
                </a:lnTo>
                <a:lnTo>
                  <a:pt x="126593" y="888365"/>
                </a:lnTo>
                <a:close/>
              </a:path>
              <a:path w="1224280" h="940435">
                <a:moveTo>
                  <a:pt x="178409" y="888365"/>
                </a:moveTo>
                <a:lnTo>
                  <a:pt x="152501" y="888365"/>
                </a:lnTo>
                <a:lnTo>
                  <a:pt x="152501" y="914273"/>
                </a:lnTo>
                <a:lnTo>
                  <a:pt x="178409" y="914273"/>
                </a:lnTo>
                <a:lnTo>
                  <a:pt x="178409" y="888365"/>
                </a:lnTo>
                <a:close/>
              </a:path>
              <a:path w="1224280" h="940435">
                <a:moveTo>
                  <a:pt x="230225" y="888365"/>
                </a:moveTo>
                <a:lnTo>
                  <a:pt x="204317" y="888365"/>
                </a:lnTo>
                <a:lnTo>
                  <a:pt x="204317" y="914273"/>
                </a:lnTo>
                <a:lnTo>
                  <a:pt x="230225" y="914273"/>
                </a:lnTo>
                <a:lnTo>
                  <a:pt x="230225" y="888365"/>
                </a:lnTo>
                <a:close/>
              </a:path>
              <a:path w="1224280" h="940435">
                <a:moveTo>
                  <a:pt x="282041" y="888365"/>
                </a:moveTo>
                <a:lnTo>
                  <a:pt x="256133" y="888365"/>
                </a:lnTo>
                <a:lnTo>
                  <a:pt x="256133" y="914273"/>
                </a:lnTo>
                <a:lnTo>
                  <a:pt x="282041" y="914273"/>
                </a:lnTo>
                <a:lnTo>
                  <a:pt x="282041" y="888365"/>
                </a:lnTo>
                <a:close/>
              </a:path>
              <a:path w="1224280" h="940435">
                <a:moveTo>
                  <a:pt x="333857" y="888365"/>
                </a:moveTo>
                <a:lnTo>
                  <a:pt x="307949" y="888365"/>
                </a:lnTo>
                <a:lnTo>
                  <a:pt x="307949" y="914273"/>
                </a:lnTo>
                <a:lnTo>
                  <a:pt x="333857" y="914273"/>
                </a:lnTo>
                <a:lnTo>
                  <a:pt x="333857" y="888365"/>
                </a:lnTo>
                <a:close/>
              </a:path>
              <a:path w="1224280" h="940435">
                <a:moveTo>
                  <a:pt x="385673" y="888365"/>
                </a:moveTo>
                <a:lnTo>
                  <a:pt x="359765" y="888365"/>
                </a:lnTo>
                <a:lnTo>
                  <a:pt x="359765" y="914273"/>
                </a:lnTo>
                <a:lnTo>
                  <a:pt x="385673" y="914273"/>
                </a:lnTo>
                <a:lnTo>
                  <a:pt x="385673" y="888365"/>
                </a:lnTo>
                <a:close/>
              </a:path>
              <a:path w="1224280" h="940435">
                <a:moveTo>
                  <a:pt x="437489" y="888365"/>
                </a:moveTo>
                <a:lnTo>
                  <a:pt x="411581" y="888365"/>
                </a:lnTo>
                <a:lnTo>
                  <a:pt x="411581" y="914273"/>
                </a:lnTo>
                <a:lnTo>
                  <a:pt x="437489" y="914273"/>
                </a:lnTo>
                <a:lnTo>
                  <a:pt x="437489" y="888365"/>
                </a:lnTo>
                <a:close/>
              </a:path>
              <a:path w="1224280" h="940435">
                <a:moveTo>
                  <a:pt x="489305" y="888365"/>
                </a:moveTo>
                <a:lnTo>
                  <a:pt x="463397" y="888365"/>
                </a:lnTo>
                <a:lnTo>
                  <a:pt x="463397" y="914273"/>
                </a:lnTo>
                <a:lnTo>
                  <a:pt x="489305" y="914273"/>
                </a:lnTo>
                <a:lnTo>
                  <a:pt x="489305" y="888365"/>
                </a:lnTo>
                <a:close/>
              </a:path>
              <a:path w="1224280" h="940435">
                <a:moveTo>
                  <a:pt x="541121" y="888365"/>
                </a:moveTo>
                <a:lnTo>
                  <a:pt x="515213" y="888365"/>
                </a:lnTo>
                <a:lnTo>
                  <a:pt x="515213" y="914273"/>
                </a:lnTo>
                <a:lnTo>
                  <a:pt x="541121" y="914273"/>
                </a:lnTo>
                <a:lnTo>
                  <a:pt x="541121" y="888365"/>
                </a:lnTo>
                <a:close/>
              </a:path>
              <a:path w="1224280" h="940435">
                <a:moveTo>
                  <a:pt x="592937" y="888365"/>
                </a:moveTo>
                <a:lnTo>
                  <a:pt x="567029" y="888365"/>
                </a:lnTo>
                <a:lnTo>
                  <a:pt x="567029" y="914273"/>
                </a:lnTo>
                <a:lnTo>
                  <a:pt x="592937" y="914273"/>
                </a:lnTo>
                <a:lnTo>
                  <a:pt x="592937" y="888365"/>
                </a:lnTo>
                <a:close/>
              </a:path>
              <a:path w="1224280" h="940435">
                <a:moveTo>
                  <a:pt x="644690" y="888365"/>
                </a:moveTo>
                <a:lnTo>
                  <a:pt x="618845" y="888365"/>
                </a:lnTo>
                <a:lnTo>
                  <a:pt x="618845" y="914273"/>
                </a:lnTo>
                <a:lnTo>
                  <a:pt x="644690" y="914273"/>
                </a:lnTo>
                <a:lnTo>
                  <a:pt x="644690" y="888365"/>
                </a:lnTo>
                <a:close/>
              </a:path>
              <a:path w="1224280" h="940435">
                <a:moveTo>
                  <a:pt x="696506" y="888365"/>
                </a:moveTo>
                <a:lnTo>
                  <a:pt x="670598" y="888365"/>
                </a:lnTo>
                <a:lnTo>
                  <a:pt x="670598" y="914273"/>
                </a:lnTo>
                <a:lnTo>
                  <a:pt x="696506" y="914273"/>
                </a:lnTo>
                <a:lnTo>
                  <a:pt x="696506" y="888365"/>
                </a:lnTo>
                <a:close/>
              </a:path>
              <a:path w="1224280" h="940435">
                <a:moveTo>
                  <a:pt x="748322" y="888365"/>
                </a:moveTo>
                <a:lnTo>
                  <a:pt x="722414" y="888365"/>
                </a:lnTo>
                <a:lnTo>
                  <a:pt x="722414" y="914273"/>
                </a:lnTo>
                <a:lnTo>
                  <a:pt x="748322" y="914273"/>
                </a:lnTo>
                <a:lnTo>
                  <a:pt x="748322" y="888365"/>
                </a:lnTo>
                <a:close/>
              </a:path>
              <a:path w="1224280" h="940435">
                <a:moveTo>
                  <a:pt x="800138" y="888365"/>
                </a:moveTo>
                <a:lnTo>
                  <a:pt x="774230" y="888365"/>
                </a:lnTo>
                <a:lnTo>
                  <a:pt x="774230" y="914273"/>
                </a:lnTo>
                <a:lnTo>
                  <a:pt x="800138" y="914273"/>
                </a:lnTo>
                <a:lnTo>
                  <a:pt x="800138" y="888365"/>
                </a:lnTo>
                <a:close/>
              </a:path>
              <a:path w="1224280" h="940435">
                <a:moveTo>
                  <a:pt x="851954" y="888365"/>
                </a:moveTo>
                <a:lnTo>
                  <a:pt x="826046" y="888365"/>
                </a:lnTo>
                <a:lnTo>
                  <a:pt x="826046" y="914273"/>
                </a:lnTo>
                <a:lnTo>
                  <a:pt x="851954" y="914273"/>
                </a:lnTo>
                <a:lnTo>
                  <a:pt x="851954" y="888365"/>
                </a:lnTo>
                <a:close/>
              </a:path>
              <a:path w="1224280" h="940435">
                <a:moveTo>
                  <a:pt x="903770" y="888365"/>
                </a:moveTo>
                <a:lnTo>
                  <a:pt x="877862" y="888365"/>
                </a:lnTo>
                <a:lnTo>
                  <a:pt x="877862" y="914273"/>
                </a:lnTo>
                <a:lnTo>
                  <a:pt x="903770" y="914273"/>
                </a:lnTo>
                <a:lnTo>
                  <a:pt x="903770" y="888365"/>
                </a:lnTo>
                <a:close/>
              </a:path>
              <a:path w="1224280" h="940435">
                <a:moveTo>
                  <a:pt x="955586" y="888365"/>
                </a:moveTo>
                <a:lnTo>
                  <a:pt x="929678" y="888365"/>
                </a:lnTo>
                <a:lnTo>
                  <a:pt x="929678" y="914273"/>
                </a:lnTo>
                <a:lnTo>
                  <a:pt x="955586" y="914273"/>
                </a:lnTo>
                <a:lnTo>
                  <a:pt x="955586" y="888365"/>
                </a:lnTo>
                <a:close/>
              </a:path>
              <a:path w="1224280" h="940435">
                <a:moveTo>
                  <a:pt x="1007402" y="888365"/>
                </a:moveTo>
                <a:lnTo>
                  <a:pt x="981494" y="888365"/>
                </a:lnTo>
                <a:lnTo>
                  <a:pt x="981494" y="914273"/>
                </a:lnTo>
                <a:lnTo>
                  <a:pt x="1007402" y="914273"/>
                </a:lnTo>
                <a:lnTo>
                  <a:pt x="1007402" y="888365"/>
                </a:lnTo>
                <a:close/>
              </a:path>
              <a:path w="1224280" h="940435">
                <a:moveTo>
                  <a:pt x="1059218" y="888365"/>
                </a:moveTo>
                <a:lnTo>
                  <a:pt x="1033310" y="888365"/>
                </a:lnTo>
                <a:lnTo>
                  <a:pt x="1033310" y="914273"/>
                </a:lnTo>
                <a:lnTo>
                  <a:pt x="1059218" y="914273"/>
                </a:lnTo>
                <a:lnTo>
                  <a:pt x="1059218" y="888365"/>
                </a:lnTo>
                <a:close/>
              </a:path>
              <a:path w="1224280" h="940435">
                <a:moveTo>
                  <a:pt x="1111034" y="888365"/>
                </a:moveTo>
                <a:lnTo>
                  <a:pt x="1085126" y="888365"/>
                </a:lnTo>
                <a:lnTo>
                  <a:pt x="1085126" y="914273"/>
                </a:lnTo>
                <a:lnTo>
                  <a:pt x="1111034" y="914273"/>
                </a:lnTo>
                <a:lnTo>
                  <a:pt x="1111034" y="888365"/>
                </a:lnTo>
                <a:close/>
              </a:path>
              <a:path w="1224280" h="940435">
                <a:moveTo>
                  <a:pt x="1145959" y="862457"/>
                </a:moveTo>
                <a:lnTo>
                  <a:pt x="1145959" y="940181"/>
                </a:lnTo>
                <a:lnTo>
                  <a:pt x="1197775" y="914273"/>
                </a:lnTo>
                <a:lnTo>
                  <a:pt x="1158913" y="914273"/>
                </a:lnTo>
                <a:lnTo>
                  <a:pt x="1158913" y="888365"/>
                </a:lnTo>
                <a:lnTo>
                  <a:pt x="1197775" y="888365"/>
                </a:lnTo>
                <a:lnTo>
                  <a:pt x="1145959" y="862457"/>
                </a:lnTo>
                <a:close/>
              </a:path>
              <a:path w="1224280" h="940435">
                <a:moveTo>
                  <a:pt x="1145959" y="888365"/>
                </a:moveTo>
                <a:lnTo>
                  <a:pt x="1136942" y="888365"/>
                </a:lnTo>
                <a:lnTo>
                  <a:pt x="1136942" y="914273"/>
                </a:lnTo>
                <a:lnTo>
                  <a:pt x="1145959" y="914273"/>
                </a:lnTo>
                <a:lnTo>
                  <a:pt x="1145959" y="888365"/>
                </a:lnTo>
                <a:close/>
              </a:path>
              <a:path w="1224280" h="940435">
                <a:moveTo>
                  <a:pt x="1197775" y="888365"/>
                </a:moveTo>
                <a:lnTo>
                  <a:pt x="1158913" y="888365"/>
                </a:lnTo>
                <a:lnTo>
                  <a:pt x="1158913" y="914273"/>
                </a:lnTo>
                <a:lnTo>
                  <a:pt x="1197775" y="914273"/>
                </a:lnTo>
                <a:lnTo>
                  <a:pt x="1223683" y="901319"/>
                </a:lnTo>
                <a:lnTo>
                  <a:pt x="1197775" y="888365"/>
                </a:lnTo>
                <a:close/>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44087" name="object 23">
            <a:extLst>
              <a:ext uri="{FF2B5EF4-FFF2-40B4-BE49-F238E27FC236}">
                <a16:creationId xmlns:a16="http://schemas.microsoft.com/office/drawing/2014/main" id="{AE10EC8C-DAD6-45E2-BA3C-91B079A3A2B2}"/>
              </a:ext>
            </a:extLst>
          </p:cNvPr>
          <p:cNvSpPr txBox="1">
            <a:spLocks noChangeArrowheads="1"/>
          </p:cNvSpPr>
          <p:nvPr/>
        </p:nvSpPr>
        <p:spPr bwMode="auto">
          <a:xfrm>
            <a:off x="1052513" y="6003925"/>
            <a:ext cx="800100"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933" rIns="0" bIns="0">
            <a:spAutoFit/>
          </a:bodyPr>
          <a:lstStyle>
            <a:lvl1pPr marL="15875" indent="10477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sz="1600" b="1">
                <a:solidFill>
                  <a:srgbClr val="464646"/>
                </a:solidFill>
                <a:latin typeface="Arial" panose="020B0604020202020204" pitchFamily="34" charset="0"/>
                <a:cs typeface="Arial" panose="020B0604020202020204" pitchFamily="34" charset="0"/>
              </a:rPr>
              <a:t>静态内容</a:t>
            </a:r>
            <a:endParaRPr lang="zh-CN" altLang="zh-CN" sz="1600">
              <a:latin typeface="Arial" panose="020B0604020202020204" pitchFamily="34" charset="0"/>
              <a:cs typeface="Arial" panose="020B0604020202020204" pitchFamily="34" charset="0"/>
            </a:endParaRPr>
          </a:p>
        </p:txBody>
      </p:sp>
      <p:sp>
        <p:nvSpPr>
          <p:cNvPr id="344088" name="object 24">
            <a:extLst>
              <a:ext uri="{FF2B5EF4-FFF2-40B4-BE49-F238E27FC236}">
                <a16:creationId xmlns:a16="http://schemas.microsoft.com/office/drawing/2014/main" id="{3E2823BB-42AD-4C6F-8969-7C9BE7E3BA05}"/>
              </a:ext>
            </a:extLst>
          </p:cNvPr>
          <p:cNvSpPr>
            <a:spLocks noChangeArrowheads="1"/>
          </p:cNvSpPr>
          <p:nvPr/>
        </p:nvSpPr>
        <p:spPr bwMode="auto">
          <a:xfrm>
            <a:off x="1393825" y="3665538"/>
            <a:ext cx="1514475" cy="420687"/>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44089" name="object 25">
            <a:extLst>
              <a:ext uri="{FF2B5EF4-FFF2-40B4-BE49-F238E27FC236}">
                <a16:creationId xmlns:a16="http://schemas.microsoft.com/office/drawing/2014/main" id="{40166DC3-03EC-422E-9646-BF9570E2E5AA}"/>
              </a:ext>
            </a:extLst>
          </p:cNvPr>
          <p:cNvSpPr>
            <a:spLocks/>
          </p:cNvSpPr>
          <p:nvPr/>
        </p:nvSpPr>
        <p:spPr bwMode="auto">
          <a:xfrm>
            <a:off x="1452563" y="3770313"/>
            <a:ext cx="1244600" cy="160337"/>
          </a:xfrm>
          <a:custGeom>
            <a:avLst/>
            <a:gdLst>
              <a:gd name="T0" fmla="*/ 0 w 934085"/>
              <a:gd name="T1" fmla="*/ 302693 h 120650"/>
              <a:gd name="T2" fmla="*/ 326418 w 934085"/>
              <a:gd name="T3" fmla="*/ 195296 h 120650"/>
              <a:gd name="T4" fmla="*/ 326418 w 934085"/>
              <a:gd name="T5" fmla="*/ 302693 h 120650"/>
              <a:gd name="T6" fmla="*/ 435221 w 934085"/>
              <a:gd name="T7" fmla="*/ 195296 h 120650"/>
              <a:gd name="T8" fmla="*/ 544030 w 934085"/>
              <a:gd name="T9" fmla="*/ 195296 h 120650"/>
              <a:gd name="T10" fmla="*/ 652832 w 934085"/>
              <a:gd name="T11" fmla="*/ 302693 h 120650"/>
              <a:gd name="T12" fmla="*/ 979250 w 934085"/>
              <a:gd name="T13" fmla="*/ 195296 h 120650"/>
              <a:gd name="T14" fmla="*/ 979250 w 934085"/>
              <a:gd name="T15" fmla="*/ 302693 h 120650"/>
              <a:gd name="T16" fmla="*/ 1088053 w 934085"/>
              <a:gd name="T17" fmla="*/ 195296 h 120650"/>
              <a:gd name="T18" fmla="*/ 1196862 w 934085"/>
              <a:gd name="T19" fmla="*/ 195296 h 120650"/>
              <a:gd name="T20" fmla="*/ 1305666 w 934085"/>
              <a:gd name="T21" fmla="*/ 302693 h 120650"/>
              <a:gd name="T22" fmla="*/ 1632083 w 934085"/>
              <a:gd name="T23" fmla="*/ 195296 h 120650"/>
              <a:gd name="T24" fmla="*/ 1632083 w 934085"/>
              <a:gd name="T25" fmla="*/ 302693 h 120650"/>
              <a:gd name="T26" fmla="*/ 1740888 w 934085"/>
              <a:gd name="T27" fmla="*/ 195296 h 120650"/>
              <a:gd name="T28" fmla="*/ 1849694 w 934085"/>
              <a:gd name="T29" fmla="*/ 195296 h 120650"/>
              <a:gd name="T30" fmla="*/ 1958498 w 934085"/>
              <a:gd name="T31" fmla="*/ 302693 h 120650"/>
              <a:gd name="T32" fmla="*/ 2284916 w 934085"/>
              <a:gd name="T33" fmla="*/ 195296 h 120650"/>
              <a:gd name="T34" fmla="*/ 2284916 w 934085"/>
              <a:gd name="T35" fmla="*/ 302693 h 120650"/>
              <a:gd name="T36" fmla="*/ 2393720 w 934085"/>
              <a:gd name="T37" fmla="*/ 195296 h 120650"/>
              <a:gd name="T38" fmla="*/ 2502528 w 934085"/>
              <a:gd name="T39" fmla="*/ 195296 h 120650"/>
              <a:gd name="T40" fmla="*/ 2611328 w 934085"/>
              <a:gd name="T41" fmla="*/ 302693 h 120650"/>
              <a:gd name="T42" fmla="*/ 2937750 w 934085"/>
              <a:gd name="T43" fmla="*/ 195296 h 120650"/>
              <a:gd name="T44" fmla="*/ 2937750 w 934085"/>
              <a:gd name="T45" fmla="*/ 302693 h 120650"/>
              <a:gd name="T46" fmla="*/ 3046553 w 934085"/>
              <a:gd name="T47" fmla="*/ 195296 h 120650"/>
              <a:gd name="T48" fmla="*/ 3155360 w 934085"/>
              <a:gd name="T49" fmla="*/ 195296 h 120650"/>
              <a:gd name="T50" fmla="*/ 3264163 w 934085"/>
              <a:gd name="T51" fmla="*/ 302693 h 120650"/>
              <a:gd name="T52" fmla="*/ 3699389 w 934085"/>
              <a:gd name="T53" fmla="*/ 253336 h 120650"/>
              <a:gd name="T54" fmla="*/ 3426304 w 934085"/>
              <a:gd name="T55" fmla="*/ 438507 h 120650"/>
              <a:gd name="T56" fmla="*/ 3489771 w 934085"/>
              <a:gd name="T57" fmla="*/ 497994 h 120650"/>
              <a:gd name="T58" fmla="*/ 3699389 w 934085"/>
              <a:gd name="T59" fmla="*/ 253336 h 120650"/>
              <a:gd name="T60" fmla="*/ 3481778 w 934085"/>
              <a:gd name="T61" fmla="*/ 302693 h 120650"/>
              <a:gd name="T62" fmla="*/ 3706930 w 934085"/>
              <a:gd name="T63" fmla="*/ 248997 h 120650"/>
              <a:gd name="T64" fmla="*/ 3808189 w 934085"/>
              <a:gd name="T65" fmla="*/ 302693 h 120650"/>
              <a:gd name="T66" fmla="*/ 3706930 w 934085"/>
              <a:gd name="T67" fmla="*/ 248997 h 120650"/>
              <a:gd name="T68" fmla="*/ 3808189 w 934085"/>
              <a:gd name="T69" fmla="*/ 302693 h 120650"/>
              <a:gd name="T70" fmla="*/ 3829049 w 934085"/>
              <a:gd name="T71" fmla="*/ 195296 h 120650"/>
              <a:gd name="T72" fmla="*/ 3787394 w 934085"/>
              <a:gd name="T73" fmla="*/ 295320 h 120650"/>
              <a:gd name="T74" fmla="*/ 3787394 w 934085"/>
              <a:gd name="T75" fmla="*/ 202669 h 120650"/>
              <a:gd name="T76" fmla="*/ 3808189 w 934085"/>
              <a:gd name="T77" fmla="*/ 202669 h 120650"/>
              <a:gd name="T78" fmla="*/ 3706930 w 934085"/>
              <a:gd name="T79" fmla="*/ 248997 h 120650"/>
              <a:gd name="T80" fmla="*/ 3699389 w 934085"/>
              <a:gd name="T81" fmla="*/ 195296 h 120650"/>
              <a:gd name="T82" fmla="*/ 3787394 w 934085"/>
              <a:gd name="T83" fmla="*/ 202669 h 120650"/>
              <a:gd name="T84" fmla="*/ 3489771 w 934085"/>
              <a:gd name="T85" fmla="*/ 0 h 120650"/>
              <a:gd name="T86" fmla="*/ 3426304 w 934085"/>
              <a:gd name="T87" fmla="*/ 59480 h 120650"/>
              <a:gd name="T88" fmla="*/ 3699389 w 934085"/>
              <a:gd name="T89" fmla="*/ 244654 h 120650"/>
              <a:gd name="T90" fmla="*/ 3489771 w 934085"/>
              <a:gd name="T91" fmla="*/ 0 h 12065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934085" h="120650">
                <a:moveTo>
                  <a:pt x="25908" y="47116"/>
                </a:moveTo>
                <a:lnTo>
                  <a:pt x="0" y="47116"/>
                </a:lnTo>
                <a:lnTo>
                  <a:pt x="0" y="73025"/>
                </a:lnTo>
                <a:lnTo>
                  <a:pt x="25908" y="73025"/>
                </a:lnTo>
                <a:lnTo>
                  <a:pt x="25908" y="47116"/>
                </a:lnTo>
                <a:close/>
              </a:path>
              <a:path w="934085" h="120650">
                <a:moveTo>
                  <a:pt x="77724" y="47116"/>
                </a:moveTo>
                <a:lnTo>
                  <a:pt x="51815" y="47116"/>
                </a:lnTo>
                <a:lnTo>
                  <a:pt x="51815" y="73025"/>
                </a:lnTo>
                <a:lnTo>
                  <a:pt x="77724" y="73025"/>
                </a:lnTo>
                <a:lnTo>
                  <a:pt x="77724" y="47116"/>
                </a:lnTo>
                <a:close/>
              </a:path>
              <a:path w="934085" h="120650">
                <a:moveTo>
                  <a:pt x="129540" y="47116"/>
                </a:moveTo>
                <a:lnTo>
                  <a:pt x="103632" y="47116"/>
                </a:lnTo>
                <a:lnTo>
                  <a:pt x="103632" y="73025"/>
                </a:lnTo>
                <a:lnTo>
                  <a:pt x="129540" y="73025"/>
                </a:lnTo>
                <a:lnTo>
                  <a:pt x="129540" y="47116"/>
                </a:lnTo>
                <a:close/>
              </a:path>
              <a:path w="934085" h="120650">
                <a:moveTo>
                  <a:pt x="181356" y="47116"/>
                </a:moveTo>
                <a:lnTo>
                  <a:pt x="155448" y="47116"/>
                </a:lnTo>
                <a:lnTo>
                  <a:pt x="155448" y="73025"/>
                </a:lnTo>
                <a:lnTo>
                  <a:pt x="181356" y="73025"/>
                </a:lnTo>
                <a:lnTo>
                  <a:pt x="181356" y="47116"/>
                </a:lnTo>
                <a:close/>
              </a:path>
              <a:path w="934085" h="120650">
                <a:moveTo>
                  <a:pt x="233172" y="47116"/>
                </a:moveTo>
                <a:lnTo>
                  <a:pt x="207264" y="47116"/>
                </a:lnTo>
                <a:lnTo>
                  <a:pt x="207264" y="73025"/>
                </a:lnTo>
                <a:lnTo>
                  <a:pt x="233172" y="73025"/>
                </a:lnTo>
                <a:lnTo>
                  <a:pt x="233172" y="47116"/>
                </a:lnTo>
                <a:close/>
              </a:path>
              <a:path w="934085" h="120650">
                <a:moveTo>
                  <a:pt x="284988" y="47116"/>
                </a:moveTo>
                <a:lnTo>
                  <a:pt x="259080" y="47116"/>
                </a:lnTo>
                <a:lnTo>
                  <a:pt x="259080" y="73025"/>
                </a:lnTo>
                <a:lnTo>
                  <a:pt x="284988" y="73025"/>
                </a:lnTo>
                <a:lnTo>
                  <a:pt x="284988" y="47116"/>
                </a:lnTo>
                <a:close/>
              </a:path>
              <a:path w="934085" h="120650">
                <a:moveTo>
                  <a:pt x="336804" y="47116"/>
                </a:moveTo>
                <a:lnTo>
                  <a:pt x="310896" y="47116"/>
                </a:lnTo>
                <a:lnTo>
                  <a:pt x="310896" y="73025"/>
                </a:lnTo>
                <a:lnTo>
                  <a:pt x="336804" y="73025"/>
                </a:lnTo>
                <a:lnTo>
                  <a:pt x="336804" y="47116"/>
                </a:lnTo>
                <a:close/>
              </a:path>
              <a:path w="934085" h="120650">
                <a:moveTo>
                  <a:pt x="388620" y="47116"/>
                </a:moveTo>
                <a:lnTo>
                  <a:pt x="362712" y="47116"/>
                </a:lnTo>
                <a:lnTo>
                  <a:pt x="362712" y="73025"/>
                </a:lnTo>
                <a:lnTo>
                  <a:pt x="388620" y="73025"/>
                </a:lnTo>
                <a:lnTo>
                  <a:pt x="388620" y="47116"/>
                </a:lnTo>
                <a:close/>
              </a:path>
              <a:path w="934085" h="120650">
                <a:moveTo>
                  <a:pt x="440436" y="47116"/>
                </a:moveTo>
                <a:lnTo>
                  <a:pt x="414528" y="47116"/>
                </a:lnTo>
                <a:lnTo>
                  <a:pt x="414528" y="73025"/>
                </a:lnTo>
                <a:lnTo>
                  <a:pt x="440436" y="73025"/>
                </a:lnTo>
                <a:lnTo>
                  <a:pt x="440436" y="47116"/>
                </a:lnTo>
                <a:close/>
              </a:path>
              <a:path w="934085" h="120650">
                <a:moveTo>
                  <a:pt x="492252" y="47116"/>
                </a:moveTo>
                <a:lnTo>
                  <a:pt x="466344" y="47116"/>
                </a:lnTo>
                <a:lnTo>
                  <a:pt x="466344" y="73025"/>
                </a:lnTo>
                <a:lnTo>
                  <a:pt x="492252" y="73025"/>
                </a:lnTo>
                <a:lnTo>
                  <a:pt x="492252" y="47116"/>
                </a:lnTo>
                <a:close/>
              </a:path>
              <a:path w="934085" h="120650">
                <a:moveTo>
                  <a:pt x="544068" y="47116"/>
                </a:moveTo>
                <a:lnTo>
                  <a:pt x="518160" y="47116"/>
                </a:lnTo>
                <a:lnTo>
                  <a:pt x="518160" y="73025"/>
                </a:lnTo>
                <a:lnTo>
                  <a:pt x="544068" y="73025"/>
                </a:lnTo>
                <a:lnTo>
                  <a:pt x="544068" y="47116"/>
                </a:lnTo>
                <a:close/>
              </a:path>
              <a:path w="934085" h="120650">
                <a:moveTo>
                  <a:pt x="595884" y="47116"/>
                </a:moveTo>
                <a:lnTo>
                  <a:pt x="569976" y="47116"/>
                </a:lnTo>
                <a:lnTo>
                  <a:pt x="569976" y="73025"/>
                </a:lnTo>
                <a:lnTo>
                  <a:pt x="595884" y="73025"/>
                </a:lnTo>
                <a:lnTo>
                  <a:pt x="595884" y="47116"/>
                </a:lnTo>
                <a:close/>
              </a:path>
              <a:path w="934085" h="120650">
                <a:moveTo>
                  <a:pt x="647700" y="47116"/>
                </a:moveTo>
                <a:lnTo>
                  <a:pt x="621791" y="47116"/>
                </a:lnTo>
                <a:lnTo>
                  <a:pt x="621791" y="73025"/>
                </a:lnTo>
                <a:lnTo>
                  <a:pt x="647700" y="73025"/>
                </a:lnTo>
                <a:lnTo>
                  <a:pt x="647700" y="47116"/>
                </a:lnTo>
                <a:close/>
              </a:path>
              <a:path w="934085" h="120650">
                <a:moveTo>
                  <a:pt x="699516" y="47116"/>
                </a:moveTo>
                <a:lnTo>
                  <a:pt x="673608" y="47116"/>
                </a:lnTo>
                <a:lnTo>
                  <a:pt x="673608" y="73025"/>
                </a:lnTo>
                <a:lnTo>
                  <a:pt x="699516" y="73025"/>
                </a:lnTo>
                <a:lnTo>
                  <a:pt x="699516" y="47116"/>
                </a:lnTo>
                <a:close/>
              </a:path>
              <a:path w="934085" h="120650">
                <a:moveTo>
                  <a:pt x="751332" y="47116"/>
                </a:moveTo>
                <a:lnTo>
                  <a:pt x="725424" y="47116"/>
                </a:lnTo>
                <a:lnTo>
                  <a:pt x="725424" y="73025"/>
                </a:lnTo>
                <a:lnTo>
                  <a:pt x="751332" y="73025"/>
                </a:lnTo>
                <a:lnTo>
                  <a:pt x="751332" y="47116"/>
                </a:lnTo>
                <a:close/>
              </a:path>
              <a:path w="934085" h="120650">
                <a:moveTo>
                  <a:pt x="803147" y="47116"/>
                </a:moveTo>
                <a:lnTo>
                  <a:pt x="777240" y="47116"/>
                </a:lnTo>
                <a:lnTo>
                  <a:pt x="777240" y="73025"/>
                </a:lnTo>
                <a:lnTo>
                  <a:pt x="803147" y="73025"/>
                </a:lnTo>
                <a:lnTo>
                  <a:pt x="803147" y="47116"/>
                </a:lnTo>
                <a:close/>
              </a:path>
              <a:path w="934085" h="120650">
                <a:moveTo>
                  <a:pt x="880872" y="61118"/>
                </a:moveTo>
                <a:lnTo>
                  <a:pt x="824103" y="94233"/>
                </a:lnTo>
                <a:lnTo>
                  <a:pt x="817879" y="97789"/>
                </a:lnTo>
                <a:lnTo>
                  <a:pt x="815847" y="105790"/>
                </a:lnTo>
                <a:lnTo>
                  <a:pt x="819404" y="111886"/>
                </a:lnTo>
                <a:lnTo>
                  <a:pt x="822960" y="118109"/>
                </a:lnTo>
                <a:lnTo>
                  <a:pt x="830960" y="120141"/>
                </a:lnTo>
                <a:lnTo>
                  <a:pt x="911747" y="73025"/>
                </a:lnTo>
                <a:lnTo>
                  <a:pt x="880872" y="73025"/>
                </a:lnTo>
                <a:lnTo>
                  <a:pt x="880872" y="61118"/>
                </a:lnTo>
                <a:close/>
              </a:path>
              <a:path w="934085" h="120650">
                <a:moveTo>
                  <a:pt x="854964" y="47116"/>
                </a:moveTo>
                <a:lnTo>
                  <a:pt x="829056" y="47116"/>
                </a:lnTo>
                <a:lnTo>
                  <a:pt x="829056" y="73025"/>
                </a:lnTo>
                <a:lnTo>
                  <a:pt x="854964" y="73025"/>
                </a:lnTo>
                <a:lnTo>
                  <a:pt x="854964" y="47116"/>
                </a:lnTo>
                <a:close/>
              </a:path>
              <a:path w="934085" h="120650">
                <a:moveTo>
                  <a:pt x="882668" y="60070"/>
                </a:moveTo>
                <a:lnTo>
                  <a:pt x="880872" y="61118"/>
                </a:lnTo>
                <a:lnTo>
                  <a:pt x="880872" y="73025"/>
                </a:lnTo>
                <a:lnTo>
                  <a:pt x="906779" y="73025"/>
                </a:lnTo>
                <a:lnTo>
                  <a:pt x="906779" y="71246"/>
                </a:lnTo>
                <a:lnTo>
                  <a:pt x="901827" y="71246"/>
                </a:lnTo>
                <a:lnTo>
                  <a:pt x="882668" y="60070"/>
                </a:lnTo>
                <a:close/>
              </a:path>
              <a:path w="934085" h="120650">
                <a:moveTo>
                  <a:pt x="911746" y="47116"/>
                </a:moveTo>
                <a:lnTo>
                  <a:pt x="906779" y="47116"/>
                </a:lnTo>
                <a:lnTo>
                  <a:pt x="906779" y="73025"/>
                </a:lnTo>
                <a:lnTo>
                  <a:pt x="911747" y="73025"/>
                </a:lnTo>
                <a:lnTo>
                  <a:pt x="933958" y="60070"/>
                </a:lnTo>
                <a:lnTo>
                  <a:pt x="911746" y="47116"/>
                </a:lnTo>
                <a:close/>
              </a:path>
              <a:path w="934085" h="120650">
                <a:moveTo>
                  <a:pt x="901827" y="48894"/>
                </a:moveTo>
                <a:lnTo>
                  <a:pt x="882668" y="60070"/>
                </a:lnTo>
                <a:lnTo>
                  <a:pt x="901827" y="71246"/>
                </a:lnTo>
                <a:lnTo>
                  <a:pt x="901827" y="48894"/>
                </a:lnTo>
                <a:close/>
              </a:path>
              <a:path w="934085" h="120650">
                <a:moveTo>
                  <a:pt x="906779" y="48894"/>
                </a:moveTo>
                <a:lnTo>
                  <a:pt x="901827" y="48894"/>
                </a:lnTo>
                <a:lnTo>
                  <a:pt x="901827" y="71246"/>
                </a:lnTo>
                <a:lnTo>
                  <a:pt x="906779" y="71246"/>
                </a:lnTo>
                <a:lnTo>
                  <a:pt x="906779" y="48894"/>
                </a:lnTo>
                <a:close/>
              </a:path>
              <a:path w="934085" h="120650">
                <a:moveTo>
                  <a:pt x="880872" y="59023"/>
                </a:moveTo>
                <a:lnTo>
                  <a:pt x="880872" y="61118"/>
                </a:lnTo>
                <a:lnTo>
                  <a:pt x="882668" y="60070"/>
                </a:lnTo>
                <a:lnTo>
                  <a:pt x="880872" y="59023"/>
                </a:lnTo>
                <a:close/>
              </a:path>
              <a:path w="934085" h="120650">
                <a:moveTo>
                  <a:pt x="906779" y="47116"/>
                </a:moveTo>
                <a:lnTo>
                  <a:pt x="880872" y="47116"/>
                </a:lnTo>
                <a:lnTo>
                  <a:pt x="880872" y="59023"/>
                </a:lnTo>
                <a:lnTo>
                  <a:pt x="882668" y="60070"/>
                </a:lnTo>
                <a:lnTo>
                  <a:pt x="901827" y="48894"/>
                </a:lnTo>
                <a:lnTo>
                  <a:pt x="906779" y="48894"/>
                </a:lnTo>
                <a:lnTo>
                  <a:pt x="906779" y="47116"/>
                </a:lnTo>
                <a:close/>
              </a:path>
              <a:path w="934085" h="120650">
                <a:moveTo>
                  <a:pt x="830960" y="0"/>
                </a:moveTo>
                <a:lnTo>
                  <a:pt x="822960" y="2031"/>
                </a:lnTo>
                <a:lnTo>
                  <a:pt x="819404" y="8254"/>
                </a:lnTo>
                <a:lnTo>
                  <a:pt x="815847" y="14350"/>
                </a:lnTo>
                <a:lnTo>
                  <a:pt x="817879" y="22351"/>
                </a:lnTo>
                <a:lnTo>
                  <a:pt x="824103" y="25907"/>
                </a:lnTo>
                <a:lnTo>
                  <a:pt x="880872" y="59023"/>
                </a:lnTo>
                <a:lnTo>
                  <a:pt x="880872" y="47116"/>
                </a:lnTo>
                <a:lnTo>
                  <a:pt x="911746" y="47116"/>
                </a:lnTo>
                <a:lnTo>
                  <a:pt x="830960" y="0"/>
                </a:lnTo>
                <a:close/>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6" name="object 26">
            <a:extLst>
              <a:ext uri="{FF2B5EF4-FFF2-40B4-BE49-F238E27FC236}">
                <a16:creationId xmlns:a16="http://schemas.microsoft.com/office/drawing/2014/main" id="{D3019A9B-DFBD-4EA0-91E4-2B2E5A49E226}"/>
              </a:ext>
            </a:extLst>
          </p:cNvPr>
          <p:cNvSpPr txBox="1"/>
          <p:nvPr/>
        </p:nvSpPr>
        <p:spPr>
          <a:xfrm>
            <a:off x="466725" y="1025525"/>
            <a:ext cx="1082675" cy="671513"/>
          </a:xfrm>
          <a:prstGeom prst="rect">
            <a:avLst/>
          </a:prstGeom>
        </p:spPr>
        <p:txBody>
          <a:bodyPr lIns="0" tIns="16087" rIns="0" bIns="0">
            <a:spAutoFit/>
          </a:bodyPr>
          <a:lstStyle/>
          <a:p>
            <a:pPr marL="30479">
              <a:spcBef>
                <a:spcPts val="127"/>
              </a:spcBef>
              <a:defRPr/>
            </a:pPr>
            <a:r>
              <a:rPr sz="2133" b="1" spc="-7" dirty="0">
                <a:solidFill>
                  <a:srgbClr val="FFB000"/>
                </a:solidFill>
                <a:latin typeface="Arial"/>
                <a:cs typeface="Arial"/>
              </a:rPr>
              <a:t>内容</a:t>
            </a:r>
            <a:endParaRPr sz="2133">
              <a:latin typeface="Arial"/>
              <a:cs typeface="Arial"/>
            </a:endParaRPr>
          </a:p>
          <a:p>
            <a:pPr marL="16933">
              <a:spcBef>
                <a:spcPts val="7"/>
              </a:spcBef>
              <a:defRPr/>
            </a:pPr>
            <a:r>
              <a:rPr sz="2133" b="1" spc="-13" dirty="0">
                <a:solidFill>
                  <a:srgbClr val="FFB000"/>
                </a:solidFill>
                <a:latin typeface="Arial"/>
                <a:cs typeface="Arial"/>
              </a:rPr>
              <a:t>交货</a:t>
            </a:r>
            <a:endParaRPr sz="2133">
              <a:latin typeface="Arial"/>
              <a:cs typeface="Arial"/>
            </a:endParaRPr>
          </a:p>
        </p:txBody>
      </p:sp>
      <p:sp>
        <p:nvSpPr>
          <p:cNvPr id="27" name="object 27">
            <a:extLst>
              <a:ext uri="{FF2B5EF4-FFF2-40B4-BE49-F238E27FC236}">
                <a16:creationId xmlns:a16="http://schemas.microsoft.com/office/drawing/2014/main" id="{2536D968-0D4A-4DE0-A286-5C976D889E25}"/>
              </a:ext>
            </a:extLst>
          </p:cNvPr>
          <p:cNvSpPr txBox="1"/>
          <p:nvPr/>
        </p:nvSpPr>
        <p:spPr>
          <a:xfrm>
            <a:off x="3330575" y="1060450"/>
            <a:ext cx="747713" cy="671513"/>
          </a:xfrm>
          <a:prstGeom prst="rect">
            <a:avLst/>
          </a:prstGeom>
        </p:spPr>
        <p:txBody>
          <a:bodyPr lIns="0" tIns="16087" rIns="0" bIns="0">
            <a:spAutoFit/>
          </a:bodyPr>
          <a:lstStyle/>
          <a:p>
            <a:pPr algn="ctr">
              <a:spcBef>
                <a:spcPts val="127"/>
              </a:spcBef>
              <a:defRPr/>
            </a:pPr>
            <a:r>
              <a:rPr sz="2133" b="1" spc="-27" dirty="0">
                <a:solidFill>
                  <a:srgbClr val="FFB000"/>
                </a:solidFill>
                <a:latin typeface="Arial"/>
                <a:cs typeface="Arial"/>
              </a:rPr>
              <a:t>Api</a:t>
            </a:r>
            <a:endParaRPr sz="2133">
              <a:latin typeface="Arial"/>
              <a:cs typeface="Arial"/>
            </a:endParaRPr>
          </a:p>
          <a:p>
            <a:pPr algn="ctr">
              <a:defRPr/>
            </a:pPr>
            <a:r>
              <a:rPr sz="2133" b="1" spc="-7" dirty="0">
                <a:solidFill>
                  <a:srgbClr val="FFB000"/>
                </a:solidFill>
                <a:latin typeface="Arial"/>
                <a:cs typeface="Arial"/>
              </a:rPr>
              <a:t>洛杉矶</a:t>
            </a:r>
            <a:r>
              <a:rPr sz="2133" b="1" spc="-60" dirty="0">
                <a:solidFill>
                  <a:srgbClr val="FFB000"/>
                </a:solidFill>
                <a:latin typeface="Arial"/>
                <a:cs typeface="Arial"/>
              </a:rPr>
              <a:t>Y</a:t>
            </a:r>
            <a:r>
              <a:rPr sz="2133" b="1" spc="-7" dirty="0">
                <a:solidFill>
                  <a:srgbClr val="FFB000"/>
                </a:solidFill>
                <a:latin typeface="Arial"/>
                <a:cs typeface="Arial"/>
              </a:rPr>
              <a:t>二</a:t>
            </a:r>
            <a:endParaRPr sz="2133">
              <a:latin typeface="Arial"/>
              <a:cs typeface="Arial"/>
            </a:endParaRPr>
          </a:p>
        </p:txBody>
      </p:sp>
      <p:sp>
        <p:nvSpPr>
          <p:cNvPr id="344092" name="object 28">
            <a:extLst>
              <a:ext uri="{FF2B5EF4-FFF2-40B4-BE49-F238E27FC236}">
                <a16:creationId xmlns:a16="http://schemas.microsoft.com/office/drawing/2014/main" id="{88E44EC6-EF0A-4698-9BB4-B3DD61CAC33D}"/>
              </a:ext>
            </a:extLst>
          </p:cNvPr>
          <p:cNvSpPr txBox="1">
            <a:spLocks noChangeArrowheads="1"/>
          </p:cNvSpPr>
          <p:nvPr/>
        </p:nvSpPr>
        <p:spPr bwMode="auto">
          <a:xfrm>
            <a:off x="6230938" y="1047750"/>
            <a:ext cx="14986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087" rIns="0" bIns="0">
            <a:spAutoFit/>
          </a:bodyPr>
          <a:lstStyle>
            <a:lvl1pPr marL="390525" indent="-3746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25"/>
              </a:spcBef>
            </a:pPr>
            <a:r>
              <a:rPr lang="zh-CN" altLang="zh-CN" sz="2100" b="1">
                <a:solidFill>
                  <a:srgbClr val="FFB000"/>
                </a:solidFill>
                <a:latin typeface="Arial" panose="020B0604020202020204" pitchFamily="34" charset="0"/>
                <a:cs typeface="Arial" panose="020B0604020202020204" pitchFamily="34" charset="0"/>
              </a:rPr>
              <a:t>应用层</a:t>
            </a:r>
            <a:endParaRPr lang="zh-CN" altLang="zh-CN" sz="2100">
              <a:latin typeface="Arial" panose="020B0604020202020204" pitchFamily="34" charset="0"/>
              <a:cs typeface="Arial" panose="020B0604020202020204" pitchFamily="34" charset="0"/>
            </a:endParaRPr>
          </a:p>
        </p:txBody>
      </p:sp>
      <p:sp>
        <p:nvSpPr>
          <p:cNvPr id="29" name="object 29">
            <a:extLst>
              <a:ext uri="{FF2B5EF4-FFF2-40B4-BE49-F238E27FC236}">
                <a16:creationId xmlns:a16="http://schemas.microsoft.com/office/drawing/2014/main" id="{C7378673-31B3-410A-8D8F-AE32CA8FA58F}"/>
              </a:ext>
            </a:extLst>
          </p:cNvPr>
          <p:cNvSpPr txBox="1"/>
          <p:nvPr/>
        </p:nvSpPr>
        <p:spPr>
          <a:xfrm>
            <a:off x="9059863" y="1076325"/>
            <a:ext cx="1550987" cy="673100"/>
          </a:xfrm>
          <a:prstGeom prst="rect">
            <a:avLst/>
          </a:prstGeom>
        </p:spPr>
        <p:txBody>
          <a:bodyPr lIns="0" tIns="16087" rIns="0" bIns="0">
            <a:spAutoFit/>
          </a:bodyPr>
          <a:lstStyle/>
          <a:p>
            <a:pPr algn="ctr">
              <a:spcBef>
                <a:spcPts val="127"/>
              </a:spcBef>
              <a:defRPr/>
            </a:pPr>
            <a:r>
              <a:rPr sz="2133" b="1" spc="-7" dirty="0">
                <a:solidFill>
                  <a:srgbClr val="FFB000"/>
                </a:solidFill>
                <a:latin typeface="Arial"/>
                <a:cs typeface="Arial"/>
              </a:rPr>
              <a:t>持续</a:t>
            </a:r>
            <a:endParaRPr sz="2133">
              <a:latin typeface="Arial"/>
              <a:cs typeface="Arial"/>
            </a:endParaRPr>
          </a:p>
          <a:p>
            <a:pPr algn="ctr">
              <a:spcBef>
                <a:spcPts val="7"/>
              </a:spcBef>
              <a:defRPr/>
            </a:pPr>
            <a:r>
              <a:rPr sz="2133" b="1" spc="-20" dirty="0">
                <a:solidFill>
                  <a:srgbClr val="FFB000"/>
                </a:solidFill>
                <a:latin typeface="Arial"/>
                <a:cs typeface="Arial"/>
              </a:rPr>
              <a:t>层</a:t>
            </a:r>
            <a:endParaRPr sz="2133">
              <a:latin typeface="Arial"/>
              <a:cs typeface="Arial"/>
            </a:endParaRPr>
          </a:p>
        </p:txBody>
      </p:sp>
      <p:sp>
        <p:nvSpPr>
          <p:cNvPr id="344094" name="object 30">
            <a:extLst>
              <a:ext uri="{FF2B5EF4-FFF2-40B4-BE49-F238E27FC236}">
                <a16:creationId xmlns:a16="http://schemas.microsoft.com/office/drawing/2014/main" id="{94E8D1AC-7B91-4663-B09B-6CC9447830C5}"/>
              </a:ext>
            </a:extLst>
          </p:cNvPr>
          <p:cNvSpPr>
            <a:spLocks noChangeArrowheads="1"/>
          </p:cNvSpPr>
          <p:nvPr/>
        </p:nvSpPr>
        <p:spPr bwMode="auto">
          <a:xfrm>
            <a:off x="8115300" y="2927350"/>
            <a:ext cx="1295400" cy="1019175"/>
          </a:xfrm>
          <a:prstGeom prst="rect">
            <a:avLst/>
          </a:prstGeom>
          <a:blipFill dpi="0" rotWithShape="1">
            <a:blip r:embed="rId1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44095" name="object 31">
            <a:extLst>
              <a:ext uri="{FF2B5EF4-FFF2-40B4-BE49-F238E27FC236}">
                <a16:creationId xmlns:a16="http://schemas.microsoft.com/office/drawing/2014/main" id="{115235F3-D9BC-4870-8940-1ADA1A504E33}"/>
              </a:ext>
            </a:extLst>
          </p:cNvPr>
          <p:cNvSpPr>
            <a:spLocks/>
          </p:cNvSpPr>
          <p:nvPr/>
        </p:nvSpPr>
        <p:spPr bwMode="auto">
          <a:xfrm>
            <a:off x="8172450" y="3111500"/>
            <a:ext cx="1028700" cy="750888"/>
          </a:xfrm>
          <a:custGeom>
            <a:avLst/>
            <a:gdLst>
              <a:gd name="T0" fmla="*/ 64219 w 771525"/>
              <a:gd name="T1" fmla="*/ 2371862 h 563244"/>
              <a:gd name="T2" fmla="*/ 265445 w 771525"/>
              <a:gd name="T3" fmla="*/ 2091625 h 563244"/>
              <a:gd name="T4" fmla="*/ 329669 w 771525"/>
              <a:gd name="T5" fmla="*/ 2179867 h 563244"/>
              <a:gd name="T6" fmla="*/ 353751 w 771525"/>
              <a:gd name="T7" fmla="*/ 2027446 h 563244"/>
              <a:gd name="T8" fmla="*/ 442053 w 771525"/>
              <a:gd name="T9" fmla="*/ 1963812 h 563244"/>
              <a:gd name="T10" fmla="*/ 594581 w 771525"/>
              <a:gd name="T11" fmla="*/ 1987873 h 563244"/>
              <a:gd name="T12" fmla="*/ 795809 w 771525"/>
              <a:gd name="T13" fmla="*/ 1707635 h 563244"/>
              <a:gd name="T14" fmla="*/ 860025 w 771525"/>
              <a:gd name="T15" fmla="*/ 1795881 h 563244"/>
              <a:gd name="T16" fmla="*/ 884649 w 771525"/>
              <a:gd name="T17" fmla="*/ 1643456 h 563244"/>
              <a:gd name="T18" fmla="*/ 972951 w 771525"/>
              <a:gd name="T19" fmla="*/ 1579815 h 563244"/>
              <a:gd name="T20" fmla="*/ 1125477 w 771525"/>
              <a:gd name="T21" fmla="*/ 1603885 h 563244"/>
              <a:gd name="T22" fmla="*/ 1326704 w 771525"/>
              <a:gd name="T23" fmla="*/ 1323646 h 563244"/>
              <a:gd name="T24" fmla="*/ 1390391 w 771525"/>
              <a:gd name="T25" fmla="*/ 1411888 h 563244"/>
              <a:gd name="T26" fmla="*/ 1415007 w 771525"/>
              <a:gd name="T27" fmla="*/ 1260003 h 563244"/>
              <a:gd name="T28" fmla="*/ 1503311 w 771525"/>
              <a:gd name="T29" fmla="*/ 1195824 h 563244"/>
              <a:gd name="T30" fmla="*/ 1655836 w 771525"/>
              <a:gd name="T31" fmla="*/ 1220427 h 563244"/>
              <a:gd name="T32" fmla="*/ 1857060 w 771525"/>
              <a:gd name="T33" fmla="*/ 939651 h 563244"/>
              <a:gd name="T34" fmla="*/ 1921287 w 771525"/>
              <a:gd name="T35" fmla="*/ 1028430 h 563244"/>
              <a:gd name="T36" fmla="*/ 1945364 w 771525"/>
              <a:gd name="T37" fmla="*/ 876007 h 563244"/>
              <a:gd name="T38" fmla="*/ 2034207 w 771525"/>
              <a:gd name="T39" fmla="*/ 811834 h 563244"/>
              <a:gd name="T40" fmla="*/ 2186732 w 771525"/>
              <a:gd name="T41" fmla="*/ 836431 h 563244"/>
              <a:gd name="T42" fmla="*/ 2387959 w 771525"/>
              <a:gd name="T43" fmla="*/ 556196 h 563244"/>
              <a:gd name="T44" fmla="*/ 2451647 w 771525"/>
              <a:gd name="T45" fmla="*/ 644440 h 563244"/>
              <a:gd name="T46" fmla="*/ 2476261 w 771525"/>
              <a:gd name="T47" fmla="*/ 492020 h 563244"/>
              <a:gd name="T48" fmla="*/ 2564567 w 771525"/>
              <a:gd name="T49" fmla="*/ 427845 h 563244"/>
              <a:gd name="T50" fmla="*/ 2958992 w 771525"/>
              <a:gd name="T51" fmla="*/ 447630 h 563244"/>
              <a:gd name="T52" fmla="*/ 3058537 w 771525"/>
              <a:gd name="T53" fmla="*/ 432121 h 563244"/>
              <a:gd name="T54" fmla="*/ 3053737 w 771525"/>
              <a:gd name="T55" fmla="*/ 172768 h 563244"/>
              <a:gd name="T56" fmla="*/ 2717092 w 771525"/>
              <a:gd name="T57" fmla="*/ 452445 h 563244"/>
              <a:gd name="T58" fmla="*/ 2918321 w 771525"/>
              <a:gd name="T59" fmla="*/ 172203 h 563244"/>
              <a:gd name="T60" fmla="*/ 2982535 w 771525"/>
              <a:gd name="T61" fmla="*/ 260451 h 563244"/>
              <a:gd name="T62" fmla="*/ 3074064 w 771525"/>
              <a:gd name="T63" fmla="*/ 126893 h 563244"/>
              <a:gd name="T64" fmla="*/ 3159152 w 771525"/>
              <a:gd name="T65" fmla="*/ 132628 h 563244"/>
              <a:gd name="T66" fmla="*/ 3112052 w 771525"/>
              <a:gd name="T67" fmla="*/ 41180 h 563244"/>
              <a:gd name="T68" fmla="*/ 3159152 w 771525"/>
              <a:gd name="T69" fmla="*/ 132628 h 563244"/>
              <a:gd name="T70" fmla="*/ 3231387 w 771525"/>
              <a:gd name="T71" fmla="*/ 41180 h 563244"/>
              <a:gd name="T72" fmla="*/ 3053737 w 771525"/>
              <a:gd name="T73" fmla="*/ 172768 h 563244"/>
              <a:gd name="T74" fmla="*/ 2749204 w 771525"/>
              <a:gd name="T75" fmla="*/ 49197 h 563244"/>
              <a:gd name="T76" fmla="*/ 2733143 w 771525"/>
              <a:gd name="T77" fmla="*/ 135835 h 563244"/>
              <a:gd name="T78" fmla="*/ 3023969 w 771525"/>
              <a:gd name="T79" fmla="*/ 131866 h 563244"/>
              <a:gd name="T80" fmla="*/ 3110629 w 771525"/>
              <a:gd name="T81" fmla="*/ 44391 h 563244"/>
              <a:gd name="T82" fmla="*/ 3249591 w 771525"/>
              <a:gd name="T83" fmla="*/ 0 h 563244"/>
              <a:gd name="T84" fmla="*/ 3023969 w 771525"/>
              <a:gd name="T85" fmla="*/ 131866 h 563244"/>
              <a:gd name="T86" fmla="*/ 3095460 w 771525"/>
              <a:gd name="T87" fmla="*/ 44391 h 563244"/>
              <a:gd name="T88" fmla="*/ 3149599 w 771525"/>
              <a:gd name="T89" fmla="*/ 119399 h 563244"/>
              <a:gd name="T90" fmla="*/ 3104860 w 771525"/>
              <a:gd name="T91" fmla="*/ 57409 h 563244"/>
              <a:gd name="T92" fmla="*/ 3112052 w 771525"/>
              <a:gd name="T93" fmla="*/ 41180 h 563244"/>
              <a:gd name="T94" fmla="*/ 3104860 w 771525"/>
              <a:gd name="T95" fmla="*/ 57409 h 56324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771525" h="563244">
                <a:moveTo>
                  <a:pt x="20955" y="527050"/>
                </a:moveTo>
                <a:lnTo>
                  <a:pt x="0" y="542289"/>
                </a:lnTo>
                <a:lnTo>
                  <a:pt x="15239" y="563244"/>
                </a:lnTo>
                <a:lnTo>
                  <a:pt x="36195" y="548005"/>
                </a:lnTo>
                <a:lnTo>
                  <a:pt x="20955" y="527050"/>
                </a:lnTo>
                <a:close/>
              </a:path>
              <a:path w="771525" h="563244">
                <a:moveTo>
                  <a:pt x="62992" y="496696"/>
                </a:moveTo>
                <a:lnTo>
                  <a:pt x="42037" y="511810"/>
                </a:lnTo>
                <a:lnTo>
                  <a:pt x="57150" y="532892"/>
                </a:lnTo>
                <a:lnTo>
                  <a:pt x="78232" y="517651"/>
                </a:lnTo>
                <a:lnTo>
                  <a:pt x="62992" y="496696"/>
                </a:lnTo>
                <a:close/>
              </a:path>
              <a:path w="771525" h="563244">
                <a:moveTo>
                  <a:pt x="104901" y="466344"/>
                </a:moveTo>
                <a:lnTo>
                  <a:pt x="83947" y="481456"/>
                </a:lnTo>
                <a:lnTo>
                  <a:pt x="99187" y="502412"/>
                </a:lnTo>
                <a:lnTo>
                  <a:pt x="120142" y="487299"/>
                </a:lnTo>
                <a:lnTo>
                  <a:pt x="104901" y="466344"/>
                </a:lnTo>
                <a:close/>
              </a:path>
              <a:path w="771525" h="563244">
                <a:moveTo>
                  <a:pt x="146938" y="435863"/>
                </a:moveTo>
                <a:lnTo>
                  <a:pt x="125984" y="451104"/>
                </a:lnTo>
                <a:lnTo>
                  <a:pt x="141097" y="472058"/>
                </a:lnTo>
                <a:lnTo>
                  <a:pt x="162051" y="456819"/>
                </a:lnTo>
                <a:lnTo>
                  <a:pt x="146938" y="435863"/>
                </a:lnTo>
                <a:close/>
              </a:path>
              <a:path w="771525" h="563244">
                <a:moveTo>
                  <a:pt x="188849" y="405511"/>
                </a:moveTo>
                <a:lnTo>
                  <a:pt x="167894" y="420750"/>
                </a:lnTo>
                <a:lnTo>
                  <a:pt x="183134" y="441706"/>
                </a:lnTo>
                <a:lnTo>
                  <a:pt x="204088" y="426466"/>
                </a:lnTo>
                <a:lnTo>
                  <a:pt x="188849" y="405511"/>
                </a:lnTo>
                <a:close/>
              </a:path>
              <a:path w="771525" h="563244">
                <a:moveTo>
                  <a:pt x="230886" y="375157"/>
                </a:moveTo>
                <a:lnTo>
                  <a:pt x="209931" y="390270"/>
                </a:lnTo>
                <a:lnTo>
                  <a:pt x="225044" y="411352"/>
                </a:lnTo>
                <a:lnTo>
                  <a:pt x="245999" y="396113"/>
                </a:lnTo>
                <a:lnTo>
                  <a:pt x="230886" y="375157"/>
                </a:lnTo>
                <a:close/>
              </a:path>
              <a:path w="771525" h="563244">
                <a:moveTo>
                  <a:pt x="272796" y="344677"/>
                </a:moveTo>
                <a:lnTo>
                  <a:pt x="251841" y="359918"/>
                </a:lnTo>
                <a:lnTo>
                  <a:pt x="267081" y="380873"/>
                </a:lnTo>
                <a:lnTo>
                  <a:pt x="288036" y="365760"/>
                </a:lnTo>
                <a:lnTo>
                  <a:pt x="272796" y="344677"/>
                </a:lnTo>
                <a:close/>
              </a:path>
              <a:path w="771525" h="563244">
                <a:moveTo>
                  <a:pt x="314833" y="314325"/>
                </a:moveTo>
                <a:lnTo>
                  <a:pt x="293878" y="329564"/>
                </a:lnTo>
                <a:lnTo>
                  <a:pt x="308991" y="350519"/>
                </a:lnTo>
                <a:lnTo>
                  <a:pt x="329946" y="335280"/>
                </a:lnTo>
                <a:lnTo>
                  <a:pt x="314833" y="314325"/>
                </a:lnTo>
                <a:close/>
              </a:path>
              <a:path w="771525" h="563244">
                <a:moveTo>
                  <a:pt x="356743" y="283971"/>
                </a:moveTo>
                <a:lnTo>
                  <a:pt x="335788" y="299212"/>
                </a:lnTo>
                <a:lnTo>
                  <a:pt x="351028" y="320167"/>
                </a:lnTo>
                <a:lnTo>
                  <a:pt x="371983" y="304926"/>
                </a:lnTo>
                <a:lnTo>
                  <a:pt x="356743" y="283971"/>
                </a:lnTo>
                <a:close/>
              </a:path>
              <a:path w="771525" h="563244">
                <a:moveTo>
                  <a:pt x="398780" y="253619"/>
                </a:moveTo>
                <a:lnTo>
                  <a:pt x="377698" y="268731"/>
                </a:lnTo>
                <a:lnTo>
                  <a:pt x="392938" y="289813"/>
                </a:lnTo>
                <a:lnTo>
                  <a:pt x="413892" y="274574"/>
                </a:lnTo>
                <a:lnTo>
                  <a:pt x="398780" y="253619"/>
                </a:lnTo>
                <a:close/>
              </a:path>
              <a:path w="771525" h="563244">
                <a:moveTo>
                  <a:pt x="440689" y="223138"/>
                </a:moveTo>
                <a:lnTo>
                  <a:pt x="419735" y="238379"/>
                </a:lnTo>
                <a:lnTo>
                  <a:pt x="434975" y="259333"/>
                </a:lnTo>
                <a:lnTo>
                  <a:pt x="455930" y="244220"/>
                </a:lnTo>
                <a:lnTo>
                  <a:pt x="440689" y="223138"/>
                </a:lnTo>
                <a:close/>
              </a:path>
              <a:path w="771525" h="563244">
                <a:moveTo>
                  <a:pt x="482727" y="192786"/>
                </a:moveTo>
                <a:lnTo>
                  <a:pt x="461644" y="208025"/>
                </a:lnTo>
                <a:lnTo>
                  <a:pt x="476885" y="228981"/>
                </a:lnTo>
                <a:lnTo>
                  <a:pt x="497839" y="213741"/>
                </a:lnTo>
                <a:lnTo>
                  <a:pt x="482727" y="192786"/>
                </a:lnTo>
                <a:close/>
              </a:path>
              <a:path w="771525" h="563244">
                <a:moveTo>
                  <a:pt x="524637" y="162432"/>
                </a:moveTo>
                <a:lnTo>
                  <a:pt x="503682" y="177545"/>
                </a:lnTo>
                <a:lnTo>
                  <a:pt x="518922" y="198627"/>
                </a:lnTo>
                <a:lnTo>
                  <a:pt x="539877" y="183387"/>
                </a:lnTo>
                <a:lnTo>
                  <a:pt x="524637" y="162432"/>
                </a:lnTo>
                <a:close/>
              </a:path>
              <a:path w="771525" h="563244">
                <a:moveTo>
                  <a:pt x="566674" y="132080"/>
                </a:moveTo>
                <a:lnTo>
                  <a:pt x="545591" y="147193"/>
                </a:lnTo>
                <a:lnTo>
                  <a:pt x="560832" y="168148"/>
                </a:lnTo>
                <a:lnTo>
                  <a:pt x="581787" y="153035"/>
                </a:lnTo>
                <a:lnTo>
                  <a:pt x="566674" y="132080"/>
                </a:lnTo>
                <a:close/>
              </a:path>
              <a:path w="771525" h="563244">
                <a:moveTo>
                  <a:pt x="608584" y="101600"/>
                </a:moveTo>
                <a:lnTo>
                  <a:pt x="587629" y="116839"/>
                </a:lnTo>
                <a:lnTo>
                  <a:pt x="602741" y="137794"/>
                </a:lnTo>
                <a:lnTo>
                  <a:pt x="623824" y="122681"/>
                </a:lnTo>
                <a:lnTo>
                  <a:pt x="608584" y="101600"/>
                </a:lnTo>
                <a:close/>
              </a:path>
              <a:path w="771525" h="563244">
                <a:moveTo>
                  <a:pt x="724666" y="41027"/>
                </a:moveTo>
                <a:lnTo>
                  <a:pt x="699135" y="98679"/>
                </a:lnTo>
                <a:lnTo>
                  <a:pt x="702183" y="106299"/>
                </a:lnTo>
                <a:lnTo>
                  <a:pt x="715263" y="112141"/>
                </a:lnTo>
                <a:lnTo>
                  <a:pt x="722884" y="109093"/>
                </a:lnTo>
                <a:lnTo>
                  <a:pt x="725805" y="102616"/>
                </a:lnTo>
                <a:lnTo>
                  <a:pt x="750550" y="46608"/>
                </a:lnTo>
                <a:lnTo>
                  <a:pt x="728726" y="46608"/>
                </a:lnTo>
                <a:lnTo>
                  <a:pt x="724666" y="41027"/>
                </a:lnTo>
                <a:close/>
              </a:path>
              <a:path w="771525" h="563244">
                <a:moveTo>
                  <a:pt x="650620" y="71246"/>
                </a:moveTo>
                <a:lnTo>
                  <a:pt x="629538" y="86487"/>
                </a:lnTo>
                <a:lnTo>
                  <a:pt x="644779" y="107442"/>
                </a:lnTo>
                <a:lnTo>
                  <a:pt x="665734" y="92201"/>
                </a:lnTo>
                <a:lnTo>
                  <a:pt x="650620" y="71246"/>
                </a:lnTo>
                <a:close/>
              </a:path>
              <a:path w="771525" h="563244">
                <a:moveTo>
                  <a:pt x="692531" y="40893"/>
                </a:moveTo>
                <a:lnTo>
                  <a:pt x="671576" y="56006"/>
                </a:lnTo>
                <a:lnTo>
                  <a:pt x="686688" y="77088"/>
                </a:lnTo>
                <a:lnTo>
                  <a:pt x="707770" y="61849"/>
                </a:lnTo>
                <a:lnTo>
                  <a:pt x="692531" y="40893"/>
                </a:lnTo>
                <a:close/>
              </a:path>
              <a:path w="771525" h="563244">
                <a:moveTo>
                  <a:pt x="747415" y="28354"/>
                </a:moveTo>
                <a:lnTo>
                  <a:pt x="729490" y="30133"/>
                </a:lnTo>
                <a:lnTo>
                  <a:pt x="724666" y="41027"/>
                </a:lnTo>
                <a:lnTo>
                  <a:pt x="728726" y="46608"/>
                </a:lnTo>
                <a:lnTo>
                  <a:pt x="749681" y="31495"/>
                </a:lnTo>
                <a:lnTo>
                  <a:pt x="747415" y="28354"/>
                </a:lnTo>
                <a:close/>
              </a:path>
              <a:path w="771525" h="563244">
                <a:moveTo>
                  <a:pt x="766823" y="9779"/>
                </a:moveTo>
                <a:lnTo>
                  <a:pt x="738505" y="9779"/>
                </a:lnTo>
                <a:lnTo>
                  <a:pt x="751586" y="27939"/>
                </a:lnTo>
                <a:lnTo>
                  <a:pt x="747415" y="28354"/>
                </a:lnTo>
                <a:lnTo>
                  <a:pt x="749681" y="31495"/>
                </a:lnTo>
                <a:lnTo>
                  <a:pt x="728726" y="46608"/>
                </a:lnTo>
                <a:lnTo>
                  <a:pt x="750550" y="46608"/>
                </a:lnTo>
                <a:lnTo>
                  <a:pt x="766823" y="9779"/>
                </a:lnTo>
                <a:close/>
              </a:path>
              <a:path w="771525" h="563244">
                <a:moveTo>
                  <a:pt x="729490" y="30133"/>
                </a:moveTo>
                <a:lnTo>
                  <a:pt x="717602" y="31314"/>
                </a:lnTo>
                <a:lnTo>
                  <a:pt x="724666" y="41027"/>
                </a:lnTo>
                <a:lnTo>
                  <a:pt x="729490" y="30133"/>
                </a:lnTo>
                <a:close/>
              </a:path>
              <a:path w="771525" h="563244">
                <a:moveTo>
                  <a:pt x="771143" y="0"/>
                </a:moveTo>
                <a:lnTo>
                  <a:pt x="652399" y="11683"/>
                </a:lnTo>
                <a:lnTo>
                  <a:pt x="647191" y="18033"/>
                </a:lnTo>
                <a:lnTo>
                  <a:pt x="647881" y="25654"/>
                </a:lnTo>
                <a:lnTo>
                  <a:pt x="648588" y="32257"/>
                </a:lnTo>
                <a:lnTo>
                  <a:pt x="654938" y="37464"/>
                </a:lnTo>
                <a:lnTo>
                  <a:pt x="662051" y="36830"/>
                </a:lnTo>
                <a:lnTo>
                  <a:pt x="717602" y="31314"/>
                </a:lnTo>
                <a:lnTo>
                  <a:pt x="713486" y="25654"/>
                </a:lnTo>
                <a:lnTo>
                  <a:pt x="734567" y="10541"/>
                </a:lnTo>
                <a:lnTo>
                  <a:pt x="738167" y="10541"/>
                </a:lnTo>
                <a:lnTo>
                  <a:pt x="738505" y="9779"/>
                </a:lnTo>
                <a:lnTo>
                  <a:pt x="766823" y="9779"/>
                </a:lnTo>
                <a:lnTo>
                  <a:pt x="771143" y="0"/>
                </a:lnTo>
                <a:close/>
              </a:path>
              <a:path w="771525" h="563244">
                <a:moveTo>
                  <a:pt x="734567" y="10541"/>
                </a:moveTo>
                <a:lnTo>
                  <a:pt x="713486" y="25654"/>
                </a:lnTo>
                <a:lnTo>
                  <a:pt x="717602" y="31314"/>
                </a:lnTo>
                <a:lnTo>
                  <a:pt x="729490" y="30133"/>
                </a:lnTo>
                <a:lnTo>
                  <a:pt x="736798" y="13633"/>
                </a:lnTo>
                <a:lnTo>
                  <a:pt x="734567" y="10541"/>
                </a:lnTo>
                <a:close/>
              </a:path>
              <a:path w="771525" h="563244">
                <a:moveTo>
                  <a:pt x="736798" y="13633"/>
                </a:moveTo>
                <a:lnTo>
                  <a:pt x="729490" y="30133"/>
                </a:lnTo>
                <a:lnTo>
                  <a:pt x="747415" y="28354"/>
                </a:lnTo>
                <a:lnTo>
                  <a:pt x="736798" y="13633"/>
                </a:lnTo>
                <a:close/>
              </a:path>
              <a:path w="771525" h="563244">
                <a:moveTo>
                  <a:pt x="738505" y="9779"/>
                </a:moveTo>
                <a:lnTo>
                  <a:pt x="736798" y="13633"/>
                </a:lnTo>
                <a:lnTo>
                  <a:pt x="747415" y="28354"/>
                </a:lnTo>
                <a:lnTo>
                  <a:pt x="751586" y="27939"/>
                </a:lnTo>
                <a:lnTo>
                  <a:pt x="738505" y="9779"/>
                </a:lnTo>
                <a:close/>
              </a:path>
              <a:path w="771525" h="563244">
                <a:moveTo>
                  <a:pt x="738167" y="10541"/>
                </a:moveTo>
                <a:lnTo>
                  <a:pt x="734567" y="10541"/>
                </a:lnTo>
                <a:lnTo>
                  <a:pt x="736798" y="13633"/>
                </a:lnTo>
                <a:lnTo>
                  <a:pt x="738167" y="10541"/>
                </a:lnTo>
                <a:close/>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44096" name="object 32">
            <a:extLst>
              <a:ext uri="{FF2B5EF4-FFF2-40B4-BE49-F238E27FC236}">
                <a16:creationId xmlns:a16="http://schemas.microsoft.com/office/drawing/2014/main" id="{BEE95A64-FC42-49EE-AEAA-0142AE1F450A}"/>
              </a:ext>
            </a:extLst>
          </p:cNvPr>
          <p:cNvSpPr>
            <a:spLocks noChangeArrowheads="1"/>
          </p:cNvSpPr>
          <p:nvPr/>
        </p:nvSpPr>
        <p:spPr bwMode="auto">
          <a:xfrm>
            <a:off x="8115300" y="3822700"/>
            <a:ext cx="1295400" cy="1008063"/>
          </a:xfrm>
          <a:prstGeom prst="rect">
            <a:avLst/>
          </a:prstGeom>
          <a:blipFill dpi="0" rotWithShape="1">
            <a:blip r:embed="rId1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44097" name="object 33">
            <a:extLst>
              <a:ext uri="{FF2B5EF4-FFF2-40B4-BE49-F238E27FC236}">
                <a16:creationId xmlns:a16="http://schemas.microsoft.com/office/drawing/2014/main" id="{A42778E3-254B-47B0-80CA-72C250F83252}"/>
              </a:ext>
            </a:extLst>
          </p:cNvPr>
          <p:cNvSpPr>
            <a:spLocks/>
          </p:cNvSpPr>
          <p:nvPr/>
        </p:nvSpPr>
        <p:spPr bwMode="auto">
          <a:xfrm>
            <a:off x="8172450" y="3851275"/>
            <a:ext cx="1028700" cy="742950"/>
          </a:xfrm>
          <a:custGeom>
            <a:avLst/>
            <a:gdLst>
              <a:gd name="T0" fmla="*/ 88839 w 771525"/>
              <a:gd name="T1" fmla="*/ 153831 h 556260"/>
              <a:gd name="T2" fmla="*/ 240831 w 771525"/>
              <a:gd name="T3" fmla="*/ 127927 h 556260"/>
              <a:gd name="T4" fmla="*/ 329669 w 771525"/>
              <a:gd name="T5" fmla="*/ 192160 h 556260"/>
              <a:gd name="T6" fmla="*/ 355356 w 771525"/>
              <a:gd name="T7" fmla="*/ 345456 h 556260"/>
              <a:gd name="T8" fmla="*/ 418511 w 771525"/>
              <a:gd name="T9" fmla="*/ 255852 h 556260"/>
              <a:gd name="T10" fmla="*/ 621873 w 771525"/>
              <a:gd name="T11" fmla="*/ 537618 h 556260"/>
              <a:gd name="T12" fmla="*/ 773867 w 771525"/>
              <a:gd name="T13" fmla="*/ 511704 h 556260"/>
              <a:gd name="T14" fmla="*/ 862704 w 771525"/>
              <a:gd name="T15" fmla="*/ 575935 h 556260"/>
              <a:gd name="T16" fmla="*/ 888393 w 771525"/>
              <a:gd name="T17" fmla="*/ 729232 h 556260"/>
              <a:gd name="T18" fmla="*/ 951545 w 771525"/>
              <a:gd name="T19" fmla="*/ 639628 h 556260"/>
              <a:gd name="T20" fmla="*/ 1154911 w 771525"/>
              <a:gd name="T21" fmla="*/ 921391 h 556260"/>
              <a:gd name="T22" fmla="*/ 1307436 w 771525"/>
              <a:gd name="T23" fmla="*/ 896022 h 556260"/>
              <a:gd name="T24" fmla="*/ 1396279 w 771525"/>
              <a:gd name="T25" fmla="*/ 959719 h 556260"/>
              <a:gd name="T26" fmla="*/ 1421428 w 771525"/>
              <a:gd name="T27" fmla="*/ 1113553 h 556260"/>
              <a:gd name="T28" fmla="*/ 1485115 w 771525"/>
              <a:gd name="T29" fmla="*/ 1023952 h 556260"/>
              <a:gd name="T30" fmla="*/ 1687948 w 771525"/>
              <a:gd name="T31" fmla="*/ 1305175 h 556260"/>
              <a:gd name="T32" fmla="*/ 1840471 w 771525"/>
              <a:gd name="T33" fmla="*/ 1279806 h 556260"/>
              <a:gd name="T34" fmla="*/ 1929313 w 771525"/>
              <a:gd name="T35" fmla="*/ 1343499 h 556260"/>
              <a:gd name="T36" fmla="*/ 1954465 w 771525"/>
              <a:gd name="T37" fmla="*/ 1497333 h 556260"/>
              <a:gd name="T38" fmla="*/ 2018149 w 771525"/>
              <a:gd name="T39" fmla="*/ 1407733 h 556260"/>
              <a:gd name="T40" fmla="*/ 2220983 w 771525"/>
              <a:gd name="T41" fmla="*/ 1689496 h 556260"/>
              <a:gd name="T42" fmla="*/ 2373509 w 771525"/>
              <a:gd name="T43" fmla="*/ 1663582 h 556260"/>
              <a:gd name="T44" fmla="*/ 2462351 w 771525"/>
              <a:gd name="T45" fmla="*/ 1727815 h 556260"/>
              <a:gd name="T46" fmla="*/ 2487503 w 771525"/>
              <a:gd name="T47" fmla="*/ 1881112 h 556260"/>
              <a:gd name="T48" fmla="*/ 2551189 w 771525"/>
              <a:gd name="T49" fmla="*/ 1791512 h 556260"/>
              <a:gd name="T50" fmla="*/ 2726192 w 771525"/>
              <a:gd name="T51" fmla="*/ 2288644 h 556260"/>
              <a:gd name="T52" fmla="*/ 3234352 w 771525"/>
              <a:gd name="T53" fmla="*/ 2329128 h 556260"/>
              <a:gd name="T54" fmla="*/ 3043924 w 771525"/>
              <a:gd name="T55" fmla="*/ 2231989 h 556260"/>
              <a:gd name="T56" fmla="*/ 3020537 w 771525"/>
              <a:gd name="T57" fmla="*/ 2264892 h 556260"/>
              <a:gd name="T58" fmla="*/ 3110985 w 771525"/>
              <a:gd name="T59" fmla="*/ 2321030 h 556260"/>
              <a:gd name="T60" fmla="*/ 3165660 w 771525"/>
              <a:gd name="T61" fmla="*/ 2175292 h 556260"/>
              <a:gd name="T62" fmla="*/ 3109377 w 771525"/>
              <a:gd name="T63" fmla="*/ 2329128 h 556260"/>
              <a:gd name="T64" fmla="*/ 3072396 w 771525"/>
              <a:gd name="T65" fmla="*/ 2234636 h 556260"/>
              <a:gd name="T66" fmla="*/ 3072396 w 771525"/>
              <a:gd name="T67" fmla="*/ 2234636 h 556260"/>
              <a:gd name="T68" fmla="*/ 3072396 w 771525"/>
              <a:gd name="T69" fmla="*/ 2234636 h 556260"/>
              <a:gd name="T70" fmla="*/ 3115131 w 771525"/>
              <a:gd name="T71" fmla="*/ 2321030 h 556260"/>
              <a:gd name="T72" fmla="*/ 3060681 w 771525"/>
              <a:gd name="T73" fmla="*/ 2208410 h 556260"/>
              <a:gd name="T74" fmla="*/ 3060681 w 771525"/>
              <a:gd name="T75" fmla="*/ 2208410 h 556260"/>
              <a:gd name="T76" fmla="*/ 2942939 w 771525"/>
              <a:gd name="T77" fmla="*/ 1944268 h 556260"/>
              <a:gd name="T78" fmla="*/ 3084224 w 771525"/>
              <a:gd name="T79" fmla="*/ 2175292 h 556260"/>
              <a:gd name="T80" fmla="*/ 3010369 w 771525"/>
              <a:gd name="T81" fmla="*/ 1887054 h 556260"/>
              <a:gd name="T82" fmla="*/ 2931700 w 771525"/>
              <a:gd name="T83" fmla="*/ 2201203 h 556260"/>
              <a:gd name="T84" fmla="*/ 2728868 w 771525"/>
              <a:gd name="T85" fmla="*/ 1919437 h 556260"/>
              <a:gd name="T86" fmla="*/ 2817707 w 771525"/>
              <a:gd name="T87" fmla="*/ 1983674 h 55626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771525" h="556260">
                <a:moveTo>
                  <a:pt x="14986" y="0"/>
                </a:moveTo>
                <a:lnTo>
                  <a:pt x="0" y="21081"/>
                </a:lnTo>
                <a:lnTo>
                  <a:pt x="21082" y="36194"/>
                </a:lnTo>
                <a:lnTo>
                  <a:pt x="36068" y="15112"/>
                </a:lnTo>
                <a:lnTo>
                  <a:pt x="14986" y="0"/>
                </a:lnTo>
                <a:close/>
              </a:path>
              <a:path w="771525" h="556260">
                <a:moveTo>
                  <a:pt x="57150" y="30099"/>
                </a:moveTo>
                <a:lnTo>
                  <a:pt x="42164" y="51181"/>
                </a:lnTo>
                <a:lnTo>
                  <a:pt x="63246" y="66293"/>
                </a:lnTo>
                <a:lnTo>
                  <a:pt x="78232" y="45212"/>
                </a:lnTo>
                <a:lnTo>
                  <a:pt x="57150" y="30099"/>
                </a:lnTo>
                <a:close/>
              </a:path>
              <a:path w="771525" h="556260">
                <a:moveTo>
                  <a:pt x="99314" y="60198"/>
                </a:moveTo>
                <a:lnTo>
                  <a:pt x="84328" y="81280"/>
                </a:lnTo>
                <a:lnTo>
                  <a:pt x="105410" y="96393"/>
                </a:lnTo>
                <a:lnTo>
                  <a:pt x="120396" y="75311"/>
                </a:lnTo>
                <a:lnTo>
                  <a:pt x="99314" y="60198"/>
                </a:lnTo>
                <a:close/>
              </a:path>
              <a:path w="771525" h="556260">
                <a:moveTo>
                  <a:pt x="141478" y="90297"/>
                </a:moveTo>
                <a:lnTo>
                  <a:pt x="126492" y="111379"/>
                </a:lnTo>
                <a:lnTo>
                  <a:pt x="147574" y="126492"/>
                </a:lnTo>
                <a:lnTo>
                  <a:pt x="162560" y="105410"/>
                </a:lnTo>
                <a:lnTo>
                  <a:pt x="141478" y="90297"/>
                </a:lnTo>
                <a:close/>
              </a:path>
              <a:path w="771525" h="556260">
                <a:moveTo>
                  <a:pt x="183642" y="120395"/>
                </a:moveTo>
                <a:lnTo>
                  <a:pt x="168656" y="141478"/>
                </a:lnTo>
                <a:lnTo>
                  <a:pt x="189737" y="156591"/>
                </a:lnTo>
                <a:lnTo>
                  <a:pt x="204724" y="135508"/>
                </a:lnTo>
                <a:lnTo>
                  <a:pt x="183642" y="120395"/>
                </a:lnTo>
                <a:close/>
              </a:path>
              <a:path w="771525" h="556260">
                <a:moveTo>
                  <a:pt x="225806" y="150494"/>
                </a:moveTo>
                <a:lnTo>
                  <a:pt x="210820" y="171576"/>
                </a:lnTo>
                <a:lnTo>
                  <a:pt x="231902" y="186689"/>
                </a:lnTo>
                <a:lnTo>
                  <a:pt x="246887" y="165607"/>
                </a:lnTo>
                <a:lnTo>
                  <a:pt x="225806" y="150494"/>
                </a:lnTo>
                <a:close/>
              </a:path>
              <a:path w="771525" h="556260">
                <a:moveTo>
                  <a:pt x="268097" y="180594"/>
                </a:moveTo>
                <a:lnTo>
                  <a:pt x="252984" y="201803"/>
                </a:lnTo>
                <a:lnTo>
                  <a:pt x="274066" y="216788"/>
                </a:lnTo>
                <a:lnTo>
                  <a:pt x="289179" y="195706"/>
                </a:lnTo>
                <a:lnTo>
                  <a:pt x="268097" y="180594"/>
                </a:lnTo>
                <a:close/>
              </a:path>
              <a:path w="771525" h="556260">
                <a:moveTo>
                  <a:pt x="310261" y="210819"/>
                </a:moveTo>
                <a:lnTo>
                  <a:pt x="295148" y="231901"/>
                </a:lnTo>
                <a:lnTo>
                  <a:pt x="316230" y="246887"/>
                </a:lnTo>
                <a:lnTo>
                  <a:pt x="331343" y="225806"/>
                </a:lnTo>
                <a:lnTo>
                  <a:pt x="310261" y="210819"/>
                </a:lnTo>
                <a:close/>
              </a:path>
              <a:path w="771525" h="556260">
                <a:moveTo>
                  <a:pt x="352425" y="240919"/>
                </a:moveTo>
                <a:lnTo>
                  <a:pt x="337312" y="262000"/>
                </a:lnTo>
                <a:lnTo>
                  <a:pt x="358394" y="276987"/>
                </a:lnTo>
                <a:lnTo>
                  <a:pt x="373507" y="255905"/>
                </a:lnTo>
                <a:lnTo>
                  <a:pt x="352425" y="240919"/>
                </a:lnTo>
                <a:close/>
              </a:path>
              <a:path w="771525" h="556260">
                <a:moveTo>
                  <a:pt x="394588" y="271018"/>
                </a:moveTo>
                <a:lnTo>
                  <a:pt x="379476" y="292100"/>
                </a:lnTo>
                <a:lnTo>
                  <a:pt x="400558" y="307086"/>
                </a:lnTo>
                <a:lnTo>
                  <a:pt x="415671" y="286004"/>
                </a:lnTo>
                <a:lnTo>
                  <a:pt x="394588" y="271018"/>
                </a:lnTo>
                <a:close/>
              </a:path>
              <a:path w="771525" h="556260">
                <a:moveTo>
                  <a:pt x="436753" y="301117"/>
                </a:moveTo>
                <a:lnTo>
                  <a:pt x="421639" y="322199"/>
                </a:lnTo>
                <a:lnTo>
                  <a:pt x="442722" y="337185"/>
                </a:lnTo>
                <a:lnTo>
                  <a:pt x="457835" y="316103"/>
                </a:lnTo>
                <a:lnTo>
                  <a:pt x="436753" y="301117"/>
                </a:lnTo>
                <a:close/>
              </a:path>
              <a:path w="771525" h="556260">
                <a:moveTo>
                  <a:pt x="478916" y="331216"/>
                </a:moveTo>
                <a:lnTo>
                  <a:pt x="463804" y="352298"/>
                </a:lnTo>
                <a:lnTo>
                  <a:pt x="484886" y="367283"/>
                </a:lnTo>
                <a:lnTo>
                  <a:pt x="499999" y="346201"/>
                </a:lnTo>
                <a:lnTo>
                  <a:pt x="478916" y="331216"/>
                </a:lnTo>
                <a:close/>
              </a:path>
              <a:path w="771525" h="556260">
                <a:moveTo>
                  <a:pt x="521081" y="361314"/>
                </a:moveTo>
                <a:lnTo>
                  <a:pt x="505967" y="382397"/>
                </a:lnTo>
                <a:lnTo>
                  <a:pt x="527050" y="397510"/>
                </a:lnTo>
                <a:lnTo>
                  <a:pt x="542163" y="376428"/>
                </a:lnTo>
                <a:lnTo>
                  <a:pt x="521081" y="361314"/>
                </a:lnTo>
                <a:close/>
              </a:path>
              <a:path w="771525" h="556260">
                <a:moveTo>
                  <a:pt x="563245" y="391413"/>
                </a:moveTo>
                <a:lnTo>
                  <a:pt x="548132" y="412495"/>
                </a:lnTo>
                <a:lnTo>
                  <a:pt x="569213" y="427608"/>
                </a:lnTo>
                <a:lnTo>
                  <a:pt x="584327" y="406526"/>
                </a:lnTo>
                <a:lnTo>
                  <a:pt x="563245" y="391413"/>
                </a:lnTo>
                <a:close/>
              </a:path>
              <a:path w="771525" h="556260">
                <a:moveTo>
                  <a:pt x="605409" y="421513"/>
                </a:moveTo>
                <a:lnTo>
                  <a:pt x="590296" y="442594"/>
                </a:lnTo>
                <a:lnTo>
                  <a:pt x="611378" y="457707"/>
                </a:lnTo>
                <a:lnTo>
                  <a:pt x="626490" y="436625"/>
                </a:lnTo>
                <a:lnTo>
                  <a:pt x="605409" y="421513"/>
                </a:lnTo>
                <a:close/>
              </a:path>
              <a:path w="771525" h="556260">
                <a:moveTo>
                  <a:pt x="654558" y="518922"/>
                </a:moveTo>
                <a:lnTo>
                  <a:pt x="648208" y="524129"/>
                </a:lnTo>
                <a:lnTo>
                  <a:pt x="646938" y="538480"/>
                </a:lnTo>
                <a:lnTo>
                  <a:pt x="652145" y="544703"/>
                </a:lnTo>
                <a:lnTo>
                  <a:pt x="771016" y="555751"/>
                </a:lnTo>
                <a:lnTo>
                  <a:pt x="767527" y="548005"/>
                </a:lnTo>
                <a:lnTo>
                  <a:pt x="737870" y="548005"/>
                </a:lnTo>
                <a:lnTo>
                  <a:pt x="716788" y="532892"/>
                </a:lnTo>
                <a:lnTo>
                  <a:pt x="722337" y="525150"/>
                </a:lnTo>
                <a:lnTo>
                  <a:pt x="654558" y="518922"/>
                </a:lnTo>
                <a:close/>
              </a:path>
              <a:path w="771525" h="556260">
                <a:moveTo>
                  <a:pt x="722337" y="525150"/>
                </a:moveTo>
                <a:lnTo>
                  <a:pt x="716788" y="532892"/>
                </a:lnTo>
                <a:lnTo>
                  <a:pt x="737870" y="548005"/>
                </a:lnTo>
                <a:lnTo>
                  <a:pt x="739235" y="546100"/>
                </a:lnTo>
                <a:lnTo>
                  <a:pt x="738251" y="546100"/>
                </a:lnTo>
                <a:lnTo>
                  <a:pt x="729094" y="525773"/>
                </a:lnTo>
                <a:lnTo>
                  <a:pt x="722337" y="525150"/>
                </a:lnTo>
                <a:close/>
              </a:path>
              <a:path w="771525" h="556260">
                <a:moveTo>
                  <a:pt x="751226" y="511810"/>
                </a:moveTo>
                <a:lnTo>
                  <a:pt x="731901" y="511810"/>
                </a:lnTo>
                <a:lnTo>
                  <a:pt x="752983" y="526923"/>
                </a:lnTo>
                <a:lnTo>
                  <a:pt x="737870" y="548005"/>
                </a:lnTo>
                <a:lnTo>
                  <a:pt x="767527" y="548005"/>
                </a:lnTo>
                <a:lnTo>
                  <a:pt x="751226" y="511810"/>
                </a:lnTo>
                <a:close/>
              </a:path>
              <a:path w="771525" h="556260">
                <a:moveTo>
                  <a:pt x="729094" y="525773"/>
                </a:moveTo>
                <a:lnTo>
                  <a:pt x="738251" y="546100"/>
                </a:lnTo>
                <a:lnTo>
                  <a:pt x="751205" y="527812"/>
                </a:lnTo>
                <a:lnTo>
                  <a:pt x="729094" y="525773"/>
                </a:lnTo>
                <a:close/>
              </a:path>
              <a:path w="771525" h="556260">
                <a:moveTo>
                  <a:pt x="731901" y="511810"/>
                </a:moveTo>
                <a:lnTo>
                  <a:pt x="726314" y="519602"/>
                </a:lnTo>
                <a:lnTo>
                  <a:pt x="729094" y="525773"/>
                </a:lnTo>
                <a:lnTo>
                  <a:pt x="751205" y="527812"/>
                </a:lnTo>
                <a:lnTo>
                  <a:pt x="738251" y="546100"/>
                </a:lnTo>
                <a:lnTo>
                  <a:pt x="739235" y="546100"/>
                </a:lnTo>
                <a:lnTo>
                  <a:pt x="752983" y="526923"/>
                </a:lnTo>
                <a:lnTo>
                  <a:pt x="731901" y="511810"/>
                </a:lnTo>
                <a:close/>
              </a:path>
              <a:path w="771525" h="556260">
                <a:moveTo>
                  <a:pt x="726314" y="519602"/>
                </a:moveTo>
                <a:lnTo>
                  <a:pt x="722337" y="525150"/>
                </a:lnTo>
                <a:lnTo>
                  <a:pt x="729094" y="525773"/>
                </a:lnTo>
                <a:lnTo>
                  <a:pt x="726314" y="519602"/>
                </a:lnTo>
                <a:close/>
              </a:path>
              <a:path w="771525" h="556260">
                <a:moveTo>
                  <a:pt x="714375" y="443992"/>
                </a:moveTo>
                <a:lnTo>
                  <a:pt x="701293" y="449833"/>
                </a:lnTo>
                <a:lnTo>
                  <a:pt x="698373" y="457454"/>
                </a:lnTo>
                <a:lnTo>
                  <a:pt x="701293" y="464057"/>
                </a:lnTo>
                <a:lnTo>
                  <a:pt x="726314" y="519602"/>
                </a:lnTo>
                <a:lnTo>
                  <a:pt x="731901" y="511810"/>
                </a:lnTo>
                <a:lnTo>
                  <a:pt x="751226" y="511810"/>
                </a:lnTo>
                <a:lnTo>
                  <a:pt x="721995" y="446913"/>
                </a:lnTo>
                <a:lnTo>
                  <a:pt x="714375" y="443992"/>
                </a:lnTo>
                <a:close/>
              </a:path>
              <a:path w="771525" h="556260">
                <a:moveTo>
                  <a:pt x="689737" y="481711"/>
                </a:moveTo>
                <a:lnTo>
                  <a:pt x="674624" y="502793"/>
                </a:lnTo>
                <a:lnTo>
                  <a:pt x="695706" y="517906"/>
                </a:lnTo>
                <a:lnTo>
                  <a:pt x="710818" y="496824"/>
                </a:lnTo>
                <a:lnTo>
                  <a:pt x="689737" y="481711"/>
                </a:lnTo>
                <a:close/>
              </a:path>
              <a:path w="771525" h="556260">
                <a:moveTo>
                  <a:pt x="647573" y="451612"/>
                </a:moveTo>
                <a:lnTo>
                  <a:pt x="632460" y="472694"/>
                </a:lnTo>
                <a:lnTo>
                  <a:pt x="653541" y="487806"/>
                </a:lnTo>
                <a:lnTo>
                  <a:pt x="668655" y="466725"/>
                </a:lnTo>
                <a:lnTo>
                  <a:pt x="647573" y="451612"/>
                </a:lnTo>
                <a:close/>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44098" name="object 34">
            <a:extLst>
              <a:ext uri="{FF2B5EF4-FFF2-40B4-BE49-F238E27FC236}">
                <a16:creationId xmlns:a16="http://schemas.microsoft.com/office/drawing/2014/main" id="{B606255B-B524-4A9B-A2D4-F4975498A755}"/>
              </a:ext>
            </a:extLst>
          </p:cNvPr>
          <p:cNvSpPr>
            <a:spLocks/>
          </p:cNvSpPr>
          <p:nvPr/>
        </p:nvSpPr>
        <p:spPr bwMode="auto">
          <a:xfrm>
            <a:off x="7007225" y="3257550"/>
            <a:ext cx="1138238" cy="1187450"/>
          </a:xfrm>
          <a:custGeom>
            <a:avLst/>
            <a:gdLst>
              <a:gd name="T0" fmla="*/ 0 w 853439"/>
              <a:gd name="T1" fmla="*/ 353849 h 890270"/>
              <a:gd name="T2" fmla="*/ 27760 w 853439"/>
              <a:gd name="T3" fmla="*/ 216001 h 890270"/>
              <a:gd name="T4" fmla="*/ 103500 w 853439"/>
              <a:gd name="T5" fmla="*/ 103537 h 890270"/>
              <a:gd name="T6" fmla="*/ 215921 w 853439"/>
              <a:gd name="T7" fmla="*/ 27771 h 890270"/>
              <a:gd name="T8" fmla="*/ 353710 w 853439"/>
              <a:gd name="T9" fmla="*/ 0 h 890270"/>
              <a:gd name="T10" fmla="*/ 3247724 w 853439"/>
              <a:gd name="T11" fmla="*/ 0 h 890270"/>
              <a:gd name="T12" fmla="*/ 3385514 w 853439"/>
              <a:gd name="T13" fmla="*/ 27771 h 890270"/>
              <a:gd name="T14" fmla="*/ 3497936 w 853439"/>
              <a:gd name="T15" fmla="*/ 103537 h 890270"/>
              <a:gd name="T16" fmla="*/ 3573676 w 853439"/>
              <a:gd name="T17" fmla="*/ 216001 h 890270"/>
              <a:gd name="T18" fmla="*/ 3601436 w 853439"/>
              <a:gd name="T19" fmla="*/ 353849 h 890270"/>
              <a:gd name="T20" fmla="*/ 3601436 w 853439"/>
              <a:gd name="T21" fmla="*/ 3403363 h 890270"/>
              <a:gd name="T22" fmla="*/ 3573676 w 853439"/>
              <a:gd name="T23" fmla="*/ 3541205 h 890270"/>
              <a:gd name="T24" fmla="*/ 3497936 w 853439"/>
              <a:gd name="T25" fmla="*/ 3653672 h 890270"/>
              <a:gd name="T26" fmla="*/ 3385514 w 853439"/>
              <a:gd name="T27" fmla="*/ 3729439 h 890270"/>
              <a:gd name="T28" fmla="*/ 3247724 w 853439"/>
              <a:gd name="T29" fmla="*/ 3757211 h 890270"/>
              <a:gd name="T30" fmla="*/ 353710 w 853439"/>
              <a:gd name="T31" fmla="*/ 3757211 h 890270"/>
              <a:gd name="T32" fmla="*/ 215921 w 853439"/>
              <a:gd name="T33" fmla="*/ 3729439 h 890270"/>
              <a:gd name="T34" fmla="*/ 103500 w 853439"/>
              <a:gd name="T35" fmla="*/ 3653672 h 890270"/>
              <a:gd name="T36" fmla="*/ 27760 w 853439"/>
              <a:gd name="T37" fmla="*/ 3541205 h 890270"/>
              <a:gd name="T38" fmla="*/ 0 w 853439"/>
              <a:gd name="T39" fmla="*/ 3403363 h 890270"/>
              <a:gd name="T40" fmla="*/ 0 w 853439"/>
              <a:gd name="T41" fmla="*/ 353849 h 89027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53439" h="890270">
                <a:moveTo>
                  <a:pt x="0" y="83820"/>
                </a:moveTo>
                <a:lnTo>
                  <a:pt x="6578" y="51167"/>
                </a:lnTo>
                <a:lnTo>
                  <a:pt x="24526" y="24526"/>
                </a:lnTo>
                <a:lnTo>
                  <a:pt x="51167" y="6578"/>
                </a:lnTo>
                <a:lnTo>
                  <a:pt x="83820" y="0"/>
                </a:lnTo>
                <a:lnTo>
                  <a:pt x="769620" y="0"/>
                </a:lnTo>
                <a:lnTo>
                  <a:pt x="802272" y="6578"/>
                </a:lnTo>
                <a:lnTo>
                  <a:pt x="828913" y="24526"/>
                </a:lnTo>
                <a:lnTo>
                  <a:pt x="846861" y="51167"/>
                </a:lnTo>
                <a:lnTo>
                  <a:pt x="853439" y="83820"/>
                </a:lnTo>
                <a:lnTo>
                  <a:pt x="853439" y="806196"/>
                </a:lnTo>
                <a:lnTo>
                  <a:pt x="846861" y="838848"/>
                </a:lnTo>
                <a:lnTo>
                  <a:pt x="828913" y="865489"/>
                </a:lnTo>
                <a:lnTo>
                  <a:pt x="802272" y="883437"/>
                </a:lnTo>
                <a:lnTo>
                  <a:pt x="769620" y="890016"/>
                </a:lnTo>
                <a:lnTo>
                  <a:pt x="83820" y="890016"/>
                </a:lnTo>
                <a:lnTo>
                  <a:pt x="51167" y="883437"/>
                </a:lnTo>
                <a:lnTo>
                  <a:pt x="24526" y="865489"/>
                </a:lnTo>
                <a:lnTo>
                  <a:pt x="6578" y="838848"/>
                </a:lnTo>
                <a:lnTo>
                  <a:pt x="0" y="806196"/>
                </a:lnTo>
                <a:lnTo>
                  <a:pt x="0" y="83820"/>
                </a:lnTo>
                <a:close/>
              </a:path>
            </a:pathLst>
          </a:custGeom>
          <a:noFill/>
          <a:ln w="19812">
            <a:solidFill>
              <a:srgbClr val="464646"/>
            </a:solidFill>
            <a:prstDash val="lgDashDot"/>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44099" name="object 35">
            <a:extLst>
              <a:ext uri="{FF2B5EF4-FFF2-40B4-BE49-F238E27FC236}">
                <a16:creationId xmlns:a16="http://schemas.microsoft.com/office/drawing/2014/main" id="{BD1E5DD4-B1BC-4533-9689-9127AA2F1AD7}"/>
              </a:ext>
            </a:extLst>
          </p:cNvPr>
          <p:cNvSpPr txBox="1">
            <a:spLocks noChangeArrowheads="1"/>
          </p:cNvSpPr>
          <p:nvPr/>
        </p:nvSpPr>
        <p:spPr bwMode="auto">
          <a:xfrm>
            <a:off x="7170738" y="4516438"/>
            <a:ext cx="755650"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087" rIns="0" bIns="0">
            <a:spAutoFit/>
          </a:bodyPr>
          <a:lstStyle>
            <a:lvl1pPr marL="209550" indent="-192088">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25"/>
              </a:spcBef>
            </a:pPr>
            <a:r>
              <a:rPr lang="zh-CN" altLang="zh-CN" sz="900" b="1">
                <a:solidFill>
                  <a:srgbClr val="414042"/>
                </a:solidFill>
                <a:latin typeface="Arial" panose="020B0604020202020204" pitchFamily="34" charset="0"/>
                <a:cs typeface="Arial" panose="020B0604020202020204" pitchFamily="34" charset="0"/>
              </a:rPr>
              <a:t>自动缩放组</a:t>
            </a:r>
            <a:endParaRPr lang="zh-CN" altLang="zh-CN" sz="900">
              <a:latin typeface="Arial" panose="020B0604020202020204" pitchFamily="34" charset="0"/>
              <a:cs typeface="Arial" panose="020B0604020202020204" pitchFamily="34" charset="0"/>
            </a:endParaRPr>
          </a:p>
        </p:txBody>
      </p:sp>
      <p:sp>
        <p:nvSpPr>
          <p:cNvPr id="36" name="object 36">
            <a:extLst>
              <a:ext uri="{FF2B5EF4-FFF2-40B4-BE49-F238E27FC236}">
                <a16:creationId xmlns:a16="http://schemas.microsoft.com/office/drawing/2014/main" id="{E9C64299-BA7D-4A2A-B310-47044A2E820B}"/>
              </a:ext>
            </a:extLst>
          </p:cNvPr>
          <p:cNvSpPr txBox="1"/>
          <p:nvPr/>
        </p:nvSpPr>
        <p:spPr>
          <a:xfrm>
            <a:off x="3268663" y="2779713"/>
            <a:ext cx="873125" cy="509587"/>
          </a:xfrm>
          <a:prstGeom prst="rect">
            <a:avLst/>
          </a:prstGeom>
        </p:spPr>
        <p:txBody>
          <a:bodyPr lIns="0" tIns="16933" rIns="0" bIns="0">
            <a:spAutoFit/>
          </a:bodyPr>
          <a:lstStyle/>
          <a:p>
            <a:pPr algn="ctr">
              <a:spcBef>
                <a:spcPts val="133"/>
              </a:spcBef>
              <a:defRPr/>
            </a:pPr>
            <a:r>
              <a:rPr sz="1600" b="1" spc="-20" dirty="0">
                <a:solidFill>
                  <a:srgbClr val="464646"/>
                </a:solidFill>
                <a:latin typeface="Arial"/>
                <a:cs typeface="Arial"/>
              </a:rPr>
              <a:t>Api</a:t>
            </a:r>
            <a:endParaRPr sz="1600">
              <a:latin typeface="Arial"/>
              <a:cs typeface="Arial"/>
            </a:endParaRPr>
          </a:p>
          <a:p>
            <a:pPr algn="ctr">
              <a:defRPr/>
            </a:pPr>
            <a:r>
              <a:rPr sz="1600" b="1" spc="-7" dirty="0">
                <a:solidFill>
                  <a:srgbClr val="464646"/>
                </a:solidFill>
                <a:latin typeface="Arial"/>
                <a:cs typeface="Arial"/>
              </a:rPr>
              <a:t>G</a:t>
            </a:r>
            <a:r>
              <a:rPr sz="1600" b="1" dirty="0">
                <a:solidFill>
                  <a:srgbClr val="464646"/>
                </a:solidFill>
                <a:latin typeface="Arial"/>
                <a:cs typeface="Arial"/>
              </a:rPr>
              <a:t>一个</a:t>
            </a:r>
            <a:r>
              <a:rPr sz="1600" b="1" spc="-7" dirty="0">
                <a:solidFill>
                  <a:srgbClr val="464646"/>
                </a:solidFill>
                <a:latin typeface="Arial"/>
                <a:cs typeface="Arial"/>
              </a:rPr>
              <a:t>te</a:t>
            </a:r>
            <a:r>
              <a:rPr sz="1600" b="1" spc="20" dirty="0">
                <a:solidFill>
                  <a:srgbClr val="464646"/>
                </a:solidFill>
                <a:latin typeface="Arial"/>
                <a:cs typeface="Arial"/>
              </a:rPr>
              <a:t>w</a:t>
            </a:r>
            <a:r>
              <a:rPr sz="1600" b="1" spc="-20" dirty="0">
                <a:solidFill>
                  <a:srgbClr val="464646"/>
                </a:solidFill>
                <a:latin typeface="Arial"/>
                <a:cs typeface="Arial"/>
              </a:rPr>
              <a:t>一个</a:t>
            </a:r>
            <a:r>
              <a:rPr sz="1600" b="1" spc="-7" dirty="0">
                <a:solidFill>
                  <a:srgbClr val="464646"/>
                </a:solidFill>
                <a:latin typeface="Arial"/>
                <a:cs typeface="Arial"/>
              </a:rPr>
              <a:t>Y</a:t>
            </a:r>
            <a:endParaRPr sz="1600">
              <a:latin typeface="Arial"/>
              <a:cs typeface="Arial"/>
            </a:endParaRPr>
          </a:p>
        </p:txBody>
      </p:sp>
      <p:sp>
        <p:nvSpPr>
          <p:cNvPr id="344101" name="object 37">
            <a:extLst>
              <a:ext uri="{FF2B5EF4-FFF2-40B4-BE49-F238E27FC236}">
                <a16:creationId xmlns:a16="http://schemas.microsoft.com/office/drawing/2014/main" id="{1C1C54D7-D796-441E-8205-4AC30B125AC1}"/>
              </a:ext>
            </a:extLst>
          </p:cNvPr>
          <p:cNvSpPr>
            <a:spLocks noChangeArrowheads="1"/>
          </p:cNvSpPr>
          <p:nvPr/>
        </p:nvSpPr>
        <p:spPr bwMode="auto">
          <a:xfrm>
            <a:off x="3324225" y="3416300"/>
            <a:ext cx="796925" cy="957263"/>
          </a:xfrm>
          <a:prstGeom prst="rect">
            <a:avLst/>
          </a:prstGeom>
          <a:blipFill dpi="0" rotWithShape="1">
            <a:blip r:embed="rId1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44102" name="object 38">
            <a:extLst>
              <a:ext uri="{FF2B5EF4-FFF2-40B4-BE49-F238E27FC236}">
                <a16:creationId xmlns:a16="http://schemas.microsoft.com/office/drawing/2014/main" id="{3BC1C519-D1BE-4762-B085-A81BB6C34BFF}"/>
              </a:ext>
            </a:extLst>
          </p:cNvPr>
          <p:cNvSpPr>
            <a:spLocks noChangeArrowheads="1"/>
          </p:cNvSpPr>
          <p:nvPr/>
        </p:nvSpPr>
        <p:spPr bwMode="auto">
          <a:xfrm>
            <a:off x="4387850" y="3681413"/>
            <a:ext cx="1435100" cy="420687"/>
          </a:xfrm>
          <a:prstGeom prst="rect">
            <a:avLst/>
          </a:prstGeom>
          <a:blipFill dpi="0" rotWithShape="1">
            <a:blip r:embed="rId1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44103" name="object 39">
            <a:extLst>
              <a:ext uri="{FF2B5EF4-FFF2-40B4-BE49-F238E27FC236}">
                <a16:creationId xmlns:a16="http://schemas.microsoft.com/office/drawing/2014/main" id="{51174B39-AC93-4941-B806-769A545015E3}"/>
              </a:ext>
            </a:extLst>
          </p:cNvPr>
          <p:cNvSpPr>
            <a:spLocks/>
          </p:cNvSpPr>
          <p:nvPr/>
        </p:nvSpPr>
        <p:spPr bwMode="auto">
          <a:xfrm>
            <a:off x="4445000" y="3786188"/>
            <a:ext cx="1168400" cy="160337"/>
          </a:xfrm>
          <a:custGeom>
            <a:avLst/>
            <a:gdLst>
              <a:gd name="T0" fmla="*/ 0 w 876300"/>
              <a:gd name="T1" fmla="*/ 302693 h 120650"/>
              <a:gd name="T2" fmla="*/ 327529 w 876300"/>
              <a:gd name="T3" fmla="*/ 195303 h 120650"/>
              <a:gd name="T4" fmla="*/ 327529 w 876300"/>
              <a:gd name="T5" fmla="*/ 302693 h 120650"/>
              <a:gd name="T6" fmla="*/ 436705 w 876300"/>
              <a:gd name="T7" fmla="*/ 195303 h 120650"/>
              <a:gd name="T8" fmla="*/ 545877 w 876300"/>
              <a:gd name="T9" fmla="*/ 195303 h 120650"/>
              <a:gd name="T10" fmla="*/ 655056 w 876300"/>
              <a:gd name="T11" fmla="*/ 302693 h 120650"/>
              <a:gd name="T12" fmla="*/ 982585 w 876300"/>
              <a:gd name="T13" fmla="*/ 195303 h 120650"/>
              <a:gd name="T14" fmla="*/ 982585 w 876300"/>
              <a:gd name="T15" fmla="*/ 302693 h 120650"/>
              <a:gd name="T16" fmla="*/ 1091756 w 876300"/>
              <a:gd name="T17" fmla="*/ 195303 h 120650"/>
              <a:gd name="T18" fmla="*/ 1200937 w 876300"/>
              <a:gd name="T19" fmla="*/ 195303 h 120650"/>
              <a:gd name="T20" fmla="*/ 1310113 w 876300"/>
              <a:gd name="T21" fmla="*/ 302693 h 120650"/>
              <a:gd name="T22" fmla="*/ 1637641 w 876300"/>
              <a:gd name="T23" fmla="*/ 195303 h 120650"/>
              <a:gd name="T24" fmla="*/ 1637641 w 876300"/>
              <a:gd name="T25" fmla="*/ 302693 h 120650"/>
              <a:gd name="T26" fmla="*/ 1746815 w 876300"/>
              <a:gd name="T27" fmla="*/ 195303 h 120650"/>
              <a:gd name="T28" fmla="*/ 1855993 w 876300"/>
              <a:gd name="T29" fmla="*/ 195303 h 120650"/>
              <a:gd name="T30" fmla="*/ 1965169 w 876300"/>
              <a:gd name="T31" fmla="*/ 302693 h 120650"/>
              <a:gd name="T32" fmla="*/ 2292695 w 876300"/>
              <a:gd name="T33" fmla="*/ 195303 h 120650"/>
              <a:gd name="T34" fmla="*/ 2292695 w 876300"/>
              <a:gd name="T35" fmla="*/ 302693 h 120650"/>
              <a:gd name="T36" fmla="*/ 2401876 w 876300"/>
              <a:gd name="T37" fmla="*/ 195303 h 120650"/>
              <a:gd name="T38" fmla="*/ 2511049 w 876300"/>
              <a:gd name="T39" fmla="*/ 195303 h 120650"/>
              <a:gd name="T40" fmla="*/ 2620224 w 876300"/>
              <a:gd name="T41" fmla="*/ 302693 h 120650"/>
              <a:gd name="T42" fmla="*/ 2947753 w 876300"/>
              <a:gd name="T43" fmla="*/ 195303 h 120650"/>
              <a:gd name="T44" fmla="*/ 2947753 w 876300"/>
              <a:gd name="T45" fmla="*/ 302693 h 120650"/>
              <a:gd name="T46" fmla="*/ 3056932 w 876300"/>
              <a:gd name="T47" fmla="*/ 195303 h 120650"/>
              <a:gd name="T48" fmla="*/ 3166107 w 876300"/>
              <a:gd name="T49" fmla="*/ 195303 h 120650"/>
              <a:gd name="T50" fmla="*/ 3201424 w 876300"/>
              <a:gd name="T51" fmla="*/ 405344 h 120650"/>
              <a:gd name="T52" fmla="*/ 3223372 w 876300"/>
              <a:gd name="T53" fmla="*/ 489572 h 120650"/>
              <a:gd name="T54" fmla="*/ 3597513 w 876300"/>
              <a:gd name="T55" fmla="*/ 302693 h 120650"/>
              <a:gd name="T56" fmla="*/ 3380865 w 876300"/>
              <a:gd name="T57" fmla="*/ 195303 h 120650"/>
              <a:gd name="T58" fmla="*/ 3380865 w 876300"/>
              <a:gd name="T59" fmla="*/ 302693 h 120650"/>
              <a:gd name="T60" fmla="*/ 3380865 w 876300"/>
              <a:gd name="T61" fmla="*/ 195303 h 120650"/>
              <a:gd name="T62" fmla="*/ 3384460 w 876300"/>
              <a:gd name="T63" fmla="*/ 302693 h 120650"/>
              <a:gd name="T64" fmla="*/ 3474444 w 876300"/>
              <a:gd name="T65" fmla="*/ 248999 h 120650"/>
              <a:gd name="T66" fmla="*/ 3582473 w 876300"/>
              <a:gd name="T67" fmla="*/ 302693 h 120650"/>
              <a:gd name="T68" fmla="*/ 3493632 w 876300"/>
              <a:gd name="T69" fmla="*/ 260009 h 120650"/>
              <a:gd name="T70" fmla="*/ 3582473 w 876300"/>
              <a:gd name="T71" fmla="*/ 302693 h 120650"/>
              <a:gd name="T72" fmla="*/ 3597513 w 876300"/>
              <a:gd name="T73" fmla="*/ 195303 h 120650"/>
              <a:gd name="T74" fmla="*/ 3493632 w 876300"/>
              <a:gd name="T75" fmla="*/ 260009 h 120650"/>
              <a:gd name="T76" fmla="*/ 3582975 w 876300"/>
              <a:gd name="T77" fmla="*/ 202669 h 120650"/>
              <a:gd name="T78" fmla="*/ 3582508 w 876300"/>
              <a:gd name="T79" fmla="*/ 295322 h 120650"/>
              <a:gd name="T80" fmla="*/ 3474444 w 876300"/>
              <a:gd name="T81" fmla="*/ 248999 h 120650"/>
              <a:gd name="T82" fmla="*/ 3493632 w 876300"/>
              <a:gd name="T83" fmla="*/ 195303 h 120650"/>
              <a:gd name="T84" fmla="*/ 3474444 w 876300"/>
              <a:gd name="T85" fmla="*/ 248999 h 120650"/>
              <a:gd name="T86" fmla="*/ 3583004 w 876300"/>
              <a:gd name="T87" fmla="*/ 195303 h 120650"/>
              <a:gd name="T88" fmla="*/ 3555179 w 876300"/>
              <a:gd name="T89" fmla="*/ 202669 h 120650"/>
              <a:gd name="T90" fmla="*/ 3256549 w 876300"/>
              <a:gd name="T91" fmla="*/ 0 h 120650"/>
              <a:gd name="T92" fmla="*/ 3192868 w 876300"/>
              <a:gd name="T93" fmla="*/ 59480 h 120650"/>
              <a:gd name="T94" fmla="*/ 3384460 w 876300"/>
              <a:gd name="T95" fmla="*/ 197363 h 120650"/>
              <a:gd name="T96" fmla="*/ 3282772 w 876300"/>
              <a:gd name="T97" fmla="*/ 14742 h 12065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876300" h="120650">
                <a:moveTo>
                  <a:pt x="25908" y="47117"/>
                </a:moveTo>
                <a:lnTo>
                  <a:pt x="0" y="47117"/>
                </a:lnTo>
                <a:lnTo>
                  <a:pt x="0" y="73025"/>
                </a:lnTo>
                <a:lnTo>
                  <a:pt x="25908" y="73025"/>
                </a:lnTo>
                <a:lnTo>
                  <a:pt x="25908" y="47117"/>
                </a:lnTo>
                <a:close/>
              </a:path>
              <a:path w="876300" h="120650">
                <a:moveTo>
                  <a:pt x="77724" y="47117"/>
                </a:moveTo>
                <a:lnTo>
                  <a:pt x="51815" y="47117"/>
                </a:lnTo>
                <a:lnTo>
                  <a:pt x="51815" y="73025"/>
                </a:lnTo>
                <a:lnTo>
                  <a:pt x="77724" y="73025"/>
                </a:lnTo>
                <a:lnTo>
                  <a:pt x="77724" y="47117"/>
                </a:lnTo>
                <a:close/>
              </a:path>
              <a:path w="876300" h="120650">
                <a:moveTo>
                  <a:pt x="129539" y="47117"/>
                </a:moveTo>
                <a:lnTo>
                  <a:pt x="103632" y="47117"/>
                </a:lnTo>
                <a:lnTo>
                  <a:pt x="103632" y="73025"/>
                </a:lnTo>
                <a:lnTo>
                  <a:pt x="129539" y="73025"/>
                </a:lnTo>
                <a:lnTo>
                  <a:pt x="129539" y="47117"/>
                </a:lnTo>
                <a:close/>
              </a:path>
              <a:path w="876300" h="120650">
                <a:moveTo>
                  <a:pt x="181355" y="47117"/>
                </a:moveTo>
                <a:lnTo>
                  <a:pt x="155448" y="47117"/>
                </a:lnTo>
                <a:lnTo>
                  <a:pt x="155448" y="73025"/>
                </a:lnTo>
                <a:lnTo>
                  <a:pt x="181355" y="73025"/>
                </a:lnTo>
                <a:lnTo>
                  <a:pt x="181355" y="47117"/>
                </a:lnTo>
                <a:close/>
              </a:path>
              <a:path w="876300" h="120650">
                <a:moveTo>
                  <a:pt x="233172" y="47117"/>
                </a:moveTo>
                <a:lnTo>
                  <a:pt x="207263" y="47117"/>
                </a:lnTo>
                <a:lnTo>
                  <a:pt x="207263" y="73025"/>
                </a:lnTo>
                <a:lnTo>
                  <a:pt x="233172" y="73025"/>
                </a:lnTo>
                <a:lnTo>
                  <a:pt x="233172" y="47117"/>
                </a:lnTo>
                <a:close/>
              </a:path>
              <a:path w="876300" h="120650">
                <a:moveTo>
                  <a:pt x="284988" y="47117"/>
                </a:moveTo>
                <a:lnTo>
                  <a:pt x="259079" y="47117"/>
                </a:lnTo>
                <a:lnTo>
                  <a:pt x="259079" y="73025"/>
                </a:lnTo>
                <a:lnTo>
                  <a:pt x="284988" y="73025"/>
                </a:lnTo>
                <a:lnTo>
                  <a:pt x="284988" y="47117"/>
                </a:lnTo>
                <a:close/>
              </a:path>
              <a:path w="876300" h="120650">
                <a:moveTo>
                  <a:pt x="336803" y="47117"/>
                </a:moveTo>
                <a:lnTo>
                  <a:pt x="310896" y="47117"/>
                </a:lnTo>
                <a:lnTo>
                  <a:pt x="310896" y="73025"/>
                </a:lnTo>
                <a:lnTo>
                  <a:pt x="336803" y="73025"/>
                </a:lnTo>
                <a:lnTo>
                  <a:pt x="336803" y="47117"/>
                </a:lnTo>
                <a:close/>
              </a:path>
              <a:path w="876300" h="120650">
                <a:moveTo>
                  <a:pt x="388620" y="47117"/>
                </a:moveTo>
                <a:lnTo>
                  <a:pt x="362712" y="47117"/>
                </a:lnTo>
                <a:lnTo>
                  <a:pt x="362712" y="73025"/>
                </a:lnTo>
                <a:lnTo>
                  <a:pt x="388620" y="73025"/>
                </a:lnTo>
                <a:lnTo>
                  <a:pt x="388620" y="47117"/>
                </a:lnTo>
                <a:close/>
              </a:path>
              <a:path w="876300" h="120650">
                <a:moveTo>
                  <a:pt x="440436" y="47117"/>
                </a:moveTo>
                <a:lnTo>
                  <a:pt x="414527" y="47117"/>
                </a:lnTo>
                <a:lnTo>
                  <a:pt x="414527" y="73025"/>
                </a:lnTo>
                <a:lnTo>
                  <a:pt x="440436" y="73025"/>
                </a:lnTo>
                <a:lnTo>
                  <a:pt x="440436" y="47117"/>
                </a:lnTo>
                <a:close/>
              </a:path>
              <a:path w="876300" h="120650">
                <a:moveTo>
                  <a:pt x="492251" y="47117"/>
                </a:moveTo>
                <a:lnTo>
                  <a:pt x="466344" y="47117"/>
                </a:lnTo>
                <a:lnTo>
                  <a:pt x="466344" y="73025"/>
                </a:lnTo>
                <a:lnTo>
                  <a:pt x="492251" y="73025"/>
                </a:lnTo>
                <a:lnTo>
                  <a:pt x="492251" y="47117"/>
                </a:lnTo>
                <a:close/>
              </a:path>
              <a:path w="876300" h="120650">
                <a:moveTo>
                  <a:pt x="544067" y="47117"/>
                </a:moveTo>
                <a:lnTo>
                  <a:pt x="518160" y="47117"/>
                </a:lnTo>
                <a:lnTo>
                  <a:pt x="518160" y="73025"/>
                </a:lnTo>
                <a:lnTo>
                  <a:pt x="544067" y="73025"/>
                </a:lnTo>
                <a:lnTo>
                  <a:pt x="544067" y="47117"/>
                </a:lnTo>
                <a:close/>
              </a:path>
              <a:path w="876300" h="120650">
                <a:moveTo>
                  <a:pt x="595884" y="47117"/>
                </a:moveTo>
                <a:lnTo>
                  <a:pt x="569976" y="47117"/>
                </a:lnTo>
                <a:lnTo>
                  <a:pt x="569976" y="73025"/>
                </a:lnTo>
                <a:lnTo>
                  <a:pt x="595884" y="73025"/>
                </a:lnTo>
                <a:lnTo>
                  <a:pt x="595884" y="47117"/>
                </a:lnTo>
                <a:close/>
              </a:path>
              <a:path w="876300" h="120650">
                <a:moveTo>
                  <a:pt x="647700" y="47117"/>
                </a:moveTo>
                <a:lnTo>
                  <a:pt x="621791" y="47117"/>
                </a:lnTo>
                <a:lnTo>
                  <a:pt x="621791" y="73025"/>
                </a:lnTo>
                <a:lnTo>
                  <a:pt x="647700" y="73025"/>
                </a:lnTo>
                <a:lnTo>
                  <a:pt x="647700" y="47117"/>
                </a:lnTo>
                <a:close/>
              </a:path>
              <a:path w="876300" h="120650">
                <a:moveTo>
                  <a:pt x="699515" y="47117"/>
                </a:moveTo>
                <a:lnTo>
                  <a:pt x="673608" y="47117"/>
                </a:lnTo>
                <a:lnTo>
                  <a:pt x="673608" y="73025"/>
                </a:lnTo>
                <a:lnTo>
                  <a:pt x="699515" y="73025"/>
                </a:lnTo>
                <a:lnTo>
                  <a:pt x="699515" y="47117"/>
                </a:lnTo>
                <a:close/>
              </a:path>
              <a:path w="876300" h="120650">
                <a:moveTo>
                  <a:pt x="751332" y="47117"/>
                </a:moveTo>
                <a:lnTo>
                  <a:pt x="725424" y="47117"/>
                </a:lnTo>
                <a:lnTo>
                  <a:pt x="725424" y="73025"/>
                </a:lnTo>
                <a:lnTo>
                  <a:pt x="751332" y="73025"/>
                </a:lnTo>
                <a:lnTo>
                  <a:pt x="751332" y="47117"/>
                </a:lnTo>
                <a:close/>
              </a:path>
              <a:path w="876300" h="120650">
                <a:moveTo>
                  <a:pt x="803148" y="72527"/>
                </a:moveTo>
                <a:lnTo>
                  <a:pt x="765937" y="94234"/>
                </a:lnTo>
                <a:lnTo>
                  <a:pt x="759713" y="97790"/>
                </a:lnTo>
                <a:lnTo>
                  <a:pt x="757682" y="105791"/>
                </a:lnTo>
                <a:lnTo>
                  <a:pt x="761238" y="111887"/>
                </a:lnTo>
                <a:lnTo>
                  <a:pt x="764921" y="118110"/>
                </a:lnTo>
                <a:lnTo>
                  <a:pt x="772795" y="120142"/>
                </a:lnTo>
                <a:lnTo>
                  <a:pt x="779017" y="116586"/>
                </a:lnTo>
                <a:lnTo>
                  <a:pt x="853707" y="73025"/>
                </a:lnTo>
                <a:lnTo>
                  <a:pt x="803148" y="73025"/>
                </a:lnTo>
                <a:lnTo>
                  <a:pt x="803148" y="72527"/>
                </a:lnTo>
                <a:close/>
              </a:path>
              <a:path w="876300" h="120650">
                <a:moveTo>
                  <a:pt x="802295" y="47117"/>
                </a:moveTo>
                <a:lnTo>
                  <a:pt x="777239" y="47117"/>
                </a:lnTo>
                <a:lnTo>
                  <a:pt x="777239" y="73025"/>
                </a:lnTo>
                <a:lnTo>
                  <a:pt x="802295" y="73025"/>
                </a:lnTo>
                <a:lnTo>
                  <a:pt x="803148" y="72527"/>
                </a:lnTo>
                <a:lnTo>
                  <a:pt x="803148" y="47614"/>
                </a:lnTo>
                <a:lnTo>
                  <a:pt x="802295" y="47117"/>
                </a:lnTo>
                <a:close/>
              </a:path>
              <a:path w="876300" h="120650">
                <a:moveTo>
                  <a:pt x="824502" y="60071"/>
                </a:moveTo>
                <a:lnTo>
                  <a:pt x="803148" y="72527"/>
                </a:lnTo>
                <a:lnTo>
                  <a:pt x="803148" y="73025"/>
                </a:lnTo>
                <a:lnTo>
                  <a:pt x="829055" y="73025"/>
                </a:lnTo>
                <a:lnTo>
                  <a:pt x="829055" y="62727"/>
                </a:lnTo>
                <a:lnTo>
                  <a:pt x="824502" y="60071"/>
                </a:lnTo>
                <a:close/>
              </a:path>
              <a:path w="876300" h="120650">
                <a:moveTo>
                  <a:pt x="829055" y="62727"/>
                </a:moveTo>
                <a:lnTo>
                  <a:pt x="829055" y="73025"/>
                </a:lnTo>
                <a:lnTo>
                  <a:pt x="850138" y="73025"/>
                </a:lnTo>
                <a:lnTo>
                  <a:pt x="850146" y="71247"/>
                </a:lnTo>
                <a:lnTo>
                  <a:pt x="843661" y="71247"/>
                </a:lnTo>
                <a:lnTo>
                  <a:pt x="829055" y="62727"/>
                </a:lnTo>
                <a:close/>
              </a:path>
              <a:path w="876300" h="120650">
                <a:moveTo>
                  <a:pt x="853707" y="47117"/>
                </a:moveTo>
                <a:lnTo>
                  <a:pt x="850264" y="47117"/>
                </a:lnTo>
                <a:lnTo>
                  <a:pt x="850138" y="73025"/>
                </a:lnTo>
                <a:lnTo>
                  <a:pt x="853707" y="73025"/>
                </a:lnTo>
                <a:lnTo>
                  <a:pt x="875919" y="60071"/>
                </a:lnTo>
                <a:lnTo>
                  <a:pt x="853707" y="47117"/>
                </a:lnTo>
                <a:close/>
              </a:path>
              <a:path w="876300" h="120650">
                <a:moveTo>
                  <a:pt x="843661" y="48894"/>
                </a:moveTo>
                <a:lnTo>
                  <a:pt x="829055" y="57414"/>
                </a:lnTo>
                <a:lnTo>
                  <a:pt x="829055" y="62727"/>
                </a:lnTo>
                <a:lnTo>
                  <a:pt x="843661" y="71247"/>
                </a:lnTo>
                <a:lnTo>
                  <a:pt x="843661" y="48894"/>
                </a:lnTo>
                <a:close/>
              </a:path>
              <a:path w="876300" h="120650">
                <a:moveTo>
                  <a:pt x="850256" y="48894"/>
                </a:moveTo>
                <a:lnTo>
                  <a:pt x="843661" y="48894"/>
                </a:lnTo>
                <a:lnTo>
                  <a:pt x="843661" y="71247"/>
                </a:lnTo>
                <a:lnTo>
                  <a:pt x="850146" y="71247"/>
                </a:lnTo>
                <a:lnTo>
                  <a:pt x="850256" y="48894"/>
                </a:lnTo>
                <a:close/>
              </a:path>
              <a:path w="876300" h="120650">
                <a:moveTo>
                  <a:pt x="829055" y="57414"/>
                </a:moveTo>
                <a:lnTo>
                  <a:pt x="824502" y="60071"/>
                </a:lnTo>
                <a:lnTo>
                  <a:pt x="829055" y="62727"/>
                </a:lnTo>
                <a:lnTo>
                  <a:pt x="829055" y="57414"/>
                </a:lnTo>
                <a:close/>
              </a:path>
              <a:path w="876300" h="120650">
                <a:moveTo>
                  <a:pt x="829055" y="47117"/>
                </a:moveTo>
                <a:lnTo>
                  <a:pt x="803148" y="47117"/>
                </a:lnTo>
                <a:lnTo>
                  <a:pt x="803148" y="47614"/>
                </a:lnTo>
                <a:lnTo>
                  <a:pt x="824502" y="60071"/>
                </a:lnTo>
                <a:lnTo>
                  <a:pt x="829055" y="57414"/>
                </a:lnTo>
                <a:lnTo>
                  <a:pt x="829055" y="47117"/>
                </a:lnTo>
                <a:close/>
              </a:path>
              <a:path w="876300" h="120650">
                <a:moveTo>
                  <a:pt x="850264" y="47117"/>
                </a:moveTo>
                <a:lnTo>
                  <a:pt x="829055" y="47117"/>
                </a:lnTo>
                <a:lnTo>
                  <a:pt x="829055" y="57414"/>
                </a:lnTo>
                <a:lnTo>
                  <a:pt x="843661" y="48894"/>
                </a:lnTo>
                <a:lnTo>
                  <a:pt x="850256" y="48894"/>
                </a:lnTo>
                <a:lnTo>
                  <a:pt x="850264" y="47117"/>
                </a:lnTo>
                <a:close/>
              </a:path>
              <a:path w="876300" h="120650">
                <a:moveTo>
                  <a:pt x="772795" y="0"/>
                </a:moveTo>
                <a:lnTo>
                  <a:pt x="764921" y="2031"/>
                </a:lnTo>
                <a:lnTo>
                  <a:pt x="761238" y="8255"/>
                </a:lnTo>
                <a:lnTo>
                  <a:pt x="757682" y="14350"/>
                </a:lnTo>
                <a:lnTo>
                  <a:pt x="759713" y="22352"/>
                </a:lnTo>
                <a:lnTo>
                  <a:pt x="765937" y="25908"/>
                </a:lnTo>
                <a:lnTo>
                  <a:pt x="803148" y="47614"/>
                </a:lnTo>
                <a:lnTo>
                  <a:pt x="803148" y="47117"/>
                </a:lnTo>
                <a:lnTo>
                  <a:pt x="853707" y="47117"/>
                </a:lnTo>
                <a:lnTo>
                  <a:pt x="779017" y="3556"/>
                </a:lnTo>
                <a:lnTo>
                  <a:pt x="772795" y="0"/>
                </a:lnTo>
                <a:close/>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44104" name="object 40">
            <a:extLst>
              <a:ext uri="{FF2B5EF4-FFF2-40B4-BE49-F238E27FC236}">
                <a16:creationId xmlns:a16="http://schemas.microsoft.com/office/drawing/2014/main" id="{665FBC8E-3627-488B-9D7B-4DC2DA8EF3E6}"/>
              </a:ext>
            </a:extLst>
          </p:cNvPr>
          <p:cNvSpPr>
            <a:spLocks noChangeArrowheads="1"/>
          </p:cNvSpPr>
          <p:nvPr/>
        </p:nvSpPr>
        <p:spPr bwMode="auto">
          <a:xfrm>
            <a:off x="6594475" y="3681413"/>
            <a:ext cx="722313" cy="420687"/>
          </a:xfrm>
          <a:prstGeom prst="rect">
            <a:avLst/>
          </a:prstGeom>
          <a:blipFill dpi="0" rotWithShape="1">
            <a:blip r:embed="rId1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44105" name="object 41">
            <a:extLst>
              <a:ext uri="{FF2B5EF4-FFF2-40B4-BE49-F238E27FC236}">
                <a16:creationId xmlns:a16="http://schemas.microsoft.com/office/drawing/2014/main" id="{F4225D71-0A75-4D31-B7E4-6C433D969F68}"/>
              </a:ext>
            </a:extLst>
          </p:cNvPr>
          <p:cNvSpPr>
            <a:spLocks/>
          </p:cNvSpPr>
          <p:nvPr/>
        </p:nvSpPr>
        <p:spPr bwMode="auto">
          <a:xfrm>
            <a:off x="6651625" y="3786188"/>
            <a:ext cx="455613" cy="160337"/>
          </a:xfrm>
          <a:custGeom>
            <a:avLst/>
            <a:gdLst>
              <a:gd name="T0" fmla="*/ 0 w 341629"/>
              <a:gd name="T1" fmla="*/ 195303 h 120650"/>
              <a:gd name="T2" fmla="*/ 109304 w 341629"/>
              <a:gd name="T3" fmla="*/ 302693 h 120650"/>
              <a:gd name="T4" fmla="*/ 327915 w 341629"/>
              <a:gd name="T5" fmla="*/ 195303 h 120650"/>
              <a:gd name="T6" fmla="*/ 218606 w 341629"/>
              <a:gd name="T7" fmla="*/ 302693 h 120650"/>
              <a:gd name="T8" fmla="*/ 327915 w 341629"/>
              <a:gd name="T9" fmla="*/ 195303 h 120650"/>
              <a:gd name="T10" fmla="*/ 437222 w 341629"/>
              <a:gd name="T11" fmla="*/ 195303 h 120650"/>
              <a:gd name="T12" fmla="*/ 546521 w 341629"/>
              <a:gd name="T13" fmla="*/ 302693 h 120650"/>
              <a:gd name="T14" fmla="*/ 765137 w 341629"/>
              <a:gd name="T15" fmla="*/ 195303 h 120650"/>
              <a:gd name="T16" fmla="*/ 655832 w 341629"/>
              <a:gd name="T17" fmla="*/ 302693 h 120650"/>
              <a:gd name="T18" fmla="*/ 765137 w 341629"/>
              <a:gd name="T19" fmla="*/ 195303 h 120650"/>
              <a:gd name="T20" fmla="*/ 976244 w 341629"/>
              <a:gd name="T21" fmla="*/ 390608 h 120650"/>
              <a:gd name="T22" fmla="*/ 941416 w 341629"/>
              <a:gd name="T23" fmla="*/ 438510 h 120650"/>
              <a:gd name="T24" fmla="*/ 971955 w 341629"/>
              <a:gd name="T25" fmla="*/ 489572 h 120650"/>
              <a:gd name="T26" fmla="*/ 1031434 w 341629"/>
              <a:gd name="T27" fmla="*/ 483257 h 120650"/>
              <a:gd name="T28" fmla="*/ 1202356 w 341629"/>
              <a:gd name="T29" fmla="*/ 302693 h 120650"/>
              <a:gd name="T30" fmla="*/ 983744 w 341629"/>
              <a:gd name="T31" fmla="*/ 195303 h 120650"/>
              <a:gd name="T32" fmla="*/ 874439 w 341629"/>
              <a:gd name="T33" fmla="*/ 302693 h 120650"/>
              <a:gd name="T34" fmla="*/ 983744 w 341629"/>
              <a:gd name="T35" fmla="*/ 195303 h 120650"/>
              <a:gd name="T36" fmla="*/ 1093053 w 341629"/>
              <a:gd name="T37" fmla="*/ 195303 h 120650"/>
              <a:gd name="T38" fmla="*/ 1129639 w 341629"/>
              <a:gd name="T39" fmla="*/ 302693 h 120650"/>
              <a:gd name="T40" fmla="*/ 1202356 w 341629"/>
              <a:gd name="T41" fmla="*/ 236977 h 120650"/>
              <a:gd name="T42" fmla="*/ 1223328 w 341629"/>
              <a:gd name="T43" fmla="*/ 248999 h 120650"/>
              <a:gd name="T44" fmla="*/ 1202356 w 341629"/>
              <a:gd name="T45" fmla="*/ 302693 h 120650"/>
              <a:gd name="T46" fmla="*/ 1311662 w 341629"/>
              <a:gd name="T47" fmla="*/ 295322 h 120650"/>
              <a:gd name="T48" fmla="*/ 1223328 w 341629"/>
              <a:gd name="T49" fmla="*/ 248999 h 120650"/>
              <a:gd name="T50" fmla="*/ 1311662 w 341629"/>
              <a:gd name="T51" fmla="*/ 195303 h 120650"/>
              <a:gd name="T52" fmla="*/ 1331488 w 341629"/>
              <a:gd name="T53" fmla="*/ 302693 h 120650"/>
              <a:gd name="T54" fmla="*/ 1346546 w 341629"/>
              <a:gd name="T55" fmla="*/ 195303 h 120650"/>
              <a:gd name="T56" fmla="*/ 1331488 w 341629"/>
              <a:gd name="T57" fmla="*/ 302693 h 120650"/>
              <a:gd name="T58" fmla="*/ 1440251 w 341629"/>
              <a:gd name="T59" fmla="*/ 248999 h 120650"/>
              <a:gd name="T60" fmla="*/ 1304162 w 341629"/>
              <a:gd name="T61" fmla="*/ 202669 h 120650"/>
              <a:gd name="T62" fmla="*/ 1304162 w 341629"/>
              <a:gd name="T63" fmla="*/ 295322 h 120650"/>
              <a:gd name="T64" fmla="*/ 1311662 w 341629"/>
              <a:gd name="T65" fmla="*/ 202669 h 120650"/>
              <a:gd name="T66" fmla="*/ 1304162 w 341629"/>
              <a:gd name="T67" fmla="*/ 295322 h 120650"/>
              <a:gd name="T68" fmla="*/ 1311662 w 341629"/>
              <a:gd name="T69" fmla="*/ 202669 h 120650"/>
              <a:gd name="T70" fmla="*/ 1202356 w 341629"/>
              <a:gd name="T71" fmla="*/ 195303 h 120650"/>
              <a:gd name="T72" fmla="*/ 1223328 w 341629"/>
              <a:gd name="T73" fmla="*/ 248999 h 120650"/>
              <a:gd name="T74" fmla="*/ 1311662 w 341629"/>
              <a:gd name="T75" fmla="*/ 202669 h 120650"/>
              <a:gd name="T76" fmla="*/ 1005174 w 341629"/>
              <a:gd name="T77" fmla="*/ 0 h 120650"/>
              <a:gd name="T78" fmla="*/ 956418 w 341629"/>
              <a:gd name="T79" fmla="*/ 34218 h 120650"/>
              <a:gd name="T80" fmla="*/ 949990 w 341629"/>
              <a:gd name="T81" fmla="*/ 92651 h 120650"/>
              <a:gd name="T82" fmla="*/ 1202356 w 341629"/>
              <a:gd name="T83" fmla="*/ 236977 h 120650"/>
              <a:gd name="T84" fmla="*/ 1346546 w 341629"/>
              <a:gd name="T85" fmla="*/ 195303 h 120650"/>
              <a:gd name="T86" fmla="*/ 1005174 w 341629"/>
              <a:gd name="T87" fmla="*/ 0 h 12065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41629" h="120650">
                <a:moveTo>
                  <a:pt x="25908" y="47117"/>
                </a:moveTo>
                <a:lnTo>
                  <a:pt x="0" y="47117"/>
                </a:lnTo>
                <a:lnTo>
                  <a:pt x="0" y="73025"/>
                </a:lnTo>
                <a:lnTo>
                  <a:pt x="25908" y="73025"/>
                </a:lnTo>
                <a:lnTo>
                  <a:pt x="25908" y="47117"/>
                </a:lnTo>
                <a:close/>
              </a:path>
              <a:path w="341629" h="120650">
                <a:moveTo>
                  <a:pt x="77724" y="47117"/>
                </a:moveTo>
                <a:lnTo>
                  <a:pt x="51815" y="47117"/>
                </a:lnTo>
                <a:lnTo>
                  <a:pt x="51815" y="73025"/>
                </a:lnTo>
                <a:lnTo>
                  <a:pt x="77724" y="73025"/>
                </a:lnTo>
                <a:lnTo>
                  <a:pt x="77724" y="47117"/>
                </a:lnTo>
                <a:close/>
              </a:path>
              <a:path w="341629" h="120650">
                <a:moveTo>
                  <a:pt x="129539" y="47117"/>
                </a:moveTo>
                <a:lnTo>
                  <a:pt x="103632" y="47117"/>
                </a:lnTo>
                <a:lnTo>
                  <a:pt x="103632" y="73025"/>
                </a:lnTo>
                <a:lnTo>
                  <a:pt x="129539" y="73025"/>
                </a:lnTo>
                <a:lnTo>
                  <a:pt x="129539" y="47117"/>
                </a:lnTo>
                <a:close/>
              </a:path>
              <a:path w="341629" h="120650">
                <a:moveTo>
                  <a:pt x="181356" y="47117"/>
                </a:moveTo>
                <a:lnTo>
                  <a:pt x="155448" y="47117"/>
                </a:lnTo>
                <a:lnTo>
                  <a:pt x="155448" y="73025"/>
                </a:lnTo>
                <a:lnTo>
                  <a:pt x="181356" y="73025"/>
                </a:lnTo>
                <a:lnTo>
                  <a:pt x="181356" y="47117"/>
                </a:lnTo>
                <a:close/>
              </a:path>
              <a:path w="341629" h="120650">
                <a:moveTo>
                  <a:pt x="284988" y="62970"/>
                </a:moveTo>
                <a:lnTo>
                  <a:pt x="231394" y="94234"/>
                </a:lnTo>
                <a:lnTo>
                  <a:pt x="225171" y="97790"/>
                </a:lnTo>
                <a:lnTo>
                  <a:pt x="223138" y="105791"/>
                </a:lnTo>
                <a:lnTo>
                  <a:pt x="226695" y="111887"/>
                </a:lnTo>
                <a:lnTo>
                  <a:pt x="230377" y="118110"/>
                </a:lnTo>
                <a:lnTo>
                  <a:pt x="238251" y="120142"/>
                </a:lnTo>
                <a:lnTo>
                  <a:pt x="244475" y="116586"/>
                </a:lnTo>
                <a:lnTo>
                  <a:pt x="319164" y="73025"/>
                </a:lnTo>
                <a:lnTo>
                  <a:pt x="284988" y="73025"/>
                </a:lnTo>
                <a:lnTo>
                  <a:pt x="284988" y="62970"/>
                </a:lnTo>
                <a:close/>
              </a:path>
              <a:path w="341629" h="120650">
                <a:moveTo>
                  <a:pt x="233172" y="47117"/>
                </a:moveTo>
                <a:lnTo>
                  <a:pt x="207263" y="47117"/>
                </a:lnTo>
                <a:lnTo>
                  <a:pt x="207263" y="73025"/>
                </a:lnTo>
                <a:lnTo>
                  <a:pt x="233172" y="73025"/>
                </a:lnTo>
                <a:lnTo>
                  <a:pt x="233172" y="47117"/>
                </a:lnTo>
                <a:close/>
              </a:path>
              <a:path w="341629" h="120650">
                <a:moveTo>
                  <a:pt x="267752" y="47117"/>
                </a:moveTo>
                <a:lnTo>
                  <a:pt x="259080" y="47117"/>
                </a:lnTo>
                <a:lnTo>
                  <a:pt x="259080" y="73025"/>
                </a:lnTo>
                <a:lnTo>
                  <a:pt x="267752" y="73025"/>
                </a:lnTo>
                <a:lnTo>
                  <a:pt x="284988" y="62970"/>
                </a:lnTo>
                <a:lnTo>
                  <a:pt x="284988" y="57171"/>
                </a:lnTo>
                <a:lnTo>
                  <a:pt x="267752" y="47117"/>
                </a:lnTo>
                <a:close/>
              </a:path>
              <a:path w="341629" h="120650">
                <a:moveTo>
                  <a:pt x="289959" y="60071"/>
                </a:moveTo>
                <a:lnTo>
                  <a:pt x="284988" y="62970"/>
                </a:lnTo>
                <a:lnTo>
                  <a:pt x="284988" y="73025"/>
                </a:lnTo>
                <a:lnTo>
                  <a:pt x="310896" y="73025"/>
                </a:lnTo>
                <a:lnTo>
                  <a:pt x="310896" y="71247"/>
                </a:lnTo>
                <a:lnTo>
                  <a:pt x="309118" y="71247"/>
                </a:lnTo>
                <a:lnTo>
                  <a:pt x="289959" y="60071"/>
                </a:lnTo>
                <a:close/>
              </a:path>
              <a:path w="341629" h="120650">
                <a:moveTo>
                  <a:pt x="315595" y="47117"/>
                </a:moveTo>
                <a:lnTo>
                  <a:pt x="310896" y="47117"/>
                </a:lnTo>
                <a:lnTo>
                  <a:pt x="310896" y="73025"/>
                </a:lnTo>
                <a:lnTo>
                  <a:pt x="315595" y="73025"/>
                </a:lnTo>
                <a:lnTo>
                  <a:pt x="315595" y="47117"/>
                </a:lnTo>
                <a:close/>
              </a:path>
              <a:path w="341629" h="120650">
                <a:moveTo>
                  <a:pt x="319164" y="47117"/>
                </a:moveTo>
                <a:lnTo>
                  <a:pt x="315595" y="47117"/>
                </a:lnTo>
                <a:lnTo>
                  <a:pt x="315595" y="73025"/>
                </a:lnTo>
                <a:lnTo>
                  <a:pt x="319164" y="73025"/>
                </a:lnTo>
                <a:lnTo>
                  <a:pt x="341375" y="60071"/>
                </a:lnTo>
                <a:lnTo>
                  <a:pt x="319164" y="47117"/>
                </a:lnTo>
                <a:close/>
              </a:path>
              <a:path w="341629" h="120650">
                <a:moveTo>
                  <a:pt x="309118" y="48894"/>
                </a:moveTo>
                <a:lnTo>
                  <a:pt x="289959" y="60071"/>
                </a:lnTo>
                <a:lnTo>
                  <a:pt x="309118" y="71247"/>
                </a:lnTo>
                <a:lnTo>
                  <a:pt x="309118" y="48894"/>
                </a:lnTo>
                <a:close/>
              </a:path>
              <a:path w="341629" h="120650">
                <a:moveTo>
                  <a:pt x="310896" y="48894"/>
                </a:moveTo>
                <a:lnTo>
                  <a:pt x="309118" y="48894"/>
                </a:lnTo>
                <a:lnTo>
                  <a:pt x="309118" y="71247"/>
                </a:lnTo>
                <a:lnTo>
                  <a:pt x="310896" y="71247"/>
                </a:lnTo>
                <a:lnTo>
                  <a:pt x="310896" y="48894"/>
                </a:lnTo>
                <a:close/>
              </a:path>
              <a:path w="341629" h="120650">
                <a:moveTo>
                  <a:pt x="310896" y="47117"/>
                </a:moveTo>
                <a:lnTo>
                  <a:pt x="284988" y="47117"/>
                </a:lnTo>
                <a:lnTo>
                  <a:pt x="284988" y="57171"/>
                </a:lnTo>
                <a:lnTo>
                  <a:pt x="289959" y="60071"/>
                </a:lnTo>
                <a:lnTo>
                  <a:pt x="309118" y="48894"/>
                </a:lnTo>
                <a:lnTo>
                  <a:pt x="310896" y="48894"/>
                </a:lnTo>
                <a:lnTo>
                  <a:pt x="310896" y="47117"/>
                </a:lnTo>
                <a:close/>
              </a:path>
              <a:path w="341629" h="120650">
                <a:moveTo>
                  <a:pt x="238251" y="0"/>
                </a:moveTo>
                <a:lnTo>
                  <a:pt x="230377" y="2031"/>
                </a:lnTo>
                <a:lnTo>
                  <a:pt x="226695" y="8255"/>
                </a:lnTo>
                <a:lnTo>
                  <a:pt x="223138" y="14350"/>
                </a:lnTo>
                <a:lnTo>
                  <a:pt x="225171" y="22352"/>
                </a:lnTo>
                <a:lnTo>
                  <a:pt x="231394" y="25908"/>
                </a:lnTo>
                <a:lnTo>
                  <a:pt x="284988" y="57171"/>
                </a:lnTo>
                <a:lnTo>
                  <a:pt x="284988" y="47117"/>
                </a:lnTo>
                <a:lnTo>
                  <a:pt x="319164" y="47117"/>
                </a:lnTo>
                <a:lnTo>
                  <a:pt x="244475" y="3556"/>
                </a:lnTo>
                <a:lnTo>
                  <a:pt x="238251" y="0"/>
                </a:lnTo>
                <a:close/>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Tree>
  </p:cSld>
  <p:clrMapOvr>
    <a:masterClrMapping/>
  </p:clrMapOvr>
</p:sld>
</file>

<file path=ppt/slides/slide257.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0A4A5FBC-2064-42DF-B82D-EFF12FE69A71}"/>
              </a:ext>
            </a:extLst>
          </p:cNvPr>
          <p:cNvSpPr txBox="1">
            <a:spLocks noGrp="1"/>
          </p:cNvSpPr>
          <p:nvPr>
            <p:ph type="title"/>
          </p:nvPr>
        </p:nvSpPr>
        <p:spPr>
          <a:xfrm>
            <a:off x="554038" y="201613"/>
            <a:ext cx="9936162" cy="571500"/>
          </a:xfrm>
        </p:spPr>
        <p:txBody>
          <a:bodyPr tIns="16087" rtlCol="0">
            <a:spAutoFit/>
          </a:bodyPr>
          <a:lstStyle/>
          <a:p>
            <a:pPr marL="16933">
              <a:spcBef>
                <a:spcPts val="127"/>
              </a:spcBef>
              <a:defRPr/>
            </a:pPr>
            <a:r>
              <a:rPr sz="3600" b="0" spc="-7" dirty="0">
                <a:solidFill>
                  <a:schemeClr val="bg1"/>
                </a:solidFill>
              </a:rPr>
              <a:t>一个</a:t>
            </a:r>
            <a:r>
              <a:rPr sz="3600" b="0" spc="-53" dirty="0">
                <a:solidFill>
                  <a:schemeClr val="bg1"/>
                </a:solidFill>
              </a:rPr>
              <a:t>典型</a:t>
            </a:r>
            <a:r>
              <a:rPr sz="3600" b="0" spc="-7" dirty="0">
                <a:solidFill>
                  <a:schemeClr val="bg1"/>
                </a:solidFill>
              </a:rPr>
              <a:t>Microservice 建筑学在</a:t>
            </a:r>
            <a:r>
              <a:rPr sz="3600" b="0" spc="-193" dirty="0">
                <a:solidFill>
                  <a:schemeClr val="bg1"/>
                </a:solidFill>
              </a:rPr>
              <a:t> </a:t>
            </a:r>
            <a:r>
              <a:rPr sz="3600" b="0" spc="-80" dirty="0">
                <a:solidFill>
                  <a:schemeClr val="bg1"/>
                </a:solidFill>
              </a:rPr>
              <a:t>Aws</a:t>
            </a:r>
          </a:p>
        </p:txBody>
      </p:sp>
      <p:sp>
        <p:nvSpPr>
          <p:cNvPr id="3" name="object 3">
            <a:extLst>
              <a:ext uri="{FF2B5EF4-FFF2-40B4-BE49-F238E27FC236}">
                <a16:creationId xmlns:a16="http://schemas.microsoft.com/office/drawing/2014/main" id="{995C1A7A-A013-404A-88A7-2E5529B58E41}"/>
              </a:ext>
            </a:extLst>
          </p:cNvPr>
          <p:cNvSpPr txBox="1"/>
          <p:nvPr/>
        </p:nvSpPr>
        <p:spPr>
          <a:xfrm>
            <a:off x="3106738" y="5049838"/>
            <a:ext cx="284162" cy="263525"/>
          </a:xfrm>
          <a:prstGeom prst="rect">
            <a:avLst/>
          </a:prstGeom>
        </p:spPr>
        <p:txBody>
          <a:bodyPr lIns="0" tIns="16933" rIns="0" bIns="0">
            <a:spAutoFit/>
          </a:bodyPr>
          <a:lstStyle/>
          <a:p>
            <a:pPr marL="16933">
              <a:spcBef>
                <a:spcPts val="133"/>
              </a:spcBef>
              <a:defRPr/>
            </a:pPr>
            <a:r>
              <a:rPr sz="1600" b="1" spc="-7" dirty="0">
                <a:solidFill>
                  <a:srgbClr val="464646"/>
                </a:solidFill>
                <a:latin typeface="Arial"/>
                <a:cs typeface="Arial"/>
              </a:rPr>
              <a:t>S3</a:t>
            </a:r>
            <a:endParaRPr sz="1600">
              <a:latin typeface="Arial"/>
              <a:cs typeface="Arial"/>
            </a:endParaRPr>
          </a:p>
        </p:txBody>
      </p:sp>
      <p:sp>
        <p:nvSpPr>
          <p:cNvPr id="345092" name="object 4">
            <a:extLst>
              <a:ext uri="{FF2B5EF4-FFF2-40B4-BE49-F238E27FC236}">
                <a16:creationId xmlns:a16="http://schemas.microsoft.com/office/drawing/2014/main" id="{87935BBC-6CDB-4E8E-8C4E-3C637D8A50DF}"/>
              </a:ext>
            </a:extLst>
          </p:cNvPr>
          <p:cNvSpPr>
            <a:spLocks noChangeArrowheads="1"/>
          </p:cNvSpPr>
          <p:nvPr/>
        </p:nvSpPr>
        <p:spPr bwMode="auto">
          <a:xfrm>
            <a:off x="2908300" y="5427663"/>
            <a:ext cx="795338" cy="94297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5" name="object 5">
            <a:extLst>
              <a:ext uri="{FF2B5EF4-FFF2-40B4-BE49-F238E27FC236}">
                <a16:creationId xmlns:a16="http://schemas.microsoft.com/office/drawing/2014/main" id="{0A66B165-2561-449C-834C-FE2FB8A01653}"/>
              </a:ext>
            </a:extLst>
          </p:cNvPr>
          <p:cNvSpPr txBox="1"/>
          <p:nvPr/>
        </p:nvSpPr>
        <p:spPr>
          <a:xfrm>
            <a:off x="287338" y="3011488"/>
            <a:ext cx="1128712" cy="263525"/>
          </a:xfrm>
          <a:prstGeom prst="rect">
            <a:avLst/>
          </a:prstGeom>
        </p:spPr>
        <p:txBody>
          <a:bodyPr lIns="0" tIns="16933" rIns="0" bIns="0">
            <a:spAutoFit/>
          </a:bodyPr>
          <a:lstStyle/>
          <a:p>
            <a:pPr marL="16933">
              <a:spcBef>
                <a:spcPts val="133"/>
              </a:spcBef>
              <a:defRPr/>
            </a:pPr>
            <a:r>
              <a:rPr sz="1600" b="1" spc="-7" dirty="0">
                <a:solidFill>
                  <a:srgbClr val="464646"/>
                </a:solidFill>
                <a:latin typeface="Arial"/>
                <a:cs typeface="Arial"/>
              </a:rPr>
              <a:t>CloudFront</a:t>
            </a:r>
            <a:endParaRPr sz="1600">
              <a:latin typeface="Arial"/>
              <a:cs typeface="Arial"/>
            </a:endParaRPr>
          </a:p>
        </p:txBody>
      </p:sp>
      <p:sp>
        <p:nvSpPr>
          <p:cNvPr id="345094" name="object 6">
            <a:extLst>
              <a:ext uri="{FF2B5EF4-FFF2-40B4-BE49-F238E27FC236}">
                <a16:creationId xmlns:a16="http://schemas.microsoft.com/office/drawing/2014/main" id="{CD916B27-E37F-495E-A3DF-3368CBC8EE5F}"/>
              </a:ext>
            </a:extLst>
          </p:cNvPr>
          <p:cNvSpPr>
            <a:spLocks noChangeArrowheads="1"/>
          </p:cNvSpPr>
          <p:nvPr/>
        </p:nvSpPr>
        <p:spPr bwMode="auto">
          <a:xfrm>
            <a:off x="515938" y="3387725"/>
            <a:ext cx="796925" cy="957263"/>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7" name="object 7">
            <a:extLst>
              <a:ext uri="{FF2B5EF4-FFF2-40B4-BE49-F238E27FC236}">
                <a16:creationId xmlns:a16="http://schemas.microsoft.com/office/drawing/2014/main" id="{1072081E-5289-4A16-9466-EE1D04AAC3F9}"/>
              </a:ext>
            </a:extLst>
          </p:cNvPr>
          <p:cNvSpPr txBox="1"/>
          <p:nvPr/>
        </p:nvSpPr>
        <p:spPr>
          <a:xfrm>
            <a:off x="9586913" y="3973513"/>
            <a:ext cx="463550" cy="263525"/>
          </a:xfrm>
          <a:prstGeom prst="rect">
            <a:avLst/>
          </a:prstGeom>
        </p:spPr>
        <p:txBody>
          <a:bodyPr lIns="0" tIns="16933" rIns="0" bIns="0">
            <a:spAutoFit/>
          </a:bodyPr>
          <a:lstStyle/>
          <a:p>
            <a:pPr marL="16933">
              <a:spcBef>
                <a:spcPts val="133"/>
              </a:spcBef>
              <a:defRPr/>
            </a:pPr>
            <a:r>
              <a:rPr sz="1600" b="1" spc="-13" dirty="0">
                <a:solidFill>
                  <a:srgbClr val="464646"/>
                </a:solidFill>
                <a:latin typeface="Arial"/>
                <a:cs typeface="Arial"/>
              </a:rPr>
              <a:t>Rds</a:t>
            </a:r>
            <a:endParaRPr sz="1600">
              <a:latin typeface="Arial"/>
              <a:cs typeface="Arial"/>
            </a:endParaRPr>
          </a:p>
        </p:txBody>
      </p:sp>
      <p:sp>
        <p:nvSpPr>
          <p:cNvPr id="345096" name="object 8">
            <a:extLst>
              <a:ext uri="{FF2B5EF4-FFF2-40B4-BE49-F238E27FC236}">
                <a16:creationId xmlns:a16="http://schemas.microsoft.com/office/drawing/2014/main" id="{EED85EF8-6F61-441A-96F0-8C5EBB123C4A}"/>
              </a:ext>
            </a:extLst>
          </p:cNvPr>
          <p:cNvSpPr>
            <a:spLocks noChangeArrowheads="1"/>
          </p:cNvSpPr>
          <p:nvPr/>
        </p:nvSpPr>
        <p:spPr bwMode="auto">
          <a:xfrm>
            <a:off x="9391650" y="4349750"/>
            <a:ext cx="796925" cy="92075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9" name="object 9">
            <a:extLst>
              <a:ext uri="{FF2B5EF4-FFF2-40B4-BE49-F238E27FC236}">
                <a16:creationId xmlns:a16="http://schemas.microsoft.com/office/drawing/2014/main" id="{415708DD-B70F-4D58-ACAC-714A672FF5A9}"/>
              </a:ext>
            </a:extLst>
          </p:cNvPr>
          <p:cNvSpPr txBox="1"/>
          <p:nvPr/>
        </p:nvSpPr>
        <p:spPr>
          <a:xfrm>
            <a:off x="9223375" y="2305050"/>
            <a:ext cx="1189038" cy="263525"/>
          </a:xfrm>
          <a:prstGeom prst="rect">
            <a:avLst/>
          </a:prstGeom>
        </p:spPr>
        <p:txBody>
          <a:bodyPr lIns="0" tIns="16933" rIns="0" bIns="0">
            <a:spAutoFit/>
          </a:bodyPr>
          <a:lstStyle/>
          <a:p>
            <a:pPr marL="16933">
              <a:spcBef>
                <a:spcPts val="133"/>
              </a:spcBef>
              <a:defRPr/>
            </a:pPr>
            <a:r>
              <a:rPr sz="1600" b="1" spc="-7" dirty="0">
                <a:solidFill>
                  <a:srgbClr val="464646"/>
                </a:solidFill>
                <a:latin typeface="Arial"/>
                <a:cs typeface="Arial"/>
              </a:rPr>
              <a:t>ElastiCache</a:t>
            </a:r>
            <a:endParaRPr sz="1600">
              <a:latin typeface="Arial"/>
              <a:cs typeface="Arial"/>
            </a:endParaRPr>
          </a:p>
        </p:txBody>
      </p:sp>
      <p:sp>
        <p:nvSpPr>
          <p:cNvPr id="345098" name="object 10">
            <a:extLst>
              <a:ext uri="{FF2B5EF4-FFF2-40B4-BE49-F238E27FC236}">
                <a16:creationId xmlns:a16="http://schemas.microsoft.com/office/drawing/2014/main" id="{FB187826-432E-44D4-BC64-D588E840E1B9}"/>
              </a:ext>
            </a:extLst>
          </p:cNvPr>
          <p:cNvSpPr>
            <a:spLocks noChangeArrowheads="1"/>
          </p:cNvSpPr>
          <p:nvPr/>
        </p:nvSpPr>
        <p:spPr bwMode="auto">
          <a:xfrm>
            <a:off x="9426575" y="2679700"/>
            <a:ext cx="793750" cy="955675"/>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1" name="object 11">
            <a:extLst>
              <a:ext uri="{FF2B5EF4-FFF2-40B4-BE49-F238E27FC236}">
                <a16:creationId xmlns:a16="http://schemas.microsoft.com/office/drawing/2014/main" id="{8C204E60-5A05-4DE2-A615-9C7B867CC278}"/>
              </a:ext>
            </a:extLst>
          </p:cNvPr>
          <p:cNvSpPr txBox="1"/>
          <p:nvPr/>
        </p:nvSpPr>
        <p:spPr>
          <a:xfrm>
            <a:off x="6415088" y="5397500"/>
            <a:ext cx="428625" cy="263525"/>
          </a:xfrm>
          <a:prstGeom prst="rect">
            <a:avLst/>
          </a:prstGeom>
        </p:spPr>
        <p:txBody>
          <a:bodyPr lIns="0" tIns="16933" rIns="0" bIns="0">
            <a:spAutoFit/>
          </a:bodyPr>
          <a:lstStyle/>
          <a:p>
            <a:pPr marL="16933">
              <a:spcBef>
                <a:spcPts val="133"/>
              </a:spcBef>
              <a:defRPr/>
            </a:pPr>
            <a:r>
              <a:rPr sz="1600" b="1" dirty="0">
                <a:solidFill>
                  <a:srgbClr val="464646"/>
                </a:solidFill>
                <a:latin typeface="Arial"/>
                <a:cs typeface="Arial"/>
              </a:rPr>
              <a:t>电子邮件</a:t>
            </a:r>
            <a:r>
              <a:rPr sz="1600" b="1" spc="-7" dirty="0">
                <a:solidFill>
                  <a:srgbClr val="464646"/>
                </a:solidFill>
                <a:latin typeface="Arial"/>
                <a:cs typeface="Arial"/>
              </a:rPr>
              <a:t>C2</a:t>
            </a:r>
            <a:endParaRPr sz="1600">
              <a:latin typeface="Arial"/>
              <a:cs typeface="Arial"/>
            </a:endParaRPr>
          </a:p>
        </p:txBody>
      </p:sp>
      <p:sp>
        <p:nvSpPr>
          <p:cNvPr id="345100" name="object 12">
            <a:extLst>
              <a:ext uri="{FF2B5EF4-FFF2-40B4-BE49-F238E27FC236}">
                <a16:creationId xmlns:a16="http://schemas.microsoft.com/office/drawing/2014/main" id="{AFA4449B-2D8D-4B22-B704-2CF0D530BBC1}"/>
              </a:ext>
            </a:extLst>
          </p:cNvPr>
          <p:cNvSpPr>
            <a:spLocks noChangeArrowheads="1"/>
          </p:cNvSpPr>
          <p:nvPr/>
        </p:nvSpPr>
        <p:spPr bwMode="auto">
          <a:xfrm>
            <a:off x="7131050" y="5041900"/>
            <a:ext cx="795338" cy="957263"/>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45101" name="object 13">
            <a:extLst>
              <a:ext uri="{FF2B5EF4-FFF2-40B4-BE49-F238E27FC236}">
                <a16:creationId xmlns:a16="http://schemas.microsoft.com/office/drawing/2014/main" id="{1ACA576E-3086-4B69-A336-3A274646EE3D}"/>
              </a:ext>
            </a:extLst>
          </p:cNvPr>
          <p:cNvSpPr txBox="1">
            <a:spLocks noChangeArrowheads="1"/>
          </p:cNvSpPr>
          <p:nvPr/>
        </p:nvSpPr>
        <p:spPr bwMode="auto">
          <a:xfrm>
            <a:off x="5611813" y="2751138"/>
            <a:ext cx="1230312"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933" rIns="0" bIns="0">
            <a:spAutoFit/>
          </a:bodyPr>
          <a:lstStyle>
            <a:lvl1pPr marL="128588" indent="-11112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sz="1600" b="1">
                <a:solidFill>
                  <a:srgbClr val="464646"/>
                </a:solidFill>
                <a:latin typeface="Arial" panose="020B0604020202020204" pitchFamily="34" charset="0"/>
                <a:cs typeface="Arial" panose="020B0604020202020204" pitchFamily="34" charset="0"/>
              </a:rPr>
              <a:t>弹性负载平衡</a:t>
            </a:r>
            <a:endParaRPr lang="zh-CN" altLang="zh-CN" sz="1600">
              <a:latin typeface="Arial" panose="020B0604020202020204" pitchFamily="34" charset="0"/>
              <a:cs typeface="Arial" panose="020B0604020202020204" pitchFamily="34" charset="0"/>
            </a:endParaRPr>
          </a:p>
        </p:txBody>
      </p:sp>
      <p:sp>
        <p:nvSpPr>
          <p:cNvPr id="345102" name="object 14">
            <a:extLst>
              <a:ext uri="{FF2B5EF4-FFF2-40B4-BE49-F238E27FC236}">
                <a16:creationId xmlns:a16="http://schemas.microsoft.com/office/drawing/2014/main" id="{CC75423A-B175-4CAF-92B4-B73434BC2CDD}"/>
              </a:ext>
            </a:extLst>
          </p:cNvPr>
          <p:cNvSpPr>
            <a:spLocks noChangeArrowheads="1"/>
          </p:cNvSpPr>
          <p:nvPr/>
        </p:nvSpPr>
        <p:spPr bwMode="auto">
          <a:xfrm>
            <a:off x="5832475" y="3387725"/>
            <a:ext cx="795338" cy="957263"/>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45103" name="object 15">
            <a:extLst>
              <a:ext uri="{FF2B5EF4-FFF2-40B4-BE49-F238E27FC236}">
                <a16:creationId xmlns:a16="http://schemas.microsoft.com/office/drawing/2014/main" id="{B2906781-90F7-4501-B7AF-F25481F64B2F}"/>
              </a:ext>
            </a:extLst>
          </p:cNvPr>
          <p:cNvSpPr>
            <a:spLocks noChangeArrowheads="1"/>
          </p:cNvSpPr>
          <p:nvPr/>
        </p:nvSpPr>
        <p:spPr bwMode="auto">
          <a:xfrm>
            <a:off x="2012950" y="1344613"/>
            <a:ext cx="176213" cy="5114925"/>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45104" name="object 16">
            <a:extLst>
              <a:ext uri="{FF2B5EF4-FFF2-40B4-BE49-F238E27FC236}">
                <a16:creationId xmlns:a16="http://schemas.microsoft.com/office/drawing/2014/main" id="{80B07DBF-15C4-4499-835F-23768E5ED46C}"/>
              </a:ext>
            </a:extLst>
          </p:cNvPr>
          <p:cNvSpPr>
            <a:spLocks/>
          </p:cNvSpPr>
          <p:nvPr/>
        </p:nvSpPr>
        <p:spPr bwMode="auto">
          <a:xfrm>
            <a:off x="2087563" y="1374775"/>
            <a:ext cx="26987" cy="4984750"/>
          </a:xfrm>
          <a:custGeom>
            <a:avLst/>
            <a:gdLst>
              <a:gd name="T0" fmla="*/ 83981 w 20319"/>
              <a:gd name="T1" fmla="*/ 0 h 3738245"/>
              <a:gd name="T2" fmla="*/ 0 w 20319"/>
              <a:gd name="T3" fmla="*/ 15759570 h 3738245"/>
              <a:gd name="T4" fmla="*/ 0 60000 65536"/>
              <a:gd name="T5" fmla="*/ 0 60000 65536"/>
            </a:gdLst>
            <a:ahLst/>
            <a:cxnLst>
              <a:cxn ang="T4">
                <a:pos x="T0" y="T1"/>
              </a:cxn>
              <a:cxn ang="T5">
                <a:pos x="T2" y="T3"/>
              </a:cxn>
            </a:cxnLst>
            <a:rect l="0" t="0" r="r" b="b"/>
            <a:pathLst>
              <a:path w="20319" h="3738245">
                <a:moveTo>
                  <a:pt x="20320" y="0"/>
                </a:moveTo>
                <a:lnTo>
                  <a:pt x="0" y="3738232"/>
                </a:lnTo>
              </a:path>
            </a:pathLst>
          </a:custGeom>
          <a:noFill/>
          <a:ln w="25908">
            <a:solidFill>
              <a:srgbClr val="FBB64B"/>
            </a:solidFill>
            <a:prstDash val="lgDash"/>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45105" name="object 17">
            <a:extLst>
              <a:ext uri="{FF2B5EF4-FFF2-40B4-BE49-F238E27FC236}">
                <a16:creationId xmlns:a16="http://schemas.microsoft.com/office/drawing/2014/main" id="{7EBCDC2E-38AD-4CAE-B1B4-6C830AD93EC5}"/>
              </a:ext>
            </a:extLst>
          </p:cNvPr>
          <p:cNvSpPr>
            <a:spLocks noChangeArrowheads="1"/>
          </p:cNvSpPr>
          <p:nvPr/>
        </p:nvSpPr>
        <p:spPr bwMode="auto">
          <a:xfrm>
            <a:off x="5278438" y="1344613"/>
            <a:ext cx="176212" cy="5114925"/>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45106" name="object 18">
            <a:extLst>
              <a:ext uri="{FF2B5EF4-FFF2-40B4-BE49-F238E27FC236}">
                <a16:creationId xmlns:a16="http://schemas.microsoft.com/office/drawing/2014/main" id="{0FD1BD1C-D350-41D9-B67F-BF372596B719}"/>
              </a:ext>
            </a:extLst>
          </p:cNvPr>
          <p:cNvSpPr>
            <a:spLocks/>
          </p:cNvSpPr>
          <p:nvPr/>
        </p:nvSpPr>
        <p:spPr bwMode="auto">
          <a:xfrm>
            <a:off x="5353050" y="1374775"/>
            <a:ext cx="26988" cy="4984750"/>
          </a:xfrm>
          <a:custGeom>
            <a:avLst/>
            <a:gdLst>
              <a:gd name="T0" fmla="*/ 83976 w 20320"/>
              <a:gd name="T1" fmla="*/ 0 h 3738245"/>
              <a:gd name="T2" fmla="*/ 0 w 20320"/>
              <a:gd name="T3" fmla="*/ 15759570 h 3738245"/>
              <a:gd name="T4" fmla="*/ 0 60000 65536"/>
              <a:gd name="T5" fmla="*/ 0 60000 65536"/>
            </a:gdLst>
            <a:ahLst/>
            <a:cxnLst>
              <a:cxn ang="T4">
                <a:pos x="T0" y="T1"/>
              </a:cxn>
              <a:cxn ang="T5">
                <a:pos x="T2" y="T3"/>
              </a:cxn>
            </a:cxnLst>
            <a:rect l="0" t="0" r="r" b="b"/>
            <a:pathLst>
              <a:path w="20320" h="3738245">
                <a:moveTo>
                  <a:pt x="20320" y="0"/>
                </a:moveTo>
                <a:lnTo>
                  <a:pt x="0" y="3738232"/>
                </a:lnTo>
              </a:path>
            </a:pathLst>
          </a:custGeom>
          <a:noFill/>
          <a:ln w="25908">
            <a:solidFill>
              <a:srgbClr val="FBB64B"/>
            </a:solidFill>
            <a:prstDash val="lgDash"/>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45107" name="object 19">
            <a:extLst>
              <a:ext uri="{FF2B5EF4-FFF2-40B4-BE49-F238E27FC236}">
                <a16:creationId xmlns:a16="http://schemas.microsoft.com/office/drawing/2014/main" id="{A49AC72D-C47F-42DC-8CED-52BE31A3DDAD}"/>
              </a:ext>
            </a:extLst>
          </p:cNvPr>
          <p:cNvSpPr>
            <a:spLocks noChangeArrowheads="1"/>
          </p:cNvSpPr>
          <p:nvPr/>
        </p:nvSpPr>
        <p:spPr bwMode="auto">
          <a:xfrm>
            <a:off x="8461375" y="1327150"/>
            <a:ext cx="174625" cy="5114925"/>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45108" name="object 20">
            <a:extLst>
              <a:ext uri="{FF2B5EF4-FFF2-40B4-BE49-F238E27FC236}">
                <a16:creationId xmlns:a16="http://schemas.microsoft.com/office/drawing/2014/main" id="{5A0F4B2C-FA30-4198-83A1-5373ED53D3A8}"/>
              </a:ext>
            </a:extLst>
          </p:cNvPr>
          <p:cNvSpPr>
            <a:spLocks/>
          </p:cNvSpPr>
          <p:nvPr/>
        </p:nvSpPr>
        <p:spPr bwMode="auto">
          <a:xfrm>
            <a:off x="8535988" y="1355725"/>
            <a:ext cx="26987" cy="4984750"/>
          </a:xfrm>
          <a:custGeom>
            <a:avLst/>
            <a:gdLst>
              <a:gd name="T0" fmla="*/ 83960 w 20320"/>
              <a:gd name="T1" fmla="*/ 0 h 3738245"/>
              <a:gd name="T2" fmla="*/ 0 w 20320"/>
              <a:gd name="T3" fmla="*/ 15759570 h 3738245"/>
              <a:gd name="T4" fmla="*/ 0 60000 65536"/>
              <a:gd name="T5" fmla="*/ 0 60000 65536"/>
            </a:gdLst>
            <a:ahLst/>
            <a:cxnLst>
              <a:cxn ang="T4">
                <a:pos x="T0" y="T1"/>
              </a:cxn>
              <a:cxn ang="T5">
                <a:pos x="T2" y="T3"/>
              </a:cxn>
            </a:cxnLst>
            <a:rect l="0" t="0" r="r" b="b"/>
            <a:pathLst>
              <a:path w="20320" h="3738245">
                <a:moveTo>
                  <a:pt x="20320" y="0"/>
                </a:moveTo>
                <a:lnTo>
                  <a:pt x="0" y="3738232"/>
                </a:lnTo>
              </a:path>
            </a:pathLst>
          </a:custGeom>
          <a:noFill/>
          <a:ln w="25908">
            <a:solidFill>
              <a:srgbClr val="FBB64B"/>
            </a:solidFill>
            <a:prstDash val="lgDash"/>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45109" name="object 21">
            <a:extLst>
              <a:ext uri="{FF2B5EF4-FFF2-40B4-BE49-F238E27FC236}">
                <a16:creationId xmlns:a16="http://schemas.microsoft.com/office/drawing/2014/main" id="{241944A0-B942-400B-83E9-98D4E0409DA7}"/>
              </a:ext>
            </a:extLst>
          </p:cNvPr>
          <p:cNvSpPr>
            <a:spLocks noChangeArrowheads="1"/>
          </p:cNvSpPr>
          <p:nvPr/>
        </p:nvSpPr>
        <p:spPr bwMode="auto">
          <a:xfrm>
            <a:off x="798513" y="4667250"/>
            <a:ext cx="1851025" cy="1420813"/>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45110" name="object 22">
            <a:extLst>
              <a:ext uri="{FF2B5EF4-FFF2-40B4-BE49-F238E27FC236}">
                <a16:creationId xmlns:a16="http://schemas.microsoft.com/office/drawing/2014/main" id="{946AC5E5-6A28-4B13-885F-89F434AF3284}"/>
              </a:ext>
            </a:extLst>
          </p:cNvPr>
          <p:cNvSpPr>
            <a:spLocks/>
          </p:cNvSpPr>
          <p:nvPr/>
        </p:nvSpPr>
        <p:spPr bwMode="auto">
          <a:xfrm>
            <a:off x="855663" y="4697413"/>
            <a:ext cx="1633537" cy="1254125"/>
          </a:xfrm>
          <a:custGeom>
            <a:avLst/>
            <a:gdLst>
              <a:gd name="T0" fmla="*/ 0 w 1224280"/>
              <a:gd name="T1" fmla="*/ 128552 h 940435"/>
              <a:gd name="T2" fmla="*/ 90390 w 1224280"/>
              <a:gd name="T3" fmla="*/ 73752 h 940435"/>
              <a:gd name="T4" fmla="*/ 90390 w 1224280"/>
              <a:gd name="T5" fmla="*/ 109266 h 940435"/>
              <a:gd name="T6" fmla="*/ 90390 w 1224280"/>
              <a:gd name="T7" fmla="*/ 109266 h 940435"/>
              <a:gd name="T8" fmla="*/ 0 w 1224280"/>
              <a:gd name="T9" fmla="*/ 237813 h 940435"/>
              <a:gd name="T10" fmla="*/ 109561 w 1224280"/>
              <a:gd name="T11" fmla="*/ 456352 h 940435"/>
              <a:gd name="T12" fmla="*/ 109561 w 1224280"/>
              <a:gd name="T13" fmla="*/ 456352 h 940435"/>
              <a:gd name="T14" fmla="*/ 109561 w 1224280"/>
              <a:gd name="T15" fmla="*/ 784160 h 940435"/>
              <a:gd name="T16" fmla="*/ 0 w 1224280"/>
              <a:gd name="T17" fmla="*/ 1002697 h 940435"/>
              <a:gd name="T18" fmla="*/ 0 w 1224280"/>
              <a:gd name="T19" fmla="*/ 1111962 h 940435"/>
              <a:gd name="T20" fmla="*/ 109561 w 1224280"/>
              <a:gd name="T21" fmla="*/ 1330501 h 940435"/>
              <a:gd name="T22" fmla="*/ 109561 w 1224280"/>
              <a:gd name="T23" fmla="*/ 1330501 h 940435"/>
              <a:gd name="T24" fmla="*/ 109561 w 1224280"/>
              <a:gd name="T25" fmla="*/ 1658140 h 940435"/>
              <a:gd name="T26" fmla="*/ 0 w 1224280"/>
              <a:gd name="T27" fmla="*/ 1876678 h 940435"/>
              <a:gd name="T28" fmla="*/ 0 w 1224280"/>
              <a:gd name="T29" fmla="*/ 1985947 h 940435"/>
              <a:gd name="T30" fmla="*/ 109561 w 1224280"/>
              <a:gd name="T31" fmla="*/ 2204484 h 940435"/>
              <a:gd name="T32" fmla="*/ 109561 w 1224280"/>
              <a:gd name="T33" fmla="*/ 2204484 h 940435"/>
              <a:gd name="T34" fmla="*/ 109561 w 1224280"/>
              <a:gd name="T35" fmla="*/ 2532287 h 940435"/>
              <a:gd name="T36" fmla="*/ 0 w 1224280"/>
              <a:gd name="T37" fmla="*/ 2750826 h 940435"/>
              <a:gd name="T38" fmla="*/ 0 w 1224280"/>
              <a:gd name="T39" fmla="*/ 2860096 h 940435"/>
              <a:gd name="T40" fmla="*/ 109561 w 1224280"/>
              <a:gd name="T41" fmla="*/ 3078629 h 940435"/>
              <a:gd name="T42" fmla="*/ 109561 w 1224280"/>
              <a:gd name="T43" fmla="*/ 3078629 h 940435"/>
              <a:gd name="T44" fmla="*/ 109561 w 1224280"/>
              <a:gd name="T45" fmla="*/ 3406435 h 940435"/>
              <a:gd name="T46" fmla="*/ 0 w 1224280"/>
              <a:gd name="T47" fmla="*/ 3624969 h 940435"/>
              <a:gd name="T48" fmla="*/ 0 w 1224280"/>
              <a:gd name="T49" fmla="*/ 3734238 h 940435"/>
              <a:gd name="T50" fmla="*/ 97103 w 1224280"/>
              <a:gd name="T51" fmla="*/ 3788930 h 940435"/>
              <a:gd name="T52" fmla="*/ 109561 w 1224280"/>
              <a:gd name="T53" fmla="*/ 3746724 h 940435"/>
              <a:gd name="T54" fmla="*/ 109561 w 1224280"/>
              <a:gd name="T55" fmla="*/ 3746724 h 940435"/>
              <a:gd name="T56" fmla="*/ 97103 w 1224280"/>
              <a:gd name="T57" fmla="*/ 3746724 h 940435"/>
              <a:gd name="T58" fmla="*/ 316236 w 1224280"/>
              <a:gd name="T59" fmla="*/ 3855989 h 940435"/>
              <a:gd name="T60" fmla="*/ 425798 w 1224280"/>
              <a:gd name="T61" fmla="*/ 3855989 h 940435"/>
              <a:gd name="T62" fmla="*/ 644933 w 1224280"/>
              <a:gd name="T63" fmla="*/ 3746724 h 940435"/>
              <a:gd name="T64" fmla="*/ 973628 w 1224280"/>
              <a:gd name="T65" fmla="*/ 3746724 h 940435"/>
              <a:gd name="T66" fmla="*/ 973628 w 1224280"/>
              <a:gd name="T67" fmla="*/ 3746724 h 940435"/>
              <a:gd name="T68" fmla="*/ 1192762 w 1224280"/>
              <a:gd name="T69" fmla="*/ 3855989 h 940435"/>
              <a:gd name="T70" fmla="*/ 1302324 w 1224280"/>
              <a:gd name="T71" fmla="*/ 3855989 h 940435"/>
              <a:gd name="T72" fmla="*/ 1521460 w 1224280"/>
              <a:gd name="T73" fmla="*/ 3746724 h 940435"/>
              <a:gd name="T74" fmla="*/ 1850155 w 1224280"/>
              <a:gd name="T75" fmla="*/ 3746724 h 940435"/>
              <a:gd name="T76" fmla="*/ 1850155 w 1224280"/>
              <a:gd name="T77" fmla="*/ 3746724 h 940435"/>
              <a:gd name="T78" fmla="*/ 2069289 w 1224280"/>
              <a:gd name="T79" fmla="*/ 3855989 h 940435"/>
              <a:gd name="T80" fmla="*/ 2178851 w 1224280"/>
              <a:gd name="T81" fmla="*/ 3855989 h 940435"/>
              <a:gd name="T82" fmla="*/ 2397986 w 1224280"/>
              <a:gd name="T83" fmla="*/ 3746724 h 940435"/>
              <a:gd name="T84" fmla="*/ 2726414 w 1224280"/>
              <a:gd name="T85" fmla="*/ 3746724 h 940435"/>
              <a:gd name="T86" fmla="*/ 2726414 w 1224280"/>
              <a:gd name="T87" fmla="*/ 3746724 h 940435"/>
              <a:gd name="T88" fmla="*/ 2945548 w 1224280"/>
              <a:gd name="T89" fmla="*/ 3855989 h 940435"/>
              <a:gd name="T90" fmla="*/ 3055112 w 1224280"/>
              <a:gd name="T91" fmla="*/ 3855989 h 940435"/>
              <a:gd name="T92" fmla="*/ 3274247 w 1224280"/>
              <a:gd name="T93" fmla="*/ 3746724 h 940435"/>
              <a:gd name="T94" fmla="*/ 3602940 w 1224280"/>
              <a:gd name="T95" fmla="*/ 3746724 h 940435"/>
              <a:gd name="T96" fmla="*/ 3602940 w 1224280"/>
              <a:gd name="T97" fmla="*/ 3746724 h 940435"/>
              <a:gd name="T98" fmla="*/ 3822075 w 1224280"/>
              <a:gd name="T99" fmla="*/ 3855989 h 940435"/>
              <a:gd name="T100" fmla="*/ 3931638 w 1224280"/>
              <a:gd name="T101" fmla="*/ 3855989 h 940435"/>
              <a:gd name="T102" fmla="*/ 4150772 w 1224280"/>
              <a:gd name="T103" fmla="*/ 3746724 h 940435"/>
              <a:gd name="T104" fmla="*/ 4479466 w 1224280"/>
              <a:gd name="T105" fmla="*/ 3746724 h 940435"/>
              <a:gd name="T106" fmla="*/ 4479466 w 1224280"/>
              <a:gd name="T107" fmla="*/ 3746724 h 940435"/>
              <a:gd name="T108" fmla="*/ 4698602 w 1224280"/>
              <a:gd name="T109" fmla="*/ 3855989 h 940435"/>
              <a:gd name="T110" fmla="*/ 5065431 w 1224280"/>
              <a:gd name="T111" fmla="*/ 3855989 h 940435"/>
              <a:gd name="T112" fmla="*/ 4846302 w 1224280"/>
              <a:gd name="T113" fmla="*/ 3637457 h 940435"/>
              <a:gd name="T114" fmla="*/ 4846302 w 1224280"/>
              <a:gd name="T115" fmla="*/ 3855989 h 940435"/>
              <a:gd name="T116" fmla="*/ 4901082 w 1224280"/>
              <a:gd name="T117" fmla="*/ 3855989 h 9404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24280" h="940435">
                <a:moveTo>
                  <a:pt x="21374" y="0"/>
                </a:moveTo>
                <a:lnTo>
                  <a:pt x="5803" y="0"/>
                </a:lnTo>
                <a:lnTo>
                  <a:pt x="0" y="5842"/>
                </a:lnTo>
                <a:lnTo>
                  <a:pt x="0" y="30480"/>
                </a:lnTo>
                <a:lnTo>
                  <a:pt x="25907" y="30480"/>
                </a:lnTo>
                <a:lnTo>
                  <a:pt x="25907" y="25908"/>
                </a:lnTo>
                <a:lnTo>
                  <a:pt x="12954" y="25908"/>
                </a:lnTo>
                <a:lnTo>
                  <a:pt x="21374" y="17487"/>
                </a:lnTo>
                <a:lnTo>
                  <a:pt x="21374" y="0"/>
                </a:lnTo>
                <a:close/>
              </a:path>
              <a:path w="1224280" h="940435">
                <a:moveTo>
                  <a:pt x="21374" y="17487"/>
                </a:moveTo>
                <a:lnTo>
                  <a:pt x="12954" y="25908"/>
                </a:lnTo>
                <a:lnTo>
                  <a:pt x="21374" y="25908"/>
                </a:lnTo>
                <a:lnTo>
                  <a:pt x="21374" y="17487"/>
                </a:lnTo>
                <a:close/>
              </a:path>
              <a:path w="1224280" h="940435">
                <a:moveTo>
                  <a:pt x="25907" y="12953"/>
                </a:moveTo>
                <a:lnTo>
                  <a:pt x="21374" y="17487"/>
                </a:lnTo>
                <a:lnTo>
                  <a:pt x="21374" y="25908"/>
                </a:lnTo>
                <a:lnTo>
                  <a:pt x="25907" y="25908"/>
                </a:lnTo>
                <a:lnTo>
                  <a:pt x="25907" y="12953"/>
                </a:lnTo>
                <a:close/>
              </a:path>
              <a:path w="1224280" h="940435">
                <a:moveTo>
                  <a:pt x="25907" y="56387"/>
                </a:moveTo>
                <a:lnTo>
                  <a:pt x="0" y="56387"/>
                </a:lnTo>
                <a:lnTo>
                  <a:pt x="0" y="82296"/>
                </a:lnTo>
                <a:lnTo>
                  <a:pt x="25907" y="82296"/>
                </a:lnTo>
                <a:lnTo>
                  <a:pt x="25907" y="56387"/>
                </a:lnTo>
                <a:close/>
              </a:path>
              <a:path w="1224280" h="940435">
                <a:moveTo>
                  <a:pt x="25907" y="108203"/>
                </a:moveTo>
                <a:lnTo>
                  <a:pt x="0" y="108203"/>
                </a:lnTo>
                <a:lnTo>
                  <a:pt x="0" y="134112"/>
                </a:lnTo>
                <a:lnTo>
                  <a:pt x="25907" y="134112"/>
                </a:lnTo>
                <a:lnTo>
                  <a:pt x="25907" y="108203"/>
                </a:lnTo>
                <a:close/>
              </a:path>
              <a:path w="1224280" h="940435">
                <a:moveTo>
                  <a:pt x="25907" y="160020"/>
                </a:moveTo>
                <a:lnTo>
                  <a:pt x="0" y="160020"/>
                </a:lnTo>
                <a:lnTo>
                  <a:pt x="0" y="185928"/>
                </a:lnTo>
                <a:lnTo>
                  <a:pt x="25907" y="185928"/>
                </a:lnTo>
                <a:lnTo>
                  <a:pt x="25907" y="160020"/>
                </a:lnTo>
                <a:close/>
              </a:path>
              <a:path w="1224280" h="940435">
                <a:moveTo>
                  <a:pt x="25907" y="211836"/>
                </a:moveTo>
                <a:lnTo>
                  <a:pt x="0" y="211836"/>
                </a:lnTo>
                <a:lnTo>
                  <a:pt x="0" y="237744"/>
                </a:lnTo>
                <a:lnTo>
                  <a:pt x="25907" y="237744"/>
                </a:lnTo>
                <a:lnTo>
                  <a:pt x="25907" y="211836"/>
                </a:lnTo>
                <a:close/>
              </a:path>
              <a:path w="1224280" h="940435">
                <a:moveTo>
                  <a:pt x="25907" y="263652"/>
                </a:moveTo>
                <a:lnTo>
                  <a:pt x="0" y="263652"/>
                </a:lnTo>
                <a:lnTo>
                  <a:pt x="0" y="289559"/>
                </a:lnTo>
                <a:lnTo>
                  <a:pt x="25907" y="289559"/>
                </a:lnTo>
                <a:lnTo>
                  <a:pt x="25907" y="263652"/>
                </a:lnTo>
                <a:close/>
              </a:path>
              <a:path w="1224280" h="940435">
                <a:moveTo>
                  <a:pt x="25907" y="315468"/>
                </a:moveTo>
                <a:lnTo>
                  <a:pt x="0" y="315468"/>
                </a:lnTo>
                <a:lnTo>
                  <a:pt x="0" y="341375"/>
                </a:lnTo>
                <a:lnTo>
                  <a:pt x="25907" y="341375"/>
                </a:lnTo>
                <a:lnTo>
                  <a:pt x="25907" y="315468"/>
                </a:lnTo>
                <a:close/>
              </a:path>
              <a:path w="1224280" h="940435">
                <a:moveTo>
                  <a:pt x="25907" y="367245"/>
                </a:moveTo>
                <a:lnTo>
                  <a:pt x="0" y="367245"/>
                </a:lnTo>
                <a:lnTo>
                  <a:pt x="0" y="393153"/>
                </a:lnTo>
                <a:lnTo>
                  <a:pt x="25907" y="393153"/>
                </a:lnTo>
                <a:lnTo>
                  <a:pt x="25907" y="367245"/>
                </a:lnTo>
                <a:close/>
              </a:path>
              <a:path w="1224280" h="940435">
                <a:moveTo>
                  <a:pt x="25907" y="419061"/>
                </a:moveTo>
                <a:lnTo>
                  <a:pt x="0" y="419061"/>
                </a:lnTo>
                <a:lnTo>
                  <a:pt x="0" y="444969"/>
                </a:lnTo>
                <a:lnTo>
                  <a:pt x="25907" y="444969"/>
                </a:lnTo>
                <a:lnTo>
                  <a:pt x="25907" y="419061"/>
                </a:lnTo>
                <a:close/>
              </a:path>
              <a:path w="1224280" h="940435">
                <a:moveTo>
                  <a:pt x="25907" y="470877"/>
                </a:moveTo>
                <a:lnTo>
                  <a:pt x="0" y="470877"/>
                </a:lnTo>
                <a:lnTo>
                  <a:pt x="0" y="496785"/>
                </a:lnTo>
                <a:lnTo>
                  <a:pt x="25907" y="496785"/>
                </a:lnTo>
                <a:lnTo>
                  <a:pt x="25907" y="470877"/>
                </a:lnTo>
                <a:close/>
              </a:path>
              <a:path w="1224280" h="940435">
                <a:moveTo>
                  <a:pt x="25907" y="522693"/>
                </a:moveTo>
                <a:lnTo>
                  <a:pt x="0" y="522693"/>
                </a:lnTo>
                <a:lnTo>
                  <a:pt x="0" y="548601"/>
                </a:lnTo>
                <a:lnTo>
                  <a:pt x="25907" y="548601"/>
                </a:lnTo>
                <a:lnTo>
                  <a:pt x="25907" y="522693"/>
                </a:lnTo>
                <a:close/>
              </a:path>
              <a:path w="1224280" h="940435">
                <a:moveTo>
                  <a:pt x="25907" y="574509"/>
                </a:moveTo>
                <a:lnTo>
                  <a:pt x="0" y="574509"/>
                </a:lnTo>
                <a:lnTo>
                  <a:pt x="0" y="600417"/>
                </a:lnTo>
                <a:lnTo>
                  <a:pt x="25907" y="600417"/>
                </a:lnTo>
                <a:lnTo>
                  <a:pt x="25907" y="574509"/>
                </a:lnTo>
                <a:close/>
              </a:path>
              <a:path w="1224280" h="940435">
                <a:moveTo>
                  <a:pt x="25907" y="626325"/>
                </a:moveTo>
                <a:lnTo>
                  <a:pt x="0" y="626325"/>
                </a:lnTo>
                <a:lnTo>
                  <a:pt x="0" y="652233"/>
                </a:lnTo>
                <a:lnTo>
                  <a:pt x="25907" y="652233"/>
                </a:lnTo>
                <a:lnTo>
                  <a:pt x="25907" y="626325"/>
                </a:lnTo>
                <a:close/>
              </a:path>
              <a:path w="1224280" h="940435">
                <a:moveTo>
                  <a:pt x="25907" y="678141"/>
                </a:moveTo>
                <a:lnTo>
                  <a:pt x="0" y="678141"/>
                </a:lnTo>
                <a:lnTo>
                  <a:pt x="0" y="704049"/>
                </a:lnTo>
                <a:lnTo>
                  <a:pt x="25907" y="704049"/>
                </a:lnTo>
                <a:lnTo>
                  <a:pt x="25907" y="678141"/>
                </a:lnTo>
                <a:close/>
              </a:path>
              <a:path w="1224280" h="940435">
                <a:moveTo>
                  <a:pt x="25907" y="729957"/>
                </a:moveTo>
                <a:lnTo>
                  <a:pt x="0" y="729957"/>
                </a:lnTo>
                <a:lnTo>
                  <a:pt x="0" y="755865"/>
                </a:lnTo>
                <a:lnTo>
                  <a:pt x="25907" y="755865"/>
                </a:lnTo>
                <a:lnTo>
                  <a:pt x="25907" y="729957"/>
                </a:lnTo>
                <a:close/>
              </a:path>
              <a:path w="1224280" h="940435">
                <a:moveTo>
                  <a:pt x="25907" y="781773"/>
                </a:moveTo>
                <a:lnTo>
                  <a:pt x="0" y="781773"/>
                </a:lnTo>
                <a:lnTo>
                  <a:pt x="0" y="807681"/>
                </a:lnTo>
                <a:lnTo>
                  <a:pt x="25907" y="807681"/>
                </a:lnTo>
                <a:lnTo>
                  <a:pt x="25907" y="781773"/>
                </a:lnTo>
                <a:close/>
              </a:path>
              <a:path w="1224280" h="940435">
                <a:moveTo>
                  <a:pt x="25907" y="833589"/>
                </a:moveTo>
                <a:lnTo>
                  <a:pt x="0" y="833589"/>
                </a:lnTo>
                <a:lnTo>
                  <a:pt x="0" y="859497"/>
                </a:lnTo>
                <a:lnTo>
                  <a:pt x="25907" y="859497"/>
                </a:lnTo>
                <a:lnTo>
                  <a:pt x="25907" y="833589"/>
                </a:lnTo>
                <a:close/>
              </a:path>
              <a:path w="1224280" h="940435">
                <a:moveTo>
                  <a:pt x="25907" y="885405"/>
                </a:moveTo>
                <a:lnTo>
                  <a:pt x="0" y="885405"/>
                </a:lnTo>
                <a:lnTo>
                  <a:pt x="0" y="908469"/>
                </a:lnTo>
                <a:lnTo>
                  <a:pt x="5803" y="914273"/>
                </a:lnTo>
                <a:lnTo>
                  <a:pt x="22961" y="914273"/>
                </a:lnTo>
                <a:lnTo>
                  <a:pt x="22961" y="898372"/>
                </a:lnTo>
                <a:lnTo>
                  <a:pt x="12954" y="888365"/>
                </a:lnTo>
                <a:lnTo>
                  <a:pt x="25907" y="888365"/>
                </a:lnTo>
                <a:lnTo>
                  <a:pt x="25907" y="885405"/>
                </a:lnTo>
                <a:close/>
              </a:path>
              <a:path w="1224280" h="940435">
                <a:moveTo>
                  <a:pt x="25907" y="888365"/>
                </a:moveTo>
                <a:lnTo>
                  <a:pt x="22961" y="888365"/>
                </a:lnTo>
                <a:lnTo>
                  <a:pt x="22961" y="898372"/>
                </a:lnTo>
                <a:lnTo>
                  <a:pt x="25907" y="901319"/>
                </a:lnTo>
                <a:lnTo>
                  <a:pt x="25907" y="888365"/>
                </a:lnTo>
                <a:close/>
              </a:path>
              <a:path w="1224280" h="940435">
                <a:moveTo>
                  <a:pt x="22961" y="888365"/>
                </a:moveTo>
                <a:lnTo>
                  <a:pt x="12954" y="888365"/>
                </a:lnTo>
                <a:lnTo>
                  <a:pt x="22961" y="898372"/>
                </a:lnTo>
                <a:lnTo>
                  <a:pt x="22961" y="888365"/>
                </a:lnTo>
                <a:close/>
              </a:path>
              <a:path w="1224280" h="940435">
                <a:moveTo>
                  <a:pt x="74777" y="888365"/>
                </a:moveTo>
                <a:lnTo>
                  <a:pt x="48869" y="888365"/>
                </a:lnTo>
                <a:lnTo>
                  <a:pt x="48869" y="914273"/>
                </a:lnTo>
                <a:lnTo>
                  <a:pt x="74777" y="914273"/>
                </a:lnTo>
                <a:lnTo>
                  <a:pt x="74777" y="888365"/>
                </a:lnTo>
                <a:close/>
              </a:path>
              <a:path w="1224280" h="940435">
                <a:moveTo>
                  <a:pt x="126593" y="888365"/>
                </a:moveTo>
                <a:lnTo>
                  <a:pt x="100685" y="888365"/>
                </a:lnTo>
                <a:lnTo>
                  <a:pt x="100685" y="914273"/>
                </a:lnTo>
                <a:lnTo>
                  <a:pt x="126593" y="914273"/>
                </a:lnTo>
                <a:lnTo>
                  <a:pt x="126593" y="888365"/>
                </a:lnTo>
                <a:close/>
              </a:path>
              <a:path w="1224280" h="940435">
                <a:moveTo>
                  <a:pt x="178409" y="888365"/>
                </a:moveTo>
                <a:lnTo>
                  <a:pt x="152501" y="888365"/>
                </a:lnTo>
                <a:lnTo>
                  <a:pt x="152501" y="914273"/>
                </a:lnTo>
                <a:lnTo>
                  <a:pt x="178409" y="914273"/>
                </a:lnTo>
                <a:lnTo>
                  <a:pt x="178409" y="888365"/>
                </a:lnTo>
                <a:close/>
              </a:path>
              <a:path w="1224280" h="940435">
                <a:moveTo>
                  <a:pt x="230225" y="888365"/>
                </a:moveTo>
                <a:lnTo>
                  <a:pt x="204317" y="888365"/>
                </a:lnTo>
                <a:lnTo>
                  <a:pt x="204317" y="914273"/>
                </a:lnTo>
                <a:lnTo>
                  <a:pt x="230225" y="914273"/>
                </a:lnTo>
                <a:lnTo>
                  <a:pt x="230225" y="888365"/>
                </a:lnTo>
                <a:close/>
              </a:path>
              <a:path w="1224280" h="940435">
                <a:moveTo>
                  <a:pt x="282041" y="888365"/>
                </a:moveTo>
                <a:lnTo>
                  <a:pt x="256133" y="888365"/>
                </a:lnTo>
                <a:lnTo>
                  <a:pt x="256133" y="914273"/>
                </a:lnTo>
                <a:lnTo>
                  <a:pt x="282041" y="914273"/>
                </a:lnTo>
                <a:lnTo>
                  <a:pt x="282041" y="888365"/>
                </a:lnTo>
                <a:close/>
              </a:path>
              <a:path w="1224280" h="940435">
                <a:moveTo>
                  <a:pt x="333857" y="888365"/>
                </a:moveTo>
                <a:lnTo>
                  <a:pt x="307949" y="888365"/>
                </a:lnTo>
                <a:lnTo>
                  <a:pt x="307949" y="914273"/>
                </a:lnTo>
                <a:lnTo>
                  <a:pt x="333857" y="914273"/>
                </a:lnTo>
                <a:lnTo>
                  <a:pt x="333857" y="888365"/>
                </a:lnTo>
                <a:close/>
              </a:path>
              <a:path w="1224280" h="940435">
                <a:moveTo>
                  <a:pt x="385673" y="888365"/>
                </a:moveTo>
                <a:lnTo>
                  <a:pt x="359765" y="888365"/>
                </a:lnTo>
                <a:lnTo>
                  <a:pt x="359765" y="914273"/>
                </a:lnTo>
                <a:lnTo>
                  <a:pt x="385673" y="914273"/>
                </a:lnTo>
                <a:lnTo>
                  <a:pt x="385673" y="888365"/>
                </a:lnTo>
                <a:close/>
              </a:path>
              <a:path w="1224280" h="940435">
                <a:moveTo>
                  <a:pt x="437489" y="888365"/>
                </a:moveTo>
                <a:lnTo>
                  <a:pt x="411581" y="888365"/>
                </a:lnTo>
                <a:lnTo>
                  <a:pt x="411581" y="914273"/>
                </a:lnTo>
                <a:lnTo>
                  <a:pt x="437489" y="914273"/>
                </a:lnTo>
                <a:lnTo>
                  <a:pt x="437489" y="888365"/>
                </a:lnTo>
                <a:close/>
              </a:path>
              <a:path w="1224280" h="940435">
                <a:moveTo>
                  <a:pt x="489305" y="888365"/>
                </a:moveTo>
                <a:lnTo>
                  <a:pt x="463397" y="888365"/>
                </a:lnTo>
                <a:lnTo>
                  <a:pt x="463397" y="914273"/>
                </a:lnTo>
                <a:lnTo>
                  <a:pt x="489305" y="914273"/>
                </a:lnTo>
                <a:lnTo>
                  <a:pt x="489305" y="888365"/>
                </a:lnTo>
                <a:close/>
              </a:path>
              <a:path w="1224280" h="940435">
                <a:moveTo>
                  <a:pt x="541121" y="888365"/>
                </a:moveTo>
                <a:lnTo>
                  <a:pt x="515213" y="888365"/>
                </a:lnTo>
                <a:lnTo>
                  <a:pt x="515213" y="914273"/>
                </a:lnTo>
                <a:lnTo>
                  <a:pt x="541121" y="914273"/>
                </a:lnTo>
                <a:lnTo>
                  <a:pt x="541121" y="888365"/>
                </a:lnTo>
                <a:close/>
              </a:path>
              <a:path w="1224280" h="940435">
                <a:moveTo>
                  <a:pt x="592937" y="888365"/>
                </a:moveTo>
                <a:lnTo>
                  <a:pt x="567029" y="888365"/>
                </a:lnTo>
                <a:lnTo>
                  <a:pt x="567029" y="914273"/>
                </a:lnTo>
                <a:lnTo>
                  <a:pt x="592937" y="914273"/>
                </a:lnTo>
                <a:lnTo>
                  <a:pt x="592937" y="888365"/>
                </a:lnTo>
                <a:close/>
              </a:path>
              <a:path w="1224280" h="940435">
                <a:moveTo>
                  <a:pt x="644690" y="888365"/>
                </a:moveTo>
                <a:lnTo>
                  <a:pt x="618845" y="888365"/>
                </a:lnTo>
                <a:lnTo>
                  <a:pt x="618845" y="914273"/>
                </a:lnTo>
                <a:lnTo>
                  <a:pt x="644690" y="914273"/>
                </a:lnTo>
                <a:lnTo>
                  <a:pt x="644690" y="888365"/>
                </a:lnTo>
                <a:close/>
              </a:path>
              <a:path w="1224280" h="940435">
                <a:moveTo>
                  <a:pt x="696506" y="888365"/>
                </a:moveTo>
                <a:lnTo>
                  <a:pt x="670598" y="888365"/>
                </a:lnTo>
                <a:lnTo>
                  <a:pt x="670598" y="914273"/>
                </a:lnTo>
                <a:lnTo>
                  <a:pt x="696506" y="914273"/>
                </a:lnTo>
                <a:lnTo>
                  <a:pt x="696506" y="888365"/>
                </a:lnTo>
                <a:close/>
              </a:path>
              <a:path w="1224280" h="940435">
                <a:moveTo>
                  <a:pt x="748322" y="888365"/>
                </a:moveTo>
                <a:lnTo>
                  <a:pt x="722414" y="888365"/>
                </a:lnTo>
                <a:lnTo>
                  <a:pt x="722414" y="914273"/>
                </a:lnTo>
                <a:lnTo>
                  <a:pt x="748322" y="914273"/>
                </a:lnTo>
                <a:lnTo>
                  <a:pt x="748322" y="888365"/>
                </a:lnTo>
                <a:close/>
              </a:path>
              <a:path w="1224280" h="940435">
                <a:moveTo>
                  <a:pt x="800138" y="888365"/>
                </a:moveTo>
                <a:lnTo>
                  <a:pt x="774230" y="888365"/>
                </a:lnTo>
                <a:lnTo>
                  <a:pt x="774230" y="914273"/>
                </a:lnTo>
                <a:lnTo>
                  <a:pt x="800138" y="914273"/>
                </a:lnTo>
                <a:lnTo>
                  <a:pt x="800138" y="888365"/>
                </a:lnTo>
                <a:close/>
              </a:path>
              <a:path w="1224280" h="940435">
                <a:moveTo>
                  <a:pt x="851954" y="888365"/>
                </a:moveTo>
                <a:lnTo>
                  <a:pt x="826046" y="888365"/>
                </a:lnTo>
                <a:lnTo>
                  <a:pt x="826046" y="914273"/>
                </a:lnTo>
                <a:lnTo>
                  <a:pt x="851954" y="914273"/>
                </a:lnTo>
                <a:lnTo>
                  <a:pt x="851954" y="888365"/>
                </a:lnTo>
                <a:close/>
              </a:path>
              <a:path w="1224280" h="940435">
                <a:moveTo>
                  <a:pt x="903770" y="888365"/>
                </a:moveTo>
                <a:lnTo>
                  <a:pt x="877862" y="888365"/>
                </a:lnTo>
                <a:lnTo>
                  <a:pt x="877862" y="914273"/>
                </a:lnTo>
                <a:lnTo>
                  <a:pt x="903770" y="914273"/>
                </a:lnTo>
                <a:lnTo>
                  <a:pt x="903770" y="888365"/>
                </a:lnTo>
                <a:close/>
              </a:path>
              <a:path w="1224280" h="940435">
                <a:moveTo>
                  <a:pt x="955586" y="888365"/>
                </a:moveTo>
                <a:lnTo>
                  <a:pt x="929678" y="888365"/>
                </a:lnTo>
                <a:lnTo>
                  <a:pt x="929678" y="914273"/>
                </a:lnTo>
                <a:lnTo>
                  <a:pt x="955586" y="914273"/>
                </a:lnTo>
                <a:lnTo>
                  <a:pt x="955586" y="888365"/>
                </a:lnTo>
                <a:close/>
              </a:path>
              <a:path w="1224280" h="940435">
                <a:moveTo>
                  <a:pt x="1007402" y="888365"/>
                </a:moveTo>
                <a:lnTo>
                  <a:pt x="981494" y="888365"/>
                </a:lnTo>
                <a:lnTo>
                  <a:pt x="981494" y="914273"/>
                </a:lnTo>
                <a:lnTo>
                  <a:pt x="1007402" y="914273"/>
                </a:lnTo>
                <a:lnTo>
                  <a:pt x="1007402" y="888365"/>
                </a:lnTo>
                <a:close/>
              </a:path>
              <a:path w="1224280" h="940435">
                <a:moveTo>
                  <a:pt x="1059218" y="888365"/>
                </a:moveTo>
                <a:lnTo>
                  <a:pt x="1033310" y="888365"/>
                </a:lnTo>
                <a:lnTo>
                  <a:pt x="1033310" y="914273"/>
                </a:lnTo>
                <a:lnTo>
                  <a:pt x="1059218" y="914273"/>
                </a:lnTo>
                <a:lnTo>
                  <a:pt x="1059218" y="888365"/>
                </a:lnTo>
                <a:close/>
              </a:path>
              <a:path w="1224280" h="940435">
                <a:moveTo>
                  <a:pt x="1111034" y="888365"/>
                </a:moveTo>
                <a:lnTo>
                  <a:pt x="1085126" y="888365"/>
                </a:lnTo>
                <a:lnTo>
                  <a:pt x="1085126" y="914273"/>
                </a:lnTo>
                <a:lnTo>
                  <a:pt x="1111034" y="914273"/>
                </a:lnTo>
                <a:lnTo>
                  <a:pt x="1111034" y="888365"/>
                </a:lnTo>
                <a:close/>
              </a:path>
              <a:path w="1224280" h="940435">
                <a:moveTo>
                  <a:pt x="1145959" y="862457"/>
                </a:moveTo>
                <a:lnTo>
                  <a:pt x="1145959" y="940181"/>
                </a:lnTo>
                <a:lnTo>
                  <a:pt x="1197775" y="914273"/>
                </a:lnTo>
                <a:lnTo>
                  <a:pt x="1158913" y="914273"/>
                </a:lnTo>
                <a:lnTo>
                  <a:pt x="1158913" y="888365"/>
                </a:lnTo>
                <a:lnTo>
                  <a:pt x="1197775" y="888365"/>
                </a:lnTo>
                <a:lnTo>
                  <a:pt x="1145959" y="862457"/>
                </a:lnTo>
                <a:close/>
              </a:path>
              <a:path w="1224280" h="940435">
                <a:moveTo>
                  <a:pt x="1145959" y="888365"/>
                </a:moveTo>
                <a:lnTo>
                  <a:pt x="1136942" y="888365"/>
                </a:lnTo>
                <a:lnTo>
                  <a:pt x="1136942" y="914273"/>
                </a:lnTo>
                <a:lnTo>
                  <a:pt x="1145959" y="914273"/>
                </a:lnTo>
                <a:lnTo>
                  <a:pt x="1145959" y="888365"/>
                </a:lnTo>
                <a:close/>
              </a:path>
              <a:path w="1224280" h="940435">
                <a:moveTo>
                  <a:pt x="1197775" y="888365"/>
                </a:moveTo>
                <a:lnTo>
                  <a:pt x="1158913" y="888365"/>
                </a:lnTo>
                <a:lnTo>
                  <a:pt x="1158913" y="914273"/>
                </a:lnTo>
                <a:lnTo>
                  <a:pt x="1197775" y="914273"/>
                </a:lnTo>
                <a:lnTo>
                  <a:pt x="1223683" y="901319"/>
                </a:lnTo>
                <a:lnTo>
                  <a:pt x="1197775" y="888365"/>
                </a:lnTo>
                <a:close/>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45111" name="object 23">
            <a:extLst>
              <a:ext uri="{FF2B5EF4-FFF2-40B4-BE49-F238E27FC236}">
                <a16:creationId xmlns:a16="http://schemas.microsoft.com/office/drawing/2014/main" id="{87A3A439-7AC5-432C-806D-810381C62FC4}"/>
              </a:ext>
            </a:extLst>
          </p:cNvPr>
          <p:cNvSpPr txBox="1">
            <a:spLocks noChangeArrowheads="1"/>
          </p:cNvSpPr>
          <p:nvPr/>
        </p:nvSpPr>
        <p:spPr bwMode="auto">
          <a:xfrm>
            <a:off x="1052513" y="6003925"/>
            <a:ext cx="800100"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933" rIns="0" bIns="0">
            <a:spAutoFit/>
          </a:bodyPr>
          <a:lstStyle>
            <a:lvl1pPr marL="15875" indent="10477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sz="1600" b="1">
                <a:solidFill>
                  <a:srgbClr val="464646"/>
                </a:solidFill>
                <a:latin typeface="Arial" panose="020B0604020202020204" pitchFamily="34" charset="0"/>
                <a:cs typeface="Arial" panose="020B0604020202020204" pitchFamily="34" charset="0"/>
              </a:rPr>
              <a:t>静态内容</a:t>
            </a:r>
            <a:endParaRPr lang="zh-CN" altLang="zh-CN" sz="1600">
              <a:latin typeface="Arial" panose="020B0604020202020204" pitchFamily="34" charset="0"/>
              <a:cs typeface="Arial" panose="020B0604020202020204" pitchFamily="34" charset="0"/>
            </a:endParaRPr>
          </a:p>
        </p:txBody>
      </p:sp>
      <p:sp>
        <p:nvSpPr>
          <p:cNvPr id="345112" name="object 24">
            <a:extLst>
              <a:ext uri="{FF2B5EF4-FFF2-40B4-BE49-F238E27FC236}">
                <a16:creationId xmlns:a16="http://schemas.microsoft.com/office/drawing/2014/main" id="{7081FC61-32BD-4D4E-8743-54F199AFF294}"/>
              </a:ext>
            </a:extLst>
          </p:cNvPr>
          <p:cNvSpPr>
            <a:spLocks noChangeArrowheads="1"/>
          </p:cNvSpPr>
          <p:nvPr/>
        </p:nvSpPr>
        <p:spPr bwMode="auto">
          <a:xfrm>
            <a:off x="1393825" y="3665538"/>
            <a:ext cx="1514475" cy="420687"/>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45113" name="object 25">
            <a:extLst>
              <a:ext uri="{FF2B5EF4-FFF2-40B4-BE49-F238E27FC236}">
                <a16:creationId xmlns:a16="http://schemas.microsoft.com/office/drawing/2014/main" id="{C5E2DA3E-27D8-433A-9124-43E23C8E8B38}"/>
              </a:ext>
            </a:extLst>
          </p:cNvPr>
          <p:cNvSpPr>
            <a:spLocks/>
          </p:cNvSpPr>
          <p:nvPr/>
        </p:nvSpPr>
        <p:spPr bwMode="auto">
          <a:xfrm>
            <a:off x="1452563" y="3770313"/>
            <a:ext cx="1244600" cy="160337"/>
          </a:xfrm>
          <a:custGeom>
            <a:avLst/>
            <a:gdLst>
              <a:gd name="T0" fmla="*/ 0 w 934085"/>
              <a:gd name="T1" fmla="*/ 302693 h 120650"/>
              <a:gd name="T2" fmla="*/ 326418 w 934085"/>
              <a:gd name="T3" fmla="*/ 195296 h 120650"/>
              <a:gd name="T4" fmla="*/ 326418 w 934085"/>
              <a:gd name="T5" fmla="*/ 302693 h 120650"/>
              <a:gd name="T6" fmla="*/ 435221 w 934085"/>
              <a:gd name="T7" fmla="*/ 195296 h 120650"/>
              <a:gd name="T8" fmla="*/ 544030 w 934085"/>
              <a:gd name="T9" fmla="*/ 195296 h 120650"/>
              <a:gd name="T10" fmla="*/ 652832 w 934085"/>
              <a:gd name="T11" fmla="*/ 302693 h 120650"/>
              <a:gd name="T12" fmla="*/ 979250 w 934085"/>
              <a:gd name="T13" fmla="*/ 195296 h 120650"/>
              <a:gd name="T14" fmla="*/ 979250 w 934085"/>
              <a:gd name="T15" fmla="*/ 302693 h 120650"/>
              <a:gd name="T16" fmla="*/ 1088053 w 934085"/>
              <a:gd name="T17" fmla="*/ 195296 h 120650"/>
              <a:gd name="T18" fmla="*/ 1196862 w 934085"/>
              <a:gd name="T19" fmla="*/ 195296 h 120650"/>
              <a:gd name="T20" fmla="*/ 1305666 w 934085"/>
              <a:gd name="T21" fmla="*/ 302693 h 120650"/>
              <a:gd name="T22" fmla="*/ 1632083 w 934085"/>
              <a:gd name="T23" fmla="*/ 195296 h 120650"/>
              <a:gd name="T24" fmla="*/ 1632083 w 934085"/>
              <a:gd name="T25" fmla="*/ 302693 h 120650"/>
              <a:gd name="T26" fmla="*/ 1740888 w 934085"/>
              <a:gd name="T27" fmla="*/ 195296 h 120650"/>
              <a:gd name="T28" fmla="*/ 1849694 w 934085"/>
              <a:gd name="T29" fmla="*/ 195296 h 120650"/>
              <a:gd name="T30" fmla="*/ 1958498 w 934085"/>
              <a:gd name="T31" fmla="*/ 302693 h 120650"/>
              <a:gd name="T32" fmla="*/ 2284916 w 934085"/>
              <a:gd name="T33" fmla="*/ 195296 h 120650"/>
              <a:gd name="T34" fmla="*/ 2284916 w 934085"/>
              <a:gd name="T35" fmla="*/ 302693 h 120650"/>
              <a:gd name="T36" fmla="*/ 2393720 w 934085"/>
              <a:gd name="T37" fmla="*/ 195296 h 120650"/>
              <a:gd name="T38" fmla="*/ 2502528 w 934085"/>
              <a:gd name="T39" fmla="*/ 195296 h 120650"/>
              <a:gd name="T40" fmla="*/ 2611328 w 934085"/>
              <a:gd name="T41" fmla="*/ 302693 h 120650"/>
              <a:gd name="T42" fmla="*/ 2937750 w 934085"/>
              <a:gd name="T43" fmla="*/ 195296 h 120650"/>
              <a:gd name="T44" fmla="*/ 2937750 w 934085"/>
              <a:gd name="T45" fmla="*/ 302693 h 120650"/>
              <a:gd name="T46" fmla="*/ 3046553 w 934085"/>
              <a:gd name="T47" fmla="*/ 195296 h 120650"/>
              <a:gd name="T48" fmla="*/ 3155360 w 934085"/>
              <a:gd name="T49" fmla="*/ 195296 h 120650"/>
              <a:gd name="T50" fmla="*/ 3264163 w 934085"/>
              <a:gd name="T51" fmla="*/ 302693 h 120650"/>
              <a:gd name="T52" fmla="*/ 3699389 w 934085"/>
              <a:gd name="T53" fmla="*/ 253336 h 120650"/>
              <a:gd name="T54" fmla="*/ 3426304 w 934085"/>
              <a:gd name="T55" fmla="*/ 438507 h 120650"/>
              <a:gd name="T56" fmla="*/ 3489771 w 934085"/>
              <a:gd name="T57" fmla="*/ 497994 h 120650"/>
              <a:gd name="T58" fmla="*/ 3699389 w 934085"/>
              <a:gd name="T59" fmla="*/ 253336 h 120650"/>
              <a:gd name="T60" fmla="*/ 3481778 w 934085"/>
              <a:gd name="T61" fmla="*/ 302693 h 120650"/>
              <a:gd name="T62" fmla="*/ 3706930 w 934085"/>
              <a:gd name="T63" fmla="*/ 248997 h 120650"/>
              <a:gd name="T64" fmla="*/ 3808189 w 934085"/>
              <a:gd name="T65" fmla="*/ 302693 h 120650"/>
              <a:gd name="T66" fmla="*/ 3706930 w 934085"/>
              <a:gd name="T67" fmla="*/ 248997 h 120650"/>
              <a:gd name="T68" fmla="*/ 3808189 w 934085"/>
              <a:gd name="T69" fmla="*/ 302693 h 120650"/>
              <a:gd name="T70" fmla="*/ 3829049 w 934085"/>
              <a:gd name="T71" fmla="*/ 195296 h 120650"/>
              <a:gd name="T72" fmla="*/ 3787394 w 934085"/>
              <a:gd name="T73" fmla="*/ 295320 h 120650"/>
              <a:gd name="T74" fmla="*/ 3787394 w 934085"/>
              <a:gd name="T75" fmla="*/ 202669 h 120650"/>
              <a:gd name="T76" fmla="*/ 3808189 w 934085"/>
              <a:gd name="T77" fmla="*/ 202669 h 120650"/>
              <a:gd name="T78" fmla="*/ 3706930 w 934085"/>
              <a:gd name="T79" fmla="*/ 248997 h 120650"/>
              <a:gd name="T80" fmla="*/ 3699389 w 934085"/>
              <a:gd name="T81" fmla="*/ 195296 h 120650"/>
              <a:gd name="T82" fmla="*/ 3787394 w 934085"/>
              <a:gd name="T83" fmla="*/ 202669 h 120650"/>
              <a:gd name="T84" fmla="*/ 3489771 w 934085"/>
              <a:gd name="T85" fmla="*/ 0 h 120650"/>
              <a:gd name="T86" fmla="*/ 3426304 w 934085"/>
              <a:gd name="T87" fmla="*/ 59480 h 120650"/>
              <a:gd name="T88" fmla="*/ 3699389 w 934085"/>
              <a:gd name="T89" fmla="*/ 244654 h 120650"/>
              <a:gd name="T90" fmla="*/ 3489771 w 934085"/>
              <a:gd name="T91" fmla="*/ 0 h 12065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934085" h="120650">
                <a:moveTo>
                  <a:pt x="25908" y="47116"/>
                </a:moveTo>
                <a:lnTo>
                  <a:pt x="0" y="47116"/>
                </a:lnTo>
                <a:lnTo>
                  <a:pt x="0" y="73025"/>
                </a:lnTo>
                <a:lnTo>
                  <a:pt x="25908" y="73025"/>
                </a:lnTo>
                <a:lnTo>
                  <a:pt x="25908" y="47116"/>
                </a:lnTo>
                <a:close/>
              </a:path>
              <a:path w="934085" h="120650">
                <a:moveTo>
                  <a:pt x="77724" y="47116"/>
                </a:moveTo>
                <a:lnTo>
                  <a:pt x="51815" y="47116"/>
                </a:lnTo>
                <a:lnTo>
                  <a:pt x="51815" y="73025"/>
                </a:lnTo>
                <a:lnTo>
                  <a:pt x="77724" y="73025"/>
                </a:lnTo>
                <a:lnTo>
                  <a:pt x="77724" y="47116"/>
                </a:lnTo>
                <a:close/>
              </a:path>
              <a:path w="934085" h="120650">
                <a:moveTo>
                  <a:pt x="129540" y="47116"/>
                </a:moveTo>
                <a:lnTo>
                  <a:pt x="103632" y="47116"/>
                </a:lnTo>
                <a:lnTo>
                  <a:pt x="103632" y="73025"/>
                </a:lnTo>
                <a:lnTo>
                  <a:pt x="129540" y="73025"/>
                </a:lnTo>
                <a:lnTo>
                  <a:pt x="129540" y="47116"/>
                </a:lnTo>
                <a:close/>
              </a:path>
              <a:path w="934085" h="120650">
                <a:moveTo>
                  <a:pt x="181356" y="47116"/>
                </a:moveTo>
                <a:lnTo>
                  <a:pt x="155448" y="47116"/>
                </a:lnTo>
                <a:lnTo>
                  <a:pt x="155448" y="73025"/>
                </a:lnTo>
                <a:lnTo>
                  <a:pt x="181356" y="73025"/>
                </a:lnTo>
                <a:lnTo>
                  <a:pt x="181356" y="47116"/>
                </a:lnTo>
                <a:close/>
              </a:path>
              <a:path w="934085" h="120650">
                <a:moveTo>
                  <a:pt x="233172" y="47116"/>
                </a:moveTo>
                <a:lnTo>
                  <a:pt x="207264" y="47116"/>
                </a:lnTo>
                <a:lnTo>
                  <a:pt x="207264" y="73025"/>
                </a:lnTo>
                <a:lnTo>
                  <a:pt x="233172" y="73025"/>
                </a:lnTo>
                <a:lnTo>
                  <a:pt x="233172" y="47116"/>
                </a:lnTo>
                <a:close/>
              </a:path>
              <a:path w="934085" h="120650">
                <a:moveTo>
                  <a:pt x="284988" y="47116"/>
                </a:moveTo>
                <a:lnTo>
                  <a:pt x="259080" y="47116"/>
                </a:lnTo>
                <a:lnTo>
                  <a:pt x="259080" y="73025"/>
                </a:lnTo>
                <a:lnTo>
                  <a:pt x="284988" y="73025"/>
                </a:lnTo>
                <a:lnTo>
                  <a:pt x="284988" y="47116"/>
                </a:lnTo>
                <a:close/>
              </a:path>
              <a:path w="934085" h="120650">
                <a:moveTo>
                  <a:pt x="336804" y="47116"/>
                </a:moveTo>
                <a:lnTo>
                  <a:pt x="310896" y="47116"/>
                </a:lnTo>
                <a:lnTo>
                  <a:pt x="310896" y="73025"/>
                </a:lnTo>
                <a:lnTo>
                  <a:pt x="336804" y="73025"/>
                </a:lnTo>
                <a:lnTo>
                  <a:pt x="336804" y="47116"/>
                </a:lnTo>
                <a:close/>
              </a:path>
              <a:path w="934085" h="120650">
                <a:moveTo>
                  <a:pt x="388620" y="47116"/>
                </a:moveTo>
                <a:lnTo>
                  <a:pt x="362712" y="47116"/>
                </a:lnTo>
                <a:lnTo>
                  <a:pt x="362712" y="73025"/>
                </a:lnTo>
                <a:lnTo>
                  <a:pt x="388620" y="73025"/>
                </a:lnTo>
                <a:lnTo>
                  <a:pt x="388620" y="47116"/>
                </a:lnTo>
                <a:close/>
              </a:path>
              <a:path w="934085" h="120650">
                <a:moveTo>
                  <a:pt x="440436" y="47116"/>
                </a:moveTo>
                <a:lnTo>
                  <a:pt x="414528" y="47116"/>
                </a:lnTo>
                <a:lnTo>
                  <a:pt x="414528" y="73025"/>
                </a:lnTo>
                <a:lnTo>
                  <a:pt x="440436" y="73025"/>
                </a:lnTo>
                <a:lnTo>
                  <a:pt x="440436" y="47116"/>
                </a:lnTo>
                <a:close/>
              </a:path>
              <a:path w="934085" h="120650">
                <a:moveTo>
                  <a:pt x="492252" y="47116"/>
                </a:moveTo>
                <a:lnTo>
                  <a:pt x="466344" y="47116"/>
                </a:lnTo>
                <a:lnTo>
                  <a:pt x="466344" y="73025"/>
                </a:lnTo>
                <a:lnTo>
                  <a:pt x="492252" y="73025"/>
                </a:lnTo>
                <a:lnTo>
                  <a:pt x="492252" y="47116"/>
                </a:lnTo>
                <a:close/>
              </a:path>
              <a:path w="934085" h="120650">
                <a:moveTo>
                  <a:pt x="544068" y="47116"/>
                </a:moveTo>
                <a:lnTo>
                  <a:pt x="518160" y="47116"/>
                </a:lnTo>
                <a:lnTo>
                  <a:pt x="518160" y="73025"/>
                </a:lnTo>
                <a:lnTo>
                  <a:pt x="544068" y="73025"/>
                </a:lnTo>
                <a:lnTo>
                  <a:pt x="544068" y="47116"/>
                </a:lnTo>
                <a:close/>
              </a:path>
              <a:path w="934085" h="120650">
                <a:moveTo>
                  <a:pt x="595884" y="47116"/>
                </a:moveTo>
                <a:lnTo>
                  <a:pt x="569976" y="47116"/>
                </a:lnTo>
                <a:lnTo>
                  <a:pt x="569976" y="73025"/>
                </a:lnTo>
                <a:lnTo>
                  <a:pt x="595884" y="73025"/>
                </a:lnTo>
                <a:lnTo>
                  <a:pt x="595884" y="47116"/>
                </a:lnTo>
                <a:close/>
              </a:path>
              <a:path w="934085" h="120650">
                <a:moveTo>
                  <a:pt x="647700" y="47116"/>
                </a:moveTo>
                <a:lnTo>
                  <a:pt x="621791" y="47116"/>
                </a:lnTo>
                <a:lnTo>
                  <a:pt x="621791" y="73025"/>
                </a:lnTo>
                <a:lnTo>
                  <a:pt x="647700" y="73025"/>
                </a:lnTo>
                <a:lnTo>
                  <a:pt x="647700" y="47116"/>
                </a:lnTo>
                <a:close/>
              </a:path>
              <a:path w="934085" h="120650">
                <a:moveTo>
                  <a:pt x="699516" y="47116"/>
                </a:moveTo>
                <a:lnTo>
                  <a:pt x="673608" y="47116"/>
                </a:lnTo>
                <a:lnTo>
                  <a:pt x="673608" y="73025"/>
                </a:lnTo>
                <a:lnTo>
                  <a:pt x="699516" y="73025"/>
                </a:lnTo>
                <a:lnTo>
                  <a:pt x="699516" y="47116"/>
                </a:lnTo>
                <a:close/>
              </a:path>
              <a:path w="934085" h="120650">
                <a:moveTo>
                  <a:pt x="751332" y="47116"/>
                </a:moveTo>
                <a:lnTo>
                  <a:pt x="725424" y="47116"/>
                </a:lnTo>
                <a:lnTo>
                  <a:pt x="725424" y="73025"/>
                </a:lnTo>
                <a:lnTo>
                  <a:pt x="751332" y="73025"/>
                </a:lnTo>
                <a:lnTo>
                  <a:pt x="751332" y="47116"/>
                </a:lnTo>
                <a:close/>
              </a:path>
              <a:path w="934085" h="120650">
                <a:moveTo>
                  <a:pt x="803147" y="47116"/>
                </a:moveTo>
                <a:lnTo>
                  <a:pt x="777240" y="47116"/>
                </a:lnTo>
                <a:lnTo>
                  <a:pt x="777240" y="73025"/>
                </a:lnTo>
                <a:lnTo>
                  <a:pt x="803147" y="73025"/>
                </a:lnTo>
                <a:lnTo>
                  <a:pt x="803147" y="47116"/>
                </a:lnTo>
                <a:close/>
              </a:path>
              <a:path w="934085" h="120650">
                <a:moveTo>
                  <a:pt x="880872" y="61118"/>
                </a:moveTo>
                <a:lnTo>
                  <a:pt x="824103" y="94233"/>
                </a:lnTo>
                <a:lnTo>
                  <a:pt x="817879" y="97789"/>
                </a:lnTo>
                <a:lnTo>
                  <a:pt x="815847" y="105790"/>
                </a:lnTo>
                <a:lnTo>
                  <a:pt x="819404" y="111886"/>
                </a:lnTo>
                <a:lnTo>
                  <a:pt x="822960" y="118109"/>
                </a:lnTo>
                <a:lnTo>
                  <a:pt x="830960" y="120141"/>
                </a:lnTo>
                <a:lnTo>
                  <a:pt x="911747" y="73025"/>
                </a:lnTo>
                <a:lnTo>
                  <a:pt x="880872" y="73025"/>
                </a:lnTo>
                <a:lnTo>
                  <a:pt x="880872" y="61118"/>
                </a:lnTo>
                <a:close/>
              </a:path>
              <a:path w="934085" h="120650">
                <a:moveTo>
                  <a:pt x="854964" y="47116"/>
                </a:moveTo>
                <a:lnTo>
                  <a:pt x="829056" y="47116"/>
                </a:lnTo>
                <a:lnTo>
                  <a:pt x="829056" y="73025"/>
                </a:lnTo>
                <a:lnTo>
                  <a:pt x="854964" y="73025"/>
                </a:lnTo>
                <a:lnTo>
                  <a:pt x="854964" y="47116"/>
                </a:lnTo>
                <a:close/>
              </a:path>
              <a:path w="934085" h="120650">
                <a:moveTo>
                  <a:pt x="882668" y="60070"/>
                </a:moveTo>
                <a:lnTo>
                  <a:pt x="880872" y="61118"/>
                </a:lnTo>
                <a:lnTo>
                  <a:pt x="880872" y="73025"/>
                </a:lnTo>
                <a:lnTo>
                  <a:pt x="906779" y="73025"/>
                </a:lnTo>
                <a:lnTo>
                  <a:pt x="906779" y="71246"/>
                </a:lnTo>
                <a:lnTo>
                  <a:pt x="901827" y="71246"/>
                </a:lnTo>
                <a:lnTo>
                  <a:pt x="882668" y="60070"/>
                </a:lnTo>
                <a:close/>
              </a:path>
              <a:path w="934085" h="120650">
                <a:moveTo>
                  <a:pt x="911746" y="47116"/>
                </a:moveTo>
                <a:lnTo>
                  <a:pt x="906779" y="47116"/>
                </a:lnTo>
                <a:lnTo>
                  <a:pt x="906779" y="73025"/>
                </a:lnTo>
                <a:lnTo>
                  <a:pt x="911747" y="73025"/>
                </a:lnTo>
                <a:lnTo>
                  <a:pt x="933958" y="60070"/>
                </a:lnTo>
                <a:lnTo>
                  <a:pt x="911746" y="47116"/>
                </a:lnTo>
                <a:close/>
              </a:path>
              <a:path w="934085" h="120650">
                <a:moveTo>
                  <a:pt x="901827" y="48894"/>
                </a:moveTo>
                <a:lnTo>
                  <a:pt x="882668" y="60070"/>
                </a:lnTo>
                <a:lnTo>
                  <a:pt x="901827" y="71246"/>
                </a:lnTo>
                <a:lnTo>
                  <a:pt x="901827" y="48894"/>
                </a:lnTo>
                <a:close/>
              </a:path>
              <a:path w="934085" h="120650">
                <a:moveTo>
                  <a:pt x="906779" y="48894"/>
                </a:moveTo>
                <a:lnTo>
                  <a:pt x="901827" y="48894"/>
                </a:lnTo>
                <a:lnTo>
                  <a:pt x="901827" y="71246"/>
                </a:lnTo>
                <a:lnTo>
                  <a:pt x="906779" y="71246"/>
                </a:lnTo>
                <a:lnTo>
                  <a:pt x="906779" y="48894"/>
                </a:lnTo>
                <a:close/>
              </a:path>
              <a:path w="934085" h="120650">
                <a:moveTo>
                  <a:pt x="880872" y="59023"/>
                </a:moveTo>
                <a:lnTo>
                  <a:pt x="880872" y="61118"/>
                </a:lnTo>
                <a:lnTo>
                  <a:pt x="882668" y="60070"/>
                </a:lnTo>
                <a:lnTo>
                  <a:pt x="880872" y="59023"/>
                </a:lnTo>
                <a:close/>
              </a:path>
              <a:path w="934085" h="120650">
                <a:moveTo>
                  <a:pt x="906779" y="47116"/>
                </a:moveTo>
                <a:lnTo>
                  <a:pt x="880872" y="47116"/>
                </a:lnTo>
                <a:lnTo>
                  <a:pt x="880872" y="59023"/>
                </a:lnTo>
                <a:lnTo>
                  <a:pt x="882668" y="60070"/>
                </a:lnTo>
                <a:lnTo>
                  <a:pt x="901827" y="48894"/>
                </a:lnTo>
                <a:lnTo>
                  <a:pt x="906779" y="48894"/>
                </a:lnTo>
                <a:lnTo>
                  <a:pt x="906779" y="47116"/>
                </a:lnTo>
                <a:close/>
              </a:path>
              <a:path w="934085" h="120650">
                <a:moveTo>
                  <a:pt x="830960" y="0"/>
                </a:moveTo>
                <a:lnTo>
                  <a:pt x="822960" y="2031"/>
                </a:lnTo>
                <a:lnTo>
                  <a:pt x="819404" y="8254"/>
                </a:lnTo>
                <a:lnTo>
                  <a:pt x="815847" y="14350"/>
                </a:lnTo>
                <a:lnTo>
                  <a:pt x="817879" y="22351"/>
                </a:lnTo>
                <a:lnTo>
                  <a:pt x="824103" y="25907"/>
                </a:lnTo>
                <a:lnTo>
                  <a:pt x="880872" y="59023"/>
                </a:lnTo>
                <a:lnTo>
                  <a:pt x="880872" y="47116"/>
                </a:lnTo>
                <a:lnTo>
                  <a:pt x="911746" y="47116"/>
                </a:lnTo>
                <a:lnTo>
                  <a:pt x="830960" y="0"/>
                </a:lnTo>
                <a:close/>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6" name="object 26">
            <a:extLst>
              <a:ext uri="{FF2B5EF4-FFF2-40B4-BE49-F238E27FC236}">
                <a16:creationId xmlns:a16="http://schemas.microsoft.com/office/drawing/2014/main" id="{CAC4E2F0-640B-4364-BA30-9674349BE583}"/>
              </a:ext>
            </a:extLst>
          </p:cNvPr>
          <p:cNvSpPr txBox="1"/>
          <p:nvPr/>
        </p:nvSpPr>
        <p:spPr>
          <a:xfrm>
            <a:off x="466725" y="1025525"/>
            <a:ext cx="1082675" cy="671513"/>
          </a:xfrm>
          <a:prstGeom prst="rect">
            <a:avLst/>
          </a:prstGeom>
        </p:spPr>
        <p:txBody>
          <a:bodyPr lIns="0" tIns="16087" rIns="0" bIns="0">
            <a:spAutoFit/>
          </a:bodyPr>
          <a:lstStyle/>
          <a:p>
            <a:pPr marL="30479">
              <a:spcBef>
                <a:spcPts val="127"/>
              </a:spcBef>
              <a:defRPr/>
            </a:pPr>
            <a:r>
              <a:rPr sz="2133" b="1" spc="-7" dirty="0">
                <a:solidFill>
                  <a:srgbClr val="FFB000"/>
                </a:solidFill>
                <a:latin typeface="Arial"/>
                <a:cs typeface="Arial"/>
              </a:rPr>
              <a:t>内容</a:t>
            </a:r>
            <a:endParaRPr sz="2133">
              <a:latin typeface="Arial"/>
              <a:cs typeface="Arial"/>
            </a:endParaRPr>
          </a:p>
          <a:p>
            <a:pPr marL="16933">
              <a:spcBef>
                <a:spcPts val="7"/>
              </a:spcBef>
              <a:defRPr/>
            </a:pPr>
            <a:r>
              <a:rPr sz="2133" b="1" spc="-13" dirty="0">
                <a:solidFill>
                  <a:srgbClr val="FFB000"/>
                </a:solidFill>
                <a:latin typeface="Arial"/>
                <a:cs typeface="Arial"/>
              </a:rPr>
              <a:t>交货</a:t>
            </a:r>
            <a:endParaRPr sz="2133">
              <a:latin typeface="Arial"/>
              <a:cs typeface="Arial"/>
            </a:endParaRPr>
          </a:p>
        </p:txBody>
      </p:sp>
      <p:sp>
        <p:nvSpPr>
          <p:cNvPr id="27" name="object 27">
            <a:extLst>
              <a:ext uri="{FF2B5EF4-FFF2-40B4-BE49-F238E27FC236}">
                <a16:creationId xmlns:a16="http://schemas.microsoft.com/office/drawing/2014/main" id="{D75A93FB-6643-49CF-B081-73641A9B69AD}"/>
              </a:ext>
            </a:extLst>
          </p:cNvPr>
          <p:cNvSpPr txBox="1"/>
          <p:nvPr/>
        </p:nvSpPr>
        <p:spPr>
          <a:xfrm>
            <a:off x="3330575" y="1060450"/>
            <a:ext cx="747713" cy="671513"/>
          </a:xfrm>
          <a:prstGeom prst="rect">
            <a:avLst/>
          </a:prstGeom>
        </p:spPr>
        <p:txBody>
          <a:bodyPr lIns="0" tIns="16087" rIns="0" bIns="0">
            <a:spAutoFit/>
          </a:bodyPr>
          <a:lstStyle/>
          <a:p>
            <a:pPr algn="ctr">
              <a:spcBef>
                <a:spcPts val="127"/>
              </a:spcBef>
              <a:defRPr/>
            </a:pPr>
            <a:r>
              <a:rPr sz="2133" b="1" spc="-27" dirty="0">
                <a:solidFill>
                  <a:srgbClr val="FFB000"/>
                </a:solidFill>
                <a:latin typeface="Arial"/>
                <a:cs typeface="Arial"/>
              </a:rPr>
              <a:t>Api</a:t>
            </a:r>
            <a:endParaRPr sz="2133">
              <a:latin typeface="Arial"/>
              <a:cs typeface="Arial"/>
            </a:endParaRPr>
          </a:p>
          <a:p>
            <a:pPr algn="ctr">
              <a:defRPr/>
            </a:pPr>
            <a:r>
              <a:rPr sz="2133" b="1" spc="-7" dirty="0">
                <a:solidFill>
                  <a:srgbClr val="FFB000"/>
                </a:solidFill>
                <a:latin typeface="Arial"/>
                <a:cs typeface="Arial"/>
              </a:rPr>
              <a:t>洛杉矶</a:t>
            </a:r>
            <a:r>
              <a:rPr sz="2133" b="1" spc="-60" dirty="0">
                <a:solidFill>
                  <a:srgbClr val="FFB000"/>
                </a:solidFill>
                <a:latin typeface="Arial"/>
                <a:cs typeface="Arial"/>
              </a:rPr>
              <a:t>Y</a:t>
            </a:r>
            <a:r>
              <a:rPr sz="2133" b="1" spc="-7" dirty="0">
                <a:solidFill>
                  <a:srgbClr val="FFB000"/>
                </a:solidFill>
                <a:latin typeface="Arial"/>
                <a:cs typeface="Arial"/>
              </a:rPr>
              <a:t>二</a:t>
            </a:r>
            <a:endParaRPr sz="2133">
              <a:latin typeface="Arial"/>
              <a:cs typeface="Arial"/>
            </a:endParaRPr>
          </a:p>
        </p:txBody>
      </p:sp>
      <p:sp>
        <p:nvSpPr>
          <p:cNvPr id="345116" name="object 28">
            <a:extLst>
              <a:ext uri="{FF2B5EF4-FFF2-40B4-BE49-F238E27FC236}">
                <a16:creationId xmlns:a16="http://schemas.microsoft.com/office/drawing/2014/main" id="{FADCE83A-975F-43ED-8826-5092755D3B47}"/>
              </a:ext>
            </a:extLst>
          </p:cNvPr>
          <p:cNvSpPr txBox="1">
            <a:spLocks noChangeArrowheads="1"/>
          </p:cNvSpPr>
          <p:nvPr/>
        </p:nvSpPr>
        <p:spPr bwMode="auto">
          <a:xfrm>
            <a:off x="6230938" y="1047750"/>
            <a:ext cx="14986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087" rIns="0" bIns="0">
            <a:spAutoFit/>
          </a:bodyPr>
          <a:lstStyle>
            <a:lvl1pPr marL="390525" indent="-3746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25"/>
              </a:spcBef>
            </a:pPr>
            <a:r>
              <a:rPr lang="zh-CN" altLang="zh-CN" sz="2100" b="1">
                <a:solidFill>
                  <a:srgbClr val="FFB000"/>
                </a:solidFill>
                <a:latin typeface="Arial" panose="020B0604020202020204" pitchFamily="34" charset="0"/>
                <a:cs typeface="Arial" panose="020B0604020202020204" pitchFamily="34" charset="0"/>
              </a:rPr>
              <a:t>应用层</a:t>
            </a:r>
            <a:endParaRPr lang="zh-CN" altLang="zh-CN" sz="2100">
              <a:latin typeface="Arial" panose="020B0604020202020204" pitchFamily="34" charset="0"/>
              <a:cs typeface="Arial" panose="020B0604020202020204" pitchFamily="34" charset="0"/>
            </a:endParaRPr>
          </a:p>
        </p:txBody>
      </p:sp>
      <p:sp>
        <p:nvSpPr>
          <p:cNvPr id="29" name="object 29">
            <a:extLst>
              <a:ext uri="{FF2B5EF4-FFF2-40B4-BE49-F238E27FC236}">
                <a16:creationId xmlns:a16="http://schemas.microsoft.com/office/drawing/2014/main" id="{6B3E8086-ED1E-4B7E-9B3F-DA158143253E}"/>
              </a:ext>
            </a:extLst>
          </p:cNvPr>
          <p:cNvSpPr txBox="1"/>
          <p:nvPr/>
        </p:nvSpPr>
        <p:spPr>
          <a:xfrm>
            <a:off x="9059863" y="1076325"/>
            <a:ext cx="1550987" cy="673100"/>
          </a:xfrm>
          <a:prstGeom prst="rect">
            <a:avLst/>
          </a:prstGeom>
        </p:spPr>
        <p:txBody>
          <a:bodyPr lIns="0" tIns="16087" rIns="0" bIns="0">
            <a:spAutoFit/>
          </a:bodyPr>
          <a:lstStyle/>
          <a:p>
            <a:pPr algn="ctr">
              <a:spcBef>
                <a:spcPts val="127"/>
              </a:spcBef>
              <a:defRPr/>
            </a:pPr>
            <a:r>
              <a:rPr sz="2133" b="1" spc="-7" dirty="0">
                <a:solidFill>
                  <a:srgbClr val="FFB000"/>
                </a:solidFill>
                <a:latin typeface="Arial"/>
                <a:cs typeface="Arial"/>
              </a:rPr>
              <a:t>持续</a:t>
            </a:r>
            <a:endParaRPr sz="2133">
              <a:latin typeface="Arial"/>
              <a:cs typeface="Arial"/>
            </a:endParaRPr>
          </a:p>
          <a:p>
            <a:pPr algn="ctr">
              <a:spcBef>
                <a:spcPts val="7"/>
              </a:spcBef>
              <a:defRPr/>
            </a:pPr>
            <a:r>
              <a:rPr sz="2133" b="1" spc="-20" dirty="0">
                <a:solidFill>
                  <a:srgbClr val="FFB000"/>
                </a:solidFill>
                <a:latin typeface="Arial"/>
                <a:cs typeface="Arial"/>
              </a:rPr>
              <a:t>层</a:t>
            </a:r>
            <a:endParaRPr sz="2133">
              <a:latin typeface="Arial"/>
              <a:cs typeface="Arial"/>
            </a:endParaRPr>
          </a:p>
        </p:txBody>
      </p:sp>
      <p:sp>
        <p:nvSpPr>
          <p:cNvPr id="345118" name="object 30">
            <a:extLst>
              <a:ext uri="{FF2B5EF4-FFF2-40B4-BE49-F238E27FC236}">
                <a16:creationId xmlns:a16="http://schemas.microsoft.com/office/drawing/2014/main" id="{BB54EAF1-E4A9-4755-A916-292E786E42B5}"/>
              </a:ext>
            </a:extLst>
          </p:cNvPr>
          <p:cNvSpPr>
            <a:spLocks noChangeArrowheads="1"/>
          </p:cNvSpPr>
          <p:nvPr/>
        </p:nvSpPr>
        <p:spPr bwMode="auto">
          <a:xfrm>
            <a:off x="4387850" y="3681413"/>
            <a:ext cx="1435100" cy="420687"/>
          </a:xfrm>
          <a:prstGeom prst="rect">
            <a:avLst/>
          </a:prstGeom>
          <a:blipFill dpi="0" rotWithShape="1">
            <a:blip r:embed="rId1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45119" name="object 31">
            <a:extLst>
              <a:ext uri="{FF2B5EF4-FFF2-40B4-BE49-F238E27FC236}">
                <a16:creationId xmlns:a16="http://schemas.microsoft.com/office/drawing/2014/main" id="{BFB0AB83-8B53-4A23-9C6F-08416A7D452D}"/>
              </a:ext>
            </a:extLst>
          </p:cNvPr>
          <p:cNvSpPr>
            <a:spLocks/>
          </p:cNvSpPr>
          <p:nvPr/>
        </p:nvSpPr>
        <p:spPr bwMode="auto">
          <a:xfrm>
            <a:off x="4445000" y="3786188"/>
            <a:ext cx="1168400" cy="160337"/>
          </a:xfrm>
          <a:custGeom>
            <a:avLst/>
            <a:gdLst>
              <a:gd name="T0" fmla="*/ 0 w 876300"/>
              <a:gd name="T1" fmla="*/ 302693 h 120650"/>
              <a:gd name="T2" fmla="*/ 327529 w 876300"/>
              <a:gd name="T3" fmla="*/ 195303 h 120650"/>
              <a:gd name="T4" fmla="*/ 327529 w 876300"/>
              <a:gd name="T5" fmla="*/ 302693 h 120650"/>
              <a:gd name="T6" fmla="*/ 436705 w 876300"/>
              <a:gd name="T7" fmla="*/ 195303 h 120650"/>
              <a:gd name="T8" fmla="*/ 545877 w 876300"/>
              <a:gd name="T9" fmla="*/ 195303 h 120650"/>
              <a:gd name="T10" fmla="*/ 655056 w 876300"/>
              <a:gd name="T11" fmla="*/ 302693 h 120650"/>
              <a:gd name="T12" fmla="*/ 982585 w 876300"/>
              <a:gd name="T13" fmla="*/ 195303 h 120650"/>
              <a:gd name="T14" fmla="*/ 982585 w 876300"/>
              <a:gd name="T15" fmla="*/ 302693 h 120650"/>
              <a:gd name="T16" fmla="*/ 1091756 w 876300"/>
              <a:gd name="T17" fmla="*/ 195303 h 120650"/>
              <a:gd name="T18" fmla="*/ 1200937 w 876300"/>
              <a:gd name="T19" fmla="*/ 195303 h 120650"/>
              <a:gd name="T20" fmla="*/ 1310113 w 876300"/>
              <a:gd name="T21" fmla="*/ 302693 h 120650"/>
              <a:gd name="T22" fmla="*/ 1637641 w 876300"/>
              <a:gd name="T23" fmla="*/ 195303 h 120650"/>
              <a:gd name="T24" fmla="*/ 1637641 w 876300"/>
              <a:gd name="T25" fmla="*/ 302693 h 120650"/>
              <a:gd name="T26" fmla="*/ 1746815 w 876300"/>
              <a:gd name="T27" fmla="*/ 195303 h 120650"/>
              <a:gd name="T28" fmla="*/ 1855993 w 876300"/>
              <a:gd name="T29" fmla="*/ 195303 h 120650"/>
              <a:gd name="T30" fmla="*/ 1965169 w 876300"/>
              <a:gd name="T31" fmla="*/ 302693 h 120650"/>
              <a:gd name="T32" fmla="*/ 2292695 w 876300"/>
              <a:gd name="T33" fmla="*/ 195303 h 120650"/>
              <a:gd name="T34" fmla="*/ 2292695 w 876300"/>
              <a:gd name="T35" fmla="*/ 302693 h 120650"/>
              <a:gd name="T36" fmla="*/ 2401876 w 876300"/>
              <a:gd name="T37" fmla="*/ 195303 h 120650"/>
              <a:gd name="T38" fmla="*/ 2511049 w 876300"/>
              <a:gd name="T39" fmla="*/ 195303 h 120650"/>
              <a:gd name="T40" fmla="*/ 2620224 w 876300"/>
              <a:gd name="T41" fmla="*/ 302693 h 120650"/>
              <a:gd name="T42" fmla="*/ 2947753 w 876300"/>
              <a:gd name="T43" fmla="*/ 195303 h 120650"/>
              <a:gd name="T44" fmla="*/ 2947753 w 876300"/>
              <a:gd name="T45" fmla="*/ 302693 h 120650"/>
              <a:gd name="T46" fmla="*/ 3056932 w 876300"/>
              <a:gd name="T47" fmla="*/ 195303 h 120650"/>
              <a:gd name="T48" fmla="*/ 3166107 w 876300"/>
              <a:gd name="T49" fmla="*/ 195303 h 120650"/>
              <a:gd name="T50" fmla="*/ 3201424 w 876300"/>
              <a:gd name="T51" fmla="*/ 405344 h 120650"/>
              <a:gd name="T52" fmla="*/ 3223372 w 876300"/>
              <a:gd name="T53" fmla="*/ 489572 h 120650"/>
              <a:gd name="T54" fmla="*/ 3597513 w 876300"/>
              <a:gd name="T55" fmla="*/ 302693 h 120650"/>
              <a:gd name="T56" fmla="*/ 3380865 w 876300"/>
              <a:gd name="T57" fmla="*/ 195303 h 120650"/>
              <a:gd name="T58" fmla="*/ 3380865 w 876300"/>
              <a:gd name="T59" fmla="*/ 302693 h 120650"/>
              <a:gd name="T60" fmla="*/ 3380865 w 876300"/>
              <a:gd name="T61" fmla="*/ 195303 h 120650"/>
              <a:gd name="T62" fmla="*/ 3384460 w 876300"/>
              <a:gd name="T63" fmla="*/ 302693 h 120650"/>
              <a:gd name="T64" fmla="*/ 3474444 w 876300"/>
              <a:gd name="T65" fmla="*/ 248999 h 120650"/>
              <a:gd name="T66" fmla="*/ 3582473 w 876300"/>
              <a:gd name="T67" fmla="*/ 302693 h 120650"/>
              <a:gd name="T68" fmla="*/ 3493632 w 876300"/>
              <a:gd name="T69" fmla="*/ 260009 h 120650"/>
              <a:gd name="T70" fmla="*/ 3582473 w 876300"/>
              <a:gd name="T71" fmla="*/ 302693 h 120650"/>
              <a:gd name="T72" fmla="*/ 3597513 w 876300"/>
              <a:gd name="T73" fmla="*/ 195303 h 120650"/>
              <a:gd name="T74" fmla="*/ 3493632 w 876300"/>
              <a:gd name="T75" fmla="*/ 260009 h 120650"/>
              <a:gd name="T76" fmla="*/ 3582975 w 876300"/>
              <a:gd name="T77" fmla="*/ 202669 h 120650"/>
              <a:gd name="T78" fmla="*/ 3582508 w 876300"/>
              <a:gd name="T79" fmla="*/ 295322 h 120650"/>
              <a:gd name="T80" fmla="*/ 3474444 w 876300"/>
              <a:gd name="T81" fmla="*/ 248999 h 120650"/>
              <a:gd name="T82" fmla="*/ 3493632 w 876300"/>
              <a:gd name="T83" fmla="*/ 195303 h 120650"/>
              <a:gd name="T84" fmla="*/ 3474444 w 876300"/>
              <a:gd name="T85" fmla="*/ 248999 h 120650"/>
              <a:gd name="T86" fmla="*/ 3583004 w 876300"/>
              <a:gd name="T87" fmla="*/ 195303 h 120650"/>
              <a:gd name="T88" fmla="*/ 3555179 w 876300"/>
              <a:gd name="T89" fmla="*/ 202669 h 120650"/>
              <a:gd name="T90" fmla="*/ 3256549 w 876300"/>
              <a:gd name="T91" fmla="*/ 0 h 120650"/>
              <a:gd name="T92" fmla="*/ 3192868 w 876300"/>
              <a:gd name="T93" fmla="*/ 59480 h 120650"/>
              <a:gd name="T94" fmla="*/ 3384460 w 876300"/>
              <a:gd name="T95" fmla="*/ 197363 h 120650"/>
              <a:gd name="T96" fmla="*/ 3282772 w 876300"/>
              <a:gd name="T97" fmla="*/ 14742 h 12065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876300" h="120650">
                <a:moveTo>
                  <a:pt x="25908" y="47117"/>
                </a:moveTo>
                <a:lnTo>
                  <a:pt x="0" y="47117"/>
                </a:lnTo>
                <a:lnTo>
                  <a:pt x="0" y="73025"/>
                </a:lnTo>
                <a:lnTo>
                  <a:pt x="25908" y="73025"/>
                </a:lnTo>
                <a:lnTo>
                  <a:pt x="25908" y="47117"/>
                </a:lnTo>
                <a:close/>
              </a:path>
              <a:path w="876300" h="120650">
                <a:moveTo>
                  <a:pt x="77724" y="47117"/>
                </a:moveTo>
                <a:lnTo>
                  <a:pt x="51815" y="47117"/>
                </a:lnTo>
                <a:lnTo>
                  <a:pt x="51815" y="73025"/>
                </a:lnTo>
                <a:lnTo>
                  <a:pt x="77724" y="73025"/>
                </a:lnTo>
                <a:lnTo>
                  <a:pt x="77724" y="47117"/>
                </a:lnTo>
                <a:close/>
              </a:path>
              <a:path w="876300" h="120650">
                <a:moveTo>
                  <a:pt x="129539" y="47117"/>
                </a:moveTo>
                <a:lnTo>
                  <a:pt x="103632" y="47117"/>
                </a:lnTo>
                <a:lnTo>
                  <a:pt x="103632" y="73025"/>
                </a:lnTo>
                <a:lnTo>
                  <a:pt x="129539" y="73025"/>
                </a:lnTo>
                <a:lnTo>
                  <a:pt x="129539" y="47117"/>
                </a:lnTo>
                <a:close/>
              </a:path>
              <a:path w="876300" h="120650">
                <a:moveTo>
                  <a:pt x="181355" y="47117"/>
                </a:moveTo>
                <a:lnTo>
                  <a:pt x="155448" y="47117"/>
                </a:lnTo>
                <a:lnTo>
                  <a:pt x="155448" y="73025"/>
                </a:lnTo>
                <a:lnTo>
                  <a:pt x="181355" y="73025"/>
                </a:lnTo>
                <a:lnTo>
                  <a:pt x="181355" y="47117"/>
                </a:lnTo>
                <a:close/>
              </a:path>
              <a:path w="876300" h="120650">
                <a:moveTo>
                  <a:pt x="233172" y="47117"/>
                </a:moveTo>
                <a:lnTo>
                  <a:pt x="207263" y="47117"/>
                </a:lnTo>
                <a:lnTo>
                  <a:pt x="207263" y="73025"/>
                </a:lnTo>
                <a:lnTo>
                  <a:pt x="233172" y="73025"/>
                </a:lnTo>
                <a:lnTo>
                  <a:pt x="233172" y="47117"/>
                </a:lnTo>
                <a:close/>
              </a:path>
              <a:path w="876300" h="120650">
                <a:moveTo>
                  <a:pt x="284988" y="47117"/>
                </a:moveTo>
                <a:lnTo>
                  <a:pt x="259079" y="47117"/>
                </a:lnTo>
                <a:lnTo>
                  <a:pt x="259079" y="73025"/>
                </a:lnTo>
                <a:lnTo>
                  <a:pt x="284988" y="73025"/>
                </a:lnTo>
                <a:lnTo>
                  <a:pt x="284988" y="47117"/>
                </a:lnTo>
                <a:close/>
              </a:path>
              <a:path w="876300" h="120650">
                <a:moveTo>
                  <a:pt x="336803" y="47117"/>
                </a:moveTo>
                <a:lnTo>
                  <a:pt x="310896" y="47117"/>
                </a:lnTo>
                <a:lnTo>
                  <a:pt x="310896" y="73025"/>
                </a:lnTo>
                <a:lnTo>
                  <a:pt x="336803" y="73025"/>
                </a:lnTo>
                <a:lnTo>
                  <a:pt x="336803" y="47117"/>
                </a:lnTo>
                <a:close/>
              </a:path>
              <a:path w="876300" h="120650">
                <a:moveTo>
                  <a:pt x="388620" y="47117"/>
                </a:moveTo>
                <a:lnTo>
                  <a:pt x="362712" y="47117"/>
                </a:lnTo>
                <a:lnTo>
                  <a:pt x="362712" y="73025"/>
                </a:lnTo>
                <a:lnTo>
                  <a:pt x="388620" y="73025"/>
                </a:lnTo>
                <a:lnTo>
                  <a:pt x="388620" y="47117"/>
                </a:lnTo>
                <a:close/>
              </a:path>
              <a:path w="876300" h="120650">
                <a:moveTo>
                  <a:pt x="440436" y="47117"/>
                </a:moveTo>
                <a:lnTo>
                  <a:pt x="414527" y="47117"/>
                </a:lnTo>
                <a:lnTo>
                  <a:pt x="414527" y="73025"/>
                </a:lnTo>
                <a:lnTo>
                  <a:pt x="440436" y="73025"/>
                </a:lnTo>
                <a:lnTo>
                  <a:pt x="440436" y="47117"/>
                </a:lnTo>
                <a:close/>
              </a:path>
              <a:path w="876300" h="120650">
                <a:moveTo>
                  <a:pt x="492251" y="47117"/>
                </a:moveTo>
                <a:lnTo>
                  <a:pt x="466344" y="47117"/>
                </a:lnTo>
                <a:lnTo>
                  <a:pt x="466344" y="73025"/>
                </a:lnTo>
                <a:lnTo>
                  <a:pt x="492251" y="73025"/>
                </a:lnTo>
                <a:lnTo>
                  <a:pt x="492251" y="47117"/>
                </a:lnTo>
                <a:close/>
              </a:path>
              <a:path w="876300" h="120650">
                <a:moveTo>
                  <a:pt x="544067" y="47117"/>
                </a:moveTo>
                <a:lnTo>
                  <a:pt x="518160" y="47117"/>
                </a:lnTo>
                <a:lnTo>
                  <a:pt x="518160" y="73025"/>
                </a:lnTo>
                <a:lnTo>
                  <a:pt x="544067" y="73025"/>
                </a:lnTo>
                <a:lnTo>
                  <a:pt x="544067" y="47117"/>
                </a:lnTo>
                <a:close/>
              </a:path>
              <a:path w="876300" h="120650">
                <a:moveTo>
                  <a:pt x="595884" y="47117"/>
                </a:moveTo>
                <a:lnTo>
                  <a:pt x="569976" y="47117"/>
                </a:lnTo>
                <a:lnTo>
                  <a:pt x="569976" y="73025"/>
                </a:lnTo>
                <a:lnTo>
                  <a:pt x="595884" y="73025"/>
                </a:lnTo>
                <a:lnTo>
                  <a:pt x="595884" y="47117"/>
                </a:lnTo>
                <a:close/>
              </a:path>
              <a:path w="876300" h="120650">
                <a:moveTo>
                  <a:pt x="647700" y="47117"/>
                </a:moveTo>
                <a:lnTo>
                  <a:pt x="621791" y="47117"/>
                </a:lnTo>
                <a:lnTo>
                  <a:pt x="621791" y="73025"/>
                </a:lnTo>
                <a:lnTo>
                  <a:pt x="647700" y="73025"/>
                </a:lnTo>
                <a:lnTo>
                  <a:pt x="647700" y="47117"/>
                </a:lnTo>
                <a:close/>
              </a:path>
              <a:path w="876300" h="120650">
                <a:moveTo>
                  <a:pt x="699515" y="47117"/>
                </a:moveTo>
                <a:lnTo>
                  <a:pt x="673608" y="47117"/>
                </a:lnTo>
                <a:lnTo>
                  <a:pt x="673608" y="73025"/>
                </a:lnTo>
                <a:lnTo>
                  <a:pt x="699515" y="73025"/>
                </a:lnTo>
                <a:lnTo>
                  <a:pt x="699515" y="47117"/>
                </a:lnTo>
                <a:close/>
              </a:path>
              <a:path w="876300" h="120650">
                <a:moveTo>
                  <a:pt x="751332" y="47117"/>
                </a:moveTo>
                <a:lnTo>
                  <a:pt x="725424" y="47117"/>
                </a:lnTo>
                <a:lnTo>
                  <a:pt x="725424" y="73025"/>
                </a:lnTo>
                <a:lnTo>
                  <a:pt x="751332" y="73025"/>
                </a:lnTo>
                <a:lnTo>
                  <a:pt x="751332" y="47117"/>
                </a:lnTo>
                <a:close/>
              </a:path>
              <a:path w="876300" h="120650">
                <a:moveTo>
                  <a:pt x="803148" y="72527"/>
                </a:moveTo>
                <a:lnTo>
                  <a:pt x="765937" y="94234"/>
                </a:lnTo>
                <a:lnTo>
                  <a:pt x="759713" y="97790"/>
                </a:lnTo>
                <a:lnTo>
                  <a:pt x="757682" y="105791"/>
                </a:lnTo>
                <a:lnTo>
                  <a:pt x="761238" y="111887"/>
                </a:lnTo>
                <a:lnTo>
                  <a:pt x="764921" y="118110"/>
                </a:lnTo>
                <a:lnTo>
                  <a:pt x="772795" y="120142"/>
                </a:lnTo>
                <a:lnTo>
                  <a:pt x="779017" y="116586"/>
                </a:lnTo>
                <a:lnTo>
                  <a:pt x="853707" y="73025"/>
                </a:lnTo>
                <a:lnTo>
                  <a:pt x="803148" y="73025"/>
                </a:lnTo>
                <a:lnTo>
                  <a:pt x="803148" y="72527"/>
                </a:lnTo>
                <a:close/>
              </a:path>
              <a:path w="876300" h="120650">
                <a:moveTo>
                  <a:pt x="802295" y="47117"/>
                </a:moveTo>
                <a:lnTo>
                  <a:pt x="777239" y="47117"/>
                </a:lnTo>
                <a:lnTo>
                  <a:pt x="777239" y="73025"/>
                </a:lnTo>
                <a:lnTo>
                  <a:pt x="802295" y="73025"/>
                </a:lnTo>
                <a:lnTo>
                  <a:pt x="803148" y="72527"/>
                </a:lnTo>
                <a:lnTo>
                  <a:pt x="803148" y="47614"/>
                </a:lnTo>
                <a:lnTo>
                  <a:pt x="802295" y="47117"/>
                </a:lnTo>
                <a:close/>
              </a:path>
              <a:path w="876300" h="120650">
                <a:moveTo>
                  <a:pt x="824502" y="60071"/>
                </a:moveTo>
                <a:lnTo>
                  <a:pt x="803148" y="72527"/>
                </a:lnTo>
                <a:lnTo>
                  <a:pt x="803148" y="73025"/>
                </a:lnTo>
                <a:lnTo>
                  <a:pt x="829055" y="73025"/>
                </a:lnTo>
                <a:lnTo>
                  <a:pt x="829055" y="62727"/>
                </a:lnTo>
                <a:lnTo>
                  <a:pt x="824502" y="60071"/>
                </a:lnTo>
                <a:close/>
              </a:path>
              <a:path w="876300" h="120650">
                <a:moveTo>
                  <a:pt x="829055" y="62727"/>
                </a:moveTo>
                <a:lnTo>
                  <a:pt x="829055" y="73025"/>
                </a:lnTo>
                <a:lnTo>
                  <a:pt x="850138" y="73025"/>
                </a:lnTo>
                <a:lnTo>
                  <a:pt x="850146" y="71247"/>
                </a:lnTo>
                <a:lnTo>
                  <a:pt x="843661" y="71247"/>
                </a:lnTo>
                <a:lnTo>
                  <a:pt x="829055" y="62727"/>
                </a:lnTo>
                <a:close/>
              </a:path>
              <a:path w="876300" h="120650">
                <a:moveTo>
                  <a:pt x="853707" y="47117"/>
                </a:moveTo>
                <a:lnTo>
                  <a:pt x="850264" y="47117"/>
                </a:lnTo>
                <a:lnTo>
                  <a:pt x="850138" y="73025"/>
                </a:lnTo>
                <a:lnTo>
                  <a:pt x="853707" y="73025"/>
                </a:lnTo>
                <a:lnTo>
                  <a:pt x="875919" y="60071"/>
                </a:lnTo>
                <a:lnTo>
                  <a:pt x="853707" y="47117"/>
                </a:lnTo>
                <a:close/>
              </a:path>
              <a:path w="876300" h="120650">
                <a:moveTo>
                  <a:pt x="843661" y="48894"/>
                </a:moveTo>
                <a:lnTo>
                  <a:pt x="829055" y="57414"/>
                </a:lnTo>
                <a:lnTo>
                  <a:pt x="829055" y="62727"/>
                </a:lnTo>
                <a:lnTo>
                  <a:pt x="843661" y="71247"/>
                </a:lnTo>
                <a:lnTo>
                  <a:pt x="843661" y="48894"/>
                </a:lnTo>
                <a:close/>
              </a:path>
              <a:path w="876300" h="120650">
                <a:moveTo>
                  <a:pt x="850256" y="48894"/>
                </a:moveTo>
                <a:lnTo>
                  <a:pt x="843661" y="48894"/>
                </a:lnTo>
                <a:lnTo>
                  <a:pt x="843661" y="71247"/>
                </a:lnTo>
                <a:lnTo>
                  <a:pt x="850146" y="71247"/>
                </a:lnTo>
                <a:lnTo>
                  <a:pt x="850256" y="48894"/>
                </a:lnTo>
                <a:close/>
              </a:path>
              <a:path w="876300" h="120650">
                <a:moveTo>
                  <a:pt x="829055" y="57414"/>
                </a:moveTo>
                <a:lnTo>
                  <a:pt x="824502" y="60071"/>
                </a:lnTo>
                <a:lnTo>
                  <a:pt x="829055" y="62727"/>
                </a:lnTo>
                <a:lnTo>
                  <a:pt x="829055" y="57414"/>
                </a:lnTo>
                <a:close/>
              </a:path>
              <a:path w="876300" h="120650">
                <a:moveTo>
                  <a:pt x="829055" y="47117"/>
                </a:moveTo>
                <a:lnTo>
                  <a:pt x="803148" y="47117"/>
                </a:lnTo>
                <a:lnTo>
                  <a:pt x="803148" y="47614"/>
                </a:lnTo>
                <a:lnTo>
                  <a:pt x="824502" y="60071"/>
                </a:lnTo>
                <a:lnTo>
                  <a:pt x="829055" y="57414"/>
                </a:lnTo>
                <a:lnTo>
                  <a:pt x="829055" y="47117"/>
                </a:lnTo>
                <a:close/>
              </a:path>
              <a:path w="876300" h="120650">
                <a:moveTo>
                  <a:pt x="850264" y="47117"/>
                </a:moveTo>
                <a:lnTo>
                  <a:pt x="829055" y="47117"/>
                </a:lnTo>
                <a:lnTo>
                  <a:pt x="829055" y="57414"/>
                </a:lnTo>
                <a:lnTo>
                  <a:pt x="843661" y="48894"/>
                </a:lnTo>
                <a:lnTo>
                  <a:pt x="850256" y="48894"/>
                </a:lnTo>
                <a:lnTo>
                  <a:pt x="850264" y="47117"/>
                </a:lnTo>
                <a:close/>
              </a:path>
              <a:path w="876300" h="120650">
                <a:moveTo>
                  <a:pt x="772795" y="0"/>
                </a:moveTo>
                <a:lnTo>
                  <a:pt x="764921" y="2031"/>
                </a:lnTo>
                <a:lnTo>
                  <a:pt x="761238" y="8255"/>
                </a:lnTo>
                <a:lnTo>
                  <a:pt x="757682" y="14350"/>
                </a:lnTo>
                <a:lnTo>
                  <a:pt x="759713" y="22352"/>
                </a:lnTo>
                <a:lnTo>
                  <a:pt x="765937" y="25908"/>
                </a:lnTo>
                <a:lnTo>
                  <a:pt x="803148" y="47614"/>
                </a:lnTo>
                <a:lnTo>
                  <a:pt x="803148" y="47117"/>
                </a:lnTo>
                <a:lnTo>
                  <a:pt x="853707" y="47117"/>
                </a:lnTo>
                <a:lnTo>
                  <a:pt x="779017" y="3556"/>
                </a:lnTo>
                <a:lnTo>
                  <a:pt x="772795" y="0"/>
                </a:lnTo>
                <a:close/>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45120" name="object 32">
            <a:extLst>
              <a:ext uri="{FF2B5EF4-FFF2-40B4-BE49-F238E27FC236}">
                <a16:creationId xmlns:a16="http://schemas.microsoft.com/office/drawing/2014/main" id="{190624AD-9F36-4D23-A5D5-EB16DEEB0C70}"/>
              </a:ext>
            </a:extLst>
          </p:cNvPr>
          <p:cNvSpPr>
            <a:spLocks noChangeArrowheads="1"/>
          </p:cNvSpPr>
          <p:nvPr/>
        </p:nvSpPr>
        <p:spPr bwMode="auto">
          <a:xfrm>
            <a:off x="8115300" y="2927350"/>
            <a:ext cx="1295400" cy="1019175"/>
          </a:xfrm>
          <a:prstGeom prst="rect">
            <a:avLst/>
          </a:prstGeom>
          <a:blipFill dpi="0" rotWithShape="1">
            <a:blip r:embed="rId1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45121" name="object 33">
            <a:extLst>
              <a:ext uri="{FF2B5EF4-FFF2-40B4-BE49-F238E27FC236}">
                <a16:creationId xmlns:a16="http://schemas.microsoft.com/office/drawing/2014/main" id="{AEF5E42B-6AC9-4833-8005-E869DA303E2D}"/>
              </a:ext>
            </a:extLst>
          </p:cNvPr>
          <p:cNvSpPr>
            <a:spLocks/>
          </p:cNvSpPr>
          <p:nvPr/>
        </p:nvSpPr>
        <p:spPr bwMode="auto">
          <a:xfrm>
            <a:off x="8172450" y="3111500"/>
            <a:ext cx="1028700" cy="750888"/>
          </a:xfrm>
          <a:custGeom>
            <a:avLst/>
            <a:gdLst>
              <a:gd name="T0" fmla="*/ 64219 w 771525"/>
              <a:gd name="T1" fmla="*/ 2371862 h 563244"/>
              <a:gd name="T2" fmla="*/ 265445 w 771525"/>
              <a:gd name="T3" fmla="*/ 2091625 h 563244"/>
              <a:gd name="T4" fmla="*/ 329669 w 771525"/>
              <a:gd name="T5" fmla="*/ 2179867 h 563244"/>
              <a:gd name="T6" fmla="*/ 353751 w 771525"/>
              <a:gd name="T7" fmla="*/ 2027446 h 563244"/>
              <a:gd name="T8" fmla="*/ 442053 w 771525"/>
              <a:gd name="T9" fmla="*/ 1963812 h 563244"/>
              <a:gd name="T10" fmla="*/ 594581 w 771525"/>
              <a:gd name="T11" fmla="*/ 1987873 h 563244"/>
              <a:gd name="T12" fmla="*/ 795809 w 771525"/>
              <a:gd name="T13" fmla="*/ 1707635 h 563244"/>
              <a:gd name="T14" fmla="*/ 860025 w 771525"/>
              <a:gd name="T15" fmla="*/ 1795881 h 563244"/>
              <a:gd name="T16" fmla="*/ 884649 w 771525"/>
              <a:gd name="T17" fmla="*/ 1643456 h 563244"/>
              <a:gd name="T18" fmla="*/ 972951 w 771525"/>
              <a:gd name="T19" fmla="*/ 1579815 h 563244"/>
              <a:gd name="T20" fmla="*/ 1125477 w 771525"/>
              <a:gd name="T21" fmla="*/ 1603885 h 563244"/>
              <a:gd name="T22" fmla="*/ 1326704 w 771525"/>
              <a:gd name="T23" fmla="*/ 1323646 h 563244"/>
              <a:gd name="T24" fmla="*/ 1390391 w 771525"/>
              <a:gd name="T25" fmla="*/ 1411888 h 563244"/>
              <a:gd name="T26" fmla="*/ 1415007 w 771525"/>
              <a:gd name="T27" fmla="*/ 1260003 h 563244"/>
              <a:gd name="T28" fmla="*/ 1503311 w 771525"/>
              <a:gd name="T29" fmla="*/ 1195824 h 563244"/>
              <a:gd name="T30" fmla="*/ 1655836 w 771525"/>
              <a:gd name="T31" fmla="*/ 1220427 h 563244"/>
              <a:gd name="T32" fmla="*/ 1857060 w 771525"/>
              <a:gd name="T33" fmla="*/ 939651 h 563244"/>
              <a:gd name="T34" fmla="*/ 1921287 w 771525"/>
              <a:gd name="T35" fmla="*/ 1028430 h 563244"/>
              <a:gd name="T36" fmla="*/ 1945364 w 771525"/>
              <a:gd name="T37" fmla="*/ 876007 h 563244"/>
              <a:gd name="T38" fmla="*/ 2034207 w 771525"/>
              <a:gd name="T39" fmla="*/ 811834 h 563244"/>
              <a:gd name="T40" fmla="*/ 2186732 w 771525"/>
              <a:gd name="T41" fmla="*/ 836431 h 563244"/>
              <a:gd name="T42" fmla="*/ 2387959 w 771525"/>
              <a:gd name="T43" fmla="*/ 556196 h 563244"/>
              <a:gd name="T44" fmla="*/ 2451647 w 771525"/>
              <a:gd name="T45" fmla="*/ 644440 h 563244"/>
              <a:gd name="T46" fmla="*/ 2476261 w 771525"/>
              <a:gd name="T47" fmla="*/ 492020 h 563244"/>
              <a:gd name="T48" fmla="*/ 2564567 w 771525"/>
              <a:gd name="T49" fmla="*/ 427845 h 563244"/>
              <a:gd name="T50" fmla="*/ 2958992 w 771525"/>
              <a:gd name="T51" fmla="*/ 447630 h 563244"/>
              <a:gd name="T52" fmla="*/ 3058537 w 771525"/>
              <a:gd name="T53" fmla="*/ 432121 h 563244"/>
              <a:gd name="T54" fmla="*/ 3053737 w 771525"/>
              <a:gd name="T55" fmla="*/ 172768 h 563244"/>
              <a:gd name="T56" fmla="*/ 2717092 w 771525"/>
              <a:gd name="T57" fmla="*/ 452445 h 563244"/>
              <a:gd name="T58" fmla="*/ 2918321 w 771525"/>
              <a:gd name="T59" fmla="*/ 172203 h 563244"/>
              <a:gd name="T60" fmla="*/ 2982535 w 771525"/>
              <a:gd name="T61" fmla="*/ 260451 h 563244"/>
              <a:gd name="T62" fmla="*/ 3074064 w 771525"/>
              <a:gd name="T63" fmla="*/ 126893 h 563244"/>
              <a:gd name="T64" fmla="*/ 3159152 w 771525"/>
              <a:gd name="T65" fmla="*/ 132628 h 563244"/>
              <a:gd name="T66" fmla="*/ 3112052 w 771525"/>
              <a:gd name="T67" fmla="*/ 41180 h 563244"/>
              <a:gd name="T68" fmla="*/ 3159152 w 771525"/>
              <a:gd name="T69" fmla="*/ 132628 h 563244"/>
              <a:gd name="T70" fmla="*/ 3231387 w 771525"/>
              <a:gd name="T71" fmla="*/ 41180 h 563244"/>
              <a:gd name="T72" fmla="*/ 3053737 w 771525"/>
              <a:gd name="T73" fmla="*/ 172768 h 563244"/>
              <a:gd name="T74" fmla="*/ 2749204 w 771525"/>
              <a:gd name="T75" fmla="*/ 49197 h 563244"/>
              <a:gd name="T76" fmla="*/ 2733143 w 771525"/>
              <a:gd name="T77" fmla="*/ 135835 h 563244"/>
              <a:gd name="T78" fmla="*/ 3023969 w 771525"/>
              <a:gd name="T79" fmla="*/ 131866 h 563244"/>
              <a:gd name="T80" fmla="*/ 3110629 w 771525"/>
              <a:gd name="T81" fmla="*/ 44391 h 563244"/>
              <a:gd name="T82" fmla="*/ 3249591 w 771525"/>
              <a:gd name="T83" fmla="*/ 0 h 563244"/>
              <a:gd name="T84" fmla="*/ 3023969 w 771525"/>
              <a:gd name="T85" fmla="*/ 131866 h 563244"/>
              <a:gd name="T86" fmla="*/ 3095460 w 771525"/>
              <a:gd name="T87" fmla="*/ 44391 h 563244"/>
              <a:gd name="T88" fmla="*/ 3149599 w 771525"/>
              <a:gd name="T89" fmla="*/ 119399 h 563244"/>
              <a:gd name="T90" fmla="*/ 3104860 w 771525"/>
              <a:gd name="T91" fmla="*/ 57409 h 563244"/>
              <a:gd name="T92" fmla="*/ 3112052 w 771525"/>
              <a:gd name="T93" fmla="*/ 41180 h 563244"/>
              <a:gd name="T94" fmla="*/ 3104860 w 771525"/>
              <a:gd name="T95" fmla="*/ 57409 h 56324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771525" h="563244">
                <a:moveTo>
                  <a:pt x="20955" y="527050"/>
                </a:moveTo>
                <a:lnTo>
                  <a:pt x="0" y="542289"/>
                </a:lnTo>
                <a:lnTo>
                  <a:pt x="15239" y="563244"/>
                </a:lnTo>
                <a:lnTo>
                  <a:pt x="36195" y="548005"/>
                </a:lnTo>
                <a:lnTo>
                  <a:pt x="20955" y="527050"/>
                </a:lnTo>
                <a:close/>
              </a:path>
              <a:path w="771525" h="563244">
                <a:moveTo>
                  <a:pt x="62992" y="496696"/>
                </a:moveTo>
                <a:lnTo>
                  <a:pt x="42037" y="511810"/>
                </a:lnTo>
                <a:lnTo>
                  <a:pt x="57150" y="532892"/>
                </a:lnTo>
                <a:lnTo>
                  <a:pt x="78232" y="517651"/>
                </a:lnTo>
                <a:lnTo>
                  <a:pt x="62992" y="496696"/>
                </a:lnTo>
                <a:close/>
              </a:path>
              <a:path w="771525" h="563244">
                <a:moveTo>
                  <a:pt x="104901" y="466344"/>
                </a:moveTo>
                <a:lnTo>
                  <a:pt x="83947" y="481456"/>
                </a:lnTo>
                <a:lnTo>
                  <a:pt x="99187" y="502412"/>
                </a:lnTo>
                <a:lnTo>
                  <a:pt x="120142" y="487299"/>
                </a:lnTo>
                <a:lnTo>
                  <a:pt x="104901" y="466344"/>
                </a:lnTo>
                <a:close/>
              </a:path>
              <a:path w="771525" h="563244">
                <a:moveTo>
                  <a:pt x="146938" y="435863"/>
                </a:moveTo>
                <a:lnTo>
                  <a:pt x="125984" y="451104"/>
                </a:lnTo>
                <a:lnTo>
                  <a:pt x="141097" y="472058"/>
                </a:lnTo>
                <a:lnTo>
                  <a:pt x="162051" y="456819"/>
                </a:lnTo>
                <a:lnTo>
                  <a:pt x="146938" y="435863"/>
                </a:lnTo>
                <a:close/>
              </a:path>
              <a:path w="771525" h="563244">
                <a:moveTo>
                  <a:pt x="188849" y="405511"/>
                </a:moveTo>
                <a:lnTo>
                  <a:pt x="167894" y="420750"/>
                </a:lnTo>
                <a:lnTo>
                  <a:pt x="183134" y="441706"/>
                </a:lnTo>
                <a:lnTo>
                  <a:pt x="204088" y="426466"/>
                </a:lnTo>
                <a:lnTo>
                  <a:pt x="188849" y="405511"/>
                </a:lnTo>
                <a:close/>
              </a:path>
              <a:path w="771525" h="563244">
                <a:moveTo>
                  <a:pt x="230886" y="375157"/>
                </a:moveTo>
                <a:lnTo>
                  <a:pt x="209931" y="390270"/>
                </a:lnTo>
                <a:lnTo>
                  <a:pt x="225044" y="411352"/>
                </a:lnTo>
                <a:lnTo>
                  <a:pt x="245999" y="396113"/>
                </a:lnTo>
                <a:lnTo>
                  <a:pt x="230886" y="375157"/>
                </a:lnTo>
                <a:close/>
              </a:path>
              <a:path w="771525" h="563244">
                <a:moveTo>
                  <a:pt x="272796" y="344677"/>
                </a:moveTo>
                <a:lnTo>
                  <a:pt x="251841" y="359918"/>
                </a:lnTo>
                <a:lnTo>
                  <a:pt x="267081" y="380873"/>
                </a:lnTo>
                <a:lnTo>
                  <a:pt x="288036" y="365760"/>
                </a:lnTo>
                <a:lnTo>
                  <a:pt x="272796" y="344677"/>
                </a:lnTo>
                <a:close/>
              </a:path>
              <a:path w="771525" h="563244">
                <a:moveTo>
                  <a:pt x="314833" y="314325"/>
                </a:moveTo>
                <a:lnTo>
                  <a:pt x="293878" y="329564"/>
                </a:lnTo>
                <a:lnTo>
                  <a:pt x="308991" y="350519"/>
                </a:lnTo>
                <a:lnTo>
                  <a:pt x="329946" y="335280"/>
                </a:lnTo>
                <a:lnTo>
                  <a:pt x="314833" y="314325"/>
                </a:lnTo>
                <a:close/>
              </a:path>
              <a:path w="771525" h="563244">
                <a:moveTo>
                  <a:pt x="356743" y="283971"/>
                </a:moveTo>
                <a:lnTo>
                  <a:pt x="335788" y="299212"/>
                </a:lnTo>
                <a:lnTo>
                  <a:pt x="351028" y="320167"/>
                </a:lnTo>
                <a:lnTo>
                  <a:pt x="371983" y="304926"/>
                </a:lnTo>
                <a:lnTo>
                  <a:pt x="356743" y="283971"/>
                </a:lnTo>
                <a:close/>
              </a:path>
              <a:path w="771525" h="563244">
                <a:moveTo>
                  <a:pt x="398780" y="253619"/>
                </a:moveTo>
                <a:lnTo>
                  <a:pt x="377698" y="268731"/>
                </a:lnTo>
                <a:lnTo>
                  <a:pt x="392938" y="289813"/>
                </a:lnTo>
                <a:lnTo>
                  <a:pt x="413892" y="274574"/>
                </a:lnTo>
                <a:lnTo>
                  <a:pt x="398780" y="253619"/>
                </a:lnTo>
                <a:close/>
              </a:path>
              <a:path w="771525" h="563244">
                <a:moveTo>
                  <a:pt x="440689" y="223138"/>
                </a:moveTo>
                <a:lnTo>
                  <a:pt x="419735" y="238379"/>
                </a:lnTo>
                <a:lnTo>
                  <a:pt x="434975" y="259333"/>
                </a:lnTo>
                <a:lnTo>
                  <a:pt x="455930" y="244220"/>
                </a:lnTo>
                <a:lnTo>
                  <a:pt x="440689" y="223138"/>
                </a:lnTo>
                <a:close/>
              </a:path>
              <a:path w="771525" h="563244">
                <a:moveTo>
                  <a:pt x="482727" y="192786"/>
                </a:moveTo>
                <a:lnTo>
                  <a:pt x="461644" y="208025"/>
                </a:lnTo>
                <a:lnTo>
                  <a:pt x="476885" y="228981"/>
                </a:lnTo>
                <a:lnTo>
                  <a:pt x="497839" y="213741"/>
                </a:lnTo>
                <a:lnTo>
                  <a:pt x="482727" y="192786"/>
                </a:lnTo>
                <a:close/>
              </a:path>
              <a:path w="771525" h="563244">
                <a:moveTo>
                  <a:pt x="524637" y="162432"/>
                </a:moveTo>
                <a:lnTo>
                  <a:pt x="503682" y="177545"/>
                </a:lnTo>
                <a:lnTo>
                  <a:pt x="518922" y="198627"/>
                </a:lnTo>
                <a:lnTo>
                  <a:pt x="539877" y="183387"/>
                </a:lnTo>
                <a:lnTo>
                  <a:pt x="524637" y="162432"/>
                </a:lnTo>
                <a:close/>
              </a:path>
              <a:path w="771525" h="563244">
                <a:moveTo>
                  <a:pt x="566674" y="132080"/>
                </a:moveTo>
                <a:lnTo>
                  <a:pt x="545591" y="147193"/>
                </a:lnTo>
                <a:lnTo>
                  <a:pt x="560832" y="168148"/>
                </a:lnTo>
                <a:lnTo>
                  <a:pt x="581787" y="153035"/>
                </a:lnTo>
                <a:lnTo>
                  <a:pt x="566674" y="132080"/>
                </a:lnTo>
                <a:close/>
              </a:path>
              <a:path w="771525" h="563244">
                <a:moveTo>
                  <a:pt x="608584" y="101600"/>
                </a:moveTo>
                <a:lnTo>
                  <a:pt x="587629" y="116839"/>
                </a:lnTo>
                <a:lnTo>
                  <a:pt x="602741" y="137794"/>
                </a:lnTo>
                <a:lnTo>
                  <a:pt x="623824" y="122681"/>
                </a:lnTo>
                <a:lnTo>
                  <a:pt x="608584" y="101600"/>
                </a:lnTo>
                <a:close/>
              </a:path>
              <a:path w="771525" h="563244">
                <a:moveTo>
                  <a:pt x="724666" y="41027"/>
                </a:moveTo>
                <a:lnTo>
                  <a:pt x="699135" y="98679"/>
                </a:lnTo>
                <a:lnTo>
                  <a:pt x="702183" y="106299"/>
                </a:lnTo>
                <a:lnTo>
                  <a:pt x="715263" y="112141"/>
                </a:lnTo>
                <a:lnTo>
                  <a:pt x="722884" y="109093"/>
                </a:lnTo>
                <a:lnTo>
                  <a:pt x="725805" y="102616"/>
                </a:lnTo>
                <a:lnTo>
                  <a:pt x="750550" y="46608"/>
                </a:lnTo>
                <a:lnTo>
                  <a:pt x="728726" y="46608"/>
                </a:lnTo>
                <a:lnTo>
                  <a:pt x="724666" y="41027"/>
                </a:lnTo>
                <a:close/>
              </a:path>
              <a:path w="771525" h="563244">
                <a:moveTo>
                  <a:pt x="650620" y="71246"/>
                </a:moveTo>
                <a:lnTo>
                  <a:pt x="629538" y="86487"/>
                </a:lnTo>
                <a:lnTo>
                  <a:pt x="644779" y="107442"/>
                </a:lnTo>
                <a:lnTo>
                  <a:pt x="665734" y="92201"/>
                </a:lnTo>
                <a:lnTo>
                  <a:pt x="650620" y="71246"/>
                </a:lnTo>
                <a:close/>
              </a:path>
              <a:path w="771525" h="563244">
                <a:moveTo>
                  <a:pt x="692531" y="40893"/>
                </a:moveTo>
                <a:lnTo>
                  <a:pt x="671576" y="56006"/>
                </a:lnTo>
                <a:lnTo>
                  <a:pt x="686688" y="77088"/>
                </a:lnTo>
                <a:lnTo>
                  <a:pt x="707770" y="61849"/>
                </a:lnTo>
                <a:lnTo>
                  <a:pt x="692531" y="40893"/>
                </a:lnTo>
                <a:close/>
              </a:path>
              <a:path w="771525" h="563244">
                <a:moveTo>
                  <a:pt x="747415" y="28354"/>
                </a:moveTo>
                <a:lnTo>
                  <a:pt x="729490" y="30133"/>
                </a:lnTo>
                <a:lnTo>
                  <a:pt x="724666" y="41027"/>
                </a:lnTo>
                <a:lnTo>
                  <a:pt x="728726" y="46608"/>
                </a:lnTo>
                <a:lnTo>
                  <a:pt x="749681" y="31495"/>
                </a:lnTo>
                <a:lnTo>
                  <a:pt x="747415" y="28354"/>
                </a:lnTo>
                <a:close/>
              </a:path>
              <a:path w="771525" h="563244">
                <a:moveTo>
                  <a:pt x="766823" y="9779"/>
                </a:moveTo>
                <a:lnTo>
                  <a:pt x="738505" y="9779"/>
                </a:lnTo>
                <a:lnTo>
                  <a:pt x="751586" y="27939"/>
                </a:lnTo>
                <a:lnTo>
                  <a:pt x="747415" y="28354"/>
                </a:lnTo>
                <a:lnTo>
                  <a:pt x="749681" y="31495"/>
                </a:lnTo>
                <a:lnTo>
                  <a:pt x="728726" y="46608"/>
                </a:lnTo>
                <a:lnTo>
                  <a:pt x="750550" y="46608"/>
                </a:lnTo>
                <a:lnTo>
                  <a:pt x="766823" y="9779"/>
                </a:lnTo>
                <a:close/>
              </a:path>
              <a:path w="771525" h="563244">
                <a:moveTo>
                  <a:pt x="729490" y="30133"/>
                </a:moveTo>
                <a:lnTo>
                  <a:pt x="717602" y="31314"/>
                </a:lnTo>
                <a:lnTo>
                  <a:pt x="724666" y="41027"/>
                </a:lnTo>
                <a:lnTo>
                  <a:pt x="729490" y="30133"/>
                </a:lnTo>
                <a:close/>
              </a:path>
              <a:path w="771525" h="563244">
                <a:moveTo>
                  <a:pt x="771143" y="0"/>
                </a:moveTo>
                <a:lnTo>
                  <a:pt x="652399" y="11683"/>
                </a:lnTo>
                <a:lnTo>
                  <a:pt x="647191" y="18033"/>
                </a:lnTo>
                <a:lnTo>
                  <a:pt x="647881" y="25654"/>
                </a:lnTo>
                <a:lnTo>
                  <a:pt x="648588" y="32257"/>
                </a:lnTo>
                <a:lnTo>
                  <a:pt x="654938" y="37464"/>
                </a:lnTo>
                <a:lnTo>
                  <a:pt x="662051" y="36830"/>
                </a:lnTo>
                <a:lnTo>
                  <a:pt x="717602" y="31314"/>
                </a:lnTo>
                <a:lnTo>
                  <a:pt x="713486" y="25654"/>
                </a:lnTo>
                <a:lnTo>
                  <a:pt x="734567" y="10541"/>
                </a:lnTo>
                <a:lnTo>
                  <a:pt x="738167" y="10541"/>
                </a:lnTo>
                <a:lnTo>
                  <a:pt x="738505" y="9779"/>
                </a:lnTo>
                <a:lnTo>
                  <a:pt x="766823" y="9779"/>
                </a:lnTo>
                <a:lnTo>
                  <a:pt x="771143" y="0"/>
                </a:lnTo>
                <a:close/>
              </a:path>
              <a:path w="771525" h="563244">
                <a:moveTo>
                  <a:pt x="734567" y="10541"/>
                </a:moveTo>
                <a:lnTo>
                  <a:pt x="713486" y="25654"/>
                </a:lnTo>
                <a:lnTo>
                  <a:pt x="717602" y="31314"/>
                </a:lnTo>
                <a:lnTo>
                  <a:pt x="729490" y="30133"/>
                </a:lnTo>
                <a:lnTo>
                  <a:pt x="736798" y="13633"/>
                </a:lnTo>
                <a:lnTo>
                  <a:pt x="734567" y="10541"/>
                </a:lnTo>
                <a:close/>
              </a:path>
              <a:path w="771525" h="563244">
                <a:moveTo>
                  <a:pt x="736798" y="13633"/>
                </a:moveTo>
                <a:lnTo>
                  <a:pt x="729490" y="30133"/>
                </a:lnTo>
                <a:lnTo>
                  <a:pt x="747415" y="28354"/>
                </a:lnTo>
                <a:lnTo>
                  <a:pt x="736798" y="13633"/>
                </a:lnTo>
                <a:close/>
              </a:path>
              <a:path w="771525" h="563244">
                <a:moveTo>
                  <a:pt x="738505" y="9779"/>
                </a:moveTo>
                <a:lnTo>
                  <a:pt x="736798" y="13633"/>
                </a:lnTo>
                <a:lnTo>
                  <a:pt x="747415" y="28354"/>
                </a:lnTo>
                <a:lnTo>
                  <a:pt x="751586" y="27939"/>
                </a:lnTo>
                <a:lnTo>
                  <a:pt x="738505" y="9779"/>
                </a:lnTo>
                <a:close/>
              </a:path>
              <a:path w="771525" h="563244">
                <a:moveTo>
                  <a:pt x="738167" y="10541"/>
                </a:moveTo>
                <a:lnTo>
                  <a:pt x="734567" y="10541"/>
                </a:lnTo>
                <a:lnTo>
                  <a:pt x="736798" y="13633"/>
                </a:lnTo>
                <a:lnTo>
                  <a:pt x="738167" y="10541"/>
                </a:lnTo>
                <a:close/>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45122" name="object 34">
            <a:extLst>
              <a:ext uri="{FF2B5EF4-FFF2-40B4-BE49-F238E27FC236}">
                <a16:creationId xmlns:a16="http://schemas.microsoft.com/office/drawing/2014/main" id="{8AE03A1E-EB47-4A89-9779-E88F8A17DD2C}"/>
              </a:ext>
            </a:extLst>
          </p:cNvPr>
          <p:cNvSpPr>
            <a:spLocks noChangeArrowheads="1"/>
          </p:cNvSpPr>
          <p:nvPr/>
        </p:nvSpPr>
        <p:spPr bwMode="auto">
          <a:xfrm>
            <a:off x="8115300" y="3822700"/>
            <a:ext cx="1295400" cy="1008063"/>
          </a:xfrm>
          <a:prstGeom prst="rect">
            <a:avLst/>
          </a:prstGeom>
          <a:blipFill dpi="0" rotWithShape="1">
            <a:blip r:embed="rId1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45123" name="object 35">
            <a:extLst>
              <a:ext uri="{FF2B5EF4-FFF2-40B4-BE49-F238E27FC236}">
                <a16:creationId xmlns:a16="http://schemas.microsoft.com/office/drawing/2014/main" id="{5DF48137-E79D-4E64-B8E4-A7BF0DDD2D27}"/>
              </a:ext>
            </a:extLst>
          </p:cNvPr>
          <p:cNvSpPr>
            <a:spLocks/>
          </p:cNvSpPr>
          <p:nvPr/>
        </p:nvSpPr>
        <p:spPr bwMode="auto">
          <a:xfrm>
            <a:off x="8172450" y="3851275"/>
            <a:ext cx="1028700" cy="742950"/>
          </a:xfrm>
          <a:custGeom>
            <a:avLst/>
            <a:gdLst>
              <a:gd name="T0" fmla="*/ 88839 w 771525"/>
              <a:gd name="T1" fmla="*/ 153831 h 556260"/>
              <a:gd name="T2" fmla="*/ 240831 w 771525"/>
              <a:gd name="T3" fmla="*/ 127927 h 556260"/>
              <a:gd name="T4" fmla="*/ 329669 w 771525"/>
              <a:gd name="T5" fmla="*/ 192160 h 556260"/>
              <a:gd name="T6" fmla="*/ 355356 w 771525"/>
              <a:gd name="T7" fmla="*/ 345456 h 556260"/>
              <a:gd name="T8" fmla="*/ 418511 w 771525"/>
              <a:gd name="T9" fmla="*/ 255852 h 556260"/>
              <a:gd name="T10" fmla="*/ 621873 w 771525"/>
              <a:gd name="T11" fmla="*/ 537618 h 556260"/>
              <a:gd name="T12" fmla="*/ 773867 w 771525"/>
              <a:gd name="T13" fmla="*/ 511704 h 556260"/>
              <a:gd name="T14" fmla="*/ 862704 w 771525"/>
              <a:gd name="T15" fmla="*/ 575935 h 556260"/>
              <a:gd name="T16" fmla="*/ 888393 w 771525"/>
              <a:gd name="T17" fmla="*/ 729232 h 556260"/>
              <a:gd name="T18" fmla="*/ 951545 w 771525"/>
              <a:gd name="T19" fmla="*/ 639628 h 556260"/>
              <a:gd name="T20" fmla="*/ 1154911 w 771525"/>
              <a:gd name="T21" fmla="*/ 921391 h 556260"/>
              <a:gd name="T22" fmla="*/ 1307436 w 771525"/>
              <a:gd name="T23" fmla="*/ 896022 h 556260"/>
              <a:gd name="T24" fmla="*/ 1396279 w 771525"/>
              <a:gd name="T25" fmla="*/ 959719 h 556260"/>
              <a:gd name="T26" fmla="*/ 1421428 w 771525"/>
              <a:gd name="T27" fmla="*/ 1113553 h 556260"/>
              <a:gd name="T28" fmla="*/ 1485115 w 771525"/>
              <a:gd name="T29" fmla="*/ 1023952 h 556260"/>
              <a:gd name="T30" fmla="*/ 1687948 w 771525"/>
              <a:gd name="T31" fmla="*/ 1305175 h 556260"/>
              <a:gd name="T32" fmla="*/ 1840471 w 771525"/>
              <a:gd name="T33" fmla="*/ 1279806 h 556260"/>
              <a:gd name="T34" fmla="*/ 1929313 w 771525"/>
              <a:gd name="T35" fmla="*/ 1343499 h 556260"/>
              <a:gd name="T36" fmla="*/ 1954465 w 771525"/>
              <a:gd name="T37" fmla="*/ 1497333 h 556260"/>
              <a:gd name="T38" fmla="*/ 2018149 w 771525"/>
              <a:gd name="T39" fmla="*/ 1407733 h 556260"/>
              <a:gd name="T40" fmla="*/ 2220983 w 771525"/>
              <a:gd name="T41" fmla="*/ 1689496 h 556260"/>
              <a:gd name="T42" fmla="*/ 2373509 w 771525"/>
              <a:gd name="T43" fmla="*/ 1663582 h 556260"/>
              <a:gd name="T44" fmla="*/ 2462351 w 771525"/>
              <a:gd name="T45" fmla="*/ 1727815 h 556260"/>
              <a:gd name="T46" fmla="*/ 2487503 w 771525"/>
              <a:gd name="T47" fmla="*/ 1881112 h 556260"/>
              <a:gd name="T48" fmla="*/ 2551189 w 771525"/>
              <a:gd name="T49" fmla="*/ 1791512 h 556260"/>
              <a:gd name="T50" fmla="*/ 2726192 w 771525"/>
              <a:gd name="T51" fmla="*/ 2288644 h 556260"/>
              <a:gd name="T52" fmla="*/ 3234352 w 771525"/>
              <a:gd name="T53" fmla="*/ 2329128 h 556260"/>
              <a:gd name="T54" fmla="*/ 3043924 w 771525"/>
              <a:gd name="T55" fmla="*/ 2231989 h 556260"/>
              <a:gd name="T56" fmla="*/ 3020537 w 771525"/>
              <a:gd name="T57" fmla="*/ 2264892 h 556260"/>
              <a:gd name="T58" fmla="*/ 3110985 w 771525"/>
              <a:gd name="T59" fmla="*/ 2321030 h 556260"/>
              <a:gd name="T60" fmla="*/ 3165660 w 771525"/>
              <a:gd name="T61" fmla="*/ 2175292 h 556260"/>
              <a:gd name="T62" fmla="*/ 3109377 w 771525"/>
              <a:gd name="T63" fmla="*/ 2329128 h 556260"/>
              <a:gd name="T64" fmla="*/ 3072396 w 771525"/>
              <a:gd name="T65" fmla="*/ 2234636 h 556260"/>
              <a:gd name="T66" fmla="*/ 3072396 w 771525"/>
              <a:gd name="T67" fmla="*/ 2234636 h 556260"/>
              <a:gd name="T68" fmla="*/ 3072396 w 771525"/>
              <a:gd name="T69" fmla="*/ 2234636 h 556260"/>
              <a:gd name="T70" fmla="*/ 3115131 w 771525"/>
              <a:gd name="T71" fmla="*/ 2321030 h 556260"/>
              <a:gd name="T72" fmla="*/ 3060681 w 771525"/>
              <a:gd name="T73" fmla="*/ 2208410 h 556260"/>
              <a:gd name="T74" fmla="*/ 3060681 w 771525"/>
              <a:gd name="T75" fmla="*/ 2208410 h 556260"/>
              <a:gd name="T76" fmla="*/ 2942939 w 771525"/>
              <a:gd name="T77" fmla="*/ 1944268 h 556260"/>
              <a:gd name="T78" fmla="*/ 3084224 w 771525"/>
              <a:gd name="T79" fmla="*/ 2175292 h 556260"/>
              <a:gd name="T80" fmla="*/ 3010369 w 771525"/>
              <a:gd name="T81" fmla="*/ 1887054 h 556260"/>
              <a:gd name="T82" fmla="*/ 2931700 w 771525"/>
              <a:gd name="T83" fmla="*/ 2201203 h 556260"/>
              <a:gd name="T84" fmla="*/ 2728868 w 771525"/>
              <a:gd name="T85" fmla="*/ 1919437 h 556260"/>
              <a:gd name="T86" fmla="*/ 2817707 w 771525"/>
              <a:gd name="T87" fmla="*/ 1983674 h 55626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771525" h="556260">
                <a:moveTo>
                  <a:pt x="14986" y="0"/>
                </a:moveTo>
                <a:lnTo>
                  <a:pt x="0" y="21081"/>
                </a:lnTo>
                <a:lnTo>
                  <a:pt x="21082" y="36194"/>
                </a:lnTo>
                <a:lnTo>
                  <a:pt x="36068" y="15112"/>
                </a:lnTo>
                <a:lnTo>
                  <a:pt x="14986" y="0"/>
                </a:lnTo>
                <a:close/>
              </a:path>
              <a:path w="771525" h="556260">
                <a:moveTo>
                  <a:pt x="57150" y="30099"/>
                </a:moveTo>
                <a:lnTo>
                  <a:pt x="42164" y="51181"/>
                </a:lnTo>
                <a:lnTo>
                  <a:pt x="63246" y="66293"/>
                </a:lnTo>
                <a:lnTo>
                  <a:pt x="78232" y="45212"/>
                </a:lnTo>
                <a:lnTo>
                  <a:pt x="57150" y="30099"/>
                </a:lnTo>
                <a:close/>
              </a:path>
              <a:path w="771525" h="556260">
                <a:moveTo>
                  <a:pt x="99314" y="60198"/>
                </a:moveTo>
                <a:lnTo>
                  <a:pt x="84328" y="81280"/>
                </a:lnTo>
                <a:lnTo>
                  <a:pt x="105410" y="96393"/>
                </a:lnTo>
                <a:lnTo>
                  <a:pt x="120396" y="75311"/>
                </a:lnTo>
                <a:lnTo>
                  <a:pt x="99314" y="60198"/>
                </a:lnTo>
                <a:close/>
              </a:path>
              <a:path w="771525" h="556260">
                <a:moveTo>
                  <a:pt x="141478" y="90297"/>
                </a:moveTo>
                <a:lnTo>
                  <a:pt x="126492" y="111379"/>
                </a:lnTo>
                <a:lnTo>
                  <a:pt x="147574" y="126492"/>
                </a:lnTo>
                <a:lnTo>
                  <a:pt x="162560" y="105410"/>
                </a:lnTo>
                <a:lnTo>
                  <a:pt x="141478" y="90297"/>
                </a:lnTo>
                <a:close/>
              </a:path>
              <a:path w="771525" h="556260">
                <a:moveTo>
                  <a:pt x="183642" y="120395"/>
                </a:moveTo>
                <a:lnTo>
                  <a:pt x="168656" y="141478"/>
                </a:lnTo>
                <a:lnTo>
                  <a:pt x="189737" y="156591"/>
                </a:lnTo>
                <a:lnTo>
                  <a:pt x="204724" y="135508"/>
                </a:lnTo>
                <a:lnTo>
                  <a:pt x="183642" y="120395"/>
                </a:lnTo>
                <a:close/>
              </a:path>
              <a:path w="771525" h="556260">
                <a:moveTo>
                  <a:pt x="225806" y="150494"/>
                </a:moveTo>
                <a:lnTo>
                  <a:pt x="210820" y="171576"/>
                </a:lnTo>
                <a:lnTo>
                  <a:pt x="231902" y="186689"/>
                </a:lnTo>
                <a:lnTo>
                  <a:pt x="246887" y="165607"/>
                </a:lnTo>
                <a:lnTo>
                  <a:pt x="225806" y="150494"/>
                </a:lnTo>
                <a:close/>
              </a:path>
              <a:path w="771525" h="556260">
                <a:moveTo>
                  <a:pt x="268097" y="180594"/>
                </a:moveTo>
                <a:lnTo>
                  <a:pt x="252984" y="201803"/>
                </a:lnTo>
                <a:lnTo>
                  <a:pt x="274066" y="216788"/>
                </a:lnTo>
                <a:lnTo>
                  <a:pt x="289179" y="195706"/>
                </a:lnTo>
                <a:lnTo>
                  <a:pt x="268097" y="180594"/>
                </a:lnTo>
                <a:close/>
              </a:path>
              <a:path w="771525" h="556260">
                <a:moveTo>
                  <a:pt x="310261" y="210819"/>
                </a:moveTo>
                <a:lnTo>
                  <a:pt x="295148" y="231901"/>
                </a:lnTo>
                <a:lnTo>
                  <a:pt x="316230" y="246887"/>
                </a:lnTo>
                <a:lnTo>
                  <a:pt x="331343" y="225806"/>
                </a:lnTo>
                <a:lnTo>
                  <a:pt x="310261" y="210819"/>
                </a:lnTo>
                <a:close/>
              </a:path>
              <a:path w="771525" h="556260">
                <a:moveTo>
                  <a:pt x="352425" y="240919"/>
                </a:moveTo>
                <a:lnTo>
                  <a:pt x="337312" y="262000"/>
                </a:lnTo>
                <a:lnTo>
                  <a:pt x="358394" y="276987"/>
                </a:lnTo>
                <a:lnTo>
                  <a:pt x="373507" y="255905"/>
                </a:lnTo>
                <a:lnTo>
                  <a:pt x="352425" y="240919"/>
                </a:lnTo>
                <a:close/>
              </a:path>
              <a:path w="771525" h="556260">
                <a:moveTo>
                  <a:pt x="394588" y="271018"/>
                </a:moveTo>
                <a:lnTo>
                  <a:pt x="379476" y="292100"/>
                </a:lnTo>
                <a:lnTo>
                  <a:pt x="400558" y="307086"/>
                </a:lnTo>
                <a:lnTo>
                  <a:pt x="415671" y="286004"/>
                </a:lnTo>
                <a:lnTo>
                  <a:pt x="394588" y="271018"/>
                </a:lnTo>
                <a:close/>
              </a:path>
              <a:path w="771525" h="556260">
                <a:moveTo>
                  <a:pt x="436753" y="301117"/>
                </a:moveTo>
                <a:lnTo>
                  <a:pt x="421639" y="322199"/>
                </a:lnTo>
                <a:lnTo>
                  <a:pt x="442722" y="337185"/>
                </a:lnTo>
                <a:lnTo>
                  <a:pt x="457835" y="316103"/>
                </a:lnTo>
                <a:lnTo>
                  <a:pt x="436753" y="301117"/>
                </a:lnTo>
                <a:close/>
              </a:path>
              <a:path w="771525" h="556260">
                <a:moveTo>
                  <a:pt x="478916" y="331216"/>
                </a:moveTo>
                <a:lnTo>
                  <a:pt x="463804" y="352298"/>
                </a:lnTo>
                <a:lnTo>
                  <a:pt x="484886" y="367283"/>
                </a:lnTo>
                <a:lnTo>
                  <a:pt x="499999" y="346201"/>
                </a:lnTo>
                <a:lnTo>
                  <a:pt x="478916" y="331216"/>
                </a:lnTo>
                <a:close/>
              </a:path>
              <a:path w="771525" h="556260">
                <a:moveTo>
                  <a:pt x="521081" y="361314"/>
                </a:moveTo>
                <a:lnTo>
                  <a:pt x="505967" y="382397"/>
                </a:lnTo>
                <a:lnTo>
                  <a:pt x="527050" y="397510"/>
                </a:lnTo>
                <a:lnTo>
                  <a:pt x="542163" y="376428"/>
                </a:lnTo>
                <a:lnTo>
                  <a:pt x="521081" y="361314"/>
                </a:lnTo>
                <a:close/>
              </a:path>
              <a:path w="771525" h="556260">
                <a:moveTo>
                  <a:pt x="563245" y="391413"/>
                </a:moveTo>
                <a:lnTo>
                  <a:pt x="548132" y="412495"/>
                </a:lnTo>
                <a:lnTo>
                  <a:pt x="569213" y="427608"/>
                </a:lnTo>
                <a:lnTo>
                  <a:pt x="584327" y="406526"/>
                </a:lnTo>
                <a:lnTo>
                  <a:pt x="563245" y="391413"/>
                </a:lnTo>
                <a:close/>
              </a:path>
              <a:path w="771525" h="556260">
                <a:moveTo>
                  <a:pt x="605409" y="421513"/>
                </a:moveTo>
                <a:lnTo>
                  <a:pt x="590296" y="442594"/>
                </a:lnTo>
                <a:lnTo>
                  <a:pt x="611378" y="457707"/>
                </a:lnTo>
                <a:lnTo>
                  <a:pt x="626490" y="436625"/>
                </a:lnTo>
                <a:lnTo>
                  <a:pt x="605409" y="421513"/>
                </a:lnTo>
                <a:close/>
              </a:path>
              <a:path w="771525" h="556260">
                <a:moveTo>
                  <a:pt x="654558" y="518922"/>
                </a:moveTo>
                <a:lnTo>
                  <a:pt x="648208" y="524129"/>
                </a:lnTo>
                <a:lnTo>
                  <a:pt x="646938" y="538480"/>
                </a:lnTo>
                <a:lnTo>
                  <a:pt x="652145" y="544703"/>
                </a:lnTo>
                <a:lnTo>
                  <a:pt x="771016" y="555751"/>
                </a:lnTo>
                <a:lnTo>
                  <a:pt x="767527" y="548005"/>
                </a:lnTo>
                <a:lnTo>
                  <a:pt x="737870" y="548005"/>
                </a:lnTo>
                <a:lnTo>
                  <a:pt x="716788" y="532892"/>
                </a:lnTo>
                <a:lnTo>
                  <a:pt x="722337" y="525150"/>
                </a:lnTo>
                <a:lnTo>
                  <a:pt x="654558" y="518922"/>
                </a:lnTo>
                <a:close/>
              </a:path>
              <a:path w="771525" h="556260">
                <a:moveTo>
                  <a:pt x="722337" y="525150"/>
                </a:moveTo>
                <a:lnTo>
                  <a:pt x="716788" y="532892"/>
                </a:lnTo>
                <a:lnTo>
                  <a:pt x="737870" y="548005"/>
                </a:lnTo>
                <a:lnTo>
                  <a:pt x="739235" y="546100"/>
                </a:lnTo>
                <a:lnTo>
                  <a:pt x="738251" y="546100"/>
                </a:lnTo>
                <a:lnTo>
                  <a:pt x="729094" y="525773"/>
                </a:lnTo>
                <a:lnTo>
                  <a:pt x="722337" y="525150"/>
                </a:lnTo>
                <a:close/>
              </a:path>
              <a:path w="771525" h="556260">
                <a:moveTo>
                  <a:pt x="751226" y="511810"/>
                </a:moveTo>
                <a:lnTo>
                  <a:pt x="731901" y="511810"/>
                </a:lnTo>
                <a:lnTo>
                  <a:pt x="752983" y="526923"/>
                </a:lnTo>
                <a:lnTo>
                  <a:pt x="737870" y="548005"/>
                </a:lnTo>
                <a:lnTo>
                  <a:pt x="767527" y="548005"/>
                </a:lnTo>
                <a:lnTo>
                  <a:pt x="751226" y="511810"/>
                </a:lnTo>
                <a:close/>
              </a:path>
              <a:path w="771525" h="556260">
                <a:moveTo>
                  <a:pt x="729094" y="525773"/>
                </a:moveTo>
                <a:lnTo>
                  <a:pt x="738251" y="546100"/>
                </a:lnTo>
                <a:lnTo>
                  <a:pt x="751205" y="527812"/>
                </a:lnTo>
                <a:lnTo>
                  <a:pt x="729094" y="525773"/>
                </a:lnTo>
                <a:close/>
              </a:path>
              <a:path w="771525" h="556260">
                <a:moveTo>
                  <a:pt x="731901" y="511810"/>
                </a:moveTo>
                <a:lnTo>
                  <a:pt x="726314" y="519602"/>
                </a:lnTo>
                <a:lnTo>
                  <a:pt x="729094" y="525773"/>
                </a:lnTo>
                <a:lnTo>
                  <a:pt x="751205" y="527812"/>
                </a:lnTo>
                <a:lnTo>
                  <a:pt x="738251" y="546100"/>
                </a:lnTo>
                <a:lnTo>
                  <a:pt x="739235" y="546100"/>
                </a:lnTo>
                <a:lnTo>
                  <a:pt x="752983" y="526923"/>
                </a:lnTo>
                <a:lnTo>
                  <a:pt x="731901" y="511810"/>
                </a:lnTo>
                <a:close/>
              </a:path>
              <a:path w="771525" h="556260">
                <a:moveTo>
                  <a:pt x="726314" y="519602"/>
                </a:moveTo>
                <a:lnTo>
                  <a:pt x="722337" y="525150"/>
                </a:lnTo>
                <a:lnTo>
                  <a:pt x="729094" y="525773"/>
                </a:lnTo>
                <a:lnTo>
                  <a:pt x="726314" y="519602"/>
                </a:lnTo>
                <a:close/>
              </a:path>
              <a:path w="771525" h="556260">
                <a:moveTo>
                  <a:pt x="714375" y="443992"/>
                </a:moveTo>
                <a:lnTo>
                  <a:pt x="701293" y="449833"/>
                </a:lnTo>
                <a:lnTo>
                  <a:pt x="698373" y="457454"/>
                </a:lnTo>
                <a:lnTo>
                  <a:pt x="701293" y="464057"/>
                </a:lnTo>
                <a:lnTo>
                  <a:pt x="726314" y="519602"/>
                </a:lnTo>
                <a:lnTo>
                  <a:pt x="731901" y="511810"/>
                </a:lnTo>
                <a:lnTo>
                  <a:pt x="751226" y="511810"/>
                </a:lnTo>
                <a:lnTo>
                  <a:pt x="721995" y="446913"/>
                </a:lnTo>
                <a:lnTo>
                  <a:pt x="714375" y="443992"/>
                </a:lnTo>
                <a:close/>
              </a:path>
              <a:path w="771525" h="556260">
                <a:moveTo>
                  <a:pt x="689737" y="481711"/>
                </a:moveTo>
                <a:lnTo>
                  <a:pt x="674624" y="502793"/>
                </a:lnTo>
                <a:lnTo>
                  <a:pt x="695706" y="517906"/>
                </a:lnTo>
                <a:lnTo>
                  <a:pt x="710818" y="496824"/>
                </a:lnTo>
                <a:lnTo>
                  <a:pt x="689737" y="481711"/>
                </a:lnTo>
                <a:close/>
              </a:path>
              <a:path w="771525" h="556260">
                <a:moveTo>
                  <a:pt x="647573" y="451612"/>
                </a:moveTo>
                <a:lnTo>
                  <a:pt x="632460" y="472694"/>
                </a:lnTo>
                <a:lnTo>
                  <a:pt x="653541" y="487806"/>
                </a:lnTo>
                <a:lnTo>
                  <a:pt x="668655" y="466725"/>
                </a:lnTo>
                <a:lnTo>
                  <a:pt x="647573" y="451612"/>
                </a:lnTo>
                <a:close/>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6" name="object 36">
            <a:extLst>
              <a:ext uri="{FF2B5EF4-FFF2-40B4-BE49-F238E27FC236}">
                <a16:creationId xmlns:a16="http://schemas.microsoft.com/office/drawing/2014/main" id="{F66E288D-1888-49EF-A1D9-949E89F5004C}"/>
              </a:ext>
            </a:extLst>
          </p:cNvPr>
          <p:cNvSpPr txBox="1"/>
          <p:nvPr/>
        </p:nvSpPr>
        <p:spPr>
          <a:xfrm>
            <a:off x="3268663" y="2779713"/>
            <a:ext cx="873125" cy="509587"/>
          </a:xfrm>
          <a:prstGeom prst="rect">
            <a:avLst/>
          </a:prstGeom>
        </p:spPr>
        <p:txBody>
          <a:bodyPr lIns="0" tIns="16933" rIns="0" bIns="0">
            <a:spAutoFit/>
          </a:bodyPr>
          <a:lstStyle/>
          <a:p>
            <a:pPr algn="ctr">
              <a:spcBef>
                <a:spcPts val="133"/>
              </a:spcBef>
              <a:defRPr/>
            </a:pPr>
            <a:r>
              <a:rPr sz="1600" b="1" spc="-20" dirty="0">
                <a:solidFill>
                  <a:srgbClr val="464646"/>
                </a:solidFill>
                <a:latin typeface="Arial"/>
                <a:cs typeface="Arial"/>
              </a:rPr>
              <a:t>Api</a:t>
            </a:r>
            <a:endParaRPr sz="1600">
              <a:latin typeface="Arial"/>
              <a:cs typeface="Arial"/>
            </a:endParaRPr>
          </a:p>
          <a:p>
            <a:pPr algn="ctr">
              <a:defRPr/>
            </a:pPr>
            <a:r>
              <a:rPr sz="1600" b="1" spc="-7" dirty="0">
                <a:solidFill>
                  <a:srgbClr val="464646"/>
                </a:solidFill>
                <a:latin typeface="Arial"/>
                <a:cs typeface="Arial"/>
              </a:rPr>
              <a:t>G</a:t>
            </a:r>
            <a:r>
              <a:rPr sz="1600" b="1" dirty="0">
                <a:solidFill>
                  <a:srgbClr val="464646"/>
                </a:solidFill>
                <a:latin typeface="Arial"/>
                <a:cs typeface="Arial"/>
              </a:rPr>
              <a:t>一个</a:t>
            </a:r>
            <a:r>
              <a:rPr sz="1600" b="1" spc="-7" dirty="0">
                <a:solidFill>
                  <a:srgbClr val="464646"/>
                </a:solidFill>
                <a:latin typeface="Arial"/>
                <a:cs typeface="Arial"/>
              </a:rPr>
              <a:t>te</a:t>
            </a:r>
            <a:r>
              <a:rPr sz="1600" b="1" spc="20" dirty="0">
                <a:solidFill>
                  <a:srgbClr val="464646"/>
                </a:solidFill>
                <a:latin typeface="Arial"/>
                <a:cs typeface="Arial"/>
              </a:rPr>
              <a:t>w</a:t>
            </a:r>
            <a:r>
              <a:rPr sz="1600" b="1" spc="-20" dirty="0">
                <a:solidFill>
                  <a:srgbClr val="464646"/>
                </a:solidFill>
                <a:latin typeface="Arial"/>
                <a:cs typeface="Arial"/>
              </a:rPr>
              <a:t>一个</a:t>
            </a:r>
            <a:r>
              <a:rPr sz="1600" b="1" spc="-7" dirty="0">
                <a:solidFill>
                  <a:srgbClr val="464646"/>
                </a:solidFill>
                <a:latin typeface="Arial"/>
                <a:cs typeface="Arial"/>
              </a:rPr>
              <a:t>Y</a:t>
            </a:r>
            <a:endParaRPr sz="1600">
              <a:latin typeface="Arial"/>
              <a:cs typeface="Arial"/>
            </a:endParaRPr>
          </a:p>
        </p:txBody>
      </p:sp>
      <p:sp>
        <p:nvSpPr>
          <p:cNvPr id="345125" name="object 37">
            <a:extLst>
              <a:ext uri="{FF2B5EF4-FFF2-40B4-BE49-F238E27FC236}">
                <a16:creationId xmlns:a16="http://schemas.microsoft.com/office/drawing/2014/main" id="{CAB36324-490F-4EE3-8C22-179D172BFA55}"/>
              </a:ext>
            </a:extLst>
          </p:cNvPr>
          <p:cNvSpPr>
            <a:spLocks noChangeArrowheads="1"/>
          </p:cNvSpPr>
          <p:nvPr/>
        </p:nvSpPr>
        <p:spPr bwMode="auto">
          <a:xfrm>
            <a:off x="3324225" y="3416300"/>
            <a:ext cx="796925" cy="957263"/>
          </a:xfrm>
          <a:prstGeom prst="rect">
            <a:avLst/>
          </a:prstGeom>
          <a:blipFill dpi="0" rotWithShape="1">
            <a:blip r:embed="rId1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45126" name="object 38">
            <a:extLst>
              <a:ext uri="{FF2B5EF4-FFF2-40B4-BE49-F238E27FC236}">
                <a16:creationId xmlns:a16="http://schemas.microsoft.com/office/drawing/2014/main" id="{604C3A11-0AE9-47C7-B466-09DF18EDB216}"/>
              </a:ext>
            </a:extLst>
          </p:cNvPr>
          <p:cNvSpPr txBox="1">
            <a:spLocks noChangeArrowheads="1"/>
          </p:cNvSpPr>
          <p:nvPr/>
        </p:nvSpPr>
        <p:spPr bwMode="auto">
          <a:xfrm>
            <a:off x="7018338" y="2757488"/>
            <a:ext cx="1433512"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933" rIns="0" bIns="0">
            <a:spAutoFit/>
          </a:bodyPr>
          <a:lstStyle>
            <a:lvl1pPr marL="352425" indent="-3365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sz="1600" b="1">
                <a:solidFill>
                  <a:srgbClr val="464646"/>
                </a:solidFill>
                <a:latin typeface="Arial" panose="020B0604020202020204" pitchFamily="34" charset="0"/>
                <a:cs typeface="Arial" panose="020B0604020202020204" pitchFamily="34" charset="0"/>
              </a:rPr>
              <a:t>EC2 集装箱服务</a:t>
            </a:r>
            <a:endParaRPr lang="zh-CN" altLang="zh-CN" sz="1600">
              <a:latin typeface="Arial" panose="020B0604020202020204" pitchFamily="34" charset="0"/>
              <a:cs typeface="Arial" panose="020B0604020202020204" pitchFamily="34" charset="0"/>
            </a:endParaRPr>
          </a:p>
        </p:txBody>
      </p:sp>
      <p:sp>
        <p:nvSpPr>
          <p:cNvPr id="345127" name="object 39">
            <a:extLst>
              <a:ext uri="{FF2B5EF4-FFF2-40B4-BE49-F238E27FC236}">
                <a16:creationId xmlns:a16="http://schemas.microsoft.com/office/drawing/2014/main" id="{501D6CCF-A18F-4F4F-B972-CA3708797EF6}"/>
              </a:ext>
            </a:extLst>
          </p:cNvPr>
          <p:cNvSpPr>
            <a:spLocks noChangeArrowheads="1"/>
          </p:cNvSpPr>
          <p:nvPr/>
        </p:nvSpPr>
        <p:spPr bwMode="auto">
          <a:xfrm>
            <a:off x="7207250" y="3551238"/>
            <a:ext cx="755650" cy="706437"/>
          </a:xfrm>
          <a:prstGeom prst="rect">
            <a:avLst/>
          </a:prstGeom>
          <a:blipFill dpi="0" rotWithShape="1">
            <a:blip r:embed="rId1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45128" name="object 40">
            <a:extLst>
              <a:ext uri="{FF2B5EF4-FFF2-40B4-BE49-F238E27FC236}">
                <a16:creationId xmlns:a16="http://schemas.microsoft.com/office/drawing/2014/main" id="{CDC28631-470F-4339-A455-4B845E975FA9}"/>
              </a:ext>
            </a:extLst>
          </p:cNvPr>
          <p:cNvSpPr>
            <a:spLocks/>
          </p:cNvSpPr>
          <p:nvPr/>
        </p:nvSpPr>
        <p:spPr bwMode="auto">
          <a:xfrm>
            <a:off x="7004050" y="4948238"/>
            <a:ext cx="1139825" cy="1185862"/>
          </a:xfrm>
          <a:custGeom>
            <a:avLst/>
            <a:gdLst>
              <a:gd name="T0" fmla="*/ 0 w 855345"/>
              <a:gd name="T1" fmla="*/ 354539 h 889000"/>
              <a:gd name="T2" fmla="*/ 27726 w 855345"/>
              <a:gd name="T3" fmla="*/ 216550 h 889000"/>
              <a:gd name="T4" fmla="*/ 103332 w 855345"/>
              <a:gd name="T5" fmla="*/ 103853 h 889000"/>
              <a:gd name="T6" fmla="*/ 215467 w 855345"/>
              <a:gd name="T7" fmla="*/ 27864 h 889000"/>
              <a:gd name="T8" fmla="*/ 352767 w 855345"/>
              <a:gd name="T9" fmla="*/ 0 h 889000"/>
              <a:gd name="T10" fmla="*/ 3240024 w 855345"/>
              <a:gd name="T11" fmla="*/ 0 h 889000"/>
              <a:gd name="T12" fmla="*/ 3377320 w 855345"/>
              <a:gd name="T13" fmla="*/ 27864 h 889000"/>
              <a:gd name="T14" fmla="*/ 3489457 w 855345"/>
              <a:gd name="T15" fmla="*/ 103853 h 889000"/>
              <a:gd name="T16" fmla="*/ 3565063 w 855345"/>
              <a:gd name="T17" fmla="*/ 216550 h 889000"/>
              <a:gd name="T18" fmla="*/ 3592789 w 855345"/>
              <a:gd name="T19" fmla="*/ 354539 h 889000"/>
              <a:gd name="T20" fmla="*/ 3592789 w 855345"/>
              <a:gd name="T21" fmla="*/ 3397964 h 889000"/>
              <a:gd name="T22" fmla="*/ 3565063 w 855345"/>
              <a:gd name="T23" fmla="*/ 3535947 h 889000"/>
              <a:gd name="T24" fmla="*/ 3489457 w 855345"/>
              <a:gd name="T25" fmla="*/ 3648623 h 889000"/>
              <a:gd name="T26" fmla="*/ 3377320 w 855345"/>
              <a:gd name="T27" fmla="*/ 3724592 h 889000"/>
              <a:gd name="T28" fmla="*/ 3240024 w 855345"/>
              <a:gd name="T29" fmla="*/ 3752453 h 889000"/>
              <a:gd name="T30" fmla="*/ 352767 w 855345"/>
              <a:gd name="T31" fmla="*/ 3752453 h 889000"/>
              <a:gd name="T32" fmla="*/ 215467 w 855345"/>
              <a:gd name="T33" fmla="*/ 3724592 h 889000"/>
              <a:gd name="T34" fmla="*/ 103332 w 855345"/>
              <a:gd name="T35" fmla="*/ 3648623 h 889000"/>
              <a:gd name="T36" fmla="*/ 27726 w 855345"/>
              <a:gd name="T37" fmla="*/ 3535947 h 889000"/>
              <a:gd name="T38" fmla="*/ 0 w 855345"/>
              <a:gd name="T39" fmla="*/ 3397964 h 889000"/>
              <a:gd name="T40" fmla="*/ 0 w 855345"/>
              <a:gd name="T41" fmla="*/ 354539 h 8890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55345" h="889000">
                <a:moveTo>
                  <a:pt x="0" y="83947"/>
                </a:moveTo>
                <a:lnTo>
                  <a:pt x="6598" y="51274"/>
                </a:lnTo>
                <a:lnTo>
                  <a:pt x="24590" y="24590"/>
                </a:lnTo>
                <a:lnTo>
                  <a:pt x="51274" y="6598"/>
                </a:lnTo>
                <a:lnTo>
                  <a:pt x="83947" y="0"/>
                </a:lnTo>
                <a:lnTo>
                  <a:pt x="771017" y="0"/>
                </a:lnTo>
                <a:lnTo>
                  <a:pt x="803689" y="6598"/>
                </a:lnTo>
                <a:lnTo>
                  <a:pt x="830373" y="24590"/>
                </a:lnTo>
                <a:lnTo>
                  <a:pt x="848365" y="51274"/>
                </a:lnTo>
                <a:lnTo>
                  <a:pt x="854963" y="83947"/>
                </a:lnTo>
                <a:lnTo>
                  <a:pt x="854963" y="804557"/>
                </a:lnTo>
                <a:lnTo>
                  <a:pt x="848365" y="837228"/>
                </a:lnTo>
                <a:lnTo>
                  <a:pt x="830373" y="863907"/>
                </a:lnTo>
                <a:lnTo>
                  <a:pt x="803689" y="881895"/>
                </a:lnTo>
                <a:lnTo>
                  <a:pt x="771017" y="888492"/>
                </a:lnTo>
                <a:lnTo>
                  <a:pt x="83947" y="888492"/>
                </a:lnTo>
                <a:lnTo>
                  <a:pt x="51274" y="881895"/>
                </a:lnTo>
                <a:lnTo>
                  <a:pt x="24590" y="863907"/>
                </a:lnTo>
                <a:lnTo>
                  <a:pt x="6598" y="837228"/>
                </a:lnTo>
                <a:lnTo>
                  <a:pt x="0" y="804557"/>
                </a:lnTo>
                <a:lnTo>
                  <a:pt x="0" y="83947"/>
                </a:lnTo>
                <a:close/>
              </a:path>
            </a:pathLst>
          </a:custGeom>
          <a:noFill/>
          <a:ln w="19812">
            <a:solidFill>
              <a:srgbClr val="464646"/>
            </a:solidFill>
            <a:prstDash val="lgDashDot"/>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45129" name="object 41">
            <a:extLst>
              <a:ext uri="{FF2B5EF4-FFF2-40B4-BE49-F238E27FC236}">
                <a16:creationId xmlns:a16="http://schemas.microsoft.com/office/drawing/2014/main" id="{796AF758-DA31-4F7A-B29F-629DC9423A26}"/>
              </a:ext>
            </a:extLst>
          </p:cNvPr>
          <p:cNvSpPr txBox="1">
            <a:spLocks noChangeArrowheads="1"/>
          </p:cNvSpPr>
          <p:nvPr/>
        </p:nvSpPr>
        <p:spPr bwMode="auto">
          <a:xfrm>
            <a:off x="7167563" y="6207125"/>
            <a:ext cx="755650"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087" rIns="0" bIns="0">
            <a:spAutoFit/>
          </a:bodyPr>
          <a:lstStyle>
            <a:lvl1pPr marL="209550" indent="-192088">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25"/>
              </a:spcBef>
            </a:pPr>
            <a:r>
              <a:rPr lang="zh-CN" altLang="zh-CN" sz="900" b="1">
                <a:solidFill>
                  <a:srgbClr val="414042"/>
                </a:solidFill>
                <a:latin typeface="Arial" panose="020B0604020202020204" pitchFamily="34" charset="0"/>
                <a:cs typeface="Arial" panose="020B0604020202020204" pitchFamily="34" charset="0"/>
              </a:rPr>
              <a:t>自动缩放组</a:t>
            </a:r>
            <a:endParaRPr lang="zh-CN" altLang="zh-CN" sz="900">
              <a:latin typeface="Arial" panose="020B0604020202020204" pitchFamily="34" charset="0"/>
              <a:cs typeface="Arial" panose="020B0604020202020204" pitchFamily="34" charset="0"/>
            </a:endParaRPr>
          </a:p>
        </p:txBody>
      </p:sp>
      <p:sp>
        <p:nvSpPr>
          <p:cNvPr id="345130" name="object 42">
            <a:extLst>
              <a:ext uri="{FF2B5EF4-FFF2-40B4-BE49-F238E27FC236}">
                <a16:creationId xmlns:a16="http://schemas.microsoft.com/office/drawing/2014/main" id="{BE407AEB-91AA-4C21-9446-A2FE3049D366}"/>
              </a:ext>
            </a:extLst>
          </p:cNvPr>
          <p:cNvSpPr>
            <a:spLocks noChangeArrowheads="1"/>
          </p:cNvSpPr>
          <p:nvPr/>
        </p:nvSpPr>
        <p:spPr bwMode="auto">
          <a:xfrm>
            <a:off x="6594475" y="3681413"/>
            <a:ext cx="722313" cy="420687"/>
          </a:xfrm>
          <a:prstGeom prst="rect">
            <a:avLst/>
          </a:prstGeom>
          <a:blipFill dpi="0" rotWithShape="1">
            <a:blip r:embed="rId1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45131" name="object 43">
            <a:extLst>
              <a:ext uri="{FF2B5EF4-FFF2-40B4-BE49-F238E27FC236}">
                <a16:creationId xmlns:a16="http://schemas.microsoft.com/office/drawing/2014/main" id="{E4392579-35F1-4C91-AD36-2172A799B44D}"/>
              </a:ext>
            </a:extLst>
          </p:cNvPr>
          <p:cNvSpPr>
            <a:spLocks/>
          </p:cNvSpPr>
          <p:nvPr/>
        </p:nvSpPr>
        <p:spPr bwMode="auto">
          <a:xfrm>
            <a:off x="6651625" y="3786188"/>
            <a:ext cx="455613" cy="160337"/>
          </a:xfrm>
          <a:custGeom>
            <a:avLst/>
            <a:gdLst>
              <a:gd name="T0" fmla="*/ 0 w 341629"/>
              <a:gd name="T1" fmla="*/ 195303 h 120650"/>
              <a:gd name="T2" fmla="*/ 109304 w 341629"/>
              <a:gd name="T3" fmla="*/ 302693 h 120650"/>
              <a:gd name="T4" fmla="*/ 327915 w 341629"/>
              <a:gd name="T5" fmla="*/ 195303 h 120650"/>
              <a:gd name="T6" fmla="*/ 218606 w 341629"/>
              <a:gd name="T7" fmla="*/ 302693 h 120650"/>
              <a:gd name="T8" fmla="*/ 327915 w 341629"/>
              <a:gd name="T9" fmla="*/ 195303 h 120650"/>
              <a:gd name="T10" fmla="*/ 437222 w 341629"/>
              <a:gd name="T11" fmla="*/ 195303 h 120650"/>
              <a:gd name="T12" fmla="*/ 546521 w 341629"/>
              <a:gd name="T13" fmla="*/ 302693 h 120650"/>
              <a:gd name="T14" fmla="*/ 765137 w 341629"/>
              <a:gd name="T15" fmla="*/ 195303 h 120650"/>
              <a:gd name="T16" fmla="*/ 655832 w 341629"/>
              <a:gd name="T17" fmla="*/ 302693 h 120650"/>
              <a:gd name="T18" fmla="*/ 765137 w 341629"/>
              <a:gd name="T19" fmla="*/ 195303 h 120650"/>
              <a:gd name="T20" fmla="*/ 976244 w 341629"/>
              <a:gd name="T21" fmla="*/ 390608 h 120650"/>
              <a:gd name="T22" fmla="*/ 941416 w 341629"/>
              <a:gd name="T23" fmla="*/ 438510 h 120650"/>
              <a:gd name="T24" fmla="*/ 971955 w 341629"/>
              <a:gd name="T25" fmla="*/ 489572 h 120650"/>
              <a:gd name="T26" fmla="*/ 1031434 w 341629"/>
              <a:gd name="T27" fmla="*/ 483257 h 120650"/>
              <a:gd name="T28" fmla="*/ 1202356 w 341629"/>
              <a:gd name="T29" fmla="*/ 302693 h 120650"/>
              <a:gd name="T30" fmla="*/ 983744 w 341629"/>
              <a:gd name="T31" fmla="*/ 195303 h 120650"/>
              <a:gd name="T32" fmla="*/ 874439 w 341629"/>
              <a:gd name="T33" fmla="*/ 302693 h 120650"/>
              <a:gd name="T34" fmla="*/ 983744 w 341629"/>
              <a:gd name="T35" fmla="*/ 195303 h 120650"/>
              <a:gd name="T36" fmla="*/ 1093053 w 341629"/>
              <a:gd name="T37" fmla="*/ 195303 h 120650"/>
              <a:gd name="T38" fmla="*/ 1129639 w 341629"/>
              <a:gd name="T39" fmla="*/ 302693 h 120650"/>
              <a:gd name="T40" fmla="*/ 1202356 w 341629"/>
              <a:gd name="T41" fmla="*/ 236977 h 120650"/>
              <a:gd name="T42" fmla="*/ 1223328 w 341629"/>
              <a:gd name="T43" fmla="*/ 248999 h 120650"/>
              <a:gd name="T44" fmla="*/ 1202356 w 341629"/>
              <a:gd name="T45" fmla="*/ 302693 h 120650"/>
              <a:gd name="T46" fmla="*/ 1311662 w 341629"/>
              <a:gd name="T47" fmla="*/ 295322 h 120650"/>
              <a:gd name="T48" fmla="*/ 1223328 w 341629"/>
              <a:gd name="T49" fmla="*/ 248999 h 120650"/>
              <a:gd name="T50" fmla="*/ 1311662 w 341629"/>
              <a:gd name="T51" fmla="*/ 195303 h 120650"/>
              <a:gd name="T52" fmla="*/ 1331488 w 341629"/>
              <a:gd name="T53" fmla="*/ 302693 h 120650"/>
              <a:gd name="T54" fmla="*/ 1346546 w 341629"/>
              <a:gd name="T55" fmla="*/ 195303 h 120650"/>
              <a:gd name="T56" fmla="*/ 1331488 w 341629"/>
              <a:gd name="T57" fmla="*/ 302693 h 120650"/>
              <a:gd name="T58" fmla="*/ 1440251 w 341629"/>
              <a:gd name="T59" fmla="*/ 248999 h 120650"/>
              <a:gd name="T60" fmla="*/ 1304162 w 341629"/>
              <a:gd name="T61" fmla="*/ 202669 h 120650"/>
              <a:gd name="T62" fmla="*/ 1304162 w 341629"/>
              <a:gd name="T63" fmla="*/ 295322 h 120650"/>
              <a:gd name="T64" fmla="*/ 1311662 w 341629"/>
              <a:gd name="T65" fmla="*/ 202669 h 120650"/>
              <a:gd name="T66" fmla="*/ 1304162 w 341629"/>
              <a:gd name="T67" fmla="*/ 295322 h 120650"/>
              <a:gd name="T68" fmla="*/ 1311662 w 341629"/>
              <a:gd name="T69" fmla="*/ 202669 h 120650"/>
              <a:gd name="T70" fmla="*/ 1202356 w 341629"/>
              <a:gd name="T71" fmla="*/ 195303 h 120650"/>
              <a:gd name="T72" fmla="*/ 1223328 w 341629"/>
              <a:gd name="T73" fmla="*/ 248999 h 120650"/>
              <a:gd name="T74" fmla="*/ 1311662 w 341629"/>
              <a:gd name="T75" fmla="*/ 202669 h 120650"/>
              <a:gd name="T76" fmla="*/ 1005174 w 341629"/>
              <a:gd name="T77" fmla="*/ 0 h 120650"/>
              <a:gd name="T78" fmla="*/ 956418 w 341629"/>
              <a:gd name="T79" fmla="*/ 34218 h 120650"/>
              <a:gd name="T80" fmla="*/ 949990 w 341629"/>
              <a:gd name="T81" fmla="*/ 92651 h 120650"/>
              <a:gd name="T82" fmla="*/ 1202356 w 341629"/>
              <a:gd name="T83" fmla="*/ 236977 h 120650"/>
              <a:gd name="T84" fmla="*/ 1346546 w 341629"/>
              <a:gd name="T85" fmla="*/ 195303 h 120650"/>
              <a:gd name="T86" fmla="*/ 1005174 w 341629"/>
              <a:gd name="T87" fmla="*/ 0 h 12065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41629" h="120650">
                <a:moveTo>
                  <a:pt x="25908" y="47117"/>
                </a:moveTo>
                <a:lnTo>
                  <a:pt x="0" y="47117"/>
                </a:lnTo>
                <a:lnTo>
                  <a:pt x="0" y="73025"/>
                </a:lnTo>
                <a:lnTo>
                  <a:pt x="25908" y="73025"/>
                </a:lnTo>
                <a:lnTo>
                  <a:pt x="25908" y="47117"/>
                </a:lnTo>
                <a:close/>
              </a:path>
              <a:path w="341629" h="120650">
                <a:moveTo>
                  <a:pt x="77724" y="47117"/>
                </a:moveTo>
                <a:lnTo>
                  <a:pt x="51815" y="47117"/>
                </a:lnTo>
                <a:lnTo>
                  <a:pt x="51815" y="73025"/>
                </a:lnTo>
                <a:lnTo>
                  <a:pt x="77724" y="73025"/>
                </a:lnTo>
                <a:lnTo>
                  <a:pt x="77724" y="47117"/>
                </a:lnTo>
                <a:close/>
              </a:path>
              <a:path w="341629" h="120650">
                <a:moveTo>
                  <a:pt x="129539" y="47117"/>
                </a:moveTo>
                <a:lnTo>
                  <a:pt x="103632" y="47117"/>
                </a:lnTo>
                <a:lnTo>
                  <a:pt x="103632" y="73025"/>
                </a:lnTo>
                <a:lnTo>
                  <a:pt x="129539" y="73025"/>
                </a:lnTo>
                <a:lnTo>
                  <a:pt x="129539" y="47117"/>
                </a:lnTo>
                <a:close/>
              </a:path>
              <a:path w="341629" h="120650">
                <a:moveTo>
                  <a:pt x="181356" y="47117"/>
                </a:moveTo>
                <a:lnTo>
                  <a:pt x="155448" y="47117"/>
                </a:lnTo>
                <a:lnTo>
                  <a:pt x="155448" y="73025"/>
                </a:lnTo>
                <a:lnTo>
                  <a:pt x="181356" y="73025"/>
                </a:lnTo>
                <a:lnTo>
                  <a:pt x="181356" y="47117"/>
                </a:lnTo>
                <a:close/>
              </a:path>
              <a:path w="341629" h="120650">
                <a:moveTo>
                  <a:pt x="284988" y="62970"/>
                </a:moveTo>
                <a:lnTo>
                  <a:pt x="231394" y="94234"/>
                </a:lnTo>
                <a:lnTo>
                  <a:pt x="225171" y="97790"/>
                </a:lnTo>
                <a:lnTo>
                  <a:pt x="223138" y="105791"/>
                </a:lnTo>
                <a:lnTo>
                  <a:pt x="226695" y="111887"/>
                </a:lnTo>
                <a:lnTo>
                  <a:pt x="230377" y="118110"/>
                </a:lnTo>
                <a:lnTo>
                  <a:pt x="238251" y="120142"/>
                </a:lnTo>
                <a:lnTo>
                  <a:pt x="244475" y="116586"/>
                </a:lnTo>
                <a:lnTo>
                  <a:pt x="319164" y="73025"/>
                </a:lnTo>
                <a:lnTo>
                  <a:pt x="284988" y="73025"/>
                </a:lnTo>
                <a:lnTo>
                  <a:pt x="284988" y="62970"/>
                </a:lnTo>
                <a:close/>
              </a:path>
              <a:path w="341629" h="120650">
                <a:moveTo>
                  <a:pt x="233172" y="47117"/>
                </a:moveTo>
                <a:lnTo>
                  <a:pt x="207263" y="47117"/>
                </a:lnTo>
                <a:lnTo>
                  <a:pt x="207263" y="73025"/>
                </a:lnTo>
                <a:lnTo>
                  <a:pt x="233172" y="73025"/>
                </a:lnTo>
                <a:lnTo>
                  <a:pt x="233172" y="47117"/>
                </a:lnTo>
                <a:close/>
              </a:path>
              <a:path w="341629" h="120650">
                <a:moveTo>
                  <a:pt x="267752" y="47117"/>
                </a:moveTo>
                <a:lnTo>
                  <a:pt x="259080" y="47117"/>
                </a:lnTo>
                <a:lnTo>
                  <a:pt x="259080" y="73025"/>
                </a:lnTo>
                <a:lnTo>
                  <a:pt x="267752" y="73025"/>
                </a:lnTo>
                <a:lnTo>
                  <a:pt x="284988" y="62970"/>
                </a:lnTo>
                <a:lnTo>
                  <a:pt x="284988" y="57171"/>
                </a:lnTo>
                <a:lnTo>
                  <a:pt x="267752" y="47117"/>
                </a:lnTo>
                <a:close/>
              </a:path>
              <a:path w="341629" h="120650">
                <a:moveTo>
                  <a:pt x="289959" y="60071"/>
                </a:moveTo>
                <a:lnTo>
                  <a:pt x="284988" y="62970"/>
                </a:lnTo>
                <a:lnTo>
                  <a:pt x="284988" y="73025"/>
                </a:lnTo>
                <a:lnTo>
                  <a:pt x="310896" y="73025"/>
                </a:lnTo>
                <a:lnTo>
                  <a:pt x="310896" y="71247"/>
                </a:lnTo>
                <a:lnTo>
                  <a:pt x="309118" y="71247"/>
                </a:lnTo>
                <a:lnTo>
                  <a:pt x="289959" y="60071"/>
                </a:lnTo>
                <a:close/>
              </a:path>
              <a:path w="341629" h="120650">
                <a:moveTo>
                  <a:pt x="315595" y="47117"/>
                </a:moveTo>
                <a:lnTo>
                  <a:pt x="310896" y="47117"/>
                </a:lnTo>
                <a:lnTo>
                  <a:pt x="310896" y="73025"/>
                </a:lnTo>
                <a:lnTo>
                  <a:pt x="315595" y="73025"/>
                </a:lnTo>
                <a:lnTo>
                  <a:pt x="315595" y="47117"/>
                </a:lnTo>
                <a:close/>
              </a:path>
              <a:path w="341629" h="120650">
                <a:moveTo>
                  <a:pt x="319164" y="47117"/>
                </a:moveTo>
                <a:lnTo>
                  <a:pt x="315595" y="47117"/>
                </a:lnTo>
                <a:lnTo>
                  <a:pt x="315595" y="73025"/>
                </a:lnTo>
                <a:lnTo>
                  <a:pt x="319164" y="73025"/>
                </a:lnTo>
                <a:lnTo>
                  <a:pt x="341375" y="60071"/>
                </a:lnTo>
                <a:lnTo>
                  <a:pt x="319164" y="47117"/>
                </a:lnTo>
                <a:close/>
              </a:path>
              <a:path w="341629" h="120650">
                <a:moveTo>
                  <a:pt x="309118" y="48894"/>
                </a:moveTo>
                <a:lnTo>
                  <a:pt x="289959" y="60071"/>
                </a:lnTo>
                <a:lnTo>
                  <a:pt x="309118" y="71247"/>
                </a:lnTo>
                <a:lnTo>
                  <a:pt x="309118" y="48894"/>
                </a:lnTo>
                <a:close/>
              </a:path>
              <a:path w="341629" h="120650">
                <a:moveTo>
                  <a:pt x="310896" y="48894"/>
                </a:moveTo>
                <a:lnTo>
                  <a:pt x="309118" y="48894"/>
                </a:lnTo>
                <a:lnTo>
                  <a:pt x="309118" y="71247"/>
                </a:lnTo>
                <a:lnTo>
                  <a:pt x="310896" y="71247"/>
                </a:lnTo>
                <a:lnTo>
                  <a:pt x="310896" y="48894"/>
                </a:lnTo>
                <a:close/>
              </a:path>
              <a:path w="341629" h="120650">
                <a:moveTo>
                  <a:pt x="310896" y="47117"/>
                </a:moveTo>
                <a:lnTo>
                  <a:pt x="284988" y="47117"/>
                </a:lnTo>
                <a:lnTo>
                  <a:pt x="284988" y="57171"/>
                </a:lnTo>
                <a:lnTo>
                  <a:pt x="289959" y="60071"/>
                </a:lnTo>
                <a:lnTo>
                  <a:pt x="309118" y="48894"/>
                </a:lnTo>
                <a:lnTo>
                  <a:pt x="310896" y="48894"/>
                </a:lnTo>
                <a:lnTo>
                  <a:pt x="310896" y="47117"/>
                </a:lnTo>
                <a:close/>
              </a:path>
              <a:path w="341629" h="120650">
                <a:moveTo>
                  <a:pt x="238251" y="0"/>
                </a:moveTo>
                <a:lnTo>
                  <a:pt x="230377" y="2031"/>
                </a:lnTo>
                <a:lnTo>
                  <a:pt x="226695" y="8255"/>
                </a:lnTo>
                <a:lnTo>
                  <a:pt x="223138" y="14350"/>
                </a:lnTo>
                <a:lnTo>
                  <a:pt x="225171" y="22352"/>
                </a:lnTo>
                <a:lnTo>
                  <a:pt x="231394" y="25908"/>
                </a:lnTo>
                <a:lnTo>
                  <a:pt x="284988" y="57171"/>
                </a:lnTo>
                <a:lnTo>
                  <a:pt x="284988" y="47117"/>
                </a:lnTo>
                <a:lnTo>
                  <a:pt x="319164" y="47117"/>
                </a:lnTo>
                <a:lnTo>
                  <a:pt x="244475" y="3556"/>
                </a:lnTo>
                <a:lnTo>
                  <a:pt x="238251" y="0"/>
                </a:lnTo>
                <a:close/>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45132" name="object 44">
            <a:extLst>
              <a:ext uri="{FF2B5EF4-FFF2-40B4-BE49-F238E27FC236}">
                <a16:creationId xmlns:a16="http://schemas.microsoft.com/office/drawing/2014/main" id="{5D584E11-6E55-4AF1-9387-60A34B5279E8}"/>
              </a:ext>
            </a:extLst>
          </p:cNvPr>
          <p:cNvSpPr>
            <a:spLocks noChangeArrowheads="1"/>
          </p:cNvSpPr>
          <p:nvPr/>
        </p:nvSpPr>
        <p:spPr bwMode="auto">
          <a:xfrm>
            <a:off x="7499350" y="4225925"/>
            <a:ext cx="161925" cy="823913"/>
          </a:xfrm>
          <a:prstGeom prst="rect">
            <a:avLst/>
          </a:prstGeom>
          <a:blipFill dpi="0" rotWithShape="1">
            <a:blip r:embed="rId1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45133" name="object 45">
            <a:extLst>
              <a:ext uri="{FF2B5EF4-FFF2-40B4-BE49-F238E27FC236}">
                <a16:creationId xmlns:a16="http://schemas.microsoft.com/office/drawing/2014/main" id="{8B930E03-2CE5-46EF-81F1-E8DC78A26E39}"/>
              </a:ext>
            </a:extLst>
          </p:cNvPr>
          <p:cNvSpPr>
            <a:spLocks/>
          </p:cNvSpPr>
          <p:nvPr/>
        </p:nvSpPr>
        <p:spPr bwMode="auto">
          <a:xfrm>
            <a:off x="7573963" y="4257675"/>
            <a:ext cx="14287" cy="692150"/>
          </a:xfrm>
          <a:custGeom>
            <a:avLst/>
            <a:gdLst>
              <a:gd name="T0" fmla="*/ 53066 w 10160"/>
              <a:gd name="T1" fmla="*/ 0 h 518795"/>
              <a:gd name="T2" fmla="*/ 0 w 10160"/>
              <a:gd name="T3" fmla="*/ 2190745 h 518795"/>
              <a:gd name="T4" fmla="*/ 0 60000 65536"/>
              <a:gd name="T5" fmla="*/ 0 60000 65536"/>
            </a:gdLst>
            <a:ahLst/>
            <a:cxnLst>
              <a:cxn ang="T4">
                <a:pos x="T0" y="T1"/>
              </a:cxn>
              <a:cxn ang="T5">
                <a:pos x="T2" y="T3"/>
              </a:cxn>
            </a:cxnLst>
            <a:rect l="0" t="0" r="r" b="b"/>
            <a:pathLst>
              <a:path w="10160" h="518795">
                <a:moveTo>
                  <a:pt x="9651" y="0"/>
                </a:moveTo>
                <a:lnTo>
                  <a:pt x="0" y="518286"/>
                </a:lnTo>
              </a:path>
            </a:pathLst>
          </a:custGeom>
          <a:noFill/>
          <a:ln w="25907">
            <a:solidFill>
              <a:srgbClr val="464646"/>
            </a:solidFill>
            <a:prstDash val="dash"/>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Tree>
  </p:cSld>
  <p:clrMapOvr>
    <a:masterClrMapping/>
  </p:clrMapOvr>
</p:sld>
</file>

<file path=ppt/slides/slide258.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BEF3E014-D7F1-4490-A1B4-B5122BD0C604}"/>
              </a:ext>
            </a:extLst>
          </p:cNvPr>
          <p:cNvSpPr txBox="1">
            <a:spLocks noGrp="1"/>
          </p:cNvSpPr>
          <p:nvPr>
            <p:ph type="title"/>
          </p:nvPr>
        </p:nvSpPr>
        <p:spPr>
          <a:xfrm>
            <a:off x="554038" y="201613"/>
            <a:ext cx="9936162" cy="571500"/>
          </a:xfrm>
        </p:spPr>
        <p:txBody>
          <a:bodyPr tIns="16087" rtlCol="0">
            <a:spAutoFit/>
          </a:bodyPr>
          <a:lstStyle/>
          <a:p>
            <a:pPr marL="16933">
              <a:spcBef>
                <a:spcPts val="127"/>
              </a:spcBef>
              <a:defRPr/>
            </a:pPr>
            <a:r>
              <a:rPr sz="3600" b="0" spc="-7" dirty="0">
                <a:solidFill>
                  <a:schemeClr val="bg1"/>
                </a:solidFill>
              </a:rPr>
              <a:t>一个</a:t>
            </a:r>
            <a:r>
              <a:rPr sz="3600" b="0" spc="-53" dirty="0">
                <a:solidFill>
                  <a:schemeClr val="bg1"/>
                </a:solidFill>
              </a:rPr>
              <a:t>典型</a:t>
            </a:r>
            <a:r>
              <a:rPr sz="3600" b="0" spc="-7" dirty="0">
                <a:solidFill>
                  <a:schemeClr val="bg1"/>
                </a:solidFill>
              </a:rPr>
              <a:t>Microservice 建筑学在</a:t>
            </a:r>
            <a:r>
              <a:rPr sz="3600" b="0" spc="-193" dirty="0">
                <a:solidFill>
                  <a:schemeClr val="bg1"/>
                </a:solidFill>
              </a:rPr>
              <a:t> </a:t>
            </a:r>
            <a:r>
              <a:rPr sz="3600" b="0" spc="-80" dirty="0">
                <a:solidFill>
                  <a:schemeClr val="bg1"/>
                </a:solidFill>
              </a:rPr>
              <a:t>Aws</a:t>
            </a:r>
          </a:p>
        </p:txBody>
      </p:sp>
      <p:sp>
        <p:nvSpPr>
          <p:cNvPr id="3" name="object 3">
            <a:extLst>
              <a:ext uri="{FF2B5EF4-FFF2-40B4-BE49-F238E27FC236}">
                <a16:creationId xmlns:a16="http://schemas.microsoft.com/office/drawing/2014/main" id="{4B1A68CF-D18D-4137-BFBF-0D12E0A258A3}"/>
              </a:ext>
            </a:extLst>
          </p:cNvPr>
          <p:cNvSpPr txBox="1"/>
          <p:nvPr/>
        </p:nvSpPr>
        <p:spPr>
          <a:xfrm>
            <a:off x="3106738" y="5049838"/>
            <a:ext cx="284162" cy="263525"/>
          </a:xfrm>
          <a:prstGeom prst="rect">
            <a:avLst/>
          </a:prstGeom>
        </p:spPr>
        <p:txBody>
          <a:bodyPr lIns="0" tIns="16933" rIns="0" bIns="0">
            <a:spAutoFit/>
          </a:bodyPr>
          <a:lstStyle/>
          <a:p>
            <a:pPr marL="16933">
              <a:spcBef>
                <a:spcPts val="133"/>
              </a:spcBef>
              <a:defRPr/>
            </a:pPr>
            <a:r>
              <a:rPr sz="1600" b="1" spc="-7" dirty="0">
                <a:solidFill>
                  <a:srgbClr val="464646"/>
                </a:solidFill>
                <a:latin typeface="Arial"/>
                <a:cs typeface="Arial"/>
              </a:rPr>
              <a:t>S3</a:t>
            </a:r>
            <a:endParaRPr sz="1600">
              <a:latin typeface="Arial"/>
              <a:cs typeface="Arial"/>
            </a:endParaRPr>
          </a:p>
        </p:txBody>
      </p:sp>
      <p:sp>
        <p:nvSpPr>
          <p:cNvPr id="346116" name="object 4">
            <a:extLst>
              <a:ext uri="{FF2B5EF4-FFF2-40B4-BE49-F238E27FC236}">
                <a16:creationId xmlns:a16="http://schemas.microsoft.com/office/drawing/2014/main" id="{7FF62C4F-C368-42E6-8BEA-DF127C8571F6}"/>
              </a:ext>
            </a:extLst>
          </p:cNvPr>
          <p:cNvSpPr>
            <a:spLocks noChangeArrowheads="1"/>
          </p:cNvSpPr>
          <p:nvPr/>
        </p:nvSpPr>
        <p:spPr bwMode="auto">
          <a:xfrm>
            <a:off x="2908300" y="5427663"/>
            <a:ext cx="795338" cy="94297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5" name="object 5">
            <a:extLst>
              <a:ext uri="{FF2B5EF4-FFF2-40B4-BE49-F238E27FC236}">
                <a16:creationId xmlns:a16="http://schemas.microsoft.com/office/drawing/2014/main" id="{BB640346-F60A-4919-8F7E-2218D951C716}"/>
              </a:ext>
            </a:extLst>
          </p:cNvPr>
          <p:cNvSpPr txBox="1"/>
          <p:nvPr/>
        </p:nvSpPr>
        <p:spPr>
          <a:xfrm>
            <a:off x="287338" y="3011488"/>
            <a:ext cx="1128712" cy="263525"/>
          </a:xfrm>
          <a:prstGeom prst="rect">
            <a:avLst/>
          </a:prstGeom>
        </p:spPr>
        <p:txBody>
          <a:bodyPr lIns="0" tIns="16933" rIns="0" bIns="0">
            <a:spAutoFit/>
          </a:bodyPr>
          <a:lstStyle/>
          <a:p>
            <a:pPr marL="16933">
              <a:spcBef>
                <a:spcPts val="133"/>
              </a:spcBef>
              <a:defRPr/>
            </a:pPr>
            <a:r>
              <a:rPr sz="1600" b="1" spc="-7" dirty="0">
                <a:solidFill>
                  <a:srgbClr val="464646"/>
                </a:solidFill>
                <a:latin typeface="Arial"/>
                <a:cs typeface="Arial"/>
              </a:rPr>
              <a:t>CloudFront</a:t>
            </a:r>
            <a:endParaRPr sz="1600">
              <a:latin typeface="Arial"/>
              <a:cs typeface="Arial"/>
            </a:endParaRPr>
          </a:p>
        </p:txBody>
      </p:sp>
      <p:sp>
        <p:nvSpPr>
          <p:cNvPr id="346118" name="object 6">
            <a:extLst>
              <a:ext uri="{FF2B5EF4-FFF2-40B4-BE49-F238E27FC236}">
                <a16:creationId xmlns:a16="http://schemas.microsoft.com/office/drawing/2014/main" id="{AC5467C7-7ED3-4BF3-BFC1-9509F903686C}"/>
              </a:ext>
            </a:extLst>
          </p:cNvPr>
          <p:cNvSpPr>
            <a:spLocks noChangeArrowheads="1"/>
          </p:cNvSpPr>
          <p:nvPr/>
        </p:nvSpPr>
        <p:spPr bwMode="auto">
          <a:xfrm>
            <a:off x="515938" y="3387725"/>
            <a:ext cx="796925" cy="957263"/>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7" name="object 7">
            <a:extLst>
              <a:ext uri="{FF2B5EF4-FFF2-40B4-BE49-F238E27FC236}">
                <a16:creationId xmlns:a16="http://schemas.microsoft.com/office/drawing/2014/main" id="{52C69477-DB91-4800-A8F6-20EDBAC3829B}"/>
              </a:ext>
            </a:extLst>
          </p:cNvPr>
          <p:cNvSpPr txBox="1"/>
          <p:nvPr/>
        </p:nvSpPr>
        <p:spPr>
          <a:xfrm>
            <a:off x="6415088" y="5397500"/>
            <a:ext cx="428625" cy="263525"/>
          </a:xfrm>
          <a:prstGeom prst="rect">
            <a:avLst/>
          </a:prstGeom>
        </p:spPr>
        <p:txBody>
          <a:bodyPr lIns="0" tIns="16933" rIns="0" bIns="0">
            <a:spAutoFit/>
          </a:bodyPr>
          <a:lstStyle/>
          <a:p>
            <a:pPr marL="16933">
              <a:spcBef>
                <a:spcPts val="133"/>
              </a:spcBef>
              <a:defRPr/>
            </a:pPr>
            <a:r>
              <a:rPr sz="1600" b="1" dirty="0">
                <a:solidFill>
                  <a:srgbClr val="464646"/>
                </a:solidFill>
                <a:latin typeface="Arial"/>
                <a:cs typeface="Arial"/>
              </a:rPr>
              <a:t>电子邮件</a:t>
            </a:r>
            <a:r>
              <a:rPr sz="1600" b="1" spc="-7" dirty="0">
                <a:solidFill>
                  <a:srgbClr val="464646"/>
                </a:solidFill>
                <a:latin typeface="Arial"/>
                <a:cs typeface="Arial"/>
              </a:rPr>
              <a:t>C2</a:t>
            </a:r>
            <a:endParaRPr sz="1600">
              <a:latin typeface="Arial"/>
              <a:cs typeface="Arial"/>
            </a:endParaRPr>
          </a:p>
        </p:txBody>
      </p:sp>
      <p:sp>
        <p:nvSpPr>
          <p:cNvPr id="346120" name="object 8">
            <a:extLst>
              <a:ext uri="{FF2B5EF4-FFF2-40B4-BE49-F238E27FC236}">
                <a16:creationId xmlns:a16="http://schemas.microsoft.com/office/drawing/2014/main" id="{93E86EC4-443E-419E-BCB6-FB38A6910D01}"/>
              </a:ext>
            </a:extLst>
          </p:cNvPr>
          <p:cNvSpPr>
            <a:spLocks noChangeArrowheads="1"/>
          </p:cNvSpPr>
          <p:nvPr/>
        </p:nvSpPr>
        <p:spPr bwMode="auto">
          <a:xfrm>
            <a:off x="7131050" y="5041900"/>
            <a:ext cx="795338" cy="957263"/>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46121" name="object 9">
            <a:extLst>
              <a:ext uri="{FF2B5EF4-FFF2-40B4-BE49-F238E27FC236}">
                <a16:creationId xmlns:a16="http://schemas.microsoft.com/office/drawing/2014/main" id="{86AAB9F8-0F6B-45DB-B58D-C7D1B5F88229}"/>
              </a:ext>
            </a:extLst>
          </p:cNvPr>
          <p:cNvSpPr txBox="1">
            <a:spLocks noChangeArrowheads="1"/>
          </p:cNvSpPr>
          <p:nvPr/>
        </p:nvSpPr>
        <p:spPr bwMode="auto">
          <a:xfrm>
            <a:off x="5611813" y="2751138"/>
            <a:ext cx="1230312"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933" rIns="0" bIns="0">
            <a:spAutoFit/>
          </a:bodyPr>
          <a:lstStyle>
            <a:lvl1pPr marL="128588" indent="-11112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sz="1600" b="1">
                <a:solidFill>
                  <a:srgbClr val="464646"/>
                </a:solidFill>
                <a:latin typeface="Arial" panose="020B0604020202020204" pitchFamily="34" charset="0"/>
                <a:cs typeface="Arial" panose="020B0604020202020204" pitchFamily="34" charset="0"/>
              </a:rPr>
              <a:t>弹性负载平衡</a:t>
            </a:r>
            <a:endParaRPr lang="zh-CN" altLang="zh-CN" sz="1600">
              <a:latin typeface="Arial" panose="020B0604020202020204" pitchFamily="34" charset="0"/>
              <a:cs typeface="Arial" panose="020B0604020202020204" pitchFamily="34" charset="0"/>
            </a:endParaRPr>
          </a:p>
        </p:txBody>
      </p:sp>
      <p:sp>
        <p:nvSpPr>
          <p:cNvPr id="346122" name="object 10">
            <a:extLst>
              <a:ext uri="{FF2B5EF4-FFF2-40B4-BE49-F238E27FC236}">
                <a16:creationId xmlns:a16="http://schemas.microsoft.com/office/drawing/2014/main" id="{6F4A1F9E-A529-4036-A080-3EE56DABF6B6}"/>
              </a:ext>
            </a:extLst>
          </p:cNvPr>
          <p:cNvSpPr>
            <a:spLocks noChangeArrowheads="1"/>
          </p:cNvSpPr>
          <p:nvPr/>
        </p:nvSpPr>
        <p:spPr bwMode="auto">
          <a:xfrm>
            <a:off x="5832475" y="3387725"/>
            <a:ext cx="795338" cy="957263"/>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46123" name="object 11">
            <a:extLst>
              <a:ext uri="{FF2B5EF4-FFF2-40B4-BE49-F238E27FC236}">
                <a16:creationId xmlns:a16="http://schemas.microsoft.com/office/drawing/2014/main" id="{2E346FC9-4DA7-40A0-86E2-66D2E0C4107E}"/>
              </a:ext>
            </a:extLst>
          </p:cNvPr>
          <p:cNvSpPr>
            <a:spLocks noChangeArrowheads="1"/>
          </p:cNvSpPr>
          <p:nvPr/>
        </p:nvSpPr>
        <p:spPr bwMode="auto">
          <a:xfrm>
            <a:off x="2012950" y="1344613"/>
            <a:ext cx="176213" cy="5114925"/>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46124" name="object 12">
            <a:extLst>
              <a:ext uri="{FF2B5EF4-FFF2-40B4-BE49-F238E27FC236}">
                <a16:creationId xmlns:a16="http://schemas.microsoft.com/office/drawing/2014/main" id="{528ED383-96E9-409A-9E79-4FE81F75C7C7}"/>
              </a:ext>
            </a:extLst>
          </p:cNvPr>
          <p:cNvSpPr>
            <a:spLocks/>
          </p:cNvSpPr>
          <p:nvPr/>
        </p:nvSpPr>
        <p:spPr bwMode="auto">
          <a:xfrm>
            <a:off x="2087563" y="1374775"/>
            <a:ext cx="26987" cy="4984750"/>
          </a:xfrm>
          <a:custGeom>
            <a:avLst/>
            <a:gdLst>
              <a:gd name="T0" fmla="*/ 83981 w 20319"/>
              <a:gd name="T1" fmla="*/ 0 h 3738245"/>
              <a:gd name="T2" fmla="*/ 0 w 20319"/>
              <a:gd name="T3" fmla="*/ 15759570 h 3738245"/>
              <a:gd name="T4" fmla="*/ 0 60000 65536"/>
              <a:gd name="T5" fmla="*/ 0 60000 65536"/>
            </a:gdLst>
            <a:ahLst/>
            <a:cxnLst>
              <a:cxn ang="T4">
                <a:pos x="T0" y="T1"/>
              </a:cxn>
              <a:cxn ang="T5">
                <a:pos x="T2" y="T3"/>
              </a:cxn>
            </a:cxnLst>
            <a:rect l="0" t="0" r="r" b="b"/>
            <a:pathLst>
              <a:path w="20319" h="3738245">
                <a:moveTo>
                  <a:pt x="20320" y="0"/>
                </a:moveTo>
                <a:lnTo>
                  <a:pt x="0" y="3738232"/>
                </a:lnTo>
              </a:path>
            </a:pathLst>
          </a:custGeom>
          <a:noFill/>
          <a:ln w="25908">
            <a:solidFill>
              <a:srgbClr val="FBB64B"/>
            </a:solidFill>
            <a:prstDash val="lgDash"/>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46125" name="object 13">
            <a:extLst>
              <a:ext uri="{FF2B5EF4-FFF2-40B4-BE49-F238E27FC236}">
                <a16:creationId xmlns:a16="http://schemas.microsoft.com/office/drawing/2014/main" id="{BB8DC66D-54F3-4F46-A1FC-2799D4B4AB12}"/>
              </a:ext>
            </a:extLst>
          </p:cNvPr>
          <p:cNvSpPr>
            <a:spLocks noChangeArrowheads="1"/>
          </p:cNvSpPr>
          <p:nvPr/>
        </p:nvSpPr>
        <p:spPr bwMode="auto">
          <a:xfrm>
            <a:off x="5278438" y="1344613"/>
            <a:ext cx="176212" cy="5114925"/>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46126" name="object 14">
            <a:extLst>
              <a:ext uri="{FF2B5EF4-FFF2-40B4-BE49-F238E27FC236}">
                <a16:creationId xmlns:a16="http://schemas.microsoft.com/office/drawing/2014/main" id="{8682EA24-E37F-44DB-8219-4716BAE380DC}"/>
              </a:ext>
            </a:extLst>
          </p:cNvPr>
          <p:cNvSpPr>
            <a:spLocks/>
          </p:cNvSpPr>
          <p:nvPr/>
        </p:nvSpPr>
        <p:spPr bwMode="auto">
          <a:xfrm>
            <a:off x="5353050" y="1374775"/>
            <a:ext cx="26988" cy="4984750"/>
          </a:xfrm>
          <a:custGeom>
            <a:avLst/>
            <a:gdLst>
              <a:gd name="T0" fmla="*/ 83976 w 20320"/>
              <a:gd name="T1" fmla="*/ 0 h 3738245"/>
              <a:gd name="T2" fmla="*/ 0 w 20320"/>
              <a:gd name="T3" fmla="*/ 15759570 h 3738245"/>
              <a:gd name="T4" fmla="*/ 0 60000 65536"/>
              <a:gd name="T5" fmla="*/ 0 60000 65536"/>
            </a:gdLst>
            <a:ahLst/>
            <a:cxnLst>
              <a:cxn ang="T4">
                <a:pos x="T0" y="T1"/>
              </a:cxn>
              <a:cxn ang="T5">
                <a:pos x="T2" y="T3"/>
              </a:cxn>
            </a:cxnLst>
            <a:rect l="0" t="0" r="r" b="b"/>
            <a:pathLst>
              <a:path w="20320" h="3738245">
                <a:moveTo>
                  <a:pt x="20320" y="0"/>
                </a:moveTo>
                <a:lnTo>
                  <a:pt x="0" y="3738232"/>
                </a:lnTo>
              </a:path>
            </a:pathLst>
          </a:custGeom>
          <a:noFill/>
          <a:ln w="25908">
            <a:solidFill>
              <a:srgbClr val="FBB64B"/>
            </a:solidFill>
            <a:prstDash val="lgDash"/>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46127" name="object 15">
            <a:extLst>
              <a:ext uri="{FF2B5EF4-FFF2-40B4-BE49-F238E27FC236}">
                <a16:creationId xmlns:a16="http://schemas.microsoft.com/office/drawing/2014/main" id="{C25396A5-775A-48C8-9C62-D643DC49ACD9}"/>
              </a:ext>
            </a:extLst>
          </p:cNvPr>
          <p:cNvSpPr>
            <a:spLocks noChangeArrowheads="1"/>
          </p:cNvSpPr>
          <p:nvPr/>
        </p:nvSpPr>
        <p:spPr bwMode="auto">
          <a:xfrm>
            <a:off x="8461375" y="1327150"/>
            <a:ext cx="174625" cy="5114925"/>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46128" name="object 16">
            <a:extLst>
              <a:ext uri="{FF2B5EF4-FFF2-40B4-BE49-F238E27FC236}">
                <a16:creationId xmlns:a16="http://schemas.microsoft.com/office/drawing/2014/main" id="{B6F0E3AE-1B2F-4779-8038-0E2E27C10D89}"/>
              </a:ext>
            </a:extLst>
          </p:cNvPr>
          <p:cNvSpPr>
            <a:spLocks/>
          </p:cNvSpPr>
          <p:nvPr/>
        </p:nvSpPr>
        <p:spPr bwMode="auto">
          <a:xfrm>
            <a:off x="8535988" y="1355725"/>
            <a:ext cx="26987" cy="4984750"/>
          </a:xfrm>
          <a:custGeom>
            <a:avLst/>
            <a:gdLst>
              <a:gd name="T0" fmla="*/ 83960 w 20320"/>
              <a:gd name="T1" fmla="*/ 0 h 3738245"/>
              <a:gd name="T2" fmla="*/ 0 w 20320"/>
              <a:gd name="T3" fmla="*/ 15759570 h 3738245"/>
              <a:gd name="T4" fmla="*/ 0 60000 65536"/>
              <a:gd name="T5" fmla="*/ 0 60000 65536"/>
            </a:gdLst>
            <a:ahLst/>
            <a:cxnLst>
              <a:cxn ang="T4">
                <a:pos x="T0" y="T1"/>
              </a:cxn>
              <a:cxn ang="T5">
                <a:pos x="T2" y="T3"/>
              </a:cxn>
            </a:cxnLst>
            <a:rect l="0" t="0" r="r" b="b"/>
            <a:pathLst>
              <a:path w="20320" h="3738245">
                <a:moveTo>
                  <a:pt x="20320" y="0"/>
                </a:moveTo>
                <a:lnTo>
                  <a:pt x="0" y="3738232"/>
                </a:lnTo>
              </a:path>
            </a:pathLst>
          </a:custGeom>
          <a:noFill/>
          <a:ln w="25908">
            <a:solidFill>
              <a:srgbClr val="FBB64B"/>
            </a:solidFill>
            <a:prstDash val="lgDash"/>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46129" name="object 17">
            <a:extLst>
              <a:ext uri="{FF2B5EF4-FFF2-40B4-BE49-F238E27FC236}">
                <a16:creationId xmlns:a16="http://schemas.microsoft.com/office/drawing/2014/main" id="{D3FDB923-FCB6-452D-980D-5BA832F86275}"/>
              </a:ext>
            </a:extLst>
          </p:cNvPr>
          <p:cNvSpPr>
            <a:spLocks noChangeArrowheads="1"/>
          </p:cNvSpPr>
          <p:nvPr/>
        </p:nvSpPr>
        <p:spPr bwMode="auto">
          <a:xfrm>
            <a:off x="798513" y="4667250"/>
            <a:ext cx="1851025" cy="1420813"/>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46130" name="object 18">
            <a:extLst>
              <a:ext uri="{FF2B5EF4-FFF2-40B4-BE49-F238E27FC236}">
                <a16:creationId xmlns:a16="http://schemas.microsoft.com/office/drawing/2014/main" id="{189EAB2A-2997-4C85-8E87-E020451D0AFB}"/>
              </a:ext>
            </a:extLst>
          </p:cNvPr>
          <p:cNvSpPr>
            <a:spLocks/>
          </p:cNvSpPr>
          <p:nvPr/>
        </p:nvSpPr>
        <p:spPr bwMode="auto">
          <a:xfrm>
            <a:off x="855663" y="4697413"/>
            <a:ext cx="1633537" cy="1254125"/>
          </a:xfrm>
          <a:custGeom>
            <a:avLst/>
            <a:gdLst>
              <a:gd name="T0" fmla="*/ 0 w 1224280"/>
              <a:gd name="T1" fmla="*/ 128552 h 940435"/>
              <a:gd name="T2" fmla="*/ 90390 w 1224280"/>
              <a:gd name="T3" fmla="*/ 73752 h 940435"/>
              <a:gd name="T4" fmla="*/ 90390 w 1224280"/>
              <a:gd name="T5" fmla="*/ 109266 h 940435"/>
              <a:gd name="T6" fmla="*/ 90390 w 1224280"/>
              <a:gd name="T7" fmla="*/ 109266 h 940435"/>
              <a:gd name="T8" fmla="*/ 0 w 1224280"/>
              <a:gd name="T9" fmla="*/ 237813 h 940435"/>
              <a:gd name="T10" fmla="*/ 109561 w 1224280"/>
              <a:gd name="T11" fmla="*/ 456352 h 940435"/>
              <a:gd name="T12" fmla="*/ 109561 w 1224280"/>
              <a:gd name="T13" fmla="*/ 456352 h 940435"/>
              <a:gd name="T14" fmla="*/ 109561 w 1224280"/>
              <a:gd name="T15" fmla="*/ 784160 h 940435"/>
              <a:gd name="T16" fmla="*/ 0 w 1224280"/>
              <a:gd name="T17" fmla="*/ 1002697 h 940435"/>
              <a:gd name="T18" fmla="*/ 0 w 1224280"/>
              <a:gd name="T19" fmla="*/ 1111962 h 940435"/>
              <a:gd name="T20" fmla="*/ 109561 w 1224280"/>
              <a:gd name="T21" fmla="*/ 1330501 h 940435"/>
              <a:gd name="T22" fmla="*/ 109561 w 1224280"/>
              <a:gd name="T23" fmla="*/ 1330501 h 940435"/>
              <a:gd name="T24" fmla="*/ 109561 w 1224280"/>
              <a:gd name="T25" fmla="*/ 1658140 h 940435"/>
              <a:gd name="T26" fmla="*/ 0 w 1224280"/>
              <a:gd name="T27" fmla="*/ 1876678 h 940435"/>
              <a:gd name="T28" fmla="*/ 0 w 1224280"/>
              <a:gd name="T29" fmla="*/ 1985947 h 940435"/>
              <a:gd name="T30" fmla="*/ 109561 w 1224280"/>
              <a:gd name="T31" fmla="*/ 2204484 h 940435"/>
              <a:gd name="T32" fmla="*/ 109561 w 1224280"/>
              <a:gd name="T33" fmla="*/ 2204484 h 940435"/>
              <a:gd name="T34" fmla="*/ 109561 w 1224280"/>
              <a:gd name="T35" fmla="*/ 2532287 h 940435"/>
              <a:gd name="T36" fmla="*/ 0 w 1224280"/>
              <a:gd name="T37" fmla="*/ 2750826 h 940435"/>
              <a:gd name="T38" fmla="*/ 0 w 1224280"/>
              <a:gd name="T39" fmla="*/ 2860096 h 940435"/>
              <a:gd name="T40" fmla="*/ 109561 w 1224280"/>
              <a:gd name="T41" fmla="*/ 3078629 h 940435"/>
              <a:gd name="T42" fmla="*/ 109561 w 1224280"/>
              <a:gd name="T43" fmla="*/ 3078629 h 940435"/>
              <a:gd name="T44" fmla="*/ 109561 w 1224280"/>
              <a:gd name="T45" fmla="*/ 3406435 h 940435"/>
              <a:gd name="T46" fmla="*/ 0 w 1224280"/>
              <a:gd name="T47" fmla="*/ 3624969 h 940435"/>
              <a:gd name="T48" fmla="*/ 0 w 1224280"/>
              <a:gd name="T49" fmla="*/ 3734238 h 940435"/>
              <a:gd name="T50" fmla="*/ 97103 w 1224280"/>
              <a:gd name="T51" fmla="*/ 3788930 h 940435"/>
              <a:gd name="T52" fmla="*/ 109561 w 1224280"/>
              <a:gd name="T53" fmla="*/ 3746724 h 940435"/>
              <a:gd name="T54" fmla="*/ 109561 w 1224280"/>
              <a:gd name="T55" fmla="*/ 3746724 h 940435"/>
              <a:gd name="T56" fmla="*/ 97103 w 1224280"/>
              <a:gd name="T57" fmla="*/ 3746724 h 940435"/>
              <a:gd name="T58" fmla="*/ 316236 w 1224280"/>
              <a:gd name="T59" fmla="*/ 3855989 h 940435"/>
              <a:gd name="T60" fmla="*/ 425798 w 1224280"/>
              <a:gd name="T61" fmla="*/ 3855989 h 940435"/>
              <a:gd name="T62" fmla="*/ 644933 w 1224280"/>
              <a:gd name="T63" fmla="*/ 3746724 h 940435"/>
              <a:gd name="T64" fmla="*/ 973628 w 1224280"/>
              <a:gd name="T65" fmla="*/ 3746724 h 940435"/>
              <a:gd name="T66" fmla="*/ 973628 w 1224280"/>
              <a:gd name="T67" fmla="*/ 3746724 h 940435"/>
              <a:gd name="T68" fmla="*/ 1192762 w 1224280"/>
              <a:gd name="T69" fmla="*/ 3855989 h 940435"/>
              <a:gd name="T70" fmla="*/ 1302324 w 1224280"/>
              <a:gd name="T71" fmla="*/ 3855989 h 940435"/>
              <a:gd name="T72" fmla="*/ 1521460 w 1224280"/>
              <a:gd name="T73" fmla="*/ 3746724 h 940435"/>
              <a:gd name="T74" fmla="*/ 1850155 w 1224280"/>
              <a:gd name="T75" fmla="*/ 3746724 h 940435"/>
              <a:gd name="T76" fmla="*/ 1850155 w 1224280"/>
              <a:gd name="T77" fmla="*/ 3746724 h 940435"/>
              <a:gd name="T78" fmla="*/ 2069289 w 1224280"/>
              <a:gd name="T79" fmla="*/ 3855989 h 940435"/>
              <a:gd name="T80" fmla="*/ 2178851 w 1224280"/>
              <a:gd name="T81" fmla="*/ 3855989 h 940435"/>
              <a:gd name="T82" fmla="*/ 2397986 w 1224280"/>
              <a:gd name="T83" fmla="*/ 3746724 h 940435"/>
              <a:gd name="T84" fmla="*/ 2726414 w 1224280"/>
              <a:gd name="T85" fmla="*/ 3746724 h 940435"/>
              <a:gd name="T86" fmla="*/ 2726414 w 1224280"/>
              <a:gd name="T87" fmla="*/ 3746724 h 940435"/>
              <a:gd name="T88" fmla="*/ 2945548 w 1224280"/>
              <a:gd name="T89" fmla="*/ 3855989 h 940435"/>
              <a:gd name="T90" fmla="*/ 3055112 w 1224280"/>
              <a:gd name="T91" fmla="*/ 3855989 h 940435"/>
              <a:gd name="T92" fmla="*/ 3274247 w 1224280"/>
              <a:gd name="T93" fmla="*/ 3746724 h 940435"/>
              <a:gd name="T94" fmla="*/ 3602940 w 1224280"/>
              <a:gd name="T95" fmla="*/ 3746724 h 940435"/>
              <a:gd name="T96" fmla="*/ 3602940 w 1224280"/>
              <a:gd name="T97" fmla="*/ 3746724 h 940435"/>
              <a:gd name="T98" fmla="*/ 3822075 w 1224280"/>
              <a:gd name="T99" fmla="*/ 3855989 h 940435"/>
              <a:gd name="T100" fmla="*/ 3931638 w 1224280"/>
              <a:gd name="T101" fmla="*/ 3855989 h 940435"/>
              <a:gd name="T102" fmla="*/ 4150772 w 1224280"/>
              <a:gd name="T103" fmla="*/ 3746724 h 940435"/>
              <a:gd name="T104" fmla="*/ 4479466 w 1224280"/>
              <a:gd name="T105" fmla="*/ 3746724 h 940435"/>
              <a:gd name="T106" fmla="*/ 4479466 w 1224280"/>
              <a:gd name="T107" fmla="*/ 3746724 h 940435"/>
              <a:gd name="T108" fmla="*/ 4698602 w 1224280"/>
              <a:gd name="T109" fmla="*/ 3855989 h 940435"/>
              <a:gd name="T110" fmla="*/ 5065431 w 1224280"/>
              <a:gd name="T111" fmla="*/ 3855989 h 940435"/>
              <a:gd name="T112" fmla="*/ 4846302 w 1224280"/>
              <a:gd name="T113" fmla="*/ 3637457 h 940435"/>
              <a:gd name="T114" fmla="*/ 4846302 w 1224280"/>
              <a:gd name="T115" fmla="*/ 3855989 h 940435"/>
              <a:gd name="T116" fmla="*/ 4901082 w 1224280"/>
              <a:gd name="T117" fmla="*/ 3855989 h 9404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24280" h="940435">
                <a:moveTo>
                  <a:pt x="21374" y="0"/>
                </a:moveTo>
                <a:lnTo>
                  <a:pt x="5803" y="0"/>
                </a:lnTo>
                <a:lnTo>
                  <a:pt x="0" y="5842"/>
                </a:lnTo>
                <a:lnTo>
                  <a:pt x="0" y="30480"/>
                </a:lnTo>
                <a:lnTo>
                  <a:pt x="25907" y="30480"/>
                </a:lnTo>
                <a:lnTo>
                  <a:pt x="25907" y="25908"/>
                </a:lnTo>
                <a:lnTo>
                  <a:pt x="12954" y="25908"/>
                </a:lnTo>
                <a:lnTo>
                  <a:pt x="21374" y="17487"/>
                </a:lnTo>
                <a:lnTo>
                  <a:pt x="21374" y="0"/>
                </a:lnTo>
                <a:close/>
              </a:path>
              <a:path w="1224280" h="940435">
                <a:moveTo>
                  <a:pt x="21374" y="17487"/>
                </a:moveTo>
                <a:lnTo>
                  <a:pt x="12954" y="25908"/>
                </a:lnTo>
                <a:lnTo>
                  <a:pt x="21374" y="25908"/>
                </a:lnTo>
                <a:lnTo>
                  <a:pt x="21374" y="17487"/>
                </a:lnTo>
                <a:close/>
              </a:path>
              <a:path w="1224280" h="940435">
                <a:moveTo>
                  <a:pt x="25907" y="12953"/>
                </a:moveTo>
                <a:lnTo>
                  <a:pt x="21374" y="17487"/>
                </a:lnTo>
                <a:lnTo>
                  <a:pt x="21374" y="25908"/>
                </a:lnTo>
                <a:lnTo>
                  <a:pt x="25907" y="25908"/>
                </a:lnTo>
                <a:lnTo>
                  <a:pt x="25907" y="12953"/>
                </a:lnTo>
                <a:close/>
              </a:path>
              <a:path w="1224280" h="940435">
                <a:moveTo>
                  <a:pt x="25907" y="56387"/>
                </a:moveTo>
                <a:lnTo>
                  <a:pt x="0" y="56387"/>
                </a:lnTo>
                <a:lnTo>
                  <a:pt x="0" y="82296"/>
                </a:lnTo>
                <a:lnTo>
                  <a:pt x="25907" y="82296"/>
                </a:lnTo>
                <a:lnTo>
                  <a:pt x="25907" y="56387"/>
                </a:lnTo>
                <a:close/>
              </a:path>
              <a:path w="1224280" h="940435">
                <a:moveTo>
                  <a:pt x="25907" y="108203"/>
                </a:moveTo>
                <a:lnTo>
                  <a:pt x="0" y="108203"/>
                </a:lnTo>
                <a:lnTo>
                  <a:pt x="0" y="134112"/>
                </a:lnTo>
                <a:lnTo>
                  <a:pt x="25907" y="134112"/>
                </a:lnTo>
                <a:lnTo>
                  <a:pt x="25907" y="108203"/>
                </a:lnTo>
                <a:close/>
              </a:path>
              <a:path w="1224280" h="940435">
                <a:moveTo>
                  <a:pt x="25907" y="160020"/>
                </a:moveTo>
                <a:lnTo>
                  <a:pt x="0" y="160020"/>
                </a:lnTo>
                <a:lnTo>
                  <a:pt x="0" y="185928"/>
                </a:lnTo>
                <a:lnTo>
                  <a:pt x="25907" y="185928"/>
                </a:lnTo>
                <a:lnTo>
                  <a:pt x="25907" y="160020"/>
                </a:lnTo>
                <a:close/>
              </a:path>
              <a:path w="1224280" h="940435">
                <a:moveTo>
                  <a:pt x="25907" y="211836"/>
                </a:moveTo>
                <a:lnTo>
                  <a:pt x="0" y="211836"/>
                </a:lnTo>
                <a:lnTo>
                  <a:pt x="0" y="237744"/>
                </a:lnTo>
                <a:lnTo>
                  <a:pt x="25907" y="237744"/>
                </a:lnTo>
                <a:lnTo>
                  <a:pt x="25907" y="211836"/>
                </a:lnTo>
                <a:close/>
              </a:path>
              <a:path w="1224280" h="940435">
                <a:moveTo>
                  <a:pt x="25907" y="263652"/>
                </a:moveTo>
                <a:lnTo>
                  <a:pt x="0" y="263652"/>
                </a:lnTo>
                <a:lnTo>
                  <a:pt x="0" y="289559"/>
                </a:lnTo>
                <a:lnTo>
                  <a:pt x="25907" y="289559"/>
                </a:lnTo>
                <a:lnTo>
                  <a:pt x="25907" y="263652"/>
                </a:lnTo>
                <a:close/>
              </a:path>
              <a:path w="1224280" h="940435">
                <a:moveTo>
                  <a:pt x="25907" y="315468"/>
                </a:moveTo>
                <a:lnTo>
                  <a:pt x="0" y="315468"/>
                </a:lnTo>
                <a:lnTo>
                  <a:pt x="0" y="341375"/>
                </a:lnTo>
                <a:lnTo>
                  <a:pt x="25907" y="341375"/>
                </a:lnTo>
                <a:lnTo>
                  <a:pt x="25907" y="315468"/>
                </a:lnTo>
                <a:close/>
              </a:path>
              <a:path w="1224280" h="940435">
                <a:moveTo>
                  <a:pt x="25907" y="367245"/>
                </a:moveTo>
                <a:lnTo>
                  <a:pt x="0" y="367245"/>
                </a:lnTo>
                <a:lnTo>
                  <a:pt x="0" y="393153"/>
                </a:lnTo>
                <a:lnTo>
                  <a:pt x="25907" y="393153"/>
                </a:lnTo>
                <a:lnTo>
                  <a:pt x="25907" y="367245"/>
                </a:lnTo>
                <a:close/>
              </a:path>
              <a:path w="1224280" h="940435">
                <a:moveTo>
                  <a:pt x="25907" y="419061"/>
                </a:moveTo>
                <a:lnTo>
                  <a:pt x="0" y="419061"/>
                </a:lnTo>
                <a:lnTo>
                  <a:pt x="0" y="444969"/>
                </a:lnTo>
                <a:lnTo>
                  <a:pt x="25907" y="444969"/>
                </a:lnTo>
                <a:lnTo>
                  <a:pt x="25907" y="419061"/>
                </a:lnTo>
                <a:close/>
              </a:path>
              <a:path w="1224280" h="940435">
                <a:moveTo>
                  <a:pt x="25907" y="470877"/>
                </a:moveTo>
                <a:lnTo>
                  <a:pt x="0" y="470877"/>
                </a:lnTo>
                <a:lnTo>
                  <a:pt x="0" y="496785"/>
                </a:lnTo>
                <a:lnTo>
                  <a:pt x="25907" y="496785"/>
                </a:lnTo>
                <a:lnTo>
                  <a:pt x="25907" y="470877"/>
                </a:lnTo>
                <a:close/>
              </a:path>
              <a:path w="1224280" h="940435">
                <a:moveTo>
                  <a:pt x="25907" y="522693"/>
                </a:moveTo>
                <a:lnTo>
                  <a:pt x="0" y="522693"/>
                </a:lnTo>
                <a:lnTo>
                  <a:pt x="0" y="548601"/>
                </a:lnTo>
                <a:lnTo>
                  <a:pt x="25907" y="548601"/>
                </a:lnTo>
                <a:lnTo>
                  <a:pt x="25907" y="522693"/>
                </a:lnTo>
                <a:close/>
              </a:path>
              <a:path w="1224280" h="940435">
                <a:moveTo>
                  <a:pt x="25907" y="574509"/>
                </a:moveTo>
                <a:lnTo>
                  <a:pt x="0" y="574509"/>
                </a:lnTo>
                <a:lnTo>
                  <a:pt x="0" y="600417"/>
                </a:lnTo>
                <a:lnTo>
                  <a:pt x="25907" y="600417"/>
                </a:lnTo>
                <a:lnTo>
                  <a:pt x="25907" y="574509"/>
                </a:lnTo>
                <a:close/>
              </a:path>
              <a:path w="1224280" h="940435">
                <a:moveTo>
                  <a:pt x="25907" y="626325"/>
                </a:moveTo>
                <a:lnTo>
                  <a:pt x="0" y="626325"/>
                </a:lnTo>
                <a:lnTo>
                  <a:pt x="0" y="652233"/>
                </a:lnTo>
                <a:lnTo>
                  <a:pt x="25907" y="652233"/>
                </a:lnTo>
                <a:lnTo>
                  <a:pt x="25907" y="626325"/>
                </a:lnTo>
                <a:close/>
              </a:path>
              <a:path w="1224280" h="940435">
                <a:moveTo>
                  <a:pt x="25907" y="678141"/>
                </a:moveTo>
                <a:lnTo>
                  <a:pt x="0" y="678141"/>
                </a:lnTo>
                <a:lnTo>
                  <a:pt x="0" y="704049"/>
                </a:lnTo>
                <a:lnTo>
                  <a:pt x="25907" y="704049"/>
                </a:lnTo>
                <a:lnTo>
                  <a:pt x="25907" y="678141"/>
                </a:lnTo>
                <a:close/>
              </a:path>
              <a:path w="1224280" h="940435">
                <a:moveTo>
                  <a:pt x="25907" y="729957"/>
                </a:moveTo>
                <a:lnTo>
                  <a:pt x="0" y="729957"/>
                </a:lnTo>
                <a:lnTo>
                  <a:pt x="0" y="755865"/>
                </a:lnTo>
                <a:lnTo>
                  <a:pt x="25907" y="755865"/>
                </a:lnTo>
                <a:lnTo>
                  <a:pt x="25907" y="729957"/>
                </a:lnTo>
                <a:close/>
              </a:path>
              <a:path w="1224280" h="940435">
                <a:moveTo>
                  <a:pt x="25907" y="781773"/>
                </a:moveTo>
                <a:lnTo>
                  <a:pt x="0" y="781773"/>
                </a:lnTo>
                <a:lnTo>
                  <a:pt x="0" y="807681"/>
                </a:lnTo>
                <a:lnTo>
                  <a:pt x="25907" y="807681"/>
                </a:lnTo>
                <a:lnTo>
                  <a:pt x="25907" y="781773"/>
                </a:lnTo>
                <a:close/>
              </a:path>
              <a:path w="1224280" h="940435">
                <a:moveTo>
                  <a:pt x="25907" y="833589"/>
                </a:moveTo>
                <a:lnTo>
                  <a:pt x="0" y="833589"/>
                </a:lnTo>
                <a:lnTo>
                  <a:pt x="0" y="859497"/>
                </a:lnTo>
                <a:lnTo>
                  <a:pt x="25907" y="859497"/>
                </a:lnTo>
                <a:lnTo>
                  <a:pt x="25907" y="833589"/>
                </a:lnTo>
                <a:close/>
              </a:path>
              <a:path w="1224280" h="940435">
                <a:moveTo>
                  <a:pt x="25907" y="885405"/>
                </a:moveTo>
                <a:lnTo>
                  <a:pt x="0" y="885405"/>
                </a:lnTo>
                <a:lnTo>
                  <a:pt x="0" y="908469"/>
                </a:lnTo>
                <a:lnTo>
                  <a:pt x="5803" y="914273"/>
                </a:lnTo>
                <a:lnTo>
                  <a:pt x="22961" y="914273"/>
                </a:lnTo>
                <a:lnTo>
                  <a:pt x="22961" y="898372"/>
                </a:lnTo>
                <a:lnTo>
                  <a:pt x="12954" y="888365"/>
                </a:lnTo>
                <a:lnTo>
                  <a:pt x="25907" y="888365"/>
                </a:lnTo>
                <a:lnTo>
                  <a:pt x="25907" y="885405"/>
                </a:lnTo>
                <a:close/>
              </a:path>
              <a:path w="1224280" h="940435">
                <a:moveTo>
                  <a:pt x="25907" y="888365"/>
                </a:moveTo>
                <a:lnTo>
                  <a:pt x="22961" y="888365"/>
                </a:lnTo>
                <a:lnTo>
                  <a:pt x="22961" y="898372"/>
                </a:lnTo>
                <a:lnTo>
                  <a:pt x="25907" y="901319"/>
                </a:lnTo>
                <a:lnTo>
                  <a:pt x="25907" y="888365"/>
                </a:lnTo>
                <a:close/>
              </a:path>
              <a:path w="1224280" h="940435">
                <a:moveTo>
                  <a:pt x="22961" y="888365"/>
                </a:moveTo>
                <a:lnTo>
                  <a:pt x="12954" y="888365"/>
                </a:lnTo>
                <a:lnTo>
                  <a:pt x="22961" y="898372"/>
                </a:lnTo>
                <a:lnTo>
                  <a:pt x="22961" y="888365"/>
                </a:lnTo>
                <a:close/>
              </a:path>
              <a:path w="1224280" h="940435">
                <a:moveTo>
                  <a:pt x="74777" y="888365"/>
                </a:moveTo>
                <a:lnTo>
                  <a:pt x="48869" y="888365"/>
                </a:lnTo>
                <a:lnTo>
                  <a:pt x="48869" y="914273"/>
                </a:lnTo>
                <a:lnTo>
                  <a:pt x="74777" y="914273"/>
                </a:lnTo>
                <a:lnTo>
                  <a:pt x="74777" y="888365"/>
                </a:lnTo>
                <a:close/>
              </a:path>
              <a:path w="1224280" h="940435">
                <a:moveTo>
                  <a:pt x="126593" y="888365"/>
                </a:moveTo>
                <a:lnTo>
                  <a:pt x="100685" y="888365"/>
                </a:lnTo>
                <a:lnTo>
                  <a:pt x="100685" y="914273"/>
                </a:lnTo>
                <a:lnTo>
                  <a:pt x="126593" y="914273"/>
                </a:lnTo>
                <a:lnTo>
                  <a:pt x="126593" y="888365"/>
                </a:lnTo>
                <a:close/>
              </a:path>
              <a:path w="1224280" h="940435">
                <a:moveTo>
                  <a:pt x="178409" y="888365"/>
                </a:moveTo>
                <a:lnTo>
                  <a:pt x="152501" y="888365"/>
                </a:lnTo>
                <a:lnTo>
                  <a:pt x="152501" y="914273"/>
                </a:lnTo>
                <a:lnTo>
                  <a:pt x="178409" y="914273"/>
                </a:lnTo>
                <a:lnTo>
                  <a:pt x="178409" y="888365"/>
                </a:lnTo>
                <a:close/>
              </a:path>
              <a:path w="1224280" h="940435">
                <a:moveTo>
                  <a:pt x="230225" y="888365"/>
                </a:moveTo>
                <a:lnTo>
                  <a:pt x="204317" y="888365"/>
                </a:lnTo>
                <a:lnTo>
                  <a:pt x="204317" y="914273"/>
                </a:lnTo>
                <a:lnTo>
                  <a:pt x="230225" y="914273"/>
                </a:lnTo>
                <a:lnTo>
                  <a:pt x="230225" y="888365"/>
                </a:lnTo>
                <a:close/>
              </a:path>
              <a:path w="1224280" h="940435">
                <a:moveTo>
                  <a:pt x="282041" y="888365"/>
                </a:moveTo>
                <a:lnTo>
                  <a:pt x="256133" y="888365"/>
                </a:lnTo>
                <a:lnTo>
                  <a:pt x="256133" y="914273"/>
                </a:lnTo>
                <a:lnTo>
                  <a:pt x="282041" y="914273"/>
                </a:lnTo>
                <a:lnTo>
                  <a:pt x="282041" y="888365"/>
                </a:lnTo>
                <a:close/>
              </a:path>
              <a:path w="1224280" h="940435">
                <a:moveTo>
                  <a:pt x="333857" y="888365"/>
                </a:moveTo>
                <a:lnTo>
                  <a:pt x="307949" y="888365"/>
                </a:lnTo>
                <a:lnTo>
                  <a:pt x="307949" y="914273"/>
                </a:lnTo>
                <a:lnTo>
                  <a:pt x="333857" y="914273"/>
                </a:lnTo>
                <a:lnTo>
                  <a:pt x="333857" y="888365"/>
                </a:lnTo>
                <a:close/>
              </a:path>
              <a:path w="1224280" h="940435">
                <a:moveTo>
                  <a:pt x="385673" y="888365"/>
                </a:moveTo>
                <a:lnTo>
                  <a:pt x="359765" y="888365"/>
                </a:lnTo>
                <a:lnTo>
                  <a:pt x="359765" y="914273"/>
                </a:lnTo>
                <a:lnTo>
                  <a:pt x="385673" y="914273"/>
                </a:lnTo>
                <a:lnTo>
                  <a:pt x="385673" y="888365"/>
                </a:lnTo>
                <a:close/>
              </a:path>
              <a:path w="1224280" h="940435">
                <a:moveTo>
                  <a:pt x="437489" y="888365"/>
                </a:moveTo>
                <a:lnTo>
                  <a:pt x="411581" y="888365"/>
                </a:lnTo>
                <a:lnTo>
                  <a:pt x="411581" y="914273"/>
                </a:lnTo>
                <a:lnTo>
                  <a:pt x="437489" y="914273"/>
                </a:lnTo>
                <a:lnTo>
                  <a:pt x="437489" y="888365"/>
                </a:lnTo>
                <a:close/>
              </a:path>
              <a:path w="1224280" h="940435">
                <a:moveTo>
                  <a:pt x="489305" y="888365"/>
                </a:moveTo>
                <a:lnTo>
                  <a:pt x="463397" y="888365"/>
                </a:lnTo>
                <a:lnTo>
                  <a:pt x="463397" y="914273"/>
                </a:lnTo>
                <a:lnTo>
                  <a:pt x="489305" y="914273"/>
                </a:lnTo>
                <a:lnTo>
                  <a:pt x="489305" y="888365"/>
                </a:lnTo>
                <a:close/>
              </a:path>
              <a:path w="1224280" h="940435">
                <a:moveTo>
                  <a:pt x="541121" y="888365"/>
                </a:moveTo>
                <a:lnTo>
                  <a:pt x="515213" y="888365"/>
                </a:lnTo>
                <a:lnTo>
                  <a:pt x="515213" y="914273"/>
                </a:lnTo>
                <a:lnTo>
                  <a:pt x="541121" y="914273"/>
                </a:lnTo>
                <a:lnTo>
                  <a:pt x="541121" y="888365"/>
                </a:lnTo>
                <a:close/>
              </a:path>
              <a:path w="1224280" h="940435">
                <a:moveTo>
                  <a:pt x="592937" y="888365"/>
                </a:moveTo>
                <a:lnTo>
                  <a:pt x="567029" y="888365"/>
                </a:lnTo>
                <a:lnTo>
                  <a:pt x="567029" y="914273"/>
                </a:lnTo>
                <a:lnTo>
                  <a:pt x="592937" y="914273"/>
                </a:lnTo>
                <a:lnTo>
                  <a:pt x="592937" y="888365"/>
                </a:lnTo>
                <a:close/>
              </a:path>
              <a:path w="1224280" h="940435">
                <a:moveTo>
                  <a:pt x="644690" y="888365"/>
                </a:moveTo>
                <a:lnTo>
                  <a:pt x="618845" y="888365"/>
                </a:lnTo>
                <a:lnTo>
                  <a:pt x="618845" y="914273"/>
                </a:lnTo>
                <a:lnTo>
                  <a:pt x="644690" y="914273"/>
                </a:lnTo>
                <a:lnTo>
                  <a:pt x="644690" y="888365"/>
                </a:lnTo>
                <a:close/>
              </a:path>
              <a:path w="1224280" h="940435">
                <a:moveTo>
                  <a:pt x="696506" y="888365"/>
                </a:moveTo>
                <a:lnTo>
                  <a:pt x="670598" y="888365"/>
                </a:lnTo>
                <a:lnTo>
                  <a:pt x="670598" y="914273"/>
                </a:lnTo>
                <a:lnTo>
                  <a:pt x="696506" y="914273"/>
                </a:lnTo>
                <a:lnTo>
                  <a:pt x="696506" y="888365"/>
                </a:lnTo>
                <a:close/>
              </a:path>
              <a:path w="1224280" h="940435">
                <a:moveTo>
                  <a:pt x="748322" y="888365"/>
                </a:moveTo>
                <a:lnTo>
                  <a:pt x="722414" y="888365"/>
                </a:lnTo>
                <a:lnTo>
                  <a:pt x="722414" y="914273"/>
                </a:lnTo>
                <a:lnTo>
                  <a:pt x="748322" y="914273"/>
                </a:lnTo>
                <a:lnTo>
                  <a:pt x="748322" y="888365"/>
                </a:lnTo>
                <a:close/>
              </a:path>
              <a:path w="1224280" h="940435">
                <a:moveTo>
                  <a:pt x="800138" y="888365"/>
                </a:moveTo>
                <a:lnTo>
                  <a:pt x="774230" y="888365"/>
                </a:lnTo>
                <a:lnTo>
                  <a:pt x="774230" y="914273"/>
                </a:lnTo>
                <a:lnTo>
                  <a:pt x="800138" y="914273"/>
                </a:lnTo>
                <a:lnTo>
                  <a:pt x="800138" y="888365"/>
                </a:lnTo>
                <a:close/>
              </a:path>
              <a:path w="1224280" h="940435">
                <a:moveTo>
                  <a:pt x="851954" y="888365"/>
                </a:moveTo>
                <a:lnTo>
                  <a:pt x="826046" y="888365"/>
                </a:lnTo>
                <a:lnTo>
                  <a:pt x="826046" y="914273"/>
                </a:lnTo>
                <a:lnTo>
                  <a:pt x="851954" y="914273"/>
                </a:lnTo>
                <a:lnTo>
                  <a:pt x="851954" y="888365"/>
                </a:lnTo>
                <a:close/>
              </a:path>
              <a:path w="1224280" h="940435">
                <a:moveTo>
                  <a:pt x="903770" y="888365"/>
                </a:moveTo>
                <a:lnTo>
                  <a:pt x="877862" y="888365"/>
                </a:lnTo>
                <a:lnTo>
                  <a:pt x="877862" y="914273"/>
                </a:lnTo>
                <a:lnTo>
                  <a:pt x="903770" y="914273"/>
                </a:lnTo>
                <a:lnTo>
                  <a:pt x="903770" y="888365"/>
                </a:lnTo>
                <a:close/>
              </a:path>
              <a:path w="1224280" h="940435">
                <a:moveTo>
                  <a:pt x="955586" y="888365"/>
                </a:moveTo>
                <a:lnTo>
                  <a:pt x="929678" y="888365"/>
                </a:lnTo>
                <a:lnTo>
                  <a:pt x="929678" y="914273"/>
                </a:lnTo>
                <a:lnTo>
                  <a:pt x="955586" y="914273"/>
                </a:lnTo>
                <a:lnTo>
                  <a:pt x="955586" y="888365"/>
                </a:lnTo>
                <a:close/>
              </a:path>
              <a:path w="1224280" h="940435">
                <a:moveTo>
                  <a:pt x="1007402" y="888365"/>
                </a:moveTo>
                <a:lnTo>
                  <a:pt x="981494" y="888365"/>
                </a:lnTo>
                <a:lnTo>
                  <a:pt x="981494" y="914273"/>
                </a:lnTo>
                <a:lnTo>
                  <a:pt x="1007402" y="914273"/>
                </a:lnTo>
                <a:lnTo>
                  <a:pt x="1007402" y="888365"/>
                </a:lnTo>
                <a:close/>
              </a:path>
              <a:path w="1224280" h="940435">
                <a:moveTo>
                  <a:pt x="1059218" y="888365"/>
                </a:moveTo>
                <a:lnTo>
                  <a:pt x="1033310" y="888365"/>
                </a:lnTo>
                <a:lnTo>
                  <a:pt x="1033310" y="914273"/>
                </a:lnTo>
                <a:lnTo>
                  <a:pt x="1059218" y="914273"/>
                </a:lnTo>
                <a:lnTo>
                  <a:pt x="1059218" y="888365"/>
                </a:lnTo>
                <a:close/>
              </a:path>
              <a:path w="1224280" h="940435">
                <a:moveTo>
                  <a:pt x="1111034" y="888365"/>
                </a:moveTo>
                <a:lnTo>
                  <a:pt x="1085126" y="888365"/>
                </a:lnTo>
                <a:lnTo>
                  <a:pt x="1085126" y="914273"/>
                </a:lnTo>
                <a:lnTo>
                  <a:pt x="1111034" y="914273"/>
                </a:lnTo>
                <a:lnTo>
                  <a:pt x="1111034" y="888365"/>
                </a:lnTo>
                <a:close/>
              </a:path>
              <a:path w="1224280" h="940435">
                <a:moveTo>
                  <a:pt x="1145959" y="862457"/>
                </a:moveTo>
                <a:lnTo>
                  <a:pt x="1145959" y="940181"/>
                </a:lnTo>
                <a:lnTo>
                  <a:pt x="1197775" y="914273"/>
                </a:lnTo>
                <a:lnTo>
                  <a:pt x="1158913" y="914273"/>
                </a:lnTo>
                <a:lnTo>
                  <a:pt x="1158913" y="888365"/>
                </a:lnTo>
                <a:lnTo>
                  <a:pt x="1197775" y="888365"/>
                </a:lnTo>
                <a:lnTo>
                  <a:pt x="1145959" y="862457"/>
                </a:lnTo>
                <a:close/>
              </a:path>
              <a:path w="1224280" h="940435">
                <a:moveTo>
                  <a:pt x="1145959" y="888365"/>
                </a:moveTo>
                <a:lnTo>
                  <a:pt x="1136942" y="888365"/>
                </a:lnTo>
                <a:lnTo>
                  <a:pt x="1136942" y="914273"/>
                </a:lnTo>
                <a:lnTo>
                  <a:pt x="1145959" y="914273"/>
                </a:lnTo>
                <a:lnTo>
                  <a:pt x="1145959" y="888365"/>
                </a:lnTo>
                <a:close/>
              </a:path>
              <a:path w="1224280" h="940435">
                <a:moveTo>
                  <a:pt x="1197775" y="888365"/>
                </a:moveTo>
                <a:lnTo>
                  <a:pt x="1158913" y="888365"/>
                </a:lnTo>
                <a:lnTo>
                  <a:pt x="1158913" y="914273"/>
                </a:lnTo>
                <a:lnTo>
                  <a:pt x="1197775" y="914273"/>
                </a:lnTo>
                <a:lnTo>
                  <a:pt x="1223683" y="901319"/>
                </a:lnTo>
                <a:lnTo>
                  <a:pt x="1197775" y="888365"/>
                </a:lnTo>
                <a:close/>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46131" name="object 19">
            <a:extLst>
              <a:ext uri="{FF2B5EF4-FFF2-40B4-BE49-F238E27FC236}">
                <a16:creationId xmlns:a16="http://schemas.microsoft.com/office/drawing/2014/main" id="{5571CFBA-8527-4FB8-9E2B-BDD1E0B6EDF6}"/>
              </a:ext>
            </a:extLst>
          </p:cNvPr>
          <p:cNvSpPr txBox="1">
            <a:spLocks noChangeArrowheads="1"/>
          </p:cNvSpPr>
          <p:nvPr/>
        </p:nvSpPr>
        <p:spPr bwMode="auto">
          <a:xfrm>
            <a:off x="1052513" y="6003925"/>
            <a:ext cx="800100"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933" rIns="0" bIns="0">
            <a:spAutoFit/>
          </a:bodyPr>
          <a:lstStyle>
            <a:lvl1pPr marL="15875" indent="10477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sz="1600" b="1">
                <a:solidFill>
                  <a:srgbClr val="464646"/>
                </a:solidFill>
                <a:latin typeface="Arial" panose="020B0604020202020204" pitchFamily="34" charset="0"/>
                <a:cs typeface="Arial" panose="020B0604020202020204" pitchFamily="34" charset="0"/>
              </a:rPr>
              <a:t>静态内容</a:t>
            </a:r>
            <a:endParaRPr lang="zh-CN" altLang="zh-CN" sz="1600">
              <a:latin typeface="Arial" panose="020B0604020202020204" pitchFamily="34" charset="0"/>
              <a:cs typeface="Arial" panose="020B0604020202020204" pitchFamily="34" charset="0"/>
            </a:endParaRPr>
          </a:p>
        </p:txBody>
      </p:sp>
      <p:sp>
        <p:nvSpPr>
          <p:cNvPr id="346132" name="object 20">
            <a:extLst>
              <a:ext uri="{FF2B5EF4-FFF2-40B4-BE49-F238E27FC236}">
                <a16:creationId xmlns:a16="http://schemas.microsoft.com/office/drawing/2014/main" id="{07649825-7206-46E2-B75B-EDA149466C43}"/>
              </a:ext>
            </a:extLst>
          </p:cNvPr>
          <p:cNvSpPr>
            <a:spLocks noChangeArrowheads="1"/>
          </p:cNvSpPr>
          <p:nvPr/>
        </p:nvSpPr>
        <p:spPr bwMode="auto">
          <a:xfrm>
            <a:off x="1393825" y="3665538"/>
            <a:ext cx="1514475" cy="420687"/>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46133" name="object 21">
            <a:extLst>
              <a:ext uri="{FF2B5EF4-FFF2-40B4-BE49-F238E27FC236}">
                <a16:creationId xmlns:a16="http://schemas.microsoft.com/office/drawing/2014/main" id="{5DD05F56-6520-4EFC-8F43-475F68FFA9EC}"/>
              </a:ext>
            </a:extLst>
          </p:cNvPr>
          <p:cNvSpPr>
            <a:spLocks/>
          </p:cNvSpPr>
          <p:nvPr/>
        </p:nvSpPr>
        <p:spPr bwMode="auto">
          <a:xfrm>
            <a:off x="1452563" y="3770313"/>
            <a:ext cx="1244600" cy="160337"/>
          </a:xfrm>
          <a:custGeom>
            <a:avLst/>
            <a:gdLst>
              <a:gd name="T0" fmla="*/ 0 w 934085"/>
              <a:gd name="T1" fmla="*/ 302693 h 120650"/>
              <a:gd name="T2" fmla="*/ 326418 w 934085"/>
              <a:gd name="T3" fmla="*/ 195296 h 120650"/>
              <a:gd name="T4" fmla="*/ 326418 w 934085"/>
              <a:gd name="T5" fmla="*/ 302693 h 120650"/>
              <a:gd name="T6" fmla="*/ 435221 w 934085"/>
              <a:gd name="T7" fmla="*/ 195296 h 120650"/>
              <a:gd name="T8" fmla="*/ 544030 w 934085"/>
              <a:gd name="T9" fmla="*/ 195296 h 120650"/>
              <a:gd name="T10" fmla="*/ 652832 w 934085"/>
              <a:gd name="T11" fmla="*/ 302693 h 120650"/>
              <a:gd name="T12" fmla="*/ 979250 w 934085"/>
              <a:gd name="T13" fmla="*/ 195296 h 120650"/>
              <a:gd name="T14" fmla="*/ 979250 w 934085"/>
              <a:gd name="T15" fmla="*/ 302693 h 120650"/>
              <a:gd name="T16" fmla="*/ 1088053 w 934085"/>
              <a:gd name="T17" fmla="*/ 195296 h 120650"/>
              <a:gd name="T18" fmla="*/ 1196862 w 934085"/>
              <a:gd name="T19" fmla="*/ 195296 h 120650"/>
              <a:gd name="T20" fmla="*/ 1305666 w 934085"/>
              <a:gd name="T21" fmla="*/ 302693 h 120650"/>
              <a:gd name="T22" fmla="*/ 1632083 w 934085"/>
              <a:gd name="T23" fmla="*/ 195296 h 120650"/>
              <a:gd name="T24" fmla="*/ 1632083 w 934085"/>
              <a:gd name="T25" fmla="*/ 302693 h 120650"/>
              <a:gd name="T26" fmla="*/ 1740888 w 934085"/>
              <a:gd name="T27" fmla="*/ 195296 h 120650"/>
              <a:gd name="T28" fmla="*/ 1849694 w 934085"/>
              <a:gd name="T29" fmla="*/ 195296 h 120650"/>
              <a:gd name="T30" fmla="*/ 1958498 w 934085"/>
              <a:gd name="T31" fmla="*/ 302693 h 120650"/>
              <a:gd name="T32" fmla="*/ 2284916 w 934085"/>
              <a:gd name="T33" fmla="*/ 195296 h 120650"/>
              <a:gd name="T34" fmla="*/ 2284916 w 934085"/>
              <a:gd name="T35" fmla="*/ 302693 h 120650"/>
              <a:gd name="T36" fmla="*/ 2393720 w 934085"/>
              <a:gd name="T37" fmla="*/ 195296 h 120650"/>
              <a:gd name="T38" fmla="*/ 2502528 w 934085"/>
              <a:gd name="T39" fmla="*/ 195296 h 120650"/>
              <a:gd name="T40" fmla="*/ 2611328 w 934085"/>
              <a:gd name="T41" fmla="*/ 302693 h 120650"/>
              <a:gd name="T42" fmla="*/ 2937750 w 934085"/>
              <a:gd name="T43" fmla="*/ 195296 h 120650"/>
              <a:gd name="T44" fmla="*/ 2937750 w 934085"/>
              <a:gd name="T45" fmla="*/ 302693 h 120650"/>
              <a:gd name="T46" fmla="*/ 3046553 w 934085"/>
              <a:gd name="T47" fmla="*/ 195296 h 120650"/>
              <a:gd name="T48" fmla="*/ 3155360 w 934085"/>
              <a:gd name="T49" fmla="*/ 195296 h 120650"/>
              <a:gd name="T50" fmla="*/ 3264163 w 934085"/>
              <a:gd name="T51" fmla="*/ 302693 h 120650"/>
              <a:gd name="T52" fmla="*/ 3699389 w 934085"/>
              <a:gd name="T53" fmla="*/ 253336 h 120650"/>
              <a:gd name="T54" fmla="*/ 3426304 w 934085"/>
              <a:gd name="T55" fmla="*/ 438507 h 120650"/>
              <a:gd name="T56" fmla="*/ 3489771 w 934085"/>
              <a:gd name="T57" fmla="*/ 497994 h 120650"/>
              <a:gd name="T58" fmla="*/ 3699389 w 934085"/>
              <a:gd name="T59" fmla="*/ 253336 h 120650"/>
              <a:gd name="T60" fmla="*/ 3481778 w 934085"/>
              <a:gd name="T61" fmla="*/ 302693 h 120650"/>
              <a:gd name="T62" fmla="*/ 3706930 w 934085"/>
              <a:gd name="T63" fmla="*/ 248997 h 120650"/>
              <a:gd name="T64" fmla="*/ 3808189 w 934085"/>
              <a:gd name="T65" fmla="*/ 302693 h 120650"/>
              <a:gd name="T66" fmla="*/ 3706930 w 934085"/>
              <a:gd name="T67" fmla="*/ 248997 h 120650"/>
              <a:gd name="T68" fmla="*/ 3808189 w 934085"/>
              <a:gd name="T69" fmla="*/ 302693 h 120650"/>
              <a:gd name="T70" fmla="*/ 3829049 w 934085"/>
              <a:gd name="T71" fmla="*/ 195296 h 120650"/>
              <a:gd name="T72" fmla="*/ 3787394 w 934085"/>
              <a:gd name="T73" fmla="*/ 295320 h 120650"/>
              <a:gd name="T74" fmla="*/ 3787394 w 934085"/>
              <a:gd name="T75" fmla="*/ 202669 h 120650"/>
              <a:gd name="T76" fmla="*/ 3808189 w 934085"/>
              <a:gd name="T77" fmla="*/ 202669 h 120650"/>
              <a:gd name="T78" fmla="*/ 3706930 w 934085"/>
              <a:gd name="T79" fmla="*/ 248997 h 120650"/>
              <a:gd name="T80" fmla="*/ 3699389 w 934085"/>
              <a:gd name="T81" fmla="*/ 195296 h 120650"/>
              <a:gd name="T82" fmla="*/ 3787394 w 934085"/>
              <a:gd name="T83" fmla="*/ 202669 h 120650"/>
              <a:gd name="T84" fmla="*/ 3489771 w 934085"/>
              <a:gd name="T85" fmla="*/ 0 h 120650"/>
              <a:gd name="T86" fmla="*/ 3426304 w 934085"/>
              <a:gd name="T87" fmla="*/ 59480 h 120650"/>
              <a:gd name="T88" fmla="*/ 3699389 w 934085"/>
              <a:gd name="T89" fmla="*/ 244654 h 120650"/>
              <a:gd name="T90" fmla="*/ 3489771 w 934085"/>
              <a:gd name="T91" fmla="*/ 0 h 12065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934085" h="120650">
                <a:moveTo>
                  <a:pt x="25908" y="47116"/>
                </a:moveTo>
                <a:lnTo>
                  <a:pt x="0" y="47116"/>
                </a:lnTo>
                <a:lnTo>
                  <a:pt x="0" y="73025"/>
                </a:lnTo>
                <a:lnTo>
                  <a:pt x="25908" y="73025"/>
                </a:lnTo>
                <a:lnTo>
                  <a:pt x="25908" y="47116"/>
                </a:lnTo>
                <a:close/>
              </a:path>
              <a:path w="934085" h="120650">
                <a:moveTo>
                  <a:pt x="77724" y="47116"/>
                </a:moveTo>
                <a:lnTo>
                  <a:pt x="51815" y="47116"/>
                </a:lnTo>
                <a:lnTo>
                  <a:pt x="51815" y="73025"/>
                </a:lnTo>
                <a:lnTo>
                  <a:pt x="77724" y="73025"/>
                </a:lnTo>
                <a:lnTo>
                  <a:pt x="77724" y="47116"/>
                </a:lnTo>
                <a:close/>
              </a:path>
              <a:path w="934085" h="120650">
                <a:moveTo>
                  <a:pt x="129540" y="47116"/>
                </a:moveTo>
                <a:lnTo>
                  <a:pt x="103632" y="47116"/>
                </a:lnTo>
                <a:lnTo>
                  <a:pt x="103632" y="73025"/>
                </a:lnTo>
                <a:lnTo>
                  <a:pt x="129540" y="73025"/>
                </a:lnTo>
                <a:lnTo>
                  <a:pt x="129540" y="47116"/>
                </a:lnTo>
                <a:close/>
              </a:path>
              <a:path w="934085" h="120650">
                <a:moveTo>
                  <a:pt x="181356" y="47116"/>
                </a:moveTo>
                <a:lnTo>
                  <a:pt x="155448" y="47116"/>
                </a:lnTo>
                <a:lnTo>
                  <a:pt x="155448" y="73025"/>
                </a:lnTo>
                <a:lnTo>
                  <a:pt x="181356" y="73025"/>
                </a:lnTo>
                <a:lnTo>
                  <a:pt x="181356" y="47116"/>
                </a:lnTo>
                <a:close/>
              </a:path>
              <a:path w="934085" h="120650">
                <a:moveTo>
                  <a:pt x="233172" y="47116"/>
                </a:moveTo>
                <a:lnTo>
                  <a:pt x="207264" y="47116"/>
                </a:lnTo>
                <a:lnTo>
                  <a:pt x="207264" y="73025"/>
                </a:lnTo>
                <a:lnTo>
                  <a:pt x="233172" y="73025"/>
                </a:lnTo>
                <a:lnTo>
                  <a:pt x="233172" y="47116"/>
                </a:lnTo>
                <a:close/>
              </a:path>
              <a:path w="934085" h="120650">
                <a:moveTo>
                  <a:pt x="284988" y="47116"/>
                </a:moveTo>
                <a:lnTo>
                  <a:pt x="259080" y="47116"/>
                </a:lnTo>
                <a:lnTo>
                  <a:pt x="259080" y="73025"/>
                </a:lnTo>
                <a:lnTo>
                  <a:pt x="284988" y="73025"/>
                </a:lnTo>
                <a:lnTo>
                  <a:pt x="284988" y="47116"/>
                </a:lnTo>
                <a:close/>
              </a:path>
              <a:path w="934085" h="120650">
                <a:moveTo>
                  <a:pt x="336804" y="47116"/>
                </a:moveTo>
                <a:lnTo>
                  <a:pt x="310896" y="47116"/>
                </a:lnTo>
                <a:lnTo>
                  <a:pt x="310896" y="73025"/>
                </a:lnTo>
                <a:lnTo>
                  <a:pt x="336804" y="73025"/>
                </a:lnTo>
                <a:lnTo>
                  <a:pt x="336804" y="47116"/>
                </a:lnTo>
                <a:close/>
              </a:path>
              <a:path w="934085" h="120650">
                <a:moveTo>
                  <a:pt x="388620" y="47116"/>
                </a:moveTo>
                <a:lnTo>
                  <a:pt x="362712" y="47116"/>
                </a:lnTo>
                <a:lnTo>
                  <a:pt x="362712" y="73025"/>
                </a:lnTo>
                <a:lnTo>
                  <a:pt x="388620" y="73025"/>
                </a:lnTo>
                <a:lnTo>
                  <a:pt x="388620" y="47116"/>
                </a:lnTo>
                <a:close/>
              </a:path>
              <a:path w="934085" h="120650">
                <a:moveTo>
                  <a:pt x="440436" y="47116"/>
                </a:moveTo>
                <a:lnTo>
                  <a:pt x="414528" y="47116"/>
                </a:lnTo>
                <a:lnTo>
                  <a:pt x="414528" y="73025"/>
                </a:lnTo>
                <a:lnTo>
                  <a:pt x="440436" y="73025"/>
                </a:lnTo>
                <a:lnTo>
                  <a:pt x="440436" y="47116"/>
                </a:lnTo>
                <a:close/>
              </a:path>
              <a:path w="934085" h="120650">
                <a:moveTo>
                  <a:pt x="492252" y="47116"/>
                </a:moveTo>
                <a:lnTo>
                  <a:pt x="466344" y="47116"/>
                </a:lnTo>
                <a:lnTo>
                  <a:pt x="466344" y="73025"/>
                </a:lnTo>
                <a:lnTo>
                  <a:pt x="492252" y="73025"/>
                </a:lnTo>
                <a:lnTo>
                  <a:pt x="492252" y="47116"/>
                </a:lnTo>
                <a:close/>
              </a:path>
              <a:path w="934085" h="120650">
                <a:moveTo>
                  <a:pt x="544068" y="47116"/>
                </a:moveTo>
                <a:lnTo>
                  <a:pt x="518160" y="47116"/>
                </a:lnTo>
                <a:lnTo>
                  <a:pt x="518160" y="73025"/>
                </a:lnTo>
                <a:lnTo>
                  <a:pt x="544068" y="73025"/>
                </a:lnTo>
                <a:lnTo>
                  <a:pt x="544068" y="47116"/>
                </a:lnTo>
                <a:close/>
              </a:path>
              <a:path w="934085" h="120650">
                <a:moveTo>
                  <a:pt x="595884" y="47116"/>
                </a:moveTo>
                <a:lnTo>
                  <a:pt x="569976" y="47116"/>
                </a:lnTo>
                <a:lnTo>
                  <a:pt x="569976" y="73025"/>
                </a:lnTo>
                <a:lnTo>
                  <a:pt x="595884" y="73025"/>
                </a:lnTo>
                <a:lnTo>
                  <a:pt x="595884" y="47116"/>
                </a:lnTo>
                <a:close/>
              </a:path>
              <a:path w="934085" h="120650">
                <a:moveTo>
                  <a:pt x="647700" y="47116"/>
                </a:moveTo>
                <a:lnTo>
                  <a:pt x="621791" y="47116"/>
                </a:lnTo>
                <a:lnTo>
                  <a:pt x="621791" y="73025"/>
                </a:lnTo>
                <a:lnTo>
                  <a:pt x="647700" y="73025"/>
                </a:lnTo>
                <a:lnTo>
                  <a:pt x="647700" y="47116"/>
                </a:lnTo>
                <a:close/>
              </a:path>
              <a:path w="934085" h="120650">
                <a:moveTo>
                  <a:pt x="699516" y="47116"/>
                </a:moveTo>
                <a:lnTo>
                  <a:pt x="673608" y="47116"/>
                </a:lnTo>
                <a:lnTo>
                  <a:pt x="673608" y="73025"/>
                </a:lnTo>
                <a:lnTo>
                  <a:pt x="699516" y="73025"/>
                </a:lnTo>
                <a:lnTo>
                  <a:pt x="699516" y="47116"/>
                </a:lnTo>
                <a:close/>
              </a:path>
              <a:path w="934085" h="120650">
                <a:moveTo>
                  <a:pt x="751332" y="47116"/>
                </a:moveTo>
                <a:lnTo>
                  <a:pt x="725424" y="47116"/>
                </a:lnTo>
                <a:lnTo>
                  <a:pt x="725424" y="73025"/>
                </a:lnTo>
                <a:lnTo>
                  <a:pt x="751332" y="73025"/>
                </a:lnTo>
                <a:lnTo>
                  <a:pt x="751332" y="47116"/>
                </a:lnTo>
                <a:close/>
              </a:path>
              <a:path w="934085" h="120650">
                <a:moveTo>
                  <a:pt x="803147" y="47116"/>
                </a:moveTo>
                <a:lnTo>
                  <a:pt x="777240" y="47116"/>
                </a:lnTo>
                <a:lnTo>
                  <a:pt x="777240" y="73025"/>
                </a:lnTo>
                <a:lnTo>
                  <a:pt x="803147" y="73025"/>
                </a:lnTo>
                <a:lnTo>
                  <a:pt x="803147" y="47116"/>
                </a:lnTo>
                <a:close/>
              </a:path>
              <a:path w="934085" h="120650">
                <a:moveTo>
                  <a:pt x="880872" y="61118"/>
                </a:moveTo>
                <a:lnTo>
                  <a:pt x="824103" y="94233"/>
                </a:lnTo>
                <a:lnTo>
                  <a:pt x="817879" y="97789"/>
                </a:lnTo>
                <a:lnTo>
                  <a:pt x="815847" y="105790"/>
                </a:lnTo>
                <a:lnTo>
                  <a:pt x="819404" y="111886"/>
                </a:lnTo>
                <a:lnTo>
                  <a:pt x="822960" y="118109"/>
                </a:lnTo>
                <a:lnTo>
                  <a:pt x="830960" y="120141"/>
                </a:lnTo>
                <a:lnTo>
                  <a:pt x="911747" y="73025"/>
                </a:lnTo>
                <a:lnTo>
                  <a:pt x="880872" y="73025"/>
                </a:lnTo>
                <a:lnTo>
                  <a:pt x="880872" y="61118"/>
                </a:lnTo>
                <a:close/>
              </a:path>
              <a:path w="934085" h="120650">
                <a:moveTo>
                  <a:pt x="854964" y="47116"/>
                </a:moveTo>
                <a:lnTo>
                  <a:pt x="829056" y="47116"/>
                </a:lnTo>
                <a:lnTo>
                  <a:pt x="829056" y="73025"/>
                </a:lnTo>
                <a:lnTo>
                  <a:pt x="854964" y="73025"/>
                </a:lnTo>
                <a:lnTo>
                  <a:pt x="854964" y="47116"/>
                </a:lnTo>
                <a:close/>
              </a:path>
              <a:path w="934085" h="120650">
                <a:moveTo>
                  <a:pt x="882668" y="60070"/>
                </a:moveTo>
                <a:lnTo>
                  <a:pt x="880872" y="61118"/>
                </a:lnTo>
                <a:lnTo>
                  <a:pt x="880872" y="73025"/>
                </a:lnTo>
                <a:lnTo>
                  <a:pt x="906779" y="73025"/>
                </a:lnTo>
                <a:lnTo>
                  <a:pt x="906779" y="71246"/>
                </a:lnTo>
                <a:lnTo>
                  <a:pt x="901827" y="71246"/>
                </a:lnTo>
                <a:lnTo>
                  <a:pt x="882668" y="60070"/>
                </a:lnTo>
                <a:close/>
              </a:path>
              <a:path w="934085" h="120650">
                <a:moveTo>
                  <a:pt x="911746" y="47116"/>
                </a:moveTo>
                <a:lnTo>
                  <a:pt x="906779" y="47116"/>
                </a:lnTo>
                <a:lnTo>
                  <a:pt x="906779" y="73025"/>
                </a:lnTo>
                <a:lnTo>
                  <a:pt x="911747" y="73025"/>
                </a:lnTo>
                <a:lnTo>
                  <a:pt x="933958" y="60070"/>
                </a:lnTo>
                <a:lnTo>
                  <a:pt x="911746" y="47116"/>
                </a:lnTo>
                <a:close/>
              </a:path>
              <a:path w="934085" h="120650">
                <a:moveTo>
                  <a:pt x="901827" y="48894"/>
                </a:moveTo>
                <a:lnTo>
                  <a:pt x="882668" y="60070"/>
                </a:lnTo>
                <a:lnTo>
                  <a:pt x="901827" y="71246"/>
                </a:lnTo>
                <a:lnTo>
                  <a:pt x="901827" y="48894"/>
                </a:lnTo>
                <a:close/>
              </a:path>
              <a:path w="934085" h="120650">
                <a:moveTo>
                  <a:pt x="906779" y="48894"/>
                </a:moveTo>
                <a:lnTo>
                  <a:pt x="901827" y="48894"/>
                </a:lnTo>
                <a:lnTo>
                  <a:pt x="901827" y="71246"/>
                </a:lnTo>
                <a:lnTo>
                  <a:pt x="906779" y="71246"/>
                </a:lnTo>
                <a:lnTo>
                  <a:pt x="906779" y="48894"/>
                </a:lnTo>
                <a:close/>
              </a:path>
              <a:path w="934085" h="120650">
                <a:moveTo>
                  <a:pt x="880872" y="59023"/>
                </a:moveTo>
                <a:lnTo>
                  <a:pt x="880872" y="61118"/>
                </a:lnTo>
                <a:lnTo>
                  <a:pt x="882668" y="60070"/>
                </a:lnTo>
                <a:lnTo>
                  <a:pt x="880872" y="59023"/>
                </a:lnTo>
                <a:close/>
              </a:path>
              <a:path w="934085" h="120650">
                <a:moveTo>
                  <a:pt x="906779" y="47116"/>
                </a:moveTo>
                <a:lnTo>
                  <a:pt x="880872" y="47116"/>
                </a:lnTo>
                <a:lnTo>
                  <a:pt x="880872" y="59023"/>
                </a:lnTo>
                <a:lnTo>
                  <a:pt x="882668" y="60070"/>
                </a:lnTo>
                <a:lnTo>
                  <a:pt x="901827" y="48894"/>
                </a:lnTo>
                <a:lnTo>
                  <a:pt x="906779" y="48894"/>
                </a:lnTo>
                <a:lnTo>
                  <a:pt x="906779" y="47116"/>
                </a:lnTo>
                <a:close/>
              </a:path>
              <a:path w="934085" h="120650">
                <a:moveTo>
                  <a:pt x="830960" y="0"/>
                </a:moveTo>
                <a:lnTo>
                  <a:pt x="822960" y="2031"/>
                </a:lnTo>
                <a:lnTo>
                  <a:pt x="819404" y="8254"/>
                </a:lnTo>
                <a:lnTo>
                  <a:pt x="815847" y="14350"/>
                </a:lnTo>
                <a:lnTo>
                  <a:pt x="817879" y="22351"/>
                </a:lnTo>
                <a:lnTo>
                  <a:pt x="824103" y="25907"/>
                </a:lnTo>
                <a:lnTo>
                  <a:pt x="880872" y="59023"/>
                </a:lnTo>
                <a:lnTo>
                  <a:pt x="880872" y="47116"/>
                </a:lnTo>
                <a:lnTo>
                  <a:pt x="911746" y="47116"/>
                </a:lnTo>
                <a:lnTo>
                  <a:pt x="830960" y="0"/>
                </a:lnTo>
                <a:close/>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2" name="object 22">
            <a:extLst>
              <a:ext uri="{FF2B5EF4-FFF2-40B4-BE49-F238E27FC236}">
                <a16:creationId xmlns:a16="http://schemas.microsoft.com/office/drawing/2014/main" id="{0374907C-FBA1-47FE-A0FC-2F9B228EBBFF}"/>
              </a:ext>
            </a:extLst>
          </p:cNvPr>
          <p:cNvSpPr txBox="1"/>
          <p:nvPr/>
        </p:nvSpPr>
        <p:spPr>
          <a:xfrm>
            <a:off x="466725" y="1025525"/>
            <a:ext cx="1082675" cy="671513"/>
          </a:xfrm>
          <a:prstGeom prst="rect">
            <a:avLst/>
          </a:prstGeom>
        </p:spPr>
        <p:txBody>
          <a:bodyPr lIns="0" tIns="16087" rIns="0" bIns="0">
            <a:spAutoFit/>
          </a:bodyPr>
          <a:lstStyle/>
          <a:p>
            <a:pPr marL="30479">
              <a:spcBef>
                <a:spcPts val="127"/>
              </a:spcBef>
              <a:defRPr/>
            </a:pPr>
            <a:r>
              <a:rPr sz="2133" b="1" spc="-7" dirty="0">
                <a:solidFill>
                  <a:srgbClr val="FFB000"/>
                </a:solidFill>
                <a:latin typeface="Arial"/>
                <a:cs typeface="Arial"/>
              </a:rPr>
              <a:t>内容</a:t>
            </a:r>
            <a:endParaRPr sz="2133">
              <a:latin typeface="Arial"/>
              <a:cs typeface="Arial"/>
            </a:endParaRPr>
          </a:p>
          <a:p>
            <a:pPr marL="16933">
              <a:spcBef>
                <a:spcPts val="7"/>
              </a:spcBef>
              <a:defRPr/>
            </a:pPr>
            <a:r>
              <a:rPr sz="2133" b="1" spc="-13" dirty="0">
                <a:solidFill>
                  <a:srgbClr val="FFB000"/>
                </a:solidFill>
                <a:latin typeface="Arial"/>
                <a:cs typeface="Arial"/>
              </a:rPr>
              <a:t>交货</a:t>
            </a:r>
            <a:endParaRPr sz="2133">
              <a:latin typeface="Arial"/>
              <a:cs typeface="Arial"/>
            </a:endParaRPr>
          </a:p>
        </p:txBody>
      </p:sp>
      <p:sp>
        <p:nvSpPr>
          <p:cNvPr id="23" name="object 23">
            <a:extLst>
              <a:ext uri="{FF2B5EF4-FFF2-40B4-BE49-F238E27FC236}">
                <a16:creationId xmlns:a16="http://schemas.microsoft.com/office/drawing/2014/main" id="{B6C23DEE-F9DB-454E-B40F-4930D709F6BD}"/>
              </a:ext>
            </a:extLst>
          </p:cNvPr>
          <p:cNvSpPr txBox="1"/>
          <p:nvPr/>
        </p:nvSpPr>
        <p:spPr>
          <a:xfrm>
            <a:off x="3330575" y="1060450"/>
            <a:ext cx="747713" cy="671513"/>
          </a:xfrm>
          <a:prstGeom prst="rect">
            <a:avLst/>
          </a:prstGeom>
        </p:spPr>
        <p:txBody>
          <a:bodyPr lIns="0" tIns="16087" rIns="0" bIns="0">
            <a:spAutoFit/>
          </a:bodyPr>
          <a:lstStyle/>
          <a:p>
            <a:pPr algn="ctr">
              <a:spcBef>
                <a:spcPts val="127"/>
              </a:spcBef>
              <a:defRPr/>
            </a:pPr>
            <a:r>
              <a:rPr sz="2133" b="1" spc="-27" dirty="0">
                <a:solidFill>
                  <a:srgbClr val="FFB000"/>
                </a:solidFill>
                <a:latin typeface="Arial"/>
                <a:cs typeface="Arial"/>
              </a:rPr>
              <a:t>Api</a:t>
            </a:r>
            <a:endParaRPr sz="2133">
              <a:latin typeface="Arial"/>
              <a:cs typeface="Arial"/>
            </a:endParaRPr>
          </a:p>
          <a:p>
            <a:pPr algn="ctr">
              <a:defRPr/>
            </a:pPr>
            <a:r>
              <a:rPr sz="2133" b="1" spc="-7" dirty="0">
                <a:solidFill>
                  <a:srgbClr val="FFB000"/>
                </a:solidFill>
                <a:latin typeface="Arial"/>
                <a:cs typeface="Arial"/>
              </a:rPr>
              <a:t>洛杉矶</a:t>
            </a:r>
            <a:r>
              <a:rPr sz="2133" b="1" spc="-60" dirty="0">
                <a:solidFill>
                  <a:srgbClr val="FFB000"/>
                </a:solidFill>
                <a:latin typeface="Arial"/>
                <a:cs typeface="Arial"/>
              </a:rPr>
              <a:t>Y</a:t>
            </a:r>
            <a:r>
              <a:rPr sz="2133" b="1" spc="-7" dirty="0">
                <a:solidFill>
                  <a:srgbClr val="FFB000"/>
                </a:solidFill>
                <a:latin typeface="Arial"/>
                <a:cs typeface="Arial"/>
              </a:rPr>
              <a:t>二</a:t>
            </a:r>
            <a:endParaRPr sz="2133">
              <a:latin typeface="Arial"/>
              <a:cs typeface="Arial"/>
            </a:endParaRPr>
          </a:p>
        </p:txBody>
      </p:sp>
      <p:sp>
        <p:nvSpPr>
          <p:cNvPr id="346136" name="object 24">
            <a:extLst>
              <a:ext uri="{FF2B5EF4-FFF2-40B4-BE49-F238E27FC236}">
                <a16:creationId xmlns:a16="http://schemas.microsoft.com/office/drawing/2014/main" id="{1F8D4E59-62E4-43BE-860C-C72F6E88D613}"/>
              </a:ext>
            </a:extLst>
          </p:cNvPr>
          <p:cNvSpPr txBox="1">
            <a:spLocks noChangeArrowheads="1"/>
          </p:cNvSpPr>
          <p:nvPr/>
        </p:nvSpPr>
        <p:spPr bwMode="auto">
          <a:xfrm>
            <a:off x="6230938" y="1047750"/>
            <a:ext cx="14986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087" rIns="0" bIns="0">
            <a:spAutoFit/>
          </a:bodyPr>
          <a:lstStyle>
            <a:lvl1pPr marL="390525" indent="-3746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25"/>
              </a:spcBef>
            </a:pPr>
            <a:r>
              <a:rPr lang="zh-CN" altLang="zh-CN" sz="2100" b="1">
                <a:solidFill>
                  <a:srgbClr val="FFB000"/>
                </a:solidFill>
                <a:latin typeface="Arial" panose="020B0604020202020204" pitchFamily="34" charset="0"/>
                <a:cs typeface="Arial" panose="020B0604020202020204" pitchFamily="34" charset="0"/>
              </a:rPr>
              <a:t>应用层</a:t>
            </a:r>
            <a:endParaRPr lang="zh-CN" altLang="zh-CN" sz="2100">
              <a:latin typeface="Arial" panose="020B0604020202020204" pitchFamily="34" charset="0"/>
              <a:cs typeface="Arial" panose="020B0604020202020204" pitchFamily="34" charset="0"/>
            </a:endParaRPr>
          </a:p>
        </p:txBody>
      </p:sp>
      <p:sp>
        <p:nvSpPr>
          <p:cNvPr id="25" name="object 25">
            <a:extLst>
              <a:ext uri="{FF2B5EF4-FFF2-40B4-BE49-F238E27FC236}">
                <a16:creationId xmlns:a16="http://schemas.microsoft.com/office/drawing/2014/main" id="{9596ADCB-BCAE-434B-8759-DAFE05BA3251}"/>
              </a:ext>
            </a:extLst>
          </p:cNvPr>
          <p:cNvSpPr txBox="1"/>
          <p:nvPr/>
        </p:nvSpPr>
        <p:spPr>
          <a:xfrm>
            <a:off x="9059863" y="1076325"/>
            <a:ext cx="1550987" cy="673100"/>
          </a:xfrm>
          <a:prstGeom prst="rect">
            <a:avLst/>
          </a:prstGeom>
        </p:spPr>
        <p:txBody>
          <a:bodyPr lIns="0" tIns="16087" rIns="0" bIns="0">
            <a:spAutoFit/>
          </a:bodyPr>
          <a:lstStyle/>
          <a:p>
            <a:pPr algn="ctr">
              <a:spcBef>
                <a:spcPts val="127"/>
              </a:spcBef>
              <a:defRPr/>
            </a:pPr>
            <a:r>
              <a:rPr sz="2133" b="1" spc="-7" dirty="0">
                <a:solidFill>
                  <a:srgbClr val="FFB000"/>
                </a:solidFill>
                <a:latin typeface="Arial"/>
                <a:cs typeface="Arial"/>
              </a:rPr>
              <a:t>持续</a:t>
            </a:r>
            <a:endParaRPr sz="2133">
              <a:latin typeface="Arial"/>
              <a:cs typeface="Arial"/>
            </a:endParaRPr>
          </a:p>
          <a:p>
            <a:pPr algn="ctr">
              <a:spcBef>
                <a:spcPts val="7"/>
              </a:spcBef>
              <a:defRPr/>
            </a:pPr>
            <a:r>
              <a:rPr sz="2133" b="1" spc="-20" dirty="0">
                <a:solidFill>
                  <a:srgbClr val="FFB000"/>
                </a:solidFill>
                <a:latin typeface="Arial"/>
                <a:cs typeface="Arial"/>
              </a:rPr>
              <a:t>层</a:t>
            </a:r>
            <a:endParaRPr sz="2133">
              <a:latin typeface="Arial"/>
              <a:cs typeface="Arial"/>
            </a:endParaRPr>
          </a:p>
        </p:txBody>
      </p:sp>
      <p:sp>
        <p:nvSpPr>
          <p:cNvPr id="346138" name="object 26">
            <a:extLst>
              <a:ext uri="{FF2B5EF4-FFF2-40B4-BE49-F238E27FC236}">
                <a16:creationId xmlns:a16="http://schemas.microsoft.com/office/drawing/2014/main" id="{3AF30555-2D6F-46B8-8358-23D93A6CC056}"/>
              </a:ext>
            </a:extLst>
          </p:cNvPr>
          <p:cNvSpPr>
            <a:spLocks noChangeArrowheads="1"/>
          </p:cNvSpPr>
          <p:nvPr/>
        </p:nvSpPr>
        <p:spPr bwMode="auto">
          <a:xfrm>
            <a:off x="4387850" y="3681413"/>
            <a:ext cx="1435100" cy="420687"/>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46139" name="object 27">
            <a:extLst>
              <a:ext uri="{FF2B5EF4-FFF2-40B4-BE49-F238E27FC236}">
                <a16:creationId xmlns:a16="http://schemas.microsoft.com/office/drawing/2014/main" id="{AA49ED2C-1405-45D3-B636-84F3264D3CCF}"/>
              </a:ext>
            </a:extLst>
          </p:cNvPr>
          <p:cNvSpPr>
            <a:spLocks/>
          </p:cNvSpPr>
          <p:nvPr/>
        </p:nvSpPr>
        <p:spPr bwMode="auto">
          <a:xfrm>
            <a:off x="4445000" y="3786188"/>
            <a:ext cx="1168400" cy="160337"/>
          </a:xfrm>
          <a:custGeom>
            <a:avLst/>
            <a:gdLst>
              <a:gd name="T0" fmla="*/ 0 w 876300"/>
              <a:gd name="T1" fmla="*/ 302693 h 120650"/>
              <a:gd name="T2" fmla="*/ 327529 w 876300"/>
              <a:gd name="T3" fmla="*/ 195303 h 120650"/>
              <a:gd name="T4" fmla="*/ 327529 w 876300"/>
              <a:gd name="T5" fmla="*/ 302693 h 120650"/>
              <a:gd name="T6" fmla="*/ 436705 w 876300"/>
              <a:gd name="T7" fmla="*/ 195303 h 120650"/>
              <a:gd name="T8" fmla="*/ 545877 w 876300"/>
              <a:gd name="T9" fmla="*/ 195303 h 120650"/>
              <a:gd name="T10" fmla="*/ 655056 w 876300"/>
              <a:gd name="T11" fmla="*/ 302693 h 120650"/>
              <a:gd name="T12" fmla="*/ 982585 w 876300"/>
              <a:gd name="T13" fmla="*/ 195303 h 120650"/>
              <a:gd name="T14" fmla="*/ 982585 w 876300"/>
              <a:gd name="T15" fmla="*/ 302693 h 120650"/>
              <a:gd name="T16" fmla="*/ 1091756 w 876300"/>
              <a:gd name="T17" fmla="*/ 195303 h 120650"/>
              <a:gd name="T18" fmla="*/ 1200937 w 876300"/>
              <a:gd name="T19" fmla="*/ 195303 h 120650"/>
              <a:gd name="T20" fmla="*/ 1310113 w 876300"/>
              <a:gd name="T21" fmla="*/ 302693 h 120650"/>
              <a:gd name="T22" fmla="*/ 1637641 w 876300"/>
              <a:gd name="T23" fmla="*/ 195303 h 120650"/>
              <a:gd name="T24" fmla="*/ 1637641 w 876300"/>
              <a:gd name="T25" fmla="*/ 302693 h 120650"/>
              <a:gd name="T26" fmla="*/ 1746815 w 876300"/>
              <a:gd name="T27" fmla="*/ 195303 h 120650"/>
              <a:gd name="T28" fmla="*/ 1855993 w 876300"/>
              <a:gd name="T29" fmla="*/ 195303 h 120650"/>
              <a:gd name="T30" fmla="*/ 1965169 w 876300"/>
              <a:gd name="T31" fmla="*/ 302693 h 120650"/>
              <a:gd name="T32" fmla="*/ 2292695 w 876300"/>
              <a:gd name="T33" fmla="*/ 195303 h 120650"/>
              <a:gd name="T34" fmla="*/ 2292695 w 876300"/>
              <a:gd name="T35" fmla="*/ 302693 h 120650"/>
              <a:gd name="T36" fmla="*/ 2401876 w 876300"/>
              <a:gd name="T37" fmla="*/ 195303 h 120650"/>
              <a:gd name="T38" fmla="*/ 2511049 w 876300"/>
              <a:gd name="T39" fmla="*/ 195303 h 120650"/>
              <a:gd name="T40" fmla="*/ 2620224 w 876300"/>
              <a:gd name="T41" fmla="*/ 302693 h 120650"/>
              <a:gd name="T42" fmla="*/ 2947753 w 876300"/>
              <a:gd name="T43" fmla="*/ 195303 h 120650"/>
              <a:gd name="T44" fmla="*/ 2947753 w 876300"/>
              <a:gd name="T45" fmla="*/ 302693 h 120650"/>
              <a:gd name="T46" fmla="*/ 3056932 w 876300"/>
              <a:gd name="T47" fmla="*/ 195303 h 120650"/>
              <a:gd name="T48" fmla="*/ 3166107 w 876300"/>
              <a:gd name="T49" fmla="*/ 195303 h 120650"/>
              <a:gd name="T50" fmla="*/ 3201424 w 876300"/>
              <a:gd name="T51" fmla="*/ 405344 h 120650"/>
              <a:gd name="T52" fmla="*/ 3223372 w 876300"/>
              <a:gd name="T53" fmla="*/ 489572 h 120650"/>
              <a:gd name="T54" fmla="*/ 3597513 w 876300"/>
              <a:gd name="T55" fmla="*/ 302693 h 120650"/>
              <a:gd name="T56" fmla="*/ 3380865 w 876300"/>
              <a:gd name="T57" fmla="*/ 195303 h 120650"/>
              <a:gd name="T58" fmla="*/ 3380865 w 876300"/>
              <a:gd name="T59" fmla="*/ 302693 h 120650"/>
              <a:gd name="T60" fmla="*/ 3380865 w 876300"/>
              <a:gd name="T61" fmla="*/ 195303 h 120650"/>
              <a:gd name="T62" fmla="*/ 3384460 w 876300"/>
              <a:gd name="T63" fmla="*/ 302693 h 120650"/>
              <a:gd name="T64" fmla="*/ 3474444 w 876300"/>
              <a:gd name="T65" fmla="*/ 248999 h 120650"/>
              <a:gd name="T66" fmla="*/ 3582473 w 876300"/>
              <a:gd name="T67" fmla="*/ 302693 h 120650"/>
              <a:gd name="T68" fmla="*/ 3493632 w 876300"/>
              <a:gd name="T69" fmla="*/ 260009 h 120650"/>
              <a:gd name="T70" fmla="*/ 3582473 w 876300"/>
              <a:gd name="T71" fmla="*/ 302693 h 120650"/>
              <a:gd name="T72" fmla="*/ 3597513 w 876300"/>
              <a:gd name="T73" fmla="*/ 195303 h 120650"/>
              <a:gd name="T74" fmla="*/ 3493632 w 876300"/>
              <a:gd name="T75" fmla="*/ 260009 h 120650"/>
              <a:gd name="T76" fmla="*/ 3582975 w 876300"/>
              <a:gd name="T77" fmla="*/ 202669 h 120650"/>
              <a:gd name="T78" fmla="*/ 3582508 w 876300"/>
              <a:gd name="T79" fmla="*/ 295322 h 120650"/>
              <a:gd name="T80" fmla="*/ 3474444 w 876300"/>
              <a:gd name="T81" fmla="*/ 248999 h 120650"/>
              <a:gd name="T82" fmla="*/ 3493632 w 876300"/>
              <a:gd name="T83" fmla="*/ 195303 h 120650"/>
              <a:gd name="T84" fmla="*/ 3474444 w 876300"/>
              <a:gd name="T85" fmla="*/ 248999 h 120650"/>
              <a:gd name="T86" fmla="*/ 3583004 w 876300"/>
              <a:gd name="T87" fmla="*/ 195303 h 120650"/>
              <a:gd name="T88" fmla="*/ 3555179 w 876300"/>
              <a:gd name="T89" fmla="*/ 202669 h 120650"/>
              <a:gd name="T90" fmla="*/ 3256549 w 876300"/>
              <a:gd name="T91" fmla="*/ 0 h 120650"/>
              <a:gd name="T92" fmla="*/ 3192868 w 876300"/>
              <a:gd name="T93" fmla="*/ 59480 h 120650"/>
              <a:gd name="T94" fmla="*/ 3384460 w 876300"/>
              <a:gd name="T95" fmla="*/ 197363 h 120650"/>
              <a:gd name="T96" fmla="*/ 3282772 w 876300"/>
              <a:gd name="T97" fmla="*/ 14742 h 12065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876300" h="120650">
                <a:moveTo>
                  <a:pt x="25908" y="47117"/>
                </a:moveTo>
                <a:lnTo>
                  <a:pt x="0" y="47117"/>
                </a:lnTo>
                <a:lnTo>
                  <a:pt x="0" y="73025"/>
                </a:lnTo>
                <a:lnTo>
                  <a:pt x="25908" y="73025"/>
                </a:lnTo>
                <a:lnTo>
                  <a:pt x="25908" y="47117"/>
                </a:lnTo>
                <a:close/>
              </a:path>
              <a:path w="876300" h="120650">
                <a:moveTo>
                  <a:pt x="77724" y="47117"/>
                </a:moveTo>
                <a:lnTo>
                  <a:pt x="51815" y="47117"/>
                </a:lnTo>
                <a:lnTo>
                  <a:pt x="51815" y="73025"/>
                </a:lnTo>
                <a:lnTo>
                  <a:pt x="77724" y="73025"/>
                </a:lnTo>
                <a:lnTo>
                  <a:pt x="77724" y="47117"/>
                </a:lnTo>
                <a:close/>
              </a:path>
              <a:path w="876300" h="120650">
                <a:moveTo>
                  <a:pt x="129539" y="47117"/>
                </a:moveTo>
                <a:lnTo>
                  <a:pt x="103632" y="47117"/>
                </a:lnTo>
                <a:lnTo>
                  <a:pt x="103632" y="73025"/>
                </a:lnTo>
                <a:lnTo>
                  <a:pt x="129539" y="73025"/>
                </a:lnTo>
                <a:lnTo>
                  <a:pt x="129539" y="47117"/>
                </a:lnTo>
                <a:close/>
              </a:path>
              <a:path w="876300" h="120650">
                <a:moveTo>
                  <a:pt x="181355" y="47117"/>
                </a:moveTo>
                <a:lnTo>
                  <a:pt x="155448" y="47117"/>
                </a:lnTo>
                <a:lnTo>
                  <a:pt x="155448" y="73025"/>
                </a:lnTo>
                <a:lnTo>
                  <a:pt x="181355" y="73025"/>
                </a:lnTo>
                <a:lnTo>
                  <a:pt x="181355" y="47117"/>
                </a:lnTo>
                <a:close/>
              </a:path>
              <a:path w="876300" h="120650">
                <a:moveTo>
                  <a:pt x="233172" y="47117"/>
                </a:moveTo>
                <a:lnTo>
                  <a:pt x="207263" y="47117"/>
                </a:lnTo>
                <a:lnTo>
                  <a:pt x="207263" y="73025"/>
                </a:lnTo>
                <a:lnTo>
                  <a:pt x="233172" y="73025"/>
                </a:lnTo>
                <a:lnTo>
                  <a:pt x="233172" y="47117"/>
                </a:lnTo>
                <a:close/>
              </a:path>
              <a:path w="876300" h="120650">
                <a:moveTo>
                  <a:pt x="284988" y="47117"/>
                </a:moveTo>
                <a:lnTo>
                  <a:pt x="259079" y="47117"/>
                </a:lnTo>
                <a:lnTo>
                  <a:pt x="259079" y="73025"/>
                </a:lnTo>
                <a:lnTo>
                  <a:pt x="284988" y="73025"/>
                </a:lnTo>
                <a:lnTo>
                  <a:pt x="284988" y="47117"/>
                </a:lnTo>
                <a:close/>
              </a:path>
              <a:path w="876300" h="120650">
                <a:moveTo>
                  <a:pt x="336803" y="47117"/>
                </a:moveTo>
                <a:lnTo>
                  <a:pt x="310896" y="47117"/>
                </a:lnTo>
                <a:lnTo>
                  <a:pt x="310896" y="73025"/>
                </a:lnTo>
                <a:lnTo>
                  <a:pt x="336803" y="73025"/>
                </a:lnTo>
                <a:lnTo>
                  <a:pt x="336803" y="47117"/>
                </a:lnTo>
                <a:close/>
              </a:path>
              <a:path w="876300" h="120650">
                <a:moveTo>
                  <a:pt x="388620" y="47117"/>
                </a:moveTo>
                <a:lnTo>
                  <a:pt x="362712" y="47117"/>
                </a:lnTo>
                <a:lnTo>
                  <a:pt x="362712" y="73025"/>
                </a:lnTo>
                <a:lnTo>
                  <a:pt x="388620" y="73025"/>
                </a:lnTo>
                <a:lnTo>
                  <a:pt x="388620" y="47117"/>
                </a:lnTo>
                <a:close/>
              </a:path>
              <a:path w="876300" h="120650">
                <a:moveTo>
                  <a:pt x="440436" y="47117"/>
                </a:moveTo>
                <a:lnTo>
                  <a:pt x="414527" y="47117"/>
                </a:lnTo>
                <a:lnTo>
                  <a:pt x="414527" y="73025"/>
                </a:lnTo>
                <a:lnTo>
                  <a:pt x="440436" y="73025"/>
                </a:lnTo>
                <a:lnTo>
                  <a:pt x="440436" y="47117"/>
                </a:lnTo>
                <a:close/>
              </a:path>
              <a:path w="876300" h="120650">
                <a:moveTo>
                  <a:pt x="492251" y="47117"/>
                </a:moveTo>
                <a:lnTo>
                  <a:pt x="466344" y="47117"/>
                </a:lnTo>
                <a:lnTo>
                  <a:pt x="466344" y="73025"/>
                </a:lnTo>
                <a:lnTo>
                  <a:pt x="492251" y="73025"/>
                </a:lnTo>
                <a:lnTo>
                  <a:pt x="492251" y="47117"/>
                </a:lnTo>
                <a:close/>
              </a:path>
              <a:path w="876300" h="120650">
                <a:moveTo>
                  <a:pt x="544067" y="47117"/>
                </a:moveTo>
                <a:lnTo>
                  <a:pt x="518160" y="47117"/>
                </a:lnTo>
                <a:lnTo>
                  <a:pt x="518160" y="73025"/>
                </a:lnTo>
                <a:lnTo>
                  <a:pt x="544067" y="73025"/>
                </a:lnTo>
                <a:lnTo>
                  <a:pt x="544067" y="47117"/>
                </a:lnTo>
                <a:close/>
              </a:path>
              <a:path w="876300" h="120650">
                <a:moveTo>
                  <a:pt x="595884" y="47117"/>
                </a:moveTo>
                <a:lnTo>
                  <a:pt x="569976" y="47117"/>
                </a:lnTo>
                <a:lnTo>
                  <a:pt x="569976" y="73025"/>
                </a:lnTo>
                <a:lnTo>
                  <a:pt x="595884" y="73025"/>
                </a:lnTo>
                <a:lnTo>
                  <a:pt x="595884" y="47117"/>
                </a:lnTo>
                <a:close/>
              </a:path>
              <a:path w="876300" h="120650">
                <a:moveTo>
                  <a:pt x="647700" y="47117"/>
                </a:moveTo>
                <a:lnTo>
                  <a:pt x="621791" y="47117"/>
                </a:lnTo>
                <a:lnTo>
                  <a:pt x="621791" y="73025"/>
                </a:lnTo>
                <a:lnTo>
                  <a:pt x="647700" y="73025"/>
                </a:lnTo>
                <a:lnTo>
                  <a:pt x="647700" y="47117"/>
                </a:lnTo>
                <a:close/>
              </a:path>
              <a:path w="876300" h="120650">
                <a:moveTo>
                  <a:pt x="699515" y="47117"/>
                </a:moveTo>
                <a:lnTo>
                  <a:pt x="673608" y="47117"/>
                </a:lnTo>
                <a:lnTo>
                  <a:pt x="673608" y="73025"/>
                </a:lnTo>
                <a:lnTo>
                  <a:pt x="699515" y="73025"/>
                </a:lnTo>
                <a:lnTo>
                  <a:pt x="699515" y="47117"/>
                </a:lnTo>
                <a:close/>
              </a:path>
              <a:path w="876300" h="120650">
                <a:moveTo>
                  <a:pt x="751332" y="47117"/>
                </a:moveTo>
                <a:lnTo>
                  <a:pt x="725424" y="47117"/>
                </a:lnTo>
                <a:lnTo>
                  <a:pt x="725424" y="73025"/>
                </a:lnTo>
                <a:lnTo>
                  <a:pt x="751332" y="73025"/>
                </a:lnTo>
                <a:lnTo>
                  <a:pt x="751332" y="47117"/>
                </a:lnTo>
                <a:close/>
              </a:path>
              <a:path w="876300" h="120650">
                <a:moveTo>
                  <a:pt x="803148" y="72527"/>
                </a:moveTo>
                <a:lnTo>
                  <a:pt x="765937" y="94234"/>
                </a:lnTo>
                <a:lnTo>
                  <a:pt x="759713" y="97790"/>
                </a:lnTo>
                <a:lnTo>
                  <a:pt x="757682" y="105791"/>
                </a:lnTo>
                <a:lnTo>
                  <a:pt x="761238" y="111887"/>
                </a:lnTo>
                <a:lnTo>
                  <a:pt x="764921" y="118110"/>
                </a:lnTo>
                <a:lnTo>
                  <a:pt x="772795" y="120142"/>
                </a:lnTo>
                <a:lnTo>
                  <a:pt x="779017" y="116586"/>
                </a:lnTo>
                <a:lnTo>
                  <a:pt x="853707" y="73025"/>
                </a:lnTo>
                <a:lnTo>
                  <a:pt x="803148" y="73025"/>
                </a:lnTo>
                <a:lnTo>
                  <a:pt x="803148" y="72527"/>
                </a:lnTo>
                <a:close/>
              </a:path>
              <a:path w="876300" h="120650">
                <a:moveTo>
                  <a:pt x="802295" y="47117"/>
                </a:moveTo>
                <a:lnTo>
                  <a:pt x="777239" y="47117"/>
                </a:lnTo>
                <a:lnTo>
                  <a:pt x="777239" y="73025"/>
                </a:lnTo>
                <a:lnTo>
                  <a:pt x="802295" y="73025"/>
                </a:lnTo>
                <a:lnTo>
                  <a:pt x="803148" y="72527"/>
                </a:lnTo>
                <a:lnTo>
                  <a:pt x="803148" y="47614"/>
                </a:lnTo>
                <a:lnTo>
                  <a:pt x="802295" y="47117"/>
                </a:lnTo>
                <a:close/>
              </a:path>
              <a:path w="876300" h="120650">
                <a:moveTo>
                  <a:pt x="824502" y="60071"/>
                </a:moveTo>
                <a:lnTo>
                  <a:pt x="803148" y="72527"/>
                </a:lnTo>
                <a:lnTo>
                  <a:pt x="803148" y="73025"/>
                </a:lnTo>
                <a:lnTo>
                  <a:pt x="829055" y="73025"/>
                </a:lnTo>
                <a:lnTo>
                  <a:pt x="829055" y="62727"/>
                </a:lnTo>
                <a:lnTo>
                  <a:pt x="824502" y="60071"/>
                </a:lnTo>
                <a:close/>
              </a:path>
              <a:path w="876300" h="120650">
                <a:moveTo>
                  <a:pt x="829055" y="62727"/>
                </a:moveTo>
                <a:lnTo>
                  <a:pt x="829055" y="73025"/>
                </a:lnTo>
                <a:lnTo>
                  <a:pt x="850138" y="73025"/>
                </a:lnTo>
                <a:lnTo>
                  <a:pt x="850146" y="71247"/>
                </a:lnTo>
                <a:lnTo>
                  <a:pt x="843661" y="71247"/>
                </a:lnTo>
                <a:lnTo>
                  <a:pt x="829055" y="62727"/>
                </a:lnTo>
                <a:close/>
              </a:path>
              <a:path w="876300" h="120650">
                <a:moveTo>
                  <a:pt x="853707" y="47117"/>
                </a:moveTo>
                <a:lnTo>
                  <a:pt x="850264" y="47117"/>
                </a:lnTo>
                <a:lnTo>
                  <a:pt x="850138" y="73025"/>
                </a:lnTo>
                <a:lnTo>
                  <a:pt x="853707" y="73025"/>
                </a:lnTo>
                <a:lnTo>
                  <a:pt x="875919" y="60071"/>
                </a:lnTo>
                <a:lnTo>
                  <a:pt x="853707" y="47117"/>
                </a:lnTo>
                <a:close/>
              </a:path>
              <a:path w="876300" h="120650">
                <a:moveTo>
                  <a:pt x="843661" y="48894"/>
                </a:moveTo>
                <a:lnTo>
                  <a:pt x="829055" y="57414"/>
                </a:lnTo>
                <a:lnTo>
                  <a:pt x="829055" y="62727"/>
                </a:lnTo>
                <a:lnTo>
                  <a:pt x="843661" y="71247"/>
                </a:lnTo>
                <a:lnTo>
                  <a:pt x="843661" y="48894"/>
                </a:lnTo>
                <a:close/>
              </a:path>
              <a:path w="876300" h="120650">
                <a:moveTo>
                  <a:pt x="850256" y="48894"/>
                </a:moveTo>
                <a:lnTo>
                  <a:pt x="843661" y="48894"/>
                </a:lnTo>
                <a:lnTo>
                  <a:pt x="843661" y="71247"/>
                </a:lnTo>
                <a:lnTo>
                  <a:pt x="850146" y="71247"/>
                </a:lnTo>
                <a:lnTo>
                  <a:pt x="850256" y="48894"/>
                </a:lnTo>
                <a:close/>
              </a:path>
              <a:path w="876300" h="120650">
                <a:moveTo>
                  <a:pt x="829055" y="57414"/>
                </a:moveTo>
                <a:lnTo>
                  <a:pt x="824502" y="60071"/>
                </a:lnTo>
                <a:lnTo>
                  <a:pt x="829055" y="62727"/>
                </a:lnTo>
                <a:lnTo>
                  <a:pt x="829055" y="57414"/>
                </a:lnTo>
                <a:close/>
              </a:path>
              <a:path w="876300" h="120650">
                <a:moveTo>
                  <a:pt x="829055" y="47117"/>
                </a:moveTo>
                <a:lnTo>
                  <a:pt x="803148" y="47117"/>
                </a:lnTo>
                <a:lnTo>
                  <a:pt x="803148" y="47614"/>
                </a:lnTo>
                <a:lnTo>
                  <a:pt x="824502" y="60071"/>
                </a:lnTo>
                <a:lnTo>
                  <a:pt x="829055" y="57414"/>
                </a:lnTo>
                <a:lnTo>
                  <a:pt x="829055" y="47117"/>
                </a:lnTo>
                <a:close/>
              </a:path>
              <a:path w="876300" h="120650">
                <a:moveTo>
                  <a:pt x="850264" y="47117"/>
                </a:moveTo>
                <a:lnTo>
                  <a:pt x="829055" y="47117"/>
                </a:lnTo>
                <a:lnTo>
                  <a:pt x="829055" y="57414"/>
                </a:lnTo>
                <a:lnTo>
                  <a:pt x="843661" y="48894"/>
                </a:lnTo>
                <a:lnTo>
                  <a:pt x="850256" y="48894"/>
                </a:lnTo>
                <a:lnTo>
                  <a:pt x="850264" y="47117"/>
                </a:lnTo>
                <a:close/>
              </a:path>
              <a:path w="876300" h="120650">
                <a:moveTo>
                  <a:pt x="772795" y="0"/>
                </a:moveTo>
                <a:lnTo>
                  <a:pt x="764921" y="2031"/>
                </a:lnTo>
                <a:lnTo>
                  <a:pt x="761238" y="8255"/>
                </a:lnTo>
                <a:lnTo>
                  <a:pt x="757682" y="14350"/>
                </a:lnTo>
                <a:lnTo>
                  <a:pt x="759713" y="22352"/>
                </a:lnTo>
                <a:lnTo>
                  <a:pt x="765937" y="25908"/>
                </a:lnTo>
                <a:lnTo>
                  <a:pt x="803148" y="47614"/>
                </a:lnTo>
                <a:lnTo>
                  <a:pt x="803148" y="47117"/>
                </a:lnTo>
                <a:lnTo>
                  <a:pt x="853707" y="47117"/>
                </a:lnTo>
                <a:lnTo>
                  <a:pt x="779017" y="3556"/>
                </a:lnTo>
                <a:lnTo>
                  <a:pt x="772795" y="0"/>
                </a:lnTo>
                <a:close/>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46140" name="object 28">
            <a:extLst>
              <a:ext uri="{FF2B5EF4-FFF2-40B4-BE49-F238E27FC236}">
                <a16:creationId xmlns:a16="http://schemas.microsoft.com/office/drawing/2014/main" id="{B5E32396-AF2F-472C-98F9-F25624721428}"/>
              </a:ext>
            </a:extLst>
          </p:cNvPr>
          <p:cNvSpPr>
            <a:spLocks noChangeArrowheads="1"/>
          </p:cNvSpPr>
          <p:nvPr/>
        </p:nvSpPr>
        <p:spPr bwMode="auto">
          <a:xfrm>
            <a:off x="8123238" y="3681413"/>
            <a:ext cx="1395412" cy="420687"/>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46141" name="object 29">
            <a:extLst>
              <a:ext uri="{FF2B5EF4-FFF2-40B4-BE49-F238E27FC236}">
                <a16:creationId xmlns:a16="http://schemas.microsoft.com/office/drawing/2014/main" id="{66F79CCF-326F-4C37-B833-544C79FDAA54}"/>
              </a:ext>
            </a:extLst>
          </p:cNvPr>
          <p:cNvSpPr>
            <a:spLocks/>
          </p:cNvSpPr>
          <p:nvPr/>
        </p:nvSpPr>
        <p:spPr bwMode="auto">
          <a:xfrm>
            <a:off x="8181975" y="3786188"/>
            <a:ext cx="1127125" cy="160337"/>
          </a:xfrm>
          <a:custGeom>
            <a:avLst/>
            <a:gdLst>
              <a:gd name="T0" fmla="*/ 0 w 845184"/>
              <a:gd name="T1" fmla="*/ 302693 h 120650"/>
              <a:gd name="T2" fmla="*/ 327839 w 845184"/>
              <a:gd name="T3" fmla="*/ 195303 h 120650"/>
              <a:gd name="T4" fmla="*/ 327839 w 845184"/>
              <a:gd name="T5" fmla="*/ 302693 h 120650"/>
              <a:gd name="T6" fmla="*/ 437115 w 845184"/>
              <a:gd name="T7" fmla="*/ 195303 h 120650"/>
              <a:gd name="T8" fmla="*/ 546391 w 845184"/>
              <a:gd name="T9" fmla="*/ 195303 h 120650"/>
              <a:gd name="T10" fmla="*/ 655676 w 845184"/>
              <a:gd name="T11" fmla="*/ 302693 h 120650"/>
              <a:gd name="T12" fmla="*/ 983515 w 845184"/>
              <a:gd name="T13" fmla="*/ 195303 h 120650"/>
              <a:gd name="T14" fmla="*/ 983515 w 845184"/>
              <a:gd name="T15" fmla="*/ 302693 h 120650"/>
              <a:gd name="T16" fmla="*/ 1092788 w 845184"/>
              <a:gd name="T17" fmla="*/ 195303 h 120650"/>
              <a:gd name="T18" fmla="*/ 1202072 w 845184"/>
              <a:gd name="T19" fmla="*/ 195303 h 120650"/>
              <a:gd name="T20" fmla="*/ 1311349 w 845184"/>
              <a:gd name="T21" fmla="*/ 302693 h 120650"/>
              <a:gd name="T22" fmla="*/ 1639187 w 845184"/>
              <a:gd name="T23" fmla="*/ 195303 h 120650"/>
              <a:gd name="T24" fmla="*/ 1639187 w 845184"/>
              <a:gd name="T25" fmla="*/ 302693 h 120650"/>
              <a:gd name="T26" fmla="*/ 1748469 w 845184"/>
              <a:gd name="T27" fmla="*/ 195303 h 120650"/>
              <a:gd name="T28" fmla="*/ 1857747 w 845184"/>
              <a:gd name="T29" fmla="*/ 195303 h 120650"/>
              <a:gd name="T30" fmla="*/ 1967022 w 845184"/>
              <a:gd name="T31" fmla="*/ 302693 h 120650"/>
              <a:gd name="T32" fmla="*/ 2294862 w 845184"/>
              <a:gd name="T33" fmla="*/ 195303 h 120650"/>
              <a:gd name="T34" fmla="*/ 2294862 w 845184"/>
              <a:gd name="T35" fmla="*/ 302693 h 120650"/>
              <a:gd name="T36" fmla="*/ 2404141 w 845184"/>
              <a:gd name="T37" fmla="*/ 195303 h 120650"/>
              <a:gd name="T38" fmla="*/ 2513424 w 845184"/>
              <a:gd name="T39" fmla="*/ 195303 h 120650"/>
              <a:gd name="T40" fmla="*/ 2622700 w 845184"/>
              <a:gd name="T41" fmla="*/ 302693 h 120650"/>
              <a:gd name="T42" fmla="*/ 2950538 w 845184"/>
              <a:gd name="T43" fmla="*/ 195303 h 120650"/>
              <a:gd name="T44" fmla="*/ 2950538 w 845184"/>
              <a:gd name="T45" fmla="*/ 302693 h 120650"/>
              <a:gd name="T46" fmla="*/ 3099459 w 845184"/>
              <a:gd name="T47" fmla="*/ 390608 h 120650"/>
              <a:gd name="T48" fmla="*/ 3079637 w 845184"/>
              <a:gd name="T49" fmla="*/ 463779 h 120650"/>
              <a:gd name="T50" fmla="*/ 3469142 w 845184"/>
              <a:gd name="T51" fmla="*/ 302693 h 120650"/>
              <a:gd name="T52" fmla="*/ 3169100 w 845184"/>
              <a:gd name="T53" fmla="*/ 195303 h 120650"/>
              <a:gd name="T54" fmla="*/ 3169100 w 845184"/>
              <a:gd name="T55" fmla="*/ 302693 h 120650"/>
              <a:gd name="T56" fmla="*/ 3278377 w 845184"/>
              <a:gd name="T57" fmla="*/ 288040 h 120650"/>
              <a:gd name="T58" fmla="*/ 3387655 w 845184"/>
              <a:gd name="T59" fmla="*/ 272598 h 120650"/>
              <a:gd name="T60" fmla="*/ 3387655 w 845184"/>
              <a:gd name="T61" fmla="*/ 302693 h 120650"/>
              <a:gd name="T62" fmla="*/ 3427293 w 845184"/>
              <a:gd name="T63" fmla="*/ 295322 h 120650"/>
              <a:gd name="T64" fmla="*/ 3387655 w 845184"/>
              <a:gd name="T65" fmla="*/ 225397 h 120650"/>
              <a:gd name="T66" fmla="*/ 3427293 w 845184"/>
              <a:gd name="T67" fmla="*/ 202669 h 120650"/>
              <a:gd name="T68" fmla="*/ 3427293 w 845184"/>
              <a:gd name="T69" fmla="*/ 295322 h 120650"/>
              <a:gd name="T70" fmla="*/ 3481997 w 845184"/>
              <a:gd name="T71" fmla="*/ 202669 h 120650"/>
              <a:gd name="T72" fmla="*/ 3346488 w 845184"/>
              <a:gd name="T73" fmla="*/ 248999 h 120650"/>
              <a:gd name="T74" fmla="*/ 3346488 w 845184"/>
              <a:gd name="T75" fmla="*/ 248999 h 120650"/>
              <a:gd name="T76" fmla="*/ 3387655 w 845184"/>
              <a:gd name="T77" fmla="*/ 195303 h 120650"/>
              <a:gd name="T78" fmla="*/ 3346488 w 845184"/>
              <a:gd name="T79" fmla="*/ 248999 h 120650"/>
              <a:gd name="T80" fmla="*/ 3469136 w 845184"/>
              <a:gd name="T81" fmla="*/ 195303 h 120650"/>
              <a:gd name="T82" fmla="*/ 3427293 w 845184"/>
              <a:gd name="T83" fmla="*/ 202669 h 120650"/>
              <a:gd name="T84" fmla="*/ 3128390 w 845184"/>
              <a:gd name="T85" fmla="*/ 0 h 120650"/>
              <a:gd name="T86" fmla="*/ 3064639 w 845184"/>
              <a:gd name="T87" fmla="*/ 59480 h 120650"/>
              <a:gd name="T88" fmla="*/ 3278377 w 845184"/>
              <a:gd name="T89" fmla="*/ 209950 h 120650"/>
              <a:gd name="T90" fmla="*/ 3128390 w 845184"/>
              <a:gd name="T91" fmla="*/ 0 h 12065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845184" h="120650">
                <a:moveTo>
                  <a:pt x="25908" y="47117"/>
                </a:moveTo>
                <a:lnTo>
                  <a:pt x="0" y="47117"/>
                </a:lnTo>
                <a:lnTo>
                  <a:pt x="0" y="73025"/>
                </a:lnTo>
                <a:lnTo>
                  <a:pt x="25908" y="73025"/>
                </a:lnTo>
                <a:lnTo>
                  <a:pt x="25908" y="47117"/>
                </a:lnTo>
                <a:close/>
              </a:path>
              <a:path w="845184" h="120650">
                <a:moveTo>
                  <a:pt x="77724" y="47117"/>
                </a:moveTo>
                <a:lnTo>
                  <a:pt x="51815" y="47117"/>
                </a:lnTo>
                <a:lnTo>
                  <a:pt x="51815" y="73025"/>
                </a:lnTo>
                <a:lnTo>
                  <a:pt x="77724" y="73025"/>
                </a:lnTo>
                <a:lnTo>
                  <a:pt x="77724" y="47117"/>
                </a:lnTo>
                <a:close/>
              </a:path>
              <a:path w="845184" h="120650">
                <a:moveTo>
                  <a:pt x="129539" y="47117"/>
                </a:moveTo>
                <a:lnTo>
                  <a:pt x="103631" y="47117"/>
                </a:lnTo>
                <a:lnTo>
                  <a:pt x="103631" y="73025"/>
                </a:lnTo>
                <a:lnTo>
                  <a:pt x="129539" y="73025"/>
                </a:lnTo>
                <a:lnTo>
                  <a:pt x="129539" y="47117"/>
                </a:lnTo>
                <a:close/>
              </a:path>
              <a:path w="845184" h="120650">
                <a:moveTo>
                  <a:pt x="181355" y="47117"/>
                </a:moveTo>
                <a:lnTo>
                  <a:pt x="155448" y="47117"/>
                </a:lnTo>
                <a:lnTo>
                  <a:pt x="155448" y="73025"/>
                </a:lnTo>
                <a:lnTo>
                  <a:pt x="181355" y="73025"/>
                </a:lnTo>
                <a:lnTo>
                  <a:pt x="181355" y="47117"/>
                </a:lnTo>
                <a:close/>
              </a:path>
              <a:path w="845184" h="120650">
                <a:moveTo>
                  <a:pt x="233172" y="47117"/>
                </a:moveTo>
                <a:lnTo>
                  <a:pt x="207263" y="47117"/>
                </a:lnTo>
                <a:lnTo>
                  <a:pt x="207263" y="73025"/>
                </a:lnTo>
                <a:lnTo>
                  <a:pt x="233172" y="73025"/>
                </a:lnTo>
                <a:lnTo>
                  <a:pt x="233172" y="47117"/>
                </a:lnTo>
                <a:close/>
              </a:path>
              <a:path w="845184" h="120650">
                <a:moveTo>
                  <a:pt x="284988" y="47117"/>
                </a:moveTo>
                <a:lnTo>
                  <a:pt x="259079" y="47117"/>
                </a:lnTo>
                <a:lnTo>
                  <a:pt x="259079" y="73025"/>
                </a:lnTo>
                <a:lnTo>
                  <a:pt x="284988" y="73025"/>
                </a:lnTo>
                <a:lnTo>
                  <a:pt x="284988" y="47117"/>
                </a:lnTo>
                <a:close/>
              </a:path>
              <a:path w="845184" h="120650">
                <a:moveTo>
                  <a:pt x="336803" y="47117"/>
                </a:moveTo>
                <a:lnTo>
                  <a:pt x="310896" y="47117"/>
                </a:lnTo>
                <a:lnTo>
                  <a:pt x="310896" y="73025"/>
                </a:lnTo>
                <a:lnTo>
                  <a:pt x="336803" y="73025"/>
                </a:lnTo>
                <a:lnTo>
                  <a:pt x="336803" y="47117"/>
                </a:lnTo>
                <a:close/>
              </a:path>
              <a:path w="845184" h="120650">
                <a:moveTo>
                  <a:pt x="388619" y="47117"/>
                </a:moveTo>
                <a:lnTo>
                  <a:pt x="362712" y="47117"/>
                </a:lnTo>
                <a:lnTo>
                  <a:pt x="362712" y="73025"/>
                </a:lnTo>
                <a:lnTo>
                  <a:pt x="388619" y="73025"/>
                </a:lnTo>
                <a:lnTo>
                  <a:pt x="388619" y="47117"/>
                </a:lnTo>
                <a:close/>
              </a:path>
              <a:path w="845184" h="120650">
                <a:moveTo>
                  <a:pt x="440436" y="47117"/>
                </a:moveTo>
                <a:lnTo>
                  <a:pt x="414528" y="47117"/>
                </a:lnTo>
                <a:lnTo>
                  <a:pt x="414528" y="73025"/>
                </a:lnTo>
                <a:lnTo>
                  <a:pt x="440436" y="73025"/>
                </a:lnTo>
                <a:lnTo>
                  <a:pt x="440436" y="47117"/>
                </a:lnTo>
                <a:close/>
              </a:path>
              <a:path w="845184" h="120650">
                <a:moveTo>
                  <a:pt x="492252" y="47117"/>
                </a:moveTo>
                <a:lnTo>
                  <a:pt x="466343" y="47117"/>
                </a:lnTo>
                <a:lnTo>
                  <a:pt x="466343" y="73025"/>
                </a:lnTo>
                <a:lnTo>
                  <a:pt x="492252" y="73025"/>
                </a:lnTo>
                <a:lnTo>
                  <a:pt x="492252" y="47117"/>
                </a:lnTo>
                <a:close/>
              </a:path>
              <a:path w="845184" h="120650">
                <a:moveTo>
                  <a:pt x="544067" y="47117"/>
                </a:moveTo>
                <a:lnTo>
                  <a:pt x="518160" y="47117"/>
                </a:lnTo>
                <a:lnTo>
                  <a:pt x="518160" y="73025"/>
                </a:lnTo>
                <a:lnTo>
                  <a:pt x="544067" y="73025"/>
                </a:lnTo>
                <a:lnTo>
                  <a:pt x="544067" y="47117"/>
                </a:lnTo>
                <a:close/>
              </a:path>
              <a:path w="845184" h="120650">
                <a:moveTo>
                  <a:pt x="595884" y="47117"/>
                </a:moveTo>
                <a:lnTo>
                  <a:pt x="569975" y="47117"/>
                </a:lnTo>
                <a:lnTo>
                  <a:pt x="569975" y="73025"/>
                </a:lnTo>
                <a:lnTo>
                  <a:pt x="595884" y="73025"/>
                </a:lnTo>
                <a:lnTo>
                  <a:pt x="595884" y="47117"/>
                </a:lnTo>
                <a:close/>
              </a:path>
              <a:path w="845184" h="120650">
                <a:moveTo>
                  <a:pt x="647699" y="47117"/>
                </a:moveTo>
                <a:lnTo>
                  <a:pt x="621791" y="47117"/>
                </a:lnTo>
                <a:lnTo>
                  <a:pt x="621791" y="73025"/>
                </a:lnTo>
                <a:lnTo>
                  <a:pt x="647699" y="73025"/>
                </a:lnTo>
                <a:lnTo>
                  <a:pt x="647699" y="47117"/>
                </a:lnTo>
                <a:close/>
              </a:path>
              <a:path w="845184" h="120650">
                <a:moveTo>
                  <a:pt x="699515" y="47117"/>
                </a:moveTo>
                <a:lnTo>
                  <a:pt x="673608" y="47117"/>
                </a:lnTo>
                <a:lnTo>
                  <a:pt x="673608" y="73025"/>
                </a:lnTo>
                <a:lnTo>
                  <a:pt x="699515" y="73025"/>
                </a:lnTo>
                <a:lnTo>
                  <a:pt x="699515" y="47117"/>
                </a:lnTo>
                <a:close/>
              </a:path>
              <a:path w="845184" h="120650">
                <a:moveTo>
                  <a:pt x="777239" y="69490"/>
                </a:moveTo>
                <a:lnTo>
                  <a:pt x="734821" y="94234"/>
                </a:lnTo>
                <a:lnTo>
                  <a:pt x="728598" y="97790"/>
                </a:lnTo>
                <a:lnTo>
                  <a:pt x="726566" y="105791"/>
                </a:lnTo>
                <a:lnTo>
                  <a:pt x="730122" y="111887"/>
                </a:lnTo>
                <a:lnTo>
                  <a:pt x="733679" y="118110"/>
                </a:lnTo>
                <a:lnTo>
                  <a:pt x="741680" y="120142"/>
                </a:lnTo>
                <a:lnTo>
                  <a:pt x="822466" y="73025"/>
                </a:lnTo>
                <a:lnTo>
                  <a:pt x="777239" y="73025"/>
                </a:lnTo>
                <a:lnTo>
                  <a:pt x="777239" y="69490"/>
                </a:lnTo>
                <a:close/>
              </a:path>
              <a:path w="845184" h="120650">
                <a:moveTo>
                  <a:pt x="751332" y="47117"/>
                </a:moveTo>
                <a:lnTo>
                  <a:pt x="725423" y="47117"/>
                </a:lnTo>
                <a:lnTo>
                  <a:pt x="725423" y="73025"/>
                </a:lnTo>
                <a:lnTo>
                  <a:pt x="751332" y="73025"/>
                </a:lnTo>
                <a:lnTo>
                  <a:pt x="751332" y="47117"/>
                </a:lnTo>
                <a:close/>
              </a:path>
              <a:path w="845184" h="120650">
                <a:moveTo>
                  <a:pt x="793387" y="60071"/>
                </a:moveTo>
                <a:lnTo>
                  <a:pt x="777239" y="69490"/>
                </a:lnTo>
                <a:lnTo>
                  <a:pt x="777239" y="73025"/>
                </a:lnTo>
                <a:lnTo>
                  <a:pt x="803147" y="73025"/>
                </a:lnTo>
                <a:lnTo>
                  <a:pt x="803147" y="65764"/>
                </a:lnTo>
                <a:lnTo>
                  <a:pt x="793387" y="60071"/>
                </a:lnTo>
                <a:close/>
              </a:path>
              <a:path w="845184" h="120650">
                <a:moveTo>
                  <a:pt x="803147" y="65764"/>
                </a:moveTo>
                <a:lnTo>
                  <a:pt x="803147" y="73025"/>
                </a:lnTo>
                <a:lnTo>
                  <a:pt x="822466" y="73025"/>
                </a:lnTo>
                <a:lnTo>
                  <a:pt x="825514" y="71247"/>
                </a:lnTo>
                <a:lnTo>
                  <a:pt x="812545" y="71247"/>
                </a:lnTo>
                <a:lnTo>
                  <a:pt x="803147" y="65764"/>
                </a:lnTo>
                <a:close/>
              </a:path>
              <a:path w="845184" h="120650">
                <a:moveTo>
                  <a:pt x="812545" y="48894"/>
                </a:moveTo>
                <a:lnTo>
                  <a:pt x="803147" y="54377"/>
                </a:lnTo>
                <a:lnTo>
                  <a:pt x="803147" y="65764"/>
                </a:lnTo>
                <a:lnTo>
                  <a:pt x="812545" y="71247"/>
                </a:lnTo>
                <a:lnTo>
                  <a:pt x="812545" y="48894"/>
                </a:lnTo>
                <a:close/>
              </a:path>
              <a:path w="845184" h="120650">
                <a:moveTo>
                  <a:pt x="825514" y="48894"/>
                </a:moveTo>
                <a:lnTo>
                  <a:pt x="812545" y="48894"/>
                </a:lnTo>
                <a:lnTo>
                  <a:pt x="812545" y="71247"/>
                </a:lnTo>
                <a:lnTo>
                  <a:pt x="825514" y="71247"/>
                </a:lnTo>
                <a:lnTo>
                  <a:pt x="844677" y="60071"/>
                </a:lnTo>
                <a:lnTo>
                  <a:pt x="825514" y="48894"/>
                </a:lnTo>
                <a:close/>
              </a:path>
              <a:path w="845184" h="120650">
                <a:moveTo>
                  <a:pt x="777239" y="50651"/>
                </a:moveTo>
                <a:lnTo>
                  <a:pt x="777239" y="69490"/>
                </a:lnTo>
                <a:lnTo>
                  <a:pt x="793387" y="60071"/>
                </a:lnTo>
                <a:lnTo>
                  <a:pt x="777239" y="50651"/>
                </a:lnTo>
                <a:close/>
              </a:path>
              <a:path w="845184" h="120650">
                <a:moveTo>
                  <a:pt x="803147" y="54377"/>
                </a:moveTo>
                <a:lnTo>
                  <a:pt x="793387" y="60071"/>
                </a:lnTo>
                <a:lnTo>
                  <a:pt x="803147" y="65764"/>
                </a:lnTo>
                <a:lnTo>
                  <a:pt x="803147" y="54377"/>
                </a:lnTo>
                <a:close/>
              </a:path>
              <a:path w="845184" h="120650">
                <a:moveTo>
                  <a:pt x="803147" y="47117"/>
                </a:moveTo>
                <a:lnTo>
                  <a:pt x="777239" y="47117"/>
                </a:lnTo>
                <a:lnTo>
                  <a:pt x="777239" y="50651"/>
                </a:lnTo>
                <a:lnTo>
                  <a:pt x="793387" y="60071"/>
                </a:lnTo>
                <a:lnTo>
                  <a:pt x="803147" y="54377"/>
                </a:lnTo>
                <a:lnTo>
                  <a:pt x="803147" y="47117"/>
                </a:lnTo>
                <a:close/>
              </a:path>
              <a:path w="845184" h="120650">
                <a:moveTo>
                  <a:pt x="822465" y="47117"/>
                </a:moveTo>
                <a:lnTo>
                  <a:pt x="803147" y="47117"/>
                </a:lnTo>
                <a:lnTo>
                  <a:pt x="803147" y="54377"/>
                </a:lnTo>
                <a:lnTo>
                  <a:pt x="812545" y="48894"/>
                </a:lnTo>
                <a:lnTo>
                  <a:pt x="825514" y="48894"/>
                </a:lnTo>
                <a:lnTo>
                  <a:pt x="822465" y="47117"/>
                </a:lnTo>
                <a:close/>
              </a:path>
              <a:path w="845184" h="120650">
                <a:moveTo>
                  <a:pt x="741680" y="0"/>
                </a:moveTo>
                <a:lnTo>
                  <a:pt x="733679" y="2031"/>
                </a:lnTo>
                <a:lnTo>
                  <a:pt x="730122" y="8255"/>
                </a:lnTo>
                <a:lnTo>
                  <a:pt x="726566" y="14350"/>
                </a:lnTo>
                <a:lnTo>
                  <a:pt x="728598" y="22352"/>
                </a:lnTo>
                <a:lnTo>
                  <a:pt x="734821" y="25908"/>
                </a:lnTo>
                <a:lnTo>
                  <a:pt x="777239" y="50651"/>
                </a:lnTo>
                <a:lnTo>
                  <a:pt x="777239" y="47117"/>
                </a:lnTo>
                <a:lnTo>
                  <a:pt x="822465" y="47117"/>
                </a:lnTo>
                <a:lnTo>
                  <a:pt x="741680" y="0"/>
                </a:lnTo>
                <a:close/>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0" name="object 30">
            <a:extLst>
              <a:ext uri="{FF2B5EF4-FFF2-40B4-BE49-F238E27FC236}">
                <a16:creationId xmlns:a16="http://schemas.microsoft.com/office/drawing/2014/main" id="{7B0D51FF-5DE7-474E-A0AB-C9B2252E41D1}"/>
              </a:ext>
            </a:extLst>
          </p:cNvPr>
          <p:cNvSpPr txBox="1"/>
          <p:nvPr/>
        </p:nvSpPr>
        <p:spPr>
          <a:xfrm>
            <a:off x="3268663" y="2779713"/>
            <a:ext cx="873125" cy="509587"/>
          </a:xfrm>
          <a:prstGeom prst="rect">
            <a:avLst/>
          </a:prstGeom>
        </p:spPr>
        <p:txBody>
          <a:bodyPr lIns="0" tIns="16933" rIns="0" bIns="0">
            <a:spAutoFit/>
          </a:bodyPr>
          <a:lstStyle/>
          <a:p>
            <a:pPr algn="ctr">
              <a:spcBef>
                <a:spcPts val="133"/>
              </a:spcBef>
              <a:defRPr/>
            </a:pPr>
            <a:r>
              <a:rPr sz="1600" b="1" spc="-20" dirty="0">
                <a:solidFill>
                  <a:srgbClr val="464646"/>
                </a:solidFill>
                <a:latin typeface="Arial"/>
                <a:cs typeface="Arial"/>
              </a:rPr>
              <a:t>Api</a:t>
            </a:r>
            <a:endParaRPr sz="1600">
              <a:latin typeface="Arial"/>
              <a:cs typeface="Arial"/>
            </a:endParaRPr>
          </a:p>
          <a:p>
            <a:pPr algn="ctr">
              <a:defRPr/>
            </a:pPr>
            <a:r>
              <a:rPr sz="1600" b="1" spc="-7" dirty="0">
                <a:solidFill>
                  <a:srgbClr val="464646"/>
                </a:solidFill>
                <a:latin typeface="Arial"/>
                <a:cs typeface="Arial"/>
              </a:rPr>
              <a:t>G</a:t>
            </a:r>
            <a:r>
              <a:rPr sz="1600" b="1" dirty="0">
                <a:solidFill>
                  <a:srgbClr val="464646"/>
                </a:solidFill>
                <a:latin typeface="Arial"/>
                <a:cs typeface="Arial"/>
              </a:rPr>
              <a:t>一个</a:t>
            </a:r>
            <a:r>
              <a:rPr sz="1600" b="1" spc="-7" dirty="0">
                <a:solidFill>
                  <a:srgbClr val="464646"/>
                </a:solidFill>
                <a:latin typeface="Arial"/>
                <a:cs typeface="Arial"/>
              </a:rPr>
              <a:t>te</a:t>
            </a:r>
            <a:r>
              <a:rPr sz="1600" b="1" spc="20" dirty="0">
                <a:solidFill>
                  <a:srgbClr val="464646"/>
                </a:solidFill>
                <a:latin typeface="Arial"/>
                <a:cs typeface="Arial"/>
              </a:rPr>
              <a:t>w</a:t>
            </a:r>
            <a:r>
              <a:rPr sz="1600" b="1" spc="-20" dirty="0">
                <a:solidFill>
                  <a:srgbClr val="464646"/>
                </a:solidFill>
                <a:latin typeface="Arial"/>
                <a:cs typeface="Arial"/>
              </a:rPr>
              <a:t>一个</a:t>
            </a:r>
            <a:r>
              <a:rPr sz="1600" b="1" spc="-7" dirty="0">
                <a:solidFill>
                  <a:srgbClr val="464646"/>
                </a:solidFill>
                <a:latin typeface="Arial"/>
                <a:cs typeface="Arial"/>
              </a:rPr>
              <a:t>Y</a:t>
            </a:r>
            <a:endParaRPr sz="1600">
              <a:latin typeface="Arial"/>
              <a:cs typeface="Arial"/>
            </a:endParaRPr>
          </a:p>
        </p:txBody>
      </p:sp>
      <p:sp>
        <p:nvSpPr>
          <p:cNvPr id="346143" name="object 31">
            <a:extLst>
              <a:ext uri="{FF2B5EF4-FFF2-40B4-BE49-F238E27FC236}">
                <a16:creationId xmlns:a16="http://schemas.microsoft.com/office/drawing/2014/main" id="{348C2BB3-1AA9-4018-BD6C-E97BDAC8E240}"/>
              </a:ext>
            </a:extLst>
          </p:cNvPr>
          <p:cNvSpPr>
            <a:spLocks noChangeArrowheads="1"/>
          </p:cNvSpPr>
          <p:nvPr/>
        </p:nvSpPr>
        <p:spPr bwMode="auto">
          <a:xfrm>
            <a:off x="3324225" y="3416300"/>
            <a:ext cx="796925" cy="957263"/>
          </a:xfrm>
          <a:prstGeom prst="rect">
            <a:avLst/>
          </a:prstGeom>
          <a:blipFill dpi="0" rotWithShape="1">
            <a:blip r:embed="rId1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46144" name="object 32">
            <a:extLst>
              <a:ext uri="{FF2B5EF4-FFF2-40B4-BE49-F238E27FC236}">
                <a16:creationId xmlns:a16="http://schemas.microsoft.com/office/drawing/2014/main" id="{D224D5D1-6B99-4876-A0B2-935F39524CE0}"/>
              </a:ext>
            </a:extLst>
          </p:cNvPr>
          <p:cNvSpPr txBox="1">
            <a:spLocks noChangeArrowheads="1"/>
          </p:cNvSpPr>
          <p:nvPr/>
        </p:nvSpPr>
        <p:spPr bwMode="auto">
          <a:xfrm>
            <a:off x="7018338" y="2757488"/>
            <a:ext cx="1433512"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933" rIns="0" bIns="0">
            <a:spAutoFit/>
          </a:bodyPr>
          <a:lstStyle>
            <a:lvl1pPr marL="352425" indent="-3365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sz="1600" b="1">
                <a:solidFill>
                  <a:srgbClr val="464646"/>
                </a:solidFill>
                <a:latin typeface="Arial" panose="020B0604020202020204" pitchFamily="34" charset="0"/>
                <a:cs typeface="Arial" panose="020B0604020202020204" pitchFamily="34" charset="0"/>
              </a:rPr>
              <a:t>EC2 集装箱服务</a:t>
            </a:r>
            <a:endParaRPr lang="zh-CN" altLang="zh-CN" sz="1600">
              <a:latin typeface="Arial" panose="020B0604020202020204" pitchFamily="34" charset="0"/>
              <a:cs typeface="Arial" panose="020B0604020202020204" pitchFamily="34" charset="0"/>
            </a:endParaRPr>
          </a:p>
        </p:txBody>
      </p:sp>
      <p:sp>
        <p:nvSpPr>
          <p:cNvPr id="346145" name="object 33">
            <a:extLst>
              <a:ext uri="{FF2B5EF4-FFF2-40B4-BE49-F238E27FC236}">
                <a16:creationId xmlns:a16="http://schemas.microsoft.com/office/drawing/2014/main" id="{3A10E47A-C449-44C1-971B-DB1C63C2C1D2}"/>
              </a:ext>
            </a:extLst>
          </p:cNvPr>
          <p:cNvSpPr>
            <a:spLocks noChangeArrowheads="1"/>
          </p:cNvSpPr>
          <p:nvPr/>
        </p:nvSpPr>
        <p:spPr bwMode="auto">
          <a:xfrm>
            <a:off x="7207250" y="3551238"/>
            <a:ext cx="755650" cy="706437"/>
          </a:xfrm>
          <a:prstGeom prst="rect">
            <a:avLst/>
          </a:prstGeom>
          <a:blipFill dpi="0" rotWithShape="1">
            <a:blip r:embed="rId1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46146" name="object 34">
            <a:extLst>
              <a:ext uri="{FF2B5EF4-FFF2-40B4-BE49-F238E27FC236}">
                <a16:creationId xmlns:a16="http://schemas.microsoft.com/office/drawing/2014/main" id="{E1926255-45B7-4AE5-814F-18009C7829EC}"/>
              </a:ext>
            </a:extLst>
          </p:cNvPr>
          <p:cNvSpPr>
            <a:spLocks/>
          </p:cNvSpPr>
          <p:nvPr/>
        </p:nvSpPr>
        <p:spPr bwMode="auto">
          <a:xfrm>
            <a:off x="7004050" y="4948238"/>
            <a:ext cx="1139825" cy="1185862"/>
          </a:xfrm>
          <a:custGeom>
            <a:avLst/>
            <a:gdLst>
              <a:gd name="T0" fmla="*/ 0 w 855345"/>
              <a:gd name="T1" fmla="*/ 354539 h 889000"/>
              <a:gd name="T2" fmla="*/ 27726 w 855345"/>
              <a:gd name="T3" fmla="*/ 216550 h 889000"/>
              <a:gd name="T4" fmla="*/ 103332 w 855345"/>
              <a:gd name="T5" fmla="*/ 103853 h 889000"/>
              <a:gd name="T6" fmla="*/ 215467 w 855345"/>
              <a:gd name="T7" fmla="*/ 27864 h 889000"/>
              <a:gd name="T8" fmla="*/ 352767 w 855345"/>
              <a:gd name="T9" fmla="*/ 0 h 889000"/>
              <a:gd name="T10" fmla="*/ 3240024 w 855345"/>
              <a:gd name="T11" fmla="*/ 0 h 889000"/>
              <a:gd name="T12" fmla="*/ 3377320 w 855345"/>
              <a:gd name="T13" fmla="*/ 27864 h 889000"/>
              <a:gd name="T14" fmla="*/ 3489457 w 855345"/>
              <a:gd name="T15" fmla="*/ 103853 h 889000"/>
              <a:gd name="T16" fmla="*/ 3565063 w 855345"/>
              <a:gd name="T17" fmla="*/ 216550 h 889000"/>
              <a:gd name="T18" fmla="*/ 3592789 w 855345"/>
              <a:gd name="T19" fmla="*/ 354539 h 889000"/>
              <a:gd name="T20" fmla="*/ 3592789 w 855345"/>
              <a:gd name="T21" fmla="*/ 3397964 h 889000"/>
              <a:gd name="T22" fmla="*/ 3565063 w 855345"/>
              <a:gd name="T23" fmla="*/ 3535947 h 889000"/>
              <a:gd name="T24" fmla="*/ 3489457 w 855345"/>
              <a:gd name="T25" fmla="*/ 3648623 h 889000"/>
              <a:gd name="T26" fmla="*/ 3377320 w 855345"/>
              <a:gd name="T27" fmla="*/ 3724592 h 889000"/>
              <a:gd name="T28" fmla="*/ 3240024 w 855345"/>
              <a:gd name="T29" fmla="*/ 3752453 h 889000"/>
              <a:gd name="T30" fmla="*/ 352767 w 855345"/>
              <a:gd name="T31" fmla="*/ 3752453 h 889000"/>
              <a:gd name="T32" fmla="*/ 215467 w 855345"/>
              <a:gd name="T33" fmla="*/ 3724592 h 889000"/>
              <a:gd name="T34" fmla="*/ 103332 w 855345"/>
              <a:gd name="T35" fmla="*/ 3648623 h 889000"/>
              <a:gd name="T36" fmla="*/ 27726 w 855345"/>
              <a:gd name="T37" fmla="*/ 3535947 h 889000"/>
              <a:gd name="T38" fmla="*/ 0 w 855345"/>
              <a:gd name="T39" fmla="*/ 3397964 h 889000"/>
              <a:gd name="T40" fmla="*/ 0 w 855345"/>
              <a:gd name="T41" fmla="*/ 354539 h 8890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55345" h="889000">
                <a:moveTo>
                  <a:pt x="0" y="83947"/>
                </a:moveTo>
                <a:lnTo>
                  <a:pt x="6598" y="51274"/>
                </a:lnTo>
                <a:lnTo>
                  <a:pt x="24590" y="24590"/>
                </a:lnTo>
                <a:lnTo>
                  <a:pt x="51274" y="6598"/>
                </a:lnTo>
                <a:lnTo>
                  <a:pt x="83947" y="0"/>
                </a:lnTo>
                <a:lnTo>
                  <a:pt x="771017" y="0"/>
                </a:lnTo>
                <a:lnTo>
                  <a:pt x="803689" y="6598"/>
                </a:lnTo>
                <a:lnTo>
                  <a:pt x="830373" y="24590"/>
                </a:lnTo>
                <a:lnTo>
                  <a:pt x="848365" y="51274"/>
                </a:lnTo>
                <a:lnTo>
                  <a:pt x="854963" y="83947"/>
                </a:lnTo>
                <a:lnTo>
                  <a:pt x="854963" y="804557"/>
                </a:lnTo>
                <a:lnTo>
                  <a:pt x="848365" y="837228"/>
                </a:lnTo>
                <a:lnTo>
                  <a:pt x="830373" y="863907"/>
                </a:lnTo>
                <a:lnTo>
                  <a:pt x="803689" y="881895"/>
                </a:lnTo>
                <a:lnTo>
                  <a:pt x="771017" y="888492"/>
                </a:lnTo>
                <a:lnTo>
                  <a:pt x="83947" y="888492"/>
                </a:lnTo>
                <a:lnTo>
                  <a:pt x="51274" y="881895"/>
                </a:lnTo>
                <a:lnTo>
                  <a:pt x="24590" y="863907"/>
                </a:lnTo>
                <a:lnTo>
                  <a:pt x="6598" y="837228"/>
                </a:lnTo>
                <a:lnTo>
                  <a:pt x="0" y="804557"/>
                </a:lnTo>
                <a:lnTo>
                  <a:pt x="0" y="83947"/>
                </a:lnTo>
                <a:close/>
              </a:path>
            </a:pathLst>
          </a:custGeom>
          <a:noFill/>
          <a:ln w="19812">
            <a:solidFill>
              <a:srgbClr val="464646"/>
            </a:solidFill>
            <a:prstDash val="lgDashDot"/>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46147" name="object 35">
            <a:extLst>
              <a:ext uri="{FF2B5EF4-FFF2-40B4-BE49-F238E27FC236}">
                <a16:creationId xmlns:a16="http://schemas.microsoft.com/office/drawing/2014/main" id="{79D5EFF1-E803-4C86-92AA-12769C616B7A}"/>
              </a:ext>
            </a:extLst>
          </p:cNvPr>
          <p:cNvSpPr txBox="1">
            <a:spLocks noChangeArrowheads="1"/>
          </p:cNvSpPr>
          <p:nvPr/>
        </p:nvSpPr>
        <p:spPr bwMode="auto">
          <a:xfrm>
            <a:off x="7167563" y="6207125"/>
            <a:ext cx="755650"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087" rIns="0" bIns="0">
            <a:spAutoFit/>
          </a:bodyPr>
          <a:lstStyle>
            <a:lvl1pPr marL="209550" indent="-192088">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25"/>
              </a:spcBef>
            </a:pPr>
            <a:r>
              <a:rPr lang="zh-CN" altLang="zh-CN" sz="900" b="1">
                <a:solidFill>
                  <a:srgbClr val="414042"/>
                </a:solidFill>
                <a:latin typeface="Arial" panose="020B0604020202020204" pitchFamily="34" charset="0"/>
                <a:cs typeface="Arial" panose="020B0604020202020204" pitchFamily="34" charset="0"/>
              </a:rPr>
              <a:t>自动缩放组</a:t>
            </a:r>
            <a:endParaRPr lang="zh-CN" altLang="zh-CN" sz="900">
              <a:latin typeface="Arial" panose="020B0604020202020204" pitchFamily="34" charset="0"/>
              <a:cs typeface="Arial" panose="020B0604020202020204" pitchFamily="34" charset="0"/>
            </a:endParaRPr>
          </a:p>
        </p:txBody>
      </p:sp>
      <p:sp>
        <p:nvSpPr>
          <p:cNvPr id="346148" name="object 36">
            <a:extLst>
              <a:ext uri="{FF2B5EF4-FFF2-40B4-BE49-F238E27FC236}">
                <a16:creationId xmlns:a16="http://schemas.microsoft.com/office/drawing/2014/main" id="{382871FD-3CAE-40E4-9660-FBC827CC77C3}"/>
              </a:ext>
            </a:extLst>
          </p:cNvPr>
          <p:cNvSpPr>
            <a:spLocks noChangeArrowheads="1"/>
          </p:cNvSpPr>
          <p:nvPr/>
        </p:nvSpPr>
        <p:spPr bwMode="auto">
          <a:xfrm>
            <a:off x="6594475" y="3681413"/>
            <a:ext cx="722313" cy="420687"/>
          </a:xfrm>
          <a:prstGeom prst="rect">
            <a:avLst/>
          </a:prstGeom>
          <a:blipFill dpi="0" rotWithShape="1">
            <a:blip r:embed="rId1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46149" name="object 37">
            <a:extLst>
              <a:ext uri="{FF2B5EF4-FFF2-40B4-BE49-F238E27FC236}">
                <a16:creationId xmlns:a16="http://schemas.microsoft.com/office/drawing/2014/main" id="{A491AEF5-D2C9-4ACE-9C55-8BA9234465BA}"/>
              </a:ext>
            </a:extLst>
          </p:cNvPr>
          <p:cNvSpPr>
            <a:spLocks/>
          </p:cNvSpPr>
          <p:nvPr/>
        </p:nvSpPr>
        <p:spPr bwMode="auto">
          <a:xfrm>
            <a:off x="6651625" y="3786188"/>
            <a:ext cx="455613" cy="160337"/>
          </a:xfrm>
          <a:custGeom>
            <a:avLst/>
            <a:gdLst>
              <a:gd name="T0" fmla="*/ 0 w 341629"/>
              <a:gd name="T1" fmla="*/ 195303 h 120650"/>
              <a:gd name="T2" fmla="*/ 109304 w 341629"/>
              <a:gd name="T3" fmla="*/ 302693 h 120650"/>
              <a:gd name="T4" fmla="*/ 327915 w 341629"/>
              <a:gd name="T5" fmla="*/ 195303 h 120650"/>
              <a:gd name="T6" fmla="*/ 218606 w 341629"/>
              <a:gd name="T7" fmla="*/ 302693 h 120650"/>
              <a:gd name="T8" fmla="*/ 327915 w 341629"/>
              <a:gd name="T9" fmla="*/ 195303 h 120650"/>
              <a:gd name="T10" fmla="*/ 437222 w 341629"/>
              <a:gd name="T11" fmla="*/ 195303 h 120650"/>
              <a:gd name="T12" fmla="*/ 546521 w 341629"/>
              <a:gd name="T13" fmla="*/ 302693 h 120650"/>
              <a:gd name="T14" fmla="*/ 765137 w 341629"/>
              <a:gd name="T15" fmla="*/ 195303 h 120650"/>
              <a:gd name="T16" fmla="*/ 655832 w 341629"/>
              <a:gd name="T17" fmla="*/ 302693 h 120650"/>
              <a:gd name="T18" fmla="*/ 765137 w 341629"/>
              <a:gd name="T19" fmla="*/ 195303 h 120650"/>
              <a:gd name="T20" fmla="*/ 976244 w 341629"/>
              <a:gd name="T21" fmla="*/ 390608 h 120650"/>
              <a:gd name="T22" fmla="*/ 941416 w 341629"/>
              <a:gd name="T23" fmla="*/ 438510 h 120650"/>
              <a:gd name="T24" fmla="*/ 971955 w 341629"/>
              <a:gd name="T25" fmla="*/ 489572 h 120650"/>
              <a:gd name="T26" fmla="*/ 1031434 w 341629"/>
              <a:gd name="T27" fmla="*/ 483257 h 120650"/>
              <a:gd name="T28" fmla="*/ 1202356 w 341629"/>
              <a:gd name="T29" fmla="*/ 302693 h 120650"/>
              <a:gd name="T30" fmla="*/ 983744 w 341629"/>
              <a:gd name="T31" fmla="*/ 195303 h 120650"/>
              <a:gd name="T32" fmla="*/ 874439 w 341629"/>
              <a:gd name="T33" fmla="*/ 302693 h 120650"/>
              <a:gd name="T34" fmla="*/ 983744 w 341629"/>
              <a:gd name="T35" fmla="*/ 195303 h 120650"/>
              <a:gd name="T36" fmla="*/ 1093053 w 341629"/>
              <a:gd name="T37" fmla="*/ 195303 h 120650"/>
              <a:gd name="T38" fmla="*/ 1129639 w 341629"/>
              <a:gd name="T39" fmla="*/ 302693 h 120650"/>
              <a:gd name="T40" fmla="*/ 1202356 w 341629"/>
              <a:gd name="T41" fmla="*/ 236977 h 120650"/>
              <a:gd name="T42" fmla="*/ 1223328 w 341629"/>
              <a:gd name="T43" fmla="*/ 248999 h 120650"/>
              <a:gd name="T44" fmla="*/ 1202356 w 341629"/>
              <a:gd name="T45" fmla="*/ 302693 h 120650"/>
              <a:gd name="T46" fmla="*/ 1311662 w 341629"/>
              <a:gd name="T47" fmla="*/ 295322 h 120650"/>
              <a:gd name="T48" fmla="*/ 1223328 w 341629"/>
              <a:gd name="T49" fmla="*/ 248999 h 120650"/>
              <a:gd name="T50" fmla="*/ 1311662 w 341629"/>
              <a:gd name="T51" fmla="*/ 195303 h 120650"/>
              <a:gd name="T52" fmla="*/ 1331488 w 341629"/>
              <a:gd name="T53" fmla="*/ 302693 h 120650"/>
              <a:gd name="T54" fmla="*/ 1346546 w 341629"/>
              <a:gd name="T55" fmla="*/ 195303 h 120650"/>
              <a:gd name="T56" fmla="*/ 1331488 w 341629"/>
              <a:gd name="T57" fmla="*/ 302693 h 120650"/>
              <a:gd name="T58" fmla="*/ 1440251 w 341629"/>
              <a:gd name="T59" fmla="*/ 248999 h 120650"/>
              <a:gd name="T60" fmla="*/ 1304162 w 341629"/>
              <a:gd name="T61" fmla="*/ 202669 h 120650"/>
              <a:gd name="T62" fmla="*/ 1304162 w 341629"/>
              <a:gd name="T63" fmla="*/ 295322 h 120650"/>
              <a:gd name="T64" fmla="*/ 1311662 w 341629"/>
              <a:gd name="T65" fmla="*/ 202669 h 120650"/>
              <a:gd name="T66" fmla="*/ 1304162 w 341629"/>
              <a:gd name="T67" fmla="*/ 295322 h 120650"/>
              <a:gd name="T68" fmla="*/ 1311662 w 341629"/>
              <a:gd name="T69" fmla="*/ 202669 h 120650"/>
              <a:gd name="T70" fmla="*/ 1202356 w 341629"/>
              <a:gd name="T71" fmla="*/ 195303 h 120650"/>
              <a:gd name="T72" fmla="*/ 1223328 w 341629"/>
              <a:gd name="T73" fmla="*/ 248999 h 120650"/>
              <a:gd name="T74" fmla="*/ 1311662 w 341629"/>
              <a:gd name="T75" fmla="*/ 202669 h 120650"/>
              <a:gd name="T76" fmla="*/ 1005174 w 341629"/>
              <a:gd name="T77" fmla="*/ 0 h 120650"/>
              <a:gd name="T78" fmla="*/ 956418 w 341629"/>
              <a:gd name="T79" fmla="*/ 34218 h 120650"/>
              <a:gd name="T80" fmla="*/ 949990 w 341629"/>
              <a:gd name="T81" fmla="*/ 92651 h 120650"/>
              <a:gd name="T82" fmla="*/ 1202356 w 341629"/>
              <a:gd name="T83" fmla="*/ 236977 h 120650"/>
              <a:gd name="T84" fmla="*/ 1346546 w 341629"/>
              <a:gd name="T85" fmla="*/ 195303 h 120650"/>
              <a:gd name="T86" fmla="*/ 1005174 w 341629"/>
              <a:gd name="T87" fmla="*/ 0 h 12065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41629" h="120650">
                <a:moveTo>
                  <a:pt x="25908" y="47117"/>
                </a:moveTo>
                <a:lnTo>
                  <a:pt x="0" y="47117"/>
                </a:lnTo>
                <a:lnTo>
                  <a:pt x="0" y="73025"/>
                </a:lnTo>
                <a:lnTo>
                  <a:pt x="25908" y="73025"/>
                </a:lnTo>
                <a:lnTo>
                  <a:pt x="25908" y="47117"/>
                </a:lnTo>
                <a:close/>
              </a:path>
              <a:path w="341629" h="120650">
                <a:moveTo>
                  <a:pt x="77724" y="47117"/>
                </a:moveTo>
                <a:lnTo>
                  <a:pt x="51815" y="47117"/>
                </a:lnTo>
                <a:lnTo>
                  <a:pt x="51815" y="73025"/>
                </a:lnTo>
                <a:lnTo>
                  <a:pt x="77724" y="73025"/>
                </a:lnTo>
                <a:lnTo>
                  <a:pt x="77724" y="47117"/>
                </a:lnTo>
                <a:close/>
              </a:path>
              <a:path w="341629" h="120650">
                <a:moveTo>
                  <a:pt x="129539" y="47117"/>
                </a:moveTo>
                <a:lnTo>
                  <a:pt x="103632" y="47117"/>
                </a:lnTo>
                <a:lnTo>
                  <a:pt x="103632" y="73025"/>
                </a:lnTo>
                <a:lnTo>
                  <a:pt x="129539" y="73025"/>
                </a:lnTo>
                <a:lnTo>
                  <a:pt x="129539" y="47117"/>
                </a:lnTo>
                <a:close/>
              </a:path>
              <a:path w="341629" h="120650">
                <a:moveTo>
                  <a:pt x="181356" y="47117"/>
                </a:moveTo>
                <a:lnTo>
                  <a:pt x="155448" y="47117"/>
                </a:lnTo>
                <a:lnTo>
                  <a:pt x="155448" y="73025"/>
                </a:lnTo>
                <a:lnTo>
                  <a:pt x="181356" y="73025"/>
                </a:lnTo>
                <a:lnTo>
                  <a:pt x="181356" y="47117"/>
                </a:lnTo>
                <a:close/>
              </a:path>
              <a:path w="341629" h="120650">
                <a:moveTo>
                  <a:pt x="284988" y="62970"/>
                </a:moveTo>
                <a:lnTo>
                  <a:pt x="231394" y="94234"/>
                </a:lnTo>
                <a:lnTo>
                  <a:pt x="225171" y="97790"/>
                </a:lnTo>
                <a:lnTo>
                  <a:pt x="223138" y="105791"/>
                </a:lnTo>
                <a:lnTo>
                  <a:pt x="226695" y="111887"/>
                </a:lnTo>
                <a:lnTo>
                  <a:pt x="230377" y="118110"/>
                </a:lnTo>
                <a:lnTo>
                  <a:pt x="238251" y="120142"/>
                </a:lnTo>
                <a:lnTo>
                  <a:pt x="244475" y="116586"/>
                </a:lnTo>
                <a:lnTo>
                  <a:pt x="319164" y="73025"/>
                </a:lnTo>
                <a:lnTo>
                  <a:pt x="284988" y="73025"/>
                </a:lnTo>
                <a:lnTo>
                  <a:pt x="284988" y="62970"/>
                </a:lnTo>
                <a:close/>
              </a:path>
              <a:path w="341629" h="120650">
                <a:moveTo>
                  <a:pt x="233172" y="47117"/>
                </a:moveTo>
                <a:lnTo>
                  <a:pt x="207263" y="47117"/>
                </a:lnTo>
                <a:lnTo>
                  <a:pt x="207263" y="73025"/>
                </a:lnTo>
                <a:lnTo>
                  <a:pt x="233172" y="73025"/>
                </a:lnTo>
                <a:lnTo>
                  <a:pt x="233172" y="47117"/>
                </a:lnTo>
                <a:close/>
              </a:path>
              <a:path w="341629" h="120650">
                <a:moveTo>
                  <a:pt x="267752" y="47117"/>
                </a:moveTo>
                <a:lnTo>
                  <a:pt x="259080" y="47117"/>
                </a:lnTo>
                <a:lnTo>
                  <a:pt x="259080" y="73025"/>
                </a:lnTo>
                <a:lnTo>
                  <a:pt x="267752" y="73025"/>
                </a:lnTo>
                <a:lnTo>
                  <a:pt x="284988" y="62970"/>
                </a:lnTo>
                <a:lnTo>
                  <a:pt x="284988" y="57171"/>
                </a:lnTo>
                <a:lnTo>
                  <a:pt x="267752" y="47117"/>
                </a:lnTo>
                <a:close/>
              </a:path>
              <a:path w="341629" h="120650">
                <a:moveTo>
                  <a:pt x="289959" y="60071"/>
                </a:moveTo>
                <a:lnTo>
                  <a:pt x="284988" y="62970"/>
                </a:lnTo>
                <a:lnTo>
                  <a:pt x="284988" y="73025"/>
                </a:lnTo>
                <a:lnTo>
                  <a:pt x="310896" y="73025"/>
                </a:lnTo>
                <a:lnTo>
                  <a:pt x="310896" y="71247"/>
                </a:lnTo>
                <a:lnTo>
                  <a:pt x="309118" y="71247"/>
                </a:lnTo>
                <a:lnTo>
                  <a:pt x="289959" y="60071"/>
                </a:lnTo>
                <a:close/>
              </a:path>
              <a:path w="341629" h="120650">
                <a:moveTo>
                  <a:pt x="315595" y="47117"/>
                </a:moveTo>
                <a:lnTo>
                  <a:pt x="310896" y="47117"/>
                </a:lnTo>
                <a:lnTo>
                  <a:pt x="310896" y="73025"/>
                </a:lnTo>
                <a:lnTo>
                  <a:pt x="315595" y="73025"/>
                </a:lnTo>
                <a:lnTo>
                  <a:pt x="315595" y="47117"/>
                </a:lnTo>
                <a:close/>
              </a:path>
              <a:path w="341629" h="120650">
                <a:moveTo>
                  <a:pt x="319164" y="47117"/>
                </a:moveTo>
                <a:lnTo>
                  <a:pt x="315595" y="47117"/>
                </a:lnTo>
                <a:lnTo>
                  <a:pt x="315595" y="73025"/>
                </a:lnTo>
                <a:lnTo>
                  <a:pt x="319164" y="73025"/>
                </a:lnTo>
                <a:lnTo>
                  <a:pt x="341375" y="60071"/>
                </a:lnTo>
                <a:lnTo>
                  <a:pt x="319164" y="47117"/>
                </a:lnTo>
                <a:close/>
              </a:path>
              <a:path w="341629" h="120650">
                <a:moveTo>
                  <a:pt x="309118" y="48894"/>
                </a:moveTo>
                <a:lnTo>
                  <a:pt x="289959" y="60071"/>
                </a:lnTo>
                <a:lnTo>
                  <a:pt x="309118" y="71247"/>
                </a:lnTo>
                <a:lnTo>
                  <a:pt x="309118" y="48894"/>
                </a:lnTo>
                <a:close/>
              </a:path>
              <a:path w="341629" h="120650">
                <a:moveTo>
                  <a:pt x="310896" y="48894"/>
                </a:moveTo>
                <a:lnTo>
                  <a:pt x="309118" y="48894"/>
                </a:lnTo>
                <a:lnTo>
                  <a:pt x="309118" y="71247"/>
                </a:lnTo>
                <a:lnTo>
                  <a:pt x="310896" y="71247"/>
                </a:lnTo>
                <a:lnTo>
                  <a:pt x="310896" y="48894"/>
                </a:lnTo>
                <a:close/>
              </a:path>
              <a:path w="341629" h="120650">
                <a:moveTo>
                  <a:pt x="310896" y="47117"/>
                </a:moveTo>
                <a:lnTo>
                  <a:pt x="284988" y="47117"/>
                </a:lnTo>
                <a:lnTo>
                  <a:pt x="284988" y="57171"/>
                </a:lnTo>
                <a:lnTo>
                  <a:pt x="289959" y="60071"/>
                </a:lnTo>
                <a:lnTo>
                  <a:pt x="309118" y="48894"/>
                </a:lnTo>
                <a:lnTo>
                  <a:pt x="310896" y="48894"/>
                </a:lnTo>
                <a:lnTo>
                  <a:pt x="310896" y="47117"/>
                </a:lnTo>
                <a:close/>
              </a:path>
              <a:path w="341629" h="120650">
                <a:moveTo>
                  <a:pt x="238251" y="0"/>
                </a:moveTo>
                <a:lnTo>
                  <a:pt x="230377" y="2031"/>
                </a:lnTo>
                <a:lnTo>
                  <a:pt x="226695" y="8255"/>
                </a:lnTo>
                <a:lnTo>
                  <a:pt x="223138" y="14350"/>
                </a:lnTo>
                <a:lnTo>
                  <a:pt x="225171" y="22352"/>
                </a:lnTo>
                <a:lnTo>
                  <a:pt x="231394" y="25908"/>
                </a:lnTo>
                <a:lnTo>
                  <a:pt x="284988" y="57171"/>
                </a:lnTo>
                <a:lnTo>
                  <a:pt x="284988" y="47117"/>
                </a:lnTo>
                <a:lnTo>
                  <a:pt x="319164" y="47117"/>
                </a:lnTo>
                <a:lnTo>
                  <a:pt x="244475" y="3556"/>
                </a:lnTo>
                <a:lnTo>
                  <a:pt x="238251" y="0"/>
                </a:lnTo>
                <a:close/>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46150" name="object 38">
            <a:extLst>
              <a:ext uri="{FF2B5EF4-FFF2-40B4-BE49-F238E27FC236}">
                <a16:creationId xmlns:a16="http://schemas.microsoft.com/office/drawing/2014/main" id="{316037D3-DC32-4E55-BCEF-F6D4DA5B0C71}"/>
              </a:ext>
            </a:extLst>
          </p:cNvPr>
          <p:cNvSpPr>
            <a:spLocks noChangeArrowheads="1"/>
          </p:cNvSpPr>
          <p:nvPr/>
        </p:nvSpPr>
        <p:spPr bwMode="auto">
          <a:xfrm>
            <a:off x="7499350" y="4225925"/>
            <a:ext cx="161925" cy="823913"/>
          </a:xfrm>
          <a:prstGeom prst="rect">
            <a:avLst/>
          </a:prstGeom>
          <a:blipFill dpi="0" rotWithShape="1">
            <a:blip r:embed="rId1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46151" name="object 39">
            <a:extLst>
              <a:ext uri="{FF2B5EF4-FFF2-40B4-BE49-F238E27FC236}">
                <a16:creationId xmlns:a16="http://schemas.microsoft.com/office/drawing/2014/main" id="{6791CE49-6587-482F-89A6-2611AFC32C86}"/>
              </a:ext>
            </a:extLst>
          </p:cNvPr>
          <p:cNvSpPr>
            <a:spLocks/>
          </p:cNvSpPr>
          <p:nvPr/>
        </p:nvSpPr>
        <p:spPr bwMode="auto">
          <a:xfrm>
            <a:off x="7573963" y="4257675"/>
            <a:ext cx="14287" cy="692150"/>
          </a:xfrm>
          <a:custGeom>
            <a:avLst/>
            <a:gdLst>
              <a:gd name="T0" fmla="*/ 53066 w 10160"/>
              <a:gd name="T1" fmla="*/ 0 h 518795"/>
              <a:gd name="T2" fmla="*/ 0 w 10160"/>
              <a:gd name="T3" fmla="*/ 2190745 h 518795"/>
              <a:gd name="T4" fmla="*/ 0 60000 65536"/>
              <a:gd name="T5" fmla="*/ 0 60000 65536"/>
            </a:gdLst>
            <a:ahLst/>
            <a:cxnLst>
              <a:cxn ang="T4">
                <a:pos x="T0" y="T1"/>
              </a:cxn>
              <a:cxn ang="T5">
                <a:pos x="T2" y="T3"/>
              </a:cxn>
            </a:cxnLst>
            <a:rect l="0" t="0" r="r" b="b"/>
            <a:pathLst>
              <a:path w="10160" h="518795">
                <a:moveTo>
                  <a:pt x="9651" y="0"/>
                </a:moveTo>
                <a:lnTo>
                  <a:pt x="0" y="518286"/>
                </a:lnTo>
              </a:path>
            </a:pathLst>
          </a:custGeom>
          <a:noFill/>
          <a:ln w="25907">
            <a:solidFill>
              <a:srgbClr val="464646"/>
            </a:solidFill>
            <a:prstDash val="dash"/>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40" name="object 40">
            <a:extLst>
              <a:ext uri="{FF2B5EF4-FFF2-40B4-BE49-F238E27FC236}">
                <a16:creationId xmlns:a16="http://schemas.microsoft.com/office/drawing/2014/main" id="{E1728E72-1E73-4D81-970D-96F8B8A32A12}"/>
              </a:ext>
            </a:extLst>
          </p:cNvPr>
          <p:cNvSpPr txBox="1"/>
          <p:nvPr/>
        </p:nvSpPr>
        <p:spPr>
          <a:xfrm>
            <a:off x="9417050" y="2768600"/>
            <a:ext cx="1123950" cy="263525"/>
          </a:xfrm>
          <a:prstGeom prst="rect">
            <a:avLst/>
          </a:prstGeom>
        </p:spPr>
        <p:txBody>
          <a:bodyPr lIns="0" tIns="16933" rIns="0" bIns="0">
            <a:spAutoFit/>
          </a:bodyPr>
          <a:lstStyle/>
          <a:p>
            <a:pPr marL="16933">
              <a:spcBef>
                <a:spcPts val="133"/>
              </a:spcBef>
              <a:defRPr/>
            </a:pPr>
            <a:r>
              <a:rPr sz="1600" b="1" spc="-7" dirty="0">
                <a:solidFill>
                  <a:srgbClr val="464646"/>
                </a:solidFill>
                <a:latin typeface="Arial"/>
                <a:cs typeface="Arial"/>
              </a:rPr>
              <a:t>D</a:t>
            </a:r>
            <a:r>
              <a:rPr sz="1600" b="1" spc="-53" dirty="0">
                <a:solidFill>
                  <a:srgbClr val="464646"/>
                </a:solidFill>
                <a:latin typeface="Arial"/>
                <a:cs typeface="Arial"/>
              </a:rPr>
              <a:t>Y</a:t>
            </a:r>
            <a:r>
              <a:rPr sz="1600" b="1" spc="-7" dirty="0">
                <a:solidFill>
                  <a:srgbClr val="464646"/>
                </a:solidFill>
                <a:latin typeface="Arial"/>
                <a:cs typeface="Arial"/>
              </a:rPr>
              <a:t>namoDB</a:t>
            </a:r>
            <a:endParaRPr sz="1600">
              <a:latin typeface="Arial"/>
              <a:cs typeface="Arial"/>
            </a:endParaRPr>
          </a:p>
        </p:txBody>
      </p:sp>
      <p:sp>
        <p:nvSpPr>
          <p:cNvPr id="346153" name="object 41">
            <a:extLst>
              <a:ext uri="{FF2B5EF4-FFF2-40B4-BE49-F238E27FC236}">
                <a16:creationId xmlns:a16="http://schemas.microsoft.com/office/drawing/2014/main" id="{344B65D8-D3E8-4E77-A3BC-719D5FC6D7FD}"/>
              </a:ext>
            </a:extLst>
          </p:cNvPr>
          <p:cNvSpPr>
            <a:spLocks noChangeArrowheads="1"/>
          </p:cNvSpPr>
          <p:nvPr/>
        </p:nvSpPr>
        <p:spPr bwMode="auto">
          <a:xfrm>
            <a:off x="9653588" y="3398838"/>
            <a:ext cx="796925" cy="896937"/>
          </a:xfrm>
          <a:prstGeom prst="rect">
            <a:avLst/>
          </a:prstGeom>
          <a:blipFill dpi="0" rotWithShape="1">
            <a:blip r:embed="rId1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Tree>
  </p:cSld>
  <p:clrMapOvr>
    <a:masterClrMapping/>
  </p:clrMapOvr>
</p:sld>
</file>

<file path=ppt/slides/slide259.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EDAB989F-DCBC-4433-AF23-F6F6DAC63F03}"/>
              </a:ext>
            </a:extLst>
          </p:cNvPr>
          <p:cNvSpPr txBox="1">
            <a:spLocks noGrp="1"/>
          </p:cNvSpPr>
          <p:nvPr>
            <p:ph type="title"/>
          </p:nvPr>
        </p:nvSpPr>
        <p:spPr>
          <a:xfrm>
            <a:off x="554038" y="201613"/>
            <a:ext cx="9936162" cy="571500"/>
          </a:xfrm>
        </p:spPr>
        <p:txBody>
          <a:bodyPr tIns="16087" rtlCol="0">
            <a:spAutoFit/>
          </a:bodyPr>
          <a:lstStyle/>
          <a:p>
            <a:pPr marL="16933">
              <a:spcBef>
                <a:spcPts val="127"/>
              </a:spcBef>
              <a:defRPr/>
            </a:pPr>
            <a:r>
              <a:rPr sz="3600" b="0" spc="-7" dirty="0">
                <a:solidFill>
                  <a:schemeClr val="bg1"/>
                </a:solidFill>
              </a:rPr>
              <a:t>一个</a:t>
            </a:r>
            <a:r>
              <a:rPr sz="3600" b="0" spc="-53" dirty="0">
                <a:solidFill>
                  <a:schemeClr val="bg1"/>
                </a:solidFill>
              </a:rPr>
              <a:t>典型</a:t>
            </a:r>
            <a:r>
              <a:rPr sz="3600" b="0" spc="-7" dirty="0">
                <a:solidFill>
                  <a:schemeClr val="bg1"/>
                </a:solidFill>
              </a:rPr>
              <a:t>Microservice 建筑学在</a:t>
            </a:r>
            <a:r>
              <a:rPr sz="3600" b="0" spc="-193" dirty="0">
                <a:solidFill>
                  <a:schemeClr val="bg1"/>
                </a:solidFill>
              </a:rPr>
              <a:t> </a:t>
            </a:r>
            <a:r>
              <a:rPr sz="3600" b="0" spc="-80" dirty="0">
                <a:solidFill>
                  <a:schemeClr val="bg1"/>
                </a:solidFill>
              </a:rPr>
              <a:t>Aws</a:t>
            </a:r>
          </a:p>
        </p:txBody>
      </p:sp>
      <p:sp>
        <p:nvSpPr>
          <p:cNvPr id="3" name="object 3">
            <a:extLst>
              <a:ext uri="{FF2B5EF4-FFF2-40B4-BE49-F238E27FC236}">
                <a16:creationId xmlns:a16="http://schemas.microsoft.com/office/drawing/2014/main" id="{D1ADB039-B5C3-4E3D-B4A6-7E47D45E71F7}"/>
              </a:ext>
            </a:extLst>
          </p:cNvPr>
          <p:cNvSpPr txBox="1"/>
          <p:nvPr/>
        </p:nvSpPr>
        <p:spPr>
          <a:xfrm>
            <a:off x="3106738" y="5049838"/>
            <a:ext cx="284162" cy="263525"/>
          </a:xfrm>
          <a:prstGeom prst="rect">
            <a:avLst/>
          </a:prstGeom>
        </p:spPr>
        <p:txBody>
          <a:bodyPr lIns="0" tIns="16933" rIns="0" bIns="0">
            <a:spAutoFit/>
          </a:bodyPr>
          <a:lstStyle/>
          <a:p>
            <a:pPr marL="16933">
              <a:spcBef>
                <a:spcPts val="133"/>
              </a:spcBef>
              <a:defRPr/>
            </a:pPr>
            <a:r>
              <a:rPr sz="1600" b="1" spc="-7" dirty="0">
                <a:solidFill>
                  <a:srgbClr val="464646"/>
                </a:solidFill>
                <a:latin typeface="Arial"/>
                <a:cs typeface="Arial"/>
              </a:rPr>
              <a:t>S3</a:t>
            </a:r>
            <a:endParaRPr sz="1600">
              <a:latin typeface="Arial"/>
              <a:cs typeface="Arial"/>
            </a:endParaRPr>
          </a:p>
        </p:txBody>
      </p:sp>
      <p:sp>
        <p:nvSpPr>
          <p:cNvPr id="347140" name="object 4">
            <a:extLst>
              <a:ext uri="{FF2B5EF4-FFF2-40B4-BE49-F238E27FC236}">
                <a16:creationId xmlns:a16="http://schemas.microsoft.com/office/drawing/2014/main" id="{0836719E-1036-4DA1-8AFE-4AE37627EC02}"/>
              </a:ext>
            </a:extLst>
          </p:cNvPr>
          <p:cNvSpPr>
            <a:spLocks noChangeArrowheads="1"/>
          </p:cNvSpPr>
          <p:nvPr/>
        </p:nvSpPr>
        <p:spPr bwMode="auto">
          <a:xfrm>
            <a:off x="2908300" y="5427663"/>
            <a:ext cx="795338" cy="94297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5" name="object 5">
            <a:extLst>
              <a:ext uri="{FF2B5EF4-FFF2-40B4-BE49-F238E27FC236}">
                <a16:creationId xmlns:a16="http://schemas.microsoft.com/office/drawing/2014/main" id="{54A2C15E-5E64-4AD9-B607-6F67EAE9C7B7}"/>
              </a:ext>
            </a:extLst>
          </p:cNvPr>
          <p:cNvSpPr txBox="1"/>
          <p:nvPr/>
        </p:nvSpPr>
        <p:spPr>
          <a:xfrm>
            <a:off x="287338" y="3011488"/>
            <a:ext cx="1128712" cy="263525"/>
          </a:xfrm>
          <a:prstGeom prst="rect">
            <a:avLst/>
          </a:prstGeom>
        </p:spPr>
        <p:txBody>
          <a:bodyPr lIns="0" tIns="16933" rIns="0" bIns="0">
            <a:spAutoFit/>
          </a:bodyPr>
          <a:lstStyle/>
          <a:p>
            <a:pPr marL="16933">
              <a:spcBef>
                <a:spcPts val="133"/>
              </a:spcBef>
              <a:defRPr/>
            </a:pPr>
            <a:r>
              <a:rPr sz="1600" b="1" spc="-7" dirty="0">
                <a:solidFill>
                  <a:srgbClr val="464646"/>
                </a:solidFill>
                <a:latin typeface="Arial"/>
                <a:cs typeface="Arial"/>
              </a:rPr>
              <a:t>CloudFront</a:t>
            </a:r>
            <a:endParaRPr sz="1600">
              <a:latin typeface="Arial"/>
              <a:cs typeface="Arial"/>
            </a:endParaRPr>
          </a:p>
        </p:txBody>
      </p:sp>
      <p:sp>
        <p:nvSpPr>
          <p:cNvPr id="347142" name="object 6">
            <a:extLst>
              <a:ext uri="{FF2B5EF4-FFF2-40B4-BE49-F238E27FC236}">
                <a16:creationId xmlns:a16="http://schemas.microsoft.com/office/drawing/2014/main" id="{4B288E9E-A68F-4ABD-B619-2A5462E5A0DA}"/>
              </a:ext>
            </a:extLst>
          </p:cNvPr>
          <p:cNvSpPr>
            <a:spLocks noChangeArrowheads="1"/>
          </p:cNvSpPr>
          <p:nvPr/>
        </p:nvSpPr>
        <p:spPr bwMode="auto">
          <a:xfrm>
            <a:off x="515938" y="3387725"/>
            <a:ext cx="796925" cy="957263"/>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47143" name="object 7">
            <a:extLst>
              <a:ext uri="{FF2B5EF4-FFF2-40B4-BE49-F238E27FC236}">
                <a16:creationId xmlns:a16="http://schemas.microsoft.com/office/drawing/2014/main" id="{A03D8371-EF2C-42C0-98CF-C34BD1ABE940}"/>
              </a:ext>
            </a:extLst>
          </p:cNvPr>
          <p:cNvSpPr>
            <a:spLocks noChangeArrowheads="1"/>
          </p:cNvSpPr>
          <p:nvPr/>
        </p:nvSpPr>
        <p:spPr bwMode="auto">
          <a:xfrm>
            <a:off x="2012950" y="1344613"/>
            <a:ext cx="176213" cy="511492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47144" name="object 8">
            <a:extLst>
              <a:ext uri="{FF2B5EF4-FFF2-40B4-BE49-F238E27FC236}">
                <a16:creationId xmlns:a16="http://schemas.microsoft.com/office/drawing/2014/main" id="{2A4528C1-3DF6-4B2B-9367-FBDA9B2F565D}"/>
              </a:ext>
            </a:extLst>
          </p:cNvPr>
          <p:cNvSpPr>
            <a:spLocks/>
          </p:cNvSpPr>
          <p:nvPr/>
        </p:nvSpPr>
        <p:spPr bwMode="auto">
          <a:xfrm>
            <a:off x="2087563" y="1374775"/>
            <a:ext cx="26987" cy="4984750"/>
          </a:xfrm>
          <a:custGeom>
            <a:avLst/>
            <a:gdLst>
              <a:gd name="T0" fmla="*/ 83981 w 20319"/>
              <a:gd name="T1" fmla="*/ 0 h 3738245"/>
              <a:gd name="T2" fmla="*/ 0 w 20319"/>
              <a:gd name="T3" fmla="*/ 15759570 h 3738245"/>
              <a:gd name="T4" fmla="*/ 0 60000 65536"/>
              <a:gd name="T5" fmla="*/ 0 60000 65536"/>
            </a:gdLst>
            <a:ahLst/>
            <a:cxnLst>
              <a:cxn ang="T4">
                <a:pos x="T0" y="T1"/>
              </a:cxn>
              <a:cxn ang="T5">
                <a:pos x="T2" y="T3"/>
              </a:cxn>
            </a:cxnLst>
            <a:rect l="0" t="0" r="r" b="b"/>
            <a:pathLst>
              <a:path w="20319" h="3738245">
                <a:moveTo>
                  <a:pt x="20320" y="0"/>
                </a:moveTo>
                <a:lnTo>
                  <a:pt x="0" y="3738232"/>
                </a:lnTo>
              </a:path>
            </a:pathLst>
          </a:custGeom>
          <a:noFill/>
          <a:ln w="25908">
            <a:solidFill>
              <a:srgbClr val="FBB64B"/>
            </a:solidFill>
            <a:prstDash val="lgDash"/>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47145" name="object 9">
            <a:extLst>
              <a:ext uri="{FF2B5EF4-FFF2-40B4-BE49-F238E27FC236}">
                <a16:creationId xmlns:a16="http://schemas.microsoft.com/office/drawing/2014/main" id="{FEE9F4EE-9177-496B-A852-1D22DF5AEB51}"/>
              </a:ext>
            </a:extLst>
          </p:cNvPr>
          <p:cNvSpPr>
            <a:spLocks noChangeArrowheads="1"/>
          </p:cNvSpPr>
          <p:nvPr/>
        </p:nvSpPr>
        <p:spPr bwMode="auto">
          <a:xfrm>
            <a:off x="5278438" y="1344613"/>
            <a:ext cx="176212" cy="511492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47146" name="object 10">
            <a:extLst>
              <a:ext uri="{FF2B5EF4-FFF2-40B4-BE49-F238E27FC236}">
                <a16:creationId xmlns:a16="http://schemas.microsoft.com/office/drawing/2014/main" id="{E9E0311D-6805-4FFF-9763-A364789F5CFB}"/>
              </a:ext>
            </a:extLst>
          </p:cNvPr>
          <p:cNvSpPr>
            <a:spLocks/>
          </p:cNvSpPr>
          <p:nvPr/>
        </p:nvSpPr>
        <p:spPr bwMode="auto">
          <a:xfrm>
            <a:off x="5353050" y="1374775"/>
            <a:ext cx="26988" cy="4984750"/>
          </a:xfrm>
          <a:custGeom>
            <a:avLst/>
            <a:gdLst>
              <a:gd name="T0" fmla="*/ 83976 w 20320"/>
              <a:gd name="T1" fmla="*/ 0 h 3738245"/>
              <a:gd name="T2" fmla="*/ 0 w 20320"/>
              <a:gd name="T3" fmla="*/ 15759570 h 3738245"/>
              <a:gd name="T4" fmla="*/ 0 60000 65536"/>
              <a:gd name="T5" fmla="*/ 0 60000 65536"/>
            </a:gdLst>
            <a:ahLst/>
            <a:cxnLst>
              <a:cxn ang="T4">
                <a:pos x="T0" y="T1"/>
              </a:cxn>
              <a:cxn ang="T5">
                <a:pos x="T2" y="T3"/>
              </a:cxn>
            </a:cxnLst>
            <a:rect l="0" t="0" r="r" b="b"/>
            <a:pathLst>
              <a:path w="20320" h="3738245">
                <a:moveTo>
                  <a:pt x="20320" y="0"/>
                </a:moveTo>
                <a:lnTo>
                  <a:pt x="0" y="3738232"/>
                </a:lnTo>
              </a:path>
            </a:pathLst>
          </a:custGeom>
          <a:noFill/>
          <a:ln w="25908">
            <a:solidFill>
              <a:srgbClr val="FBB64B"/>
            </a:solidFill>
            <a:prstDash val="lgDash"/>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47147" name="object 11">
            <a:extLst>
              <a:ext uri="{FF2B5EF4-FFF2-40B4-BE49-F238E27FC236}">
                <a16:creationId xmlns:a16="http://schemas.microsoft.com/office/drawing/2014/main" id="{031233EB-7032-44E7-813B-1912365980D9}"/>
              </a:ext>
            </a:extLst>
          </p:cNvPr>
          <p:cNvSpPr>
            <a:spLocks noChangeArrowheads="1"/>
          </p:cNvSpPr>
          <p:nvPr/>
        </p:nvSpPr>
        <p:spPr bwMode="auto">
          <a:xfrm>
            <a:off x="8461375" y="1327150"/>
            <a:ext cx="174625" cy="511492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47148" name="object 12">
            <a:extLst>
              <a:ext uri="{FF2B5EF4-FFF2-40B4-BE49-F238E27FC236}">
                <a16:creationId xmlns:a16="http://schemas.microsoft.com/office/drawing/2014/main" id="{070C63E2-77DB-40C9-9B3C-74F4959CEEBB}"/>
              </a:ext>
            </a:extLst>
          </p:cNvPr>
          <p:cNvSpPr>
            <a:spLocks/>
          </p:cNvSpPr>
          <p:nvPr/>
        </p:nvSpPr>
        <p:spPr bwMode="auto">
          <a:xfrm>
            <a:off x="8535988" y="1355725"/>
            <a:ext cx="26987" cy="4984750"/>
          </a:xfrm>
          <a:custGeom>
            <a:avLst/>
            <a:gdLst>
              <a:gd name="T0" fmla="*/ 83960 w 20320"/>
              <a:gd name="T1" fmla="*/ 0 h 3738245"/>
              <a:gd name="T2" fmla="*/ 0 w 20320"/>
              <a:gd name="T3" fmla="*/ 15759570 h 3738245"/>
              <a:gd name="T4" fmla="*/ 0 60000 65536"/>
              <a:gd name="T5" fmla="*/ 0 60000 65536"/>
            </a:gdLst>
            <a:ahLst/>
            <a:cxnLst>
              <a:cxn ang="T4">
                <a:pos x="T0" y="T1"/>
              </a:cxn>
              <a:cxn ang="T5">
                <a:pos x="T2" y="T3"/>
              </a:cxn>
            </a:cxnLst>
            <a:rect l="0" t="0" r="r" b="b"/>
            <a:pathLst>
              <a:path w="20320" h="3738245">
                <a:moveTo>
                  <a:pt x="20320" y="0"/>
                </a:moveTo>
                <a:lnTo>
                  <a:pt x="0" y="3738232"/>
                </a:lnTo>
              </a:path>
            </a:pathLst>
          </a:custGeom>
          <a:noFill/>
          <a:ln w="25908">
            <a:solidFill>
              <a:srgbClr val="FBB64B"/>
            </a:solidFill>
            <a:prstDash val="lgDash"/>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47149" name="object 13">
            <a:extLst>
              <a:ext uri="{FF2B5EF4-FFF2-40B4-BE49-F238E27FC236}">
                <a16:creationId xmlns:a16="http://schemas.microsoft.com/office/drawing/2014/main" id="{36A91DCF-9944-458A-BA9F-556882523A2E}"/>
              </a:ext>
            </a:extLst>
          </p:cNvPr>
          <p:cNvSpPr>
            <a:spLocks noChangeArrowheads="1"/>
          </p:cNvSpPr>
          <p:nvPr/>
        </p:nvSpPr>
        <p:spPr bwMode="auto">
          <a:xfrm>
            <a:off x="798513" y="4667250"/>
            <a:ext cx="1851025" cy="1420813"/>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47150" name="object 14">
            <a:extLst>
              <a:ext uri="{FF2B5EF4-FFF2-40B4-BE49-F238E27FC236}">
                <a16:creationId xmlns:a16="http://schemas.microsoft.com/office/drawing/2014/main" id="{1010946D-9564-48D0-B330-BC9C42E3BC4A}"/>
              </a:ext>
            </a:extLst>
          </p:cNvPr>
          <p:cNvSpPr>
            <a:spLocks/>
          </p:cNvSpPr>
          <p:nvPr/>
        </p:nvSpPr>
        <p:spPr bwMode="auto">
          <a:xfrm>
            <a:off x="855663" y="4697413"/>
            <a:ext cx="1633537" cy="1254125"/>
          </a:xfrm>
          <a:custGeom>
            <a:avLst/>
            <a:gdLst>
              <a:gd name="T0" fmla="*/ 0 w 1224280"/>
              <a:gd name="T1" fmla="*/ 128552 h 940435"/>
              <a:gd name="T2" fmla="*/ 90390 w 1224280"/>
              <a:gd name="T3" fmla="*/ 73752 h 940435"/>
              <a:gd name="T4" fmla="*/ 90390 w 1224280"/>
              <a:gd name="T5" fmla="*/ 109266 h 940435"/>
              <a:gd name="T6" fmla="*/ 90390 w 1224280"/>
              <a:gd name="T7" fmla="*/ 109266 h 940435"/>
              <a:gd name="T8" fmla="*/ 0 w 1224280"/>
              <a:gd name="T9" fmla="*/ 237813 h 940435"/>
              <a:gd name="T10" fmla="*/ 109561 w 1224280"/>
              <a:gd name="T11" fmla="*/ 456352 h 940435"/>
              <a:gd name="T12" fmla="*/ 109561 w 1224280"/>
              <a:gd name="T13" fmla="*/ 456352 h 940435"/>
              <a:gd name="T14" fmla="*/ 109561 w 1224280"/>
              <a:gd name="T15" fmla="*/ 784160 h 940435"/>
              <a:gd name="T16" fmla="*/ 0 w 1224280"/>
              <a:gd name="T17" fmla="*/ 1002697 h 940435"/>
              <a:gd name="T18" fmla="*/ 0 w 1224280"/>
              <a:gd name="T19" fmla="*/ 1111962 h 940435"/>
              <a:gd name="T20" fmla="*/ 109561 w 1224280"/>
              <a:gd name="T21" fmla="*/ 1330501 h 940435"/>
              <a:gd name="T22" fmla="*/ 109561 w 1224280"/>
              <a:gd name="T23" fmla="*/ 1330501 h 940435"/>
              <a:gd name="T24" fmla="*/ 109561 w 1224280"/>
              <a:gd name="T25" fmla="*/ 1658140 h 940435"/>
              <a:gd name="T26" fmla="*/ 0 w 1224280"/>
              <a:gd name="T27" fmla="*/ 1876678 h 940435"/>
              <a:gd name="T28" fmla="*/ 0 w 1224280"/>
              <a:gd name="T29" fmla="*/ 1985947 h 940435"/>
              <a:gd name="T30" fmla="*/ 109561 w 1224280"/>
              <a:gd name="T31" fmla="*/ 2204484 h 940435"/>
              <a:gd name="T32" fmla="*/ 109561 w 1224280"/>
              <a:gd name="T33" fmla="*/ 2204484 h 940435"/>
              <a:gd name="T34" fmla="*/ 109561 w 1224280"/>
              <a:gd name="T35" fmla="*/ 2532287 h 940435"/>
              <a:gd name="T36" fmla="*/ 0 w 1224280"/>
              <a:gd name="T37" fmla="*/ 2750826 h 940435"/>
              <a:gd name="T38" fmla="*/ 0 w 1224280"/>
              <a:gd name="T39" fmla="*/ 2860096 h 940435"/>
              <a:gd name="T40" fmla="*/ 109561 w 1224280"/>
              <a:gd name="T41" fmla="*/ 3078629 h 940435"/>
              <a:gd name="T42" fmla="*/ 109561 w 1224280"/>
              <a:gd name="T43" fmla="*/ 3078629 h 940435"/>
              <a:gd name="T44" fmla="*/ 109561 w 1224280"/>
              <a:gd name="T45" fmla="*/ 3406435 h 940435"/>
              <a:gd name="T46" fmla="*/ 0 w 1224280"/>
              <a:gd name="T47" fmla="*/ 3624969 h 940435"/>
              <a:gd name="T48" fmla="*/ 0 w 1224280"/>
              <a:gd name="T49" fmla="*/ 3734238 h 940435"/>
              <a:gd name="T50" fmla="*/ 97103 w 1224280"/>
              <a:gd name="T51" fmla="*/ 3788930 h 940435"/>
              <a:gd name="T52" fmla="*/ 109561 w 1224280"/>
              <a:gd name="T53" fmla="*/ 3746724 h 940435"/>
              <a:gd name="T54" fmla="*/ 109561 w 1224280"/>
              <a:gd name="T55" fmla="*/ 3746724 h 940435"/>
              <a:gd name="T56" fmla="*/ 97103 w 1224280"/>
              <a:gd name="T57" fmla="*/ 3746724 h 940435"/>
              <a:gd name="T58" fmla="*/ 316236 w 1224280"/>
              <a:gd name="T59" fmla="*/ 3855989 h 940435"/>
              <a:gd name="T60" fmla="*/ 425798 w 1224280"/>
              <a:gd name="T61" fmla="*/ 3855989 h 940435"/>
              <a:gd name="T62" fmla="*/ 644933 w 1224280"/>
              <a:gd name="T63" fmla="*/ 3746724 h 940435"/>
              <a:gd name="T64" fmla="*/ 973628 w 1224280"/>
              <a:gd name="T65" fmla="*/ 3746724 h 940435"/>
              <a:gd name="T66" fmla="*/ 973628 w 1224280"/>
              <a:gd name="T67" fmla="*/ 3746724 h 940435"/>
              <a:gd name="T68" fmla="*/ 1192762 w 1224280"/>
              <a:gd name="T69" fmla="*/ 3855989 h 940435"/>
              <a:gd name="T70" fmla="*/ 1302324 w 1224280"/>
              <a:gd name="T71" fmla="*/ 3855989 h 940435"/>
              <a:gd name="T72" fmla="*/ 1521460 w 1224280"/>
              <a:gd name="T73" fmla="*/ 3746724 h 940435"/>
              <a:gd name="T74" fmla="*/ 1850155 w 1224280"/>
              <a:gd name="T75" fmla="*/ 3746724 h 940435"/>
              <a:gd name="T76" fmla="*/ 1850155 w 1224280"/>
              <a:gd name="T77" fmla="*/ 3746724 h 940435"/>
              <a:gd name="T78" fmla="*/ 2069289 w 1224280"/>
              <a:gd name="T79" fmla="*/ 3855989 h 940435"/>
              <a:gd name="T80" fmla="*/ 2178851 w 1224280"/>
              <a:gd name="T81" fmla="*/ 3855989 h 940435"/>
              <a:gd name="T82" fmla="*/ 2397986 w 1224280"/>
              <a:gd name="T83" fmla="*/ 3746724 h 940435"/>
              <a:gd name="T84" fmla="*/ 2726414 w 1224280"/>
              <a:gd name="T85" fmla="*/ 3746724 h 940435"/>
              <a:gd name="T86" fmla="*/ 2726414 w 1224280"/>
              <a:gd name="T87" fmla="*/ 3746724 h 940435"/>
              <a:gd name="T88" fmla="*/ 2945548 w 1224280"/>
              <a:gd name="T89" fmla="*/ 3855989 h 940435"/>
              <a:gd name="T90" fmla="*/ 3055112 w 1224280"/>
              <a:gd name="T91" fmla="*/ 3855989 h 940435"/>
              <a:gd name="T92" fmla="*/ 3274247 w 1224280"/>
              <a:gd name="T93" fmla="*/ 3746724 h 940435"/>
              <a:gd name="T94" fmla="*/ 3602940 w 1224280"/>
              <a:gd name="T95" fmla="*/ 3746724 h 940435"/>
              <a:gd name="T96" fmla="*/ 3602940 w 1224280"/>
              <a:gd name="T97" fmla="*/ 3746724 h 940435"/>
              <a:gd name="T98" fmla="*/ 3822075 w 1224280"/>
              <a:gd name="T99" fmla="*/ 3855989 h 940435"/>
              <a:gd name="T100" fmla="*/ 3931638 w 1224280"/>
              <a:gd name="T101" fmla="*/ 3855989 h 940435"/>
              <a:gd name="T102" fmla="*/ 4150772 w 1224280"/>
              <a:gd name="T103" fmla="*/ 3746724 h 940435"/>
              <a:gd name="T104" fmla="*/ 4479466 w 1224280"/>
              <a:gd name="T105" fmla="*/ 3746724 h 940435"/>
              <a:gd name="T106" fmla="*/ 4479466 w 1224280"/>
              <a:gd name="T107" fmla="*/ 3746724 h 940435"/>
              <a:gd name="T108" fmla="*/ 4698602 w 1224280"/>
              <a:gd name="T109" fmla="*/ 3855989 h 940435"/>
              <a:gd name="T110" fmla="*/ 5065431 w 1224280"/>
              <a:gd name="T111" fmla="*/ 3855989 h 940435"/>
              <a:gd name="T112" fmla="*/ 4846302 w 1224280"/>
              <a:gd name="T113" fmla="*/ 3637457 h 940435"/>
              <a:gd name="T114" fmla="*/ 4846302 w 1224280"/>
              <a:gd name="T115" fmla="*/ 3855989 h 940435"/>
              <a:gd name="T116" fmla="*/ 4901082 w 1224280"/>
              <a:gd name="T117" fmla="*/ 3855989 h 9404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24280" h="940435">
                <a:moveTo>
                  <a:pt x="21374" y="0"/>
                </a:moveTo>
                <a:lnTo>
                  <a:pt x="5803" y="0"/>
                </a:lnTo>
                <a:lnTo>
                  <a:pt x="0" y="5842"/>
                </a:lnTo>
                <a:lnTo>
                  <a:pt x="0" y="30480"/>
                </a:lnTo>
                <a:lnTo>
                  <a:pt x="25907" y="30480"/>
                </a:lnTo>
                <a:lnTo>
                  <a:pt x="25907" y="25908"/>
                </a:lnTo>
                <a:lnTo>
                  <a:pt x="12954" y="25908"/>
                </a:lnTo>
                <a:lnTo>
                  <a:pt x="21374" y="17487"/>
                </a:lnTo>
                <a:lnTo>
                  <a:pt x="21374" y="0"/>
                </a:lnTo>
                <a:close/>
              </a:path>
              <a:path w="1224280" h="940435">
                <a:moveTo>
                  <a:pt x="21374" y="17487"/>
                </a:moveTo>
                <a:lnTo>
                  <a:pt x="12954" y="25908"/>
                </a:lnTo>
                <a:lnTo>
                  <a:pt x="21374" y="25908"/>
                </a:lnTo>
                <a:lnTo>
                  <a:pt x="21374" y="17487"/>
                </a:lnTo>
                <a:close/>
              </a:path>
              <a:path w="1224280" h="940435">
                <a:moveTo>
                  <a:pt x="25907" y="12953"/>
                </a:moveTo>
                <a:lnTo>
                  <a:pt x="21374" y="17487"/>
                </a:lnTo>
                <a:lnTo>
                  <a:pt x="21374" y="25908"/>
                </a:lnTo>
                <a:lnTo>
                  <a:pt x="25907" y="25908"/>
                </a:lnTo>
                <a:lnTo>
                  <a:pt x="25907" y="12953"/>
                </a:lnTo>
                <a:close/>
              </a:path>
              <a:path w="1224280" h="940435">
                <a:moveTo>
                  <a:pt x="25907" y="56387"/>
                </a:moveTo>
                <a:lnTo>
                  <a:pt x="0" y="56387"/>
                </a:lnTo>
                <a:lnTo>
                  <a:pt x="0" y="82296"/>
                </a:lnTo>
                <a:lnTo>
                  <a:pt x="25907" y="82296"/>
                </a:lnTo>
                <a:lnTo>
                  <a:pt x="25907" y="56387"/>
                </a:lnTo>
                <a:close/>
              </a:path>
              <a:path w="1224280" h="940435">
                <a:moveTo>
                  <a:pt x="25907" y="108203"/>
                </a:moveTo>
                <a:lnTo>
                  <a:pt x="0" y="108203"/>
                </a:lnTo>
                <a:lnTo>
                  <a:pt x="0" y="134112"/>
                </a:lnTo>
                <a:lnTo>
                  <a:pt x="25907" y="134112"/>
                </a:lnTo>
                <a:lnTo>
                  <a:pt x="25907" y="108203"/>
                </a:lnTo>
                <a:close/>
              </a:path>
              <a:path w="1224280" h="940435">
                <a:moveTo>
                  <a:pt x="25907" y="160020"/>
                </a:moveTo>
                <a:lnTo>
                  <a:pt x="0" y="160020"/>
                </a:lnTo>
                <a:lnTo>
                  <a:pt x="0" y="185928"/>
                </a:lnTo>
                <a:lnTo>
                  <a:pt x="25907" y="185928"/>
                </a:lnTo>
                <a:lnTo>
                  <a:pt x="25907" y="160020"/>
                </a:lnTo>
                <a:close/>
              </a:path>
              <a:path w="1224280" h="940435">
                <a:moveTo>
                  <a:pt x="25907" y="211836"/>
                </a:moveTo>
                <a:lnTo>
                  <a:pt x="0" y="211836"/>
                </a:lnTo>
                <a:lnTo>
                  <a:pt x="0" y="237744"/>
                </a:lnTo>
                <a:lnTo>
                  <a:pt x="25907" y="237744"/>
                </a:lnTo>
                <a:lnTo>
                  <a:pt x="25907" y="211836"/>
                </a:lnTo>
                <a:close/>
              </a:path>
              <a:path w="1224280" h="940435">
                <a:moveTo>
                  <a:pt x="25907" y="263652"/>
                </a:moveTo>
                <a:lnTo>
                  <a:pt x="0" y="263652"/>
                </a:lnTo>
                <a:lnTo>
                  <a:pt x="0" y="289559"/>
                </a:lnTo>
                <a:lnTo>
                  <a:pt x="25907" y="289559"/>
                </a:lnTo>
                <a:lnTo>
                  <a:pt x="25907" y="263652"/>
                </a:lnTo>
                <a:close/>
              </a:path>
              <a:path w="1224280" h="940435">
                <a:moveTo>
                  <a:pt x="25907" y="315468"/>
                </a:moveTo>
                <a:lnTo>
                  <a:pt x="0" y="315468"/>
                </a:lnTo>
                <a:lnTo>
                  <a:pt x="0" y="341375"/>
                </a:lnTo>
                <a:lnTo>
                  <a:pt x="25907" y="341375"/>
                </a:lnTo>
                <a:lnTo>
                  <a:pt x="25907" y="315468"/>
                </a:lnTo>
                <a:close/>
              </a:path>
              <a:path w="1224280" h="940435">
                <a:moveTo>
                  <a:pt x="25907" y="367245"/>
                </a:moveTo>
                <a:lnTo>
                  <a:pt x="0" y="367245"/>
                </a:lnTo>
                <a:lnTo>
                  <a:pt x="0" y="393153"/>
                </a:lnTo>
                <a:lnTo>
                  <a:pt x="25907" y="393153"/>
                </a:lnTo>
                <a:lnTo>
                  <a:pt x="25907" y="367245"/>
                </a:lnTo>
                <a:close/>
              </a:path>
              <a:path w="1224280" h="940435">
                <a:moveTo>
                  <a:pt x="25907" y="419061"/>
                </a:moveTo>
                <a:lnTo>
                  <a:pt x="0" y="419061"/>
                </a:lnTo>
                <a:lnTo>
                  <a:pt x="0" y="444969"/>
                </a:lnTo>
                <a:lnTo>
                  <a:pt x="25907" y="444969"/>
                </a:lnTo>
                <a:lnTo>
                  <a:pt x="25907" y="419061"/>
                </a:lnTo>
                <a:close/>
              </a:path>
              <a:path w="1224280" h="940435">
                <a:moveTo>
                  <a:pt x="25907" y="470877"/>
                </a:moveTo>
                <a:lnTo>
                  <a:pt x="0" y="470877"/>
                </a:lnTo>
                <a:lnTo>
                  <a:pt x="0" y="496785"/>
                </a:lnTo>
                <a:lnTo>
                  <a:pt x="25907" y="496785"/>
                </a:lnTo>
                <a:lnTo>
                  <a:pt x="25907" y="470877"/>
                </a:lnTo>
                <a:close/>
              </a:path>
              <a:path w="1224280" h="940435">
                <a:moveTo>
                  <a:pt x="25907" y="522693"/>
                </a:moveTo>
                <a:lnTo>
                  <a:pt x="0" y="522693"/>
                </a:lnTo>
                <a:lnTo>
                  <a:pt x="0" y="548601"/>
                </a:lnTo>
                <a:lnTo>
                  <a:pt x="25907" y="548601"/>
                </a:lnTo>
                <a:lnTo>
                  <a:pt x="25907" y="522693"/>
                </a:lnTo>
                <a:close/>
              </a:path>
              <a:path w="1224280" h="940435">
                <a:moveTo>
                  <a:pt x="25907" y="574509"/>
                </a:moveTo>
                <a:lnTo>
                  <a:pt x="0" y="574509"/>
                </a:lnTo>
                <a:lnTo>
                  <a:pt x="0" y="600417"/>
                </a:lnTo>
                <a:lnTo>
                  <a:pt x="25907" y="600417"/>
                </a:lnTo>
                <a:lnTo>
                  <a:pt x="25907" y="574509"/>
                </a:lnTo>
                <a:close/>
              </a:path>
              <a:path w="1224280" h="940435">
                <a:moveTo>
                  <a:pt x="25907" y="626325"/>
                </a:moveTo>
                <a:lnTo>
                  <a:pt x="0" y="626325"/>
                </a:lnTo>
                <a:lnTo>
                  <a:pt x="0" y="652233"/>
                </a:lnTo>
                <a:lnTo>
                  <a:pt x="25907" y="652233"/>
                </a:lnTo>
                <a:lnTo>
                  <a:pt x="25907" y="626325"/>
                </a:lnTo>
                <a:close/>
              </a:path>
              <a:path w="1224280" h="940435">
                <a:moveTo>
                  <a:pt x="25907" y="678141"/>
                </a:moveTo>
                <a:lnTo>
                  <a:pt x="0" y="678141"/>
                </a:lnTo>
                <a:lnTo>
                  <a:pt x="0" y="704049"/>
                </a:lnTo>
                <a:lnTo>
                  <a:pt x="25907" y="704049"/>
                </a:lnTo>
                <a:lnTo>
                  <a:pt x="25907" y="678141"/>
                </a:lnTo>
                <a:close/>
              </a:path>
              <a:path w="1224280" h="940435">
                <a:moveTo>
                  <a:pt x="25907" y="729957"/>
                </a:moveTo>
                <a:lnTo>
                  <a:pt x="0" y="729957"/>
                </a:lnTo>
                <a:lnTo>
                  <a:pt x="0" y="755865"/>
                </a:lnTo>
                <a:lnTo>
                  <a:pt x="25907" y="755865"/>
                </a:lnTo>
                <a:lnTo>
                  <a:pt x="25907" y="729957"/>
                </a:lnTo>
                <a:close/>
              </a:path>
              <a:path w="1224280" h="940435">
                <a:moveTo>
                  <a:pt x="25907" y="781773"/>
                </a:moveTo>
                <a:lnTo>
                  <a:pt x="0" y="781773"/>
                </a:lnTo>
                <a:lnTo>
                  <a:pt x="0" y="807681"/>
                </a:lnTo>
                <a:lnTo>
                  <a:pt x="25907" y="807681"/>
                </a:lnTo>
                <a:lnTo>
                  <a:pt x="25907" y="781773"/>
                </a:lnTo>
                <a:close/>
              </a:path>
              <a:path w="1224280" h="940435">
                <a:moveTo>
                  <a:pt x="25907" y="833589"/>
                </a:moveTo>
                <a:lnTo>
                  <a:pt x="0" y="833589"/>
                </a:lnTo>
                <a:lnTo>
                  <a:pt x="0" y="859497"/>
                </a:lnTo>
                <a:lnTo>
                  <a:pt x="25907" y="859497"/>
                </a:lnTo>
                <a:lnTo>
                  <a:pt x="25907" y="833589"/>
                </a:lnTo>
                <a:close/>
              </a:path>
              <a:path w="1224280" h="940435">
                <a:moveTo>
                  <a:pt x="25907" y="885405"/>
                </a:moveTo>
                <a:lnTo>
                  <a:pt x="0" y="885405"/>
                </a:lnTo>
                <a:lnTo>
                  <a:pt x="0" y="908469"/>
                </a:lnTo>
                <a:lnTo>
                  <a:pt x="5803" y="914273"/>
                </a:lnTo>
                <a:lnTo>
                  <a:pt x="22961" y="914273"/>
                </a:lnTo>
                <a:lnTo>
                  <a:pt x="22961" y="898372"/>
                </a:lnTo>
                <a:lnTo>
                  <a:pt x="12954" y="888365"/>
                </a:lnTo>
                <a:lnTo>
                  <a:pt x="25907" y="888365"/>
                </a:lnTo>
                <a:lnTo>
                  <a:pt x="25907" y="885405"/>
                </a:lnTo>
                <a:close/>
              </a:path>
              <a:path w="1224280" h="940435">
                <a:moveTo>
                  <a:pt x="25907" y="888365"/>
                </a:moveTo>
                <a:lnTo>
                  <a:pt x="22961" y="888365"/>
                </a:lnTo>
                <a:lnTo>
                  <a:pt x="22961" y="898372"/>
                </a:lnTo>
                <a:lnTo>
                  <a:pt x="25907" y="901319"/>
                </a:lnTo>
                <a:lnTo>
                  <a:pt x="25907" y="888365"/>
                </a:lnTo>
                <a:close/>
              </a:path>
              <a:path w="1224280" h="940435">
                <a:moveTo>
                  <a:pt x="22961" y="888365"/>
                </a:moveTo>
                <a:lnTo>
                  <a:pt x="12954" y="888365"/>
                </a:lnTo>
                <a:lnTo>
                  <a:pt x="22961" y="898372"/>
                </a:lnTo>
                <a:lnTo>
                  <a:pt x="22961" y="888365"/>
                </a:lnTo>
                <a:close/>
              </a:path>
              <a:path w="1224280" h="940435">
                <a:moveTo>
                  <a:pt x="74777" y="888365"/>
                </a:moveTo>
                <a:lnTo>
                  <a:pt x="48869" y="888365"/>
                </a:lnTo>
                <a:lnTo>
                  <a:pt x="48869" y="914273"/>
                </a:lnTo>
                <a:lnTo>
                  <a:pt x="74777" y="914273"/>
                </a:lnTo>
                <a:lnTo>
                  <a:pt x="74777" y="888365"/>
                </a:lnTo>
                <a:close/>
              </a:path>
              <a:path w="1224280" h="940435">
                <a:moveTo>
                  <a:pt x="126593" y="888365"/>
                </a:moveTo>
                <a:lnTo>
                  <a:pt x="100685" y="888365"/>
                </a:lnTo>
                <a:lnTo>
                  <a:pt x="100685" y="914273"/>
                </a:lnTo>
                <a:lnTo>
                  <a:pt x="126593" y="914273"/>
                </a:lnTo>
                <a:lnTo>
                  <a:pt x="126593" y="888365"/>
                </a:lnTo>
                <a:close/>
              </a:path>
              <a:path w="1224280" h="940435">
                <a:moveTo>
                  <a:pt x="178409" y="888365"/>
                </a:moveTo>
                <a:lnTo>
                  <a:pt x="152501" y="888365"/>
                </a:lnTo>
                <a:lnTo>
                  <a:pt x="152501" y="914273"/>
                </a:lnTo>
                <a:lnTo>
                  <a:pt x="178409" y="914273"/>
                </a:lnTo>
                <a:lnTo>
                  <a:pt x="178409" y="888365"/>
                </a:lnTo>
                <a:close/>
              </a:path>
              <a:path w="1224280" h="940435">
                <a:moveTo>
                  <a:pt x="230225" y="888365"/>
                </a:moveTo>
                <a:lnTo>
                  <a:pt x="204317" y="888365"/>
                </a:lnTo>
                <a:lnTo>
                  <a:pt x="204317" y="914273"/>
                </a:lnTo>
                <a:lnTo>
                  <a:pt x="230225" y="914273"/>
                </a:lnTo>
                <a:lnTo>
                  <a:pt x="230225" y="888365"/>
                </a:lnTo>
                <a:close/>
              </a:path>
              <a:path w="1224280" h="940435">
                <a:moveTo>
                  <a:pt x="282041" y="888365"/>
                </a:moveTo>
                <a:lnTo>
                  <a:pt x="256133" y="888365"/>
                </a:lnTo>
                <a:lnTo>
                  <a:pt x="256133" y="914273"/>
                </a:lnTo>
                <a:lnTo>
                  <a:pt x="282041" y="914273"/>
                </a:lnTo>
                <a:lnTo>
                  <a:pt x="282041" y="888365"/>
                </a:lnTo>
                <a:close/>
              </a:path>
              <a:path w="1224280" h="940435">
                <a:moveTo>
                  <a:pt x="333857" y="888365"/>
                </a:moveTo>
                <a:lnTo>
                  <a:pt x="307949" y="888365"/>
                </a:lnTo>
                <a:lnTo>
                  <a:pt x="307949" y="914273"/>
                </a:lnTo>
                <a:lnTo>
                  <a:pt x="333857" y="914273"/>
                </a:lnTo>
                <a:lnTo>
                  <a:pt x="333857" y="888365"/>
                </a:lnTo>
                <a:close/>
              </a:path>
              <a:path w="1224280" h="940435">
                <a:moveTo>
                  <a:pt x="385673" y="888365"/>
                </a:moveTo>
                <a:lnTo>
                  <a:pt x="359765" y="888365"/>
                </a:lnTo>
                <a:lnTo>
                  <a:pt x="359765" y="914273"/>
                </a:lnTo>
                <a:lnTo>
                  <a:pt x="385673" y="914273"/>
                </a:lnTo>
                <a:lnTo>
                  <a:pt x="385673" y="888365"/>
                </a:lnTo>
                <a:close/>
              </a:path>
              <a:path w="1224280" h="940435">
                <a:moveTo>
                  <a:pt x="437489" y="888365"/>
                </a:moveTo>
                <a:lnTo>
                  <a:pt x="411581" y="888365"/>
                </a:lnTo>
                <a:lnTo>
                  <a:pt x="411581" y="914273"/>
                </a:lnTo>
                <a:lnTo>
                  <a:pt x="437489" y="914273"/>
                </a:lnTo>
                <a:lnTo>
                  <a:pt x="437489" y="888365"/>
                </a:lnTo>
                <a:close/>
              </a:path>
              <a:path w="1224280" h="940435">
                <a:moveTo>
                  <a:pt x="489305" y="888365"/>
                </a:moveTo>
                <a:lnTo>
                  <a:pt x="463397" y="888365"/>
                </a:lnTo>
                <a:lnTo>
                  <a:pt x="463397" y="914273"/>
                </a:lnTo>
                <a:lnTo>
                  <a:pt x="489305" y="914273"/>
                </a:lnTo>
                <a:lnTo>
                  <a:pt x="489305" y="888365"/>
                </a:lnTo>
                <a:close/>
              </a:path>
              <a:path w="1224280" h="940435">
                <a:moveTo>
                  <a:pt x="541121" y="888365"/>
                </a:moveTo>
                <a:lnTo>
                  <a:pt x="515213" y="888365"/>
                </a:lnTo>
                <a:lnTo>
                  <a:pt x="515213" y="914273"/>
                </a:lnTo>
                <a:lnTo>
                  <a:pt x="541121" y="914273"/>
                </a:lnTo>
                <a:lnTo>
                  <a:pt x="541121" y="888365"/>
                </a:lnTo>
                <a:close/>
              </a:path>
              <a:path w="1224280" h="940435">
                <a:moveTo>
                  <a:pt x="592937" y="888365"/>
                </a:moveTo>
                <a:lnTo>
                  <a:pt x="567029" y="888365"/>
                </a:lnTo>
                <a:lnTo>
                  <a:pt x="567029" y="914273"/>
                </a:lnTo>
                <a:lnTo>
                  <a:pt x="592937" y="914273"/>
                </a:lnTo>
                <a:lnTo>
                  <a:pt x="592937" y="888365"/>
                </a:lnTo>
                <a:close/>
              </a:path>
              <a:path w="1224280" h="940435">
                <a:moveTo>
                  <a:pt x="644690" y="888365"/>
                </a:moveTo>
                <a:lnTo>
                  <a:pt x="618845" y="888365"/>
                </a:lnTo>
                <a:lnTo>
                  <a:pt x="618845" y="914273"/>
                </a:lnTo>
                <a:lnTo>
                  <a:pt x="644690" y="914273"/>
                </a:lnTo>
                <a:lnTo>
                  <a:pt x="644690" y="888365"/>
                </a:lnTo>
                <a:close/>
              </a:path>
              <a:path w="1224280" h="940435">
                <a:moveTo>
                  <a:pt x="696506" y="888365"/>
                </a:moveTo>
                <a:lnTo>
                  <a:pt x="670598" y="888365"/>
                </a:lnTo>
                <a:lnTo>
                  <a:pt x="670598" y="914273"/>
                </a:lnTo>
                <a:lnTo>
                  <a:pt x="696506" y="914273"/>
                </a:lnTo>
                <a:lnTo>
                  <a:pt x="696506" y="888365"/>
                </a:lnTo>
                <a:close/>
              </a:path>
              <a:path w="1224280" h="940435">
                <a:moveTo>
                  <a:pt x="748322" y="888365"/>
                </a:moveTo>
                <a:lnTo>
                  <a:pt x="722414" y="888365"/>
                </a:lnTo>
                <a:lnTo>
                  <a:pt x="722414" y="914273"/>
                </a:lnTo>
                <a:lnTo>
                  <a:pt x="748322" y="914273"/>
                </a:lnTo>
                <a:lnTo>
                  <a:pt x="748322" y="888365"/>
                </a:lnTo>
                <a:close/>
              </a:path>
              <a:path w="1224280" h="940435">
                <a:moveTo>
                  <a:pt x="800138" y="888365"/>
                </a:moveTo>
                <a:lnTo>
                  <a:pt x="774230" y="888365"/>
                </a:lnTo>
                <a:lnTo>
                  <a:pt x="774230" y="914273"/>
                </a:lnTo>
                <a:lnTo>
                  <a:pt x="800138" y="914273"/>
                </a:lnTo>
                <a:lnTo>
                  <a:pt x="800138" y="888365"/>
                </a:lnTo>
                <a:close/>
              </a:path>
              <a:path w="1224280" h="940435">
                <a:moveTo>
                  <a:pt x="851954" y="888365"/>
                </a:moveTo>
                <a:lnTo>
                  <a:pt x="826046" y="888365"/>
                </a:lnTo>
                <a:lnTo>
                  <a:pt x="826046" y="914273"/>
                </a:lnTo>
                <a:lnTo>
                  <a:pt x="851954" y="914273"/>
                </a:lnTo>
                <a:lnTo>
                  <a:pt x="851954" y="888365"/>
                </a:lnTo>
                <a:close/>
              </a:path>
              <a:path w="1224280" h="940435">
                <a:moveTo>
                  <a:pt x="903770" y="888365"/>
                </a:moveTo>
                <a:lnTo>
                  <a:pt x="877862" y="888365"/>
                </a:lnTo>
                <a:lnTo>
                  <a:pt x="877862" y="914273"/>
                </a:lnTo>
                <a:lnTo>
                  <a:pt x="903770" y="914273"/>
                </a:lnTo>
                <a:lnTo>
                  <a:pt x="903770" y="888365"/>
                </a:lnTo>
                <a:close/>
              </a:path>
              <a:path w="1224280" h="940435">
                <a:moveTo>
                  <a:pt x="955586" y="888365"/>
                </a:moveTo>
                <a:lnTo>
                  <a:pt x="929678" y="888365"/>
                </a:lnTo>
                <a:lnTo>
                  <a:pt x="929678" y="914273"/>
                </a:lnTo>
                <a:lnTo>
                  <a:pt x="955586" y="914273"/>
                </a:lnTo>
                <a:lnTo>
                  <a:pt x="955586" y="888365"/>
                </a:lnTo>
                <a:close/>
              </a:path>
              <a:path w="1224280" h="940435">
                <a:moveTo>
                  <a:pt x="1007402" y="888365"/>
                </a:moveTo>
                <a:lnTo>
                  <a:pt x="981494" y="888365"/>
                </a:lnTo>
                <a:lnTo>
                  <a:pt x="981494" y="914273"/>
                </a:lnTo>
                <a:lnTo>
                  <a:pt x="1007402" y="914273"/>
                </a:lnTo>
                <a:lnTo>
                  <a:pt x="1007402" y="888365"/>
                </a:lnTo>
                <a:close/>
              </a:path>
              <a:path w="1224280" h="940435">
                <a:moveTo>
                  <a:pt x="1059218" y="888365"/>
                </a:moveTo>
                <a:lnTo>
                  <a:pt x="1033310" y="888365"/>
                </a:lnTo>
                <a:lnTo>
                  <a:pt x="1033310" y="914273"/>
                </a:lnTo>
                <a:lnTo>
                  <a:pt x="1059218" y="914273"/>
                </a:lnTo>
                <a:lnTo>
                  <a:pt x="1059218" y="888365"/>
                </a:lnTo>
                <a:close/>
              </a:path>
              <a:path w="1224280" h="940435">
                <a:moveTo>
                  <a:pt x="1111034" y="888365"/>
                </a:moveTo>
                <a:lnTo>
                  <a:pt x="1085126" y="888365"/>
                </a:lnTo>
                <a:lnTo>
                  <a:pt x="1085126" y="914273"/>
                </a:lnTo>
                <a:lnTo>
                  <a:pt x="1111034" y="914273"/>
                </a:lnTo>
                <a:lnTo>
                  <a:pt x="1111034" y="888365"/>
                </a:lnTo>
                <a:close/>
              </a:path>
              <a:path w="1224280" h="940435">
                <a:moveTo>
                  <a:pt x="1145959" y="862457"/>
                </a:moveTo>
                <a:lnTo>
                  <a:pt x="1145959" y="940181"/>
                </a:lnTo>
                <a:lnTo>
                  <a:pt x="1197775" y="914273"/>
                </a:lnTo>
                <a:lnTo>
                  <a:pt x="1158913" y="914273"/>
                </a:lnTo>
                <a:lnTo>
                  <a:pt x="1158913" y="888365"/>
                </a:lnTo>
                <a:lnTo>
                  <a:pt x="1197775" y="888365"/>
                </a:lnTo>
                <a:lnTo>
                  <a:pt x="1145959" y="862457"/>
                </a:lnTo>
                <a:close/>
              </a:path>
              <a:path w="1224280" h="940435">
                <a:moveTo>
                  <a:pt x="1145959" y="888365"/>
                </a:moveTo>
                <a:lnTo>
                  <a:pt x="1136942" y="888365"/>
                </a:lnTo>
                <a:lnTo>
                  <a:pt x="1136942" y="914273"/>
                </a:lnTo>
                <a:lnTo>
                  <a:pt x="1145959" y="914273"/>
                </a:lnTo>
                <a:lnTo>
                  <a:pt x="1145959" y="888365"/>
                </a:lnTo>
                <a:close/>
              </a:path>
              <a:path w="1224280" h="940435">
                <a:moveTo>
                  <a:pt x="1197775" y="888365"/>
                </a:moveTo>
                <a:lnTo>
                  <a:pt x="1158913" y="888365"/>
                </a:lnTo>
                <a:lnTo>
                  <a:pt x="1158913" y="914273"/>
                </a:lnTo>
                <a:lnTo>
                  <a:pt x="1197775" y="914273"/>
                </a:lnTo>
                <a:lnTo>
                  <a:pt x="1223683" y="901319"/>
                </a:lnTo>
                <a:lnTo>
                  <a:pt x="1197775" y="888365"/>
                </a:lnTo>
                <a:close/>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47151" name="object 15">
            <a:extLst>
              <a:ext uri="{FF2B5EF4-FFF2-40B4-BE49-F238E27FC236}">
                <a16:creationId xmlns:a16="http://schemas.microsoft.com/office/drawing/2014/main" id="{0886178D-3D2E-4C09-829D-15198BE1F7B3}"/>
              </a:ext>
            </a:extLst>
          </p:cNvPr>
          <p:cNvSpPr txBox="1">
            <a:spLocks noChangeArrowheads="1"/>
          </p:cNvSpPr>
          <p:nvPr/>
        </p:nvSpPr>
        <p:spPr bwMode="auto">
          <a:xfrm>
            <a:off x="1052513" y="6003925"/>
            <a:ext cx="800100"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933" rIns="0" bIns="0">
            <a:spAutoFit/>
          </a:bodyPr>
          <a:lstStyle>
            <a:lvl1pPr marL="15875" indent="10477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sz="1600" b="1">
                <a:solidFill>
                  <a:srgbClr val="464646"/>
                </a:solidFill>
                <a:latin typeface="Arial" panose="020B0604020202020204" pitchFamily="34" charset="0"/>
                <a:cs typeface="Arial" panose="020B0604020202020204" pitchFamily="34" charset="0"/>
              </a:rPr>
              <a:t>静态内容</a:t>
            </a:r>
            <a:endParaRPr lang="zh-CN" altLang="zh-CN" sz="1600">
              <a:latin typeface="Arial" panose="020B0604020202020204" pitchFamily="34" charset="0"/>
              <a:cs typeface="Arial" panose="020B0604020202020204" pitchFamily="34" charset="0"/>
            </a:endParaRPr>
          </a:p>
        </p:txBody>
      </p:sp>
      <p:sp>
        <p:nvSpPr>
          <p:cNvPr id="347152" name="object 16">
            <a:extLst>
              <a:ext uri="{FF2B5EF4-FFF2-40B4-BE49-F238E27FC236}">
                <a16:creationId xmlns:a16="http://schemas.microsoft.com/office/drawing/2014/main" id="{868AF4E4-25D1-4024-9F45-EEF351274D04}"/>
              </a:ext>
            </a:extLst>
          </p:cNvPr>
          <p:cNvSpPr>
            <a:spLocks noChangeArrowheads="1"/>
          </p:cNvSpPr>
          <p:nvPr/>
        </p:nvSpPr>
        <p:spPr bwMode="auto">
          <a:xfrm>
            <a:off x="1393825" y="3665538"/>
            <a:ext cx="1514475" cy="420687"/>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47153" name="object 17">
            <a:extLst>
              <a:ext uri="{FF2B5EF4-FFF2-40B4-BE49-F238E27FC236}">
                <a16:creationId xmlns:a16="http://schemas.microsoft.com/office/drawing/2014/main" id="{F172666D-0003-4EBF-ACFF-1EBAE388FC86}"/>
              </a:ext>
            </a:extLst>
          </p:cNvPr>
          <p:cNvSpPr>
            <a:spLocks/>
          </p:cNvSpPr>
          <p:nvPr/>
        </p:nvSpPr>
        <p:spPr bwMode="auto">
          <a:xfrm>
            <a:off x="1452563" y="3770313"/>
            <a:ext cx="1244600" cy="160337"/>
          </a:xfrm>
          <a:custGeom>
            <a:avLst/>
            <a:gdLst>
              <a:gd name="T0" fmla="*/ 0 w 934085"/>
              <a:gd name="T1" fmla="*/ 302693 h 120650"/>
              <a:gd name="T2" fmla="*/ 326418 w 934085"/>
              <a:gd name="T3" fmla="*/ 195296 h 120650"/>
              <a:gd name="T4" fmla="*/ 326418 w 934085"/>
              <a:gd name="T5" fmla="*/ 302693 h 120650"/>
              <a:gd name="T6" fmla="*/ 435221 w 934085"/>
              <a:gd name="T7" fmla="*/ 195296 h 120650"/>
              <a:gd name="T8" fmla="*/ 544030 w 934085"/>
              <a:gd name="T9" fmla="*/ 195296 h 120650"/>
              <a:gd name="T10" fmla="*/ 652832 w 934085"/>
              <a:gd name="T11" fmla="*/ 302693 h 120650"/>
              <a:gd name="T12" fmla="*/ 979250 w 934085"/>
              <a:gd name="T13" fmla="*/ 195296 h 120650"/>
              <a:gd name="T14" fmla="*/ 979250 w 934085"/>
              <a:gd name="T15" fmla="*/ 302693 h 120650"/>
              <a:gd name="T16" fmla="*/ 1088053 w 934085"/>
              <a:gd name="T17" fmla="*/ 195296 h 120650"/>
              <a:gd name="T18" fmla="*/ 1196862 w 934085"/>
              <a:gd name="T19" fmla="*/ 195296 h 120650"/>
              <a:gd name="T20" fmla="*/ 1305666 w 934085"/>
              <a:gd name="T21" fmla="*/ 302693 h 120650"/>
              <a:gd name="T22" fmla="*/ 1632083 w 934085"/>
              <a:gd name="T23" fmla="*/ 195296 h 120650"/>
              <a:gd name="T24" fmla="*/ 1632083 w 934085"/>
              <a:gd name="T25" fmla="*/ 302693 h 120650"/>
              <a:gd name="T26" fmla="*/ 1740888 w 934085"/>
              <a:gd name="T27" fmla="*/ 195296 h 120650"/>
              <a:gd name="T28" fmla="*/ 1849694 w 934085"/>
              <a:gd name="T29" fmla="*/ 195296 h 120650"/>
              <a:gd name="T30" fmla="*/ 1958498 w 934085"/>
              <a:gd name="T31" fmla="*/ 302693 h 120650"/>
              <a:gd name="T32" fmla="*/ 2284916 w 934085"/>
              <a:gd name="T33" fmla="*/ 195296 h 120650"/>
              <a:gd name="T34" fmla="*/ 2284916 w 934085"/>
              <a:gd name="T35" fmla="*/ 302693 h 120650"/>
              <a:gd name="T36" fmla="*/ 2393720 w 934085"/>
              <a:gd name="T37" fmla="*/ 195296 h 120650"/>
              <a:gd name="T38" fmla="*/ 2502528 w 934085"/>
              <a:gd name="T39" fmla="*/ 195296 h 120650"/>
              <a:gd name="T40" fmla="*/ 2611328 w 934085"/>
              <a:gd name="T41" fmla="*/ 302693 h 120650"/>
              <a:gd name="T42" fmla="*/ 2937750 w 934085"/>
              <a:gd name="T43" fmla="*/ 195296 h 120650"/>
              <a:gd name="T44" fmla="*/ 2937750 w 934085"/>
              <a:gd name="T45" fmla="*/ 302693 h 120650"/>
              <a:gd name="T46" fmla="*/ 3046553 w 934085"/>
              <a:gd name="T47" fmla="*/ 195296 h 120650"/>
              <a:gd name="T48" fmla="*/ 3155360 w 934085"/>
              <a:gd name="T49" fmla="*/ 195296 h 120650"/>
              <a:gd name="T50" fmla="*/ 3264163 w 934085"/>
              <a:gd name="T51" fmla="*/ 302693 h 120650"/>
              <a:gd name="T52" fmla="*/ 3699389 w 934085"/>
              <a:gd name="T53" fmla="*/ 253336 h 120650"/>
              <a:gd name="T54" fmla="*/ 3426304 w 934085"/>
              <a:gd name="T55" fmla="*/ 438507 h 120650"/>
              <a:gd name="T56" fmla="*/ 3489771 w 934085"/>
              <a:gd name="T57" fmla="*/ 497994 h 120650"/>
              <a:gd name="T58" fmla="*/ 3699389 w 934085"/>
              <a:gd name="T59" fmla="*/ 253336 h 120650"/>
              <a:gd name="T60" fmla="*/ 3481778 w 934085"/>
              <a:gd name="T61" fmla="*/ 302693 h 120650"/>
              <a:gd name="T62" fmla="*/ 3706930 w 934085"/>
              <a:gd name="T63" fmla="*/ 248997 h 120650"/>
              <a:gd name="T64" fmla="*/ 3808189 w 934085"/>
              <a:gd name="T65" fmla="*/ 302693 h 120650"/>
              <a:gd name="T66" fmla="*/ 3706930 w 934085"/>
              <a:gd name="T67" fmla="*/ 248997 h 120650"/>
              <a:gd name="T68" fmla="*/ 3808189 w 934085"/>
              <a:gd name="T69" fmla="*/ 302693 h 120650"/>
              <a:gd name="T70" fmla="*/ 3829049 w 934085"/>
              <a:gd name="T71" fmla="*/ 195296 h 120650"/>
              <a:gd name="T72" fmla="*/ 3787394 w 934085"/>
              <a:gd name="T73" fmla="*/ 295320 h 120650"/>
              <a:gd name="T74" fmla="*/ 3787394 w 934085"/>
              <a:gd name="T75" fmla="*/ 202669 h 120650"/>
              <a:gd name="T76" fmla="*/ 3808189 w 934085"/>
              <a:gd name="T77" fmla="*/ 202669 h 120650"/>
              <a:gd name="T78" fmla="*/ 3706930 w 934085"/>
              <a:gd name="T79" fmla="*/ 248997 h 120650"/>
              <a:gd name="T80" fmla="*/ 3699389 w 934085"/>
              <a:gd name="T81" fmla="*/ 195296 h 120650"/>
              <a:gd name="T82" fmla="*/ 3787394 w 934085"/>
              <a:gd name="T83" fmla="*/ 202669 h 120650"/>
              <a:gd name="T84" fmla="*/ 3489771 w 934085"/>
              <a:gd name="T85" fmla="*/ 0 h 120650"/>
              <a:gd name="T86" fmla="*/ 3426304 w 934085"/>
              <a:gd name="T87" fmla="*/ 59480 h 120650"/>
              <a:gd name="T88" fmla="*/ 3699389 w 934085"/>
              <a:gd name="T89" fmla="*/ 244654 h 120650"/>
              <a:gd name="T90" fmla="*/ 3489771 w 934085"/>
              <a:gd name="T91" fmla="*/ 0 h 12065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934085" h="120650">
                <a:moveTo>
                  <a:pt x="25908" y="47116"/>
                </a:moveTo>
                <a:lnTo>
                  <a:pt x="0" y="47116"/>
                </a:lnTo>
                <a:lnTo>
                  <a:pt x="0" y="73025"/>
                </a:lnTo>
                <a:lnTo>
                  <a:pt x="25908" y="73025"/>
                </a:lnTo>
                <a:lnTo>
                  <a:pt x="25908" y="47116"/>
                </a:lnTo>
                <a:close/>
              </a:path>
              <a:path w="934085" h="120650">
                <a:moveTo>
                  <a:pt x="77724" y="47116"/>
                </a:moveTo>
                <a:lnTo>
                  <a:pt x="51815" y="47116"/>
                </a:lnTo>
                <a:lnTo>
                  <a:pt x="51815" y="73025"/>
                </a:lnTo>
                <a:lnTo>
                  <a:pt x="77724" y="73025"/>
                </a:lnTo>
                <a:lnTo>
                  <a:pt x="77724" y="47116"/>
                </a:lnTo>
                <a:close/>
              </a:path>
              <a:path w="934085" h="120650">
                <a:moveTo>
                  <a:pt x="129540" y="47116"/>
                </a:moveTo>
                <a:lnTo>
                  <a:pt x="103632" y="47116"/>
                </a:lnTo>
                <a:lnTo>
                  <a:pt x="103632" y="73025"/>
                </a:lnTo>
                <a:lnTo>
                  <a:pt x="129540" y="73025"/>
                </a:lnTo>
                <a:lnTo>
                  <a:pt x="129540" y="47116"/>
                </a:lnTo>
                <a:close/>
              </a:path>
              <a:path w="934085" h="120650">
                <a:moveTo>
                  <a:pt x="181356" y="47116"/>
                </a:moveTo>
                <a:lnTo>
                  <a:pt x="155448" y="47116"/>
                </a:lnTo>
                <a:lnTo>
                  <a:pt x="155448" y="73025"/>
                </a:lnTo>
                <a:lnTo>
                  <a:pt x="181356" y="73025"/>
                </a:lnTo>
                <a:lnTo>
                  <a:pt x="181356" y="47116"/>
                </a:lnTo>
                <a:close/>
              </a:path>
              <a:path w="934085" h="120650">
                <a:moveTo>
                  <a:pt x="233172" y="47116"/>
                </a:moveTo>
                <a:lnTo>
                  <a:pt x="207264" y="47116"/>
                </a:lnTo>
                <a:lnTo>
                  <a:pt x="207264" y="73025"/>
                </a:lnTo>
                <a:lnTo>
                  <a:pt x="233172" y="73025"/>
                </a:lnTo>
                <a:lnTo>
                  <a:pt x="233172" y="47116"/>
                </a:lnTo>
                <a:close/>
              </a:path>
              <a:path w="934085" h="120650">
                <a:moveTo>
                  <a:pt x="284988" y="47116"/>
                </a:moveTo>
                <a:lnTo>
                  <a:pt x="259080" y="47116"/>
                </a:lnTo>
                <a:lnTo>
                  <a:pt x="259080" y="73025"/>
                </a:lnTo>
                <a:lnTo>
                  <a:pt x="284988" y="73025"/>
                </a:lnTo>
                <a:lnTo>
                  <a:pt x="284988" y="47116"/>
                </a:lnTo>
                <a:close/>
              </a:path>
              <a:path w="934085" h="120650">
                <a:moveTo>
                  <a:pt x="336804" y="47116"/>
                </a:moveTo>
                <a:lnTo>
                  <a:pt x="310896" y="47116"/>
                </a:lnTo>
                <a:lnTo>
                  <a:pt x="310896" y="73025"/>
                </a:lnTo>
                <a:lnTo>
                  <a:pt x="336804" y="73025"/>
                </a:lnTo>
                <a:lnTo>
                  <a:pt x="336804" y="47116"/>
                </a:lnTo>
                <a:close/>
              </a:path>
              <a:path w="934085" h="120650">
                <a:moveTo>
                  <a:pt x="388620" y="47116"/>
                </a:moveTo>
                <a:lnTo>
                  <a:pt x="362712" y="47116"/>
                </a:lnTo>
                <a:lnTo>
                  <a:pt x="362712" y="73025"/>
                </a:lnTo>
                <a:lnTo>
                  <a:pt x="388620" y="73025"/>
                </a:lnTo>
                <a:lnTo>
                  <a:pt x="388620" y="47116"/>
                </a:lnTo>
                <a:close/>
              </a:path>
              <a:path w="934085" h="120650">
                <a:moveTo>
                  <a:pt x="440436" y="47116"/>
                </a:moveTo>
                <a:lnTo>
                  <a:pt x="414528" y="47116"/>
                </a:lnTo>
                <a:lnTo>
                  <a:pt x="414528" y="73025"/>
                </a:lnTo>
                <a:lnTo>
                  <a:pt x="440436" y="73025"/>
                </a:lnTo>
                <a:lnTo>
                  <a:pt x="440436" y="47116"/>
                </a:lnTo>
                <a:close/>
              </a:path>
              <a:path w="934085" h="120650">
                <a:moveTo>
                  <a:pt x="492252" y="47116"/>
                </a:moveTo>
                <a:lnTo>
                  <a:pt x="466344" y="47116"/>
                </a:lnTo>
                <a:lnTo>
                  <a:pt x="466344" y="73025"/>
                </a:lnTo>
                <a:lnTo>
                  <a:pt x="492252" y="73025"/>
                </a:lnTo>
                <a:lnTo>
                  <a:pt x="492252" y="47116"/>
                </a:lnTo>
                <a:close/>
              </a:path>
              <a:path w="934085" h="120650">
                <a:moveTo>
                  <a:pt x="544068" y="47116"/>
                </a:moveTo>
                <a:lnTo>
                  <a:pt x="518160" y="47116"/>
                </a:lnTo>
                <a:lnTo>
                  <a:pt x="518160" y="73025"/>
                </a:lnTo>
                <a:lnTo>
                  <a:pt x="544068" y="73025"/>
                </a:lnTo>
                <a:lnTo>
                  <a:pt x="544068" y="47116"/>
                </a:lnTo>
                <a:close/>
              </a:path>
              <a:path w="934085" h="120650">
                <a:moveTo>
                  <a:pt x="595884" y="47116"/>
                </a:moveTo>
                <a:lnTo>
                  <a:pt x="569976" y="47116"/>
                </a:lnTo>
                <a:lnTo>
                  <a:pt x="569976" y="73025"/>
                </a:lnTo>
                <a:lnTo>
                  <a:pt x="595884" y="73025"/>
                </a:lnTo>
                <a:lnTo>
                  <a:pt x="595884" y="47116"/>
                </a:lnTo>
                <a:close/>
              </a:path>
              <a:path w="934085" h="120650">
                <a:moveTo>
                  <a:pt x="647700" y="47116"/>
                </a:moveTo>
                <a:lnTo>
                  <a:pt x="621791" y="47116"/>
                </a:lnTo>
                <a:lnTo>
                  <a:pt x="621791" y="73025"/>
                </a:lnTo>
                <a:lnTo>
                  <a:pt x="647700" y="73025"/>
                </a:lnTo>
                <a:lnTo>
                  <a:pt x="647700" y="47116"/>
                </a:lnTo>
                <a:close/>
              </a:path>
              <a:path w="934085" h="120650">
                <a:moveTo>
                  <a:pt x="699516" y="47116"/>
                </a:moveTo>
                <a:lnTo>
                  <a:pt x="673608" y="47116"/>
                </a:lnTo>
                <a:lnTo>
                  <a:pt x="673608" y="73025"/>
                </a:lnTo>
                <a:lnTo>
                  <a:pt x="699516" y="73025"/>
                </a:lnTo>
                <a:lnTo>
                  <a:pt x="699516" y="47116"/>
                </a:lnTo>
                <a:close/>
              </a:path>
              <a:path w="934085" h="120650">
                <a:moveTo>
                  <a:pt x="751332" y="47116"/>
                </a:moveTo>
                <a:lnTo>
                  <a:pt x="725424" y="47116"/>
                </a:lnTo>
                <a:lnTo>
                  <a:pt x="725424" y="73025"/>
                </a:lnTo>
                <a:lnTo>
                  <a:pt x="751332" y="73025"/>
                </a:lnTo>
                <a:lnTo>
                  <a:pt x="751332" y="47116"/>
                </a:lnTo>
                <a:close/>
              </a:path>
              <a:path w="934085" h="120650">
                <a:moveTo>
                  <a:pt x="803147" y="47116"/>
                </a:moveTo>
                <a:lnTo>
                  <a:pt x="777240" y="47116"/>
                </a:lnTo>
                <a:lnTo>
                  <a:pt x="777240" y="73025"/>
                </a:lnTo>
                <a:lnTo>
                  <a:pt x="803147" y="73025"/>
                </a:lnTo>
                <a:lnTo>
                  <a:pt x="803147" y="47116"/>
                </a:lnTo>
                <a:close/>
              </a:path>
              <a:path w="934085" h="120650">
                <a:moveTo>
                  <a:pt x="880872" y="61118"/>
                </a:moveTo>
                <a:lnTo>
                  <a:pt x="824103" y="94233"/>
                </a:lnTo>
                <a:lnTo>
                  <a:pt x="817879" y="97789"/>
                </a:lnTo>
                <a:lnTo>
                  <a:pt x="815847" y="105790"/>
                </a:lnTo>
                <a:lnTo>
                  <a:pt x="819404" y="111886"/>
                </a:lnTo>
                <a:lnTo>
                  <a:pt x="822960" y="118109"/>
                </a:lnTo>
                <a:lnTo>
                  <a:pt x="830960" y="120141"/>
                </a:lnTo>
                <a:lnTo>
                  <a:pt x="911747" y="73025"/>
                </a:lnTo>
                <a:lnTo>
                  <a:pt x="880872" y="73025"/>
                </a:lnTo>
                <a:lnTo>
                  <a:pt x="880872" y="61118"/>
                </a:lnTo>
                <a:close/>
              </a:path>
              <a:path w="934085" h="120650">
                <a:moveTo>
                  <a:pt x="854964" y="47116"/>
                </a:moveTo>
                <a:lnTo>
                  <a:pt x="829056" y="47116"/>
                </a:lnTo>
                <a:lnTo>
                  <a:pt x="829056" y="73025"/>
                </a:lnTo>
                <a:lnTo>
                  <a:pt x="854964" y="73025"/>
                </a:lnTo>
                <a:lnTo>
                  <a:pt x="854964" y="47116"/>
                </a:lnTo>
                <a:close/>
              </a:path>
              <a:path w="934085" h="120650">
                <a:moveTo>
                  <a:pt x="882668" y="60070"/>
                </a:moveTo>
                <a:lnTo>
                  <a:pt x="880872" y="61118"/>
                </a:lnTo>
                <a:lnTo>
                  <a:pt x="880872" y="73025"/>
                </a:lnTo>
                <a:lnTo>
                  <a:pt x="906779" y="73025"/>
                </a:lnTo>
                <a:lnTo>
                  <a:pt x="906779" y="71246"/>
                </a:lnTo>
                <a:lnTo>
                  <a:pt x="901827" y="71246"/>
                </a:lnTo>
                <a:lnTo>
                  <a:pt x="882668" y="60070"/>
                </a:lnTo>
                <a:close/>
              </a:path>
              <a:path w="934085" h="120650">
                <a:moveTo>
                  <a:pt x="911746" y="47116"/>
                </a:moveTo>
                <a:lnTo>
                  <a:pt x="906779" y="47116"/>
                </a:lnTo>
                <a:lnTo>
                  <a:pt x="906779" y="73025"/>
                </a:lnTo>
                <a:lnTo>
                  <a:pt x="911747" y="73025"/>
                </a:lnTo>
                <a:lnTo>
                  <a:pt x="933958" y="60070"/>
                </a:lnTo>
                <a:lnTo>
                  <a:pt x="911746" y="47116"/>
                </a:lnTo>
                <a:close/>
              </a:path>
              <a:path w="934085" h="120650">
                <a:moveTo>
                  <a:pt x="901827" y="48894"/>
                </a:moveTo>
                <a:lnTo>
                  <a:pt x="882668" y="60070"/>
                </a:lnTo>
                <a:lnTo>
                  <a:pt x="901827" y="71246"/>
                </a:lnTo>
                <a:lnTo>
                  <a:pt x="901827" y="48894"/>
                </a:lnTo>
                <a:close/>
              </a:path>
              <a:path w="934085" h="120650">
                <a:moveTo>
                  <a:pt x="906779" y="48894"/>
                </a:moveTo>
                <a:lnTo>
                  <a:pt x="901827" y="48894"/>
                </a:lnTo>
                <a:lnTo>
                  <a:pt x="901827" y="71246"/>
                </a:lnTo>
                <a:lnTo>
                  <a:pt x="906779" y="71246"/>
                </a:lnTo>
                <a:lnTo>
                  <a:pt x="906779" y="48894"/>
                </a:lnTo>
                <a:close/>
              </a:path>
              <a:path w="934085" h="120650">
                <a:moveTo>
                  <a:pt x="880872" y="59023"/>
                </a:moveTo>
                <a:lnTo>
                  <a:pt x="880872" y="61118"/>
                </a:lnTo>
                <a:lnTo>
                  <a:pt x="882668" y="60070"/>
                </a:lnTo>
                <a:lnTo>
                  <a:pt x="880872" y="59023"/>
                </a:lnTo>
                <a:close/>
              </a:path>
              <a:path w="934085" h="120650">
                <a:moveTo>
                  <a:pt x="906779" y="47116"/>
                </a:moveTo>
                <a:lnTo>
                  <a:pt x="880872" y="47116"/>
                </a:lnTo>
                <a:lnTo>
                  <a:pt x="880872" y="59023"/>
                </a:lnTo>
                <a:lnTo>
                  <a:pt x="882668" y="60070"/>
                </a:lnTo>
                <a:lnTo>
                  <a:pt x="901827" y="48894"/>
                </a:lnTo>
                <a:lnTo>
                  <a:pt x="906779" y="48894"/>
                </a:lnTo>
                <a:lnTo>
                  <a:pt x="906779" y="47116"/>
                </a:lnTo>
                <a:close/>
              </a:path>
              <a:path w="934085" h="120650">
                <a:moveTo>
                  <a:pt x="830960" y="0"/>
                </a:moveTo>
                <a:lnTo>
                  <a:pt x="822960" y="2031"/>
                </a:lnTo>
                <a:lnTo>
                  <a:pt x="819404" y="8254"/>
                </a:lnTo>
                <a:lnTo>
                  <a:pt x="815847" y="14350"/>
                </a:lnTo>
                <a:lnTo>
                  <a:pt x="817879" y="22351"/>
                </a:lnTo>
                <a:lnTo>
                  <a:pt x="824103" y="25907"/>
                </a:lnTo>
                <a:lnTo>
                  <a:pt x="880872" y="59023"/>
                </a:lnTo>
                <a:lnTo>
                  <a:pt x="880872" y="47116"/>
                </a:lnTo>
                <a:lnTo>
                  <a:pt x="911746" y="47116"/>
                </a:lnTo>
                <a:lnTo>
                  <a:pt x="830960" y="0"/>
                </a:lnTo>
                <a:close/>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 name="object 18">
            <a:extLst>
              <a:ext uri="{FF2B5EF4-FFF2-40B4-BE49-F238E27FC236}">
                <a16:creationId xmlns:a16="http://schemas.microsoft.com/office/drawing/2014/main" id="{36881172-1F2F-4D3A-A69D-0749E70BF1FB}"/>
              </a:ext>
            </a:extLst>
          </p:cNvPr>
          <p:cNvSpPr txBox="1"/>
          <p:nvPr/>
        </p:nvSpPr>
        <p:spPr>
          <a:xfrm>
            <a:off x="466725" y="1025525"/>
            <a:ext cx="1082675" cy="671513"/>
          </a:xfrm>
          <a:prstGeom prst="rect">
            <a:avLst/>
          </a:prstGeom>
        </p:spPr>
        <p:txBody>
          <a:bodyPr lIns="0" tIns="16087" rIns="0" bIns="0">
            <a:spAutoFit/>
          </a:bodyPr>
          <a:lstStyle/>
          <a:p>
            <a:pPr marL="30479">
              <a:spcBef>
                <a:spcPts val="127"/>
              </a:spcBef>
              <a:defRPr/>
            </a:pPr>
            <a:r>
              <a:rPr sz="2133" b="1" spc="-7" dirty="0">
                <a:solidFill>
                  <a:srgbClr val="FFB000"/>
                </a:solidFill>
                <a:latin typeface="Arial"/>
                <a:cs typeface="Arial"/>
              </a:rPr>
              <a:t>内容</a:t>
            </a:r>
            <a:endParaRPr sz="2133">
              <a:latin typeface="Arial"/>
              <a:cs typeface="Arial"/>
            </a:endParaRPr>
          </a:p>
          <a:p>
            <a:pPr marL="16933">
              <a:spcBef>
                <a:spcPts val="7"/>
              </a:spcBef>
              <a:defRPr/>
            </a:pPr>
            <a:r>
              <a:rPr sz="2133" b="1" spc="-13" dirty="0">
                <a:solidFill>
                  <a:srgbClr val="FFB000"/>
                </a:solidFill>
                <a:latin typeface="Arial"/>
                <a:cs typeface="Arial"/>
              </a:rPr>
              <a:t>交货</a:t>
            </a:r>
            <a:endParaRPr sz="2133">
              <a:latin typeface="Arial"/>
              <a:cs typeface="Arial"/>
            </a:endParaRPr>
          </a:p>
        </p:txBody>
      </p:sp>
      <p:sp>
        <p:nvSpPr>
          <p:cNvPr id="19" name="object 19">
            <a:extLst>
              <a:ext uri="{FF2B5EF4-FFF2-40B4-BE49-F238E27FC236}">
                <a16:creationId xmlns:a16="http://schemas.microsoft.com/office/drawing/2014/main" id="{64890EFA-D040-4432-8F3B-FE0DA653949C}"/>
              </a:ext>
            </a:extLst>
          </p:cNvPr>
          <p:cNvSpPr txBox="1"/>
          <p:nvPr/>
        </p:nvSpPr>
        <p:spPr>
          <a:xfrm>
            <a:off x="3330575" y="1060450"/>
            <a:ext cx="747713" cy="671513"/>
          </a:xfrm>
          <a:prstGeom prst="rect">
            <a:avLst/>
          </a:prstGeom>
        </p:spPr>
        <p:txBody>
          <a:bodyPr lIns="0" tIns="16087" rIns="0" bIns="0">
            <a:spAutoFit/>
          </a:bodyPr>
          <a:lstStyle/>
          <a:p>
            <a:pPr algn="ctr">
              <a:spcBef>
                <a:spcPts val="127"/>
              </a:spcBef>
              <a:defRPr/>
            </a:pPr>
            <a:r>
              <a:rPr sz="2133" b="1" spc="-27" dirty="0">
                <a:solidFill>
                  <a:srgbClr val="FFB000"/>
                </a:solidFill>
                <a:latin typeface="Arial"/>
                <a:cs typeface="Arial"/>
              </a:rPr>
              <a:t>Api</a:t>
            </a:r>
            <a:endParaRPr sz="2133">
              <a:latin typeface="Arial"/>
              <a:cs typeface="Arial"/>
            </a:endParaRPr>
          </a:p>
          <a:p>
            <a:pPr algn="ctr">
              <a:defRPr/>
            </a:pPr>
            <a:r>
              <a:rPr sz="2133" b="1" spc="-7" dirty="0">
                <a:solidFill>
                  <a:srgbClr val="FFB000"/>
                </a:solidFill>
                <a:latin typeface="Arial"/>
                <a:cs typeface="Arial"/>
              </a:rPr>
              <a:t>洛杉矶</a:t>
            </a:r>
            <a:r>
              <a:rPr sz="2133" b="1" spc="-60" dirty="0">
                <a:solidFill>
                  <a:srgbClr val="FFB000"/>
                </a:solidFill>
                <a:latin typeface="Arial"/>
                <a:cs typeface="Arial"/>
              </a:rPr>
              <a:t>Y</a:t>
            </a:r>
            <a:r>
              <a:rPr sz="2133" b="1" spc="-7" dirty="0">
                <a:solidFill>
                  <a:srgbClr val="FFB000"/>
                </a:solidFill>
                <a:latin typeface="Arial"/>
                <a:cs typeface="Arial"/>
              </a:rPr>
              <a:t>二</a:t>
            </a:r>
            <a:endParaRPr sz="2133">
              <a:latin typeface="Arial"/>
              <a:cs typeface="Arial"/>
            </a:endParaRPr>
          </a:p>
        </p:txBody>
      </p:sp>
      <p:sp>
        <p:nvSpPr>
          <p:cNvPr id="347156" name="object 20">
            <a:extLst>
              <a:ext uri="{FF2B5EF4-FFF2-40B4-BE49-F238E27FC236}">
                <a16:creationId xmlns:a16="http://schemas.microsoft.com/office/drawing/2014/main" id="{458C07B7-1836-42B3-BE6C-31267858E988}"/>
              </a:ext>
            </a:extLst>
          </p:cNvPr>
          <p:cNvSpPr txBox="1">
            <a:spLocks noChangeArrowheads="1"/>
          </p:cNvSpPr>
          <p:nvPr/>
        </p:nvSpPr>
        <p:spPr bwMode="auto">
          <a:xfrm>
            <a:off x="6230938" y="1047750"/>
            <a:ext cx="14986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087" rIns="0" bIns="0">
            <a:spAutoFit/>
          </a:bodyPr>
          <a:lstStyle>
            <a:lvl1pPr marL="390525" indent="-3746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25"/>
              </a:spcBef>
            </a:pPr>
            <a:r>
              <a:rPr lang="zh-CN" altLang="zh-CN" sz="2100" b="1">
                <a:solidFill>
                  <a:srgbClr val="FFB000"/>
                </a:solidFill>
                <a:latin typeface="Arial" panose="020B0604020202020204" pitchFamily="34" charset="0"/>
                <a:cs typeface="Arial" panose="020B0604020202020204" pitchFamily="34" charset="0"/>
              </a:rPr>
              <a:t>应用层</a:t>
            </a:r>
            <a:endParaRPr lang="zh-CN" altLang="zh-CN" sz="2100">
              <a:latin typeface="Arial" panose="020B0604020202020204" pitchFamily="34" charset="0"/>
              <a:cs typeface="Arial" panose="020B0604020202020204" pitchFamily="34" charset="0"/>
            </a:endParaRPr>
          </a:p>
        </p:txBody>
      </p:sp>
      <p:sp>
        <p:nvSpPr>
          <p:cNvPr id="21" name="object 21">
            <a:extLst>
              <a:ext uri="{FF2B5EF4-FFF2-40B4-BE49-F238E27FC236}">
                <a16:creationId xmlns:a16="http://schemas.microsoft.com/office/drawing/2014/main" id="{774451B8-825A-41A6-B0BB-E2D9105FEB81}"/>
              </a:ext>
            </a:extLst>
          </p:cNvPr>
          <p:cNvSpPr txBox="1"/>
          <p:nvPr/>
        </p:nvSpPr>
        <p:spPr>
          <a:xfrm>
            <a:off x="9059863" y="1076325"/>
            <a:ext cx="1550987" cy="673100"/>
          </a:xfrm>
          <a:prstGeom prst="rect">
            <a:avLst/>
          </a:prstGeom>
        </p:spPr>
        <p:txBody>
          <a:bodyPr lIns="0" tIns="16087" rIns="0" bIns="0">
            <a:spAutoFit/>
          </a:bodyPr>
          <a:lstStyle/>
          <a:p>
            <a:pPr algn="ctr">
              <a:spcBef>
                <a:spcPts val="127"/>
              </a:spcBef>
              <a:defRPr/>
            </a:pPr>
            <a:r>
              <a:rPr sz="2133" b="1" spc="-7" dirty="0">
                <a:solidFill>
                  <a:srgbClr val="FFB000"/>
                </a:solidFill>
                <a:latin typeface="Arial"/>
                <a:cs typeface="Arial"/>
              </a:rPr>
              <a:t>持续</a:t>
            </a:r>
            <a:endParaRPr sz="2133">
              <a:latin typeface="Arial"/>
              <a:cs typeface="Arial"/>
            </a:endParaRPr>
          </a:p>
          <a:p>
            <a:pPr algn="ctr">
              <a:spcBef>
                <a:spcPts val="7"/>
              </a:spcBef>
              <a:defRPr/>
            </a:pPr>
            <a:r>
              <a:rPr sz="2133" b="1" spc="-20" dirty="0">
                <a:solidFill>
                  <a:srgbClr val="FFB000"/>
                </a:solidFill>
                <a:latin typeface="Arial"/>
                <a:cs typeface="Arial"/>
              </a:rPr>
              <a:t>层</a:t>
            </a:r>
            <a:endParaRPr sz="2133">
              <a:latin typeface="Arial"/>
              <a:cs typeface="Arial"/>
            </a:endParaRPr>
          </a:p>
        </p:txBody>
      </p:sp>
      <p:sp>
        <p:nvSpPr>
          <p:cNvPr id="347158" name="object 22">
            <a:extLst>
              <a:ext uri="{FF2B5EF4-FFF2-40B4-BE49-F238E27FC236}">
                <a16:creationId xmlns:a16="http://schemas.microsoft.com/office/drawing/2014/main" id="{0187D8AA-1B47-4E8B-AEBA-84F1350CAB1A}"/>
              </a:ext>
            </a:extLst>
          </p:cNvPr>
          <p:cNvSpPr>
            <a:spLocks noChangeArrowheads="1"/>
          </p:cNvSpPr>
          <p:nvPr/>
        </p:nvSpPr>
        <p:spPr bwMode="auto">
          <a:xfrm>
            <a:off x="4387850" y="3681413"/>
            <a:ext cx="1435100" cy="420687"/>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47159" name="object 23">
            <a:extLst>
              <a:ext uri="{FF2B5EF4-FFF2-40B4-BE49-F238E27FC236}">
                <a16:creationId xmlns:a16="http://schemas.microsoft.com/office/drawing/2014/main" id="{63928956-5EEC-4F31-996B-88FF599CDF7D}"/>
              </a:ext>
            </a:extLst>
          </p:cNvPr>
          <p:cNvSpPr>
            <a:spLocks/>
          </p:cNvSpPr>
          <p:nvPr/>
        </p:nvSpPr>
        <p:spPr bwMode="auto">
          <a:xfrm>
            <a:off x="4445000" y="3786188"/>
            <a:ext cx="1168400" cy="160337"/>
          </a:xfrm>
          <a:custGeom>
            <a:avLst/>
            <a:gdLst>
              <a:gd name="T0" fmla="*/ 0 w 876300"/>
              <a:gd name="T1" fmla="*/ 302693 h 120650"/>
              <a:gd name="T2" fmla="*/ 327529 w 876300"/>
              <a:gd name="T3" fmla="*/ 195303 h 120650"/>
              <a:gd name="T4" fmla="*/ 327529 w 876300"/>
              <a:gd name="T5" fmla="*/ 302693 h 120650"/>
              <a:gd name="T6" fmla="*/ 436705 w 876300"/>
              <a:gd name="T7" fmla="*/ 195303 h 120650"/>
              <a:gd name="T8" fmla="*/ 545877 w 876300"/>
              <a:gd name="T9" fmla="*/ 195303 h 120650"/>
              <a:gd name="T10" fmla="*/ 655056 w 876300"/>
              <a:gd name="T11" fmla="*/ 302693 h 120650"/>
              <a:gd name="T12" fmla="*/ 982585 w 876300"/>
              <a:gd name="T13" fmla="*/ 195303 h 120650"/>
              <a:gd name="T14" fmla="*/ 982585 w 876300"/>
              <a:gd name="T15" fmla="*/ 302693 h 120650"/>
              <a:gd name="T16" fmla="*/ 1091756 w 876300"/>
              <a:gd name="T17" fmla="*/ 195303 h 120650"/>
              <a:gd name="T18" fmla="*/ 1200937 w 876300"/>
              <a:gd name="T19" fmla="*/ 195303 h 120650"/>
              <a:gd name="T20" fmla="*/ 1310113 w 876300"/>
              <a:gd name="T21" fmla="*/ 302693 h 120650"/>
              <a:gd name="T22" fmla="*/ 1637641 w 876300"/>
              <a:gd name="T23" fmla="*/ 195303 h 120650"/>
              <a:gd name="T24" fmla="*/ 1637641 w 876300"/>
              <a:gd name="T25" fmla="*/ 302693 h 120650"/>
              <a:gd name="T26" fmla="*/ 1746815 w 876300"/>
              <a:gd name="T27" fmla="*/ 195303 h 120650"/>
              <a:gd name="T28" fmla="*/ 1855993 w 876300"/>
              <a:gd name="T29" fmla="*/ 195303 h 120650"/>
              <a:gd name="T30" fmla="*/ 1965169 w 876300"/>
              <a:gd name="T31" fmla="*/ 302693 h 120650"/>
              <a:gd name="T32" fmla="*/ 2292695 w 876300"/>
              <a:gd name="T33" fmla="*/ 195303 h 120650"/>
              <a:gd name="T34" fmla="*/ 2292695 w 876300"/>
              <a:gd name="T35" fmla="*/ 302693 h 120650"/>
              <a:gd name="T36" fmla="*/ 2401876 w 876300"/>
              <a:gd name="T37" fmla="*/ 195303 h 120650"/>
              <a:gd name="T38" fmla="*/ 2511049 w 876300"/>
              <a:gd name="T39" fmla="*/ 195303 h 120650"/>
              <a:gd name="T40" fmla="*/ 2620224 w 876300"/>
              <a:gd name="T41" fmla="*/ 302693 h 120650"/>
              <a:gd name="T42" fmla="*/ 2947753 w 876300"/>
              <a:gd name="T43" fmla="*/ 195303 h 120650"/>
              <a:gd name="T44" fmla="*/ 2947753 w 876300"/>
              <a:gd name="T45" fmla="*/ 302693 h 120650"/>
              <a:gd name="T46" fmla="*/ 3056932 w 876300"/>
              <a:gd name="T47" fmla="*/ 195303 h 120650"/>
              <a:gd name="T48" fmla="*/ 3166107 w 876300"/>
              <a:gd name="T49" fmla="*/ 195303 h 120650"/>
              <a:gd name="T50" fmla="*/ 3201424 w 876300"/>
              <a:gd name="T51" fmla="*/ 405344 h 120650"/>
              <a:gd name="T52" fmla="*/ 3223372 w 876300"/>
              <a:gd name="T53" fmla="*/ 489572 h 120650"/>
              <a:gd name="T54" fmla="*/ 3597513 w 876300"/>
              <a:gd name="T55" fmla="*/ 302693 h 120650"/>
              <a:gd name="T56" fmla="*/ 3380865 w 876300"/>
              <a:gd name="T57" fmla="*/ 195303 h 120650"/>
              <a:gd name="T58" fmla="*/ 3380865 w 876300"/>
              <a:gd name="T59" fmla="*/ 302693 h 120650"/>
              <a:gd name="T60" fmla="*/ 3380865 w 876300"/>
              <a:gd name="T61" fmla="*/ 195303 h 120650"/>
              <a:gd name="T62" fmla="*/ 3384460 w 876300"/>
              <a:gd name="T63" fmla="*/ 302693 h 120650"/>
              <a:gd name="T64" fmla="*/ 3474444 w 876300"/>
              <a:gd name="T65" fmla="*/ 248999 h 120650"/>
              <a:gd name="T66" fmla="*/ 3582473 w 876300"/>
              <a:gd name="T67" fmla="*/ 302693 h 120650"/>
              <a:gd name="T68" fmla="*/ 3493632 w 876300"/>
              <a:gd name="T69" fmla="*/ 260009 h 120650"/>
              <a:gd name="T70" fmla="*/ 3582473 w 876300"/>
              <a:gd name="T71" fmla="*/ 302693 h 120650"/>
              <a:gd name="T72" fmla="*/ 3597513 w 876300"/>
              <a:gd name="T73" fmla="*/ 195303 h 120650"/>
              <a:gd name="T74" fmla="*/ 3493632 w 876300"/>
              <a:gd name="T75" fmla="*/ 260009 h 120650"/>
              <a:gd name="T76" fmla="*/ 3582975 w 876300"/>
              <a:gd name="T77" fmla="*/ 202669 h 120650"/>
              <a:gd name="T78" fmla="*/ 3582508 w 876300"/>
              <a:gd name="T79" fmla="*/ 295322 h 120650"/>
              <a:gd name="T80" fmla="*/ 3474444 w 876300"/>
              <a:gd name="T81" fmla="*/ 248999 h 120650"/>
              <a:gd name="T82" fmla="*/ 3493632 w 876300"/>
              <a:gd name="T83" fmla="*/ 195303 h 120650"/>
              <a:gd name="T84" fmla="*/ 3474444 w 876300"/>
              <a:gd name="T85" fmla="*/ 248999 h 120650"/>
              <a:gd name="T86" fmla="*/ 3583004 w 876300"/>
              <a:gd name="T87" fmla="*/ 195303 h 120650"/>
              <a:gd name="T88" fmla="*/ 3555179 w 876300"/>
              <a:gd name="T89" fmla="*/ 202669 h 120650"/>
              <a:gd name="T90" fmla="*/ 3256549 w 876300"/>
              <a:gd name="T91" fmla="*/ 0 h 120650"/>
              <a:gd name="T92" fmla="*/ 3192868 w 876300"/>
              <a:gd name="T93" fmla="*/ 59480 h 120650"/>
              <a:gd name="T94" fmla="*/ 3384460 w 876300"/>
              <a:gd name="T95" fmla="*/ 197363 h 120650"/>
              <a:gd name="T96" fmla="*/ 3282772 w 876300"/>
              <a:gd name="T97" fmla="*/ 14742 h 12065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876300" h="120650">
                <a:moveTo>
                  <a:pt x="25908" y="47117"/>
                </a:moveTo>
                <a:lnTo>
                  <a:pt x="0" y="47117"/>
                </a:lnTo>
                <a:lnTo>
                  <a:pt x="0" y="73025"/>
                </a:lnTo>
                <a:lnTo>
                  <a:pt x="25908" y="73025"/>
                </a:lnTo>
                <a:lnTo>
                  <a:pt x="25908" y="47117"/>
                </a:lnTo>
                <a:close/>
              </a:path>
              <a:path w="876300" h="120650">
                <a:moveTo>
                  <a:pt x="77724" y="47117"/>
                </a:moveTo>
                <a:lnTo>
                  <a:pt x="51815" y="47117"/>
                </a:lnTo>
                <a:lnTo>
                  <a:pt x="51815" y="73025"/>
                </a:lnTo>
                <a:lnTo>
                  <a:pt x="77724" y="73025"/>
                </a:lnTo>
                <a:lnTo>
                  <a:pt x="77724" y="47117"/>
                </a:lnTo>
                <a:close/>
              </a:path>
              <a:path w="876300" h="120650">
                <a:moveTo>
                  <a:pt x="129539" y="47117"/>
                </a:moveTo>
                <a:lnTo>
                  <a:pt x="103632" y="47117"/>
                </a:lnTo>
                <a:lnTo>
                  <a:pt x="103632" y="73025"/>
                </a:lnTo>
                <a:lnTo>
                  <a:pt x="129539" y="73025"/>
                </a:lnTo>
                <a:lnTo>
                  <a:pt x="129539" y="47117"/>
                </a:lnTo>
                <a:close/>
              </a:path>
              <a:path w="876300" h="120650">
                <a:moveTo>
                  <a:pt x="181355" y="47117"/>
                </a:moveTo>
                <a:lnTo>
                  <a:pt x="155448" y="47117"/>
                </a:lnTo>
                <a:lnTo>
                  <a:pt x="155448" y="73025"/>
                </a:lnTo>
                <a:lnTo>
                  <a:pt x="181355" y="73025"/>
                </a:lnTo>
                <a:lnTo>
                  <a:pt x="181355" y="47117"/>
                </a:lnTo>
                <a:close/>
              </a:path>
              <a:path w="876300" h="120650">
                <a:moveTo>
                  <a:pt x="233172" y="47117"/>
                </a:moveTo>
                <a:lnTo>
                  <a:pt x="207263" y="47117"/>
                </a:lnTo>
                <a:lnTo>
                  <a:pt x="207263" y="73025"/>
                </a:lnTo>
                <a:lnTo>
                  <a:pt x="233172" y="73025"/>
                </a:lnTo>
                <a:lnTo>
                  <a:pt x="233172" y="47117"/>
                </a:lnTo>
                <a:close/>
              </a:path>
              <a:path w="876300" h="120650">
                <a:moveTo>
                  <a:pt x="284988" y="47117"/>
                </a:moveTo>
                <a:lnTo>
                  <a:pt x="259079" y="47117"/>
                </a:lnTo>
                <a:lnTo>
                  <a:pt x="259079" y="73025"/>
                </a:lnTo>
                <a:lnTo>
                  <a:pt x="284988" y="73025"/>
                </a:lnTo>
                <a:lnTo>
                  <a:pt x="284988" y="47117"/>
                </a:lnTo>
                <a:close/>
              </a:path>
              <a:path w="876300" h="120650">
                <a:moveTo>
                  <a:pt x="336803" y="47117"/>
                </a:moveTo>
                <a:lnTo>
                  <a:pt x="310896" y="47117"/>
                </a:lnTo>
                <a:lnTo>
                  <a:pt x="310896" y="73025"/>
                </a:lnTo>
                <a:lnTo>
                  <a:pt x="336803" y="73025"/>
                </a:lnTo>
                <a:lnTo>
                  <a:pt x="336803" y="47117"/>
                </a:lnTo>
                <a:close/>
              </a:path>
              <a:path w="876300" h="120650">
                <a:moveTo>
                  <a:pt x="388620" y="47117"/>
                </a:moveTo>
                <a:lnTo>
                  <a:pt x="362712" y="47117"/>
                </a:lnTo>
                <a:lnTo>
                  <a:pt x="362712" y="73025"/>
                </a:lnTo>
                <a:lnTo>
                  <a:pt x="388620" y="73025"/>
                </a:lnTo>
                <a:lnTo>
                  <a:pt x="388620" y="47117"/>
                </a:lnTo>
                <a:close/>
              </a:path>
              <a:path w="876300" h="120650">
                <a:moveTo>
                  <a:pt x="440436" y="47117"/>
                </a:moveTo>
                <a:lnTo>
                  <a:pt x="414527" y="47117"/>
                </a:lnTo>
                <a:lnTo>
                  <a:pt x="414527" y="73025"/>
                </a:lnTo>
                <a:lnTo>
                  <a:pt x="440436" y="73025"/>
                </a:lnTo>
                <a:lnTo>
                  <a:pt x="440436" y="47117"/>
                </a:lnTo>
                <a:close/>
              </a:path>
              <a:path w="876300" h="120650">
                <a:moveTo>
                  <a:pt x="492251" y="47117"/>
                </a:moveTo>
                <a:lnTo>
                  <a:pt x="466344" y="47117"/>
                </a:lnTo>
                <a:lnTo>
                  <a:pt x="466344" y="73025"/>
                </a:lnTo>
                <a:lnTo>
                  <a:pt x="492251" y="73025"/>
                </a:lnTo>
                <a:lnTo>
                  <a:pt x="492251" y="47117"/>
                </a:lnTo>
                <a:close/>
              </a:path>
              <a:path w="876300" h="120650">
                <a:moveTo>
                  <a:pt x="544067" y="47117"/>
                </a:moveTo>
                <a:lnTo>
                  <a:pt x="518160" y="47117"/>
                </a:lnTo>
                <a:lnTo>
                  <a:pt x="518160" y="73025"/>
                </a:lnTo>
                <a:lnTo>
                  <a:pt x="544067" y="73025"/>
                </a:lnTo>
                <a:lnTo>
                  <a:pt x="544067" y="47117"/>
                </a:lnTo>
                <a:close/>
              </a:path>
              <a:path w="876300" h="120650">
                <a:moveTo>
                  <a:pt x="595884" y="47117"/>
                </a:moveTo>
                <a:lnTo>
                  <a:pt x="569976" y="47117"/>
                </a:lnTo>
                <a:lnTo>
                  <a:pt x="569976" y="73025"/>
                </a:lnTo>
                <a:lnTo>
                  <a:pt x="595884" y="73025"/>
                </a:lnTo>
                <a:lnTo>
                  <a:pt x="595884" y="47117"/>
                </a:lnTo>
                <a:close/>
              </a:path>
              <a:path w="876300" h="120650">
                <a:moveTo>
                  <a:pt x="647700" y="47117"/>
                </a:moveTo>
                <a:lnTo>
                  <a:pt x="621791" y="47117"/>
                </a:lnTo>
                <a:lnTo>
                  <a:pt x="621791" y="73025"/>
                </a:lnTo>
                <a:lnTo>
                  <a:pt x="647700" y="73025"/>
                </a:lnTo>
                <a:lnTo>
                  <a:pt x="647700" y="47117"/>
                </a:lnTo>
                <a:close/>
              </a:path>
              <a:path w="876300" h="120650">
                <a:moveTo>
                  <a:pt x="699515" y="47117"/>
                </a:moveTo>
                <a:lnTo>
                  <a:pt x="673608" y="47117"/>
                </a:lnTo>
                <a:lnTo>
                  <a:pt x="673608" y="73025"/>
                </a:lnTo>
                <a:lnTo>
                  <a:pt x="699515" y="73025"/>
                </a:lnTo>
                <a:lnTo>
                  <a:pt x="699515" y="47117"/>
                </a:lnTo>
                <a:close/>
              </a:path>
              <a:path w="876300" h="120650">
                <a:moveTo>
                  <a:pt x="751332" y="47117"/>
                </a:moveTo>
                <a:lnTo>
                  <a:pt x="725424" y="47117"/>
                </a:lnTo>
                <a:lnTo>
                  <a:pt x="725424" y="73025"/>
                </a:lnTo>
                <a:lnTo>
                  <a:pt x="751332" y="73025"/>
                </a:lnTo>
                <a:lnTo>
                  <a:pt x="751332" y="47117"/>
                </a:lnTo>
                <a:close/>
              </a:path>
              <a:path w="876300" h="120650">
                <a:moveTo>
                  <a:pt x="803148" y="72527"/>
                </a:moveTo>
                <a:lnTo>
                  <a:pt x="765937" y="94234"/>
                </a:lnTo>
                <a:lnTo>
                  <a:pt x="759713" y="97790"/>
                </a:lnTo>
                <a:lnTo>
                  <a:pt x="757682" y="105791"/>
                </a:lnTo>
                <a:lnTo>
                  <a:pt x="761238" y="111887"/>
                </a:lnTo>
                <a:lnTo>
                  <a:pt x="764921" y="118110"/>
                </a:lnTo>
                <a:lnTo>
                  <a:pt x="772795" y="120142"/>
                </a:lnTo>
                <a:lnTo>
                  <a:pt x="779017" y="116586"/>
                </a:lnTo>
                <a:lnTo>
                  <a:pt x="853707" y="73025"/>
                </a:lnTo>
                <a:lnTo>
                  <a:pt x="803148" y="73025"/>
                </a:lnTo>
                <a:lnTo>
                  <a:pt x="803148" y="72527"/>
                </a:lnTo>
                <a:close/>
              </a:path>
              <a:path w="876300" h="120650">
                <a:moveTo>
                  <a:pt x="802295" y="47117"/>
                </a:moveTo>
                <a:lnTo>
                  <a:pt x="777239" y="47117"/>
                </a:lnTo>
                <a:lnTo>
                  <a:pt x="777239" y="73025"/>
                </a:lnTo>
                <a:lnTo>
                  <a:pt x="802295" y="73025"/>
                </a:lnTo>
                <a:lnTo>
                  <a:pt x="803148" y="72527"/>
                </a:lnTo>
                <a:lnTo>
                  <a:pt x="803148" y="47614"/>
                </a:lnTo>
                <a:lnTo>
                  <a:pt x="802295" y="47117"/>
                </a:lnTo>
                <a:close/>
              </a:path>
              <a:path w="876300" h="120650">
                <a:moveTo>
                  <a:pt x="824502" y="60071"/>
                </a:moveTo>
                <a:lnTo>
                  <a:pt x="803148" y="72527"/>
                </a:lnTo>
                <a:lnTo>
                  <a:pt x="803148" y="73025"/>
                </a:lnTo>
                <a:lnTo>
                  <a:pt x="829055" y="73025"/>
                </a:lnTo>
                <a:lnTo>
                  <a:pt x="829055" y="62727"/>
                </a:lnTo>
                <a:lnTo>
                  <a:pt x="824502" y="60071"/>
                </a:lnTo>
                <a:close/>
              </a:path>
              <a:path w="876300" h="120650">
                <a:moveTo>
                  <a:pt x="829055" y="62727"/>
                </a:moveTo>
                <a:lnTo>
                  <a:pt x="829055" y="73025"/>
                </a:lnTo>
                <a:lnTo>
                  <a:pt x="850138" y="73025"/>
                </a:lnTo>
                <a:lnTo>
                  <a:pt x="850146" y="71247"/>
                </a:lnTo>
                <a:lnTo>
                  <a:pt x="843661" y="71247"/>
                </a:lnTo>
                <a:lnTo>
                  <a:pt x="829055" y="62727"/>
                </a:lnTo>
                <a:close/>
              </a:path>
              <a:path w="876300" h="120650">
                <a:moveTo>
                  <a:pt x="853707" y="47117"/>
                </a:moveTo>
                <a:lnTo>
                  <a:pt x="850264" y="47117"/>
                </a:lnTo>
                <a:lnTo>
                  <a:pt x="850138" y="73025"/>
                </a:lnTo>
                <a:lnTo>
                  <a:pt x="853707" y="73025"/>
                </a:lnTo>
                <a:lnTo>
                  <a:pt x="875919" y="60071"/>
                </a:lnTo>
                <a:lnTo>
                  <a:pt x="853707" y="47117"/>
                </a:lnTo>
                <a:close/>
              </a:path>
              <a:path w="876300" h="120650">
                <a:moveTo>
                  <a:pt x="843661" y="48894"/>
                </a:moveTo>
                <a:lnTo>
                  <a:pt x="829055" y="57414"/>
                </a:lnTo>
                <a:lnTo>
                  <a:pt x="829055" y="62727"/>
                </a:lnTo>
                <a:lnTo>
                  <a:pt x="843661" y="71247"/>
                </a:lnTo>
                <a:lnTo>
                  <a:pt x="843661" y="48894"/>
                </a:lnTo>
                <a:close/>
              </a:path>
              <a:path w="876300" h="120650">
                <a:moveTo>
                  <a:pt x="850256" y="48894"/>
                </a:moveTo>
                <a:lnTo>
                  <a:pt x="843661" y="48894"/>
                </a:lnTo>
                <a:lnTo>
                  <a:pt x="843661" y="71247"/>
                </a:lnTo>
                <a:lnTo>
                  <a:pt x="850146" y="71247"/>
                </a:lnTo>
                <a:lnTo>
                  <a:pt x="850256" y="48894"/>
                </a:lnTo>
                <a:close/>
              </a:path>
              <a:path w="876300" h="120650">
                <a:moveTo>
                  <a:pt x="829055" y="57414"/>
                </a:moveTo>
                <a:lnTo>
                  <a:pt x="824502" y="60071"/>
                </a:lnTo>
                <a:lnTo>
                  <a:pt x="829055" y="62727"/>
                </a:lnTo>
                <a:lnTo>
                  <a:pt x="829055" y="57414"/>
                </a:lnTo>
                <a:close/>
              </a:path>
              <a:path w="876300" h="120650">
                <a:moveTo>
                  <a:pt x="829055" y="47117"/>
                </a:moveTo>
                <a:lnTo>
                  <a:pt x="803148" y="47117"/>
                </a:lnTo>
                <a:lnTo>
                  <a:pt x="803148" y="47614"/>
                </a:lnTo>
                <a:lnTo>
                  <a:pt x="824502" y="60071"/>
                </a:lnTo>
                <a:lnTo>
                  <a:pt x="829055" y="57414"/>
                </a:lnTo>
                <a:lnTo>
                  <a:pt x="829055" y="47117"/>
                </a:lnTo>
                <a:close/>
              </a:path>
              <a:path w="876300" h="120650">
                <a:moveTo>
                  <a:pt x="850264" y="47117"/>
                </a:moveTo>
                <a:lnTo>
                  <a:pt x="829055" y="47117"/>
                </a:lnTo>
                <a:lnTo>
                  <a:pt x="829055" y="57414"/>
                </a:lnTo>
                <a:lnTo>
                  <a:pt x="843661" y="48894"/>
                </a:lnTo>
                <a:lnTo>
                  <a:pt x="850256" y="48894"/>
                </a:lnTo>
                <a:lnTo>
                  <a:pt x="850264" y="47117"/>
                </a:lnTo>
                <a:close/>
              </a:path>
              <a:path w="876300" h="120650">
                <a:moveTo>
                  <a:pt x="772795" y="0"/>
                </a:moveTo>
                <a:lnTo>
                  <a:pt x="764921" y="2031"/>
                </a:lnTo>
                <a:lnTo>
                  <a:pt x="761238" y="8255"/>
                </a:lnTo>
                <a:lnTo>
                  <a:pt x="757682" y="14350"/>
                </a:lnTo>
                <a:lnTo>
                  <a:pt x="759713" y="22352"/>
                </a:lnTo>
                <a:lnTo>
                  <a:pt x="765937" y="25908"/>
                </a:lnTo>
                <a:lnTo>
                  <a:pt x="803148" y="47614"/>
                </a:lnTo>
                <a:lnTo>
                  <a:pt x="803148" y="47117"/>
                </a:lnTo>
                <a:lnTo>
                  <a:pt x="853707" y="47117"/>
                </a:lnTo>
                <a:lnTo>
                  <a:pt x="779017" y="3556"/>
                </a:lnTo>
                <a:lnTo>
                  <a:pt x="772795" y="0"/>
                </a:lnTo>
                <a:close/>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47160" name="object 24">
            <a:extLst>
              <a:ext uri="{FF2B5EF4-FFF2-40B4-BE49-F238E27FC236}">
                <a16:creationId xmlns:a16="http://schemas.microsoft.com/office/drawing/2014/main" id="{F592DA70-AD43-4997-B9BE-B948E6BE4FAE}"/>
              </a:ext>
            </a:extLst>
          </p:cNvPr>
          <p:cNvSpPr>
            <a:spLocks noChangeArrowheads="1"/>
          </p:cNvSpPr>
          <p:nvPr/>
        </p:nvSpPr>
        <p:spPr bwMode="auto">
          <a:xfrm>
            <a:off x="7556500" y="3681413"/>
            <a:ext cx="1963738" cy="420687"/>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47161" name="object 25">
            <a:extLst>
              <a:ext uri="{FF2B5EF4-FFF2-40B4-BE49-F238E27FC236}">
                <a16:creationId xmlns:a16="http://schemas.microsoft.com/office/drawing/2014/main" id="{681A5D4F-9E00-468B-A06B-505DB67895ED}"/>
              </a:ext>
            </a:extLst>
          </p:cNvPr>
          <p:cNvSpPr>
            <a:spLocks/>
          </p:cNvSpPr>
          <p:nvPr/>
        </p:nvSpPr>
        <p:spPr bwMode="auto">
          <a:xfrm>
            <a:off x="7615238" y="3786188"/>
            <a:ext cx="1692275" cy="160337"/>
          </a:xfrm>
          <a:custGeom>
            <a:avLst/>
            <a:gdLst>
              <a:gd name="T0" fmla="*/ 0 w 1270000"/>
              <a:gd name="T1" fmla="*/ 302693 h 120650"/>
              <a:gd name="T2" fmla="*/ 326505 w 1270000"/>
              <a:gd name="T3" fmla="*/ 195303 h 120650"/>
              <a:gd name="T4" fmla="*/ 326505 w 1270000"/>
              <a:gd name="T5" fmla="*/ 302693 h 120650"/>
              <a:gd name="T6" fmla="*/ 435344 w 1270000"/>
              <a:gd name="T7" fmla="*/ 195303 h 120650"/>
              <a:gd name="T8" fmla="*/ 544173 w 1270000"/>
              <a:gd name="T9" fmla="*/ 195303 h 120650"/>
              <a:gd name="T10" fmla="*/ 653010 w 1270000"/>
              <a:gd name="T11" fmla="*/ 302693 h 120650"/>
              <a:gd name="T12" fmla="*/ 979518 w 1270000"/>
              <a:gd name="T13" fmla="*/ 195303 h 120650"/>
              <a:gd name="T14" fmla="*/ 979518 w 1270000"/>
              <a:gd name="T15" fmla="*/ 302693 h 120650"/>
              <a:gd name="T16" fmla="*/ 1088354 w 1270000"/>
              <a:gd name="T17" fmla="*/ 195303 h 120650"/>
              <a:gd name="T18" fmla="*/ 1197190 w 1270000"/>
              <a:gd name="T19" fmla="*/ 195303 h 120650"/>
              <a:gd name="T20" fmla="*/ 1306023 w 1270000"/>
              <a:gd name="T21" fmla="*/ 302693 h 120650"/>
              <a:gd name="T22" fmla="*/ 1632528 w 1270000"/>
              <a:gd name="T23" fmla="*/ 195303 h 120650"/>
              <a:gd name="T24" fmla="*/ 1632528 w 1270000"/>
              <a:gd name="T25" fmla="*/ 302693 h 120650"/>
              <a:gd name="T26" fmla="*/ 1741360 w 1270000"/>
              <a:gd name="T27" fmla="*/ 195303 h 120650"/>
              <a:gd name="T28" fmla="*/ 1850200 w 1270000"/>
              <a:gd name="T29" fmla="*/ 195303 h 120650"/>
              <a:gd name="T30" fmla="*/ 1959034 w 1270000"/>
              <a:gd name="T31" fmla="*/ 302693 h 120650"/>
              <a:gd name="T32" fmla="*/ 2285544 w 1270000"/>
              <a:gd name="T33" fmla="*/ 195303 h 120650"/>
              <a:gd name="T34" fmla="*/ 2285544 w 1270000"/>
              <a:gd name="T35" fmla="*/ 302693 h 120650"/>
              <a:gd name="T36" fmla="*/ 2394377 w 1270000"/>
              <a:gd name="T37" fmla="*/ 195303 h 120650"/>
              <a:gd name="T38" fmla="*/ 2503211 w 1270000"/>
              <a:gd name="T39" fmla="*/ 195303 h 120650"/>
              <a:gd name="T40" fmla="*/ 2612049 w 1270000"/>
              <a:gd name="T41" fmla="*/ 302693 h 120650"/>
              <a:gd name="T42" fmla="*/ 2938553 w 1270000"/>
              <a:gd name="T43" fmla="*/ 195303 h 120650"/>
              <a:gd name="T44" fmla="*/ 2938553 w 1270000"/>
              <a:gd name="T45" fmla="*/ 302693 h 120650"/>
              <a:gd name="T46" fmla="*/ 3047388 w 1270000"/>
              <a:gd name="T47" fmla="*/ 195303 h 120650"/>
              <a:gd name="T48" fmla="*/ 3156225 w 1270000"/>
              <a:gd name="T49" fmla="*/ 195303 h 120650"/>
              <a:gd name="T50" fmla="*/ 3265058 w 1270000"/>
              <a:gd name="T51" fmla="*/ 302693 h 120650"/>
              <a:gd name="T52" fmla="*/ 3591563 w 1270000"/>
              <a:gd name="T53" fmla="*/ 195303 h 120650"/>
              <a:gd name="T54" fmla="*/ 3591563 w 1270000"/>
              <a:gd name="T55" fmla="*/ 302693 h 120650"/>
              <a:gd name="T56" fmla="*/ 3700399 w 1270000"/>
              <a:gd name="T57" fmla="*/ 195303 h 120650"/>
              <a:gd name="T58" fmla="*/ 3809236 w 1270000"/>
              <a:gd name="T59" fmla="*/ 195303 h 120650"/>
              <a:gd name="T60" fmla="*/ 3918072 w 1270000"/>
              <a:gd name="T61" fmla="*/ 302693 h 120650"/>
              <a:gd name="T62" fmla="*/ 4244577 w 1270000"/>
              <a:gd name="T63" fmla="*/ 195303 h 120650"/>
              <a:gd name="T64" fmla="*/ 4244577 w 1270000"/>
              <a:gd name="T65" fmla="*/ 302693 h 120650"/>
              <a:gd name="T66" fmla="*/ 4353409 w 1270000"/>
              <a:gd name="T67" fmla="*/ 195303 h 120650"/>
              <a:gd name="T68" fmla="*/ 4462249 w 1270000"/>
              <a:gd name="T69" fmla="*/ 195303 h 120650"/>
              <a:gd name="T70" fmla="*/ 4571083 w 1270000"/>
              <a:gd name="T71" fmla="*/ 302693 h 120650"/>
              <a:gd name="T72" fmla="*/ 5115261 w 1270000"/>
              <a:gd name="T73" fmla="*/ 251497 h 120650"/>
              <a:gd name="T74" fmla="*/ 4838902 w 1270000"/>
              <a:gd name="T75" fmla="*/ 438510 h 120650"/>
              <a:gd name="T76" fmla="*/ 4902390 w 1270000"/>
              <a:gd name="T77" fmla="*/ 497999 h 120650"/>
              <a:gd name="T78" fmla="*/ 5115261 w 1270000"/>
              <a:gd name="T79" fmla="*/ 251497 h 120650"/>
              <a:gd name="T80" fmla="*/ 4788754 w 1270000"/>
              <a:gd name="T81" fmla="*/ 302693 h 120650"/>
              <a:gd name="T82" fmla="*/ 5026315 w 1270000"/>
              <a:gd name="T83" fmla="*/ 195303 h 120650"/>
              <a:gd name="T84" fmla="*/ 5026315 w 1270000"/>
              <a:gd name="T85" fmla="*/ 302693 h 120650"/>
              <a:gd name="T86" fmla="*/ 5026315 w 1270000"/>
              <a:gd name="T87" fmla="*/ 195303 h 120650"/>
              <a:gd name="T88" fmla="*/ 5115261 w 1270000"/>
              <a:gd name="T89" fmla="*/ 302693 h 120650"/>
              <a:gd name="T90" fmla="*/ 5200084 w 1270000"/>
              <a:gd name="T91" fmla="*/ 295322 h 120650"/>
              <a:gd name="T92" fmla="*/ 5224098 w 1270000"/>
              <a:gd name="T93" fmla="*/ 195303 h 120650"/>
              <a:gd name="T94" fmla="*/ 5227295 w 1270000"/>
              <a:gd name="T95" fmla="*/ 195303 h 120650"/>
              <a:gd name="T96" fmla="*/ 5227295 w 1270000"/>
              <a:gd name="T97" fmla="*/ 302693 h 120650"/>
              <a:gd name="T98" fmla="*/ 5241758 w 1270000"/>
              <a:gd name="T99" fmla="*/ 195303 h 120650"/>
              <a:gd name="T100" fmla="*/ 5200084 w 1270000"/>
              <a:gd name="T101" fmla="*/ 295322 h 120650"/>
              <a:gd name="T102" fmla="*/ 5200084 w 1270000"/>
              <a:gd name="T103" fmla="*/ 202669 h 120650"/>
              <a:gd name="T104" fmla="*/ 5224098 w 1270000"/>
              <a:gd name="T105" fmla="*/ 202669 h 120650"/>
              <a:gd name="T106" fmla="*/ 5115261 w 1270000"/>
              <a:gd name="T107" fmla="*/ 246495 h 120650"/>
              <a:gd name="T108" fmla="*/ 5224098 w 1270000"/>
              <a:gd name="T109" fmla="*/ 202669 h 120650"/>
              <a:gd name="T110" fmla="*/ 4868782 w 1270000"/>
              <a:gd name="T111" fmla="*/ 8419 h 120650"/>
              <a:gd name="T112" fmla="*/ 4847438 w 1270000"/>
              <a:gd name="T113" fmla="*/ 92651 h 120650"/>
              <a:gd name="T114" fmla="*/ 5115261 w 1270000"/>
              <a:gd name="T115" fmla="*/ 195303 h 12065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270000" h="120650">
                <a:moveTo>
                  <a:pt x="25908" y="47117"/>
                </a:moveTo>
                <a:lnTo>
                  <a:pt x="0" y="47117"/>
                </a:lnTo>
                <a:lnTo>
                  <a:pt x="0" y="73025"/>
                </a:lnTo>
                <a:lnTo>
                  <a:pt x="25908" y="73025"/>
                </a:lnTo>
                <a:lnTo>
                  <a:pt x="25908" y="47117"/>
                </a:lnTo>
                <a:close/>
              </a:path>
              <a:path w="1270000" h="120650">
                <a:moveTo>
                  <a:pt x="77724" y="47117"/>
                </a:moveTo>
                <a:lnTo>
                  <a:pt x="51815" y="47117"/>
                </a:lnTo>
                <a:lnTo>
                  <a:pt x="51815" y="73025"/>
                </a:lnTo>
                <a:lnTo>
                  <a:pt x="77724" y="73025"/>
                </a:lnTo>
                <a:lnTo>
                  <a:pt x="77724" y="47117"/>
                </a:lnTo>
                <a:close/>
              </a:path>
              <a:path w="1270000" h="120650">
                <a:moveTo>
                  <a:pt x="129539" y="47117"/>
                </a:moveTo>
                <a:lnTo>
                  <a:pt x="103632" y="47117"/>
                </a:lnTo>
                <a:lnTo>
                  <a:pt x="103632" y="73025"/>
                </a:lnTo>
                <a:lnTo>
                  <a:pt x="129539" y="73025"/>
                </a:lnTo>
                <a:lnTo>
                  <a:pt x="129539" y="47117"/>
                </a:lnTo>
                <a:close/>
              </a:path>
              <a:path w="1270000" h="120650">
                <a:moveTo>
                  <a:pt x="181356" y="47117"/>
                </a:moveTo>
                <a:lnTo>
                  <a:pt x="155448" y="47117"/>
                </a:lnTo>
                <a:lnTo>
                  <a:pt x="155448" y="73025"/>
                </a:lnTo>
                <a:lnTo>
                  <a:pt x="181356" y="73025"/>
                </a:lnTo>
                <a:lnTo>
                  <a:pt x="181356" y="47117"/>
                </a:lnTo>
                <a:close/>
              </a:path>
              <a:path w="1270000" h="120650">
                <a:moveTo>
                  <a:pt x="233172" y="47117"/>
                </a:moveTo>
                <a:lnTo>
                  <a:pt x="207263" y="47117"/>
                </a:lnTo>
                <a:lnTo>
                  <a:pt x="207263" y="73025"/>
                </a:lnTo>
                <a:lnTo>
                  <a:pt x="233172" y="73025"/>
                </a:lnTo>
                <a:lnTo>
                  <a:pt x="233172" y="47117"/>
                </a:lnTo>
                <a:close/>
              </a:path>
              <a:path w="1270000" h="120650">
                <a:moveTo>
                  <a:pt x="284988" y="47117"/>
                </a:moveTo>
                <a:lnTo>
                  <a:pt x="259080" y="47117"/>
                </a:lnTo>
                <a:lnTo>
                  <a:pt x="259080" y="73025"/>
                </a:lnTo>
                <a:lnTo>
                  <a:pt x="284988" y="73025"/>
                </a:lnTo>
                <a:lnTo>
                  <a:pt x="284988" y="47117"/>
                </a:lnTo>
                <a:close/>
              </a:path>
              <a:path w="1270000" h="120650">
                <a:moveTo>
                  <a:pt x="336804" y="47117"/>
                </a:moveTo>
                <a:lnTo>
                  <a:pt x="310896" y="47117"/>
                </a:lnTo>
                <a:lnTo>
                  <a:pt x="310896" y="73025"/>
                </a:lnTo>
                <a:lnTo>
                  <a:pt x="336804" y="73025"/>
                </a:lnTo>
                <a:lnTo>
                  <a:pt x="336804" y="47117"/>
                </a:lnTo>
                <a:close/>
              </a:path>
              <a:path w="1270000" h="120650">
                <a:moveTo>
                  <a:pt x="388620" y="47117"/>
                </a:moveTo>
                <a:lnTo>
                  <a:pt x="362712" y="47117"/>
                </a:lnTo>
                <a:lnTo>
                  <a:pt x="362712" y="73025"/>
                </a:lnTo>
                <a:lnTo>
                  <a:pt x="388620" y="73025"/>
                </a:lnTo>
                <a:lnTo>
                  <a:pt x="388620" y="47117"/>
                </a:lnTo>
                <a:close/>
              </a:path>
              <a:path w="1270000" h="120650">
                <a:moveTo>
                  <a:pt x="440436" y="47117"/>
                </a:moveTo>
                <a:lnTo>
                  <a:pt x="414527" y="47117"/>
                </a:lnTo>
                <a:lnTo>
                  <a:pt x="414527" y="73025"/>
                </a:lnTo>
                <a:lnTo>
                  <a:pt x="440436" y="73025"/>
                </a:lnTo>
                <a:lnTo>
                  <a:pt x="440436" y="47117"/>
                </a:lnTo>
                <a:close/>
              </a:path>
              <a:path w="1270000" h="120650">
                <a:moveTo>
                  <a:pt x="492251" y="47117"/>
                </a:moveTo>
                <a:lnTo>
                  <a:pt x="466344" y="47117"/>
                </a:lnTo>
                <a:lnTo>
                  <a:pt x="466344" y="73025"/>
                </a:lnTo>
                <a:lnTo>
                  <a:pt x="492251" y="73025"/>
                </a:lnTo>
                <a:lnTo>
                  <a:pt x="492251" y="47117"/>
                </a:lnTo>
                <a:close/>
              </a:path>
              <a:path w="1270000" h="120650">
                <a:moveTo>
                  <a:pt x="544068" y="47117"/>
                </a:moveTo>
                <a:lnTo>
                  <a:pt x="518160" y="47117"/>
                </a:lnTo>
                <a:lnTo>
                  <a:pt x="518160" y="73025"/>
                </a:lnTo>
                <a:lnTo>
                  <a:pt x="544068" y="73025"/>
                </a:lnTo>
                <a:lnTo>
                  <a:pt x="544068" y="47117"/>
                </a:lnTo>
                <a:close/>
              </a:path>
              <a:path w="1270000" h="120650">
                <a:moveTo>
                  <a:pt x="595884" y="47117"/>
                </a:moveTo>
                <a:lnTo>
                  <a:pt x="569976" y="47117"/>
                </a:lnTo>
                <a:lnTo>
                  <a:pt x="569976" y="73025"/>
                </a:lnTo>
                <a:lnTo>
                  <a:pt x="595884" y="73025"/>
                </a:lnTo>
                <a:lnTo>
                  <a:pt x="595884" y="47117"/>
                </a:lnTo>
                <a:close/>
              </a:path>
              <a:path w="1270000" h="120650">
                <a:moveTo>
                  <a:pt x="647700" y="47117"/>
                </a:moveTo>
                <a:lnTo>
                  <a:pt x="621792" y="47117"/>
                </a:lnTo>
                <a:lnTo>
                  <a:pt x="621792" y="73025"/>
                </a:lnTo>
                <a:lnTo>
                  <a:pt x="647700" y="73025"/>
                </a:lnTo>
                <a:lnTo>
                  <a:pt x="647700" y="47117"/>
                </a:lnTo>
                <a:close/>
              </a:path>
              <a:path w="1270000" h="120650">
                <a:moveTo>
                  <a:pt x="699515" y="47117"/>
                </a:moveTo>
                <a:lnTo>
                  <a:pt x="673608" y="47117"/>
                </a:lnTo>
                <a:lnTo>
                  <a:pt x="673608" y="73025"/>
                </a:lnTo>
                <a:lnTo>
                  <a:pt x="699515" y="73025"/>
                </a:lnTo>
                <a:lnTo>
                  <a:pt x="699515" y="47117"/>
                </a:lnTo>
                <a:close/>
              </a:path>
              <a:path w="1270000" h="120650">
                <a:moveTo>
                  <a:pt x="751332" y="47117"/>
                </a:moveTo>
                <a:lnTo>
                  <a:pt x="725424" y="47117"/>
                </a:lnTo>
                <a:lnTo>
                  <a:pt x="725424" y="73025"/>
                </a:lnTo>
                <a:lnTo>
                  <a:pt x="751332" y="73025"/>
                </a:lnTo>
                <a:lnTo>
                  <a:pt x="751332" y="47117"/>
                </a:lnTo>
                <a:close/>
              </a:path>
              <a:path w="1270000" h="120650">
                <a:moveTo>
                  <a:pt x="803148" y="47117"/>
                </a:moveTo>
                <a:lnTo>
                  <a:pt x="777239" y="47117"/>
                </a:lnTo>
                <a:lnTo>
                  <a:pt x="777239" y="73025"/>
                </a:lnTo>
                <a:lnTo>
                  <a:pt x="803148" y="73025"/>
                </a:lnTo>
                <a:lnTo>
                  <a:pt x="803148" y="47117"/>
                </a:lnTo>
                <a:close/>
              </a:path>
              <a:path w="1270000" h="120650">
                <a:moveTo>
                  <a:pt x="854963" y="47117"/>
                </a:moveTo>
                <a:lnTo>
                  <a:pt x="829056" y="47117"/>
                </a:lnTo>
                <a:lnTo>
                  <a:pt x="829056" y="73025"/>
                </a:lnTo>
                <a:lnTo>
                  <a:pt x="854963" y="73025"/>
                </a:lnTo>
                <a:lnTo>
                  <a:pt x="854963" y="47117"/>
                </a:lnTo>
                <a:close/>
              </a:path>
              <a:path w="1270000" h="120650">
                <a:moveTo>
                  <a:pt x="906780" y="47117"/>
                </a:moveTo>
                <a:lnTo>
                  <a:pt x="880871" y="47117"/>
                </a:lnTo>
                <a:lnTo>
                  <a:pt x="880871" y="73025"/>
                </a:lnTo>
                <a:lnTo>
                  <a:pt x="906780" y="73025"/>
                </a:lnTo>
                <a:lnTo>
                  <a:pt x="906780" y="47117"/>
                </a:lnTo>
                <a:close/>
              </a:path>
              <a:path w="1270000" h="120650">
                <a:moveTo>
                  <a:pt x="958595" y="47117"/>
                </a:moveTo>
                <a:lnTo>
                  <a:pt x="932688" y="47117"/>
                </a:lnTo>
                <a:lnTo>
                  <a:pt x="932688" y="73025"/>
                </a:lnTo>
                <a:lnTo>
                  <a:pt x="958595" y="73025"/>
                </a:lnTo>
                <a:lnTo>
                  <a:pt x="958595" y="47117"/>
                </a:lnTo>
                <a:close/>
              </a:path>
              <a:path w="1270000" h="120650">
                <a:moveTo>
                  <a:pt x="1010412" y="47117"/>
                </a:moveTo>
                <a:lnTo>
                  <a:pt x="984504" y="47117"/>
                </a:lnTo>
                <a:lnTo>
                  <a:pt x="984504" y="73025"/>
                </a:lnTo>
                <a:lnTo>
                  <a:pt x="1010412" y="73025"/>
                </a:lnTo>
                <a:lnTo>
                  <a:pt x="1010412" y="47117"/>
                </a:lnTo>
                <a:close/>
              </a:path>
              <a:path w="1270000" h="120650">
                <a:moveTo>
                  <a:pt x="1062228" y="47117"/>
                </a:moveTo>
                <a:lnTo>
                  <a:pt x="1036319" y="47117"/>
                </a:lnTo>
                <a:lnTo>
                  <a:pt x="1036319" y="73025"/>
                </a:lnTo>
                <a:lnTo>
                  <a:pt x="1062228" y="73025"/>
                </a:lnTo>
                <a:lnTo>
                  <a:pt x="1062228" y="47117"/>
                </a:lnTo>
                <a:close/>
              </a:path>
              <a:path w="1270000" h="120650">
                <a:moveTo>
                  <a:pt x="1114043" y="47117"/>
                </a:moveTo>
                <a:lnTo>
                  <a:pt x="1088136" y="47117"/>
                </a:lnTo>
                <a:lnTo>
                  <a:pt x="1088136" y="73025"/>
                </a:lnTo>
                <a:lnTo>
                  <a:pt x="1114043" y="73025"/>
                </a:lnTo>
                <a:lnTo>
                  <a:pt x="1114043" y="47117"/>
                </a:lnTo>
                <a:close/>
              </a:path>
              <a:path w="1270000" h="120650">
                <a:moveTo>
                  <a:pt x="1217676" y="60674"/>
                </a:moveTo>
                <a:lnTo>
                  <a:pt x="1160144" y="94234"/>
                </a:lnTo>
                <a:lnTo>
                  <a:pt x="1153921" y="97790"/>
                </a:lnTo>
                <a:lnTo>
                  <a:pt x="1151889" y="105791"/>
                </a:lnTo>
                <a:lnTo>
                  <a:pt x="1155445" y="111887"/>
                </a:lnTo>
                <a:lnTo>
                  <a:pt x="1159002" y="118110"/>
                </a:lnTo>
                <a:lnTo>
                  <a:pt x="1167003" y="120142"/>
                </a:lnTo>
                <a:lnTo>
                  <a:pt x="1247789" y="73025"/>
                </a:lnTo>
                <a:lnTo>
                  <a:pt x="1217676" y="73025"/>
                </a:lnTo>
                <a:lnTo>
                  <a:pt x="1217676" y="60674"/>
                </a:lnTo>
                <a:close/>
              </a:path>
              <a:path w="1270000" h="120650">
                <a:moveTo>
                  <a:pt x="1165860" y="47117"/>
                </a:moveTo>
                <a:lnTo>
                  <a:pt x="1139952" y="47117"/>
                </a:lnTo>
                <a:lnTo>
                  <a:pt x="1139952" y="73025"/>
                </a:lnTo>
                <a:lnTo>
                  <a:pt x="1165860" y="73025"/>
                </a:lnTo>
                <a:lnTo>
                  <a:pt x="1165860" y="47117"/>
                </a:lnTo>
                <a:close/>
              </a:path>
              <a:path w="1270000" h="120650">
                <a:moveTo>
                  <a:pt x="1196503" y="47117"/>
                </a:moveTo>
                <a:lnTo>
                  <a:pt x="1191767" y="47117"/>
                </a:lnTo>
                <a:lnTo>
                  <a:pt x="1191767" y="73025"/>
                </a:lnTo>
                <a:lnTo>
                  <a:pt x="1196503" y="73025"/>
                </a:lnTo>
                <a:lnTo>
                  <a:pt x="1217676" y="60674"/>
                </a:lnTo>
                <a:lnTo>
                  <a:pt x="1217676" y="59467"/>
                </a:lnTo>
                <a:lnTo>
                  <a:pt x="1196503" y="47117"/>
                </a:lnTo>
                <a:close/>
              </a:path>
              <a:path w="1270000" h="120650">
                <a:moveTo>
                  <a:pt x="1218710" y="60071"/>
                </a:moveTo>
                <a:lnTo>
                  <a:pt x="1217676" y="60674"/>
                </a:lnTo>
                <a:lnTo>
                  <a:pt x="1217676" y="73025"/>
                </a:lnTo>
                <a:lnTo>
                  <a:pt x="1243584" y="73025"/>
                </a:lnTo>
                <a:lnTo>
                  <a:pt x="1243584" y="71247"/>
                </a:lnTo>
                <a:lnTo>
                  <a:pt x="1237868" y="71247"/>
                </a:lnTo>
                <a:lnTo>
                  <a:pt x="1218710" y="60071"/>
                </a:lnTo>
                <a:close/>
              </a:path>
              <a:path w="1270000" h="120650">
                <a:moveTo>
                  <a:pt x="1244345" y="47117"/>
                </a:moveTo>
                <a:lnTo>
                  <a:pt x="1243584" y="47117"/>
                </a:lnTo>
                <a:lnTo>
                  <a:pt x="1243584" y="73025"/>
                </a:lnTo>
                <a:lnTo>
                  <a:pt x="1244345" y="73025"/>
                </a:lnTo>
                <a:lnTo>
                  <a:pt x="1244345" y="47117"/>
                </a:lnTo>
                <a:close/>
              </a:path>
              <a:path w="1270000" h="120650">
                <a:moveTo>
                  <a:pt x="1247788" y="47117"/>
                </a:moveTo>
                <a:lnTo>
                  <a:pt x="1244345" y="47117"/>
                </a:lnTo>
                <a:lnTo>
                  <a:pt x="1244345" y="73025"/>
                </a:lnTo>
                <a:lnTo>
                  <a:pt x="1247789" y="73025"/>
                </a:lnTo>
                <a:lnTo>
                  <a:pt x="1270000" y="60071"/>
                </a:lnTo>
                <a:lnTo>
                  <a:pt x="1247788" y="47117"/>
                </a:lnTo>
                <a:close/>
              </a:path>
              <a:path w="1270000" h="120650">
                <a:moveTo>
                  <a:pt x="1237868" y="48894"/>
                </a:moveTo>
                <a:lnTo>
                  <a:pt x="1218710" y="60071"/>
                </a:lnTo>
                <a:lnTo>
                  <a:pt x="1237868" y="71247"/>
                </a:lnTo>
                <a:lnTo>
                  <a:pt x="1237868" y="48894"/>
                </a:lnTo>
                <a:close/>
              </a:path>
              <a:path w="1270000" h="120650">
                <a:moveTo>
                  <a:pt x="1243584" y="48894"/>
                </a:moveTo>
                <a:lnTo>
                  <a:pt x="1237868" y="48894"/>
                </a:lnTo>
                <a:lnTo>
                  <a:pt x="1237868" y="71247"/>
                </a:lnTo>
                <a:lnTo>
                  <a:pt x="1243584" y="71247"/>
                </a:lnTo>
                <a:lnTo>
                  <a:pt x="1243584" y="48894"/>
                </a:lnTo>
                <a:close/>
              </a:path>
              <a:path w="1270000" h="120650">
                <a:moveTo>
                  <a:pt x="1243584" y="47117"/>
                </a:moveTo>
                <a:lnTo>
                  <a:pt x="1217676" y="47117"/>
                </a:lnTo>
                <a:lnTo>
                  <a:pt x="1217676" y="59467"/>
                </a:lnTo>
                <a:lnTo>
                  <a:pt x="1218710" y="60071"/>
                </a:lnTo>
                <a:lnTo>
                  <a:pt x="1237868" y="48894"/>
                </a:lnTo>
                <a:lnTo>
                  <a:pt x="1243584" y="48894"/>
                </a:lnTo>
                <a:lnTo>
                  <a:pt x="1243584" y="47117"/>
                </a:lnTo>
                <a:close/>
              </a:path>
              <a:path w="1270000" h="120650">
                <a:moveTo>
                  <a:pt x="1167003" y="0"/>
                </a:moveTo>
                <a:lnTo>
                  <a:pt x="1159002" y="2031"/>
                </a:lnTo>
                <a:lnTo>
                  <a:pt x="1155445" y="8255"/>
                </a:lnTo>
                <a:lnTo>
                  <a:pt x="1151889" y="14350"/>
                </a:lnTo>
                <a:lnTo>
                  <a:pt x="1153921" y="22352"/>
                </a:lnTo>
                <a:lnTo>
                  <a:pt x="1160144" y="25908"/>
                </a:lnTo>
                <a:lnTo>
                  <a:pt x="1217676" y="59467"/>
                </a:lnTo>
                <a:lnTo>
                  <a:pt x="1217676" y="47117"/>
                </a:lnTo>
                <a:lnTo>
                  <a:pt x="1247788" y="47117"/>
                </a:lnTo>
                <a:lnTo>
                  <a:pt x="1167003" y="0"/>
                </a:lnTo>
                <a:close/>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6" name="object 26">
            <a:extLst>
              <a:ext uri="{FF2B5EF4-FFF2-40B4-BE49-F238E27FC236}">
                <a16:creationId xmlns:a16="http://schemas.microsoft.com/office/drawing/2014/main" id="{442BD0AA-6A85-42B7-9E0E-92D8613D85C0}"/>
              </a:ext>
            </a:extLst>
          </p:cNvPr>
          <p:cNvSpPr txBox="1"/>
          <p:nvPr/>
        </p:nvSpPr>
        <p:spPr>
          <a:xfrm>
            <a:off x="3268663" y="2779713"/>
            <a:ext cx="873125" cy="509587"/>
          </a:xfrm>
          <a:prstGeom prst="rect">
            <a:avLst/>
          </a:prstGeom>
        </p:spPr>
        <p:txBody>
          <a:bodyPr lIns="0" tIns="16933" rIns="0" bIns="0">
            <a:spAutoFit/>
          </a:bodyPr>
          <a:lstStyle/>
          <a:p>
            <a:pPr algn="ctr">
              <a:spcBef>
                <a:spcPts val="133"/>
              </a:spcBef>
              <a:defRPr/>
            </a:pPr>
            <a:r>
              <a:rPr sz="1600" b="1" spc="-20" dirty="0">
                <a:solidFill>
                  <a:srgbClr val="464646"/>
                </a:solidFill>
                <a:latin typeface="Arial"/>
                <a:cs typeface="Arial"/>
              </a:rPr>
              <a:t>Api</a:t>
            </a:r>
            <a:endParaRPr sz="1600">
              <a:latin typeface="Arial"/>
              <a:cs typeface="Arial"/>
            </a:endParaRPr>
          </a:p>
          <a:p>
            <a:pPr algn="ctr">
              <a:defRPr/>
            </a:pPr>
            <a:r>
              <a:rPr sz="1600" b="1" spc="-7" dirty="0">
                <a:solidFill>
                  <a:srgbClr val="464646"/>
                </a:solidFill>
                <a:latin typeface="Arial"/>
                <a:cs typeface="Arial"/>
              </a:rPr>
              <a:t>G</a:t>
            </a:r>
            <a:r>
              <a:rPr sz="1600" b="1" dirty="0">
                <a:solidFill>
                  <a:srgbClr val="464646"/>
                </a:solidFill>
                <a:latin typeface="Arial"/>
                <a:cs typeface="Arial"/>
              </a:rPr>
              <a:t>一个</a:t>
            </a:r>
            <a:r>
              <a:rPr sz="1600" b="1" spc="-7" dirty="0">
                <a:solidFill>
                  <a:srgbClr val="464646"/>
                </a:solidFill>
                <a:latin typeface="Arial"/>
                <a:cs typeface="Arial"/>
              </a:rPr>
              <a:t>te</a:t>
            </a:r>
            <a:r>
              <a:rPr sz="1600" b="1" spc="20" dirty="0">
                <a:solidFill>
                  <a:srgbClr val="464646"/>
                </a:solidFill>
                <a:latin typeface="Arial"/>
                <a:cs typeface="Arial"/>
              </a:rPr>
              <a:t>w</a:t>
            </a:r>
            <a:r>
              <a:rPr sz="1600" b="1" spc="-20" dirty="0">
                <a:solidFill>
                  <a:srgbClr val="464646"/>
                </a:solidFill>
                <a:latin typeface="Arial"/>
                <a:cs typeface="Arial"/>
              </a:rPr>
              <a:t>一个</a:t>
            </a:r>
            <a:r>
              <a:rPr sz="1600" b="1" spc="-7" dirty="0">
                <a:solidFill>
                  <a:srgbClr val="464646"/>
                </a:solidFill>
                <a:latin typeface="Arial"/>
                <a:cs typeface="Arial"/>
              </a:rPr>
              <a:t>Y</a:t>
            </a:r>
            <a:endParaRPr sz="1600">
              <a:latin typeface="Arial"/>
              <a:cs typeface="Arial"/>
            </a:endParaRPr>
          </a:p>
        </p:txBody>
      </p:sp>
      <p:sp>
        <p:nvSpPr>
          <p:cNvPr id="347163" name="object 27">
            <a:extLst>
              <a:ext uri="{FF2B5EF4-FFF2-40B4-BE49-F238E27FC236}">
                <a16:creationId xmlns:a16="http://schemas.microsoft.com/office/drawing/2014/main" id="{194C63A5-5FA6-4DD0-82EB-ABADC508D885}"/>
              </a:ext>
            </a:extLst>
          </p:cNvPr>
          <p:cNvSpPr>
            <a:spLocks noChangeArrowheads="1"/>
          </p:cNvSpPr>
          <p:nvPr/>
        </p:nvSpPr>
        <p:spPr bwMode="auto">
          <a:xfrm>
            <a:off x="3324225" y="3416300"/>
            <a:ext cx="796925" cy="957263"/>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8" name="object 28">
            <a:extLst>
              <a:ext uri="{FF2B5EF4-FFF2-40B4-BE49-F238E27FC236}">
                <a16:creationId xmlns:a16="http://schemas.microsoft.com/office/drawing/2014/main" id="{0481983A-8C10-4699-ACD4-D6D6B6EEB2C6}"/>
              </a:ext>
            </a:extLst>
          </p:cNvPr>
          <p:cNvSpPr txBox="1"/>
          <p:nvPr/>
        </p:nvSpPr>
        <p:spPr>
          <a:xfrm>
            <a:off x="9417050" y="2768600"/>
            <a:ext cx="1123950" cy="263525"/>
          </a:xfrm>
          <a:prstGeom prst="rect">
            <a:avLst/>
          </a:prstGeom>
        </p:spPr>
        <p:txBody>
          <a:bodyPr lIns="0" tIns="16933" rIns="0" bIns="0">
            <a:spAutoFit/>
          </a:bodyPr>
          <a:lstStyle/>
          <a:p>
            <a:pPr marL="16933">
              <a:spcBef>
                <a:spcPts val="133"/>
              </a:spcBef>
              <a:defRPr/>
            </a:pPr>
            <a:r>
              <a:rPr sz="1600" b="1" spc="-7" dirty="0">
                <a:solidFill>
                  <a:srgbClr val="464646"/>
                </a:solidFill>
                <a:latin typeface="Arial"/>
                <a:cs typeface="Arial"/>
              </a:rPr>
              <a:t>D</a:t>
            </a:r>
            <a:r>
              <a:rPr sz="1600" b="1" spc="-53" dirty="0">
                <a:solidFill>
                  <a:srgbClr val="464646"/>
                </a:solidFill>
                <a:latin typeface="Arial"/>
                <a:cs typeface="Arial"/>
              </a:rPr>
              <a:t>Y</a:t>
            </a:r>
            <a:r>
              <a:rPr sz="1600" b="1" spc="-7" dirty="0">
                <a:solidFill>
                  <a:srgbClr val="464646"/>
                </a:solidFill>
                <a:latin typeface="Arial"/>
                <a:cs typeface="Arial"/>
              </a:rPr>
              <a:t>namoDB</a:t>
            </a:r>
            <a:endParaRPr sz="1600">
              <a:latin typeface="Arial"/>
              <a:cs typeface="Arial"/>
            </a:endParaRPr>
          </a:p>
        </p:txBody>
      </p:sp>
      <p:sp>
        <p:nvSpPr>
          <p:cNvPr id="347165" name="object 29">
            <a:extLst>
              <a:ext uri="{FF2B5EF4-FFF2-40B4-BE49-F238E27FC236}">
                <a16:creationId xmlns:a16="http://schemas.microsoft.com/office/drawing/2014/main" id="{2F2E7E2E-2836-4B13-9A67-6C7B06929299}"/>
              </a:ext>
            </a:extLst>
          </p:cNvPr>
          <p:cNvSpPr>
            <a:spLocks noChangeArrowheads="1"/>
          </p:cNvSpPr>
          <p:nvPr/>
        </p:nvSpPr>
        <p:spPr bwMode="auto">
          <a:xfrm>
            <a:off x="6329363" y="3379788"/>
            <a:ext cx="781050" cy="936625"/>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0" name="object 30">
            <a:extLst>
              <a:ext uri="{FF2B5EF4-FFF2-40B4-BE49-F238E27FC236}">
                <a16:creationId xmlns:a16="http://schemas.microsoft.com/office/drawing/2014/main" id="{902A6384-4289-427B-9C54-4952F789885F}"/>
              </a:ext>
            </a:extLst>
          </p:cNvPr>
          <p:cNvSpPr txBox="1"/>
          <p:nvPr/>
        </p:nvSpPr>
        <p:spPr>
          <a:xfrm>
            <a:off x="6313488" y="2743200"/>
            <a:ext cx="812800" cy="509588"/>
          </a:xfrm>
          <a:prstGeom prst="rect">
            <a:avLst/>
          </a:prstGeom>
        </p:spPr>
        <p:txBody>
          <a:bodyPr lIns="0" tIns="16933" rIns="0" bIns="0">
            <a:spAutoFit/>
          </a:bodyPr>
          <a:lstStyle/>
          <a:p>
            <a:pPr algn="ctr">
              <a:spcBef>
                <a:spcPts val="133"/>
              </a:spcBef>
              <a:defRPr/>
            </a:pPr>
            <a:r>
              <a:rPr sz="1600" b="1" spc="-47" dirty="0">
                <a:solidFill>
                  <a:srgbClr val="464646"/>
                </a:solidFill>
                <a:latin typeface="Arial"/>
                <a:cs typeface="Arial"/>
              </a:rPr>
              <a:t>Aws</a:t>
            </a:r>
            <a:endParaRPr sz="1600">
              <a:latin typeface="Arial"/>
              <a:cs typeface="Arial"/>
            </a:endParaRPr>
          </a:p>
          <a:p>
            <a:pPr algn="ctr">
              <a:spcBef>
                <a:spcPts val="7"/>
              </a:spcBef>
              <a:defRPr/>
            </a:pPr>
            <a:r>
              <a:rPr sz="1600" b="1" spc="-7" dirty="0">
                <a:solidFill>
                  <a:srgbClr val="464646"/>
                </a:solidFill>
                <a:latin typeface="Arial"/>
                <a:cs typeface="Arial"/>
              </a:rPr>
              <a:t>Lambda</a:t>
            </a:r>
            <a:endParaRPr sz="1600">
              <a:latin typeface="Arial"/>
              <a:cs typeface="Arial"/>
            </a:endParaRPr>
          </a:p>
        </p:txBody>
      </p:sp>
      <p:sp>
        <p:nvSpPr>
          <p:cNvPr id="347167" name="object 31">
            <a:extLst>
              <a:ext uri="{FF2B5EF4-FFF2-40B4-BE49-F238E27FC236}">
                <a16:creationId xmlns:a16="http://schemas.microsoft.com/office/drawing/2014/main" id="{B0F029CF-2285-434D-9D66-73AC4DBCB9D3}"/>
              </a:ext>
            </a:extLst>
          </p:cNvPr>
          <p:cNvSpPr>
            <a:spLocks noChangeArrowheads="1"/>
          </p:cNvSpPr>
          <p:nvPr/>
        </p:nvSpPr>
        <p:spPr bwMode="auto">
          <a:xfrm>
            <a:off x="9653588" y="3398838"/>
            <a:ext cx="796925" cy="896937"/>
          </a:xfrm>
          <a:prstGeom prst="rect">
            <a:avLst/>
          </a:prstGeom>
          <a:blipFill dpi="0" rotWithShape="1">
            <a:blip r:embed="rId1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grpSp>
        <p:nvGrpSpPr>
          <p:cNvPr id="4" name="组合 3">
            <a:extLst>
              <a:ext uri="{FF2B5EF4-FFF2-40B4-BE49-F238E27FC236}">
                <a16:creationId xmlns:a16="http://schemas.microsoft.com/office/drawing/2014/main" id="{D7779B64-F4BB-451B-9ECF-8BC15A764205}"/>
              </a:ext>
            </a:extLst>
          </p:cNvPr>
          <p:cNvGrpSpPr>
            <a:grpSpLocks/>
          </p:cNvGrpSpPr>
          <p:nvPr/>
        </p:nvGrpSpPr>
        <p:grpSpPr bwMode="auto">
          <a:xfrm>
            <a:off x="6646863" y="4891088"/>
            <a:ext cx="2854325" cy="1533525"/>
            <a:chOff x="6646863" y="4891088"/>
            <a:chExt cx="2854325" cy="1533525"/>
          </a:xfrm>
        </p:grpSpPr>
        <p:sp>
          <p:nvSpPr>
            <p:cNvPr id="347169" name="object 32">
              <a:extLst>
                <a:ext uri="{FF2B5EF4-FFF2-40B4-BE49-F238E27FC236}">
                  <a16:creationId xmlns:a16="http://schemas.microsoft.com/office/drawing/2014/main" id="{37CD3572-4643-41BF-A039-3E6C3DB12DCD}"/>
                </a:ext>
              </a:extLst>
            </p:cNvPr>
            <p:cNvSpPr>
              <a:spLocks/>
            </p:cNvSpPr>
            <p:nvPr/>
          </p:nvSpPr>
          <p:spPr bwMode="auto">
            <a:xfrm>
              <a:off x="6646863" y="4891088"/>
              <a:ext cx="2854325" cy="1533525"/>
            </a:xfrm>
            <a:custGeom>
              <a:avLst/>
              <a:gdLst>
                <a:gd name="T0" fmla="*/ 11406 w 2140584"/>
                <a:gd name="T1" fmla="*/ 2587361 h 1150620"/>
                <a:gd name="T2" fmla="*/ 0 w 2140584"/>
                <a:gd name="T3" fmla="*/ 2393653 h 1150620"/>
                <a:gd name="T4" fmla="*/ 61867 w 2140584"/>
                <a:gd name="T5" fmla="*/ 2216827 h 1150620"/>
                <a:gd name="T6" fmla="*/ 185771 w 2140584"/>
                <a:gd name="T7" fmla="*/ 2076088 h 1150620"/>
                <a:gd name="T8" fmla="*/ 360474 w 2140584"/>
                <a:gd name="T9" fmla="*/ 1990642 h 1150620"/>
                <a:gd name="T10" fmla="*/ 7914100 w 2140584"/>
                <a:gd name="T11" fmla="*/ 11381 h 1150620"/>
                <a:gd name="T12" fmla="*/ 8108129 w 2140584"/>
                <a:gd name="T13" fmla="*/ 0 h 1150620"/>
                <a:gd name="T14" fmla="*/ 8285386 w 2140584"/>
                <a:gd name="T15" fmla="*/ 61716 h 1150620"/>
                <a:gd name="T16" fmla="*/ 8426507 w 2140584"/>
                <a:gd name="T17" fmla="*/ 185322 h 1150620"/>
                <a:gd name="T18" fmla="*/ 8512121 w 2140584"/>
                <a:gd name="T19" fmla="*/ 359594 h 1150620"/>
                <a:gd name="T20" fmla="*/ 9010016 w 2140584"/>
                <a:gd name="T21" fmla="*/ 2249884 h 1150620"/>
                <a:gd name="T22" fmla="*/ 9021117 w 2140584"/>
                <a:gd name="T23" fmla="*/ 2443595 h 1150620"/>
                <a:gd name="T24" fmla="*/ 8959090 w 2140584"/>
                <a:gd name="T25" fmla="*/ 2620422 h 1150620"/>
                <a:gd name="T26" fmla="*/ 8835126 w 2140584"/>
                <a:gd name="T27" fmla="*/ 2761154 h 1150620"/>
                <a:gd name="T28" fmla="*/ 8660416 w 2140584"/>
                <a:gd name="T29" fmla="*/ 2846599 h 1150620"/>
                <a:gd name="T30" fmla="*/ 1107323 w 2140584"/>
                <a:gd name="T31" fmla="*/ 4826079 h 1150620"/>
                <a:gd name="T32" fmla="*/ 913068 w 2140584"/>
                <a:gd name="T33" fmla="*/ 4837269 h 1150620"/>
                <a:gd name="T34" fmla="*/ 735772 w 2140584"/>
                <a:gd name="T35" fmla="*/ 4775456 h 1150620"/>
                <a:gd name="T36" fmla="*/ 594620 w 2140584"/>
                <a:gd name="T37" fmla="*/ 4651844 h 1150620"/>
                <a:gd name="T38" fmla="*/ 508774 w 2140584"/>
                <a:gd name="T39" fmla="*/ 4477647 h 1150620"/>
                <a:gd name="T40" fmla="*/ 11406 w 2140584"/>
                <a:gd name="T41" fmla="*/ 2587361 h 115062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140584" h="1150620">
                  <a:moveTo>
                    <a:pt x="2706" y="615265"/>
                  </a:moveTo>
                  <a:lnTo>
                    <a:pt x="0" y="569202"/>
                  </a:lnTo>
                  <a:lnTo>
                    <a:pt x="14676" y="527153"/>
                  </a:lnTo>
                  <a:lnTo>
                    <a:pt x="44068" y="493686"/>
                  </a:lnTo>
                  <a:lnTo>
                    <a:pt x="85510" y="473368"/>
                  </a:lnTo>
                  <a:lnTo>
                    <a:pt x="1877353" y="2706"/>
                  </a:lnTo>
                  <a:lnTo>
                    <a:pt x="1923379" y="0"/>
                  </a:lnTo>
                  <a:lnTo>
                    <a:pt x="1965428" y="14676"/>
                  </a:lnTo>
                  <a:lnTo>
                    <a:pt x="1998904" y="44069"/>
                  </a:lnTo>
                  <a:lnTo>
                    <a:pt x="2019212" y="85510"/>
                  </a:lnTo>
                  <a:lnTo>
                    <a:pt x="2137322" y="535014"/>
                  </a:lnTo>
                  <a:lnTo>
                    <a:pt x="2139955" y="581078"/>
                  </a:lnTo>
                  <a:lnTo>
                    <a:pt x="2125241" y="623127"/>
                  </a:lnTo>
                  <a:lnTo>
                    <a:pt x="2095835" y="656593"/>
                  </a:lnTo>
                  <a:lnTo>
                    <a:pt x="2054391" y="676911"/>
                  </a:lnTo>
                  <a:lnTo>
                    <a:pt x="262675" y="1147624"/>
                  </a:lnTo>
                  <a:lnTo>
                    <a:pt x="216594" y="1150285"/>
                  </a:lnTo>
                  <a:lnTo>
                    <a:pt x="174537" y="1135586"/>
                  </a:lnTo>
                  <a:lnTo>
                    <a:pt x="141053" y="1106192"/>
                  </a:lnTo>
                  <a:lnTo>
                    <a:pt x="120689" y="1064769"/>
                  </a:lnTo>
                  <a:lnTo>
                    <a:pt x="2706" y="615265"/>
                  </a:lnTo>
                </a:path>
              </a:pathLst>
            </a:cu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47170" name="object 33">
              <a:extLst>
                <a:ext uri="{FF2B5EF4-FFF2-40B4-BE49-F238E27FC236}">
                  <a16:creationId xmlns:a16="http://schemas.microsoft.com/office/drawing/2014/main" id="{BC013F89-1E2E-4934-A20D-A6A8C19B176D}"/>
                </a:ext>
              </a:extLst>
            </p:cNvPr>
            <p:cNvSpPr>
              <a:spLocks/>
            </p:cNvSpPr>
            <p:nvPr/>
          </p:nvSpPr>
          <p:spPr bwMode="auto">
            <a:xfrm>
              <a:off x="6773863" y="5035550"/>
              <a:ext cx="2600325" cy="1263650"/>
            </a:xfrm>
            <a:custGeom>
              <a:avLst/>
              <a:gdLst>
                <a:gd name="T0" fmla="*/ 8291 w 1950720"/>
                <a:gd name="T1" fmla="*/ 2321041 h 948054"/>
                <a:gd name="T2" fmla="*/ 45777 w 1950720"/>
                <a:gd name="T3" fmla="*/ 2046685 h 948054"/>
                <a:gd name="T4" fmla="*/ 266467 w 1950720"/>
                <a:gd name="T5" fmla="*/ 1879192 h 948054"/>
                <a:gd name="T6" fmla="*/ 7391138 w 1950720"/>
                <a:gd name="T7" fmla="*/ 8288 h 948054"/>
                <a:gd name="T8" fmla="*/ 7534699 w 1950720"/>
                <a:gd name="T9" fmla="*/ 0 h 948054"/>
                <a:gd name="T10" fmla="*/ 7665680 w 1950720"/>
                <a:gd name="T11" fmla="*/ 45754 h 948054"/>
                <a:gd name="T12" fmla="*/ 7769904 w 1950720"/>
                <a:gd name="T13" fmla="*/ 137295 h 948054"/>
                <a:gd name="T14" fmla="*/ 7833186 w 1950720"/>
                <a:gd name="T15" fmla="*/ 266344 h 948054"/>
                <a:gd name="T16" fmla="*/ 8200940 w 1950720"/>
                <a:gd name="T17" fmla="*/ 1666173 h 948054"/>
                <a:gd name="T18" fmla="*/ 8209231 w 1950720"/>
                <a:gd name="T19" fmla="*/ 1809626 h 948054"/>
                <a:gd name="T20" fmla="*/ 8163456 w 1950720"/>
                <a:gd name="T21" fmla="*/ 1940557 h 948054"/>
                <a:gd name="T22" fmla="*/ 8071876 w 1950720"/>
                <a:gd name="T23" fmla="*/ 2044778 h 948054"/>
                <a:gd name="T24" fmla="*/ 7942764 w 1950720"/>
                <a:gd name="T25" fmla="*/ 2108077 h 948054"/>
                <a:gd name="T26" fmla="*/ 818631 w 1950720"/>
                <a:gd name="T27" fmla="*/ 3978819 h 948054"/>
                <a:gd name="T28" fmla="*/ 675071 w 1950720"/>
                <a:gd name="T29" fmla="*/ 3987091 h 948054"/>
                <a:gd name="T30" fmla="*/ 544088 w 1950720"/>
                <a:gd name="T31" fmla="*/ 3941314 h 948054"/>
                <a:gd name="T32" fmla="*/ 439863 w 1950720"/>
                <a:gd name="T33" fmla="*/ 3849769 h 948054"/>
                <a:gd name="T34" fmla="*/ 376577 w 1950720"/>
                <a:gd name="T35" fmla="*/ 3720760 h 948054"/>
                <a:gd name="T36" fmla="*/ 8291 w 1950720"/>
                <a:gd name="T37" fmla="*/ 2321041 h 9480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950720" h="948054">
                  <a:moveTo>
                    <a:pt x="1970" y="551715"/>
                  </a:moveTo>
                  <a:lnTo>
                    <a:pt x="10876" y="486499"/>
                  </a:lnTo>
                  <a:lnTo>
                    <a:pt x="63311" y="446686"/>
                  </a:lnTo>
                  <a:lnTo>
                    <a:pt x="1756094" y="1970"/>
                  </a:lnTo>
                  <a:lnTo>
                    <a:pt x="1790203" y="0"/>
                  </a:lnTo>
                  <a:lnTo>
                    <a:pt x="1821324" y="10876"/>
                  </a:lnTo>
                  <a:lnTo>
                    <a:pt x="1846087" y="32635"/>
                  </a:lnTo>
                  <a:lnTo>
                    <a:pt x="1861123" y="63311"/>
                  </a:lnTo>
                  <a:lnTo>
                    <a:pt x="1948499" y="396051"/>
                  </a:lnTo>
                  <a:lnTo>
                    <a:pt x="1950469" y="430150"/>
                  </a:lnTo>
                  <a:lnTo>
                    <a:pt x="1939593" y="461273"/>
                  </a:lnTo>
                  <a:lnTo>
                    <a:pt x="1917834" y="486046"/>
                  </a:lnTo>
                  <a:lnTo>
                    <a:pt x="1887158" y="501093"/>
                  </a:lnTo>
                  <a:lnTo>
                    <a:pt x="194502" y="945770"/>
                  </a:lnTo>
                  <a:lnTo>
                    <a:pt x="160393" y="947737"/>
                  </a:lnTo>
                  <a:lnTo>
                    <a:pt x="129272" y="936855"/>
                  </a:lnTo>
                  <a:lnTo>
                    <a:pt x="104509" y="915095"/>
                  </a:lnTo>
                  <a:lnTo>
                    <a:pt x="89473" y="884429"/>
                  </a:lnTo>
                  <a:lnTo>
                    <a:pt x="1970" y="551715"/>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47171" name="object 34">
              <a:extLst>
                <a:ext uri="{FF2B5EF4-FFF2-40B4-BE49-F238E27FC236}">
                  <a16:creationId xmlns:a16="http://schemas.microsoft.com/office/drawing/2014/main" id="{1D950ABD-8C8A-48A1-9F35-54EE7419CF9C}"/>
                </a:ext>
              </a:extLst>
            </p:cNvPr>
            <p:cNvSpPr>
              <a:spLocks noChangeArrowheads="1"/>
            </p:cNvSpPr>
            <p:nvPr/>
          </p:nvSpPr>
          <p:spPr bwMode="auto">
            <a:xfrm>
              <a:off x="6915150" y="5267325"/>
              <a:ext cx="2265363" cy="858838"/>
            </a:xfrm>
            <a:prstGeom prst="rect">
              <a:avLst/>
            </a:prstGeom>
            <a:blipFill dpi="0" rotWithShape="1">
              <a:blip r:embed="rId1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47172" name="object 35">
              <a:extLst>
                <a:ext uri="{FF2B5EF4-FFF2-40B4-BE49-F238E27FC236}">
                  <a16:creationId xmlns:a16="http://schemas.microsoft.com/office/drawing/2014/main" id="{1AB5FB5A-53C5-46B6-A00D-8570834A0926}"/>
                </a:ext>
              </a:extLst>
            </p:cNvPr>
            <p:cNvSpPr>
              <a:spLocks noChangeArrowheads="1"/>
            </p:cNvSpPr>
            <p:nvPr/>
          </p:nvSpPr>
          <p:spPr bwMode="auto">
            <a:xfrm>
              <a:off x="6948488" y="5308600"/>
              <a:ext cx="2155825" cy="750888"/>
            </a:xfrm>
            <a:prstGeom prst="rect">
              <a:avLst/>
            </a:prstGeom>
            <a:blipFill dpi="0" rotWithShape="1">
              <a:blip r:embed="rId1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47173" name="object 36">
              <a:extLst>
                <a:ext uri="{FF2B5EF4-FFF2-40B4-BE49-F238E27FC236}">
                  <a16:creationId xmlns:a16="http://schemas.microsoft.com/office/drawing/2014/main" id="{F9FB2DF5-2F0B-4D1A-98A2-BF84403FDDF9}"/>
                </a:ext>
              </a:extLst>
            </p:cNvPr>
            <p:cNvSpPr>
              <a:spLocks noChangeArrowheads="1"/>
            </p:cNvSpPr>
            <p:nvPr/>
          </p:nvSpPr>
          <p:spPr bwMode="auto">
            <a:xfrm>
              <a:off x="9074150" y="5180013"/>
              <a:ext cx="228600" cy="369887"/>
            </a:xfrm>
            <a:prstGeom prst="rect">
              <a:avLst/>
            </a:prstGeom>
            <a:blipFill dpi="0" rotWithShape="1">
              <a:blip r:embed="rId1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47174" name="object 37">
              <a:extLst>
                <a:ext uri="{FF2B5EF4-FFF2-40B4-BE49-F238E27FC236}">
                  <a16:creationId xmlns:a16="http://schemas.microsoft.com/office/drawing/2014/main" id="{DD5D4248-945D-4235-9610-C91631E4B1B0}"/>
                </a:ext>
              </a:extLst>
            </p:cNvPr>
            <p:cNvSpPr>
              <a:spLocks noChangeArrowheads="1"/>
            </p:cNvSpPr>
            <p:nvPr/>
          </p:nvSpPr>
          <p:spPr bwMode="auto">
            <a:xfrm>
              <a:off x="9107488" y="5221288"/>
              <a:ext cx="117475" cy="260350"/>
            </a:xfrm>
            <a:prstGeom prst="rect">
              <a:avLst/>
            </a:prstGeom>
            <a:blipFill dpi="0" rotWithShape="1">
              <a:blip r:embed="rId1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785E8E54-13D8-4D64-980D-26AFB95CB70E}"/>
              </a:ext>
            </a:extLst>
          </p:cNvPr>
          <p:cNvSpPr/>
          <p:nvPr/>
        </p:nvSpPr>
        <p:spPr>
          <a:xfrm>
            <a:off x="2765425" y="4337050"/>
            <a:ext cx="6178550" cy="2120900"/>
          </a:xfrm>
          <a:prstGeom prst="rect">
            <a:avLst/>
          </a:prstGeom>
        </p:spPr>
        <p:style>
          <a:lnRef idx="1">
            <a:schemeClr val="accent1"/>
          </a:lnRef>
          <a:fillRef idx="3">
            <a:schemeClr val="accent1"/>
          </a:fillRef>
          <a:effectRef idx="2">
            <a:schemeClr val="accent1"/>
          </a:effectRef>
          <a:fontRef idx="minor">
            <a:schemeClr val="lt1"/>
          </a:fontRef>
        </p:style>
        <p:txBody>
          <a:bodyPr/>
          <a:lstStyle/>
          <a:p>
            <a:pPr algn="ctr">
              <a:defRPr/>
            </a:pPr>
            <a:endParaRPr lang="en-US" sz="2000" dirty="0">
              <a:solidFill>
                <a:schemeClr val="tx1"/>
              </a:solidFill>
            </a:endParaRPr>
          </a:p>
        </p:txBody>
      </p:sp>
      <p:sp>
        <p:nvSpPr>
          <p:cNvPr id="70659" name="Title 1">
            <a:extLst>
              <a:ext uri="{FF2B5EF4-FFF2-40B4-BE49-F238E27FC236}">
                <a16:creationId xmlns:a16="http://schemas.microsoft.com/office/drawing/2014/main" id="{2EB7B782-0A77-45B1-830E-DCD62CD66D39}"/>
              </a:ext>
            </a:extLst>
          </p:cNvPr>
          <p:cNvSpPr>
            <a:spLocks noGrp="1"/>
          </p:cNvSpPr>
          <p:nvPr>
            <p:ph type="title"/>
          </p:nvPr>
        </p:nvSpPr>
        <p:spPr>
          <a:xfrm>
            <a:off x="28575" y="-9525"/>
            <a:ext cx="10972800" cy="1143000"/>
          </a:xfrm>
        </p:spPr>
        <p:txBody>
          <a:bodyPr/>
          <a:lstStyle/>
          <a:p>
            <a:pPr algn="l"/>
            <a:r>
              <a:rPr lang="en-US" altLang="zh-CN">
                <a:solidFill>
                  <a:schemeClr val="bg1"/>
                </a:solidFill>
              </a:rPr>
              <a:t>整体架构</a:t>
            </a:r>
          </a:p>
        </p:txBody>
      </p:sp>
      <p:sp>
        <p:nvSpPr>
          <p:cNvPr id="10" name="Rectangle 9">
            <a:extLst>
              <a:ext uri="{FF2B5EF4-FFF2-40B4-BE49-F238E27FC236}">
                <a16:creationId xmlns:a16="http://schemas.microsoft.com/office/drawing/2014/main" id="{B5B46399-66D6-4F29-848A-EF317AAC1AA5}"/>
              </a:ext>
            </a:extLst>
          </p:cNvPr>
          <p:cNvSpPr/>
          <p:nvPr/>
        </p:nvSpPr>
        <p:spPr>
          <a:xfrm>
            <a:off x="4591050" y="3163888"/>
            <a:ext cx="2501900" cy="6350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dirty="0">
                <a:solidFill>
                  <a:schemeClr val="tx1"/>
                </a:solidFill>
              </a:rPr>
              <a:t>负载平衡器</a:t>
            </a:r>
          </a:p>
        </p:txBody>
      </p:sp>
      <p:cxnSp>
        <p:nvCxnSpPr>
          <p:cNvPr id="21" name="Straight Arrow Connector 20">
            <a:extLst>
              <a:ext uri="{FF2B5EF4-FFF2-40B4-BE49-F238E27FC236}">
                <a16:creationId xmlns:a16="http://schemas.microsoft.com/office/drawing/2014/main" id="{062F8F3C-1004-4CFC-AD90-22E19CA1B37B}"/>
              </a:ext>
            </a:extLst>
          </p:cNvPr>
          <p:cNvCxnSpPr/>
          <p:nvPr/>
        </p:nvCxnSpPr>
        <p:spPr>
          <a:xfrm>
            <a:off x="5980113" y="5049838"/>
            <a:ext cx="30162" cy="1173162"/>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40" name="Rectangle 39">
            <a:extLst>
              <a:ext uri="{FF2B5EF4-FFF2-40B4-BE49-F238E27FC236}">
                <a16:creationId xmlns:a16="http://schemas.microsoft.com/office/drawing/2014/main" id="{4227C26C-A43A-4817-90C8-28AA309D9C39}"/>
              </a:ext>
            </a:extLst>
          </p:cNvPr>
          <p:cNvSpPr/>
          <p:nvPr/>
        </p:nvSpPr>
        <p:spPr>
          <a:xfrm>
            <a:off x="2425700" y="4057650"/>
            <a:ext cx="6176963" cy="2120900"/>
          </a:xfrm>
          <a:prstGeom prst="rect">
            <a:avLst/>
          </a:prstGeom>
        </p:spPr>
        <p:style>
          <a:lnRef idx="1">
            <a:schemeClr val="accent1"/>
          </a:lnRef>
          <a:fillRef idx="3">
            <a:schemeClr val="accent1"/>
          </a:fillRef>
          <a:effectRef idx="2">
            <a:schemeClr val="accent1"/>
          </a:effectRef>
          <a:fontRef idx="minor">
            <a:schemeClr val="lt1"/>
          </a:fontRef>
        </p:style>
        <p:txBody>
          <a:bodyPr/>
          <a:lstStyle/>
          <a:p>
            <a:pPr algn="ctr">
              <a:defRPr/>
            </a:pPr>
            <a:r>
              <a:rPr lang="en-US" sz="2000" dirty="0">
                <a:solidFill>
                  <a:schemeClr val="tx1"/>
                </a:solidFill>
              </a:rPr>
              <a:t>单片应用程序</a:t>
            </a:r>
          </a:p>
        </p:txBody>
      </p:sp>
      <p:cxnSp>
        <p:nvCxnSpPr>
          <p:cNvPr id="42" name="Straight Connector 41">
            <a:extLst>
              <a:ext uri="{FF2B5EF4-FFF2-40B4-BE49-F238E27FC236}">
                <a16:creationId xmlns:a16="http://schemas.microsoft.com/office/drawing/2014/main" id="{25AA8A2C-E7AD-4BFA-887D-2156F88C57C9}"/>
              </a:ext>
            </a:extLst>
          </p:cNvPr>
          <p:cNvCxnSpPr/>
          <p:nvPr/>
        </p:nvCxnSpPr>
        <p:spPr>
          <a:xfrm flipV="1">
            <a:off x="701675" y="2670175"/>
            <a:ext cx="10647363" cy="60325"/>
          </a:xfrm>
          <a:prstGeom prst="line">
            <a:avLst/>
          </a:prstGeom>
        </p:spPr>
        <p:style>
          <a:lnRef idx="2">
            <a:schemeClr val="accent1"/>
          </a:lnRef>
          <a:fillRef idx="0">
            <a:schemeClr val="accent1"/>
          </a:fillRef>
          <a:effectRef idx="1">
            <a:schemeClr val="accent1"/>
          </a:effectRef>
          <a:fontRef idx="minor">
            <a:schemeClr val="tx1"/>
          </a:fontRef>
        </p:style>
      </p:cxnSp>
      <p:sp>
        <p:nvSpPr>
          <p:cNvPr id="43" name="Rectangle 42">
            <a:extLst>
              <a:ext uri="{FF2B5EF4-FFF2-40B4-BE49-F238E27FC236}">
                <a16:creationId xmlns:a16="http://schemas.microsoft.com/office/drawing/2014/main" id="{80385483-4382-4243-A122-796D498ADD44}"/>
              </a:ext>
            </a:extLst>
          </p:cNvPr>
          <p:cNvSpPr/>
          <p:nvPr/>
        </p:nvSpPr>
        <p:spPr>
          <a:xfrm>
            <a:off x="2562225" y="4500563"/>
            <a:ext cx="1892300" cy="731837"/>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67" dirty="0">
                <a:solidFill>
                  <a:srgbClr val="000000"/>
                </a:solidFill>
              </a:rPr>
              <a:t>帐户组件</a:t>
            </a:r>
          </a:p>
        </p:txBody>
      </p:sp>
      <p:sp>
        <p:nvSpPr>
          <p:cNvPr id="44" name="Rectangle 43">
            <a:extLst>
              <a:ext uri="{FF2B5EF4-FFF2-40B4-BE49-F238E27FC236}">
                <a16:creationId xmlns:a16="http://schemas.microsoft.com/office/drawing/2014/main" id="{E4B431E8-C9C6-4161-B755-E19F9773A5D2}"/>
              </a:ext>
            </a:extLst>
          </p:cNvPr>
          <p:cNvSpPr/>
          <p:nvPr/>
        </p:nvSpPr>
        <p:spPr>
          <a:xfrm>
            <a:off x="4611688" y="4521200"/>
            <a:ext cx="1892300" cy="731838"/>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67" dirty="0">
                <a:solidFill>
                  <a:srgbClr val="000000"/>
                </a:solidFill>
              </a:rPr>
              <a:t>目录</a:t>
            </a:r>
          </a:p>
          <a:p>
            <a:pPr algn="ctr">
              <a:defRPr/>
            </a:pPr>
            <a:r>
              <a:rPr lang="en-US" sz="1867" dirty="0">
                <a:solidFill>
                  <a:srgbClr val="000000"/>
                </a:solidFill>
              </a:rPr>
              <a:t>组件</a:t>
            </a:r>
          </a:p>
        </p:txBody>
      </p:sp>
      <p:sp>
        <p:nvSpPr>
          <p:cNvPr id="45" name="Rectangle 44">
            <a:extLst>
              <a:ext uri="{FF2B5EF4-FFF2-40B4-BE49-F238E27FC236}">
                <a16:creationId xmlns:a16="http://schemas.microsoft.com/office/drawing/2014/main" id="{560512BF-A735-4AA0-A0E6-C02AF4462912}"/>
              </a:ext>
            </a:extLst>
          </p:cNvPr>
          <p:cNvSpPr/>
          <p:nvPr/>
        </p:nvSpPr>
        <p:spPr>
          <a:xfrm>
            <a:off x="3517900" y="5349875"/>
            <a:ext cx="2247900" cy="731838"/>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67" dirty="0">
                <a:solidFill>
                  <a:srgbClr val="000000"/>
                </a:solidFill>
              </a:rPr>
              <a:t>建议</a:t>
            </a:r>
          </a:p>
          <a:p>
            <a:pPr algn="ctr">
              <a:defRPr/>
            </a:pPr>
            <a:r>
              <a:rPr lang="en-US" sz="1867" dirty="0">
                <a:solidFill>
                  <a:srgbClr val="000000"/>
                </a:solidFill>
              </a:rPr>
              <a:t>组件</a:t>
            </a:r>
          </a:p>
        </p:txBody>
      </p:sp>
      <p:sp>
        <p:nvSpPr>
          <p:cNvPr id="46" name="Rectangle 45">
            <a:extLst>
              <a:ext uri="{FF2B5EF4-FFF2-40B4-BE49-F238E27FC236}">
                <a16:creationId xmlns:a16="http://schemas.microsoft.com/office/drawing/2014/main" id="{B45A24CB-F5BD-48F4-897F-8AE6F6DE0266}"/>
              </a:ext>
            </a:extLst>
          </p:cNvPr>
          <p:cNvSpPr/>
          <p:nvPr/>
        </p:nvSpPr>
        <p:spPr>
          <a:xfrm>
            <a:off x="6005513" y="5287963"/>
            <a:ext cx="2308225" cy="754062"/>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67" dirty="0">
                <a:solidFill>
                  <a:srgbClr val="000000"/>
                </a:solidFill>
              </a:rPr>
              <a:t>客户服务</a:t>
            </a:r>
          </a:p>
          <a:p>
            <a:pPr algn="ctr">
              <a:defRPr/>
            </a:pPr>
            <a:r>
              <a:rPr lang="en-US" sz="1867" dirty="0">
                <a:solidFill>
                  <a:srgbClr val="000000"/>
                </a:solidFill>
              </a:rPr>
              <a:t>组件</a:t>
            </a:r>
          </a:p>
        </p:txBody>
      </p:sp>
      <p:sp>
        <p:nvSpPr>
          <p:cNvPr id="48" name="Can 47">
            <a:extLst>
              <a:ext uri="{FF2B5EF4-FFF2-40B4-BE49-F238E27FC236}">
                <a16:creationId xmlns:a16="http://schemas.microsoft.com/office/drawing/2014/main" id="{2C9749DA-E546-449B-A4BE-34589DC25AD5}"/>
              </a:ext>
            </a:extLst>
          </p:cNvPr>
          <p:cNvSpPr/>
          <p:nvPr/>
        </p:nvSpPr>
        <p:spPr>
          <a:xfrm>
            <a:off x="9885363" y="4546600"/>
            <a:ext cx="1692275" cy="1677988"/>
          </a:xfrm>
          <a:prstGeom prst="can">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dirty="0"/>
              <a:t>数据库</a:t>
            </a:r>
          </a:p>
        </p:txBody>
      </p:sp>
      <p:cxnSp>
        <p:nvCxnSpPr>
          <p:cNvPr id="58" name="Straight Connector 57">
            <a:extLst>
              <a:ext uri="{FF2B5EF4-FFF2-40B4-BE49-F238E27FC236}">
                <a16:creationId xmlns:a16="http://schemas.microsoft.com/office/drawing/2014/main" id="{CEF71016-7A7F-455A-96CE-75F97E041654}"/>
              </a:ext>
            </a:extLst>
          </p:cNvPr>
          <p:cNvCxnSpPr>
            <a:endCxn id="10" idx="0"/>
          </p:cNvCxnSpPr>
          <p:nvPr/>
        </p:nvCxnSpPr>
        <p:spPr>
          <a:xfrm>
            <a:off x="5842000" y="2776538"/>
            <a:ext cx="0" cy="387350"/>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B922C57A-67BF-4A19-A891-A6400117D931}"/>
              </a:ext>
            </a:extLst>
          </p:cNvPr>
          <p:cNvCxnSpPr>
            <a:stCxn id="10" idx="2"/>
          </p:cNvCxnSpPr>
          <p:nvPr/>
        </p:nvCxnSpPr>
        <p:spPr>
          <a:xfrm flipH="1">
            <a:off x="3432175" y="3798888"/>
            <a:ext cx="2409825"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060ED790-46AF-4760-AEB3-DF985CE68E59}"/>
              </a:ext>
            </a:extLst>
          </p:cNvPr>
          <p:cNvCxnSpPr>
            <a:stCxn id="10" idx="2"/>
          </p:cNvCxnSpPr>
          <p:nvPr/>
        </p:nvCxnSpPr>
        <p:spPr>
          <a:xfrm>
            <a:off x="5842000" y="3798888"/>
            <a:ext cx="2990850" cy="5953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359EC4AE-58C5-4F75-9270-36C4AA849D64}"/>
              </a:ext>
            </a:extLst>
          </p:cNvPr>
          <p:cNvCxnSpPr>
            <a:stCxn id="49" idx="3"/>
            <a:endCxn id="48" idx="2"/>
          </p:cNvCxnSpPr>
          <p:nvPr/>
        </p:nvCxnSpPr>
        <p:spPr>
          <a:xfrm flipV="1">
            <a:off x="8943975" y="5386388"/>
            <a:ext cx="941388" cy="1111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nvGrpSpPr>
          <p:cNvPr id="26" name="Group 25">
            <a:extLst>
              <a:ext uri="{FF2B5EF4-FFF2-40B4-BE49-F238E27FC236}">
                <a16:creationId xmlns:a16="http://schemas.microsoft.com/office/drawing/2014/main" id="{B2AA54BF-73D6-42A2-AF8B-EC79D8BD02A3}"/>
              </a:ext>
            </a:extLst>
          </p:cNvPr>
          <p:cNvGrpSpPr/>
          <p:nvPr/>
        </p:nvGrpSpPr>
        <p:grpSpPr>
          <a:xfrm>
            <a:off x="672320" y="1778263"/>
            <a:ext cx="10913496" cy="799325"/>
            <a:chOff x="6" y="1109702"/>
            <a:chExt cx="8857436" cy="801808"/>
          </a:xfrm>
          <a:solidFill>
            <a:srgbClr val="FFFFFF"/>
          </a:solidFill>
        </p:grpSpPr>
        <p:pic>
          <p:nvPicPr>
            <p:cNvPr id="27" name="Picture 26" descr="images-1.jpg">
              <a:extLst>
                <a:ext uri="{FF2B5EF4-FFF2-40B4-BE49-F238E27FC236}">
                  <a16:creationId xmlns:a16="http://schemas.microsoft.com/office/drawing/2014/main" id="{3A64BFA9-29F1-4641-AF94-FC6FC1CC292D}"/>
                </a:ext>
              </a:extLst>
            </p:cNvPr>
            <p:cNvPicPr>
              <a:picLocks noChangeAspect="1"/>
            </p:cNvPicPr>
            <p:nvPr/>
          </p:nvPicPr>
          <p:blipFill>
            <a:blip r:embed="rId2">
              <a:extLst/>
            </a:blip>
            <a:stretch>
              <a:fillRect/>
            </a:stretch>
          </p:blipFill>
          <p:spPr>
            <a:xfrm>
              <a:off x="3672163" y="1149571"/>
              <a:ext cx="1502723" cy="711975"/>
            </a:xfrm>
            <a:prstGeom prst="rect">
              <a:avLst/>
            </a:prstGeom>
            <a:grpFill/>
          </p:spPr>
        </p:pic>
        <p:pic>
          <p:nvPicPr>
            <p:cNvPr id="28" name="Picture 27" descr="images-2.jpg">
              <a:extLst>
                <a:ext uri="{FF2B5EF4-FFF2-40B4-BE49-F238E27FC236}">
                  <a16:creationId xmlns:a16="http://schemas.microsoft.com/office/drawing/2014/main" id="{8F14C141-15EC-476E-99F6-2E2DAF5DC5AF}"/>
                </a:ext>
              </a:extLst>
            </p:cNvPr>
            <p:cNvPicPr>
              <a:picLocks noChangeAspect="1"/>
            </p:cNvPicPr>
            <p:nvPr/>
          </p:nvPicPr>
          <p:blipFill>
            <a:blip r:embed="rId3">
              <a:extLst/>
            </a:blip>
            <a:stretch>
              <a:fillRect/>
            </a:stretch>
          </p:blipFill>
          <p:spPr>
            <a:xfrm>
              <a:off x="6914779" y="1109702"/>
              <a:ext cx="989608" cy="779485"/>
            </a:xfrm>
            <a:prstGeom prst="rect">
              <a:avLst/>
            </a:prstGeom>
            <a:grpFill/>
          </p:spPr>
        </p:pic>
        <p:pic>
          <p:nvPicPr>
            <p:cNvPr id="29" name="Picture 28" descr="images-3.jpg">
              <a:extLst>
                <a:ext uri="{FF2B5EF4-FFF2-40B4-BE49-F238E27FC236}">
                  <a16:creationId xmlns:a16="http://schemas.microsoft.com/office/drawing/2014/main" id="{B64E20D1-DC73-41AC-BF5B-13CC8E5334C8}"/>
                </a:ext>
              </a:extLst>
            </p:cNvPr>
            <p:cNvPicPr>
              <a:picLocks noChangeAspect="1"/>
            </p:cNvPicPr>
            <p:nvPr/>
          </p:nvPicPr>
          <p:blipFill>
            <a:blip r:embed="rId4">
              <a:extLst/>
            </a:blip>
            <a:stretch>
              <a:fillRect/>
            </a:stretch>
          </p:blipFill>
          <p:spPr>
            <a:xfrm>
              <a:off x="5085986" y="1146376"/>
              <a:ext cx="1008003" cy="752642"/>
            </a:xfrm>
            <a:prstGeom prst="rect">
              <a:avLst/>
            </a:prstGeom>
            <a:grpFill/>
          </p:spPr>
        </p:pic>
        <p:pic>
          <p:nvPicPr>
            <p:cNvPr id="30" name="Picture 29" descr="images-4.jpg">
              <a:extLst>
                <a:ext uri="{FF2B5EF4-FFF2-40B4-BE49-F238E27FC236}">
                  <a16:creationId xmlns:a16="http://schemas.microsoft.com/office/drawing/2014/main" id="{120EE96E-7034-4840-BC4D-6D5E3E1113F4}"/>
                </a:ext>
              </a:extLst>
            </p:cNvPr>
            <p:cNvPicPr>
              <a:picLocks noChangeAspect="1"/>
            </p:cNvPicPr>
            <p:nvPr/>
          </p:nvPicPr>
          <p:blipFill>
            <a:blip r:embed="rId5">
              <a:extLst/>
            </a:blip>
            <a:stretch>
              <a:fillRect/>
            </a:stretch>
          </p:blipFill>
          <p:spPr>
            <a:xfrm>
              <a:off x="6" y="1152211"/>
              <a:ext cx="1256559" cy="705906"/>
            </a:xfrm>
            <a:prstGeom prst="rect">
              <a:avLst/>
            </a:prstGeom>
            <a:grpFill/>
          </p:spPr>
        </p:pic>
        <p:pic>
          <p:nvPicPr>
            <p:cNvPr id="31" name="Picture 30" descr="images-5.jpg">
              <a:extLst>
                <a:ext uri="{FF2B5EF4-FFF2-40B4-BE49-F238E27FC236}">
                  <a16:creationId xmlns:a16="http://schemas.microsoft.com/office/drawing/2014/main" id="{82082126-ECF8-43DA-80A9-FFE9375A9683}"/>
                </a:ext>
              </a:extLst>
            </p:cNvPr>
            <p:cNvPicPr>
              <a:picLocks noChangeAspect="1"/>
            </p:cNvPicPr>
            <p:nvPr/>
          </p:nvPicPr>
          <p:blipFill>
            <a:blip r:embed="rId6">
              <a:extLst/>
            </a:blip>
            <a:stretch>
              <a:fillRect/>
            </a:stretch>
          </p:blipFill>
          <p:spPr>
            <a:xfrm>
              <a:off x="1929242" y="1145245"/>
              <a:ext cx="1192368" cy="766265"/>
            </a:xfrm>
            <a:prstGeom prst="rect">
              <a:avLst/>
            </a:prstGeom>
            <a:grpFill/>
          </p:spPr>
        </p:pic>
        <p:pic>
          <p:nvPicPr>
            <p:cNvPr id="32" name="Picture 31" descr="images-6.jpg">
              <a:extLst>
                <a:ext uri="{FF2B5EF4-FFF2-40B4-BE49-F238E27FC236}">
                  <a16:creationId xmlns:a16="http://schemas.microsoft.com/office/drawing/2014/main" id="{B4B00547-93DF-4261-B7CD-B278B0F6CA6A}"/>
                </a:ext>
              </a:extLst>
            </p:cNvPr>
            <p:cNvPicPr>
              <a:picLocks noChangeAspect="1"/>
            </p:cNvPicPr>
            <p:nvPr/>
          </p:nvPicPr>
          <p:blipFill>
            <a:blip r:embed="rId7">
              <a:extLst/>
            </a:blip>
            <a:stretch>
              <a:fillRect/>
            </a:stretch>
          </p:blipFill>
          <p:spPr>
            <a:xfrm>
              <a:off x="6000235" y="1109703"/>
              <a:ext cx="914544" cy="766795"/>
            </a:xfrm>
            <a:prstGeom prst="rect">
              <a:avLst/>
            </a:prstGeom>
            <a:grpFill/>
          </p:spPr>
        </p:pic>
        <p:pic>
          <p:nvPicPr>
            <p:cNvPr id="33" name="Picture 32" descr="images.jpg">
              <a:extLst>
                <a:ext uri="{FF2B5EF4-FFF2-40B4-BE49-F238E27FC236}">
                  <a16:creationId xmlns:a16="http://schemas.microsoft.com/office/drawing/2014/main" id="{37EBAA91-65C5-42C4-9034-8E4C47BC6F5B}"/>
                </a:ext>
              </a:extLst>
            </p:cNvPr>
            <p:cNvPicPr>
              <a:picLocks noChangeAspect="1"/>
            </p:cNvPicPr>
            <p:nvPr/>
          </p:nvPicPr>
          <p:blipFill>
            <a:blip r:embed="rId8">
              <a:extLst/>
            </a:blip>
            <a:stretch>
              <a:fillRect/>
            </a:stretch>
          </p:blipFill>
          <p:spPr>
            <a:xfrm>
              <a:off x="3046270" y="1143698"/>
              <a:ext cx="868003" cy="737393"/>
            </a:xfrm>
            <a:prstGeom prst="rect">
              <a:avLst/>
            </a:prstGeom>
            <a:grpFill/>
          </p:spPr>
        </p:pic>
        <p:pic>
          <p:nvPicPr>
            <p:cNvPr id="34" name="Picture 33" descr="pc-mac-ad.jpg">
              <a:extLst>
                <a:ext uri="{FF2B5EF4-FFF2-40B4-BE49-F238E27FC236}">
                  <a16:creationId xmlns:a16="http://schemas.microsoft.com/office/drawing/2014/main" id="{D0B5816A-E7E3-4846-937D-73A7803ED5C1}"/>
                </a:ext>
              </a:extLst>
            </p:cNvPr>
            <p:cNvPicPr>
              <a:picLocks noChangeAspect="1"/>
            </p:cNvPicPr>
            <p:nvPr/>
          </p:nvPicPr>
          <p:blipFill>
            <a:blip r:embed="rId9">
              <a:extLst/>
            </a:blip>
            <a:stretch>
              <a:fillRect/>
            </a:stretch>
          </p:blipFill>
          <p:spPr>
            <a:xfrm>
              <a:off x="1077817" y="1146377"/>
              <a:ext cx="1112562" cy="730119"/>
            </a:xfrm>
            <a:prstGeom prst="rect">
              <a:avLst/>
            </a:prstGeom>
            <a:grpFill/>
          </p:spPr>
        </p:pic>
        <p:pic>
          <p:nvPicPr>
            <p:cNvPr id="35" name="Picture 34">
              <a:extLst>
                <a:ext uri="{FF2B5EF4-FFF2-40B4-BE49-F238E27FC236}">
                  <a16:creationId xmlns:a16="http://schemas.microsoft.com/office/drawing/2014/main" id="{B84B3F5D-EF67-4502-B6B6-46E62926C40B}"/>
                </a:ext>
              </a:extLst>
            </p:cNvPr>
            <p:cNvPicPr>
              <a:picLocks noChangeAspect="1"/>
            </p:cNvPicPr>
            <p:nvPr/>
          </p:nvPicPr>
          <p:blipFill>
            <a:blip r:embed="rId10">
              <a:extLst/>
            </a:blip>
            <a:stretch>
              <a:fillRect/>
            </a:stretch>
          </p:blipFill>
          <p:spPr>
            <a:xfrm>
              <a:off x="7588329" y="1113190"/>
              <a:ext cx="1269113" cy="775994"/>
            </a:xfrm>
            <a:prstGeom prst="rect">
              <a:avLst/>
            </a:prstGeom>
            <a:grpFill/>
          </p:spPr>
        </p:pic>
      </p:grpSp>
    </p:spTree>
  </p:cSld>
  <p:clrMapOvr>
    <a:masterClrMapping/>
  </p:clrMapOvr>
  <p:transition spd="slow" advClick="0" advTm="7000">
    <p:fade thruBlk="1"/>
  </p:transition>
</p:sld>
</file>

<file path=ppt/slides/slide260.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object 2">
            <a:extLst>
              <a:ext uri="{FF2B5EF4-FFF2-40B4-BE49-F238E27FC236}">
                <a16:creationId xmlns:a16="http://schemas.microsoft.com/office/drawing/2014/main" id="{A385BF91-D8EB-4AC6-AD5F-48E0C19EE01B}"/>
              </a:ext>
            </a:extLst>
          </p:cNvPr>
          <p:cNvSpPr>
            <a:spLocks/>
          </p:cNvSpPr>
          <p:nvPr/>
        </p:nvSpPr>
        <p:spPr bwMode="auto">
          <a:xfrm>
            <a:off x="1524000" y="133350"/>
            <a:ext cx="9144000" cy="714375"/>
          </a:xfrm>
          <a:custGeom>
            <a:avLst/>
            <a:gdLst>
              <a:gd name="T0" fmla="*/ 0 w 13004800"/>
              <a:gd name="T1" fmla="*/ 0 h 1016000"/>
              <a:gd name="T2" fmla="*/ 2234943 w 13004800"/>
              <a:gd name="T3" fmla="*/ 0 h 1016000"/>
              <a:gd name="T4" fmla="*/ 2234943 w 13004800"/>
              <a:gd name="T5" fmla="*/ 174605 h 1016000"/>
              <a:gd name="T6" fmla="*/ 0 w 13004800"/>
              <a:gd name="T7" fmla="*/ 174605 h 1016000"/>
              <a:gd name="T8" fmla="*/ 0 w 13004800"/>
              <a:gd name="T9" fmla="*/ 0 h 1016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004800" h="1016000">
                <a:moveTo>
                  <a:pt x="0" y="0"/>
                </a:moveTo>
                <a:lnTo>
                  <a:pt x="13004800" y="0"/>
                </a:lnTo>
                <a:lnTo>
                  <a:pt x="13004800" y="1016000"/>
                </a:lnTo>
                <a:lnTo>
                  <a:pt x="0" y="101600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 name="object 3">
            <a:extLst>
              <a:ext uri="{FF2B5EF4-FFF2-40B4-BE49-F238E27FC236}">
                <a16:creationId xmlns:a16="http://schemas.microsoft.com/office/drawing/2014/main" id="{27C758C8-E607-416D-B422-75CC89ADC8E6}"/>
              </a:ext>
            </a:extLst>
          </p:cNvPr>
          <p:cNvSpPr txBox="1">
            <a:spLocks noGrp="1"/>
          </p:cNvSpPr>
          <p:nvPr>
            <p:ph type="title"/>
          </p:nvPr>
        </p:nvSpPr>
        <p:spPr>
          <a:xfrm>
            <a:off x="4716463" y="142875"/>
            <a:ext cx="2759075" cy="657225"/>
          </a:xfrm>
        </p:spPr>
        <p:txBody>
          <a:bodyPr lIns="0" tIns="8930" rIns="0" bIns="0" rtlCol="0">
            <a:spAutoFit/>
          </a:bodyPr>
          <a:lstStyle/>
          <a:p>
            <a:pPr marL="8929">
              <a:spcBef>
                <a:spcPts val="70"/>
              </a:spcBef>
              <a:defRPr/>
            </a:pPr>
            <a:r>
              <a:rPr sz="4219" b="1" dirty="0">
                <a:solidFill>
                  <a:srgbClr val="FFFFFF"/>
                </a:solidFill>
                <a:latin typeface="Arial"/>
                <a:cs typeface="Arial"/>
              </a:rPr>
              <a:t>资源</a:t>
            </a:r>
            <a:endParaRPr sz="4219">
              <a:latin typeface="Arial"/>
              <a:cs typeface="Arial"/>
            </a:endParaRPr>
          </a:p>
        </p:txBody>
      </p:sp>
      <p:sp>
        <p:nvSpPr>
          <p:cNvPr id="348164" name="object 4">
            <a:extLst>
              <a:ext uri="{FF2B5EF4-FFF2-40B4-BE49-F238E27FC236}">
                <a16:creationId xmlns:a16="http://schemas.microsoft.com/office/drawing/2014/main" id="{DCA1ED8C-1406-4BEC-A23B-CD69071BE96E}"/>
              </a:ext>
            </a:extLst>
          </p:cNvPr>
          <p:cNvSpPr txBox="1">
            <a:spLocks noChangeArrowheads="1"/>
          </p:cNvSpPr>
          <p:nvPr/>
        </p:nvSpPr>
        <p:spPr bwMode="auto">
          <a:xfrm>
            <a:off x="1671638" y="1257300"/>
            <a:ext cx="8783637" cy="481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8930" rIns="0" bIns="0">
            <a:spAutoFit/>
          </a:bodyPr>
          <a:lstStyle>
            <a:lvl1pPr marL="7938">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ts val="1825"/>
              </a:lnSpc>
              <a:spcBef>
                <a:spcPts val="75"/>
              </a:spcBef>
            </a:pPr>
            <a:r>
              <a:rPr lang="zh-CN" altLang="zh-CN" sz="1500" b="1">
                <a:latin typeface="Gill Sans MT" panose="020B0502020104020203" pitchFamily="34" charset="0"/>
              </a:rPr>
              <a:t>书：</a:t>
            </a:r>
            <a:endParaRPr lang="zh-CN" altLang="zh-CN" sz="1500">
              <a:latin typeface="Gill Sans MT" panose="020B0502020104020203" pitchFamily="34" charset="0"/>
            </a:endParaRPr>
          </a:p>
          <a:p>
            <a:pPr>
              <a:lnSpc>
                <a:spcPts val="1575"/>
              </a:lnSpc>
              <a:buSzPct val="125000"/>
              <a:buFontTx/>
              <a:buChar char="•"/>
            </a:pPr>
            <a:r>
              <a:rPr lang="zh-CN" altLang="zh-CN" sz="1500">
                <a:latin typeface="Gill Sans MT" panose="020B0502020104020203" pitchFamily="34" charset="0"/>
              </a:rPr>
              <a:t>连续交付-Jez 谦卑, 大卫法利</a:t>
            </a:r>
          </a:p>
          <a:p>
            <a:pPr>
              <a:lnSpc>
                <a:spcPts val="1988"/>
              </a:lnSpc>
              <a:buSzPct val="125000"/>
              <a:buFontTx/>
              <a:buChar char="•"/>
            </a:pPr>
            <a:r>
              <a:rPr lang="zh-CN" altLang="zh-CN" sz="1500">
                <a:latin typeface="Gill Sans MT" panose="020B0502020104020203" pitchFamily="34" charset="0"/>
              </a:rPr>
              <a:t>有效地使用遗留代码-迈克尔羽毛</a:t>
            </a:r>
          </a:p>
          <a:p>
            <a:pPr>
              <a:lnSpc>
                <a:spcPts val="1525"/>
              </a:lnSpc>
              <a:buSzPct val="125000"/>
              <a:buFontTx/>
              <a:buChar char="•"/>
            </a:pPr>
            <a:r>
              <a:rPr lang="zh-CN" altLang="zh-CN" sz="1500">
                <a:latin typeface="Gill Sans MT" panose="020B0502020104020203" pitchFamily="34" charset="0"/>
              </a:rPr>
              <a:t>领域驱动设计-埃里克埃文斯</a:t>
            </a:r>
          </a:p>
          <a:p>
            <a:pPr>
              <a:lnSpc>
                <a:spcPts val="1988"/>
              </a:lnSpc>
              <a:buSzPct val="125000"/>
              <a:buFontTx/>
              <a:buChar char="•"/>
            </a:pPr>
            <a:r>
              <a:rPr lang="zh-CN" altLang="zh-CN" sz="1500">
                <a:latin typeface="Gill Sans MT" panose="020B0502020104020203" pitchFamily="34" charset="0"/>
              </a:rPr>
              <a:t>你的大脑在工作-大卫摇滚</a:t>
            </a:r>
          </a:p>
          <a:p>
            <a:pPr>
              <a:lnSpc>
                <a:spcPts val="1725"/>
              </a:lnSpc>
              <a:buSzPct val="125000"/>
              <a:buFontTx/>
              <a:buChar char="•"/>
            </a:pPr>
            <a:r>
              <a:rPr lang="zh-CN" altLang="zh-CN" sz="1500">
                <a:latin typeface="Gill Sans MT" panose="020B0502020104020203" pitchFamily="34" charset="0"/>
              </a:rPr>
              <a:t>重构数据库-斯科特 W Ambler 和 Pramod Sadalage</a:t>
            </a:r>
          </a:p>
          <a:p>
            <a:pPr>
              <a:lnSpc>
                <a:spcPts val="1813"/>
              </a:lnSpc>
              <a:buSzPct val="125000"/>
              <a:buFontTx/>
              <a:buChar char="•"/>
            </a:pPr>
            <a:r>
              <a:rPr lang="zh-CN" altLang="zh-CN" sz="1500">
                <a:latin typeface="Gill Sans MT" panose="020B0502020104020203" pitchFamily="34" charset="0"/>
              </a:rPr>
              <a:t>建筑 Microservices-山姆纽曼</a:t>
            </a:r>
          </a:p>
          <a:p>
            <a:pPr>
              <a:lnSpc>
                <a:spcPts val="1825"/>
              </a:lnSpc>
              <a:spcBef>
                <a:spcPts val="1763"/>
              </a:spcBef>
            </a:pPr>
            <a:r>
              <a:rPr lang="zh-CN" altLang="zh-CN" sz="1500" b="1">
                <a:latin typeface="Gill Sans MT" panose="020B0502020104020203" pitchFamily="34" charset="0"/>
              </a:rPr>
              <a:t>文章/博客:</a:t>
            </a:r>
            <a:endParaRPr lang="zh-CN" altLang="zh-CN" sz="1500">
              <a:latin typeface="Gill Sans MT" panose="020B0502020104020203" pitchFamily="34" charset="0"/>
            </a:endParaRPr>
          </a:p>
          <a:p>
            <a:pPr>
              <a:lnSpc>
                <a:spcPts val="1775"/>
              </a:lnSpc>
              <a:buSzPct val="125000"/>
              <a:buFontTx/>
              <a:buChar char="•"/>
            </a:pPr>
            <a:r>
              <a:rPr lang="zh-CN" altLang="zh-CN" sz="1500">
                <a:latin typeface="Gill Sans MT" panose="020B0502020104020203" pitchFamily="34" charset="0"/>
              </a:rPr>
              <a:t>泥浆球:</a:t>
            </a:r>
            <a:r>
              <a:rPr lang="zh-CN" altLang="zh-CN" sz="1500" u="sng">
                <a:latin typeface="Gill Sans MT" panose="020B0502020104020203" pitchFamily="34" charset="0"/>
                <a:hlinkClick r:id="rId2"/>
              </a:rPr>
              <a:t>http://www.laputan.org/mud/</a:t>
            </a:r>
            <a:endParaRPr lang="zh-CN" altLang="zh-CN" sz="1500">
              <a:latin typeface="Gill Sans MT" panose="020B0502020104020203" pitchFamily="34" charset="0"/>
            </a:endParaRPr>
          </a:p>
          <a:p>
            <a:pPr>
              <a:lnSpc>
                <a:spcPts val="1763"/>
              </a:lnSpc>
              <a:buSzPct val="125000"/>
              <a:buFontTx/>
              <a:buChar char="•"/>
            </a:pPr>
            <a:r>
              <a:rPr lang="zh-CN" altLang="zh-CN" sz="1500">
                <a:latin typeface="Gill Sans MT" panose="020B0502020104020203" pitchFamily="34" charset="0"/>
              </a:rPr>
              <a:t>Demming-</a:t>
            </a:r>
            <a:r>
              <a:rPr lang="zh-CN" altLang="zh-CN" sz="1500" u="sng">
                <a:latin typeface="Gill Sans MT" panose="020B0502020104020203" pitchFamily="34" charset="0"/>
                <a:hlinkClick r:id="rId3"/>
              </a:rPr>
              <a:t>http://leanandkanban.wordpress.com/2011/07/15/demings-14-points/</a:t>
            </a:r>
            <a:endParaRPr lang="zh-CN" altLang="zh-CN" sz="1500">
              <a:latin typeface="Gill Sans MT" panose="020B0502020104020203" pitchFamily="34" charset="0"/>
            </a:endParaRPr>
          </a:p>
          <a:p>
            <a:pPr>
              <a:lnSpc>
                <a:spcPts val="1763"/>
              </a:lnSpc>
              <a:spcBef>
                <a:spcPts val="88"/>
              </a:spcBef>
              <a:buSzPct val="125000"/>
              <a:buFontTx/>
              <a:buChar char="•"/>
            </a:pPr>
            <a:r>
              <a:rPr lang="zh-CN" altLang="zh-CN" sz="1500">
                <a:latin typeface="Gill Sans MT" panose="020B0502020104020203" pitchFamily="34" charset="0"/>
              </a:rPr>
              <a:t>编码恐怖:</a:t>
            </a:r>
            <a:r>
              <a:rPr lang="zh-CN" altLang="zh-CN" sz="1500" u="sng">
                <a:latin typeface="Gill Sans MT" panose="020B0502020104020203" pitchFamily="34" charset="0"/>
                <a:hlinkClick r:id="rId4"/>
              </a:rPr>
              <a:t>http://www.codinghorror.com/blog/2007/11/the-big-ball-of-mud-and-other-architectural-</a:t>
            </a:r>
            <a:r>
              <a:rPr lang="zh-CN" altLang="zh-CN" sz="1500" u="sng">
                <a:latin typeface="Gill Sans MT" panose="020B0502020104020203" pitchFamily="34" charset="0"/>
              </a:rPr>
              <a:t>灾难. html</a:t>
            </a:r>
            <a:endParaRPr lang="zh-CN" altLang="zh-CN" sz="1500">
              <a:latin typeface="Gill Sans MT" panose="020B0502020104020203" pitchFamily="34" charset="0"/>
            </a:endParaRPr>
          </a:p>
          <a:p>
            <a:pPr>
              <a:lnSpc>
                <a:spcPts val="1475"/>
              </a:lnSpc>
              <a:buSzPct val="125000"/>
              <a:buFontTx/>
              <a:buChar char="•"/>
            </a:pPr>
            <a:r>
              <a:rPr lang="zh-CN" altLang="zh-CN" sz="1500">
                <a:latin typeface="Gill Sans MT" panose="020B0502020104020203" pitchFamily="34" charset="0"/>
                <a:hlinkClick r:id="rId5"/>
              </a:rPr>
              <a:t>http://devlicio.us/blogs/casey/archive/2009/05/14/commercial-suicide-integration-at-the-database-level.aspx</a:t>
            </a:r>
            <a:endParaRPr lang="zh-CN" altLang="zh-CN" sz="1500">
              <a:latin typeface="Gill Sans MT" panose="020B0502020104020203" pitchFamily="34" charset="0"/>
            </a:endParaRPr>
          </a:p>
          <a:p>
            <a:pPr>
              <a:lnSpc>
                <a:spcPts val="1988"/>
              </a:lnSpc>
              <a:buSzPct val="125000"/>
              <a:buFontTx/>
              <a:buChar char="•"/>
            </a:pPr>
            <a:r>
              <a:rPr lang="zh-CN" altLang="zh-CN" sz="1500">
                <a:latin typeface="Gill Sans MT" panose="020B0502020104020203" pitchFamily="34" charset="0"/>
              </a:rPr>
              <a:t>进化体系结构与紧急设计:</a:t>
            </a:r>
            <a:r>
              <a:rPr lang="zh-CN" altLang="zh-CN" sz="1500" u="sng">
                <a:latin typeface="Gill Sans MT" panose="020B0502020104020203" pitchFamily="34" charset="0"/>
                <a:hlinkClick r:id="rId6"/>
              </a:rPr>
              <a:t>http://www.ibm.com/developerworks/java/library/j-eaed1/</a:t>
            </a:r>
            <a:endParaRPr lang="zh-CN" altLang="zh-CN" sz="1500">
              <a:latin typeface="Gill Sans MT" panose="020B0502020104020203" pitchFamily="34" charset="0"/>
            </a:endParaRPr>
          </a:p>
          <a:p>
            <a:pPr>
              <a:lnSpc>
                <a:spcPts val="1725"/>
              </a:lnSpc>
            </a:pPr>
            <a:r>
              <a:rPr lang="zh-CN" altLang="zh-CN" sz="1500" u="sng">
                <a:latin typeface="Gill Sans MT" panose="020B0502020104020203" pitchFamily="34" charset="0"/>
              </a:rPr>
              <a:t>索引. html</a:t>
            </a:r>
            <a:endParaRPr lang="zh-CN" altLang="zh-CN" sz="1500">
              <a:latin typeface="Gill Sans MT" panose="020B0502020104020203" pitchFamily="34" charset="0"/>
            </a:endParaRPr>
          </a:p>
          <a:p>
            <a:pPr>
              <a:lnSpc>
                <a:spcPts val="1763"/>
              </a:lnSpc>
              <a:spcBef>
                <a:spcPts val="88"/>
              </a:spcBef>
              <a:buSzPct val="125000"/>
              <a:buFontTx/>
              <a:buChar char="•"/>
            </a:pPr>
            <a:r>
              <a:rPr lang="zh-CN" altLang="zh-CN" sz="1500">
                <a:latin typeface="Gill Sans MT" panose="020B0502020104020203" pitchFamily="34" charset="0"/>
              </a:rPr>
              <a:t>Microservices:</a:t>
            </a:r>
            <a:r>
              <a:rPr lang="zh-CN" altLang="zh-CN" sz="1500" u="sng">
                <a:latin typeface="Gill Sans MT" panose="020B0502020104020203" pitchFamily="34" charset="0"/>
                <a:hlinkClick r:id="rId7"/>
              </a:rPr>
              <a:t>http://www.infoq.com/presentations/Micro-Services</a:t>
            </a:r>
            <a:r>
              <a:rPr lang="zh-CN" altLang="zh-CN" sz="1500">
                <a:latin typeface="Gill Sans MT" panose="020B0502020104020203" pitchFamily="34" charset="0"/>
                <a:hlinkClick r:id="rId7"/>
              </a:rPr>
              <a:t> </a:t>
            </a:r>
            <a:r>
              <a:rPr lang="zh-CN" altLang="zh-CN" sz="1500">
                <a:latin typeface="Gill Sans MT" panose="020B0502020104020203" pitchFamily="34" charset="0"/>
              </a:rPr>
              <a:t>和</a:t>
            </a:r>
            <a:r>
              <a:rPr lang="zh-CN" altLang="zh-CN" sz="1500">
                <a:latin typeface="Gill Sans MT" panose="020B0502020104020203" pitchFamily="34" charset="0"/>
                <a:hlinkClick r:id="rId8"/>
              </a:rPr>
              <a:t> </a:t>
            </a:r>
            <a:r>
              <a:rPr lang="zh-CN" altLang="zh-CN" sz="1500" u="sng">
                <a:latin typeface="Gill Sans MT" panose="020B0502020104020203" pitchFamily="34" charset="0"/>
                <a:hlinkClick r:id="rId8"/>
              </a:rPr>
              <a:t>http://yobriefca.se/blog/2013/04/29/</a:t>
            </a:r>
            <a:r>
              <a:rPr lang="zh-CN" altLang="zh-CN" sz="1500" u="sng">
                <a:latin typeface="Gill Sans MT" panose="020B0502020104020203" pitchFamily="34" charset="0"/>
              </a:rPr>
              <a:t>微服务-体系结构/</a:t>
            </a:r>
            <a:r>
              <a:rPr lang="zh-CN" altLang="zh-CN" sz="1500">
                <a:latin typeface="Gill Sans MT" panose="020B0502020104020203" pitchFamily="34" charset="0"/>
              </a:rPr>
              <a:t>和</a:t>
            </a:r>
            <a:r>
              <a:rPr lang="zh-CN" altLang="zh-CN" sz="1500">
                <a:latin typeface="Gill Sans MT" panose="020B0502020104020203" pitchFamily="34" charset="0"/>
                <a:hlinkClick r:id="rId9"/>
              </a:rPr>
              <a:t> </a:t>
            </a:r>
            <a:r>
              <a:rPr lang="zh-CN" altLang="zh-CN" sz="1500" u="sng">
                <a:latin typeface="Gill Sans MT" panose="020B0502020104020203" pitchFamily="34" charset="0"/>
                <a:hlinkClick r:id="rId9"/>
              </a:rPr>
              <a:t>http://davidmorgantini.blogspot.co.uk/2013/08/micro-services-what-are-micro-</a:t>
            </a:r>
            <a:r>
              <a:rPr lang="zh-CN" altLang="zh-CN" sz="1500" u="sng">
                <a:latin typeface="Gill Sans MT" panose="020B0502020104020203" pitchFamily="34" charset="0"/>
              </a:rPr>
              <a:t>服务. html</a:t>
            </a:r>
            <a:endParaRPr lang="zh-CN" altLang="zh-CN" sz="1500">
              <a:latin typeface="Gill Sans MT" panose="020B0502020104020203" pitchFamily="34" charset="0"/>
            </a:endParaRPr>
          </a:p>
          <a:p>
            <a:pPr>
              <a:lnSpc>
                <a:spcPts val="1663"/>
              </a:lnSpc>
              <a:buSzPct val="125000"/>
              <a:buFontTx/>
              <a:buChar char="•"/>
            </a:pPr>
            <a:r>
              <a:rPr lang="zh-CN" altLang="zh-CN" sz="1500" u="sng">
                <a:latin typeface="Gill Sans MT" panose="020B0502020104020203" pitchFamily="34" charset="0"/>
                <a:hlinkClick r:id="rId10"/>
              </a:rPr>
              <a:t>http://martinfowler.com/articles/microservices.html</a:t>
            </a:r>
            <a:endParaRPr lang="zh-CN" altLang="zh-CN" sz="1500">
              <a:latin typeface="Gill Sans MT" panose="020B0502020104020203" pitchFamily="34" charset="0"/>
            </a:endParaRPr>
          </a:p>
          <a:p>
            <a:pPr>
              <a:lnSpc>
                <a:spcPts val="1813"/>
              </a:lnSpc>
              <a:buSzPct val="125000"/>
              <a:buFontTx/>
              <a:buChar char="•"/>
            </a:pPr>
            <a:r>
              <a:rPr lang="zh-CN" altLang="zh-CN" sz="1500" u="sng">
                <a:latin typeface="Gill Sans MT" panose="020B0502020104020203" pitchFamily="34" charset="0"/>
                <a:hlinkClick r:id="rId11"/>
              </a:rPr>
              <a:t>http://highscalability.com/blog/2014/4/8/microservices-not-a-free-lunch.html</a:t>
            </a:r>
            <a:endParaRPr lang="zh-CN" altLang="zh-CN" sz="1500">
              <a:latin typeface="Gill Sans MT" panose="020B0502020104020203" pitchFamily="34" charset="0"/>
            </a:endParaRPr>
          </a:p>
        </p:txBody>
      </p:sp>
    </p:spTree>
  </p:cSld>
  <p:clrMapOvr>
    <a:masterClrMapping/>
  </p:clrMapOvr>
</p:sld>
</file>

<file path=ppt/slides/slide261.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object 2">
            <a:extLst>
              <a:ext uri="{FF2B5EF4-FFF2-40B4-BE49-F238E27FC236}">
                <a16:creationId xmlns:a16="http://schemas.microsoft.com/office/drawing/2014/main" id="{1A50D3C9-27DD-4610-9DA1-2A262307B149}"/>
              </a:ext>
            </a:extLst>
          </p:cNvPr>
          <p:cNvSpPr>
            <a:spLocks/>
          </p:cNvSpPr>
          <p:nvPr/>
        </p:nvSpPr>
        <p:spPr bwMode="auto">
          <a:xfrm>
            <a:off x="0" y="6407150"/>
            <a:ext cx="12192000" cy="19050"/>
          </a:xfrm>
          <a:custGeom>
            <a:avLst/>
            <a:gdLst>
              <a:gd name="T0" fmla="*/ 0 w 12192000"/>
              <a:gd name="T1" fmla="*/ 19050 h 19050"/>
              <a:gd name="T2" fmla="*/ 12192000 w 12192000"/>
              <a:gd name="T3" fmla="*/ 19050 h 19050"/>
              <a:gd name="T4" fmla="*/ 12192000 w 12192000"/>
              <a:gd name="T5" fmla="*/ 0 h 19050"/>
              <a:gd name="T6" fmla="*/ 0 w 12192000"/>
              <a:gd name="T7" fmla="*/ 0 h 19050"/>
              <a:gd name="T8" fmla="*/ 0 w 12192000"/>
              <a:gd name="T9" fmla="*/ 19050 h 190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192000" h="19050">
                <a:moveTo>
                  <a:pt x="0" y="19050"/>
                </a:moveTo>
                <a:lnTo>
                  <a:pt x="12192000" y="19050"/>
                </a:lnTo>
                <a:lnTo>
                  <a:pt x="12192000" y="0"/>
                </a:lnTo>
                <a:lnTo>
                  <a:pt x="0" y="0"/>
                </a:lnTo>
                <a:lnTo>
                  <a:pt x="0" y="1905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 name="object 3">
            <a:extLst>
              <a:ext uri="{FF2B5EF4-FFF2-40B4-BE49-F238E27FC236}">
                <a16:creationId xmlns:a16="http://schemas.microsoft.com/office/drawing/2014/main" id="{59AD742B-714D-433F-84C1-2496E7E4AD5B}"/>
              </a:ext>
            </a:extLst>
          </p:cNvPr>
          <p:cNvSpPr txBox="1">
            <a:spLocks noGrp="1"/>
          </p:cNvSpPr>
          <p:nvPr>
            <p:ph type="title"/>
          </p:nvPr>
        </p:nvSpPr>
        <p:spPr>
          <a:xfrm>
            <a:off x="917575" y="306388"/>
            <a:ext cx="9296400" cy="688975"/>
          </a:xfrm>
        </p:spPr>
        <p:txBody>
          <a:bodyPr lIns="0" tIns="12700" rIns="0" bIns="0" rtlCol="0">
            <a:spAutoFit/>
          </a:bodyPr>
          <a:lstStyle/>
          <a:p>
            <a:pPr marL="12700" algn="l">
              <a:spcBef>
                <a:spcPts val="100"/>
              </a:spcBef>
              <a:defRPr/>
            </a:pPr>
            <a:r>
              <a:rPr dirty="0">
                <a:solidFill>
                  <a:schemeClr val="bg1"/>
                </a:solidFill>
              </a:rPr>
              <a:t>来源和进一步</a:t>
            </a:r>
            <a:r>
              <a:rPr spc="-90" dirty="0">
                <a:solidFill>
                  <a:schemeClr val="bg1"/>
                </a:solidFill>
              </a:rPr>
              <a:t> </a:t>
            </a:r>
            <a:r>
              <a:rPr spc="-5" dirty="0">
                <a:solidFill>
                  <a:schemeClr val="bg1"/>
                </a:solidFill>
              </a:rPr>
              <a:t>阅读</a:t>
            </a:r>
          </a:p>
        </p:txBody>
      </p:sp>
      <p:sp>
        <p:nvSpPr>
          <p:cNvPr id="349188" name="object 5">
            <a:extLst>
              <a:ext uri="{FF2B5EF4-FFF2-40B4-BE49-F238E27FC236}">
                <a16:creationId xmlns:a16="http://schemas.microsoft.com/office/drawing/2014/main" id="{B95A0050-4AB0-4B41-8DFE-B6D805451EB2}"/>
              </a:ext>
            </a:extLst>
          </p:cNvPr>
          <p:cNvSpPr>
            <a:spLocks noGrp="1"/>
          </p:cNvSpPr>
          <p:nvPr>
            <p:ph type="sldNum" sz="quarter" idx="4"/>
          </p:nvPr>
        </p:nvSpPr>
        <p:spPr bwMode="auto">
          <a:xfrm>
            <a:off x="11080750" y="6553200"/>
            <a:ext cx="206375" cy="1793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54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ts val="1238"/>
              </a:lnSpc>
            </a:pPr>
            <a:fld id="{923825EB-79F8-4F54-AD88-81987408DE16}" type="slidenum">
              <a:rPr lang="zh-CN" altLang="zh-CN" smtClean="0">
                <a:solidFill>
                  <a:srgbClr val="898989"/>
                </a:solidFill>
              </a:rPr>
              <a:pPr>
                <a:lnSpc>
                  <a:spcPts val="1238"/>
                </a:lnSpc>
              </a:pPr>
              <a:t>261</a:t>
            </a:fld>
            <a:endParaRPr lang="zh-CN" altLang="zh-CN">
              <a:solidFill>
                <a:srgbClr val="898989"/>
              </a:solidFill>
            </a:endParaRPr>
          </a:p>
        </p:txBody>
      </p:sp>
      <p:sp>
        <p:nvSpPr>
          <p:cNvPr id="349189" name="object 4">
            <a:extLst>
              <a:ext uri="{FF2B5EF4-FFF2-40B4-BE49-F238E27FC236}">
                <a16:creationId xmlns:a16="http://schemas.microsoft.com/office/drawing/2014/main" id="{0EBAF991-56BF-4CD0-844A-D83BCD3DF697}"/>
              </a:ext>
            </a:extLst>
          </p:cNvPr>
          <p:cNvSpPr txBox="1">
            <a:spLocks noChangeArrowheads="1"/>
          </p:cNvSpPr>
          <p:nvPr/>
        </p:nvSpPr>
        <p:spPr bwMode="auto">
          <a:xfrm>
            <a:off x="917575" y="1373188"/>
            <a:ext cx="9442450" cy="431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08585" rIns="0" bIns="0">
            <a:spAutoFit/>
          </a:bodyPr>
          <a:lstStyle>
            <a:lvl1pPr marL="241300" indent="-228600">
              <a:tabLst>
                <a:tab pos="241300" algn="l"/>
              </a:tabLst>
              <a:defRPr>
                <a:solidFill>
                  <a:schemeClr val="tx1"/>
                </a:solidFill>
                <a:latin typeface="Calibri" panose="020F0502020204030204" pitchFamily="34" charset="0"/>
                <a:ea typeface="宋体" panose="02010600030101010101" pitchFamily="2" charset="-122"/>
              </a:defRPr>
            </a:lvl1pPr>
            <a:lvl2pPr marL="742950" indent="-285750">
              <a:tabLst>
                <a:tab pos="241300" algn="l"/>
              </a:tabLst>
              <a:defRPr>
                <a:solidFill>
                  <a:schemeClr val="tx1"/>
                </a:solidFill>
                <a:latin typeface="Calibri" panose="020F0502020204030204" pitchFamily="34" charset="0"/>
                <a:ea typeface="宋体" panose="02010600030101010101" pitchFamily="2" charset="-122"/>
              </a:defRPr>
            </a:lvl2pPr>
            <a:lvl3pPr marL="1143000" indent="-228600">
              <a:tabLst>
                <a:tab pos="241300" algn="l"/>
              </a:tabLst>
              <a:defRPr>
                <a:solidFill>
                  <a:schemeClr val="tx1"/>
                </a:solidFill>
                <a:latin typeface="Calibri" panose="020F0502020204030204" pitchFamily="34" charset="0"/>
                <a:ea typeface="宋体" panose="02010600030101010101" pitchFamily="2" charset="-122"/>
              </a:defRPr>
            </a:lvl3pPr>
            <a:lvl4pPr marL="1600200" indent="-228600">
              <a:tabLst>
                <a:tab pos="241300" algn="l"/>
              </a:tabLst>
              <a:defRPr>
                <a:solidFill>
                  <a:schemeClr val="tx1"/>
                </a:solidFill>
                <a:latin typeface="Calibri" panose="020F0502020204030204" pitchFamily="34" charset="0"/>
                <a:ea typeface="宋体" panose="02010600030101010101" pitchFamily="2" charset="-122"/>
              </a:defRPr>
            </a:lvl4pPr>
            <a:lvl5pPr marL="2057400" indent="-228600">
              <a:tabLst>
                <a:tab pos="2413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2413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2413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2413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241300" algn="l"/>
              </a:tabLst>
              <a:defRPr>
                <a:solidFill>
                  <a:schemeClr val="tx1"/>
                </a:solidFill>
                <a:latin typeface="Calibri" panose="020F0502020204030204" pitchFamily="34" charset="0"/>
                <a:ea typeface="宋体" panose="02010600030101010101" pitchFamily="2" charset="-122"/>
              </a:defRPr>
            </a:lvl9pPr>
          </a:lstStyle>
          <a:p>
            <a:pPr>
              <a:spcBef>
                <a:spcPts val="850"/>
              </a:spcBef>
              <a:buClr>
                <a:srgbClr val="808285"/>
              </a:buClr>
              <a:buFont typeface="Arial" panose="020B0604020202020204" pitchFamily="34" charset="0"/>
              <a:buChar char="•"/>
            </a:pPr>
            <a:r>
              <a:rPr lang="zh-CN" altLang="zh-CN" sz="2000" u="sng">
                <a:solidFill>
                  <a:srgbClr val="0462C1"/>
                </a:solidFill>
                <a:latin typeface="Franklin Gothic Medium Cond" panose="020B0606030402020204" pitchFamily="34" charset="0"/>
                <a:hlinkClick r:id="rId2"/>
              </a:rPr>
              <a:t>http://martinfowler.com/articles/microservices.html</a:t>
            </a:r>
            <a:endParaRPr lang="zh-CN" altLang="zh-CN" sz="2000">
              <a:latin typeface="Franklin Gothic Medium Cond" panose="020B0606030402020204" pitchFamily="34" charset="0"/>
            </a:endParaRPr>
          </a:p>
          <a:p>
            <a:pPr>
              <a:spcBef>
                <a:spcPts val="750"/>
              </a:spcBef>
              <a:buClr>
                <a:srgbClr val="808285"/>
              </a:buClr>
              <a:buFont typeface="Arial" panose="020B0604020202020204" pitchFamily="34" charset="0"/>
              <a:buChar char="•"/>
            </a:pPr>
            <a:r>
              <a:rPr lang="zh-CN" altLang="zh-CN" sz="2000" u="sng">
                <a:solidFill>
                  <a:srgbClr val="0462C1"/>
                </a:solidFill>
                <a:latin typeface="Franklin Gothic Medium Cond" panose="020B0606030402020204" pitchFamily="34" charset="0"/>
                <a:hlinkClick r:id="rId3"/>
              </a:rPr>
              <a:t>http://www.infoq.com/articles/microservices-intro</a:t>
            </a:r>
            <a:endParaRPr lang="zh-CN" altLang="zh-CN" sz="2000">
              <a:latin typeface="Franklin Gothic Medium Cond" panose="020B0606030402020204" pitchFamily="34" charset="0"/>
            </a:endParaRPr>
          </a:p>
          <a:p>
            <a:pPr>
              <a:spcBef>
                <a:spcPts val="750"/>
              </a:spcBef>
              <a:buClr>
                <a:srgbClr val="808285"/>
              </a:buClr>
              <a:buFont typeface="Arial" panose="020B0604020202020204" pitchFamily="34" charset="0"/>
              <a:buChar char="•"/>
            </a:pPr>
            <a:r>
              <a:rPr lang="zh-CN" altLang="zh-CN" sz="2000" u="sng">
                <a:solidFill>
                  <a:srgbClr val="0462C1"/>
                </a:solidFill>
                <a:latin typeface="Franklin Gothic Medium Cond" panose="020B0606030402020204" pitchFamily="34" charset="0"/>
                <a:hlinkClick r:id="rId4"/>
              </a:rPr>
              <a:t>http://brandur.org/microservices</a:t>
            </a:r>
            <a:endParaRPr lang="zh-CN" altLang="zh-CN" sz="2000">
              <a:latin typeface="Franklin Gothic Medium Cond" panose="020B0606030402020204" pitchFamily="34" charset="0"/>
            </a:endParaRPr>
          </a:p>
          <a:p>
            <a:pPr>
              <a:spcBef>
                <a:spcPts val="775"/>
              </a:spcBef>
              <a:buClr>
                <a:srgbClr val="808285"/>
              </a:buClr>
              <a:buFont typeface="Arial" panose="020B0604020202020204" pitchFamily="34" charset="0"/>
              <a:buChar char="•"/>
            </a:pPr>
            <a:r>
              <a:rPr lang="zh-CN" altLang="zh-CN" sz="2000" u="sng">
                <a:solidFill>
                  <a:srgbClr val="0462C1"/>
                </a:solidFill>
                <a:latin typeface="Franklin Gothic Medium Cond" panose="020B0606030402020204" pitchFamily="34" charset="0"/>
                <a:hlinkClick r:id="rId5"/>
              </a:rPr>
              <a:t>http://davidmorgantini.blogspot.de/2013/08/micro-services-what-are-micro-services.html</a:t>
            </a:r>
            <a:endParaRPr lang="zh-CN" altLang="zh-CN" sz="2000">
              <a:latin typeface="Franklin Gothic Medium Cond" panose="020B0606030402020204" pitchFamily="34" charset="0"/>
            </a:endParaRPr>
          </a:p>
          <a:p>
            <a:pPr>
              <a:spcBef>
                <a:spcPts val="750"/>
              </a:spcBef>
              <a:buClr>
                <a:srgbClr val="808285"/>
              </a:buClr>
              <a:buFont typeface="Arial" panose="020B0604020202020204" pitchFamily="34" charset="0"/>
              <a:buChar char="•"/>
            </a:pPr>
            <a:r>
              <a:rPr lang="zh-CN" altLang="zh-CN" sz="2000" u="sng">
                <a:solidFill>
                  <a:srgbClr val="0462C1"/>
                </a:solidFill>
                <a:latin typeface="Franklin Gothic Medium Cond" panose="020B0606030402020204" pitchFamily="34" charset="0"/>
                <a:hlinkClick r:id="rId6"/>
              </a:rPr>
              <a:t>http://12factor.net/</a:t>
            </a:r>
            <a:endParaRPr lang="zh-CN" altLang="zh-CN" sz="2000">
              <a:latin typeface="Franklin Gothic Medium Cond" panose="020B0606030402020204" pitchFamily="34" charset="0"/>
            </a:endParaRPr>
          </a:p>
          <a:p>
            <a:pPr>
              <a:spcBef>
                <a:spcPts val="763"/>
              </a:spcBef>
              <a:buClr>
                <a:srgbClr val="808285"/>
              </a:buClr>
              <a:buFont typeface="Arial" panose="020B0604020202020204" pitchFamily="34" charset="0"/>
              <a:buChar char="•"/>
            </a:pPr>
            <a:r>
              <a:rPr lang="zh-CN" altLang="zh-CN" sz="2000" u="sng">
                <a:solidFill>
                  <a:srgbClr val="0462C1"/>
                </a:solidFill>
                <a:latin typeface="Franklin Gothic Medium Cond" panose="020B0606030402020204" pitchFamily="34" charset="0"/>
                <a:hlinkClick r:id="rId5"/>
              </a:rPr>
              <a:t>http://microservices.io/</a:t>
            </a:r>
            <a:endParaRPr lang="zh-CN" altLang="zh-CN" sz="2000">
              <a:latin typeface="Franklin Gothic Medium Cond" panose="020B0606030402020204" pitchFamily="34" charset="0"/>
            </a:endParaRPr>
          </a:p>
          <a:p>
            <a:pPr>
              <a:spcBef>
                <a:spcPts val="775"/>
              </a:spcBef>
              <a:buClr>
                <a:srgbClr val="808285"/>
              </a:buClr>
              <a:buFont typeface="Arial" panose="020B0604020202020204" pitchFamily="34" charset="0"/>
              <a:buChar char="•"/>
            </a:pPr>
            <a:r>
              <a:rPr lang="zh-CN" altLang="zh-CN" sz="2000" u="sng">
                <a:solidFill>
                  <a:srgbClr val="0462C1"/>
                </a:solidFill>
                <a:latin typeface="Franklin Gothic Medium Cond" panose="020B0606030402020204" pitchFamily="34" charset="0"/>
                <a:hlinkClick r:id="rId7"/>
              </a:rPr>
              <a:t>https://rclayton.silvrback.com/failing-at-microservices</a:t>
            </a:r>
            <a:endParaRPr lang="zh-CN" altLang="zh-CN" sz="2000">
              <a:latin typeface="Franklin Gothic Medium Cond" panose="020B0606030402020204" pitchFamily="34" charset="0"/>
            </a:endParaRPr>
          </a:p>
          <a:p>
            <a:pPr>
              <a:spcBef>
                <a:spcPts val="750"/>
              </a:spcBef>
              <a:buClr>
                <a:srgbClr val="808285"/>
              </a:buClr>
              <a:buFont typeface="Arial" panose="020B0604020202020204" pitchFamily="34" charset="0"/>
              <a:buChar char="•"/>
            </a:pPr>
            <a:r>
              <a:rPr lang="zh-CN" altLang="zh-CN" sz="2000" u="sng">
                <a:solidFill>
                  <a:srgbClr val="0462C1"/>
                </a:solidFill>
                <a:latin typeface="Franklin Gothic Medium Cond" panose="020B0606030402020204" pitchFamily="34" charset="0"/>
                <a:hlinkClick r:id="rId8"/>
              </a:rPr>
              <a:t>http://www.activestate.com/blog/2014/09/microservices-and-paas-part-iii</a:t>
            </a:r>
            <a:endParaRPr lang="zh-CN" altLang="zh-CN" sz="2000">
              <a:latin typeface="Franklin Gothic Medium Cond" panose="020B0606030402020204" pitchFamily="34" charset="0"/>
            </a:endParaRPr>
          </a:p>
          <a:p>
            <a:pPr>
              <a:lnSpc>
                <a:spcPts val="2163"/>
              </a:lnSpc>
              <a:spcBef>
                <a:spcPts val="1025"/>
              </a:spcBef>
              <a:buClr>
                <a:srgbClr val="808285"/>
              </a:buClr>
              <a:buFont typeface="Arial" panose="020B0604020202020204" pitchFamily="34" charset="0"/>
              <a:buChar char="•"/>
            </a:pPr>
            <a:r>
              <a:rPr lang="zh-CN" altLang="zh-CN" sz="2000" u="sng">
                <a:solidFill>
                  <a:srgbClr val="0462C1"/>
                </a:solidFill>
                <a:latin typeface="Franklin Gothic Medium Cond" panose="020B0606030402020204" pitchFamily="34" charset="0"/>
                <a:hlinkClick r:id="rId9"/>
              </a:rPr>
              <a:t>http://highscalability.com/blog/2014/7/28/the-great-microservices-vs-monolithic-apps-twitter-近战. html</a:t>
            </a:r>
            <a:endParaRPr lang="zh-CN" altLang="zh-CN" sz="2000">
              <a:latin typeface="Franklin Gothic Medium Cond" panose="020B0606030402020204" pitchFamily="34" charset="0"/>
            </a:endParaRPr>
          </a:p>
          <a:p>
            <a:pPr>
              <a:spcBef>
                <a:spcPts val="738"/>
              </a:spcBef>
              <a:buClr>
                <a:srgbClr val="808285"/>
              </a:buClr>
              <a:buFont typeface="Arial" panose="020B0604020202020204" pitchFamily="34" charset="0"/>
              <a:buChar char="•"/>
            </a:pPr>
            <a:r>
              <a:rPr lang="zh-CN" altLang="zh-CN" sz="2000" u="sng">
                <a:solidFill>
                  <a:srgbClr val="0462C1"/>
                </a:solidFill>
                <a:latin typeface="Franklin Gothic Medium Cond" panose="020B0606030402020204" pitchFamily="34" charset="0"/>
                <a:hlinkClick r:id="rId10"/>
              </a:rPr>
              <a:t>http://capgemini.github.io/architecture/microservices-reality-check/</a:t>
            </a:r>
            <a:endParaRPr lang="zh-CN" altLang="zh-CN" sz="2000">
              <a:latin typeface="Franklin Gothic Medium Cond" panose="020B0606030402020204" pitchFamily="34" charset="0"/>
            </a:endParaRPr>
          </a:p>
        </p:txBody>
      </p:sp>
    </p:spTree>
  </p:cSld>
  <p:clrMapOvr>
    <a:masterClrMapping/>
  </p:clrMapOvr>
</p:sld>
</file>

<file path=ppt/slides/slide27.xml><?xml version="1.0" encoding="utf-8"?>
<p:sld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a:extLst>
              <a:ext uri="{FF2B5EF4-FFF2-40B4-BE49-F238E27FC236}">
                <a16:creationId xmlns:a16="http://schemas.microsoft.com/office/drawing/2014/main" id="{5488DA77-8EEA-4C9E-BB90-51E6CD5963D5}"/>
              </a:ext>
            </a:extLst>
          </p:cNvPr>
          <p:cNvSpPr>
            <a:spLocks noGrp="1"/>
          </p:cNvSpPr>
          <p:nvPr>
            <p:ph type="title"/>
          </p:nvPr>
        </p:nvSpPr>
        <p:spPr>
          <a:xfrm>
            <a:off x="0" y="0"/>
            <a:ext cx="10972800" cy="1044575"/>
          </a:xfrm>
        </p:spPr>
        <p:txBody>
          <a:bodyPr/>
          <a:lstStyle/>
          <a:p>
            <a:pPr algn="l"/>
            <a:r>
              <a:rPr lang="en-US" altLang="zh-CN">
                <a:solidFill>
                  <a:schemeClr val="bg1"/>
                </a:solidFill>
              </a:rPr>
              <a:t>特征</a:t>
            </a:r>
          </a:p>
        </p:txBody>
      </p:sp>
      <p:sp>
        <p:nvSpPr>
          <p:cNvPr id="3" name="Content Placeholder 2">
            <a:extLst>
              <a:ext uri="{FF2B5EF4-FFF2-40B4-BE49-F238E27FC236}">
                <a16:creationId xmlns:a16="http://schemas.microsoft.com/office/drawing/2014/main" id="{E46039E7-E8BE-4808-A13C-E36BCFC46B21}"/>
              </a:ext>
            </a:extLst>
          </p:cNvPr>
          <p:cNvSpPr>
            <a:spLocks noGrp="1"/>
          </p:cNvSpPr>
          <p:nvPr>
            <p:ph sz="quarter" idx="4294967295"/>
          </p:nvPr>
        </p:nvSpPr>
        <p:spPr>
          <a:xfrm>
            <a:off x="812800" y="1600200"/>
            <a:ext cx="10566400" cy="4114800"/>
          </a:xfrm>
        </p:spPr>
        <p:txBody>
          <a:bodyPr>
            <a:normAutofit/>
          </a:bodyPr>
          <a:lstStyle/>
          <a:p>
            <a:pPr>
              <a:defRPr/>
            </a:pPr>
            <a:r>
              <a:rPr lang="en-US" sz="3733" dirty="0"/>
              <a:t>大代码库</a:t>
            </a:r>
          </a:p>
          <a:p>
            <a:pPr>
              <a:defRPr/>
            </a:pPr>
            <a:r>
              <a:rPr lang="en-US" sz="3733" dirty="0"/>
              <a:t>许多组件, 没有明确的所有权</a:t>
            </a:r>
          </a:p>
          <a:p>
            <a:pPr>
              <a:defRPr/>
            </a:pPr>
            <a:r>
              <a:rPr lang="en-US" sz="3733" dirty="0"/>
              <a:t>长时间部署周期</a:t>
            </a:r>
          </a:p>
        </p:txBody>
      </p:sp>
    </p:spTree>
  </p:cSld>
  <p:clrMapOvr>
    <a:masterClrMapping/>
  </p:clrMapOvr>
  <p:transition spd="slow">
    <p:fade/>
  </p:transition>
</p:sld>
</file>

<file path=ppt/slides/slide28.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a:extLst>
              <a:ext uri="{FF2B5EF4-FFF2-40B4-BE49-F238E27FC236}">
                <a16:creationId xmlns:a16="http://schemas.microsoft.com/office/drawing/2014/main" id="{EEE03DB2-6597-4487-BCE9-B8EC9BE2027D}"/>
              </a:ext>
            </a:extLst>
          </p:cNvPr>
          <p:cNvSpPr>
            <a:spLocks noGrp="1"/>
          </p:cNvSpPr>
          <p:nvPr>
            <p:ph type="title"/>
          </p:nvPr>
        </p:nvSpPr>
        <p:spPr>
          <a:xfrm>
            <a:off x="0" y="0"/>
            <a:ext cx="10972800" cy="1036638"/>
          </a:xfrm>
        </p:spPr>
        <p:txBody>
          <a:bodyPr/>
          <a:lstStyle/>
          <a:p>
            <a:pPr algn="l"/>
            <a:r>
              <a:rPr lang="en-US" altLang="zh-CN">
                <a:solidFill>
                  <a:schemeClr val="bg1"/>
                </a:solidFill>
              </a:rPr>
              <a:t>单片应用程序-进化</a:t>
            </a:r>
          </a:p>
        </p:txBody>
      </p:sp>
      <p:sp>
        <p:nvSpPr>
          <p:cNvPr id="72707" name="Text Placeholder 2">
            <a:extLst>
              <a:ext uri="{FF2B5EF4-FFF2-40B4-BE49-F238E27FC236}">
                <a16:creationId xmlns:a16="http://schemas.microsoft.com/office/drawing/2014/main" id="{C2FDC8D9-C5E5-48B0-A7B1-7C5DB01D3CE5}"/>
              </a:ext>
            </a:extLst>
          </p:cNvPr>
          <p:cNvSpPr>
            <a:spLocks noGrp="1"/>
          </p:cNvSpPr>
          <p:nvPr>
            <p:ph type="body" idx="1"/>
          </p:nvPr>
        </p:nvSpPr>
        <p:spPr/>
        <p:txBody>
          <a:bodyPr/>
          <a:lstStyle/>
          <a:p>
            <a:pPr/>
            <a:r>
              <a:rPr lang="en-US" altLang="zh-CN"/>
              <a:t>随着代码库的增加..。</a:t>
            </a:r>
          </a:p>
          <a:p>
            <a:pPr lvl="1"/>
            <a:r>
              <a:rPr lang="en-US" altLang="zh-CN"/>
              <a:t>倾向于增加组件之间的 "紧密耦合"</a:t>
            </a:r>
          </a:p>
          <a:p>
            <a:pPr lvl="2"/>
            <a:r>
              <a:rPr lang="en-US" altLang="zh-CN"/>
              <a:t>就像火车上的车</a:t>
            </a:r>
          </a:p>
          <a:p>
            <a:pPr lvl="1"/>
            <a:r>
              <a:rPr lang="en-US" altLang="zh-CN"/>
              <a:t>所有组件都必须用相同的语言进行编码</a:t>
            </a:r>
          </a:p>
          <a:p>
            <a:endParaRPr lang="en-US" altLang="zh-CN"/>
          </a:p>
        </p:txBody>
      </p:sp>
      <p:pic>
        <p:nvPicPr>
          <p:cNvPr id="72708" name="Picture 3">
            <a:extLst>
              <a:ext uri="{FF2B5EF4-FFF2-40B4-BE49-F238E27FC236}">
                <a16:creationId xmlns:a16="http://schemas.microsoft.com/office/drawing/2014/main" id="{D428688F-FB58-40A6-AF73-D1189280A5D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43700" y="3176588"/>
            <a:ext cx="4908550" cy="368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7000">
    <p:fade thruBlk="1"/>
  </p:transition>
</p:sld>
</file>

<file path=ppt/slides/slide29.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F22C3-B722-49C4-9C9A-B920EA91871C}"/>
              </a:ext>
            </a:extLst>
          </p:cNvPr>
          <p:cNvSpPr>
            <a:spLocks noGrp="1"/>
          </p:cNvSpPr>
          <p:nvPr>
            <p:ph type="title"/>
          </p:nvPr>
        </p:nvSpPr>
        <p:spPr>
          <a:xfrm>
            <a:off x="366713" y="6203950"/>
            <a:ext cx="11277600" cy="566738"/>
          </a:xfrm>
        </p:spPr>
        <p:txBody>
          <a:bodyPr/>
          <a:lstStyle/>
          <a:p>
            <a:pPr>
              <a:defRPr/>
            </a:pPr>
            <a:r>
              <a:rPr lang="en-US" dirty="0"/>
              <a:t>单一应用程序的演化</a:t>
            </a:r>
          </a:p>
        </p:txBody>
      </p:sp>
      <p:pic>
        <p:nvPicPr>
          <p:cNvPr id="73731" name="Picture 5" descr="train_different_compartments.jpg">
            <a:extLst>
              <a:ext uri="{FF2B5EF4-FFF2-40B4-BE49-F238E27FC236}">
                <a16:creationId xmlns:a16="http://schemas.microsoft.com/office/drawing/2014/main" id="{90B9E895-842E-4BEF-8417-5EAB44E72CF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65513" y="1201738"/>
            <a:ext cx="5080000" cy="5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7A0F89F6-E43E-4338-8CD7-270090D7EE77}"/>
              </a:ext>
            </a:extLst>
          </p:cNvPr>
          <p:cNvSpPr/>
          <p:nvPr/>
        </p:nvSpPr>
        <p:spPr>
          <a:xfrm>
            <a:off x="457200" y="2316163"/>
            <a:ext cx="2501900" cy="579437"/>
          </a:xfrm>
          <a:prstGeom prst="rect">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dirty="0">
                <a:solidFill>
                  <a:srgbClr val="000000"/>
                </a:solidFill>
              </a:rPr>
              <a:t>用户帐户</a:t>
            </a:r>
          </a:p>
        </p:txBody>
      </p:sp>
      <p:sp>
        <p:nvSpPr>
          <p:cNvPr id="8" name="Rectangle 7">
            <a:extLst>
              <a:ext uri="{FF2B5EF4-FFF2-40B4-BE49-F238E27FC236}">
                <a16:creationId xmlns:a16="http://schemas.microsoft.com/office/drawing/2014/main" id="{C9EDE91C-4DFF-41ED-BCF3-71F80AC2F050}"/>
              </a:ext>
            </a:extLst>
          </p:cNvPr>
          <p:cNvSpPr/>
          <p:nvPr/>
        </p:nvSpPr>
        <p:spPr>
          <a:xfrm>
            <a:off x="8999538" y="1247775"/>
            <a:ext cx="2273300" cy="641350"/>
          </a:xfrm>
          <a:prstGeom prst="rect">
            <a:avLst/>
          </a:prstGeom>
          <a:solidFill>
            <a:srgbClr val="FF0000"/>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dirty="0"/>
              <a:t>购物车</a:t>
            </a:r>
          </a:p>
        </p:txBody>
      </p:sp>
      <p:sp>
        <p:nvSpPr>
          <p:cNvPr id="9" name="Rectangle 8">
            <a:extLst>
              <a:ext uri="{FF2B5EF4-FFF2-40B4-BE49-F238E27FC236}">
                <a16:creationId xmlns:a16="http://schemas.microsoft.com/office/drawing/2014/main" id="{1E6CF86C-E9A3-4F3A-A54B-4080C845F9AA}"/>
              </a:ext>
            </a:extLst>
          </p:cNvPr>
          <p:cNvSpPr/>
          <p:nvPr/>
        </p:nvSpPr>
        <p:spPr>
          <a:xfrm>
            <a:off x="9004300" y="2443163"/>
            <a:ext cx="2482850" cy="641350"/>
          </a:xfrm>
          <a:prstGeom prst="rect">
            <a:avLst/>
          </a:prstGeom>
          <a:solidFill>
            <a:schemeClr val="tx2">
              <a:lumMod val="20000"/>
              <a:lumOff val="80000"/>
            </a:schemeClr>
          </a:solidFill>
          <a:ln>
            <a:solidFill>
              <a:schemeClr val="tx1"/>
            </a:solid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dirty="0">
                <a:solidFill>
                  <a:srgbClr val="000000"/>
                </a:solidFill>
              </a:rPr>
              <a:t>产品目录</a:t>
            </a:r>
          </a:p>
        </p:txBody>
      </p:sp>
      <p:sp>
        <p:nvSpPr>
          <p:cNvPr id="10" name="Rectangle 9">
            <a:extLst>
              <a:ext uri="{FF2B5EF4-FFF2-40B4-BE49-F238E27FC236}">
                <a16:creationId xmlns:a16="http://schemas.microsoft.com/office/drawing/2014/main" id="{9303D262-E5D5-4A60-9FEE-E3B7D8FDA72E}"/>
              </a:ext>
            </a:extLst>
          </p:cNvPr>
          <p:cNvSpPr/>
          <p:nvPr/>
        </p:nvSpPr>
        <p:spPr>
          <a:xfrm>
            <a:off x="339725" y="4227513"/>
            <a:ext cx="2970213" cy="576262"/>
          </a:xfrm>
          <a:prstGeom prst="rect">
            <a:avLst/>
          </a:prstGeom>
          <a:solidFill>
            <a:schemeClr val="tx1">
              <a:lumMod val="50000"/>
              <a:lumOff val="50000"/>
            </a:schemeClr>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dirty="0">
                <a:solidFill>
                  <a:srgbClr val="000000"/>
                </a:solidFill>
              </a:rPr>
              <a:t>客户服务</a:t>
            </a:r>
          </a:p>
        </p:txBody>
      </p:sp>
      <p:cxnSp>
        <p:nvCxnSpPr>
          <p:cNvPr id="12" name="Straight Connector 11">
            <a:extLst>
              <a:ext uri="{FF2B5EF4-FFF2-40B4-BE49-F238E27FC236}">
                <a16:creationId xmlns:a16="http://schemas.microsoft.com/office/drawing/2014/main" id="{D6349C4D-0534-49CF-A9BA-4507A9764677}"/>
              </a:ext>
            </a:extLst>
          </p:cNvPr>
          <p:cNvCxnSpPr>
            <a:stCxn id="7" idx="3"/>
          </p:cNvCxnSpPr>
          <p:nvPr/>
        </p:nvCxnSpPr>
        <p:spPr>
          <a:xfrm>
            <a:off x="2959100" y="2606675"/>
            <a:ext cx="1663700"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07AFCC1-5589-4678-B5BC-AE8F1F72E6C6}"/>
              </a:ext>
            </a:extLst>
          </p:cNvPr>
          <p:cNvCxnSpPr>
            <a:stCxn id="8" idx="1"/>
          </p:cNvCxnSpPr>
          <p:nvPr/>
        </p:nvCxnSpPr>
        <p:spPr>
          <a:xfrm flipH="1">
            <a:off x="7900988" y="1568450"/>
            <a:ext cx="1098550" cy="6254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9FF0E454-3EE3-419D-A7DA-417583EBE6FC}"/>
              </a:ext>
            </a:extLst>
          </p:cNvPr>
          <p:cNvCxnSpPr>
            <a:stCxn id="9" idx="1"/>
          </p:cNvCxnSpPr>
          <p:nvPr/>
        </p:nvCxnSpPr>
        <p:spPr>
          <a:xfrm flipH="1" flipV="1">
            <a:off x="6880225" y="2514600"/>
            <a:ext cx="2124075" cy="2492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599702A1-AE89-4FDE-AA34-DA420476A8A1}"/>
              </a:ext>
            </a:extLst>
          </p:cNvPr>
          <p:cNvCxnSpPr>
            <a:stCxn id="10" idx="3"/>
          </p:cNvCxnSpPr>
          <p:nvPr/>
        </p:nvCxnSpPr>
        <p:spPr>
          <a:xfrm flipV="1">
            <a:off x="3309938" y="3963988"/>
            <a:ext cx="747712" cy="550862"/>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fade/>
  </p:transition>
</p:sld>
</file>

<file path=ppt/slides/slide3.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0EA3E892-F927-4F24-9974-37BB14CA004F}"/>
              </a:ext>
            </a:extLst>
          </p:cNvPr>
          <p:cNvSpPr txBox="1">
            <a:spLocks noGrp="1"/>
          </p:cNvSpPr>
          <p:nvPr>
            <p:ph type="title"/>
          </p:nvPr>
        </p:nvSpPr>
        <p:spPr>
          <a:xfrm>
            <a:off x="215900" y="153988"/>
            <a:ext cx="8169275" cy="685800"/>
          </a:xfrm>
        </p:spPr>
        <p:txBody>
          <a:bodyPr lIns="0" tIns="8930" rIns="0" bIns="0" rtlCol="0">
            <a:spAutoFit/>
          </a:bodyPr>
          <a:lstStyle/>
          <a:p>
            <a:pPr marL="8929" algn="l">
              <a:spcBef>
                <a:spcPts val="70"/>
              </a:spcBef>
              <a:defRPr/>
            </a:pPr>
            <a:r>
              <a:rPr lang="en-US" spc="-337" dirty="0">
                <a:solidFill>
                  <a:schemeClr val="bg1"/>
                </a:solidFill>
              </a:rPr>
              <a:t>大纲</a:t>
            </a:r>
            <a:endParaRPr dirty="0">
              <a:solidFill>
                <a:schemeClr val="bg1"/>
              </a:solidFill>
            </a:endParaRPr>
          </a:p>
        </p:txBody>
      </p:sp>
      <p:sp>
        <p:nvSpPr>
          <p:cNvPr id="45059" name="object 4">
            <a:extLst>
              <a:ext uri="{FF2B5EF4-FFF2-40B4-BE49-F238E27FC236}">
                <a16:creationId xmlns:a16="http://schemas.microsoft.com/office/drawing/2014/main" id="{4DE66379-EB48-4322-8E60-C7E8A14F282C}"/>
              </a:ext>
            </a:extLst>
          </p:cNvPr>
          <p:cNvSpPr txBox="1">
            <a:spLocks noChangeArrowheads="1"/>
          </p:cNvSpPr>
          <p:nvPr/>
        </p:nvSpPr>
        <p:spPr bwMode="auto">
          <a:xfrm>
            <a:off x="558800" y="1320800"/>
            <a:ext cx="9491663" cy="536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9218" rIns="0" bIns="0">
            <a:spAutoFit/>
          </a:bodyPr>
          <a:lstStyle>
            <a:lvl1pPr marL="465138" indent="-4572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38"/>
              </a:spcBef>
              <a:buFont typeface="Arial" panose="020B0604020202020204" pitchFamily="34" charset="0"/>
              <a:buChar char="•"/>
            </a:pPr>
            <a:r>
              <a:rPr lang="en-US" altLang="zh-CN" sz="2400">
                <a:latin typeface="Arial Unicode MS" pitchFamily="34" charset="-122"/>
                <a:ea typeface="Arial Unicode MS" pitchFamily="34" charset="-122"/>
              </a:rPr>
              <a:t>我们已经走了很长的路了</a:t>
            </a:r>
          </a:p>
          <a:p>
            <a:pPr>
              <a:spcBef>
                <a:spcPts val="1338"/>
              </a:spcBef>
              <a:buFont typeface="Arial" panose="020B0604020202020204" pitchFamily="34" charset="0"/>
              <a:buChar char="•"/>
            </a:pPr>
            <a:r>
              <a:rPr lang="en-US" altLang="zh-CN" sz="2400">
                <a:latin typeface="Arial Unicode MS" pitchFamily="34" charset="-122"/>
                <a:ea typeface="Arial Unicode MS" pitchFamily="34" charset="-122"/>
              </a:rPr>
              <a:t>为什么是微型服务？</a:t>
            </a:r>
          </a:p>
          <a:p>
            <a:pPr>
              <a:spcBef>
                <a:spcPts val="1338"/>
              </a:spcBef>
              <a:buFont typeface="Arial" panose="020B0604020202020204" pitchFamily="34" charset="0"/>
              <a:buChar char="•"/>
            </a:pPr>
            <a:r>
              <a:rPr lang="zh-CN" altLang="zh-CN" sz="2400">
                <a:latin typeface="Arial Unicode MS" pitchFamily="34" charset="-122"/>
                <a:ea typeface="Arial Unicode MS" pitchFamily="34" charset="-122"/>
              </a:rPr>
              <a:t>什么</a:t>
            </a:r>
            <a:r>
              <a:rPr lang="en-US" altLang="zh-CN" sz="2400">
                <a:latin typeface="Arial Unicode MS" pitchFamily="34" charset="-122"/>
                <a:ea typeface="Arial Unicode MS" pitchFamily="34" charset="-122"/>
              </a:rPr>
              <a:t>是个</a:t>
            </a:r>
            <a:r>
              <a:rPr lang="zh-CN" altLang="zh-CN" sz="2400">
                <a:latin typeface="Arial Unicode MS" pitchFamily="34" charset="-122"/>
                <a:ea typeface="Arial Unicode MS" pitchFamily="34" charset="-122"/>
              </a:rPr>
              <a:t>微服务？</a:t>
            </a:r>
          </a:p>
          <a:p>
            <a:pPr>
              <a:spcBef>
                <a:spcPts val="1263"/>
              </a:spcBef>
              <a:buFont typeface="Arial" panose="020B0604020202020204" pitchFamily="34" charset="0"/>
              <a:buChar char="•"/>
            </a:pPr>
            <a:r>
              <a:rPr lang="en-US" altLang="zh-CN" sz="2400">
                <a:latin typeface="Arial Unicode MS" pitchFamily="34" charset="-122"/>
                <a:ea typeface="Arial Unicode MS" pitchFamily="34" charset="-122"/>
              </a:rPr>
              <a:t>MicroService 特点</a:t>
            </a:r>
          </a:p>
          <a:p>
            <a:pPr>
              <a:spcBef>
                <a:spcPts val="1263"/>
              </a:spcBef>
              <a:buFont typeface="Arial" panose="020B0604020202020204" pitchFamily="34" charset="0"/>
              <a:buChar char="•"/>
            </a:pPr>
            <a:r>
              <a:rPr lang="en-US" altLang="zh-CN" sz="2400">
                <a:latin typeface="Arial Unicode MS" pitchFamily="34" charset="-122"/>
                <a:ea typeface="Arial Unicode MS" pitchFamily="34" charset="-122"/>
              </a:rPr>
              <a:t>与前体的比较</a:t>
            </a:r>
          </a:p>
          <a:p>
            <a:pPr>
              <a:spcBef>
                <a:spcPts val="1263"/>
              </a:spcBef>
              <a:buFont typeface="Arial" panose="020B0604020202020204" pitchFamily="34" charset="0"/>
              <a:buChar char="•"/>
            </a:pPr>
            <a:r>
              <a:rPr lang="en-US" altLang="zh-CN" sz="2400">
                <a:latin typeface="Arial Unicode MS" pitchFamily="34" charset="-122"/>
                <a:ea typeface="Arial Unicode MS" pitchFamily="34" charset="-122"/>
              </a:rPr>
              <a:t>MicroService 实现</a:t>
            </a:r>
          </a:p>
          <a:p>
            <a:pPr>
              <a:spcBef>
                <a:spcPts val="1263"/>
              </a:spcBef>
              <a:buFont typeface="Arial" panose="020B0604020202020204" pitchFamily="34" charset="0"/>
              <a:buChar char="•"/>
            </a:pPr>
            <a:r>
              <a:rPr lang="en-US" altLang="zh-CN" sz="2400">
                <a:latin typeface="Arial Unicode MS" pitchFamily="34" charset="-122"/>
                <a:ea typeface="Arial Unicode MS" pitchFamily="34" charset="-122"/>
              </a:rPr>
              <a:t>MicroService 挑战</a:t>
            </a:r>
          </a:p>
          <a:p>
            <a:pPr>
              <a:spcBef>
                <a:spcPts val="1263"/>
              </a:spcBef>
              <a:buFont typeface="Arial" panose="020B0604020202020204" pitchFamily="34" charset="0"/>
              <a:buChar char="•"/>
            </a:pPr>
            <a:r>
              <a:rPr lang="en-US" altLang="zh-CN" sz="2400">
                <a:latin typeface="Arial Unicode MS" pitchFamily="34" charset="-122"/>
                <a:ea typeface="Arial Unicode MS" pitchFamily="34" charset="-122"/>
              </a:rPr>
              <a:t>结论</a:t>
            </a:r>
          </a:p>
          <a:p>
            <a:pPr>
              <a:spcBef>
                <a:spcPts val="1263"/>
              </a:spcBef>
              <a:buFont typeface="Arial" panose="020B0604020202020204" pitchFamily="34" charset="0"/>
              <a:buChar char="•"/>
            </a:pPr>
            <a:r>
              <a:rPr lang="en-US" altLang="zh-CN" sz="2400">
                <a:latin typeface="Arial Unicode MS" pitchFamily="34" charset="-122"/>
                <a:ea typeface="Arial Unicode MS" pitchFamily="34" charset="-122"/>
              </a:rPr>
              <a:t>可伸缩 Microservices 在 Netflix</a:t>
            </a:r>
          </a:p>
          <a:p>
            <a:pPr>
              <a:spcBef>
                <a:spcPts val="1263"/>
              </a:spcBef>
              <a:buFont typeface="Arial" panose="020B0604020202020204" pitchFamily="34" charset="0"/>
              <a:buChar char="•"/>
            </a:pPr>
            <a:r>
              <a:rPr lang="en-US" altLang="zh-CN" sz="2400">
                <a:latin typeface="Arial Unicode MS" pitchFamily="34" charset="-122"/>
                <a:ea typeface="Arial Unicode MS" pitchFamily="34" charset="-122"/>
              </a:rPr>
              <a:t>Microservices 在 AWS</a:t>
            </a:r>
            <a:endParaRPr lang="zh-CN" altLang="zh-CN" sz="2400">
              <a:latin typeface="Arial Unicode MS" pitchFamily="34" charset="-122"/>
              <a:ea typeface="Arial Unicode MS" pitchFamily="34" charset="-122"/>
            </a:endParaRPr>
          </a:p>
        </p:txBody>
      </p:sp>
    </p:spTree>
  </p:cSld>
  <p:clrMapOvr>
    <a:masterClrMapping/>
  </p:clrMapOvr>
</p:sld>
</file>

<file path=ppt/slides/slide30.xml><?xml version="1.0" encoding="utf-8"?>
<p:sld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a:extLst>
              <a:ext uri="{FF2B5EF4-FFF2-40B4-BE49-F238E27FC236}">
                <a16:creationId xmlns:a16="http://schemas.microsoft.com/office/drawing/2014/main" id="{F868A330-DFA0-47A6-9EA4-A34039442A10}"/>
              </a:ext>
            </a:extLst>
          </p:cNvPr>
          <p:cNvSpPr>
            <a:spLocks noGrp="1"/>
          </p:cNvSpPr>
          <p:nvPr>
            <p:ph type="title"/>
          </p:nvPr>
        </p:nvSpPr>
        <p:spPr>
          <a:xfrm>
            <a:off x="0" y="0"/>
            <a:ext cx="10972800" cy="1020763"/>
          </a:xfrm>
        </p:spPr>
        <p:txBody>
          <a:bodyPr/>
          <a:lstStyle/>
          <a:p>
            <a:pPr algn="l"/>
            <a:r>
              <a:rPr lang="en-US" altLang="zh-CN">
                <a:solidFill>
                  <a:schemeClr val="bg1"/>
                </a:solidFill>
              </a:rPr>
              <a:t>利弊</a:t>
            </a:r>
          </a:p>
        </p:txBody>
      </p:sp>
      <p:sp>
        <p:nvSpPr>
          <p:cNvPr id="74755" name="Content Placeholder 2">
            <a:extLst>
              <a:ext uri="{FF2B5EF4-FFF2-40B4-BE49-F238E27FC236}">
                <a16:creationId xmlns:a16="http://schemas.microsoft.com/office/drawing/2014/main" id="{F66AE815-4708-4B45-AF03-A5A4E1E240E9}"/>
              </a:ext>
            </a:extLst>
          </p:cNvPr>
          <p:cNvSpPr>
            <a:spLocks noGrp="1"/>
          </p:cNvSpPr>
          <p:nvPr>
            <p:ph sz="quarter" idx="4294967295"/>
          </p:nvPr>
        </p:nvSpPr>
        <p:spPr>
          <a:xfrm>
            <a:off x="812800" y="1600200"/>
            <a:ext cx="10566400" cy="4114800"/>
          </a:xfrm>
        </p:spPr>
        <p:txBody>
          <a:bodyPr/>
          <a:lstStyle/>
          <a:p>
            <a:pPr/>
            <a:r>
              <a:rPr lang="en-US" altLang="zh-CN" sz="2800"/>
              <a:t>单个代码库</a:t>
            </a:r>
          </a:p>
          <a:p>
            <a:pPr lvl="1"/>
            <a:r>
              <a:rPr lang="en-US" altLang="zh-CN"/>
              <a:t>易于开发/调试/部署</a:t>
            </a:r>
          </a:p>
          <a:p>
            <a:pPr lvl="1"/>
            <a:r>
              <a:rPr lang="en-US" altLang="zh-CN"/>
              <a:t>良好的 IDE 支持</a:t>
            </a:r>
          </a:p>
          <a:p>
            <a:pPr/>
            <a:r>
              <a:rPr lang="en-US" altLang="zh-CN" sz="2800"/>
              <a:t>易于水平缩放 (但只能以 "未区分" 方式缩放)</a:t>
            </a:r>
          </a:p>
          <a:p>
            <a:pPr/>
            <a:r>
              <a:rPr lang="en-US" altLang="zh-CN" sz="2800"/>
              <a:t>中央行动小组可以有效地处理</a:t>
            </a:r>
          </a:p>
          <a:p>
            <a:endParaRPr lang="en-US" altLang="zh-CN" sz="3600"/>
          </a:p>
          <a:p>
            <a:endParaRPr lang="en-US" altLang="zh-CN" sz="3600"/>
          </a:p>
        </p:txBody>
      </p:sp>
    </p:spTree>
  </p:cSld>
  <p:clrMapOvr>
    <a:masterClrMapping/>
  </p:clrMapOvr>
  <p:transition spd="slow">
    <p:fade/>
  </p:transition>
</p:sld>
</file>

<file path=ppt/slides/slide31.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D8A3EC54-CE7D-4D51-B019-1280502B683F}"/>
              </a:ext>
            </a:extLst>
          </p:cNvPr>
          <p:cNvSpPr txBox="1">
            <a:spLocks noGrp="1"/>
          </p:cNvSpPr>
          <p:nvPr>
            <p:ph type="title"/>
          </p:nvPr>
        </p:nvSpPr>
        <p:spPr>
          <a:xfrm>
            <a:off x="554038" y="139700"/>
            <a:ext cx="10117137" cy="693738"/>
          </a:xfrm>
        </p:spPr>
        <p:txBody>
          <a:bodyPr lIns="0" tIns="16087" rIns="0" bIns="0" rtlCol="0">
            <a:spAutoFit/>
          </a:bodyPr>
          <a:lstStyle/>
          <a:p>
            <a:pPr marL="16933" algn="l">
              <a:spcBef>
                <a:spcPts val="127"/>
              </a:spcBef>
              <a:defRPr/>
            </a:pPr>
            <a:r>
              <a:rPr spc="-7" dirty="0">
                <a:solidFill>
                  <a:schemeClr val="bg1"/>
                </a:solidFill>
              </a:rPr>
              <a:t>单片机问题</a:t>
            </a:r>
            <a:r>
              <a:rPr spc="-80" dirty="0">
                <a:solidFill>
                  <a:schemeClr val="bg1"/>
                </a:solidFill>
              </a:rPr>
              <a:t> </a:t>
            </a:r>
            <a:r>
              <a:rPr spc="-7" dirty="0">
                <a:solidFill>
                  <a:schemeClr val="bg1"/>
                </a:solidFill>
              </a:rPr>
              <a:t>架构</a:t>
            </a:r>
          </a:p>
        </p:txBody>
      </p:sp>
      <p:sp>
        <p:nvSpPr>
          <p:cNvPr id="368643" name="object 3">
            <a:extLst>
              <a:ext uri="{FF2B5EF4-FFF2-40B4-BE49-F238E27FC236}">
                <a16:creationId xmlns:a16="http://schemas.microsoft.com/office/drawing/2014/main" id="{63A085AD-E33C-401A-B977-65E5D3EA5359}"/>
              </a:ext>
            </a:extLst>
          </p:cNvPr>
          <p:cNvSpPr txBox="1">
            <a:spLocks noChangeArrowheads="1"/>
          </p:cNvSpPr>
          <p:nvPr/>
        </p:nvSpPr>
        <p:spPr bwMode="auto">
          <a:xfrm>
            <a:off x="558800" y="1282700"/>
            <a:ext cx="7375525" cy="410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087" rIns="0" bIns="0">
            <a:spAutoFit/>
          </a:bodyPr>
          <a:lstStyle>
            <a:lvl1pPr marL="1587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473075" indent="-457200" algn="just">
              <a:lnSpc>
                <a:spcPct val="120000"/>
              </a:lnSpc>
              <a:spcBef>
                <a:spcPts val="125"/>
              </a:spcBef>
              <a:buFont typeface="Arial" panose="020B0604020202020204" pitchFamily="34" charset="0"/>
              <a:buChar char="•"/>
              <a:defRPr/>
            </a:pPr>
            <a:r>
              <a:rPr lang="zh-CN" altLang="zh-CN" sz="3200" dirty="0">
                <a:solidFill>
                  <a:srgbClr val="4D4D4B"/>
                </a:solidFill>
                <a:latin typeface="Arial" panose="020B0604020202020204" pitchFamily="34" charset="0"/>
                <a:cs typeface="Arial" panose="020B0604020202020204" pitchFamily="34" charset="0"/>
              </a:rPr>
              <a:t>代码复杂性和可维护性</a:t>
            </a:r>
            <a:endParaRPr lang="en-US" altLang="zh-CN" sz="3200" dirty="0">
              <a:solidFill>
                <a:srgbClr val="4D4D4B"/>
              </a:solidFill>
              <a:latin typeface="Arial" panose="020B0604020202020204" pitchFamily="34" charset="0"/>
              <a:cs typeface="Arial" panose="020B0604020202020204" pitchFamily="34" charset="0"/>
            </a:endParaRPr>
          </a:p>
          <a:p>
            <a:pPr marL="1200150" lvl="1" indent="-457200" algn="just">
              <a:lnSpc>
                <a:spcPct val="120000"/>
              </a:lnSpc>
              <a:spcBef>
                <a:spcPts val="125"/>
              </a:spcBef>
              <a:buFont typeface="Arial" panose="020B0604020202020204" pitchFamily="34" charset="0"/>
              <a:buChar char="•"/>
              <a:defRPr/>
            </a:pPr>
            <a:r>
              <a:rPr lang="en-US" altLang="zh-CN" sz="2400" dirty="0">
                <a:solidFill>
                  <a:srgbClr val="272821"/>
                </a:solidFill>
                <a:latin typeface="Franklin Gothic Medium Cond"/>
                <a:cs typeface="Franklin Gothic Medium Cond"/>
              </a:rPr>
              <a:t>开发商的巨大和恐吓代码库</a:t>
            </a:r>
            <a:endParaRPr lang="en-US" altLang="zh-CN" sz="3200" dirty="0">
              <a:solidFill>
                <a:srgbClr val="4D4D4B"/>
              </a:solidFill>
              <a:latin typeface="Arial" panose="020B0604020202020204" pitchFamily="34" charset="0"/>
              <a:cs typeface="Arial" panose="020B0604020202020204" pitchFamily="34" charset="0"/>
            </a:endParaRPr>
          </a:p>
          <a:p>
            <a:pPr marL="473075" indent="-457200" algn="just">
              <a:lnSpc>
                <a:spcPct val="120000"/>
              </a:lnSpc>
              <a:spcBef>
                <a:spcPts val="125"/>
              </a:spcBef>
              <a:buFont typeface="Arial" panose="020B0604020202020204" pitchFamily="34" charset="0"/>
              <a:buChar char="•"/>
              <a:defRPr/>
            </a:pPr>
            <a:r>
              <a:rPr lang="zh-CN" altLang="zh-CN" sz="3200" dirty="0">
                <a:solidFill>
                  <a:srgbClr val="4D4D4B"/>
                </a:solidFill>
                <a:latin typeface="Arial" panose="020B0604020202020204" pitchFamily="34" charset="0"/>
                <a:cs typeface="Arial" panose="020B0604020202020204" pitchFamily="34" charset="0"/>
              </a:rPr>
              <a:t>部署成为瓶颈</a:t>
            </a:r>
            <a:endParaRPr lang="en-US" altLang="zh-CN" sz="3200" dirty="0">
              <a:solidFill>
                <a:srgbClr val="4D4D4B"/>
              </a:solidFill>
              <a:latin typeface="Arial" panose="020B0604020202020204" pitchFamily="34" charset="0"/>
              <a:cs typeface="Arial" panose="020B0604020202020204" pitchFamily="34" charset="0"/>
            </a:endParaRPr>
          </a:p>
          <a:p>
            <a:pPr marL="457834" lvl="1" indent="-173990">
              <a:spcBef>
                <a:spcPts val="505"/>
              </a:spcBef>
              <a:buClr>
                <a:srgbClr val="808285"/>
              </a:buClr>
              <a:buFont typeface="Arial"/>
              <a:buChar char="•"/>
              <a:tabLst>
                <a:tab pos="458470" algn="l"/>
              </a:tabLst>
              <a:defRPr/>
            </a:pPr>
            <a:r>
              <a:rPr lang="en-US" altLang="zh-CN" sz="2400" spc="-5" dirty="0">
                <a:solidFill>
                  <a:srgbClr val="272821"/>
                </a:solidFill>
                <a:latin typeface="Franklin Gothic Medium Cond"/>
                <a:cs typeface="Franklin Gothic Medium Cond"/>
              </a:rPr>
              <a:t>重新部署</a:t>
            </a:r>
            <a:r>
              <a:rPr lang="en-US" altLang="zh-CN" sz="2400" dirty="0">
                <a:solidFill>
                  <a:srgbClr val="272821"/>
                </a:solidFill>
                <a:latin typeface="Franklin Gothic Medium Cond"/>
                <a:cs typeface="Franklin Gothic Medium Cond"/>
              </a:rPr>
              <a:t>意味着停止</a:t>
            </a:r>
            <a:r>
              <a:rPr lang="en-US" altLang="zh-CN" sz="2400" spc="-5" dirty="0">
                <a:solidFill>
                  <a:srgbClr val="272821"/>
                </a:solidFill>
                <a:latin typeface="Franklin Gothic Medium Cond"/>
                <a:cs typeface="Franklin Gothic Medium Cond"/>
              </a:rPr>
              <a:t>整个</a:t>
            </a:r>
            <a:r>
              <a:rPr lang="en-US" altLang="zh-CN" sz="2400" spc="-45" dirty="0">
                <a:solidFill>
                  <a:srgbClr val="272821"/>
                </a:solidFill>
                <a:latin typeface="Franklin Gothic Medium Cond"/>
                <a:cs typeface="Franklin Gothic Medium Cond"/>
              </a:rPr>
              <a:t> </a:t>
            </a:r>
            <a:r>
              <a:rPr lang="en-US" altLang="zh-CN" sz="2400" dirty="0">
                <a:solidFill>
                  <a:srgbClr val="272821"/>
                </a:solidFill>
                <a:latin typeface="Franklin Gothic Medium Cond"/>
                <a:cs typeface="Franklin Gothic Medium Cond"/>
              </a:rPr>
              <a:t>系统</a:t>
            </a:r>
            <a:endParaRPr lang="en-US" altLang="zh-CN" sz="2400" dirty="0">
              <a:latin typeface="Franklin Gothic Medium Cond"/>
              <a:cs typeface="Franklin Gothic Medium Cond"/>
            </a:endParaRPr>
          </a:p>
          <a:p>
            <a:pPr marL="457834" lvl="1" indent="-173990">
              <a:spcBef>
                <a:spcPts val="495"/>
              </a:spcBef>
              <a:buClr>
                <a:srgbClr val="808285"/>
              </a:buClr>
              <a:buFont typeface="Arial"/>
              <a:buChar char="•"/>
              <a:tabLst>
                <a:tab pos="458470" algn="l"/>
              </a:tabLst>
              <a:defRPr/>
            </a:pPr>
            <a:r>
              <a:rPr lang="en-US" altLang="zh-CN" sz="2400" spc="-5" dirty="0">
                <a:solidFill>
                  <a:srgbClr val="272821"/>
                </a:solidFill>
                <a:latin typeface="Franklin Gothic Medium Cond"/>
                <a:cs typeface="Franklin Gothic Medium Cond"/>
              </a:rPr>
              <a:t>重新部署将</a:t>
            </a:r>
            <a:r>
              <a:rPr lang="en-US" altLang="zh-CN" sz="2400" dirty="0">
                <a:solidFill>
                  <a:srgbClr val="272821"/>
                </a:solidFill>
                <a:latin typeface="Franklin Gothic Medium Cond"/>
                <a:cs typeface="Franklin Gothic Medium Cond"/>
              </a:rPr>
              <a:t>失败并增加知觉</a:t>
            </a:r>
            <a:r>
              <a:rPr lang="en-US" altLang="zh-CN" sz="2400" spc="-5" dirty="0">
                <a:solidFill>
                  <a:srgbClr val="272821"/>
                </a:solidFill>
                <a:latin typeface="Franklin Gothic Medium Cond"/>
                <a:cs typeface="Franklin Gothic Medium Cond"/>
              </a:rPr>
              <a:t>风险</a:t>
            </a:r>
            <a:r>
              <a:rPr lang="en-US" altLang="zh-CN" sz="2400" dirty="0">
                <a:solidFill>
                  <a:srgbClr val="272821"/>
                </a:solidFill>
                <a:latin typeface="Franklin Gothic Medium Cond"/>
                <a:cs typeface="Franklin Gothic Medium Cond"/>
              </a:rPr>
              <a:t>的</a:t>
            </a:r>
            <a:r>
              <a:rPr lang="en-US" altLang="zh-CN" sz="2400" spc="-55" dirty="0">
                <a:solidFill>
                  <a:srgbClr val="272821"/>
                </a:solidFill>
                <a:latin typeface="Franklin Gothic Medium Cond"/>
                <a:cs typeface="Franklin Gothic Medium Cond"/>
              </a:rPr>
              <a:t> </a:t>
            </a:r>
            <a:r>
              <a:rPr lang="en-US" altLang="zh-CN" sz="2400" spc="-5" dirty="0">
                <a:solidFill>
                  <a:srgbClr val="272821"/>
                </a:solidFill>
                <a:latin typeface="Franklin Gothic Medium Cond"/>
                <a:cs typeface="Franklin Gothic Medium Cond"/>
              </a:rPr>
              <a:t>部署</a:t>
            </a:r>
            <a:endParaRPr lang="en-US" altLang="zh-CN" sz="2400" dirty="0">
              <a:latin typeface="Franklin Gothic Medium Cond"/>
              <a:cs typeface="Franklin Gothic Medium Cond"/>
            </a:endParaRPr>
          </a:p>
          <a:p>
            <a:pPr marL="473075" indent="-457200" algn="just">
              <a:lnSpc>
                <a:spcPct val="120000"/>
              </a:lnSpc>
              <a:spcBef>
                <a:spcPts val="125"/>
              </a:spcBef>
              <a:buFont typeface="Arial" panose="020B0604020202020204" pitchFamily="34" charset="0"/>
              <a:buChar char="•"/>
              <a:defRPr/>
            </a:pPr>
            <a:r>
              <a:rPr lang="zh-CN" altLang="zh-CN" sz="3200" dirty="0">
                <a:solidFill>
                  <a:srgbClr val="4D4D4B"/>
                </a:solidFill>
                <a:latin typeface="Arial" panose="020B0604020202020204" pitchFamily="34" charset="0"/>
                <a:cs typeface="Arial" panose="020B0604020202020204" pitchFamily="34" charset="0"/>
              </a:rPr>
              <a:t>害怕改变</a:t>
            </a:r>
            <a:endParaRPr lang="zh-CN" altLang="zh-CN" sz="3200" dirty="0">
              <a:latin typeface="Arial" panose="020B0604020202020204" pitchFamily="34" charset="0"/>
              <a:cs typeface="Arial" panose="020B0604020202020204" pitchFamily="34" charset="0"/>
            </a:endParaRPr>
          </a:p>
          <a:p>
            <a:pPr marL="473075" indent="-457200" algn="just">
              <a:spcBef>
                <a:spcPts val="763"/>
              </a:spcBef>
              <a:buFont typeface="Arial" panose="020B0604020202020204" pitchFamily="34" charset="0"/>
              <a:buChar char="•"/>
              <a:defRPr/>
            </a:pPr>
            <a:r>
              <a:rPr lang="zh-CN" altLang="zh-CN" sz="3200" dirty="0">
                <a:solidFill>
                  <a:srgbClr val="4D4D4B"/>
                </a:solidFill>
                <a:latin typeface="Arial" panose="020B0604020202020204" pitchFamily="34" charset="0"/>
                <a:cs typeface="Arial" panose="020B0604020202020204" pitchFamily="34" charset="0"/>
              </a:rPr>
              <a:t>缺乏所有权</a:t>
            </a:r>
            <a:endParaRPr lang="zh-CN" altLang="zh-CN" sz="3200" dirty="0">
              <a:latin typeface="Arial" panose="020B0604020202020204" pitchFamily="34" charset="0"/>
              <a:cs typeface="Arial" panose="020B0604020202020204" pitchFamily="34" charset="0"/>
            </a:endParaRPr>
          </a:p>
        </p:txBody>
      </p:sp>
    </p:spTree>
  </p:cSld>
  <p:clrMapOvr>
    <a:masterClrMapping/>
  </p:clrMapOvr>
</p:sld>
</file>

<file path=ppt/slides/slide32.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94B97633-43A9-4859-984B-7E66924F1807}"/>
              </a:ext>
            </a:extLst>
          </p:cNvPr>
          <p:cNvSpPr txBox="1">
            <a:spLocks noGrp="1"/>
          </p:cNvSpPr>
          <p:nvPr>
            <p:ph type="title"/>
          </p:nvPr>
        </p:nvSpPr>
        <p:spPr>
          <a:xfrm>
            <a:off x="554038" y="139700"/>
            <a:ext cx="10117137" cy="693738"/>
          </a:xfrm>
        </p:spPr>
        <p:txBody>
          <a:bodyPr lIns="0" tIns="16087" rIns="0" bIns="0" rtlCol="0">
            <a:spAutoFit/>
          </a:bodyPr>
          <a:lstStyle/>
          <a:p>
            <a:pPr marL="16933" algn="l">
              <a:spcBef>
                <a:spcPts val="127"/>
              </a:spcBef>
              <a:defRPr/>
            </a:pPr>
            <a:r>
              <a:rPr spc="-7" dirty="0">
                <a:solidFill>
                  <a:schemeClr val="bg1"/>
                </a:solidFill>
              </a:rPr>
              <a:t>单片机问题</a:t>
            </a:r>
            <a:r>
              <a:rPr spc="-80" dirty="0">
                <a:solidFill>
                  <a:schemeClr val="bg1"/>
                </a:solidFill>
              </a:rPr>
              <a:t> </a:t>
            </a:r>
            <a:r>
              <a:rPr spc="-7" dirty="0">
                <a:solidFill>
                  <a:schemeClr val="bg1"/>
                </a:solidFill>
              </a:rPr>
              <a:t>架构</a:t>
            </a:r>
          </a:p>
        </p:txBody>
      </p:sp>
      <p:sp>
        <p:nvSpPr>
          <p:cNvPr id="368643" name="object 3">
            <a:extLst>
              <a:ext uri="{FF2B5EF4-FFF2-40B4-BE49-F238E27FC236}">
                <a16:creationId xmlns:a16="http://schemas.microsoft.com/office/drawing/2014/main" id="{42D8F559-6109-4C38-B052-1B1309D64276}"/>
              </a:ext>
            </a:extLst>
          </p:cNvPr>
          <p:cNvSpPr txBox="1">
            <a:spLocks noChangeArrowheads="1"/>
          </p:cNvSpPr>
          <p:nvPr/>
        </p:nvSpPr>
        <p:spPr bwMode="auto">
          <a:xfrm>
            <a:off x="558800" y="1282700"/>
            <a:ext cx="9255125" cy="508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087" rIns="0" bIns="0">
            <a:spAutoFit/>
          </a:bodyPr>
          <a:lstStyle>
            <a:lvl1pPr marL="1587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473075" indent="-457200" algn="just">
              <a:spcBef>
                <a:spcPts val="763"/>
              </a:spcBef>
              <a:buFont typeface="Arial" panose="020B0604020202020204" pitchFamily="34" charset="0"/>
              <a:buChar char="•"/>
              <a:defRPr/>
            </a:pPr>
            <a:r>
              <a:rPr lang="zh-CN" altLang="zh-CN" sz="3200" dirty="0">
                <a:solidFill>
                  <a:srgbClr val="4D4D4B"/>
                </a:solidFill>
                <a:latin typeface="Arial" panose="020B0604020202020204" pitchFamily="34" charset="0"/>
                <a:cs typeface="Arial" panose="020B0604020202020204" pitchFamily="34" charset="0"/>
              </a:rPr>
              <a:t>失败依赖性</a:t>
            </a:r>
            <a:endParaRPr lang="zh-CN" altLang="zh-CN" sz="3200" dirty="0">
              <a:latin typeface="Arial" panose="020B0604020202020204" pitchFamily="34" charset="0"/>
              <a:cs typeface="Arial" panose="020B0604020202020204" pitchFamily="34" charset="0"/>
            </a:endParaRPr>
          </a:p>
          <a:p>
            <a:pPr marL="473075" indent="-457200" algn="just">
              <a:spcBef>
                <a:spcPts val="775"/>
              </a:spcBef>
              <a:buFont typeface="Arial" panose="020B0604020202020204" pitchFamily="34" charset="0"/>
              <a:buChar char="•"/>
              <a:defRPr/>
            </a:pPr>
            <a:r>
              <a:rPr lang="zh-CN" altLang="zh-CN" sz="3200" dirty="0">
                <a:solidFill>
                  <a:srgbClr val="4D4D4B"/>
                </a:solidFill>
                <a:latin typeface="Arial" panose="020B0604020202020204" pitchFamily="34" charset="0"/>
                <a:cs typeface="Arial" panose="020B0604020202020204" pitchFamily="34" charset="0"/>
              </a:rPr>
              <a:t>一个大小不适合所有 (前: 关系 DB)</a:t>
            </a:r>
            <a:endParaRPr lang="zh-CN" altLang="zh-CN" sz="3200" dirty="0">
              <a:latin typeface="Arial" panose="020B0604020202020204" pitchFamily="34" charset="0"/>
              <a:cs typeface="Arial" panose="020B0604020202020204" pitchFamily="34" charset="0"/>
            </a:endParaRPr>
          </a:p>
          <a:p>
            <a:pPr marL="473075" indent="-457200" algn="just">
              <a:spcBef>
                <a:spcPts val="763"/>
              </a:spcBef>
              <a:buFont typeface="Arial" panose="020B0604020202020204" pitchFamily="34" charset="0"/>
              <a:buChar char="•"/>
              <a:defRPr/>
            </a:pPr>
            <a:r>
              <a:rPr lang="zh-CN" altLang="zh-CN" sz="3200" dirty="0">
                <a:solidFill>
                  <a:srgbClr val="4D4D4B"/>
                </a:solidFill>
                <a:latin typeface="Arial" panose="020B0604020202020204" pitchFamily="34" charset="0"/>
                <a:cs typeface="Arial" panose="020B0604020202020204" pitchFamily="34" charset="0"/>
              </a:rPr>
              <a:t>难以扩展</a:t>
            </a:r>
            <a:endParaRPr lang="en-US" altLang="zh-CN" sz="3200" dirty="0">
              <a:solidFill>
                <a:srgbClr val="4D4D4B"/>
              </a:solidFill>
              <a:latin typeface="Arial" panose="020B0604020202020204" pitchFamily="34" charset="0"/>
              <a:cs typeface="Arial" panose="020B0604020202020204" pitchFamily="34" charset="0"/>
            </a:endParaRPr>
          </a:p>
          <a:p>
            <a:pPr marL="457834" lvl="1" indent="-173990">
              <a:spcBef>
                <a:spcPts val="500"/>
              </a:spcBef>
              <a:buClr>
                <a:srgbClr val="808285"/>
              </a:buClr>
              <a:buFont typeface="Arial"/>
              <a:buChar char="•"/>
              <a:tabLst>
                <a:tab pos="458470" algn="l"/>
              </a:tabLst>
              <a:defRPr/>
            </a:pPr>
            <a:r>
              <a:rPr lang="en-US" altLang="zh-CN" sz="2400" spc="-5" dirty="0">
                <a:solidFill>
                  <a:srgbClr val="272821"/>
                </a:solidFill>
                <a:latin typeface="Franklin Gothic Medium Cond"/>
                <a:cs typeface="Franklin Gothic Medium Cond"/>
              </a:rPr>
              <a:t>运行</a:t>
            </a:r>
            <a:r>
              <a:rPr lang="en-US" altLang="zh-CN" sz="2400" dirty="0">
                <a:solidFill>
                  <a:srgbClr val="272821"/>
                </a:solidFill>
                <a:latin typeface="Franklin Gothic Medium Cond"/>
                <a:cs typeface="Franklin Gothic Medium Cond"/>
              </a:rPr>
              <a:t>一个</a:t>
            </a:r>
            <a:r>
              <a:rPr lang="en-US" altLang="zh-CN" sz="2400" spc="-5" dirty="0">
                <a:solidFill>
                  <a:srgbClr val="272821"/>
                </a:solidFill>
                <a:latin typeface="Franklin Gothic Medium Cond"/>
                <a:cs typeface="Franklin Gothic Medium Cond"/>
              </a:rPr>
              <a:t>复制</a:t>
            </a:r>
            <a:r>
              <a:rPr lang="en-US" altLang="zh-CN" sz="2400" dirty="0">
                <a:solidFill>
                  <a:srgbClr val="272821"/>
                </a:solidFill>
                <a:latin typeface="Franklin Gothic Medium Cond"/>
                <a:cs typeface="Franklin Gothic Medium Cond"/>
              </a:rPr>
              <a:t>的</a:t>
            </a:r>
            <a:r>
              <a:rPr lang="en-US" altLang="zh-CN" sz="2400" spc="-5" dirty="0">
                <a:solidFill>
                  <a:srgbClr val="272821"/>
                </a:solidFill>
                <a:latin typeface="Franklin Gothic Medium Cond"/>
                <a:cs typeface="Franklin Gothic Medium Cond"/>
              </a:rPr>
              <a:t>了整个</a:t>
            </a:r>
            <a:r>
              <a:rPr lang="en-US" altLang="zh-CN" sz="2400" dirty="0">
                <a:solidFill>
                  <a:srgbClr val="272821"/>
                </a:solidFill>
                <a:latin typeface="Franklin Gothic Medium Cond"/>
                <a:cs typeface="Franklin Gothic Medium Cond"/>
              </a:rPr>
              <a:t>系统是</a:t>
            </a:r>
            <a:r>
              <a:rPr lang="en-US" altLang="zh-CN" sz="2400" spc="10" dirty="0">
                <a:solidFill>
                  <a:srgbClr val="272821"/>
                </a:solidFill>
                <a:latin typeface="Franklin Gothic Medium Cond"/>
                <a:cs typeface="Franklin Gothic Medium Cond"/>
              </a:rPr>
              <a:t> </a:t>
            </a:r>
            <a:r>
              <a:rPr lang="en-US" altLang="zh-CN" sz="2400" dirty="0">
                <a:solidFill>
                  <a:srgbClr val="272821"/>
                </a:solidFill>
                <a:latin typeface="Franklin Gothic Medium Cond"/>
                <a:cs typeface="Franklin Gothic Medium Cond"/>
              </a:rPr>
              <a:t>资源紧张</a:t>
            </a:r>
            <a:endParaRPr lang="en-US" altLang="zh-CN" sz="2400" dirty="0">
              <a:latin typeface="Franklin Gothic Medium Cond"/>
              <a:cs typeface="Franklin Gothic Medium Cond"/>
            </a:endParaRPr>
          </a:p>
          <a:p>
            <a:pPr marL="457834" lvl="1" indent="-173990">
              <a:spcBef>
                <a:spcPts val="509"/>
              </a:spcBef>
              <a:buClr>
                <a:srgbClr val="808285"/>
              </a:buClr>
              <a:buFont typeface="Arial"/>
              <a:buChar char="•"/>
              <a:tabLst>
                <a:tab pos="458470" algn="l"/>
              </a:tabLst>
              <a:defRPr/>
            </a:pPr>
            <a:r>
              <a:rPr lang="en-US" altLang="zh-CN" sz="2400" spc="-5" dirty="0">
                <a:solidFill>
                  <a:srgbClr val="272821"/>
                </a:solidFill>
                <a:latin typeface="Franklin Gothic Medium Cond"/>
                <a:cs typeface="Franklin Gothic Medium Cond"/>
              </a:rPr>
              <a:t>它不扩展与</a:t>
            </a:r>
            <a:r>
              <a:rPr lang="en-US" altLang="zh-CN" sz="2400" dirty="0">
                <a:solidFill>
                  <a:srgbClr val="272821"/>
                </a:solidFill>
                <a:latin typeface="Franklin Gothic Medium Cond"/>
                <a:cs typeface="Franklin Gothic Medium Cond"/>
              </a:rPr>
              <a:t>的数据量</a:t>
            </a:r>
            <a:r>
              <a:rPr lang="en-US" altLang="zh-CN" sz="2400" spc="-20" dirty="0">
                <a:solidFill>
                  <a:srgbClr val="272821"/>
                </a:solidFill>
                <a:latin typeface="Franklin Gothic Medium Cond"/>
                <a:cs typeface="Franklin Gothic Medium Cond"/>
              </a:rPr>
              <a:t> </a:t>
            </a:r>
            <a:r>
              <a:rPr lang="en-US" altLang="zh-CN" sz="2400" dirty="0">
                <a:solidFill>
                  <a:srgbClr val="272821"/>
                </a:solidFill>
                <a:latin typeface="Franklin Gothic Medium Cond"/>
                <a:cs typeface="Franklin Gothic Medium Cond"/>
              </a:rPr>
              <a:t>出箱</a:t>
            </a:r>
            <a:endParaRPr lang="en-US" altLang="zh-CN" sz="2400" dirty="0">
              <a:latin typeface="Franklin Gothic Medium Cond"/>
              <a:cs typeface="Franklin Gothic Medium Cond"/>
            </a:endParaRPr>
          </a:p>
          <a:p>
            <a:pPr marL="241300" indent="-228600">
              <a:spcBef>
                <a:spcPts val="994"/>
              </a:spcBef>
              <a:buClr>
                <a:srgbClr val="808285"/>
              </a:buClr>
              <a:buFont typeface="Arial"/>
              <a:buChar char="•"/>
              <a:tabLst>
                <a:tab pos="241300" algn="l"/>
                <a:tab pos="241935" algn="l"/>
              </a:tabLst>
              <a:defRPr/>
            </a:pPr>
            <a:r>
              <a:rPr lang="en-US" altLang="zh-CN" sz="3200" dirty="0">
                <a:solidFill>
                  <a:srgbClr val="4D4D4B"/>
                </a:solidFill>
                <a:latin typeface="Arial" panose="020B0604020202020204" pitchFamily="34" charset="0"/>
                <a:cs typeface="Arial" panose="020B0604020202020204" pitchFamily="34" charset="0"/>
              </a:rPr>
              <a:t>开发工具负担过重</a:t>
            </a:r>
          </a:p>
          <a:p>
            <a:pPr marL="457834" lvl="1" indent="-173990">
              <a:spcBef>
                <a:spcPts val="505"/>
              </a:spcBef>
              <a:buClr>
                <a:srgbClr val="808285"/>
              </a:buClr>
              <a:buFont typeface="Arial"/>
              <a:buChar char="•"/>
              <a:tabLst>
                <a:tab pos="458470" algn="l"/>
              </a:tabLst>
              <a:defRPr/>
            </a:pPr>
            <a:r>
              <a:rPr lang="en-US" altLang="zh-CN" sz="2400" dirty="0" err="1">
                <a:solidFill>
                  <a:srgbClr val="272821"/>
                </a:solidFill>
                <a:latin typeface="Franklin Gothic Medium Cond"/>
                <a:cs typeface="Franklin Gothic Medium Cond"/>
              </a:rPr>
              <a:t>重 构</a:t>
            </a:r>
            <a:r>
              <a:rPr lang="en-US" altLang="zh-CN" sz="2400" dirty="0">
                <a:solidFill>
                  <a:srgbClr val="272821"/>
                </a:solidFill>
                <a:latin typeface="Franklin Gothic Medium Cond"/>
                <a:cs typeface="Franklin Gothic Medium Cond"/>
              </a:rPr>
              <a:t>采取</a:t>
            </a:r>
            <a:r>
              <a:rPr lang="en-US" altLang="zh-CN" sz="2400" spc="-20" dirty="0">
                <a:solidFill>
                  <a:srgbClr val="272821"/>
                </a:solidFill>
                <a:latin typeface="Franklin Gothic Medium Cond"/>
                <a:cs typeface="Franklin Gothic Medium Cond"/>
              </a:rPr>
              <a:t> </a:t>
            </a:r>
            <a:r>
              <a:rPr lang="en-US" altLang="zh-CN" sz="2400" dirty="0">
                <a:solidFill>
                  <a:srgbClr val="272821"/>
                </a:solidFill>
                <a:latin typeface="Franklin Gothic Medium Cond"/>
                <a:cs typeface="Franklin Gothic Medium Cond"/>
              </a:rPr>
              <a:t>分钟</a:t>
            </a:r>
            <a:endParaRPr lang="en-US" altLang="zh-CN" sz="2400" dirty="0">
              <a:latin typeface="Franklin Gothic Medium Cond"/>
              <a:cs typeface="Franklin Gothic Medium Cond"/>
            </a:endParaRPr>
          </a:p>
          <a:p>
            <a:pPr marL="457834" lvl="1" indent="-173990">
              <a:spcBef>
                <a:spcPts val="495"/>
              </a:spcBef>
              <a:buClr>
                <a:srgbClr val="808285"/>
              </a:buClr>
              <a:buFont typeface="Arial"/>
              <a:buChar char="•"/>
              <a:tabLst>
                <a:tab pos="458470" algn="l"/>
              </a:tabLst>
              <a:defRPr/>
            </a:pPr>
            <a:r>
              <a:rPr lang="en-US" altLang="zh-CN" sz="2400" spc="-5" dirty="0">
                <a:solidFill>
                  <a:srgbClr val="272821"/>
                </a:solidFill>
                <a:latin typeface="Franklin Gothic Medium Cond"/>
                <a:cs typeface="Franklin Gothic Medium Cond"/>
              </a:rPr>
              <a:t>建立</a:t>
            </a:r>
            <a:r>
              <a:rPr lang="en-US" altLang="zh-CN" sz="2400" dirty="0">
                <a:solidFill>
                  <a:srgbClr val="272821"/>
                </a:solidFill>
                <a:latin typeface="Franklin Gothic Medium Cond"/>
                <a:cs typeface="Franklin Gothic Medium Cond"/>
              </a:rPr>
              <a:t>采取</a:t>
            </a:r>
            <a:r>
              <a:rPr lang="en-US" altLang="zh-CN" sz="2400" spc="-30" dirty="0">
                <a:solidFill>
                  <a:srgbClr val="272821"/>
                </a:solidFill>
                <a:latin typeface="Franklin Gothic Medium Cond"/>
                <a:cs typeface="Franklin Gothic Medium Cond"/>
              </a:rPr>
              <a:t> </a:t>
            </a:r>
            <a:r>
              <a:rPr lang="en-US" altLang="zh-CN" sz="2400" spc="5" dirty="0">
                <a:solidFill>
                  <a:srgbClr val="272821"/>
                </a:solidFill>
                <a:latin typeface="Franklin Gothic Medium Cond"/>
                <a:cs typeface="Franklin Gothic Medium Cond"/>
              </a:rPr>
              <a:t>小时</a:t>
            </a:r>
            <a:endParaRPr lang="en-US" altLang="zh-CN" sz="2400" dirty="0">
              <a:latin typeface="Franklin Gothic Medium Cond"/>
              <a:cs typeface="Franklin Gothic Medium Cond"/>
            </a:endParaRPr>
          </a:p>
          <a:p>
            <a:pPr marL="457834" lvl="1" indent="-173990">
              <a:spcBef>
                <a:spcPts val="500"/>
              </a:spcBef>
              <a:buClr>
                <a:srgbClr val="808285"/>
              </a:buClr>
              <a:buFont typeface="Arial"/>
              <a:buChar char="•"/>
              <a:tabLst>
                <a:tab pos="458470" algn="l"/>
              </a:tabLst>
              <a:defRPr/>
            </a:pPr>
            <a:r>
              <a:rPr lang="en-US" altLang="zh-CN" sz="2400" dirty="0">
                <a:solidFill>
                  <a:srgbClr val="272821"/>
                </a:solidFill>
                <a:latin typeface="Franklin Gothic Medium Cond"/>
                <a:cs typeface="Franklin Gothic Medium Cond"/>
              </a:rPr>
              <a:t>连续集成中的测试需要</a:t>
            </a:r>
            <a:r>
              <a:rPr lang="en-US" altLang="zh-CN" sz="2400" spc="-25" dirty="0">
                <a:solidFill>
                  <a:srgbClr val="272821"/>
                </a:solidFill>
                <a:latin typeface="Franklin Gothic Medium Cond"/>
                <a:cs typeface="Franklin Gothic Medium Cond"/>
              </a:rPr>
              <a:t> </a:t>
            </a:r>
            <a:r>
              <a:rPr lang="en-US" altLang="zh-CN" sz="2400" dirty="0">
                <a:solidFill>
                  <a:srgbClr val="272821"/>
                </a:solidFill>
                <a:latin typeface="Franklin Gothic Medium Cond"/>
                <a:cs typeface="Franklin Gothic Medium Cond"/>
              </a:rPr>
              <a:t>天</a:t>
            </a:r>
            <a:endParaRPr lang="en-US" altLang="zh-CN" sz="2400" dirty="0">
              <a:latin typeface="Franklin Gothic Medium Cond"/>
              <a:cs typeface="Franklin Gothic Medium Cond"/>
            </a:endParaRPr>
          </a:p>
          <a:p>
            <a:pPr algn="just">
              <a:spcBef>
                <a:spcPts val="763"/>
              </a:spcBef>
              <a:defRPr/>
            </a:pPr>
            <a:endParaRPr lang="zh-CN" altLang="zh-CN" sz="3200" dirty="0">
              <a:latin typeface="Arial" panose="020B0604020202020204" pitchFamily="34" charset="0"/>
              <a:cs typeface="Arial" panose="020B0604020202020204" pitchFamily="34" charset="0"/>
            </a:endParaRPr>
          </a:p>
        </p:txBody>
      </p:sp>
    </p:spTree>
  </p:cSld>
  <p:clrMapOvr>
    <a:masterClrMapping/>
  </p:clrMapOvr>
</p:sld>
</file>

<file path=ppt/slides/slide33.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BFE1569-8A94-44AB-B48E-5F6E7BEDC964}"/>
              </a:ext>
            </a:extLst>
          </p:cNvPr>
          <p:cNvSpPr txBox="1">
            <a:spLocks noGrp="1"/>
          </p:cNvSpPr>
          <p:nvPr>
            <p:ph type="title"/>
          </p:nvPr>
        </p:nvSpPr>
        <p:spPr>
          <a:xfrm>
            <a:off x="0" y="131763"/>
            <a:ext cx="10933113" cy="693737"/>
          </a:xfrm>
        </p:spPr>
        <p:txBody>
          <a:bodyPr lIns="0" tIns="16087" rIns="0" bIns="0" rtlCol="0">
            <a:spAutoFit/>
          </a:bodyPr>
          <a:lstStyle/>
          <a:p>
            <a:pPr marL="16933">
              <a:spcBef>
                <a:spcPts val="127"/>
              </a:spcBef>
              <a:defRPr/>
            </a:pPr>
            <a:r>
              <a:rPr spc="-7" dirty="0">
                <a:solidFill>
                  <a:schemeClr val="bg1"/>
                </a:solidFill>
              </a:rPr>
              <a:t>单片机问题</a:t>
            </a:r>
            <a:r>
              <a:rPr spc="-80" dirty="0">
                <a:solidFill>
                  <a:schemeClr val="bg1"/>
                </a:solidFill>
              </a:rPr>
              <a:t> </a:t>
            </a:r>
            <a:r>
              <a:rPr spc="-7" dirty="0">
                <a:solidFill>
                  <a:schemeClr val="bg1"/>
                </a:solidFill>
              </a:rPr>
              <a:t>架构</a:t>
            </a:r>
          </a:p>
        </p:txBody>
      </p:sp>
      <p:sp>
        <p:nvSpPr>
          <p:cNvPr id="77827" name="object 3">
            <a:extLst>
              <a:ext uri="{FF2B5EF4-FFF2-40B4-BE49-F238E27FC236}">
                <a16:creationId xmlns:a16="http://schemas.microsoft.com/office/drawing/2014/main" id="{44ACF112-FE76-4E78-94A9-0C7AC9AC93CA}"/>
              </a:ext>
            </a:extLst>
          </p:cNvPr>
          <p:cNvSpPr txBox="1">
            <a:spLocks noChangeArrowheads="1"/>
          </p:cNvSpPr>
          <p:nvPr/>
        </p:nvSpPr>
        <p:spPr bwMode="auto">
          <a:xfrm>
            <a:off x="558800" y="1282700"/>
            <a:ext cx="7375525" cy="417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087" rIns="0" bIns="0">
            <a:spAutoFit/>
          </a:bodyPr>
          <a:lstStyle>
            <a:lvl1pPr marL="1587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0000"/>
              </a:lnSpc>
              <a:spcBef>
                <a:spcPts val="125"/>
              </a:spcBef>
            </a:pPr>
            <a:r>
              <a:rPr lang="zh-CN" altLang="zh-CN" sz="3200">
                <a:solidFill>
                  <a:srgbClr val="DADADA"/>
                </a:solidFill>
                <a:latin typeface="Arial" panose="020B0604020202020204" pitchFamily="34" charset="0"/>
                <a:cs typeface="Arial" panose="020B0604020202020204" pitchFamily="34" charset="0"/>
              </a:rPr>
              <a:t>代码复杂性和可维护性</a:t>
            </a:r>
            <a:r>
              <a:rPr lang="zh-CN" altLang="zh-CN" sz="3200" b="1">
                <a:solidFill>
                  <a:srgbClr val="4D4D4B"/>
                </a:solidFill>
                <a:latin typeface="Arial" panose="020B0604020202020204" pitchFamily="34" charset="0"/>
                <a:cs typeface="Arial" panose="020B0604020202020204" pitchFamily="34" charset="0"/>
              </a:rPr>
              <a:t>部署</a:t>
            </a:r>
            <a:r>
              <a:rPr lang="zh-CN" altLang="zh-CN" sz="3200">
                <a:solidFill>
                  <a:srgbClr val="DADADA"/>
                </a:solidFill>
                <a:latin typeface="Arial" panose="020B0604020202020204" pitchFamily="34" charset="0"/>
                <a:cs typeface="Arial" panose="020B0604020202020204" pitchFamily="34" charset="0"/>
              </a:rPr>
              <a:t>成为改变的瓶颈恐惧</a:t>
            </a:r>
            <a:endParaRPr lang="zh-CN" altLang="zh-CN" sz="3200">
              <a:latin typeface="Arial" panose="020B0604020202020204" pitchFamily="34" charset="0"/>
              <a:cs typeface="Arial" panose="020B0604020202020204" pitchFamily="34" charset="0"/>
            </a:endParaRPr>
          </a:p>
          <a:p>
            <a:pPr>
              <a:spcBef>
                <a:spcPts val="763"/>
              </a:spcBef>
            </a:pPr>
            <a:r>
              <a:rPr lang="zh-CN" altLang="zh-CN" sz="3200">
                <a:solidFill>
                  <a:srgbClr val="DADADA"/>
                </a:solidFill>
                <a:latin typeface="Arial" panose="020B0604020202020204" pitchFamily="34" charset="0"/>
                <a:cs typeface="Arial" panose="020B0604020202020204" pitchFamily="34" charset="0"/>
              </a:rPr>
              <a:t>缺乏</a:t>
            </a:r>
            <a:r>
              <a:rPr lang="zh-CN" altLang="zh-CN" sz="3200" b="1">
                <a:solidFill>
                  <a:srgbClr val="4D4D4B"/>
                </a:solidFill>
                <a:latin typeface="Arial" panose="020B0604020202020204" pitchFamily="34" charset="0"/>
                <a:cs typeface="Arial" panose="020B0604020202020204" pitchFamily="34" charset="0"/>
              </a:rPr>
              <a:t>所有权</a:t>
            </a:r>
            <a:endParaRPr lang="zh-CN" altLang="zh-CN" sz="3200">
              <a:latin typeface="Arial" panose="020B0604020202020204" pitchFamily="34" charset="0"/>
              <a:cs typeface="Arial" panose="020B0604020202020204" pitchFamily="34" charset="0"/>
            </a:endParaRPr>
          </a:p>
          <a:p>
            <a:pPr>
              <a:spcBef>
                <a:spcPts val="763"/>
              </a:spcBef>
            </a:pPr>
            <a:r>
              <a:rPr lang="zh-CN" altLang="zh-CN" sz="3200">
                <a:solidFill>
                  <a:srgbClr val="DADADA"/>
                </a:solidFill>
                <a:latin typeface="Arial" panose="020B0604020202020204" pitchFamily="34" charset="0"/>
                <a:cs typeface="Arial" panose="020B0604020202020204" pitchFamily="34" charset="0"/>
              </a:rPr>
              <a:t>失败依赖性</a:t>
            </a:r>
            <a:endParaRPr lang="zh-CN" altLang="zh-CN" sz="3200">
              <a:latin typeface="Arial" panose="020B0604020202020204" pitchFamily="34" charset="0"/>
              <a:cs typeface="Arial" panose="020B0604020202020204" pitchFamily="34" charset="0"/>
            </a:endParaRPr>
          </a:p>
          <a:p>
            <a:pPr>
              <a:spcBef>
                <a:spcPts val="775"/>
              </a:spcBef>
            </a:pPr>
            <a:r>
              <a:rPr lang="zh-CN" altLang="zh-CN" sz="3200">
                <a:solidFill>
                  <a:srgbClr val="DADADA"/>
                </a:solidFill>
                <a:latin typeface="Arial" panose="020B0604020202020204" pitchFamily="34" charset="0"/>
                <a:cs typeface="Arial" panose="020B0604020202020204" pitchFamily="34" charset="0"/>
              </a:rPr>
              <a:t>一个大小不适合所有 (前: 关系 DB)</a:t>
            </a:r>
            <a:endParaRPr lang="zh-CN" altLang="zh-CN" sz="3200">
              <a:latin typeface="Arial" panose="020B0604020202020204" pitchFamily="34" charset="0"/>
              <a:cs typeface="Arial" panose="020B0604020202020204" pitchFamily="34" charset="0"/>
            </a:endParaRPr>
          </a:p>
          <a:p>
            <a:pPr>
              <a:spcBef>
                <a:spcPts val="763"/>
              </a:spcBef>
            </a:pPr>
            <a:r>
              <a:rPr lang="zh-CN" altLang="zh-CN" sz="3200">
                <a:solidFill>
                  <a:srgbClr val="DADADA"/>
                </a:solidFill>
                <a:latin typeface="Arial" panose="020B0604020202020204" pitchFamily="34" charset="0"/>
                <a:cs typeface="Arial" panose="020B0604020202020204" pitchFamily="34" charset="0"/>
              </a:rPr>
              <a:t>难以</a:t>
            </a:r>
            <a:r>
              <a:rPr lang="zh-CN" altLang="zh-CN" sz="3200" b="1">
                <a:solidFill>
                  <a:srgbClr val="4D4D4B"/>
                </a:solidFill>
                <a:latin typeface="Arial" panose="020B0604020202020204" pitchFamily="34" charset="0"/>
                <a:cs typeface="Arial" panose="020B0604020202020204" pitchFamily="34" charset="0"/>
              </a:rPr>
              <a:t>规模</a:t>
            </a:r>
            <a:r>
              <a:rPr lang="zh-CN" altLang="zh-CN" sz="3200">
                <a:solidFill>
                  <a:srgbClr val="DADADA"/>
                </a:solidFill>
                <a:latin typeface="Arial" panose="020B0604020202020204" pitchFamily="34" charset="0"/>
                <a:cs typeface="Arial" panose="020B0604020202020204" pitchFamily="34" charset="0"/>
              </a:rPr>
              <a:t>出</a:t>
            </a:r>
            <a:endParaRPr lang="zh-CN" altLang="zh-CN" sz="3200">
              <a:latin typeface="Arial" panose="020B0604020202020204" pitchFamily="34" charset="0"/>
              <a:cs typeface="Arial" panose="020B0604020202020204" pitchFamily="34" charset="0"/>
            </a:endParaRPr>
          </a:p>
        </p:txBody>
      </p:sp>
    </p:spTree>
  </p:cSld>
  <p:clrMapOvr>
    <a:masterClrMapping/>
  </p:clrMapOvr>
</p:sld>
</file>

<file path=ppt/slides/slide34.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7B9FDCA9-FBEC-4437-8FFE-53A42188FB61}"/>
              </a:ext>
            </a:extLst>
          </p:cNvPr>
          <p:cNvSpPr txBox="1">
            <a:spLocks noGrp="1"/>
          </p:cNvSpPr>
          <p:nvPr>
            <p:ph type="title"/>
          </p:nvPr>
        </p:nvSpPr>
        <p:spPr>
          <a:xfrm>
            <a:off x="554038" y="139700"/>
            <a:ext cx="10499725" cy="693738"/>
          </a:xfrm>
        </p:spPr>
        <p:txBody>
          <a:bodyPr lIns="0" tIns="16087" rIns="0" bIns="0" rtlCol="0">
            <a:spAutoFit/>
          </a:bodyPr>
          <a:lstStyle/>
          <a:p>
            <a:pPr marL="16933" algn="l">
              <a:spcBef>
                <a:spcPts val="127"/>
              </a:spcBef>
              <a:defRPr/>
            </a:pPr>
            <a:r>
              <a:rPr spc="-7" dirty="0">
                <a:solidFill>
                  <a:schemeClr val="bg1"/>
                </a:solidFill>
              </a:rPr>
              <a:t>单片机问题</a:t>
            </a:r>
            <a:r>
              <a:rPr spc="-80" dirty="0">
                <a:solidFill>
                  <a:schemeClr val="bg1"/>
                </a:solidFill>
              </a:rPr>
              <a:t> </a:t>
            </a:r>
            <a:r>
              <a:rPr spc="-7" dirty="0">
                <a:solidFill>
                  <a:schemeClr val="bg1"/>
                </a:solidFill>
              </a:rPr>
              <a:t>架构</a:t>
            </a:r>
          </a:p>
        </p:txBody>
      </p:sp>
      <p:sp>
        <p:nvSpPr>
          <p:cNvPr id="78851" name="object 3">
            <a:extLst>
              <a:ext uri="{FF2B5EF4-FFF2-40B4-BE49-F238E27FC236}">
                <a16:creationId xmlns:a16="http://schemas.microsoft.com/office/drawing/2014/main" id="{CE2E2F9C-44AB-49CB-9640-3EC1629DAC7E}"/>
              </a:ext>
            </a:extLst>
          </p:cNvPr>
          <p:cNvSpPr>
            <a:spLocks noChangeArrowheads="1"/>
          </p:cNvSpPr>
          <p:nvPr/>
        </p:nvSpPr>
        <p:spPr bwMode="auto">
          <a:xfrm>
            <a:off x="2278063" y="2903538"/>
            <a:ext cx="6246812" cy="207962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78852" name="object 4">
            <a:extLst>
              <a:ext uri="{FF2B5EF4-FFF2-40B4-BE49-F238E27FC236}">
                <a16:creationId xmlns:a16="http://schemas.microsoft.com/office/drawing/2014/main" id="{C92A12CA-4C77-4CE3-9B26-2BA8089BC5F3}"/>
              </a:ext>
            </a:extLst>
          </p:cNvPr>
          <p:cNvSpPr>
            <a:spLocks noChangeArrowheads="1"/>
          </p:cNvSpPr>
          <p:nvPr/>
        </p:nvSpPr>
        <p:spPr bwMode="auto">
          <a:xfrm>
            <a:off x="2341563" y="2936875"/>
            <a:ext cx="6119812" cy="195262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78853" name="object 5">
            <a:extLst>
              <a:ext uri="{FF2B5EF4-FFF2-40B4-BE49-F238E27FC236}">
                <a16:creationId xmlns:a16="http://schemas.microsoft.com/office/drawing/2014/main" id="{FF4EB476-88E3-4AD6-AC8B-669BBDBFB3ED}"/>
              </a:ext>
            </a:extLst>
          </p:cNvPr>
          <p:cNvSpPr>
            <a:spLocks/>
          </p:cNvSpPr>
          <p:nvPr/>
        </p:nvSpPr>
        <p:spPr bwMode="auto">
          <a:xfrm>
            <a:off x="2341563" y="2936875"/>
            <a:ext cx="6119812" cy="1952625"/>
          </a:xfrm>
          <a:custGeom>
            <a:avLst/>
            <a:gdLst>
              <a:gd name="T0" fmla="*/ 0 w 4590415"/>
              <a:gd name="T1" fmla="*/ 6161632 h 1464945"/>
              <a:gd name="T2" fmla="*/ 19331725 w 4590415"/>
              <a:gd name="T3" fmla="*/ 6161632 h 1464945"/>
              <a:gd name="T4" fmla="*/ 19331725 w 4590415"/>
              <a:gd name="T5" fmla="*/ 0 h 1464945"/>
              <a:gd name="T6" fmla="*/ 0 w 4590415"/>
              <a:gd name="T7" fmla="*/ 0 h 1464945"/>
              <a:gd name="T8" fmla="*/ 0 w 4590415"/>
              <a:gd name="T9" fmla="*/ 6161632 h 14649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90415" h="1464945">
                <a:moveTo>
                  <a:pt x="0" y="1464564"/>
                </a:moveTo>
                <a:lnTo>
                  <a:pt x="4590288" y="1464564"/>
                </a:lnTo>
                <a:lnTo>
                  <a:pt x="4590288" y="0"/>
                </a:lnTo>
                <a:lnTo>
                  <a:pt x="0" y="0"/>
                </a:lnTo>
                <a:lnTo>
                  <a:pt x="0" y="1464564"/>
                </a:lnTo>
                <a:close/>
              </a:path>
            </a:pathLst>
          </a:custGeom>
          <a:noFill/>
          <a:ln w="9143">
            <a:solidFill>
              <a:srgbClr val="FAB34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78854" name="object 6">
            <a:extLst>
              <a:ext uri="{FF2B5EF4-FFF2-40B4-BE49-F238E27FC236}">
                <a16:creationId xmlns:a16="http://schemas.microsoft.com/office/drawing/2014/main" id="{06072349-270B-45E7-9011-3467875BEEC0}"/>
              </a:ext>
            </a:extLst>
          </p:cNvPr>
          <p:cNvSpPr>
            <a:spLocks noChangeArrowheads="1"/>
          </p:cNvSpPr>
          <p:nvPr/>
        </p:nvSpPr>
        <p:spPr bwMode="auto">
          <a:xfrm>
            <a:off x="2586038" y="1412875"/>
            <a:ext cx="5648325" cy="73660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78855" name="object 7">
            <a:extLst>
              <a:ext uri="{FF2B5EF4-FFF2-40B4-BE49-F238E27FC236}">
                <a16:creationId xmlns:a16="http://schemas.microsoft.com/office/drawing/2014/main" id="{FBED9D2E-E253-4AEF-9C34-7A3219D3A8BE}"/>
              </a:ext>
            </a:extLst>
          </p:cNvPr>
          <p:cNvSpPr>
            <a:spLocks noChangeArrowheads="1"/>
          </p:cNvSpPr>
          <p:nvPr/>
        </p:nvSpPr>
        <p:spPr bwMode="auto">
          <a:xfrm>
            <a:off x="2801938" y="2243138"/>
            <a:ext cx="323850" cy="882650"/>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78856" name="object 8">
            <a:extLst>
              <a:ext uri="{FF2B5EF4-FFF2-40B4-BE49-F238E27FC236}">
                <a16:creationId xmlns:a16="http://schemas.microsoft.com/office/drawing/2014/main" id="{37524CB1-DDE2-4B42-82F2-20AA00A20F28}"/>
              </a:ext>
            </a:extLst>
          </p:cNvPr>
          <p:cNvSpPr>
            <a:spLocks/>
          </p:cNvSpPr>
          <p:nvPr/>
        </p:nvSpPr>
        <p:spPr bwMode="auto">
          <a:xfrm>
            <a:off x="2911475" y="2273300"/>
            <a:ext cx="104775" cy="663575"/>
          </a:xfrm>
          <a:custGeom>
            <a:avLst/>
            <a:gdLst>
              <a:gd name="T0" fmla="*/ 112541 w 78105"/>
              <a:gd name="T1" fmla="*/ 1758434 h 498475"/>
              <a:gd name="T2" fmla="*/ 0 w 78105"/>
              <a:gd name="T3" fmla="*/ 1758434 h 498475"/>
              <a:gd name="T4" fmla="*/ 168819 w 78105"/>
              <a:gd name="T5" fmla="*/ 2083364 h 498475"/>
              <a:gd name="T6" fmla="*/ 309497 w 78105"/>
              <a:gd name="T7" fmla="*/ 1812590 h 498475"/>
              <a:gd name="T8" fmla="*/ 112541 w 78105"/>
              <a:gd name="T9" fmla="*/ 1812590 h 498475"/>
              <a:gd name="T10" fmla="*/ 112541 w 78105"/>
              <a:gd name="T11" fmla="*/ 1758434 h 498475"/>
              <a:gd name="T12" fmla="*/ 225087 w 78105"/>
              <a:gd name="T13" fmla="*/ 0 h 498475"/>
              <a:gd name="T14" fmla="*/ 112541 w 78105"/>
              <a:gd name="T15" fmla="*/ 0 h 498475"/>
              <a:gd name="T16" fmla="*/ 112541 w 78105"/>
              <a:gd name="T17" fmla="*/ 1812590 h 498475"/>
              <a:gd name="T18" fmla="*/ 225087 w 78105"/>
              <a:gd name="T19" fmla="*/ 1812590 h 498475"/>
              <a:gd name="T20" fmla="*/ 225087 w 78105"/>
              <a:gd name="T21" fmla="*/ 0 h 498475"/>
              <a:gd name="T22" fmla="*/ 337636 w 78105"/>
              <a:gd name="T23" fmla="*/ 1758434 h 498475"/>
              <a:gd name="T24" fmla="*/ 225087 w 78105"/>
              <a:gd name="T25" fmla="*/ 1758434 h 498475"/>
              <a:gd name="T26" fmla="*/ 225087 w 78105"/>
              <a:gd name="T27" fmla="*/ 1812590 h 498475"/>
              <a:gd name="T28" fmla="*/ 309497 w 78105"/>
              <a:gd name="T29" fmla="*/ 1812590 h 498475"/>
              <a:gd name="T30" fmla="*/ 337636 w 78105"/>
              <a:gd name="T31" fmla="*/ 1758434 h 4984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8105" h="498475">
                <a:moveTo>
                  <a:pt x="25907" y="420623"/>
                </a:moveTo>
                <a:lnTo>
                  <a:pt x="0" y="420623"/>
                </a:lnTo>
                <a:lnTo>
                  <a:pt x="38862" y="498347"/>
                </a:lnTo>
                <a:lnTo>
                  <a:pt x="71246" y="433577"/>
                </a:lnTo>
                <a:lnTo>
                  <a:pt x="25907" y="433577"/>
                </a:lnTo>
                <a:lnTo>
                  <a:pt x="25907" y="420623"/>
                </a:lnTo>
                <a:close/>
              </a:path>
              <a:path w="78105" h="498475">
                <a:moveTo>
                  <a:pt x="51815" y="0"/>
                </a:moveTo>
                <a:lnTo>
                  <a:pt x="25907" y="0"/>
                </a:lnTo>
                <a:lnTo>
                  <a:pt x="25907" y="433577"/>
                </a:lnTo>
                <a:lnTo>
                  <a:pt x="51815" y="433577"/>
                </a:lnTo>
                <a:lnTo>
                  <a:pt x="51815" y="0"/>
                </a:lnTo>
                <a:close/>
              </a:path>
              <a:path w="78105" h="498475">
                <a:moveTo>
                  <a:pt x="77724" y="420623"/>
                </a:moveTo>
                <a:lnTo>
                  <a:pt x="51815" y="420623"/>
                </a:lnTo>
                <a:lnTo>
                  <a:pt x="51815" y="433577"/>
                </a:lnTo>
                <a:lnTo>
                  <a:pt x="71246" y="433577"/>
                </a:lnTo>
                <a:lnTo>
                  <a:pt x="77724" y="420623"/>
                </a:lnTo>
                <a:close/>
              </a:path>
            </a:pathLst>
          </a:custGeom>
          <a:solidFill>
            <a:srgbClr val="FBB64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78857" name="object 9">
            <a:extLst>
              <a:ext uri="{FF2B5EF4-FFF2-40B4-BE49-F238E27FC236}">
                <a16:creationId xmlns:a16="http://schemas.microsoft.com/office/drawing/2014/main" id="{FB4E695C-4DFF-4F6B-A2E3-5412722AE797}"/>
              </a:ext>
            </a:extLst>
          </p:cNvPr>
          <p:cNvSpPr>
            <a:spLocks noChangeArrowheads="1"/>
          </p:cNvSpPr>
          <p:nvPr/>
        </p:nvSpPr>
        <p:spPr bwMode="auto">
          <a:xfrm>
            <a:off x="3778250" y="2243138"/>
            <a:ext cx="322263" cy="882650"/>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78858" name="object 10">
            <a:extLst>
              <a:ext uri="{FF2B5EF4-FFF2-40B4-BE49-F238E27FC236}">
                <a16:creationId xmlns:a16="http://schemas.microsoft.com/office/drawing/2014/main" id="{5F5D8321-FBAC-42F6-A7A1-3E235AFB9FBB}"/>
              </a:ext>
            </a:extLst>
          </p:cNvPr>
          <p:cNvSpPr>
            <a:spLocks/>
          </p:cNvSpPr>
          <p:nvPr/>
        </p:nvSpPr>
        <p:spPr bwMode="auto">
          <a:xfrm>
            <a:off x="3887788" y="2273300"/>
            <a:ext cx="103187" cy="663575"/>
          </a:xfrm>
          <a:custGeom>
            <a:avLst/>
            <a:gdLst>
              <a:gd name="T0" fmla="*/ 104268 w 78105"/>
              <a:gd name="T1" fmla="*/ 1758434 h 498475"/>
              <a:gd name="T2" fmla="*/ 0 w 78105"/>
              <a:gd name="T3" fmla="*/ 1758434 h 498475"/>
              <a:gd name="T4" fmla="*/ 156407 w 78105"/>
              <a:gd name="T5" fmla="*/ 2083364 h 498475"/>
              <a:gd name="T6" fmla="*/ 286746 w 78105"/>
              <a:gd name="T7" fmla="*/ 1812590 h 498475"/>
              <a:gd name="T8" fmla="*/ 104268 w 78105"/>
              <a:gd name="T9" fmla="*/ 1812590 h 498475"/>
              <a:gd name="T10" fmla="*/ 104268 w 78105"/>
              <a:gd name="T11" fmla="*/ 1758434 h 498475"/>
              <a:gd name="T12" fmla="*/ 208538 w 78105"/>
              <a:gd name="T13" fmla="*/ 0 h 498475"/>
              <a:gd name="T14" fmla="*/ 104268 w 78105"/>
              <a:gd name="T15" fmla="*/ 0 h 498475"/>
              <a:gd name="T16" fmla="*/ 104268 w 78105"/>
              <a:gd name="T17" fmla="*/ 1812590 h 498475"/>
              <a:gd name="T18" fmla="*/ 208538 w 78105"/>
              <a:gd name="T19" fmla="*/ 1812590 h 498475"/>
              <a:gd name="T20" fmla="*/ 208538 w 78105"/>
              <a:gd name="T21" fmla="*/ 0 h 498475"/>
              <a:gd name="T22" fmla="*/ 312814 w 78105"/>
              <a:gd name="T23" fmla="*/ 1758434 h 498475"/>
              <a:gd name="T24" fmla="*/ 208538 w 78105"/>
              <a:gd name="T25" fmla="*/ 1758434 h 498475"/>
              <a:gd name="T26" fmla="*/ 208538 w 78105"/>
              <a:gd name="T27" fmla="*/ 1812590 h 498475"/>
              <a:gd name="T28" fmla="*/ 286746 w 78105"/>
              <a:gd name="T29" fmla="*/ 1812590 h 498475"/>
              <a:gd name="T30" fmla="*/ 312814 w 78105"/>
              <a:gd name="T31" fmla="*/ 1758434 h 4984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8105" h="498475">
                <a:moveTo>
                  <a:pt x="25907" y="420623"/>
                </a:moveTo>
                <a:lnTo>
                  <a:pt x="0" y="420623"/>
                </a:lnTo>
                <a:lnTo>
                  <a:pt x="38862" y="498347"/>
                </a:lnTo>
                <a:lnTo>
                  <a:pt x="71247" y="433577"/>
                </a:lnTo>
                <a:lnTo>
                  <a:pt x="25907" y="433577"/>
                </a:lnTo>
                <a:lnTo>
                  <a:pt x="25907" y="420623"/>
                </a:lnTo>
                <a:close/>
              </a:path>
              <a:path w="78105" h="498475">
                <a:moveTo>
                  <a:pt x="51815" y="0"/>
                </a:moveTo>
                <a:lnTo>
                  <a:pt x="25907" y="0"/>
                </a:lnTo>
                <a:lnTo>
                  <a:pt x="25907" y="433577"/>
                </a:lnTo>
                <a:lnTo>
                  <a:pt x="51815" y="433577"/>
                </a:lnTo>
                <a:lnTo>
                  <a:pt x="51815" y="0"/>
                </a:lnTo>
                <a:close/>
              </a:path>
              <a:path w="78105" h="498475">
                <a:moveTo>
                  <a:pt x="77724" y="420623"/>
                </a:moveTo>
                <a:lnTo>
                  <a:pt x="51815" y="420623"/>
                </a:lnTo>
                <a:lnTo>
                  <a:pt x="51815" y="433577"/>
                </a:lnTo>
                <a:lnTo>
                  <a:pt x="71247" y="433577"/>
                </a:lnTo>
                <a:lnTo>
                  <a:pt x="77724" y="420623"/>
                </a:lnTo>
                <a:close/>
              </a:path>
            </a:pathLst>
          </a:custGeom>
          <a:solidFill>
            <a:srgbClr val="FBB64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78859" name="object 11">
            <a:extLst>
              <a:ext uri="{FF2B5EF4-FFF2-40B4-BE49-F238E27FC236}">
                <a16:creationId xmlns:a16="http://schemas.microsoft.com/office/drawing/2014/main" id="{144E5072-4368-4485-82F0-B8DD785E921D}"/>
              </a:ext>
            </a:extLst>
          </p:cNvPr>
          <p:cNvSpPr>
            <a:spLocks noChangeArrowheads="1"/>
          </p:cNvSpPr>
          <p:nvPr/>
        </p:nvSpPr>
        <p:spPr bwMode="auto">
          <a:xfrm>
            <a:off x="4752975" y="2243138"/>
            <a:ext cx="322263" cy="882650"/>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78860" name="object 12">
            <a:extLst>
              <a:ext uri="{FF2B5EF4-FFF2-40B4-BE49-F238E27FC236}">
                <a16:creationId xmlns:a16="http://schemas.microsoft.com/office/drawing/2014/main" id="{04DF2038-2A4C-4FFA-AE94-D951EA90FD5C}"/>
              </a:ext>
            </a:extLst>
          </p:cNvPr>
          <p:cNvSpPr>
            <a:spLocks/>
          </p:cNvSpPr>
          <p:nvPr/>
        </p:nvSpPr>
        <p:spPr bwMode="auto">
          <a:xfrm>
            <a:off x="4862513" y="2273300"/>
            <a:ext cx="104775" cy="663575"/>
          </a:xfrm>
          <a:custGeom>
            <a:avLst/>
            <a:gdLst>
              <a:gd name="T0" fmla="*/ 112550 w 78104"/>
              <a:gd name="T1" fmla="*/ 1758434 h 498475"/>
              <a:gd name="T2" fmla="*/ 0 w 78104"/>
              <a:gd name="T3" fmla="*/ 1758434 h 498475"/>
              <a:gd name="T4" fmla="*/ 168828 w 78104"/>
              <a:gd name="T5" fmla="*/ 2083364 h 498475"/>
              <a:gd name="T6" fmla="*/ 309516 w 78104"/>
              <a:gd name="T7" fmla="*/ 1812590 h 498475"/>
              <a:gd name="T8" fmla="*/ 112550 w 78104"/>
              <a:gd name="T9" fmla="*/ 1812590 h 498475"/>
              <a:gd name="T10" fmla="*/ 112550 w 78104"/>
              <a:gd name="T11" fmla="*/ 1758434 h 498475"/>
              <a:gd name="T12" fmla="*/ 225100 w 78104"/>
              <a:gd name="T13" fmla="*/ 0 h 498475"/>
              <a:gd name="T14" fmla="*/ 112550 w 78104"/>
              <a:gd name="T15" fmla="*/ 0 h 498475"/>
              <a:gd name="T16" fmla="*/ 112550 w 78104"/>
              <a:gd name="T17" fmla="*/ 1812590 h 498475"/>
              <a:gd name="T18" fmla="*/ 225100 w 78104"/>
              <a:gd name="T19" fmla="*/ 1812590 h 498475"/>
              <a:gd name="T20" fmla="*/ 225100 w 78104"/>
              <a:gd name="T21" fmla="*/ 0 h 498475"/>
              <a:gd name="T22" fmla="*/ 337653 w 78104"/>
              <a:gd name="T23" fmla="*/ 1758434 h 498475"/>
              <a:gd name="T24" fmla="*/ 225100 w 78104"/>
              <a:gd name="T25" fmla="*/ 1758434 h 498475"/>
              <a:gd name="T26" fmla="*/ 225100 w 78104"/>
              <a:gd name="T27" fmla="*/ 1812590 h 498475"/>
              <a:gd name="T28" fmla="*/ 309516 w 78104"/>
              <a:gd name="T29" fmla="*/ 1812590 h 498475"/>
              <a:gd name="T30" fmla="*/ 337653 w 78104"/>
              <a:gd name="T31" fmla="*/ 1758434 h 4984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8104" h="498475">
                <a:moveTo>
                  <a:pt x="25907" y="420623"/>
                </a:moveTo>
                <a:lnTo>
                  <a:pt x="0" y="420623"/>
                </a:lnTo>
                <a:lnTo>
                  <a:pt x="38862" y="498347"/>
                </a:lnTo>
                <a:lnTo>
                  <a:pt x="71246" y="433577"/>
                </a:lnTo>
                <a:lnTo>
                  <a:pt x="25907" y="433577"/>
                </a:lnTo>
                <a:lnTo>
                  <a:pt x="25907" y="420623"/>
                </a:lnTo>
                <a:close/>
              </a:path>
              <a:path w="78104" h="498475">
                <a:moveTo>
                  <a:pt x="51815" y="0"/>
                </a:moveTo>
                <a:lnTo>
                  <a:pt x="25907" y="0"/>
                </a:lnTo>
                <a:lnTo>
                  <a:pt x="25907" y="433577"/>
                </a:lnTo>
                <a:lnTo>
                  <a:pt x="51815" y="433577"/>
                </a:lnTo>
                <a:lnTo>
                  <a:pt x="51815" y="0"/>
                </a:lnTo>
                <a:close/>
              </a:path>
              <a:path w="78104" h="498475">
                <a:moveTo>
                  <a:pt x="77723" y="420623"/>
                </a:moveTo>
                <a:lnTo>
                  <a:pt x="51815" y="420623"/>
                </a:lnTo>
                <a:lnTo>
                  <a:pt x="51815" y="433577"/>
                </a:lnTo>
                <a:lnTo>
                  <a:pt x="71246" y="433577"/>
                </a:lnTo>
                <a:lnTo>
                  <a:pt x="77723" y="420623"/>
                </a:lnTo>
                <a:close/>
              </a:path>
            </a:pathLst>
          </a:custGeom>
          <a:solidFill>
            <a:srgbClr val="FBB64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78861" name="object 13">
            <a:extLst>
              <a:ext uri="{FF2B5EF4-FFF2-40B4-BE49-F238E27FC236}">
                <a16:creationId xmlns:a16="http://schemas.microsoft.com/office/drawing/2014/main" id="{7C595A04-EBA6-4475-B71A-31886C5D723E}"/>
              </a:ext>
            </a:extLst>
          </p:cNvPr>
          <p:cNvSpPr>
            <a:spLocks noChangeArrowheads="1"/>
          </p:cNvSpPr>
          <p:nvPr/>
        </p:nvSpPr>
        <p:spPr bwMode="auto">
          <a:xfrm>
            <a:off x="5727700" y="2243138"/>
            <a:ext cx="323850" cy="882650"/>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78862" name="object 14">
            <a:extLst>
              <a:ext uri="{FF2B5EF4-FFF2-40B4-BE49-F238E27FC236}">
                <a16:creationId xmlns:a16="http://schemas.microsoft.com/office/drawing/2014/main" id="{1474A65F-B6F1-4830-AC0E-B88353E733C0}"/>
              </a:ext>
            </a:extLst>
          </p:cNvPr>
          <p:cNvSpPr>
            <a:spLocks/>
          </p:cNvSpPr>
          <p:nvPr/>
        </p:nvSpPr>
        <p:spPr bwMode="auto">
          <a:xfrm>
            <a:off x="5837238" y="2273300"/>
            <a:ext cx="104775" cy="663575"/>
          </a:xfrm>
          <a:custGeom>
            <a:avLst/>
            <a:gdLst>
              <a:gd name="T0" fmla="*/ 112553 w 78104"/>
              <a:gd name="T1" fmla="*/ 1758434 h 498475"/>
              <a:gd name="T2" fmla="*/ 0 w 78104"/>
              <a:gd name="T3" fmla="*/ 1758434 h 498475"/>
              <a:gd name="T4" fmla="*/ 168828 w 78104"/>
              <a:gd name="T5" fmla="*/ 2083364 h 498475"/>
              <a:gd name="T6" fmla="*/ 309517 w 78104"/>
              <a:gd name="T7" fmla="*/ 1812590 h 498475"/>
              <a:gd name="T8" fmla="*/ 112553 w 78104"/>
              <a:gd name="T9" fmla="*/ 1812590 h 498475"/>
              <a:gd name="T10" fmla="*/ 112553 w 78104"/>
              <a:gd name="T11" fmla="*/ 1758434 h 498475"/>
              <a:gd name="T12" fmla="*/ 225100 w 78104"/>
              <a:gd name="T13" fmla="*/ 0 h 498475"/>
              <a:gd name="T14" fmla="*/ 112553 w 78104"/>
              <a:gd name="T15" fmla="*/ 0 h 498475"/>
              <a:gd name="T16" fmla="*/ 112553 w 78104"/>
              <a:gd name="T17" fmla="*/ 1812590 h 498475"/>
              <a:gd name="T18" fmla="*/ 225100 w 78104"/>
              <a:gd name="T19" fmla="*/ 1812590 h 498475"/>
              <a:gd name="T20" fmla="*/ 225100 w 78104"/>
              <a:gd name="T21" fmla="*/ 0 h 498475"/>
              <a:gd name="T22" fmla="*/ 337657 w 78104"/>
              <a:gd name="T23" fmla="*/ 1758434 h 498475"/>
              <a:gd name="T24" fmla="*/ 225100 w 78104"/>
              <a:gd name="T25" fmla="*/ 1758434 h 498475"/>
              <a:gd name="T26" fmla="*/ 225100 w 78104"/>
              <a:gd name="T27" fmla="*/ 1812590 h 498475"/>
              <a:gd name="T28" fmla="*/ 309517 w 78104"/>
              <a:gd name="T29" fmla="*/ 1812590 h 498475"/>
              <a:gd name="T30" fmla="*/ 337657 w 78104"/>
              <a:gd name="T31" fmla="*/ 1758434 h 4984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8104" h="498475">
                <a:moveTo>
                  <a:pt x="25908" y="420623"/>
                </a:moveTo>
                <a:lnTo>
                  <a:pt x="0" y="420623"/>
                </a:lnTo>
                <a:lnTo>
                  <a:pt x="38862" y="498347"/>
                </a:lnTo>
                <a:lnTo>
                  <a:pt x="71247" y="433577"/>
                </a:lnTo>
                <a:lnTo>
                  <a:pt x="25908" y="433577"/>
                </a:lnTo>
                <a:lnTo>
                  <a:pt x="25908" y="420623"/>
                </a:lnTo>
                <a:close/>
              </a:path>
              <a:path w="78104" h="498475">
                <a:moveTo>
                  <a:pt x="51815" y="0"/>
                </a:moveTo>
                <a:lnTo>
                  <a:pt x="25908" y="0"/>
                </a:lnTo>
                <a:lnTo>
                  <a:pt x="25908" y="433577"/>
                </a:lnTo>
                <a:lnTo>
                  <a:pt x="51815" y="433577"/>
                </a:lnTo>
                <a:lnTo>
                  <a:pt x="51815" y="0"/>
                </a:lnTo>
                <a:close/>
              </a:path>
              <a:path w="78104" h="498475">
                <a:moveTo>
                  <a:pt x="77724" y="420623"/>
                </a:moveTo>
                <a:lnTo>
                  <a:pt x="51815" y="420623"/>
                </a:lnTo>
                <a:lnTo>
                  <a:pt x="51815" y="433577"/>
                </a:lnTo>
                <a:lnTo>
                  <a:pt x="71247" y="433577"/>
                </a:lnTo>
                <a:lnTo>
                  <a:pt x="77724" y="420623"/>
                </a:lnTo>
                <a:close/>
              </a:path>
            </a:pathLst>
          </a:custGeom>
          <a:solidFill>
            <a:srgbClr val="FBB64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78863" name="object 15">
            <a:extLst>
              <a:ext uri="{FF2B5EF4-FFF2-40B4-BE49-F238E27FC236}">
                <a16:creationId xmlns:a16="http://schemas.microsoft.com/office/drawing/2014/main" id="{A931F410-2008-4546-A395-941F1F048E1C}"/>
              </a:ext>
            </a:extLst>
          </p:cNvPr>
          <p:cNvSpPr>
            <a:spLocks noChangeArrowheads="1"/>
          </p:cNvSpPr>
          <p:nvPr/>
        </p:nvSpPr>
        <p:spPr bwMode="auto">
          <a:xfrm>
            <a:off x="6721475" y="2243138"/>
            <a:ext cx="323850" cy="882650"/>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78864" name="object 16">
            <a:extLst>
              <a:ext uri="{FF2B5EF4-FFF2-40B4-BE49-F238E27FC236}">
                <a16:creationId xmlns:a16="http://schemas.microsoft.com/office/drawing/2014/main" id="{89F61DFF-07C8-4359-982F-5367B4211002}"/>
              </a:ext>
            </a:extLst>
          </p:cNvPr>
          <p:cNvSpPr>
            <a:spLocks/>
          </p:cNvSpPr>
          <p:nvPr/>
        </p:nvSpPr>
        <p:spPr bwMode="auto">
          <a:xfrm>
            <a:off x="6831013" y="2273300"/>
            <a:ext cx="104775" cy="663575"/>
          </a:xfrm>
          <a:custGeom>
            <a:avLst/>
            <a:gdLst>
              <a:gd name="T0" fmla="*/ 112553 w 78104"/>
              <a:gd name="T1" fmla="*/ 1758434 h 498475"/>
              <a:gd name="T2" fmla="*/ 0 w 78104"/>
              <a:gd name="T3" fmla="*/ 1758434 h 498475"/>
              <a:gd name="T4" fmla="*/ 168828 w 78104"/>
              <a:gd name="T5" fmla="*/ 2083364 h 498475"/>
              <a:gd name="T6" fmla="*/ 309517 w 78104"/>
              <a:gd name="T7" fmla="*/ 1812590 h 498475"/>
              <a:gd name="T8" fmla="*/ 112553 w 78104"/>
              <a:gd name="T9" fmla="*/ 1812590 h 498475"/>
              <a:gd name="T10" fmla="*/ 112553 w 78104"/>
              <a:gd name="T11" fmla="*/ 1758434 h 498475"/>
              <a:gd name="T12" fmla="*/ 225100 w 78104"/>
              <a:gd name="T13" fmla="*/ 0 h 498475"/>
              <a:gd name="T14" fmla="*/ 112553 w 78104"/>
              <a:gd name="T15" fmla="*/ 0 h 498475"/>
              <a:gd name="T16" fmla="*/ 112553 w 78104"/>
              <a:gd name="T17" fmla="*/ 1812590 h 498475"/>
              <a:gd name="T18" fmla="*/ 225100 w 78104"/>
              <a:gd name="T19" fmla="*/ 1812590 h 498475"/>
              <a:gd name="T20" fmla="*/ 225100 w 78104"/>
              <a:gd name="T21" fmla="*/ 0 h 498475"/>
              <a:gd name="T22" fmla="*/ 337657 w 78104"/>
              <a:gd name="T23" fmla="*/ 1758434 h 498475"/>
              <a:gd name="T24" fmla="*/ 225100 w 78104"/>
              <a:gd name="T25" fmla="*/ 1758434 h 498475"/>
              <a:gd name="T26" fmla="*/ 225100 w 78104"/>
              <a:gd name="T27" fmla="*/ 1812590 h 498475"/>
              <a:gd name="T28" fmla="*/ 309517 w 78104"/>
              <a:gd name="T29" fmla="*/ 1812590 h 498475"/>
              <a:gd name="T30" fmla="*/ 337657 w 78104"/>
              <a:gd name="T31" fmla="*/ 1758434 h 4984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8104" h="498475">
                <a:moveTo>
                  <a:pt x="25908" y="420623"/>
                </a:moveTo>
                <a:lnTo>
                  <a:pt x="0" y="420623"/>
                </a:lnTo>
                <a:lnTo>
                  <a:pt x="38862" y="498347"/>
                </a:lnTo>
                <a:lnTo>
                  <a:pt x="71247" y="433577"/>
                </a:lnTo>
                <a:lnTo>
                  <a:pt x="25908" y="433577"/>
                </a:lnTo>
                <a:lnTo>
                  <a:pt x="25908" y="420623"/>
                </a:lnTo>
                <a:close/>
              </a:path>
              <a:path w="78104" h="498475">
                <a:moveTo>
                  <a:pt x="51815" y="0"/>
                </a:moveTo>
                <a:lnTo>
                  <a:pt x="25908" y="0"/>
                </a:lnTo>
                <a:lnTo>
                  <a:pt x="25908" y="433577"/>
                </a:lnTo>
                <a:lnTo>
                  <a:pt x="51815" y="433577"/>
                </a:lnTo>
                <a:lnTo>
                  <a:pt x="51815" y="0"/>
                </a:lnTo>
                <a:close/>
              </a:path>
              <a:path w="78104" h="498475">
                <a:moveTo>
                  <a:pt x="77724" y="420623"/>
                </a:moveTo>
                <a:lnTo>
                  <a:pt x="51815" y="420623"/>
                </a:lnTo>
                <a:lnTo>
                  <a:pt x="51815" y="433577"/>
                </a:lnTo>
                <a:lnTo>
                  <a:pt x="71247" y="433577"/>
                </a:lnTo>
                <a:lnTo>
                  <a:pt x="77724" y="420623"/>
                </a:lnTo>
                <a:close/>
              </a:path>
            </a:pathLst>
          </a:custGeom>
          <a:solidFill>
            <a:srgbClr val="FBB64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78865" name="object 17">
            <a:extLst>
              <a:ext uri="{FF2B5EF4-FFF2-40B4-BE49-F238E27FC236}">
                <a16:creationId xmlns:a16="http://schemas.microsoft.com/office/drawing/2014/main" id="{5136B4D4-859B-44C6-BB6A-85F6FB877669}"/>
              </a:ext>
            </a:extLst>
          </p:cNvPr>
          <p:cNvSpPr>
            <a:spLocks noChangeArrowheads="1"/>
          </p:cNvSpPr>
          <p:nvPr/>
        </p:nvSpPr>
        <p:spPr bwMode="auto">
          <a:xfrm>
            <a:off x="7678738" y="2243138"/>
            <a:ext cx="323850" cy="882650"/>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78866" name="object 18">
            <a:extLst>
              <a:ext uri="{FF2B5EF4-FFF2-40B4-BE49-F238E27FC236}">
                <a16:creationId xmlns:a16="http://schemas.microsoft.com/office/drawing/2014/main" id="{FED0C096-CBEE-407B-A6E6-5A7E825664B6}"/>
              </a:ext>
            </a:extLst>
          </p:cNvPr>
          <p:cNvSpPr>
            <a:spLocks/>
          </p:cNvSpPr>
          <p:nvPr/>
        </p:nvSpPr>
        <p:spPr bwMode="auto">
          <a:xfrm>
            <a:off x="7788275" y="2273300"/>
            <a:ext cx="104775" cy="663575"/>
          </a:xfrm>
          <a:custGeom>
            <a:avLst/>
            <a:gdLst>
              <a:gd name="T0" fmla="*/ 112553 w 78104"/>
              <a:gd name="T1" fmla="*/ 1758434 h 498475"/>
              <a:gd name="T2" fmla="*/ 0 w 78104"/>
              <a:gd name="T3" fmla="*/ 1758434 h 498475"/>
              <a:gd name="T4" fmla="*/ 168828 w 78104"/>
              <a:gd name="T5" fmla="*/ 2083364 h 498475"/>
              <a:gd name="T6" fmla="*/ 309517 w 78104"/>
              <a:gd name="T7" fmla="*/ 1812590 h 498475"/>
              <a:gd name="T8" fmla="*/ 112553 w 78104"/>
              <a:gd name="T9" fmla="*/ 1812590 h 498475"/>
              <a:gd name="T10" fmla="*/ 112553 w 78104"/>
              <a:gd name="T11" fmla="*/ 1758434 h 498475"/>
              <a:gd name="T12" fmla="*/ 225104 w 78104"/>
              <a:gd name="T13" fmla="*/ 0 h 498475"/>
              <a:gd name="T14" fmla="*/ 112553 w 78104"/>
              <a:gd name="T15" fmla="*/ 0 h 498475"/>
              <a:gd name="T16" fmla="*/ 112553 w 78104"/>
              <a:gd name="T17" fmla="*/ 1812590 h 498475"/>
              <a:gd name="T18" fmla="*/ 225104 w 78104"/>
              <a:gd name="T19" fmla="*/ 1812590 h 498475"/>
              <a:gd name="T20" fmla="*/ 225104 w 78104"/>
              <a:gd name="T21" fmla="*/ 0 h 498475"/>
              <a:gd name="T22" fmla="*/ 337657 w 78104"/>
              <a:gd name="T23" fmla="*/ 1758434 h 498475"/>
              <a:gd name="T24" fmla="*/ 225104 w 78104"/>
              <a:gd name="T25" fmla="*/ 1758434 h 498475"/>
              <a:gd name="T26" fmla="*/ 225104 w 78104"/>
              <a:gd name="T27" fmla="*/ 1812590 h 498475"/>
              <a:gd name="T28" fmla="*/ 309517 w 78104"/>
              <a:gd name="T29" fmla="*/ 1812590 h 498475"/>
              <a:gd name="T30" fmla="*/ 337657 w 78104"/>
              <a:gd name="T31" fmla="*/ 1758434 h 4984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8104" h="498475">
                <a:moveTo>
                  <a:pt x="25908" y="420623"/>
                </a:moveTo>
                <a:lnTo>
                  <a:pt x="0" y="420623"/>
                </a:lnTo>
                <a:lnTo>
                  <a:pt x="38862" y="498347"/>
                </a:lnTo>
                <a:lnTo>
                  <a:pt x="71247" y="433577"/>
                </a:lnTo>
                <a:lnTo>
                  <a:pt x="25908" y="433577"/>
                </a:lnTo>
                <a:lnTo>
                  <a:pt x="25908" y="420623"/>
                </a:lnTo>
                <a:close/>
              </a:path>
              <a:path w="78104" h="498475">
                <a:moveTo>
                  <a:pt x="51816" y="0"/>
                </a:moveTo>
                <a:lnTo>
                  <a:pt x="25908" y="0"/>
                </a:lnTo>
                <a:lnTo>
                  <a:pt x="25908" y="433577"/>
                </a:lnTo>
                <a:lnTo>
                  <a:pt x="51816" y="433577"/>
                </a:lnTo>
                <a:lnTo>
                  <a:pt x="51816" y="0"/>
                </a:lnTo>
                <a:close/>
              </a:path>
              <a:path w="78104" h="498475">
                <a:moveTo>
                  <a:pt x="77724" y="420623"/>
                </a:moveTo>
                <a:lnTo>
                  <a:pt x="51816" y="420623"/>
                </a:lnTo>
                <a:lnTo>
                  <a:pt x="51816" y="433577"/>
                </a:lnTo>
                <a:lnTo>
                  <a:pt x="71247" y="433577"/>
                </a:lnTo>
                <a:lnTo>
                  <a:pt x="77724" y="420623"/>
                </a:lnTo>
                <a:close/>
              </a:path>
            </a:pathLst>
          </a:custGeom>
          <a:solidFill>
            <a:srgbClr val="FBB64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78867" name="object 19">
            <a:extLst>
              <a:ext uri="{FF2B5EF4-FFF2-40B4-BE49-F238E27FC236}">
                <a16:creationId xmlns:a16="http://schemas.microsoft.com/office/drawing/2014/main" id="{B73740C5-5E76-4C37-A834-5609BC692B39}"/>
              </a:ext>
            </a:extLst>
          </p:cNvPr>
          <p:cNvSpPr>
            <a:spLocks noChangeArrowheads="1"/>
          </p:cNvSpPr>
          <p:nvPr/>
        </p:nvSpPr>
        <p:spPr bwMode="auto">
          <a:xfrm>
            <a:off x="5240338" y="4860925"/>
            <a:ext cx="323850" cy="1112838"/>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78868" name="object 20">
            <a:extLst>
              <a:ext uri="{FF2B5EF4-FFF2-40B4-BE49-F238E27FC236}">
                <a16:creationId xmlns:a16="http://schemas.microsoft.com/office/drawing/2014/main" id="{541123ED-270C-4FFC-A4D9-A372929BEE5D}"/>
              </a:ext>
            </a:extLst>
          </p:cNvPr>
          <p:cNvSpPr>
            <a:spLocks/>
          </p:cNvSpPr>
          <p:nvPr/>
        </p:nvSpPr>
        <p:spPr bwMode="auto">
          <a:xfrm>
            <a:off x="5349875" y="4889500"/>
            <a:ext cx="104775" cy="896938"/>
          </a:xfrm>
          <a:custGeom>
            <a:avLst/>
            <a:gdLst>
              <a:gd name="T0" fmla="*/ 112553 w 78104"/>
              <a:gd name="T1" fmla="*/ 2519785 h 671829"/>
              <a:gd name="T2" fmla="*/ 0 w 78104"/>
              <a:gd name="T3" fmla="*/ 2519785 h 671829"/>
              <a:gd name="T4" fmla="*/ 168828 w 78104"/>
              <a:gd name="T5" fmla="*/ 2849452 h 671829"/>
              <a:gd name="T6" fmla="*/ 309517 w 78104"/>
              <a:gd name="T7" fmla="*/ 2574728 h 671829"/>
              <a:gd name="T8" fmla="*/ 112553 w 78104"/>
              <a:gd name="T9" fmla="*/ 2574728 h 671829"/>
              <a:gd name="T10" fmla="*/ 112553 w 78104"/>
              <a:gd name="T11" fmla="*/ 2519785 h 671829"/>
              <a:gd name="T12" fmla="*/ 225104 w 78104"/>
              <a:gd name="T13" fmla="*/ 0 h 671829"/>
              <a:gd name="T14" fmla="*/ 112553 w 78104"/>
              <a:gd name="T15" fmla="*/ 0 h 671829"/>
              <a:gd name="T16" fmla="*/ 112553 w 78104"/>
              <a:gd name="T17" fmla="*/ 2574728 h 671829"/>
              <a:gd name="T18" fmla="*/ 225104 w 78104"/>
              <a:gd name="T19" fmla="*/ 2574728 h 671829"/>
              <a:gd name="T20" fmla="*/ 225104 w 78104"/>
              <a:gd name="T21" fmla="*/ 0 h 671829"/>
              <a:gd name="T22" fmla="*/ 337657 w 78104"/>
              <a:gd name="T23" fmla="*/ 2519785 h 671829"/>
              <a:gd name="T24" fmla="*/ 225104 w 78104"/>
              <a:gd name="T25" fmla="*/ 2519785 h 671829"/>
              <a:gd name="T26" fmla="*/ 225104 w 78104"/>
              <a:gd name="T27" fmla="*/ 2574728 h 671829"/>
              <a:gd name="T28" fmla="*/ 309517 w 78104"/>
              <a:gd name="T29" fmla="*/ 2574728 h 671829"/>
              <a:gd name="T30" fmla="*/ 337657 w 78104"/>
              <a:gd name="T31" fmla="*/ 2519785 h 67182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8104" h="671829">
                <a:moveTo>
                  <a:pt x="25908" y="594080"/>
                </a:moveTo>
                <a:lnTo>
                  <a:pt x="0" y="594080"/>
                </a:lnTo>
                <a:lnTo>
                  <a:pt x="38862" y="671804"/>
                </a:lnTo>
                <a:lnTo>
                  <a:pt x="71247" y="607034"/>
                </a:lnTo>
                <a:lnTo>
                  <a:pt x="25908" y="607034"/>
                </a:lnTo>
                <a:lnTo>
                  <a:pt x="25908" y="594080"/>
                </a:lnTo>
                <a:close/>
              </a:path>
              <a:path w="78104" h="671829">
                <a:moveTo>
                  <a:pt x="51816" y="0"/>
                </a:moveTo>
                <a:lnTo>
                  <a:pt x="25908" y="0"/>
                </a:lnTo>
                <a:lnTo>
                  <a:pt x="25908" y="607034"/>
                </a:lnTo>
                <a:lnTo>
                  <a:pt x="51816" y="607034"/>
                </a:lnTo>
                <a:lnTo>
                  <a:pt x="51816" y="0"/>
                </a:lnTo>
                <a:close/>
              </a:path>
              <a:path w="78104" h="671829">
                <a:moveTo>
                  <a:pt x="77724" y="594080"/>
                </a:moveTo>
                <a:lnTo>
                  <a:pt x="51816" y="594080"/>
                </a:lnTo>
                <a:lnTo>
                  <a:pt x="51816" y="607034"/>
                </a:lnTo>
                <a:lnTo>
                  <a:pt x="71247" y="607034"/>
                </a:lnTo>
                <a:lnTo>
                  <a:pt x="77724" y="594080"/>
                </a:lnTo>
                <a:close/>
              </a:path>
            </a:pathLst>
          </a:custGeom>
          <a:solidFill>
            <a:srgbClr val="FBB64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78869" name="object 21">
            <a:extLst>
              <a:ext uri="{FF2B5EF4-FFF2-40B4-BE49-F238E27FC236}">
                <a16:creationId xmlns:a16="http://schemas.microsoft.com/office/drawing/2014/main" id="{5B4FE237-E0E1-489E-A55C-488432DC5FC6}"/>
              </a:ext>
            </a:extLst>
          </p:cNvPr>
          <p:cNvSpPr>
            <a:spLocks noChangeArrowheads="1"/>
          </p:cNvSpPr>
          <p:nvPr/>
        </p:nvSpPr>
        <p:spPr bwMode="auto">
          <a:xfrm>
            <a:off x="4913313" y="5784850"/>
            <a:ext cx="974725" cy="976313"/>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Tree>
  </p:cSld>
  <p:clrMapOvr>
    <a:masterClrMapping/>
  </p:clrMapOvr>
</p:sld>
</file>

<file path=ppt/slides/slide35.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39979E87-ACE5-4841-A5F4-A95382900D50}"/>
              </a:ext>
            </a:extLst>
          </p:cNvPr>
          <p:cNvSpPr txBox="1">
            <a:spLocks noGrp="1"/>
          </p:cNvSpPr>
          <p:nvPr>
            <p:ph type="title"/>
          </p:nvPr>
        </p:nvSpPr>
        <p:spPr>
          <a:xfrm>
            <a:off x="554038" y="139700"/>
            <a:ext cx="9459912" cy="693738"/>
          </a:xfrm>
        </p:spPr>
        <p:txBody>
          <a:bodyPr lIns="0" tIns="16087" rIns="0" bIns="0" rtlCol="0">
            <a:spAutoFit/>
          </a:bodyPr>
          <a:lstStyle/>
          <a:p>
            <a:pPr marL="16933">
              <a:spcBef>
                <a:spcPts val="127"/>
              </a:spcBef>
              <a:defRPr/>
            </a:pPr>
            <a:r>
              <a:rPr spc="-7" dirty="0">
                <a:solidFill>
                  <a:schemeClr val="bg1"/>
                </a:solidFill>
              </a:rPr>
              <a:t>发展生活</a:t>
            </a:r>
            <a:r>
              <a:rPr spc="-13" dirty="0">
                <a:solidFill>
                  <a:schemeClr val="bg1"/>
                </a:solidFill>
              </a:rPr>
              <a:t>周期</a:t>
            </a:r>
            <a:r>
              <a:rPr spc="-7" dirty="0">
                <a:solidFill>
                  <a:schemeClr val="bg1"/>
                </a:solidFill>
              </a:rPr>
              <a:t>与小</a:t>
            </a:r>
            <a:r>
              <a:rPr spc="113" dirty="0">
                <a:solidFill>
                  <a:schemeClr val="bg1"/>
                </a:solidFill>
              </a:rPr>
              <a:t> </a:t>
            </a:r>
            <a:r>
              <a:rPr spc="-60" dirty="0">
                <a:solidFill>
                  <a:schemeClr val="bg1"/>
                </a:solidFill>
              </a:rPr>
              <a:t>团队</a:t>
            </a:r>
          </a:p>
        </p:txBody>
      </p:sp>
      <p:sp>
        <p:nvSpPr>
          <p:cNvPr id="79875" name="object 3">
            <a:extLst>
              <a:ext uri="{FF2B5EF4-FFF2-40B4-BE49-F238E27FC236}">
                <a16:creationId xmlns:a16="http://schemas.microsoft.com/office/drawing/2014/main" id="{B339CB7A-58B5-4A0C-B1B7-DCC59C76A409}"/>
              </a:ext>
            </a:extLst>
          </p:cNvPr>
          <p:cNvSpPr>
            <a:spLocks noChangeArrowheads="1"/>
          </p:cNvSpPr>
          <p:nvPr/>
        </p:nvSpPr>
        <p:spPr bwMode="auto">
          <a:xfrm>
            <a:off x="2511425" y="3662363"/>
            <a:ext cx="847725" cy="773112"/>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79876" name="object 4">
            <a:extLst>
              <a:ext uri="{FF2B5EF4-FFF2-40B4-BE49-F238E27FC236}">
                <a16:creationId xmlns:a16="http://schemas.microsoft.com/office/drawing/2014/main" id="{9F4664D2-4D26-483F-8CB9-CC53F43D4540}"/>
              </a:ext>
            </a:extLst>
          </p:cNvPr>
          <p:cNvSpPr>
            <a:spLocks noChangeArrowheads="1"/>
          </p:cNvSpPr>
          <p:nvPr/>
        </p:nvSpPr>
        <p:spPr bwMode="auto">
          <a:xfrm>
            <a:off x="2574925" y="3694113"/>
            <a:ext cx="720725" cy="6477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79877" name="object 5">
            <a:extLst>
              <a:ext uri="{FF2B5EF4-FFF2-40B4-BE49-F238E27FC236}">
                <a16:creationId xmlns:a16="http://schemas.microsoft.com/office/drawing/2014/main" id="{6C42E126-8889-4AE7-AE8D-44BF9C1EB82D}"/>
              </a:ext>
            </a:extLst>
          </p:cNvPr>
          <p:cNvSpPr>
            <a:spLocks/>
          </p:cNvSpPr>
          <p:nvPr/>
        </p:nvSpPr>
        <p:spPr bwMode="auto">
          <a:xfrm>
            <a:off x="2574925" y="3694113"/>
            <a:ext cx="720725" cy="649287"/>
          </a:xfrm>
          <a:custGeom>
            <a:avLst/>
            <a:gdLst>
              <a:gd name="T0" fmla="*/ 0 w 541019"/>
              <a:gd name="T1" fmla="*/ 2060377 h 486410"/>
              <a:gd name="T2" fmla="*/ 2269854 w 541019"/>
              <a:gd name="T3" fmla="*/ 2060377 h 486410"/>
              <a:gd name="T4" fmla="*/ 2269854 w 541019"/>
              <a:gd name="T5" fmla="*/ 0 h 486410"/>
              <a:gd name="T6" fmla="*/ 0 w 541019"/>
              <a:gd name="T7" fmla="*/ 0 h 486410"/>
              <a:gd name="T8" fmla="*/ 0 w 541019"/>
              <a:gd name="T9" fmla="*/ 2060377 h 4864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1019" h="486410">
                <a:moveTo>
                  <a:pt x="0" y="486156"/>
                </a:moveTo>
                <a:lnTo>
                  <a:pt x="541019" y="486156"/>
                </a:lnTo>
                <a:lnTo>
                  <a:pt x="541019" y="0"/>
                </a:lnTo>
                <a:lnTo>
                  <a:pt x="0" y="0"/>
                </a:lnTo>
                <a:lnTo>
                  <a:pt x="0" y="486156"/>
                </a:lnTo>
                <a:close/>
              </a:path>
            </a:pathLst>
          </a:custGeom>
          <a:noFill/>
          <a:ln w="9144">
            <a:solidFill>
              <a:srgbClr val="FAB34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79878" name="object 6">
            <a:extLst>
              <a:ext uri="{FF2B5EF4-FFF2-40B4-BE49-F238E27FC236}">
                <a16:creationId xmlns:a16="http://schemas.microsoft.com/office/drawing/2014/main" id="{5FC9B1F1-2A6C-484F-A974-27B42EB3A709}"/>
              </a:ext>
            </a:extLst>
          </p:cNvPr>
          <p:cNvSpPr>
            <a:spLocks noChangeArrowheads="1"/>
          </p:cNvSpPr>
          <p:nvPr/>
        </p:nvSpPr>
        <p:spPr bwMode="auto">
          <a:xfrm>
            <a:off x="2586038" y="2170113"/>
            <a:ext cx="5648325" cy="73660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79879" name="object 7">
            <a:extLst>
              <a:ext uri="{FF2B5EF4-FFF2-40B4-BE49-F238E27FC236}">
                <a16:creationId xmlns:a16="http://schemas.microsoft.com/office/drawing/2014/main" id="{34365A3A-8E17-442A-AF17-6169901FBD1B}"/>
              </a:ext>
            </a:extLst>
          </p:cNvPr>
          <p:cNvSpPr>
            <a:spLocks noChangeArrowheads="1"/>
          </p:cNvSpPr>
          <p:nvPr/>
        </p:nvSpPr>
        <p:spPr bwMode="auto">
          <a:xfrm>
            <a:off x="2801938" y="3001963"/>
            <a:ext cx="323850" cy="881062"/>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79880" name="object 8">
            <a:extLst>
              <a:ext uri="{FF2B5EF4-FFF2-40B4-BE49-F238E27FC236}">
                <a16:creationId xmlns:a16="http://schemas.microsoft.com/office/drawing/2014/main" id="{ABEFCA5B-B67F-4C63-A737-302624C73776}"/>
              </a:ext>
            </a:extLst>
          </p:cNvPr>
          <p:cNvSpPr>
            <a:spLocks/>
          </p:cNvSpPr>
          <p:nvPr/>
        </p:nvSpPr>
        <p:spPr bwMode="auto">
          <a:xfrm>
            <a:off x="2911475" y="3030538"/>
            <a:ext cx="104775" cy="665162"/>
          </a:xfrm>
          <a:custGeom>
            <a:avLst/>
            <a:gdLst>
              <a:gd name="T0" fmla="*/ 112541 w 78105"/>
              <a:gd name="T1" fmla="*/ 1779568 h 498475"/>
              <a:gd name="T2" fmla="*/ 0 w 78105"/>
              <a:gd name="T3" fmla="*/ 1779568 h 498475"/>
              <a:gd name="T4" fmla="*/ 168819 w 78105"/>
              <a:gd name="T5" fmla="*/ 2108402 h 498475"/>
              <a:gd name="T6" fmla="*/ 309497 w 78105"/>
              <a:gd name="T7" fmla="*/ 1834373 h 498475"/>
              <a:gd name="T8" fmla="*/ 112541 w 78105"/>
              <a:gd name="T9" fmla="*/ 1834373 h 498475"/>
              <a:gd name="T10" fmla="*/ 112541 w 78105"/>
              <a:gd name="T11" fmla="*/ 1779568 h 498475"/>
              <a:gd name="T12" fmla="*/ 225087 w 78105"/>
              <a:gd name="T13" fmla="*/ 0 h 498475"/>
              <a:gd name="T14" fmla="*/ 112541 w 78105"/>
              <a:gd name="T15" fmla="*/ 0 h 498475"/>
              <a:gd name="T16" fmla="*/ 112541 w 78105"/>
              <a:gd name="T17" fmla="*/ 1834373 h 498475"/>
              <a:gd name="T18" fmla="*/ 225087 w 78105"/>
              <a:gd name="T19" fmla="*/ 1834373 h 498475"/>
              <a:gd name="T20" fmla="*/ 225087 w 78105"/>
              <a:gd name="T21" fmla="*/ 0 h 498475"/>
              <a:gd name="T22" fmla="*/ 337636 w 78105"/>
              <a:gd name="T23" fmla="*/ 1779568 h 498475"/>
              <a:gd name="T24" fmla="*/ 225087 w 78105"/>
              <a:gd name="T25" fmla="*/ 1779568 h 498475"/>
              <a:gd name="T26" fmla="*/ 225087 w 78105"/>
              <a:gd name="T27" fmla="*/ 1834373 h 498475"/>
              <a:gd name="T28" fmla="*/ 309497 w 78105"/>
              <a:gd name="T29" fmla="*/ 1834373 h 498475"/>
              <a:gd name="T30" fmla="*/ 337636 w 78105"/>
              <a:gd name="T31" fmla="*/ 1779568 h 4984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8105" h="498475">
                <a:moveTo>
                  <a:pt x="25907" y="420624"/>
                </a:moveTo>
                <a:lnTo>
                  <a:pt x="0" y="420624"/>
                </a:lnTo>
                <a:lnTo>
                  <a:pt x="38862" y="498348"/>
                </a:lnTo>
                <a:lnTo>
                  <a:pt x="71246" y="433578"/>
                </a:lnTo>
                <a:lnTo>
                  <a:pt x="25907" y="433578"/>
                </a:lnTo>
                <a:lnTo>
                  <a:pt x="25907" y="420624"/>
                </a:lnTo>
                <a:close/>
              </a:path>
              <a:path w="78105" h="498475">
                <a:moveTo>
                  <a:pt x="51815" y="0"/>
                </a:moveTo>
                <a:lnTo>
                  <a:pt x="25907" y="0"/>
                </a:lnTo>
                <a:lnTo>
                  <a:pt x="25907" y="433578"/>
                </a:lnTo>
                <a:lnTo>
                  <a:pt x="51815" y="433578"/>
                </a:lnTo>
                <a:lnTo>
                  <a:pt x="51815" y="0"/>
                </a:lnTo>
                <a:close/>
              </a:path>
              <a:path w="78105" h="498475">
                <a:moveTo>
                  <a:pt x="77724" y="420624"/>
                </a:moveTo>
                <a:lnTo>
                  <a:pt x="51815" y="420624"/>
                </a:lnTo>
                <a:lnTo>
                  <a:pt x="51815" y="433578"/>
                </a:lnTo>
                <a:lnTo>
                  <a:pt x="71246" y="433578"/>
                </a:lnTo>
                <a:lnTo>
                  <a:pt x="77724" y="420624"/>
                </a:lnTo>
                <a:close/>
              </a:path>
            </a:pathLst>
          </a:custGeom>
          <a:solidFill>
            <a:srgbClr val="FBB64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79881" name="object 9">
            <a:extLst>
              <a:ext uri="{FF2B5EF4-FFF2-40B4-BE49-F238E27FC236}">
                <a16:creationId xmlns:a16="http://schemas.microsoft.com/office/drawing/2014/main" id="{F2B7836B-10CC-4F47-88F5-ACD43FFC0C76}"/>
              </a:ext>
            </a:extLst>
          </p:cNvPr>
          <p:cNvSpPr>
            <a:spLocks noChangeArrowheads="1"/>
          </p:cNvSpPr>
          <p:nvPr/>
        </p:nvSpPr>
        <p:spPr bwMode="auto">
          <a:xfrm>
            <a:off x="3778250" y="3001963"/>
            <a:ext cx="322263" cy="881062"/>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79882" name="object 10">
            <a:extLst>
              <a:ext uri="{FF2B5EF4-FFF2-40B4-BE49-F238E27FC236}">
                <a16:creationId xmlns:a16="http://schemas.microsoft.com/office/drawing/2014/main" id="{26290E7B-CE05-47A8-B7E8-AA7AA321D64A}"/>
              </a:ext>
            </a:extLst>
          </p:cNvPr>
          <p:cNvSpPr>
            <a:spLocks/>
          </p:cNvSpPr>
          <p:nvPr/>
        </p:nvSpPr>
        <p:spPr bwMode="auto">
          <a:xfrm>
            <a:off x="3887788" y="3030538"/>
            <a:ext cx="103187" cy="665162"/>
          </a:xfrm>
          <a:custGeom>
            <a:avLst/>
            <a:gdLst>
              <a:gd name="T0" fmla="*/ 104268 w 78105"/>
              <a:gd name="T1" fmla="*/ 1779568 h 498475"/>
              <a:gd name="T2" fmla="*/ 0 w 78105"/>
              <a:gd name="T3" fmla="*/ 1779568 h 498475"/>
              <a:gd name="T4" fmla="*/ 156407 w 78105"/>
              <a:gd name="T5" fmla="*/ 2108402 h 498475"/>
              <a:gd name="T6" fmla="*/ 286746 w 78105"/>
              <a:gd name="T7" fmla="*/ 1834373 h 498475"/>
              <a:gd name="T8" fmla="*/ 104268 w 78105"/>
              <a:gd name="T9" fmla="*/ 1834373 h 498475"/>
              <a:gd name="T10" fmla="*/ 104268 w 78105"/>
              <a:gd name="T11" fmla="*/ 1779568 h 498475"/>
              <a:gd name="T12" fmla="*/ 208538 w 78105"/>
              <a:gd name="T13" fmla="*/ 0 h 498475"/>
              <a:gd name="T14" fmla="*/ 104268 w 78105"/>
              <a:gd name="T15" fmla="*/ 0 h 498475"/>
              <a:gd name="T16" fmla="*/ 104268 w 78105"/>
              <a:gd name="T17" fmla="*/ 1834373 h 498475"/>
              <a:gd name="T18" fmla="*/ 208538 w 78105"/>
              <a:gd name="T19" fmla="*/ 1834373 h 498475"/>
              <a:gd name="T20" fmla="*/ 208538 w 78105"/>
              <a:gd name="T21" fmla="*/ 0 h 498475"/>
              <a:gd name="T22" fmla="*/ 312814 w 78105"/>
              <a:gd name="T23" fmla="*/ 1779568 h 498475"/>
              <a:gd name="T24" fmla="*/ 208538 w 78105"/>
              <a:gd name="T25" fmla="*/ 1779568 h 498475"/>
              <a:gd name="T26" fmla="*/ 208538 w 78105"/>
              <a:gd name="T27" fmla="*/ 1834373 h 498475"/>
              <a:gd name="T28" fmla="*/ 286746 w 78105"/>
              <a:gd name="T29" fmla="*/ 1834373 h 498475"/>
              <a:gd name="T30" fmla="*/ 312814 w 78105"/>
              <a:gd name="T31" fmla="*/ 1779568 h 4984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8105" h="498475">
                <a:moveTo>
                  <a:pt x="25907" y="420624"/>
                </a:moveTo>
                <a:lnTo>
                  <a:pt x="0" y="420624"/>
                </a:lnTo>
                <a:lnTo>
                  <a:pt x="38862" y="498348"/>
                </a:lnTo>
                <a:lnTo>
                  <a:pt x="71247" y="433578"/>
                </a:lnTo>
                <a:lnTo>
                  <a:pt x="25907" y="433578"/>
                </a:lnTo>
                <a:lnTo>
                  <a:pt x="25907" y="420624"/>
                </a:lnTo>
                <a:close/>
              </a:path>
              <a:path w="78105" h="498475">
                <a:moveTo>
                  <a:pt x="51815" y="0"/>
                </a:moveTo>
                <a:lnTo>
                  <a:pt x="25907" y="0"/>
                </a:lnTo>
                <a:lnTo>
                  <a:pt x="25907" y="433578"/>
                </a:lnTo>
                <a:lnTo>
                  <a:pt x="51815" y="433578"/>
                </a:lnTo>
                <a:lnTo>
                  <a:pt x="51815" y="0"/>
                </a:lnTo>
                <a:close/>
              </a:path>
              <a:path w="78105" h="498475">
                <a:moveTo>
                  <a:pt x="77724" y="420624"/>
                </a:moveTo>
                <a:lnTo>
                  <a:pt x="51815" y="420624"/>
                </a:lnTo>
                <a:lnTo>
                  <a:pt x="51815" y="433578"/>
                </a:lnTo>
                <a:lnTo>
                  <a:pt x="71247" y="433578"/>
                </a:lnTo>
                <a:lnTo>
                  <a:pt x="77724" y="420624"/>
                </a:lnTo>
                <a:close/>
              </a:path>
            </a:pathLst>
          </a:custGeom>
          <a:solidFill>
            <a:srgbClr val="FBB64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79883" name="object 11">
            <a:extLst>
              <a:ext uri="{FF2B5EF4-FFF2-40B4-BE49-F238E27FC236}">
                <a16:creationId xmlns:a16="http://schemas.microsoft.com/office/drawing/2014/main" id="{936E62CF-249A-4A58-8756-91285148DC56}"/>
              </a:ext>
            </a:extLst>
          </p:cNvPr>
          <p:cNvSpPr>
            <a:spLocks noChangeArrowheads="1"/>
          </p:cNvSpPr>
          <p:nvPr/>
        </p:nvSpPr>
        <p:spPr bwMode="auto">
          <a:xfrm>
            <a:off x="4752975" y="3001963"/>
            <a:ext cx="322263" cy="881062"/>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79884" name="object 12">
            <a:extLst>
              <a:ext uri="{FF2B5EF4-FFF2-40B4-BE49-F238E27FC236}">
                <a16:creationId xmlns:a16="http://schemas.microsoft.com/office/drawing/2014/main" id="{23262109-5625-4925-917D-513D78E6DB7B}"/>
              </a:ext>
            </a:extLst>
          </p:cNvPr>
          <p:cNvSpPr>
            <a:spLocks/>
          </p:cNvSpPr>
          <p:nvPr/>
        </p:nvSpPr>
        <p:spPr bwMode="auto">
          <a:xfrm>
            <a:off x="4862513" y="3030538"/>
            <a:ext cx="104775" cy="665162"/>
          </a:xfrm>
          <a:custGeom>
            <a:avLst/>
            <a:gdLst>
              <a:gd name="T0" fmla="*/ 112550 w 78104"/>
              <a:gd name="T1" fmla="*/ 1779568 h 498475"/>
              <a:gd name="T2" fmla="*/ 0 w 78104"/>
              <a:gd name="T3" fmla="*/ 1779568 h 498475"/>
              <a:gd name="T4" fmla="*/ 168828 w 78104"/>
              <a:gd name="T5" fmla="*/ 2108402 h 498475"/>
              <a:gd name="T6" fmla="*/ 309516 w 78104"/>
              <a:gd name="T7" fmla="*/ 1834373 h 498475"/>
              <a:gd name="T8" fmla="*/ 112550 w 78104"/>
              <a:gd name="T9" fmla="*/ 1834373 h 498475"/>
              <a:gd name="T10" fmla="*/ 112550 w 78104"/>
              <a:gd name="T11" fmla="*/ 1779568 h 498475"/>
              <a:gd name="T12" fmla="*/ 225100 w 78104"/>
              <a:gd name="T13" fmla="*/ 0 h 498475"/>
              <a:gd name="T14" fmla="*/ 112550 w 78104"/>
              <a:gd name="T15" fmla="*/ 0 h 498475"/>
              <a:gd name="T16" fmla="*/ 112550 w 78104"/>
              <a:gd name="T17" fmla="*/ 1834373 h 498475"/>
              <a:gd name="T18" fmla="*/ 225100 w 78104"/>
              <a:gd name="T19" fmla="*/ 1834373 h 498475"/>
              <a:gd name="T20" fmla="*/ 225100 w 78104"/>
              <a:gd name="T21" fmla="*/ 0 h 498475"/>
              <a:gd name="T22" fmla="*/ 337653 w 78104"/>
              <a:gd name="T23" fmla="*/ 1779568 h 498475"/>
              <a:gd name="T24" fmla="*/ 225100 w 78104"/>
              <a:gd name="T25" fmla="*/ 1779568 h 498475"/>
              <a:gd name="T26" fmla="*/ 225100 w 78104"/>
              <a:gd name="T27" fmla="*/ 1834373 h 498475"/>
              <a:gd name="T28" fmla="*/ 309516 w 78104"/>
              <a:gd name="T29" fmla="*/ 1834373 h 498475"/>
              <a:gd name="T30" fmla="*/ 337653 w 78104"/>
              <a:gd name="T31" fmla="*/ 1779568 h 4984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8104" h="498475">
                <a:moveTo>
                  <a:pt x="25907" y="420624"/>
                </a:moveTo>
                <a:lnTo>
                  <a:pt x="0" y="420624"/>
                </a:lnTo>
                <a:lnTo>
                  <a:pt x="38862" y="498348"/>
                </a:lnTo>
                <a:lnTo>
                  <a:pt x="71246" y="433578"/>
                </a:lnTo>
                <a:lnTo>
                  <a:pt x="25907" y="433578"/>
                </a:lnTo>
                <a:lnTo>
                  <a:pt x="25907" y="420624"/>
                </a:lnTo>
                <a:close/>
              </a:path>
              <a:path w="78104" h="498475">
                <a:moveTo>
                  <a:pt x="51815" y="0"/>
                </a:moveTo>
                <a:lnTo>
                  <a:pt x="25907" y="0"/>
                </a:lnTo>
                <a:lnTo>
                  <a:pt x="25907" y="433578"/>
                </a:lnTo>
                <a:lnTo>
                  <a:pt x="51815" y="433578"/>
                </a:lnTo>
                <a:lnTo>
                  <a:pt x="51815" y="0"/>
                </a:lnTo>
                <a:close/>
              </a:path>
              <a:path w="78104" h="498475">
                <a:moveTo>
                  <a:pt x="77723" y="420624"/>
                </a:moveTo>
                <a:lnTo>
                  <a:pt x="51815" y="420624"/>
                </a:lnTo>
                <a:lnTo>
                  <a:pt x="51815" y="433578"/>
                </a:lnTo>
                <a:lnTo>
                  <a:pt x="71246" y="433578"/>
                </a:lnTo>
                <a:lnTo>
                  <a:pt x="77723" y="420624"/>
                </a:lnTo>
                <a:close/>
              </a:path>
            </a:pathLst>
          </a:custGeom>
          <a:solidFill>
            <a:srgbClr val="FBB64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79885" name="object 13">
            <a:extLst>
              <a:ext uri="{FF2B5EF4-FFF2-40B4-BE49-F238E27FC236}">
                <a16:creationId xmlns:a16="http://schemas.microsoft.com/office/drawing/2014/main" id="{5A6EA315-68ED-4664-88AB-9F9BB2AD7747}"/>
              </a:ext>
            </a:extLst>
          </p:cNvPr>
          <p:cNvSpPr>
            <a:spLocks noChangeArrowheads="1"/>
          </p:cNvSpPr>
          <p:nvPr/>
        </p:nvSpPr>
        <p:spPr bwMode="auto">
          <a:xfrm>
            <a:off x="5727700" y="3001963"/>
            <a:ext cx="323850" cy="881062"/>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79886" name="object 14">
            <a:extLst>
              <a:ext uri="{FF2B5EF4-FFF2-40B4-BE49-F238E27FC236}">
                <a16:creationId xmlns:a16="http://schemas.microsoft.com/office/drawing/2014/main" id="{17E3B431-4488-4DD7-A92A-DF30DC59F081}"/>
              </a:ext>
            </a:extLst>
          </p:cNvPr>
          <p:cNvSpPr>
            <a:spLocks/>
          </p:cNvSpPr>
          <p:nvPr/>
        </p:nvSpPr>
        <p:spPr bwMode="auto">
          <a:xfrm>
            <a:off x="5837238" y="3030538"/>
            <a:ext cx="104775" cy="665162"/>
          </a:xfrm>
          <a:custGeom>
            <a:avLst/>
            <a:gdLst>
              <a:gd name="T0" fmla="*/ 112553 w 78104"/>
              <a:gd name="T1" fmla="*/ 1779568 h 498475"/>
              <a:gd name="T2" fmla="*/ 0 w 78104"/>
              <a:gd name="T3" fmla="*/ 1779568 h 498475"/>
              <a:gd name="T4" fmla="*/ 168828 w 78104"/>
              <a:gd name="T5" fmla="*/ 2108402 h 498475"/>
              <a:gd name="T6" fmla="*/ 309517 w 78104"/>
              <a:gd name="T7" fmla="*/ 1834373 h 498475"/>
              <a:gd name="T8" fmla="*/ 112553 w 78104"/>
              <a:gd name="T9" fmla="*/ 1834373 h 498475"/>
              <a:gd name="T10" fmla="*/ 112553 w 78104"/>
              <a:gd name="T11" fmla="*/ 1779568 h 498475"/>
              <a:gd name="T12" fmla="*/ 225100 w 78104"/>
              <a:gd name="T13" fmla="*/ 0 h 498475"/>
              <a:gd name="T14" fmla="*/ 112553 w 78104"/>
              <a:gd name="T15" fmla="*/ 0 h 498475"/>
              <a:gd name="T16" fmla="*/ 112553 w 78104"/>
              <a:gd name="T17" fmla="*/ 1834373 h 498475"/>
              <a:gd name="T18" fmla="*/ 225100 w 78104"/>
              <a:gd name="T19" fmla="*/ 1834373 h 498475"/>
              <a:gd name="T20" fmla="*/ 225100 w 78104"/>
              <a:gd name="T21" fmla="*/ 0 h 498475"/>
              <a:gd name="T22" fmla="*/ 337657 w 78104"/>
              <a:gd name="T23" fmla="*/ 1779568 h 498475"/>
              <a:gd name="T24" fmla="*/ 225100 w 78104"/>
              <a:gd name="T25" fmla="*/ 1779568 h 498475"/>
              <a:gd name="T26" fmla="*/ 225100 w 78104"/>
              <a:gd name="T27" fmla="*/ 1834373 h 498475"/>
              <a:gd name="T28" fmla="*/ 309517 w 78104"/>
              <a:gd name="T29" fmla="*/ 1834373 h 498475"/>
              <a:gd name="T30" fmla="*/ 337657 w 78104"/>
              <a:gd name="T31" fmla="*/ 1779568 h 4984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8104" h="498475">
                <a:moveTo>
                  <a:pt x="25908" y="420624"/>
                </a:moveTo>
                <a:lnTo>
                  <a:pt x="0" y="420624"/>
                </a:lnTo>
                <a:lnTo>
                  <a:pt x="38862" y="498348"/>
                </a:lnTo>
                <a:lnTo>
                  <a:pt x="71247" y="433578"/>
                </a:lnTo>
                <a:lnTo>
                  <a:pt x="25908" y="433578"/>
                </a:lnTo>
                <a:lnTo>
                  <a:pt x="25908" y="420624"/>
                </a:lnTo>
                <a:close/>
              </a:path>
              <a:path w="78104" h="498475">
                <a:moveTo>
                  <a:pt x="51815" y="0"/>
                </a:moveTo>
                <a:lnTo>
                  <a:pt x="25908" y="0"/>
                </a:lnTo>
                <a:lnTo>
                  <a:pt x="25908" y="433578"/>
                </a:lnTo>
                <a:lnTo>
                  <a:pt x="51815" y="433578"/>
                </a:lnTo>
                <a:lnTo>
                  <a:pt x="51815" y="0"/>
                </a:lnTo>
                <a:close/>
              </a:path>
              <a:path w="78104" h="498475">
                <a:moveTo>
                  <a:pt x="77724" y="420624"/>
                </a:moveTo>
                <a:lnTo>
                  <a:pt x="51815" y="420624"/>
                </a:lnTo>
                <a:lnTo>
                  <a:pt x="51815" y="433578"/>
                </a:lnTo>
                <a:lnTo>
                  <a:pt x="71247" y="433578"/>
                </a:lnTo>
                <a:lnTo>
                  <a:pt x="77724" y="420624"/>
                </a:lnTo>
                <a:close/>
              </a:path>
            </a:pathLst>
          </a:custGeom>
          <a:solidFill>
            <a:srgbClr val="FBB64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79887" name="object 15">
            <a:extLst>
              <a:ext uri="{FF2B5EF4-FFF2-40B4-BE49-F238E27FC236}">
                <a16:creationId xmlns:a16="http://schemas.microsoft.com/office/drawing/2014/main" id="{8A1058A0-C83F-4980-91DA-BEADB2DD618D}"/>
              </a:ext>
            </a:extLst>
          </p:cNvPr>
          <p:cNvSpPr>
            <a:spLocks noChangeArrowheads="1"/>
          </p:cNvSpPr>
          <p:nvPr/>
        </p:nvSpPr>
        <p:spPr bwMode="auto">
          <a:xfrm>
            <a:off x="6721475" y="3001963"/>
            <a:ext cx="323850" cy="881062"/>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79888" name="object 16">
            <a:extLst>
              <a:ext uri="{FF2B5EF4-FFF2-40B4-BE49-F238E27FC236}">
                <a16:creationId xmlns:a16="http://schemas.microsoft.com/office/drawing/2014/main" id="{00134916-6EA9-4C18-8B9A-2CB93F2C357F}"/>
              </a:ext>
            </a:extLst>
          </p:cNvPr>
          <p:cNvSpPr>
            <a:spLocks/>
          </p:cNvSpPr>
          <p:nvPr/>
        </p:nvSpPr>
        <p:spPr bwMode="auto">
          <a:xfrm>
            <a:off x="6831013" y="3030538"/>
            <a:ext cx="104775" cy="665162"/>
          </a:xfrm>
          <a:custGeom>
            <a:avLst/>
            <a:gdLst>
              <a:gd name="T0" fmla="*/ 112553 w 78104"/>
              <a:gd name="T1" fmla="*/ 1779568 h 498475"/>
              <a:gd name="T2" fmla="*/ 0 w 78104"/>
              <a:gd name="T3" fmla="*/ 1779568 h 498475"/>
              <a:gd name="T4" fmla="*/ 168828 w 78104"/>
              <a:gd name="T5" fmla="*/ 2108402 h 498475"/>
              <a:gd name="T6" fmla="*/ 309517 w 78104"/>
              <a:gd name="T7" fmla="*/ 1834373 h 498475"/>
              <a:gd name="T8" fmla="*/ 112553 w 78104"/>
              <a:gd name="T9" fmla="*/ 1834373 h 498475"/>
              <a:gd name="T10" fmla="*/ 112553 w 78104"/>
              <a:gd name="T11" fmla="*/ 1779568 h 498475"/>
              <a:gd name="T12" fmla="*/ 225100 w 78104"/>
              <a:gd name="T13" fmla="*/ 0 h 498475"/>
              <a:gd name="T14" fmla="*/ 112553 w 78104"/>
              <a:gd name="T15" fmla="*/ 0 h 498475"/>
              <a:gd name="T16" fmla="*/ 112553 w 78104"/>
              <a:gd name="T17" fmla="*/ 1834373 h 498475"/>
              <a:gd name="T18" fmla="*/ 225100 w 78104"/>
              <a:gd name="T19" fmla="*/ 1834373 h 498475"/>
              <a:gd name="T20" fmla="*/ 225100 w 78104"/>
              <a:gd name="T21" fmla="*/ 0 h 498475"/>
              <a:gd name="T22" fmla="*/ 337657 w 78104"/>
              <a:gd name="T23" fmla="*/ 1779568 h 498475"/>
              <a:gd name="T24" fmla="*/ 225100 w 78104"/>
              <a:gd name="T25" fmla="*/ 1779568 h 498475"/>
              <a:gd name="T26" fmla="*/ 225100 w 78104"/>
              <a:gd name="T27" fmla="*/ 1834373 h 498475"/>
              <a:gd name="T28" fmla="*/ 309517 w 78104"/>
              <a:gd name="T29" fmla="*/ 1834373 h 498475"/>
              <a:gd name="T30" fmla="*/ 337657 w 78104"/>
              <a:gd name="T31" fmla="*/ 1779568 h 4984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8104" h="498475">
                <a:moveTo>
                  <a:pt x="25908" y="420624"/>
                </a:moveTo>
                <a:lnTo>
                  <a:pt x="0" y="420624"/>
                </a:lnTo>
                <a:lnTo>
                  <a:pt x="38862" y="498348"/>
                </a:lnTo>
                <a:lnTo>
                  <a:pt x="71247" y="433578"/>
                </a:lnTo>
                <a:lnTo>
                  <a:pt x="25908" y="433578"/>
                </a:lnTo>
                <a:lnTo>
                  <a:pt x="25908" y="420624"/>
                </a:lnTo>
                <a:close/>
              </a:path>
              <a:path w="78104" h="498475">
                <a:moveTo>
                  <a:pt x="51815" y="0"/>
                </a:moveTo>
                <a:lnTo>
                  <a:pt x="25908" y="0"/>
                </a:lnTo>
                <a:lnTo>
                  <a:pt x="25908" y="433578"/>
                </a:lnTo>
                <a:lnTo>
                  <a:pt x="51815" y="433578"/>
                </a:lnTo>
                <a:lnTo>
                  <a:pt x="51815" y="0"/>
                </a:lnTo>
                <a:close/>
              </a:path>
              <a:path w="78104" h="498475">
                <a:moveTo>
                  <a:pt x="77724" y="420624"/>
                </a:moveTo>
                <a:lnTo>
                  <a:pt x="51815" y="420624"/>
                </a:lnTo>
                <a:lnTo>
                  <a:pt x="51815" y="433578"/>
                </a:lnTo>
                <a:lnTo>
                  <a:pt x="71247" y="433578"/>
                </a:lnTo>
                <a:lnTo>
                  <a:pt x="77724" y="420624"/>
                </a:lnTo>
                <a:close/>
              </a:path>
            </a:pathLst>
          </a:custGeom>
          <a:solidFill>
            <a:srgbClr val="FBB64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79889" name="object 17">
            <a:extLst>
              <a:ext uri="{FF2B5EF4-FFF2-40B4-BE49-F238E27FC236}">
                <a16:creationId xmlns:a16="http://schemas.microsoft.com/office/drawing/2014/main" id="{2690DA86-66E5-472A-B6FA-20B8FD670489}"/>
              </a:ext>
            </a:extLst>
          </p:cNvPr>
          <p:cNvSpPr>
            <a:spLocks noChangeArrowheads="1"/>
          </p:cNvSpPr>
          <p:nvPr/>
        </p:nvSpPr>
        <p:spPr bwMode="auto">
          <a:xfrm>
            <a:off x="7678738" y="3001963"/>
            <a:ext cx="323850" cy="881062"/>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79890" name="object 18">
            <a:extLst>
              <a:ext uri="{FF2B5EF4-FFF2-40B4-BE49-F238E27FC236}">
                <a16:creationId xmlns:a16="http://schemas.microsoft.com/office/drawing/2014/main" id="{04F91915-AC37-4AA7-B0BB-98428866CD49}"/>
              </a:ext>
            </a:extLst>
          </p:cNvPr>
          <p:cNvSpPr>
            <a:spLocks/>
          </p:cNvSpPr>
          <p:nvPr/>
        </p:nvSpPr>
        <p:spPr bwMode="auto">
          <a:xfrm>
            <a:off x="7788275" y="3030538"/>
            <a:ext cx="104775" cy="665162"/>
          </a:xfrm>
          <a:custGeom>
            <a:avLst/>
            <a:gdLst>
              <a:gd name="T0" fmla="*/ 112553 w 78104"/>
              <a:gd name="T1" fmla="*/ 1779568 h 498475"/>
              <a:gd name="T2" fmla="*/ 0 w 78104"/>
              <a:gd name="T3" fmla="*/ 1779568 h 498475"/>
              <a:gd name="T4" fmla="*/ 168828 w 78104"/>
              <a:gd name="T5" fmla="*/ 2108402 h 498475"/>
              <a:gd name="T6" fmla="*/ 309517 w 78104"/>
              <a:gd name="T7" fmla="*/ 1834373 h 498475"/>
              <a:gd name="T8" fmla="*/ 112553 w 78104"/>
              <a:gd name="T9" fmla="*/ 1834373 h 498475"/>
              <a:gd name="T10" fmla="*/ 112553 w 78104"/>
              <a:gd name="T11" fmla="*/ 1779568 h 498475"/>
              <a:gd name="T12" fmla="*/ 225104 w 78104"/>
              <a:gd name="T13" fmla="*/ 0 h 498475"/>
              <a:gd name="T14" fmla="*/ 112553 w 78104"/>
              <a:gd name="T15" fmla="*/ 0 h 498475"/>
              <a:gd name="T16" fmla="*/ 112553 w 78104"/>
              <a:gd name="T17" fmla="*/ 1834373 h 498475"/>
              <a:gd name="T18" fmla="*/ 225104 w 78104"/>
              <a:gd name="T19" fmla="*/ 1834373 h 498475"/>
              <a:gd name="T20" fmla="*/ 225104 w 78104"/>
              <a:gd name="T21" fmla="*/ 0 h 498475"/>
              <a:gd name="T22" fmla="*/ 337657 w 78104"/>
              <a:gd name="T23" fmla="*/ 1779568 h 498475"/>
              <a:gd name="T24" fmla="*/ 225104 w 78104"/>
              <a:gd name="T25" fmla="*/ 1779568 h 498475"/>
              <a:gd name="T26" fmla="*/ 225104 w 78104"/>
              <a:gd name="T27" fmla="*/ 1834373 h 498475"/>
              <a:gd name="T28" fmla="*/ 309517 w 78104"/>
              <a:gd name="T29" fmla="*/ 1834373 h 498475"/>
              <a:gd name="T30" fmla="*/ 337657 w 78104"/>
              <a:gd name="T31" fmla="*/ 1779568 h 4984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8104" h="498475">
                <a:moveTo>
                  <a:pt x="25908" y="420624"/>
                </a:moveTo>
                <a:lnTo>
                  <a:pt x="0" y="420624"/>
                </a:lnTo>
                <a:lnTo>
                  <a:pt x="38862" y="498348"/>
                </a:lnTo>
                <a:lnTo>
                  <a:pt x="71247" y="433578"/>
                </a:lnTo>
                <a:lnTo>
                  <a:pt x="25908" y="433578"/>
                </a:lnTo>
                <a:lnTo>
                  <a:pt x="25908" y="420624"/>
                </a:lnTo>
                <a:close/>
              </a:path>
              <a:path w="78104" h="498475">
                <a:moveTo>
                  <a:pt x="51816" y="0"/>
                </a:moveTo>
                <a:lnTo>
                  <a:pt x="25908" y="0"/>
                </a:lnTo>
                <a:lnTo>
                  <a:pt x="25908" y="433578"/>
                </a:lnTo>
                <a:lnTo>
                  <a:pt x="51816" y="433578"/>
                </a:lnTo>
                <a:lnTo>
                  <a:pt x="51816" y="0"/>
                </a:lnTo>
                <a:close/>
              </a:path>
              <a:path w="78104" h="498475">
                <a:moveTo>
                  <a:pt x="77724" y="420624"/>
                </a:moveTo>
                <a:lnTo>
                  <a:pt x="51816" y="420624"/>
                </a:lnTo>
                <a:lnTo>
                  <a:pt x="51816" y="433578"/>
                </a:lnTo>
                <a:lnTo>
                  <a:pt x="71247" y="433578"/>
                </a:lnTo>
                <a:lnTo>
                  <a:pt x="77724" y="420624"/>
                </a:lnTo>
                <a:close/>
              </a:path>
            </a:pathLst>
          </a:custGeom>
          <a:solidFill>
            <a:srgbClr val="FBB64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79891" name="object 19">
            <a:extLst>
              <a:ext uri="{FF2B5EF4-FFF2-40B4-BE49-F238E27FC236}">
                <a16:creationId xmlns:a16="http://schemas.microsoft.com/office/drawing/2014/main" id="{04507E02-4DB0-4214-9E41-FEA0BF5A298F}"/>
              </a:ext>
            </a:extLst>
          </p:cNvPr>
          <p:cNvSpPr>
            <a:spLocks noChangeArrowheads="1"/>
          </p:cNvSpPr>
          <p:nvPr/>
        </p:nvSpPr>
        <p:spPr bwMode="auto">
          <a:xfrm>
            <a:off x="2801938" y="4356100"/>
            <a:ext cx="323850" cy="839788"/>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79892" name="object 20">
            <a:extLst>
              <a:ext uri="{FF2B5EF4-FFF2-40B4-BE49-F238E27FC236}">
                <a16:creationId xmlns:a16="http://schemas.microsoft.com/office/drawing/2014/main" id="{3A19C5C4-AC43-4BC3-B50A-C4C93A89E9F3}"/>
              </a:ext>
            </a:extLst>
          </p:cNvPr>
          <p:cNvSpPr>
            <a:spLocks/>
          </p:cNvSpPr>
          <p:nvPr/>
        </p:nvSpPr>
        <p:spPr bwMode="auto">
          <a:xfrm>
            <a:off x="2911475" y="4386263"/>
            <a:ext cx="104775" cy="622300"/>
          </a:xfrm>
          <a:custGeom>
            <a:avLst/>
            <a:gdLst>
              <a:gd name="T0" fmla="*/ 112541 w 78105"/>
              <a:gd name="T1" fmla="*/ 1638175 h 466725"/>
              <a:gd name="T2" fmla="*/ 0 w 78105"/>
              <a:gd name="T3" fmla="*/ 1638175 h 466725"/>
              <a:gd name="T4" fmla="*/ 168819 w 78105"/>
              <a:gd name="T5" fmla="*/ 1965703 h 466725"/>
              <a:gd name="T6" fmla="*/ 309497 w 78105"/>
              <a:gd name="T7" fmla="*/ 1692764 h 466725"/>
              <a:gd name="T8" fmla="*/ 112541 w 78105"/>
              <a:gd name="T9" fmla="*/ 1692764 h 466725"/>
              <a:gd name="T10" fmla="*/ 112541 w 78105"/>
              <a:gd name="T11" fmla="*/ 1638175 h 466725"/>
              <a:gd name="T12" fmla="*/ 225087 w 78105"/>
              <a:gd name="T13" fmla="*/ 0 h 466725"/>
              <a:gd name="T14" fmla="*/ 112541 w 78105"/>
              <a:gd name="T15" fmla="*/ 0 h 466725"/>
              <a:gd name="T16" fmla="*/ 112541 w 78105"/>
              <a:gd name="T17" fmla="*/ 1692764 h 466725"/>
              <a:gd name="T18" fmla="*/ 225087 w 78105"/>
              <a:gd name="T19" fmla="*/ 1692764 h 466725"/>
              <a:gd name="T20" fmla="*/ 225087 w 78105"/>
              <a:gd name="T21" fmla="*/ 0 h 466725"/>
              <a:gd name="T22" fmla="*/ 337636 w 78105"/>
              <a:gd name="T23" fmla="*/ 1638175 h 466725"/>
              <a:gd name="T24" fmla="*/ 225087 w 78105"/>
              <a:gd name="T25" fmla="*/ 1638175 h 466725"/>
              <a:gd name="T26" fmla="*/ 225087 w 78105"/>
              <a:gd name="T27" fmla="*/ 1692764 h 466725"/>
              <a:gd name="T28" fmla="*/ 309497 w 78105"/>
              <a:gd name="T29" fmla="*/ 1692764 h 466725"/>
              <a:gd name="T30" fmla="*/ 337636 w 78105"/>
              <a:gd name="T31" fmla="*/ 1638175 h 46672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8105" h="466725">
                <a:moveTo>
                  <a:pt x="25907" y="388747"/>
                </a:moveTo>
                <a:lnTo>
                  <a:pt x="0" y="388747"/>
                </a:lnTo>
                <a:lnTo>
                  <a:pt x="38862" y="466471"/>
                </a:lnTo>
                <a:lnTo>
                  <a:pt x="71246" y="401701"/>
                </a:lnTo>
                <a:lnTo>
                  <a:pt x="25907" y="401701"/>
                </a:lnTo>
                <a:lnTo>
                  <a:pt x="25907" y="388747"/>
                </a:lnTo>
                <a:close/>
              </a:path>
              <a:path w="78105" h="466725">
                <a:moveTo>
                  <a:pt x="51815" y="0"/>
                </a:moveTo>
                <a:lnTo>
                  <a:pt x="25907" y="0"/>
                </a:lnTo>
                <a:lnTo>
                  <a:pt x="25907" y="401701"/>
                </a:lnTo>
                <a:lnTo>
                  <a:pt x="51815" y="401701"/>
                </a:lnTo>
                <a:lnTo>
                  <a:pt x="51815" y="0"/>
                </a:lnTo>
                <a:close/>
              </a:path>
              <a:path w="78105" h="466725">
                <a:moveTo>
                  <a:pt x="77724" y="388747"/>
                </a:moveTo>
                <a:lnTo>
                  <a:pt x="51815" y="388747"/>
                </a:lnTo>
                <a:lnTo>
                  <a:pt x="51815" y="401701"/>
                </a:lnTo>
                <a:lnTo>
                  <a:pt x="71246" y="401701"/>
                </a:lnTo>
                <a:lnTo>
                  <a:pt x="77724" y="388747"/>
                </a:lnTo>
                <a:close/>
              </a:path>
            </a:pathLst>
          </a:custGeom>
          <a:solidFill>
            <a:srgbClr val="FBB64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79893" name="object 21">
            <a:extLst>
              <a:ext uri="{FF2B5EF4-FFF2-40B4-BE49-F238E27FC236}">
                <a16:creationId xmlns:a16="http://schemas.microsoft.com/office/drawing/2014/main" id="{DB11D067-D26D-4AB4-9096-49BC3A048D60}"/>
              </a:ext>
            </a:extLst>
          </p:cNvPr>
          <p:cNvSpPr>
            <a:spLocks noChangeArrowheads="1"/>
          </p:cNvSpPr>
          <p:nvPr/>
        </p:nvSpPr>
        <p:spPr bwMode="auto">
          <a:xfrm>
            <a:off x="3524250" y="3662363"/>
            <a:ext cx="846138" cy="773112"/>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79894" name="object 22">
            <a:extLst>
              <a:ext uri="{FF2B5EF4-FFF2-40B4-BE49-F238E27FC236}">
                <a16:creationId xmlns:a16="http://schemas.microsoft.com/office/drawing/2014/main" id="{7B77A344-861B-416D-A48E-AFF526E731A8}"/>
              </a:ext>
            </a:extLst>
          </p:cNvPr>
          <p:cNvSpPr>
            <a:spLocks noChangeArrowheads="1"/>
          </p:cNvSpPr>
          <p:nvPr/>
        </p:nvSpPr>
        <p:spPr bwMode="auto">
          <a:xfrm>
            <a:off x="3586163" y="3694113"/>
            <a:ext cx="722312" cy="647700"/>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79895" name="object 23">
            <a:extLst>
              <a:ext uri="{FF2B5EF4-FFF2-40B4-BE49-F238E27FC236}">
                <a16:creationId xmlns:a16="http://schemas.microsoft.com/office/drawing/2014/main" id="{9DA4326E-3A20-421E-B612-5B441AE33D17}"/>
              </a:ext>
            </a:extLst>
          </p:cNvPr>
          <p:cNvSpPr>
            <a:spLocks/>
          </p:cNvSpPr>
          <p:nvPr/>
        </p:nvSpPr>
        <p:spPr bwMode="auto">
          <a:xfrm>
            <a:off x="3586163" y="3694113"/>
            <a:ext cx="722312" cy="649287"/>
          </a:xfrm>
          <a:custGeom>
            <a:avLst/>
            <a:gdLst>
              <a:gd name="T0" fmla="*/ 0 w 541019"/>
              <a:gd name="T1" fmla="*/ 2060377 h 486410"/>
              <a:gd name="T2" fmla="*/ 2294953 w 541019"/>
              <a:gd name="T3" fmla="*/ 2060377 h 486410"/>
              <a:gd name="T4" fmla="*/ 2294953 w 541019"/>
              <a:gd name="T5" fmla="*/ 0 h 486410"/>
              <a:gd name="T6" fmla="*/ 0 w 541019"/>
              <a:gd name="T7" fmla="*/ 0 h 486410"/>
              <a:gd name="T8" fmla="*/ 0 w 541019"/>
              <a:gd name="T9" fmla="*/ 2060377 h 4864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1019" h="486410">
                <a:moveTo>
                  <a:pt x="0" y="486156"/>
                </a:moveTo>
                <a:lnTo>
                  <a:pt x="541019" y="486156"/>
                </a:lnTo>
                <a:lnTo>
                  <a:pt x="541019" y="0"/>
                </a:lnTo>
                <a:lnTo>
                  <a:pt x="0" y="0"/>
                </a:lnTo>
                <a:lnTo>
                  <a:pt x="0" y="486156"/>
                </a:lnTo>
                <a:close/>
              </a:path>
            </a:pathLst>
          </a:custGeom>
          <a:noFill/>
          <a:ln w="9144">
            <a:solidFill>
              <a:srgbClr val="FAB34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79896" name="object 24">
            <a:extLst>
              <a:ext uri="{FF2B5EF4-FFF2-40B4-BE49-F238E27FC236}">
                <a16:creationId xmlns:a16="http://schemas.microsoft.com/office/drawing/2014/main" id="{C4470649-7AF0-400C-BDE5-4BB33F5F85E8}"/>
              </a:ext>
            </a:extLst>
          </p:cNvPr>
          <p:cNvSpPr>
            <a:spLocks noChangeArrowheads="1"/>
          </p:cNvSpPr>
          <p:nvPr/>
        </p:nvSpPr>
        <p:spPr bwMode="auto">
          <a:xfrm>
            <a:off x="4535488" y="3662363"/>
            <a:ext cx="847725" cy="773112"/>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79897" name="object 25">
            <a:extLst>
              <a:ext uri="{FF2B5EF4-FFF2-40B4-BE49-F238E27FC236}">
                <a16:creationId xmlns:a16="http://schemas.microsoft.com/office/drawing/2014/main" id="{D48B07F1-4FC0-4E25-9A0F-76E68920E1B0}"/>
              </a:ext>
            </a:extLst>
          </p:cNvPr>
          <p:cNvSpPr>
            <a:spLocks noChangeArrowheads="1"/>
          </p:cNvSpPr>
          <p:nvPr/>
        </p:nvSpPr>
        <p:spPr bwMode="auto">
          <a:xfrm>
            <a:off x="4598988" y="3694113"/>
            <a:ext cx="720725" cy="6477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79898" name="object 26">
            <a:extLst>
              <a:ext uri="{FF2B5EF4-FFF2-40B4-BE49-F238E27FC236}">
                <a16:creationId xmlns:a16="http://schemas.microsoft.com/office/drawing/2014/main" id="{DC5D08D8-F765-46BA-8127-B85D9CC19040}"/>
              </a:ext>
            </a:extLst>
          </p:cNvPr>
          <p:cNvSpPr>
            <a:spLocks/>
          </p:cNvSpPr>
          <p:nvPr/>
        </p:nvSpPr>
        <p:spPr bwMode="auto">
          <a:xfrm>
            <a:off x="4598988" y="3694113"/>
            <a:ext cx="720725" cy="649287"/>
          </a:xfrm>
          <a:custGeom>
            <a:avLst/>
            <a:gdLst>
              <a:gd name="T0" fmla="*/ 0 w 541020"/>
              <a:gd name="T1" fmla="*/ 2060377 h 486410"/>
              <a:gd name="T2" fmla="*/ 2269836 w 541020"/>
              <a:gd name="T3" fmla="*/ 2060377 h 486410"/>
              <a:gd name="T4" fmla="*/ 2269836 w 541020"/>
              <a:gd name="T5" fmla="*/ 0 h 486410"/>
              <a:gd name="T6" fmla="*/ 0 w 541020"/>
              <a:gd name="T7" fmla="*/ 0 h 486410"/>
              <a:gd name="T8" fmla="*/ 0 w 541020"/>
              <a:gd name="T9" fmla="*/ 2060377 h 4864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1020" h="486410">
                <a:moveTo>
                  <a:pt x="0" y="486156"/>
                </a:moveTo>
                <a:lnTo>
                  <a:pt x="541020" y="486156"/>
                </a:lnTo>
                <a:lnTo>
                  <a:pt x="541020" y="0"/>
                </a:lnTo>
                <a:lnTo>
                  <a:pt x="0" y="0"/>
                </a:lnTo>
                <a:lnTo>
                  <a:pt x="0" y="486156"/>
                </a:lnTo>
                <a:close/>
              </a:path>
            </a:pathLst>
          </a:custGeom>
          <a:noFill/>
          <a:ln w="9144">
            <a:solidFill>
              <a:srgbClr val="FAB34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79899" name="object 27">
            <a:extLst>
              <a:ext uri="{FF2B5EF4-FFF2-40B4-BE49-F238E27FC236}">
                <a16:creationId xmlns:a16="http://schemas.microsoft.com/office/drawing/2014/main" id="{C3BD6038-4021-4F67-8D91-7C1DD5DEBAFC}"/>
              </a:ext>
            </a:extLst>
          </p:cNvPr>
          <p:cNvSpPr>
            <a:spLocks noChangeArrowheads="1"/>
          </p:cNvSpPr>
          <p:nvPr/>
        </p:nvSpPr>
        <p:spPr bwMode="auto">
          <a:xfrm>
            <a:off x="5491163" y="3662363"/>
            <a:ext cx="846137" cy="773112"/>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79900" name="object 28">
            <a:extLst>
              <a:ext uri="{FF2B5EF4-FFF2-40B4-BE49-F238E27FC236}">
                <a16:creationId xmlns:a16="http://schemas.microsoft.com/office/drawing/2014/main" id="{79B1E96F-69F0-41BE-B3A4-0FADD9E4D85F}"/>
              </a:ext>
            </a:extLst>
          </p:cNvPr>
          <p:cNvSpPr>
            <a:spLocks noChangeArrowheads="1"/>
          </p:cNvSpPr>
          <p:nvPr/>
        </p:nvSpPr>
        <p:spPr bwMode="auto">
          <a:xfrm>
            <a:off x="5553075" y="3694113"/>
            <a:ext cx="722313" cy="647700"/>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79901" name="object 29">
            <a:extLst>
              <a:ext uri="{FF2B5EF4-FFF2-40B4-BE49-F238E27FC236}">
                <a16:creationId xmlns:a16="http://schemas.microsoft.com/office/drawing/2014/main" id="{BA3E479D-6857-4B55-8CC9-F30B5CB3A7B4}"/>
              </a:ext>
            </a:extLst>
          </p:cNvPr>
          <p:cNvSpPr>
            <a:spLocks/>
          </p:cNvSpPr>
          <p:nvPr/>
        </p:nvSpPr>
        <p:spPr bwMode="auto">
          <a:xfrm>
            <a:off x="5553075" y="3694113"/>
            <a:ext cx="722313" cy="649287"/>
          </a:xfrm>
          <a:custGeom>
            <a:avLst/>
            <a:gdLst>
              <a:gd name="T0" fmla="*/ 0 w 541020"/>
              <a:gd name="T1" fmla="*/ 2060377 h 486410"/>
              <a:gd name="T2" fmla="*/ 2294953 w 541020"/>
              <a:gd name="T3" fmla="*/ 2060377 h 486410"/>
              <a:gd name="T4" fmla="*/ 2294953 w 541020"/>
              <a:gd name="T5" fmla="*/ 0 h 486410"/>
              <a:gd name="T6" fmla="*/ 0 w 541020"/>
              <a:gd name="T7" fmla="*/ 0 h 486410"/>
              <a:gd name="T8" fmla="*/ 0 w 541020"/>
              <a:gd name="T9" fmla="*/ 2060377 h 4864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1020" h="486410">
                <a:moveTo>
                  <a:pt x="0" y="486156"/>
                </a:moveTo>
                <a:lnTo>
                  <a:pt x="541020" y="486156"/>
                </a:lnTo>
                <a:lnTo>
                  <a:pt x="541020" y="0"/>
                </a:lnTo>
                <a:lnTo>
                  <a:pt x="0" y="0"/>
                </a:lnTo>
                <a:lnTo>
                  <a:pt x="0" y="486156"/>
                </a:lnTo>
                <a:close/>
              </a:path>
            </a:pathLst>
          </a:custGeom>
          <a:noFill/>
          <a:ln w="9144">
            <a:solidFill>
              <a:srgbClr val="FAB34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79902" name="object 30">
            <a:extLst>
              <a:ext uri="{FF2B5EF4-FFF2-40B4-BE49-F238E27FC236}">
                <a16:creationId xmlns:a16="http://schemas.microsoft.com/office/drawing/2014/main" id="{37BB6644-6B82-4766-AF7E-6578806BA65E}"/>
              </a:ext>
            </a:extLst>
          </p:cNvPr>
          <p:cNvSpPr>
            <a:spLocks noChangeArrowheads="1"/>
          </p:cNvSpPr>
          <p:nvPr/>
        </p:nvSpPr>
        <p:spPr bwMode="auto">
          <a:xfrm>
            <a:off x="6457950" y="3662363"/>
            <a:ext cx="847725" cy="773112"/>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79903" name="object 31">
            <a:extLst>
              <a:ext uri="{FF2B5EF4-FFF2-40B4-BE49-F238E27FC236}">
                <a16:creationId xmlns:a16="http://schemas.microsoft.com/office/drawing/2014/main" id="{C0D6B8DE-944F-4DF6-958A-08D9037C411B}"/>
              </a:ext>
            </a:extLst>
          </p:cNvPr>
          <p:cNvSpPr>
            <a:spLocks noChangeArrowheads="1"/>
          </p:cNvSpPr>
          <p:nvPr/>
        </p:nvSpPr>
        <p:spPr bwMode="auto">
          <a:xfrm>
            <a:off x="6521450" y="3694113"/>
            <a:ext cx="720725" cy="647700"/>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79904" name="object 32">
            <a:extLst>
              <a:ext uri="{FF2B5EF4-FFF2-40B4-BE49-F238E27FC236}">
                <a16:creationId xmlns:a16="http://schemas.microsoft.com/office/drawing/2014/main" id="{C274AE01-C7BE-4E36-9868-037931794080}"/>
              </a:ext>
            </a:extLst>
          </p:cNvPr>
          <p:cNvSpPr>
            <a:spLocks/>
          </p:cNvSpPr>
          <p:nvPr/>
        </p:nvSpPr>
        <p:spPr bwMode="auto">
          <a:xfrm>
            <a:off x="6521450" y="3694113"/>
            <a:ext cx="720725" cy="649287"/>
          </a:xfrm>
          <a:custGeom>
            <a:avLst/>
            <a:gdLst>
              <a:gd name="T0" fmla="*/ 0 w 541020"/>
              <a:gd name="T1" fmla="*/ 2060377 h 486410"/>
              <a:gd name="T2" fmla="*/ 2269836 w 541020"/>
              <a:gd name="T3" fmla="*/ 2060377 h 486410"/>
              <a:gd name="T4" fmla="*/ 2269836 w 541020"/>
              <a:gd name="T5" fmla="*/ 0 h 486410"/>
              <a:gd name="T6" fmla="*/ 0 w 541020"/>
              <a:gd name="T7" fmla="*/ 0 h 486410"/>
              <a:gd name="T8" fmla="*/ 0 w 541020"/>
              <a:gd name="T9" fmla="*/ 2060377 h 4864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1020" h="486410">
                <a:moveTo>
                  <a:pt x="0" y="486156"/>
                </a:moveTo>
                <a:lnTo>
                  <a:pt x="541020" y="486156"/>
                </a:lnTo>
                <a:lnTo>
                  <a:pt x="541020" y="0"/>
                </a:lnTo>
                <a:lnTo>
                  <a:pt x="0" y="0"/>
                </a:lnTo>
                <a:lnTo>
                  <a:pt x="0" y="486156"/>
                </a:lnTo>
                <a:close/>
              </a:path>
            </a:pathLst>
          </a:custGeom>
          <a:noFill/>
          <a:ln w="9144">
            <a:solidFill>
              <a:srgbClr val="FAB34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79905" name="object 33">
            <a:extLst>
              <a:ext uri="{FF2B5EF4-FFF2-40B4-BE49-F238E27FC236}">
                <a16:creationId xmlns:a16="http://schemas.microsoft.com/office/drawing/2014/main" id="{C240A64A-987B-43CB-BD0D-F99A753A0324}"/>
              </a:ext>
            </a:extLst>
          </p:cNvPr>
          <p:cNvSpPr>
            <a:spLocks noChangeArrowheads="1"/>
          </p:cNvSpPr>
          <p:nvPr/>
        </p:nvSpPr>
        <p:spPr bwMode="auto">
          <a:xfrm>
            <a:off x="7404100" y="3662363"/>
            <a:ext cx="849313" cy="773112"/>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79906" name="object 34">
            <a:extLst>
              <a:ext uri="{FF2B5EF4-FFF2-40B4-BE49-F238E27FC236}">
                <a16:creationId xmlns:a16="http://schemas.microsoft.com/office/drawing/2014/main" id="{5C824618-504B-4A9C-A587-061624340B6C}"/>
              </a:ext>
            </a:extLst>
          </p:cNvPr>
          <p:cNvSpPr>
            <a:spLocks noChangeArrowheads="1"/>
          </p:cNvSpPr>
          <p:nvPr/>
        </p:nvSpPr>
        <p:spPr bwMode="auto">
          <a:xfrm>
            <a:off x="7467600" y="3694113"/>
            <a:ext cx="723900" cy="647700"/>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79907" name="object 35">
            <a:extLst>
              <a:ext uri="{FF2B5EF4-FFF2-40B4-BE49-F238E27FC236}">
                <a16:creationId xmlns:a16="http://schemas.microsoft.com/office/drawing/2014/main" id="{A10EDEFD-C10B-4D9C-86EC-65ADE0D7B80E}"/>
              </a:ext>
            </a:extLst>
          </p:cNvPr>
          <p:cNvSpPr>
            <a:spLocks/>
          </p:cNvSpPr>
          <p:nvPr/>
        </p:nvSpPr>
        <p:spPr bwMode="auto">
          <a:xfrm>
            <a:off x="7467600" y="3694113"/>
            <a:ext cx="723900" cy="649287"/>
          </a:xfrm>
          <a:custGeom>
            <a:avLst/>
            <a:gdLst>
              <a:gd name="T0" fmla="*/ 0 w 542925"/>
              <a:gd name="T1" fmla="*/ 2060377 h 486410"/>
              <a:gd name="T2" fmla="*/ 2286277 w 542925"/>
              <a:gd name="T3" fmla="*/ 2060377 h 486410"/>
              <a:gd name="T4" fmla="*/ 2286277 w 542925"/>
              <a:gd name="T5" fmla="*/ 0 h 486410"/>
              <a:gd name="T6" fmla="*/ 0 w 542925"/>
              <a:gd name="T7" fmla="*/ 0 h 486410"/>
              <a:gd name="T8" fmla="*/ 0 w 542925"/>
              <a:gd name="T9" fmla="*/ 2060377 h 4864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2925" h="486410">
                <a:moveTo>
                  <a:pt x="0" y="486156"/>
                </a:moveTo>
                <a:lnTo>
                  <a:pt x="542544" y="486156"/>
                </a:lnTo>
                <a:lnTo>
                  <a:pt x="542544" y="0"/>
                </a:lnTo>
                <a:lnTo>
                  <a:pt x="0" y="0"/>
                </a:lnTo>
                <a:lnTo>
                  <a:pt x="0" y="486156"/>
                </a:lnTo>
                <a:close/>
              </a:path>
            </a:pathLst>
          </a:custGeom>
          <a:noFill/>
          <a:ln w="9144">
            <a:solidFill>
              <a:srgbClr val="FAB34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79908" name="object 36">
            <a:extLst>
              <a:ext uri="{FF2B5EF4-FFF2-40B4-BE49-F238E27FC236}">
                <a16:creationId xmlns:a16="http://schemas.microsoft.com/office/drawing/2014/main" id="{607ACF09-3BE7-4BFB-A55A-A3DCE19803FA}"/>
              </a:ext>
            </a:extLst>
          </p:cNvPr>
          <p:cNvSpPr>
            <a:spLocks noChangeArrowheads="1"/>
          </p:cNvSpPr>
          <p:nvPr/>
        </p:nvSpPr>
        <p:spPr bwMode="auto">
          <a:xfrm>
            <a:off x="3778250" y="4356100"/>
            <a:ext cx="322263" cy="839788"/>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79909" name="object 37">
            <a:extLst>
              <a:ext uri="{FF2B5EF4-FFF2-40B4-BE49-F238E27FC236}">
                <a16:creationId xmlns:a16="http://schemas.microsoft.com/office/drawing/2014/main" id="{FB913A41-B76E-4A80-AB42-B0183F65CB63}"/>
              </a:ext>
            </a:extLst>
          </p:cNvPr>
          <p:cNvSpPr>
            <a:spLocks/>
          </p:cNvSpPr>
          <p:nvPr/>
        </p:nvSpPr>
        <p:spPr bwMode="auto">
          <a:xfrm>
            <a:off x="3887788" y="4386263"/>
            <a:ext cx="103187" cy="622300"/>
          </a:xfrm>
          <a:custGeom>
            <a:avLst/>
            <a:gdLst>
              <a:gd name="T0" fmla="*/ 104268 w 78105"/>
              <a:gd name="T1" fmla="*/ 1638175 h 466725"/>
              <a:gd name="T2" fmla="*/ 0 w 78105"/>
              <a:gd name="T3" fmla="*/ 1638175 h 466725"/>
              <a:gd name="T4" fmla="*/ 156407 w 78105"/>
              <a:gd name="T5" fmla="*/ 1965703 h 466725"/>
              <a:gd name="T6" fmla="*/ 286746 w 78105"/>
              <a:gd name="T7" fmla="*/ 1692764 h 466725"/>
              <a:gd name="T8" fmla="*/ 104268 w 78105"/>
              <a:gd name="T9" fmla="*/ 1692764 h 466725"/>
              <a:gd name="T10" fmla="*/ 104268 w 78105"/>
              <a:gd name="T11" fmla="*/ 1638175 h 466725"/>
              <a:gd name="T12" fmla="*/ 208538 w 78105"/>
              <a:gd name="T13" fmla="*/ 0 h 466725"/>
              <a:gd name="T14" fmla="*/ 104268 w 78105"/>
              <a:gd name="T15" fmla="*/ 0 h 466725"/>
              <a:gd name="T16" fmla="*/ 104268 w 78105"/>
              <a:gd name="T17" fmla="*/ 1692764 h 466725"/>
              <a:gd name="T18" fmla="*/ 208538 w 78105"/>
              <a:gd name="T19" fmla="*/ 1692764 h 466725"/>
              <a:gd name="T20" fmla="*/ 208538 w 78105"/>
              <a:gd name="T21" fmla="*/ 0 h 466725"/>
              <a:gd name="T22" fmla="*/ 312814 w 78105"/>
              <a:gd name="T23" fmla="*/ 1638175 h 466725"/>
              <a:gd name="T24" fmla="*/ 208538 w 78105"/>
              <a:gd name="T25" fmla="*/ 1638175 h 466725"/>
              <a:gd name="T26" fmla="*/ 208538 w 78105"/>
              <a:gd name="T27" fmla="*/ 1692764 h 466725"/>
              <a:gd name="T28" fmla="*/ 286746 w 78105"/>
              <a:gd name="T29" fmla="*/ 1692764 h 466725"/>
              <a:gd name="T30" fmla="*/ 312814 w 78105"/>
              <a:gd name="T31" fmla="*/ 1638175 h 46672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8105" h="466725">
                <a:moveTo>
                  <a:pt x="25907" y="388747"/>
                </a:moveTo>
                <a:lnTo>
                  <a:pt x="0" y="388747"/>
                </a:lnTo>
                <a:lnTo>
                  <a:pt x="38862" y="466471"/>
                </a:lnTo>
                <a:lnTo>
                  <a:pt x="71247" y="401701"/>
                </a:lnTo>
                <a:lnTo>
                  <a:pt x="25907" y="401701"/>
                </a:lnTo>
                <a:lnTo>
                  <a:pt x="25907" y="388747"/>
                </a:lnTo>
                <a:close/>
              </a:path>
              <a:path w="78105" h="466725">
                <a:moveTo>
                  <a:pt x="51815" y="0"/>
                </a:moveTo>
                <a:lnTo>
                  <a:pt x="25907" y="0"/>
                </a:lnTo>
                <a:lnTo>
                  <a:pt x="25907" y="401701"/>
                </a:lnTo>
                <a:lnTo>
                  <a:pt x="51815" y="401701"/>
                </a:lnTo>
                <a:lnTo>
                  <a:pt x="51815" y="0"/>
                </a:lnTo>
                <a:close/>
              </a:path>
              <a:path w="78105" h="466725">
                <a:moveTo>
                  <a:pt x="77724" y="388747"/>
                </a:moveTo>
                <a:lnTo>
                  <a:pt x="51815" y="388747"/>
                </a:lnTo>
                <a:lnTo>
                  <a:pt x="51815" y="401701"/>
                </a:lnTo>
                <a:lnTo>
                  <a:pt x="71247" y="401701"/>
                </a:lnTo>
                <a:lnTo>
                  <a:pt x="77724" y="388747"/>
                </a:lnTo>
                <a:close/>
              </a:path>
            </a:pathLst>
          </a:custGeom>
          <a:solidFill>
            <a:srgbClr val="FBB64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79910" name="object 38">
            <a:extLst>
              <a:ext uri="{FF2B5EF4-FFF2-40B4-BE49-F238E27FC236}">
                <a16:creationId xmlns:a16="http://schemas.microsoft.com/office/drawing/2014/main" id="{676F6869-D2D0-43B3-AF5A-AF49260BDAF9}"/>
              </a:ext>
            </a:extLst>
          </p:cNvPr>
          <p:cNvSpPr>
            <a:spLocks noChangeArrowheads="1"/>
          </p:cNvSpPr>
          <p:nvPr/>
        </p:nvSpPr>
        <p:spPr bwMode="auto">
          <a:xfrm>
            <a:off x="2474913" y="4911725"/>
            <a:ext cx="1951037" cy="974725"/>
          </a:xfrm>
          <a:prstGeom prst="rect">
            <a:avLst/>
          </a:prstGeom>
          <a:blipFill dpi="0" rotWithShape="1">
            <a:blip r:embed="rId1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79911" name="object 39">
            <a:extLst>
              <a:ext uri="{FF2B5EF4-FFF2-40B4-BE49-F238E27FC236}">
                <a16:creationId xmlns:a16="http://schemas.microsoft.com/office/drawing/2014/main" id="{8ECC69D8-2131-486D-9A5C-A6F75751FC9E}"/>
              </a:ext>
            </a:extLst>
          </p:cNvPr>
          <p:cNvSpPr>
            <a:spLocks noChangeArrowheads="1"/>
          </p:cNvSpPr>
          <p:nvPr/>
        </p:nvSpPr>
        <p:spPr bwMode="auto">
          <a:xfrm>
            <a:off x="4784725" y="4356100"/>
            <a:ext cx="323850" cy="839788"/>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79912" name="object 40">
            <a:extLst>
              <a:ext uri="{FF2B5EF4-FFF2-40B4-BE49-F238E27FC236}">
                <a16:creationId xmlns:a16="http://schemas.microsoft.com/office/drawing/2014/main" id="{E9E7448E-0BFB-4036-81BD-B73306DC81EB}"/>
              </a:ext>
            </a:extLst>
          </p:cNvPr>
          <p:cNvSpPr>
            <a:spLocks/>
          </p:cNvSpPr>
          <p:nvPr/>
        </p:nvSpPr>
        <p:spPr bwMode="auto">
          <a:xfrm>
            <a:off x="4895850" y="4386263"/>
            <a:ext cx="103188" cy="622300"/>
          </a:xfrm>
          <a:custGeom>
            <a:avLst/>
            <a:gdLst>
              <a:gd name="T0" fmla="*/ 104285 w 78104"/>
              <a:gd name="T1" fmla="*/ 1638175 h 466725"/>
              <a:gd name="T2" fmla="*/ 0 w 78104"/>
              <a:gd name="T3" fmla="*/ 1638175 h 466725"/>
              <a:gd name="T4" fmla="*/ 156424 w 78104"/>
              <a:gd name="T5" fmla="*/ 1965703 h 466725"/>
              <a:gd name="T6" fmla="*/ 286781 w 78104"/>
              <a:gd name="T7" fmla="*/ 1692764 h 466725"/>
              <a:gd name="T8" fmla="*/ 104285 w 78104"/>
              <a:gd name="T9" fmla="*/ 1692764 h 466725"/>
              <a:gd name="T10" fmla="*/ 104285 w 78104"/>
              <a:gd name="T11" fmla="*/ 1638175 h 466725"/>
              <a:gd name="T12" fmla="*/ 208566 w 78104"/>
              <a:gd name="T13" fmla="*/ 0 h 466725"/>
              <a:gd name="T14" fmla="*/ 104285 w 78104"/>
              <a:gd name="T15" fmla="*/ 0 h 466725"/>
              <a:gd name="T16" fmla="*/ 104285 w 78104"/>
              <a:gd name="T17" fmla="*/ 1692764 h 466725"/>
              <a:gd name="T18" fmla="*/ 208566 w 78104"/>
              <a:gd name="T19" fmla="*/ 1692764 h 466725"/>
              <a:gd name="T20" fmla="*/ 208566 w 78104"/>
              <a:gd name="T21" fmla="*/ 0 h 466725"/>
              <a:gd name="T22" fmla="*/ 312848 w 78104"/>
              <a:gd name="T23" fmla="*/ 1638175 h 466725"/>
              <a:gd name="T24" fmla="*/ 208566 w 78104"/>
              <a:gd name="T25" fmla="*/ 1638175 h 466725"/>
              <a:gd name="T26" fmla="*/ 208566 w 78104"/>
              <a:gd name="T27" fmla="*/ 1692764 h 466725"/>
              <a:gd name="T28" fmla="*/ 286781 w 78104"/>
              <a:gd name="T29" fmla="*/ 1692764 h 466725"/>
              <a:gd name="T30" fmla="*/ 312848 w 78104"/>
              <a:gd name="T31" fmla="*/ 1638175 h 46672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8104" h="466725">
                <a:moveTo>
                  <a:pt x="25908" y="388747"/>
                </a:moveTo>
                <a:lnTo>
                  <a:pt x="0" y="388747"/>
                </a:lnTo>
                <a:lnTo>
                  <a:pt x="38862" y="466471"/>
                </a:lnTo>
                <a:lnTo>
                  <a:pt x="71247" y="401701"/>
                </a:lnTo>
                <a:lnTo>
                  <a:pt x="25908" y="401701"/>
                </a:lnTo>
                <a:lnTo>
                  <a:pt x="25908" y="388747"/>
                </a:lnTo>
                <a:close/>
              </a:path>
              <a:path w="78104" h="466725">
                <a:moveTo>
                  <a:pt x="51816" y="0"/>
                </a:moveTo>
                <a:lnTo>
                  <a:pt x="25908" y="0"/>
                </a:lnTo>
                <a:lnTo>
                  <a:pt x="25908" y="401701"/>
                </a:lnTo>
                <a:lnTo>
                  <a:pt x="51816" y="401701"/>
                </a:lnTo>
                <a:lnTo>
                  <a:pt x="51816" y="0"/>
                </a:lnTo>
                <a:close/>
              </a:path>
              <a:path w="78104" h="466725">
                <a:moveTo>
                  <a:pt x="77724" y="388747"/>
                </a:moveTo>
                <a:lnTo>
                  <a:pt x="51816" y="388747"/>
                </a:lnTo>
                <a:lnTo>
                  <a:pt x="51816" y="401701"/>
                </a:lnTo>
                <a:lnTo>
                  <a:pt x="71247" y="401701"/>
                </a:lnTo>
                <a:lnTo>
                  <a:pt x="77724" y="388747"/>
                </a:lnTo>
                <a:close/>
              </a:path>
            </a:pathLst>
          </a:custGeom>
          <a:solidFill>
            <a:srgbClr val="FBB64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79913" name="object 41">
            <a:extLst>
              <a:ext uri="{FF2B5EF4-FFF2-40B4-BE49-F238E27FC236}">
                <a16:creationId xmlns:a16="http://schemas.microsoft.com/office/drawing/2014/main" id="{90E058F8-12D7-4032-A1E4-1A9074039D11}"/>
              </a:ext>
            </a:extLst>
          </p:cNvPr>
          <p:cNvSpPr>
            <a:spLocks noChangeArrowheads="1"/>
          </p:cNvSpPr>
          <p:nvPr/>
        </p:nvSpPr>
        <p:spPr bwMode="auto">
          <a:xfrm>
            <a:off x="5727700" y="4356100"/>
            <a:ext cx="323850" cy="839788"/>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79914" name="object 42">
            <a:extLst>
              <a:ext uri="{FF2B5EF4-FFF2-40B4-BE49-F238E27FC236}">
                <a16:creationId xmlns:a16="http://schemas.microsoft.com/office/drawing/2014/main" id="{7F2E94D5-F0E7-4F8C-B000-832CBC94E009}"/>
              </a:ext>
            </a:extLst>
          </p:cNvPr>
          <p:cNvSpPr>
            <a:spLocks/>
          </p:cNvSpPr>
          <p:nvPr/>
        </p:nvSpPr>
        <p:spPr bwMode="auto">
          <a:xfrm>
            <a:off x="5837238" y="4386263"/>
            <a:ext cx="104775" cy="622300"/>
          </a:xfrm>
          <a:custGeom>
            <a:avLst/>
            <a:gdLst>
              <a:gd name="T0" fmla="*/ 112553 w 78104"/>
              <a:gd name="T1" fmla="*/ 1638175 h 466725"/>
              <a:gd name="T2" fmla="*/ 0 w 78104"/>
              <a:gd name="T3" fmla="*/ 1638175 h 466725"/>
              <a:gd name="T4" fmla="*/ 168828 w 78104"/>
              <a:gd name="T5" fmla="*/ 1965703 h 466725"/>
              <a:gd name="T6" fmla="*/ 309517 w 78104"/>
              <a:gd name="T7" fmla="*/ 1692764 h 466725"/>
              <a:gd name="T8" fmla="*/ 112553 w 78104"/>
              <a:gd name="T9" fmla="*/ 1692764 h 466725"/>
              <a:gd name="T10" fmla="*/ 112553 w 78104"/>
              <a:gd name="T11" fmla="*/ 1638175 h 466725"/>
              <a:gd name="T12" fmla="*/ 225100 w 78104"/>
              <a:gd name="T13" fmla="*/ 0 h 466725"/>
              <a:gd name="T14" fmla="*/ 112553 w 78104"/>
              <a:gd name="T15" fmla="*/ 0 h 466725"/>
              <a:gd name="T16" fmla="*/ 112553 w 78104"/>
              <a:gd name="T17" fmla="*/ 1692764 h 466725"/>
              <a:gd name="T18" fmla="*/ 225100 w 78104"/>
              <a:gd name="T19" fmla="*/ 1692764 h 466725"/>
              <a:gd name="T20" fmla="*/ 225100 w 78104"/>
              <a:gd name="T21" fmla="*/ 0 h 466725"/>
              <a:gd name="T22" fmla="*/ 337657 w 78104"/>
              <a:gd name="T23" fmla="*/ 1638175 h 466725"/>
              <a:gd name="T24" fmla="*/ 225100 w 78104"/>
              <a:gd name="T25" fmla="*/ 1638175 h 466725"/>
              <a:gd name="T26" fmla="*/ 225100 w 78104"/>
              <a:gd name="T27" fmla="*/ 1692764 h 466725"/>
              <a:gd name="T28" fmla="*/ 309517 w 78104"/>
              <a:gd name="T29" fmla="*/ 1692764 h 466725"/>
              <a:gd name="T30" fmla="*/ 337657 w 78104"/>
              <a:gd name="T31" fmla="*/ 1638175 h 46672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8104" h="466725">
                <a:moveTo>
                  <a:pt x="25908" y="388747"/>
                </a:moveTo>
                <a:lnTo>
                  <a:pt x="0" y="388747"/>
                </a:lnTo>
                <a:lnTo>
                  <a:pt x="38862" y="466471"/>
                </a:lnTo>
                <a:lnTo>
                  <a:pt x="71247" y="401701"/>
                </a:lnTo>
                <a:lnTo>
                  <a:pt x="25908" y="401701"/>
                </a:lnTo>
                <a:lnTo>
                  <a:pt x="25908" y="388747"/>
                </a:lnTo>
                <a:close/>
              </a:path>
              <a:path w="78104" h="466725">
                <a:moveTo>
                  <a:pt x="51815" y="0"/>
                </a:moveTo>
                <a:lnTo>
                  <a:pt x="25908" y="0"/>
                </a:lnTo>
                <a:lnTo>
                  <a:pt x="25908" y="401701"/>
                </a:lnTo>
                <a:lnTo>
                  <a:pt x="51815" y="401701"/>
                </a:lnTo>
                <a:lnTo>
                  <a:pt x="51815" y="0"/>
                </a:lnTo>
                <a:close/>
              </a:path>
              <a:path w="78104" h="466725">
                <a:moveTo>
                  <a:pt x="77724" y="388747"/>
                </a:moveTo>
                <a:lnTo>
                  <a:pt x="51815" y="388747"/>
                </a:lnTo>
                <a:lnTo>
                  <a:pt x="51815" y="401701"/>
                </a:lnTo>
                <a:lnTo>
                  <a:pt x="71247" y="401701"/>
                </a:lnTo>
                <a:lnTo>
                  <a:pt x="77724" y="388747"/>
                </a:lnTo>
                <a:close/>
              </a:path>
            </a:pathLst>
          </a:custGeom>
          <a:solidFill>
            <a:srgbClr val="FBB64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79915" name="object 43">
            <a:extLst>
              <a:ext uri="{FF2B5EF4-FFF2-40B4-BE49-F238E27FC236}">
                <a16:creationId xmlns:a16="http://schemas.microsoft.com/office/drawing/2014/main" id="{EAB383D9-238C-445B-B578-D64298E5C9D2}"/>
              </a:ext>
            </a:extLst>
          </p:cNvPr>
          <p:cNvSpPr>
            <a:spLocks noChangeArrowheads="1"/>
          </p:cNvSpPr>
          <p:nvPr/>
        </p:nvSpPr>
        <p:spPr bwMode="auto">
          <a:xfrm>
            <a:off x="6721475" y="4356100"/>
            <a:ext cx="323850" cy="839788"/>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79916" name="object 44">
            <a:extLst>
              <a:ext uri="{FF2B5EF4-FFF2-40B4-BE49-F238E27FC236}">
                <a16:creationId xmlns:a16="http://schemas.microsoft.com/office/drawing/2014/main" id="{C7E880F0-5455-4401-BB8B-FA5C6C4882C3}"/>
              </a:ext>
            </a:extLst>
          </p:cNvPr>
          <p:cNvSpPr>
            <a:spLocks/>
          </p:cNvSpPr>
          <p:nvPr/>
        </p:nvSpPr>
        <p:spPr bwMode="auto">
          <a:xfrm>
            <a:off x="6831013" y="4386263"/>
            <a:ext cx="104775" cy="622300"/>
          </a:xfrm>
          <a:custGeom>
            <a:avLst/>
            <a:gdLst>
              <a:gd name="T0" fmla="*/ 112553 w 78104"/>
              <a:gd name="T1" fmla="*/ 1638175 h 466725"/>
              <a:gd name="T2" fmla="*/ 0 w 78104"/>
              <a:gd name="T3" fmla="*/ 1638175 h 466725"/>
              <a:gd name="T4" fmla="*/ 168828 w 78104"/>
              <a:gd name="T5" fmla="*/ 1965703 h 466725"/>
              <a:gd name="T6" fmla="*/ 309517 w 78104"/>
              <a:gd name="T7" fmla="*/ 1692764 h 466725"/>
              <a:gd name="T8" fmla="*/ 112553 w 78104"/>
              <a:gd name="T9" fmla="*/ 1692764 h 466725"/>
              <a:gd name="T10" fmla="*/ 112553 w 78104"/>
              <a:gd name="T11" fmla="*/ 1638175 h 466725"/>
              <a:gd name="T12" fmla="*/ 225100 w 78104"/>
              <a:gd name="T13" fmla="*/ 0 h 466725"/>
              <a:gd name="T14" fmla="*/ 112553 w 78104"/>
              <a:gd name="T15" fmla="*/ 0 h 466725"/>
              <a:gd name="T16" fmla="*/ 112553 w 78104"/>
              <a:gd name="T17" fmla="*/ 1692764 h 466725"/>
              <a:gd name="T18" fmla="*/ 225100 w 78104"/>
              <a:gd name="T19" fmla="*/ 1692764 h 466725"/>
              <a:gd name="T20" fmla="*/ 225100 w 78104"/>
              <a:gd name="T21" fmla="*/ 0 h 466725"/>
              <a:gd name="T22" fmla="*/ 337657 w 78104"/>
              <a:gd name="T23" fmla="*/ 1638175 h 466725"/>
              <a:gd name="T24" fmla="*/ 225100 w 78104"/>
              <a:gd name="T25" fmla="*/ 1638175 h 466725"/>
              <a:gd name="T26" fmla="*/ 225100 w 78104"/>
              <a:gd name="T27" fmla="*/ 1692764 h 466725"/>
              <a:gd name="T28" fmla="*/ 309517 w 78104"/>
              <a:gd name="T29" fmla="*/ 1692764 h 466725"/>
              <a:gd name="T30" fmla="*/ 337657 w 78104"/>
              <a:gd name="T31" fmla="*/ 1638175 h 46672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8104" h="466725">
                <a:moveTo>
                  <a:pt x="25908" y="388747"/>
                </a:moveTo>
                <a:lnTo>
                  <a:pt x="0" y="388747"/>
                </a:lnTo>
                <a:lnTo>
                  <a:pt x="38862" y="466471"/>
                </a:lnTo>
                <a:lnTo>
                  <a:pt x="71247" y="401701"/>
                </a:lnTo>
                <a:lnTo>
                  <a:pt x="25908" y="401701"/>
                </a:lnTo>
                <a:lnTo>
                  <a:pt x="25908" y="388747"/>
                </a:lnTo>
                <a:close/>
              </a:path>
              <a:path w="78104" h="466725">
                <a:moveTo>
                  <a:pt x="51815" y="0"/>
                </a:moveTo>
                <a:lnTo>
                  <a:pt x="25908" y="0"/>
                </a:lnTo>
                <a:lnTo>
                  <a:pt x="25908" y="401701"/>
                </a:lnTo>
                <a:lnTo>
                  <a:pt x="51815" y="401701"/>
                </a:lnTo>
                <a:lnTo>
                  <a:pt x="51815" y="0"/>
                </a:lnTo>
                <a:close/>
              </a:path>
              <a:path w="78104" h="466725">
                <a:moveTo>
                  <a:pt x="77724" y="388747"/>
                </a:moveTo>
                <a:lnTo>
                  <a:pt x="51815" y="388747"/>
                </a:lnTo>
                <a:lnTo>
                  <a:pt x="51815" y="401701"/>
                </a:lnTo>
                <a:lnTo>
                  <a:pt x="71247" y="401701"/>
                </a:lnTo>
                <a:lnTo>
                  <a:pt x="77724" y="388747"/>
                </a:lnTo>
                <a:close/>
              </a:path>
            </a:pathLst>
          </a:custGeom>
          <a:solidFill>
            <a:srgbClr val="FBB64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79917" name="object 45">
            <a:extLst>
              <a:ext uri="{FF2B5EF4-FFF2-40B4-BE49-F238E27FC236}">
                <a16:creationId xmlns:a16="http://schemas.microsoft.com/office/drawing/2014/main" id="{654A77D7-2BB7-4B73-B5FC-24F810840073}"/>
              </a:ext>
            </a:extLst>
          </p:cNvPr>
          <p:cNvSpPr>
            <a:spLocks noChangeArrowheads="1"/>
          </p:cNvSpPr>
          <p:nvPr/>
        </p:nvSpPr>
        <p:spPr bwMode="auto">
          <a:xfrm>
            <a:off x="7678738" y="4356100"/>
            <a:ext cx="323850" cy="839788"/>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79918" name="object 46">
            <a:extLst>
              <a:ext uri="{FF2B5EF4-FFF2-40B4-BE49-F238E27FC236}">
                <a16:creationId xmlns:a16="http://schemas.microsoft.com/office/drawing/2014/main" id="{852CFCC9-20C8-49DD-962A-2D3D525C8907}"/>
              </a:ext>
            </a:extLst>
          </p:cNvPr>
          <p:cNvSpPr>
            <a:spLocks/>
          </p:cNvSpPr>
          <p:nvPr/>
        </p:nvSpPr>
        <p:spPr bwMode="auto">
          <a:xfrm>
            <a:off x="7788275" y="4386263"/>
            <a:ext cx="104775" cy="622300"/>
          </a:xfrm>
          <a:custGeom>
            <a:avLst/>
            <a:gdLst>
              <a:gd name="T0" fmla="*/ 112553 w 78104"/>
              <a:gd name="T1" fmla="*/ 1638175 h 466725"/>
              <a:gd name="T2" fmla="*/ 0 w 78104"/>
              <a:gd name="T3" fmla="*/ 1638175 h 466725"/>
              <a:gd name="T4" fmla="*/ 168828 w 78104"/>
              <a:gd name="T5" fmla="*/ 1965703 h 466725"/>
              <a:gd name="T6" fmla="*/ 309517 w 78104"/>
              <a:gd name="T7" fmla="*/ 1692764 h 466725"/>
              <a:gd name="T8" fmla="*/ 112553 w 78104"/>
              <a:gd name="T9" fmla="*/ 1692764 h 466725"/>
              <a:gd name="T10" fmla="*/ 112553 w 78104"/>
              <a:gd name="T11" fmla="*/ 1638175 h 466725"/>
              <a:gd name="T12" fmla="*/ 225104 w 78104"/>
              <a:gd name="T13" fmla="*/ 0 h 466725"/>
              <a:gd name="T14" fmla="*/ 112553 w 78104"/>
              <a:gd name="T15" fmla="*/ 0 h 466725"/>
              <a:gd name="T16" fmla="*/ 112553 w 78104"/>
              <a:gd name="T17" fmla="*/ 1692764 h 466725"/>
              <a:gd name="T18" fmla="*/ 225104 w 78104"/>
              <a:gd name="T19" fmla="*/ 1692764 h 466725"/>
              <a:gd name="T20" fmla="*/ 225104 w 78104"/>
              <a:gd name="T21" fmla="*/ 0 h 466725"/>
              <a:gd name="T22" fmla="*/ 337657 w 78104"/>
              <a:gd name="T23" fmla="*/ 1638175 h 466725"/>
              <a:gd name="T24" fmla="*/ 225104 w 78104"/>
              <a:gd name="T25" fmla="*/ 1638175 h 466725"/>
              <a:gd name="T26" fmla="*/ 225104 w 78104"/>
              <a:gd name="T27" fmla="*/ 1692764 h 466725"/>
              <a:gd name="T28" fmla="*/ 309517 w 78104"/>
              <a:gd name="T29" fmla="*/ 1692764 h 466725"/>
              <a:gd name="T30" fmla="*/ 337657 w 78104"/>
              <a:gd name="T31" fmla="*/ 1638175 h 46672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8104" h="466725">
                <a:moveTo>
                  <a:pt x="25908" y="388747"/>
                </a:moveTo>
                <a:lnTo>
                  <a:pt x="0" y="388747"/>
                </a:lnTo>
                <a:lnTo>
                  <a:pt x="38862" y="466471"/>
                </a:lnTo>
                <a:lnTo>
                  <a:pt x="71247" y="401701"/>
                </a:lnTo>
                <a:lnTo>
                  <a:pt x="25908" y="401701"/>
                </a:lnTo>
                <a:lnTo>
                  <a:pt x="25908" y="388747"/>
                </a:lnTo>
                <a:close/>
              </a:path>
              <a:path w="78104" h="466725">
                <a:moveTo>
                  <a:pt x="51816" y="0"/>
                </a:moveTo>
                <a:lnTo>
                  <a:pt x="25908" y="0"/>
                </a:lnTo>
                <a:lnTo>
                  <a:pt x="25908" y="401701"/>
                </a:lnTo>
                <a:lnTo>
                  <a:pt x="51816" y="401701"/>
                </a:lnTo>
                <a:lnTo>
                  <a:pt x="51816" y="0"/>
                </a:lnTo>
                <a:close/>
              </a:path>
              <a:path w="78104" h="466725">
                <a:moveTo>
                  <a:pt x="77724" y="388747"/>
                </a:moveTo>
                <a:lnTo>
                  <a:pt x="51816" y="388747"/>
                </a:lnTo>
                <a:lnTo>
                  <a:pt x="51816" y="401701"/>
                </a:lnTo>
                <a:lnTo>
                  <a:pt x="71247" y="401701"/>
                </a:lnTo>
                <a:lnTo>
                  <a:pt x="77724" y="388747"/>
                </a:lnTo>
                <a:close/>
              </a:path>
            </a:pathLst>
          </a:custGeom>
          <a:solidFill>
            <a:srgbClr val="FBB64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79919" name="object 47">
            <a:extLst>
              <a:ext uri="{FF2B5EF4-FFF2-40B4-BE49-F238E27FC236}">
                <a16:creationId xmlns:a16="http://schemas.microsoft.com/office/drawing/2014/main" id="{BFDCE4EE-C150-4D4C-B65E-59B35460AACF}"/>
              </a:ext>
            </a:extLst>
          </p:cNvPr>
          <p:cNvSpPr>
            <a:spLocks noChangeArrowheads="1"/>
          </p:cNvSpPr>
          <p:nvPr/>
        </p:nvSpPr>
        <p:spPr bwMode="auto">
          <a:xfrm>
            <a:off x="4457700" y="4911725"/>
            <a:ext cx="3868738" cy="974725"/>
          </a:xfrm>
          <a:prstGeom prst="rect">
            <a:avLst/>
          </a:prstGeom>
          <a:blipFill dpi="0" rotWithShape="1">
            <a:blip r:embed="rId1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Tree>
  </p:cSld>
  <p:clrMapOvr>
    <a:masterClrMapping/>
  </p:clrMapOvr>
</p:sld>
</file>

<file path=ppt/slides/slide36.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a:extLst>
              <a:ext uri="{FF2B5EF4-FFF2-40B4-BE49-F238E27FC236}">
                <a16:creationId xmlns:a16="http://schemas.microsoft.com/office/drawing/2014/main" id="{ECFE08E5-04CA-4494-AEFF-65E696F8DF6D}"/>
              </a:ext>
            </a:extLst>
          </p:cNvPr>
          <p:cNvSpPr>
            <a:spLocks noGrp="1"/>
          </p:cNvSpPr>
          <p:nvPr>
            <p:ph type="title"/>
          </p:nvPr>
        </p:nvSpPr>
        <p:spPr>
          <a:xfrm>
            <a:off x="0" y="0"/>
            <a:ext cx="10972800" cy="995363"/>
          </a:xfrm>
        </p:spPr>
        <p:txBody>
          <a:bodyPr/>
          <a:lstStyle/>
          <a:p>
            <a:pPr algn="l"/>
            <a:r>
              <a:rPr lang="en-US" altLang="zh-CN">
                <a:solidFill>
                  <a:schemeClr val="bg1"/>
                </a:solidFill>
              </a:rPr>
              <a:t>单片应用程序缩放</a:t>
            </a:r>
          </a:p>
        </p:txBody>
      </p:sp>
      <p:sp>
        <p:nvSpPr>
          <p:cNvPr id="3" name="Vertical Text Placeholder 2">
            <a:extLst>
              <a:ext uri="{FF2B5EF4-FFF2-40B4-BE49-F238E27FC236}">
                <a16:creationId xmlns:a16="http://schemas.microsoft.com/office/drawing/2014/main" id="{7F24660E-8C37-49A9-87A1-FD73638A7980}"/>
              </a:ext>
            </a:extLst>
          </p:cNvPr>
          <p:cNvSpPr>
            <a:spLocks noGrp="1"/>
          </p:cNvSpPr>
          <p:nvPr>
            <p:ph type="body" orient="vert" idx="1"/>
          </p:nvPr>
        </p:nvSpPr>
        <p:spPr/>
        <p:txBody>
          <a:bodyPr vert="horz"/>
          <a:lstStyle/>
          <a:p>
            <a:pPr>
              <a:defRPr/>
            </a:pPr>
            <a:r>
              <a:rPr lang="en-US" dirty="0"/>
              <a:t>缩放是 "未分化的"</a:t>
            </a:r>
          </a:p>
          <a:p>
            <a:pPr lvl="1">
              <a:defRPr/>
            </a:pPr>
            <a:r>
              <a:rPr lang="en-US" dirty="0"/>
              <a:t>无法缩放 "</a:t>
            </a:r>
            <a:r>
              <a:rPr lang="en-US" dirty="0">
                <a:solidFill>
                  <a:srgbClr val="FF0000"/>
                </a:solidFill>
              </a:rPr>
              <a:t>产品目录</a:t>
            </a:r>
            <a:r>
              <a:rPr lang="en-US" dirty="0"/>
              <a:t>"不同于"</a:t>
            </a:r>
            <a:r>
              <a:rPr lang="en-US" dirty="0">
                <a:solidFill>
                  <a:srgbClr val="87898B"/>
                </a:solidFill>
              </a:rPr>
              <a:t>客户服务</a:t>
            </a:r>
            <a:r>
              <a:rPr lang="en-US" dirty="0"/>
              <a:t>"</a:t>
            </a:r>
          </a:p>
          <a:p>
            <a:pPr marL="0" indent="0">
              <a:buFont typeface="Arial" panose="020B0604020202020204" pitchFamily="34" charset="0"/>
              <a:buNone/>
              <a:defRPr/>
            </a:pPr>
            <a:endParaRPr lang="en-US" dirty="0"/>
          </a:p>
        </p:txBody>
      </p:sp>
      <p:pic>
        <p:nvPicPr>
          <p:cNvPr id="80900" name="Picture 3">
            <a:extLst>
              <a:ext uri="{FF2B5EF4-FFF2-40B4-BE49-F238E27FC236}">
                <a16:creationId xmlns:a16="http://schemas.microsoft.com/office/drawing/2014/main" id="{CE12DE92-EE21-469E-8016-84441EF5AE4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84613" y="2860675"/>
            <a:ext cx="4016375"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a:extLst>
              <a:ext uri="{FF2B5EF4-FFF2-40B4-BE49-F238E27FC236}">
                <a16:creationId xmlns:a16="http://schemas.microsoft.com/office/drawing/2014/main" id="{19BBB2B1-0097-4314-8E89-C780803FA6B6}"/>
              </a:ext>
            </a:extLst>
          </p:cNvPr>
          <p:cNvSpPr>
            <a:spLocks noGrp="1"/>
          </p:cNvSpPr>
          <p:nvPr>
            <p:ph type="title"/>
          </p:nvPr>
        </p:nvSpPr>
        <p:spPr>
          <a:xfrm>
            <a:off x="0" y="47625"/>
            <a:ext cx="10972800" cy="1004888"/>
          </a:xfrm>
        </p:spPr>
        <p:txBody>
          <a:bodyPr/>
          <a:lstStyle/>
          <a:p>
            <a:pPr algn="l"/>
            <a:r>
              <a:rPr lang="en-US" altLang="zh-CN">
                <a:solidFill>
                  <a:schemeClr val="bg1"/>
                </a:solidFill>
              </a:rPr>
              <a:t>可用 性</a:t>
            </a:r>
          </a:p>
        </p:txBody>
      </p:sp>
      <p:sp>
        <p:nvSpPr>
          <p:cNvPr id="81923" name="Content Placeholder 2">
            <a:extLst>
              <a:ext uri="{FF2B5EF4-FFF2-40B4-BE49-F238E27FC236}">
                <a16:creationId xmlns:a16="http://schemas.microsoft.com/office/drawing/2014/main" id="{328FD0B8-EDF5-4EA8-9FD1-863B7F262CCD}"/>
              </a:ext>
            </a:extLst>
          </p:cNvPr>
          <p:cNvSpPr>
            <a:spLocks noGrp="1"/>
          </p:cNvSpPr>
          <p:nvPr>
            <p:ph sz="quarter" idx="4294967295"/>
          </p:nvPr>
        </p:nvSpPr>
        <p:spPr>
          <a:xfrm>
            <a:off x="812800" y="1600200"/>
            <a:ext cx="10566400" cy="4114800"/>
          </a:xfrm>
        </p:spPr>
        <p:txBody>
          <a:bodyPr/>
          <a:lstStyle/>
          <a:p>
            <a:pPr/>
            <a:r>
              <a:rPr lang="en-US" altLang="zh-CN"/>
              <a:t>一个单一的失踪 ";" 关闭 Netflix 网站许多小时 (~ 2008)</a:t>
            </a:r>
          </a:p>
        </p:txBody>
      </p:sp>
      <p:pic>
        <p:nvPicPr>
          <p:cNvPr id="81924" name="Picture 3">
            <a:extLst>
              <a:ext uri="{FF2B5EF4-FFF2-40B4-BE49-F238E27FC236}">
                <a16:creationId xmlns:a16="http://schemas.microsoft.com/office/drawing/2014/main" id="{404E57D0-594D-4ED2-8826-5AB3C1E1016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05375" y="4833938"/>
            <a:ext cx="2663825"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5" name="Picture 4">
            <a:extLst>
              <a:ext uri="{FF2B5EF4-FFF2-40B4-BE49-F238E27FC236}">
                <a16:creationId xmlns:a16="http://schemas.microsoft.com/office/drawing/2014/main" id="{44474BF5-E94A-4747-9C51-F88A1B05E03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03463" y="2878138"/>
            <a:ext cx="7754937" cy="200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sld>
</file>

<file path=ppt/slides/slide38.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22412-2DED-4A8C-BAF5-86EC92E46B25}"/>
              </a:ext>
            </a:extLst>
          </p:cNvPr>
          <p:cNvSpPr>
            <a:spLocks noGrp="1"/>
          </p:cNvSpPr>
          <p:nvPr>
            <p:ph type="title"/>
          </p:nvPr>
        </p:nvSpPr>
        <p:spPr>
          <a:xfrm>
            <a:off x="457200" y="5910263"/>
            <a:ext cx="11277600" cy="566737"/>
          </a:xfrm>
        </p:spPr>
        <p:txBody>
          <a:bodyPr/>
          <a:lstStyle/>
          <a:p>
            <a:pPr>
              <a:defRPr/>
            </a:pPr>
            <a:r>
              <a:rPr lang="en-US" dirty="0"/>
              <a:t>单片应用程序–故障和可用性</a:t>
            </a:r>
          </a:p>
        </p:txBody>
      </p:sp>
      <p:pic>
        <p:nvPicPr>
          <p:cNvPr id="82947" name="Picture Placeholder 3" descr="train_fire_1.jpg">
            <a:extLst>
              <a:ext uri="{FF2B5EF4-FFF2-40B4-BE49-F238E27FC236}">
                <a16:creationId xmlns:a16="http://schemas.microsoft.com/office/drawing/2014/main" id="{E81E58BB-EC79-4A05-9AB1-3AB92743F50D}"/>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9126" b="9126"/>
          <a:stretch>
            <a:fillRect/>
          </a:stretch>
        </p:blipFill>
        <p:spPr>
          <a:xfrm>
            <a:off x="2506663" y="1235075"/>
            <a:ext cx="9228137" cy="4530725"/>
          </a:xfrm>
        </p:spPr>
      </p:pic>
    </p:spTree>
  </p:cSld>
  <p:clrMapOvr>
    <a:masterClrMapping/>
  </p:clrMapOvr>
  <p:transition spd="slow">
    <p:fade/>
  </p:transition>
</p:sld>
</file>

<file path=ppt/slides/slide39.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FFD82FAA-1F19-483F-81B3-FF27B2DB4505}"/>
              </a:ext>
            </a:extLst>
          </p:cNvPr>
          <p:cNvSpPr txBox="1">
            <a:spLocks noGrp="1"/>
          </p:cNvSpPr>
          <p:nvPr>
            <p:ph type="title"/>
          </p:nvPr>
        </p:nvSpPr>
        <p:spPr>
          <a:xfrm>
            <a:off x="0" y="174625"/>
            <a:ext cx="5483225" cy="690563"/>
          </a:xfrm>
        </p:spPr>
        <p:txBody>
          <a:bodyPr lIns="0" tIns="12700" rIns="0" bIns="0" rtlCol="0">
            <a:spAutoFit/>
          </a:bodyPr>
          <a:lstStyle/>
          <a:p>
            <a:pPr marL="12700" algn="l">
              <a:spcBef>
                <a:spcPts val="100"/>
              </a:spcBef>
              <a:defRPr/>
            </a:pPr>
            <a:r>
              <a:rPr spc="-5" dirty="0">
                <a:solidFill>
                  <a:schemeClr val="bg1"/>
                </a:solidFill>
              </a:rPr>
              <a:t>分层</a:t>
            </a:r>
            <a:r>
              <a:rPr spc="-40" dirty="0">
                <a:solidFill>
                  <a:schemeClr val="bg1"/>
                </a:solidFill>
              </a:rPr>
              <a:t> </a:t>
            </a:r>
            <a:r>
              <a:rPr spc="-5" dirty="0">
                <a:solidFill>
                  <a:schemeClr val="bg1"/>
                </a:solidFill>
              </a:rPr>
              <a:t>系统</a:t>
            </a:r>
          </a:p>
        </p:txBody>
      </p:sp>
      <p:sp>
        <p:nvSpPr>
          <p:cNvPr id="4" name="object 4">
            <a:extLst>
              <a:ext uri="{FF2B5EF4-FFF2-40B4-BE49-F238E27FC236}">
                <a16:creationId xmlns:a16="http://schemas.microsoft.com/office/drawing/2014/main" id="{2CCC2C88-0C59-4844-9809-F9EA8DDB96A1}"/>
              </a:ext>
            </a:extLst>
          </p:cNvPr>
          <p:cNvSpPr txBox="1"/>
          <p:nvPr/>
        </p:nvSpPr>
        <p:spPr>
          <a:xfrm>
            <a:off x="917575" y="1373188"/>
            <a:ext cx="7975600" cy="4297362"/>
          </a:xfrm>
          <a:prstGeom prst="rect">
            <a:avLst/>
          </a:prstGeom>
        </p:spPr>
        <p:txBody>
          <a:bodyPr lIns="0" tIns="139065" rIns="0" bIns="0">
            <a:spAutoFit/>
          </a:bodyPr>
          <a:lstStyle/>
          <a:p>
            <a:pPr marL="12700">
              <a:spcBef>
                <a:spcPts val="1095"/>
              </a:spcBef>
              <a:defRPr/>
            </a:pPr>
            <a:r>
              <a:rPr sz="2400" dirty="0">
                <a:solidFill>
                  <a:srgbClr val="272821"/>
                </a:solidFill>
                <a:latin typeface="Franklin Gothic Medium Cond"/>
                <a:cs typeface="Franklin Gothic Medium Cond"/>
              </a:rPr>
              <a:t>一个</a:t>
            </a:r>
            <a:r>
              <a:rPr sz="2400" spc="-5" dirty="0">
                <a:solidFill>
                  <a:srgbClr val="272821"/>
                </a:solidFill>
                <a:latin typeface="Franklin Gothic Medium Cond"/>
                <a:cs typeface="Franklin Gothic Medium Cond"/>
              </a:rPr>
              <a:t>分层</a:t>
            </a:r>
            <a:r>
              <a:rPr sz="2400" dirty="0">
                <a:solidFill>
                  <a:srgbClr val="272821"/>
                </a:solidFill>
                <a:latin typeface="Franklin Gothic Medium Cond"/>
                <a:cs typeface="Franklin Gothic Medium Cond"/>
              </a:rPr>
              <a:t>系统</a:t>
            </a:r>
            <a:r>
              <a:rPr sz="2400" spc="-5" dirty="0">
                <a:solidFill>
                  <a:srgbClr val="272821"/>
                </a:solidFill>
                <a:latin typeface="Franklin Gothic Medium Cond"/>
                <a:cs typeface="Franklin Gothic Medium Cond"/>
              </a:rPr>
              <a:t>分解</a:t>
            </a:r>
            <a:r>
              <a:rPr sz="2400" dirty="0">
                <a:solidFill>
                  <a:srgbClr val="272821"/>
                </a:solidFill>
                <a:latin typeface="Franklin Gothic Medium Cond"/>
                <a:cs typeface="Franklin Gothic Medium Cond"/>
              </a:rPr>
              <a:t>一只独石成</a:t>
            </a:r>
            <a:r>
              <a:rPr sz="2400" spc="-20" dirty="0">
                <a:solidFill>
                  <a:srgbClr val="272821"/>
                </a:solidFill>
                <a:latin typeface="Franklin Gothic Medium Cond"/>
                <a:cs typeface="Franklin Gothic Medium Cond"/>
              </a:rPr>
              <a:t> </a:t>
            </a:r>
            <a:r>
              <a:rPr sz="2400" dirty="0">
                <a:solidFill>
                  <a:srgbClr val="272821"/>
                </a:solidFill>
                <a:latin typeface="Franklin Gothic Medium Cond"/>
                <a:cs typeface="Franklin Gothic Medium Cond"/>
              </a:rPr>
              <a:t>层</a:t>
            </a:r>
            <a:endParaRPr sz="2400" dirty="0">
              <a:latin typeface="Franklin Gothic Medium Cond"/>
              <a:cs typeface="Franklin Gothic Medium Cond"/>
            </a:endParaRPr>
          </a:p>
          <a:p>
            <a:pPr marL="241300" indent="-228600">
              <a:spcBef>
                <a:spcPts val="994"/>
              </a:spcBef>
              <a:buClr>
                <a:srgbClr val="808285"/>
              </a:buClr>
              <a:buFont typeface="Arial"/>
              <a:buChar char="•"/>
              <a:tabLst>
                <a:tab pos="241300" algn="l"/>
                <a:tab pos="241935" algn="l"/>
              </a:tabLst>
              <a:defRPr/>
            </a:pPr>
            <a:r>
              <a:rPr sz="2400" dirty="0">
                <a:solidFill>
                  <a:srgbClr val="272821"/>
                </a:solidFill>
                <a:latin typeface="Franklin Gothic Medium Cond"/>
                <a:cs typeface="Franklin Gothic Medium Cond"/>
              </a:rPr>
              <a:t>通常: 演示文稿、逻辑、数据</a:t>
            </a:r>
            <a:r>
              <a:rPr sz="2400" spc="-55" dirty="0">
                <a:solidFill>
                  <a:srgbClr val="272821"/>
                </a:solidFill>
                <a:latin typeface="Franklin Gothic Medium Cond"/>
                <a:cs typeface="Franklin Gothic Medium Cond"/>
              </a:rPr>
              <a:t> </a:t>
            </a:r>
            <a:r>
              <a:rPr sz="2400" spc="-5" dirty="0">
                <a:solidFill>
                  <a:srgbClr val="272821"/>
                </a:solidFill>
                <a:latin typeface="Franklin Gothic Medium Cond"/>
                <a:cs typeface="Franklin Gothic Medium Cond"/>
              </a:rPr>
              <a:t>访问</a:t>
            </a:r>
            <a:endParaRPr sz="2400" dirty="0">
              <a:latin typeface="Franklin Gothic Medium Cond"/>
              <a:cs typeface="Franklin Gothic Medium Cond"/>
            </a:endParaRPr>
          </a:p>
          <a:p>
            <a:pPr marL="241300" indent="-228600">
              <a:spcBef>
                <a:spcPts val="994"/>
              </a:spcBef>
              <a:buClr>
                <a:srgbClr val="808285"/>
              </a:buClr>
              <a:buFont typeface="Arial"/>
              <a:buChar char="•"/>
              <a:tabLst>
                <a:tab pos="241300" algn="l"/>
                <a:tab pos="241935" algn="l"/>
              </a:tabLst>
              <a:defRPr/>
            </a:pPr>
            <a:r>
              <a:rPr sz="2400" dirty="0">
                <a:solidFill>
                  <a:srgbClr val="272821"/>
                </a:solidFill>
                <a:latin typeface="Franklin Gothic Medium Cond"/>
                <a:cs typeface="Franklin Gothic Medium Cond"/>
              </a:rPr>
              <a:t>最多一个技术栈</a:t>
            </a:r>
            <a:r>
              <a:rPr sz="2400" spc="-5" dirty="0">
                <a:solidFill>
                  <a:srgbClr val="272821"/>
                </a:solidFill>
                <a:latin typeface="Franklin Gothic Medium Cond"/>
                <a:cs typeface="Franklin Gothic Medium Cond"/>
              </a:rPr>
              <a:t>每</a:t>
            </a:r>
            <a:r>
              <a:rPr sz="2400" dirty="0">
                <a:solidFill>
                  <a:srgbClr val="272821"/>
                </a:solidFill>
                <a:latin typeface="Franklin Gothic Medium Cond"/>
                <a:cs typeface="Franklin Gothic Medium Cond"/>
              </a:rPr>
              <a:t> </a:t>
            </a:r>
            <a:r>
              <a:rPr sz="2400" spc="-5" dirty="0">
                <a:solidFill>
                  <a:srgbClr val="272821"/>
                </a:solidFill>
                <a:latin typeface="Franklin Gothic Medium Cond"/>
                <a:cs typeface="Franklin Gothic Medium Cond"/>
              </a:rPr>
              <a:t>层</a:t>
            </a:r>
            <a:endParaRPr sz="2400" dirty="0">
              <a:latin typeface="Franklin Gothic Medium Cond"/>
              <a:cs typeface="Franklin Gothic Medium Cond"/>
            </a:endParaRPr>
          </a:p>
          <a:p>
            <a:pPr marL="457834" lvl="1" indent="-173990">
              <a:spcBef>
                <a:spcPts val="505"/>
              </a:spcBef>
              <a:buClr>
                <a:srgbClr val="808285"/>
              </a:buClr>
              <a:buFont typeface="Arial"/>
              <a:buChar char="•"/>
              <a:tabLst>
                <a:tab pos="458470" algn="l"/>
              </a:tabLst>
              <a:defRPr/>
            </a:pPr>
            <a:r>
              <a:rPr sz="2400" dirty="0">
                <a:solidFill>
                  <a:srgbClr val="272821"/>
                </a:solidFill>
                <a:latin typeface="Franklin Gothic Medium Cond"/>
                <a:cs typeface="Franklin Gothic Medium Cond"/>
              </a:rPr>
              <a:t>演示文稿: Linux、JVM、</a:t>
            </a:r>
            <a:r>
              <a:rPr sz="2400" spc="-10" dirty="0">
                <a:solidFill>
                  <a:srgbClr val="272821"/>
                </a:solidFill>
                <a:latin typeface="Franklin Gothic Medium Cond"/>
                <a:cs typeface="Franklin Gothic Medium Cond"/>
              </a:rPr>
              <a:t>Tomcat</a:t>
            </a:r>
            <a:r>
              <a:rPr sz="2400" spc="-5" dirty="0">
                <a:solidFill>
                  <a:srgbClr val="272821"/>
                </a:solidFill>
                <a:latin typeface="Franklin Gothic Medium Cond"/>
                <a:cs typeface="Franklin Gothic Medium Cond"/>
              </a:rPr>
              <a:t>库</a:t>
            </a:r>
            <a:r>
              <a:rPr sz="2400" dirty="0">
                <a:solidFill>
                  <a:srgbClr val="272821"/>
                </a:solidFill>
                <a:latin typeface="Franklin Gothic Medium Cond"/>
                <a:cs typeface="Franklin Gothic Medium Cond"/>
              </a:rPr>
              <a:t>EJB 客户端,</a:t>
            </a:r>
            <a:r>
              <a:rPr sz="2400" spc="-50" dirty="0">
                <a:solidFill>
                  <a:srgbClr val="272821"/>
                </a:solidFill>
                <a:latin typeface="Franklin Gothic Medium Cond"/>
                <a:cs typeface="Franklin Gothic Medium Cond"/>
              </a:rPr>
              <a:t> </a:t>
            </a:r>
            <a:r>
              <a:rPr sz="2400" dirty="0">
                <a:solidFill>
                  <a:srgbClr val="272821"/>
                </a:solidFill>
                <a:latin typeface="Franklin Gothic Medium Cond"/>
                <a:cs typeface="Franklin Gothic Medium Cond"/>
              </a:rPr>
              <a:t>Javascript</a:t>
            </a:r>
            <a:endParaRPr sz="2400" dirty="0">
              <a:latin typeface="Franklin Gothic Medium Cond"/>
              <a:cs typeface="Franklin Gothic Medium Cond"/>
            </a:endParaRPr>
          </a:p>
          <a:p>
            <a:pPr marL="457834" lvl="1" indent="-173990">
              <a:spcBef>
                <a:spcPts val="505"/>
              </a:spcBef>
              <a:buClr>
                <a:srgbClr val="808285"/>
              </a:buClr>
              <a:buFont typeface="Arial"/>
              <a:buChar char="•"/>
              <a:tabLst>
                <a:tab pos="458470" algn="l"/>
              </a:tabLst>
              <a:defRPr/>
            </a:pPr>
            <a:r>
              <a:rPr sz="2400" dirty="0">
                <a:solidFill>
                  <a:srgbClr val="272821"/>
                </a:solidFill>
                <a:latin typeface="Franklin Gothic Medium Cond"/>
                <a:cs typeface="Franklin Gothic Medium Cond"/>
              </a:rPr>
              <a:t>逻辑: Linux, JVM,</a:t>
            </a:r>
            <a:r>
              <a:rPr sz="2400" spc="-5" dirty="0">
                <a:solidFill>
                  <a:srgbClr val="272821"/>
                </a:solidFill>
                <a:latin typeface="Franklin Gothic Medium Cond"/>
                <a:cs typeface="Franklin Gothic Medium Cond"/>
              </a:rPr>
              <a:t>EJB 容器,</a:t>
            </a:r>
            <a:r>
              <a:rPr sz="2400" spc="-60" dirty="0">
                <a:solidFill>
                  <a:srgbClr val="272821"/>
                </a:solidFill>
                <a:latin typeface="Franklin Gothic Medium Cond"/>
                <a:cs typeface="Franklin Gothic Medium Cond"/>
              </a:rPr>
              <a:t> </a:t>
            </a:r>
            <a:r>
              <a:rPr sz="2400" dirty="0">
                <a:solidFill>
                  <a:srgbClr val="272821"/>
                </a:solidFill>
                <a:latin typeface="Franklin Gothic Medium Cond"/>
                <a:cs typeface="Franklin Gothic Medium Cond"/>
              </a:rPr>
              <a:t>库</a:t>
            </a:r>
            <a:endParaRPr sz="2400" dirty="0">
              <a:latin typeface="Franklin Gothic Medium Cond"/>
              <a:cs typeface="Franklin Gothic Medium Cond"/>
            </a:endParaRPr>
          </a:p>
          <a:p>
            <a:pPr marL="457834" lvl="1" indent="-173990">
              <a:spcBef>
                <a:spcPts val="495"/>
              </a:spcBef>
              <a:buClr>
                <a:srgbClr val="808285"/>
              </a:buClr>
              <a:buFont typeface="Arial"/>
              <a:buChar char="•"/>
              <a:tabLst>
                <a:tab pos="458470" algn="l"/>
              </a:tabLst>
              <a:defRPr/>
            </a:pPr>
            <a:r>
              <a:rPr sz="2400" dirty="0">
                <a:solidFill>
                  <a:srgbClr val="272821"/>
                </a:solidFill>
                <a:latin typeface="Franklin Gothic Medium Cond"/>
                <a:cs typeface="Franklin Gothic Medium Cond"/>
              </a:rPr>
              <a:t>数据</a:t>
            </a:r>
            <a:r>
              <a:rPr sz="2400" spc="-5" dirty="0">
                <a:solidFill>
                  <a:srgbClr val="272821"/>
                </a:solidFill>
                <a:latin typeface="Franklin Gothic Medium Cond"/>
                <a:cs typeface="Franklin Gothic Medium Cond"/>
              </a:rPr>
              <a:t>访问: Linux,</a:t>
            </a:r>
            <a:r>
              <a:rPr sz="2400" dirty="0">
                <a:solidFill>
                  <a:srgbClr val="272821"/>
                </a:solidFill>
                <a:latin typeface="Franklin Gothic Medium Cond"/>
                <a:cs typeface="Franklin Gothic Medium Cond"/>
              </a:rPr>
              <a:t>Jvm</a:t>
            </a:r>
            <a:r>
              <a:rPr sz="2400" spc="-5" dirty="0">
                <a:solidFill>
                  <a:srgbClr val="272821"/>
                </a:solidFill>
                <a:latin typeface="Franklin Gothic Medium Cond"/>
                <a:cs typeface="Franklin Gothic Medium Cond"/>
              </a:rPr>
              <a:t>EJB JPA,</a:t>
            </a:r>
            <a:r>
              <a:rPr sz="2400" dirty="0">
                <a:solidFill>
                  <a:srgbClr val="272821"/>
                </a:solidFill>
                <a:latin typeface="Franklin Gothic Medium Cond"/>
                <a:cs typeface="Franklin Gothic Medium Cond"/>
              </a:rPr>
              <a:t>Ejb</a:t>
            </a:r>
            <a:r>
              <a:rPr sz="2400" spc="-5" dirty="0">
                <a:solidFill>
                  <a:srgbClr val="272821"/>
                </a:solidFill>
                <a:latin typeface="Franklin Gothic Medium Cond"/>
                <a:cs typeface="Franklin Gothic Medium Cond"/>
              </a:rPr>
              <a:t>容器</a:t>
            </a:r>
            <a:r>
              <a:rPr sz="2400" spc="-35" dirty="0">
                <a:solidFill>
                  <a:srgbClr val="272821"/>
                </a:solidFill>
                <a:latin typeface="Franklin Gothic Medium Cond"/>
                <a:cs typeface="Franklin Gothic Medium Cond"/>
              </a:rPr>
              <a:t> </a:t>
            </a:r>
            <a:r>
              <a:rPr sz="2400" dirty="0">
                <a:solidFill>
                  <a:srgbClr val="272821"/>
                </a:solidFill>
                <a:latin typeface="Franklin Gothic Medium Cond"/>
                <a:cs typeface="Franklin Gothic Medium Cond"/>
              </a:rPr>
              <a:t>库</a:t>
            </a:r>
            <a:endParaRPr sz="2400" dirty="0">
              <a:latin typeface="Franklin Gothic Medium Cond"/>
              <a:cs typeface="Franklin Gothic Medium Cond"/>
            </a:endParaRPr>
          </a:p>
          <a:p>
            <a:pPr marL="12700">
              <a:spcBef>
                <a:spcPts val="1010"/>
              </a:spcBef>
              <a:defRPr/>
            </a:pPr>
            <a:r>
              <a:rPr sz="2400" dirty="0">
                <a:solidFill>
                  <a:srgbClr val="272821"/>
                </a:solidFill>
                <a:latin typeface="Franklin Gothic Medium Cond"/>
                <a:cs typeface="Franklin Gothic Medium Cond"/>
              </a:rPr>
              <a:t>好处</a:t>
            </a:r>
            <a:endParaRPr sz="2400" dirty="0">
              <a:latin typeface="Franklin Gothic Medium Cond"/>
              <a:cs typeface="Franklin Gothic Medium Cond"/>
            </a:endParaRPr>
          </a:p>
          <a:p>
            <a:pPr marL="241300" indent="-228600">
              <a:spcBef>
                <a:spcPts val="994"/>
              </a:spcBef>
              <a:buClr>
                <a:srgbClr val="808285"/>
              </a:buClr>
              <a:buFont typeface="Arial"/>
              <a:buChar char="•"/>
              <a:tabLst>
                <a:tab pos="241300" algn="l"/>
                <a:tab pos="241935" algn="l"/>
              </a:tabLst>
              <a:defRPr/>
            </a:pPr>
            <a:r>
              <a:rPr sz="2400" spc="-5" dirty="0">
                <a:solidFill>
                  <a:srgbClr val="272821"/>
                </a:solidFill>
                <a:latin typeface="Franklin Gothic Medium Cond"/>
                <a:cs typeface="Franklin Gothic Medium Cond"/>
              </a:rPr>
              <a:t>简单</a:t>
            </a:r>
            <a:r>
              <a:rPr sz="2400" dirty="0">
                <a:solidFill>
                  <a:srgbClr val="272821"/>
                </a:solidFill>
                <a:latin typeface="Franklin Gothic Medium Cond"/>
                <a:cs typeface="Franklin Gothic Medium Cond"/>
              </a:rPr>
              <a:t>心智模型,</a:t>
            </a:r>
            <a:r>
              <a:rPr sz="2400" spc="-5" dirty="0">
                <a:solidFill>
                  <a:srgbClr val="272821"/>
                </a:solidFill>
                <a:latin typeface="Franklin Gothic Medium Cond"/>
                <a:cs typeface="Franklin Gothic Medium Cond"/>
              </a:rPr>
              <a:t>简单</a:t>
            </a:r>
            <a:r>
              <a:rPr sz="2400" spc="-85" dirty="0">
                <a:solidFill>
                  <a:srgbClr val="272821"/>
                </a:solidFill>
                <a:latin typeface="Franklin Gothic Medium Cond"/>
                <a:cs typeface="Franklin Gothic Medium Cond"/>
              </a:rPr>
              <a:t> </a:t>
            </a:r>
            <a:r>
              <a:rPr sz="2400" dirty="0">
                <a:solidFill>
                  <a:srgbClr val="272821"/>
                </a:solidFill>
                <a:latin typeface="Franklin Gothic Medium Cond"/>
                <a:cs typeface="Franklin Gothic Medium Cond"/>
              </a:rPr>
              <a:t>依赖</a:t>
            </a:r>
            <a:endParaRPr sz="2400" dirty="0">
              <a:latin typeface="Franklin Gothic Medium Cond"/>
              <a:cs typeface="Franklin Gothic Medium Cond"/>
            </a:endParaRPr>
          </a:p>
          <a:p>
            <a:pPr marL="241300" indent="-228600">
              <a:spcBef>
                <a:spcPts val="994"/>
              </a:spcBef>
              <a:buClr>
                <a:srgbClr val="808285"/>
              </a:buClr>
              <a:buFont typeface="Arial"/>
              <a:buChar char="•"/>
              <a:tabLst>
                <a:tab pos="241300" algn="l"/>
                <a:tab pos="241935" algn="l"/>
              </a:tabLst>
              <a:defRPr/>
            </a:pPr>
            <a:r>
              <a:rPr sz="2400" spc="-5" dirty="0">
                <a:solidFill>
                  <a:srgbClr val="272821"/>
                </a:solidFill>
                <a:latin typeface="Franklin Gothic Medium Cond"/>
                <a:cs typeface="Franklin Gothic Medium Cond"/>
              </a:rPr>
              <a:t>简单部署</a:t>
            </a:r>
            <a:r>
              <a:rPr sz="2400" dirty="0">
                <a:solidFill>
                  <a:srgbClr val="272821"/>
                </a:solidFill>
                <a:latin typeface="Franklin Gothic Medium Cond"/>
                <a:cs typeface="Franklin Gothic Medium Cond"/>
              </a:rPr>
              <a:t>和缩放</a:t>
            </a:r>
            <a:r>
              <a:rPr sz="2400" spc="-60" dirty="0">
                <a:solidFill>
                  <a:srgbClr val="272821"/>
                </a:solidFill>
                <a:latin typeface="Franklin Gothic Medium Cond"/>
                <a:cs typeface="Franklin Gothic Medium Cond"/>
              </a:rPr>
              <a:t> </a:t>
            </a:r>
            <a:r>
              <a:rPr sz="2400" dirty="0">
                <a:solidFill>
                  <a:srgbClr val="272821"/>
                </a:solidFill>
                <a:latin typeface="Franklin Gothic Medium Cond"/>
                <a:cs typeface="Franklin Gothic Medium Cond"/>
              </a:rPr>
              <a:t>模型</a:t>
            </a:r>
            <a:endParaRPr sz="2400" dirty="0">
              <a:latin typeface="Franklin Gothic Medium Cond"/>
              <a:cs typeface="Franklin Gothic Medium Cond"/>
            </a:endParaRPr>
          </a:p>
        </p:txBody>
      </p:sp>
      <p:sp>
        <p:nvSpPr>
          <p:cNvPr id="5" name="object 5">
            <a:extLst>
              <a:ext uri="{FF2B5EF4-FFF2-40B4-BE49-F238E27FC236}">
                <a16:creationId xmlns:a16="http://schemas.microsoft.com/office/drawing/2014/main" id="{9B4A4DE4-06A5-4FA3-A26C-C04EF4F2383B}"/>
              </a:ext>
            </a:extLst>
          </p:cNvPr>
          <p:cNvSpPr txBox="1"/>
          <p:nvPr/>
        </p:nvSpPr>
        <p:spPr>
          <a:xfrm>
            <a:off x="9528175" y="1690688"/>
            <a:ext cx="2333625" cy="552450"/>
          </a:xfrm>
          <a:prstGeom prst="rect">
            <a:avLst/>
          </a:prstGeom>
          <a:solidFill>
            <a:srgbClr val="256394"/>
          </a:solidFill>
          <a:ln w="12700">
            <a:solidFill>
              <a:srgbClr val="41709C"/>
            </a:solidFill>
          </a:ln>
        </p:spPr>
        <p:txBody>
          <a:bodyPr lIns="0" tIns="123825" rIns="0" bIns="0">
            <a:spAutoFit/>
          </a:bodyPr>
          <a:lstStyle/>
          <a:p>
            <a:pPr marL="575945">
              <a:spcBef>
                <a:spcPts val="975"/>
              </a:spcBef>
              <a:defRPr/>
            </a:pPr>
            <a:r>
              <a:rPr spc="-10" dirty="0">
                <a:solidFill>
                  <a:srgbClr val="FFFFFF"/>
                </a:solidFill>
                <a:latin typeface="Calibri"/>
                <a:cs typeface="Calibri"/>
              </a:rPr>
              <a:t>表示</a:t>
            </a:r>
            <a:endParaRPr>
              <a:latin typeface="Calibri"/>
              <a:cs typeface="Calibri"/>
            </a:endParaRPr>
          </a:p>
        </p:txBody>
      </p:sp>
      <p:sp>
        <p:nvSpPr>
          <p:cNvPr id="6" name="object 6">
            <a:extLst>
              <a:ext uri="{FF2B5EF4-FFF2-40B4-BE49-F238E27FC236}">
                <a16:creationId xmlns:a16="http://schemas.microsoft.com/office/drawing/2014/main" id="{E3E07429-01EB-4D02-BE72-39D3FE8D342D}"/>
              </a:ext>
            </a:extLst>
          </p:cNvPr>
          <p:cNvSpPr txBox="1"/>
          <p:nvPr/>
        </p:nvSpPr>
        <p:spPr>
          <a:xfrm>
            <a:off x="9528175" y="2670175"/>
            <a:ext cx="2333625" cy="561975"/>
          </a:xfrm>
          <a:prstGeom prst="rect">
            <a:avLst/>
          </a:prstGeom>
          <a:solidFill>
            <a:srgbClr val="256394"/>
          </a:solidFill>
          <a:ln w="12700">
            <a:solidFill>
              <a:srgbClr val="41709C"/>
            </a:solidFill>
          </a:ln>
        </p:spPr>
        <p:txBody>
          <a:bodyPr lIns="0" tIns="128270" rIns="0" bIns="0">
            <a:spAutoFit/>
          </a:bodyPr>
          <a:lstStyle/>
          <a:p>
            <a:pPr marL="1905" algn="ctr">
              <a:spcBef>
                <a:spcPts val="1010"/>
              </a:spcBef>
              <a:defRPr/>
            </a:pPr>
            <a:r>
              <a:rPr spc="-5" dirty="0">
                <a:solidFill>
                  <a:srgbClr val="FFFFFF"/>
                </a:solidFill>
                <a:latin typeface="Calibri"/>
                <a:cs typeface="Calibri"/>
              </a:rPr>
              <a:t>逻辑</a:t>
            </a:r>
            <a:endParaRPr>
              <a:latin typeface="Calibri"/>
              <a:cs typeface="Calibri"/>
            </a:endParaRPr>
          </a:p>
        </p:txBody>
      </p:sp>
      <p:sp>
        <p:nvSpPr>
          <p:cNvPr id="83974" name="object 7">
            <a:extLst>
              <a:ext uri="{FF2B5EF4-FFF2-40B4-BE49-F238E27FC236}">
                <a16:creationId xmlns:a16="http://schemas.microsoft.com/office/drawing/2014/main" id="{51C7D771-9D9B-47C3-BB2E-038920779B19}"/>
              </a:ext>
            </a:extLst>
          </p:cNvPr>
          <p:cNvSpPr>
            <a:spLocks/>
          </p:cNvSpPr>
          <p:nvPr/>
        </p:nvSpPr>
        <p:spPr bwMode="auto">
          <a:xfrm>
            <a:off x="9996488" y="4795838"/>
            <a:ext cx="1397000" cy="1111250"/>
          </a:xfrm>
          <a:custGeom>
            <a:avLst/>
            <a:gdLst>
              <a:gd name="T0" fmla="*/ 0 w 1397634"/>
              <a:gd name="T1" fmla="*/ 0 h 1109979"/>
              <a:gd name="T2" fmla="*/ 0 w 1397634"/>
              <a:gd name="T3" fmla="*/ 956522 h 1109979"/>
              <a:gd name="T4" fmla="*/ 3597 w 1397634"/>
              <a:gd name="T5" fmla="*/ 972822 h 1109979"/>
              <a:gd name="T6" fmla="*/ 31340 w 1397634"/>
              <a:gd name="T7" fmla="*/ 1003928 h 1109979"/>
              <a:gd name="T8" fmla="*/ 84133 w 1397634"/>
              <a:gd name="T9" fmla="*/ 1032511 h 1109979"/>
              <a:gd name="T10" fmla="*/ 159177 w 1397634"/>
              <a:gd name="T11" fmla="*/ 1057926 h 1109979"/>
              <a:gd name="T12" fmla="*/ 204163 w 1397634"/>
              <a:gd name="T13" fmla="*/ 1069248 h 1109979"/>
              <a:gd name="T14" fmla="*/ 253666 w 1397634"/>
              <a:gd name="T15" fmla="*/ 1079536 h 1109979"/>
              <a:gd name="T16" fmla="*/ 307325 w 1397634"/>
              <a:gd name="T17" fmla="*/ 1088714 h 1109979"/>
              <a:gd name="T18" fmla="*/ 364796 w 1397634"/>
              <a:gd name="T19" fmla="*/ 1096699 h 1109979"/>
              <a:gd name="T20" fmla="*/ 425730 w 1397634"/>
              <a:gd name="T21" fmla="*/ 1103413 h 1109979"/>
              <a:gd name="T22" fmla="*/ 489770 w 1397634"/>
              <a:gd name="T23" fmla="*/ 1108773 h 1109979"/>
              <a:gd name="T24" fmla="*/ 556568 w 1397634"/>
              <a:gd name="T25" fmla="*/ 1112702 h 1109979"/>
              <a:gd name="T26" fmla="*/ 625777 w 1397634"/>
              <a:gd name="T27" fmla="*/ 1115118 h 1109979"/>
              <a:gd name="T28" fmla="*/ 697043 w 1397634"/>
              <a:gd name="T29" fmla="*/ 1115940 h 1109979"/>
              <a:gd name="T30" fmla="*/ 768332 w 1397634"/>
              <a:gd name="T31" fmla="*/ 1115118 h 1109979"/>
              <a:gd name="T32" fmla="*/ 837560 w 1397634"/>
              <a:gd name="T33" fmla="*/ 1112702 h 1109979"/>
              <a:gd name="T34" fmla="*/ 904376 w 1397634"/>
              <a:gd name="T35" fmla="*/ 1108773 h 1109979"/>
              <a:gd name="T36" fmla="*/ 968431 w 1397634"/>
              <a:gd name="T37" fmla="*/ 1103413 h 1109979"/>
              <a:gd name="T38" fmla="*/ 1029375 w 1397634"/>
              <a:gd name="T39" fmla="*/ 1096699 h 1109979"/>
              <a:gd name="T40" fmla="*/ 1086857 w 1397634"/>
              <a:gd name="T41" fmla="*/ 1088714 h 1109979"/>
              <a:gd name="T42" fmla="*/ 1140525 w 1397634"/>
              <a:gd name="T43" fmla="*/ 1079536 h 1109979"/>
              <a:gd name="T44" fmla="*/ 1190033 w 1397634"/>
              <a:gd name="T45" fmla="*/ 1069248 h 1109979"/>
              <a:gd name="T46" fmla="*/ 1235028 w 1397634"/>
              <a:gd name="T47" fmla="*/ 1057926 h 1109979"/>
              <a:gd name="T48" fmla="*/ 1275159 w 1397634"/>
              <a:gd name="T49" fmla="*/ 1045655 h 1109979"/>
              <a:gd name="T50" fmla="*/ 1339433 w 1397634"/>
              <a:gd name="T51" fmla="*/ 1018575 h 1109979"/>
              <a:gd name="T52" fmla="*/ 1380052 w 1397634"/>
              <a:gd name="T53" fmla="*/ 988650 h 1109979"/>
              <a:gd name="T54" fmla="*/ 1394213 w 1397634"/>
              <a:gd name="T55" fmla="*/ 956522 h 1109979"/>
              <a:gd name="T56" fmla="*/ 1394213 w 1397634"/>
              <a:gd name="T57" fmla="*/ 159404 h 1109979"/>
              <a:gd name="T58" fmla="*/ 697043 w 1397634"/>
              <a:gd name="T59" fmla="*/ 159404 h 1109979"/>
              <a:gd name="T60" fmla="*/ 625777 w 1397634"/>
              <a:gd name="T61" fmla="*/ 158582 h 1109979"/>
              <a:gd name="T62" fmla="*/ 556568 w 1397634"/>
              <a:gd name="T63" fmla="*/ 156165 h 1109979"/>
              <a:gd name="T64" fmla="*/ 489770 w 1397634"/>
              <a:gd name="T65" fmla="*/ 152236 h 1109979"/>
              <a:gd name="T66" fmla="*/ 425730 w 1397634"/>
              <a:gd name="T67" fmla="*/ 146874 h 1109979"/>
              <a:gd name="T68" fmla="*/ 364796 w 1397634"/>
              <a:gd name="T69" fmla="*/ 140159 h 1109979"/>
              <a:gd name="T70" fmla="*/ 307325 w 1397634"/>
              <a:gd name="T71" fmla="*/ 132172 h 1109979"/>
              <a:gd name="T72" fmla="*/ 253666 w 1397634"/>
              <a:gd name="T73" fmla="*/ 122994 h 1109979"/>
              <a:gd name="T74" fmla="*/ 204163 w 1397634"/>
              <a:gd name="T75" fmla="*/ 112704 h 1109979"/>
              <a:gd name="T76" fmla="*/ 159177 w 1397634"/>
              <a:gd name="T77" fmla="*/ 101383 h 1109979"/>
              <a:gd name="T78" fmla="*/ 119048 w 1397634"/>
              <a:gd name="T79" fmla="*/ 89111 h 1109979"/>
              <a:gd name="T80" fmla="*/ 54778 w 1397634"/>
              <a:gd name="T81" fmla="*/ 62035 h 1109979"/>
              <a:gd name="T82" fmla="*/ 14164 w 1397634"/>
              <a:gd name="T83" fmla="*/ 32118 h 1109979"/>
              <a:gd name="T84" fmla="*/ 3597 w 1397634"/>
              <a:gd name="T85" fmla="*/ 16295 h 1109979"/>
              <a:gd name="T86" fmla="*/ 0 w 1397634"/>
              <a:gd name="T87" fmla="*/ 0 h 1109979"/>
              <a:gd name="T88" fmla="*/ 1394213 w 1397634"/>
              <a:gd name="T89" fmla="*/ 0 h 1109979"/>
              <a:gd name="T90" fmla="*/ 1362873 w 1397634"/>
              <a:gd name="T91" fmla="*/ 47390 h 1109979"/>
              <a:gd name="T92" fmla="*/ 1310077 w 1397634"/>
              <a:gd name="T93" fmla="*/ 75968 h 1109979"/>
              <a:gd name="T94" fmla="*/ 1235028 w 1397634"/>
              <a:gd name="T95" fmla="*/ 101383 h 1109979"/>
              <a:gd name="T96" fmla="*/ 1190033 w 1397634"/>
              <a:gd name="T97" fmla="*/ 112704 h 1109979"/>
              <a:gd name="T98" fmla="*/ 1140525 w 1397634"/>
              <a:gd name="T99" fmla="*/ 122994 h 1109979"/>
              <a:gd name="T100" fmla="*/ 1086857 w 1397634"/>
              <a:gd name="T101" fmla="*/ 132172 h 1109979"/>
              <a:gd name="T102" fmla="*/ 1029375 w 1397634"/>
              <a:gd name="T103" fmla="*/ 140159 h 1109979"/>
              <a:gd name="T104" fmla="*/ 968431 w 1397634"/>
              <a:gd name="T105" fmla="*/ 146874 h 1109979"/>
              <a:gd name="T106" fmla="*/ 904376 w 1397634"/>
              <a:gd name="T107" fmla="*/ 152236 h 1109979"/>
              <a:gd name="T108" fmla="*/ 837560 w 1397634"/>
              <a:gd name="T109" fmla="*/ 156165 h 1109979"/>
              <a:gd name="T110" fmla="*/ 768332 w 1397634"/>
              <a:gd name="T111" fmla="*/ 158582 h 1109979"/>
              <a:gd name="T112" fmla="*/ 697043 w 1397634"/>
              <a:gd name="T113" fmla="*/ 159404 h 1109979"/>
              <a:gd name="T114" fmla="*/ 1394213 w 1397634"/>
              <a:gd name="T115" fmla="*/ 159404 h 1109979"/>
              <a:gd name="T116" fmla="*/ 1394213 w 1397634"/>
              <a:gd name="T117" fmla="*/ 0 h 110997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397634" h="1109979">
                <a:moveTo>
                  <a:pt x="0" y="0"/>
                </a:moveTo>
                <a:lnTo>
                  <a:pt x="0" y="951064"/>
                </a:lnTo>
                <a:lnTo>
                  <a:pt x="3607" y="967271"/>
                </a:lnTo>
                <a:lnTo>
                  <a:pt x="31410" y="998200"/>
                </a:lnTo>
                <a:lnTo>
                  <a:pt x="84323" y="1026619"/>
                </a:lnTo>
                <a:lnTo>
                  <a:pt x="159537" y="1051890"/>
                </a:lnTo>
                <a:lnTo>
                  <a:pt x="204628" y="1063147"/>
                </a:lnTo>
                <a:lnTo>
                  <a:pt x="254241" y="1073377"/>
                </a:lnTo>
                <a:lnTo>
                  <a:pt x="308024" y="1082502"/>
                </a:lnTo>
                <a:lnTo>
                  <a:pt x="365626" y="1090442"/>
                </a:lnTo>
                <a:lnTo>
                  <a:pt x="426696" y="1097117"/>
                </a:lnTo>
                <a:lnTo>
                  <a:pt x="490882" y="1102447"/>
                </a:lnTo>
                <a:lnTo>
                  <a:pt x="557833" y="1106353"/>
                </a:lnTo>
                <a:lnTo>
                  <a:pt x="627198" y="1108755"/>
                </a:lnTo>
                <a:lnTo>
                  <a:pt x="698626" y="1109573"/>
                </a:lnTo>
                <a:lnTo>
                  <a:pt x="770077" y="1108755"/>
                </a:lnTo>
                <a:lnTo>
                  <a:pt x="839462" y="1106353"/>
                </a:lnTo>
                <a:lnTo>
                  <a:pt x="906430" y="1102447"/>
                </a:lnTo>
                <a:lnTo>
                  <a:pt x="970631" y="1097117"/>
                </a:lnTo>
                <a:lnTo>
                  <a:pt x="1031713" y="1090442"/>
                </a:lnTo>
                <a:lnTo>
                  <a:pt x="1089325" y="1082502"/>
                </a:lnTo>
                <a:lnTo>
                  <a:pt x="1143116" y="1073377"/>
                </a:lnTo>
                <a:lnTo>
                  <a:pt x="1192736" y="1063147"/>
                </a:lnTo>
                <a:lnTo>
                  <a:pt x="1237833" y="1051890"/>
                </a:lnTo>
                <a:lnTo>
                  <a:pt x="1278055" y="1039688"/>
                </a:lnTo>
                <a:lnTo>
                  <a:pt x="1342475" y="1012763"/>
                </a:lnTo>
                <a:lnTo>
                  <a:pt x="1383186" y="983009"/>
                </a:lnTo>
                <a:lnTo>
                  <a:pt x="1397380" y="951064"/>
                </a:lnTo>
                <a:lnTo>
                  <a:pt x="1397380" y="158495"/>
                </a:lnTo>
                <a:lnTo>
                  <a:pt x="698626" y="158495"/>
                </a:lnTo>
                <a:lnTo>
                  <a:pt x="627198" y="157677"/>
                </a:lnTo>
                <a:lnTo>
                  <a:pt x="557833" y="155274"/>
                </a:lnTo>
                <a:lnTo>
                  <a:pt x="490882" y="151367"/>
                </a:lnTo>
                <a:lnTo>
                  <a:pt x="426696" y="146036"/>
                </a:lnTo>
                <a:lnTo>
                  <a:pt x="365626" y="139359"/>
                </a:lnTo>
                <a:lnTo>
                  <a:pt x="308024" y="131418"/>
                </a:lnTo>
                <a:lnTo>
                  <a:pt x="254241" y="122292"/>
                </a:lnTo>
                <a:lnTo>
                  <a:pt x="204628" y="112061"/>
                </a:lnTo>
                <a:lnTo>
                  <a:pt x="159537" y="100804"/>
                </a:lnTo>
                <a:lnTo>
                  <a:pt x="119318" y="88602"/>
                </a:lnTo>
                <a:lnTo>
                  <a:pt x="54903" y="61680"/>
                </a:lnTo>
                <a:lnTo>
                  <a:pt x="14194" y="31933"/>
                </a:lnTo>
                <a:lnTo>
                  <a:pt x="3607" y="16200"/>
                </a:lnTo>
                <a:lnTo>
                  <a:pt x="0" y="0"/>
                </a:lnTo>
                <a:close/>
              </a:path>
              <a:path w="1397634" h="1109979">
                <a:moveTo>
                  <a:pt x="1397380" y="0"/>
                </a:moveTo>
                <a:lnTo>
                  <a:pt x="1365969" y="47120"/>
                </a:lnTo>
                <a:lnTo>
                  <a:pt x="1313053" y="75534"/>
                </a:lnTo>
                <a:lnTo>
                  <a:pt x="1237833" y="100804"/>
                </a:lnTo>
                <a:lnTo>
                  <a:pt x="1192736" y="112061"/>
                </a:lnTo>
                <a:lnTo>
                  <a:pt x="1143116" y="122292"/>
                </a:lnTo>
                <a:lnTo>
                  <a:pt x="1089325" y="131418"/>
                </a:lnTo>
                <a:lnTo>
                  <a:pt x="1031713" y="139359"/>
                </a:lnTo>
                <a:lnTo>
                  <a:pt x="970631" y="146036"/>
                </a:lnTo>
                <a:lnTo>
                  <a:pt x="906430" y="151367"/>
                </a:lnTo>
                <a:lnTo>
                  <a:pt x="839462" y="155274"/>
                </a:lnTo>
                <a:lnTo>
                  <a:pt x="770077" y="157677"/>
                </a:lnTo>
                <a:lnTo>
                  <a:pt x="698626" y="158495"/>
                </a:lnTo>
                <a:lnTo>
                  <a:pt x="1397380" y="158495"/>
                </a:lnTo>
                <a:lnTo>
                  <a:pt x="1397380" y="0"/>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83975" name="object 8">
            <a:extLst>
              <a:ext uri="{FF2B5EF4-FFF2-40B4-BE49-F238E27FC236}">
                <a16:creationId xmlns:a16="http://schemas.microsoft.com/office/drawing/2014/main" id="{60327E07-53CB-4AC3-8BDD-796C5ABB895F}"/>
              </a:ext>
            </a:extLst>
          </p:cNvPr>
          <p:cNvSpPr>
            <a:spLocks/>
          </p:cNvSpPr>
          <p:nvPr/>
        </p:nvSpPr>
        <p:spPr bwMode="auto">
          <a:xfrm>
            <a:off x="9996488" y="4638675"/>
            <a:ext cx="1397000" cy="317500"/>
          </a:xfrm>
          <a:custGeom>
            <a:avLst/>
            <a:gdLst>
              <a:gd name="T0" fmla="*/ 697043 w 1397634"/>
              <a:gd name="T1" fmla="*/ 0 h 317500"/>
              <a:gd name="T2" fmla="*/ 625777 w 1397634"/>
              <a:gd name="T3" fmla="*/ 818 h 317500"/>
              <a:gd name="T4" fmla="*/ 556568 w 1397634"/>
              <a:gd name="T5" fmla="*/ 3221 h 317500"/>
              <a:gd name="T6" fmla="*/ 489770 w 1397634"/>
              <a:gd name="T7" fmla="*/ 7128 h 317500"/>
              <a:gd name="T8" fmla="*/ 425730 w 1397634"/>
              <a:gd name="T9" fmla="*/ 12459 h 317500"/>
              <a:gd name="T10" fmla="*/ 364796 w 1397634"/>
              <a:gd name="T11" fmla="*/ 19136 h 317500"/>
              <a:gd name="T12" fmla="*/ 307325 w 1397634"/>
              <a:gd name="T13" fmla="*/ 27077 h 317500"/>
              <a:gd name="T14" fmla="*/ 253666 w 1397634"/>
              <a:gd name="T15" fmla="*/ 36203 h 317500"/>
              <a:gd name="T16" fmla="*/ 204163 w 1397634"/>
              <a:gd name="T17" fmla="*/ 46434 h 317500"/>
              <a:gd name="T18" fmla="*/ 159177 w 1397634"/>
              <a:gd name="T19" fmla="*/ 57691 h 317500"/>
              <a:gd name="T20" fmla="*/ 119048 w 1397634"/>
              <a:gd name="T21" fmla="*/ 69893 h 317500"/>
              <a:gd name="T22" fmla="*/ 54778 w 1397634"/>
              <a:gd name="T23" fmla="*/ 96815 h 317500"/>
              <a:gd name="T24" fmla="*/ 14164 w 1397634"/>
              <a:gd name="T25" fmla="*/ 126562 h 317500"/>
              <a:gd name="T26" fmla="*/ 0 w 1397634"/>
              <a:gd name="T27" fmla="*/ 158496 h 317500"/>
              <a:gd name="T28" fmla="*/ 3597 w 1397634"/>
              <a:gd name="T29" fmla="*/ 174696 h 317500"/>
              <a:gd name="T30" fmla="*/ 31340 w 1397634"/>
              <a:gd name="T31" fmla="*/ 205616 h 317500"/>
              <a:gd name="T32" fmla="*/ 84133 w 1397634"/>
              <a:gd name="T33" fmla="*/ 234030 h 317500"/>
              <a:gd name="T34" fmla="*/ 159177 w 1397634"/>
              <a:gd name="T35" fmla="*/ 259300 h 317500"/>
              <a:gd name="T36" fmla="*/ 204163 w 1397634"/>
              <a:gd name="T37" fmla="*/ 270557 h 317500"/>
              <a:gd name="T38" fmla="*/ 253666 w 1397634"/>
              <a:gd name="T39" fmla="*/ 280788 h 317500"/>
              <a:gd name="T40" fmla="*/ 307325 w 1397634"/>
              <a:gd name="T41" fmla="*/ 289914 h 317500"/>
              <a:gd name="T42" fmla="*/ 364796 w 1397634"/>
              <a:gd name="T43" fmla="*/ 297855 h 317500"/>
              <a:gd name="T44" fmla="*/ 425730 w 1397634"/>
              <a:gd name="T45" fmla="*/ 304532 h 317500"/>
              <a:gd name="T46" fmla="*/ 489770 w 1397634"/>
              <a:gd name="T47" fmla="*/ 309863 h 317500"/>
              <a:gd name="T48" fmla="*/ 556568 w 1397634"/>
              <a:gd name="T49" fmla="*/ 313770 h 317500"/>
              <a:gd name="T50" fmla="*/ 625777 w 1397634"/>
              <a:gd name="T51" fmla="*/ 316173 h 317500"/>
              <a:gd name="T52" fmla="*/ 697043 w 1397634"/>
              <a:gd name="T53" fmla="*/ 316992 h 317500"/>
              <a:gd name="T54" fmla="*/ 768332 w 1397634"/>
              <a:gd name="T55" fmla="*/ 316173 h 317500"/>
              <a:gd name="T56" fmla="*/ 837560 w 1397634"/>
              <a:gd name="T57" fmla="*/ 313770 h 317500"/>
              <a:gd name="T58" fmla="*/ 904376 w 1397634"/>
              <a:gd name="T59" fmla="*/ 309863 h 317500"/>
              <a:gd name="T60" fmla="*/ 968431 w 1397634"/>
              <a:gd name="T61" fmla="*/ 304532 h 317500"/>
              <a:gd name="T62" fmla="*/ 1029375 w 1397634"/>
              <a:gd name="T63" fmla="*/ 297855 h 317500"/>
              <a:gd name="T64" fmla="*/ 1086857 w 1397634"/>
              <a:gd name="T65" fmla="*/ 289914 h 317500"/>
              <a:gd name="T66" fmla="*/ 1140525 w 1397634"/>
              <a:gd name="T67" fmla="*/ 280788 h 317500"/>
              <a:gd name="T68" fmla="*/ 1190033 w 1397634"/>
              <a:gd name="T69" fmla="*/ 270557 h 317500"/>
              <a:gd name="T70" fmla="*/ 1235028 w 1397634"/>
              <a:gd name="T71" fmla="*/ 259300 h 317500"/>
              <a:gd name="T72" fmla="*/ 1275159 w 1397634"/>
              <a:gd name="T73" fmla="*/ 247098 h 317500"/>
              <a:gd name="T74" fmla="*/ 1339433 w 1397634"/>
              <a:gd name="T75" fmla="*/ 220176 h 317500"/>
              <a:gd name="T76" fmla="*/ 1380052 w 1397634"/>
              <a:gd name="T77" fmla="*/ 190429 h 317500"/>
              <a:gd name="T78" fmla="*/ 1394213 w 1397634"/>
              <a:gd name="T79" fmla="*/ 158496 h 317500"/>
              <a:gd name="T80" fmla="*/ 1390615 w 1397634"/>
              <a:gd name="T81" fmla="*/ 142295 h 317500"/>
              <a:gd name="T82" fmla="*/ 1362873 w 1397634"/>
              <a:gd name="T83" fmla="*/ 111375 h 317500"/>
              <a:gd name="T84" fmla="*/ 1310077 w 1397634"/>
              <a:gd name="T85" fmla="*/ 82961 h 317500"/>
              <a:gd name="T86" fmla="*/ 1235028 w 1397634"/>
              <a:gd name="T87" fmla="*/ 57691 h 317500"/>
              <a:gd name="T88" fmla="*/ 1190033 w 1397634"/>
              <a:gd name="T89" fmla="*/ 46434 h 317500"/>
              <a:gd name="T90" fmla="*/ 1140525 w 1397634"/>
              <a:gd name="T91" fmla="*/ 36203 h 317500"/>
              <a:gd name="T92" fmla="*/ 1086857 w 1397634"/>
              <a:gd name="T93" fmla="*/ 27077 h 317500"/>
              <a:gd name="T94" fmla="*/ 1029375 w 1397634"/>
              <a:gd name="T95" fmla="*/ 19136 h 317500"/>
              <a:gd name="T96" fmla="*/ 968431 w 1397634"/>
              <a:gd name="T97" fmla="*/ 12459 h 317500"/>
              <a:gd name="T98" fmla="*/ 904376 w 1397634"/>
              <a:gd name="T99" fmla="*/ 7128 h 317500"/>
              <a:gd name="T100" fmla="*/ 837560 w 1397634"/>
              <a:gd name="T101" fmla="*/ 3221 h 317500"/>
              <a:gd name="T102" fmla="*/ 768332 w 1397634"/>
              <a:gd name="T103" fmla="*/ 818 h 317500"/>
              <a:gd name="T104" fmla="*/ 697043 w 1397634"/>
              <a:gd name="T105" fmla="*/ 0 h 3175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97634" h="317500">
                <a:moveTo>
                  <a:pt x="698626" y="0"/>
                </a:moveTo>
                <a:lnTo>
                  <a:pt x="627198" y="818"/>
                </a:lnTo>
                <a:lnTo>
                  <a:pt x="557833" y="3221"/>
                </a:lnTo>
                <a:lnTo>
                  <a:pt x="490882" y="7128"/>
                </a:lnTo>
                <a:lnTo>
                  <a:pt x="426696" y="12459"/>
                </a:lnTo>
                <a:lnTo>
                  <a:pt x="365626" y="19136"/>
                </a:lnTo>
                <a:lnTo>
                  <a:pt x="308024" y="27077"/>
                </a:lnTo>
                <a:lnTo>
                  <a:pt x="254241" y="36203"/>
                </a:lnTo>
                <a:lnTo>
                  <a:pt x="204628" y="46434"/>
                </a:lnTo>
                <a:lnTo>
                  <a:pt x="159537" y="57691"/>
                </a:lnTo>
                <a:lnTo>
                  <a:pt x="119318" y="69893"/>
                </a:lnTo>
                <a:lnTo>
                  <a:pt x="54903" y="96815"/>
                </a:lnTo>
                <a:lnTo>
                  <a:pt x="14194" y="126562"/>
                </a:lnTo>
                <a:lnTo>
                  <a:pt x="0" y="158496"/>
                </a:lnTo>
                <a:lnTo>
                  <a:pt x="3607" y="174696"/>
                </a:lnTo>
                <a:lnTo>
                  <a:pt x="31410" y="205616"/>
                </a:lnTo>
                <a:lnTo>
                  <a:pt x="84323" y="234030"/>
                </a:lnTo>
                <a:lnTo>
                  <a:pt x="159537" y="259300"/>
                </a:lnTo>
                <a:lnTo>
                  <a:pt x="204628" y="270557"/>
                </a:lnTo>
                <a:lnTo>
                  <a:pt x="254241" y="280788"/>
                </a:lnTo>
                <a:lnTo>
                  <a:pt x="308024" y="289914"/>
                </a:lnTo>
                <a:lnTo>
                  <a:pt x="365626" y="297855"/>
                </a:lnTo>
                <a:lnTo>
                  <a:pt x="426696" y="304532"/>
                </a:lnTo>
                <a:lnTo>
                  <a:pt x="490882" y="309863"/>
                </a:lnTo>
                <a:lnTo>
                  <a:pt x="557833" y="313770"/>
                </a:lnTo>
                <a:lnTo>
                  <a:pt x="627198" y="316173"/>
                </a:lnTo>
                <a:lnTo>
                  <a:pt x="698626" y="316992"/>
                </a:lnTo>
                <a:lnTo>
                  <a:pt x="770077" y="316173"/>
                </a:lnTo>
                <a:lnTo>
                  <a:pt x="839462" y="313770"/>
                </a:lnTo>
                <a:lnTo>
                  <a:pt x="906430" y="309863"/>
                </a:lnTo>
                <a:lnTo>
                  <a:pt x="970631" y="304532"/>
                </a:lnTo>
                <a:lnTo>
                  <a:pt x="1031713" y="297855"/>
                </a:lnTo>
                <a:lnTo>
                  <a:pt x="1089325" y="289914"/>
                </a:lnTo>
                <a:lnTo>
                  <a:pt x="1143116" y="280788"/>
                </a:lnTo>
                <a:lnTo>
                  <a:pt x="1192736" y="270557"/>
                </a:lnTo>
                <a:lnTo>
                  <a:pt x="1237833" y="259300"/>
                </a:lnTo>
                <a:lnTo>
                  <a:pt x="1278055" y="247098"/>
                </a:lnTo>
                <a:lnTo>
                  <a:pt x="1342475" y="220176"/>
                </a:lnTo>
                <a:lnTo>
                  <a:pt x="1383186" y="190429"/>
                </a:lnTo>
                <a:lnTo>
                  <a:pt x="1397380" y="158496"/>
                </a:lnTo>
                <a:lnTo>
                  <a:pt x="1393773" y="142295"/>
                </a:lnTo>
                <a:lnTo>
                  <a:pt x="1365969" y="111375"/>
                </a:lnTo>
                <a:lnTo>
                  <a:pt x="1313053" y="82961"/>
                </a:lnTo>
                <a:lnTo>
                  <a:pt x="1237833" y="57691"/>
                </a:lnTo>
                <a:lnTo>
                  <a:pt x="1192736" y="46434"/>
                </a:lnTo>
                <a:lnTo>
                  <a:pt x="1143116" y="36203"/>
                </a:lnTo>
                <a:lnTo>
                  <a:pt x="1089325" y="27077"/>
                </a:lnTo>
                <a:lnTo>
                  <a:pt x="1031713" y="19136"/>
                </a:lnTo>
                <a:lnTo>
                  <a:pt x="970631" y="12459"/>
                </a:lnTo>
                <a:lnTo>
                  <a:pt x="906430" y="7128"/>
                </a:lnTo>
                <a:lnTo>
                  <a:pt x="839462" y="3221"/>
                </a:lnTo>
                <a:lnTo>
                  <a:pt x="770077" y="818"/>
                </a:lnTo>
                <a:lnTo>
                  <a:pt x="698626" y="0"/>
                </a:lnTo>
                <a:close/>
              </a:path>
            </a:pathLst>
          </a:custGeom>
          <a:solidFill>
            <a:srgbClr val="7CA1B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83976" name="object 9">
            <a:extLst>
              <a:ext uri="{FF2B5EF4-FFF2-40B4-BE49-F238E27FC236}">
                <a16:creationId xmlns:a16="http://schemas.microsoft.com/office/drawing/2014/main" id="{0222BA44-F648-4C3A-B996-D1CDB58A1C09}"/>
              </a:ext>
            </a:extLst>
          </p:cNvPr>
          <p:cNvSpPr>
            <a:spLocks/>
          </p:cNvSpPr>
          <p:nvPr/>
        </p:nvSpPr>
        <p:spPr bwMode="auto">
          <a:xfrm>
            <a:off x="9996488" y="4638675"/>
            <a:ext cx="1397000" cy="317500"/>
          </a:xfrm>
          <a:custGeom>
            <a:avLst/>
            <a:gdLst>
              <a:gd name="T0" fmla="*/ 1394213 w 1397634"/>
              <a:gd name="T1" fmla="*/ 158496 h 317500"/>
              <a:gd name="T2" fmla="*/ 1362873 w 1397634"/>
              <a:gd name="T3" fmla="*/ 205616 h 317500"/>
              <a:gd name="T4" fmla="*/ 1310077 w 1397634"/>
              <a:gd name="T5" fmla="*/ 234030 h 317500"/>
              <a:gd name="T6" fmla="*/ 1235028 w 1397634"/>
              <a:gd name="T7" fmla="*/ 259300 h 317500"/>
              <a:gd name="T8" fmla="*/ 1190033 w 1397634"/>
              <a:gd name="T9" fmla="*/ 270557 h 317500"/>
              <a:gd name="T10" fmla="*/ 1140525 w 1397634"/>
              <a:gd name="T11" fmla="*/ 280788 h 317500"/>
              <a:gd name="T12" fmla="*/ 1086857 w 1397634"/>
              <a:gd name="T13" fmla="*/ 289914 h 317500"/>
              <a:gd name="T14" fmla="*/ 1029375 w 1397634"/>
              <a:gd name="T15" fmla="*/ 297855 h 317500"/>
              <a:gd name="T16" fmla="*/ 968431 w 1397634"/>
              <a:gd name="T17" fmla="*/ 304532 h 317500"/>
              <a:gd name="T18" fmla="*/ 904376 w 1397634"/>
              <a:gd name="T19" fmla="*/ 309863 h 317500"/>
              <a:gd name="T20" fmla="*/ 837560 w 1397634"/>
              <a:gd name="T21" fmla="*/ 313770 h 317500"/>
              <a:gd name="T22" fmla="*/ 768332 w 1397634"/>
              <a:gd name="T23" fmla="*/ 316173 h 317500"/>
              <a:gd name="T24" fmla="*/ 697043 w 1397634"/>
              <a:gd name="T25" fmla="*/ 316992 h 317500"/>
              <a:gd name="T26" fmla="*/ 625777 w 1397634"/>
              <a:gd name="T27" fmla="*/ 316173 h 317500"/>
              <a:gd name="T28" fmla="*/ 556568 w 1397634"/>
              <a:gd name="T29" fmla="*/ 313770 h 317500"/>
              <a:gd name="T30" fmla="*/ 489770 w 1397634"/>
              <a:gd name="T31" fmla="*/ 309863 h 317500"/>
              <a:gd name="T32" fmla="*/ 425730 w 1397634"/>
              <a:gd name="T33" fmla="*/ 304532 h 317500"/>
              <a:gd name="T34" fmla="*/ 364796 w 1397634"/>
              <a:gd name="T35" fmla="*/ 297855 h 317500"/>
              <a:gd name="T36" fmla="*/ 307325 w 1397634"/>
              <a:gd name="T37" fmla="*/ 289914 h 317500"/>
              <a:gd name="T38" fmla="*/ 253666 w 1397634"/>
              <a:gd name="T39" fmla="*/ 280788 h 317500"/>
              <a:gd name="T40" fmla="*/ 204163 w 1397634"/>
              <a:gd name="T41" fmla="*/ 270557 h 317500"/>
              <a:gd name="T42" fmla="*/ 159177 w 1397634"/>
              <a:gd name="T43" fmla="*/ 259300 h 317500"/>
              <a:gd name="T44" fmla="*/ 119048 w 1397634"/>
              <a:gd name="T45" fmla="*/ 247098 h 317500"/>
              <a:gd name="T46" fmla="*/ 54778 w 1397634"/>
              <a:gd name="T47" fmla="*/ 220176 h 317500"/>
              <a:gd name="T48" fmla="*/ 14164 w 1397634"/>
              <a:gd name="T49" fmla="*/ 190429 h 317500"/>
              <a:gd name="T50" fmla="*/ 0 w 1397634"/>
              <a:gd name="T51" fmla="*/ 158496 h 317500"/>
              <a:gd name="T52" fmla="*/ 3597 w 1397634"/>
              <a:gd name="T53" fmla="*/ 142295 h 317500"/>
              <a:gd name="T54" fmla="*/ 31340 w 1397634"/>
              <a:gd name="T55" fmla="*/ 111375 h 317500"/>
              <a:gd name="T56" fmla="*/ 84133 w 1397634"/>
              <a:gd name="T57" fmla="*/ 82961 h 317500"/>
              <a:gd name="T58" fmla="*/ 159177 w 1397634"/>
              <a:gd name="T59" fmla="*/ 57691 h 317500"/>
              <a:gd name="T60" fmla="*/ 204163 w 1397634"/>
              <a:gd name="T61" fmla="*/ 46434 h 317500"/>
              <a:gd name="T62" fmla="*/ 253666 w 1397634"/>
              <a:gd name="T63" fmla="*/ 36203 h 317500"/>
              <a:gd name="T64" fmla="*/ 307325 w 1397634"/>
              <a:gd name="T65" fmla="*/ 27077 h 317500"/>
              <a:gd name="T66" fmla="*/ 364796 w 1397634"/>
              <a:gd name="T67" fmla="*/ 19136 h 317500"/>
              <a:gd name="T68" fmla="*/ 425730 w 1397634"/>
              <a:gd name="T69" fmla="*/ 12459 h 317500"/>
              <a:gd name="T70" fmla="*/ 489770 w 1397634"/>
              <a:gd name="T71" fmla="*/ 7128 h 317500"/>
              <a:gd name="T72" fmla="*/ 556568 w 1397634"/>
              <a:gd name="T73" fmla="*/ 3221 h 317500"/>
              <a:gd name="T74" fmla="*/ 625777 w 1397634"/>
              <a:gd name="T75" fmla="*/ 818 h 317500"/>
              <a:gd name="T76" fmla="*/ 697043 w 1397634"/>
              <a:gd name="T77" fmla="*/ 0 h 317500"/>
              <a:gd name="T78" fmla="*/ 768332 w 1397634"/>
              <a:gd name="T79" fmla="*/ 818 h 317500"/>
              <a:gd name="T80" fmla="*/ 837560 w 1397634"/>
              <a:gd name="T81" fmla="*/ 3221 h 317500"/>
              <a:gd name="T82" fmla="*/ 904376 w 1397634"/>
              <a:gd name="T83" fmla="*/ 7128 h 317500"/>
              <a:gd name="T84" fmla="*/ 968431 w 1397634"/>
              <a:gd name="T85" fmla="*/ 12459 h 317500"/>
              <a:gd name="T86" fmla="*/ 1029375 w 1397634"/>
              <a:gd name="T87" fmla="*/ 19136 h 317500"/>
              <a:gd name="T88" fmla="*/ 1086857 w 1397634"/>
              <a:gd name="T89" fmla="*/ 27077 h 317500"/>
              <a:gd name="T90" fmla="*/ 1140525 w 1397634"/>
              <a:gd name="T91" fmla="*/ 36203 h 317500"/>
              <a:gd name="T92" fmla="*/ 1190033 w 1397634"/>
              <a:gd name="T93" fmla="*/ 46434 h 317500"/>
              <a:gd name="T94" fmla="*/ 1235028 w 1397634"/>
              <a:gd name="T95" fmla="*/ 57691 h 317500"/>
              <a:gd name="T96" fmla="*/ 1275159 w 1397634"/>
              <a:gd name="T97" fmla="*/ 69893 h 317500"/>
              <a:gd name="T98" fmla="*/ 1339433 w 1397634"/>
              <a:gd name="T99" fmla="*/ 96815 h 317500"/>
              <a:gd name="T100" fmla="*/ 1380052 w 1397634"/>
              <a:gd name="T101" fmla="*/ 126562 h 317500"/>
              <a:gd name="T102" fmla="*/ 1394213 w 1397634"/>
              <a:gd name="T103" fmla="*/ 158496 h 31750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397634" h="317500">
                <a:moveTo>
                  <a:pt x="1397380" y="158496"/>
                </a:moveTo>
                <a:lnTo>
                  <a:pt x="1365969" y="205616"/>
                </a:lnTo>
                <a:lnTo>
                  <a:pt x="1313053" y="234030"/>
                </a:lnTo>
                <a:lnTo>
                  <a:pt x="1237833" y="259300"/>
                </a:lnTo>
                <a:lnTo>
                  <a:pt x="1192736" y="270557"/>
                </a:lnTo>
                <a:lnTo>
                  <a:pt x="1143116" y="280788"/>
                </a:lnTo>
                <a:lnTo>
                  <a:pt x="1089325" y="289914"/>
                </a:lnTo>
                <a:lnTo>
                  <a:pt x="1031713" y="297855"/>
                </a:lnTo>
                <a:lnTo>
                  <a:pt x="970631" y="304532"/>
                </a:lnTo>
                <a:lnTo>
                  <a:pt x="906430" y="309863"/>
                </a:lnTo>
                <a:lnTo>
                  <a:pt x="839462" y="313770"/>
                </a:lnTo>
                <a:lnTo>
                  <a:pt x="770077" y="316173"/>
                </a:lnTo>
                <a:lnTo>
                  <a:pt x="698626" y="316992"/>
                </a:lnTo>
                <a:lnTo>
                  <a:pt x="627198" y="316173"/>
                </a:lnTo>
                <a:lnTo>
                  <a:pt x="557833" y="313770"/>
                </a:lnTo>
                <a:lnTo>
                  <a:pt x="490882" y="309863"/>
                </a:lnTo>
                <a:lnTo>
                  <a:pt x="426696" y="304532"/>
                </a:lnTo>
                <a:lnTo>
                  <a:pt x="365626" y="297855"/>
                </a:lnTo>
                <a:lnTo>
                  <a:pt x="308024" y="289914"/>
                </a:lnTo>
                <a:lnTo>
                  <a:pt x="254241" y="280788"/>
                </a:lnTo>
                <a:lnTo>
                  <a:pt x="204628" y="270557"/>
                </a:lnTo>
                <a:lnTo>
                  <a:pt x="159537" y="259300"/>
                </a:lnTo>
                <a:lnTo>
                  <a:pt x="119318" y="247098"/>
                </a:lnTo>
                <a:lnTo>
                  <a:pt x="54903" y="220176"/>
                </a:lnTo>
                <a:lnTo>
                  <a:pt x="14194" y="190429"/>
                </a:lnTo>
                <a:lnTo>
                  <a:pt x="0" y="158496"/>
                </a:lnTo>
                <a:lnTo>
                  <a:pt x="3607" y="142295"/>
                </a:lnTo>
                <a:lnTo>
                  <a:pt x="31410" y="111375"/>
                </a:lnTo>
                <a:lnTo>
                  <a:pt x="84323" y="82961"/>
                </a:lnTo>
                <a:lnTo>
                  <a:pt x="159537" y="57691"/>
                </a:lnTo>
                <a:lnTo>
                  <a:pt x="204628" y="46434"/>
                </a:lnTo>
                <a:lnTo>
                  <a:pt x="254241" y="36203"/>
                </a:lnTo>
                <a:lnTo>
                  <a:pt x="308024" y="27077"/>
                </a:lnTo>
                <a:lnTo>
                  <a:pt x="365626" y="19136"/>
                </a:lnTo>
                <a:lnTo>
                  <a:pt x="426696" y="12459"/>
                </a:lnTo>
                <a:lnTo>
                  <a:pt x="490882" y="7128"/>
                </a:lnTo>
                <a:lnTo>
                  <a:pt x="557833" y="3221"/>
                </a:lnTo>
                <a:lnTo>
                  <a:pt x="627198" y="818"/>
                </a:lnTo>
                <a:lnTo>
                  <a:pt x="698626" y="0"/>
                </a:lnTo>
                <a:lnTo>
                  <a:pt x="770077" y="818"/>
                </a:lnTo>
                <a:lnTo>
                  <a:pt x="839462" y="3221"/>
                </a:lnTo>
                <a:lnTo>
                  <a:pt x="906430" y="7128"/>
                </a:lnTo>
                <a:lnTo>
                  <a:pt x="970631" y="12459"/>
                </a:lnTo>
                <a:lnTo>
                  <a:pt x="1031713" y="19136"/>
                </a:lnTo>
                <a:lnTo>
                  <a:pt x="1089325" y="27077"/>
                </a:lnTo>
                <a:lnTo>
                  <a:pt x="1143116" y="36203"/>
                </a:lnTo>
                <a:lnTo>
                  <a:pt x="1192736" y="46434"/>
                </a:lnTo>
                <a:lnTo>
                  <a:pt x="1237833" y="57691"/>
                </a:lnTo>
                <a:lnTo>
                  <a:pt x="1278055" y="69893"/>
                </a:lnTo>
                <a:lnTo>
                  <a:pt x="1342475" y="96815"/>
                </a:lnTo>
                <a:lnTo>
                  <a:pt x="1383186" y="126562"/>
                </a:lnTo>
                <a:lnTo>
                  <a:pt x="1397380" y="158496"/>
                </a:lnTo>
                <a:close/>
              </a:path>
            </a:pathLst>
          </a:custGeom>
          <a:noFill/>
          <a:ln w="12700">
            <a:solidFill>
              <a:srgbClr val="41709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83977" name="object 10">
            <a:extLst>
              <a:ext uri="{FF2B5EF4-FFF2-40B4-BE49-F238E27FC236}">
                <a16:creationId xmlns:a16="http://schemas.microsoft.com/office/drawing/2014/main" id="{014CF1B0-B50E-476B-B641-6E47DC392703}"/>
              </a:ext>
            </a:extLst>
          </p:cNvPr>
          <p:cNvSpPr>
            <a:spLocks/>
          </p:cNvSpPr>
          <p:nvPr/>
        </p:nvSpPr>
        <p:spPr bwMode="auto">
          <a:xfrm>
            <a:off x="9996488" y="4795838"/>
            <a:ext cx="1397000" cy="1111250"/>
          </a:xfrm>
          <a:custGeom>
            <a:avLst/>
            <a:gdLst>
              <a:gd name="T0" fmla="*/ 1394213 w 1397634"/>
              <a:gd name="T1" fmla="*/ 0 h 1109979"/>
              <a:gd name="T2" fmla="*/ 1394213 w 1397634"/>
              <a:gd name="T3" fmla="*/ 956522 h 1109979"/>
              <a:gd name="T4" fmla="*/ 1390615 w 1397634"/>
              <a:gd name="T5" fmla="*/ 972822 h 1109979"/>
              <a:gd name="T6" fmla="*/ 1362873 w 1397634"/>
              <a:gd name="T7" fmla="*/ 1003928 h 1109979"/>
              <a:gd name="T8" fmla="*/ 1310077 w 1397634"/>
              <a:gd name="T9" fmla="*/ 1032511 h 1109979"/>
              <a:gd name="T10" fmla="*/ 1235028 w 1397634"/>
              <a:gd name="T11" fmla="*/ 1057926 h 1109979"/>
              <a:gd name="T12" fmla="*/ 1190033 w 1397634"/>
              <a:gd name="T13" fmla="*/ 1069248 h 1109979"/>
              <a:gd name="T14" fmla="*/ 1140525 w 1397634"/>
              <a:gd name="T15" fmla="*/ 1079536 h 1109979"/>
              <a:gd name="T16" fmla="*/ 1086857 w 1397634"/>
              <a:gd name="T17" fmla="*/ 1088714 h 1109979"/>
              <a:gd name="T18" fmla="*/ 1029375 w 1397634"/>
              <a:gd name="T19" fmla="*/ 1096699 h 1109979"/>
              <a:gd name="T20" fmla="*/ 968431 w 1397634"/>
              <a:gd name="T21" fmla="*/ 1103413 h 1109979"/>
              <a:gd name="T22" fmla="*/ 904376 w 1397634"/>
              <a:gd name="T23" fmla="*/ 1108773 h 1109979"/>
              <a:gd name="T24" fmla="*/ 837560 w 1397634"/>
              <a:gd name="T25" fmla="*/ 1112702 h 1109979"/>
              <a:gd name="T26" fmla="*/ 768332 w 1397634"/>
              <a:gd name="T27" fmla="*/ 1115118 h 1109979"/>
              <a:gd name="T28" fmla="*/ 697043 w 1397634"/>
              <a:gd name="T29" fmla="*/ 1115940 h 1109979"/>
              <a:gd name="T30" fmla="*/ 625777 w 1397634"/>
              <a:gd name="T31" fmla="*/ 1115118 h 1109979"/>
              <a:gd name="T32" fmla="*/ 556568 w 1397634"/>
              <a:gd name="T33" fmla="*/ 1112702 h 1109979"/>
              <a:gd name="T34" fmla="*/ 489770 w 1397634"/>
              <a:gd name="T35" fmla="*/ 1108773 h 1109979"/>
              <a:gd name="T36" fmla="*/ 425730 w 1397634"/>
              <a:gd name="T37" fmla="*/ 1103413 h 1109979"/>
              <a:gd name="T38" fmla="*/ 364796 w 1397634"/>
              <a:gd name="T39" fmla="*/ 1096699 h 1109979"/>
              <a:gd name="T40" fmla="*/ 307325 w 1397634"/>
              <a:gd name="T41" fmla="*/ 1088714 h 1109979"/>
              <a:gd name="T42" fmla="*/ 253666 w 1397634"/>
              <a:gd name="T43" fmla="*/ 1079536 h 1109979"/>
              <a:gd name="T44" fmla="*/ 204163 w 1397634"/>
              <a:gd name="T45" fmla="*/ 1069248 h 1109979"/>
              <a:gd name="T46" fmla="*/ 159177 w 1397634"/>
              <a:gd name="T47" fmla="*/ 1057926 h 1109979"/>
              <a:gd name="T48" fmla="*/ 119048 w 1397634"/>
              <a:gd name="T49" fmla="*/ 1045655 h 1109979"/>
              <a:gd name="T50" fmla="*/ 54778 w 1397634"/>
              <a:gd name="T51" fmla="*/ 1018575 h 1109979"/>
              <a:gd name="T52" fmla="*/ 14164 w 1397634"/>
              <a:gd name="T53" fmla="*/ 988650 h 1109979"/>
              <a:gd name="T54" fmla="*/ 0 w 1397634"/>
              <a:gd name="T55" fmla="*/ 956522 h 1109979"/>
              <a:gd name="T56" fmla="*/ 0 w 1397634"/>
              <a:gd name="T57" fmla="*/ 0 h 110997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397634" h="1109979">
                <a:moveTo>
                  <a:pt x="1397380" y="0"/>
                </a:moveTo>
                <a:lnTo>
                  <a:pt x="1397380" y="951064"/>
                </a:lnTo>
                <a:lnTo>
                  <a:pt x="1393773" y="967271"/>
                </a:lnTo>
                <a:lnTo>
                  <a:pt x="1365969" y="998200"/>
                </a:lnTo>
                <a:lnTo>
                  <a:pt x="1313053" y="1026619"/>
                </a:lnTo>
                <a:lnTo>
                  <a:pt x="1237833" y="1051890"/>
                </a:lnTo>
                <a:lnTo>
                  <a:pt x="1192736" y="1063147"/>
                </a:lnTo>
                <a:lnTo>
                  <a:pt x="1143116" y="1073377"/>
                </a:lnTo>
                <a:lnTo>
                  <a:pt x="1089325" y="1082502"/>
                </a:lnTo>
                <a:lnTo>
                  <a:pt x="1031713" y="1090442"/>
                </a:lnTo>
                <a:lnTo>
                  <a:pt x="970631" y="1097117"/>
                </a:lnTo>
                <a:lnTo>
                  <a:pt x="906430" y="1102447"/>
                </a:lnTo>
                <a:lnTo>
                  <a:pt x="839462" y="1106353"/>
                </a:lnTo>
                <a:lnTo>
                  <a:pt x="770077" y="1108755"/>
                </a:lnTo>
                <a:lnTo>
                  <a:pt x="698626" y="1109573"/>
                </a:lnTo>
                <a:lnTo>
                  <a:pt x="627198" y="1108755"/>
                </a:lnTo>
                <a:lnTo>
                  <a:pt x="557833" y="1106353"/>
                </a:lnTo>
                <a:lnTo>
                  <a:pt x="490882" y="1102447"/>
                </a:lnTo>
                <a:lnTo>
                  <a:pt x="426696" y="1097117"/>
                </a:lnTo>
                <a:lnTo>
                  <a:pt x="365626" y="1090442"/>
                </a:lnTo>
                <a:lnTo>
                  <a:pt x="308024" y="1082502"/>
                </a:lnTo>
                <a:lnTo>
                  <a:pt x="254241" y="1073377"/>
                </a:lnTo>
                <a:lnTo>
                  <a:pt x="204628" y="1063147"/>
                </a:lnTo>
                <a:lnTo>
                  <a:pt x="159537" y="1051890"/>
                </a:lnTo>
                <a:lnTo>
                  <a:pt x="119318" y="1039688"/>
                </a:lnTo>
                <a:lnTo>
                  <a:pt x="54903" y="1012763"/>
                </a:lnTo>
                <a:lnTo>
                  <a:pt x="14194" y="983009"/>
                </a:lnTo>
                <a:lnTo>
                  <a:pt x="0" y="951064"/>
                </a:lnTo>
                <a:lnTo>
                  <a:pt x="0" y="0"/>
                </a:lnTo>
              </a:path>
            </a:pathLst>
          </a:custGeom>
          <a:noFill/>
          <a:ln w="12700">
            <a:solidFill>
              <a:srgbClr val="41709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 name="object 11">
            <a:extLst>
              <a:ext uri="{FF2B5EF4-FFF2-40B4-BE49-F238E27FC236}">
                <a16:creationId xmlns:a16="http://schemas.microsoft.com/office/drawing/2014/main" id="{E6DABC8E-D50C-43E6-9960-D6B8929BBAB8}"/>
              </a:ext>
            </a:extLst>
          </p:cNvPr>
          <p:cNvSpPr txBox="1"/>
          <p:nvPr/>
        </p:nvSpPr>
        <p:spPr>
          <a:xfrm>
            <a:off x="10550525" y="5187950"/>
            <a:ext cx="288925" cy="298450"/>
          </a:xfrm>
          <a:prstGeom prst="rect">
            <a:avLst/>
          </a:prstGeom>
        </p:spPr>
        <p:txBody>
          <a:bodyPr lIns="0" tIns="12700" rIns="0" bIns="0">
            <a:spAutoFit/>
          </a:bodyPr>
          <a:lstStyle/>
          <a:p>
            <a:pPr marL="12700">
              <a:spcBef>
                <a:spcPts val="100"/>
              </a:spcBef>
              <a:defRPr/>
            </a:pPr>
            <a:r>
              <a:rPr spc="-5" dirty="0">
                <a:solidFill>
                  <a:srgbClr val="FFFFFF"/>
                </a:solidFill>
                <a:latin typeface="Calibri"/>
                <a:cs typeface="Calibri"/>
              </a:rPr>
              <a:t>Db</a:t>
            </a:r>
            <a:endParaRPr>
              <a:latin typeface="Calibri"/>
              <a:cs typeface="Calibri"/>
            </a:endParaRPr>
          </a:p>
        </p:txBody>
      </p:sp>
      <p:sp>
        <p:nvSpPr>
          <p:cNvPr id="12" name="object 12">
            <a:extLst>
              <a:ext uri="{FF2B5EF4-FFF2-40B4-BE49-F238E27FC236}">
                <a16:creationId xmlns:a16="http://schemas.microsoft.com/office/drawing/2014/main" id="{1A18741F-2CA5-44FB-A154-CC17DF47C52D}"/>
              </a:ext>
            </a:extLst>
          </p:cNvPr>
          <p:cNvSpPr txBox="1"/>
          <p:nvPr/>
        </p:nvSpPr>
        <p:spPr>
          <a:xfrm>
            <a:off x="9528175" y="3659188"/>
            <a:ext cx="2333625" cy="552450"/>
          </a:xfrm>
          <a:prstGeom prst="rect">
            <a:avLst/>
          </a:prstGeom>
          <a:solidFill>
            <a:srgbClr val="256394"/>
          </a:solidFill>
          <a:ln w="12700">
            <a:solidFill>
              <a:srgbClr val="41709C"/>
            </a:solidFill>
          </a:ln>
        </p:spPr>
        <p:txBody>
          <a:bodyPr lIns="0" tIns="124460" rIns="0" bIns="0">
            <a:spAutoFit/>
          </a:bodyPr>
          <a:lstStyle/>
          <a:p>
            <a:pPr marL="615950">
              <a:spcBef>
                <a:spcPts val="980"/>
              </a:spcBef>
              <a:defRPr/>
            </a:pPr>
            <a:r>
              <a:rPr spc="-15" dirty="0">
                <a:solidFill>
                  <a:srgbClr val="FFFFFF"/>
                </a:solidFill>
                <a:latin typeface="Calibri"/>
                <a:cs typeface="Calibri"/>
              </a:rPr>
              <a:t>数据</a:t>
            </a:r>
            <a:r>
              <a:rPr dirty="0">
                <a:solidFill>
                  <a:srgbClr val="FFFFFF"/>
                </a:solidFill>
                <a:latin typeface="Calibri"/>
                <a:cs typeface="Calibri"/>
              </a:rPr>
              <a:t> </a:t>
            </a:r>
            <a:r>
              <a:rPr spc="-5" dirty="0">
                <a:solidFill>
                  <a:srgbClr val="FFFFFF"/>
                </a:solidFill>
                <a:latin typeface="Calibri"/>
                <a:cs typeface="Calibri"/>
              </a:rPr>
              <a:t>访问</a:t>
            </a:r>
            <a:endParaRPr>
              <a:latin typeface="Calibri"/>
              <a:cs typeface="Calibri"/>
            </a:endParaRPr>
          </a:p>
        </p:txBody>
      </p:sp>
      <p:sp>
        <p:nvSpPr>
          <p:cNvPr id="83980" name="object 13">
            <a:extLst>
              <a:ext uri="{FF2B5EF4-FFF2-40B4-BE49-F238E27FC236}">
                <a16:creationId xmlns:a16="http://schemas.microsoft.com/office/drawing/2014/main" id="{3B740E66-94C4-4908-9097-484E9B02C301}"/>
              </a:ext>
            </a:extLst>
          </p:cNvPr>
          <p:cNvSpPr>
            <a:spLocks/>
          </p:cNvSpPr>
          <p:nvPr/>
        </p:nvSpPr>
        <p:spPr bwMode="auto">
          <a:xfrm>
            <a:off x="10631488" y="2243138"/>
            <a:ext cx="127000" cy="427037"/>
          </a:xfrm>
          <a:custGeom>
            <a:avLst/>
            <a:gdLst>
              <a:gd name="T0" fmla="*/ 0 w 127000"/>
              <a:gd name="T1" fmla="*/ 297155 h 427989"/>
              <a:gd name="T2" fmla="*/ 63500 w 127000"/>
              <a:gd name="T3" fmla="*/ 422747 h 427989"/>
              <a:gd name="T4" fmla="*/ 101600 w 127000"/>
              <a:gd name="T5" fmla="*/ 347392 h 427989"/>
              <a:gd name="T6" fmla="*/ 50800 w 127000"/>
              <a:gd name="T7" fmla="*/ 347392 h 427989"/>
              <a:gd name="T8" fmla="*/ 50800 w 127000"/>
              <a:gd name="T9" fmla="*/ 337344 h 427989"/>
              <a:gd name="T10" fmla="*/ 0 w 127000"/>
              <a:gd name="T11" fmla="*/ 297155 h 427989"/>
              <a:gd name="T12" fmla="*/ 50800 w 127000"/>
              <a:gd name="T13" fmla="*/ 337344 h 427989"/>
              <a:gd name="T14" fmla="*/ 50800 w 127000"/>
              <a:gd name="T15" fmla="*/ 347392 h 427989"/>
              <a:gd name="T16" fmla="*/ 63500 w 127000"/>
              <a:gd name="T17" fmla="*/ 347392 h 427989"/>
              <a:gd name="T18" fmla="*/ 50800 w 127000"/>
              <a:gd name="T19" fmla="*/ 337344 h 427989"/>
              <a:gd name="T20" fmla="*/ 76200 w 127000"/>
              <a:gd name="T21" fmla="*/ 0 h 427989"/>
              <a:gd name="T22" fmla="*/ 50800 w 127000"/>
              <a:gd name="T23" fmla="*/ 0 h 427989"/>
              <a:gd name="T24" fmla="*/ 50800 w 127000"/>
              <a:gd name="T25" fmla="*/ 337344 h 427989"/>
              <a:gd name="T26" fmla="*/ 63500 w 127000"/>
              <a:gd name="T27" fmla="*/ 347392 h 427989"/>
              <a:gd name="T28" fmla="*/ 76200 w 127000"/>
              <a:gd name="T29" fmla="*/ 337344 h 427989"/>
              <a:gd name="T30" fmla="*/ 76200 w 127000"/>
              <a:gd name="T31" fmla="*/ 0 h 427989"/>
              <a:gd name="T32" fmla="*/ 76200 w 127000"/>
              <a:gd name="T33" fmla="*/ 337344 h 427989"/>
              <a:gd name="T34" fmla="*/ 63500 w 127000"/>
              <a:gd name="T35" fmla="*/ 347392 h 427989"/>
              <a:gd name="T36" fmla="*/ 76200 w 127000"/>
              <a:gd name="T37" fmla="*/ 347392 h 427989"/>
              <a:gd name="T38" fmla="*/ 76200 w 127000"/>
              <a:gd name="T39" fmla="*/ 337344 h 427989"/>
              <a:gd name="T40" fmla="*/ 127000 w 127000"/>
              <a:gd name="T41" fmla="*/ 297155 h 427989"/>
              <a:gd name="T42" fmla="*/ 76200 w 127000"/>
              <a:gd name="T43" fmla="*/ 337344 h 427989"/>
              <a:gd name="T44" fmla="*/ 76200 w 127000"/>
              <a:gd name="T45" fmla="*/ 347392 h 427989"/>
              <a:gd name="T46" fmla="*/ 101600 w 127000"/>
              <a:gd name="T47" fmla="*/ 347392 h 427989"/>
              <a:gd name="T48" fmla="*/ 127000 w 127000"/>
              <a:gd name="T49" fmla="*/ 297155 h 42798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27000" h="427989">
                <a:moveTo>
                  <a:pt x="0" y="300481"/>
                </a:moveTo>
                <a:lnTo>
                  <a:pt x="63500" y="427481"/>
                </a:lnTo>
                <a:lnTo>
                  <a:pt x="101600" y="351281"/>
                </a:lnTo>
                <a:lnTo>
                  <a:pt x="50800" y="351281"/>
                </a:lnTo>
                <a:lnTo>
                  <a:pt x="50800" y="341121"/>
                </a:lnTo>
                <a:lnTo>
                  <a:pt x="0" y="300481"/>
                </a:lnTo>
                <a:close/>
              </a:path>
              <a:path w="127000" h="427989">
                <a:moveTo>
                  <a:pt x="50800" y="341121"/>
                </a:moveTo>
                <a:lnTo>
                  <a:pt x="50800" y="351281"/>
                </a:lnTo>
                <a:lnTo>
                  <a:pt x="63500" y="351281"/>
                </a:lnTo>
                <a:lnTo>
                  <a:pt x="50800" y="341121"/>
                </a:lnTo>
                <a:close/>
              </a:path>
              <a:path w="127000" h="427989">
                <a:moveTo>
                  <a:pt x="76200" y="0"/>
                </a:moveTo>
                <a:lnTo>
                  <a:pt x="50800" y="0"/>
                </a:lnTo>
                <a:lnTo>
                  <a:pt x="50800" y="341121"/>
                </a:lnTo>
                <a:lnTo>
                  <a:pt x="63500" y="351281"/>
                </a:lnTo>
                <a:lnTo>
                  <a:pt x="76200" y="341121"/>
                </a:lnTo>
                <a:lnTo>
                  <a:pt x="76200" y="0"/>
                </a:lnTo>
                <a:close/>
              </a:path>
              <a:path w="127000" h="427989">
                <a:moveTo>
                  <a:pt x="76200" y="341121"/>
                </a:moveTo>
                <a:lnTo>
                  <a:pt x="63500" y="351281"/>
                </a:lnTo>
                <a:lnTo>
                  <a:pt x="76200" y="351281"/>
                </a:lnTo>
                <a:lnTo>
                  <a:pt x="76200" y="341121"/>
                </a:lnTo>
                <a:close/>
              </a:path>
              <a:path w="127000" h="427989">
                <a:moveTo>
                  <a:pt x="127000" y="300481"/>
                </a:moveTo>
                <a:lnTo>
                  <a:pt x="76200" y="341121"/>
                </a:lnTo>
                <a:lnTo>
                  <a:pt x="76200" y="351281"/>
                </a:lnTo>
                <a:lnTo>
                  <a:pt x="101600" y="351281"/>
                </a:lnTo>
                <a:lnTo>
                  <a:pt x="127000" y="300481"/>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83981" name="object 14">
            <a:extLst>
              <a:ext uri="{FF2B5EF4-FFF2-40B4-BE49-F238E27FC236}">
                <a16:creationId xmlns:a16="http://schemas.microsoft.com/office/drawing/2014/main" id="{ED21973D-2ECB-4A1C-A48B-9942252262BF}"/>
              </a:ext>
            </a:extLst>
          </p:cNvPr>
          <p:cNvSpPr>
            <a:spLocks/>
          </p:cNvSpPr>
          <p:nvPr/>
        </p:nvSpPr>
        <p:spPr bwMode="auto">
          <a:xfrm>
            <a:off x="10631488" y="3230563"/>
            <a:ext cx="127000" cy="428625"/>
          </a:xfrm>
          <a:custGeom>
            <a:avLst/>
            <a:gdLst>
              <a:gd name="T0" fmla="*/ 0 w 127000"/>
              <a:gd name="T1" fmla="*/ 302721 h 427989"/>
              <a:gd name="T2" fmla="*/ 63500 w 127000"/>
              <a:gd name="T3" fmla="*/ 430666 h 427989"/>
              <a:gd name="T4" fmla="*/ 101600 w 127000"/>
              <a:gd name="T5" fmla="*/ 353899 h 427989"/>
              <a:gd name="T6" fmla="*/ 50800 w 127000"/>
              <a:gd name="T7" fmla="*/ 353899 h 427989"/>
              <a:gd name="T8" fmla="*/ 50800 w 127000"/>
              <a:gd name="T9" fmla="*/ 343663 h 427989"/>
              <a:gd name="T10" fmla="*/ 0 w 127000"/>
              <a:gd name="T11" fmla="*/ 302721 h 427989"/>
              <a:gd name="T12" fmla="*/ 50800 w 127000"/>
              <a:gd name="T13" fmla="*/ 343663 h 427989"/>
              <a:gd name="T14" fmla="*/ 50800 w 127000"/>
              <a:gd name="T15" fmla="*/ 353899 h 427989"/>
              <a:gd name="T16" fmla="*/ 63500 w 127000"/>
              <a:gd name="T17" fmla="*/ 353899 h 427989"/>
              <a:gd name="T18" fmla="*/ 50800 w 127000"/>
              <a:gd name="T19" fmla="*/ 343663 h 427989"/>
              <a:gd name="T20" fmla="*/ 76200 w 127000"/>
              <a:gd name="T21" fmla="*/ 0 h 427989"/>
              <a:gd name="T22" fmla="*/ 50800 w 127000"/>
              <a:gd name="T23" fmla="*/ 0 h 427989"/>
              <a:gd name="T24" fmla="*/ 50800 w 127000"/>
              <a:gd name="T25" fmla="*/ 343663 h 427989"/>
              <a:gd name="T26" fmla="*/ 63500 w 127000"/>
              <a:gd name="T27" fmla="*/ 353899 h 427989"/>
              <a:gd name="T28" fmla="*/ 76200 w 127000"/>
              <a:gd name="T29" fmla="*/ 343663 h 427989"/>
              <a:gd name="T30" fmla="*/ 76200 w 127000"/>
              <a:gd name="T31" fmla="*/ 0 h 427989"/>
              <a:gd name="T32" fmla="*/ 76200 w 127000"/>
              <a:gd name="T33" fmla="*/ 343663 h 427989"/>
              <a:gd name="T34" fmla="*/ 63500 w 127000"/>
              <a:gd name="T35" fmla="*/ 353899 h 427989"/>
              <a:gd name="T36" fmla="*/ 76200 w 127000"/>
              <a:gd name="T37" fmla="*/ 353899 h 427989"/>
              <a:gd name="T38" fmla="*/ 76200 w 127000"/>
              <a:gd name="T39" fmla="*/ 343663 h 427989"/>
              <a:gd name="T40" fmla="*/ 127000 w 127000"/>
              <a:gd name="T41" fmla="*/ 302721 h 427989"/>
              <a:gd name="T42" fmla="*/ 76200 w 127000"/>
              <a:gd name="T43" fmla="*/ 343663 h 427989"/>
              <a:gd name="T44" fmla="*/ 76200 w 127000"/>
              <a:gd name="T45" fmla="*/ 353899 h 427989"/>
              <a:gd name="T46" fmla="*/ 101600 w 127000"/>
              <a:gd name="T47" fmla="*/ 353899 h 427989"/>
              <a:gd name="T48" fmla="*/ 127000 w 127000"/>
              <a:gd name="T49" fmla="*/ 302721 h 42798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27000" h="427989">
                <a:moveTo>
                  <a:pt x="0" y="300481"/>
                </a:moveTo>
                <a:lnTo>
                  <a:pt x="63500" y="427481"/>
                </a:lnTo>
                <a:lnTo>
                  <a:pt x="101600" y="351281"/>
                </a:lnTo>
                <a:lnTo>
                  <a:pt x="50800" y="351281"/>
                </a:lnTo>
                <a:lnTo>
                  <a:pt x="50800" y="341121"/>
                </a:lnTo>
                <a:lnTo>
                  <a:pt x="0" y="300481"/>
                </a:lnTo>
                <a:close/>
              </a:path>
              <a:path w="127000" h="427989">
                <a:moveTo>
                  <a:pt x="50800" y="341121"/>
                </a:moveTo>
                <a:lnTo>
                  <a:pt x="50800" y="351281"/>
                </a:lnTo>
                <a:lnTo>
                  <a:pt x="63500" y="351281"/>
                </a:lnTo>
                <a:lnTo>
                  <a:pt x="50800" y="341121"/>
                </a:lnTo>
                <a:close/>
              </a:path>
              <a:path w="127000" h="427989">
                <a:moveTo>
                  <a:pt x="76200" y="0"/>
                </a:moveTo>
                <a:lnTo>
                  <a:pt x="50800" y="0"/>
                </a:lnTo>
                <a:lnTo>
                  <a:pt x="50800" y="341121"/>
                </a:lnTo>
                <a:lnTo>
                  <a:pt x="63500" y="351281"/>
                </a:lnTo>
                <a:lnTo>
                  <a:pt x="76200" y="341121"/>
                </a:lnTo>
                <a:lnTo>
                  <a:pt x="76200" y="0"/>
                </a:lnTo>
                <a:close/>
              </a:path>
              <a:path w="127000" h="427989">
                <a:moveTo>
                  <a:pt x="76200" y="341121"/>
                </a:moveTo>
                <a:lnTo>
                  <a:pt x="63500" y="351281"/>
                </a:lnTo>
                <a:lnTo>
                  <a:pt x="76200" y="351281"/>
                </a:lnTo>
                <a:lnTo>
                  <a:pt x="76200" y="341121"/>
                </a:lnTo>
                <a:close/>
              </a:path>
              <a:path w="127000" h="427989">
                <a:moveTo>
                  <a:pt x="127000" y="300481"/>
                </a:moveTo>
                <a:lnTo>
                  <a:pt x="76200" y="341121"/>
                </a:lnTo>
                <a:lnTo>
                  <a:pt x="76200" y="351281"/>
                </a:lnTo>
                <a:lnTo>
                  <a:pt x="101600" y="351281"/>
                </a:lnTo>
                <a:lnTo>
                  <a:pt x="127000" y="300481"/>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83982" name="object 15">
            <a:extLst>
              <a:ext uri="{FF2B5EF4-FFF2-40B4-BE49-F238E27FC236}">
                <a16:creationId xmlns:a16="http://schemas.microsoft.com/office/drawing/2014/main" id="{EEC9BEDF-C4D7-4268-935C-3FCD2BD26165}"/>
              </a:ext>
            </a:extLst>
          </p:cNvPr>
          <p:cNvSpPr>
            <a:spLocks/>
          </p:cNvSpPr>
          <p:nvPr/>
        </p:nvSpPr>
        <p:spPr bwMode="auto">
          <a:xfrm>
            <a:off x="10631488" y="4210050"/>
            <a:ext cx="127000" cy="428625"/>
          </a:xfrm>
          <a:custGeom>
            <a:avLst/>
            <a:gdLst>
              <a:gd name="T0" fmla="*/ 0 w 127000"/>
              <a:gd name="T1" fmla="*/ 302722 h 427989"/>
              <a:gd name="T2" fmla="*/ 63500 w 127000"/>
              <a:gd name="T3" fmla="*/ 430667 h 427989"/>
              <a:gd name="T4" fmla="*/ 101600 w 127000"/>
              <a:gd name="T5" fmla="*/ 353900 h 427989"/>
              <a:gd name="T6" fmla="*/ 50800 w 127000"/>
              <a:gd name="T7" fmla="*/ 353900 h 427989"/>
              <a:gd name="T8" fmla="*/ 50800 w 127000"/>
              <a:gd name="T9" fmla="*/ 343664 h 427989"/>
              <a:gd name="T10" fmla="*/ 0 w 127000"/>
              <a:gd name="T11" fmla="*/ 302722 h 427989"/>
              <a:gd name="T12" fmla="*/ 50800 w 127000"/>
              <a:gd name="T13" fmla="*/ 343664 h 427989"/>
              <a:gd name="T14" fmla="*/ 50800 w 127000"/>
              <a:gd name="T15" fmla="*/ 353900 h 427989"/>
              <a:gd name="T16" fmla="*/ 63500 w 127000"/>
              <a:gd name="T17" fmla="*/ 353900 h 427989"/>
              <a:gd name="T18" fmla="*/ 50800 w 127000"/>
              <a:gd name="T19" fmla="*/ 343664 h 427989"/>
              <a:gd name="T20" fmla="*/ 76200 w 127000"/>
              <a:gd name="T21" fmla="*/ 0 h 427989"/>
              <a:gd name="T22" fmla="*/ 50800 w 127000"/>
              <a:gd name="T23" fmla="*/ 0 h 427989"/>
              <a:gd name="T24" fmla="*/ 50800 w 127000"/>
              <a:gd name="T25" fmla="*/ 343664 h 427989"/>
              <a:gd name="T26" fmla="*/ 63500 w 127000"/>
              <a:gd name="T27" fmla="*/ 353900 h 427989"/>
              <a:gd name="T28" fmla="*/ 76200 w 127000"/>
              <a:gd name="T29" fmla="*/ 343664 h 427989"/>
              <a:gd name="T30" fmla="*/ 76200 w 127000"/>
              <a:gd name="T31" fmla="*/ 0 h 427989"/>
              <a:gd name="T32" fmla="*/ 76200 w 127000"/>
              <a:gd name="T33" fmla="*/ 343664 h 427989"/>
              <a:gd name="T34" fmla="*/ 63500 w 127000"/>
              <a:gd name="T35" fmla="*/ 353900 h 427989"/>
              <a:gd name="T36" fmla="*/ 76200 w 127000"/>
              <a:gd name="T37" fmla="*/ 353900 h 427989"/>
              <a:gd name="T38" fmla="*/ 76200 w 127000"/>
              <a:gd name="T39" fmla="*/ 343664 h 427989"/>
              <a:gd name="T40" fmla="*/ 127000 w 127000"/>
              <a:gd name="T41" fmla="*/ 302722 h 427989"/>
              <a:gd name="T42" fmla="*/ 76200 w 127000"/>
              <a:gd name="T43" fmla="*/ 343664 h 427989"/>
              <a:gd name="T44" fmla="*/ 76200 w 127000"/>
              <a:gd name="T45" fmla="*/ 353900 h 427989"/>
              <a:gd name="T46" fmla="*/ 101600 w 127000"/>
              <a:gd name="T47" fmla="*/ 353900 h 427989"/>
              <a:gd name="T48" fmla="*/ 127000 w 127000"/>
              <a:gd name="T49" fmla="*/ 302722 h 42798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27000" h="427989">
                <a:moveTo>
                  <a:pt x="0" y="300482"/>
                </a:moveTo>
                <a:lnTo>
                  <a:pt x="63500" y="427482"/>
                </a:lnTo>
                <a:lnTo>
                  <a:pt x="101600" y="351282"/>
                </a:lnTo>
                <a:lnTo>
                  <a:pt x="50800" y="351282"/>
                </a:lnTo>
                <a:lnTo>
                  <a:pt x="50800" y="341122"/>
                </a:lnTo>
                <a:lnTo>
                  <a:pt x="0" y="300482"/>
                </a:lnTo>
                <a:close/>
              </a:path>
              <a:path w="127000" h="427989">
                <a:moveTo>
                  <a:pt x="50800" y="341122"/>
                </a:moveTo>
                <a:lnTo>
                  <a:pt x="50800" y="351282"/>
                </a:lnTo>
                <a:lnTo>
                  <a:pt x="63500" y="351282"/>
                </a:lnTo>
                <a:lnTo>
                  <a:pt x="50800" y="341122"/>
                </a:lnTo>
                <a:close/>
              </a:path>
              <a:path w="127000" h="427989">
                <a:moveTo>
                  <a:pt x="76200" y="0"/>
                </a:moveTo>
                <a:lnTo>
                  <a:pt x="50800" y="0"/>
                </a:lnTo>
                <a:lnTo>
                  <a:pt x="50800" y="341122"/>
                </a:lnTo>
                <a:lnTo>
                  <a:pt x="63500" y="351282"/>
                </a:lnTo>
                <a:lnTo>
                  <a:pt x="76200" y="341122"/>
                </a:lnTo>
                <a:lnTo>
                  <a:pt x="76200" y="0"/>
                </a:lnTo>
                <a:close/>
              </a:path>
              <a:path w="127000" h="427989">
                <a:moveTo>
                  <a:pt x="76200" y="341122"/>
                </a:moveTo>
                <a:lnTo>
                  <a:pt x="63500" y="351282"/>
                </a:lnTo>
                <a:lnTo>
                  <a:pt x="76200" y="351282"/>
                </a:lnTo>
                <a:lnTo>
                  <a:pt x="76200" y="341122"/>
                </a:lnTo>
                <a:close/>
              </a:path>
              <a:path w="127000" h="427989">
                <a:moveTo>
                  <a:pt x="127000" y="300482"/>
                </a:moveTo>
                <a:lnTo>
                  <a:pt x="76200" y="341122"/>
                </a:lnTo>
                <a:lnTo>
                  <a:pt x="76200" y="351282"/>
                </a:lnTo>
                <a:lnTo>
                  <a:pt x="101600" y="351282"/>
                </a:lnTo>
                <a:lnTo>
                  <a:pt x="127000" y="300482"/>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Tree>
  </p:cSld>
  <p:clrMapOvr>
    <a:masterClrMapping/>
  </p:clrMapOvr>
</p:sld>
</file>

<file path=ppt/slides/slide4.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3555DB4F-3807-4B3D-BD8A-7A0D247BF50C}"/>
              </a:ext>
            </a:extLst>
          </p:cNvPr>
          <p:cNvSpPr txBox="1"/>
          <p:nvPr/>
        </p:nvSpPr>
        <p:spPr>
          <a:xfrm>
            <a:off x="282575" y="403225"/>
            <a:ext cx="8034338" cy="1274763"/>
          </a:xfrm>
          <a:prstGeom prst="rect">
            <a:avLst/>
          </a:prstGeom>
        </p:spPr>
        <p:txBody>
          <a:bodyPr lIns="0" tIns="17780" rIns="0" bIns="0">
            <a:spAutoFit/>
          </a:bodyPr>
          <a:lstStyle/>
          <a:p>
            <a:pPr>
              <a:lnSpc>
                <a:spcPts val="4867"/>
              </a:lnSpc>
              <a:spcBef>
                <a:spcPts val="140"/>
              </a:spcBef>
              <a:defRPr/>
            </a:pPr>
            <a:r>
              <a:rPr sz="4400" b="1" spc="-7" dirty="0">
                <a:solidFill>
                  <a:schemeClr val="bg1"/>
                </a:solidFill>
                <a:latin typeface="Arial"/>
                <a:cs typeface="Arial"/>
              </a:rPr>
              <a:t>Microservices:</a:t>
            </a:r>
            <a:endParaRPr sz="4400" dirty="0">
              <a:solidFill>
                <a:schemeClr val="bg1"/>
              </a:solidFill>
              <a:latin typeface="Arial"/>
              <a:cs typeface="Arial"/>
            </a:endParaRPr>
          </a:p>
          <a:p>
            <a:pPr>
              <a:lnSpc>
                <a:spcPts val="4867"/>
              </a:lnSpc>
              <a:defRPr/>
            </a:pPr>
            <a:r>
              <a:rPr sz="4267" b="1" spc="-7" dirty="0">
                <a:solidFill>
                  <a:srgbClr val="0078E2"/>
                </a:solidFill>
                <a:latin typeface="Arial"/>
                <a:cs typeface="Arial"/>
              </a:rPr>
              <a:t>我们来了</a:t>
            </a:r>
            <a:r>
              <a:rPr sz="4267" b="1" dirty="0">
                <a:solidFill>
                  <a:srgbClr val="0078E2"/>
                </a:solidFill>
                <a:latin typeface="Arial"/>
                <a:cs typeface="Arial"/>
              </a:rPr>
              <a:t>很长的路</a:t>
            </a:r>
            <a:r>
              <a:rPr sz="4267" b="1" spc="-180" dirty="0">
                <a:solidFill>
                  <a:srgbClr val="0078E2"/>
                </a:solidFill>
                <a:latin typeface="Arial"/>
                <a:cs typeface="Arial"/>
              </a:rPr>
              <a:t> </a:t>
            </a:r>
            <a:r>
              <a:rPr sz="4267" b="1" spc="-7" dirty="0">
                <a:solidFill>
                  <a:srgbClr val="0078E2"/>
                </a:solidFill>
                <a:latin typeface="Arial"/>
                <a:cs typeface="Arial"/>
              </a:rPr>
              <a:t>已经</a:t>
            </a:r>
            <a:endParaRPr sz="4267" dirty="0">
              <a:latin typeface="Arial"/>
              <a:cs typeface="Arial"/>
            </a:endParaRPr>
          </a:p>
        </p:txBody>
      </p:sp>
      <p:sp>
        <p:nvSpPr>
          <p:cNvPr id="46083" name="object 3">
            <a:extLst>
              <a:ext uri="{FF2B5EF4-FFF2-40B4-BE49-F238E27FC236}">
                <a16:creationId xmlns:a16="http://schemas.microsoft.com/office/drawing/2014/main" id="{7380ADB5-5925-477D-AC3C-D64D2851B5C5}"/>
              </a:ext>
            </a:extLst>
          </p:cNvPr>
          <p:cNvSpPr>
            <a:spLocks noChangeArrowheads="1"/>
          </p:cNvSpPr>
          <p:nvPr/>
        </p:nvSpPr>
        <p:spPr bwMode="auto">
          <a:xfrm>
            <a:off x="0" y="1887538"/>
            <a:ext cx="12192000" cy="2417762"/>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Tree>
  </p:cSld>
  <p:clrMapOvr>
    <a:masterClrMapping/>
  </p:clrMapOvr>
</p:sld>
</file>

<file path=ppt/slides/slide40.xml><?xml version="1.0" encoding="utf-8"?>
<p:sld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45619DDE-7CA5-43E2-9968-533A014EBCF3}"/>
              </a:ext>
            </a:extLst>
          </p:cNvPr>
          <p:cNvSpPr txBox="1">
            <a:spLocks noGrp="1"/>
          </p:cNvSpPr>
          <p:nvPr>
            <p:ph type="title"/>
          </p:nvPr>
        </p:nvSpPr>
        <p:spPr>
          <a:xfrm>
            <a:off x="0" y="166688"/>
            <a:ext cx="8316913" cy="690562"/>
          </a:xfrm>
        </p:spPr>
        <p:txBody>
          <a:bodyPr lIns="0" tIns="12700" rIns="0" bIns="0" rtlCol="0">
            <a:spAutoFit/>
          </a:bodyPr>
          <a:lstStyle/>
          <a:p>
            <a:pPr marL="12700" algn="l">
              <a:spcBef>
                <a:spcPts val="100"/>
              </a:spcBef>
              <a:defRPr/>
            </a:pPr>
            <a:r>
              <a:rPr dirty="0">
                <a:solidFill>
                  <a:schemeClr val="bg1"/>
                </a:solidFill>
              </a:rPr>
              <a:t>问题的</a:t>
            </a:r>
            <a:r>
              <a:rPr spc="-5" dirty="0">
                <a:solidFill>
                  <a:schemeClr val="bg1"/>
                </a:solidFill>
              </a:rPr>
              <a:t>分层</a:t>
            </a:r>
            <a:r>
              <a:rPr spc="-20" dirty="0">
                <a:solidFill>
                  <a:schemeClr val="bg1"/>
                </a:solidFill>
              </a:rPr>
              <a:t> </a:t>
            </a:r>
            <a:r>
              <a:rPr spc="-5" dirty="0">
                <a:solidFill>
                  <a:schemeClr val="bg1"/>
                </a:solidFill>
              </a:rPr>
              <a:t>系统</a:t>
            </a:r>
          </a:p>
        </p:txBody>
      </p:sp>
      <p:sp>
        <p:nvSpPr>
          <p:cNvPr id="4" name="object 4">
            <a:extLst>
              <a:ext uri="{FF2B5EF4-FFF2-40B4-BE49-F238E27FC236}">
                <a16:creationId xmlns:a16="http://schemas.microsoft.com/office/drawing/2014/main" id="{42AB3B55-D95C-4199-B39E-E2EE9AE57279}"/>
              </a:ext>
            </a:extLst>
          </p:cNvPr>
          <p:cNvSpPr txBox="1"/>
          <p:nvPr/>
        </p:nvSpPr>
        <p:spPr>
          <a:xfrm>
            <a:off x="917575" y="1373188"/>
            <a:ext cx="9042400" cy="2868612"/>
          </a:xfrm>
          <a:prstGeom prst="rect">
            <a:avLst/>
          </a:prstGeom>
        </p:spPr>
        <p:txBody>
          <a:bodyPr lIns="0" tIns="139065" rIns="0" bIns="0">
            <a:spAutoFit/>
          </a:bodyPr>
          <a:lstStyle/>
          <a:p>
            <a:pPr marL="241300" indent="-228600">
              <a:spcBef>
                <a:spcPts val="1095"/>
              </a:spcBef>
              <a:buClr>
                <a:srgbClr val="808285"/>
              </a:buClr>
              <a:buFont typeface="Arial"/>
              <a:buChar char="•"/>
              <a:tabLst>
                <a:tab pos="241300" algn="l"/>
                <a:tab pos="241935" algn="l"/>
              </a:tabLst>
              <a:defRPr/>
            </a:pPr>
            <a:r>
              <a:rPr sz="2400" spc="-5" dirty="0">
                <a:solidFill>
                  <a:srgbClr val="272821"/>
                </a:solidFill>
                <a:latin typeface="Franklin Gothic Medium Cond"/>
                <a:cs typeface="Franklin Gothic Medium Cond"/>
              </a:rPr>
              <a:t>还</a:t>
            </a:r>
            <a:r>
              <a:rPr sz="2400" dirty="0">
                <a:solidFill>
                  <a:srgbClr val="272821"/>
                </a:solidFill>
                <a:latin typeface="Franklin Gothic Medium Cond"/>
                <a:cs typeface="Franklin Gothic Medium Cond"/>
              </a:rPr>
              <a:t>巨大的基本代码 (一</a:t>
            </a:r>
            <a:r>
              <a:rPr sz="2400" spc="-5" dirty="0">
                <a:solidFill>
                  <a:srgbClr val="272821"/>
                </a:solidFill>
                <a:latin typeface="Franklin Gothic Medium Cond"/>
                <a:cs typeface="Franklin Gothic Medium Cond"/>
              </a:rPr>
              <a:t>每</a:t>
            </a:r>
            <a:r>
              <a:rPr sz="2400" spc="-40" dirty="0">
                <a:solidFill>
                  <a:srgbClr val="272821"/>
                </a:solidFill>
                <a:latin typeface="Franklin Gothic Medium Cond"/>
                <a:cs typeface="Franklin Gothic Medium Cond"/>
              </a:rPr>
              <a:t> </a:t>
            </a:r>
            <a:r>
              <a:rPr sz="2400" spc="-5" dirty="0">
                <a:solidFill>
                  <a:srgbClr val="272821"/>
                </a:solidFill>
                <a:latin typeface="Franklin Gothic Medium Cond"/>
                <a:cs typeface="Franklin Gothic Medium Cond"/>
              </a:rPr>
              <a:t>层</a:t>
            </a:r>
            <a:endParaRPr sz="2400" dirty="0">
              <a:latin typeface="Franklin Gothic Medium Cond"/>
              <a:cs typeface="Franklin Gothic Medium Cond"/>
            </a:endParaRPr>
          </a:p>
          <a:p>
            <a:pPr marL="241300" indent="-228600">
              <a:spcBef>
                <a:spcPts val="994"/>
              </a:spcBef>
              <a:buClr>
                <a:srgbClr val="808285"/>
              </a:buClr>
              <a:buFont typeface="Arial"/>
              <a:buChar char="•"/>
              <a:tabLst>
                <a:tab pos="241300" algn="l"/>
                <a:tab pos="241935" algn="l"/>
              </a:tabLst>
              <a:defRPr/>
            </a:pPr>
            <a:r>
              <a:rPr sz="2400" dirty="0">
                <a:solidFill>
                  <a:srgbClr val="272821"/>
                </a:solidFill>
                <a:latin typeface="Franklin Gothic Medium Cond"/>
                <a:cs typeface="Franklin Gothic Medium Cond"/>
              </a:rPr>
              <a:t>...</a:t>
            </a:r>
            <a:r>
              <a:rPr sz="2400" spc="-5" dirty="0">
                <a:solidFill>
                  <a:srgbClr val="272821"/>
                </a:solidFill>
                <a:latin typeface="Franklin Gothic Medium Cond"/>
                <a:cs typeface="Franklin Gothic Medium Cond"/>
              </a:rPr>
              <a:t>与</a:t>
            </a:r>
            <a:r>
              <a:rPr sz="2400" dirty="0">
                <a:solidFill>
                  <a:srgbClr val="272821"/>
                </a:solidFill>
                <a:latin typeface="Franklin Gothic Medium Cond"/>
                <a:cs typeface="Franklin Gothic Medium Cond"/>
              </a:rPr>
              <a:t>的</a:t>
            </a:r>
            <a:r>
              <a:rPr sz="2400" spc="-5" dirty="0">
                <a:solidFill>
                  <a:srgbClr val="272821"/>
                </a:solidFill>
                <a:latin typeface="Franklin Gothic Medium Cond"/>
                <a:cs typeface="Franklin Gothic Medium Cond"/>
              </a:rPr>
              <a:t>相同</a:t>
            </a:r>
            <a:r>
              <a:rPr sz="2400" dirty="0">
                <a:solidFill>
                  <a:srgbClr val="272821"/>
                </a:solidFill>
                <a:latin typeface="Franklin Gothic Medium Cond"/>
                <a:cs typeface="Franklin Gothic Medium Cond"/>
              </a:rPr>
              <a:t>对发展、建设和</a:t>
            </a:r>
            <a:r>
              <a:rPr sz="2400" spc="-80" dirty="0">
                <a:solidFill>
                  <a:srgbClr val="272821"/>
                </a:solidFill>
                <a:latin typeface="Franklin Gothic Medium Cond"/>
                <a:cs typeface="Franklin Gothic Medium Cond"/>
              </a:rPr>
              <a:t> </a:t>
            </a:r>
            <a:r>
              <a:rPr sz="2400" spc="-5" dirty="0">
                <a:solidFill>
                  <a:srgbClr val="272821"/>
                </a:solidFill>
                <a:latin typeface="Franklin Gothic Medium Cond"/>
                <a:cs typeface="Franklin Gothic Medium Cond"/>
              </a:rPr>
              <a:t>部署</a:t>
            </a:r>
            <a:endParaRPr sz="2400" dirty="0">
              <a:latin typeface="Franklin Gothic Medium Cond"/>
              <a:cs typeface="Franklin Gothic Medium Cond"/>
            </a:endParaRPr>
          </a:p>
          <a:p>
            <a:pPr marL="241300" indent="-228600">
              <a:spcBef>
                <a:spcPts val="994"/>
              </a:spcBef>
              <a:buClr>
                <a:srgbClr val="808285"/>
              </a:buClr>
              <a:buFont typeface="Arial"/>
              <a:buChar char="•"/>
              <a:tabLst>
                <a:tab pos="241300" algn="l"/>
                <a:tab pos="241935" algn="l"/>
              </a:tabLst>
              <a:defRPr/>
            </a:pPr>
            <a:r>
              <a:rPr sz="2400" spc="-5" dirty="0">
                <a:solidFill>
                  <a:srgbClr val="272821"/>
                </a:solidFill>
                <a:latin typeface="Franklin Gothic Medium Cond"/>
                <a:cs typeface="Franklin Gothic Medium Cond"/>
              </a:rPr>
              <a:t>缩放</a:t>
            </a:r>
            <a:r>
              <a:rPr sz="2400" dirty="0">
                <a:solidFill>
                  <a:srgbClr val="272821"/>
                </a:solidFill>
                <a:latin typeface="Franklin Gothic Medium Cond"/>
                <a:cs typeface="Franklin Gothic Medium Cond"/>
              </a:rPr>
              <a:t>工程</a:t>
            </a:r>
            <a:r>
              <a:rPr sz="2400" spc="-10" dirty="0">
                <a:solidFill>
                  <a:srgbClr val="272821"/>
                </a:solidFill>
                <a:latin typeface="Franklin Gothic Medium Cond"/>
                <a:cs typeface="Franklin Gothic Medium Cond"/>
              </a:rPr>
              <a:t>更好</a:t>
            </a:r>
            <a:r>
              <a:rPr sz="2400" spc="-5" dirty="0">
                <a:solidFill>
                  <a:srgbClr val="272821"/>
                </a:solidFill>
                <a:latin typeface="Franklin Gothic Medium Cond"/>
                <a:cs typeface="Franklin Gothic Medium Cond"/>
              </a:rPr>
              <a:t>但</a:t>
            </a:r>
            <a:r>
              <a:rPr sz="2400" dirty="0">
                <a:solidFill>
                  <a:srgbClr val="272821"/>
                </a:solidFill>
                <a:latin typeface="Franklin Gothic Medium Cond"/>
                <a:cs typeface="Franklin Gothic Medium Cond"/>
              </a:rPr>
              <a:t>还</a:t>
            </a:r>
            <a:r>
              <a:rPr sz="2400" spc="-45" dirty="0">
                <a:solidFill>
                  <a:srgbClr val="272821"/>
                </a:solidFill>
                <a:latin typeface="Franklin Gothic Medium Cond"/>
                <a:cs typeface="Franklin Gothic Medium Cond"/>
              </a:rPr>
              <a:t> </a:t>
            </a:r>
            <a:r>
              <a:rPr sz="2400" dirty="0">
                <a:solidFill>
                  <a:srgbClr val="272821"/>
                </a:solidFill>
                <a:latin typeface="Franklin Gothic Medium Cond"/>
                <a:cs typeface="Franklin Gothic Medium Cond"/>
              </a:rPr>
              <a:t>有限</a:t>
            </a:r>
            <a:endParaRPr sz="2400" dirty="0">
              <a:latin typeface="Franklin Gothic Medium Cond"/>
              <a:cs typeface="Franklin Gothic Medium Cond"/>
            </a:endParaRPr>
          </a:p>
          <a:p>
            <a:pPr marL="241300" indent="-228600">
              <a:spcBef>
                <a:spcPts val="1010"/>
              </a:spcBef>
              <a:buClr>
                <a:srgbClr val="808285"/>
              </a:buClr>
              <a:buFont typeface="Arial"/>
              <a:buChar char="•"/>
              <a:tabLst>
                <a:tab pos="241300" algn="l"/>
                <a:tab pos="241935" algn="l"/>
              </a:tabLst>
              <a:defRPr/>
            </a:pPr>
            <a:r>
              <a:rPr sz="2400" spc="10" dirty="0">
                <a:solidFill>
                  <a:srgbClr val="272821"/>
                </a:solidFill>
                <a:latin typeface="Franklin Gothic Medium Cond"/>
                <a:cs typeface="Franklin Gothic Medium Cond"/>
              </a:rPr>
              <a:t>员工</a:t>
            </a:r>
            <a:r>
              <a:rPr sz="2400" dirty="0">
                <a:solidFill>
                  <a:srgbClr val="272821"/>
                </a:solidFill>
                <a:latin typeface="Franklin Gothic Medium Cond"/>
                <a:cs typeface="Franklin Gothic Medium Cond"/>
              </a:rPr>
              <a:t>增长有限: 大致</a:t>
            </a:r>
            <a:r>
              <a:rPr sz="2400" spc="-5" dirty="0">
                <a:solidFill>
                  <a:srgbClr val="272821"/>
                </a:solidFill>
                <a:latin typeface="Franklin Gothic Medium Cond"/>
                <a:cs typeface="Franklin Gothic Medium Cond"/>
              </a:rPr>
              <a:t>说</a:t>
            </a:r>
            <a:r>
              <a:rPr sz="2400" dirty="0">
                <a:solidFill>
                  <a:srgbClr val="272821"/>
                </a:solidFill>
                <a:latin typeface="Franklin Gothic Medium Cond"/>
                <a:cs typeface="Franklin Gothic Medium Cond"/>
              </a:rPr>
              <a:t>一队</a:t>
            </a:r>
            <a:r>
              <a:rPr sz="2400" spc="-5" dirty="0">
                <a:solidFill>
                  <a:srgbClr val="272821"/>
                </a:solidFill>
                <a:latin typeface="Franklin Gothic Medium Cond"/>
                <a:cs typeface="Franklin Gothic Medium Cond"/>
              </a:rPr>
              <a:t>每层</a:t>
            </a:r>
            <a:r>
              <a:rPr sz="2400" dirty="0">
                <a:solidFill>
                  <a:srgbClr val="272821"/>
                </a:solidFill>
                <a:latin typeface="Franklin Gothic Medium Cond"/>
                <a:cs typeface="Franklin Gothic Medium Cond"/>
              </a:rPr>
              <a:t>工程</a:t>
            </a:r>
            <a:r>
              <a:rPr sz="2400" spc="-80" dirty="0">
                <a:solidFill>
                  <a:srgbClr val="272821"/>
                </a:solidFill>
                <a:latin typeface="Franklin Gothic Medium Cond"/>
                <a:cs typeface="Franklin Gothic Medium Cond"/>
              </a:rPr>
              <a:t> </a:t>
            </a:r>
            <a:r>
              <a:rPr sz="2400" spc="-5" dirty="0">
                <a:solidFill>
                  <a:srgbClr val="272821"/>
                </a:solidFill>
                <a:latin typeface="Franklin Gothic Medium Cond"/>
                <a:cs typeface="Franklin Gothic Medium Cond"/>
              </a:rPr>
              <a:t>以及</a:t>
            </a:r>
            <a:endParaRPr sz="2400" dirty="0">
              <a:latin typeface="Franklin Gothic Medium Cond"/>
              <a:cs typeface="Franklin Gothic Medium Cond"/>
            </a:endParaRPr>
          </a:p>
          <a:p>
            <a:pPr marL="457834" lvl="1" indent="-173990">
              <a:spcBef>
                <a:spcPts val="495"/>
              </a:spcBef>
              <a:buClr>
                <a:srgbClr val="808285"/>
              </a:buClr>
              <a:buFont typeface="Arial"/>
              <a:buChar char="•"/>
              <a:tabLst>
                <a:tab pos="458470" algn="l"/>
              </a:tabLst>
              <a:defRPr/>
            </a:pPr>
            <a:r>
              <a:rPr sz="2400" dirty="0">
                <a:solidFill>
                  <a:srgbClr val="272821"/>
                </a:solidFill>
                <a:latin typeface="Franklin Gothic Medium Cond"/>
                <a:cs typeface="Franklin Gothic Medium Cond"/>
              </a:rPr>
              <a:t>开发 人员</a:t>
            </a:r>
            <a:r>
              <a:rPr sz="2400" spc="-5" dirty="0">
                <a:solidFill>
                  <a:srgbClr val="272821"/>
                </a:solidFill>
                <a:latin typeface="Franklin Gothic Medium Cond"/>
                <a:cs typeface="Franklin Gothic Medium Cond"/>
              </a:rPr>
              <a:t>成为专家</a:t>
            </a:r>
            <a:r>
              <a:rPr sz="2400" dirty="0">
                <a:solidFill>
                  <a:srgbClr val="272821"/>
                </a:solidFill>
                <a:latin typeface="Franklin Gothic Medium Cond"/>
                <a:cs typeface="Franklin Gothic Medium Cond"/>
              </a:rPr>
              <a:t>对其</a:t>
            </a:r>
            <a:r>
              <a:rPr sz="2400" spc="-55" dirty="0">
                <a:solidFill>
                  <a:srgbClr val="272821"/>
                </a:solidFill>
                <a:latin typeface="Franklin Gothic Medium Cond"/>
                <a:cs typeface="Franklin Gothic Medium Cond"/>
              </a:rPr>
              <a:t> </a:t>
            </a:r>
            <a:r>
              <a:rPr sz="2400" spc="-5" dirty="0">
                <a:solidFill>
                  <a:srgbClr val="272821"/>
                </a:solidFill>
                <a:latin typeface="Franklin Gothic Medium Cond"/>
                <a:cs typeface="Franklin Gothic Medium Cond"/>
              </a:rPr>
              <a:t>层</a:t>
            </a:r>
            <a:endParaRPr sz="2400" dirty="0">
              <a:latin typeface="Franklin Gothic Medium Cond"/>
              <a:cs typeface="Franklin Gothic Medium Cond"/>
            </a:endParaRPr>
          </a:p>
          <a:p>
            <a:pPr marL="457834" lvl="1" indent="-173990">
              <a:spcBef>
                <a:spcPts val="500"/>
              </a:spcBef>
              <a:buClr>
                <a:srgbClr val="808285"/>
              </a:buClr>
              <a:buFont typeface="Arial"/>
              <a:buChar char="•"/>
              <a:tabLst>
                <a:tab pos="458470" algn="l"/>
              </a:tabLst>
              <a:defRPr/>
            </a:pPr>
            <a:r>
              <a:rPr sz="2400" spc="-5" dirty="0">
                <a:solidFill>
                  <a:srgbClr val="272821"/>
                </a:solidFill>
                <a:latin typeface="Franklin Gothic Medium Cond"/>
                <a:cs typeface="Franklin Gothic Medium Cond"/>
              </a:rPr>
              <a:t>之间的通信</a:t>
            </a:r>
            <a:r>
              <a:rPr sz="2400" dirty="0">
                <a:solidFill>
                  <a:srgbClr val="272821"/>
                </a:solidFill>
                <a:latin typeface="Franklin Gothic Medium Cond"/>
                <a:cs typeface="Franklin Gothic Medium Cond"/>
              </a:rPr>
              <a:t>团队是</a:t>
            </a:r>
            <a:r>
              <a:rPr sz="2400" spc="-5" dirty="0">
                <a:solidFill>
                  <a:srgbClr val="272821"/>
                </a:solidFill>
                <a:latin typeface="Franklin Gothic Medium Cond"/>
                <a:cs typeface="Franklin Gothic Medium Cond"/>
              </a:rPr>
              <a:t>按层偏置</a:t>
            </a:r>
            <a:r>
              <a:rPr sz="2400" dirty="0">
                <a:solidFill>
                  <a:srgbClr val="272821"/>
                </a:solidFill>
                <a:latin typeface="Franklin Gothic Medium Cond"/>
                <a:cs typeface="Franklin Gothic Medium Cond"/>
              </a:rPr>
              <a:t>经验</a:t>
            </a:r>
            <a:r>
              <a:rPr sz="2400" spc="-5" dirty="0">
                <a:solidFill>
                  <a:srgbClr val="272821"/>
                </a:solidFill>
                <a:latin typeface="Franklin Gothic Medium Cond"/>
                <a:cs typeface="Franklin Gothic Medium Cond"/>
              </a:rPr>
              <a:t>(或</a:t>
            </a:r>
            <a:r>
              <a:rPr sz="2400" dirty="0">
                <a:solidFill>
                  <a:srgbClr val="272821"/>
                </a:solidFill>
                <a:latin typeface="Franklin Gothic Medium Cond"/>
                <a:cs typeface="Franklin Gothic Medium Cond"/>
              </a:rPr>
              <a:t>缺乏</a:t>
            </a:r>
            <a:r>
              <a:rPr sz="2400" spc="50" dirty="0">
                <a:solidFill>
                  <a:srgbClr val="272821"/>
                </a:solidFill>
                <a:latin typeface="Franklin Gothic Medium Cond"/>
                <a:cs typeface="Franklin Gothic Medium Cond"/>
              </a:rPr>
              <a:t> </a:t>
            </a:r>
            <a:r>
              <a:rPr sz="2400" spc="-5" dirty="0">
                <a:solidFill>
                  <a:srgbClr val="272821"/>
                </a:solidFill>
                <a:latin typeface="Franklin Gothic Medium Cond"/>
                <a:cs typeface="Franklin Gothic Medium Cond"/>
              </a:rPr>
              <a:t>其</a:t>
            </a:r>
            <a:endParaRPr sz="2400" dirty="0">
              <a:latin typeface="Franklin Gothic Medium Cond"/>
              <a:cs typeface="Franklin Gothic Medium Cond"/>
            </a:endParaRPr>
          </a:p>
        </p:txBody>
      </p:sp>
    </p:spTree>
  </p:cSld>
  <p:clrMapOvr>
    <a:masterClrMapping/>
  </p:clrMapOvr>
</p:sld>
</file>

<file path=ppt/slides/slide41.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04FC98AB-DB9C-411C-9770-5FD85CB12BE9}"/>
              </a:ext>
            </a:extLst>
          </p:cNvPr>
          <p:cNvSpPr txBox="1">
            <a:spLocks noGrp="1"/>
          </p:cNvSpPr>
          <p:nvPr>
            <p:ph type="title"/>
          </p:nvPr>
        </p:nvSpPr>
        <p:spPr>
          <a:xfrm>
            <a:off x="0" y="150813"/>
            <a:ext cx="8969375" cy="690562"/>
          </a:xfrm>
        </p:spPr>
        <p:txBody>
          <a:bodyPr lIns="0" tIns="12700" rIns="0" bIns="0" rtlCol="0">
            <a:spAutoFit/>
          </a:bodyPr>
          <a:lstStyle/>
          <a:p>
            <a:pPr marL="12700" algn="l">
              <a:spcBef>
                <a:spcPts val="100"/>
              </a:spcBef>
              <a:defRPr/>
            </a:pPr>
            <a:r>
              <a:rPr dirty="0">
                <a:solidFill>
                  <a:schemeClr val="bg1"/>
                </a:solidFill>
              </a:rPr>
              <a:t>生长系统</a:t>
            </a:r>
            <a:r>
              <a:rPr spc="-5" dirty="0">
                <a:solidFill>
                  <a:schemeClr val="bg1"/>
                </a:solidFill>
              </a:rPr>
              <a:t>超越了</a:t>
            </a:r>
            <a:r>
              <a:rPr spc="-20" dirty="0">
                <a:solidFill>
                  <a:schemeClr val="bg1"/>
                </a:solidFill>
              </a:rPr>
              <a:t> </a:t>
            </a:r>
            <a:r>
              <a:rPr spc="-5" dirty="0">
                <a:solidFill>
                  <a:schemeClr val="bg1"/>
                </a:solidFill>
              </a:rPr>
              <a:t>限制</a:t>
            </a:r>
          </a:p>
        </p:txBody>
      </p:sp>
      <p:sp>
        <p:nvSpPr>
          <p:cNvPr id="86019" name="object 4">
            <a:extLst>
              <a:ext uri="{FF2B5EF4-FFF2-40B4-BE49-F238E27FC236}">
                <a16:creationId xmlns:a16="http://schemas.microsoft.com/office/drawing/2014/main" id="{BE1E2CFE-C18E-41AE-B069-B1A8C2F67CB1}"/>
              </a:ext>
            </a:extLst>
          </p:cNvPr>
          <p:cNvSpPr txBox="1">
            <a:spLocks noChangeArrowheads="1"/>
          </p:cNvSpPr>
          <p:nvPr/>
        </p:nvSpPr>
        <p:spPr bwMode="auto">
          <a:xfrm>
            <a:off x="917575" y="1498600"/>
            <a:ext cx="10234613" cy="433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3335" rIns="0" bIns="0">
            <a:spAutoFit/>
          </a:bodyPr>
          <a:lstStyle>
            <a:lvl1pPr marL="241300" indent="-228600">
              <a:tabLst>
                <a:tab pos="241300" algn="l"/>
              </a:tabLst>
              <a:defRPr>
                <a:solidFill>
                  <a:schemeClr val="tx1"/>
                </a:solidFill>
                <a:latin typeface="Calibri" panose="020F0502020204030204" pitchFamily="34" charset="0"/>
                <a:ea typeface="宋体" panose="02010600030101010101" pitchFamily="2" charset="-122"/>
              </a:defRPr>
            </a:lvl1pPr>
            <a:lvl2pPr marL="742950" indent="-285750">
              <a:tabLst>
                <a:tab pos="241300" algn="l"/>
              </a:tabLst>
              <a:defRPr>
                <a:solidFill>
                  <a:schemeClr val="tx1"/>
                </a:solidFill>
                <a:latin typeface="Calibri" panose="020F0502020204030204" pitchFamily="34" charset="0"/>
                <a:ea typeface="宋体" panose="02010600030101010101" pitchFamily="2" charset="-122"/>
              </a:defRPr>
            </a:lvl2pPr>
            <a:lvl3pPr marL="1143000" indent="-228600">
              <a:tabLst>
                <a:tab pos="241300" algn="l"/>
              </a:tabLst>
              <a:defRPr>
                <a:solidFill>
                  <a:schemeClr val="tx1"/>
                </a:solidFill>
                <a:latin typeface="Calibri" panose="020F0502020204030204" pitchFamily="34" charset="0"/>
                <a:ea typeface="宋体" panose="02010600030101010101" pitchFamily="2" charset="-122"/>
              </a:defRPr>
            </a:lvl3pPr>
            <a:lvl4pPr marL="1600200" indent="-228600">
              <a:tabLst>
                <a:tab pos="241300" algn="l"/>
              </a:tabLst>
              <a:defRPr>
                <a:solidFill>
                  <a:schemeClr val="tx1"/>
                </a:solidFill>
                <a:latin typeface="Calibri" panose="020F0502020204030204" pitchFamily="34" charset="0"/>
                <a:ea typeface="宋体" panose="02010600030101010101" pitchFamily="2" charset="-122"/>
              </a:defRPr>
            </a:lvl4pPr>
            <a:lvl5pPr marL="2057400" indent="-228600">
              <a:tabLst>
                <a:tab pos="2413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2413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2413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2413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241300" algn="l"/>
              </a:tabLst>
              <a:defRPr>
                <a:solidFill>
                  <a:schemeClr val="tx1"/>
                </a:solidFill>
                <a:latin typeface="Calibri" panose="020F0502020204030204" pitchFamily="34" charset="0"/>
                <a:ea typeface="宋体" panose="02010600030101010101" pitchFamily="2" charset="-122"/>
              </a:defRPr>
            </a:lvl9pPr>
          </a:lstStyle>
          <a:p>
            <a:pPr>
              <a:spcBef>
                <a:spcPts val="100"/>
              </a:spcBef>
              <a:buClr>
                <a:srgbClr val="808285"/>
              </a:buClr>
              <a:buFont typeface="Arial" panose="020B0604020202020204" pitchFamily="34" charset="0"/>
              <a:buChar char="•"/>
            </a:pPr>
            <a:r>
              <a:rPr lang="zh-CN" altLang="zh-CN" sz="2400">
                <a:solidFill>
                  <a:srgbClr val="272821"/>
                </a:solidFill>
                <a:latin typeface="Franklin Gothic Medium Cond" panose="020B0606030402020204" pitchFamily="34" charset="0"/>
              </a:rPr>
              <a:t>应用程序和团队需要超越石柱和分层系统所施加的限制, 而且它们会以不受控制的方式增长。</a:t>
            </a:r>
            <a:endParaRPr lang="zh-CN" altLang="zh-CN" sz="2400">
              <a:latin typeface="Franklin Gothic Medium Cond" panose="020B0606030402020204" pitchFamily="34" charset="0"/>
            </a:endParaRPr>
          </a:p>
          <a:p>
            <a:pPr>
              <a:spcBef>
                <a:spcPts val="1000"/>
              </a:spcBef>
              <a:buClr>
                <a:srgbClr val="808285"/>
              </a:buClr>
              <a:buFont typeface="Arial" panose="020B0604020202020204" pitchFamily="34" charset="0"/>
              <a:buChar char="•"/>
            </a:pPr>
            <a:r>
              <a:rPr lang="zh-CN" altLang="zh-CN" sz="2400">
                <a:solidFill>
                  <a:srgbClr val="272821"/>
                </a:solidFill>
                <a:latin typeface="Franklin Gothic Medium Cond" panose="020B0606030402020204" pitchFamily="34" charset="0"/>
              </a:rPr>
              <a:t>大公司最终出现了分层系统的景观, 这些体系通常以无证方式互操作。</a:t>
            </a:r>
            <a:endParaRPr lang="zh-CN" altLang="zh-CN" sz="2400">
              <a:latin typeface="Franklin Gothic Medium Cond" panose="020B0606030402020204" pitchFamily="34" charset="0"/>
            </a:endParaRPr>
          </a:p>
          <a:p>
            <a:pPr>
              <a:spcBef>
                <a:spcPts val="1000"/>
              </a:spcBef>
              <a:buClr>
                <a:srgbClr val="808285"/>
              </a:buClr>
              <a:buFont typeface="Arial" panose="020B0604020202020204" pitchFamily="34" charset="0"/>
              <a:buChar char="•"/>
            </a:pPr>
            <a:r>
              <a:rPr lang="zh-CN" altLang="zh-CN" sz="2400">
                <a:solidFill>
                  <a:srgbClr val="272821"/>
                </a:solidFill>
                <a:latin typeface="Franklin Gothic Medium Cond" panose="020B0606030402020204" pitchFamily="34" charset="0"/>
              </a:rPr>
              <a:t>这些景观常常以意想不到的方式打破。</a:t>
            </a:r>
            <a:endParaRPr lang="zh-CN" altLang="zh-CN" sz="2400">
              <a:latin typeface="Franklin Gothic Medium Cond" panose="020B0606030402020204" pitchFamily="34" charset="0"/>
            </a:endParaRPr>
          </a:p>
          <a:p>
            <a:pPr>
              <a:buClr>
                <a:srgbClr val="808285"/>
              </a:buClr>
              <a:buFont typeface="Arial" panose="020B0604020202020204" pitchFamily="34" charset="0"/>
              <a:buChar char="•"/>
            </a:pPr>
            <a:endParaRPr lang="zh-CN" altLang="zh-CN" sz="2400">
              <a:latin typeface="Times New Roman" panose="02020603050405020304" pitchFamily="18" charset="0"/>
              <a:cs typeface="Times New Roman" panose="02020603050405020304" pitchFamily="18" charset="0"/>
            </a:endParaRPr>
          </a:p>
          <a:p>
            <a:pPr>
              <a:spcBef>
                <a:spcPts val="1875"/>
              </a:spcBef>
            </a:pPr>
            <a:r>
              <a:rPr lang="zh-CN" altLang="zh-CN" sz="2400">
                <a:solidFill>
                  <a:srgbClr val="272821"/>
                </a:solidFill>
                <a:latin typeface="Franklin Gothic Medium Cond" panose="020B0606030402020204" pitchFamily="34" charset="0"/>
              </a:rPr>
              <a:t>一个公司如何才能成长, 还有一个工作的 IT 架构和愿景？</a:t>
            </a:r>
            <a:endParaRPr lang="zh-CN" altLang="zh-CN" sz="2400">
              <a:latin typeface="Franklin Gothic Medium Cond" panose="020B0606030402020204" pitchFamily="34" charset="0"/>
            </a:endParaRPr>
          </a:p>
          <a:p>
            <a:pPr>
              <a:spcBef>
                <a:spcPts val="1000"/>
              </a:spcBef>
              <a:buClr>
                <a:srgbClr val="808285"/>
              </a:buClr>
              <a:buFont typeface="Arial" panose="020B0604020202020204" pitchFamily="34" charset="0"/>
              <a:buChar char="•"/>
            </a:pPr>
            <a:r>
              <a:rPr lang="zh-CN" altLang="zh-CN" sz="2400">
                <a:solidFill>
                  <a:srgbClr val="272821"/>
                </a:solidFill>
                <a:latin typeface="Franklin Gothic Medium Cond" panose="020B0606030402020204" pitchFamily="34" charset="0"/>
              </a:rPr>
              <a:t>观察和记录成功的公司 (如亚马逊、Netflix) 导致定义</a:t>
            </a:r>
            <a:endParaRPr lang="zh-CN" altLang="zh-CN" sz="2400">
              <a:latin typeface="Franklin Gothic Medium Cond" panose="020B0606030402020204" pitchFamily="34" charset="0"/>
            </a:endParaRPr>
          </a:p>
          <a:p>
            <a:pPr/>
            <a:r>
              <a:rPr lang="zh-CN" altLang="zh-CN" sz="2400">
                <a:solidFill>
                  <a:srgbClr val="272821"/>
                </a:solidFill>
                <a:latin typeface="Franklin Gothic Medium Cond" panose="020B0606030402020204" pitchFamily="34" charset="0"/>
              </a:rPr>
              <a:t>microservice 体系结构原则。</a:t>
            </a:r>
            <a:endParaRPr lang="zh-CN" altLang="zh-CN" sz="2400">
              <a:latin typeface="Franklin Gothic Medium Cond" panose="020B0606030402020204" pitchFamily="34" charset="0"/>
            </a:endParaRPr>
          </a:p>
        </p:txBody>
      </p:sp>
    </p:spTree>
  </p:cSld>
  <p:clrMapOvr>
    <a:masterClrMapping/>
  </p:clrMapOvr>
</p:sld>
</file>

<file path=ppt/slides/slide42.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a:extLst>
              <a:ext uri="{FF2B5EF4-FFF2-40B4-BE49-F238E27FC236}">
                <a16:creationId xmlns:a16="http://schemas.microsoft.com/office/drawing/2014/main" id="{E3AB7895-ED12-4405-AF48-8BE2F199CA7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33850" y="1465263"/>
            <a:ext cx="3617913" cy="483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14D2456E-4B3C-43E9-918E-5DBC0157F8C5}"/>
              </a:ext>
            </a:extLst>
          </p:cNvPr>
          <p:cNvSpPr txBox="1"/>
          <p:nvPr/>
        </p:nvSpPr>
        <p:spPr>
          <a:xfrm>
            <a:off x="7756525" y="4425950"/>
            <a:ext cx="2889250" cy="1816100"/>
          </a:xfrm>
          <a:prstGeom prst="rect">
            <a:avLst/>
          </a:prstGeom>
          <a:noFill/>
        </p:spPr>
        <p:txBody>
          <a:bodyPr>
            <a:spAutoFit/>
          </a:bodyPr>
          <a:lstStyle/>
          <a:p>
            <a:pPr>
              <a:defRPr/>
            </a:pPr>
            <a:r>
              <a:rPr lang="en-US" sz="3733" dirty="0" err="1"/>
              <a:t>MicroServices</a:t>
            </a:r>
            <a:r>
              <a:rPr lang="en-US" sz="3733" dirty="0"/>
              <a:t> </a:t>
            </a:r>
          </a:p>
          <a:p>
            <a:pPr>
              <a:defRPr/>
            </a:pPr>
            <a:endParaRPr lang="en-US" sz="3733" dirty="0"/>
          </a:p>
          <a:p>
            <a:pPr>
              <a:defRPr/>
            </a:pPr>
            <a:r>
              <a:rPr lang="en-US" sz="3733" dirty="0"/>
              <a:t>你觉得呢？？</a:t>
            </a:r>
          </a:p>
        </p:txBody>
      </p:sp>
    </p:spTree>
  </p:cSld>
  <p:clrMapOvr>
    <a:masterClrMapping/>
  </p:clrMapOvr>
  <p:transition spd="slow">
    <p:fade/>
  </p:transition>
</p:sld>
</file>

<file path=ppt/slides/slide43.xml><?xml version="1.0" encoding="utf-8"?>
<p:sld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A470B0CF-BC58-4C7F-ABA0-E14CE76DCA3F}"/>
              </a:ext>
            </a:extLst>
          </p:cNvPr>
          <p:cNvSpPr txBox="1">
            <a:spLocks noGrp="1"/>
          </p:cNvSpPr>
          <p:nvPr>
            <p:ph type="title"/>
          </p:nvPr>
        </p:nvSpPr>
        <p:spPr>
          <a:xfrm>
            <a:off x="554038" y="139700"/>
            <a:ext cx="5781675" cy="693738"/>
          </a:xfrm>
        </p:spPr>
        <p:txBody>
          <a:bodyPr lIns="0" tIns="16087" rIns="0" bIns="0" rtlCol="0">
            <a:spAutoFit/>
          </a:bodyPr>
          <a:lstStyle/>
          <a:p>
            <a:pPr marL="16933">
              <a:spcBef>
                <a:spcPts val="127"/>
              </a:spcBef>
              <a:defRPr/>
            </a:pPr>
            <a:r>
              <a:rPr spc="-7" dirty="0">
                <a:solidFill>
                  <a:schemeClr val="bg1"/>
                </a:solidFill>
              </a:rPr>
              <a:t>的好处</a:t>
            </a:r>
            <a:r>
              <a:rPr spc="20" dirty="0">
                <a:solidFill>
                  <a:schemeClr val="bg1"/>
                </a:solidFill>
              </a:rPr>
              <a:t> </a:t>
            </a:r>
            <a:r>
              <a:rPr spc="-7" dirty="0">
                <a:solidFill>
                  <a:schemeClr val="bg1"/>
                </a:solidFill>
              </a:rPr>
              <a:t>Microservices</a:t>
            </a:r>
          </a:p>
        </p:txBody>
      </p:sp>
      <p:sp>
        <p:nvSpPr>
          <p:cNvPr id="3" name="object 3">
            <a:extLst>
              <a:ext uri="{FF2B5EF4-FFF2-40B4-BE49-F238E27FC236}">
                <a16:creationId xmlns:a16="http://schemas.microsoft.com/office/drawing/2014/main" id="{E53FF3BF-822A-4F83-BE92-097302F16415}"/>
              </a:ext>
            </a:extLst>
          </p:cNvPr>
          <p:cNvSpPr txBox="1"/>
          <p:nvPr/>
        </p:nvSpPr>
        <p:spPr>
          <a:xfrm>
            <a:off x="554038" y="1109663"/>
            <a:ext cx="6450012" cy="4973637"/>
          </a:xfrm>
          <a:prstGeom prst="rect">
            <a:avLst/>
          </a:prstGeom>
        </p:spPr>
        <p:txBody>
          <a:bodyPr lIns="0" tIns="16087" rIns="0" bIns="0">
            <a:spAutoFit/>
          </a:bodyPr>
          <a:lstStyle/>
          <a:p>
            <a:pPr marL="16933">
              <a:spcBef>
                <a:spcPts val="127"/>
              </a:spcBef>
              <a:defRPr/>
            </a:pPr>
            <a:r>
              <a:rPr sz="2933" spc="-7" dirty="0">
                <a:solidFill>
                  <a:srgbClr val="4D4D4B"/>
                </a:solidFill>
                <a:latin typeface="Arial"/>
                <a:cs typeface="Arial"/>
              </a:rPr>
              <a:t>速度</a:t>
            </a:r>
            <a:endParaRPr sz="2933">
              <a:latin typeface="Arial"/>
              <a:cs typeface="Arial"/>
            </a:endParaRPr>
          </a:p>
          <a:p>
            <a:pPr marL="1008355" indent="-381837">
              <a:spcBef>
                <a:spcPts val="13"/>
              </a:spcBef>
              <a:buFontTx/>
              <a:buChar char="•"/>
              <a:tabLst>
                <a:tab pos="1008355" algn="l"/>
                <a:tab pos="1009201" algn="l"/>
              </a:tabLst>
              <a:defRPr/>
            </a:pPr>
            <a:r>
              <a:rPr sz="2533" spc="-7" dirty="0">
                <a:solidFill>
                  <a:srgbClr val="4D4D4B"/>
                </a:solidFill>
                <a:latin typeface="Arial"/>
                <a:cs typeface="Arial"/>
              </a:rPr>
              <a:t>更快的开发和</a:t>
            </a:r>
            <a:r>
              <a:rPr sz="2533" spc="113" dirty="0">
                <a:solidFill>
                  <a:srgbClr val="4D4D4B"/>
                </a:solidFill>
                <a:latin typeface="Arial"/>
                <a:cs typeface="Arial"/>
              </a:rPr>
              <a:t> </a:t>
            </a:r>
            <a:r>
              <a:rPr sz="2533" spc="-7" dirty="0">
                <a:solidFill>
                  <a:srgbClr val="4D4D4B"/>
                </a:solidFill>
                <a:latin typeface="Arial"/>
                <a:cs typeface="Arial"/>
              </a:rPr>
              <a:t>部署</a:t>
            </a:r>
            <a:endParaRPr sz="2533">
              <a:latin typeface="Arial"/>
              <a:cs typeface="Arial"/>
            </a:endParaRPr>
          </a:p>
          <a:p>
            <a:pPr>
              <a:spcBef>
                <a:spcPts val="60"/>
              </a:spcBef>
              <a:buClr>
                <a:srgbClr val="4D4D4B"/>
              </a:buClr>
              <a:buFont typeface="Arial"/>
              <a:buChar char="•"/>
              <a:defRPr/>
            </a:pPr>
            <a:endParaRPr sz="3000">
              <a:latin typeface="Times New Roman"/>
              <a:cs typeface="Times New Roman"/>
            </a:endParaRPr>
          </a:p>
          <a:p>
            <a:pPr marL="16933">
              <a:defRPr/>
            </a:pPr>
            <a:r>
              <a:rPr sz="2933" spc="-7" dirty="0">
                <a:solidFill>
                  <a:srgbClr val="4D4D4B"/>
                </a:solidFill>
                <a:latin typeface="Arial"/>
                <a:cs typeface="Arial"/>
              </a:rPr>
              <a:t>创新</a:t>
            </a:r>
            <a:endParaRPr sz="2933">
              <a:latin typeface="Arial"/>
              <a:cs typeface="Arial"/>
            </a:endParaRPr>
          </a:p>
          <a:p>
            <a:pPr marL="1008355" indent="-381837">
              <a:spcBef>
                <a:spcPts val="13"/>
              </a:spcBef>
              <a:buFontTx/>
              <a:buChar char="•"/>
              <a:tabLst>
                <a:tab pos="1008355" algn="l"/>
                <a:tab pos="1009201" algn="l"/>
              </a:tabLst>
              <a:defRPr/>
            </a:pPr>
            <a:r>
              <a:rPr sz="2533" spc="-7" dirty="0">
                <a:solidFill>
                  <a:srgbClr val="4D4D4B"/>
                </a:solidFill>
                <a:latin typeface="Arial"/>
                <a:cs typeface="Arial"/>
              </a:rPr>
              <a:t>团队自主权, 文化</a:t>
            </a:r>
            <a:r>
              <a:rPr sz="2533" spc="100" dirty="0">
                <a:solidFill>
                  <a:srgbClr val="4D4D4B"/>
                </a:solidFill>
                <a:latin typeface="Arial"/>
                <a:cs typeface="Arial"/>
              </a:rPr>
              <a:t> </a:t>
            </a:r>
            <a:r>
              <a:rPr sz="2533" spc="-7" dirty="0">
                <a:solidFill>
                  <a:srgbClr val="4D4D4B"/>
                </a:solidFill>
                <a:latin typeface="Arial"/>
                <a:cs typeface="Arial"/>
              </a:rPr>
              <a:t>改变</a:t>
            </a:r>
            <a:endParaRPr sz="2533">
              <a:latin typeface="Arial"/>
              <a:cs typeface="Arial"/>
            </a:endParaRPr>
          </a:p>
          <a:p>
            <a:pPr marL="1008355" indent="-381837">
              <a:spcBef>
                <a:spcPts val="7"/>
              </a:spcBef>
              <a:buFontTx/>
              <a:buChar char="•"/>
              <a:tabLst>
                <a:tab pos="1008355" algn="l"/>
                <a:tab pos="1009201" algn="l"/>
              </a:tabLst>
              <a:defRPr/>
            </a:pPr>
            <a:r>
              <a:rPr sz="2533" spc="-7" dirty="0">
                <a:solidFill>
                  <a:srgbClr val="4D4D4B"/>
                </a:solidFill>
                <a:latin typeface="Arial"/>
                <a:cs typeface="Arial"/>
              </a:rPr>
              <a:t>所有权和 DevOps</a:t>
            </a:r>
            <a:r>
              <a:rPr sz="2533" spc="113" dirty="0">
                <a:solidFill>
                  <a:srgbClr val="4D4D4B"/>
                </a:solidFill>
                <a:latin typeface="Arial"/>
                <a:cs typeface="Arial"/>
              </a:rPr>
              <a:t> </a:t>
            </a:r>
            <a:r>
              <a:rPr sz="2533" spc="-7" dirty="0">
                <a:solidFill>
                  <a:srgbClr val="4D4D4B"/>
                </a:solidFill>
                <a:latin typeface="Arial"/>
                <a:cs typeface="Arial"/>
              </a:rPr>
              <a:t>文化</a:t>
            </a:r>
            <a:endParaRPr sz="2533">
              <a:latin typeface="Arial"/>
              <a:cs typeface="Arial"/>
            </a:endParaRPr>
          </a:p>
          <a:p>
            <a:pPr>
              <a:spcBef>
                <a:spcPts val="33"/>
              </a:spcBef>
              <a:buClr>
                <a:srgbClr val="4D4D4B"/>
              </a:buClr>
              <a:buFont typeface="Arial"/>
              <a:buChar char="•"/>
              <a:defRPr/>
            </a:pPr>
            <a:endParaRPr sz="2600">
              <a:latin typeface="Times New Roman"/>
              <a:cs typeface="Times New Roman"/>
            </a:endParaRPr>
          </a:p>
          <a:p>
            <a:pPr marL="16933">
              <a:defRPr/>
            </a:pPr>
            <a:r>
              <a:rPr sz="2933" spc="-7" dirty="0">
                <a:solidFill>
                  <a:srgbClr val="4D4D4B"/>
                </a:solidFill>
                <a:latin typeface="Arial"/>
                <a:cs typeface="Arial"/>
              </a:rPr>
              <a:t>质量</a:t>
            </a:r>
            <a:endParaRPr sz="2933">
              <a:latin typeface="Arial"/>
              <a:cs typeface="Arial"/>
            </a:endParaRPr>
          </a:p>
          <a:p>
            <a:pPr marL="1008355" indent="-381837">
              <a:spcBef>
                <a:spcPts val="20"/>
              </a:spcBef>
              <a:buFontTx/>
              <a:buChar char="•"/>
              <a:tabLst>
                <a:tab pos="1008355" algn="l"/>
                <a:tab pos="1009201" algn="l"/>
              </a:tabLst>
              <a:defRPr/>
            </a:pPr>
            <a:r>
              <a:rPr sz="2533" spc="-7" dirty="0">
                <a:solidFill>
                  <a:srgbClr val="4D4D4B"/>
                </a:solidFill>
                <a:latin typeface="Arial"/>
                <a:cs typeface="Arial"/>
              </a:rPr>
              <a:t>可组合性和</a:t>
            </a:r>
            <a:r>
              <a:rPr sz="2533" spc="100" dirty="0">
                <a:solidFill>
                  <a:srgbClr val="4D4D4B"/>
                </a:solidFill>
                <a:latin typeface="Arial"/>
                <a:cs typeface="Arial"/>
              </a:rPr>
              <a:t> </a:t>
            </a:r>
            <a:r>
              <a:rPr sz="2533" spc="-7" dirty="0">
                <a:solidFill>
                  <a:srgbClr val="4D4D4B"/>
                </a:solidFill>
                <a:latin typeface="Arial"/>
                <a:cs typeface="Arial"/>
              </a:rPr>
              <a:t>可 重用</a:t>
            </a:r>
            <a:endParaRPr sz="2533">
              <a:latin typeface="Arial"/>
              <a:cs typeface="Arial"/>
            </a:endParaRPr>
          </a:p>
          <a:p>
            <a:pPr marL="1008355" indent="-381837">
              <a:buFontTx/>
              <a:buChar char="•"/>
              <a:tabLst>
                <a:tab pos="1008355" algn="l"/>
                <a:tab pos="1009201" algn="l"/>
              </a:tabLst>
              <a:defRPr/>
            </a:pPr>
            <a:r>
              <a:rPr sz="2533" spc="-7" dirty="0">
                <a:solidFill>
                  <a:srgbClr val="4D4D4B"/>
                </a:solidFill>
                <a:latin typeface="Arial"/>
                <a:cs typeface="Arial"/>
              </a:rPr>
              <a:t>更易于维护</a:t>
            </a:r>
            <a:r>
              <a:rPr sz="2533" spc="107" dirty="0">
                <a:solidFill>
                  <a:srgbClr val="4D4D4B"/>
                </a:solidFill>
                <a:latin typeface="Arial"/>
                <a:cs typeface="Arial"/>
              </a:rPr>
              <a:t> </a:t>
            </a:r>
            <a:r>
              <a:rPr sz="2533" spc="-7" dirty="0">
                <a:solidFill>
                  <a:srgbClr val="4D4D4B"/>
                </a:solidFill>
                <a:latin typeface="Arial"/>
                <a:cs typeface="Arial"/>
              </a:rPr>
              <a:t>代码</a:t>
            </a:r>
            <a:endParaRPr sz="2533">
              <a:latin typeface="Arial"/>
              <a:cs typeface="Arial"/>
            </a:endParaRPr>
          </a:p>
          <a:p>
            <a:pPr marL="1008355" indent="-381837">
              <a:buFontTx/>
              <a:buChar char="•"/>
              <a:tabLst>
                <a:tab pos="1008355" algn="l"/>
                <a:tab pos="1009201" algn="l"/>
              </a:tabLst>
              <a:defRPr/>
            </a:pPr>
            <a:r>
              <a:rPr sz="2533" spc="-7" dirty="0">
                <a:solidFill>
                  <a:srgbClr val="4D4D4B"/>
                </a:solidFill>
                <a:latin typeface="Arial"/>
                <a:cs typeface="Arial"/>
              </a:rPr>
              <a:t>更好的缩放和</a:t>
            </a:r>
            <a:r>
              <a:rPr sz="2533" spc="87" dirty="0">
                <a:solidFill>
                  <a:srgbClr val="4D4D4B"/>
                </a:solidFill>
                <a:latin typeface="Arial"/>
                <a:cs typeface="Arial"/>
              </a:rPr>
              <a:t> </a:t>
            </a:r>
            <a:r>
              <a:rPr sz="2533" spc="-7" dirty="0">
                <a:solidFill>
                  <a:srgbClr val="4D4D4B"/>
                </a:solidFill>
                <a:latin typeface="Arial"/>
                <a:cs typeface="Arial"/>
              </a:rPr>
              <a:t>优化</a:t>
            </a:r>
            <a:endParaRPr sz="2533">
              <a:latin typeface="Arial"/>
              <a:cs typeface="Arial"/>
            </a:endParaRPr>
          </a:p>
          <a:p>
            <a:pPr marL="1008355" indent="-381837">
              <a:buFontTx/>
              <a:buChar char="•"/>
              <a:tabLst>
                <a:tab pos="1008355" algn="l"/>
                <a:tab pos="1009201" algn="l"/>
              </a:tabLst>
              <a:defRPr/>
            </a:pPr>
            <a:r>
              <a:rPr sz="2533" spc="-7" dirty="0">
                <a:solidFill>
                  <a:srgbClr val="4D4D4B"/>
                </a:solidFill>
                <a:latin typeface="Arial"/>
                <a:cs typeface="Arial"/>
              </a:rPr>
              <a:t>故障隔离和</a:t>
            </a:r>
            <a:r>
              <a:rPr sz="2533" spc="120" dirty="0">
                <a:solidFill>
                  <a:srgbClr val="4D4D4B"/>
                </a:solidFill>
                <a:latin typeface="Arial"/>
                <a:cs typeface="Arial"/>
              </a:rPr>
              <a:t> </a:t>
            </a:r>
            <a:r>
              <a:rPr sz="2533" spc="-7" dirty="0">
                <a:solidFill>
                  <a:srgbClr val="4D4D4B"/>
                </a:solidFill>
                <a:latin typeface="Arial"/>
                <a:cs typeface="Arial"/>
              </a:rPr>
              <a:t>弹性</a:t>
            </a:r>
            <a:endParaRPr sz="2533">
              <a:latin typeface="Arial"/>
              <a:cs typeface="Arial"/>
            </a:endParaRPr>
          </a:p>
        </p:txBody>
      </p:sp>
    </p:spTree>
  </p:cSld>
  <p:clrMapOvr>
    <a:masterClrMapping/>
  </p:clrMapOvr>
</p:sld>
</file>

<file path=ppt/slides/slide44.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0D24B86B-02D7-4FE7-921B-F892DAAB3FA0}"/>
              </a:ext>
            </a:extLst>
          </p:cNvPr>
          <p:cNvSpPr txBox="1">
            <a:spLocks noGrp="1"/>
          </p:cNvSpPr>
          <p:nvPr>
            <p:ph type="title"/>
          </p:nvPr>
        </p:nvSpPr>
        <p:spPr>
          <a:xfrm>
            <a:off x="554038" y="139700"/>
            <a:ext cx="4781550" cy="693738"/>
          </a:xfrm>
        </p:spPr>
        <p:txBody>
          <a:bodyPr lIns="0" tIns="16087" rIns="0" bIns="0" rtlCol="0">
            <a:spAutoFit/>
          </a:bodyPr>
          <a:lstStyle/>
          <a:p>
            <a:pPr marL="16933">
              <a:spcBef>
                <a:spcPts val="127"/>
              </a:spcBef>
              <a:defRPr/>
            </a:pPr>
            <a:r>
              <a:rPr spc="-7" dirty="0">
                <a:solidFill>
                  <a:schemeClr val="bg1"/>
                </a:solidFill>
              </a:rPr>
              <a:t>哪些客户</a:t>
            </a:r>
            <a:r>
              <a:rPr spc="7" dirty="0">
                <a:solidFill>
                  <a:schemeClr val="bg1"/>
                </a:solidFill>
              </a:rPr>
              <a:t> </a:t>
            </a:r>
            <a:r>
              <a:rPr spc="-7" dirty="0">
                <a:solidFill>
                  <a:schemeClr val="bg1"/>
                </a:solidFill>
              </a:rPr>
              <a:t>说</a:t>
            </a:r>
          </a:p>
        </p:txBody>
      </p:sp>
      <p:sp>
        <p:nvSpPr>
          <p:cNvPr id="89091" name="object 3">
            <a:extLst>
              <a:ext uri="{FF2B5EF4-FFF2-40B4-BE49-F238E27FC236}">
                <a16:creationId xmlns:a16="http://schemas.microsoft.com/office/drawing/2014/main" id="{460AF3CD-0C57-4682-BFD2-F409F7E187DC}"/>
              </a:ext>
            </a:extLst>
          </p:cNvPr>
          <p:cNvSpPr txBox="1">
            <a:spLocks noChangeArrowheads="1"/>
          </p:cNvSpPr>
          <p:nvPr/>
        </p:nvSpPr>
        <p:spPr bwMode="auto">
          <a:xfrm>
            <a:off x="558800" y="1282700"/>
            <a:ext cx="9998075" cy="406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3453" rIns="0" bIns="0">
            <a:spAutoFit/>
          </a:bodyPr>
          <a:lstStyle>
            <a:lvl1pPr marL="1587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888"/>
              </a:spcBef>
            </a:pPr>
            <a:r>
              <a:rPr lang="zh-CN" altLang="zh-CN" sz="3200" i="1">
                <a:solidFill>
                  <a:srgbClr val="F79F28"/>
                </a:solidFill>
                <a:latin typeface="Arial" panose="020B0604020202020204" pitchFamily="34" charset="0"/>
                <a:cs typeface="Arial" panose="020B0604020202020204" pitchFamily="34" charset="0"/>
              </a:rPr>
              <a:t>"避免恐惧改变事物"</a:t>
            </a:r>
            <a:endParaRPr lang="zh-CN" altLang="zh-CN" sz="3200">
              <a:latin typeface="Arial" panose="020B0604020202020204" pitchFamily="34" charset="0"/>
              <a:cs typeface="Arial" panose="020B0604020202020204" pitchFamily="34" charset="0"/>
            </a:endParaRPr>
          </a:p>
          <a:p>
            <a:pPr>
              <a:spcBef>
                <a:spcPts val="775"/>
              </a:spcBef>
            </a:pPr>
            <a:r>
              <a:rPr lang="zh-CN" altLang="zh-CN" sz="3200" i="1">
                <a:solidFill>
                  <a:srgbClr val="919190"/>
                </a:solidFill>
                <a:latin typeface="Arial" panose="020B0604020202020204" pitchFamily="34" charset="0"/>
                <a:cs typeface="Arial" panose="020B0604020202020204" pitchFamily="34" charset="0"/>
              </a:rPr>
              <a:t>"将 SE 最佳做法应用于操作"</a:t>
            </a:r>
            <a:endParaRPr lang="zh-CN" altLang="zh-CN" sz="3200">
              <a:latin typeface="Arial" panose="020B0604020202020204" pitchFamily="34" charset="0"/>
              <a:cs typeface="Arial" panose="020B0604020202020204" pitchFamily="34" charset="0"/>
            </a:endParaRPr>
          </a:p>
          <a:p>
            <a:pPr>
              <a:spcBef>
                <a:spcPts val="763"/>
              </a:spcBef>
            </a:pPr>
            <a:r>
              <a:rPr lang="zh-CN" altLang="zh-CN" sz="3200" i="1">
                <a:solidFill>
                  <a:srgbClr val="FFC000"/>
                </a:solidFill>
                <a:latin typeface="Arial" panose="020B0604020202020204" pitchFamily="34" charset="0"/>
                <a:cs typeface="Arial" panose="020B0604020202020204" pitchFamily="34" charset="0"/>
              </a:rPr>
              <a:t>"在同步和异步之间轻松切换</a:t>
            </a:r>
            <a:endParaRPr lang="zh-CN" altLang="zh-CN" sz="3200">
              <a:latin typeface="Arial" panose="020B0604020202020204" pitchFamily="34" charset="0"/>
              <a:cs typeface="Arial" panose="020B0604020202020204" pitchFamily="34" charset="0"/>
            </a:endParaRPr>
          </a:p>
          <a:p>
            <a:pPr/>
            <a:r>
              <a:rPr lang="zh-CN" altLang="zh-CN" sz="3200" i="1">
                <a:solidFill>
                  <a:srgbClr val="FFC000"/>
                </a:solidFill>
                <a:latin typeface="Arial" panose="020B0604020202020204" pitchFamily="34" charset="0"/>
                <a:cs typeface="Arial" panose="020B0604020202020204" pitchFamily="34" charset="0"/>
              </a:rPr>
              <a:t>通信</a:t>
            </a:r>
            <a:endParaRPr lang="zh-CN" altLang="zh-CN" sz="3200">
              <a:latin typeface="Arial" panose="020B0604020202020204" pitchFamily="34" charset="0"/>
              <a:cs typeface="Arial" panose="020B0604020202020204" pitchFamily="34" charset="0"/>
            </a:endParaRPr>
          </a:p>
          <a:p>
            <a:pPr>
              <a:lnSpc>
                <a:spcPct val="120000"/>
              </a:lnSpc>
              <a:spcBef>
                <a:spcPts val="13"/>
              </a:spcBef>
            </a:pPr>
            <a:r>
              <a:rPr lang="zh-CN" altLang="zh-CN" sz="3200" i="1">
                <a:solidFill>
                  <a:srgbClr val="AFDE81"/>
                </a:solidFill>
                <a:latin typeface="Arial" panose="020B0604020202020204" pitchFamily="34" charset="0"/>
                <a:cs typeface="Arial" panose="020B0604020202020204" pitchFamily="34" charset="0"/>
              </a:rPr>
              <a:t>"轻松从头开始新事物"</a:t>
            </a:r>
            <a:r>
              <a:rPr lang="zh-CN" altLang="zh-CN" sz="3200" i="1">
                <a:solidFill>
                  <a:srgbClr val="F9C57D"/>
                </a:solidFill>
                <a:latin typeface="Arial" panose="020B0604020202020204" pitchFamily="34" charset="0"/>
                <a:cs typeface="Arial" panose="020B0604020202020204" pitchFamily="34" charset="0"/>
              </a:rPr>
              <a:t>"人取所有权"</a:t>
            </a:r>
            <a:endParaRPr lang="zh-CN" altLang="zh-CN" sz="3200">
              <a:latin typeface="Arial" panose="020B0604020202020204" pitchFamily="34" charset="0"/>
              <a:cs typeface="Arial" panose="020B0604020202020204" pitchFamily="34" charset="0"/>
            </a:endParaRPr>
          </a:p>
          <a:p>
            <a:pPr>
              <a:spcBef>
                <a:spcPts val="763"/>
              </a:spcBef>
            </a:pPr>
            <a:r>
              <a:rPr lang="zh-CN" altLang="zh-CN" sz="3200" i="1">
                <a:solidFill>
                  <a:srgbClr val="4D4D4B"/>
                </a:solidFill>
                <a:latin typeface="Arial" panose="020B0604020202020204" pitchFamily="34" charset="0"/>
                <a:cs typeface="Arial" panose="020B0604020202020204" pitchFamily="34" charset="0"/>
              </a:rPr>
              <a:t>"部署更多-更快部署-部署更好的代码"</a:t>
            </a:r>
            <a:endParaRPr lang="zh-CN" altLang="zh-CN" sz="3200">
              <a:latin typeface="Arial" panose="020B0604020202020204" pitchFamily="34" charset="0"/>
              <a:cs typeface="Arial" panose="020B0604020202020204" pitchFamily="34" charset="0"/>
            </a:endParaRPr>
          </a:p>
        </p:txBody>
      </p:sp>
    </p:spTree>
  </p:cSld>
  <p:clrMapOvr>
    <a:masterClrMapping/>
  </p:clrMapOvr>
</p:sld>
</file>

<file path=ppt/slides/slide45.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a:extLst>
              <a:ext uri="{FF2B5EF4-FFF2-40B4-BE49-F238E27FC236}">
                <a16:creationId xmlns:a16="http://schemas.microsoft.com/office/drawing/2014/main" id="{884198EB-FE43-4C86-9E5E-50C35D803C32}"/>
              </a:ext>
            </a:extLst>
          </p:cNvPr>
          <p:cNvSpPr>
            <a:spLocks noGrp="1"/>
          </p:cNvSpPr>
          <p:nvPr>
            <p:ph type="title"/>
          </p:nvPr>
        </p:nvSpPr>
        <p:spPr>
          <a:xfrm>
            <a:off x="0" y="57150"/>
            <a:ext cx="10972800" cy="1012825"/>
          </a:xfrm>
        </p:spPr>
        <p:txBody>
          <a:bodyPr/>
          <a:lstStyle/>
          <a:p>
            <a:pPr algn="l"/>
            <a:r>
              <a:rPr lang="en-US" altLang="zh-CN">
                <a:solidFill>
                  <a:schemeClr val="bg1"/>
                </a:solidFill>
              </a:rPr>
              <a:t>临界点</a:t>
            </a:r>
          </a:p>
        </p:txBody>
      </p:sp>
      <p:pic>
        <p:nvPicPr>
          <p:cNvPr id="90115" name="Picture 2">
            <a:extLst>
              <a:ext uri="{FF2B5EF4-FFF2-40B4-BE49-F238E27FC236}">
                <a16:creationId xmlns:a16="http://schemas.microsoft.com/office/drawing/2014/main" id="{D193CCF1-26E1-4981-B877-A128D3B549B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0638" y="1897063"/>
            <a:ext cx="3214687" cy="241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6" name="TextBox 3">
            <a:extLst>
              <a:ext uri="{FF2B5EF4-FFF2-40B4-BE49-F238E27FC236}">
                <a16:creationId xmlns:a16="http://schemas.microsoft.com/office/drawing/2014/main" id="{7D073AFA-E5BD-4B49-A729-DDE95353FF1D}"/>
              </a:ext>
            </a:extLst>
          </p:cNvPr>
          <p:cNvSpPr txBox="1">
            <a:spLocks noChangeArrowheads="1"/>
          </p:cNvSpPr>
          <p:nvPr/>
        </p:nvSpPr>
        <p:spPr bwMode="auto">
          <a:xfrm>
            <a:off x="4568825" y="2565400"/>
            <a:ext cx="8143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r>
              <a:rPr lang="en-US" altLang="zh-CN" sz="7200"/>
              <a:t>&amp;</a:t>
            </a:r>
          </a:p>
        </p:txBody>
      </p:sp>
      <p:pic>
        <p:nvPicPr>
          <p:cNvPr id="90117" name="Picture 4" descr="train_different_compartments.jpg">
            <a:extLst>
              <a:ext uri="{FF2B5EF4-FFF2-40B4-BE49-F238E27FC236}">
                <a16:creationId xmlns:a16="http://schemas.microsoft.com/office/drawing/2014/main" id="{894E2167-90BD-4EE3-8863-EFBC103625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5900" y="1943100"/>
            <a:ext cx="2486025" cy="239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8" name="Picture 5">
            <a:extLst>
              <a:ext uri="{FF2B5EF4-FFF2-40B4-BE49-F238E27FC236}">
                <a16:creationId xmlns:a16="http://schemas.microsoft.com/office/drawing/2014/main" id="{1FE63F60-6573-4B3C-821C-5AE4C170D8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69338" y="1905000"/>
            <a:ext cx="1641475" cy="24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9" name="TextBox 7">
            <a:extLst>
              <a:ext uri="{FF2B5EF4-FFF2-40B4-BE49-F238E27FC236}">
                <a16:creationId xmlns:a16="http://schemas.microsoft.com/office/drawing/2014/main" id="{B82FE96F-B8CA-4D1E-8CDB-DFAE4C40CC97}"/>
              </a:ext>
            </a:extLst>
          </p:cNvPr>
          <p:cNvSpPr txBox="1">
            <a:spLocks noChangeArrowheads="1"/>
          </p:cNvSpPr>
          <p:nvPr/>
        </p:nvSpPr>
        <p:spPr bwMode="auto">
          <a:xfrm>
            <a:off x="7859713" y="2655888"/>
            <a:ext cx="8143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r>
              <a:rPr lang="en-US" altLang="zh-CN" sz="7200"/>
              <a:t>&amp;</a:t>
            </a:r>
          </a:p>
        </p:txBody>
      </p:sp>
      <p:sp>
        <p:nvSpPr>
          <p:cNvPr id="90120" name="TextBox 8">
            <a:extLst>
              <a:ext uri="{FF2B5EF4-FFF2-40B4-BE49-F238E27FC236}">
                <a16:creationId xmlns:a16="http://schemas.microsoft.com/office/drawing/2014/main" id="{AEFBF397-0D75-4F7D-B754-96A9F6848AD8}"/>
              </a:ext>
            </a:extLst>
          </p:cNvPr>
          <p:cNvSpPr txBox="1">
            <a:spLocks noChangeArrowheads="1"/>
          </p:cNvSpPr>
          <p:nvPr/>
        </p:nvSpPr>
        <p:spPr bwMode="auto">
          <a:xfrm>
            <a:off x="1208088" y="4806950"/>
            <a:ext cx="22971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r>
              <a:rPr lang="en-US" altLang="zh-CN"/>
              <a:t>组织成长</a:t>
            </a:r>
          </a:p>
        </p:txBody>
      </p:sp>
      <p:sp>
        <p:nvSpPr>
          <p:cNvPr id="90121" name="TextBox 9">
            <a:extLst>
              <a:ext uri="{FF2B5EF4-FFF2-40B4-BE49-F238E27FC236}">
                <a16:creationId xmlns:a16="http://schemas.microsoft.com/office/drawing/2014/main" id="{6A962C6E-25D7-49DB-AD02-7F757619816D}"/>
              </a:ext>
            </a:extLst>
          </p:cNvPr>
          <p:cNvSpPr txBox="1">
            <a:spLocks noChangeArrowheads="1"/>
          </p:cNvSpPr>
          <p:nvPr/>
        </p:nvSpPr>
        <p:spPr bwMode="auto">
          <a:xfrm>
            <a:off x="5319713" y="4922838"/>
            <a:ext cx="22367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r>
              <a:rPr lang="en-US" altLang="zh-CN"/>
              <a:t>Disverse 功能</a:t>
            </a:r>
          </a:p>
        </p:txBody>
      </p:sp>
      <p:sp>
        <p:nvSpPr>
          <p:cNvPr id="90122" name="TextBox 10">
            <a:extLst>
              <a:ext uri="{FF2B5EF4-FFF2-40B4-BE49-F238E27FC236}">
                <a16:creationId xmlns:a16="http://schemas.microsoft.com/office/drawing/2014/main" id="{A0162293-0BE6-4C0E-9CAE-CD6D72582A72}"/>
              </a:ext>
            </a:extLst>
          </p:cNvPr>
          <p:cNvSpPr txBox="1">
            <a:spLocks noChangeArrowheads="1"/>
          </p:cNvSpPr>
          <p:nvPr/>
        </p:nvSpPr>
        <p:spPr bwMode="auto">
          <a:xfrm>
            <a:off x="8607425" y="4935538"/>
            <a:ext cx="17287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r>
              <a:rPr lang="en-US" altLang="zh-CN"/>
              <a:t>瓶颈在</a:t>
            </a:r>
          </a:p>
          <a:p>
            <a:pPr/>
            <a:r>
              <a:rPr lang="en-US" altLang="zh-CN"/>
              <a:t>单片机栈</a:t>
            </a:r>
          </a:p>
        </p:txBody>
      </p:sp>
    </p:spTree>
  </p:cSld>
  <p:clrMapOvr>
    <a:masterClrMapping/>
  </p:clrMapOvr>
  <p:transition spd="slow">
    <p:fade/>
  </p:transition>
</p:sld>
</file>

<file path=ppt/slides/slide46.xml><?xml version="1.0" encoding="utf-8"?>
<p:sld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0">
            <a:extLst>
              <a:ext uri="{FF2B5EF4-FFF2-40B4-BE49-F238E27FC236}">
                <a16:creationId xmlns:a16="http://schemas.microsoft.com/office/drawing/2014/main" id="{1C17C9EF-BCCE-4560-B89D-84CBEFB95C4A}"/>
              </a:ext>
            </a:extLst>
          </p:cNvPr>
          <p:cNvSpPr>
            <a:spLocks noGrp="1"/>
          </p:cNvSpPr>
          <p:nvPr>
            <p:ph type="title"/>
          </p:nvPr>
        </p:nvSpPr>
        <p:spPr>
          <a:xfrm>
            <a:off x="609600" y="2362200"/>
            <a:ext cx="10972800" cy="1362075"/>
          </a:xfrm>
        </p:spPr>
        <p:txBody>
          <a:bodyPr/>
          <a:lstStyle/>
          <a:p>
            <a:pPr/>
            <a:r>
              <a:rPr lang="en-US" altLang="zh-CN"/>
              <a:t>什么是 MicroService？</a:t>
            </a:r>
          </a:p>
        </p:txBody>
      </p:sp>
    </p:spTree>
  </p:cSld>
  <p:clrMapOvr>
    <a:masterClrMapping/>
  </p:clrMapOvr>
  <p:transition spd="slow">
    <p:fade/>
  </p:transition>
</p:sld>
</file>

<file path=ppt/slides/slide47.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CD71F-E92A-4BCD-A575-1FDDCB36F508}"/>
              </a:ext>
            </a:extLst>
          </p:cNvPr>
          <p:cNvSpPr>
            <a:spLocks noGrp="1"/>
          </p:cNvSpPr>
          <p:nvPr>
            <p:ph type="title"/>
          </p:nvPr>
        </p:nvSpPr>
        <p:spPr>
          <a:xfrm>
            <a:off x="457200" y="5910263"/>
            <a:ext cx="11277600" cy="566737"/>
          </a:xfrm>
        </p:spPr>
        <p:txBody>
          <a:bodyPr/>
          <a:lstStyle/>
          <a:p>
            <a:pPr>
              <a:defRPr/>
            </a:pPr>
            <a:r>
              <a:rPr lang="en-US" dirty="0"/>
              <a:t>单片机 (各种组件连接在一起)</a:t>
            </a:r>
          </a:p>
        </p:txBody>
      </p:sp>
      <p:pic>
        <p:nvPicPr>
          <p:cNvPr id="93187" name="Picture 6">
            <a:extLst>
              <a:ext uri="{FF2B5EF4-FFF2-40B4-BE49-F238E27FC236}">
                <a16:creationId xmlns:a16="http://schemas.microsoft.com/office/drawing/2014/main" id="{62FAF745-C048-4655-A26B-1F2BF0E2116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438" y="2705100"/>
            <a:ext cx="11806237" cy="138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a:extLst>
              <a:ext uri="{FF2B5EF4-FFF2-40B4-BE49-F238E27FC236}">
                <a16:creationId xmlns:a16="http://schemas.microsoft.com/office/drawing/2014/main" id="{9B379C57-A0FC-49F3-AA30-BB90417EC40E}"/>
              </a:ext>
            </a:extLst>
          </p:cNvPr>
          <p:cNvSpPr txBox="1">
            <a:spLocks/>
          </p:cNvSpPr>
          <p:nvPr/>
        </p:nvSpPr>
        <p:spPr>
          <a:xfrm>
            <a:off x="4763" y="0"/>
            <a:ext cx="10972800" cy="1058863"/>
          </a:xfrm>
          <a:prstGeom prst="rect">
            <a:avLst/>
          </a:prstGeom>
        </p:spPr>
        <p:txBody>
          <a:bodyPr lIns="121920" tIns="60960" rIns="121920" bIns="60960" anchor="b"/>
          <a:lstStyle>
            <a:lvl1pPr algn="ctr" defTabSz="914400" rtl="0" eaLnBrk="1" latinLnBrk="0" hangingPunct="1">
              <a:spcBef>
                <a:spcPct val="0"/>
              </a:spcBef>
              <a:buNone/>
              <a:defRPr sz="2000" b="1"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defRPr/>
            </a:pPr>
            <a:r>
              <a:rPr lang="en-US" sz="4400" cap="none" dirty="0">
                <a:solidFill>
                  <a:schemeClr val="bg1"/>
                </a:solidFill>
              </a:rPr>
              <a:t>比较单片机</a:t>
            </a:r>
            <a:r>
              <a:rPr lang="en-US" sz="4400" cap="none" dirty="0" err="1">
                <a:solidFill>
                  <a:schemeClr val="bg1"/>
                </a:solidFill>
              </a:rPr>
              <a:t>MicroServices</a:t>
            </a:r>
            <a:endParaRPr lang="en-US" sz="4400" cap="none" dirty="0">
              <a:solidFill>
                <a:schemeClr val="bg1"/>
              </a:solidFill>
            </a:endParaRPr>
          </a:p>
        </p:txBody>
      </p:sp>
    </p:spTree>
  </p:cSld>
  <p:clrMapOvr>
    <a:masterClrMapping/>
  </p:clrMapOvr>
  <p:transition spd="slow">
    <p:fade/>
  </p:transition>
</p:sld>
</file>

<file path=ppt/slides/slide48.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D92D7-52B1-4FFF-B450-A8CD128839F7}"/>
              </a:ext>
            </a:extLst>
          </p:cNvPr>
          <p:cNvSpPr>
            <a:spLocks noGrp="1"/>
          </p:cNvSpPr>
          <p:nvPr>
            <p:ph type="title"/>
          </p:nvPr>
        </p:nvSpPr>
        <p:spPr>
          <a:xfrm>
            <a:off x="595313" y="6196013"/>
            <a:ext cx="11277600" cy="566737"/>
          </a:xfrm>
        </p:spPr>
        <p:txBody>
          <a:bodyPr/>
          <a:lstStyle/>
          <a:p>
            <a:pPr>
              <a:defRPr/>
            </a:pPr>
            <a:r>
              <a:rPr lang="en-US" dirty="0" err="1"/>
              <a:t>MicroServices</a:t>
            </a:r>
            <a:r>
              <a:rPr lang="en-US" dirty="0"/>
              <a:t>-单独的单一用途服务</a:t>
            </a:r>
          </a:p>
        </p:txBody>
      </p:sp>
      <p:pic>
        <p:nvPicPr>
          <p:cNvPr id="94211" name="Picture 3">
            <a:extLst>
              <a:ext uri="{FF2B5EF4-FFF2-40B4-BE49-F238E27FC236}">
                <a16:creationId xmlns:a16="http://schemas.microsoft.com/office/drawing/2014/main" id="{D092E17C-10EF-4994-8DE7-CDEE830E8BE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38613" y="1249363"/>
            <a:ext cx="50292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sld>
</file>

<file path=ppt/slides/slide49.xml><?xml version="1.0" encoding="utf-8"?>
<p:sld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D7212E83-76AD-42F6-8E30-C080B9240A1D}"/>
              </a:ext>
            </a:extLst>
          </p:cNvPr>
          <p:cNvSpPr/>
          <p:nvPr/>
        </p:nvSpPr>
        <p:spPr>
          <a:xfrm>
            <a:off x="2765425" y="4337050"/>
            <a:ext cx="6178550" cy="2120900"/>
          </a:xfrm>
          <a:prstGeom prst="rect">
            <a:avLst/>
          </a:prstGeom>
        </p:spPr>
        <p:style>
          <a:lnRef idx="1">
            <a:schemeClr val="accent1"/>
          </a:lnRef>
          <a:fillRef idx="3">
            <a:schemeClr val="accent1"/>
          </a:fillRef>
          <a:effectRef idx="2">
            <a:schemeClr val="accent1"/>
          </a:effectRef>
          <a:fontRef idx="minor">
            <a:schemeClr val="lt1"/>
          </a:fontRef>
        </p:style>
        <p:txBody>
          <a:bodyPr/>
          <a:lstStyle/>
          <a:p>
            <a:pPr algn="ctr">
              <a:defRPr/>
            </a:pPr>
            <a:endParaRPr lang="en-US" sz="2000" dirty="0">
              <a:solidFill>
                <a:schemeClr val="tx1"/>
              </a:solidFill>
            </a:endParaRPr>
          </a:p>
        </p:txBody>
      </p:sp>
      <p:sp>
        <p:nvSpPr>
          <p:cNvPr id="95235" name="Title 1">
            <a:extLst>
              <a:ext uri="{FF2B5EF4-FFF2-40B4-BE49-F238E27FC236}">
                <a16:creationId xmlns:a16="http://schemas.microsoft.com/office/drawing/2014/main" id="{A92FEB9B-6537-41E7-B2C6-C1835804432D}"/>
              </a:ext>
            </a:extLst>
          </p:cNvPr>
          <p:cNvSpPr>
            <a:spLocks noGrp="1"/>
          </p:cNvSpPr>
          <p:nvPr>
            <p:ph type="title"/>
          </p:nvPr>
        </p:nvSpPr>
        <p:spPr>
          <a:xfrm>
            <a:off x="9525" y="53975"/>
            <a:ext cx="10972800" cy="939800"/>
          </a:xfrm>
        </p:spPr>
        <p:txBody>
          <a:bodyPr/>
          <a:lstStyle/>
          <a:p>
            <a:pPr algn="l"/>
            <a:r>
              <a:rPr lang="en-US" altLang="zh-CN">
                <a:solidFill>
                  <a:schemeClr val="bg1"/>
                </a:solidFill>
              </a:rPr>
              <a:t>单片机架构 (重新审视)</a:t>
            </a:r>
          </a:p>
        </p:txBody>
      </p:sp>
      <p:sp>
        <p:nvSpPr>
          <p:cNvPr id="10" name="Rectangle 9">
            <a:extLst>
              <a:ext uri="{FF2B5EF4-FFF2-40B4-BE49-F238E27FC236}">
                <a16:creationId xmlns:a16="http://schemas.microsoft.com/office/drawing/2014/main" id="{42A8026A-F2E4-4FFB-91DF-4164ABC7822F}"/>
              </a:ext>
            </a:extLst>
          </p:cNvPr>
          <p:cNvSpPr/>
          <p:nvPr/>
        </p:nvSpPr>
        <p:spPr>
          <a:xfrm>
            <a:off x="4591050" y="3163888"/>
            <a:ext cx="2501900" cy="6350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dirty="0">
                <a:solidFill>
                  <a:schemeClr val="tx1"/>
                </a:solidFill>
              </a:rPr>
              <a:t>负载平衡器</a:t>
            </a:r>
          </a:p>
        </p:txBody>
      </p:sp>
      <p:grpSp>
        <p:nvGrpSpPr>
          <p:cNvPr id="3" name="Group 2">
            <a:extLst>
              <a:ext uri="{FF2B5EF4-FFF2-40B4-BE49-F238E27FC236}">
                <a16:creationId xmlns:a16="http://schemas.microsoft.com/office/drawing/2014/main" id="{018F513C-67E1-4B44-8BAE-9490745C8048}"/>
              </a:ext>
            </a:extLst>
          </p:cNvPr>
          <p:cNvGrpSpPr/>
          <p:nvPr/>
        </p:nvGrpSpPr>
        <p:grpSpPr>
          <a:xfrm>
            <a:off x="672320" y="1778263"/>
            <a:ext cx="10913496" cy="799325"/>
            <a:chOff x="6" y="1109702"/>
            <a:chExt cx="8857436" cy="801808"/>
          </a:xfrm>
          <a:solidFill>
            <a:srgbClr val="FFFFFF"/>
          </a:solidFill>
        </p:grpSpPr>
        <p:pic>
          <p:nvPicPr>
            <p:cNvPr id="11" name="Picture 10" descr="images-1.jpg">
              <a:extLst>
                <a:ext uri="{FF2B5EF4-FFF2-40B4-BE49-F238E27FC236}">
                  <a16:creationId xmlns:a16="http://schemas.microsoft.com/office/drawing/2014/main" id="{E5C49E6B-CC72-4A1B-B17A-9FC48E392E0C}"/>
                </a:ext>
              </a:extLst>
            </p:cNvPr>
            <p:cNvPicPr>
              <a:picLocks noChangeAspect="1"/>
            </p:cNvPicPr>
            <p:nvPr/>
          </p:nvPicPr>
          <p:blipFill>
            <a:blip r:embed="rId2">
              <a:extLst/>
            </a:blip>
            <a:stretch>
              <a:fillRect/>
            </a:stretch>
          </p:blipFill>
          <p:spPr>
            <a:xfrm>
              <a:off x="3672163" y="1149571"/>
              <a:ext cx="1502723" cy="711975"/>
            </a:xfrm>
            <a:prstGeom prst="rect">
              <a:avLst/>
            </a:prstGeom>
            <a:grpFill/>
          </p:spPr>
        </p:pic>
        <p:pic>
          <p:nvPicPr>
            <p:cNvPr id="12" name="Picture 11" descr="images-2.jpg">
              <a:extLst>
                <a:ext uri="{FF2B5EF4-FFF2-40B4-BE49-F238E27FC236}">
                  <a16:creationId xmlns:a16="http://schemas.microsoft.com/office/drawing/2014/main" id="{A50FB67B-6073-4735-B52C-CC10F2636508}"/>
                </a:ext>
              </a:extLst>
            </p:cNvPr>
            <p:cNvPicPr>
              <a:picLocks noChangeAspect="1"/>
            </p:cNvPicPr>
            <p:nvPr/>
          </p:nvPicPr>
          <p:blipFill>
            <a:blip r:embed="rId3">
              <a:extLst/>
            </a:blip>
            <a:stretch>
              <a:fillRect/>
            </a:stretch>
          </p:blipFill>
          <p:spPr>
            <a:xfrm>
              <a:off x="6914779" y="1109702"/>
              <a:ext cx="989608" cy="779485"/>
            </a:xfrm>
            <a:prstGeom prst="rect">
              <a:avLst/>
            </a:prstGeom>
            <a:grpFill/>
          </p:spPr>
        </p:pic>
        <p:pic>
          <p:nvPicPr>
            <p:cNvPr id="13" name="Picture 12" descr="images-3.jpg">
              <a:extLst>
                <a:ext uri="{FF2B5EF4-FFF2-40B4-BE49-F238E27FC236}">
                  <a16:creationId xmlns:a16="http://schemas.microsoft.com/office/drawing/2014/main" id="{53223E63-5D8F-4446-992D-1E2FD78D4FC4}"/>
                </a:ext>
              </a:extLst>
            </p:cNvPr>
            <p:cNvPicPr>
              <a:picLocks noChangeAspect="1"/>
            </p:cNvPicPr>
            <p:nvPr/>
          </p:nvPicPr>
          <p:blipFill>
            <a:blip r:embed="rId4">
              <a:extLst/>
            </a:blip>
            <a:stretch>
              <a:fillRect/>
            </a:stretch>
          </p:blipFill>
          <p:spPr>
            <a:xfrm>
              <a:off x="5085986" y="1146376"/>
              <a:ext cx="1008003" cy="752642"/>
            </a:xfrm>
            <a:prstGeom prst="rect">
              <a:avLst/>
            </a:prstGeom>
            <a:grpFill/>
          </p:spPr>
        </p:pic>
        <p:pic>
          <p:nvPicPr>
            <p:cNvPr id="14" name="Picture 13" descr="images-4.jpg">
              <a:extLst>
                <a:ext uri="{FF2B5EF4-FFF2-40B4-BE49-F238E27FC236}">
                  <a16:creationId xmlns:a16="http://schemas.microsoft.com/office/drawing/2014/main" id="{4A6B3F44-95B8-483D-B8CC-52CB7596A541}"/>
                </a:ext>
              </a:extLst>
            </p:cNvPr>
            <p:cNvPicPr>
              <a:picLocks noChangeAspect="1"/>
            </p:cNvPicPr>
            <p:nvPr/>
          </p:nvPicPr>
          <p:blipFill>
            <a:blip r:embed="rId5">
              <a:extLst/>
            </a:blip>
            <a:stretch>
              <a:fillRect/>
            </a:stretch>
          </p:blipFill>
          <p:spPr>
            <a:xfrm>
              <a:off x="6" y="1152211"/>
              <a:ext cx="1256559" cy="705906"/>
            </a:xfrm>
            <a:prstGeom prst="rect">
              <a:avLst/>
            </a:prstGeom>
            <a:grpFill/>
          </p:spPr>
        </p:pic>
        <p:pic>
          <p:nvPicPr>
            <p:cNvPr id="15" name="Picture 14" descr="images-5.jpg">
              <a:extLst>
                <a:ext uri="{FF2B5EF4-FFF2-40B4-BE49-F238E27FC236}">
                  <a16:creationId xmlns:a16="http://schemas.microsoft.com/office/drawing/2014/main" id="{0AFAC6CB-24D4-4C7C-8B44-0E88E011CC28}"/>
                </a:ext>
              </a:extLst>
            </p:cNvPr>
            <p:cNvPicPr>
              <a:picLocks noChangeAspect="1"/>
            </p:cNvPicPr>
            <p:nvPr/>
          </p:nvPicPr>
          <p:blipFill>
            <a:blip r:embed="rId6">
              <a:extLst/>
            </a:blip>
            <a:stretch>
              <a:fillRect/>
            </a:stretch>
          </p:blipFill>
          <p:spPr>
            <a:xfrm>
              <a:off x="1929242" y="1145245"/>
              <a:ext cx="1192368" cy="766265"/>
            </a:xfrm>
            <a:prstGeom prst="rect">
              <a:avLst/>
            </a:prstGeom>
            <a:grpFill/>
          </p:spPr>
        </p:pic>
        <p:pic>
          <p:nvPicPr>
            <p:cNvPr id="16" name="Picture 15" descr="images-6.jpg">
              <a:extLst>
                <a:ext uri="{FF2B5EF4-FFF2-40B4-BE49-F238E27FC236}">
                  <a16:creationId xmlns:a16="http://schemas.microsoft.com/office/drawing/2014/main" id="{F30C4160-42F7-483C-8714-B2A601E271DD}"/>
                </a:ext>
              </a:extLst>
            </p:cNvPr>
            <p:cNvPicPr>
              <a:picLocks noChangeAspect="1"/>
            </p:cNvPicPr>
            <p:nvPr/>
          </p:nvPicPr>
          <p:blipFill>
            <a:blip r:embed="rId7">
              <a:extLst/>
            </a:blip>
            <a:stretch>
              <a:fillRect/>
            </a:stretch>
          </p:blipFill>
          <p:spPr>
            <a:xfrm>
              <a:off x="6000235" y="1109703"/>
              <a:ext cx="914544" cy="766795"/>
            </a:xfrm>
            <a:prstGeom prst="rect">
              <a:avLst/>
            </a:prstGeom>
            <a:grpFill/>
          </p:spPr>
        </p:pic>
        <p:pic>
          <p:nvPicPr>
            <p:cNvPr id="17" name="Picture 16" descr="images.jpg">
              <a:extLst>
                <a:ext uri="{FF2B5EF4-FFF2-40B4-BE49-F238E27FC236}">
                  <a16:creationId xmlns:a16="http://schemas.microsoft.com/office/drawing/2014/main" id="{62DDDF09-51A6-4A1F-9233-62DED1121994}"/>
                </a:ext>
              </a:extLst>
            </p:cNvPr>
            <p:cNvPicPr>
              <a:picLocks noChangeAspect="1"/>
            </p:cNvPicPr>
            <p:nvPr/>
          </p:nvPicPr>
          <p:blipFill>
            <a:blip r:embed="rId8">
              <a:extLst/>
            </a:blip>
            <a:stretch>
              <a:fillRect/>
            </a:stretch>
          </p:blipFill>
          <p:spPr>
            <a:xfrm>
              <a:off x="3046270" y="1143698"/>
              <a:ext cx="868003" cy="737393"/>
            </a:xfrm>
            <a:prstGeom prst="rect">
              <a:avLst/>
            </a:prstGeom>
            <a:grpFill/>
          </p:spPr>
        </p:pic>
        <p:pic>
          <p:nvPicPr>
            <p:cNvPr id="18" name="Picture 17" descr="pc-mac-ad.jpg">
              <a:extLst>
                <a:ext uri="{FF2B5EF4-FFF2-40B4-BE49-F238E27FC236}">
                  <a16:creationId xmlns:a16="http://schemas.microsoft.com/office/drawing/2014/main" id="{D7CC556A-1A0E-47DB-A760-70B20B1B8EAD}"/>
                </a:ext>
              </a:extLst>
            </p:cNvPr>
            <p:cNvPicPr>
              <a:picLocks noChangeAspect="1"/>
            </p:cNvPicPr>
            <p:nvPr/>
          </p:nvPicPr>
          <p:blipFill>
            <a:blip r:embed="rId9">
              <a:extLst/>
            </a:blip>
            <a:stretch>
              <a:fillRect/>
            </a:stretch>
          </p:blipFill>
          <p:spPr>
            <a:xfrm>
              <a:off x="1077817" y="1146377"/>
              <a:ext cx="1112562" cy="730119"/>
            </a:xfrm>
            <a:prstGeom prst="rect">
              <a:avLst/>
            </a:prstGeom>
            <a:grpFill/>
          </p:spPr>
        </p:pic>
        <p:pic>
          <p:nvPicPr>
            <p:cNvPr id="19" name="Picture 18">
              <a:extLst>
                <a:ext uri="{FF2B5EF4-FFF2-40B4-BE49-F238E27FC236}">
                  <a16:creationId xmlns:a16="http://schemas.microsoft.com/office/drawing/2014/main" id="{4D2FA1AD-E3F1-4EAA-824D-747A9CA20C84}"/>
                </a:ext>
              </a:extLst>
            </p:cNvPr>
            <p:cNvPicPr>
              <a:picLocks noChangeAspect="1"/>
            </p:cNvPicPr>
            <p:nvPr/>
          </p:nvPicPr>
          <p:blipFill>
            <a:blip r:embed="rId10">
              <a:extLst/>
            </a:blip>
            <a:stretch>
              <a:fillRect/>
            </a:stretch>
          </p:blipFill>
          <p:spPr>
            <a:xfrm>
              <a:off x="7588329" y="1113190"/>
              <a:ext cx="1269113" cy="775994"/>
            </a:xfrm>
            <a:prstGeom prst="rect">
              <a:avLst/>
            </a:prstGeom>
            <a:grpFill/>
          </p:spPr>
        </p:pic>
      </p:grpSp>
      <p:cxnSp>
        <p:nvCxnSpPr>
          <p:cNvPr id="21" name="Straight Arrow Connector 20">
            <a:extLst>
              <a:ext uri="{FF2B5EF4-FFF2-40B4-BE49-F238E27FC236}">
                <a16:creationId xmlns:a16="http://schemas.microsoft.com/office/drawing/2014/main" id="{6E712B60-5A4D-4EC2-9108-9DA9BE8405DC}"/>
              </a:ext>
            </a:extLst>
          </p:cNvPr>
          <p:cNvCxnSpPr/>
          <p:nvPr/>
        </p:nvCxnSpPr>
        <p:spPr>
          <a:xfrm>
            <a:off x="5980113" y="5049838"/>
            <a:ext cx="30162" cy="1173162"/>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40" name="Rectangle 39">
            <a:extLst>
              <a:ext uri="{FF2B5EF4-FFF2-40B4-BE49-F238E27FC236}">
                <a16:creationId xmlns:a16="http://schemas.microsoft.com/office/drawing/2014/main" id="{45BF37DD-5FF8-4750-99FE-D3069B442DC1}"/>
              </a:ext>
            </a:extLst>
          </p:cNvPr>
          <p:cNvSpPr/>
          <p:nvPr/>
        </p:nvSpPr>
        <p:spPr>
          <a:xfrm>
            <a:off x="2425700" y="4057650"/>
            <a:ext cx="6176963" cy="2120900"/>
          </a:xfrm>
          <a:prstGeom prst="rect">
            <a:avLst/>
          </a:prstGeom>
        </p:spPr>
        <p:style>
          <a:lnRef idx="1">
            <a:schemeClr val="accent1"/>
          </a:lnRef>
          <a:fillRef idx="3">
            <a:schemeClr val="accent1"/>
          </a:fillRef>
          <a:effectRef idx="2">
            <a:schemeClr val="accent1"/>
          </a:effectRef>
          <a:fontRef idx="minor">
            <a:schemeClr val="lt1"/>
          </a:fontRef>
        </p:style>
        <p:txBody>
          <a:bodyPr/>
          <a:lstStyle/>
          <a:p>
            <a:pPr algn="ctr">
              <a:defRPr/>
            </a:pPr>
            <a:r>
              <a:rPr lang="en-US" sz="2000" dirty="0">
                <a:solidFill>
                  <a:schemeClr val="tx1"/>
                </a:solidFill>
              </a:rPr>
              <a:t>单片应用程序</a:t>
            </a:r>
          </a:p>
        </p:txBody>
      </p:sp>
      <p:cxnSp>
        <p:nvCxnSpPr>
          <p:cNvPr id="42" name="Straight Connector 41">
            <a:extLst>
              <a:ext uri="{FF2B5EF4-FFF2-40B4-BE49-F238E27FC236}">
                <a16:creationId xmlns:a16="http://schemas.microsoft.com/office/drawing/2014/main" id="{86BFDEA9-30FD-4E11-AE19-95AF30CDAF08}"/>
              </a:ext>
            </a:extLst>
          </p:cNvPr>
          <p:cNvCxnSpPr/>
          <p:nvPr/>
        </p:nvCxnSpPr>
        <p:spPr>
          <a:xfrm flipV="1">
            <a:off x="701675" y="2670175"/>
            <a:ext cx="10647363" cy="60325"/>
          </a:xfrm>
          <a:prstGeom prst="line">
            <a:avLst/>
          </a:prstGeom>
        </p:spPr>
        <p:style>
          <a:lnRef idx="2">
            <a:schemeClr val="accent1"/>
          </a:lnRef>
          <a:fillRef idx="0">
            <a:schemeClr val="accent1"/>
          </a:fillRef>
          <a:effectRef idx="1">
            <a:schemeClr val="accent1"/>
          </a:effectRef>
          <a:fontRef idx="minor">
            <a:schemeClr val="tx1"/>
          </a:fontRef>
        </p:style>
      </p:cxnSp>
      <p:sp>
        <p:nvSpPr>
          <p:cNvPr id="43" name="Rectangle 42">
            <a:extLst>
              <a:ext uri="{FF2B5EF4-FFF2-40B4-BE49-F238E27FC236}">
                <a16:creationId xmlns:a16="http://schemas.microsoft.com/office/drawing/2014/main" id="{B38FC881-60F2-4F4F-BBBA-13DAC959C2FF}"/>
              </a:ext>
            </a:extLst>
          </p:cNvPr>
          <p:cNvSpPr/>
          <p:nvPr/>
        </p:nvSpPr>
        <p:spPr>
          <a:xfrm>
            <a:off x="2562225" y="4500563"/>
            <a:ext cx="1892300" cy="731837"/>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67" dirty="0">
                <a:solidFill>
                  <a:srgbClr val="000000"/>
                </a:solidFill>
              </a:rPr>
              <a:t>帐户组件</a:t>
            </a:r>
          </a:p>
        </p:txBody>
      </p:sp>
      <p:sp>
        <p:nvSpPr>
          <p:cNvPr id="44" name="Rectangle 43">
            <a:extLst>
              <a:ext uri="{FF2B5EF4-FFF2-40B4-BE49-F238E27FC236}">
                <a16:creationId xmlns:a16="http://schemas.microsoft.com/office/drawing/2014/main" id="{8E6BEB93-C1BE-4AD4-94D4-8C26D64CA8F4}"/>
              </a:ext>
            </a:extLst>
          </p:cNvPr>
          <p:cNvSpPr/>
          <p:nvPr/>
        </p:nvSpPr>
        <p:spPr>
          <a:xfrm>
            <a:off x="4611688" y="4521200"/>
            <a:ext cx="1892300" cy="731838"/>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67" dirty="0">
                <a:solidFill>
                  <a:srgbClr val="000000"/>
                </a:solidFill>
              </a:rPr>
              <a:t>目录</a:t>
            </a:r>
          </a:p>
          <a:p>
            <a:pPr algn="ctr">
              <a:defRPr/>
            </a:pPr>
            <a:r>
              <a:rPr lang="en-US" sz="1867" dirty="0">
                <a:solidFill>
                  <a:srgbClr val="000000"/>
                </a:solidFill>
              </a:rPr>
              <a:t>组件</a:t>
            </a:r>
          </a:p>
        </p:txBody>
      </p:sp>
      <p:sp>
        <p:nvSpPr>
          <p:cNvPr id="45" name="Rectangle 44">
            <a:extLst>
              <a:ext uri="{FF2B5EF4-FFF2-40B4-BE49-F238E27FC236}">
                <a16:creationId xmlns:a16="http://schemas.microsoft.com/office/drawing/2014/main" id="{C014A395-FDE0-4D21-B785-289969CE25F3}"/>
              </a:ext>
            </a:extLst>
          </p:cNvPr>
          <p:cNvSpPr/>
          <p:nvPr/>
        </p:nvSpPr>
        <p:spPr>
          <a:xfrm>
            <a:off x="3517900" y="5349875"/>
            <a:ext cx="2247900" cy="731838"/>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67" dirty="0">
                <a:solidFill>
                  <a:srgbClr val="000000"/>
                </a:solidFill>
              </a:rPr>
              <a:t>建议</a:t>
            </a:r>
          </a:p>
          <a:p>
            <a:pPr algn="ctr">
              <a:defRPr/>
            </a:pPr>
            <a:r>
              <a:rPr lang="en-US" sz="1867" dirty="0">
                <a:solidFill>
                  <a:srgbClr val="000000"/>
                </a:solidFill>
              </a:rPr>
              <a:t>组件</a:t>
            </a:r>
          </a:p>
        </p:txBody>
      </p:sp>
      <p:sp>
        <p:nvSpPr>
          <p:cNvPr id="46" name="Rectangle 45">
            <a:extLst>
              <a:ext uri="{FF2B5EF4-FFF2-40B4-BE49-F238E27FC236}">
                <a16:creationId xmlns:a16="http://schemas.microsoft.com/office/drawing/2014/main" id="{D3DDFD21-7536-477B-B8C7-CD3ABEA81B41}"/>
              </a:ext>
            </a:extLst>
          </p:cNvPr>
          <p:cNvSpPr/>
          <p:nvPr/>
        </p:nvSpPr>
        <p:spPr>
          <a:xfrm>
            <a:off x="6005513" y="5287963"/>
            <a:ext cx="2308225" cy="754062"/>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67" dirty="0">
                <a:solidFill>
                  <a:srgbClr val="000000"/>
                </a:solidFill>
              </a:rPr>
              <a:t>客户服务</a:t>
            </a:r>
          </a:p>
          <a:p>
            <a:pPr algn="ctr">
              <a:defRPr/>
            </a:pPr>
            <a:r>
              <a:rPr lang="en-US" sz="1867" dirty="0">
                <a:solidFill>
                  <a:srgbClr val="000000"/>
                </a:solidFill>
              </a:rPr>
              <a:t>组件</a:t>
            </a:r>
          </a:p>
        </p:txBody>
      </p:sp>
      <p:sp>
        <p:nvSpPr>
          <p:cNvPr id="48" name="Can 47">
            <a:extLst>
              <a:ext uri="{FF2B5EF4-FFF2-40B4-BE49-F238E27FC236}">
                <a16:creationId xmlns:a16="http://schemas.microsoft.com/office/drawing/2014/main" id="{18F05D03-DFF0-4906-B7C2-97D63FB37D74}"/>
              </a:ext>
            </a:extLst>
          </p:cNvPr>
          <p:cNvSpPr/>
          <p:nvPr/>
        </p:nvSpPr>
        <p:spPr>
          <a:xfrm>
            <a:off x="9885363" y="4546600"/>
            <a:ext cx="1692275" cy="1677988"/>
          </a:xfrm>
          <a:prstGeom prst="can">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dirty="0"/>
              <a:t>数据库</a:t>
            </a:r>
          </a:p>
        </p:txBody>
      </p:sp>
      <p:cxnSp>
        <p:nvCxnSpPr>
          <p:cNvPr id="58" name="Straight Connector 57">
            <a:extLst>
              <a:ext uri="{FF2B5EF4-FFF2-40B4-BE49-F238E27FC236}">
                <a16:creationId xmlns:a16="http://schemas.microsoft.com/office/drawing/2014/main" id="{4D6BBC08-70BC-4A2C-AAB5-EC9BCE927A4E}"/>
              </a:ext>
            </a:extLst>
          </p:cNvPr>
          <p:cNvCxnSpPr>
            <a:endCxn id="10" idx="0"/>
          </p:cNvCxnSpPr>
          <p:nvPr/>
        </p:nvCxnSpPr>
        <p:spPr>
          <a:xfrm>
            <a:off x="5842000" y="2776538"/>
            <a:ext cx="0" cy="387350"/>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9FEE83BC-9E6A-4164-A5F0-A02CF8803C73}"/>
              </a:ext>
            </a:extLst>
          </p:cNvPr>
          <p:cNvCxnSpPr>
            <a:stCxn id="10" idx="2"/>
          </p:cNvCxnSpPr>
          <p:nvPr/>
        </p:nvCxnSpPr>
        <p:spPr>
          <a:xfrm flipH="1">
            <a:off x="3432175" y="3798888"/>
            <a:ext cx="2409825"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36B37F71-8486-4F88-BD52-924DD7338810}"/>
              </a:ext>
            </a:extLst>
          </p:cNvPr>
          <p:cNvCxnSpPr>
            <a:stCxn id="10" idx="2"/>
          </p:cNvCxnSpPr>
          <p:nvPr/>
        </p:nvCxnSpPr>
        <p:spPr>
          <a:xfrm>
            <a:off x="5842000" y="3798888"/>
            <a:ext cx="2990850" cy="5953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00336566-A9DF-4614-885D-4B107E3E25C0}"/>
              </a:ext>
            </a:extLst>
          </p:cNvPr>
          <p:cNvCxnSpPr>
            <a:stCxn id="49" idx="3"/>
            <a:endCxn id="48" idx="2"/>
          </p:cNvCxnSpPr>
          <p:nvPr/>
        </p:nvCxnSpPr>
        <p:spPr>
          <a:xfrm flipV="1">
            <a:off x="8943975" y="5386388"/>
            <a:ext cx="941388" cy="1111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advClick="0" advTm="7000">
    <p:fade thruBlk="1"/>
  </p:transition>
</p:sld>
</file>

<file path=ppt/slides/slide5.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D918FF6E-A834-4D8E-94CA-54B627B19CA8}"/>
              </a:ext>
            </a:extLst>
          </p:cNvPr>
          <p:cNvSpPr txBox="1"/>
          <p:nvPr/>
        </p:nvSpPr>
        <p:spPr>
          <a:xfrm>
            <a:off x="119063" y="184150"/>
            <a:ext cx="11466512" cy="693738"/>
          </a:xfrm>
          <a:prstGeom prst="rect">
            <a:avLst/>
          </a:prstGeom>
        </p:spPr>
        <p:txBody>
          <a:bodyPr lIns="0" tIns="16087" rIns="0" bIns="0">
            <a:spAutoFit/>
          </a:bodyPr>
          <a:lstStyle/>
          <a:p>
            <a:pPr marL="16933">
              <a:spcBef>
                <a:spcPts val="127"/>
              </a:spcBef>
              <a:defRPr/>
            </a:pPr>
            <a:r>
              <a:rPr sz="4400" b="1" spc="-7" dirty="0">
                <a:solidFill>
                  <a:schemeClr val="bg1"/>
                </a:solidFill>
                <a:latin typeface="Arial"/>
                <a:cs typeface="Arial"/>
              </a:rPr>
              <a:t>2014: 马丁福勒和詹姆斯</a:t>
            </a:r>
            <a:r>
              <a:rPr sz="4400" b="1" spc="107" dirty="0">
                <a:solidFill>
                  <a:schemeClr val="bg1"/>
                </a:solidFill>
                <a:latin typeface="Arial"/>
                <a:cs typeface="Arial"/>
              </a:rPr>
              <a:t> </a:t>
            </a:r>
            <a:r>
              <a:rPr sz="4400" b="1" spc="-7" dirty="0">
                <a:solidFill>
                  <a:schemeClr val="bg1"/>
                </a:solidFill>
                <a:latin typeface="Arial"/>
                <a:cs typeface="Arial"/>
              </a:rPr>
              <a:t>刘易斯</a:t>
            </a:r>
            <a:endParaRPr sz="4400" dirty="0">
              <a:solidFill>
                <a:schemeClr val="bg1"/>
              </a:solidFill>
              <a:latin typeface="Arial"/>
              <a:cs typeface="Arial"/>
            </a:endParaRPr>
          </a:p>
        </p:txBody>
      </p:sp>
      <p:sp>
        <p:nvSpPr>
          <p:cNvPr id="3" name="object 3">
            <a:extLst>
              <a:ext uri="{FF2B5EF4-FFF2-40B4-BE49-F238E27FC236}">
                <a16:creationId xmlns:a16="http://schemas.microsoft.com/office/drawing/2014/main" id="{E0EE8E9C-DDF2-461E-B84B-77550643AEB2}"/>
              </a:ext>
            </a:extLst>
          </p:cNvPr>
          <p:cNvSpPr txBox="1"/>
          <p:nvPr/>
        </p:nvSpPr>
        <p:spPr>
          <a:xfrm>
            <a:off x="1593850" y="1566863"/>
            <a:ext cx="9001125" cy="509587"/>
          </a:xfrm>
          <a:prstGeom prst="rect">
            <a:avLst/>
          </a:prstGeom>
        </p:spPr>
        <p:txBody>
          <a:bodyPr lIns="0" tIns="16933" rIns="0" bIns="0">
            <a:spAutoFit/>
          </a:bodyPr>
          <a:lstStyle/>
          <a:p>
            <a:pPr marL="16933">
              <a:spcBef>
                <a:spcPts val="133"/>
              </a:spcBef>
              <a:defRPr/>
            </a:pPr>
            <a:r>
              <a:rPr sz="3200" u="heavy" spc="-7" dirty="0">
                <a:solidFill>
                  <a:srgbClr val="0078E2"/>
                </a:solidFill>
                <a:uFill>
                  <a:solidFill>
                    <a:srgbClr val="0078E2"/>
                  </a:solidFill>
                </a:uFill>
                <a:latin typeface="Arial"/>
                <a:cs typeface="Arial"/>
                <a:hlinkClick r:id="rId2"/>
              </a:rPr>
              <a:t>http://martinfowler.com/articles/microservices.html</a:t>
            </a:r>
            <a:endParaRPr sz="3200">
              <a:latin typeface="Arial"/>
              <a:cs typeface="Arial"/>
            </a:endParaRPr>
          </a:p>
        </p:txBody>
      </p:sp>
      <p:sp>
        <p:nvSpPr>
          <p:cNvPr id="47108" name="object 4">
            <a:extLst>
              <a:ext uri="{FF2B5EF4-FFF2-40B4-BE49-F238E27FC236}">
                <a16:creationId xmlns:a16="http://schemas.microsoft.com/office/drawing/2014/main" id="{9A98CA39-AAA5-4615-AFEE-19007DF25C1C}"/>
              </a:ext>
            </a:extLst>
          </p:cNvPr>
          <p:cNvSpPr>
            <a:spLocks noChangeArrowheads="1"/>
          </p:cNvSpPr>
          <p:nvPr/>
        </p:nvSpPr>
        <p:spPr bwMode="auto">
          <a:xfrm>
            <a:off x="3082925" y="2287588"/>
            <a:ext cx="6026150" cy="368617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Tree>
  </p:cSld>
  <p:clrMapOvr>
    <a:masterClrMapping/>
  </p:clrMapOvr>
</p:sld>
</file>

<file path=ppt/slides/slide50.xml><?xml version="1.0" encoding="utf-8"?>
<p:sld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Arrow Connector 33">
            <a:extLst>
              <a:ext uri="{FF2B5EF4-FFF2-40B4-BE49-F238E27FC236}">
                <a16:creationId xmlns:a16="http://schemas.microsoft.com/office/drawing/2014/main" id="{D2219042-DD95-4665-B8D7-BB792C450818}"/>
              </a:ext>
            </a:extLst>
          </p:cNvPr>
          <p:cNvCxnSpPr>
            <a:stCxn id="32" idx="2"/>
            <a:endCxn id="46" idx="0"/>
          </p:cNvCxnSpPr>
          <p:nvPr/>
        </p:nvCxnSpPr>
        <p:spPr>
          <a:xfrm>
            <a:off x="5832475" y="4349750"/>
            <a:ext cx="1387475" cy="127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6026450A-EF77-4F8A-9130-B2260B3439BE}"/>
              </a:ext>
            </a:extLst>
          </p:cNvPr>
          <p:cNvCxnSpPr>
            <a:stCxn id="32" idx="2"/>
            <a:endCxn id="45" idx="0"/>
          </p:cNvCxnSpPr>
          <p:nvPr/>
        </p:nvCxnSpPr>
        <p:spPr>
          <a:xfrm flipH="1">
            <a:off x="3970338" y="4349750"/>
            <a:ext cx="1862137" cy="127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32AC703C-6131-4380-B595-BA6F004008FA}"/>
              </a:ext>
            </a:extLst>
          </p:cNvPr>
          <p:cNvSpPr/>
          <p:nvPr/>
        </p:nvSpPr>
        <p:spPr>
          <a:xfrm>
            <a:off x="6192838" y="5734050"/>
            <a:ext cx="2303462" cy="700088"/>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sz="1867" dirty="0">
              <a:solidFill>
                <a:srgbClr val="000000"/>
              </a:solidFill>
            </a:endParaRPr>
          </a:p>
        </p:txBody>
      </p:sp>
      <p:sp>
        <p:nvSpPr>
          <p:cNvPr id="37" name="Rectangle 36">
            <a:extLst>
              <a:ext uri="{FF2B5EF4-FFF2-40B4-BE49-F238E27FC236}">
                <a16:creationId xmlns:a16="http://schemas.microsoft.com/office/drawing/2014/main" id="{DDACA843-9FE3-4AC4-BF63-AF158C38FCE0}"/>
              </a:ext>
            </a:extLst>
          </p:cNvPr>
          <p:cNvSpPr/>
          <p:nvPr/>
        </p:nvSpPr>
        <p:spPr>
          <a:xfrm>
            <a:off x="2973388" y="5702300"/>
            <a:ext cx="2243137" cy="763588"/>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sz="1867" dirty="0">
              <a:solidFill>
                <a:srgbClr val="000000"/>
              </a:solidFill>
            </a:endParaRPr>
          </a:p>
        </p:txBody>
      </p:sp>
      <p:sp>
        <p:nvSpPr>
          <p:cNvPr id="36" name="Rectangle 35">
            <a:extLst>
              <a:ext uri="{FF2B5EF4-FFF2-40B4-BE49-F238E27FC236}">
                <a16:creationId xmlns:a16="http://schemas.microsoft.com/office/drawing/2014/main" id="{1AFE516D-4EC6-482C-A480-DFB26037482F}"/>
              </a:ext>
            </a:extLst>
          </p:cNvPr>
          <p:cNvSpPr/>
          <p:nvPr/>
        </p:nvSpPr>
        <p:spPr>
          <a:xfrm>
            <a:off x="4875213" y="4751388"/>
            <a:ext cx="1892300" cy="731837"/>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sz="1867" dirty="0">
              <a:solidFill>
                <a:srgbClr val="000000"/>
              </a:solidFill>
            </a:endParaRPr>
          </a:p>
        </p:txBody>
      </p:sp>
      <p:sp>
        <p:nvSpPr>
          <p:cNvPr id="35" name="Rectangle 34">
            <a:extLst>
              <a:ext uri="{FF2B5EF4-FFF2-40B4-BE49-F238E27FC236}">
                <a16:creationId xmlns:a16="http://schemas.microsoft.com/office/drawing/2014/main" id="{4E1CF187-6AC2-4173-B905-652747CBE33E}"/>
              </a:ext>
            </a:extLst>
          </p:cNvPr>
          <p:cNvSpPr/>
          <p:nvPr/>
        </p:nvSpPr>
        <p:spPr>
          <a:xfrm>
            <a:off x="1820863" y="4716463"/>
            <a:ext cx="1890712" cy="731837"/>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sz="1867" dirty="0">
              <a:solidFill>
                <a:srgbClr val="000000"/>
              </a:solidFill>
            </a:endParaRPr>
          </a:p>
        </p:txBody>
      </p:sp>
      <p:sp>
        <p:nvSpPr>
          <p:cNvPr id="96264" name="Title 1">
            <a:extLst>
              <a:ext uri="{FF2B5EF4-FFF2-40B4-BE49-F238E27FC236}">
                <a16:creationId xmlns:a16="http://schemas.microsoft.com/office/drawing/2014/main" id="{BAA3BD88-1CFC-40EC-9649-9629017BE624}"/>
              </a:ext>
            </a:extLst>
          </p:cNvPr>
          <p:cNvSpPr>
            <a:spLocks noGrp="1"/>
          </p:cNvSpPr>
          <p:nvPr>
            <p:ph type="title"/>
          </p:nvPr>
        </p:nvSpPr>
        <p:spPr>
          <a:xfrm>
            <a:off x="0" y="26988"/>
            <a:ext cx="10972800" cy="998537"/>
          </a:xfrm>
        </p:spPr>
        <p:txBody>
          <a:bodyPr/>
          <a:lstStyle/>
          <a:p>
            <a:pPr algn="l"/>
            <a:r>
              <a:rPr lang="en-US" altLang="zh-CN">
                <a:solidFill>
                  <a:schemeClr val="bg1"/>
                </a:solidFill>
              </a:rPr>
              <a:t>Microservices 体系结构</a:t>
            </a:r>
          </a:p>
        </p:txBody>
      </p:sp>
      <p:sp>
        <p:nvSpPr>
          <p:cNvPr id="10" name="Rectangle 9">
            <a:extLst>
              <a:ext uri="{FF2B5EF4-FFF2-40B4-BE49-F238E27FC236}">
                <a16:creationId xmlns:a16="http://schemas.microsoft.com/office/drawing/2014/main" id="{901D367A-BFB0-46C1-BA2D-AA8E16DE2797}"/>
              </a:ext>
            </a:extLst>
          </p:cNvPr>
          <p:cNvSpPr/>
          <p:nvPr/>
        </p:nvSpPr>
        <p:spPr>
          <a:xfrm>
            <a:off x="4591050" y="2779713"/>
            <a:ext cx="2501900" cy="6350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dirty="0">
                <a:solidFill>
                  <a:schemeClr val="tx1"/>
                </a:solidFill>
              </a:rPr>
              <a:t>负载平衡器</a:t>
            </a:r>
          </a:p>
        </p:txBody>
      </p:sp>
      <p:cxnSp>
        <p:nvCxnSpPr>
          <p:cNvPr id="42" name="Straight Connector 41">
            <a:extLst>
              <a:ext uri="{FF2B5EF4-FFF2-40B4-BE49-F238E27FC236}">
                <a16:creationId xmlns:a16="http://schemas.microsoft.com/office/drawing/2014/main" id="{C22503F5-E513-44A2-9C64-5E7FF41D9FB2}"/>
              </a:ext>
            </a:extLst>
          </p:cNvPr>
          <p:cNvCxnSpPr/>
          <p:nvPr/>
        </p:nvCxnSpPr>
        <p:spPr>
          <a:xfrm flipV="1">
            <a:off x="701675" y="2392363"/>
            <a:ext cx="10647363" cy="60325"/>
          </a:xfrm>
          <a:prstGeom prst="line">
            <a:avLst/>
          </a:prstGeom>
        </p:spPr>
        <p:style>
          <a:lnRef idx="2">
            <a:schemeClr val="accent1"/>
          </a:lnRef>
          <a:fillRef idx="0">
            <a:schemeClr val="accent1"/>
          </a:fillRef>
          <a:effectRef idx="1">
            <a:schemeClr val="accent1"/>
          </a:effectRef>
          <a:fontRef idx="minor">
            <a:schemeClr val="tx1"/>
          </a:fontRef>
        </p:style>
      </p:cxnSp>
      <p:sp>
        <p:nvSpPr>
          <p:cNvPr id="43" name="Rectangle 42">
            <a:extLst>
              <a:ext uri="{FF2B5EF4-FFF2-40B4-BE49-F238E27FC236}">
                <a16:creationId xmlns:a16="http://schemas.microsoft.com/office/drawing/2014/main" id="{7C3F86F4-BF24-4F27-A9C9-53F96A55EEAA}"/>
              </a:ext>
            </a:extLst>
          </p:cNvPr>
          <p:cNvSpPr/>
          <p:nvPr/>
        </p:nvSpPr>
        <p:spPr>
          <a:xfrm>
            <a:off x="1693863" y="4589463"/>
            <a:ext cx="1890712" cy="731837"/>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67" dirty="0">
                <a:solidFill>
                  <a:srgbClr val="000000"/>
                </a:solidFill>
              </a:rPr>
              <a:t>客户服务</a:t>
            </a:r>
          </a:p>
        </p:txBody>
      </p:sp>
      <p:sp>
        <p:nvSpPr>
          <p:cNvPr id="44" name="Rectangle 43">
            <a:extLst>
              <a:ext uri="{FF2B5EF4-FFF2-40B4-BE49-F238E27FC236}">
                <a16:creationId xmlns:a16="http://schemas.microsoft.com/office/drawing/2014/main" id="{544F9FC3-8B72-40D5-B428-AE74C1C13AC2}"/>
              </a:ext>
            </a:extLst>
          </p:cNvPr>
          <p:cNvSpPr/>
          <p:nvPr/>
        </p:nvSpPr>
        <p:spPr>
          <a:xfrm>
            <a:off x="4733925" y="4624388"/>
            <a:ext cx="1890713" cy="733425"/>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67" dirty="0">
                <a:solidFill>
                  <a:srgbClr val="000000"/>
                </a:solidFill>
              </a:rPr>
              <a:t>目录</a:t>
            </a:r>
          </a:p>
          <a:p>
            <a:pPr algn="ctr">
              <a:defRPr/>
            </a:pPr>
            <a:r>
              <a:rPr lang="en-US" sz="1867" dirty="0">
                <a:solidFill>
                  <a:srgbClr val="000000"/>
                </a:solidFill>
              </a:rPr>
              <a:t>服务</a:t>
            </a:r>
          </a:p>
        </p:txBody>
      </p:sp>
      <p:sp>
        <p:nvSpPr>
          <p:cNvPr id="45" name="Rectangle 44">
            <a:extLst>
              <a:ext uri="{FF2B5EF4-FFF2-40B4-BE49-F238E27FC236}">
                <a16:creationId xmlns:a16="http://schemas.microsoft.com/office/drawing/2014/main" id="{F8F3B936-58DC-4EAD-B27C-02ACAA55AF6F}"/>
              </a:ext>
            </a:extLst>
          </p:cNvPr>
          <p:cNvSpPr/>
          <p:nvPr/>
        </p:nvSpPr>
        <p:spPr>
          <a:xfrm>
            <a:off x="2846388" y="5621338"/>
            <a:ext cx="2247900" cy="731837"/>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67" dirty="0">
                <a:solidFill>
                  <a:srgbClr val="000000"/>
                </a:solidFill>
              </a:rPr>
              <a:t>建议</a:t>
            </a:r>
          </a:p>
          <a:p>
            <a:pPr algn="ctr">
              <a:defRPr/>
            </a:pPr>
            <a:r>
              <a:rPr lang="en-US" sz="1867" dirty="0">
                <a:solidFill>
                  <a:srgbClr val="000000"/>
                </a:solidFill>
              </a:rPr>
              <a:t>服务</a:t>
            </a:r>
          </a:p>
        </p:txBody>
      </p:sp>
      <p:sp>
        <p:nvSpPr>
          <p:cNvPr id="46" name="Rectangle 45">
            <a:extLst>
              <a:ext uri="{FF2B5EF4-FFF2-40B4-BE49-F238E27FC236}">
                <a16:creationId xmlns:a16="http://schemas.microsoft.com/office/drawing/2014/main" id="{96180187-350E-4753-8F7B-17736535C580}"/>
              </a:ext>
            </a:extLst>
          </p:cNvPr>
          <p:cNvSpPr/>
          <p:nvPr/>
        </p:nvSpPr>
        <p:spPr>
          <a:xfrm>
            <a:off x="6065838" y="5621338"/>
            <a:ext cx="2308225" cy="752475"/>
          </a:xfrm>
          <a:prstGeom prst="rect">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67" dirty="0">
                <a:solidFill>
                  <a:srgbClr val="000000"/>
                </a:solidFill>
              </a:rPr>
              <a:t>客户服务</a:t>
            </a:r>
          </a:p>
          <a:p>
            <a:pPr algn="ctr">
              <a:defRPr/>
            </a:pPr>
            <a:r>
              <a:rPr lang="en-US" sz="1867" dirty="0">
                <a:solidFill>
                  <a:srgbClr val="000000"/>
                </a:solidFill>
              </a:rPr>
              <a:t>服务</a:t>
            </a:r>
          </a:p>
        </p:txBody>
      </p:sp>
      <p:sp>
        <p:nvSpPr>
          <p:cNvPr id="48" name="Can 47">
            <a:extLst>
              <a:ext uri="{FF2B5EF4-FFF2-40B4-BE49-F238E27FC236}">
                <a16:creationId xmlns:a16="http://schemas.microsoft.com/office/drawing/2014/main" id="{6F4E5A0B-A02C-4C86-A871-4C86714E73CF}"/>
              </a:ext>
            </a:extLst>
          </p:cNvPr>
          <p:cNvSpPr/>
          <p:nvPr/>
        </p:nvSpPr>
        <p:spPr>
          <a:xfrm>
            <a:off x="8069263" y="4406900"/>
            <a:ext cx="1190625" cy="1098550"/>
          </a:xfrm>
          <a:prstGeom prst="can">
            <a:avLst/>
          </a:prstGeom>
          <a:solidFill>
            <a:schemeClr val="tx2">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67" dirty="0"/>
              <a:t>目录 DB</a:t>
            </a:r>
          </a:p>
        </p:txBody>
      </p:sp>
      <p:cxnSp>
        <p:nvCxnSpPr>
          <p:cNvPr id="58" name="Straight Connector 57">
            <a:extLst>
              <a:ext uri="{FF2B5EF4-FFF2-40B4-BE49-F238E27FC236}">
                <a16:creationId xmlns:a16="http://schemas.microsoft.com/office/drawing/2014/main" id="{AB4345D1-F852-4506-ADCB-0D0CC786AC9A}"/>
              </a:ext>
            </a:extLst>
          </p:cNvPr>
          <p:cNvCxnSpPr>
            <a:endCxn id="10" idx="0"/>
          </p:cNvCxnSpPr>
          <p:nvPr/>
        </p:nvCxnSpPr>
        <p:spPr>
          <a:xfrm>
            <a:off x="5842000" y="2392363"/>
            <a:ext cx="0" cy="387350"/>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B3899126-5604-4B4E-888C-3CACD0628A2D}"/>
              </a:ext>
            </a:extLst>
          </p:cNvPr>
          <p:cNvCxnSpPr>
            <a:stCxn id="10" idx="2"/>
          </p:cNvCxnSpPr>
          <p:nvPr/>
        </p:nvCxnSpPr>
        <p:spPr>
          <a:xfrm flipH="1">
            <a:off x="5842000" y="3414713"/>
            <a:ext cx="0" cy="3508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F22C5785-EBB6-452D-A4FD-56E47C794A84}"/>
              </a:ext>
            </a:extLst>
          </p:cNvPr>
          <p:cNvCxnSpPr>
            <a:stCxn id="44" idx="3"/>
            <a:endCxn id="48" idx="2"/>
          </p:cNvCxnSpPr>
          <p:nvPr/>
        </p:nvCxnSpPr>
        <p:spPr>
          <a:xfrm flipV="1">
            <a:off x="6624638" y="4956175"/>
            <a:ext cx="1444625" cy="3492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32" name="Rectangle 31">
            <a:extLst>
              <a:ext uri="{FF2B5EF4-FFF2-40B4-BE49-F238E27FC236}">
                <a16:creationId xmlns:a16="http://schemas.microsoft.com/office/drawing/2014/main" id="{2FAC92D7-1218-40DA-AFDE-900BB4EC24C1}"/>
              </a:ext>
            </a:extLst>
          </p:cNvPr>
          <p:cNvSpPr/>
          <p:nvPr/>
        </p:nvSpPr>
        <p:spPr>
          <a:xfrm>
            <a:off x="4581525" y="3714750"/>
            <a:ext cx="2501900" cy="6350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dirty="0">
                <a:solidFill>
                  <a:schemeClr val="tx1"/>
                </a:solidFill>
              </a:rPr>
              <a:t>API 网关</a:t>
            </a:r>
          </a:p>
        </p:txBody>
      </p:sp>
      <p:sp>
        <p:nvSpPr>
          <p:cNvPr id="39" name="Can 38">
            <a:extLst>
              <a:ext uri="{FF2B5EF4-FFF2-40B4-BE49-F238E27FC236}">
                <a16:creationId xmlns:a16="http://schemas.microsoft.com/office/drawing/2014/main" id="{061C0A05-A5A6-4B0A-A87A-F4C6EC4D6E14}"/>
              </a:ext>
            </a:extLst>
          </p:cNvPr>
          <p:cNvSpPr/>
          <p:nvPr/>
        </p:nvSpPr>
        <p:spPr>
          <a:xfrm>
            <a:off x="9661525" y="5481638"/>
            <a:ext cx="1352550" cy="1098550"/>
          </a:xfrm>
          <a:prstGeom prst="can">
            <a:avLst/>
          </a:prstGeom>
          <a:solidFill>
            <a:schemeClr val="tx2">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67" dirty="0"/>
              <a:t>客户数据库</a:t>
            </a:r>
          </a:p>
        </p:txBody>
      </p:sp>
      <p:cxnSp>
        <p:nvCxnSpPr>
          <p:cNvPr id="41" name="Straight Arrow Connector 40">
            <a:extLst>
              <a:ext uri="{FF2B5EF4-FFF2-40B4-BE49-F238E27FC236}">
                <a16:creationId xmlns:a16="http://schemas.microsoft.com/office/drawing/2014/main" id="{A157ADC5-AC6C-42DC-AA0B-6C8D8B0D6138}"/>
              </a:ext>
            </a:extLst>
          </p:cNvPr>
          <p:cNvCxnSpPr>
            <a:endCxn id="39" idx="2"/>
          </p:cNvCxnSpPr>
          <p:nvPr/>
        </p:nvCxnSpPr>
        <p:spPr>
          <a:xfrm flipV="1">
            <a:off x="8429625" y="6030913"/>
            <a:ext cx="1231900" cy="4762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5C52D29-44C0-4D5A-96B1-C33516F1C273}"/>
              </a:ext>
            </a:extLst>
          </p:cNvPr>
          <p:cNvCxnSpPr>
            <a:stCxn id="32" idx="2"/>
            <a:endCxn id="43" idx="0"/>
          </p:cNvCxnSpPr>
          <p:nvPr/>
        </p:nvCxnSpPr>
        <p:spPr>
          <a:xfrm flipH="1">
            <a:off x="2638425" y="4349750"/>
            <a:ext cx="3194050" cy="2397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AAF23ACC-673A-4D21-90DD-7ED211C878A5}"/>
              </a:ext>
            </a:extLst>
          </p:cNvPr>
          <p:cNvCxnSpPr>
            <a:stCxn id="32" idx="2"/>
            <a:endCxn id="44" idx="0"/>
          </p:cNvCxnSpPr>
          <p:nvPr/>
        </p:nvCxnSpPr>
        <p:spPr>
          <a:xfrm flipH="1">
            <a:off x="5680075" y="4349750"/>
            <a:ext cx="152400" cy="2746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56" name="Group 55">
            <a:extLst>
              <a:ext uri="{FF2B5EF4-FFF2-40B4-BE49-F238E27FC236}">
                <a16:creationId xmlns:a16="http://schemas.microsoft.com/office/drawing/2014/main" id="{46526203-8527-490C-B109-816898FF9237}"/>
              </a:ext>
            </a:extLst>
          </p:cNvPr>
          <p:cNvGrpSpPr/>
          <p:nvPr/>
        </p:nvGrpSpPr>
        <p:grpSpPr>
          <a:xfrm>
            <a:off x="672320" y="1500679"/>
            <a:ext cx="10913496" cy="799325"/>
            <a:chOff x="6" y="1109702"/>
            <a:chExt cx="8857436" cy="801808"/>
          </a:xfrm>
          <a:solidFill>
            <a:srgbClr val="FFFFFF"/>
          </a:solidFill>
        </p:grpSpPr>
        <p:pic>
          <p:nvPicPr>
            <p:cNvPr id="57" name="Picture 56" descr="images-1.jpg">
              <a:extLst>
                <a:ext uri="{FF2B5EF4-FFF2-40B4-BE49-F238E27FC236}">
                  <a16:creationId xmlns:a16="http://schemas.microsoft.com/office/drawing/2014/main" id="{A5B8D5B4-94B0-47F2-83C9-B25D6F31713B}"/>
                </a:ext>
              </a:extLst>
            </p:cNvPr>
            <p:cNvPicPr>
              <a:picLocks noChangeAspect="1"/>
            </p:cNvPicPr>
            <p:nvPr/>
          </p:nvPicPr>
          <p:blipFill>
            <a:blip r:embed="rId2">
              <a:extLst/>
            </a:blip>
            <a:stretch>
              <a:fillRect/>
            </a:stretch>
          </p:blipFill>
          <p:spPr>
            <a:xfrm>
              <a:off x="3672163" y="1149571"/>
              <a:ext cx="1502723" cy="711975"/>
            </a:xfrm>
            <a:prstGeom prst="rect">
              <a:avLst/>
            </a:prstGeom>
            <a:grpFill/>
          </p:spPr>
        </p:pic>
        <p:pic>
          <p:nvPicPr>
            <p:cNvPr id="59" name="Picture 58" descr="images-2.jpg">
              <a:extLst>
                <a:ext uri="{FF2B5EF4-FFF2-40B4-BE49-F238E27FC236}">
                  <a16:creationId xmlns:a16="http://schemas.microsoft.com/office/drawing/2014/main" id="{D5F0D89F-7C65-4535-96BA-AD8AC56234F2}"/>
                </a:ext>
              </a:extLst>
            </p:cNvPr>
            <p:cNvPicPr>
              <a:picLocks noChangeAspect="1"/>
            </p:cNvPicPr>
            <p:nvPr/>
          </p:nvPicPr>
          <p:blipFill>
            <a:blip r:embed="rId3">
              <a:extLst/>
            </a:blip>
            <a:stretch>
              <a:fillRect/>
            </a:stretch>
          </p:blipFill>
          <p:spPr>
            <a:xfrm>
              <a:off x="6914779" y="1109702"/>
              <a:ext cx="989608" cy="779485"/>
            </a:xfrm>
            <a:prstGeom prst="rect">
              <a:avLst/>
            </a:prstGeom>
            <a:grpFill/>
          </p:spPr>
        </p:pic>
        <p:pic>
          <p:nvPicPr>
            <p:cNvPr id="60" name="Picture 59" descr="images-3.jpg">
              <a:extLst>
                <a:ext uri="{FF2B5EF4-FFF2-40B4-BE49-F238E27FC236}">
                  <a16:creationId xmlns:a16="http://schemas.microsoft.com/office/drawing/2014/main" id="{B9D0E048-CF83-42D0-802B-5CD1BBAC8F38}"/>
                </a:ext>
              </a:extLst>
            </p:cNvPr>
            <p:cNvPicPr>
              <a:picLocks noChangeAspect="1"/>
            </p:cNvPicPr>
            <p:nvPr/>
          </p:nvPicPr>
          <p:blipFill>
            <a:blip r:embed="rId4">
              <a:extLst/>
            </a:blip>
            <a:stretch>
              <a:fillRect/>
            </a:stretch>
          </p:blipFill>
          <p:spPr>
            <a:xfrm>
              <a:off x="5085986" y="1146376"/>
              <a:ext cx="1008003" cy="752642"/>
            </a:xfrm>
            <a:prstGeom prst="rect">
              <a:avLst/>
            </a:prstGeom>
            <a:grpFill/>
          </p:spPr>
        </p:pic>
        <p:pic>
          <p:nvPicPr>
            <p:cNvPr id="61" name="Picture 60" descr="images-4.jpg">
              <a:extLst>
                <a:ext uri="{FF2B5EF4-FFF2-40B4-BE49-F238E27FC236}">
                  <a16:creationId xmlns:a16="http://schemas.microsoft.com/office/drawing/2014/main" id="{311619F3-7EF5-49C7-91B0-9FA8081F6F99}"/>
                </a:ext>
              </a:extLst>
            </p:cNvPr>
            <p:cNvPicPr>
              <a:picLocks noChangeAspect="1"/>
            </p:cNvPicPr>
            <p:nvPr/>
          </p:nvPicPr>
          <p:blipFill>
            <a:blip r:embed="rId5">
              <a:extLst/>
            </a:blip>
            <a:stretch>
              <a:fillRect/>
            </a:stretch>
          </p:blipFill>
          <p:spPr>
            <a:xfrm>
              <a:off x="6" y="1152211"/>
              <a:ext cx="1256559" cy="705906"/>
            </a:xfrm>
            <a:prstGeom prst="rect">
              <a:avLst/>
            </a:prstGeom>
            <a:grpFill/>
          </p:spPr>
        </p:pic>
        <p:pic>
          <p:nvPicPr>
            <p:cNvPr id="62" name="Picture 61" descr="images-5.jpg">
              <a:extLst>
                <a:ext uri="{FF2B5EF4-FFF2-40B4-BE49-F238E27FC236}">
                  <a16:creationId xmlns:a16="http://schemas.microsoft.com/office/drawing/2014/main" id="{0A34C7A1-4FA7-4005-B6E7-68473B8F9460}"/>
                </a:ext>
              </a:extLst>
            </p:cNvPr>
            <p:cNvPicPr>
              <a:picLocks noChangeAspect="1"/>
            </p:cNvPicPr>
            <p:nvPr/>
          </p:nvPicPr>
          <p:blipFill>
            <a:blip r:embed="rId6">
              <a:extLst/>
            </a:blip>
            <a:stretch>
              <a:fillRect/>
            </a:stretch>
          </p:blipFill>
          <p:spPr>
            <a:xfrm>
              <a:off x="1929242" y="1145245"/>
              <a:ext cx="1192368" cy="766265"/>
            </a:xfrm>
            <a:prstGeom prst="rect">
              <a:avLst/>
            </a:prstGeom>
            <a:grpFill/>
          </p:spPr>
        </p:pic>
        <p:pic>
          <p:nvPicPr>
            <p:cNvPr id="64" name="Picture 63" descr="images-6.jpg">
              <a:extLst>
                <a:ext uri="{FF2B5EF4-FFF2-40B4-BE49-F238E27FC236}">
                  <a16:creationId xmlns:a16="http://schemas.microsoft.com/office/drawing/2014/main" id="{3948D7DF-BA52-4EB1-9C5A-2F2E6B815635}"/>
                </a:ext>
              </a:extLst>
            </p:cNvPr>
            <p:cNvPicPr>
              <a:picLocks noChangeAspect="1"/>
            </p:cNvPicPr>
            <p:nvPr/>
          </p:nvPicPr>
          <p:blipFill>
            <a:blip r:embed="rId7">
              <a:extLst/>
            </a:blip>
            <a:stretch>
              <a:fillRect/>
            </a:stretch>
          </p:blipFill>
          <p:spPr>
            <a:xfrm>
              <a:off x="6000235" y="1109703"/>
              <a:ext cx="914544" cy="766795"/>
            </a:xfrm>
            <a:prstGeom prst="rect">
              <a:avLst/>
            </a:prstGeom>
            <a:grpFill/>
          </p:spPr>
        </p:pic>
        <p:pic>
          <p:nvPicPr>
            <p:cNvPr id="65" name="Picture 64" descr="images.jpg">
              <a:extLst>
                <a:ext uri="{FF2B5EF4-FFF2-40B4-BE49-F238E27FC236}">
                  <a16:creationId xmlns:a16="http://schemas.microsoft.com/office/drawing/2014/main" id="{4CC1F7A2-FDDB-455D-A346-504609D54F67}"/>
                </a:ext>
              </a:extLst>
            </p:cNvPr>
            <p:cNvPicPr>
              <a:picLocks noChangeAspect="1"/>
            </p:cNvPicPr>
            <p:nvPr/>
          </p:nvPicPr>
          <p:blipFill>
            <a:blip r:embed="rId8">
              <a:extLst/>
            </a:blip>
            <a:stretch>
              <a:fillRect/>
            </a:stretch>
          </p:blipFill>
          <p:spPr>
            <a:xfrm>
              <a:off x="3046270" y="1143698"/>
              <a:ext cx="868003" cy="737393"/>
            </a:xfrm>
            <a:prstGeom prst="rect">
              <a:avLst/>
            </a:prstGeom>
            <a:grpFill/>
          </p:spPr>
        </p:pic>
        <p:pic>
          <p:nvPicPr>
            <p:cNvPr id="66" name="Picture 65" descr="pc-mac-ad.jpg">
              <a:extLst>
                <a:ext uri="{FF2B5EF4-FFF2-40B4-BE49-F238E27FC236}">
                  <a16:creationId xmlns:a16="http://schemas.microsoft.com/office/drawing/2014/main" id="{27FD708E-0C21-4CE6-A07E-64695A685DDB}"/>
                </a:ext>
              </a:extLst>
            </p:cNvPr>
            <p:cNvPicPr>
              <a:picLocks noChangeAspect="1"/>
            </p:cNvPicPr>
            <p:nvPr/>
          </p:nvPicPr>
          <p:blipFill>
            <a:blip r:embed="rId9">
              <a:extLst/>
            </a:blip>
            <a:stretch>
              <a:fillRect/>
            </a:stretch>
          </p:blipFill>
          <p:spPr>
            <a:xfrm>
              <a:off x="1077817" y="1146377"/>
              <a:ext cx="1112562" cy="730119"/>
            </a:xfrm>
            <a:prstGeom prst="rect">
              <a:avLst/>
            </a:prstGeom>
            <a:grpFill/>
          </p:spPr>
        </p:pic>
        <p:pic>
          <p:nvPicPr>
            <p:cNvPr id="67" name="Picture 66">
              <a:extLst>
                <a:ext uri="{FF2B5EF4-FFF2-40B4-BE49-F238E27FC236}">
                  <a16:creationId xmlns:a16="http://schemas.microsoft.com/office/drawing/2014/main" id="{4CCD1BF5-28AD-484A-AC44-A05391D472BA}"/>
                </a:ext>
              </a:extLst>
            </p:cNvPr>
            <p:cNvPicPr>
              <a:picLocks noChangeAspect="1"/>
            </p:cNvPicPr>
            <p:nvPr/>
          </p:nvPicPr>
          <p:blipFill>
            <a:blip r:embed="rId10">
              <a:extLst/>
            </a:blip>
            <a:stretch>
              <a:fillRect/>
            </a:stretch>
          </p:blipFill>
          <p:spPr>
            <a:xfrm>
              <a:off x="7588329" y="1113190"/>
              <a:ext cx="1269113" cy="775994"/>
            </a:xfrm>
            <a:prstGeom prst="rect">
              <a:avLst/>
            </a:prstGeom>
            <a:grpFill/>
          </p:spPr>
        </p:pic>
      </p:grpSp>
    </p:spTree>
  </p:cSld>
  <p:clrMapOvr>
    <a:masterClrMapping/>
  </p:clrMapOvr>
  <p:transition spd="slow" advClick="0" advTm="7000">
    <p:fade thruBlk="1"/>
  </p:transition>
</p:sld>
</file>

<file path=ppt/slides/slide51.xml><?xml version="1.0" encoding="utf-8"?>
<p:sld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a:extLst>
              <a:ext uri="{FF2B5EF4-FFF2-40B4-BE49-F238E27FC236}">
                <a16:creationId xmlns:a16="http://schemas.microsoft.com/office/drawing/2014/main" id="{27532817-FF4B-4B0D-84A9-0C4C5AC4BC8E}"/>
              </a:ext>
            </a:extLst>
          </p:cNvPr>
          <p:cNvSpPr>
            <a:spLocks noGrp="1"/>
          </p:cNvSpPr>
          <p:nvPr>
            <p:ph type="title"/>
          </p:nvPr>
        </p:nvSpPr>
        <p:spPr>
          <a:xfrm>
            <a:off x="0" y="150813"/>
            <a:ext cx="10972800" cy="565150"/>
          </a:xfrm>
        </p:spPr>
        <p:txBody>
          <a:bodyPr/>
          <a:lstStyle/>
          <a:p>
            <a:pPr algn="l"/>
            <a:r>
              <a:rPr lang="en-US" altLang="zh-CN">
                <a:solidFill>
                  <a:schemeClr val="bg1"/>
                </a:solidFill>
              </a:rPr>
              <a:t>概念-&gt; 服务依赖关系图</a:t>
            </a:r>
          </a:p>
        </p:txBody>
      </p:sp>
      <p:sp>
        <p:nvSpPr>
          <p:cNvPr id="3" name="Rectangle 2">
            <a:extLst>
              <a:ext uri="{FF2B5EF4-FFF2-40B4-BE49-F238E27FC236}">
                <a16:creationId xmlns:a16="http://schemas.microsoft.com/office/drawing/2014/main" id="{7E65CA38-9427-41EE-B205-DCF1AEF6B231}"/>
              </a:ext>
            </a:extLst>
          </p:cNvPr>
          <p:cNvSpPr/>
          <p:nvPr/>
        </p:nvSpPr>
        <p:spPr>
          <a:xfrm>
            <a:off x="473075" y="2652713"/>
            <a:ext cx="2501900" cy="1020762"/>
          </a:xfrm>
          <a:prstGeom prst="rect">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dirty="0"/>
              <a:t>你</a:t>
            </a:r>
            <a:r>
              <a:rPr lang="en-US" sz="2400" dirty="0"/>
              <a:t>应用/服务</a:t>
            </a:r>
            <a:endParaRPr lang="en-US" dirty="0"/>
          </a:p>
        </p:txBody>
      </p:sp>
      <p:sp>
        <p:nvSpPr>
          <p:cNvPr id="4" name="Rectangle 3">
            <a:extLst>
              <a:ext uri="{FF2B5EF4-FFF2-40B4-BE49-F238E27FC236}">
                <a16:creationId xmlns:a16="http://schemas.microsoft.com/office/drawing/2014/main" id="{FA99333F-CCBC-4682-9880-DDFCFF68504F}"/>
              </a:ext>
            </a:extLst>
          </p:cNvPr>
          <p:cNvSpPr/>
          <p:nvPr/>
        </p:nvSpPr>
        <p:spPr>
          <a:xfrm>
            <a:off x="5191125" y="1643063"/>
            <a:ext cx="2205038" cy="809625"/>
          </a:xfrm>
          <a:prstGeom prst="rect">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2400" dirty="0"/>
              <a:t>服务 X</a:t>
            </a:r>
          </a:p>
        </p:txBody>
      </p:sp>
      <p:sp>
        <p:nvSpPr>
          <p:cNvPr id="5" name="Rectangle 4">
            <a:extLst>
              <a:ext uri="{FF2B5EF4-FFF2-40B4-BE49-F238E27FC236}">
                <a16:creationId xmlns:a16="http://schemas.microsoft.com/office/drawing/2014/main" id="{33F143BB-D48D-4070-9379-6649EEEEE18D}"/>
              </a:ext>
            </a:extLst>
          </p:cNvPr>
          <p:cNvSpPr/>
          <p:nvPr/>
        </p:nvSpPr>
        <p:spPr>
          <a:xfrm>
            <a:off x="5195888" y="2879725"/>
            <a:ext cx="2203450" cy="809625"/>
          </a:xfrm>
          <a:prstGeom prst="rect">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2400" dirty="0"/>
              <a:t>服务</a:t>
            </a:r>
            <a:r>
              <a:rPr lang="en-US" dirty="0"/>
              <a:t>Y</a:t>
            </a:r>
          </a:p>
        </p:txBody>
      </p:sp>
      <p:sp>
        <p:nvSpPr>
          <p:cNvPr id="6" name="Rectangle 5">
            <a:extLst>
              <a:ext uri="{FF2B5EF4-FFF2-40B4-BE49-F238E27FC236}">
                <a16:creationId xmlns:a16="http://schemas.microsoft.com/office/drawing/2014/main" id="{F2928F5F-5BA2-4673-AE11-284B4F84720B}"/>
              </a:ext>
            </a:extLst>
          </p:cNvPr>
          <p:cNvSpPr/>
          <p:nvPr/>
        </p:nvSpPr>
        <p:spPr>
          <a:xfrm>
            <a:off x="5195888" y="4213225"/>
            <a:ext cx="2203450" cy="809625"/>
          </a:xfrm>
          <a:prstGeom prst="rect">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2400" dirty="0"/>
              <a:t>服务</a:t>
            </a:r>
            <a:r>
              <a:rPr lang="en-US" dirty="0"/>
              <a:t>Z</a:t>
            </a:r>
          </a:p>
        </p:txBody>
      </p:sp>
      <p:cxnSp>
        <p:nvCxnSpPr>
          <p:cNvPr id="7" name="Straight Arrow Connector 6">
            <a:extLst>
              <a:ext uri="{FF2B5EF4-FFF2-40B4-BE49-F238E27FC236}">
                <a16:creationId xmlns:a16="http://schemas.microsoft.com/office/drawing/2014/main" id="{81F3010D-6971-4C27-A858-70B4DF8E08EC}"/>
              </a:ext>
            </a:extLst>
          </p:cNvPr>
          <p:cNvCxnSpPr>
            <a:stCxn id="3" idx="3"/>
            <a:endCxn id="4" idx="1"/>
          </p:cNvCxnSpPr>
          <p:nvPr/>
        </p:nvCxnSpPr>
        <p:spPr>
          <a:xfrm flipV="1">
            <a:off x="2974975" y="2047875"/>
            <a:ext cx="2216150" cy="1114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E90B4680-3BED-4673-B71C-508191300C20}"/>
              </a:ext>
            </a:extLst>
          </p:cNvPr>
          <p:cNvCxnSpPr>
            <a:stCxn id="3" idx="3"/>
            <a:endCxn id="5" idx="1"/>
          </p:cNvCxnSpPr>
          <p:nvPr/>
        </p:nvCxnSpPr>
        <p:spPr>
          <a:xfrm>
            <a:off x="2974975" y="3162300"/>
            <a:ext cx="2220913" cy="1222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BF91036D-D4E4-4B49-AC9B-63BB31505F17}"/>
              </a:ext>
            </a:extLst>
          </p:cNvPr>
          <p:cNvCxnSpPr>
            <a:stCxn id="3" idx="3"/>
            <a:endCxn id="6" idx="1"/>
          </p:cNvCxnSpPr>
          <p:nvPr/>
        </p:nvCxnSpPr>
        <p:spPr>
          <a:xfrm>
            <a:off x="2974975" y="3162300"/>
            <a:ext cx="2220913" cy="14557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52624343-0520-45AC-92BA-6D811EF1A275}"/>
              </a:ext>
            </a:extLst>
          </p:cNvPr>
          <p:cNvSpPr/>
          <p:nvPr/>
        </p:nvSpPr>
        <p:spPr>
          <a:xfrm>
            <a:off x="8643938" y="2244725"/>
            <a:ext cx="2205037" cy="809625"/>
          </a:xfrm>
          <a:prstGeom prst="rect">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2400" dirty="0"/>
              <a:t>服务 L</a:t>
            </a:r>
          </a:p>
        </p:txBody>
      </p:sp>
      <p:sp>
        <p:nvSpPr>
          <p:cNvPr id="13" name="Rectangle 12">
            <a:extLst>
              <a:ext uri="{FF2B5EF4-FFF2-40B4-BE49-F238E27FC236}">
                <a16:creationId xmlns:a16="http://schemas.microsoft.com/office/drawing/2014/main" id="{18CBBFC2-E93F-482C-BF84-3CC1499D9F05}"/>
              </a:ext>
            </a:extLst>
          </p:cNvPr>
          <p:cNvSpPr/>
          <p:nvPr/>
        </p:nvSpPr>
        <p:spPr>
          <a:xfrm>
            <a:off x="8648700" y="3481388"/>
            <a:ext cx="2203450" cy="809625"/>
          </a:xfrm>
          <a:prstGeom prst="rect">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2400" dirty="0"/>
              <a:t>服务 M</a:t>
            </a:r>
          </a:p>
        </p:txBody>
      </p:sp>
      <p:cxnSp>
        <p:nvCxnSpPr>
          <p:cNvPr id="14" name="Straight Arrow Connector 13">
            <a:extLst>
              <a:ext uri="{FF2B5EF4-FFF2-40B4-BE49-F238E27FC236}">
                <a16:creationId xmlns:a16="http://schemas.microsoft.com/office/drawing/2014/main" id="{D1150968-668A-4347-BC05-1FF5C003F5A1}"/>
              </a:ext>
            </a:extLst>
          </p:cNvPr>
          <p:cNvCxnSpPr>
            <a:endCxn id="12" idx="1"/>
          </p:cNvCxnSpPr>
          <p:nvPr/>
        </p:nvCxnSpPr>
        <p:spPr>
          <a:xfrm flipV="1">
            <a:off x="7373938" y="2649538"/>
            <a:ext cx="1270000" cy="6413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68652DD3-0863-4FD4-92C0-C38BAB7D73BE}"/>
              </a:ext>
            </a:extLst>
          </p:cNvPr>
          <p:cNvCxnSpPr>
            <a:stCxn id="5" idx="3"/>
            <a:endCxn id="13" idx="1"/>
          </p:cNvCxnSpPr>
          <p:nvPr/>
        </p:nvCxnSpPr>
        <p:spPr>
          <a:xfrm>
            <a:off x="7399338" y="3284538"/>
            <a:ext cx="1249362" cy="6016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EF94737E-AC09-44C9-80E9-511D753FDA33}"/>
              </a:ext>
            </a:extLst>
          </p:cNvPr>
          <p:cNvCxnSpPr>
            <a:endCxn id="13" idx="1"/>
          </p:cNvCxnSpPr>
          <p:nvPr/>
        </p:nvCxnSpPr>
        <p:spPr>
          <a:xfrm flipV="1">
            <a:off x="7412038" y="3886200"/>
            <a:ext cx="1236662" cy="7381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fade/>
  </p:transition>
</p:sld>
</file>

<file path=ppt/slides/slide52.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object 2">
            <a:extLst>
              <a:ext uri="{FF2B5EF4-FFF2-40B4-BE49-F238E27FC236}">
                <a16:creationId xmlns:a16="http://schemas.microsoft.com/office/drawing/2014/main" id="{359E4E9E-A4A4-44DD-8E0A-17F17DF9F8D6}"/>
              </a:ext>
            </a:extLst>
          </p:cNvPr>
          <p:cNvSpPr>
            <a:spLocks noChangeArrowheads="1"/>
          </p:cNvSpPr>
          <p:nvPr/>
        </p:nvSpPr>
        <p:spPr bwMode="auto">
          <a:xfrm>
            <a:off x="6113463" y="3184525"/>
            <a:ext cx="5794375" cy="27432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98307" name="object 3">
            <a:extLst>
              <a:ext uri="{FF2B5EF4-FFF2-40B4-BE49-F238E27FC236}">
                <a16:creationId xmlns:a16="http://schemas.microsoft.com/office/drawing/2014/main" id="{A1F5315D-05C8-4B57-B1BA-4194D961CBCA}"/>
              </a:ext>
            </a:extLst>
          </p:cNvPr>
          <p:cNvSpPr>
            <a:spLocks/>
          </p:cNvSpPr>
          <p:nvPr/>
        </p:nvSpPr>
        <p:spPr bwMode="auto">
          <a:xfrm>
            <a:off x="6234113" y="3276600"/>
            <a:ext cx="5554662" cy="2560638"/>
          </a:xfrm>
          <a:custGeom>
            <a:avLst/>
            <a:gdLst>
              <a:gd name="T0" fmla="*/ 5384337 w 5553709"/>
              <a:gd name="T1" fmla="*/ 0 h 2560320"/>
              <a:gd name="T2" fmla="*/ 173632 w 5553709"/>
              <a:gd name="T3" fmla="*/ 0 h 2560320"/>
              <a:gd name="T4" fmla="*/ 127492 w 5553709"/>
              <a:gd name="T5" fmla="*/ 6205 h 2560320"/>
              <a:gd name="T6" fmla="*/ 86021 w 5553709"/>
              <a:gd name="T7" fmla="*/ 23712 h 2560320"/>
              <a:gd name="T8" fmla="*/ 50876 w 5553709"/>
              <a:gd name="T9" fmla="*/ 50861 h 2560320"/>
              <a:gd name="T10" fmla="*/ 23717 w 5553709"/>
              <a:gd name="T11" fmla="*/ 86001 h 2560320"/>
              <a:gd name="T12" fmla="*/ 6205 w 5553709"/>
              <a:gd name="T13" fmla="*/ 127462 h 2560320"/>
              <a:gd name="T14" fmla="*/ 0 w 5553709"/>
              <a:gd name="T15" fmla="*/ 173592 h 2560320"/>
              <a:gd name="T16" fmla="*/ 0 w 5553709"/>
              <a:gd name="T17" fmla="*/ 2388282 h 2560320"/>
              <a:gd name="T18" fmla="*/ 6205 w 5553709"/>
              <a:gd name="T19" fmla="*/ 2434439 h 2560320"/>
              <a:gd name="T20" fmla="*/ 23717 w 5553709"/>
              <a:gd name="T21" fmla="*/ 2475914 h 2560320"/>
              <a:gd name="T22" fmla="*/ 50876 w 5553709"/>
              <a:gd name="T23" fmla="*/ 2511057 h 2560320"/>
              <a:gd name="T24" fmla="*/ 86021 w 5553709"/>
              <a:gd name="T25" fmla="*/ 2538204 h 2560320"/>
              <a:gd name="T26" fmla="*/ 127492 w 5553709"/>
              <a:gd name="T27" fmla="*/ 2555706 h 2560320"/>
              <a:gd name="T28" fmla="*/ 173632 w 5553709"/>
              <a:gd name="T29" fmla="*/ 2561910 h 2560320"/>
              <a:gd name="T30" fmla="*/ 5384337 w 5553709"/>
              <a:gd name="T31" fmla="*/ 2561910 h 2560320"/>
              <a:gd name="T32" fmla="*/ 5430476 w 5553709"/>
              <a:gd name="T33" fmla="*/ 2555706 h 2560320"/>
              <a:gd name="T34" fmla="*/ 5471947 w 5553709"/>
              <a:gd name="T35" fmla="*/ 2538204 h 2560320"/>
              <a:gd name="T36" fmla="*/ 5507093 w 5553709"/>
              <a:gd name="T37" fmla="*/ 2511057 h 2560320"/>
              <a:gd name="T38" fmla="*/ 5534249 w 5553709"/>
              <a:gd name="T39" fmla="*/ 2475914 h 2560320"/>
              <a:gd name="T40" fmla="*/ 5551762 w 5553709"/>
              <a:gd name="T41" fmla="*/ 2434439 h 2560320"/>
              <a:gd name="T42" fmla="*/ 5557968 w 5553709"/>
              <a:gd name="T43" fmla="*/ 2388282 h 2560320"/>
              <a:gd name="T44" fmla="*/ 5557968 w 5553709"/>
              <a:gd name="T45" fmla="*/ 173592 h 2560320"/>
              <a:gd name="T46" fmla="*/ 5551762 w 5553709"/>
              <a:gd name="T47" fmla="*/ 127462 h 2560320"/>
              <a:gd name="T48" fmla="*/ 5534249 w 5553709"/>
              <a:gd name="T49" fmla="*/ 86001 h 2560320"/>
              <a:gd name="T50" fmla="*/ 5507093 w 5553709"/>
              <a:gd name="T51" fmla="*/ 50861 h 2560320"/>
              <a:gd name="T52" fmla="*/ 5471947 w 5553709"/>
              <a:gd name="T53" fmla="*/ 23712 h 2560320"/>
              <a:gd name="T54" fmla="*/ 5430476 w 5553709"/>
              <a:gd name="T55" fmla="*/ 6205 h 2560320"/>
              <a:gd name="T56" fmla="*/ 5384337 w 5553709"/>
              <a:gd name="T57" fmla="*/ 0 h 256032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553709" h="2560320">
                <a:moveTo>
                  <a:pt x="5379720" y="0"/>
                </a:moveTo>
                <a:lnTo>
                  <a:pt x="173482" y="0"/>
                </a:lnTo>
                <a:lnTo>
                  <a:pt x="127382" y="6200"/>
                </a:lnTo>
                <a:lnTo>
                  <a:pt x="85946" y="23697"/>
                </a:lnTo>
                <a:lnTo>
                  <a:pt x="50831" y="50831"/>
                </a:lnTo>
                <a:lnTo>
                  <a:pt x="23697" y="85946"/>
                </a:lnTo>
                <a:lnTo>
                  <a:pt x="6200" y="127382"/>
                </a:lnTo>
                <a:lnTo>
                  <a:pt x="0" y="173482"/>
                </a:lnTo>
                <a:lnTo>
                  <a:pt x="0" y="2386799"/>
                </a:lnTo>
                <a:lnTo>
                  <a:pt x="6200" y="2432929"/>
                </a:lnTo>
                <a:lnTo>
                  <a:pt x="23697" y="2474379"/>
                </a:lnTo>
                <a:lnTo>
                  <a:pt x="50831" y="2509497"/>
                </a:lnTo>
                <a:lnTo>
                  <a:pt x="85946" y="2536629"/>
                </a:lnTo>
                <a:lnTo>
                  <a:pt x="127382" y="2554121"/>
                </a:lnTo>
                <a:lnTo>
                  <a:pt x="173482" y="2560320"/>
                </a:lnTo>
                <a:lnTo>
                  <a:pt x="5379720" y="2560320"/>
                </a:lnTo>
                <a:lnTo>
                  <a:pt x="5425819" y="2554121"/>
                </a:lnTo>
                <a:lnTo>
                  <a:pt x="5467255" y="2536629"/>
                </a:lnTo>
                <a:lnTo>
                  <a:pt x="5502370" y="2509497"/>
                </a:lnTo>
                <a:lnTo>
                  <a:pt x="5529504" y="2474379"/>
                </a:lnTo>
                <a:lnTo>
                  <a:pt x="5547001" y="2432929"/>
                </a:lnTo>
                <a:lnTo>
                  <a:pt x="5553202" y="2386799"/>
                </a:lnTo>
                <a:lnTo>
                  <a:pt x="5553202" y="173482"/>
                </a:lnTo>
                <a:lnTo>
                  <a:pt x="5547001" y="127382"/>
                </a:lnTo>
                <a:lnTo>
                  <a:pt x="5529504" y="85946"/>
                </a:lnTo>
                <a:lnTo>
                  <a:pt x="5502370" y="50831"/>
                </a:lnTo>
                <a:lnTo>
                  <a:pt x="5467255" y="23697"/>
                </a:lnTo>
                <a:lnTo>
                  <a:pt x="5425819" y="6200"/>
                </a:lnTo>
                <a:lnTo>
                  <a:pt x="537972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4" name="object 4">
            <a:extLst>
              <a:ext uri="{FF2B5EF4-FFF2-40B4-BE49-F238E27FC236}">
                <a16:creationId xmlns:a16="http://schemas.microsoft.com/office/drawing/2014/main" id="{0DABBCED-E5B2-4EAF-A12B-78C6D19639C1}"/>
              </a:ext>
            </a:extLst>
          </p:cNvPr>
          <p:cNvSpPr txBox="1">
            <a:spLocks noGrp="1"/>
          </p:cNvSpPr>
          <p:nvPr>
            <p:ph type="title"/>
          </p:nvPr>
        </p:nvSpPr>
        <p:spPr>
          <a:xfrm>
            <a:off x="0" y="109538"/>
            <a:ext cx="5737225" cy="688975"/>
          </a:xfrm>
        </p:spPr>
        <p:txBody>
          <a:bodyPr lIns="0" tIns="12700" rIns="0" bIns="0" rtlCol="0">
            <a:spAutoFit/>
          </a:bodyPr>
          <a:lstStyle/>
          <a:p>
            <a:pPr marL="12700" algn="l">
              <a:spcBef>
                <a:spcPts val="100"/>
              </a:spcBef>
              <a:defRPr/>
            </a:pPr>
            <a:r>
              <a:rPr dirty="0">
                <a:solidFill>
                  <a:schemeClr val="bg1"/>
                </a:solidFill>
                <a:cs typeface="Arial"/>
              </a:rPr>
              <a:t>什么是一个</a:t>
            </a:r>
            <a:r>
              <a:rPr spc="-25" dirty="0">
                <a:solidFill>
                  <a:schemeClr val="bg1"/>
                </a:solidFill>
                <a:cs typeface="Arial"/>
              </a:rPr>
              <a:t> </a:t>
            </a:r>
            <a:r>
              <a:rPr spc="-5" dirty="0">
                <a:solidFill>
                  <a:schemeClr val="bg1"/>
                </a:solidFill>
                <a:cs typeface="Arial"/>
              </a:rPr>
              <a:t>Microservice？</a:t>
            </a:r>
            <a:endParaRPr dirty="0">
              <a:solidFill>
                <a:schemeClr val="bg1"/>
              </a:solidFill>
              <a:cs typeface="Arial"/>
            </a:endParaRPr>
          </a:p>
        </p:txBody>
      </p:sp>
      <p:sp>
        <p:nvSpPr>
          <p:cNvPr id="98309" name="object 5">
            <a:extLst>
              <a:ext uri="{FF2B5EF4-FFF2-40B4-BE49-F238E27FC236}">
                <a16:creationId xmlns:a16="http://schemas.microsoft.com/office/drawing/2014/main" id="{E87AE99C-6B2D-4EC9-B844-A9E668C65819}"/>
              </a:ext>
            </a:extLst>
          </p:cNvPr>
          <p:cNvSpPr>
            <a:spLocks noChangeArrowheads="1"/>
          </p:cNvSpPr>
          <p:nvPr/>
        </p:nvSpPr>
        <p:spPr bwMode="auto">
          <a:xfrm>
            <a:off x="268288" y="3184525"/>
            <a:ext cx="5794375" cy="27432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98310" name="object 6">
            <a:extLst>
              <a:ext uri="{FF2B5EF4-FFF2-40B4-BE49-F238E27FC236}">
                <a16:creationId xmlns:a16="http://schemas.microsoft.com/office/drawing/2014/main" id="{5D95DADF-645B-4313-98A7-785F98A15A20}"/>
              </a:ext>
            </a:extLst>
          </p:cNvPr>
          <p:cNvSpPr>
            <a:spLocks/>
          </p:cNvSpPr>
          <p:nvPr/>
        </p:nvSpPr>
        <p:spPr bwMode="auto">
          <a:xfrm>
            <a:off x="388938" y="3276600"/>
            <a:ext cx="5553075" cy="2560638"/>
          </a:xfrm>
          <a:custGeom>
            <a:avLst/>
            <a:gdLst>
              <a:gd name="T0" fmla="*/ 5376606 w 5553710"/>
              <a:gd name="T1" fmla="*/ 0 h 2560320"/>
              <a:gd name="T2" fmla="*/ 173407 w 5553710"/>
              <a:gd name="T3" fmla="*/ 0 h 2560320"/>
              <a:gd name="T4" fmla="*/ 127308 w 5553710"/>
              <a:gd name="T5" fmla="*/ 6205 h 2560320"/>
              <a:gd name="T6" fmla="*/ 85886 w 5553710"/>
              <a:gd name="T7" fmla="*/ 23712 h 2560320"/>
              <a:gd name="T8" fmla="*/ 50790 w 5553710"/>
              <a:gd name="T9" fmla="*/ 50861 h 2560320"/>
              <a:gd name="T10" fmla="*/ 23674 w 5553710"/>
              <a:gd name="T11" fmla="*/ 86001 h 2560320"/>
              <a:gd name="T12" fmla="*/ 6193 w 5553710"/>
              <a:gd name="T13" fmla="*/ 127462 h 2560320"/>
              <a:gd name="T14" fmla="*/ 0 w 5553710"/>
              <a:gd name="T15" fmla="*/ 173592 h 2560320"/>
              <a:gd name="T16" fmla="*/ 0 w 5553710"/>
              <a:gd name="T17" fmla="*/ 2388282 h 2560320"/>
              <a:gd name="T18" fmla="*/ 6193 w 5553710"/>
              <a:gd name="T19" fmla="*/ 2434439 h 2560320"/>
              <a:gd name="T20" fmla="*/ 23674 w 5553710"/>
              <a:gd name="T21" fmla="*/ 2475914 h 2560320"/>
              <a:gd name="T22" fmla="*/ 50790 w 5553710"/>
              <a:gd name="T23" fmla="*/ 2511057 h 2560320"/>
              <a:gd name="T24" fmla="*/ 85886 w 5553710"/>
              <a:gd name="T25" fmla="*/ 2538204 h 2560320"/>
              <a:gd name="T26" fmla="*/ 127308 w 5553710"/>
              <a:gd name="T27" fmla="*/ 2555706 h 2560320"/>
              <a:gd name="T28" fmla="*/ 173407 w 5553710"/>
              <a:gd name="T29" fmla="*/ 2561910 h 2560320"/>
              <a:gd name="T30" fmla="*/ 5376606 w 5553710"/>
              <a:gd name="T31" fmla="*/ 2561910 h 2560320"/>
              <a:gd name="T32" fmla="*/ 5422735 w 5553710"/>
              <a:gd name="T33" fmla="*/ 2555706 h 2560320"/>
              <a:gd name="T34" fmla="*/ 5464182 w 5553710"/>
              <a:gd name="T35" fmla="*/ 2538204 h 2560320"/>
              <a:gd name="T36" fmla="*/ 5499298 w 5553710"/>
              <a:gd name="T37" fmla="*/ 2511057 h 2560320"/>
              <a:gd name="T38" fmla="*/ 5526428 w 5553710"/>
              <a:gd name="T39" fmla="*/ 2475914 h 2560320"/>
              <a:gd name="T40" fmla="*/ 5543919 w 5553710"/>
              <a:gd name="T41" fmla="*/ 2434439 h 2560320"/>
              <a:gd name="T42" fmla="*/ 5550115 w 5553710"/>
              <a:gd name="T43" fmla="*/ 2388282 h 2560320"/>
              <a:gd name="T44" fmla="*/ 5550115 w 5553710"/>
              <a:gd name="T45" fmla="*/ 173592 h 2560320"/>
              <a:gd name="T46" fmla="*/ 5543919 w 5553710"/>
              <a:gd name="T47" fmla="*/ 127462 h 2560320"/>
              <a:gd name="T48" fmla="*/ 5526428 w 5553710"/>
              <a:gd name="T49" fmla="*/ 86001 h 2560320"/>
              <a:gd name="T50" fmla="*/ 5499298 w 5553710"/>
              <a:gd name="T51" fmla="*/ 50861 h 2560320"/>
              <a:gd name="T52" fmla="*/ 5464182 w 5553710"/>
              <a:gd name="T53" fmla="*/ 23712 h 2560320"/>
              <a:gd name="T54" fmla="*/ 5422735 w 5553710"/>
              <a:gd name="T55" fmla="*/ 6205 h 2560320"/>
              <a:gd name="T56" fmla="*/ 5376606 w 5553710"/>
              <a:gd name="T57" fmla="*/ 0 h 256032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553710" h="2560320">
                <a:moveTo>
                  <a:pt x="5379681" y="0"/>
                </a:moveTo>
                <a:lnTo>
                  <a:pt x="173507" y="0"/>
                </a:lnTo>
                <a:lnTo>
                  <a:pt x="127383" y="6200"/>
                </a:lnTo>
                <a:lnTo>
                  <a:pt x="85936" y="23697"/>
                </a:lnTo>
                <a:lnTo>
                  <a:pt x="50820" y="50831"/>
                </a:lnTo>
                <a:lnTo>
                  <a:pt x="23689" y="85946"/>
                </a:lnTo>
                <a:lnTo>
                  <a:pt x="6198" y="127382"/>
                </a:lnTo>
                <a:lnTo>
                  <a:pt x="0" y="173482"/>
                </a:lnTo>
                <a:lnTo>
                  <a:pt x="0" y="2386799"/>
                </a:lnTo>
                <a:lnTo>
                  <a:pt x="6198" y="2432929"/>
                </a:lnTo>
                <a:lnTo>
                  <a:pt x="23689" y="2474379"/>
                </a:lnTo>
                <a:lnTo>
                  <a:pt x="50820" y="2509497"/>
                </a:lnTo>
                <a:lnTo>
                  <a:pt x="85936" y="2536629"/>
                </a:lnTo>
                <a:lnTo>
                  <a:pt x="127383" y="2554121"/>
                </a:lnTo>
                <a:lnTo>
                  <a:pt x="173507" y="2560320"/>
                </a:lnTo>
                <a:lnTo>
                  <a:pt x="5379681" y="2560320"/>
                </a:lnTo>
                <a:lnTo>
                  <a:pt x="5425835" y="2554121"/>
                </a:lnTo>
                <a:lnTo>
                  <a:pt x="5467307" y="2536629"/>
                </a:lnTo>
                <a:lnTo>
                  <a:pt x="5502443" y="2509497"/>
                </a:lnTo>
                <a:lnTo>
                  <a:pt x="5529588" y="2474379"/>
                </a:lnTo>
                <a:lnTo>
                  <a:pt x="5547089" y="2432929"/>
                </a:lnTo>
                <a:lnTo>
                  <a:pt x="5553290" y="2386799"/>
                </a:lnTo>
                <a:lnTo>
                  <a:pt x="5553290" y="173482"/>
                </a:lnTo>
                <a:lnTo>
                  <a:pt x="5547089" y="127382"/>
                </a:lnTo>
                <a:lnTo>
                  <a:pt x="5529588" y="85946"/>
                </a:lnTo>
                <a:lnTo>
                  <a:pt x="5502443" y="50831"/>
                </a:lnTo>
                <a:lnTo>
                  <a:pt x="5467307" y="23697"/>
                </a:lnTo>
                <a:lnTo>
                  <a:pt x="5425835" y="6200"/>
                </a:lnTo>
                <a:lnTo>
                  <a:pt x="537968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98311" name="object 7">
            <a:extLst>
              <a:ext uri="{FF2B5EF4-FFF2-40B4-BE49-F238E27FC236}">
                <a16:creationId xmlns:a16="http://schemas.microsoft.com/office/drawing/2014/main" id="{EE4EF16C-ED65-499F-A2D1-A57BD4310B82}"/>
              </a:ext>
            </a:extLst>
          </p:cNvPr>
          <p:cNvSpPr>
            <a:spLocks noChangeArrowheads="1"/>
          </p:cNvSpPr>
          <p:nvPr/>
        </p:nvSpPr>
        <p:spPr bwMode="auto">
          <a:xfrm>
            <a:off x="733425" y="3335338"/>
            <a:ext cx="4864100" cy="2443162"/>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98312" name="object 8">
            <a:extLst>
              <a:ext uri="{FF2B5EF4-FFF2-40B4-BE49-F238E27FC236}">
                <a16:creationId xmlns:a16="http://schemas.microsoft.com/office/drawing/2014/main" id="{13B7F6D2-897A-4CB2-BDC3-274FCB08E607}"/>
              </a:ext>
            </a:extLst>
          </p:cNvPr>
          <p:cNvSpPr txBox="1">
            <a:spLocks noChangeArrowheads="1"/>
          </p:cNvSpPr>
          <p:nvPr/>
        </p:nvSpPr>
        <p:spPr bwMode="auto">
          <a:xfrm>
            <a:off x="6483350" y="3683000"/>
            <a:ext cx="5026025" cy="169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127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ts val="100"/>
              </a:spcBef>
            </a:pPr>
            <a:r>
              <a:rPr lang="zh-CN" altLang="zh-CN" sz="2400">
                <a:solidFill>
                  <a:srgbClr val="2D2D2D"/>
                </a:solidFill>
                <a:latin typeface="Arial" panose="020B0604020202020204" pitchFamily="34" charset="0"/>
                <a:cs typeface="Arial" panose="020B0604020202020204" pitchFamily="34" charset="0"/>
              </a:rPr>
              <a:t>将系统功能分解成可管理和独立部署的组件</a:t>
            </a:r>
            <a:r>
              <a:rPr lang="zh-CN" altLang="zh-CN" sz="1600">
                <a:solidFill>
                  <a:srgbClr val="2D2D2D"/>
                </a:solidFill>
                <a:latin typeface="Arial" panose="020B0604020202020204" pitchFamily="34" charset="0"/>
                <a:cs typeface="Arial" panose="020B0604020202020204" pitchFamily="34" charset="0"/>
              </a:rPr>
              <a:t>,</a:t>
            </a:r>
            <a:endParaRPr lang="zh-CN" altLang="zh-CN" sz="1600">
              <a:latin typeface="Arial" panose="020B0604020202020204" pitchFamily="34" charset="0"/>
              <a:cs typeface="Arial" panose="020B0604020202020204" pitchFamily="34" charset="0"/>
            </a:endParaRPr>
          </a:p>
          <a:p>
            <a:pPr algn="ctr">
              <a:spcBef>
                <a:spcPts val="625"/>
              </a:spcBef>
            </a:pPr>
            <a:r>
              <a:rPr lang="zh-CN" altLang="zh-CN" sz="1600">
                <a:solidFill>
                  <a:srgbClr val="2D2D2D"/>
                </a:solidFill>
                <a:latin typeface="Arial" panose="020B0604020202020204" pitchFamily="34" charset="0"/>
                <a:cs typeface="Arial" panose="020B0604020202020204" pitchFamily="34" charset="0"/>
              </a:rPr>
              <a:t>Microservice 的建筑由安德烈. 施罗德博士 (</a:t>
            </a:r>
            <a:r>
              <a:rPr lang="zh-CN" altLang="zh-CN" sz="1600" u="sng">
                <a:solidFill>
                  <a:srgbClr val="588E1F"/>
                </a:solidFill>
                <a:latin typeface="Arial" panose="020B0604020202020204" pitchFamily="34" charset="0"/>
                <a:cs typeface="Arial" panose="020B0604020202020204" pitchFamily="34" charset="0"/>
                <a:hlinkClick r:id="rId5"/>
              </a:rPr>
              <a:t>http://bit.ly/1TOGZK8</a:t>
            </a:r>
            <a:r>
              <a:rPr lang="zh-CN" altLang="zh-CN" sz="1600">
                <a:solidFill>
                  <a:srgbClr val="2D2D2D"/>
                </a:solidFill>
                <a:latin typeface="Arial" panose="020B0604020202020204" pitchFamily="34" charset="0"/>
                <a:cs typeface="Arial" panose="020B0604020202020204" pitchFamily="34" charset="0"/>
              </a:rPr>
              <a:t>)</a:t>
            </a:r>
            <a:endParaRPr lang="zh-CN" altLang="zh-CN" sz="1600">
              <a:latin typeface="Arial" panose="020B0604020202020204" pitchFamily="34" charset="0"/>
              <a:cs typeface="Arial" panose="020B0604020202020204" pitchFamily="34" charset="0"/>
            </a:endParaRPr>
          </a:p>
        </p:txBody>
      </p:sp>
      <p:sp>
        <p:nvSpPr>
          <p:cNvPr id="98313" name="object 9">
            <a:extLst>
              <a:ext uri="{FF2B5EF4-FFF2-40B4-BE49-F238E27FC236}">
                <a16:creationId xmlns:a16="http://schemas.microsoft.com/office/drawing/2014/main" id="{E701A096-DB51-47F7-BFF0-F0D2EF599895}"/>
              </a:ext>
            </a:extLst>
          </p:cNvPr>
          <p:cNvSpPr>
            <a:spLocks/>
          </p:cNvSpPr>
          <p:nvPr/>
        </p:nvSpPr>
        <p:spPr bwMode="auto">
          <a:xfrm>
            <a:off x="388938" y="1497013"/>
            <a:ext cx="1438275" cy="1474787"/>
          </a:xfrm>
          <a:custGeom>
            <a:avLst/>
            <a:gdLst>
              <a:gd name="T0" fmla="*/ 0 w 1438910"/>
              <a:gd name="T1" fmla="*/ 1473134 h 1475105"/>
              <a:gd name="T2" fmla="*/ 1435231 w 1438910"/>
              <a:gd name="T3" fmla="*/ 1473134 h 1475105"/>
              <a:gd name="T4" fmla="*/ 1435231 w 1438910"/>
              <a:gd name="T5" fmla="*/ 0 h 1475105"/>
              <a:gd name="T6" fmla="*/ 0 w 1438910"/>
              <a:gd name="T7" fmla="*/ 0 h 1475105"/>
              <a:gd name="T8" fmla="*/ 0 w 1438910"/>
              <a:gd name="T9" fmla="*/ 1473134 h 14751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38910" h="1475105">
                <a:moveTo>
                  <a:pt x="0" y="1474724"/>
                </a:moveTo>
                <a:lnTo>
                  <a:pt x="1438402" y="1474724"/>
                </a:lnTo>
                <a:lnTo>
                  <a:pt x="1438402" y="0"/>
                </a:lnTo>
                <a:lnTo>
                  <a:pt x="0" y="0"/>
                </a:lnTo>
                <a:lnTo>
                  <a:pt x="0" y="1474724"/>
                </a:lnTo>
                <a:close/>
              </a:path>
            </a:pathLst>
          </a:custGeom>
          <a:solidFill>
            <a:srgbClr val="00719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98314" name="object 10">
            <a:extLst>
              <a:ext uri="{FF2B5EF4-FFF2-40B4-BE49-F238E27FC236}">
                <a16:creationId xmlns:a16="http://schemas.microsoft.com/office/drawing/2014/main" id="{89DB99FB-AED7-4977-AE90-9F4090383CA7}"/>
              </a:ext>
            </a:extLst>
          </p:cNvPr>
          <p:cNvSpPr>
            <a:spLocks/>
          </p:cNvSpPr>
          <p:nvPr/>
        </p:nvSpPr>
        <p:spPr bwMode="auto">
          <a:xfrm>
            <a:off x="10361613" y="1497013"/>
            <a:ext cx="1436687" cy="1474787"/>
          </a:xfrm>
          <a:custGeom>
            <a:avLst/>
            <a:gdLst>
              <a:gd name="T0" fmla="*/ 0 w 1437004"/>
              <a:gd name="T1" fmla="*/ 1473134 h 1475105"/>
              <a:gd name="T2" fmla="*/ 1435292 w 1437004"/>
              <a:gd name="T3" fmla="*/ 1473134 h 1475105"/>
              <a:gd name="T4" fmla="*/ 1435292 w 1437004"/>
              <a:gd name="T5" fmla="*/ 0 h 1475105"/>
              <a:gd name="T6" fmla="*/ 0 w 1437004"/>
              <a:gd name="T7" fmla="*/ 0 h 1475105"/>
              <a:gd name="T8" fmla="*/ 0 w 1437004"/>
              <a:gd name="T9" fmla="*/ 1473134 h 14751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37004" h="1475105">
                <a:moveTo>
                  <a:pt x="0" y="1474724"/>
                </a:moveTo>
                <a:lnTo>
                  <a:pt x="1436877" y="1474724"/>
                </a:lnTo>
                <a:lnTo>
                  <a:pt x="1436877" y="0"/>
                </a:lnTo>
                <a:lnTo>
                  <a:pt x="0" y="0"/>
                </a:lnTo>
                <a:lnTo>
                  <a:pt x="0" y="1474724"/>
                </a:lnTo>
                <a:close/>
              </a:path>
            </a:pathLst>
          </a:custGeom>
          <a:solidFill>
            <a:srgbClr val="00719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98315" name="object 11">
            <a:extLst>
              <a:ext uri="{FF2B5EF4-FFF2-40B4-BE49-F238E27FC236}">
                <a16:creationId xmlns:a16="http://schemas.microsoft.com/office/drawing/2014/main" id="{118AA4BA-795A-402E-A7F1-62881928CE1F}"/>
              </a:ext>
            </a:extLst>
          </p:cNvPr>
          <p:cNvSpPr>
            <a:spLocks/>
          </p:cNvSpPr>
          <p:nvPr/>
        </p:nvSpPr>
        <p:spPr bwMode="auto">
          <a:xfrm>
            <a:off x="938213" y="1778000"/>
            <a:ext cx="10312400" cy="914400"/>
          </a:xfrm>
          <a:custGeom>
            <a:avLst/>
            <a:gdLst>
              <a:gd name="T0" fmla="*/ 0 w 10313035"/>
              <a:gd name="T1" fmla="*/ 914400 h 914400"/>
              <a:gd name="T2" fmla="*/ 10309313 w 10313035"/>
              <a:gd name="T3" fmla="*/ 914400 h 914400"/>
              <a:gd name="T4" fmla="*/ 10309313 w 10313035"/>
              <a:gd name="T5" fmla="*/ 0 h 914400"/>
              <a:gd name="T6" fmla="*/ 0 w 10313035"/>
              <a:gd name="T7" fmla="*/ 0 h 914400"/>
              <a:gd name="T8" fmla="*/ 0 w 10313035"/>
              <a:gd name="T9" fmla="*/ 914400 h 9144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13035" h="914400">
                <a:moveTo>
                  <a:pt x="0" y="914400"/>
                </a:moveTo>
                <a:lnTo>
                  <a:pt x="10312488" y="914400"/>
                </a:lnTo>
                <a:lnTo>
                  <a:pt x="10312488" y="0"/>
                </a:lnTo>
                <a:lnTo>
                  <a:pt x="0" y="0"/>
                </a:lnTo>
                <a:lnTo>
                  <a:pt x="0" y="91440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98316" name="object 12">
            <a:extLst>
              <a:ext uri="{FF2B5EF4-FFF2-40B4-BE49-F238E27FC236}">
                <a16:creationId xmlns:a16="http://schemas.microsoft.com/office/drawing/2014/main" id="{A485EBBD-3A83-41FF-9E4B-297529A79A07}"/>
              </a:ext>
            </a:extLst>
          </p:cNvPr>
          <p:cNvSpPr>
            <a:spLocks/>
          </p:cNvSpPr>
          <p:nvPr/>
        </p:nvSpPr>
        <p:spPr bwMode="auto">
          <a:xfrm>
            <a:off x="762000" y="1778000"/>
            <a:ext cx="10779125" cy="914400"/>
          </a:xfrm>
          <a:custGeom>
            <a:avLst/>
            <a:gdLst>
              <a:gd name="T0" fmla="*/ 0 w 10779125"/>
              <a:gd name="T1" fmla="*/ 914400 h 914400"/>
              <a:gd name="T2" fmla="*/ 10778871 w 10779125"/>
              <a:gd name="T3" fmla="*/ 914400 h 914400"/>
              <a:gd name="T4" fmla="*/ 10778871 w 10779125"/>
              <a:gd name="T5" fmla="*/ 0 h 914400"/>
              <a:gd name="T6" fmla="*/ 0 w 10779125"/>
              <a:gd name="T7" fmla="*/ 0 h 914400"/>
              <a:gd name="T8" fmla="*/ 0 w 10779125"/>
              <a:gd name="T9" fmla="*/ 914400 h 9144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79125" h="914400">
                <a:moveTo>
                  <a:pt x="0" y="914400"/>
                </a:moveTo>
                <a:lnTo>
                  <a:pt x="10778871" y="914400"/>
                </a:lnTo>
                <a:lnTo>
                  <a:pt x="10778871" y="0"/>
                </a:lnTo>
                <a:lnTo>
                  <a:pt x="0" y="0"/>
                </a:lnTo>
                <a:lnTo>
                  <a:pt x="0" y="914400"/>
                </a:lnTo>
                <a:close/>
              </a:path>
            </a:pathLst>
          </a:custGeom>
          <a:noFill/>
          <a:ln w="31750">
            <a:solidFill>
              <a:srgbClr val="BEBEB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98317" name="object 13">
            <a:extLst>
              <a:ext uri="{FF2B5EF4-FFF2-40B4-BE49-F238E27FC236}">
                <a16:creationId xmlns:a16="http://schemas.microsoft.com/office/drawing/2014/main" id="{E3BFE7C1-558D-4F91-A399-9126AC6FF4C0}"/>
              </a:ext>
            </a:extLst>
          </p:cNvPr>
          <p:cNvSpPr txBox="1">
            <a:spLocks noChangeArrowheads="1"/>
          </p:cNvSpPr>
          <p:nvPr/>
        </p:nvSpPr>
        <p:spPr bwMode="auto">
          <a:xfrm>
            <a:off x="938213" y="1776413"/>
            <a:ext cx="9794875"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192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ts val="963"/>
              </a:spcBef>
            </a:pPr>
            <a:r>
              <a:rPr lang="zh-CN" altLang="zh-CN" sz="2200" b="1">
                <a:solidFill>
                  <a:srgbClr val="0097CC"/>
                </a:solidFill>
                <a:latin typeface="Arial" panose="020B0604020202020204" pitchFamily="34" charset="0"/>
                <a:cs typeface="Arial" panose="020B0604020202020204" pitchFamily="34" charset="0"/>
              </a:rPr>
              <a:t>"松散耦合的面向服务的体系结构, 具有有界上下文",</a:t>
            </a:r>
            <a:endParaRPr lang="zh-CN" altLang="zh-CN" sz="2200">
              <a:latin typeface="Arial" panose="020B0604020202020204" pitchFamily="34" charset="0"/>
              <a:cs typeface="Arial" panose="020B0604020202020204" pitchFamily="34" charset="0"/>
            </a:endParaRPr>
          </a:p>
          <a:p>
            <a:pPr algn="r">
              <a:spcBef>
                <a:spcPts val="625"/>
              </a:spcBef>
            </a:pPr>
            <a:r>
              <a:rPr lang="zh-CN" altLang="zh-CN" sz="1600">
                <a:solidFill>
                  <a:srgbClr val="616161"/>
                </a:solidFill>
                <a:latin typeface="Arial" panose="020B0604020202020204" pitchFamily="34" charset="0"/>
                <a:cs typeface="Arial" panose="020B0604020202020204" pitchFamily="34" charset="0"/>
              </a:rPr>
              <a:t>-艾德里安饶夫, 2015年4月</a:t>
            </a:r>
            <a:endParaRPr lang="zh-CN" altLang="zh-CN" sz="1600">
              <a:latin typeface="Arial" panose="020B0604020202020204" pitchFamily="34" charset="0"/>
              <a:cs typeface="Arial" panose="020B0604020202020204" pitchFamily="34" charset="0"/>
            </a:endParaRPr>
          </a:p>
        </p:txBody>
      </p:sp>
      <p:sp>
        <p:nvSpPr>
          <p:cNvPr id="98318" name="object 14">
            <a:extLst>
              <a:ext uri="{FF2B5EF4-FFF2-40B4-BE49-F238E27FC236}">
                <a16:creationId xmlns:a16="http://schemas.microsoft.com/office/drawing/2014/main" id="{564852CE-6458-466F-81A3-16F12CA08A82}"/>
              </a:ext>
            </a:extLst>
          </p:cNvPr>
          <p:cNvSpPr>
            <a:spLocks noChangeArrowheads="1"/>
          </p:cNvSpPr>
          <p:nvPr/>
        </p:nvSpPr>
        <p:spPr bwMode="auto">
          <a:xfrm>
            <a:off x="438150" y="1717675"/>
            <a:ext cx="620713" cy="1033463"/>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98319" name="object 15">
            <a:extLst>
              <a:ext uri="{FF2B5EF4-FFF2-40B4-BE49-F238E27FC236}">
                <a16:creationId xmlns:a16="http://schemas.microsoft.com/office/drawing/2014/main" id="{134711D0-7240-4B91-804C-CC9A4CB892BE}"/>
              </a:ext>
            </a:extLst>
          </p:cNvPr>
          <p:cNvSpPr>
            <a:spLocks/>
          </p:cNvSpPr>
          <p:nvPr/>
        </p:nvSpPr>
        <p:spPr bwMode="auto">
          <a:xfrm>
            <a:off x="388938" y="1741488"/>
            <a:ext cx="549275" cy="985837"/>
          </a:xfrm>
          <a:custGeom>
            <a:avLst/>
            <a:gdLst>
              <a:gd name="T0" fmla="*/ 0 w 548640"/>
              <a:gd name="T1" fmla="*/ 986970 h 985519"/>
              <a:gd name="T2" fmla="*/ 551822 w 548640"/>
              <a:gd name="T3" fmla="*/ 986970 h 985519"/>
              <a:gd name="T4" fmla="*/ 551822 w 548640"/>
              <a:gd name="T5" fmla="*/ 0 h 985519"/>
              <a:gd name="T6" fmla="*/ 0 w 548640"/>
              <a:gd name="T7" fmla="*/ 0 h 985519"/>
              <a:gd name="T8" fmla="*/ 0 w 548640"/>
              <a:gd name="T9" fmla="*/ 986970 h 9855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8640" h="985519">
                <a:moveTo>
                  <a:pt x="0" y="985380"/>
                </a:moveTo>
                <a:lnTo>
                  <a:pt x="548640" y="985380"/>
                </a:lnTo>
                <a:lnTo>
                  <a:pt x="548640" y="0"/>
                </a:lnTo>
                <a:lnTo>
                  <a:pt x="0" y="0"/>
                </a:lnTo>
                <a:lnTo>
                  <a:pt x="0" y="985380"/>
                </a:lnTo>
                <a:close/>
              </a:path>
            </a:pathLst>
          </a:custGeom>
          <a:solidFill>
            <a:srgbClr val="00719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98320" name="object 16">
            <a:extLst>
              <a:ext uri="{FF2B5EF4-FFF2-40B4-BE49-F238E27FC236}">
                <a16:creationId xmlns:a16="http://schemas.microsoft.com/office/drawing/2014/main" id="{F30C0BB6-A093-4EC7-A205-0D6E2022639C}"/>
              </a:ext>
            </a:extLst>
          </p:cNvPr>
          <p:cNvSpPr>
            <a:spLocks noChangeArrowheads="1"/>
          </p:cNvSpPr>
          <p:nvPr/>
        </p:nvSpPr>
        <p:spPr bwMode="auto">
          <a:xfrm>
            <a:off x="11095038" y="1731963"/>
            <a:ext cx="622300" cy="1004887"/>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98321" name="object 17">
            <a:extLst>
              <a:ext uri="{FF2B5EF4-FFF2-40B4-BE49-F238E27FC236}">
                <a16:creationId xmlns:a16="http://schemas.microsoft.com/office/drawing/2014/main" id="{94236B5F-1A35-4427-836F-118A7BB57E02}"/>
              </a:ext>
            </a:extLst>
          </p:cNvPr>
          <p:cNvSpPr>
            <a:spLocks/>
          </p:cNvSpPr>
          <p:nvPr/>
        </p:nvSpPr>
        <p:spPr bwMode="auto">
          <a:xfrm>
            <a:off x="11250613" y="1755775"/>
            <a:ext cx="547687" cy="957263"/>
          </a:xfrm>
          <a:custGeom>
            <a:avLst/>
            <a:gdLst>
              <a:gd name="T0" fmla="*/ 0 w 548640"/>
              <a:gd name="T1" fmla="*/ 957955 h 956944"/>
              <a:gd name="T2" fmla="*/ 543892 w 548640"/>
              <a:gd name="T3" fmla="*/ 957955 h 956944"/>
              <a:gd name="T4" fmla="*/ 543892 w 548640"/>
              <a:gd name="T5" fmla="*/ 0 h 956944"/>
              <a:gd name="T6" fmla="*/ 0 w 548640"/>
              <a:gd name="T7" fmla="*/ 0 h 956944"/>
              <a:gd name="T8" fmla="*/ 0 w 548640"/>
              <a:gd name="T9" fmla="*/ 957955 h 9569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8640" h="956944">
                <a:moveTo>
                  <a:pt x="0" y="956360"/>
                </a:moveTo>
                <a:lnTo>
                  <a:pt x="548640" y="956360"/>
                </a:lnTo>
                <a:lnTo>
                  <a:pt x="548640" y="0"/>
                </a:lnTo>
                <a:lnTo>
                  <a:pt x="0" y="0"/>
                </a:lnTo>
                <a:lnTo>
                  <a:pt x="0" y="956360"/>
                </a:lnTo>
                <a:close/>
              </a:path>
            </a:pathLst>
          </a:custGeom>
          <a:solidFill>
            <a:srgbClr val="00719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Tree>
  </p:cSld>
  <p:clrMapOvr>
    <a:masterClrMapping/>
  </p:clrMapOvr>
</p:sld>
</file>

<file path=ppt/slides/slide53.xml><?xml version="1.0" encoding="utf-8"?>
<p:sld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35D21302-DFF1-4AF4-AABA-79851E7A52AB}"/>
              </a:ext>
            </a:extLst>
          </p:cNvPr>
          <p:cNvSpPr txBox="1">
            <a:spLocks noGrp="1"/>
          </p:cNvSpPr>
          <p:nvPr>
            <p:ph type="title"/>
          </p:nvPr>
        </p:nvSpPr>
        <p:spPr>
          <a:xfrm>
            <a:off x="104775" y="165100"/>
            <a:ext cx="8215313" cy="692150"/>
          </a:xfrm>
        </p:spPr>
        <p:txBody>
          <a:bodyPr lIns="0" tIns="16087" rIns="0" bIns="0" rtlCol="0">
            <a:spAutoFit/>
          </a:bodyPr>
          <a:lstStyle/>
          <a:p>
            <a:pPr marL="16933" algn="l">
              <a:spcBef>
                <a:spcPts val="127"/>
              </a:spcBef>
              <a:defRPr/>
            </a:pPr>
            <a:r>
              <a:rPr spc="-7" dirty="0">
                <a:solidFill>
                  <a:schemeClr val="bg1"/>
                </a:solidFill>
              </a:rPr>
              <a:t>什么</a:t>
            </a:r>
            <a:r>
              <a:rPr lang="en-US" spc="-7" dirty="0">
                <a:solidFill>
                  <a:schemeClr val="bg1"/>
                </a:solidFill>
              </a:rPr>
              <a:t>是个</a:t>
            </a:r>
            <a:r>
              <a:rPr spc="-7" dirty="0">
                <a:solidFill>
                  <a:schemeClr val="bg1"/>
                </a:solidFill>
              </a:rPr>
              <a:t> </a:t>
            </a:r>
            <a:r>
              <a:rPr spc="-7" dirty="0" err="1">
                <a:solidFill>
                  <a:schemeClr val="bg1"/>
                </a:solidFill>
              </a:rPr>
              <a:t>Microservice</a:t>
            </a:r>
            <a:r>
              <a:rPr spc="-7" dirty="0">
                <a:solidFill>
                  <a:schemeClr val="bg1"/>
                </a:solidFill>
              </a:rPr>
              <a:t>?</a:t>
            </a:r>
          </a:p>
        </p:txBody>
      </p:sp>
      <p:sp>
        <p:nvSpPr>
          <p:cNvPr id="3" name="object 3">
            <a:extLst>
              <a:ext uri="{FF2B5EF4-FFF2-40B4-BE49-F238E27FC236}">
                <a16:creationId xmlns:a16="http://schemas.microsoft.com/office/drawing/2014/main" id="{E118903C-3F3F-4FF5-AA53-98E411F8D83D}"/>
              </a:ext>
            </a:extLst>
          </p:cNvPr>
          <p:cNvSpPr txBox="1"/>
          <p:nvPr/>
        </p:nvSpPr>
        <p:spPr>
          <a:xfrm>
            <a:off x="558800" y="1282700"/>
            <a:ext cx="5983288" cy="3582988"/>
          </a:xfrm>
          <a:prstGeom prst="rect">
            <a:avLst/>
          </a:prstGeom>
        </p:spPr>
        <p:txBody>
          <a:bodyPr lIns="0" tIns="113453" rIns="0" bIns="0">
            <a:spAutoFit/>
          </a:bodyPr>
          <a:lstStyle/>
          <a:p>
            <a:pPr marL="16933">
              <a:spcBef>
                <a:spcPts val="893"/>
              </a:spcBef>
              <a:defRPr/>
            </a:pPr>
            <a:r>
              <a:rPr sz="3200" b="1" spc="-7" dirty="0">
                <a:solidFill>
                  <a:srgbClr val="4D4D4B"/>
                </a:solidFill>
                <a:latin typeface="Arial"/>
                <a:cs typeface="Arial"/>
              </a:rPr>
              <a:t>相关概念</a:t>
            </a:r>
            <a:endParaRPr sz="3200">
              <a:latin typeface="Arial"/>
              <a:cs typeface="Arial"/>
            </a:endParaRPr>
          </a:p>
          <a:p>
            <a:pPr marL="474121" indent="-457189">
              <a:spcBef>
                <a:spcPts val="773"/>
              </a:spcBef>
              <a:buFontTx/>
              <a:buChar char="•"/>
              <a:tabLst>
                <a:tab pos="473275" algn="l"/>
                <a:tab pos="474121" algn="l"/>
              </a:tabLst>
              <a:defRPr/>
            </a:pPr>
            <a:r>
              <a:rPr sz="3200" spc="-7" dirty="0">
                <a:solidFill>
                  <a:srgbClr val="4D4D4B"/>
                </a:solidFill>
                <a:latin typeface="Arial"/>
                <a:cs typeface="Arial"/>
              </a:rPr>
              <a:t>服务</a:t>
            </a:r>
            <a:r>
              <a:rPr sz="3200" dirty="0">
                <a:solidFill>
                  <a:srgbClr val="4D4D4B"/>
                </a:solidFill>
                <a:latin typeface="Arial"/>
                <a:cs typeface="Arial"/>
              </a:rPr>
              <a:t>面向</a:t>
            </a:r>
            <a:r>
              <a:rPr sz="3200" spc="-247" dirty="0">
                <a:solidFill>
                  <a:srgbClr val="4D4D4B"/>
                </a:solidFill>
                <a:latin typeface="Arial"/>
                <a:cs typeface="Arial"/>
              </a:rPr>
              <a:t> </a:t>
            </a:r>
            <a:r>
              <a:rPr sz="3200" dirty="0">
                <a:solidFill>
                  <a:srgbClr val="4D4D4B"/>
                </a:solidFill>
                <a:latin typeface="Arial"/>
                <a:cs typeface="Arial"/>
              </a:rPr>
              <a:t>架构</a:t>
            </a:r>
            <a:endParaRPr sz="3200">
              <a:latin typeface="Arial"/>
              <a:cs typeface="Arial"/>
            </a:endParaRPr>
          </a:p>
          <a:p>
            <a:pPr marL="474121" indent="-457189">
              <a:spcBef>
                <a:spcPts val="767"/>
              </a:spcBef>
              <a:buFontTx/>
              <a:buChar char="•"/>
              <a:tabLst>
                <a:tab pos="473275" algn="l"/>
                <a:tab pos="474121" algn="l"/>
              </a:tabLst>
              <a:defRPr/>
            </a:pPr>
            <a:r>
              <a:rPr sz="3200" spc="-7" dirty="0">
                <a:solidFill>
                  <a:srgbClr val="4D4D4B"/>
                </a:solidFill>
                <a:latin typeface="Arial"/>
                <a:cs typeface="Arial"/>
              </a:rPr>
              <a:t>API 第一</a:t>
            </a:r>
            <a:endParaRPr sz="3200">
              <a:latin typeface="Arial"/>
              <a:cs typeface="Arial"/>
            </a:endParaRPr>
          </a:p>
          <a:p>
            <a:pPr marL="474121" indent="-457189">
              <a:spcBef>
                <a:spcPts val="773"/>
              </a:spcBef>
              <a:buFontTx/>
              <a:buChar char="•"/>
              <a:tabLst>
                <a:tab pos="473275" algn="l"/>
                <a:tab pos="474121" algn="l"/>
              </a:tabLst>
              <a:defRPr/>
            </a:pPr>
            <a:r>
              <a:rPr sz="3200" spc="-7" dirty="0">
                <a:solidFill>
                  <a:srgbClr val="4D4D4B"/>
                </a:solidFill>
                <a:latin typeface="Arial"/>
                <a:cs typeface="Arial"/>
              </a:rPr>
              <a:t>敏捷软件</a:t>
            </a:r>
            <a:r>
              <a:rPr sz="3200" spc="13" dirty="0">
                <a:solidFill>
                  <a:srgbClr val="4D4D4B"/>
                </a:solidFill>
                <a:latin typeface="Arial"/>
                <a:cs typeface="Arial"/>
              </a:rPr>
              <a:t> </a:t>
            </a:r>
            <a:r>
              <a:rPr sz="3200" spc="-7" dirty="0">
                <a:solidFill>
                  <a:srgbClr val="4D4D4B"/>
                </a:solidFill>
                <a:latin typeface="Arial"/>
                <a:cs typeface="Arial"/>
              </a:rPr>
              <a:t>发展</a:t>
            </a:r>
            <a:endParaRPr sz="3200">
              <a:latin typeface="Arial"/>
              <a:cs typeface="Arial"/>
            </a:endParaRPr>
          </a:p>
          <a:p>
            <a:pPr marL="474121" indent="-457189">
              <a:spcBef>
                <a:spcPts val="767"/>
              </a:spcBef>
              <a:buFontTx/>
              <a:buChar char="•"/>
              <a:tabLst>
                <a:tab pos="473275" algn="l"/>
                <a:tab pos="474121" algn="l"/>
              </a:tabLst>
              <a:defRPr/>
            </a:pPr>
            <a:r>
              <a:rPr sz="3200" spc="-7" dirty="0">
                <a:solidFill>
                  <a:srgbClr val="4D4D4B"/>
                </a:solidFill>
                <a:latin typeface="Arial"/>
                <a:cs typeface="Arial"/>
              </a:rPr>
              <a:t>连续</a:t>
            </a:r>
            <a:r>
              <a:rPr sz="3200" spc="33" dirty="0">
                <a:solidFill>
                  <a:srgbClr val="4D4D4B"/>
                </a:solidFill>
                <a:latin typeface="Arial"/>
                <a:cs typeface="Arial"/>
              </a:rPr>
              <a:t> </a:t>
            </a:r>
            <a:r>
              <a:rPr sz="3200" spc="-7" dirty="0">
                <a:solidFill>
                  <a:srgbClr val="4D4D4B"/>
                </a:solidFill>
                <a:latin typeface="Arial"/>
                <a:cs typeface="Arial"/>
              </a:rPr>
              <a:t>交货</a:t>
            </a:r>
            <a:endParaRPr sz="3200">
              <a:latin typeface="Arial"/>
              <a:cs typeface="Arial"/>
            </a:endParaRPr>
          </a:p>
          <a:p>
            <a:pPr marL="474121" indent="-457189">
              <a:spcBef>
                <a:spcPts val="767"/>
              </a:spcBef>
              <a:buFontTx/>
              <a:buChar char="•"/>
              <a:tabLst>
                <a:tab pos="473275" algn="l"/>
                <a:tab pos="474121" algn="l"/>
              </a:tabLst>
              <a:defRPr/>
            </a:pPr>
            <a:r>
              <a:rPr sz="3200" spc="-7" dirty="0">
                <a:solidFill>
                  <a:srgbClr val="4D4D4B"/>
                </a:solidFill>
                <a:latin typeface="Arial"/>
                <a:cs typeface="Arial"/>
              </a:rPr>
              <a:t>DevOps</a:t>
            </a:r>
            <a:endParaRPr sz="3200">
              <a:latin typeface="Arial"/>
              <a:cs typeface="Arial"/>
            </a:endParaRPr>
          </a:p>
        </p:txBody>
      </p:sp>
    </p:spTree>
  </p:cSld>
  <p:clrMapOvr>
    <a:masterClrMapping/>
  </p:clrMapOvr>
</p:sld>
</file>

<file path=ppt/slides/slide54.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C6530B4F-16A0-43DB-A3AC-C517359743A7}"/>
              </a:ext>
            </a:extLst>
          </p:cNvPr>
          <p:cNvSpPr txBox="1"/>
          <p:nvPr/>
        </p:nvSpPr>
        <p:spPr>
          <a:xfrm>
            <a:off x="0" y="128588"/>
            <a:ext cx="11896725" cy="692150"/>
          </a:xfrm>
          <a:prstGeom prst="rect">
            <a:avLst/>
          </a:prstGeom>
        </p:spPr>
        <p:txBody>
          <a:bodyPr lIns="0" tIns="16087" rIns="0" bIns="0">
            <a:spAutoFit/>
          </a:bodyPr>
          <a:lstStyle/>
          <a:p>
            <a:pPr marL="16933">
              <a:spcBef>
                <a:spcPts val="127"/>
              </a:spcBef>
              <a:defRPr/>
            </a:pPr>
            <a:r>
              <a:rPr sz="4400" b="1" spc="-7" dirty="0">
                <a:solidFill>
                  <a:schemeClr val="bg1"/>
                </a:solidFill>
                <a:latin typeface="+mj-lt"/>
                <a:cs typeface="Arial"/>
              </a:rPr>
              <a:t>Microservice 的特点</a:t>
            </a:r>
            <a:r>
              <a:rPr sz="4400" b="1" spc="67" dirty="0">
                <a:solidFill>
                  <a:schemeClr val="bg1"/>
                </a:solidFill>
                <a:latin typeface="+mj-lt"/>
                <a:cs typeface="Arial"/>
              </a:rPr>
              <a:t> </a:t>
            </a:r>
            <a:r>
              <a:rPr sz="4400" b="1" spc="-7" dirty="0">
                <a:solidFill>
                  <a:schemeClr val="bg1"/>
                </a:solidFill>
                <a:latin typeface="+mj-lt"/>
                <a:cs typeface="Arial"/>
              </a:rPr>
              <a:t>架构</a:t>
            </a:r>
            <a:endParaRPr sz="4400" dirty="0">
              <a:solidFill>
                <a:schemeClr val="bg1"/>
              </a:solidFill>
              <a:latin typeface="+mj-lt"/>
              <a:cs typeface="Arial"/>
            </a:endParaRPr>
          </a:p>
        </p:txBody>
      </p:sp>
      <p:sp>
        <p:nvSpPr>
          <p:cNvPr id="100355" name="object 3">
            <a:extLst>
              <a:ext uri="{FF2B5EF4-FFF2-40B4-BE49-F238E27FC236}">
                <a16:creationId xmlns:a16="http://schemas.microsoft.com/office/drawing/2014/main" id="{E3449689-259B-4F90-A2F5-745014534A57}"/>
              </a:ext>
            </a:extLst>
          </p:cNvPr>
          <p:cNvSpPr>
            <a:spLocks noChangeArrowheads="1"/>
          </p:cNvSpPr>
          <p:nvPr/>
        </p:nvSpPr>
        <p:spPr bwMode="auto">
          <a:xfrm>
            <a:off x="5770563" y="2778125"/>
            <a:ext cx="623887" cy="620713"/>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0356" name="object 4">
            <a:extLst>
              <a:ext uri="{FF2B5EF4-FFF2-40B4-BE49-F238E27FC236}">
                <a16:creationId xmlns:a16="http://schemas.microsoft.com/office/drawing/2014/main" id="{EC2A1917-8A81-4440-9624-7266718CDE2D}"/>
              </a:ext>
            </a:extLst>
          </p:cNvPr>
          <p:cNvSpPr>
            <a:spLocks noChangeArrowheads="1"/>
          </p:cNvSpPr>
          <p:nvPr/>
        </p:nvSpPr>
        <p:spPr bwMode="auto">
          <a:xfrm>
            <a:off x="5834063" y="2809875"/>
            <a:ext cx="496887" cy="49688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0357" name="object 5">
            <a:extLst>
              <a:ext uri="{FF2B5EF4-FFF2-40B4-BE49-F238E27FC236}">
                <a16:creationId xmlns:a16="http://schemas.microsoft.com/office/drawing/2014/main" id="{2AA63B85-13F5-443C-9C5E-6058A038A4D8}"/>
              </a:ext>
            </a:extLst>
          </p:cNvPr>
          <p:cNvSpPr>
            <a:spLocks/>
          </p:cNvSpPr>
          <p:nvPr/>
        </p:nvSpPr>
        <p:spPr bwMode="auto">
          <a:xfrm>
            <a:off x="5834063" y="2809875"/>
            <a:ext cx="496887" cy="496888"/>
          </a:xfrm>
          <a:custGeom>
            <a:avLst/>
            <a:gdLst>
              <a:gd name="T0" fmla="*/ 0 w 373379"/>
              <a:gd name="T1" fmla="*/ 789366 h 372110"/>
              <a:gd name="T2" fmla="*/ 27828 w 373379"/>
              <a:gd name="T3" fmla="*/ 579432 h 372110"/>
              <a:gd name="T4" fmla="*/ 106367 w 373379"/>
              <a:gd name="T5" fmla="*/ 390847 h 372110"/>
              <a:gd name="T6" fmla="*/ 228198 w 373379"/>
              <a:gd name="T7" fmla="*/ 231105 h 372110"/>
              <a:gd name="T8" fmla="*/ 385898 w 373379"/>
              <a:gd name="T9" fmla="*/ 107715 h 372110"/>
              <a:gd name="T10" fmla="*/ 572043 w 373379"/>
              <a:gd name="T11" fmla="*/ 28179 h 372110"/>
              <a:gd name="T12" fmla="*/ 779218 w 373379"/>
              <a:gd name="T13" fmla="*/ 0 h 372110"/>
              <a:gd name="T14" fmla="*/ 986391 w 373379"/>
              <a:gd name="T15" fmla="*/ 28179 h 372110"/>
              <a:gd name="T16" fmla="*/ 1172537 w 373379"/>
              <a:gd name="T17" fmla="*/ 107715 h 372110"/>
              <a:gd name="T18" fmla="*/ 1330236 w 373379"/>
              <a:gd name="T19" fmla="*/ 231105 h 372110"/>
              <a:gd name="T20" fmla="*/ 1452067 w 373379"/>
              <a:gd name="T21" fmla="*/ 390847 h 372110"/>
              <a:gd name="T22" fmla="*/ 1530610 w 373379"/>
              <a:gd name="T23" fmla="*/ 579432 h 372110"/>
              <a:gd name="T24" fmla="*/ 1558439 w 373379"/>
              <a:gd name="T25" fmla="*/ 789366 h 372110"/>
              <a:gd name="T26" fmla="*/ 1530610 w 373379"/>
              <a:gd name="T27" fmla="*/ 999298 h 372110"/>
              <a:gd name="T28" fmla="*/ 1452067 w 373379"/>
              <a:gd name="T29" fmla="*/ 1187887 h 372110"/>
              <a:gd name="T30" fmla="*/ 1330236 w 373379"/>
              <a:gd name="T31" fmla="*/ 1347629 h 372110"/>
              <a:gd name="T32" fmla="*/ 1172537 w 373379"/>
              <a:gd name="T33" fmla="*/ 1471023 h 372110"/>
              <a:gd name="T34" fmla="*/ 986391 w 373379"/>
              <a:gd name="T35" fmla="*/ 1550557 h 372110"/>
              <a:gd name="T36" fmla="*/ 779218 w 373379"/>
              <a:gd name="T37" fmla="*/ 1578741 h 372110"/>
              <a:gd name="T38" fmla="*/ 572043 w 373379"/>
              <a:gd name="T39" fmla="*/ 1550557 h 372110"/>
              <a:gd name="T40" fmla="*/ 385898 w 373379"/>
              <a:gd name="T41" fmla="*/ 1471023 h 372110"/>
              <a:gd name="T42" fmla="*/ 228198 w 373379"/>
              <a:gd name="T43" fmla="*/ 1347629 h 372110"/>
              <a:gd name="T44" fmla="*/ 106367 w 373379"/>
              <a:gd name="T45" fmla="*/ 1187887 h 372110"/>
              <a:gd name="T46" fmla="*/ 27828 w 373379"/>
              <a:gd name="T47" fmla="*/ 999298 h 372110"/>
              <a:gd name="T48" fmla="*/ 0 w 373379"/>
              <a:gd name="T49" fmla="*/ 789366 h 37211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3379" h="372110">
                <a:moveTo>
                  <a:pt x="0" y="185927"/>
                </a:moveTo>
                <a:lnTo>
                  <a:pt x="6667" y="136480"/>
                </a:lnTo>
                <a:lnTo>
                  <a:pt x="25484" y="92060"/>
                </a:lnTo>
                <a:lnTo>
                  <a:pt x="54673" y="54435"/>
                </a:lnTo>
                <a:lnTo>
                  <a:pt x="92456" y="25371"/>
                </a:lnTo>
                <a:lnTo>
                  <a:pt x="137054" y="6637"/>
                </a:lnTo>
                <a:lnTo>
                  <a:pt x="186690" y="0"/>
                </a:lnTo>
                <a:lnTo>
                  <a:pt x="236325" y="6637"/>
                </a:lnTo>
                <a:lnTo>
                  <a:pt x="280924" y="25371"/>
                </a:lnTo>
                <a:lnTo>
                  <a:pt x="318706" y="54435"/>
                </a:lnTo>
                <a:lnTo>
                  <a:pt x="347895" y="92060"/>
                </a:lnTo>
                <a:lnTo>
                  <a:pt x="366712" y="136480"/>
                </a:lnTo>
                <a:lnTo>
                  <a:pt x="373380" y="185927"/>
                </a:lnTo>
                <a:lnTo>
                  <a:pt x="366712" y="235375"/>
                </a:lnTo>
                <a:lnTo>
                  <a:pt x="347895" y="279795"/>
                </a:lnTo>
                <a:lnTo>
                  <a:pt x="318706" y="317420"/>
                </a:lnTo>
                <a:lnTo>
                  <a:pt x="280924" y="346484"/>
                </a:lnTo>
                <a:lnTo>
                  <a:pt x="236325" y="365218"/>
                </a:lnTo>
                <a:lnTo>
                  <a:pt x="186690" y="371856"/>
                </a:lnTo>
                <a:lnTo>
                  <a:pt x="137054" y="365218"/>
                </a:lnTo>
                <a:lnTo>
                  <a:pt x="92456" y="346484"/>
                </a:lnTo>
                <a:lnTo>
                  <a:pt x="54673" y="317420"/>
                </a:lnTo>
                <a:lnTo>
                  <a:pt x="25484" y="279795"/>
                </a:lnTo>
                <a:lnTo>
                  <a:pt x="6667" y="235375"/>
                </a:lnTo>
                <a:lnTo>
                  <a:pt x="0" y="185927"/>
                </a:lnTo>
                <a:close/>
              </a:path>
            </a:pathLst>
          </a:custGeom>
          <a:noFill/>
          <a:ln w="9144">
            <a:solidFill>
              <a:srgbClr val="FAB34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00358" name="object 6">
            <a:extLst>
              <a:ext uri="{FF2B5EF4-FFF2-40B4-BE49-F238E27FC236}">
                <a16:creationId xmlns:a16="http://schemas.microsoft.com/office/drawing/2014/main" id="{927D80DE-80C7-4548-A3C1-974A5BDABB14}"/>
              </a:ext>
            </a:extLst>
          </p:cNvPr>
          <p:cNvSpPr>
            <a:spLocks noChangeArrowheads="1"/>
          </p:cNvSpPr>
          <p:nvPr/>
        </p:nvSpPr>
        <p:spPr bwMode="auto">
          <a:xfrm>
            <a:off x="6507163" y="2778125"/>
            <a:ext cx="623887" cy="620713"/>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0359" name="object 7">
            <a:extLst>
              <a:ext uri="{FF2B5EF4-FFF2-40B4-BE49-F238E27FC236}">
                <a16:creationId xmlns:a16="http://schemas.microsoft.com/office/drawing/2014/main" id="{5EAC60EE-70B4-43A9-AE1B-C1E8E0DE6147}"/>
              </a:ext>
            </a:extLst>
          </p:cNvPr>
          <p:cNvSpPr>
            <a:spLocks noChangeArrowheads="1"/>
          </p:cNvSpPr>
          <p:nvPr/>
        </p:nvSpPr>
        <p:spPr bwMode="auto">
          <a:xfrm>
            <a:off x="6569075" y="2809875"/>
            <a:ext cx="498475" cy="49688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0360" name="object 8">
            <a:extLst>
              <a:ext uri="{FF2B5EF4-FFF2-40B4-BE49-F238E27FC236}">
                <a16:creationId xmlns:a16="http://schemas.microsoft.com/office/drawing/2014/main" id="{FB1143BE-4648-4D62-B201-CAABD434208F}"/>
              </a:ext>
            </a:extLst>
          </p:cNvPr>
          <p:cNvSpPr>
            <a:spLocks/>
          </p:cNvSpPr>
          <p:nvPr/>
        </p:nvSpPr>
        <p:spPr bwMode="auto">
          <a:xfrm>
            <a:off x="6569075" y="2809875"/>
            <a:ext cx="498475" cy="496888"/>
          </a:xfrm>
          <a:custGeom>
            <a:avLst/>
            <a:gdLst>
              <a:gd name="T0" fmla="*/ 0 w 373379"/>
              <a:gd name="T1" fmla="*/ 789366 h 372110"/>
              <a:gd name="T2" fmla="*/ 28275 w 373379"/>
              <a:gd name="T3" fmla="*/ 579432 h 372110"/>
              <a:gd name="T4" fmla="*/ 108078 w 373379"/>
              <a:gd name="T5" fmla="*/ 390847 h 372110"/>
              <a:gd name="T6" fmla="*/ 231869 w 373379"/>
              <a:gd name="T7" fmla="*/ 231105 h 372110"/>
              <a:gd name="T8" fmla="*/ 392105 w 373379"/>
              <a:gd name="T9" fmla="*/ 107715 h 372110"/>
              <a:gd name="T10" fmla="*/ 581243 w 373379"/>
              <a:gd name="T11" fmla="*/ 28179 h 372110"/>
              <a:gd name="T12" fmla="*/ 791749 w 373379"/>
              <a:gd name="T13" fmla="*/ 0 h 372110"/>
              <a:gd name="T14" fmla="*/ 1002253 w 373379"/>
              <a:gd name="T15" fmla="*/ 28179 h 372110"/>
              <a:gd name="T16" fmla="*/ 1191397 w 373379"/>
              <a:gd name="T17" fmla="*/ 107715 h 372110"/>
              <a:gd name="T18" fmla="*/ 1351628 w 373379"/>
              <a:gd name="T19" fmla="*/ 231105 h 372110"/>
              <a:gd name="T20" fmla="*/ 1475419 w 373379"/>
              <a:gd name="T21" fmla="*/ 390847 h 372110"/>
              <a:gd name="T22" fmla="*/ 1555223 w 373379"/>
              <a:gd name="T23" fmla="*/ 579432 h 372110"/>
              <a:gd name="T24" fmla="*/ 1583500 w 373379"/>
              <a:gd name="T25" fmla="*/ 789366 h 372110"/>
              <a:gd name="T26" fmla="*/ 1555223 w 373379"/>
              <a:gd name="T27" fmla="*/ 999298 h 372110"/>
              <a:gd name="T28" fmla="*/ 1475419 w 373379"/>
              <a:gd name="T29" fmla="*/ 1187887 h 372110"/>
              <a:gd name="T30" fmla="*/ 1351628 w 373379"/>
              <a:gd name="T31" fmla="*/ 1347629 h 372110"/>
              <a:gd name="T32" fmla="*/ 1191397 w 373379"/>
              <a:gd name="T33" fmla="*/ 1471023 h 372110"/>
              <a:gd name="T34" fmla="*/ 1002253 w 373379"/>
              <a:gd name="T35" fmla="*/ 1550557 h 372110"/>
              <a:gd name="T36" fmla="*/ 791749 w 373379"/>
              <a:gd name="T37" fmla="*/ 1578741 h 372110"/>
              <a:gd name="T38" fmla="*/ 581243 w 373379"/>
              <a:gd name="T39" fmla="*/ 1550557 h 372110"/>
              <a:gd name="T40" fmla="*/ 392105 w 373379"/>
              <a:gd name="T41" fmla="*/ 1471023 h 372110"/>
              <a:gd name="T42" fmla="*/ 231869 w 373379"/>
              <a:gd name="T43" fmla="*/ 1347629 h 372110"/>
              <a:gd name="T44" fmla="*/ 108078 w 373379"/>
              <a:gd name="T45" fmla="*/ 1187887 h 372110"/>
              <a:gd name="T46" fmla="*/ 28275 w 373379"/>
              <a:gd name="T47" fmla="*/ 999298 h 372110"/>
              <a:gd name="T48" fmla="*/ 0 w 373379"/>
              <a:gd name="T49" fmla="*/ 789366 h 37211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3379" h="372110">
                <a:moveTo>
                  <a:pt x="0" y="185927"/>
                </a:moveTo>
                <a:lnTo>
                  <a:pt x="6667" y="136480"/>
                </a:lnTo>
                <a:lnTo>
                  <a:pt x="25484" y="92060"/>
                </a:lnTo>
                <a:lnTo>
                  <a:pt x="54673" y="54435"/>
                </a:lnTo>
                <a:lnTo>
                  <a:pt x="92456" y="25371"/>
                </a:lnTo>
                <a:lnTo>
                  <a:pt x="137054" y="6637"/>
                </a:lnTo>
                <a:lnTo>
                  <a:pt x="186690" y="0"/>
                </a:lnTo>
                <a:lnTo>
                  <a:pt x="236325" y="6637"/>
                </a:lnTo>
                <a:lnTo>
                  <a:pt x="280924" y="25371"/>
                </a:lnTo>
                <a:lnTo>
                  <a:pt x="318706" y="54435"/>
                </a:lnTo>
                <a:lnTo>
                  <a:pt x="347895" y="92060"/>
                </a:lnTo>
                <a:lnTo>
                  <a:pt x="366712" y="136480"/>
                </a:lnTo>
                <a:lnTo>
                  <a:pt x="373380" y="185927"/>
                </a:lnTo>
                <a:lnTo>
                  <a:pt x="366712" y="235375"/>
                </a:lnTo>
                <a:lnTo>
                  <a:pt x="347895" y="279795"/>
                </a:lnTo>
                <a:lnTo>
                  <a:pt x="318706" y="317420"/>
                </a:lnTo>
                <a:lnTo>
                  <a:pt x="280924" y="346484"/>
                </a:lnTo>
                <a:lnTo>
                  <a:pt x="236325" y="365218"/>
                </a:lnTo>
                <a:lnTo>
                  <a:pt x="186690" y="371856"/>
                </a:lnTo>
                <a:lnTo>
                  <a:pt x="137054" y="365218"/>
                </a:lnTo>
                <a:lnTo>
                  <a:pt x="92456" y="346484"/>
                </a:lnTo>
                <a:lnTo>
                  <a:pt x="54673" y="317420"/>
                </a:lnTo>
                <a:lnTo>
                  <a:pt x="25484" y="279795"/>
                </a:lnTo>
                <a:lnTo>
                  <a:pt x="6667" y="235375"/>
                </a:lnTo>
                <a:lnTo>
                  <a:pt x="0" y="185927"/>
                </a:lnTo>
                <a:close/>
              </a:path>
            </a:pathLst>
          </a:custGeom>
          <a:noFill/>
          <a:ln w="9144">
            <a:solidFill>
              <a:srgbClr val="FAB34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00361" name="object 9">
            <a:extLst>
              <a:ext uri="{FF2B5EF4-FFF2-40B4-BE49-F238E27FC236}">
                <a16:creationId xmlns:a16="http://schemas.microsoft.com/office/drawing/2014/main" id="{2E8A26B6-0B6A-4BBC-BBDC-7D0E233DBF22}"/>
              </a:ext>
            </a:extLst>
          </p:cNvPr>
          <p:cNvSpPr>
            <a:spLocks noChangeArrowheads="1"/>
          </p:cNvSpPr>
          <p:nvPr/>
        </p:nvSpPr>
        <p:spPr bwMode="auto">
          <a:xfrm>
            <a:off x="5037138" y="2778125"/>
            <a:ext cx="623887" cy="620713"/>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0362" name="object 10">
            <a:extLst>
              <a:ext uri="{FF2B5EF4-FFF2-40B4-BE49-F238E27FC236}">
                <a16:creationId xmlns:a16="http://schemas.microsoft.com/office/drawing/2014/main" id="{4B43AD98-048D-4C97-8DF9-57E04685D238}"/>
              </a:ext>
            </a:extLst>
          </p:cNvPr>
          <p:cNvSpPr>
            <a:spLocks noChangeArrowheads="1"/>
          </p:cNvSpPr>
          <p:nvPr/>
        </p:nvSpPr>
        <p:spPr bwMode="auto">
          <a:xfrm>
            <a:off x="5100638" y="2809875"/>
            <a:ext cx="496887" cy="496888"/>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0363" name="object 11">
            <a:extLst>
              <a:ext uri="{FF2B5EF4-FFF2-40B4-BE49-F238E27FC236}">
                <a16:creationId xmlns:a16="http://schemas.microsoft.com/office/drawing/2014/main" id="{CE5D41C6-18A6-4F55-A792-2803D20AFCDF}"/>
              </a:ext>
            </a:extLst>
          </p:cNvPr>
          <p:cNvSpPr>
            <a:spLocks/>
          </p:cNvSpPr>
          <p:nvPr/>
        </p:nvSpPr>
        <p:spPr bwMode="auto">
          <a:xfrm>
            <a:off x="5100638" y="2809875"/>
            <a:ext cx="496887" cy="496888"/>
          </a:xfrm>
          <a:custGeom>
            <a:avLst/>
            <a:gdLst>
              <a:gd name="T0" fmla="*/ 0 w 373379"/>
              <a:gd name="T1" fmla="*/ 789366 h 372110"/>
              <a:gd name="T2" fmla="*/ 27828 w 373379"/>
              <a:gd name="T3" fmla="*/ 579432 h 372110"/>
              <a:gd name="T4" fmla="*/ 106367 w 373379"/>
              <a:gd name="T5" fmla="*/ 390847 h 372110"/>
              <a:gd name="T6" fmla="*/ 228198 w 373379"/>
              <a:gd name="T7" fmla="*/ 231105 h 372110"/>
              <a:gd name="T8" fmla="*/ 385898 w 373379"/>
              <a:gd name="T9" fmla="*/ 107715 h 372110"/>
              <a:gd name="T10" fmla="*/ 572043 w 373379"/>
              <a:gd name="T11" fmla="*/ 28179 h 372110"/>
              <a:gd name="T12" fmla="*/ 779216 w 373379"/>
              <a:gd name="T13" fmla="*/ 0 h 372110"/>
              <a:gd name="T14" fmla="*/ 986391 w 373379"/>
              <a:gd name="T15" fmla="*/ 28179 h 372110"/>
              <a:gd name="T16" fmla="*/ 1172537 w 373379"/>
              <a:gd name="T17" fmla="*/ 107715 h 372110"/>
              <a:gd name="T18" fmla="*/ 1330236 w 373379"/>
              <a:gd name="T19" fmla="*/ 231105 h 372110"/>
              <a:gd name="T20" fmla="*/ 1452067 w 373379"/>
              <a:gd name="T21" fmla="*/ 390847 h 372110"/>
              <a:gd name="T22" fmla="*/ 1530610 w 373379"/>
              <a:gd name="T23" fmla="*/ 579432 h 372110"/>
              <a:gd name="T24" fmla="*/ 1558439 w 373379"/>
              <a:gd name="T25" fmla="*/ 789366 h 372110"/>
              <a:gd name="T26" fmla="*/ 1530610 w 373379"/>
              <a:gd name="T27" fmla="*/ 999298 h 372110"/>
              <a:gd name="T28" fmla="*/ 1452067 w 373379"/>
              <a:gd name="T29" fmla="*/ 1187887 h 372110"/>
              <a:gd name="T30" fmla="*/ 1330236 w 373379"/>
              <a:gd name="T31" fmla="*/ 1347629 h 372110"/>
              <a:gd name="T32" fmla="*/ 1172537 w 373379"/>
              <a:gd name="T33" fmla="*/ 1471023 h 372110"/>
              <a:gd name="T34" fmla="*/ 986391 w 373379"/>
              <a:gd name="T35" fmla="*/ 1550557 h 372110"/>
              <a:gd name="T36" fmla="*/ 779216 w 373379"/>
              <a:gd name="T37" fmla="*/ 1578741 h 372110"/>
              <a:gd name="T38" fmla="*/ 572043 w 373379"/>
              <a:gd name="T39" fmla="*/ 1550557 h 372110"/>
              <a:gd name="T40" fmla="*/ 385897 w 373379"/>
              <a:gd name="T41" fmla="*/ 1471023 h 372110"/>
              <a:gd name="T42" fmla="*/ 228198 w 373379"/>
              <a:gd name="T43" fmla="*/ 1347629 h 372110"/>
              <a:gd name="T44" fmla="*/ 106367 w 373379"/>
              <a:gd name="T45" fmla="*/ 1187887 h 372110"/>
              <a:gd name="T46" fmla="*/ 27828 w 373379"/>
              <a:gd name="T47" fmla="*/ 999298 h 372110"/>
              <a:gd name="T48" fmla="*/ 0 w 373379"/>
              <a:gd name="T49" fmla="*/ 789366 h 37211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3379" h="372110">
                <a:moveTo>
                  <a:pt x="0" y="185927"/>
                </a:moveTo>
                <a:lnTo>
                  <a:pt x="6667" y="136480"/>
                </a:lnTo>
                <a:lnTo>
                  <a:pt x="25484" y="92060"/>
                </a:lnTo>
                <a:lnTo>
                  <a:pt x="54673" y="54435"/>
                </a:lnTo>
                <a:lnTo>
                  <a:pt x="92456" y="25371"/>
                </a:lnTo>
                <a:lnTo>
                  <a:pt x="137054" y="6637"/>
                </a:lnTo>
                <a:lnTo>
                  <a:pt x="186689" y="0"/>
                </a:lnTo>
                <a:lnTo>
                  <a:pt x="236325" y="6637"/>
                </a:lnTo>
                <a:lnTo>
                  <a:pt x="280924" y="25371"/>
                </a:lnTo>
                <a:lnTo>
                  <a:pt x="318706" y="54435"/>
                </a:lnTo>
                <a:lnTo>
                  <a:pt x="347895" y="92060"/>
                </a:lnTo>
                <a:lnTo>
                  <a:pt x="366712" y="136480"/>
                </a:lnTo>
                <a:lnTo>
                  <a:pt x="373380" y="185927"/>
                </a:lnTo>
                <a:lnTo>
                  <a:pt x="366712" y="235375"/>
                </a:lnTo>
                <a:lnTo>
                  <a:pt x="347895" y="279795"/>
                </a:lnTo>
                <a:lnTo>
                  <a:pt x="318706" y="317420"/>
                </a:lnTo>
                <a:lnTo>
                  <a:pt x="280924" y="346484"/>
                </a:lnTo>
                <a:lnTo>
                  <a:pt x="236325" y="365218"/>
                </a:lnTo>
                <a:lnTo>
                  <a:pt x="186689" y="371856"/>
                </a:lnTo>
                <a:lnTo>
                  <a:pt x="137054" y="365218"/>
                </a:lnTo>
                <a:lnTo>
                  <a:pt x="92455" y="346484"/>
                </a:lnTo>
                <a:lnTo>
                  <a:pt x="54673" y="317420"/>
                </a:lnTo>
                <a:lnTo>
                  <a:pt x="25484" y="279795"/>
                </a:lnTo>
                <a:lnTo>
                  <a:pt x="6667" y="235375"/>
                </a:lnTo>
                <a:lnTo>
                  <a:pt x="0" y="185927"/>
                </a:lnTo>
                <a:close/>
              </a:path>
            </a:pathLst>
          </a:custGeom>
          <a:noFill/>
          <a:ln w="9144">
            <a:solidFill>
              <a:srgbClr val="FAB34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00364" name="object 12">
            <a:extLst>
              <a:ext uri="{FF2B5EF4-FFF2-40B4-BE49-F238E27FC236}">
                <a16:creationId xmlns:a16="http://schemas.microsoft.com/office/drawing/2014/main" id="{B4D1CF3C-8FAB-4005-87E4-A2791CFAF14D}"/>
              </a:ext>
            </a:extLst>
          </p:cNvPr>
          <p:cNvSpPr>
            <a:spLocks noChangeArrowheads="1"/>
          </p:cNvSpPr>
          <p:nvPr/>
        </p:nvSpPr>
        <p:spPr bwMode="auto">
          <a:xfrm>
            <a:off x="5037138" y="4179888"/>
            <a:ext cx="623887" cy="623887"/>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0365" name="object 13">
            <a:extLst>
              <a:ext uri="{FF2B5EF4-FFF2-40B4-BE49-F238E27FC236}">
                <a16:creationId xmlns:a16="http://schemas.microsoft.com/office/drawing/2014/main" id="{073B2991-885A-453B-A7A1-7FA67C81F7EF}"/>
              </a:ext>
            </a:extLst>
          </p:cNvPr>
          <p:cNvSpPr>
            <a:spLocks noChangeArrowheads="1"/>
          </p:cNvSpPr>
          <p:nvPr/>
        </p:nvSpPr>
        <p:spPr bwMode="auto">
          <a:xfrm>
            <a:off x="5100638" y="4211638"/>
            <a:ext cx="496887" cy="498475"/>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0366" name="object 14">
            <a:extLst>
              <a:ext uri="{FF2B5EF4-FFF2-40B4-BE49-F238E27FC236}">
                <a16:creationId xmlns:a16="http://schemas.microsoft.com/office/drawing/2014/main" id="{52EF1420-1F6E-4987-92A5-48A505BC6DD5}"/>
              </a:ext>
            </a:extLst>
          </p:cNvPr>
          <p:cNvSpPr>
            <a:spLocks/>
          </p:cNvSpPr>
          <p:nvPr/>
        </p:nvSpPr>
        <p:spPr bwMode="auto">
          <a:xfrm>
            <a:off x="5100638" y="4211638"/>
            <a:ext cx="496887" cy="498475"/>
          </a:xfrm>
          <a:custGeom>
            <a:avLst/>
            <a:gdLst>
              <a:gd name="T0" fmla="*/ 0 w 373379"/>
              <a:gd name="T1" fmla="*/ 791749 h 373379"/>
              <a:gd name="T2" fmla="*/ 27828 w 373379"/>
              <a:gd name="T3" fmla="*/ 581243 h 373379"/>
              <a:gd name="T4" fmla="*/ 106367 w 373379"/>
              <a:gd name="T5" fmla="*/ 392105 h 373379"/>
              <a:gd name="T6" fmla="*/ 228198 w 373379"/>
              <a:gd name="T7" fmla="*/ 231869 h 373379"/>
              <a:gd name="T8" fmla="*/ 385898 w 373379"/>
              <a:gd name="T9" fmla="*/ 108078 h 373379"/>
              <a:gd name="T10" fmla="*/ 572043 w 373379"/>
              <a:gd name="T11" fmla="*/ 28275 h 373379"/>
              <a:gd name="T12" fmla="*/ 779216 w 373379"/>
              <a:gd name="T13" fmla="*/ 0 h 373379"/>
              <a:gd name="T14" fmla="*/ 986391 w 373379"/>
              <a:gd name="T15" fmla="*/ 28275 h 373379"/>
              <a:gd name="T16" fmla="*/ 1172537 w 373379"/>
              <a:gd name="T17" fmla="*/ 108078 h 373379"/>
              <a:gd name="T18" fmla="*/ 1330236 w 373379"/>
              <a:gd name="T19" fmla="*/ 231869 h 373379"/>
              <a:gd name="T20" fmla="*/ 1452067 w 373379"/>
              <a:gd name="T21" fmla="*/ 392105 h 373379"/>
              <a:gd name="T22" fmla="*/ 1530610 w 373379"/>
              <a:gd name="T23" fmla="*/ 581243 h 373379"/>
              <a:gd name="T24" fmla="*/ 1558439 w 373379"/>
              <a:gd name="T25" fmla="*/ 791749 h 373379"/>
              <a:gd name="T26" fmla="*/ 1530610 w 373379"/>
              <a:gd name="T27" fmla="*/ 1002253 h 373379"/>
              <a:gd name="T28" fmla="*/ 1452067 w 373379"/>
              <a:gd name="T29" fmla="*/ 1191397 h 373379"/>
              <a:gd name="T30" fmla="*/ 1330236 w 373379"/>
              <a:gd name="T31" fmla="*/ 1351628 h 373379"/>
              <a:gd name="T32" fmla="*/ 1172537 w 373379"/>
              <a:gd name="T33" fmla="*/ 1475419 h 373379"/>
              <a:gd name="T34" fmla="*/ 986391 w 373379"/>
              <a:gd name="T35" fmla="*/ 1555223 h 373379"/>
              <a:gd name="T36" fmla="*/ 779216 w 373379"/>
              <a:gd name="T37" fmla="*/ 1583500 h 373379"/>
              <a:gd name="T38" fmla="*/ 572043 w 373379"/>
              <a:gd name="T39" fmla="*/ 1555223 h 373379"/>
              <a:gd name="T40" fmla="*/ 385897 w 373379"/>
              <a:gd name="T41" fmla="*/ 1475419 h 373379"/>
              <a:gd name="T42" fmla="*/ 228198 w 373379"/>
              <a:gd name="T43" fmla="*/ 1351628 h 373379"/>
              <a:gd name="T44" fmla="*/ 106367 w 373379"/>
              <a:gd name="T45" fmla="*/ 1191397 h 373379"/>
              <a:gd name="T46" fmla="*/ 27828 w 373379"/>
              <a:gd name="T47" fmla="*/ 1002253 h 373379"/>
              <a:gd name="T48" fmla="*/ 0 w 373379"/>
              <a:gd name="T49" fmla="*/ 791749 h 37337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3379" h="373379">
                <a:moveTo>
                  <a:pt x="0" y="186690"/>
                </a:moveTo>
                <a:lnTo>
                  <a:pt x="6667" y="137054"/>
                </a:lnTo>
                <a:lnTo>
                  <a:pt x="25484" y="92456"/>
                </a:lnTo>
                <a:lnTo>
                  <a:pt x="54673" y="54673"/>
                </a:lnTo>
                <a:lnTo>
                  <a:pt x="92456" y="25484"/>
                </a:lnTo>
                <a:lnTo>
                  <a:pt x="137054" y="6667"/>
                </a:lnTo>
                <a:lnTo>
                  <a:pt x="186689" y="0"/>
                </a:lnTo>
                <a:lnTo>
                  <a:pt x="236325" y="6667"/>
                </a:lnTo>
                <a:lnTo>
                  <a:pt x="280924" y="25484"/>
                </a:lnTo>
                <a:lnTo>
                  <a:pt x="318706" y="54673"/>
                </a:lnTo>
                <a:lnTo>
                  <a:pt x="347895" y="92456"/>
                </a:lnTo>
                <a:lnTo>
                  <a:pt x="366712" y="137054"/>
                </a:lnTo>
                <a:lnTo>
                  <a:pt x="373380" y="186690"/>
                </a:lnTo>
                <a:lnTo>
                  <a:pt x="366712" y="236325"/>
                </a:lnTo>
                <a:lnTo>
                  <a:pt x="347895" y="280924"/>
                </a:lnTo>
                <a:lnTo>
                  <a:pt x="318706" y="318706"/>
                </a:lnTo>
                <a:lnTo>
                  <a:pt x="280924" y="347895"/>
                </a:lnTo>
                <a:lnTo>
                  <a:pt x="236325" y="366712"/>
                </a:lnTo>
                <a:lnTo>
                  <a:pt x="186689" y="373380"/>
                </a:lnTo>
                <a:lnTo>
                  <a:pt x="137054" y="366712"/>
                </a:lnTo>
                <a:lnTo>
                  <a:pt x="92455" y="347895"/>
                </a:lnTo>
                <a:lnTo>
                  <a:pt x="54673" y="318706"/>
                </a:lnTo>
                <a:lnTo>
                  <a:pt x="25484" y="280924"/>
                </a:lnTo>
                <a:lnTo>
                  <a:pt x="6667" y="236325"/>
                </a:lnTo>
                <a:lnTo>
                  <a:pt x="0" y="186690"/>
                </a:lnTo>
                <a:close/>
              </a:path>
            </a:pathLst>
          </a:custGeom>
          <a:noFill/>
          <a:ln w="9144">
            <a:solidFill>
              <a:srgbClr val="FAB34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00367" name="object 15">
            <a:extLst>
              <a:ext uri="{FF2B5EF4-FFF2-40B4-BE49-F238E27FC236}">
                <a16:creationId xmlns:a16="http://schemas.microsoft.com/office/drawing/2014/main" id="{8DB2E10A-FEEA-4C14-BD4B-264EE7112F44}"/>
              </a:ext>
            </a:extLst>
          </p:cNvPr>
          <p:cNvSpPr>
            <a:spLocks noChangeArrowheads="1"/>
          </p:cNvSpPr>
          <p:nvPr/>
        </p:nvSpPr>
        <p:spPr bwMode="auto">
          <a:xfrm>
            <a:off x="5037138" y="3486150"/>
            <a:ext cx="623887" cy="623888"/>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0368" name="object 16">
            <a:extLst>
              <a:ext uri="{FF2B5EF4-FFF2-40B4-BE49-F238E27FC236}">
                <a16:creationId xmlns:a16="http://schemas.microsoft.com/office/drawing/2014/main" id="{7B66BE2C-7CCD-4A42-96F1-A2A89D32E085}"/>
              </a:ext>
            </a:extLst>
          </p:cNvPr>
          <p:cNvSpPr>
            <a:spLocks noChangeArrowheads="1"/>
          </p:cNvSpPr>
          <p:nvPr/>
        </p:nvSpPr>
        <p:spPr bwMode="auto">
          <a:xfrm>
            <a:off x="5100638" y="3519488"/>
            <a:ext cx="496887" cy="498475"/>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0369" name="object 17">
            <a:extLst>
              <a:ext uri="{FF2B5EF4-FFF2-40B4-BE49-F238E27FC236}">
                <a16:creationId xmlns:a16="http://schemas.microsoft.com/office/drawing/2014/main" id="{2EA5CF75-806B-4770-AFA8-A4AE24211672}"/>
              </a:ext>
            </a:extLst>
          </p:cNvPr>
          <p:cNvSpPr>
            <a:spLocks/>
          </p:cNvSpPr>
          <p:nvPr/>
        </p:nvSpPr>
        <p:spPr bwMode="auto">
          <a:xfrm>
            <a:off x="5100638" y="3519488"/>
            <a:ext cx="496887" cy="498475"/>
          </a:xfrm>
          <a:custGeom>
            <a:avLst/>
            <a:gdLst>
              <a:gd name="T0" fmla="*/ 0 w 373379"/>
              <a:gd name="T1" fmla="*/ 791737 h 373380"/>
              <a:gd name="T2" fmla="*/ 27828 w 373379"/>
              <a:gd name="T3" fmla="*/ 581238 h 373380"/>
              <a:gd name="T4" fmla="*/ 106367 w 373379"/>
              <a:gd name="T5" fmla="*/ 392101 h 373380"/>
              <a:gd name="T6" fmla="*/ 228198 w 373379"/>
              <a:gd name="T7" fmla="*/ 231863 h 373380"/>
              <a:gd name="T8" fmla="*/ 385898 w 373379"/>
              <a:gd name="T9" fmla="*/ 108078 h 373380"/>
              <a:gd name="T10" fmla="*/ 572043 w 373379"/>
              <a:gd name="T11" fmla="*/ 28275 h 373380"/>
              <a:gd name="T12" fmla="*/ 779216 w 373379"/>
              <a:gd name="T13" fmla="*/ 0 h 373380"/>
              <a:gd name="T14" fmla="*/ 986391 w 373379"/>
              <a:gd name="T15" fmla="*/ 28275 h 373380"/>
              <a:gd name="T16" fmla="*/ 1172537 w 373379"/>
              <a:gd name="T17" fmla="*/ 108078 h 373380"/>
              <a:gd name="T18" fmla="*/ 1330236 w 373379"/>
              <a:gd name="T19" fmla="*/ 231863 h 373380"/>
              <a:gd name="T20" fmla="*/ 1452067 w 373379"/>
              <a:gd name="T21" fmla="*/ 392098 h 373380"/>
              <a:gd name="T22" fmla="*/ 1530610 w 373379"/>
              <a:gd name="T23" fmla="*/ 581238 h 373380"/>
              <a:gd name="T24" fmla="*/ 1558439 w 373379"/>
              <a:gd name="T25" fmla="*/ 791737 h 373380"/>
              <a:gd name="T26" fmla="*/ 1530610 w 373379"/>
              <a:gd name="T27" fmla="*/ 1002239 h 373380"/>
              <a:gd name="T28" fmla="*/ 1452067 w 373379"/>
              <a:gd name="T29" fmla="*/ 1191378 h 373380"/>
              <a:gd name="T30" fmla="*/ 1330236 w 373379"/>
              <a:gd name="T31" fmla="*/ 1351610 h 373380"/>
              <a:gd name="T32" fmla="*/ 1172537 w 373379"/>
              <a:gd name="T33" fmla="*/ 1475401 h 373380"/>
              <a:gd name="T34" fmla="*/ 986391 w 373379"/>
              <a:gd name="T35" fmla="*/ 1555202 h 373380"/>
              <a:gd name="T36" fmla="*/ 779216 w 373379"/>
              <a:gd name="T37" fmla="*/ 1583481 h 373380"/>
              <a:gd name="T38" fmla="*/ 572043 w 373379"/>
              <a:gd name="T39" fmla="*/ 1555202 h 373380"/>
              <a:gd name="T40" fmla="*/ 385897 w 373379"/>
              <a:gd name="T41" fmla="*/ 1475401 h 373380"/>
              <a:gd name="T42" fmla="*/ 228198 w 373379"/>
              <a:gd name="T43" fmla="*/ 1351610 h 373380"/>
              <a:gd name="T44" fmla="*/ 106367 w 373379"/>
              <a:gd name="T45" fmla="*/ 1191380 h 373380"/>
              <a:gd name="T46" fmla="*/ 27828 w 373379"/>
              <a:gd name="T47" fmla="*/ 1002239 h 373380"/>
              <a:gd name="T48" fmla="*/ 0 w 373379"/>
              <a:gd name="T49" fmla="*/ 791737 h 3733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3379" h="373380">
                <a:moveTo>
                  <a:pt x="0" y="186689"/>
                </a:moveTo>
                <a:lnTo>
                  <a:pt x="6667" y="137054"/>
                </a:lnTo>
                <a:lnTo>
                  <a:pt x="25484" y="92456"/>
                </a:lnTo>
                <a:lnTo>
                  <a:pt x="54673" y="54673"/>
                </a:lnTo>
                <a:lnTo>
                  <a:pt x="92456" y="25484"/>
                </a:lnTo>
                <a:lnTo>
                  <a:pt x="137054" y="6667"/>
                </a:lnTo>
                <a:lnTo>
                  <a:pt x="186689" y="0"/>
                </a:lnTo>
                <a:lnTo>
                  <a:pt x="236325" y="6667"/>
                </a:lnTo>
                <a:lnTo>
                  <a:pt x="280924" y="25484"/>
                </a:lnTo>
                <a:lnTo>
                  <a:pt x="318706" y="54673"/>
                </a:lnTo>
                <a:lnTo>
                  <a:pt x="347895" y="92455"/>
                </a:lnTo>
                <a:lnTo>
                  <a:pt x="366712" y="137054"/>
                </a:lnTo>
                <a:lnTo>
                  <a:pt x="373380" y="186689"/>
                </a:lnTo>
                <a:lnTo>
                  <a:pt x="366712" y="236325"/>
                </a:lnTo>
                <a:lnTo>
                  <a:pt x="347895" y="280923"/>
                </a:lnTo>
                <a:lnTo>
                  <a:pt x="318706" y="318706"/>
                </a:lnTo>
                <a:lnTo>
                  <a:pt x="280924" y="347895"/>
                </a:lnTo>
                <a:lnTo>
                  <a:pt x="236325" y="366712"/>
                </a:lnTo>
                <a:lnTo>
                  <a:pt x="186689" y="373380"/>
                </a:lnTo>
                <a:lnTo>
                  <a:pt x="137054" y="366712"/>
                </a:lnTo>
                <a:lnTo>
                  <a:pt x="92455" y="347895"/>
                </a:lnTo>
                <a:lnTo>
                  <a:pt x="54673" y="318706"/>
                </a:lnTo>
                <a:lnTo>
                  <a:pt x="25484" y="280924"/>
                </a:lnTo>
                <a:lnTo>
                  <a:pt x="6667" y="236325"/>
                </a:lnTo>
                <a:lnTo>
                  <a:pt x="0" y="186689"/>
                </a:lnTo>
                <a:close/>
              </a:path>
            </a:pathLst>
          </a:custGeom>
          <a:noFill/>
          <a:ln w="9144">
            <a:solidFill>
              <a:srgbClr val="FAB34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00370" name="object 18">
            <a:extLst>
              <a:ext uri="{FF2B5EF4-FFF2-40B4-BE49-F238E27FC236}">
                <a16:creationId xmlns:a16="http://schemas.microsoft.com/office/drawing/2014/main" id="{2562108F-1ABE-462D-AEA7-2A524E04DCC8}"/>
              </a:ext>
            </a:extLst>
          </p:cNvPr>
          <p:cNvSpPr>
            <a:spLocks noChangeArrowheads="1"/>
          </p:cNvSpPr>
          <p:nvPr/>
        </p:nvSpPr>
        <p:spPr bwMode="auto">
          <a:xfrm>
            <a:off x="6515100" y="3490913"/>
            <a:ext cx="623888" cy="623887"/>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0371" name="object 19">
            <a:extLst>
              <a:ext uri="{FF2B5EF4-FFF2-40B4-BE49-F238E27FC236}">
                <a16:creationId xmlns:a16="http://schemas.microsoft.com/office/drawing/2014/main" id="{99B0C092-2C3E-4B1B-B26B-0798796BBB62}"/>
              </a:ext>
            </a:extLst>
          </p:cNvPr>
          <p:cNvSpPr>
            <a:spLocks noChangeArrowheads="1"/>
          </p:cNvSpPr>
          <p:nvPr/>
        </p:nvSpPr>
        <p:spPr bwMode="auto">
          <a:xfrm>
            <a:off x="6577013" y="3524250"/>
            <a:ext cx="498475" cy="496888"/>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0372" name="object 20">
            <a:extLst>
              <a:ext uri="{FF2B5EF4-FFF2-40B4-BE49-F238E27FC236}">
                <a16:creationId xmlns:a16="http://schemas.microsoft.com/office/drawing/2014/main" id="{8DF6B6EE-24E6-4521-9B81-6CCA7E7F16C9}"/>
              </a:ext>
            </a:extLst>
          </p:cNvPr>
          <p:cNvSpPr>
            <a:spLocks/>
          </p:cNvSpPr>
          <p:nvPr/>
        </p:nvSpPr>
        <p:spPr bwMode="auto">
          <a:xfrm>
            <a:off x="6577013" y="3524250"/>
            <a:ext cx="498475" cy="496888"/>
          </a:xfrm>
          <a:custGeom>
            <a:avLst/>
            <a:gdLst>
              <a:gd name="T0" fmla="*/ 0 w 373379"/>
              <a:gd name="T1" fmla="*/ 779214 h 373380"/>
              <a:gd name="T2" fmla="*/ 28275 w 373379"/>
              <a:gd name="T3" fmla="*/ 572043 h 373380"/>
              <a:gd name="T4" fmla="*/ 108078 w 373379"/>
              <a:gd name="T5" fmla="*/ 385898 h 373380"/>
              <a:gd name="T6" fmla="*/ 231869 w 373379"/>
              <a:gd name="T7" fmla="*/ 228196 h 373380"/>
              <a:gd name="T8" fmla="*/ 392105 w 373379"/>
              <a:gd name="T9" fmla="*/ 106367 h 373380"/>
              <a:gd name="T10" fmla="*/ 581243 w 373379"/>
              <a:gd name="T11" fmla="*/ 27828 h 373380"/>
              <a:gd name="T12" fmla="*/ 791748 w 373379"/>
              <a:gd name="T13" fmla="*/ 0 h 373380"/>
              <a:gd name="T14" fmla="*/ 1002253 w 373379"/>
              <a:gd name="T15" fmla="*/ 27828 h 373380"/>
              <a:gd name="T16" fmla="*/ 1191397 w 373379"/>
              <a:gd name="T17" fmla="*/ 106367 h 373380"/>
              <a:gd name="T18" fmla="*/ 1351628 w 373379"/>
              <a:gd name="T19" fmla="*/ 228196 h 373380"/>
              <a:gd name="T20" fmla="*/ 1475419 w 373379"/>
              <a:gd name="T21" fmla="*/ 385895 h 373380"/>
              <a:gd name="T22" fmla="*/ 1555223 w 373379"/>
              <a:gd name="T23" fmla="*/ 572043 h 373380"/>
              <a:gd name="T24" fmla="*/ 1583497 w 373379"/>
              <a:gd name="T25" fmla="*/ 779214 h 373380"/>
              <a:gd name="T26" fmla="*/ 1555223 w 373379"/>
              <a:gd name="T27" fmla="*/ 986383 h 373380"/>
              <a:gd name="T28" fmla="*/ 1475419 w 373379"/>
              <a:gd name="T29" fmla="*/ 1172534 h 373380"/>
              <a:gd name="T30" fmla="*/ 1351628 w 373379"/>
              <a:gd name="T31" fmla="*/ 1330233 h 373380"/>
              <a:gd name="T32" fmla="*/ 1191394 w 373379"/>
              <a:gd name="T33" fmla="*/ 1452062 h 373380"/>
              <a:gd name="T34" fmla="*/ 1002253 w 373379"/>
              <a:gd name="T35" fmla="*/ 1530601 h 373380"/>
              <a:gd name="T36" fmla="*/ 791748 w 373379"/>
              <a:gd name="T37" fmla="*/ 1558430 h 373380"/>
              <a:gd name="T38" fmla="*/ 581243 w 373379"/>
              <a:gd name="T39" fmla="*/ 1530601 h 373380"/>
              <a:gd name="T40" fmla="*/ 392101 w 373379"/>
              <a:gd name="T41" fmla="*/ 1452062 h 373380"/>
              <a:gd name="T42" fmla="*/ 231869 w 373379"/>
              <a:gd name="T43" fmla="*/ 1330233 h 373380"/>
              <a:gd name="T44" fmla="*/ 108078 w 373379"/>
              <a:gd name="T45" fmla="*/ 1172536 h 373380"/>
              <a:gd name="T46" fmla="*/ 28275 w 373379"/>
              <a:gd name="T47" fmla="*/ 986383 h 373380"/>
              <a:gd name="T48" fmla="*/ 0 w 373379"/>
              <a:gd name="T49" fmla="*/ 779214 h 3733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3379" h="373380">
                <a:moveTo>
                  <a:pt x="0" y="186689"/>
                </a:moveTo>
                <a:lnTo>
                  <a:pt x="6667" y="137054"/>
                </a:lnTo>
                <a:lnTo>
                  <a:pt x="25484" y="92456"/>
                </a:lnTo>
                <a:lnTo>
                  <a:pt x="54673" y="54673"/>
                </a:lnTo>
                <a:lnTo>
                  <a:pt x="92456" y="25484"/>
                </a:lnTo>
                <a:lnTo>
                  <a:pt x="137054" y="6667"/>
                </a:lnTo>
                <a:lnTo>
                  <a:pt x="186689" y="0"/>
                </a:lnTo>
                <a:lnTo>
                  <a:pt x="236325" y="6667"/>
                </a:lnTo>
                <a:lnTo>
                  <a:pt x="280924" y="25484"/>
                </a:lnTo>
                <a:lnTo>
                  <a:pt x="318706" y="54673"/>
                </a:lnTo>
                <a:lnTo>
                  <a:pt x="347895" y="92455"/>
                </a:lnTo>
                <a:lnTo>
                  <a:pt x="366712" y="137054"/>
                </a:lnTo>
                <a:lnTo>
                  <a:pt x="373379" y="186689"/>
                </a:lnTo>
                <a:lnTo>
                  <a:pt x="366712" y="236325"/>
                </a:lnTo>
                <a:lnTo>
                  <a:pt x="347895" y="280923"/>
                </a:lnTo>
                <a:lnTo>
                  <a:pt x="318706" y="318706"/>
                </a:lnTo>
                <a:lnTo>
                  <a:pt x="280923" y="347895"/>
                </a:lnTo>
                <a:lnTo>
                  <a:pt x="236325" y="366712"/>
                </a:lnTo>
                <a:lnTo>
                  <a:pt x="186689" y="373379"/>
                </a:lnTo>
                <a:lnTo>
                  <a:pt x="137054" y="366712"/>
                </a:lnTo>
                <a:lnTo>
                  <a:pt x="92455" y="347895"/>
                </a:lnTo>
                <a:lnTo>
                  <a:pt x="54673" y="318706"/>
                </a:lnTo>
                <a:lnTo>
                  <a:pt x="25484" y="280924"/>
                </a:lnTo>
                <a:lnTo>
                  <a:pt x="6667" y="236325"/>
                </a:lnTo>
                <a:lnTo>
                  <a:pt x="0" y="186689"/>
                </a:lnTo>
                <a:close/>
              </a:path>
            </a:pathLst>
          </a:custGeom>
          <a:noFill/>
          <a:ln w="9144">
            <a:solidFill>
              <a:srgbClr val="FAB34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00373" name="object 21">
            <a:extLst>
              <a:ext uri="{FF2B5EF4-FFF2-40B4-BE49-F238E27FC236}">
                <a16:creationId xmlns:a16="http://schemas.microsoft.com/office/drawing/2014/main" id="{DE231B78-A2A5-43EF-A458-F1DA7CD69C74}"/>
              </a:ext>
            </a:extLst>
          </p:cNvPr>
          <p:cNvSpPr>
            <a:spLocks noChangeArrowheads="1"/>
          </p:cNvSpPr>
          <p:nvPr/>
        </p:nvSpPr>
        <p:spPr bwMode="auto">
          <a:xfrm>
            <a:off x="5770563" y="3486150"/>
            <a:ext cx="623887" cy="623888"/>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0374" name="object 22">
            <a:extLst>
              <a:ext uri="{FF2B5EF4-FFF2-40B4-BE49-F238E27FC236}">
                <a16:creationId xmlns:a16="http://schemas.microsoft.com/office/drawing/2014/main" id="{6EA520EB-1586-4E55-8631-AB48249FFDC6}"/>
              </a:ext>
            </a:extLst>
          </p:cNvPr>
          <p:cNvSpPr>
            <a:spLocks noChangeArrowheads="1"/>
          </p:cNvSpPr>
          <p:nvPr/>
        </p:nvSpPr>
        <p:spPr bwMode="auto">
          <a:xfrm>
            <a:off x="5834063" y="3519488"/>
            <a:ext cx="496887" cy="498475"/>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0375" name="object 23">
            <a:extLst>
              <a:ext uri="{FF2B5EF4-FFF2-40B4-BE49-F238E27FC236}">
                <a16:creationId xmlns:a16="http://schemas.microsoft.com/office/drawing/2014/main" id="{C762E580-CDF9-42DC-87FD-DB8335AF3DFC}"/>
              </a:ext>
            </a:extLst>
          </p:cNvPr>
          <p:cNvSpPr>
            <a:spLocks/>
          </p:cNvSpPr>
          <p:nvPr/>
        </p:nvSpPr>
        <p:spPr bwMode="auto">
          <a:xfrm>
            <a:off x="5834063" y="3519488"/>
            <a:ext cx="496887" cy="498475"/>
          </a:xfrm>
          <a:custGeom>
            <a:avLst/>
            <a:gdLst>
              <a:gd name="T0" fmla="*/ 0 w 373379"/>
              <a:gd name="T1" fmla="*/ 791737 h 373380"/>
              <a:gd name="T2" fmla="*/ 27828 w 373379"/>
              <a:gd name="T3" fmla="*/ 581238 h 373380"/>
              <a:gd name="T4" fmla="*/ 106367 w 373379"/>
              <a:gd name="T5" fmla="*/ 392101 h 373380"/>
              <a:gd name="T6" fmla="*/ 228198 w 373379"/>
              <a:gd name="T7" fmla="*/ 231863 h 373380"/>
              <a:gd name="T8" fmla="*/ 385898 w 373379"/>
              <a:gd name="T9" fmla="*/ 108078 h 373380"/>
              <a:gd name="T10" fmla="*/ 572043 w 373379"/>
              <a:gd name="T11" fmla="*/ 28275 h 373380"/>
              <a:gd name="T12" fmla="*/ 779218 w 373379"/>
              <a:gd name="T13" fmla="*/ 0 h 373380"/>
              <a:gd name="T14" fmla="*/ 986391 w 373379"/>
              <a:gd name="T15" fmla="*/ 28275 h 373380"/>
              <a:gd name="T16" fmla="*/ 1172537 w 373379"/>
              <a:gd name="T17" fmla="*/ 108078 h 373380"/>
              <a:gd name="T18" fmla="*/ 1330236 w 373379"/>
              <a:gd name="T19" fmla="*/ 231863 h 373380"/>
              <a:gd name="T20" fmla="*/ 1452067 w 373379"/>
              <a:gd name="T21" fmla="*/ 392098 h 373380"/>
              <a:gd name="T22" fmla="*/ 1530610 w 373379"/>
              <a:gd name="T23" fmla="*/ 581238 h 373380"/>
              <a:gd name="T24" fmla="*/ 1558439 w 373379"/>
              <a:gd name="T25" fmla="*/ 791737 h 373380"/>
              <a:gd name="T26" fmla="*/ 1530610 w 373379"/>
              <a:gd name="T27" fmla="*/ 1002239 h 373380"/>
              <a:gd name="T28" fmla="*/ 1452067 w 373379"/>
              <a:gd name="T29" fmla="*/ 1191378 h 373380"/>
              <a:gd name="T30" fmla="*/ 1330236 w 373379"/>
              <a:gd name="T31" fmla="*/ 1351610 h 373380"/>
              <a:gd name="T32" fmla="*/ 1172537 w 373379"/>
              <a:gd name="T33" fmla="*/ 1475401 h 373380"/>
              <a:gd name="T34" fmla="*/ 986391 w 373379"/>
              <a:gd name="T35" fmla="*/ 1555202 h 373380"/>
              <a:gd name="T36" fmla="*/ 779218 w 373379"/>
              <a:gd name="T37" fmla="*/ 1583481 h 373380"/>
              <a:gd name="T38" fmla="*/ 572043 w 373379"/>
              <a:gd name="T39" fmla="*/ 1555202 h 373380"/>
              <a:gd name="T40" fmla="*/ 385898 w 373379"/>
              <a:gd name="T41" fmla="*/ 1475401 h 373380"/>
              <a:gd name="T42" fmla="*/ 228198 w 373379"/>
              <a:gd name="T43" fmla="*/ 1351610 h 373380"/>
              <a:gd name="T44" fmla="*/ 106367 w 373379"/>
              <a:gd name="T45" fmla="*/ 1191380 h 373380"/>
              <a:gd name="T46" fmla="*/ 27828 w 373379"/>
              <a:gd name="T47" fmla="*/ 1002239 h 373380"/>
              <a:gd name="T48" fmla="*/ 0 w 373379"/>
              <a:gd name="T49" fmla="*/ 791737 h 3733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3379" h="373380">
                <a:moveTo>
                  <a:pt x="0" y="186689"/>
                </a:moveTo>
                <a:lnTo>
                  <a:pt x="6667" y="137054"/>
                </a:lnTo>
                <a:lnTo>
                  <a:pt x="25484" y="92456"/>
                </a:lnTo>
                <a:lnTo>
                  <a:pt x="54673" y="54673"/>
                </a:lnTo>
                <a:lnTo>
                  <a:pt x="92456" y="25484"/>
                </a:lnTo>
                <a:lnTo>
                  <a:pt x="137054" y="6667"/>
                </a:lnTo>
                <a:lnTo>
                  <a:pt x="186690" y="0"/>
                </a:lnTo>
                <a:lnTo>
                  <a:pt x="236325" y="6667"/>
                </a:lnTo>
                <a:lnTo>
                  <a:pt x="280924" y="25484"/>
                </a:lnTo>
                <a:lnTo>
                  <a:pt x="318706" y="54673"/>
                </a:lnTo>
                <a:lnTo>
                  <a:pt x="347895" y="92455"/>
                </a:lnTo>
                <a:lnTo>
                  <a:pt x="366712" y="137054"/>
                </a:lnTo>
                <a:lnTo>
                  <a:pt x="373380" y="186689"/>
                </a:lnTo>
                <a:lnTo>
                  <a:pt x="366712" y="236325"/>
                </a:lnTo>
                <a:lnTo>
                  <a:pt x="347895" y="280923"/>
                </a:lnTo>
                <a:lnTo>
                  <a:pt x="318706" y="318706"/>
                </a:lnTo>
                <a:lnTo>
                  <a:pt x="280924" y="347895"/>
                </a:lnTo>
                <a:lnTo>
                  <a:pt x="236325" y="366712"/>
                </a:lnTo>
                <a:lnTo>
                  <a:pt x="186690" y="373380"/>
                </a:lnTo>
                <a:lnTo>
                  <a:pt x="137054" y="366712"/>
                </a:lnTo>
                <a:lnTo>
                  <a:pt x="92456" y="347895"/>
                </a:lnTo>
                <a:lnTo>
                  <a:pt x="54673" y="318706"/>
                </a:lnTo>
                <a:lnTo>
                  <a:pt x="25484" y="280924"/>
                </a:lnTo>
                <a:lnTo>
                  <a:pt x="6667" y="236325"/>
                </a:lnTo>
                <a:lnTo>
                  <a:pt x="0" y="186689"/>
                </a:lnTo>
                <a:close/>
              </a:path>
            </a:pathLst>
          </a:custGeom>
          <a:noFill/>
          <a:ln w="9144">
            <a:solidFill>
              <a:srgbClr val="FAB34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00376" name="object 24">
            <a:extLst>
              <a:ext uri="{FF2B5EF4-FFF2-40B4-BE49-F238E27FC236}">
                <a16:creationId xmlns:a16="http://schemas.microsoft.com/office/drawing/2014/main" id="{A22A035F-316B-400E-814D-5127A0ED05CB}"/>
              </a:ext>
            </a:extLst>
          </p:cNvPr>
          <p:cNvSpPr>
            <a:spLocks noChangeArrowheads="1"/>
          </p:cNvSpPr>
          <p:nvPr/>
        </p:nvSpPr>
        <p:spPr bwMode="auto">
          <a:xfrm>
            <a:off x="5770563" y="4179888"/>
            <a:ext cx="623887" cy="623887"/>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0377" name="object 25">
            <a:extLst>
              <a:ext uri="{FF2B5EF4-FFF2-40B4-BE49-F238E27FC236}">
                <a16:creationId xmlns:a16="http://schemas.microsoft.com/office/drawing/2014/main" id="{13EBC6D6-E170-4C62-9907-F586BE3D83DC}"/>
              </a:ext>
            </a:extLst>
          </p:cNvPr>
          <p:cNvSpPr>
            <a:spLocks noChangeArrowheads="1"/>
          </p:cNvSpPr>
          <p:nvPr/>
        </p:nvSpPr>
        <p:spPr bwMode="auto">
          <a:xfrm>
            <a:off x="5834063" y="4211638"/>
            <a:ext cx="496887" cy="498475"/>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0378" name="object 26">
            <a:extLst>
              <a:ext uri="{FF2B5EF4-FFF2-40B4-BE49-F238E27FC236}">
                <a16:creationId xmlns:a16="http://schemas.microsoft.com/office/drawing/2014/main" id="{48606163-7BC4-4E4E-92FE-939C9F6E0AEC}"/>
              </a:ext>
            </a:extLst>
          </p:cNvPr>
          <p:cNvSpPr>
            <a:spLocks/>
          </p:cNvSpPr>
          <p:nvPr/>
        </p:nvSpPr>
        <p:spPr bwMode="auto">
          <a:xfrm>
            <a:off x="5834063" y="4211638"/>
            <a:ext cx="496887" cy="498475"/>
          </a:xfrm>
          <a:custGeom>
            <a:avLst/>
            <a:gdLst>
              <a:gd name="T0" fmla="*/ 0 w 373379"/>
              <a:gd name="T1" fmla="*/ 791749 h 373379"/>
              <a:gd name="T2" fmla="*/ 27828 w 373379"/>
              <a:gd name="T3" fmla="*/ 581243 h 373379"/>
              <a:gd name="T4" fmla="*/ 106367 w 373379"/>
              <a:gd name="T5" fmla="*/ 392105 h 373379"/>
              <a:gd name="T6" fmla="*/ 228198 w 373379"/>
              <a:gd name="T7" fmla="*/ 231869 h 373379"/>
              <a:gd name="T8" fmla="*/ 385898 w 373379"/>
              <a:gd name="T9" fmla="*/ 108078 h 373379"/>
              <a:gd name="T10" fmla="*/ 572043 w 373379"/>
              <a:gd name="T11" fmla="*/ 28275 h 373379"/>
              <a:gd name="T12" fmla="*/ 779218 w 373379"/>
              <a:gd name="T13" fmla="*/ 0 h 373379"/>
              <a:gd name="T14" fmla="*/ 986391 w 373379"/>
              <a:gd name="T15" fmla="*/ 28275 h 373379"/>
              <a:gd name="T16" fmla="*/ 1172537 w 373379"/>
              <a:gd name="T17" fmla="*/ 108078 h 373379"/>
              <a:gd name="T18" fmla="*/ 1330236 w 373379"/>
              <a:gd name="T19" fmla="*/ 231869 h 373379"/>
              <a:gd name="T20" fmla="*/ 1452067 w 373379"/>
              <a:gd name="T21" fmla="*/ 392105 h 373379"/>
              <a:gd name="T22" fmla="*/ 1530610 w 373379"/>
              <a:gd name="T23" fmla="*/ 581243 h 373379"/>
              <a:gd name="T24" fmla="*/ 1558439 w 373379"/>
              <a:gd name="T25" fmla="*/ 791749 h 373379"/>
              <a:gd name="T26" fmla="*/ 1530610 w 373379"/>
              <a:gd name="T27" fmla="*/ 1002253 h 373379"/>
              <a:gd name="T28" fmla="*/ 1452067 w 373379"/>
              <a:gd name="T29" fmla="*/ 1191397 h 373379"/>
              <a:gd name="T30" fmla="*/ 1330236 w 373379"/>
              <a:gd name="T31" fmla="*/ 1351628 h 373379"/>
              <a:gd name="T32" fmla="*/ 1172537 w 373379"/>
              <a:gd name="T33" fmla="*/ 1475419 h 373379"/>
              <a:gd name="T34" fmla="*/ 986391 w 373379"/>
              <a:gd name="T35" fmla="*/ 1555223 h 373379"/>
              <a:gd name="T36" fmla="*/ 779218 w 373379"/>
              <a:gd name="T37" fmla="*/ 1583500 h 373379"/>
              <a:gd name="T38" fmla="*/ 572043 w 373379"/>
              <a:gd name="T39" fmla="*/ 1555223 h 373379"/>
              <a:gd name="T40" fmla="*/ 385898 w 373379"/>
              <a:gd name="T41" fmla="*/ 1475419 h 373379"/>
              <a:gd name="T42" fmla="*/ 228198 w 373379"/>
              <a:gd name="T43" fmla="*/ 1351628 h 373379"/>
              <a:gd name="T44" fmla="*/ 106367 w 373379"/>
              <a:gd name="T45" fmla="*/ 1191397 h 373379"/>
              <a:gd name="T46" fmla="*/ 27828 w 373379"/>
              <a:gd name="T47" fmla="*/ 1002253 h 373379"/>
              <a:gd name="T48" fmla="*/ 0 w 373379"/>
              <a:gd name="T49" fmla="*/ 791749 h 37337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3379" h="373379">
                <a:moveTo>
                  <a:pt x="0" y="186690"/>
                </a:moveTo>
                <a:lnTo>
                  <a:pt x="6667" y="137054"/>
                </a:lnTo>
                <a:lnTo>
                  <a:pt x="25484" y="92456"/>
                </a:lnTo>
                <a:lnTo>
                  <a:pt x="54673" y="54673"/>
                </a:lnTo>
                <a:lnTo>
                  <a:pt x="92456" y="25484"/>
                </a:lnTo>
                <a:lnTo>
                  <a:pt x="137054" y="6667"/>
                </a:lnTo>
                <a:lnTo>
                  <a:pt x="186690" y="0"/>
                </a:lnTo>
                <a:lnTo>
                  <a:pt x="236325" y="6667"/>
                </a:lnTo>
                <a:lnTo>
                  <a:pt x="280924" y="25484"/>
                </a:lnTo>
                <a:lnTo>
                  <a:pt x="318706" y="54673"/>
                </a:lnTo>
                <a:lnTo>
                  <a:pt x="347895" y="92456"/>
                </a:lnTo>
                <a:lnTo>
                  <a:pt x="366712" y="137054"/>
                </a:lnTo>
                <a:lnTo>
                  <a:pt x="373380" y="186690"/>
                </a:lnTo>
                <a:lnTo>
                  <a:pt x="366712" y="236325"/>
                </a:lnTo>
                <a:lnTo>
                  <a:pt x="347895" y="280924"/>
                </a:lnTo>
                <a:lnTo>
                  <a:pt x="318706" y="318706"/>
                </a:lnTo>
                <a:lnTo>
                  <a:pt x="280924" y="347895"/>
                </a:lnTo>
                <a:lnTo>
                  <a:pt x="236325" y="366712"/>
                </a:lnTo>
                <a:lnTo>
                  <a:pt x="186690" y="373380"/>
                </a:lnTo>
                <a:lnTo>
                  <a:pt x="137054" y="366712"/>
                </a:lnTo>
                <a:lnTo>
                  <a:pt x="92456" y="347895"/>
                </a:lnTo>
                <a:lnTo>
                  <a:pt x="54673" y="318706"/>
                </a:lnTo>
                <a:lnTo>
                  <a:pt x="25484" y="280924"/>
                </a:lnTo>
                <a:lnTo>
                  <a:pt x="6667" y="236325"/>
                </a:lnTo>
                <a:lnTo>
                  <a:pt x="0" y="186690"/>
                </a:lnTo>
                <a:close/>
              </a:path>
            </a:pathLst>
          </a:custGeom>
          <a:noFill/>
          <a:ln w="9144">
            <a:solidFill>
              <a:srgbClr val="FAB34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00379" name="object 27">
            <a:extLst>
              <a:ext uri="{FF2B5EF4-FFF2-40B4-BE49-F238E27FC236}">
                <a16:creationId xmlns:a16="http://schemas.microsoft.com/office/drawing/2014/main" id="{EBA80F34-449D-4B14-AEE9-A7A0C689612F}"/>
              </a:ext>
            </a:extLst>
          </p:cNvPr>
          <p:cNvSpPr>
            <a:spLocks noChangeArrowheads="1"/>
          </p:cNvSpPr>
          <p:nvPr/>
        </p:nvSpPr>
        <p:spPr bwMode="auto">
          <a:xfrm>
            <a:off x="6511925" y="4179888"/>
            <a:ext cx="623888" cy="623887"/>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0380" name="object 28">
            <a:extLst>
              <a:ext uri="{FF2B5EF4-FFF2-40B4-BE49-F238E27FC236}">
                <a16:creationId xmlns:a16="http://schemas.microsoft.com/office/drawing/2014/main" id="{BF34F456-A2D7-44FA-9D94-534D1CCF71F0}"/>
              </a:ext>
            </a:extLst>
          </p:cNvPr>
          <p:cNvSpPr>
            <a:spLocks noChangeArrowheads="1"/>
          </p:cNvSpPr>
          <p:nvPr/>
        </p:nvSpPr>
        <p:spPr bwMode="auto">
          <a:xfrm>
            <a:off x="6575425" y="4211638"/>
            <a:ext cx="498475" cy="498475"/>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0381" name="object 29">
            <a:extLst>
              <a:ext uri="{FF2B5EF4-FFF2-40B4-BE49-F238E27FC236}">
                <a16:creationId xmlns:a16="http://schemas.microsoft.com/office/drawing/2014/main" id="{0A21EDA8-F519-4209-B192-8AC2987A14BE}"/>
              </a:ext>
            </a:extLst>
          </p:cNvPr>
          <p:cNvSpPr>
            <a:spLocks/>
          </p:cNvSpPr>
          <p:nvPr/>
        </p:nvSpPr>
        <p:spPr bwMode="auto">
          <a:xfrm>
            <a:off x="6575425" y="4211638"/>
            <a:ext cx="498475" cy="498475"/>
          </a:xfrm>
          <a:custGeom>
            <a:avLst/>
            <a:gdLst>
              <a:gd name="T0" fmla="*/ 0 w 373379"/>
              <a:gd name="T1" fmla="*/ 791749 h 373379"/>
              <a:gd name="T2" fmla="*/ 28275 w 373379"/>
              <a:gd name="T3" fmla="*/ 581243 h 373379"/>
              <a:gd name="T4" fmla="*/ 108078 w 373379"/>
              <a:gd name="T5" fmla="*/ 392105 h 373379"/>
              <a:gd name="T6" fmla="*/ 231869 w 373379"/>
              <a:gd name="T7" fmla="*/ 231869 h 373379"/>
              <a:gd name="T8" fmla="*/ 392105 w 373379"/>
              <a:gd name="T9" fmla="*/ 108078 h 373379"/>
              <a:gd name="T10" fmla="*/ 581243 w 373379"/>
              <a:gd name="T11" fmla="*/ 28275 h 373379"/>
              <a:gd name="T12" fmla="*/ 791748 w 373379"/>
              <a:gd name="T13" fmla="*/ 0 h 373379"/>
              <a:gd name="T14" fmla="*/ 1002253 w 373379"/>
              <a:gd name="T15" fmla="*/ 28275 h 373379"/>
              <a:gd name="T16" fmla="*/ 1191397 w 373379"/>
              <a:gd name="T17" fmla="*/ 108078 h 373379"/>
              <a:gd name="T18" fmla="*/ 1351628 w 373379"/>
              <a:gd name="T19" fmla="*/ 231869 h 373379"/>
              <a:gd name="T20" fmla="*/ 1475419 w 373379"/>
              <a:gd name="T21" fmla="*/ 392105 h 373379"/>
              <a:gd name="T22" fmla="*/ 1555223 w 373379"/>
              <a:gd name="T23" fmla="*/ 581243 h 373379"/>
              <a:gd name="T24" fmla="*/ 1583500 w 373379"/>
              <a:gd name="T25" fmla="*/ 791749 h 373379"/>
              <a:gd name="T26" fmla="*/ 1555223 w 373379"/>
              <a:gd name="T27" fmla="*/ 1002253 h 373379"/>
              <a:gd name="T28" fmla="*/ 1475419 w 373379"/>
              <a:gd name="T29" fmla="*/ 1191397 h 373379"/>
              <a:gd name="T30" fmla="*/ 1351628 w 373379"/>
              <a:gd name="T31" fmla="*/ 1351628 h 373379"/>
              <a:gd name="T32" fmla="*/ 1191397 w 373379"/>
              <a:gd name="T33" fmla="*/ 1475419 h 373379"/>
              <a:gd name="T34" fmla="*/ 1002253 w 373379"/>
              <a:gd name="T35" fmla="*/ 1555223 h 373379"/>
              <a:gd name="T36" fmla="*/ 791748 w 373379"/>
              <a:gd name="T37" fmla="*/ 1583500 h 373379"/>
              <a:gd name="T38" fmla="*/ 581243 w 373379"/>
              <a:gd name="T39" fmla="*/ 1555223 h 373379"/>
              <a:gd name="T40" fmla="*/ 392101 w 373379"/>
              <a:gd name="T41" fmla="*/ 1475419 h 373379"/>
              <a:gd name="T42" fmla="*/ 231869 w 373379"/>
              <a:gd name="T43" fmla="*/ 1351628 h 373379"/>
              <a:gd name="T44" fmla="*/ 108078 w 373379"/>
              <a:gd name="T45" fmla="*/ 1191397 h 373379"/>
              <a:gd name="T46" fmla="*/ 28275 w 373379"/>
              <a:gd name="T47" fmla="*/ 1002253 h 373379"/>
              <a:gd name="T48" fmla="*/ 0 w 373379"/>
              <a:gd name="T49" fmla="*/ 791749 h 37337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3379" h="373379">
                <a:moveTo>
                  <a:pt x="0" y="186690"/>
                </a:moveTo>
                <a:lnTo>
                  <a:pt x="6667" y="137054"/>
                </a:lnTo>
                <a:lnTo>
                  <a:pt x="25484" y="92456"/>
                </a:lnTo>
                <a:lnTo>
                  <a:pt x="54673" y="54673"/>
                </a:lnTo>
                <a:lnTo>
                  <a:pt x="92456" y="25484"/>
                </a:lnTo>
                <a:lnTo>
                  <a:pt x="137054" y="6667"/>
                </a:lnTo>
                <a:lnTo>
                  <a:pt x="186689" y="0"/>
                </a:lnTo>
                <a:lnTo>
                  <a:pt x="236325" y="6667"/>
                </a:lnTo>
                <a:lnTo>
                  <a:pt x="280924" y="25484"/>
                </a:lnTo>
                <a:lnTo>
                  <a:pt x="318706" y="54673"/>
                </a:lnTo>
                <a:lnTo>
                  <a:pt x="347895" y="92456"/>
                </a:lnTo>
                <a:lnTo>
                  <a:pt x="366712" y="137054"/>
                </a:lnTo>
                <a:lnTo>
                  <a:pt x="373380" y="186690"/>
                </a:lnTo>
                <a:lnTo>
                  <a:pt x="366712" y="236325"/>
                </a:lnTo>
                <a:lnTo>
                  <a:pt x="347895" y="280924"/>
                </a:lnTo>
                <a:lnTo>
                  <a:pt x="318706" y="318706"/>
                </a:lnTo>
                <a:lnTo>
                  <a:pt x="280924" y="347895"/>
                </a:lnTo>
                <a:lnTo>
                  <a:pt x="236325" y="366712"/>
                </a:lnTo>
                <a:lnTo>
                  <a:pt x="186689" y="373380"/>
                </a:lnTo>
                <a:lnTo>
                  <a:pt x="137054" y="366712"/>
                </a:lnTo>
                <a:lnTo>
                  <a:pt x="92455" y="347895"/>
                </a:lnTo>
                <a:lnTo>
                  <a:pt x="54673" y="318706"/>
                </a:lnTo>
                <a:lnTo>
                  <a:pt x="25484" y="280924"/>
                </a:lnTo>
                <a:lnTo>
                  <a:pt x="6667" y="236325"/>
                </a:lnTo>
                <a:lnTo>
                  <a:pt x="0" y="186690"/>
                </a:lnTo>
                <a:close/>
              </a:path>
            </a:pathLst>
          </a:custGeom>
          <a:noFill/>
          <a:ln w="9144">
            <a:solidFill>
              <a:srgbClr val="FAB34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00382" name="object 30">
            <a:extLst>
              <a:ext uri="{FF2B5EF4-FFF2-40B4-BE49-F238E27FC236}">
                <a16:creationId xmlns:a16="http://schemas.microsoft.com/office/drawing/2014/main" id="{4F8A8F20-5E7D-4A6D-8A56-5D637FADC4FF}"/>
              </a:ext>
            </a:extLst>
          </p:cNvPr>
          <p:cNvSpPr>
            <a:spLocks noChangeArrowheads="1"/>
          </p:cNvSpPr>
          <p:nvPr/>
        </p:nvSpPr>
        <p:spPr bwMode="auto">
          <a:xfrm>
            <a:off x="5457825" y="3192463"/>
            <a:ext cx="523875" cy="501650"/>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0383" name="object 31">
            <a:extLst>
              <a:ext uri="{FF2B5EF4-FFF2-40B4-BE49-F238E27FC236}">
                <a16:creationId xmlns:a16="http://schemas.microsoft.com/office/drawing/2014/main" id="{111CCF0F-BC10-40B2-80AA-87BE5732A000}"/>
              </a:ext>
            </a:extLst>
          </p:cNvPr>
          <p:cNvSpPr>
            <a:spLocks/>
          </p:cNvSpPr>
          <p:nvPr/>
        </p:nvSpPr>
        <p:spPr bwMode="auto">
          <a:xfrm>
            <a:off x="5526088" y="3235325"/>
            <a:ext cx="382587" cy="360363"/>
          </a:xfrm>
          <a:custGeom>
            <a:avLst/>
            <a:gdLst>
              <a:gd name="T0" fmla="*/ 0 w 287020"/>
              <a:gd name="T1" fmla="*/ 0 h 269239"/>
              <a:gd name="T2" fmla="*/ 1206217 w 287020"/>
              <a:gd name="T3" fmla="*/ 1154328 h 269239"/>
              <a:gd name="T4" fmla="*/ 0 60000 65536"/>
              <a:gd name="T5" fmla="*/ 0 60000 65536"/>
            </a:gdLst>
            <a:ahLst/>
            <a:cxnLst>
              <a:cxn ang="T4">
                <a:pos x="T0" y="T1"/>
              </a:cxn>
              <a:cxn ang="T5">
                <a:pos x="T2" y="T3"/>
              </a:cxn>
            </a:cxnLst>
            <a:rect l="0" t="0" r="r" b="b"/>
            <a:pathLst>
              <a:path w="287020" h="269239">
                <a:moveTo>
                  <a:pt x="0" y="0"/>
                </a:moveTo>
                <a:lnTo>
                  <a:pt x="286639" y="268731"/>
                </a:lnTo>
              </a:path>
            </a:pathLst>
          </a:custGeom>
          <a:noFill/>
          <a:ln w="25908">
            <a:solidFill>
              <a:srgbClr val="FBB64B"/>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00384" name="object 32">
            <a:extLst>
              <a:ext uri="{FF2B5EF4-FFF2-40B4-BE49-F238E27FC236}">
                <a16:creationId xmlns:a16="http://schemas.microsoft.com/office/drawing/2014/main" id="{9FFB6A6D-94D9-45A1-AC8D-06763EE50FC1}"/>
              </a:ext>
            </a:extLst>
          </p:cNvPr>
          <p:cNvSpPr>
            <a:spLocks noChangeArrowheads="1"/>
          </p:cNvSpPr>
          <p:nvPr/>
        </p:nvSpPr>
        <p:spPr bwMode="auto">
          <a:xfrm>
            <a:off x="5541963" y="3011488"/>
            <a:ext cx="366712" cy="147637"/>
          </a:xfrm>
          <a:prstGeom prst="rect">
            <a:avLst/>
          </a:prstGeom>
          <a:blipFill dpi="0" rotWithShape="1">
            <a:blip r:embed="rId1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0385" name="object 33">
            <a:extLst>
              <a:ext uri="{FF2B5EF4-FFF2-40B4-BE49-F238E27FC236}">
                <a16:creationId xmlns:a16="http://schemas.microsoft.com/office/drawing/2014/main" id="{227FAE31-517A-42DF-B200-1D3F3A5DC214}"/>
              </a:ext>
            </a:extLst>
          </p:cNvPr>
          <p:cNvSpPr>
            <a:spLocks/>
          </p:cNvSpPr>
          <p:nvPr/>
        </p:nvSpPr>
        <p:spPr bwMode="auto">
          <a:xfrm>
            <a:off x="5599113" y="3059113"/>
            <a:ext cx="236537" cy="0"/>
          </a:xfrm>
          <a:custGeom>
            <a:avLst/>
            <a:gdLst>
              <a:gd name="T0" fmla="*/ 0 w 177800"/>
              <a:gd name="T1" fmla="*/ 738794 w 177800"/>
              <a:gd name="T2" fmla="*/ 0 60000 65536"/>
              <a:gd name="T3" fmla="*/ 0 60000 65536"/>
            </a:gdLst>
            <a:ahLst/>
            <a:cxnLst>
              <a:cxn ang="T2">
                <a:pos x="T0" y="0"/>
              </a:cxn>
              <a:cxn ang="T3">
                <a:pos x="T1" y="0"/>
              </a:cxn>
            </a:cxnLst>
            <a:rect l="0" t="0" r="r" b="b"/>
            <a:pathLst>
              <a:path w="177800">
                <a:moveTo>
                  <a:pt x="0" y="0"/>
                </a:moveTo>
                <a:lnTo>
                  <a:pt x="177291" y="0"/>
                </a:lnTo>
              </a:path>
            </a:pathLst>
          </a:custGeom>
          <a:noFill/>
          <a:ln w="25908">
            <a:solidFill>
              <a:srgbClr val="FBB64B"/>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00386" name="object 34">
            <a:extLst>
              <a:ext uri="{FF2B5EF4-FFF2-40B4-BE49-F238E27FC236}">
                <a16:creationId xmlns:a16="http://schemas.microsoft.com/office/drawing/2014/main" id="{68AF5338-17FD-4183-B3FA-BBB3924422E9}"/>
              </a:ext>
            </a:extLst>
          </p:cNvPr>
          <p:cNvSpPr>
            <a:spLocks noChangeArrowheads="1"/>
          </p:cNvSpPr>
          <p:nvPr/>
        </p:nvSpPr>
        <p:spPr bwMode="auto">
          <a:xfrm>
            <a:off x="6275388" y="3011488"/>
            <a:ext cx="366712" cy="147637"/>
          </a:xfrm>
          <a:prstGeom prst="rect">
            <a:avLst/>
          </a:prstGeom>
          <a:blipFill dpi="0" rotWithShape="1">
            <a:blip r:embed="rId1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0387" name="object 35">
            <a:extLst>
              <a:ext uri="{FF2B5EF4-FFF2-40B4-BE49-F238E27FC236}">
                <a16:creationId xmlns:a16="http://schemas.microsoft.com/office/drawing/2014/main" id="{0B6C8FF3-98F4-4C2B-9A12-3FD9A79BD97B}"/>
              </a:ext>
            </a:extLst>
          </p:cNvPr>
          <p:cNvSpPr>
            <a:spLocks/>
          </p:cNvSpPr>
          <p:nvPr/>
        </p:nvSpPr>
        <p:spPr bwMode="auto">
          <a:xfrm>
            <a:off x="6332538" y="3059113"/>
            <a:ext cx="236537" cy="0"/>
          </a:xfrm>
          <a:custGeom>
            <a:avLst/>
            <a:gdLst>
              <a:gd name="T0" fmla="*/ 0 w 177800"/>
              <a:gd name="T1" fmla="*/ 738794 w 177800"/>
              <a:gd name="T2" fmla="*/ 0 60000 65536"/>
              <a:gd name="T3" fmla="*/ 0 60000 65536"/>
            </a:gdLst>
            <a:ahLst/>
            <a:cxnLst>
              <a:cxn ang="T2">
                <a:pos x="T0" y="0"/>
              </a:cxn>
              <a:cxn ang="T3">
                <a:pos x="T1" y="0"/>
              </a:cxn>
            </a:cxnLst>
            <a:rect l="0" t="0" r="r" b="b"/>
            <a:pathLst>
              <a:path w="177800">
                <a:moveTo>
                  <a:pt x="0" y="0"/>
                </a:moveTo>
                <a:lnTo>
                  <a:pt x="177291" y="0"/>
                </a:lnTo>
              </a:path>
            </a:pathLst>
          </a:custGeom>
          <a:noFill/>
          <a:ln w="25908">
            <a:solidFill>
              <a:srgbClr val="FBB64B"/>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00388" name="object 36">
            <a:extLst>
              <a:ext uri="{FF2B5EF4-FFF2-40B4-BE49-F238E27FC236}">
                <a16:creationId xmlns:a16="http://schemas.microsoft.com/office/drawing/2014/main" id="{3A9963FA-117D-41E3-A1FE-0BE5EDEE567A}"/>
              </a:ext>
            </a:extLst>
          </p:cNvPr>
          <p:cNvSpPr>
            <a:spLocks noChangeArrowheads="1"/>
          </p:cNvSpPr>
          <p:nvPr/>
        </p:nvSpPr>
        <p:spPr bwMode="auto">
          <a:xfrm>
            <a:off x="5541963" y="3751263"/>
            <a:ext cx="366712" cy="147637"/>
          </a:xfrm>
          <a:prstGeom prst="rect">
            <a:avLst/>
          </a:prstGeom>
          <a:blipFill dpi="0" rotWithShape="1">
            <a:blip r:embed="rId1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0389" name="object 37">
            <a:extLst>
              <a:ext uri="{FF2B5EF4-FFF2-40B4-BE49-F238E27FC236}">
                <a16:creationId xmlns:a16="http://schemas.microsoft.com/office/drawing/2014/main" id="{1990A45C-B9FE-4A28-97F9-2ADA1F979C00}"/>
              </a:ext>
            </a:extLst>
          </p:cNvPr>
          <p:cNvSpPr>
            <a:spLocks/>
          </p:cNvSpPr>
          <p:nvPr/>
        </p:nvSpPr>
        <p:spPr bwMode="auto">
          <a:xfrm>
            <a:off x="5599113" y="3798888"/>
            <a:ext cx="236537" cy="0"/>
          </a:xfrm>
          <a:custGeom>
            <a:avLst/>
            <a:gdLst>
              <a:gd name="T0" fmla="*/ 0 w 177800"/>
              <a:gd name="T1" fmla="*/ 738794 w 177800"/>
              <a:gd name="T2" fmla="*/ 0 60000 65536"/>
              <a:gd name="T3" fmla="*/ 0 60000 65536"/>
            </a:gdLst>
            <a:ahLst/>
            <a:cxnLst>
              <a:cxn ang="T2">
                <a:pos x="T0" y="0"/>
              </a:cxn>
              <a:cxn ang="T3">
                <a:pos x="T1" y="0"/>
              </a:cxn>
            </a:cxnLst>
            <a:rect l="0" t="0" r="r" b="b"/>
            <a:pathLst>
              <a:path w="177800">
                <a:moveTo>
                  <a:pt x="0" y="0"/>
                </a:moveTo>
                <a:lnTo>
                  <a:pt x="177291" y="0"/>
                </a:lnTo>
              </a:path>
            </a:pathLst>
          </a:custGeom>
          <a:noFill/>
          <a:ln w="25908">
            <a:solidFill>
              <a:srgbClr val="FBB64B"/>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00390" name="object 38">
            <a:extLst>
              <a:ext uri="{FF2B5EF4-FFF2-40B4-BE49-F238E27FC236}">
                <a16:creationId xmlns:a16="http://schemas.microsoft.com/office/drawing/2014/main" id="{52BB647A-E5DB-4D94-A9BD-39B92ABFD137}"/>
              </a:ext>
            </a:extLst>
          </p:cNvPr>
          <p:cNvSpPr>
            <a:spLocks noChangeArrowheads="1"/>
          </p:cNvSpPr>
          <p:nvPr/>
        </p:nvSpPr>
        <p:spPr bwMode="auto">
          <a:xfrm>
            <a:off x="6280150" y="3751263"/>
            <a:ext cx="368300" cy="147637"/>
          </a:xfrm>
          <a:prstGeom prst="rect">
            <a:avLst/>
          </a:prstGeom>
          <a:blipFill dpi="0" rotWithShape="1">
            <a:blip r:embed="rId1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0391" name="object 39">
            <a:extLst>
              <a:ext uri="{FF2B5EF4-FFF2-40B4-BE49-F238E27FC236}">
                <a16:creationId xmlns:a16="http://schemas.microsoft.com/office/drawing/2014/main" id="{1F1A1973-E782-44B6-90A5-9D2061288FDC}"/>
              </a:ext>
            </a:extLst>
          </p:cNvPr>
          <p:cNvSpPr>
            <a:spLocks/>
          </p:cNvSpPr>
          <p:nvPr/>
        </p:nvSpPr>
        <p:spPr bwMode="auto">
          <a:xfrm>
            <a:off x="6338888" y="3798888"/>
            <a:ext cx="236537" cy="0"/>
          </a:xfrm>
          <a:custGeom>
            <a:avLst/>
            <a:gdLst>
              <a:gd name="T0" fmla="*/ 0 w 177800"/>
              <a:gd name="T1" fmla="*/ 738798 w 177800"/>
              <a:gd name="T2" fmla="*/ 0 60000 65536"/>
              <a:gd name="T3" fmla="*/ 0 60000 65536"/>
            </a:gdLst>
            <a:ahLst/>
            <a:cxnLst>
              <a:cxn ang="T2">
                <a:pos x="T0" y="0"/>
              </a:cxn>
              <a:cxn ang="T3">
                <a:pos x="T1" y="0"/>
              </a:cxn>
            </a:cxnLst>
            <a:rect l="0" t="0" r="r" b="b"/>
            <a:pathLst>
              <a:path w="177800">
                <a:moveTo>
                  <a:pt x="0" y="0"/>
                </a:moveTo>
                <a:lnTo>
                  <a:pt x="177292" y="0"/>
                </a:lnTo>
              </a:path>
            </a:pathLst>
          </a:custGeom>
          <a:noFill/>
          <a:ln w="25908">
            <a:solidFill>
              <a:srgbClr val="FBB64B"/>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00392" name="object 40">
            <a:extLst>
              <a:ext uri="{FF2B5EF4-FFF2-40B4-BE49-F238E27FC236}">
                <a16:creationId xmlns:a16="http://schemas.microsoft.com/office/drawing/2014/main" id="{1621DAA9-A8DC-4957-8473-4E58B7B3F547}"/>
              </a:ext>
            </a:extLst>
          </p:cNvPr>
          <p:cNvSpPr>
            <a:spLocks noChangeArrowheads="1"/>
          </p:cNvSpPr>
          <p:nvPr/>
        </p:nvSpPr>
        <p:spPr bwMode="auto">
          <a:xfrm>
            <a:off x="5541963" y="4421188"/>
            <a:ext cx="366712" cy="149225"/>
          </a:xfrm>
          <a:prstGeom prst="rect">
            <a:avLst/>
          </a:prstGeom>
          <a:blipFill dpi="0" rotWithShape="1">
            <a:blip r:embed="rId1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0393" name="object 41">
            <a:extLst>
              <a:ext uri="{FF2B5EF4-FFF2-40B4-BE49-F238E27FC236}">
                <a16:creationId xmlns:a16="http://schemas.microsoft.com/office/drawing/2014/main" id="{51D42254-B203-4EDD-97BB-9681B493B90C}"/>
              </a:ext>
            </a:extLst>
          </p:cNvPr>
          <p:cNvSpPr>
            <a:spLocks/>
          </p:cNvSpPr>
          <p:nvPr/>
        </p:nvSpPr>
        <p:spPr bwMode="auto">
          <a:xfrm>
            <a:off x="5599113" y="4468813"/>
            <a:ext cx="236537" cy="0"/>
          </a:xfrm>
          <a:custGeom>
            <a:avLst/>
            <a:gdLst>
              <a:gd name="T0" fmla="*/ 0 w 177800"/>
              <a:gd name="T1" fmla="*/ 738794 w 177800"/>
              <a:gd name="T2" fmla="*/ 0 60000 65536"/>
              <a:gd name="T3" fmla="*/ 0 60000 65536"/>
            </a:gdLst>
            <a:ahLst/>
            <a:cxnLst>
              <a:cxn ang="T2">
                <a:pos x="T0" y="0"/>
              </a:cxn>
              <a:cxn ang="T3">
                <a:pos x="T1" y="0"/>
              </a:cxn>
            </a:cxnLst>
            <a:rect l="0" t="0" r="r" b="b"/>
            <a:pathLst>
              <a:path w="177800">
                <a:moveTo>
                  <a:pt x="0" y="0"/>
                </a:moveTo>
                <a:lnTo>
                  <a:pt x="177291" y="0"/>
                </a:lnTo>
              </a:path>
            </a:pathLst>
          </a:custGeom>
          <a:noFill/>
          <a:ln w="25908">
            <a:solidFill>
              <a:srgbClr val="FBB64B"/>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00394" name="object 42">
            <a:extLst>
              <a:ext uri="{FF2B5EF4-FFF2-40B4-BE49-F238E27FC236}">
                <a16:creationId xmlns:a16="http://schemas.microsoft.com/office/drawing/2014/main" id="{022E0383-49B2-41EA-AA4A-7EFCB4186727}"/>
              </a:ext>
            </a:extLst>
          </p:cNvPr>
          <p:cNvSpPr>
            <a:spLocks noChangeArrowheads="1"/>
          </p:cNvSpPr>
          <p:nvPr/>
        </p:nvSpPr>
        <p:spPr bwMode="auto">
          <a:xfrm>
            <a:off x="6270625" y="4413250"/>
            <a:ext cx="368300" cy="149225"/>
          </a:xfrm>
          <a:prstGeom prst="rect">
            <a:avLst/>
          </a:prstGeom>
          <a:blipFill dpi="0" rotWithShape="1">
            <a:blip r:embed="rId1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0395" name="object 43">
            <a:extLst>
              <a:ext uri="{FF2B5EF4-FFF2-40B4-BE49-F238E27FC236}">
                <a16:creationId xmlns:a16="http://schemas.microsoft.com/office/drawing/2014/main" id="{4856EC32-120E-4A82-966E-889602F517CC}"/>
              </a:ext>
            </a:extLst>
          </p:cNvPr>
          <p:cNvSpPr>
            <a:spLocks/>
          </p:cNvSpPr>
          <p:nvPr/>
        </p:nvSpPr>
        <p:spPr bwMode="auto">
          <a:xfrm>
            <a:off x="6329363" y="4460875"/>
            <a:ext cx="236537" cy="0"/>
          </a:xfrm>
          <a:custGeom>
            <a:avLst/>
            <a:gdLst>
              <a:gd name="T0" fmla="*/ 0 w 177800"/>
              <a:gd name="T1" fmla="*/ 738794 w 177800"/>
              <a:gd name="T2" fmla="*/ 0 60000 65536"/>
              <a:gd name="T3" fmla="*/ 0 60000 65536"/>
            </a:gdLst>
            <a:ahLst/>
            <a:cxnLst>
              <a:cxn ang="T2">
                <a:pos x="T0" y="0"/>
              </a:cxn>
              <a:cxn ang="T3">
                <a:pos x="T1" y="0"/>
              </a:cxn>
            </a:cxnLst>
            <a:rect l="0" t="0" r="r" b="b"/>
            <a:pathLst>
              <a:path w="177800">
                <a:moveTo>
                  <a:pt x="0" y="0"/>
                </a:moveTo>
                <a:lnTo>
                  <a:pt x="177291" y="0"/>
                </a:lnTo>
              </a:path>
            </a:pathLst>
          </a:custGeom>
          <a:noFill/>
          <a:ln w="25908">
            <a:solidFill>
              <a:srgbClr val="FBB64B"/>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00396" name="object 44">
            <a:extLst>
              <a:ext uri="{FF2B5EF4-FFF2-40B4-BE49-F238E27FC236}">
                <a16:creationId xmlns:a16="http://schemas.microsoft.com/office/drawing/2014/main" id="{E8431AB0-8A1A-41A5-8C4D-CCAA9AB45082}"/>
              </a:ext>
            </a:extLst>
          </p:cNvPr>
          <p:cNvSpPr>
            <a:spLocks noChangeArrowheads="1"/>
          </p:cNvSpPr>
          <p:nvPr/>
        </p:nvSpPr>
        <p:spPr bwMode="auto">
          <a:xfrm>
            <a:off x="5276850" y="3278188"/>
            <a:ext cx="149225" cy="342900"/>
          </a:xfrm>
          <a:prstGeom prst="rect">
            <a:avLst/>
          </a:prstGeom>
          <a:blipFill dpi="0" rotWithShape="1">
            <a:blip r:embed="rId1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0397" name="object 45">
            <a:extLst>
              <a:ext uri="{FF2B5EF4-FFF2-40B4-BE49-F238E27FC236}">
                <a16:creationId xmlns:a16="http://schemas.microsoft.com/office/drawing/2014/main" id="{B5E1AC7F-56A9-43DC-AA84-A48D4A56878B}"/>
              </a:ext>
            </a:extLst>
          </p:cNvPr>
          <p:cNvSpPr>
            <a:spLocks/>
          </p:cNvSpPr>
          <p:nvPr/>
        </p:nvSpPr>
        <p:spPr bwMode="auto">
          <a:xfrm>
            <a:off x="5351463" y="3306763"/>
            <a:ext cx="0" cy="212725"/>
          </a:xfrm>
          <a:custGeom>
            <a:avLst/>
            <a:gdLst>
              <a:gd name="T0" fmla="*/ 0 h 159385"/>
              <a:gd name="T1" fmla="*/ 674996 h 159385"/>
              <a:gd name="T2" fmla="*/ 0 60000 65536"/>
              <a:gd name="T3" fmla="*/ 0 60000 65536"/>
            </a:gdLst>
            <a:ahLst/>
            <a:cxnLst>
              <a:cxn ang="T2">
                <a:pos x="0" y="T0"/>
              </a:cxn>
              <a:cxn ang="T3">
                <a:pos x="0" y="T1"/>
              </a:cxn>
            </a:cxnLst>
            <a:rect l="0" t="0" r="r" b="b"/>
            <a:pathLst>
              <a:path h="159385">
                <a:moveTo>
                  <a:pt x="0" y="0"/>
                </a:moveTo>
                <a:lnTo>
                  <a:pt x="0" y="159384"/>
                </a:lnTo>
              </a:path>
            </a:pathLst>
          </a:custGeom>
          <a:noFill/>
          <a:ln w="25908">
            <a:solidFill>
              <a:srgbClr val="FBB64B"/>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00398" name="object 46">
            <a:extLst>
              <a:ext uri="{FF2B5EF4-FFF2-40B4-BE49-F238E27FC236}">
                <a16:creationId xmlns:a16="http://schemas.microsoft.com/office/drawing/2014/main" id="{A6E3E923-89C3-4FF8-8C40-2FF4735C8B52}"/>
              </a:ext>
            </a:extLst>
          </p:cNvPr>
          <p:cNvSpPr>
            <a:spLocks noChangeArrowheads="1"/>
          </p:cNvSpPr>
          <p:nvPr/>
        </p:nvSpPr>
        <p:spPr bwMode="auto">
          <a:xfrm>
            <a:off x="6026150" y="3278188"/>
            <a:ext cx="149225" cy="342900"/>
          </a:xfrm>
          <a:prstGeom prst="rect">
            <a:avLst/>
          </a:prstGeom>
          <a:blipFill dpi="0" rotWithShape="1">
            <a:blip r:embed="rId1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0399" name="object 47">
            <a:extLst>
              <a:ext uri="{FF2B5EF4-FFF2-40B4-BE49-F238E27FC236}">
                <a16:creationId xmlns:a16="http://schemas.microsoft.com/office/drawing/2014/main" id="{8AEAFDEC-EBF5-4AE4-A2F8-BA12B42989B8}"/>
              </a:ext>
            </a:extLst>
          </p:cNvPr>
          <p:cNvSpPr>
            <a:spLocks/>
          </p:cNvSpPr>
          <p:nvPr/>
        </p:nvSpPr>
        <p:spPr bwMode="auto">
          <a:xfrm>
            <a:off x="6100763" y="3306763"/>
            <a:ext cx="0" cy="212725"/>
          </a:xfrm>
          <a:custGeom>
            <a:avLst/>
            <a:gdLst>
              <a:gd name="T0" fmla="*/ 0 h 159385"/>
              <a:gd name="T1" fmla="*/ 674996 h 159385"/>
              <a:gd name="T2" fmla="*/ 0 60000 65536"/>
              <a:gd name="T3" fmla="*/ 0 60000 65536"/>
            </a:gdLst>
            <a:ahLst/>
            <a:cxnLst>
              <a:cxn ang="T2">
                <a:pos x="0" y="T0"/>
              </a:cxn>
              <a:cxn ang="T3">
                <a:pos x="0" y="T1"/>
              </a:cxn>
            </a:cxnLst>
            <a:rect l="0" t="0" r="r" b="b"/>
            <a:pathLst>
              <a:path h="159385">
                <a:moveTo>
                  <a:pt x="0" y="0"/>
                </a:moveTo>
                <a:lnTo>
                  <a:pt x="0" y="159384"/>
                </a:lnTo>
              </a:path>
            </a:pathLst>
          </a:custGeom>
          <a:noFill/>
          <a:ln w="25908">
            <a:solidFill>
              <a:srgbClr val="FBB64B"/>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00400" name="object 48">
            <a:extLst>
              <a:ext uri="{FF2B5EF4-FFF2-40B4-BE49-F238E27FC236}">
                <a16:creationId xmlns:a16="http://schemas.microsoft.com/office/drawing/2014/main" id="{A454B41C-34FE-4AD7-88D9-CE612E6BDA9E}"/>
              </a:ext>
            </a:extLst>
          </p:cNvPr>
          <p:cNvSpPr>
            <a:spLocks noChangeArrowheads="1"/>
          </p:cNvSpPr>
          <p:nvPr/>
        </p:nvSpPr>
        <p:spPr bwMode="auto">
          <a:xfrm>
            <a:off x="6751638" y="3278188"/>
            <a:ext cx="149225" cy="342900"/>
          </a:xfrm>
          <a:prstGeom prst="rect">
            <a:avLst/>
          </a:prstGeom>
          <a:blipFill dpi="0" rotWithShape="1">
            <a:blip r:embed="rId1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0401" name="object 49">
            <a:extLst>
              <a:ext uri="{FF2B5EF4-FFF2-40B4-BE49-F238E27FC236}">
                <a16:creationId xmlns:a16="http://schemas.microsoft.com/office/drawing/2014/main" id="{D4A0B43E-CF60-4ABC-B78D-37C62EE1901A}"/>
              </a:ext>
            </a:extLst>
          </p:cNvPr>
          <p:cNvSpPr>
            <a:spLocks/>
          </p:cNvSpPr>
          <p:nvPr/>
        </p:nvSpPr>
        <p:spPr bwMode="auto">
          <a:xfrm>
            <a:off x="6826250" y="3306763"/>
            <a:ext cx="0" cy="212725"/>
          </a:xfrm>
          <a:custGeom>
            <a:avLst/>
            <a:gdLst>
              <a:gd name="T0" fmla="*/ 0 h 159385"/>
              <a:gd name="T1" fmla="*/ 674996 h 159385"/>
              <a:gd name="T2" fmla="*/ 0 60000 65536"/>
              <a:gd name="T3" fmla="*/ 0 60000 65536"/>
            </a:gdLst>
            <a:ahLst/>
            <a:cxnLst>
              <a:cxn ang="T2">
                <a:pos x="0" y="T0"/>
              </a:cxn>
              <a:cxn ang="T3">
                <a:pos x="0" y="T1"/>
              </a:cxn>
            </a:cxnLst>
            <a:rect l="0" t="0" r="r" b="b"/>
            <a:pathLst>
              <a:path h="159385">
                <a:moveTo>
                  <a:pt x="0" y="0"/>
                </a:moveTo>
                <a:lnTo>
                  <a:pt x="0" y="159384"/>
                </a:lnTo>
              </a:path>
            </a:pathLst>
          </a:custGeom>
          <a:noFill/>
          <a:ln w="25908">
            <a:solidFill>
              <a:srgbClr val="FBB64B"/>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00402" name="object 50">
            <a:extLst>
              <a:ext uri="{FF2B5EF4-FFF2-40B4-BE49-F238E27FC236}">
                <a16:creationId xmlns:a16="http://schemas.microsoft.com/office/drawing/2014/main" id="{6734E214-99F2-4FE9-AC42-2DF8CB06A9E9}"/>
              </a:ext>
            </a:extLst>
          </p:cNvPr>
          <p:cNvSpPr>
            <a:spLocks noChangeArrowheads="1"/>
          </p:cNvSpPr>
          <p:nvPr/>
        </p:nvSpPr>
        <p:spPr bwMode="auto">
          <a:xfrm>
            <a:off x="5276850" y="3970338"/>
            <a:ext cx="149225" cy="342900"/>
          </a:xfrm>
          <a:prstGeom prst="rect">
            <a:avLst/>
          </a:prstGeom>
          <a:blipFill dpi="0" rotWithShape="1">
            <a:blip r:embed="rId1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0403" name="object 51">
            <a:extLst>
              <a:ext uri="{FF2B5EF4-FFF2-40B4-BE49-F238E27FC236}">
                <a16:creationId xmlns:a16="http://schemas.microsoft.com/office/drawing/2014/main" id="{1C58C26B-1994-412C-ACD4-B8778FA28F6B}"/>
              </a:ext>
            </a:extLst>
          </p:cNvPr>
          <p:cNvSpPr>
            <a:spLocks/>
          </p:cNvSpPr>
          <p:nvPr/>
        </p:nvSpPr>
        <p:spPr bwMode="auto">
          <a:xfrm>
            <a:off x="5351463" y="4000500"/>
            <a:ext cx="0" cy="212725"/>
          </a:xfrm>
          <a:custGeom>
            <a:avLst/>
            <a:gdLst>
              <a:gd name="T0" fmla="*/ 0 h 159385"/>
              <a:gd name="T1" fmla="*/ 675000 h 159385"/>
              <a:gd name="T2" fmla="*/ 0 60000 65536"/>
              <a:gd name="T3" fmla="*/ 0 60000 65536"/>
            </a:gdLst>
            <a:ahLst/>
            <a:cxnLst>
              <a:cxn ang="T2">
                <a:pos x="0" y="T0"/>
              </a:cxn>
              <a:cxn ang="T3">
                <a:pos x="0" y="T1"/>
              </a:cxn>
            </a:cxnLst>
            <a:rect l="0" t="0" r="r" b="b"/>
            <a:pathLst>
              <a:path h="159385">
                <a:moveTo>
                  <a:pt x="0" y="0"/>
                </a:moveTo>
                <a:lnTo>
                  <a:pt x="0" y="159385"/>
                </a:lnTo>
              </a:path>
            </a:pathLst>
          </a:custGeom>
          <a:noFill/>
          <a:ln w="25908">
            <a:solidFill>
              <a:srgbClr val="FBB64B"/>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00404" name="object 52">
            <a:extLst>
              <a:ext uri="{FF2B5EF4-FFF2-40B4-BE49-F238E27FC236}">
                <a16:creationId xmlns:a16="http://schemas.microsoft.com/office/drawing/2014/main" id="{4397DF8F-7FC5-475F-BE3C-2A95507AF9A8}"/>
              </a:ext>
            </a:extLst>
          </p:cNvPr>
          <p:cNvSpPr>
            <a:spLocks noChangeArrowheads="1"/>
          </p:cNvSpPr>
          <p:nvPr/>
        </p:nvSpPr>
        <p:spPr bwMode="auto">
          <a:xfrm>
            <a:off x="6043613" y="3989388"/>
            <a:ext cx="147637" cy="342900"/>
          </a:xfrm>
          <a:prstGeom prst="rect">
            <a:avLst/>
          </a:prstGeom>
          <a:blipFill dpi="0" rotWithShape="1">
            <a:blip r:embed="rId1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0405" name="object 53">
            <a:extLst>
              <a:ext uri="{FF2B5EF4-FFF2-40B4-BE49-F238E27FC236}">
                <a16:creationId xmlns:a16="http://schemas.microsoft.com/office/drawing/2014/main" id="{356901DF-B434-43A5-BB62-5D6F3E3D0618}"/>
              </a:ext>
            </a:extLst>
          </p:cNvPr>
          <p:cNvSpPr>
            <a:spLocks/>
          </p:cNvSpPr>
          <p:nvPr/>
        </p:nvSpPr>
        <p:spPr bwMode="auto">
          <a:xfrm>
            <a:off x="6116638" y="4017963"/>
            <a:ext cx="0" cy="212725"/>
          </a:xfrm>
          <a:custGeom>
            <a:avLst/>
            <a:gdLst>
              <a:gd name="T0" fmla="*/ 0 h 159385"/>
              <a:gd name="T1" fmla="*/ 674996 h 159385"/>
              <a:gd name="T2" fmla="*/ 0 60000 65536"/>
              <a:gd name="T3" fmla="*/ 0 60000 65536"/>
            </a:gdLst>
            <a:ahLst/>
            <a:cxnLst>
              <a:cxn ang="T2">
                <a:pos x="0" y="T0"/>
              </a:cxn>
              <a:cxn ang="T3">
                <a:pos x="0" y="T1"/>
              </a:cxn>
            </a:cxnLst>
            <a:rect l="0" t="0" r="r" b="b"/>
            <a:pathLst>
              <a:path h="159385">
                <a:moveTo>
                  <a:pt x="0" y="0"/>
                </a:moveTo>
                <a:lnTo>
                  <a:pt x="0" y="159384"/>
                </a:lnTo>
              </a:path>
            </a:pathLst>
          </a:custGeom>
          <a:noFill/>
          <a:ln w="25908">
            <a:solidFill>
              <a:srgbClr val="FBB64B"/>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00406" name="object 54">
            <a:extLst>
              <a:ext uri="{FF2B5EF4-FFF2-40B4-BE49-F238E27FC236}">
                <a16:creationId xmlns:a16="http://schemas.microsoft.com/office/drawing/2014/main" id="{EC42E7C1-B44A-40DC-84AE-AFD01977B5DE}"/>
              </a:ext>
            </a:extLst>
          </p:cNvPr>
          <p:cNvSpPr>
            <a:spLocks noChangeArrowheads="1"/>
          </p:cNvSpPr>
          <p:nvPr/>
        </p:nvSpPr>
        <p:spPr bwMode="auto">
          <a:xfrm>
            <a:off x="6756400" y="3989388"/>
            <a:ext cx="147638" cy="342900"/>
          </a:xfrm>
          <a:prstGeom prst="rect">
            <a:avLst/>
          </a:prstGeom>
          <a:blipFill dpi="0" rotWithShape="1">
            <a:blip r:embed="rId1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0407" name="object 55">
            <a:extLst>
              <a:ext uri="{FF2B5EF4-FFF2-40B4-BE49-F238E27FC236}">
                <a16:creationId xmlns:a16="http://schemas.microsoft.com/office/drawing/2014/main" id="{E574B584-957E-4FE8-8641-B1DE14B31843}"/>
              </a:ext>
            </a:extLst>
          </p:cNvPr>
          <p:cNvSpPr>
            <a:spLocks/>
          </p:cNvSpPr>
          <p:nvPr/>
        </p:nvSpPr>
        <p:spPr bwMode="auto">
          <a:xfrm>
            <a:off x="6831013" y="4017963"/>
            <a:ext cx="0" cy="212725"/>
          </a:xfrm>
          <a:custGeom>
            <a:avLst/>
            <a:gdLst>
              <a:gd name="T0" fmla="*/ 0 h 159385"/>
              <a:gd name="T1" fmla="*/ 674996 h 159385"/>
              <a:gd name="T2" fmla="*/ 0 60000 65536"/>
              <a:gd name="T3" fmla="*/ 0 60000 65536"/>
            </a:gdLst>
            <a:ahLst/>
            <a:cxnLst>
              <a:cxn ang="T2">
                <a:pos x="0" y="T0"/>
              </a:cxn>
              <a:cxn ang="T3">
                <a:pos x="0" y="T1"/>
              </a:cxn>
            </a:cxnLst>
            <a:rect l="0" t="0" r="r" b="b"/>
            <a:pathLst>
              <a:path h="159385">
                <a:moveTo>
                  <a:pt x="0" y="0"/>
                </a:moveTo>
                <a:lnTo>
                  <a:pt x="0" y="159384"/>
                </a:lnTo>
              </a:path>
            </a:pathLst>
          </a:custGeom>
          <a:noFill/>
          <a:ln w="25908">
            <a:solidFill>
              <a:srgbClr val="FBB64B"/>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00408" name="object 56">
            <a:extLst>
              <a:ext uri="{FF2B5EF4-FFF2-40B4-BE49-F238E27FC236}">
                <a16:creationId xmlns:a16="http://schemas.microsoft.com/office/drawing/2014/main" id="{0A72DEA3-EA0B-4FC3-994F-8F3395705284}"/>
              </a:ext>
            </a:extLst>
          </p:cNvPr>
          <p:cNvSpPr>
            <a:spLocks noChangeArrowheads="1"/>
          </p:cNvSpPr>
          <p:nvPr/>
        </p:nvSpPr>
        <p:spPr bwMode="auto">
          <a:xfrm>
            <a:off x="6184900" y="3192463"/>
            <a:ext cx="525463" cy="501650"/>
          </a:xfrm>
          <a:prstGeom prst="rect">
            <a:avLst/>
          </a:prstGeom>
          <a:blipFill dpi="0" rotWithShape="1">
            <a:blip r:embed="rId1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0409" name="object 57">
            <a:extLst>
              <a:ext uri="{FF2B5EF4-FFF2-40B4-BE49-F238E27FC236}">
                <a16:creationId xmlns:a16="http://schemas.microsoft.com/office/drawing/2014/main" id="{A4E9C842-BECE-4BBE-B0BD-044B9D66BDD6}"/>
              </a:ext>
            </a:extLst>
          </p:cNvPr>
          <p:cNvSpPr>
            <a:spLocks/>
          </p:cNvSpPr>
          <p:nvPr/>
        </p:nvSpPr>
        <p:spPr bwMode="auto">
          <a:xfrm>
            <a:off x="6259513" y="3235325"/>
            <a:ext cx="382587" cy="360363"/>
          </a:xfrm>
          <a:custGeom>
            <a:avLst/>
            <a:gdLst>
              <a:gd name="T0" fmla="*/ 1206214 w 287020"/>
              <a:gd name="T1" fmla="*/ 0 h 269239"/>
              <a:gd name="T2" fmla="*/ 0 w 287020"/>
              <a:gd name="T3" fmla="*/ 1154328 h 269239"/>
              <a:gd name="T4" fmla="*/ 0 60000 65536"/>
              <a:gd name="T5" fmla="*/ 0 60000 65536"/>
            </a:gdLst>
            <a:ahLst/>
            <a:cxnLst>
              <a:cxn ang="T4">
                <a:pos x="T0" y="T1"/>
              </a:cxn>
              <a:cxn ang="T5">
                <a:pos x="T2" y="T3"/>
              </a:cxn>
            </a:cxnLst>
            <a:rect l="0" t="0" r="r" b="b"/>
            <a:pathLst>
              <a:path w="287020" h="269239">
                <a:moveTo>
                  <a:pt x="286638" y="0"/>
                </a:moveTo>
                <a:lnTo>
                  <a:pt x="0" y="268731"/>
                </a:lnTo>
              </a:path>
            </a:pathLst>
          </a:custGeom>
          <a:noFill/>
          <a:ln w="25908">
            <a:solidFill>
              <a:srgbClr val="FBB64B"/>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00410" name="object 58">
            <a:extLst>
              <a:ext uri="{FF2B5EF4-FFF2-40B4-BE49-F238E27FC236}">
                <a16:creationId xmlns:a16="http://schemas.microsoft.com/office/drawing/2014/main" id="{52713480-C748-40F0-B4BF-0068EB9C4C12}"/>
              </a:ext>
            </a:extLst>
          </p:cNvPr>
          <p:cNvSpPr>
            <a:spLocks noChangeArrowheads="1"/>
          </p:cNvSpPr>
          <p:nvPr/>
        </p:nvSpPr>
        <p:spPr bwMode="auto">
          <a:xfrm>
            <a:off x="5457825" y="3897313"/>
            <a:ext cx="523875" cy="485775"/>
          </a:xfrm>
          <a:prstGeom prst="rect">
            <a:avLst/>
          </a:prstGeom>
          <a:blipFill dpi="0" rotWithShape="1">
            <a:blip r:embed="rId1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0411" name="object 59">
            <a:extLst>
              <a:ext uri="{FF2B5EF4-FFF2-40B4-BE49-F238E27FC236}">
                <a16:creationId xmlns:a16="http://schemas.microsoft.com/office/drawing/2014/main" id="{9D45F3C4-1F3B-4DBE-B83C-03A8F42E8DC3}"/>
              </a:ext>
            </a:extLst>
          </p:cNvPr>
          <p:cNvSpPr>
            <a:spLocks/>
          </p:cNvSpPr>
          <p:nvPr/>
        </p:nvSpPr>
        <p:spPr bwMode="auto">
          <a:xfrm>
            <a:off x="5526088" y="3944938"/>
            <a:ext cx="382587" cy="341312"/>
          </a:xfrm>
          <a:custGeom>
            <a:avLst/>
            <a:gdLst>
              <a:gd name="T0" fmla="*/ 0 w 287020"/>
              <a:gd name="T1" fmla="*/ 1078976 h 255905"/>
              <a:gd name="T2" fmla="*/ 1206217 w 287020"/>
              <a:gd name="T3" fmla="*/ 0 h 255905"/>
              <a:gd name="T4" fmla="*/ 0 60000 65536"/>
              <a:gd name="T5" fmla="*/ 0 60000 65536"/>
            </a:gdLst>
            <a:ahLst/>
            <a:cxnLst>
              <a:cxn ang="T4">
                <a:pos x="T0" y="T1"/>
              </a:cxn>
              <a:cxn ang="T5">
                <a:pos x="T2" y="T3"/>
              </a:cxn>
            </a:cxnLst>
            <a:rect l="0" t="0" r="r" b="b"/>
            <a:pathLst>
              <a:path w="287020" h="255905">
                <a:moveTo>
                  <a:pt x="0" y="255651"/>
                </a:moveTo>
                <a:lnTo>
                  <a:pt x="286639" y="0"/>
                </a:lnTo>
              </a:path>
            </a:pathLst>
          </a:custGeom>
          <a:noFill/>
          <a:ln w="25908">
            <a:solidFill>
              <a:srgbClr val="FBB64B"/>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00412" name="object 60">
            <a:extLst>
              <a:ext uri="{FF2B5EF4-FFF2-40B4-BE49-F238E27FC236}">
                <a16:creationId xmlns:a16="http://schemas.microsoft.com/office/drawing/2014/main" id="{F808020D-660D-4004-818D-A2CEA81C23EE}"/>
              </a:ext>
            </a:extLst>
          </p:cNvPr>
          <p:cNvSpPr>
            <a:spLocks noChangeArrowheads="1"/>
          </p:cNvSpPr>
          <p:nvPr/>
        </p:nvSpPr>
        <p:spPr bwMode="auto">
          <a:xfrm>
            <a:off x="6191250" y="3902075"/>
            <a:ext cx="530225" cy="485775"/>
          </a:xfrm>
          <a:prstGeom prst="rect">
            <a:avLst/>
          </a:prstGeom>
          <a:blipFill dpi="0" rotWithShape="1">
            <a:blip r:embed="rId1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0413" name="object 61">
            <a:extLst>
              <a:ext uri="{FF2B5EF4-FFF2-40B4-BE49-F238E27FC236}">
                <a16:creationId xmlns:a16="http://schemas.microsoft.com/office/drawing/2014/main" id="{F18FF5B4-AD40-4791-AD8E-1ADAF95829EC}"/>
              </a:ext>
            </a:extLst>
          </p:cNvPr>
          <p:cNvSpPr>
            <a:spLocks/>
          </p:cNvSpPr>
          <p:nvPr/>
        </p:nvSpPr>
        <p:spPr bwMode="auto">
          <a:xfrm>
            <a:off x="6259513" y="3944938"/>
            <a:ext cx="388937" cy="341312"/>
          </a:xfrm>
          <a:custGeom>
            <a:avLst/>
            <a:gdLst>
              <a:gd name="T0" fmla="*/ 0 w 291464"/>
              <a:gd name="T1" fmla="*/ 0 h 255905"/>
              <a:gd name="T2" fmla="*/ 1232190 w 291464"/>
              <a:gd name="T3" fmla="*/ 1078976 h 255905"/>
              <a:gd name="T4" fmla="*/ 0 60000 65536"/>
              <a:gd name="T5" fmla="*/ 0 60000 65536"/>
            </a:gdLst>
            <a:ahLst/>
            <a:cxnLst>
              <a:cxn ang="T4">
                <a:pos x="T0" y="T1"/>
              </a:cxn>
              <a:cxn ang="T5">
                <a:pos x="T2" y="T3"/>
              </a:cxn>
            </a:cxnLst>
            <a:rect l="0" t="0" r="r" b="b"/>
            <a:pathLst>
              <a:path w="291464" h="255905">
                <a:moveTo>
                  <a:pt x="0" y="0"/>
                </a:moveTo>
                <a:lnTo>
                  <a:pt x="291210" y="255651"/>
                </a:lnTo>
              </a:path>
            </a:pathLst>
          </a:custGeom>
          <a:noFill/>
          <a:ln w="25908">
            <a:solidFill>
              <a:srgbClr val="FBB64B"/>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00414" name="object 62">
            <a:extLst>
              <a:ext uri="{FF2B5EF4-FFF2-40B4-BE49-F238E27FC236}">
                <a16:creationId xmlns:a16="http://schemas.microsoft.com/office/drawing/2014/main" id="{052C300B-99C9-4CB7-8549-9C8AE67998DE}"/>
              </a:ext>
            </a:extLst>
          </p:cNvPr>
          <p:cNvSpPr>
            <a:spLocks noChangeArrowheads="1"/>
          </p:cNvSpPr>
          <p:nvPr/>
        </p:nvSpPr>
        <p:spPr bwMode="auto">
          <a:xfrm>
            <a:off x="7380288" y="3630613"/>
            <a:ext cx="1849437" cy="323850"/>
          </a:xfrm>
          <a:prstGeom prst="rect">
            <a:avLst/>
          </a:prstGeom>
          <a:blipFill dpi="0" rotWithShape="1">
            <a:blip r:embed="rId1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0415" name="object 63">
            <a:extLst>
              <a:ext uri="{FF2B5EF4-FFF2-40B4-BE49-F238E27FC236}">
                <a16:creationId xmlns:a16="http://schemas.microsoft.com/office/drawing/2014/main" id="{0874F806-7C34-4B59-A041-C2209F712D72}"/>
              </a:ext>
            </a:extLst>
          </p:cNvPr>
          <p:cNvSpPr>
            <a:spLocks/>
          </p:cNvSpPr>
          <p:nvPr/>
        </p:nvSpPr>
        <p:spPr bwMode="auto">
          <a:xfrm>
            <a:off x="7437438" y="3714750"/>
            <a:ext cx="1630362" cy="103188"/>
          </a:xfrm>
          <a:custGeom>
            <a:avLst/>
            <a:gdLst>
              <a:gd name="T0" fmla="*/ 4830842 w 1222375"/>
              <a:gd name="T1" fmla="*/ 0 h 78105"/>
              <a:gd name="T2" fmla="*/ 4830842 w 1222375"/>
              <a:gd name="T3" fmla="*/ 312823 h 78105"/>
              <a:gd name="T4" fmla="*/ 5049547 w 1222375"/>
              <a:gd name="T5" fmla="*/ 208548 h 78105"/>
              <a:gd name="T6" fmla="*/ 4885515 w 1222375"/>
              <a:gd name="T7" fmla="*/ 208548 h 78105"/>
              <a:gd name="T8" fmla="*/ 4885515 w 1222375"/>
              <a:gd name="T9" fmla="*/ 104274 h 78105"/>
              <a:gd name="T10" fmla="*/ 5049547 w 1222375"/>
              <a:gd name="T11" fmla="*/ 104274 h 78105"/>
              <a:gd name="T12" fmla="*/ 4830842 w 1222375"/>
              <a:gd name="T13" fmla="*/ 0 h 78105"/>
              <a:gd name="T14" fmla="*/ 4830842 w 1222375"/>
              <a:gd name="T15" fmla="*/ 104274 h 78105"/>
              <a:gd name="T16" fmla="*/ 0 w 1222375"/>
              <a:gd name="T17" fmla="*/ 104274 h 78105"/>
              <a:gd name="T18" fmla="*/ 0 w 1222375"/>
              <a:gd name="T19" fmla="*/ 208548 h 78105"/>
              <a:gd name="T20" fmla="*/ 4830842 w 1222375"/>
              <a:gd name="T21" fmla="*/ 208548 h 78105"/>
              <a:gd name="T22" fmla="*/ 4830842 w 1222375"/>
              <a:gd name="T23" fmla="*/ 104274 h 78105"/>
              <a:gd name="T24" fmla="*/ 5049547 w 1222375"/>
              <a:gd name="T25" fmla="*/ 104274 h 78105"/>
              <a:gd name="T26" fmla="*/ 4885515 w 1222375"/>
              <a:gd name="T27" fmla="*/ 104274 h 78105"/>
              <a:gd name="T28" fmla="*/ 4885515 w 1222375"/>
              <a:gd name="T29" fmla="*/ 208548 h 78105"/>
              <a:gd name="T30" fmla="*/ 5049547 w 1222375"/>
              <a:gd name="T31" fmla="*/ 208548 h 78105"/>
              <a:gd name="T32" fmla="*/ 5158905 w 1222375"/>
              <a:gd name="T33" fmla="*/ 156410 h 78105"/>
              <a:gd name="T34" fmla="*/ 5049547 w 1222375"/>
              <a:gd name="T35" fmla="*/ 104274 h 7810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222375" h="78105">
                <a:moveTo>
                  <a:pt x="1144524" y="0"/>
                </a:moveTo>
                <a:lnTo>
                  <a:pt x="1144524" y="77723"/>
                </a:lnTo>
                <a:lnTo>
                  <a:pt x="1196340" y="51815"/>
                </a:lnTo>
                <a:lnTo>
                  <a:pt x="1157477" y="51815"/>
                </a:lnTo>
                <a:lnTo>
                  <a:pt x="1157477" y="25907"/>
                </a:lnTo>
                <a:lnTo>
                  <a:pt x="1196340" y="25907"/>
                </a:lnTo>
                <a:lnTo>
                  <a:pt x="1144524" y="0"/>
                </a:lnTo>
                <a:close/>
              </a:path>
              <a:path w="1222375" h="78105">
                <a:moveTo>
                  <a:pt x="1144524" y="25907"/>
                </a:moveTo>
                <a:lnTo>
                  <a:pt x="0" y="25907"/>
                </a:lnTo>
                <a:lnTo>
                  <a:pt x="0" y="51815"/>
                </a:lnTo>
                <a:lnTo>
                  <a:pt x="1144524" y="51815"/>
                </a:lnTo>
                <a:lnTo>
                  <a:pt x="1144524" y="25907"/>
                </a:lnTo>
                <a:close/>
              </a:path>
              <a:path w="1222375" h="78105">
                <a:moveTo>
                  <a:pt x="1196340" y="25907"/>
                </a:moveTo>
                <a:lnTo>
                  <a:pt x="1157477" y="25907"/>
                </a:lnTo>
                <a:lnTo>
                  <a:pt x="1157477" y="51815"/>
                </a:lnTo>
                <a:lnTo>
                  <a:pt x="1196340" y="51815"/>
                </a:lnTo>
                <a:lnTo>
                  <a:pt x="1222248" y="38861"/>
                </a:lnTo>
                <a:lnTo>
                  <a:pt x="1196340" y="25907"/>
                </a:lnTo>
                <a:close/>
              </a:path>
            </a:pathLst>
          </a:custGeom>
          <a:solidFill>
            <a:srgbClr val="FBB64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0416" name="object 64">
            <a:extLst>
              <a:ext uri="{FF2B5EF4-FFF2-40B4-BE49-F238E27FC236}">
                <a16:creationId xmlns:a16="http://schemas.microsoft.com/office/drawing/2014/main" id="{296DA660-7508-4DE1-BEC1-68DC281FE63A}"/>
              </a:ext>
            </a:extLst>
          </p:cNvPr>
          <p:cNvSpPr>
            <a:spLocks noChangeArrowheads="1"/>
          </p:cNvSpPr>
          <p:nvPr/>
        </p:nvSpPr>
        <p:spPr bwMode="auto">
          <a:xfrm>
            <a:off x="2851150" y="3663950"/>
            <a:ext cx="1849438" cy="322263"/>
          </a:xfrm>
          <a:prstGeom prst="rect">
            <a:avLst/>
          </a:prstGeom>
          <a:blipFill dpi="0" rotWithShape="1">
            <a:blip r:embed="rId1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0417" name="object 65">
            <a:extLst>
              <a:ext uri="{FF2B5EF4-FFF2-40B4-BE49-F238E27FC236}">
                <a16:creationId xmlns:a16="http://schemas.microsoft.com/office/drawing/2014/main" id="{F1AF38FC-48F9-4DF5-924D-EA13EAFB40EF}"/>
              </a:ext>
            </a:extLst>
          </p:cNvPr>
          <p:cNvSpPr>
            <a:spLocks/>
          </p:cNvSpPr>
          <p:nvPr/>
        </p:nvSpPr>
        <p:spPr bwMode="auto">
          <a:xfrm>
            <a:off x="3013075" y="3746500"/>
            <a:ext cx="1628775" cy="104775"/>
          </a:xfrm>
          <a:custGeom>
            <a:avLst/>
            <a:gdLst>
              <a:gd name="T0" fmla="*/ 326468 w 1222375"/>
              <a:gd name="T1" fmla="*/ 0 h 78105"/>
              <a:gd name="T2" fmla="*/ 0 w 1222375"/>
              <a:gd name="T3" fmla="*/ 168819 h 78105"/>
              <a:gd name="T4" fmla="*/ 326468 w 1222375"/>
              <a:gd name="T5" fmla="*/ 337636 h 78105"/>
              <a:gd name="T6" fmla="*/ 326468 w 1222375"/>
              <a:gd name="T7" fmla="*/ 225090 h 78105"/>
              <a:gd name="T8" fmla="*/ 272051 w 1222375"/>
              <a:gd name="T9" fmla="*/ 225090 h 78105"/>
              <a:gd name="T10" fmla="*/ 272051 w 1222375"/>
              <a:gd name="T11" fmla="*/ 112541 h 78105"/>
              <a:gd name="T12" fmla="*/ 326468 w 1222375"/>
              <a:gd name="T13" fmla="*/ 112541 h 78105"/>
              <a:gd name="T14" fmla="*/ 326468 w 1222375"/>
              <a:gd name="T15" fmla="*/ 0 h 78105"/>
              <a:gd name="T16" fmla="*/ 326468 w 1222375"/>
              <a:gd name="T17" fmla="*/ 112541 h 78105"/>
              <a:gd name="T18" fmla="*/ 272051 w 1222375"/>
              <a:gd name="T19" fmla="*/ 112541 h 78105"/>
              <a:gd name="T20" fmla="*/ 272051 w 1222375"/>
              <a:gd name="T21" fmla="*/ 225090 h 78105"/>
              <a:gd name="T22" fmla="*/ 326468 w 1222375"/>
              <a:gd name="T23" fmla="*/ 225090 h 78105"/>
              <a:gd name="T24" fmla="*/ 326468 w 1222375"/>
              <a:gd name="T25" fmla="*/ 112541 h 78105"/>
              <a:gd name="T26" fmla="*/ 5133836 w 1222375"/>
              <a:gd name="T27" fmla="*/ 112541 h 78105"/>
              <a:gd name="T28" fmla="*/ 326468 w 1222375"/>
              <a:gd name="T29" fmla="*/ 112541 h 78105"/>
              <a:gd name="T30" fmla="*/ 326468 w 1222375"/>
              <a:gd name="T31" fmla="*/ 225090 h 78105"/>
              <a:gd name="T32" fmla="*/ 5133836 w 1222375"/>
              <a:gd name="T33" fmla="*/ 225090 h 78105"/>
              <a:gd name="T34" fmla="*/ 5133836 w 1222375"/>
              <a:gd name="T35" fmla="*/ 112541 h 7810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222375" h="78105">
                <a:moveTo>
                  <a:pt x="77724" y="0"/>
                </a:moveTo>
                <a:lnTo>
                  <a:pt x="0" y="38862"/>
                </a:lnTo>
                <a:lnTo>
                  <a:pt x="77724" y="77724"/>
                </a:lnTo>
                <a:lnTo>
                  <a:pt x="77724" y="51816"/>
                </a:lnTo>
                <a:lnTo>
                  <a:pt x="64769" y="51816"/>
                </a:lnTo>
                <a:lnTo>
                  <a:pt x="64769" y="25907"/>
                </a:lnTo>
                <a:lnTo>
                  <a:pt x="77724" y="25907"/>
                </a:lnTo>
                <a:lnTo>
                  <a:pt x="77724" y="0"/>
                </a:lnTo>
                <a:close/>
              </a:path>
              <a:path w="1222375" h="78105">
                <a:moveTo>
                  <a:pt x="77724" y="25907"/>
                </a:moveTo>
                <a:lnTo>
                  <a:pt x="64769" y="25907"/>
                </a:lnTo>
                <a:lnTo>
                  <a:pt x="64769" y="51816"/>
                </a:lnTo>
                <a:lnTo>
                  <a:pt x="77724" y="51816"/>
                </a:lnTo>
                <a:lnTo>
                  <a:pt x="77724" y="25907"/>
                </a:lnTo>
                <a:close/>
              </a:path>
              <a:path w="1222375" h="78105">
                <a:moveTo>
                  <a:pt x="1222247" y="25907"/>
                </a:moveTo>
                <a:lnTo>
                  <a:pt x="77724" y="25907"/>
                </a:lnTo>
                <a:lnTo>
                  <a:pt x="77724" y="51816"/>
                </a:lnTo>
                <a:lnTo>
                  <a:pt x="1222247" y="51816"/>
                </a:lnTo>
                <a:lnTo>
                  <a:pt x="1222247" y="25907"/>
                </a:lnTo>
                <a:close/>
              </a:path>
            </a:pathLst>
          </a:custGeom>
          <a:solidFill>
            <a:srgbClr val="FBB64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0418" name="object 66">
            <a:extLst>
              <a:ext uri="{FF2B5EF4-FFF2-40B4-BE49-F238E27FC236}">
                <a16:creationId xmlns:a16="http://schemas.microsoft.com/office/drawing/2014/main" id="{72C88200-4F7B-4B0C-B4C4-3E2F7B7DB598}"/>
              </a:ext>
            </a:extLst>
          </p:cNvPr>
          <p:cNvSpPr>
            <a:spLocks noChangeArrowheads="1"/>
          </p:cNvSpPr>
          <p:nvPr/>
        </p:nvSpPr>
        <p:spPr bwMode="auto">
          <a:xfrm>
            <a:off x="7164388" y="4799013"/>
            <a:ext cx="1108075" cy="1087437"/>
          </a:xfrm>
          <a:prstGeom prst="rect">
            <a:avLst/>
          </a:prstGeom>
          <a:blipFill dpi="0" rotWithShape="1">
            <a:blip r:embed="rId1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0419" name="object 67">
            <a:extLst>
              <a:ext uri="{FF2B5EF4-FFF2-40B4-BE49-F238E27FC236}">
                <a16:creationId xmlns:a16="http://schemas.microsoft.com/office/drawing/2014/main" id="{C17399FD-65DF-4D13-8E3D-83090CDC0022}"/>
              </a:ext>
            </a:extLst>
          </p:cNvPr>
          <p:cNvSpPr>
            <a:spLocks/>
          </p:cNvSpPr>
          <p:nvPr/>
        </p:nvSpPr>
        <p:spPr bwMode="auto">
          <a:xfrm>
            <a:off x="7221538" y="4829175"/>
            <a:ext cx="890587" cy="869950"/>
          </a:xfrm>
          <a:custGeom>
            <a:avLst/>
            <a:gdLst>
              <a:gd name="T0" fmla="*/ 2530207 w 668654"/>
              <a:gd name="T1" fmla="*/ 2564033 h 652145"/>
              <a:gd name="T2" fmla="*/ 2454561 w 668654"/>
              <a:gd name="T3" fmla="*/ 2642274 h 652145"/>
              <a:gd name="T4" fmla="*/ 2801636 w 668654"/>
              <a:gd name="T5" fmla="*/ 2753919 h 652145"/>
              <a:gd name="T6" fmla="*/ 2749206 w 668654"/>
              <a:gd name="T7" fmla="*/ 2602142 h 652145"/>
              <a:gd name="T8" fmla="*/ 2569004 w 668654"/>
              <a:gd name="T9" fmla="*/ 2602142 h 652145"/>
              <a:gd name="T10" fmla="*/ 2530207 w 668654"/>
              <a:gd name="T11" fmla="*/ 2564033 h 652145"/>
              <a:gd name="T12" fmla="*/ 2606155 w 668654"/>
              <a:gd name="T13" fmla="*/ 2485487 h 652145"/>
              <a:gd name="T14" fmla="*/ 2530207 w 668654"/>
              <a:gd name="T15" fmla="*/ 2564033 h 652145"/>
              <a:gd name="T16" fmla="*/ 2569004 w 668654"/>
              <a:gd name="T17" fmla="*/ 2602142 h 652145"/>
              <a:gd name="T18" fmla="*/ 2645131 w 668654"/>
              <a:gd name="T19" fmla="*/ 2523765 h 652145"/>
              <a:gd name="T20" fmla="*/ 2606155 w 668654"/>
              <a:gd name="T21" fmla="*/ 2485487 h 652145"/>
              <a:gd name="T22" fmla="*/ 2681864 w 668654"/>
              <a:gd name="T23" fmla="*/ 2407185 h 652145"/>
              <a:gd name="T24" fmla="*/ 2606155 w 668654"/>
              <a:gd name="T25" fmla="*/ 2485487 h 652145"/>
              <a:gd name="T26" fmla="*/ 2645131 w 668654"/>
              <a:gd name="T27" fmla="*/ 2523765 h 652145"/>
              <a:gd name="T28" fmla="*/ 2569004 w 668654"/>
              <a:gd name="T29" fmla="*/ 2602142 h 652145"/>
              <a:gd name="T30" fmla="*/ 2749206 w 668654"/>
              <a:gd name="T31" fmla="*/ 2602142 h 652145"/>
              <a:gd name="T32" fmla="*/ 2681864 w 668654"/>
              <a:gd name="T33" fmla="*/ 2407185 h 652145"/>
              <a:gd name="T34" fmla="*/ 75590 w 668654"/>
              <a:gd name="T35" fmla="*/ 0 h 652145"/>
              <a:gd name="T36" fmla="*/ 0 w 668654"/>
              <a:gd name="T37" fmla="*/ 78319 h 652145"/>
              <a:gd name="T38" fmla="*/ 2530207 w 668654"/>
              <a:gd name="T39" fmla="*/ 2564033 h 652145"/>
              <a:gd name="T40" fmla="*/ 2606155 w 668654"/>
              <a:gd name="T41" fmla="*/ 2485487 h 652145"/>
              <a:gd name="T42" fmla="*/ 75590 w 668654"/>
              <a:gd name="T43" fmla="*/ 0 h 65214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68654" h="652145">
                <a:moveTo>
                  <a:pt x="603645" y="606978"/>
                </a:moveTo>
                <a:lnTo>
                  <a:pt x="585597" y="625500"/>
                </a:lnTo>
                <a:lnTo>
                  <a:pt x="668401" y="651929"/>
                </a:lnTo>
                <a:lnTo>
                  <a:pt x="655893" y="616000"/>
                </a:lnTo>
                <a:lnTo>
                  <a:pt x="612901" y="616000"/>
                </a:lnTo>
                <a:lnTo>
                  <a:pt x="603645" y="606978"/>
                </a:lnTo>
                <a:close/>
              </a:path>
              <a:path w="668654" h="652145">
                <a:moveTo>
                  <a:pt x="621764" y="588384"/>
                </a:moveTo>
                <a:lnTo>
                  <a:pt x="603645" y="606978"/>
                </a:lnTo>
                <a:lnTo>
                  <a:pt x="612901" y="616000"/>
                </a:lnTo>
                <a:lnTo>
                  <a:pt x="631063" y="597446"/>
                </a:lnTo>
                <a:lnTo>
                  <a:pt x="621764" y="588384"/>
                </a:lnTo>
                <a:close/>
              </a:path>
              <a:path w="668654" h="652145">
                <a:moveTo>
                  <a:pt x="639826" y="569848"/>
                </a:moveTo>
                <a:lnTo>
                  <a:pt x="621764" y="588384"/>
                </a:lnTo>
                <a:lnTo>
                  <a:pt x="631063" y="597446"/>
                </a:lnTo>
                <a:lnTo>
                  <a:pt x="612901" y="616000"/>
                </a:lnTo>
                <a:lnTo>
                  <a:pt x="655893" y="616000"/>
                </a:lnTo>
                <a:lnTo>
                  <a:pt x="639826" y="569848"/>
                </a:lnTo>
                <a:close/>
              </a:path>
              <a:path w="668654" h="652145">
                <a:moveTo>
                  <a:pt x="18034" y="0"/>
                </a:moveTo>
                <a:lnTo>
                  <a:pt x="0" y="18541"/>
                </a:lnTo>
                <a:lnTo>
                  <a:pt x="603645" y="606978"/>
                </a:lnTo>
                <a:lnTo>
                  <a:pt x="621764" y="588384"/>
                </a:lnTo>
                <a:lnTo>
                  <a:pt x="18034" y="0"/>
                </a:lnTo>
                <a:close/>
              </a:path>
            </a:pathLst>
          </a:custGeom>
          <a:solidFill>
            <a:srgbClr val="FBB64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0420" name="object 68">
            <a:extLst>
              <a:ext uri="{FF2B5EF4-FFF2-40B4-BE49-F238E27FC236}">
                <a16:creationId xmlns:a16="http://schemas.microsoft.com/office/drawing/2014/main" id="{EE6A2B53-79AC-4151-86BA-6BE6E1FA64EF}"/>
              </a:ext>
            </a:extLst>
          </p:cNvPr>
          <p:cNvSpPr>
            <a:spLocks noChangeArrowheads="1"/>
          </p:cNvSpPr>
          <p:nvPr/>
        </p:nvSpPr>
        <p:spPr bwMode="auto">
          <a:xfrm>
            <a:off x="3854450" y="4799013"/>
            <a:ext cx="1109663" cy="1087437"/>
          </a:xfrm>
          <a:prstGeom prst="rect">
            <a:avLst/>
          </a:prstGeom>
          <a:blipFill dpi="0" rotWithShape="1">
            <a:blip r:embed="rId1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0421" name="object 69">
            <a:extLst>
              <a:ext uri="{FF2B5EF4-FFF2-40B4-BE49-F238E27FC236}">
                <a16:creationId xmlns:a16="http://schemas.microsoft.com/office/drawing/2014/main" id="{A4C5D59C-914D-4E7F-A436-5241BAED2403}"/>
              </a:ext>
            </a:extLst>
          </p:cNvPr>
          <p:cNvSpPr>
            <a:spLocks/>
          </p:cNvSpPr>
          <p:nvPr/>
        </p:nvSpPr>
        <p:spPr bwMode="auto">
          <a:xfrm>
            <a:off x="4016375" y="4829175"/>
            <a:ext cx="892175" cy="869950"/>
          </a:xfrm>
          <a:custGeom>
            <a:avLst/>
            <a:gdLst>
              <a:gd name="T0" fmla="*/ 120845 w 668654"/>
              <a:gd name="T1" fmla="*/ 2407185 h 652145"/>
              <a:gd name="T2" fmla="*/ 0 w 668654"/>
              <a:gd name="T3" fmla="*/ 2753919 h 652145"/>
              <a:gd name="T4" fmla="*/ 350179 w 668654"/>
              <a:gd name="T5" fmla="*/ 2642274 h 652145"/>
              <a:gd name="T6" fmla="*/ 311034 w 668654"/>
              <a:gd name="T7" fmla="*/ 2602142 h 652145"/>
              <a:gd name="T8" fmla="*/ 234167 w 668654"/>
              <a:gd name="T9" fmla="*/ 2602142 h 652145"/>
              <a:gd name="T10" fmla="*/ 157898 w 668654"/>
              <a:gd name="T11" fmla="*/ 2523765 h 652145"/>
              <a:gd name="T12" fmla="*/ 197227 w 668654"/>
              <a:gd name="T13" fmla="*/ 2485487 h 652145"/>
              <a:gd name="T14" fmla="*/ 120845 w 668654"/>
              <a:gd name="T15" fmla="*/ 2407185 h 652145"/>
              <a:gd name="T16" fmla="*/ 197227 w 668654"/>
              <a:gd name="T17" fmla="*/ 2485487 h 652145"/>
              <a:gd name="T18" fmla="*/ 157898 w 668654"/>
              <a:gd name="T19" fmla="*/ 2523765 h 652145"/>
              <a:gd name="T20" fmla="*/ 234167 w 668654"/>
              <a:gd name="T21" fmla="*/ 2602142 h 652145"/>
              <a:gd name="T22" fmla="*/ 273592 w 668654"/>
              <a:gd name="T23" fmla="*/ 2563768 h 652145"/>
              <a:gd name="T24" fmla="*/ 197227 w 668654"/>
              <a:gd name="T25" fmla="*/ 2485487 h 652145"/>
              <a:gd name="T26" fmla="*/ 273592 w 668654"/>
              <a:gd name="T27" fmla="*/ 2563768 h 652145"/>
              <a:gd name="T28" fmla="*/ 234167 w 668654"/>
              <a:gd name="T29" fmla="*/ 2602142 h 652145"/>
              <a:gd name="T30" fmla="*/ 311034 w 668654"/>
              <a:gd name="T31" fmla="*/ 2602142 h 652145"/>
              <a:gd name="T32" fmla="*/ 273592 w 668654"/>
              <a:gd name="T33" fmla="*/ 2563768 h 652145"/>
              <a:gd name="T34" fmla="*/ 2750434 w 668654"/>
              <a:gd name="T35" fmla="*/ 0 h 652145"/>
              <a:gd name="T36" fmla="*/ 197227 w 668654"/>
              <a:gd name="T37" fmla="*/ 2485487 h 652145"/>
              <a:gd name="T38" fmla="*/ 273592 w 668654"/>
              <a:gd name="T39" fmla="*/ 2563768 h 652145"/>
              <a:gd name="T40" fmla="*/ 2826701 w 668654"/>
              <a:gd name="T41" fmla="*/ 78319 h 652145"/>
              <a:gd name="T42" fmla="*/ 2750434 w 668654"/>
              <a:gd name="T43" fmla="*/ 0 h 65214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68654" h="652145">
                <a:moveTo>
                  <a:pt x="28575" y="569848"/>
                </a:moveTo>
                <a:lnTo>
                  <a:pt x="0" y="651929"/>
                </a:lnTo>
                <a:lnTo>
                  <a:pt x="82803" y="625500"/>
                </a:lnTo>
                <a:lnTo>
                  <a:pt x="73547" y="616000"/>
                </a:lnTo>
                <a:lnTo>
                  <a:pt x="55371" y="616000"/>
                </a:lnTo>
                <a:lnTo>
                  <a:pt x="37337" y="597446"/>
                </a:lnTo>
                <a:lnTo>
                  <a:pt x="46636" y="588384"/>
                </a:lnTo>
                <a:lnTo>
                  <a:pt x="28575" y="569848"/>
                </a:lnTo>
                <a:close/>
              </a:path>
              <a:path w="668654" h="652145">
                <a:moveTo>
                  <a:pt x="46636" y="588384"/>
                </a:moveTo>
                <a:lnTo>
                  <a:pt x="37337" y="597446"/>
                </a:lnTo>
                <a:lnTo>
                  <a:pt x="55371" y="616000"/>
                </a:lnTo>
                <a:lnTo>
                  <a:pt x="64694" y="606915"/>
                </a:lnTo>
                <a:lnTo>
                  <a:pt x="46636" y="588384"/>
                </a:lnTo>
                <a:close/>
              </a:path>
              <a:path w="668654" h="652145">
                <a:moveTo>
                  <a:pt x="64694" y="606915"/>
                </a:moveTo>
                <a:lnTo>
                  <a:pt x="55371" y="616000"/>
                </a:lnTo>
                <a:lnTo>
                  <a:pt x="73547" y="616000"/>
                </a:lnTo>
                <a:lnTo>
                  <a:pt x="64694" y="606915"/>
                </a:lnTo>
                <a:close/>
              </a:path>
              <a:path w="668654" h="652145">
                <a:moveTo>
                  <a:pt x="650366" y="0"/>
                </a:moveTo>
                <a:lnTo>
                  <a:pt x="46636" y="588384"/>
                </a:lnTo>
                <a:lnTo>
                  <a:pt x="64694" y="606915"/>
                </a:lnTo>
                <a:lnTo>
                  <a:pt x="668401" y="18541"/>
                </a:lnTo>
                <a:lnTo>
                  <a:pt x="650366" y="0"/>
                </a:lnTo>
                <a:close/>
              </a:path>
            </a:pathLst>
          </a:custGeom>
          <a:solidFill>
            <a:srgbClr val="FBB64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0422" name="object 70">
            <a:extLst>
              <a:ext uri="{FF2B5EF4-FFF2-40B4-BE49-F238E27FC236}">
                <a16:creationId xmlns:a16="http://schemas.microsoft.com/office/drawing/2014/main" id="{21A35CB6-E6E4-4A4D-895E-468C2BB638D2}"/>
              </a:ext>
            </a:extLst>
          </p:cNvPr>
          <p:cNvSpPr>
            <a:spLocks noChangeArrowheads="1"/>
          </p:cNvSpPr>
          <p:nvPr/>
        </p:nvSpPr>
        <p:spPr bwMode="auto">
          <a:xfrm>
            <a:off x="3854450" y="1682750"/>
            <a:ext cx="1109663" cy="1087438"/>
          </a:xfrm>
          <a:prstGeom prst="rect">
            <a:avLst/>
          </a:prstGeom>
          <a:blipFill dpi="0" rotWithShape="1">
            <a:blip r:embed="rId2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0423" name="object 71">
            <a:extLst>
              <a:ext uri="{FF2B5EF4-FFF2-40B4-BE49-F238E27FC236}">
                <a16:creationId xmlns:a16="http://schemas.microsoft.com/office/drawing/2014/main" id="{B0B82C08-40E7-466C-AA88-33EEDBDA94CF}"/>
              </a:ext>
            </a:extLst>
          </p:cNvPr>
          <p:cNvSpPr>
            <a:spLocks/>
          </p:cNvSpPr>
          <p:nvPr/>
        </p:nvSpPr>
        <p:spPr bwMode="auto">
          <a:xfrm>
            <a:off x="4016375" y="1817688"/>
            <a:ext cx="892175" cy="869950"/>
          </a:xfrm>
          <a:custGeom>
            <a:avLst/>
            <a:gdLst>
              <a:gd name="T0" fmla="*/ 273524 w 668654"/>
              <a:gd name="T1" fmla="*/ 190130 h 652144"/>
              <a:gd name="T2" fmla="*/ 197165 w 668654"/>
              <a:gd name="T3" fmla="*/ 268371 h 652144"/>
              <a:gd name="T4" fmla="*/ 2750434 w 668654"/>
              <a:gd name="T5" fmla="*/ 2753779 h 652144"/>
              <a:gd name="T6" fmla="*/ 2826701 w 668654"/>
              <a:gd name="T7" fmla="*/ 2675453 h 652144"/>
              <a:gd name="T8" fmla="*/ 273524 w 668654"/>
              <a:gd name="T9" fmla="*/ 190130 h 652144"/>
              <a:gd name="T10" fmla="*/ 0 w 668654"/>
              <a:gd name="T11" fmla="*/ 0 h 652144"/>
              <a:gd name="T12" fmla="*/ 120845 w 668654"/>
              <a:gd name="T13" fmla="*/ 346569 h 652144"/>
              <a:gd name="T14" fmla="*/ 197165 w 668654"/>
              <a:gd name="T15" fmla="*/ 268371 h 652144"/>
              <a:gd name="T16" fmla="*/ 157898 w 668654"/>
              <a:gd name="T17" fmla="*/ 230152 h 652144"/>
              <a:gd name="T18" fmla="*/ 234167 w 668654"/>
              <a:gd name="T19" fmla="*/ 151826 h 652144"/>
              <a:gd name="T20" fmla="*/ 310911 w 668654"/>
              <a:gd name="T21" fmla="*/ 151826 h 652144"/>
              <a:gd name="T22" fmla="*/ 350179 w 668654"/>
              <a:gd name="T23" fmla="*/ 111590 h 652144"/>
              <a:gd name="T24" fmla="*/ 0 w 668654"/>
              <a:gd name="T25" fmla="*/ 0 h 652144"/>
              <a:gd name="T26" fmla="*/ 234167 w 668654"/>
              <a:gd name="T27" fmla="*/ 151826 h 652144"/>
              <a:gd name="T28" fmla="*/ 157898 w 668654"/>
              <a:gd name="T29" fmla="*/ 230152 h 652144"/>
              <a:gd name="T30" fmla="*/ 197165 w 668654"/>
              <a:gd name="T31" fmla="*/ 268371 h 652144"/>
              <a:gd name="T32" fmla="*/ 273524 w 668654"/>
              <a:gd name="T33" fmla="*/ 190130 h 652144"/>
              <a:gd name="T34" fmla="*/ 234167 w 668654"/>
              <a:gd name="T35" fmla="*/ 151826 h 652144"/>
              <a:gd name="T36" fmla="*/ 310911 w 668654"/>
              <a:gd name="T37" fmla="*/ 151826 h 652144"/>
              <a:gd name="T38" fmla="*/ 234167 w 668654"/>
              <a:gd name="T39" fmla="*/ 151826 h 652144"/>
              <a:gd name="T40" fmla="*/ 273524 w 668654"/>
              <a:gd name="T41" fmla="*/ 190130 h 652144"/>
              <a:gd name="T42" fmla="*/ 310911 w 668654"/>
              <a:gd name="T43" fmla="*/ 151826 h 65214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68654" h="652144">
                <a:moveTo>
                  <a:pt x="64677" y="45009"/>
                </a:moveTo>
                <a:lnTo>
                  <a:pt x="46621" y="63530"/>
                </a:lnTo>
                <a:lnTo>
                  <a:pt x="650366" y="651891"/>
                </a:lnTo>
                <a:lnTo>
                  <a:pt x="668401" y="633349"/>
                </a:lnTo>
                <a:lnTo>
                  <a:pt x="64677" y="45009"/>
                </a:lnTo>
                <a:close/>
              </a:path>
              <a:path w="668654" h="652144">
                <a:moveTo>
                  <a:pt x="0" y="0"/>
                </a:moveTo>
                <a:lnTo>
                  <a:pt x="28575" y="82042"/>
                </a:lnTo>
                <a:lnTo>
                  <a:pt x="46621" y="63530"/>
                </a:lnTo>
                <a:lnTo>
                  <a:pt x="37337" y="54483"/>
                </a:lnTo>
                <a:lnTo>
                  <a:pt x="55371" y="35941"/>
                </a:lnTo>
                <a:lnTo>
                  <a:pt x="73518" y="35941"/>
                </a:lnTo>
                <a:lnTo>
                  <a:pt x="82803" y="26416"/>
                </a:lnTo>
                <a:lnTo>
                  <a:pt x="0" y="0"/>
                </a:lnTo>
                <a:close/>
              </a:path>
              <a:path w="668654" h="652144">
                <a:moveTo>
                  <a:pt x="55371" y="35941"/>
                </a:moveTo>
                <a:lnTo>
                  <a:pt x="37337" y="54483"/>
                </a:lnTo>
                <a:lnTo>
                  <a:pt x="46621" y="63530"/>
                </a:lnTo>
                <a:lnTo>
                  <a:pt x="64677" y="45009"/>
                </a:lnTo>
                <a:lnTo>
                  <a:pt x="55371" y="35941"/>
                </a:lnTo>
                <a:close/>
              </a:path>
              <a:path w="668654" h="652144">
                <a:moveTo>
                  <a:pt x="73518" y="35941"/>
                </a:moveTo>
                <a:lnTo>
                  <a:pt x="55371" y="35941"/>
                </a:lnTo>
                <a:lnTo>
                  <a:pt x="64677" y="45009"/>
                </a:lnTo>
                <a:lnTo>
                  <a:pt x="73518" y="35941"/>
                </a:lnTo>
                <a:close/>
              </a:path>
            </a:pathLst>
          </a:custGeom>
          <a:solidFill>
            <a:srgbClr val="FBB64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0424" name="object 72">
            <a:extLst>
              <a:ext uri="{FF2B5EF4-FFF2-40B4-BE49-F238E27FC236}">
                <a16:creationId xmlns:a16="http://schemas.microsoft.com/office/drawing/2014/main" id="{36E52627-CF69-4E3A-A89A-8859A62D0C86}"/>
              </a:ext>
            </a:extLst>
          </p:cNvPr>
          <p:cNvSpPr>
            <a:spLocks noChangeArrowheads="1"/>
          </p:cNvSpPr>
          <p:nvPr/>
        </p:nvSpPr>
        <p:spPr bwMode="auto">
          <a:xfrm>
            <a:off x="7307263" y="1620838"/>
            <a:ext cx="1106487" cy="1087437"/>
          </a:xfrm>
          <a:prstGeom prst="rect">
            <a:avLst/>
          </a:prstGeom>
          <a:blipFill dpi="0" rotWithShape="1">
            <a:blip r:embed="rId2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0425" name="object 73">
            <a:extLst>
              <a:ext uri="{FF2B5EF4-FFF2-40B4-BE49-F238E27FC236}">
                <a16:creationId xmlns:a16="http://schemas.microsoft.com/office/drawing/2014/main" id="{9E60DF4B-44EF-4A18-9FB7-AF9DB37CF379}"/>
              </a:ext>
            </a:extLst>
          </p:cNvPr>
          <p:cNvSpPr>
            <a:spLocks/>
          </p:cNvSpPr>
          <p:nvPr/>
        </p:nvSpPr>
        <p:spPr bwMode="auto">
          <a:xfrm>
            <a:off x="7362825" y="1757363"/>
            <a:ext cx="892175" cy="868362"/>
          </a:xfrm>
          <a:custGeom>
            <a:avLst/>
            <a:gdLst>
              <a:gd name="T0" fmla="*/ 2552917 w 668654"/>
              <a:gd name="T1" fmla="*/ 188141 h 652144"/>
              <a:gd name="T2" fmla="*/ 0 w 668654"/>
              <a:gd name="T3" fmla="*/ 2651123 h 652144"/>
              <a:gd name="T4" fmla="*/ 76266 w 668654"/>
              <a:gd name="T5" fmla="*/ 2728734 h 652144"/>
              <a:gd name="T6" fmla="*/ 2629534 w 668654"/>
              <a:gd name="T7" fmla="*/ 265929 h 652144"/>
              <a:gd name="T8" fmla="*/ 2552917 w 668654"/>
              <a:gd name="T9" fmla="*/ 188141 h 652144"/>
              <a:gd name="T10" fmla="*/ 2773760 w 668654"/>
              <a:gd name="T11" fmla="*/ 150441 h 652144"/>
              <a:gd name="T12" fmla="*/ 2591991 w 668654"/>
              <a:gd name="T13" fmla="*/ 150441 h 652144"/>
              <a:gd name="T14" fmla="*/ 2668799 w 668654"/>
              <a:gd name="T15" fmla="*/ 228053 h 652144"/>
              <a:gd name="T16" fmla="*/ 2629534 w 668654"/>
              <a:gd name="T17" fmla="*/ 265929 h 652144"/>
              <a:gd name="T18" fmla="*/ 2705855 w 668654"/>
              <a:gd name="T19" fmla="*/ 343415 h 652144"/>
              <a:gd name="T20" fmla="*/ 2773760 w 668654"/>
              <a:gd name="T21" fmla="*/ 150441 h 652144"/>
              <a:gd name="T22" fmla="*/ 2591991 w 668654"/>
              <a:gd name="T23" fmla="*/ 150441 h 652144"/>
              <a:gd name="T24" fmla="*/ 2552917 w 668654"/>
              <a:gd name="T25" fmla="*/ 188141 h 652144"/>
              <a:gd name="T26" fmla="*/ 2629534 w 668654"/>
              <a:gd name="T27" fmla="*/ 265929 h 652144"/>
              <a:gd name="T28" fmla="*/ 2668799 w 668654"/>
              <a:gd name="T29" fmla="*/ 228053 h 652144"/>
              <a:gd name="T30" fmla="*/ 2591991 w 668654"/>
              <a:gd name="T31" fmla="*/ 150441 h 652144"/>
              <a:gd name="T32" fmla="*/ 2826701 w 668654"/>
              <a:gd name="T33" fmla="*/ 0 h 652144"/>
              <a:gd name="T34" fmla="*/ 2476520 w 668654"/>
              <a:gd name="T35" fmla="*/ 110571 h 652144"/>
              <a:gd name="T36" fmla="*/ 2552917 w 668654"/>
              <a:gd name="T37" fmla="*/ 188141 h 652144"/>
              <a:gd name="T38" fmla="*/ 2591991 w 668654"/>
              <a:gd name="T39" fmla="*/ 150441 h 652144"/>
              <a:gd name="T40" fmla="*/ 2773760 w 668654"/>
              <a:gd name="T41" fmla="*/ 150441 h 652144"/>
              <a:gd name="T42" fmla="*/ 2826701 w 668654"/>
              <a:gd name="T43" fmla="*/ 0 h 65214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68654" h="652144">
                <a:moveTo>
                  <a:pt x="603662" y="44946"/>
                </a:moveTo>
                <a:lnTo>
                  <a:pt x="0" y="633349"/>
                </a:lnTo>
                <a:lnTo>
                  <a:pt x="18034" y="651890"/>
                </a:lnTo>
                <a:lnTo>
                  <a:pt x="621779" y="63530"/>
                </a:lnTo>
                <a:lnTo>
                  <a:pt x="603662" y="44946"/>
                </a:lnTo>
                <a:close/>
              </a:path>
              <a:path w="668654" h="652144">
                <a:moveTo>
                  <a:pt x="655882" y="35940"/>
                </a:moveTo>
                <a:lnTo>
                  <a:pt x="612901" y="35940"/>
                </a:lnTo>
                <a:lnTo>
                  <a:pt x="631063" y="54482"/>
                </a:lnTo>
                <a:lnTo>
                  <a:pt x="621779" y="63530"/>
                </a:lnTo>
                <a:lnTo>
                  <a:pt x="639826" y="82041"/>
                </a:lnTo>
                <a:lnTo>
                  <a:pt x="655882" y="35940"/>
                </a:lnTo>
                <a:close/>
              </a:path>
              <a:path w="668654" h="652144">
                <a:moveTo>
                  <a:pt x="612901" y="35940"/>
                </a:moveTo>
                <a:lnTo>
                  <a:pt x="603662" y="44946"/>
                </a:lnTo>
                <a:lnTo>
                  <a:pt x="621779" y="63530"/>
                </a:lnTo>
                <a:lnTo>
                  <a:pt x="631063" y="54482"/>
                </a:lnTo>
                <a:lnTo>
                  <a:pt x="612901" y="35940"/>
                </a:lnTo>
                <a:close/>
              </a:path>
              <a:path w="668654" h="652144">
                <a:moveTo>
                  <a:pt x="668401" y="0"/>
                </a:moveTo>
                <a:lnTo>
                  <a:pt x="585597" y="26415"/>
                </a:lnTo>
                <a:lnTo>
                  <a:pt x="603662" y="44946"/>
                </a:lnTo>
                <a:lnTo>
                  <a:pt x="612901" y="35940"/>
                </a:lnTo>
                <a:lnTo>
                  <a:pt x="655882" y="35940"/>
                </a:lnTo>
                <a:lnTo>
                  <a:pt x="668401" y="0"/>
                </a:lnTo>
                <a:close/>
              </a:path>
            </a:pathLst>
          </a:custGeom>
          <a:solidFill>
            <a:srgbClr val="FBB64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74" name="object 74">
            <a:extLst>
              <a:ext uri="{FF2B5EF4-FFF2-40B4-BE49-F238E27FC236}">
                <a16:creationId xmlns:a16="http://schemas.microsoft.com/office/drawing/2014/main" id="{CC2CEA7E-785A-4FA9-BA30-439B4810164A}"/>
              </a:ext>
            </a:extLst>
          </p:cNvPr>
          <p:cNvSpPr txBox="1"/>
          <p:nvPr/>
        </p:nvSpPr>
        <p:spPr>
          <a:xfrm>
            <a:off x="8494713" y="5272088"/>
            <a:ext cx="2011362" cy="1165225"/>
          </a:xfrm>
          <a:prstGeom prst="rect">
            <a:avLst/>
          </a:prstGeom>
        </p:spPr>
        <p:txBody>
          <a:bodyPr lIns="0" tIns="16087" rIns="0" bIns="0">
            <a:spAutoFit/>
          </a:bodyPr>
          <a:lstStyle/>
          <a:p>
            <a:pPr marL="16933">
              <a:spcBef>
                <a:spcPts val="127"/>
              </a:spcBef>
              <a:defRPr/>
            </a:pPr>
            <a:r>
              <a:rPr sz="3733" spc="-7" dirty="0">
                <a:solidFill>
                  <a:srgbClr val="464646"/>
                </a:solidFill>
                <a:latin typeface="Arial"/>
                <a:cs typeface="Arial"/>
              </a:rPr>
              <a:t>做</a:t>
            </a:r>
            <a:r>
              <a:rPr sz="3733" spc="-13" dirty="0">
                <a:solidFill>
                  <a:srgbClr val="464646"/>
                </a:solidFill>
                <a:latin typeface="Arial"/>
                <a:cs typeface="Arial"/>
              </a:rPr>
              <a:t> </a:t>
            </a:r>
            <a:r>
              <a:rPr sz="3733" spc="-7" dirty="0">
                <a:solidFill>
                  <a:srgbClr val="464646"/>
                </a:solidFill>
                <a:latin typeface="Arial"/>
                <a:cs typeface="Arial"/>
              </a:rPr>
              <a:t>一个</a:t>
            </a:r>
            <a:endParaRPr sz="3733">
              <a:latin typeface="Arial"/>
              <a:cs typeface="Arial"/>
            </a:endParaRPr>
          </a:p>
          <a:p>
            <a:pPr marL="16933">
              <a:spcBef>
                <a:spcPts val="7"/>
              </a:spcBef>
              <a:defRPr/>
            </a:pPr>
            <a:r>
              <a:rPr sz="3733" spc="-7" dirty="0">
                <a:solidFill>
                  <a:srgbClr val="464646"/>
                </a:solidFill>
                <a:latin typeface="Arial"/>
                <a:cs typeface="Arial"/>
              </a:rPr>
              <a:t>事情</a:t>
            </a:r>
            <a:r>
              <a:rPr sz="3733" spc="-73" dirty="0">
                <a:solidFill>
                  <a:srgbClr val="464646"/>
                </a:solidFill>
                <a:latin typeface="Arial"/>
                <a:cs typeface="Arial"/>
              </a:rPr>
              <a:t> </a:t>
            </a:r>
            <a:r>
              <a:rPr sz="3733" spc="-7" dirty="0">
                <a:solidFill>
                  <a:srgbClr val="464646"/>
                </a:solidFill>
                <a:latin typeface="Arial"/>
                <a:cs typeface="Arial"/>
              </a:rPr>
              <a:t>以及</a:t>
            </a:r>
            <a:endParaRPr sz="3733">
              <a:latin typeface="Arial"/>
              <a:cs typeface="Arial"/>
            </a:endParaRPr>
          </a:p>
        </p:txBody>
      </p:sp>
      <p:sp>
        <p:nvSpPr>
          <p:cNvPr id="75" name="object 75">
            <a:extLst>
              <a:ext uri="{FF2B5EF4-FFF2-40B4-BE49-F238E27FC236}">
                <a16:creationId xmlns:a16="http://schemas.microsoft.com/office/drawing/2014/main" id="{5CEBC974-1D04-4CF8-BABD-BF8101FD4DB7}"/>
              </a:ext>
            </a:extLst>
          </p:cNvPr>
          <p:cNvSpPr txBox="1"/>
          <p:nvPr/>
        </p:nvSpPr>
        <p:spPr>
          <a:xfrm>
            <a:off x="8724900" y="1270000"/>
            <a:ext cx="2673350" cy="590550"/>
          </a:xfrm>
          <a:prstGeom prst="rect">
            <a:avLst/>
          </a:prstGeom>
        </p:spPr>
        <p:txBody>
          <a:bodyPr lIns="0" tIns="16087" rIns="0" bIns="0">
            <a:spAutoFit/>
          </a:bodyPr>
          <a:lstStyle/>
          <a:p>
            <a:pPr marL="16933">
              <a:spcBef>
                <a:spcPts val="127"/>
              </a:spcBef>
              <a:defRPr/>
            </a:pPr>
            <a:r>
              <a:rPr sz="3733" spc="-7" dirty="0">
                <a:solidFill>
                  <a:srgbClr val="464646"/>
                </a:solidFill>
                <a:latin typeface="Arial"/>
                <a:cs typeface="Arial"/>
              </a:rPr>
              <a:t>独立</a:t>
            </a:r>
            <a:endParaRPr sz="3733">
              <a:latin typeface="Arial"/>
              <a:cs typeface="Arial"/>
            </a:endParaRPr>
          </a:p>
        </p:txBody>
      </p:sp>
      <p:sp>
        <p:nvSpPr>
          <p:cNvPr id="76" name="object 76">
            <a:extLst>
              <a:ext uri="{FF2B5EF4-FFF2-40B4-BE49-F238E27FC236}">
                <a16:creationId xmlns:a16="http://schemas.microsoft.com/office/drawing/2014/main" id="{886D3258-48FD-4D12-B958-44C9AC4E1DB5}"/>
              </a:ext>
            </a:extLst>
          </p:cNvPr>
          <p:cNvSpPr txBox="1"/>
          <p:nvPr/>
        </p:nvSpPr>
        <p:spPr>
          <a:xfrm>
            <a:off x="828675" y="1303338"/>
            <a:ext cx="2935288" cy="590550"/>
          </a:xfrm>
          <a:prstGeom prst="rect">
            <a:avLst/>
          </a:prstGeom>
        </p:spPr>
        <p:txBody>
          <a:bodyPr lIns="0" tIns="16087" rIns="0" bIns="0">
            <a:spAutoFit/>
          </a:bodyPr>
          <a:lstStyle/>
          <a:p>
            <a:pPr marL="16933">
              <a:spcBef>
                <a:spcPts val="127"/>
              </a:spcBef>
              <a:defRPr/>
            </a:pPr>
            <a:r>
              <a:rPr sz="3733" spc="-7" dirty="0">
                <a:solidFill>
                  <a:srgbClr val="464646"/>
                </a:solidFill>
                <a:latin typeface="Arial"/>
                <a:cs typeface="Arial"/>
              </a:rPr>
              <a:t>分散</a:t>
            </a:r>
            <a:endParaRPr sz="3733">
              <a:latin typeface="Arial"/>
              <a:cs typeface="Arial"/>
            </a:endParaRPr>
          </a:p>
        </p:txBody>
      </p:sp>
      <p:sp>
        <p:nvSpPr>
          <p:cNvPr id="77" name="object 77">
            <a:extLst>
              <a:ext uri="{FF2B5EF4-FFF2-40B4-BE49-F238E27FC236}">
                <a16:creationId xmlns:a16="http://schemas.microsoft.com/office/drawing/2014/main" id="{A5D66263-ABCD-4ED2-80E3-80A060868973}"/>
              </a:ext>
            </a:extLst>
          </p:cNvPr>
          <p:cNvSpPr txBox="1"/>
          <p:nvPr/>
        </p:nvSpPr>
        <p:spPr>
          <a:xfrm>
            <a:off x="9553575" y="3459163"/>
            <a:ext cx="2139950" cy="590550"/>
          </a:xfrm>
          <a:prstGeom prst="rect">
            <a:avLst/>
          </a:prstGeom>
        </p:spPr>
        <p:txBody>
          <a:bodyPr lIns="0" tIns="16087" rIns="0" bIns="0">
            <a:spAutoFit/>
          </a:bodyPr>
          <a:lstStyle/>
          <a:p>
            <a:pPr marL="16933">
              <a:spcBef>
                <a:spcPts val="127"/>
              </a:spcBef>
              <a:defRPr/>
            </a:pPr>
            <a:r>
              <a:rPr sz="3733" spc="-7" dirty="0">
                <a:solidFill>
                  <a:srgbClr val="464646"/>
                </a:solidFill>
                <a:latin typeface="Arial"/>
                <a:cs typeface="Arial"/>
              </a:rPr>
              <a:t>黑</a:t>
            </a:r>
            <a:r>
              <a:rPr sz="3733" spc="-87" dirty="0">
                <a:solidFill>
                  <a:srgbClr val="464646"/>
                </a:solidFill>
                <a:latin typeface="Arial"/>
                <a:cs typeface="Arial"/>
              </a:rPr>
              <a:t> </a:t>
            </a:r>
            <a:r>
              <a:rPr sz="3733" spc="-7" dirty="0">
                <a:solidFill>
                  <a:srgbClr val="464646"/>
                </a:solidFill>
                <a:latin typeface="Arial"/>
                <a:cs typeface="Arial"/>
              </a:rPr>
              <a:t>箱</a:t>
            </a:r>
            <a:endParaRPr sz="3733">
              <a:latin typeface="Arial"/>
              <a:cs typeface="Arial"/>
            </a:endParaRPr>
          </a:p>
        </p:txBody>
      </p:sp>
      <p:sp>
        <p:nvSpPr>
          <p:cNvPr id="78" name="object 78">
            <a:extLst>
              <a:ext uri="{FF2B5EF4-FFF2-40B4-BE49-F238E27FC236}">
                <a16:creationId xmlns:a16="http://schemas.microsoft.com/office/drawing/2014/main" id="{C805E75A-2073-4040-A742-0E1BCC5E6DE4}"/>
              </a:ext>
            </a:extLst>
          </p:cNvPr>
          <p:cNvSpPr txBox="1"/>
          <p:nvPr/>
        </p:nvSpPr>
        <p:spPr>
          <a:xfrm>
            <a:off x="1919288" y="5383213"/>
            <a:ext cx="1720850" cy="590550"/>
          </a:xfrm>
          <a:prstGeom prst="rect">
            <a:avLst/>
          </a:prstGeom>
        </p:spPr>
        <p:txBody>
          <a:bodyPr lIns="0" tIns="16087" rIns="0" bIns="0">
            <a:spAutoFit/>
          </a:bodyPr>
          <a:lstStyle/>
          <a:p>
            <a:pPr marL="16933">
              <a:spcBef>
                <a:spcPts val="127"/>
              </a:spcBef>
              <a:defRPr/>
            </a:pPr>
            <a:r>
              <a:rPr sz="3733" spc="-7" dirty="0">
                <a:solidFill>
                  <a:srgbClr val="464646"/>
                </a:solidFill>
                <a:latin typeface="Arial"/>
                <a:cs typeface="Arial"/>
              </a:rPr>
              <a:t>多 语种</a:t>
            </a:r>
            <a:endParaRPr sz="3733">
              <a:latin typeface="Arial"/>
              <a:cs typeface="Arial"/>
            </a:endParaRPr>
          </a:p>
        </p:txBody>
      </p:sp>
      <p:sp>
        <p:nvSpPr>
          <p:cNvPr id="79" name="object 79">
            <a:extLst>
              <a:ext uri="{FF2B5EF4-FFF2-40B4-BE49-F238E27FC236}">
                <a16:creationId xmlns:a16="http://schemas.microsoft.com/office/drawing/2014/main" id="{CEBFB560-4F67-4D5B-A943-1E332399631F}"/>
              </a:ext>
            </a:extLst>
          </p:cNvPr>
          <p:cNvSpPr txBox="1"/>
          <p:nvPr/>
        </p:nvSpPr>
        <p:spPr>
          <a:xfrm>
            <a:off x="269875" y="3222625"/>
            <a:ext cx="2470150" cy="1165225"/>
          </a:xfrm>
          <a:prstGeom prst="rect">
            <a:avLst/>
          </a:prstGeom>
        </p:spPr>
        <p:txBody>
          <a:bodyPr lIns="0" tIns="16087" rIns="0" bIns="0">
            <a:spAutoFit/>
          </a:bodyPr>
          <a:lstStyle/>
          <a:p>
            <a:pPr algn="ctr">
              <a:spcBef>
                <a:spcPts val="127"/>
              </a:spcBef>
              <a:defRPr/>
            </a:pPr>
            <a:r>
              <a:rPr sz="3733" spc="-120" dirty="0">
                <a:solidFill>
                  <a:srgbClr val="464646"/>
                </a:solidFill>
                <a:latin typeface="Arial"/>
                <a:cs typeface="Arial"/>
              </a:rPr>
              <a:t>你</a:t>
            </a:r>
            <a:r>
              <a:rPr sz="3733" spc="-7" dirty="0">
                <a:solidFill>
                  <a:srgbClr val="464646"/>
                </a:solidFill>
                <a:latin typeface="Arial"/>
                <a:cs typeface="Arial"/>
              </a:rPr>
              <a:t>建立</a:t>
            </a:r>
            <a:r>
              <a:rPr sz="3733" spc="53" dirty="0">
                <a:solidFill>
                  <a:srgbClr val="464646"/>
                </a:solidFill>
                <a:latin typeface="Arial"/>
                <a:cs typeface="Arial"/>
              </a:rPr>
              <a:t> </a:t>
            </a:r>
            <a:r>
              <a:rPr sz="3733" spc="-7" dirty="0">
                <a:solidFill>
                  <a:srgbClr val="464646"/>
                </a:solidFill>
                <a:latin typeface="Arial"/>
                <a:cs typeface="Arial"/>
              </a:rPr>
              <a:t>它</a:t>
            </a:r>
            <a:endParaRPr sz="3733">
              <a:latin typeface="Arial"/>
              <a:cs typeface="Arial"/>
            </a:endParaRPr>
          </a:p>
          <a:p>
            <a:pPr marL="132077" algn="ctr">
              <a:defRPr/>
            </a:pPr>
            <a:r>
              <a:rPr sz="3733" dirty="0">
                <a:solidFill>
                  <a:srgbClr val="464646"/>
                </a:solidFill>
                <a:latin typeface="Arial"/>
                <a:cs typeface="Arial"/>
              </a:rPr>
              <a:t>你跑</a:t>
            </a:r>
            <a:r>
              <a:rPr sz="3733" spc="-47" dirty="0">
                <a:solidFill>
                  <a:srgbClr val="464646"/>
                </a:solidFill>
                <a:latin typeface="Arial"/>
                <a:cs typeface="Arial"/>
              </a:rPr>
              <a:t> </a:t>
            </a:r>
            <a:r>
              <a:rPr sz="3733" spc="-7" dirty="0">
                <a:solidFill>
                  <a:srgbClr val="464646"/>
                </a:solidFill>
                <a:latin typeface="Arial"/>
                <a:cs typeface="Arial"/>
              </a:rPr>
              <a:t>它</a:t>
            </a:r>
            <a:endParaRPr sz="3733">
              <a:latin typeface="Arial"/>
              <a:cs typeface="Arial"/>
            </a:endParaRPr>
          </a:p>
        </p:txBody>
      </p:sp>
    </p:spTree>
  </p:cSld>
  <p:clrMapOvr>
    <a:masterClrMapping/>
  </p:clrMapOvr>
</p:sld>
</file>

<file path=ppt/slides/slide55.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object 2">
            <a:extLst>
              <a:ext uri="{FF2B5EF4-FFF2-40B4-BE49-F238E27FC236}">
                <a16:creationId xmlns:a16="http://schemas.microsoft.com/office/drawing/2014/main" id="{F1ECB062-EAA7-4556-9E44-A3E2D54F8063}"/>
              </a:ext>
            </a:extLst>
          </p:cNvPr>
          <p:cNvSpPr>
            <a:spLocks noGrp="1"/>
          </p:cNvSpPr>
          <p:nvPr>
            <p:ph type="title"/>
          </p:nvPr>
        </p:nvSpPr>
        <p:spPr>
          <a:xfrm>
            <a:off x="0" y="147638"/>
            <a:ext cx="11790363" cy="690562"/>
          </a:xfrm>
        </p:spPr>
        <p:txBody>
          <a:bodyPr lIns="0" tIns="12700" rIns="0" bIns="0">
            <a:spAutoFit/>
          </a:bodyPr>
          <a:lstStyle/>
          <a:p>
            <a:pPr marL="12700">
              <a:spcBef>
                <a:spcPts val="100"/>
              </a:spcBef>
            </a:pPr>
            <a:r>
              <a:rPr lang="zh-CN" altLang="zh-CN">
                <a:solidFill>
                  <a:schemeClr val="bg1"/>
                </a:solidFill>
                <a:cs typeface="Arial" panose="020B0604020202020204" pitchFamily="34" charset="0"/>
              </a:rPr>
              <a:t>的</a:t>
            </a:r>
            <a:r>
              <a:rPr lang="zh-CN" altLang="zh-CN">
                <a:solidFill>
                  <a:srgbClr val="FF0000"/>
                </a:solidFill>
              </a:rPr>
              <a:t>三</a:t>
            </a:r>
            <a:r>
              <a:rPr lang="zh-CN" altLang="zh-CN">
                <a:solidFill>
                  <a:srgbClr val="588E1F"/>
                </a:solidFill>
              </a:rPr>
              <a:t> </a:t>
            </a:r>
            <a:r>
              <a:rPr lang="zh-CN" altLang="zh-CN">
                <a:solidFill>
                  <a:schemeClr val="bg1"/>
                </a:solidFill>
                <a:cs typeface="Arial" panose="020B0604020202020204" pitchFamily="34" charset="0"/>
              </a:rPr>
              <a:t>Microservices 体系结构的几个方面</a:t>
            </a:r>
            <a:endParaRPr lang="zh-CN" altLang="zh-CN" sz="4000">
              <a:solidFill>
                <a:schemeClr val="bg1"/>
              </a:solidFill>
              <a:cs typeface="Arial" panose="020B0604020202020204" pitchFamily="34" charset="0"/>
            </a:endParaRPr>
          </a:p>
        </p:txBody>
      </p:sp>
      <p:sp>
        <p:nvSpPr>
          <p:cNvPr id="101379" name="object 3">
            <a:extLst>
              <a:ext uri="{FF2B5EF4-FFF2-40B4-BE49-F238E27FC236}">
                <a16:creationId xmlns:a16="http://schemas.microsoft.com/office/drawing/2014/main" id="{6C4DDEEB-84C3-4D9E-BBDE-636E8D9953EB}"/>
              </a:ext>
            </a:extLst>
          </p:cNvPr>
          <p:cNvSpPr>
            <a:spLocks noChangeArrowheads="1"/>
          </p:cNvSpPr>
          <p:nvPr/>
        </p:nvSpPr>
        <p:spPr bwMode="auto">
          <a:xfrm>
            <a:off x="6086475" y="3708400"/>
            <a:ext cx="2914650" cy="2627313"/>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1380" name="object 4">
            <a:extLst>
              <a:ext uri="{FF2B5EF4-FFF2-40B4-BE49-F238E27FC236}">
                <a16:creationId xmlns:a16="http://schemas.microsoft.com/office/drawing/2014/main" id="{D5E10F7F-4B07-4097-AD8B-DF9009FC122B}"/>
              </a:ext>
            </a:extLst>
          </p:cNvPr>
          <p:cNvSpPr>
            <a:spLocks/>
          </p:cNvSpPr>
          <p:nvPr/>
        </p:nvSpPr>
        <p:spPr bwMode="auto">
          <a:xfrm>
            <a:off x="6161088" y="3781425"/>
            <a:ext cx="2641600" cy="2355850"/>
          </a:xfrm>
          <a:custGeom>
            <a:avLst/>
            <a:gdLst>
              <a:gd name="T0" fmla="*/ 1852737 w 2642234"/>
              <a:gd name="T1" fmla="*/ 0 h 2355850"/>
              <a:gd name="T2" fmla="*/ 785946 w 2642234"/>
              <a:gd name="T3" fmla="*/ 0 h 2355850"/>
              <a:gd name="T4" fmla="*/ 733502 w 2642234"/>
              <a:gd name="T5" fmla="*/ 6011 h 2355850"/>
              <a:gd name="T6" fmla="*/ 683289 w 2642234"/>
              <a:gd name="T7" fmla="*/ 23221 h 2355850"/>
              <a:gd name="T8" fmla="*/ 637546 w 2642234"/>
              <a:gd name="T9" fmla="*/ 50392 h 2355850"/>
              <a:gd name="T10" fmla="*/ 598504 w 2642234"/>
              <a:gd name="T11" fmla="*/ 86286 h 2355850"/>
              <a:gd name="T12" fmla="*/ 568405 w 2642234"/>
              <a:gd name="T13" fmla="*/ 129666 h 2355850"/>
              <a:gd name="T14" fmla="*/ 35011 w 2642234"/>
              <a:gd name="T15" fmla="*/ 1048003 h 2355850"/>
              <a:gd name="T16" fmla="*/ 15558 w 2642234"/>
              <a:gd name="T17" fmla="*/ 1090295 h 2355850"/>
              <a:gd name="T18" fmla="*/ 3889 w 2642234"/>
              <a:gd name="T19" fmla="*/ 1133728 h 2355850"/>
              <a:gd name="T20" fmla="*/ 0 w 2642234"/>
              <a:gd name="T21" fmla="*/ 1177734 h 2355850"/>
              <a:gd name="T22" fmla="*/ 3889 w 2642234"/>
              <a:gd name="T23" fmla="*/ 1221739 h 2355850"/>
              <a:gd name="T24" fmla="*/ 15558 w 2642234"/>
              <a:gd name="T25" fmla="*/ 1265173 h 2355850"/>
              <a:gd name="T26" fmla="*/ 35011 w 2642234"/>
              <a:gd name="T27" fmla="*/ 1307464 h 2355850"/>
              <a:gd name="T28" fmla="*/ 568405 w 2642234"/>
              <a:gd name="T29" fmla="*/ 2225776 h 2355850"/>
              <a:gd name="T30" fmla="*/ 598504 w 2642234"/>
              <a:gd name="T31" fmla="*/ 2269152 h 2355850"/>
              <a:gd name="T32" fmla="*/ 637546 w 2642234"/>
              <a:gd name="T33" fmla="*/ 2305057 h 2355850"/>
              <a:gd name="T34" fmla="*/ 683289 w 2642234"/>
              <a:gd name="T35" fmla="*/ 2332247 h 2355850"/>
              <a:gd name="T36" fmla="*/ 733502 w 2642234"/>
              <a:gd name="T37" fmla="*/ 2349475 h 2355850"/>
              <a:gd name="T38" fmla="*/ 785946 w 2642234"/>
              <a:gd name="T39" fmla="*/ 2355494 h 2355850"/>
              <a:gd name="T40" fmla="*/ 1852737 w 2642234"/>
              <a:gd name="T41" fmla="*/ 2355494 h 2355850"/>
              <a:gd name="T42" fmla="*/ 1896562 w 2642234"/>
              <a:gd name="T43" fmla="*/ 2351290 h 2355850"/>
              <a:gd name="T44" fmla="*/ 1939237 w 2642234"/>
              <a:gd name="T45" fmla="*/ 2339158 h 2355850"/>
              <a:gd name="T46" fmla="*/ 1979617 w 2642234"/>
              <a:gd name="T47" fmla="*/ 2319820 h 2355850"/>
              <a:gd name="T48" fmla="*/ 2016550 w 2642234"/>
              <a:gd name="T49" fmla="*/ 2293996 h 2355850"/>
              <a:gd name="T50" fmla="*/ 2048887 w 2642234"/>
              <a:gd name="T51" fmla="*/ 2262408 h 2355850"/>
              <a:gd name="T52" fmla="*/ 2075483 w 2642234"/>
              <a:gd name="T53" fmla="*/ 2225776 h 2355850"/>
              <a:gd name="T54" fmla="*/ 2603677 w 2642234"/>
              <a:gd name="T55" fmla="*/ 1307464 h 2355850"/>
              <a:gd name="T56" fmla="*/ 2623072 w 2642234"/>
              <a:gd name="T57" fmla="*/ 1265173 h 2355850"/>
              <a:gd name="T58" fmla="*/ 2634711 w 2642234"/>
              <a:gd name="T59" fmla="*/ 1221739 h 2355850"/>
              <a:gd name="T60" fmla="*/ 2638590 w 2642234"/>
              <a:gd name="T61" fmla="*/ 1177734 h 2355850"/>
              <a:gd name="T62" fmla="*/ 2634711 w 2642234"/>
              <a:gd name="T63" fmla="*/ 1133728 h 2355850"/>
              <a:gd name="T64" fmla="*/ 2623072 w 2642234"/>
              <a:gd name="T65" fmla="*/ 1090295 h 2355850"/>
              <a:gd name="T66" fmla="*/ 2603677 w 2642234"/>
              <a:gd name="T67" fmla="*/ 1048003 h 2355850"/>
              <a:gd name="T68" fmla="*/ 2075483 w 2642234"/>
              <a:gd name="T69" fmla="*/ 129666 h 2355850"/>
              <a:gd name="T70" fmla="*/ 2048887 w 2642234"/>
              <a:gd name="T71" fmla="*/ 93030 h 2355850"/>
              <a:gd name="T72" fmla="*/ 2016550 w 2642234"/>
              <a:gd name="T73" fmla="*/ 61449 h 2355850"/>
              <a:gd name="T74" fmla="*/ 1979617 w 2642234"/>
              <a:gd name="T75" fmla="*/ 35639 h 2355850"/>
              <a:gd name="T76" fmla="*/ 1939237 w 2642234"/>
              <a:gd name="T77" fmla="*/ 16317 h 2355850"/>
              <a:gd name="T78" fmla="*/ 1896562 w 2642234"/>
              <a:gd name="T79" fmla="*/ 4198 h 2355850"/>
              <a:gd name="T80" fmla="*/ 1852737 w 2642234"/>
              <a:gd name="T81" fmla="*/ 0 h 235585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642234" h="2355850">
                <a:moveTo>
                  <a:pt x="1854962" y="0"/>
                </a:moveTo>
                <a:lnTo>
                  <a:pt x="786891" y="0"/>
                </a:lnTo>
                <a:lnTo>
                  <a:pt x="734382" y="6011"/>
                </a:lnTo>
                <a:lnTo>
                  <a:pt x="684109" y="23221"/>
                </a:lnTo>
                <a:lnTo>
                  <a:pt x="638311" y="50392"/>
                </a:lnTo>
                <a:lnTo>
                  <a:pt x="599224" y="86286"/>
                </a:lnTo>
                <a:lnTo>
                  <a:pt x="569087" y="129666"/>
                </a:lnTo>
                <a:lnTo>
                  <a:pt x="35051" y="1048003"/>
                </a:lnTo>
                <a:lnTo>
                  <a:pt x="15578" y="1090295"/>
                </a:lnTo>
                <a:lnTo>
                  <a:pt x="3894" y="1133728"/>
                </a:lnTo>
                <a:lnTo>
                  <a:pt x="0" y="1177734"/>
                </a:lnTo>
                <a:lnTo>
                  <a:pt x="3894" y="1221739"/>
                </a:lnTo>
                <a:lnTo>
                  <a:pt x="15578" y="1265173"/>
                </a:lnTo>
                <a:lnTo>
                  <a:pt x="35051" y="1307464"/>
                </a:lnTo>
                <a:lnTo>
                  <a:pt x="569087" y="2225776"/>
                </a:lnTo>
                <a:lnTo>
                  <a:pt x="599224" y="2269152"/>
                </a:lnTo>
                <a:lnTo>
                  <a:pt x="638311" y="2305057"/>
                </a:lnTo>
                <a:lnTo>
                  <a:pt x="684109" y="2332247"/>
                </a:lnTo>
                <a:lnTo>
                  <a:pt x="734382" y="2349475"/>
                </a:lnTo>
                <a:lnTo>
                  <a:pt x="786891" y="2355494"/>
                </a:lnTo>
                <a:lnTo>
                  <a:pt x="1854962" y="2355494"/>
                </a:lnTo>
                <a:lnTo>
                  <a:pt x="1898839" y="2351290"/>
                </a:lnTo>
                <a:lnTo>
                  <a:pt x="1941566" y="2339158"/>
                </a:lnTo>
                <a:lnTo>
                  <a:pt x="1981993" y="2319820"/>
                </a:lnTo>
                <a:lnTo>
                  <a:pt x="2018970" y="2293996"/>
                </a:lnTo>
                <a:lnTo>
                  <a:pt x="2051347" y="2262408"/>
                </a:lnTo>
                <a:lnTo>
                  <a:pt x="2077974" y="2225776"/>
                </a:lnTo>
                <a:lnTo>
                  <a:pt x="2606802" y="1307464"/>
                </a:lnTo>
                <a:lnTo>
                  <a:pt x="2626222" y="1265173"/>
                </a:lnTo>
                <a:lnTo>
                  <a:pt x="2637874" y="1221739"/>
                </a:lnTo>
                <a:lnTo>
                  <a:pt x="2641758" y="1177734"/>
                </a:lnTo>
                <a:lnTo>
                  <a:pt x="2637874" y="1133728"/>
                </a:lnTo>
                <a:lnTo>
                  <a:pt x="2626222" y="1090295"/>
                </a:lnTo>
                <a:lnTo>
                  <a:pt x="2606802" y="1048003"/>
                </a:lnTo>
                <a:lnTo>
                  <a:pt x="2077974" y="129666"/>
                </a:lnTo>
                <a:lnTo>
                  <a:pt x="2051347" y="93030"/>
                </a:lnTo>
                <a:lnTo>
                  <a:pt x="2018970" y="61449"/>
                </a:lnTo>
                <a:lnTo>
                  <a:pt x="1981993" y="35639"/>
                </a:lnTo>
                <a:lnTo>
                  <a:pt x="1941566" y="16317"/>
                </a:lnTo>
                <a:lnTo>
                  <a:pt x="1898839" y="4198"/>
                </a:lnTo>
                <a:lnTo>
                  <a:pt x="1854962"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1381" name="object 5">
            <a:extLst>
              <a:ext uri="{FF2B5EF4-FFF2-40B4-BE49-F238E27FC236}">
                <a16:creationId xmlns:a16="http://schemas.microsoft.com/office/drawing/2014/main" id="{29C8FC8A-51FB-48FD-AB89-F88EB2EFE937}"/>
              </a:ext>
            </a:extLst>
          </p:cNvPr>
          <p:cNvSpPr>
            <a:spLocks/>
          </p:cNvSpPr>
          <p:nvPr/>
        </p:nvSpPr>
        <p:spPr bwMode="auto">
          <a:xfrm>
            <a:off x="6161088" y="3781425"/>
            <a:ext cx="2641600" cy="2355850"/>
          </a:xfrm>
          <a:custGeom>
            <a:avLst/>
            <a:gdLst>
              <a:gd name="T0" fmla="*/ 568405 w 2642234"/>
              <a:gd name="T1" fmla="*/ 129666 h 2355850"/>
              <a:gd name="T2" fmla="*/ 260038 w 2642234"/>
              <a:gd name="T3" fmla="*/ 660580 h 2355850"/>
              <a:gd name="T4" fmla="*/ 101686 w 2642234"/>
              <a:gd name="T5" fmla="*/ 933211 h 2355850"/>
              <a:gd name="T6" fmla="*/ 43346 w 2642234"/>
              <a:gd name="T7" fmla="*/ 1033654 h 2355850"/>
              <a:gd name="T8" fmla="*/ 35011 w 2642234"/>
              <a:gd name="T9" fmla="*/ 1048003 h 2355850"/>
              <a:gd name="T10" fmla="*/ 15558 w 2642234"/>
              <a:gd name="T11" fmla="*/ 1090294 h 2355850"/>
              <a:gd name="T12" fmla="*/ 3889 w 2642234"/>
              <a:gd name="T13" fmla="*/ 1133728 h 2355850"/>
              <a:gd name="T14" fmla="*/ 0 w 2642234"/>
              <a:gd name="T15" fmla="*/ 1177734 h 2355850"/>
              <a:gd name="T16" fmla="*/ 3889 w 2642234"/>
              <a:gd name="T17" fmla="*/ 1221739 h 2355850"/>
              <a:gd name="T18" fmla="*/ 15558 w 2642234"/>
              <a:gd name="T19" fmla="*/ 1265173 h 2355850"/>
              <a:gd name="T20" fmla="*/ 35011 w 2642234"/>
              <a:gd name="T21" fmla="*/ 1307464 h 2355850"/>
              <a:gd name="T22" fmla="*/ 343380 w 2642234"/>
              <a:gd name="T23" fmla="*/ 1838363 h 2355850"/>
              <a:gd name="T24" fmla="*/ 501730 w 2642234"/>
              <a:gd name="T25" fmla="*/ 2110987 h 2355850"/>
              <a:gd name="T26" fmla="*/ 560070 w 2642234"/>
              <a:gd name="T27" fmla="*/ 2211427 h 2355850"/>
              <a:gd name="T28" fmla="*/ 598504 w 2642234"/>
              <a:gd name="T29" fmla="*/ 2269152 h 2355850"/>
              <a:gd name="T30" fmla="*/ 637546 w 2642234"/>
              <a:gd name="T31" fmla="*/ 2305057 h 2355850"/>
              <a:gd name="T32" fmla="*/ 683289 w 2642234"/>
              <a:gd name="T33" fmla="*/ 2332247 h 2355850"/>
              <a:gd name="T34" fmla="*/ 733502 w 2642234"/>
              <a:gd name="T35" fmla="*/ 2349475 h 2355850"/>
              <a:gd name="T36" fmla="*/ 785946 w 2642234"/>
              <a:gd name="T37" fmla="*/ 2355494 h 2355850"/>
              <a:gd name="T38" fmla="*/ 1402684 w 2642234"/>
              <a:gd name="T39" fmla="*/ 2355494 h 2355850"/>
              <a:gd name="T40" fmla="*/ 1719388 w 2642234"/>
              <a:gd name="T41" fmla="*/ 2355494 h 2355850"/>
              <a:gd name="T42" fmla="*/ 1836068 w 2642234"/>
              <a:gd name="T43" fmla="*/ 2355494 h 2355850"/>
              <a:gd name="T44" fmla="*/ 1852737 w 2642234"/>
              <a:gd name="T45" fmla="*/ 2355494 h 2355850"/>
              <a:gd name="T46" fmla="*/ 1896562 w 2642234"/>
              <a:gd name="T47" fmla="*/ 2351290 h 2355850"/>
              <a:gd name="T48" fmla="*/ 1939237 w 2642234"/>
              <a:gd name="T49" fmla="*/ 2339158 h 2355850"/>
              <a:gd name="T50" fmla="*/ 1979617 w 2642234"/>
              <a:gd name="T51" fmla="*/ 2319820 h 2355850"/>
              <a:gd name="T52" fmla="*/ 2016550 w 2642234"/>
              <a:gd name="T53" fmla="*/ 2293996 h 2355850"/>
              <a:gd name="T54" fmla="*/ 2048887 w 2642234"/>
              <a:gd name="T55" fmla="*/ 2262408 h 2355850"/>
              <a:gd name="T56" fmla="*/ 2075483 w 2642234"/>
              <a:gd name="T57" fmla="*/ 2225776 h 2355850"/>
              <a:gd name="T58" fmla="*/ 2380843 w 2642234"/>
              <a:gd name="T59" fmla="*/ 1694877 h 2355850"/>
              <a:gd name="T60" fmla="*/ 2537652 w 2642234"/>
              <a:gd name="T61" fmla="*/ 1422253 h 2355850"/>
              <a:gd name="T62" fmla="*/ 2595423 w 2642234"/>
              <a:gd name="T63" fmla="*/ 1321813 h 2355850"/>
              <a:gd name="T64" fmla="*/ 2603677 w 2642234"/>
              <a:gd name="T65" fmla="*/ 1307464 h 2355850"/>
              <a:gd name="T66" fmla="*/ 2623072 w 2642234"/>
              <a:gd name="T67" fmla="*/ 1265173 h 2355850"/>
              <a:gd name="T68" fmla="*/ 2634711 w 2642234"/>
              <a:gd name="T69" fmla="*/ 1221739 h 2355850"/>
              <a:gd name="T70" fmla="*/ 2638590 w 2642234"/>
              <a:gd name="T71" fmla="*/ 1177734 h 2355850"/>
              <a:gd name="T72" fmla="*/ 2634711 w 2642234"/>
              <a:gd name="T73" fmla="*/ 1133728 h 2355850"/>
              <a:gd name="T74" fmla="*/ 2623072 w 2642234"/>
              <a:gd name="T75" fmla="*/ 1090295 h 2355850"/>
              <a:gd name="T76" fmla="*/ 2603677 w 2642234"/>
              <a:gd name="T77" fmla="*/ 1048003 h 2355850"/>
              <a:gd name="T78" fmla="*/ 2298313 w 2642234"/>
              <a:gd name="T79" fmla="*/ 517090 h 2355850"/>
              <a:gd name="T80" fmla="*/ 2141507 w 2642234"/>
              <a:gd name="T81" fmla="*/ 244459 h 2355850"/>
              <a:gd name="T82" fmla="*/ 2083735 w 2642234"/>
              <a:gd name="T83" fmla="*/ 144016 h 2355850"/>
              <a:gd name="T84" fmla="*/ 2075483 w 2642234"/>
              <a:gd name="T85" fmla="*/ 129666 h 2355850"/>
              <a:gd name="T86" fmla="*/ 2048887 w 2642234"/>
              <a:gd name="T87" fmla="*/ 93030 h 2355850"/>
              <a:gd name="T88" fmla="*/ 2016550 w 2642234"/>
              <a:gd name="T89" fmla="*/ 61449 h 2355850"/>
              <a:gd name="T90" fmla="*/ 1979617 w 2642234"/>
              <a:gd name="T91" fmla="*/ 35639 h 2355850"/>
              <a:gd name="T92" fmla="*/ 1939237 w 2642234"/>
              <a:gd name="T93" fmla="*/ 16317 h 2355850"/>
              <a:gd name="T94" fmla="*/ 1896562 w 2642234"/>
              <a:gd name="T95" fmla="*/ 4198 h 2355850"/>
              <a:gd name="T96" fmla="*/ 1852737 w 2642234"/>
              <a:gd name="T97" fmla="*/ 0 h 2355850"/>
              <a:gd name="T98" fmla="*/ 1235999 w 2642234"/>
              <a:gd name="T99" fmla="*/ 0 h 2355850"/>
              <a:gd name="T100" fmla="*/ 919295 w 2642234"/>
              <a:gd name="T101" fmla="*/ 0 h 2355850"/>
              <a:gd name="T102" fmla="*/ 802615 w 2642234"/>
              <a:gd name="T103" fmla="*/ 0 h 2355850"/>
              <a:gd name="T104" fmla="*/ 785946 w 2642234"/>
              <a:gd name="T105" fmla="*/ 0 h 2355850"/>
              <a:gd name="T106" fmla="*/ 733502 w 2642234"/>
              <a:gd name="T107" fmla="*/ 6011 h 2355850"/>
              <a:gd name="T108" fmla="*/ 683289 w 2642234"/>
              <a:gd name="T109" fmla="*/ 23221 h 2355850"/>
              <a:gd name="T110" fmla="*/ 637546 w 2642234"/>
              <a:gd name="T111" fmla="*/ 50392 h 2355850"/>
              <a:gd name="T112" fmla="*/ 598504 w 2642234"/>
              <a:gd name="T113" fmla="*/ 86286 h 2355850"/>
              <a:gd name="T114" fmla="*/ 568405 w 2642234"/>
              <a:gd name="T115" fmla="*/ 129666 h 235585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642234" h="2355850">
                <a:moveTo>
                  <a:pt x="569087" y="129666"/>
                </a:moveTo>
                <a:lnTo>
                  <a:pt x="260348" y="660580"/>
                </a:lnTo>
                <a:lnTo>
                  <a:pt x="101806" y="933211"/>
                </a:lnTo>
                <a:lnTo>
                  <a:pt x="43396" y="1033654"/>
                </a:lnTo>
                <a:lnTo>
                  <a:pt x="35051" y="1048003"/>
                </a:lnTo>
                <a:lnTo>
                  <a:pt x="15578" y="1090294"/>
                </a:lnTo>
                <a:lnTo>
                  <a:pt x="3894" y="1133728"/>
                </a:lnTo>
                <a:lnTo>
                  <a:pt x="0" y="1177734"/>
                </a:lnTo>
                <a:lnTo>
                  <a:pt x="3894" y="1221739"/>
                </a:lnTo>
                <a:lnTo>
                  <a:pt x="15578" y="1265173"/>
                </a:lnTo>
                <a:lnTo>
                  <a:pt x="35051" y="1307464"/>
                </a:lnTo>
                <a:lnTo>
                  <a:pt x="343790" y="1838363"/>
                </a:lnTo>
                <a:lnTo>
                  <a:pt x="502332" y="2110987"/>
                </a:lnTo>
                <a:lnTo>
                  <a:pt x="560742" y="2211427"/>
                </a:lnTo>
                <a:lnTo>
                  <a:pt x="599224" y="2269152"/>
                </a:lnTo>
                <a:lnTo>
                  <a:pt x="638311" y="2305057"/>
                </a:lnTo>
                <a:lnTo>
                  <a:pt x="684109" y="2332247"/>
                </a:lnTo>
                <a:lnTo>
                  <a:pt x="734382" y="2349475"/>
                </a:lnTo>
                <a:lnTo>
                  <a:pt x="786891" y="2355494"/>
                </a:lnTo>
                <a:lnTo>
                  <a:pt x="1404369" y="2355494"/>
                </a:lnTo>
                <a:lnTo>
                  <a:pt x="1721453" y="2355494"/>
                </a:lnTo>
                <a:lnTo>
                  <a:pt x="1838273" y="2355494"/>
                </a:lnTo>
                <a:lnTo>
                  <a:pt x="1854962" y="2355494"/>
                </a:lnTo>
                <a:lnTo>
                  <a:pt x="1898839" y="2351290"/>
                </a:lnTo>
                <a:lnTo>
                  <a:pt x="1941566" y="2339158"/>
                </a:lnTo>
                <a:lnTo>
                  <a:pt x="1981993" y="2319820"/>
                </a:lnTo>
                <a:lnTo>
                  <a:pt x="2018970" y="2293996"/>
                </a:lnTo>
                <a:lnTo>
                  <a:pt x="2051347" y="2262408"/>
                </a:lnTo>
                <a:lnTo>
                  <a:pt x="2077974" y="2225776"/>
                </a:lnTo>
                <a:lnTo>
                  <a:pt x="2383702" y="1694877"/>
                </a:lnTo>
                <a:lnTo>
                  <a:pt x="2540698" y="1422253"/>
                </a:lnTo>
                <a:lnTo>
                  <a:pt x="2598539" y="1321813"/>
                </a:lnTo>
                <a:lnTo>
                  <a:pt x="2606802" y="1307464"/>
                </a:lnTo>
                <a:lnTo>
                  <a:pt x="2626222" y="1265173"/>
                </a:lnTo>
                <a:lnTo>
                  <a:pt x="2637874" y="1221739"/>
                </a:lnTo>
                <a:lnTo>
                  <a:pt x="2641758" y="1177734"/>
                </a:lnTo>
                <a:lnTo>
                  <a:pt x="2637874" y="1133728"/>
                </a:lnTo>
                <a:lnTo>
                  <a:pt x="2626222" y="1090295"/>
                </a:lnTo>
                <a:lnTo>
                  <a:pt x="2606802" y="1048003"/>
                </a:lnTo>
                <a:lnTo>
                  <a:pt x="2301073" y="517090"/>
                </a:lnTo>
                <a:lnTo>
                  <a:pt x="2144077" y="244459"/>
                </a:lnTo>
                <a:lnTo>
                  <a:pt x="2086236" y="144016"/>
                </a:lnTo>
                <a:lnTo>
                  <a:pt x="2077974" y="129666"/>
                </a:lnTo>
                <a:lnTo>
                  <a:pt x="2051347" y="93030"/>
                </a:lnTo>
                <a:lnTo>
                  <a:pt x="2018970" y="61449"/>
                </a:lnTo>
                <a:lnTo>
                  <a:pt x="1981993" y="35639"/>
                </a:lnTo>
                <a:lnTo>
                  <a:pt x="1941566" y="16317"/>
                </a:lnTo>
                <a:lnTo>
                  <a:pt x="1898839" y="4198"/>
                </a:lnTo>
                <a:lnTo>
                  <a:pt x="1854962" y="0"/>
                </a:lnTo>
                <a:lnTo>
                  <a:pt x="1237484" y="0"/>
                </a:lnTo>
                <a:lnTo>
                  <a:pt x="920400" y="0"/>
                </a:lnTo>
                <a:lnTo>
                  <a:pt x="803580" y="0"/>
                </a:lnTo>
                <a:lnTo>
                  <a:pt x="786891" y="0"/>
                </a:lnTo>
                <a:lnTo>
                  <a:pt x="734382" y="6011"/>
                </a:lnTo>
                <a:lnTo>
                  <a:pt x="684109" y="23221"/>
                </a:lnTo>
                <a:lnTo>
                  <a:pt x="638311" y="50392"/>
                </a:lnTo>
                <a:lnTo>
                  <a:pt x="599224" y="86286"/>
                </a:lnTo>
                <a:lnTo>
                  <a:pt x="569087" y="129666"/>
                </a:lnTo>
                <a:close/>
              </a:path>
            </a:pathLst>
          </a:cu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01382" name="object 6">
            <a:extLst>
              <a:ext uri="{FF2B5EF4-FFF2-40B4-BE49-F238E27FC236}">
                <a16:creationId xmlns:a16="http://schemas.microsoft.com/office/drawing/2014/main" id="{280AFEFE-3F2B-4AD9-93D3-965158D10421}"/>
              </a:ext>
            </a:extLst>
          </p:cNvPr>
          <p:cNvSpPr>
            <a:spLocks noChangeArrowheads="1"/>
          </p:cNvSpPr>
          <p:nvPr/>
        </p:nvSpPr>
        <p:spPr bwMode="auto">
          <a:xfrm>
            <a:off x="6318250" y="3917950"/>
            <a:ext cx="2381250" cy="213518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1383" name="object 7">
            <a:extLst>
              <a:ext uri="{FF2B5EF4-FFF2-40B4-BE49-F238E27FC236}">
                <a16:creationId xmlns:a16="http://schemas.microsoft.com/office/drawing/2014/main" id="{1A711A23-D7DC-4D17-BF61-80339712473B}"/>
              </a:ext>
            </a:extLst>
          </p:cNvPr>
          <p:cNvSpPr>
            <a:spLocks noChangeArrowheads="1"/>
          </p:cNvSpPr>
          <p:nvPr/>
        </p:nvSpPr>
        <p:spPr bwMode="auto">
          <a:xfrm>
            <a:off x="6316663" y="4679950"/>
            <a:ext cx="2460625" cy="693738"/>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1384" name="object 8">
            <a:extLst>
              <a:ext uri="{FF2B5EF4-FFF2-40B4-BE49-F238E27FC236}">
                <a16:creationId xmlns:a16="http://schemas.microsoft.com/office/drawing/2014/main" id="{7562551E-D330-4BC6-9E37-AED40BB9561C}"/>
              </a:ext>
            </a:extLst>
          </p:cNvPr>
          <p:cNvSpPr>
            <a:spLocks/>
          </p:cNvSpPr>
          <p:nvPr/>
        </p:nvSpPr>
        <p:spPr bwMode="auto">
          <a:xfrm>
            <a:off x="6351588" y="3949700"/>
            <a:ext cx="2260600" cy="2017713"/>
          </a:xfrm>
          <a:custGeom>
            <a:avLst/>
            <a:gdLst>
              <a:gd name="T0" fmla="*/ 1589196 w 2259965"/>
              <a:gd name="T1" fmla="*/ 0 h 2017395"/>
              <a:gd name="T2" fmla="*/ 673511 w 2259965"/>
              <a:gd name="T3" fmla="*/ 0 h 2017395"/>
              <a:gd name="T4" fmla="*/ 628441 w 2259965"/>
              <a:gd name="T5" fmla="*/ 5161 h 2017395"/>
              <a:gd name="T6" fmla="*/ 585313 w 2259965"/>
              <a:gd name="T7" fmla="*/ 19928 h 2017395"/>
              <a:gd name="T8" fmla="*/ 546037 w 2259965"/>
              <a:gd name="T9" fmla="*/ 43240 h 2017395"/>
              <a:gd name="T10" fmla="*/ 512526 w 2259965"/>
              <a:gd name="T11" fmla="*/ 74024 h 2017395"/>
              <a:gd name="T12" fmla="*/ 486688 w 2259965"/>
              <a:gd name="T13" fmla="*/ 111215 h 2017395"/>
              <a:gd name="T14" fmla="*/ 28843 w 2259965"/>
              <a:gd name="T15" fmla="*/ 898089 h 2017395"/>
              <a:gd name="T16" fmla="*/ 9616 w 2259965"/>
              <a:gd name="T17" fmla="*/ 941705 h 2017395"/>
              <a:gd name="T18" fmla="*/ 0 w 2259965"/>
              <a:gd name="T19" fmla="*/ 986585 h 2017395"/>
              <a:gd name="T20" fmla="*/ 0 w 2259965"/>
              <a:gd name="T21" fmla="*/ 1031891 h 2017395"/>
              <a:gd name="T22" fmla="*/ 9616 w 2259965"/>
              <a:gd name="T23" fmla="*/ 1076771 h 2017395"/>
              <a:gd name="T24" fmla="*/ 28843 w 2259965"/>
              <a:gd name="T25" fmla="*/ 1120387 h 2017395"/>
              <a:gd name="T26" fmla="*/ 486688 w 2259965"/>
              <a:gd name="T27" fmla="*/ 1907251 h 2017395"/>
              <a:gd name="T28" fmla="*/ 512526 w 2259965"/>
              <a:gd name="T29" fmla="*/ 1944412 h 2017395"/>
              <a:gd name="T30" fmla="*/ 546037 w 2259965"/>
              <a:gd name="T31" fmla="*/ 1975175 h 2017395"/>
              <a:gd name="T32" fmla="*/ 585313 w 2259965"/>
              <a:gd name="T33" fmla="*/ 1998471 h 2017395"/>
              <a:gd name="T34" fmla="*/ 628441 w 2259965"/>
              <a:gd name="T35" fmla="*/ 2013229 h 2017395"/>
              <a:gd name="T36" fmla="*/ 673511 w 2259965"/>
              <a:gd name="T37" fmla="*/ 2018388 h 2017395"/>
              <a:gd name="T38" fmla="*/ 1589196 w 2259965"/>
              <a:gd name="T39" fmla="*/ 2018388 h 2017395"/>
              <a:gd name="T40" fmla="*/ 1634253 w 2259965"/>
              <a:gd name="T41" fmla="*/ 2013229 h 2017395"/>
              <a:gd name="T42" fmla="*/ 1677616 w 2259965"/>
              <a:gd name="T43" fmla="*/ 1998471 h 2017395"/>
              <a:gd name="T44" fmla="*/ 1717566 w 2259965"/>
              <a:gd name="T45" fmla="*/ 1975175 h 2017395"/>
              <a:gd name="T46" fmla="*/ 1752384 w 2259965"/>
              <a:gd name="T47" fmla="*/ 1944412 h 2017395"/>
              <a:gd name="T48" fmla="*/ 1780347 w 2259965"/>
              <a:gd name="T49" fmla="*/ 1907251 h 2017395"/>
              <a:gd name="T50" fmla="*/ 2233864 w 2259965"/>
              <a:gd name="T51" fmla="*/ 1120387 h 2017395"/>
              <a:gd name="T52" fmla="*/ 2253034 w 2259965"/>
              <a:gd name="T53" fmla="*/ 1076771 h 2017395"/>
              <a:gd name="T54" fmla="*/ 2262617 w 2259965"/>
              <a:gd name="T55" fmla="*/ 1031891 h 2017395"/>
              <a:gd name="T56" fmla="*/ 2262617 w 2259965"/>
              <a:gd name="T57" fmla="*/ 986585 h 2017395"/>
              <a:gd name="T58" fmla="*/ 2253034 w 2259965"/>
              <a:gd name="T59" fmla="*/ 941705 h 2017395"/>
              <a:gd name="T60" fmla="*/ 2233864 w 2259965"/>
              <a:gd name="T61" fmla="*/ 898089 h 2017395"/>
              <a:gd name="T62" fmla="*/ 1780347 w 2259965"/>
              <a:gd name="T63" fmla="*/ 111215 h 2017395"/>
              <a:gd name="T64" fmla="*/ 1752384 w 2259965"/>
              <a:gd name="T65" fmla="*/ 74024 h 2017395"/>
              <a:gd name="T66" fmla="*/ 1717566 w 2259965"/>
              <a:gd name="T67" fmla="*/ 43240 h 2017395"/>
              <a:gd name="T68" fmla="*/ 1677616 w 2259965"/>
              <a:gd name="T69" fmla="*/ 19928 h 2017395"/>
              <a:gd name="T70" fmla="*/ 1634253 w 2259965"/>
              <a:gd name="T71" fmla="*/ 5161 h 2017395"/>
              <a:gd name="T72" fmla="*/ 1589196 w 2259965"/>
              <a:gd name="T73" fmla="*/ 0 h 201739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259965" h="2017395">
                <a:moveTo>
                  <a:pt x="1586966" y="0"/>
                </a:moveTo>
                <a:lnTo>
                  <a:pt x="672566" y="0"/>
                </a:lnTo>
                <a:lnTo>
                  <a:pt x="627560" y="5156"/>
                </a:lnTo>
                <a:lnTo>
                  <a:pt x="584493" y="19913"/>
                </a:lnTo>
                <a:lnTo>
                  <a:pt x="545272" y="43205"/>
                </a:lnTo>
                <a:lnTo>
                  <a:pt x="511806" y="73964"/>
                </a:lnTo>
                <a:lnTo>
                  <a:pt x="486003" y="111125"/>
                </a:lnTo>
                <a:lnTo>
                  <a:pt x="28803" y="897382"/>
                </a:lnTo>
                <a:lnTo>
                  <a:pt x="9601" y="940965"/>
                </a:lnTo>
                <a:lnTo>
                  <a:pt x="0" y="985810"/>
                </a:lnTo>
                <a:lnTo>
                  <a:pt x="0" y="1031076"/>
                </a:lnTo>
                <a:lnTo>
                  <a:pt x="9601" y="1075921"/>
                </a:lnTo>
                <a:lnTo>
                  <a:pt x="28803" y="1119504"/>
                </a:lnTo>
                <a:lnTo>
                  <a:pt x="486003" y="1905749"/>
                </a:lnTo>
                <a:lnTo>
                  <a:pt x="511806" y="1942882"/>
                </a:lnTo>
                <a:lnTo>
                  <a:pt x="545272" y="1973620"/>
                </a:lnTo>
                <a:lnTo>
                  <a:pt x="584493" y="1996896"/>
                </a:lnTo>
                <a:lnTo>
                  <a:pt x="627560" y="2011644"/>
                </a:lnTo>
                <a:lnTo>
                  <a:pt x="672566" y="2016798"/>
                </a:lnTo>
                <a:lnTo>
                  <a:pt x="1586966" y="2016798"/>
                </a:lnTo>
                <a:lnTo>
                  <a:pt x="1631958" y="2011644"/>
                </a:lnTo>
                <a:lnTo>
                  <a:pt x="1675261" y="1996896"/>
                </a:lnTo>
                <a:lnTo>
                  <a:pt x="1715156" y="1973620"/>
                </a:lnTo>
                <a:lnTo>
                  <a:pt x="1749924" y="1942882"/>
                </a:lnTo>
                <a:lnTo>
                  <a:pt x="1777847" y="1905749"/>
                </a:lnTo>
                <a:lnTo>
                  <a:pt x="2230729" y="1119504"/>
                </a:lnTo>
                <a:lnTo>
                  <a:pt x="2249871" y="1075921"/>
                </a:lnTo>
                <a:lnTo>
                  <a:pt x="2259441" y="1031076"/>
                </a:lnTo>
                <a:lnTo>
                  <a:pt x="2259441" y="985810"/>
                </a:lnTo>
                <a:lnTo>
                  <a:pt x="2249871" y="940965"/>
                </a:lnTo>
                <a:lnTo>
                  <a:pt x="2230729" y="897382"/>
                </a:lnTo>
                <a:lnTo>
                  <a:pt x="1777847" y="111125"/>
                </a:lnTo>
                <a:lnTo>
                  <a:pt x="1749924" y="73964"/>
                </a:lnTo>
                <a:lnTo>
                  <a:pt x="1715156" y="43205"/>
                </a:lnTo>
                <a:lnTo>
                  <a:pt x="1675261" y="19913"/>
                </a:lnTo>
                <a:lnTo>
                  <a:pt x="1631958" y="5156"/>
                </a:lnTo>
                <a:lnTo>
                  <a:pt x="1586966" y="0"/>
                </a:lnTo>
                <a:close/>
              </a:path>
            </a:pathLst>
          </a:custGeom>
          <a:solidFill>
            <a:srgbClr val="588E1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1385" name="object 9">
            <a:extLst>
              <a:ext uri="{FF2B5EF4-FFF2-40B4-BE49-F238E27FC236}">
                <a16:creationId xmlns:a16="http://schemas.microsoft.com/office/drawing/2014/main" id="{2D7DEA2B-D54B-4B1B-ACB7-3D7655DA34B2}"/>
              </a:ext>
            </a:extLst>
          </p:cNvPr>
          <p:cNvSpPr>
            <a:spLocks/>
          </p:cNvSpPr>
          <p:nvPr/>
        </p:nvSpPr>
        <p:spPr bwMode="auto">
          <a:xfrm>
            <a:off x="6351588" y="3949700"/>
            <a:ext cx="2260600" cy="2017713"/>
          </a:xfrm>
          <a:custGeom>
            <a:avLst/>
            <a:gdLst>
              <a:gd name="T0" fmla="*/ 486688 w 2259965"/>
              <a:gd name="T1" fmla="*/ 111215 h 2017395"/>
              <a:gd name="T2" fmla="*/ 221994 w 2259965"/>
              <a:gd name="T3" fmla="*/ 566124 h 2017395"/>
              <a:gd name="T4" fmla="*/ 86073 w 2259965"/>
              <a:gd name="T5" fmla="*/ 799729 h 2017395"/>
              <a:gd name="T6" fmla="*/ 35997 w 2259965"/>
              <a:gd name="T7" fmla="*/ 885796 h 2017395"/>
              <a:gd name="T8" fmla="*/ 28843 w 2259965"/>
              <a:gd name="T9" fmla="*/ 898089 h 2017395"/>
              <a:gd name="T10" fmla="*/ 9616 w 2259965"/>
              <a:gd name="T11" fmla="*/ 941705 h 2017395"/>
              <a:gd name="T12" fmla="*/ 0 w 2259965"/>
              <a:gd name="T13" fmla="*/ 986585 h 2017395"/>
              <a:gd name="T14" fmla="*/ 0 w 2259965"/>
              <a:gd name="T15" fmla="*/ 1031891 h 2017395"/>
              <a:gd name="T16" fmla="*/ 9616 w 2259965"/>
              <a:gd name="T17" fmla="*/ 1076771 h 2017395"/>
              <a:gd name="T18" fmla="*/ 28843 w 2259965"/>
              <a:gd name="T19" fmla="*/ 1120387 h 2017395"/>
              <a:gd name="T20" fmla="*/ 293532 w 2259965"/>
              <a:gd name="T21" fmla="*/ 1575292 h 2017395"/>
              <a:gd name="T22" fmla="*/ 429457 w 2259965"/>
              <a:gd name="T23" fmla="*/ 1808893 h 2017395"/>
              <a:gd name="T24" fmla="*/ 479534 w 2259965"/>
              <a:gd name="T25" fmla="*/ 1894958 h 2017395"/>
              <a:gd name="T26" fmla="*/ 512526 w 2259965"/>
              <a:gd name="T27" fmla="*/ 1944412 h 2017395"/>
              <a:gd name="T28" fmla="*/ 546037 w 2259965"/>
              <a:gd name="T29" fmla="*/ 1975175 h 2017395"/>
              <a:gd name="T30" fmla="*/ 585313 w 2259965"/>
              <a:gd name="T31" fmla="*/ 1998471 h 2017395"/>
              <a:gd name="T32" fmla="*/ 628441 w 2259965"/>
              <a:gd name="T33" fmla="*/ 2013229 h 2017395"/>
              <a:gd name="T34" fmla="*/ 673511 w 2259965"/>
              <a:gd name="T35" fmla="*/ 2018388 h 2017395"/>
              <a:gd name="T36" fmla="*/ 1202894 w 2259965"/>
              <a:gd name="T37" fmla="*/ 2018388 h 2017395"/>
              <a:gd name="T38" fmla="*/ 1474736 w 2259965"/>
              <a:gd name="T39" fmla="*/ 2018388 h 2017395"/>
              <a:gd name="T40" fmla="*/ 1574889 w 2259965"/>
              <a:gd name="T41" fmla="*/ 2018388 h 2017395"/>
              <a:gd name="T42" fmla="*/ 1589196 w 2259965"/>
              <a:gd name="T43" fmla="*/ 2018388 h 2017395"/>
              <a:gd name="T44" fmla="*/ 1634253 w 2259965"/>
              <a:gd name="T45" fmla="*/ 2013229 h 2017395"/>
              <a:gd name="T46" fmla="*/ 1677616 w 2259965"/>
              <a:gd name="T47" fmla="*/ 1998471 h 2017395"/>
              <a:gd name="T48" fmla="*/ 1717566 w 2259965"/>
              <a:gd name="T49" fmla="*/ 1975175 h 2017395"/>
              <a:gd name="T50" fmla="*/ 1752384 w 2259965"/>
              <a:gd name="T51" fmla="*/ 1944412 h 2017395"/>
              <a:gd name="T52" fmla="*/ 1780347 w 2259965"/>
              <a:gd name="T53" fmla="*/ 1907251 h 2017395"/>
              <a:gd name="T54" fmla="*/ 2042537 w 2259965"/>
              <a:gd name="T55" fmla="*/ 1452346 h 2017395"/>
              <a:gd name="T56" fmla="*/ 2177175 w 2259965"/>
              <a:gd name="T57" fmla="*/ 1218745 h 2017395"/>
              <a:gd name="T58" fmla="*/ 2226778 w 2259965"/>
              <a:gd name="T59" fmla="*/ 1132681 h 2017395"/>
              <a:gd name="T60" fmla="*/ 2233864 w 2259965"/>
              <a:gd name="T61" fmla="*/ 1120387 h 2017395"/>
              <a:gd name="T62" fmla="*/ 2253034 w 2259965"/>
              <a:gd name="T63" fmla="*/ 1076771 h 2017395"/>
              <a:gd name="T64" fmla="*/ 2262617 w 2259965"/>
              <a:gd name="T65" fmla="*/ 1031891 h 2017395"/>
              <a:gd name="T66" fmla="*/ 2262617 w 2259965"/>
              <a:gd name="T67" fmla="*/ 986585 h 2017395"/>
              <a:gd name="T68" fmla="*/ 2253034 w 2259965"/>
              <a:gd name="T69" fmla="*/ 941705 h 2017395"/>
              <a:gd name="T70" fmla="*/ 2233864 w 2259965"/>
              <a:gd name="T71" fmla="*/ 898089 h 2017395"/>
              <a:gd name="T72" fmla="*/ 1971675 w 2259965"/>
              <a:gd name="T73" fmla="*/ 443177 h 2017395"/>
              <a:gd name="T74" fmla="*/ 1837036 w 2259965"/>
              <a:gd name="T75" fmla="*/ 209572 h 2017395"/>
              <a:gd name="T76" fmla="*/ 1787433 w 2259965"/>
              <a:gd name="T77" fmla="*/ 123505 h 2017395"/>
              <a:gd name="T78" fmla="*/ 1780347 w 2259965"/>
              <a:gd name="T79" fmla="*/ 111215 h 2017395"/>
              <a:gd name="T80" fmla="*/ 1752384 w 2259965"/>
              <a:gd name="T81" fmla="*/ 74024 h 2017395"/>
              <a:gd name="T82" fmla="*/ 1717566 w 2259965"/>
              <a:gd name="T83" fmla="*/ 43240 h 2017395"/>
              <a:gd name="T84" fmla="*/ 1677616 w 2259965"/>
              <a:gd name="T85" fmla="*/ 19928 h 2017395"/>
              <a:gd name="T86" fmla="*/ 1634253 w 2259965"/>
              <a:gd name="T87" fmla="*/ 5161 h 2017395"/>
              <a:gd name="T88" fmla="*/ 1589196 w 2259965"/>
              <a:gd name="T89" fmla="*/ 0 h 2017395"/>
              <a:gd name="T90" fmla="*/ 1059817 w 2259965"/>
              <a:gd name="T91" fmla="*/ 0 h 2017395"/>
              <a:gd name="T92" fmla="*/ 787971 w 2259965"/>
              <a:gd name="T93" fmla="*/ 0 h 2017395"/>
              <a:gd name="T94" fmla="*/ 687819 w 2259965"/>
              <a:gd name="T95" fmla="*/ 0 h 2017395"/>
              <a:gd name="T96" fmla="*/ 673511 w 2259965"/>
              <a:gd name="T97" fmla="*/ 0 h 2017395"/>
              <a:gd name="T98" fmla="*/ 628441 w 2259965"/>
              <a:gd name="T99" fmla="*/ 5161 h 2017395"/>
              <a:gd name="T100" fmla="*/ 585313 w 2259965"/>
              <a:gd name="T101" fmla="*/ 19928 h 2017395"/>
              <a:gd name="T102" fmla="*/ 546037 w 2259965"/>
              <a:gd name="T103" fmla="*/ 43240 h 2017395"/>
              <a:gd name="T104" fmla="*/ 512526 w 2259965"/>
              <a:gd name="T105" fmla="*/ 74024 h 2017395"/>
              <a:gd name="T106" fmla="*/ 486688 w 2259965"/>
              <a:gd name="T107" fmla="*/ 111215 h 201739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259965" h="2017395">
                <a:moveTo>
                  <a:pt x="486003" y="111125"/>
                </a:moveTo>
                <a:lnTo>
                  <a:pt x="221684" y="565679"/>
                </a:lnTo>
                <a:lnTo>
                  <a:pt x="85953" y="799099"/>
                </a:lnTo>
                <a:lnTo>
                  <a:pt x="35947" y="885096"/>
                </a:lnTo>
                <a:lnTo>
                  <a:pt x="28803" y="897382"/>
                </a:lnTo>
                <a:lnTo>
                  <a:pt x="9601" y="940965"/>
                </a:lnTo>
                <a:lnTo>
                  <a:pt x="0" y="985810"/>
                </a:lnTo>
                <a:lnTo>
                  <a:pt x="0" y="1031076"/>
                </a:lnTo>
                <a:lnTo>
                  <a:pt x="9601" y="1075921"/>
                </a:lnTo>
                <a:lnTo>
                  <a:pt x="28803" y="1119504"/>
                </a:lnTo>
                <a:lnTo>
                  <a:pt x="293122" y="1574052"/>
                </a:lnTo>
                <a:lnTo>
                  <a:pt x="428853" y="1807468"/>
                </a:lnTo>
                <a:lnTo>
                  <a:pt x="478859" y="1893464"/>
                </a:lnTo>
                <a:lnTo>
                  <a:pt x="511806" y="1942882"/>
                </a:lnTo>
                <a:lnTo>
                  <a:pt x="545272" y="1973620"/>
                </a:lnTo>
                <a:lnTo>
                  <a:pt x="584493" y="1996896"/>
                </a:lnTo>
                <a:lnTo>
                  <a:pt x="627560" y="2011644"/>
                </a:lnTo>
                <a:lnTo>
                  <a:pt x="672566" y="2016798"/>
                </a:lnTo>
                <a:lnTo>
                  <a:pt x="1201204" y="2016798"/>
                </a:lnTo>
                <a:lnTo>
                  <a:pt x="1472666" y="2016798"/>
                </a:lnTo>
                <a:lnTo>
                  <a:pt x="1572679" y="2016798"/>
                </a:lnTo>
                <a:lnTo>
                  <a:pt x="1586966" y="2016798"/>
                </a:lnTo>
                <a:lnTo>
                  <a:pt x="1631958" y="2011644"/>
                </a:lnTo>
                <a:lnTo>
                  <a:pt x="1675261" y="1996896"/>
                </a:lnTo>
                <a:lnTo>
                  <a:pt x="1715156" y="1973620"/>
                </a:lnTo>
                <a:lnTo>
                  <a:pt x="1749924" y="1942882"/>
                </a:lnTo>
                <a:lnTo>
                  <a:pt x="1777847" y="1905749"/>
                </a:lnTo>
                <a:lnTo>
                  <a:pt x="2039670" y="1451201"/>
                </a:lnTo>
                <a:lnTo>
                  <a:pt x="2174119" y="1217785"/>
                </a:lnTo>
                <a:lnTo>
                  <a:pt x="2223653" y="1131790"/>
                </a:lnTo>
                <a:lnTo>
                  <a:pt x="2230729" y="1119504"/>
                </a:lnTo>
                <a:lnTo>
                  <a:pt x="2249871" y="1075921"/>
                </a:lnTo>
                <a:lnTo>
                  <a:pt x="2259441" y="1031076"/>
                </a:lnTo>
                <a:lnTo>
                  <a:pt x="2259441" y="985810"/>
                </a:lnTo>
                <a:lnTo>
                  <a:pt x="2249871" y="940965"/>
                </a:lnTo>
                <a:lnTo>
                  <a:pt x="2230729" y="897382"/>
                </a:lnTo>
                <a:lnTo>
                  <a:pt x="1968907" y="442827"/>
                </a:lnTo>
                <a:lnTo>
                  <a:pt x="1834457" y="209407"/>
                </a:lnTo>
                <a:lnTo>
                  <a:pt x="1784923" y="123410"/>
                </a:lnTo>
                <a:lnTo>
                  <a:pt x="1777847" y="111125"/>
                </a:lnTo>
                <a:lnTo>
                  <a:pt x="1749924" y="73964"/>
                </a:lnTo>
                <a:lnTo>
                  <a:pt x="1715156" y="43205"/>
                </a:lnTo>
                <a:lnTo>
                  <a:pt x="1675261" y="19913"/>
                </a:lnTo>
                <a:lnTo>
                  <a:pt x="1631958" y="5156"/>
                </a:lnTo>
                <a:lnTo>
                  <a:pt x="1586966" y="0"/>
                </a:lnTo>
                <a:lnTo>
                  <a:pt x="1058329" y="0"/>
                </a:lnTo>
                <a:lnTo>
                  <a:pt x="786866" y="0"/>
                </a:lnTo>
                <a:lnTo>
                  <a:pt x="686854" y="0"/>
                </a:lnTo>
                <a:lnTo>
                  <a:pt x="672566" y="0"/>
                </a:lnTo>
                <a:lnTo>
                  <a:pt x="627560" y="5156"/>
                </a:lnTo>
                <a:lnTo>
                  <a:pt x="584493" y="19913"/>
                </a:lnTo>
                <a:lnTo>
                  <a:pt x="545272" y="43205"/>
                </a:lnTo>
                <a:lnTo>
                  <a:pt x="511806" y="73964"/>
                </a:lnTo>
                <a:lnTo>
                  <a:pt x="486003" y="111125"/>
                </a:lnTo>
                <a:close/>
              </a:path>
            </a:pathLst>
          </a:cu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0" name="object 10">
            <a:extLst>
              <a:ext uri="{FF2B5EF4-FFF2-40B4-BE49-F238E27FC236}">
                <a16:creationId xmlns:a16="http://schemas.microsoft.com/office/drawing/2014/main" id="{9BF3A0AD-2E4E-4B5D-BCDB-2F6ACF5473E0}"/>
              </a:ext>
            </a:extLst>
          </p:cNvPr>
          <p:cNvSpPr txBox="1"/>
          <p:nvPr/>
        </p:nvSpPr>
        <p:spPr>
          <a:xfrm>
            <a:off x="6499225" y="4772025"/>
            <a:ext cx="1963738" cy="360363"/>
          </a:xfrm>
          <a:prstGeom prst="rect">
            <a:avLst/>
          </a:prstGeom>
        </p:spPr>
        <p:txBody>
          <a:bodyPr lIns="0" tIns="12065" rIns="0" bIns="0">
            <a:spAutoFit/>
          </a:bodyPr>
          <a:lstStyle/>
          <a:p>
            <a:pPr marL="12700">
              <a:spcBef>
                <a:spcPts val="95"/>
              </a:spcBef>
              <a:defRPr/>
            </a:pPr>
            <a:r>
              <a:rPr sz="2200" b="1" spc="-5" dirty="0">
                <a:solidFill>
                  <a:srgbClr val="FFFFFF"/>
                </a:solidFill>
                <a:latin typeface="Arial"/>
                <a:cs typeface="Arial"/>
              </a:rPr>
              <a:t>组织</a:t>
            </a:r>
            <a:endParaRPr sz="2200">
              <a:latin typeface="Arial"/>
              <a:cs typeface="Arial"/>
            </a:endParaRPr>
          </a:p>
        </p:txBody>
      </p:sp>
      <p:sp>
        <p:nvSpPr>
          <p:cNvPr id="101387" name="object 11">
            <a:extLst>
              <a:ext uri="{FF2B5EF4-FFF2-40B4-BE49-F238E27FC236}">
                <a16:creationId xmlns:a16="http://schemas.microsoft.com/office/drawing/2014/main" id="{3B593FC8-BEB1-4A8B-B6B1-61D7C8C91666}"/>
              </a:ext>
            </a:extLst>
          </p:cNvPr>
          <p:cNvSpPr>
            <a:spLocks noChangeArrowheads="1"/>
          </p:cNvSpPr>
          <p:nvPr/>
        </p:nvSpPr>
        <p:spPr bwMode="auto">
          <a:xfrm>
            <a:off x="3313113" y="3708400"/>
            <a:ext cx="2914650" cy="2627313"/>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1388" name="object 12">
            <a:extLst>
              <a:ext uri="{FF2B5EF4-FFF2-40B4-BE49-F238E27FC236}">
                <a16:creationId xmlns:a16="http://schemas.microsoft.com/office/drawing/2014/main" id="{1C7E50A2-C25D-466C-BB85-A5B7FBD08CCA}"/>
              </a:ext>
            </a:extLst>
          </p:cNvPr>
          <p:cNvSpPr>
            <a:spLocks/>
          </p:cNvSpPr>
          <p:nvPr/>
        </p:nvSpPr>
        <p:spPr bwMode="auto">
          <a:xfrm>
            <a:off x="3386138" y="3781425"/>
            <a:ext cx="2643187" cy="2355850"/>
          </a:xfrm>
          <a:custGeom>
            <a:avLst/>
            <a:gdLst>
              <a:gd name="T0" fmla="*/ 1858210 w 2642235"/>
              <a:gd name="T1" fmla="*/ 0 h 2355850"/>
              <a:gd name="T2" fmla="*/ 788215 w 2642235"/>
              <a:gd name="T3" fmla="*/ 0 h 2355850"/>
              <a:gd name="T4" fmla="*/ 735611 w 2642235"/>
              <a:gd name="T5" fmla="*/ 6011 h 2355850"/>
              <a:gd name="T6" fmla="*/ 685248 w 2642235"/>
              <a:gd name="T7" fmla="*/ 23221 h 2355850"/>
              <a:gd name="T8" fmla="*/ 639365 w 2642235"/>
              <a:gd name="T9" fmla="*/ 50392 h 2355850"/>
              <a:gd name="T10" fmla="*/ 600209 w 2642235"/>
              <a:gd name="T11" fmla="*/ 86286 h 2355850"/>
              <a:gd name="T12" fmla="*/ 570016 w 2642235"/>
              <a:gd name="T13" fmla="*/ 129666 h 2355850"/>
              <a:gd name="T14" fmla="*/ 35021 w 2642235"/>
              <a:gd name="T15" fmla="*/ 1048003 h 2355850"/>
              <a:gd name="T16" fmla="*/ 15566 w 2642235"/>
              <a:gd name="T17" fmla="*/ 1090295 h 2355850"/>
              <a:gd name="T18" fmla="*/ 3889 w 2642235"/>
              <a:gd name="T19" fmla="*/ 1133728 h 2355850"/>
              <a:gd name="T20" fmla="*/ 0 w 2642235"/>
              <a:gd name="T21" fmla="*/ 1177734 h 2355850"/>
              <a:gd name="T22" fmla="*/ 3889 w 2642235"/>
              <a:gd name="T23" fmla="*/ 1221739 h 2355850"/>
              <a:gd name="T24" fmla="*/ 15566 w 2642235"/>
              <a:gd name="T25" fmla="*/ 1265173 h 2355850"/>
              <a:gd name="T26" fmla="*/ 35021 w 2642235"/>
              <a:gd name="T27" fmla="*/ 1307464 h 2355850"/>
              <a:gd name="T28" fmla="*/ 570016 w 2642235"/>
              <a:gd name="T29" fmla="*/ 2225776 h 2355850"/>
              <a:gd name="T30" fmla="*/ 600209 w 2642235"/>
              <a:gd name="T31" fmla="*/ 2269152 h 2355850"/>
              <a:gd name="T32" fmla="*/ 639365 w 2642235"/>
              <a:gd name="T33" fmla="*/ 2305057 h 2355850"/>
              <a:gd name="T34" fmla="*/ 685248 w 2642235"/>
              <a:gd name="T35" fmla="*/ 2332247 h 2355850"/>
              <a:gd name="T36" fmla="*/ 735611 w 2642235"/>
              <a:gd name="T37" fmla="*/ 2349475 h 2355850"/>
              <a:gd name="T38" fmla="*/ 788215 w 2642235"/>
              <a:gd name="T39" fmla="*/ 2355494 h 2355850"/>
              <a:gd name="T40" fmla="*/ 1858210 w 2642235"/>
              <a:gd name="T41" fmla="*/ 2355494 h 2355850"/>
              <a:gd name="T42" fmla="*/ 1902167 w 2642235"/>
              <a:gd name="T43" fmla="*/ 2351290 h 2355850"/>
              <a:gd name="T44" fmla="*/ 1944972 w 2642235"/>
              <a:gd name="T45" fmla="*/ 2339158 h 2355850"/>
              <a:gd name="T46" fmla="*/ 1985471 w 2642235"/>
              <a:gd name="T47" fmla="*/ 2319820 h 2355850"/>
              <a:gd name="T48" fmla="*/ 2022514 w 2642235"/>
              <a:gd name="T49" fmla="*/ 2293996 h 2355850"/>
              <a:gd name="T50" fmla="*/ 2054950 w 2642235"/>
              <a:gd name="T51" fmla="*/ 2262408 h 2355850"/>
              <a:gd name="T52" fmla="*/ 2081624 w 2642235"/>
              <a:gd name="T53" fmla="*/ 2225776 h 2355850"/>
              <a:gd name="T54" fmla="*/ 2611406 w 2642235"/>
              <a:gd name="T55" fmla="*/ 1307464 h 2355850"/>
              <a:gd name="T56" fmla="*/ 2630915 w 2642235"/>
              <a:gd name="T57" fmla="*/ 1265173 h 2355850"/>
              <a:gd name="T58" fmla="*/ 2642619 w 2642235"/>
              <a:gd name="T59" fmla="*/ 1221739 h 2355850"/>
              <a:gd name="T60" fmla="*/ 2646521 w 2642235"/>
              <a:gd name="T61" fmla="*/ 1177734 h 2355850"/>
              <a:gd name="T62" fmla="*/ 2642619 w 2642235"/>
              <a:gd name="T63" fmla="*/ 1133728 h 2355850"/>
              <a:gd name="T64" fmla="*/ 2630915 w 2642235"/>
              <a:gd name="T65" fmla="*/ 1090295 h 2355850"/>
              <a:gd name="T66" fmla="*/ 2611406 w 2642235"/>
              <a:gd name="T67" fmla="*/ 1048003 h 2355850"/>
              <a:gd name="T68" fmla="*/ 2081624 w 2642235"/>
              <a:gd name="T69" fmla="*/ 129666 h 2355850"/>
              <a:gd name="T70" fmla="*/ 2054950 w 2642235"/>
              <a:gd name="T71" fmla="*/ 93030 h 2355850"/>
              <a:gd name="T72" fmla="*/ 2022514 w 2642235"/>
              <a:gd name="T73" fmla="*/ 61449 h 2355850"/>
              <a:gd name="T74" fmla="*/ 1985471 w 2642235"/>
              <a:gd name="T75" fmla="*/ 35639 h 2355850"/>
              <a:gd name="T76" fmla="*/ 1944972 w 2642235"/>
              <a:gd name="T77" fmla="*/ 16317 h 2355850"/>
              <a:gd name="T78" fmla="*/ 1902167 w 2642235"/>
              <a:gd name="T79" fmla="*/ 4198 h 2355850"/>
              <a:gd name="T80" fmla="*/ 1858210 w 2642235"/>
              <a:gd name="T81" fmla="*/ 0 h 235585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642235" h="2355850">
                <a:moveTo>
                  <a:pt x="1854866" y="0"/>
                </a:moveTo>
                <a:lnTo>
                  <a:pt x="786796" y="0"/>
                </a:lnTo>
                <a:lnTo>
                  <a:pt x="734286" y="6011"/>
                </a:lnTo>
                <a:lnTo>
                  <a:pt x="684014" y="23221"/>
                </a:lnTo>
                <a:lnTo>
                  <a:pt x="638215" y="50392"/>
                </a:lnTo>
                <a:lnTo>
                  <a:pt x="599129" y="86286"/>
                </a:lnTo>
                <a:lnTo>
                  <a:pt x="568991" y="129666"/>
                </a:lnTo>
                <a:lnTo>
                  <a:pt x="34956" y="1048003"/>
                </a:lnTo>
                <a:lnTo>
                  <a:pt x="15536" y="1090295"/>
                </a:lnTo>
                <a:lnTo>
                  <a:pt x="3884" y="1133728"/>
                </a:lnTo>
                <a:lnTo>
                  <a:pt x="0" y="1177734"/>
                </a:lnTo>
                <a:lnTo>
                  <a:pt x="3884" y="1221739"/>
                </a:lnTo>
                <a:lnTo>
                  <a:pt x="15536" y="1265173"/>
                </a:lnTo>
                <a:lnTo>
                  <a:pt x="34956" y="1307464"/>
                </a:lnTo>
                <a:lnTo>
                  <a:pt x="568991" y="2225776"/>
                </a:lnTo>
                <a:lnTo>
                  <a:pt x="599129" y="2269152"/>
                </a:lnTo>
                <a:lnTo>
                  <a:pt x="638215" y="2305057"/>
                </a:lnTo>
                <a:lnTo>
                  <a:pt x="684014" y="2332247"/>
                </a:lnTo>
                <a:lnTo>
                  <a:pt x="734286" y="2349475"/>
                </a:lnTo>
                <a:lnTo>
                  <a:pt x="786796" y="2355494"/>
                </a:lnTo>
                <a:lnTo>
                  <a:pt x="1854866" y="2355494"/>
                </a:lnTo>
                <a:lnTo>
                  <a:pt x="1898744" y="2351290"/>
                </a:lnTo>
                <a:lnTo>
                  <a:pt x="1941471" y="2339158"/>
                </a:lnTo>
                <a:lnTo>
                  <a:pt x="1981898" y="2319820"/>
                </a:lnTo>
                <a:lnTo>
                  <a:pt x="2018875" y="2293996"/>
                </a:lnTo>
                <a:lnTo>
                  <a:pt x="2051252" y="2262408"/>
                </a:lnTo>
                <a:lnTo>
                  <a:pt x="2077878" y="2225776"/>
                </a:lnTo>
                <a:lnTo>
                  <a:pt x="2606706" y="1307464"/>
                </a:lnTo>
                <a:lnTo>
                  <a:pt x="2626180" y="1265173"/>
                </a:lnTo>
                <a:lnTo>
                  <a:pt x="2637864" y="1221739"/>
                </a:lnTo>
                <a:lnTo>
                  <a:pt x="2641758" y="1177734"/>
                </a:lnTo>
                <a:lnTo>
                  <a:pt x="2637864" y="1133728"/>
                </a:lnTo>
                <a:lnTo>
                  <a:pt x="2626180" y="1090295"/>
                </a:lnTo>
                <a:lnTo>
                  <a:pt x="2606706" y="1048003"/>
                </a:lnTo>
                <a:lnTo>
                  <a:pt x="2077878" y="129666"/>
                </a:lnTo>
                <a:lnTo>
                  <a:pt x="2051252" y="93030"/>
                </a:lnTo>
                <a:lnTo>
                  <a:pt x="2018875" y="61449"/>
                </a:lnTo>
                <a:lnTo>
                  <a:pt x="1981898" y="35639"/>
                </a:lnTo>
                <a:lnTo>
                  <a:pt x="1941471" y="16317"/>
                </a:lnTo>
                <a:lnTo>
                  <a:pt x="1898744" y="4198"/>
                </a:lnTo>
                <a:lnTo>
                  <a:pt x="1854866"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1389" name="object 13">
            <a:extLst>
              <a:ext uri="{FF2B5EF4-FFF2-40B4-BE49-F238E27FC236}">
                <a16:creationId xmlns:a16="http://schemas.microsoft.com/office/drawing/2014/main" id="{0CFE1935-3A90-4CAD-9D7F-9F6F4CF7C157}"/>
              </a:ext>
            </a:extLst>
          </p:cNvPr>
          <p:cNvSpPr>
            <a:spLocks/>
          </p:cNvSpPr>
          <p:nvPr/>
        </p:nvSpPr>
        <p:spPr bwMode="auto">
          <a:xfrm>
            <a:off x="3386138" y="3781425"/>
            <a:ext cx="2643187" cy="2355850"/>
          </a:xfrm>
          <a:custGeom>
            <a:avLst/>
            <a:gdLst>
              <a:gd name="T0" fmla="*/ 570016 w 2642235"/>
              <a:gd name="T1" fmla="*/ 129666 h 2355850"/>
              <a:gd name="T2" fmla="*/ 260722 w 2642235"/>
              <a:gd name="T3" fmla="*/ 660580 h 2355850"/>
              <a:gd name="T4" fmla="*/ 101896 w 2642235"/>
              <a:gd name="T5" fmla="*/ 933211 h 2355850"/>
              <a:gd name="T6" fmla="*/ 43381 w 2642235"/>
              <a:gd name="T7" fmla="*/ 1033654 h 2355850"/>
              <a:gd name="T8" fmla="*/ 35021 w 2642235"/>
              <a:gd name="T9" fmla="*/ 1048003 h 2355850"/>
              <a:gd name="T10" fmla="*/ 15566 w 2642235"/>
              <a:gd name="T11" fmla="*/ 1090294 h 2355850"/>
              <a:gd name="T12" fmla="*/ 3889 w 2642235"/>
              <a:gd name="T13" fmla="*/ 1133728 h 2355850"/>
              <a:gd name="T14" fmla="*/ 0 w 2642235"/>
              <a:gd name="T15" fmla="*/ 1177734 h 2355850"/>
              <a:gd name="T16" fmla="*/ 3889 w 2642235"/>
              <a:gd name="T17" fmla="*/ 1221739 h 2355850"/>
              <a:gd name="T18" fmla="*/ 15566 w 2642235"/>
              <a:gd name="T19" fmla="*/ 1265173 h 2355850"/>
              <a:gd name="T20" fmla="*/ 35021 w 2642235"/>
              <a:gd name="T21" fmla="*/ 1307464 h 2355850"/>
              <a:gd name="T22" fmla="*/ 344315 w 2642235"/>
              <a:gd name="T23" fmla="*/ 1838363 h 2355850"/>
              <a:gd name="T24" fmla="*/ 503142 w 2642235"/>
              <a:gd name="T25" fmla="*/ 2110987 h 2355850"/>
              <a:gd name="T26" fmla="*/ 561657 w 2642235"/>
              <a:gd name="T27" fmla="*/ 2211427 h 2355850"/>
              <a:gd name="T28" fmla="*/ 600209 w 2642235"/>
              <a:gd name="T29" fmla="*/ 2269152 h 2355850"/>
              <a:gd name="T30" fmla="*/ 639365 w 2642235"/>
              <a:gd name="T31" fmla="*/ 2305057 h 2355850"/>
              <a:gd name="T32" fmla="*/ 685248 w 2642235"/>
              <a:gd name="T33" fmla="*/ 2332247 h 2355850"/>
              <a:gd name="T34" fmla="*/ 735611 w 2642235"/>
              <a:gd name="T35" fmla="*/ 2349475 h 2355850"/>
              <a:gd name="T36" fmla="*/ 788215 w 2642235"/>
              <a:gd name="T37" fmla="*/ 2355494 h 2355850"/>
              <a:gd name="T38" fmla="*/ 1406806 w 2642235"/>
              <a:gd name="T39" fmla="*/ 2355494 h 2355850"/>
              <a:gd name="T40" fmla="*/ 1724460 w 2642235"/>
              <a:gd name="T41" fmla="*/ 2355494 h 2355850"/>
              <a:gd name="T42" fmla="*/ 1841492 w 2642235"/>
              <a:gd name="T43" fmla="*/ 2355494 h 2355850"/>
              <a:gd name="T44" fmla="*/ 1858210 w 2642235"/>
              <a:gd name="T45" fmla="*/ 2355494 h 2355850"/>
              <a:gd name="T46" fmla="*/ 1902167 w 2642235"/>
              <a:gd name="T47" fmla="*/ 2351290 h 2355850"/>
              <a:gd name="T48" fmla="*/ 1944972 w 2642235"/>
              <a:gd name="T49" fmla="*/ 2339158 h 2355850"/>
              <a:gd name="T50" fmla="*/ 1985471 w 2642235"/>
              <a:gd name="T51" fmla="*/ 2319820 h 2355850"/>
              <a:gd name="T52" fmla="*/ 2022514 w 2642235"/>
              <a:gd name="T53" fmla="*/ 2293996 h 2355850"/>
              <a:gd name="T54" fmla="*/ 2054950 w 2642235"/>
              <a:gd name="T55" fmla="*/ 2262408 h 2355850"/>
              <a:gd name="T56" fmla="*/ 2081624 w 2642235"/>
              <a:gd name="T57" fmla="*/ 2225776 h 2355850"/>
              <a:gd name="T58" fmla="*/ 2387904 w 2642235"/>
              <a:gd name="T59" fmla="*/ 1694877 h 2355850"/>
              <a:gd name="T60" fmla="*/ 2545183 w 2642235"/>
              <a:gd name="T61" fmla="*/ 1422253 h 2355850"/>
              <a:gd name="T62" fmla="*/ 2603128 w 2642235"/>
              <a:gd name="T63" fmla="*/ 1321813 h 2355850"/>
              <a:gd name="T64" fmla="*/ 2611406 w 2642235"/>
              <a:gd name="T65" fmla="*/ 1307464 h 2355850"/>
              <a:gd name="T66" fmla="*/ 2630915 w 2642235"/>
              <a:gd name="T67" fmla="*/ 1265173 h 2355850"/>
              <a:gd name="T68" fmla="*/ 2642619 w 2642235"/>
              <a:gd name="T69" fmla="*/ 1221739 h 2355850"/>
              <a:gd name="T70" fmla="*/ 2646521 w 2642235"/>
              <a:gd name="T71" fmla="*/ 1177734 h 2355850"/>
              <a:gd name="T72" fmla="*/ 2642619 w 2642235"/>
              <a:gd name="T73" fmla="*/ 1133728 h 2355850"/>
              <a:gd name="T74" fmla="*/ 2630915 w 2642235"/>
              <a:gd name="T75" fmla="*/ 1090295 h 2355850"/>
              <a:gd name="T76" fmla="*/ 2611406 w 2642235"/>
              <a:gd name="T77" fmla="*/ 1048003 h 2355850"/>
              <a:gd name="T78" fmla="*/ 2305126 w 2642235"/>
              <a:gd name="T79" fmla="*/ 517090 h 2355850"/>
              <a:gd name="T80" fmla="*/ 2147847 w 2642235"/>
              <a:gd name="T81" fmla="*/ 244459 h 2355850"/>
              <a:gd name="T82" fmla="*/ 2089902 w 2642235"/>
              <a:gd name="T83" fmla="*/ 144016 h 2355850"/>
              <a:gd name="T84" fmla="*/ 2054950 w 2642235"/>
              <a:gd name="T85" fmla="*/ 93030 h 2355850"/>
              <a:gd name="T86" fmla="*/ 2022514 w 2642235"/>
              <a:gd name="T87" fmla="*/ 61449 h 2355850"/>
              <a:gd name="T88" fmla="*/ 1985471 w 2642235"/>
              <a:gd name="T89" fmla="*/ 35639 h 2355850"/>
              <a:gd name="T90" fmla="*/ 1944972 w 2642235"/>
              <a:gd name="T91" fmla="*/ 16317 h 2355850"/>
              <a:gd name="T92" fmla="*/ 1902167 w 2642235"/>
              <a:gd name="T93" fmla="*/ 4198 h 2355850"/>
              <a:gd name="T94" fmla="*/ 1858210 w 2642235"/>
              <a:gd name="T95" fmla="*/ 0 h 2355850"/>
              <a:gd name="T96" fmla="*/ 1239618 w 2642235"/>
              <a:gd name="T97" fmla="*/ 0 h 2355850"/>
              <a:gd name="T98" fmla="*/ 921965 w 2642235"/>
              <a:gd name="T99" fmla="*/ 0 h 2355850"/>
              <a:gd name="T100" fmla="*/ 804934 w 2642235"/>
              <a:gd name="T101" fmla="*/ 0 h 2355850"/>
              <a:gd name="T102" fmla="*/ 788215 w 2642235"/>
              <a:gd name="T103" fmla="*/ 0 h 2355850"/>
              <a:gd name="T104" fmla="*/ 735611 w 2642235"/>
              <a:gd name="T105" fmla="*/ 6011 h 2355850"/>
              <a:gd name="T106" fmla="*/ 685248 w 2642235"/>
              <a:gd name="T107" fmla="*/ 23221 h 2355850"/>
              <a:gd name="T108" fmla="*/ 639365 w 2642235"/>
              <a:gd name="T109" fmla="*/ 50392 h 2355850"/>
              <a:gd name="T110" fmla="*/ 600209 w 2642235"/>
              <a:gd name="T111" fmla="*/ 86286 h 2355850"/>
              <a:gd name="T112" fmla="*/ 570016 w 2642235"/>
              <a:gd name="T113" fmla="*/ 129666 h 235585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642235" h="2355850">
                <a:moveTo>
                  <a:pt x="568991" y="129666"/>
                </a:moveTo>
                <a:lnTo>
                  <a:pt x="260252" y="660580"/>
                </a:lnTo>
                <a:lnTo>
                  <a:pt x="101711" y="933211"/>
                </a:lnTo>
                <a:lnTo>
                  <a:pt x="43301" y="1033654"/>
                </a:lnTo>
                <a:lnTo>
                  <a:pt x="34956" y="1048003"/>
                </a:lnTo>
                <a:lnTo>
                  <a:pt x="15536" y="1090294"/>
                </a:lnTo>
                <a:lnTo>
                  <a:pt x="3884" y="1133728"/>
                </a:lnTo>
                <a:lnTo>
                  <a:pt x="0" y="1177734"/>
                </a:lnTo>
                <a:lnTo>
                  <a:pt x="3884" y="1221739"/>
                </a:lnTo>
                <a:lnTo>
                  <a:pt x="15536" y="1265173"/>
                </a:lnTo>
                <a:lnTo>
                  <a:pt x="34956" y="1307464"/>
                </a:lnTo>
                <a:lnTo>
                  <a:pt x="343695" y="1838363"/>
                </a:lnTo>
                <a:lnTo>
                  <a:pt x="502237" y="2110987"/>
                </a:lnTo>
                <a:lnTo>
                  <a:pt x="560647" y="2211427"/>
                </a:lnTo>
                <a:lnTo>
                  <a:pt x="599129" y="2269152"/>
                </a:lnTo>
                <a:lnTo>
                  <a:pt x="638215" y="2305057"/>
                </a:lnTo>
                <a:lnTo>
                  <a:pt x="684014" y="2332247"/>
                </a:lnTo>
                <a:lnTo>
                  <a:pt x="734286" y="2349475"/>
                </a:lnTo>
                <a:lnTo>
                  <a:pt x="786796" y="2355494"/>
                </a:lnTo>
                <a:lnTo>
                  <a:pt x="1404274" y="2355494"/>
                </a:lnTo>
                <a:lnTo>
                  <a:pt x="1721357" y="2355494"/>
                </a:lnTo>
                <a:lnTo>
                  <a:pt x="1838178" y="2355494"/>
                </a:lnTo>
                <a:lnTo>
                  <a:pt x="1854866" y="2355494"/>
                </a:lnTo>
                <a:lnTo>
                  <a:pt x="1898744" y="2351290"/>
                </a:lnTo>
                <a:lnTo>
                  <a:pt x="1941471" y="2339158"/>
                </a:lnTo>
                <a:lnTo>
                  <a:pt x="1981898" y="2319820"/>
                </a:lnTo>
                <a:lnTo>
                  <a:pt x="2018875" y="2293996"/>
                </a:lnTo>
                <a:lnTo>
                  <a:pt x="2051252" y="2262408"/>
                </a:lnTo>
                <a:lnTo>
                  <a:pt x="2077878" y="2225776"/>
                </a:lnTo>
                <a:lnTo>
                  <a:pt x="2383607" y="1694877"/>
                </a:lnTo>
                <a:lnTo>
                  <a:pt x="2540603" y="1422253"/>
                </a:lnTo>
                <a:lnTo>
                  <a:pt x="2598443" y="1321813"/>
                </a:lnTo>
                <a:lnTo>
                  <a:pt x="2606706" y="1307464"/>
                </a:lnTo>
                <a:lnTo>
                  <a:pt x="2626180" y="1265173"/>
                </a:lnTo>
                <a:lnTo>
                  <a:pt x="2637864" y="1221739"/>
                </a:lnTo>
                <a:lnTo>
                  <a:pt x="2641758" y="1177734"/>
                </a:lnTo>
                <a:lnTo>
                  <a:pt x="2637864" y="1133728"/>
                </a:lnTo>
                <a:lnTo>
                  <a:pt x="2626180" y="1090295"/>
                </a:lnTo>
                <a:lnTo>
                  <a:pt x="2606706" y="1048003"/>
                </a:lnTo>
                <a:lnTo>
                  <a:pt x="2300978" y="517090"/>
                </a:lnTo>
                <a:lnTo>
                  <a:pt x="2143982" y="244459"/>
                </a:lnTo>
                <a:lnTo>
                  <a:pt x="2086141" y="144016"/>
                </a:lnTo>
                <a:lnTo>
                  <a:pt x="2051252" y="93030"/>
                </a:lnTo>
                <a:lnTo>
                  <a:pt x="2018875" y="61449"/>
                </a:lnTo>
                <a:lnTo>
                  <a:pt x="1981898" y="35639"/>
                </a:lnTo>
                <a:lnTo>
                  <a:pt x="1941471" y="16317"/>
                </a:lnTo>
                <a:lnTo>
                  <a:pt x="1898744" y="4198"/>
                </a:lnTo>
                <a:lnTo>
                  <a:pt x="1854866" y="0"/>
                </a:lnTo>
                <a:lnTo>
                  <a:pt x="1237388" y="0"/>
                </a:lnTo>
                <a:lnTo>
                  <a:pt x="920305" y="0"/>
                </a:lnTo>
                <a:lnTo>
                  <a:pt x="803485" y="0"/>
                </a:lnTo>
                <a:lnTo>
                  <a:pt x="786796" y="0"/>
                </a:lnTo>
                <a:lnTo>
                  <a:pt x="734286" y="6011"/>
                </a:lnTo>
                <a:lnTo>
                  <a:pt x="684014" y="23221"/>
                </a:lnTo>
                <a:lnTo>
                  <a:pt x="638215" y="50392"/>
                </a:lnTo>
                <a:lnTo>
                  <a:pt x="599129" y="86286"/>
                </a:lnTo>
                <a:lnTo>
                  <a:pt x="568991" y="129666"/>
                </a:lnTo>
                <a:close/>
              </a:path>
            </a:pathLst>
          </a:cu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01390" name="object 15">
            <a:extLst>
              <a:ext uri="{FF2B5EF4-FFF2-40B4-BE49-F238E27FC236}">
                <a16:creationId xmlns:a16="http://schemas.microsoft.com/office/drawing/2014/main" id="{2FE4B592-D34C-4642-9E73-2DEF80FCC59D}"/>
              </a:ext>
            </a:extLst>
          </p:cNvPr>
          <p:cNvSpPr>
            <a:spLocks noChangeArrowheads="1"/>
          </p:cNvSpPr>
          <p:nvPr/>
        </p:nvSpPr>
        <p:spPr bwMode="auto">
          <a:xfrm>
            <a:off x="3867150" y="4679950"/>
            <a:ext cx="1809750" cy="693738"/>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1391" name="object 16">
            <a:extLst>
              <a:ext uri="{FF2B5EF4-FFF2-40B4-BE49-F238E27FC236}">
                <a16:creationId xmlns:a16="http://schemas.microsoft.com/office/drawing/2014/main" id="{9500390A-FA5A-4734-9757-8318E224070C}"/>
              </a:ext>
            </a:extLst>
          </p:cNvPr>
          <p:cNvSpPr>
            <a:spLocks/>
          </p:cNvSpPr>
          <p:nvPr/>
        </p:nvSpPr>
        <p:spPr bwMode="auto">
          <a:xfrm>
            <a:off x="3578225" y="3949700"/>
            <a:ext cx="2259013" cy="2017713"/>
          </a:xfrm>
          <a:custGeom>
            <a:avLst/>
            <a:gdLst>
              <a:gd name="T0" fmla="*/ 1583536 w 2259965"/>
              <a:gd name="T1" fmla="*/ 0 h 2017395"/>
              <a:gd name="T2" fmla="*/ 671060 w 2259965"/>
              <a:gd name="T3" fmla="*/ 0 h 2017395"/>
              <a:gd name="T4" fmla="*/ 626199 w 2259965"/>
              <a:gd name="T5" fmla="*/ 5161 h 2017395"/>
              <a:gd name="T6" fmla="*/ 583235 w 2259965"/>
              <a:gd name="T7" fmla="*/ 19928 h 2017395"/>
              <a:gd name="T8" fmla="*/ 544098 w 2259965"/>
              <a:gd name="T9" fmla="*/ 43240 h 2017395"/>
              <a:gd name="T10" fmla="*/ 510716 w 2259965"/>
              <a:gd name="T11" fmla="*/ 74024 h 2017395"/>
              <a:gd name="T12" fmla="*/ 485016 w 2259965"/>
              <a:gd name="T13" fmla="*/ 111215 h 2017395"/>
              <a:gd name="T14" fmla="*/ 28652 w 2259965"/>
              <a:gd name="T15" fmla="*/ 898089 h 2017395"/>
              <a:gd name="T16" fmla="*/ 9550 w 2259965"/>
              <a:gd name="T17" fmla="*/ 941705 h 2017395"/>
              <a:gd name="T18" fmla="*/ 0 w 2259965"/>
              <a:gd name="T19" fmla="*/ 986585 h 2017395"/>
              <a:gd name="T20" fmla="*/ 0 w 2259965"/>
              <a:gd name="T21" fmla="*/ 1031891 h 2017395"/>
              <a:gd name="T22" fmla="*/ 9550 w 2259965"/>
              <a:gd name="T23" fmla="*/ 1076771 h 2017395"/>
              <a:gd name="T24" fmla="*/ 28652 w 2259965"/>
              <a:gd name="T25" fmla="*/ 1120387 h 2017395"/>
              <a:gd name="T26" fmla="*/ 485016 w 2259965"/>
              <a:gd name="T27" fmla="*/ 1907251 h 2017395"/>
              <a:gd name="T28" fmla="*/ 510716 w 2259965"/>
              <a:gd name="T29" fmla="*/ 1944412 h 2017395"/>
              <a:gd name="T30" fmla="*/ 544098 w 2259965"/>
              <a:gd name="T31" fmla="*/ 1975175 h 2017395"/>
              <a:gd name="T32" fmla="*/ 583235 w 2259965"/>
              <a:gd name="T33" fmla="*/ 1998471 h 2017395"/>
              <a:gd name="T34" fmla="*/ 626199 w 2259965"/>
              <a:gd name="T35" fmla="*/ 2013229 h 2017395"/>
              <a:gd name="T36" fmla="*/ 671060 w 2259965"/>
              <a:gd name="T37" fmla="*/ 2018388 h 2017395"/>
              <a:gd name="T38" fmla="*/ 1583536 w 2259965"/>
              <a:gd name="T39" fmla="*/ 2018388 h 2017395"/>
              <a:gd name="T40" fmla="*/ 1628482 w 2259965"/>
              <a:gd name="T41" fmla="*/ 2013229 h 2017395"/>
              <a:gd name="T42" fmla="*/ 1671707 w 2259965"/>
              <a:gd name="T43" fmla="*/ 1998471 h 2017395"/>
              <a:gd name="T44" fmla="*/ 1711519 w 2259965"/>
              <a:gd name="T45" fmla="*/ 1975175 h 2017395"/>
              <a:gd name="T46" fmla="*/ 1746227 w 2259965"/>
              <a:gd name="T47" fmla="*/ 1944412 h 2017395"/>
              <a:gd name="T48" fmla="*/ 1774141 w 2259965"/>
              <a:gd name="T49" fmla="*/ 1907251 h 2017395"/>
              <a:gd name="T50" fmla="*/ 2225944 w 2259965"/>
              <a:gd name="T51" fmla="*/ 1120387 h 2017395"/>
              <a:gd name="T52" fmla="*/ 2245044 w 2259965"/>
              <a:gd name="T53" fmla="*/ 1076771 h 2017395"/>
              <a:gd name="T54" fmla="*/ 2254595 w 2259965"/>
              <a:gd name="T55" fmla="*/ 1031891 h 2017395"/>
              <a:gd name="T56" fmla="*/ 2254595 w 2259965"/>
              <a:gd name="T57" fmla="*/ 986585 h 2017395"/>
              <a:gd name="T58" fmla="*/ 2245044 w 2259965"/>
              <a:gd name="T59" fmla="*/ 941705 h 2017395"/>
              <a:gd name="T60" fmla="*/ 2225944 w 2259965"/>
              <a:gd name="T61" fmla="*/ 898089 h 2017395"/>
              <a:gd name="T62" fmla="*/ 1774141 w 2259965"/>
              <a:gd name="T63" fmla="*/ 111215 h 2017395"/>
              <a:gd name="T64" fmla="*/ 1746227 w 2259965"/>
              <a:gd name="T65" fmla="*/ 74024 h 2017395"/>
              <a:gd name="T66" fmla="*/ 1711519 w 2259965"/>
              <a:gd name="T67" fmla="*/ 43240 h 2017395"/>
              <a:gd name="T68" fmla="*/ 1671707 w 2259965"/>
              <a:gd name="T69" fmla="*/ 19928 h 2017395"/>
              <a:gd name="T70" fmla="*/ 1628482 w 2259965"/>
              <a:gd name="T71" fmla="*/ 5161 h 2017395"/>
              <a:gd name="T72" fmla="*/ 1583536 w 2259965"/>
              <a:gd name="T73" fmla="*/ 0 h 201739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259965" h="2017395">
                <a:moveTo>
                  <a:pt x="1586875" y="0"/>
                </a:moveTo>
                <a:lnTo>
                  <a:pt x="672475" y="0"/>
                </a:lnTo>
                <a:lnTo>
                  <a:pt x="627519" y="5156"/>
                </a:lnTo>
                <a:lnTo>
                  <a:pt x="584465" y="19913"/>
                </a:lnTo>
                <a:lnTo>
                  <a:pt x="545245" y="43205"/>
                </a:lnTo>
                <a:lnTo>
                  <a:pt x="511792" y="73964"/>
                </a:lnTo>
                <a:lnTo>
                  <a:pt x="486039" y="111125"/>
                </a:lnTo>
                <a:lnTo>
                  <a:pt x="28712" y="897382"/>
                </a:lnTo>
                <a:lnTo>
                  <a:pt x="9570" y="940965"/>
                </a:lnTo>
                <a:lnTo>
                  <a:pt x="0" y="985810"/>
                </a:lnTo>
                <a:lnTo>
                  <a:pt x="0" y="1031076"/>
                </a:lnTo>
                <a:lnTo>
                  <a:pt x="9570" y="1075921"/>
                </a:lnTo>
                <a:lnTo>
                  <a:pt x="28712" y="1119504"/>
                </a:lnTo>
                <a:lnTo>
                  <a:pt x="486039" y="1905749"/>
                </a:lnTo>
                <a:lnTo>
                  <a:pt x="511792" y="1942882"/>
                </a:lnTo>
                <a:lnTo>
                  <a:pt x="545245" y="1973620"/>
                </a:lnTo>
                <a:lnTo>
                  <a:pt x="584465" y="1996896"/>
                </a:lnTo>
                <a:lnTo>
                  <a:pt x="627519" y="2011644"/>
                </a:lnTo>
                <a:lnTo>
                  <a:pt x="672475" y="2016798"/>
                </a:lnTo>
                <a:lnTo>
                  <a:pt x="1586875" y="2016798"/>
                </a:lnTo>
                <a:lnTo>
                  <a:pt x="1631916" y="2011644"/>
                </a:lnTo>
                <a:lnTo>
                  <a:pt x="1675232" y="1996896"/>
                </a:lnTo>
                <a:lnTo>
                  <a:pt x="1715128" y="1973620"/>
                </a:lnTo>
                <a:lnTo>
                  <a:pt x="1749910" y="1942882"/>
                </a:lnTo>
                <a:lnTo>
                  <a:pt x="1777883" y="1905749"/>
                </a:lnTo>
                <a:lnTo>
                  <a:pt x="2230638" y="1119504"/>
                </a:lnTo>
                <a:lnTo>
                  <a:pt x="2249779" y="1075921"/>
                </a:lnTo>
                <a:lnTo>
                  <a:pt x="2259350" y="1031076"/>
                </a:lnTo>
                <a:lnTo>
                  <a:pt x="2259350" y="985810"/>
                </a:lnTo>
                <a:lnTo>
                  <a:pt x="2249779" y="940965"/>
                </a:lnTo>
                <a:lnTo>
                  <a:pt x="2230638" y="897382"/>
                </a:lnTo>
                <a:lnTo>
                  <a:pt x="1777883" y="111125"/>
                </a:lnTo>
                <a:lnTo>
                  <a:pt x="1749910" y="73964"/>
                </a:lnTo>
                <a:lnTo>
                  <a:pt x="1715128" y="43205"/>
                </a:lnTo>
                <a:lnTo>
                  <a:pt x="1675232" y="19913"/>
                </a:lnTo>
                <a:lnTo>
                  <a:pt x="1631916" y="5156"/>
                </a:lnTo>
                <a:lnTo>
                  <a:pt x="1586875" y="0"/>
                </a:lnTo>
                <a:close/>
              </a:path>
            </a:pathLst>
          </a:custGeom>
          <a:solidFill>
            <a:srgbClr val="B7580D"/>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1392" name="object 17">
            <a:extLst>
              <a:ext uri="{FF2B5EF4-FFF2-40B4-BE49-F238E27FC236}">
                <a16:creationId xmlns:a16="http://schemas.microsoft.com/office/drawing/2014/main" id="{F102FEB8-1DFB-4BEF-8B15-4E8616BF7B10}"/>
              </a:ext>
            </a:extLst>
          </p:cNvPr>
          <p:cNvSpPr>
            <a:spLocks/>
          </p:cNvSpPr>
          <p:nvPr/>
        </p:nvSpPr>
        <p:spPr bwMode="auto">
          <a:xfrm>
            <a:off x="3578225" y="3949700"/>
            <a:ext cx="2259013" cy="2017713"/>
          </a:xfrm>
          <a:custGeom>
            <a:avLst/>
            <a:gdLst>
              <a:gd name="T0" fmla="*/ 485016 w 2259965"/>
              <a:gd name="T1" fmla="*/ 111215 h 2017395"/>
              <a:gd name="T2" fmla="*/ 221181 w 2259965"/>
              <a:gd name="T3" fmla="*/ 566124 h 2017395"/>
              <a:gd name="T4" fmla="*/ 85698 w 2259965"/>
              <a:gd name="T5" fmla="*/ 799729 h 2017395"/>
              <a:gd name="T6" fmla="*/ 35782 w 2259965"/>
              <a:gd name="T7" fmla="*/ 885796 h 2017395"/>
              <a:gd name="T8" fmla="*/ 28652 w 2259965"/>
              <a:gd name="T9" fmla="*/ 898089 h 2017395"/>
              <a:gd name="T10" fmla="*/ 9550 w 2259965"/>
              <a:gd name="T11" fmla="*/ 941705 h 2017395"/>
              <a:gd name="T12" fmla="*/ 0 w 2259965"/>
              <a:gd name="T13" fmla="*/ 986585 h 2017395"/>
              <a:gd name="T14" fmla="*/ 0 w 2259965"/>
              <a:gd name="T15" fmla="*/ 1031891 h 2017395"/>
              <a:gd name="T16" fmla="*/ 9550 w 2259965"/>
              <a:gd name="T17" fmla="*/ 1076771 h 2017395"/>
              <a:gd name="T18" fmla="*/ 28652 w 2259965"/>
              <a:gd name="T19" fmla="*/ 1120387 h 2017395"/>
              <a:gd name="T20" fmla="*/ 292489 w 2259965"/>
              <a:gd name="T21" fmla="*/ 1575292 h 2017395"/>
              <a:gd name="T22" fmla="*/ 427970 w 2259965"/>
              <a:gd name="T23" fmla="*/ 1808893 h 2017395"/>
              <a:gd name="T24" fmla="*/ 477885 w 2259965"/>
              <a:gd name="T25" fmla="*/ 1894958 h 2017395"/>
              <a:gd name="T26" fmla="*/ 510716 w 2259965"/>
              <a:gd name="T27" fmla="*/ 1944412 h 2017395"/>
              <a:gd name="T28" fmla="*/ 544098 w 2259965"/>
              <a:gd name="T29" fmla="*/ 1975175 h 2017395"/>
              <a:gd name="T30" fmla="*/ 583235 w 2259965"/>
              <a:gd name="T31" fmla="*/ 1998471 h 2017395"/>
              <a:gd name="T32" fmla="*/ 626199 w 2259965"/>
              <a:gd name="T33" fmla="*/ 2013229 h 2017395"/>
              <a:gd name="T34" fmla="*/ 671060 w 2259965"/>
              <a:gd name="T35" fmla="*/ 2018388 h 2017395"/>
              <a:gd name="T36" fmla="*/ 1198584 w 2259965"/>
              <a:gd name="T37" fmla="*/ 2018388 h 2017395"/>
              <a:gd name="T38" fmla="*/ 1469476 w 2259965"/>
              <a:gd name="T39" fmla="*/ 2018388 h 2017395"/>
              <a:gd name="T40" fmla="*/ 1569278 w 2259965"/>
              <a:gd name="T41" fmla="*/ 2018388 h 2017395"/>
              <a:gd name="T42" fmla="*/ 1583536 w 2259965"/>
              <a:gd name="T43" fmla="*/ 2018388 h 2017395"/>
              <a:gd name="T44" fmla="*/ 1628482 w 2259965"/>
              <a:gd name="T45" fmla="*/ 2013229 h 2017395"/>
              <a:gd name="T46" fmla="*/ 1671707 w 2259965"/>
              <a:gd name="T47" fmla="*/ 1998471 h 2017395"/>
              <a:gd name="T48" fmla="*/ 1711519 w 2259965"/>
              <a:gd name="T49" fmla="*/ 1975175 h 2017395"/>
              <a:gd name="T50" fmla="*/ 1746227 w 2259965"/>
              <a:gd name="T51" fmla="*/ 1944412 h 2017395"/>
              <a:gd name="T52" fmla="*/ 1774141 w 2259965"/>
              <a:gd name="T53" fmla="*/ 1907251 h 2017395"/>
              <a:gd name="T54" fmla="*/ 2035340 w 2259965"/>
              <a:gd name="T55" fmla="*/ 1452346 h 2017395"/>
              <a:gd name="T56" fmla="*/ 2169468 w 2259965"/>
              <a:gd name="T57" fmla="*/ 1218745 h 2017395"/>
              <a:gd name="T58" fmla="*/ 2218884 w 2259965"/>
              <a:gd name="T59" fmla="*/ 1132681 h 2017395"/>
              <a:gd name="T60" fmla="*/ 2225944 w 2259965"/>
              <a:gd name="T61" fmla="*/ 1120387 h 2017395"/>
              <a:gd name="T62" fmla="*/ 2245044 w 2259965"/>
              <a:gd name="T63" fmla="*/ 1076771 h 2017395"/>
              <a:gd name="T64" fmla="*/ 2254595 w 2259965"/>
              <a:gd name="T65" fmla="*/ 1031891 h 2017395"/>
              <a:gd name="T66" fmla="*/ 2254595 w 2259965"/>
              <a:gd name="T67" fmla="*/ 986585 h 2017395"/>
              <a:gd name="T68" fmla="*/ 2245044 w 2259965"/>
              <a:gd name="T69" fmla="*/ 941705 h 2017395"/>
              <a:gd name="T70" fmla="*/ 2225944 w 2259965"/>
              <a:gd name="T71" fmla="*/ 898089 h 2017395"/>
              <a:gd name="T72" fmla="*/ 1964746 w 2259965"/>
              <a:gd name="T73" fmla="*/ 443177 h 2017395"/>
              <a:gd name="T74" fmla="*/ 1830617 w 2259965"/>
              <a:gd name="T75" fmla="*/ 209572 h 2017395"/>
              <a:gd name="T76" fmla="*/ 1781200 w 2259965"/>
              <a:gd name="T77" fmla="*/ 123505 h 2017395"/>
              <a:gd name="T78" fmla="*/ 1746227 w 2259965"/>
              <a:gd name="T79" fmla="*/ 74024 h 2017395"/>
              <a:gd name="T80" fmla="*/ 1711519 w 2259965"/>
              <a:gd name="T81" fmla="*/ 43240 h 2017395"/>
              <a:gd name="T82" fmla="*/ 1671707 w 2259965"/>
              <a:gd name="T83" fmla="*/ 19928 h 2017395"/>
              <a:gd name="T84" fmla="*/ 1628482 w 2259965"/>
              <a:gd name="T85" fmla="*/ 5161 h 2017395"/>
              <a:gd name="T86" fmla="*/ 1583536 w 2259965"/>
              <a:gd name="T87" fmla="*/ 0 h 2017395"/>
              <a:gd name="T88" fmla="*/ 1056010 w 2259965"/>
              <a:gd name="T89" fmla="*/ 0 h 2017395"/>
              <a:gd name="T90" fmla="*/ 785120 w 2259965"/>
              <a:gd name="T91" fmla="*/ 0 h 2017395"/>
              <a:gd name="T92" fmla="*/ 685317 w 2259965"/>
              <a:gd name="T93" fmla="*/ 0 h 2017395"/>
              <a:gd name="T94" fmla="*/ 671060 w 2259965"/>
              <a:gd name="T95" fmla="*/ 0 h 2017395"/>
              <a:gd name="T96" fmla="*/ 626199 w 2259965"/>
              <a:gd name="T97" fmla="*/ 5161 h 2017395"/>
              <a:gd name="T98" fmla="*/ 583235 w 2259965"/>
              <a:gd name="T99" fmla="*/ 19928 h 2017395"/>
              <a:gd name="T100" fmla="*/ 544098 w 2259965"/>
              <a:gd name="T101" fmla="*/ 43240 h 2017395"/>
              <a:gd name="T102" fmla="*/ 510716 w 2259965"/>
              <a:gd name="T103" fmla="*/ 74024 h 2017395"/>
              <a:gd name="T104" fmla="*/ 485016 w 2259965"/>
              <a:gd name="T105" fmla="*/ 111215 h 201739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259965" h="2017395">
                <a:moveTo>
                  <a:pt x="486039" y="111125"/>
                </a:moveTo>
                <a:lnTo>
                  <a:pt x="221646" y="565679"/>
                </a:lnTo>
                <a:lnTo>
                  <a:pt x="85878" y="799099"/>
                </a:lnTo>
                <a:lnTo>
                  <a:pt x="35857" y="885096"/>
                </a:lnTo>
                <a:lnTo>
                  <a:pt x="28712" y="897382"/>
                </a:lnTo>
                <a:lnTo>
                  <a:pt x="9570" y="940965"/>
                </a:lnTo>
                <a:lnTo>
                  <a:pt x="0" y="985810"/>
                </a:lnTo>
                <a:lnTo>
                  <a:pt x="0" y="1031076"/>
                </a:lnTo>
                <a:lnTo>
                  <a:pt x="9570" y="1075921"/>
                </a:lnTo>
                <a:lnTo>
                  <a:pt x="28712" y="1119504"/>
                </a:lnTo>
                <a:lnTo>
                  <a:pt x="293104" y="1574052"/>
                </a:lnTo>
                <a:lnTo>
                  <a:pt x="428873" y="1807468"/>
                </a:lnTo>
                <a:lnTo>
                  <a:pt x="478893" y="1893464"/>
                </a:lnTo>
                <a:lnTo>
                  <a:pt x="511792" y="1942882"/>
                </a:lnTo>
                <a:lnTo>
                  <a:pt x="545245" y="1973620"/>
                </a:lnTo>
                <a:lnTo>
                  <a:pt x="584465" y="1996896"/>
                </a:lnTo>
                <a:lnTo>
                  <a:pt x="627519" y="2011644"/>
                </a:lnTo>
                <a:lnTo>
                  <a:pt x="672475" y="2016798"/>
                </a:lnTo>
                <a:lnTo>
                  <a:pt x="1201112" y="2016798"/>
                </a:lnTo>
                <a:lnTo>
                  <a:pt x="1472575" y="2016798"/>
                </a:lnTo>
                <a:lnTo>
                  <a:pt x="1572587" y="2016798"/>
                </a:lnTo>
                <a:lnTo>
                  <a:pt x="1586875" y="2016798"/>
                </a:lnTo>
                <a:lnTo>
                  <a:pt x="1631916" y="2011644"/>
                </a:lnTo>
                <a:lnTo>
                  <a:pt x="1675232" y="1996896"/>
                </a:lnTo>
                <a:lnTo>
                  <a:pt x="1715128" y="1973620"/>
                </a:lnTo>
                <a:lnTo>
                  <a:pt x="1749910" y="1942882"/>
                </a:lnTo>
                <a:lnTo>
                  <a:pt x="1777883" y="1905749"/>
                </a:lnTo>
                <a:lnTo>
                  <a:pt x="2039632" y="1451201"/>
                </a:lnTo>
                <a:lnTo>
                  <a:pt x="2174043" y="1217785"/>
                </a:lnTo>
                <a:lnTo>
                  <a:pt x="2223563" y="1131790"/>
                </a:lnTo>
                <a:lnTo>
                  <a:pt x="2230638" y="1119504"/>
                </a:lnTo>
                <a:lnTo>
                  <a:pt x="2249779" y="1075921"/>
                </a:lnTo>
                <a:lnTo>
                  <a:pt x="2259350" y="1031076"/>
                </a:lnTo>
                <a:lnTo>
                  <a:pt x="2259350" y="985810"/>
                </a:lnTo>
                <a:lnTo>
                  <a:pt x="2249779" y="940965"/>
                </a:lnTo>
                <a:lnTo>
                  <a:pt x="2230638" y="897382"/>
                </a:lnTo>
                <a:lnTo>
                  <a:pt x="1968889" y="442827"/>
                </a:lnTo>
                <a:lnTo>
                  <a:pt x="1834477" y="209407"/>
                </a:lnTo>
                <a:lnTo>
                  <a:pt x="1784957" y="123410"/>
                </a:lnTo>
                <a:lnTo>
                  <a:pt x="1749910" y="73964"/>
                </a:lnTo>
                <a:lnTo>
                  <a:pt x="1715128" y="43205"/>
                </a:lnTo>
                <a:lnTo>
                  <a:pt x="1675232" y="19913"/>
                </a:lnTo>
                <a:lnTo>
                  <a:pt x="1631916" y="5156"/>
                </a:lnTo>
                <a:lnTo>
                  <a:pt x="1586875" y="0"/>
                </a:lnTo>
                <a:lnTo>
                  <a:pt x="1058237" y="0"/>
                </a:lnTo>
                <a:lnTo>
                  <a:pt x="786775" y="0"/>
                </a:lnTo>
                <a:lnTo>
                  <a:pt x="686762" y="0"/>
                </a:lnTo>
                <a:lnTo>
                  <a:pt x="672475" y="0"/>
                </a:lnTo>
                <a:lnTo>
                  <a:pt x="627519" y="5156"/>
                </a:lnTo>
                <a:lnTo>
                  <a:pt x="584465" y="19913"/>
                </a:lnTo>
                <a:lnTo>
                  <a:pt x="545245" y="43205"/>
                </a:lnTo>
                <a:lnTo>
                  <a:pt x="511792" y="73964"/>
                </a:lnTo>
                <a:lnTo>
                  <a:pt x="486039" y="111125"/>
                </a:lnTo>
                <a:close/>
              </a:path>
            </a:pathLst>
          </a:cu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8" name="object 18">
            <a:extLst>
              <a:ext uri="{FF2B5EF4-FFF2-40B4-BE49-F238E27FC236}">
                <a16:creationId xmlns:a16="http://schemas.microsoft.com/office/drawing/2014/main" id="{E2DAD69D-8B73-4844-89AB-68DA3D88F4CB}"/>
              </a:ext>
            </a:extLst>
          </p:cNvPr>
          <p:cNvSpPr txBox="1"/>
          <p:nvPr/>
        </p:nvSpPr>
        <p:spPr>
          <a:xfrm>
            <a:off x="4049713" y="4772025"/>
            <a:ext cx="1316037" cy="360363"/>
          </a:xfrm>
          <a:prstGeom prst="rect">
            <a:avLst/>
          </a:prstGeom>
        </p:spPr>
        <p:txBody>
          <a:bodyPr lIns="0" tIns="12065" rIns="0" bIns="0">
            <a:spAutoFit/>
          </a:bodyPr>
          <a:lstStyle/>
          <a:p>
            <a:pPr marL="12700">
              <a:spcBef>
                <a:spcPts val="95"/>
              </a:spcBef>
              <a:defRPr/>
            </a:pPr>
            <a:r>
              <a:rPr sz="2200" b="1" spc="-5" dirty="0">
                <a:solidFill>
                  <a:srgbClr val="FFFFFF"/>
                </a:solidFill>
                <a:latin typeface="Arial"/>
                <a:cs typeface="Arial"/>
              </a:rPr>
              <a:t>技术</a:t>
            </a:r>
            <a:endParaRPr sz="2200">
              <a:latin typeface="Arial"/>
              <a:cs typeface="Arial"/>
            </a:endParaRPr>
          </a:p>
        </p:txBody>
      </p:sp>
      <p:sp>
        <p:nvSpPr>
          <p:cNvPr id="101394" name="object 19">
            <a:extLst>
              <a:ext uri="{FF2B5EF4-FFF2-40B4-BE49-F238E27FC236}">
                <a16:creationId xmlns:a16="http://schemas.microsoft.com/office/drawing/2014/main" id="{BD105320-15DD-4073-BAF2-8B26D69FA56D}"/>
              </a:ext>
            </a:extLst>
          </p:cNvPr>
          <p:cNvSpPr>
            <a:spLocks noChangeArrowheads="1"/>
          </p:cNvSpPr>
          <p:nvPr/>
        </p:nvSpPr>
        <p:spPr bwMode="auto">
          <a:xfrm>
            <a:off x="4700588" y="1308100"/>
            <a:ext cx="2913062" cy="2627313"/>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1395" name="object 20">
            <a:extLst>
              <a:ext uri="{FF2B5EF4-FFF2-40B4-BE49-F238E27FC236}">
                <a16:creationId xmlns:a16="http://schemas.microsoft.com/office/drawing/2014/main" id="{E54706FA-3584-42C1-8498-6E581A4A3F9D}"/>
              </a:ext>
            </a:extLst>
          </p:cNvPr>
          <p:cNvSpPr>
            <a:spLocks/>
          </p:cNvSpPr>
          <p:nvPr/>
        </p:nvSpPr>
        <p:spPr bwMode="auto">
          <a:xfrm>
            <a:off x="4773613" y="1381125"/>
            <a:ext cx="2641600" cy="2355850"/>
          </a:xfrm>
          <a:custGeom>
            <a:avLst/>
            <a:gdLst>
              <a:gd name="T0" fmla="*/ 1852768 w 2642234"/>
              <a:gd name="T1" fmla="*/ 0 h 2355850"/>
              <a:gd name="T2" fmla="*/ 785851 w 2642234"/>
              <a:gd name="T3" fmla="*/ 0 h 2355850"/>
              <a:gd name="T4" fmla="*/ 742030 w 2642234"/>
              <a:gd name="T5" fmla="*/ 4208 h 2355850"/>
              <a:gd name="T6" fmla="*/ 699356 w 2642234"/>
              <a:gd name="T7" fmla="*/ 16350 h 2355850"/>
              <a:gd name="T8" fmla="*/ 658990 w 2642234"/>
              <a:gd name="T9" fmla="*/ 35702 h 2355850"/>
              <a:gd name="T10" fmla="*/ 622080 w 2642234"/>
              <a:gd name="T11" fmla="*/ 61543 h 2355850"/>
              <a:gd name="T12" fmla="*/ 589774 w 2642234"/>
              <a:gd name="T13" fmla="*/ 93148 h 2355850"/>
              <a:gd name="T14" fmla="*/ 563236 w 2642234"/>
              <a:gd name="T15" fmla="*/ 129793 h 2355850"/>
              <a:gd name="T16" fmla="*/ 34916 w 2642234"/>
              <a:gd name="T17" fmla="*/ 1048130 h 2355850"/>
              <a:gd name="T18" fmla="*/ 15516 w 2642234"/>
              <a:gd name="T19" fmla="*/ 1090377 h 2355850"/>
              <a:gd name="T20" fmla="*/ 3879 w 2642234"/>
              <a:gd name="T21" fmla="*/ 1133794 h 2355850"/>
              <a:gd name="T22" fmla="*/ 0 w 2642234"/>
              <a:gd name="T23" fmla="*/ 1177798 h 2355850"/>
              <a:gd name="T24" fmla="*/ 3879 w 2642234"/>
              <a:gd name="T25" fmla="*/ 1221801 h 2355850"/>
              <a:gd name="T26" fmla="*/ 15516 w 2642234"/>
              <a:gd name="T27" fmla="*/ 1265218 h 2355850"/>
              <a:gd name="T28" fmla="*/ 34916 w 2642234"/>
              <a:gd name="T29" fmla="*/ 1307464 h 2355850"/>
              <a:gd name="T30" fmla="*/ 563236 w 2642234"/>
              <a:gd name="T31" fmla="*/ 2225929 h 2355850"/>
              <a:gd name="T32" fmla="*/ 589774 w 2642234"/>
              <a:gd name="T33" fmla="*/ 2262521 h 2355850"/>
              <a:gd name="T34" fmla="*/ 622080 w 2642234"/>
              <a:gd name="T35" fmla="*/ 2294090 h 2355850"/>
              <a:gd name="T36" fmla="*/ 658990 w 2642234"/>
              <a:gd name="T37" fmla="*/ 2319909 h 2355850"/>
              <a:gd name="T38" fmla="*/ 699356 w 2642234"/>
              <a:gd name="T39" fmla="*/ 2339250 h 2355850"/>
              <a:gd name="T40" fmla="*/ 742030 w 2642234"/>
              <a:gd name="T41" fmla="*/ 2351388 h 2355850"/>
              <a:gd name="T42" fmla="*/ 785851 w 2642234"/>
              <a:gd name="T43" fmla="*/ 2355596 h 2355850"/>
              <a:gd name="T44" fmla="*/ 1852768 w 2642234"/>
              <a:gd name="T45" fmla="*/ 2355596 h 2355850"/>
              <a:gd name="T46" fmla="*/ 1905215 w 2642234"/>
              <a:gd name="T47" fmla="*/ 2349572 h 2355850"/>
              <a:gd name="T48" fmla="*/ 1955420 w 2642234"/>
              <a:gd name="T49" fmla="*/ 2332337 h 2355850"/>
              <a:gd name="T50" fmla="*/ 2001144 w 2642234"/>
              <a:gd name="T51" fmla="*/ 2305148 h 2355850"/>
              <a:gd name="T52" fmla="*/ 2040146 w 2642234"/>
              <a:gd name="T53" fmla="*/ 2269260 h 2355850"/>
              <a:gd name="T54" fmla="*/ 2070186 w 2642234"/>
              <a:gd name="T55" fmla="*/ 2225929 h 2355850"/>
              <a:gd name="T56" fmla="*/ 2603707 w 2642234"/>
              <a:gd name="T57" fmla="*/ 1307464 h 2355850"/>
              <a:gd name="T58" fmla="*/ 2623104 w 2642234"/>
              <a:gd name="T59" fmla="*/ 1265218 h 2355850"/>
              <a:gd name="T60" fmla="*/ 2634742 w 2642234"/>
              <a:gd name="T61" fmla="*/ 1221801 h 2355850"/>
              <a:gd name="T62" fmla="*/ 2638622 w 2642234"/>
              <a:gd name="T63" fmla="*/ 1177798 h 2355850"/>
              <a:gd name="T64" fmla="*/ 2634742 w 2642234"/>
              <a:gd name="T65" fmla="*/ 1133794 h 2355850"/>
              <a:gd name="T66" fmla="*/ 2623104 w 2642234"/>
              <a:gd name="T67" fmla="*/ 1090377 h 2355850"/>
              <a:gd name="T68" fmla="*/ 2603707 w 2642234"/>
              <a:gd name="T69" fmla="*/ 1048130 h 2355850"/>
              <a:gd name="T70" fmla="*/ 2070186 w 2642234"/>
              <a:gd name="T71" fmla="*/ 129793 h 2355850"/>
              <a:gd name="T72" fmla="*/ 2040146 w 2642234"/>
              <a:gd name="T73" fmla="*/ 86400 h 2355850"/>
              <a:gd name="T74" fmla="*/ 2001144 w 2642234"/>
              <a:gd name="T75" fmla="*/ 50474 h 2355850"/>
              <a:gd name="T76" fmla="*/ 1955420 w 2642234"/>
              <a:gd name="T77" fmla="*/ 23266 h 2355850"/>
              <a:gd name="T78" fmla="*/ 1905215 w 2642234"/>
              <a:gd name="T79" fmla="*/ 6024 h 2355850"/>
              <a:gd name="T80" fmla="*/ 1852768 w 2642234"/>
              <a:gd name="T81" fmla="*/ 0 h 235585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642234" h="2355850">
                <a:moveTo>
                  <a:pt x="1854993" y="0"/>
                </a:moveTo>
                <a:lnTo>
                  <a:pt x="786796" y="0"/>
                </a:lnTo>
                <a:lnTo>
                  <a:pt x="742920" y="4208"/>
                </a:lnTo>
                <a:lnTo>
                  <a:pt x="700196" y="16350"/>
                </a:lnTo>
                <a:lnTo>
                  <a:pt x="659780" y="35702"/>
                </a:lnTo>
                <a:lnTo>
                  <a:pt x="622825" y="61543"/>
                </a:lnTo>
                <a:lnTo>
                  <a:pt x="590484" y="93148"/>
                </a:lnTo>
                <a:lnTo>
                  <a:pt x="563911" y="129793"/>
                </a:lnTo>
                <a:lnTo>
                  <a:pt x="34956" y="1048130"/>
                </a:lnTo>
                <a:lnTo>
                  <a:pt x="15536" y="1090377"/>
                </a:lnTo>
                <a:lnTo>
                  <a:pt x="3884" y="1133794"/>
                </a:lnTo>
                <a:lnTo>
                  <a:pt x="0" y="1177798"/>
                </a:lnTo>
                <a:lnTo>
                  <a:pt x="3884" y="1221801"/>
                </a:lnTo>
                <a:lnTo>
                  <a:pt x="15536" y="1265218"/>
                </a:lnTo>
                <a:lnTo>
                  <a:pt x="34956" y="1307464"/>
                </a:lnTo>
                <a:lnTo>
                  <a:pt x="563911" y="2225929"/>
                </a:lnTo>
                <a:lnTo>
                  <a:pt x="590484" y="2262521"/>
                </a:lnTo>
                <a:lnTo>
                  <a:pt x="622825" y="2294090"/>
                </a:lnTo>
                <a:lnTo>
                  <a:pt x="659780" y="2319909"/>
                </a:lnTo>
                <a:lnTo>
                  <a:pt x="700196" y="2339250"/>
                </a:lnTo>
                <a:lnTo>
                  <a:pt x="742920" y="2351388"/>
                </a:lnTo>
                <a:lnTo>
                  <a:pt x="786796" y="2355596"/>
                </a:lnTo>
                <a:lnTo>
                  <a:pt x="1854993" y="2355596"/>
                </a:lnTo>
                <a:lnTo>
                  <a:pt x="1907502" y="2349572"/>
                </a:lnTo>
                <a:lnTo>
                  <a:pt x="1957768" y="2332337"/>
                </a:lnTo>
                <a:lnTo>
                  <a:pt x="2003547" y="2305148"/>
                </a:lnTo>
                <a:lnTo>
                  <a:pt x="2042596" y="2269260"/>
                </a:lnTo>
                <a:lnTo>
                  <a:pt x="2072671" y="2225929"/>
                </a:lnTo>
                <a:lnTo>
                  <a:pt x="2606833" y="1307464"/>
                </a:lnTo>
                <a:lnTo>
                  <a:pt x="2626254" y="1265218"/>
                </a:lnTo>
                <a:lnTo>
                  <a:pt x="2637906" y="1221801"/>
                </a:lnTo>
                <a:lnTo>
                  <a:pt x="2641790" y="1177798"/>
                </a:lnTo>
                <a:lnTo>
                  <a:pt x="2637906" y="1133794"/>
                </a:lnTo>
                <a:lnTo>
                  <a:pt x="2626254" y="1090377"/>
                </a:lnTo>
                <a:lnTo>
                  <a:pt x="2606833" y="1048130"/>
                </a:lnTo>
                <a:lnTo>
                  <a:pt x="2072671" y="129793"/>
                </a:lnTo>
                <a:lnTo>
                  <a:pt x="2042596" y="86400"/>
                </a:lnTo>
                <a:lnTo>
                  <a:pt x="2003547" y="50474"/>
                </a:lnTo>
                <a:lnTo>
                  <a:pt x="1957768" y="23266"/>
                </a:lnTo>
                <a:lnTo>
                  <a:pt x="1907502" y="6024"/>
                </a:lnTo>
                <a:lnTo>
                  <a:pt x="1854993"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1396" name="object 21">
            <a:extLst>
              <a:ext uri="{FF2B5EF4-FFF2-40B4-BE49-F238E27FC236}">
                <a16:creationId xmlns:a16="http://schemas.microsoft.com/office/drawing/2014/main" id="{AABD189F-767D-411B-8827-11470B4C04F1}"/>
              </a:ext>
            </a:extLst>
          </p:cNvPr>
          <p:cNvSpPr>
            <a:spLocks/>
          </p:cNvSpPr>
          <p:nvPr/>
        </p:nvSpPr>
        <p:spPr bwMode="auto">
          <a:xfrm>
            <a:off x="4773613" y="1381125"/>
            <a:ext cx="2641600" cy="2355850"/>
          </a:xfrm>
          <a:custGeom>
            <a:avLst/>
            <a:gdLst>
              <a:gd name="T0" fmla="*/ 2070186 w 2642234"/>
              <a:gd name="T1" fmla="*/ 129793 h 2355850"/>
              <a:gd name="T2" fmla="*/ 2378629 w 2642234"/>
              <a:gd name="T3" fmla="*/ 660707 h 2355850"/>
              <a:gd name="T4" fmla="*/ 2537018 w 2642234"/>
              <a:gd name="T5" fmla="*/ 933338 h 2355850"/>
              <a:gd name="T6" fmla="*/ 2595371 w 2642234"/>
              <a:gd name="T7" fmla="*/ 1033781 h 2355850"/>
              <a:gd name="T8" fmla="*/ 2623104 w 2642234"/>
              <a:gd name="T9" fmla="*/ 1090377 h 2355850"/>
              <a:gd name="T10" fmla="*/ 2634742 w 2642234"/>
              <a:gd name="T11" fmla="*/ 1133794 h 2355850"/>
              <a:gd name="T12" fmla="*/ 2638622 w 2642234"/>
              <a:gd name="T13" fmla="*/ 1177798 h 2355850"/>
              <a:gd name="T14" fmla="*/ 2634742 w 2642234"/>
              <a:gd name="T15" fmla="*/ 1221801 h 2355850"/>
              <a:gd name="T16" fmla="*/ 2623104 w 2642234"/>
              <a:gd name="T17" fmla="*/ 1265218 h 2355850"/>
              <a:gd name="T18" fmla="*/ 2603707 w 2642234"/>
              <a:gd name="T19" fmla="*/ 1307464 h 2355850"/>
              <a:gd name="T20" fmla="*/ 2295266 w 2642234"/>
              <a:gd name="T21" fmla="*/ 1838452 h 2355850"/>
              <a:gd name="T22" fmla="*/ 2136877 w 2642234"/>
              <a:gd name="T23" fmla="*/ 2111121 h 2355850"/>
              <a:gd name="T24" fmla="*/ 2078523 w 2642234"/>
              <a:gd name="T25" fmla="*/ 2211578 h 2355850"/>
              <a:gd name="T26" fmla="*/ 2040146 w 2642234"/>
              <a:gd name="T27" fmla="*/ 2269260 h 2355850"/>
              <a:gd name="T28" fmla="*/ 2001144 w 2642234"/>
              <a:gd name="T29" fmla="*/ 2305148 h 2355850"/>
              <a:gd name="T30" fmla="*/ 1955420 w 2642234"/>
              <a:gd name="T31" fmla="*/ 2332337 h 2355850"/>
              <a:gd name="T32" fmla="*/ 1905215 w 2642234"/>
              <a:gd name="T33" fmla="*/ 2349572 h 2355850"/>
              <a:gd name="T34" fmla="*/ 1852768 w 2642234"/>
              <a:gd name="T35" fmla="*/ 2355596 h 2355850"/>
              <a:gd name="T36" fmla="*/ 1235957 w 2642234"/>
              <a:gd name="T37" fmla="*/ 2355596 h 2355850"/>
              <a:gd name="T38" fmla="*/ 919216 w 2642234"/>
              <a:gd name="T39" fmla="*/ 2355596 h 2355850"/>
              <a:gd name="T40" fmla="*/ 802522 w 2642234"/>
              <a:gd name="T41" fmla="*/ 2355596 h 2355850"/>
              <a:gd name="T42" fmla="*/ 785851 w 2642234"/>
              <a:gd name="T43" fmla="*/ 2355596 h 2355850"/>
              <a:gd name="T44" fmla="*/ 742030 w 2642234"/>
              <a:gd name="T45" fmla="*/ 2351388 h 2355850"/>
              <a:gd name="T46" fmla="*/ 699356 w 2642234"/>
              <a:gd name="T47" fmla="*/ 2339250 h 2355850"/>
              <a:gd name="T48" fmla="*/ 658990 w 2642234"/>
              <a:gd name="T49" fmla="*/ 2319909 h 2355850"/>
              <a:gd name="T50" fmla="*/ 622080 w 2642234"/>
              <a:gd name="T51" fmla="*/ 2294090 h 2355850"/>
              <a:gd name="T52" fmla="*/ 589774 w 2642234"/>
              <a:gd name="T53" fmla="*/ 2262521 h 2355850"/>
              <a:gd name="T54" fmla="*/ 563236 w 2642234"/>
              <a:gd name="T55" fmla="*/ 2225929 h 2355850"/>
              <a:gd name="T56" fmla="*/ 257799 w 2642234"/>
              <a:gd name="T57" fmla="*/ 1694941 h 2355850"/>
              <a:gd name="T58" fmla="*/ 100956 w 2642234"/>
              <a:gd name="T59" fmla="*/ 1422273 h 2355850"/>
              <a:gd name="T60" fmla="*/ 43171 w 2642234"/>
              <a:gd name="T61" fmla="*/ 1321815 h 2355850"/>
              <a:gd name="T62" fmla="*/ 34916 w 2642234"/>
              <a:gd name="T63" fmla="*/ 1307464 h 2355850"/>
              <a:gd name="T64" fmla="*/ 15516 w 2642234"/>
              <a:gd name="T65" fmla="*/ 1265218 h 2355850"/>
              <a:gd name="T66" fmla="*/ 3879 w 2642234"/>
              <a:gd name="T67" fmla="*/ 1221801 h 2355850"/>
              <a:gd name="T68" fmla="*/ 0 w 2642234"/>
              <a:gd name="T69" fmla="*/ 1177797 h 2355850"/>
              <a:gd name="T70" fmla="*/ 3879 w 2642234"/>
              <a:gd name="T71" fmla="*/ 1133794 h 2355850"/>
              <a:gd name="T72" fmla="*/ 15516 w 2642234"/>
              <a:gd name="T73" fmla="*/ 1090377 h 2355850"/>
              <a:gd name="T74" fmla="*/ 34916 w 2642234"/>
              <a:gd name="T75" fmla="*/ 1048130 h 2355850"/>
              <a:gd name="T76" fmla="*/ 340348 w 2642234"/>
              <a:gd name="T77" fmla="*/ 517217 h 2355850"/>
              <a:gd name="T78" fmla="*/ 497197 w 2642234"/>
              <a:gd name="T79" fmla="*/ 244586 h 2355850"/>
              <a:gd name="T80" fmla="*/ 554981 w 2642234"/>
              <a:gd name="T81" fmla="*/ 144143 h 2355850"/>
              <a:gd name="T82" fmla="*/ 589774 w 2642234"/>
              <a:gd name="T83" fmla="*/ 93148 h 2355850"/>
              <a:gd name="T84" fmla="*/ 622080 w 2642234"/>
              <a:gd name="T85" fmla="*/ 61543 h 2355850"/>
              <a:gd name="T86" fmla="*/ 658990 w 2642234"/>
              <a:gd name="T87" fmla="*/ 35702 h 2355850"/>
              <a:gd name="T88" fmla="*/ 699356 w 2642234"/>
              <a:gd name="T89" fmla="*/ 16350 h 2355850"/>
              <a:gd name="T90" fmla="*/ 742030 w 2642234"/>
              <a:gd name="T91" fmla="*/ 4208 h 2355850"/>
              <a:gd name="T92" fmla="*/ 785851 w 2642234"/>
              <a:gd name="T93" fmla="*/ 0 h 2355850"/>
              <a:gd name="T94" fmla="*/ 1402663 w 2642234"/>
              <a:gd name="T95" fmla="*/ 0 h 2355850"/>
              <a:gd name="T96" fmla="*/ 1719404 w 2642234"/>
              <a:gd name="T97" fmla="*/ 0 h 2355850"/>
              <a:gd name="T98" fmla="*/ 1836098 w 2642234"/>
              <a:gd name="T99" fmla="*/ 0 h 2355850"/>
              <a:gd name="T100" fmla="*/ 1852768 w 2642234"/>
              <a:gd name="T101" fmla="*/ 0 h 2355850"/>
              <a:gd name="T102" fmla="*/ 1905215 w 2642234"/>
              <a:gd name="T103" fmla="*/ 6024 h 2355850"/>
              <a:gd name="T104" fmla="*/ 1955420 w 2642234"/>
              <a:gd name="T105" fmla="*/ 23266 h 2355850"/>
              <a:gd name="T106" fmla="*/ 2001144 w 2642234"/>
              <a:gd name="T107" fmla="*/ 50474 h 2355850"/>
              <a:gd name="T108" fmla="*/ 2040146 w 2642234"/>
              <a:gd name="T109" fmla="*/ 86400 h 2355850"/>
              <a:gd name="T110" fmla="*/ 2070186 w 2642234"/>
              <a:gd name="T111" fmla="*/ 129793 h 235585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642234" h="2355850">
                <a:moveTo>
                  <a:pt x="2072671" y="129793"/>
                </a:moveTo>
                <a:lnTo>
                  <a:pt x="2381484" y="660707"/>
                </a:lnTo>
                <a:lnTo>
                  <a:pt x="2540063" y="933338"/>
                </a:lnTo>
                <a:lnTo>
                  <a:pt x="2598487" y="1033781"/>
                </a:lnTo>
                <a:lnTo>
                  <a:pt x="2626254" y="1090377"/>
                </a:lnTo>
                <a:lnTo>
                  <a:pt x="2637906" y="1133794"/>
                </a:lnTo>
                <a:lnTo>
                  <a:pt x="2641790" y="1177798"/>
                </a:lnTo>
                <a:lnTo>
                  <a:pt x="2637906" y="1221801"/>
                </a:lnTo>
                <a:lnTo>
                  <a:pt x="2626254" y="1265218"/>
                </a:lnTo>
                <a:lnTo>
                  <a:pt x="2606833" y="1307464"/>
                </a:lnTo>
                <a:lnTo>
                  <a:pt x="2298021" y="1838452"/>
                </a:lnTo>
                <a:lnTo>
                  <a:pt x="2139442" y="2111121"/>
                </a:lnTo>
                <a:lnTo>
                  <a:pt x="2081018" y="2211578"/>
                </a:lnTo>
                <a:lnTo>
                  <a:pt x="2042596" y="2269260"/>
                </a:lnTo>
                <a:lnTo>
                  <a:pt x="2003547" y="2305148"/>
                </a:lnTo>
                <a:lnTo>
                  <a:pt x="1957768" y="2332337"/>
                </a:lnTo>
                <a:lnTo>
                  <a:pt x="1907502" y="2349572"/>
                </a:lnTo>
                <a:lnTo>
                  <a:pt x="1854993" y="2355596"/>
                </a:lnTo>
                <a:lnTo>
                  <a:pt x="1237442" y="2355596"/>
                </a:lnTo>
                <a:lnTo>
                  <a:pt x="920321" y="2355596"/>
                </a:lnTo>
                <a:lnTo>
                  <a:pt x="803487" y="2355596"/>
                </a:lnTo>
                <a:lnTo>
                  <a:pt x="786796" y="2355596"/>
                </a:lnTo>
                <a:lnTo>
                  <a:pt x="742920" y="2351388"/>
                </a:lnTo>
                <a:lnTo>
                  <a:pt x="700196" y="2339250"/>
                </a:lnTo>
                <a:lnTo>
                  <a:pt x="659780" y="2319909"/>
                </a:lnTo>
                <a:lnTo>
                  <a:pt x="622825" y="2294090"/>
                </a:lnTo>
                <a:lnTo>
                  <a:pt x="590484" y="2262521"/>
                </a:lnTo>
                <a:lnTo>
                  <a:pt x="563911" y="2225929"/>
                </a:lnTo>
                <a:lnTo>
                  <a:pt x="258109" y="1694941"/>
                </a:lnTo>
                <a:lnTo>
                  <a:pt x="101076" y="1422273"/>
                </a:lnTo>
                <a:lnTo>
                  <a:pt x="43221" y="1321815"/>
                </a:lnTo>
                <a:lnTo>
                  <a:pt x="34956" y="1307464"/>
                </a:lnTo>
                <a:lnTo>
                  <a:pt x="15536" y="1265218"/>
                </a:lnTo>
                <a:lnTo>
                  <a:pt x="3884" y="1221801"/>
                </a:lnTo>
                <a:lnTo>
                  <a:pt x="0" y="1177797"/>
                </a:lnTo>
                <a:lnTo>
                  <a:pt x="3884" y="1133794"/>
                </a:lnTo>
                <a:lnTo>
                  <a:pt x="15536" y="1090377"/>
                </a:lnTo>
                <a:lnTo>
                  <a:pt x="34956" y="1048130"/>
                </a:lnTo>
                <a:lnTo>
                  <a:pt x="340758" y="517217"/>
                </a:lnTo>
                <a:lnTo>
                  <a:pt x="497792" y="244586"/>
                </a:lnTo>
                <a:lnTo>
                  <a:pt x="555646" y="144143"/>
                </a:lnTo>
                <a:lnTo>
                  <a:pt x="590484" y="93148"/>
                </a:lnTo>
                <a:lnTo>
                  <a:pt x="622825" y="61543"/>
                </a:lnTo>
                <a:lnTo>
                  <a:pt x="659780" y="35702"/>
                </a:lnTo>
                <a:lnTo>
                  <a:pt x="700196" y="16350"/>
                </a:lnTo>
                <a:lnTo>
                  <a:pt x="742920" y="4208"/>
                </a:lnTo>
                <a:lnTo>
                  <a:pt x="786796" y="0"/>
                </a:lnTo>
                <a:lnTo>
                  <a:pt x="1404348" y="0"/>
                </a:lnTo>
                <a:lnTo>
                  <a:pt x="1721469" y="0"/>
                </a:lnTo>
                <a:lnTo>
                  <a:pt x="1838303" y="0"/>
                </a:lnTo>
                <a:lnTo>
                  <a:pt x="1854993" y="0"/>
                </a:lnTo>
                <a:lnTo>
                  <a:pt x="1907502" y="6024"/>
                </a:lnTo>
                <a:lnTo>
                  <a:pt x="1957768" y="23266"/>
                </a:lnTo>
                <a:lnTo>
                  <a:pt x="2003547" y="50474"/>
                </a:lnTo>
                <a:lnTo>
                  <a:pt x="2042596" y="86400"/>
                </a:lnTo>
                <a:lnTo>
                  <a:pt x="2072671" y="129793"/>
                </a:lnTo>
                <a:close/>
              </a:path>
            </a:pathLst>
          </a:cu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01397" name="object 22">
            <a:extLst>
              <a:ext uri="{FF2B5EF4-FFF2-40B4-BE49-F238E27FC236}">
                <a16:creationId xmlns:a16="http://schemas.microsoft.com/office/drawing/2014/main" id="{618D4F2F-019C-4AA6-B86F-DF83DC813C6B}"/>
              </a:ext>
            </a:extLst>
          </p:cNvPr>
          <p:cNvSpPr>
            <a:spLocks noChangeArrowheads="1"/>
          </p:cNvSpPr>
          <p:nvPr/>
        </p:nvSpPr>
        <p:spPr bwMode="auto">
          <a:xfrm>
            <a:off x="4930775" y="1517650"/>
            <a:ext cx="2381250" cy="2135188"/>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1398" name="object 23">
            <a:extLst>
              <a:ext uri="{FF2B5EF4-FFF2-40B4-BE49-F238E27FC236}">
                <a16:creationId xmlns:a16="http://schemas.microsoft.com/office/drawing/2014/main" id="{82DA392D-4045-4765-B7B8-83C971CAE4DC}"/>
              </a:ext>
            </a:extLst>
          </p:cNvPr>
          <p:cNvSpPr>
            <a:spLocks noChangeArrowheads="1"/>
          </p:cNvSpPr>
          <p:nvPr/>
        </p:nvSpPr>
        <p:spPr bwMode="auto">
          <a:xfrm>
            <a:off x="5038725" y="2281238"/>
            <a:ext cx="2241550" cy="693737"/>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1399" name="object 24">
            <a:extLst>
              <a:ext uri="{FF2B5EF4-FFF2-40B4-BE49-F238E27FC236}">
                <a16:creationId xmlns:a16="http://schemas.microsoft.com/office/drawing/2014/main" id="{70032A9F-5069-410C-9F3D-1B77BC768300}"/>
              </a:ext>
            </a:extLst>
          </p:cNvPr>
          <p:cNvSpPr>
            <a:spLocks/>
          </p:cNvSpPr>
          <p:nvPr/>
        </p:nvSpPr>
        <p:spPr bwMode="auto">
          <a:xfrm>
            <a:off x="4964113" y="1550988"/>
            <a:ext cx="2260600" cy="2016125"/>
          </a:xfrm>
          <a:custGeom>
            <a:avLst/>
            <a:gdLst>
              <a:gd name="T0" fmla="*/ 1589196 w 2259965"/>
              <a:gd name="T1" fmla="*/ 0 h 2016760"/>
              <a:gd name="T2" fmla="*/ 673384 w 2259965"/>
              <a:gd name="T3" fmla="*/ 0 h 2016760"/>
              <a:gd name="T4" fmla="*/ 628341 w 2259965"/>
              <a:gd name="T5" fmla="*/ 5146 h 2016760"/>
              <a:gd name="T6" fmla="*/ 585001 w 2259965"/>
              <a:gd name="T7" fmla="*/ 19883 h 2016760"/>
              <a:gd name="T8" fmla="*/ 545069 w 2259965"/>
              <a:gd name="T9" fmla="*/ 43135 h 2016760"/>
              <a:gd name="T10" fmla="*/ 510245 w 2259965"/>
              <a:gd name="T11" fmla="*/ 73849 h 2016760"/>
              <a:gd name="T12" fmla="*/ 482233 w 2259965"/>
              <a:gd name="T13" fmla="*/ 110950 h 2016760"/>
              <a:gd name="T14" fmla="*/ 28843 w 2259965"/>
              <a:gd name="T15" fmla="*/ 895971 h 2016760"/>
              <a:gd name="T16" fmla="*/ 9616 w 2259965"/>
              <a:gd name="T17" fmla="*/ 939436 h 2016760"/>
              <a:gd name="T18" fmla="*/ 0 w 2259965"/>
              <a:gd name="T19" fmla="*/ 984205 h 2016760"/>
              <a:gd name="T20" fmla="*/ 0 w 2259965"/>
              <a:gd name="T21" fmla="*/ 1029417 h 2016760"/>
              <a:gd name="T22" fmla="*/ 9616 w 2259965"/>
              <a:gd name="T23" fmla="*/ 1074216 h 2016760"/>
              <a:gd name="T24" fmla="*/ 28843 w 2259965"/>
              <a:gd name="T25" fmla="*/ 1117745 h 2016760"/>
              <a:gd name="T26" fmla="*/ 482233 w 2259965"/>
              <a:gd name="T27" fmla="*/ 1902764 h 2016760"/>
              <a:gd name="T28" fmla="*/ 510245 w 2259965"/>
              <a:gd name="T29" fmla="*/ 1939803 h 2016760"/>
              <a:gd name="T30" fmla="*/ 545069 w 2259965"/>
              <a:gd name="T31" fmla="*/ 1970477 h 2016760"/>
              <a:gd name="T32" fmla="*/ 585001 w 2259965"/>
              <a:gd name="T33" fmla="*/ 1993712 h 2016760"/>
              <a:gd name="T34" fmla="*/ 628341 w 2259965"/>
              <a:gd name="T35" fmla="*/ 2008439 h 2016760"/>
              <a:gd name="T36" fmla="*/ 673384 w 2259965"/>
              <a:gd name="T37" fmla="*/ 2013587 h 2016760"/>
              <a:gd name="T38" fmla="*/ 1589196 w 2259965"/>
              <a:gd name="T39" fmla="*/ 2013587 h 2016760"/>
              <a:gd name="T40" fmla="*/ 1634205 w 2259965"/>
              <a:gd name="T41" fmla="*/ 2008439 h 2016760"/>
              <a:gd name="T42" fmla="*/ 1677295 w 2259965"/>
              <a:gd name="T43" fmla="*/ 1993712 h 2016760"/>
              <a:gd name="T44" fmla="*/ 1716551 w 2259965"/>
              <a:gd name="T45" fmla="*/ 1970477 h 2016760"/>
              <a:gd name="T46" fmla="*/ 1750056 w 2259965"/>
              <a:gd name="T47" fmla="*/ 1939803 h 2016760"/>
              <a:gd name="T48" fmla="*/ 1775895 w 2259965"/>
              <a:gd name="T49" fmla="*/ 1902764 h 2016760"/>
              <a:gd name="T50" fmla="*/ 2233737 w 2259965"/>
              <a:gd name="T51" fmla="*/ 1117745 h 2016760"/>
              <a:gd name="T52" fmla="*/ 2252967 w 2259965"/>
              <a:gd name="T53" fmla="*/ 1074216 h 2016760"/>
              <a:gd name="T54" fmla="*/ 2262582 w 2259965"/>
              <a:gd name="T55" fmla="*/ 1029417 h 2016760"/>
              <a:gd name="T56" fmla="*/ 2262582 w 2259965"/>
              <a:gd name="T57" fmla="*/ 984205 h 2016760"/>
              <a:gd name="T58" fmla="*/ 2252967 w 2259965"/>
              <a:gd name="T59" fmla="*/ 939436 h 2016760"/>
              <a:gd name="T60" fmla="*/ 2233737 w 2259965"/>
              <a:gd name="T61" fmla="*/ 895971 h 2016760"/>
              <a:gd name="T62" fmla="*/ 1775895 w 2259965"/>
              <a:gd name="T63" fmla="*/ 110950 h 2016760"/>
              <a:gd name="T64" fmla="*/ 1750056 w 2259965"/>
              <a:gd name="T65" fmla="*/ 73849 h 2016760"/>
              <a:gd name="T66" fmla="*/ 1716551 w 2259965"/>
              <a:gd name="T67" fmla="*/ 43135 h 2016760"/>
              <a:gd name="T68" fmla="*/ 1677295 w 2259965"/>
              <a:gd name="T69" fmla="*/ 19883 h 2016760"/>
              <a:gd name="T70" fmla="*/ 1634205 w 2259965"/>
              <a:gd name="T71" fmla="*/ 5146 h 2016760"/>
              <a:gd name="T72" fmla="*/ 1589196 w 2259965"/>
              <a:gd name="T73" fmla="*/ 0 h 20167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259965" h="2016760">
                <a:moveTo>
                  <a:pt x="1586966" y="0"/>
                </a:moveTo>
                <a:lnTo>
                  <a:pt x="672439" y="0"/>
                </a:lnTo>
                <a:lnTo>
                  <a:pt x="627460" y="5156"/>
                </a:lnTo>
                <a:lnTo>
                  <a:pt x="584181" y="19913"/>
                </a:lnTo>
                <a:lnTo>
                  <a:pt x="544304" y="43205"/>
                </a:lnTo>
                <a:lnTo>
                  <a:pt x="509530" y="73964"/>
                </a:lnTo>
                <a:lnTo>
                  <a:pt x="481558" y="111125"/>
                </a:lnTo>
                <a:lnTo>
                  <a:pt x="28803" y="897382"/>
                </a:lnTo>
                <a:lnTo>
                  <a:pt x="9601" y="940916"/>
                </a:lnTo>
                <a:lnTo>
                  <a:pt x="0" y="985755"/>
                </a:lnTo>
                <a:lnTo>
                  <a:pt x="0" y="1031039"/>
                </a:lnTo>
                <a:lnTo>
                  <a:pt x="9601" y="1075909"/>
                </a:lnTo>
                <a:lnTo>
                  <a:pt x="28803" y="1119505"/>
                </a:lnTo>
                <a:lnTo>
                  <a:pt x="481558" y="1905762"/>
                </a:lnTo>
                <a:lnTo>
                  <a:pt x="509530" y="1942860"/>
                </a:lnTo>
                <a:lnTo>
                  <a:pt x="544304" y="1973582"/>
                </a:lnTo>
                <a:lnTo>
                  <a:pt x="584181" y="1996854"/>
                </a:lnTo>
                <a:lnTo>
                  <a:pt x="627460" y="2011604"/>
                </a:lnTo>
                <a:lnTo>
                  <a:pt x="672439" y="2016760"/>
                </a:lnTo>
                <a:lnTo>
                  <a:pt x="1586966" y="2016760"/>
                </a:lnTo>
                <a:lnTo>
                  <a:pt x="1631910" y="2011604"/>
                </a:lnTo>
                <a:lnTo>
                  <a:pt x="1674940" y="1996854"/>
                </a:lnTo>
                <a:lnTo>
                  <a:pt x="1714141" y="1973582"/>
                </a:lnTo>
                <a:lnTo>
                  <a:pt x="1747600" y="1942860"/>
                </a:lnTo>
                <a:lnTo>
                  <a:pt x="1773402" y="1905762"/>
                </a:lnTo>
                <a:lnTo>
                  <a:pt x="2230602" y="1119505"/>
                </a:lnTo>
                <a:lnTo>
                  <a:pt x="2249804" y="1075909"/>
                </a:lnTo>
                <a:lnTo>
                  <a:pt x="2259406" y="1031039"/>
                </a:lnTo>
                <a:lnTo>
                  <a:pt x="2259406" y="985755"/>
                </a:lnTo>
                <a:lnTo>
                  <a:pt x="2249804" y="940916"/>
                </a:lnTo>
                <a:lnTo>
                  <a:pt x="2230602" y="897382"/>
                </a:lnTo>
                <a:lnTo>
                  <a:pt x="1773402" y="111125"/>
                </a:lnTo>
                <a:lnTo>
                  <a:pt x="1747600" y="73964"/>
                </a:lnTo>
                <a:lnTo>
                  <a:pt x="1714141" y="43205"/>
                </a:lnTo>
                <a:lnTo>
                  <a:pt x="1674940" y="19913"/>
                </a:lnTo>
                <a:lnTo>
                  <a:pt x="1631910" y="5156"/>
                </a:lnTo>
                <a:lnTo>
                  <a:pt x="1586966" y="0"/>
                </a:lnTo>
                <a:close/>
              </a:path>
            </a:pathLst>
          </a:custGeom>
          <a:solidFill>
            <a:srgbClr val="B7003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1400" name="object 25">
            <a:extLst>
              <a:ext uri="{FF2B5EF4-FFF2-40B4-BE49-F238E27FC236}">
                <a16:creationId xmlns:a16="http://schemas.microsoft.com/office/drawing/2014/main" id="{4B63C9F6-29C1-4BA8-BDA1-769FDFA2AEF8}"/>
              </a:ext>
            </a:extLst>
          </p:cNvPr>
          <p:cNvSpPr>
            <a:spLocks/>
          </p:cNvSpPr>
          <p:nvPr/>
        </p:nvSpPr>
        <p:spPr bwMode="auto">
          <a:xfrm>
            <a:off x="4964113" y="1550988"/>
            <a:ext cx="2260600" cy="2016125"/>
          </a:xfrm>
          <a:custGeom>
            <a:avLst/>
            <a:gdLst>
              <a:gd name="T0" fmla="*/ 1775895 w 2259965"/>
              <a:gd name="T1" fmla="*/ 110950 h 2016760"/>
              <a:gd name="T2" fmla="*/ 2040586 w 2259965"/>
              <a:gd name="T3" fmla="*/ 564789 h 2016760"/>
              <a:gd name="T4" fmla="*/ 2176507 w 2259965"/>
              <a:gd name="T5" fmla="*/ 797842 h 2016760"/>
              <a:gd name="T6" fmla="*/ 2226583 w 2259965"/>
              <a:gd name="T7" fmla="*/ 883703 h 2016760"/>
              <a:gd name="T8" fmla="*/ 2233737 w 2259965"/>
              <a:gd name="T9" fmla="*/ 895971 h 2016760"/>
              <a:gd name="T10" fmla="*/ 2252967 w 2259965"/>
              <a:gd name="T11" fmla="*/ 939436 h 2016760"/>
              <a:gd name="T12" fmla="*/ 2262582 w 2259965"/>
              <a:gd name="T13" fmla="*/ 984205 h 2016760"/>
              <a:gd name="T14" fmla="*/ 2262582 w 2259965"/>
              <a:gd name="T15" fmla="*/ 1029417 h 2016760"/>
              <a:gd name="T16" fmla="*/ 2252967 w 2259965"/>
              <a:gd name="T17" fmla="*/ 1074216 h 2016760"/>
              <a:gd name="T18" fmla="*/ 2233737 w 2259965"/>
              <a:gd name="T19" fmla="*/ 1117745 h 2016760"/>
              <a:gd name="T20" fmla="*/ 1969047 w 2259965"/>
              <a:gd name="T21" fmla="*/ 1571583 h 2016760"/>
              <a:gd name="T22" fmla="*/ 1833125 w 2259965"/>
              <a:gd name="T23" fmla="*/ 1804635 h 2016760"/>
              <a:gd name="T24" fmla="*/ 1783049 w 2259965"/>
              <a:gd name="T25" fmla="*/ 1890497 h 2016760"/>
              <a:gd name="T26" fmla="*/ 1775895 w 2259965"/>
              <a:gd name="T27" fmla="*/ 1902764 h 2016760"/>
              <a:gd name="T28" fmla="*/ 1750056 w 2259965"/>
              <a:gd name="T29" fmla="*/ 1939803 h 2016760"/>
              <a:gd name="T30" fmla="*/ 1716551 w 2259965"/>
              <a:gd name="T31" fmla="*/ 1970477 h 2016760"/>
              <a:gd name="T32" fmla="*/ 1677295 w 2259965"/>
              <a:gd name="T33" fmla="*/ 1993712 h 2016760"/>
              <a:gd name="T34" fmla="*/ 1634205 w 2259965"/>
              <a:gd name="T35" fmla="*/ 2008439 h 2016760"/>
              <a:gd name="T36" fmla="*/ 1589196 w 2259965"/>
              <a:gd name="T37" fmla="*/ 2013587 h 2016760"/>
              <a:gd name="T38" fmla="*/ 1059743 w 2259965"/>
              <a:gd name="T39" fmla="*/ 2013587 h 2016760"/>
              <a:gd name="T40" fmla="*/ 787860 w 2259965"/>
              <a:gd name="T41" fmla="*/ 2013587 h 2016760"/>
              <a:gd name="T42" fmla="*/ 687694 w 2259965"/>
              <a:gd name="T43" fmla="*/ 2013587 h 2016760"/>
              <a:gd name="T44" fmla="*/ 673384 w 2259965"/>
              <a:gd name="T45" fmla="*/ 2013587 h 2016760"/>
              <a:gd name="T46" fmla="*/ 628341 w 2259965"/>
              <a:gd name="T47" fmla="*/ 2008439 h 2016760"/>
              <a:gd name="T48" fmla="*/ 585001 w 2259965"/>
              <a:gd name="T49" fmla="*/ 1993712 h 2016760"/>
              <a:gd name="T50" fmla="*/ 545069 w 2259965"/>
              <a:gd name="T51" fmla="*/ 1970477 h 2016760"/>
              <a:gd name="T52" fmla="*/ 510245 w 2259965"/>
              <a:gd name="T53" fmla="*/ 1939803 h 2016760"/>
              <a:gd name="T54" fmla="*/ 482233 w 2259965"/>
              <a:gd name="T55" fmla="*/ 1902764 h 2016760"/>
              <a:gd name="T56" fmla="*/ 220119 w 2259965"/>
              <a:gd name="T57" fmla="*/ 1448924 h 2016760"/>
              <a:gd name="T58" fmla="*/ 85517 w 2259965"/>
              <a:gd name="T59" fmla="*/ 1215872 h 2016760"/>
              <a:gd name="T60" fmla="*/ 35927 w 2259965"/>
              <a:gd name="T61" fmla="*/ 1130010 h 2016760"/>
              <a:gd name="T62" fmla="*/ 28843 w 2259965"/>
              <a:gd name="T63" fmla="*/ 1117745 h 2016760"/>
              <a:gd name="T64" fmla="*/ 9616 w 2259965"/>
              <a:gd name="T65" fmla="*/ 1074216 h 2016760"/>
              <a:gd name="T66" fmla="*/ 0 w 2259965"/>
              <a:gd name="T67" fmla="*/ 1029417 h 2016760"/>
              <a:gd name="T68" fmla="*/ 0 w 2259965"/>
              <a:gd name="T69" fmla="*/ 984205 h 2016760"/>
              <a:gd name="T70" fmla="*/ 9616 w 2259965"/>
              <a:gd name="T71" fmla="*/ 939436 h 2016760"/>
              <a:gd name="T72" fmla="*/ 28843 w 2259965"/>
              <a:gd name="T73" fmla="*/ 895971 h 2016760"/>
              <a:gd name="T74" fmla="*/ 290962 w 2259965"/>
              <a:gd name="T75" fmla="*/ 442132 h 2016760"/>
              <a:gd name="T76" fmla="*/ 425561 w 2259965"/>
              <a:gd name="T77" fmla="*/ 209077 h 2016760"/>
              <a:gd name="T78" fmla="*/ 475149 w 2259965"/>
              <a:gd name="T79" fmla="*/ 123215 h 2016760"/>
              <a:gd name="T80" fmla="*/ 510245 w 2259965"/>
              <a:gd name="T81" fmla="*/ 73849 h 2016760"/>
              <a:gd name="T82" fmla="*/ 545069 w 2259965"/>
              <a:gd name="T83" fmla="*/ 43135 h 2016760"/>
              <a:gd name="T84" fmla="*/ 585001 w 2259965"/>
              <a:gd name="T85" fmla="*/ 19883 h 2016760"/>
              <a:gd name="T86" fmla="*/ 628341 w 2259965"/>
              <a:gd name="T87" fmla="*/ 5146 h 2016760"/>
              <a:gd name="T88" fmla="*/ 673384 w 2259965"/>
              <a:gd name="T89" fmla="*/ 0 h 2016760"/>
              <a:gd name="T90" fmla="*/ 1202839 w 2259965"/>
              <a:gd name="T91" fmla="*/ 0 h 2016760"/>
              <a:gd name="T92" fmla="*/ 1474720 w 2259965"/>
              <a:gd name="T93" fmla="*/ 0 h 2016760"/>
              <a:gd name="T94" fmla="*/ 1574887 w 2259965"/>
              <a:gd name="T95" fmla="*/ 0 h 2016760"/>
              <a:gd name="T96" fmla="*/ 1589196 w 2259965"/>
              <a:gd name="T97" fmla="*/ 0 h 2016760"/>
              <a:gd name="T98" fmla="*/ 1634205 w 2259965"/>
              <a:gd name="T99" fmla="*/ 5146 h 2016760"/>
              <a:gd name="T100" fmla="*/ 1677295 w 2259965"/>
              <a:gd name="T101" fmla="*/ 19883 h 2016760"/>
              <a:gd name="T102" fmla="*/ 1716551 w 2259965"/>
              <a:gd name="T103" fmla="*/ 43135 h 2016760"/>
              <a:gd name="T104" fmla="*/ 1750056 w 2259965"/>
              <a:gd name="T105" fmla="*/ 73849 h 2016760"/>
              <a:gd name="T106" fmla="*/ 1775895 w 2259965"/>
              <a:gd name="T107" fmla="*/ 110950 h 20167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259965" h="2016760">
                <a:moveTo>
                  <a:pt x="1773402" y="111125"/>
                </a:moveTo>
                <a:lnTo>
                  <a:pt x="2037721" y="565679"/>
                </a:lnTo>
                <a:lnTo>
                  <a:pt x="2173452" y="799099"/>
                </a:lnTo>
                <a:lnTo>
                  <a:pt x="2223458" y="885096"/>
                </a:lnTo>
                <a:lnTo>
                  <a:pt x="2230602" y="897382"/>
                </a:lnTo>
                <a:lnTo>
                  <a:pt x="2249804" y="940916"/>
                </a:lnTo>
                <a:lnTo>
                  <a:pt x="2259406" y="985755"/>
                </a:lnTo>
                <a:lnTo>
                  <a:pt x="2259406" y="1031039"/>
                </a:lnTo>
                <a:lnTo>
                  <a:pt x="2249804" y="1075909"/>
                </a:lnTo>
                <a:lnTo>
                  <a:pt x="2230602" y="1119505"/>
                </a:lnTo>
                <a:lnTo>
                  <a:pt x="1966283" y="1574059"/>
                </a:lnTo>
                <a:lnTo>
                  <a:pt x="1830552" y="1807479"/>
                </a:lnTo>
                <a:lnTo>
                  <a:pt x="1780546" y="1893476"/>
                </a:lnTo>
                <a:lnTo>
                  <a:pt x="1773402" y="1905762"/>
                </a:lnTo>
                <a:lnTo>
                  <a:pt x="1747600" y="1942860"/>
                </a:lnTo>
                <a:lnTo>
                  <a:pt x="1714141" y="1973582"/>
                </a:lnTo>
                <a:lnTo>
                  <a:pt x="1674940" y="1996854"/>
                </a:lnTo>
                <a:lnTo>
                  <a:pt x="1631910" y="2011604"/>
                </a:lnTo>
                <a:lnTo>
                  <a:pt x="1586966" y="2016760"/>
                </a:lnTo>
                <a:lnTo>
                  <a:pt x="1058255" y="2016760"/>
                </a:lnTo>
                <a:lnTo>
                  <a:pt x="786755" y="2016760"/>
                </a:lnTo>
                <a:lnTo>
                  <a:pt x="686729" y="2016760"/>
                </a:lnTo>
                <a:lnTo>
                  <a:pt x="672439" y="2016760"/>
                </a:lnTo>
                <a:lnTo>
                  <a:pt x="627460" y="2011604"/>
                </a:lnTo>
                <a:lnTo>
                  <a:pt x="584181" y="1996854"/>
                </a:lnTo>
                <a:lnTo>
                  <a:pt x="544304" y="1973582"/>
                </a:lnTo>
                <a:lnTo>
                  <a:pt x="509530" y="1942860"/>
                </a:lnTo>
                <a:lnTo>
                  <a:pt x="481558" y="1905762"/>
                </a:lnTo>
                <a:lnTo>
                  <a:pt x="219809" y="1451207"/>
                </a:lnTo>
                <a:lnTo>
                  <a:pt x="85397" y="1217787"/>
                </a:lnTo>
                <a:lnTo>
                  <a:pt x="35877" y="1131790"/>
                </a:lnTo>
                <a:lnTo>
                  <a:pt x="28803" y="1119505"/>
                </a:lnTo>
                <a:lnTo>
                  <a:pt x="9601" y="1075909"/>
                </a:lnTo>
                <a:lnTo>
                  <a:pt x="0" y="1031039"/>
                </a:lnTo>
                <a:lnTo>
                  <a:pt x="0" y="985755"/>
                </a:lnTo>
                <a:lnTo>
                  <a:pt x="9601" y="940916"/>
                </a:lnTo>
                <a:lnTo>
                  <a:pt x="28803" y="897382"/>
                </a:lnTo>
                <a:lnTo>
                  <a:pt x="290552" y="442827"/>
                </a:lnTo>
                <a:lnTo>
                  <a:pt x="424964" y="209407"/>
                </a:lnTo>
                <a:lnTo>
                  <a:pt x="474484" y="123410"/>
                </a:lnTo>
                <a:lnTo>
                  <a:pt x="509530" y="73964"/>
                </a:lnTo>
                <a:lnTo>
                  <a:pt x="544304" y="43205"/>
                </a:lnTo>
                <a:lnTo>
                  <a:pt x="584181" y="19913"/>
                </a:lnTo>
                <a:lnTo>
                  <a:pt x="627460" y="5156"/>
                </a:lnTo>
                <a:lnTo>
                  <a:pt x="672439" y="0"/>
                </a:lnTo>
                <a:lnTo>
                  <a:pt x="1201150" y="0"/>
                </a:lnTo>
                <a:lnTo>
                  <a:pt x="1472650" y="0"/>
                </a:lnTo>
                <a:lnTo>
                  <a:pt x="1572677" y="0"/>
                </a:lnTo>
                <a:lnTo>
                  <a:pt x="1586966" y="0"/>
                </a:lnTo>
                <a:lnTo>
                  <a:pt x="1631910" y="5156"/>
                </a:lnTo>
                <a:lnTo>
                  <a:pt x="1674940" y="19913"/>
                </a:lnTo>
                <a:lnTo>
                  <a:pt x="1714141" y="43205"/>
                </a:lnTo>
                <a:lnTo>
                  <a:pt x="1747600" y="73964"/>
                </a:lnTo>
                <a:lnTo>
                  <a:pt x="1773402" y="111125"/>
                </a:lnTo>
                <a:close/>
              </a:path>
            </a:pathLst>
          </a:custGeom>
          <a:noFill/>
          <a:ln w="12699">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6" name="object 26">
            <a:extLst>
              <a:ext uri="{FF2B5EF4-FFF2-40B4-BE49-F238E27FC236}">
                <a16:creationId xmlns:a16="http://schemas.microsoft.com/office/drawing/2014/main" id="{9CE5008B-458D-4D97-9635-B621FE3B0AD6}"/>
              </a:ext>
            </a:extLst>
          </p:cNvPr>
          <p:cNvSpPr txBox="1"/>
          <p:nvPr/>
        </p:nvSpPr>
        <p:spPr>
          <a:xfrm>
            <a:off x="5221288" y="2371725"/>
            <a:ext cx="1746250" cy="360363"/>
          </a:xfrm>
          <a:prstGeom prst="rect">
            <a:avLst/>
          </a:prstGeom>
        </p:spPr>
        <p:txBody>
          <a:bodyPr lIns="0" tIns="12065" rIns="0" bIns="0">
            <a:spAutoFit/>
          </a:bodyPr>
          <a:lstStyle/>
          <a:p>
            <a:pPr marL="12700">
              <a:spcBef>
                <a:spcPts val="95"/>
              </a:spcBef>
              <a:defRPr/>
            </a:pPr>
            <a:r>
              <a:rPr sz="2200" b="1" spc="-5" dirty="0">
                <a:solidFill>
                  <a:srgbClr val="FFFFFF"/>
                </a:solidFill>
                <a:latin typeface="Arial"/>
                <a:cs typeface="Arial"/>
              </a:rPr>
              <a:t>建筑</a:t>
            </a:r>
            <a:endParaRPr sz="2200">
              <a:latin typeface="Arial"/>
              <a:cs typeface="Arial"/>
            </a:endParaRPr>
          </a:p>
        </p:txBody>
      </p:sp>
      <p:sp>
        <p:nvSpPr>
          <p:cNvPr id="101402" name="object 27">
            <a:extLst>
              <a:ext uri="{FF2B5EF4-FFF2-40B4-BE49-F238E27FC236}">
                <a16:creationId xmlns:a16="http://schemas.microsoft.com/office/drawing/2014/main" id="{B988AF52-3F4F-4945-9059-7231FB2835EC}"/>
              </a:ext>
            </a:extLst>
          </p:cNvPr>
          <p:cNvSpPr>
            <a:spLocks/>
          </p:cNvSpPr>
          <p:nvPr/>
        </p:nvSpPr>
        <p:spPr bwMode="auto">
          <a:xfrm>
            <a:off x="5810250" y="3965575"/>
            <a:ext cx="568325" cy="490538"/>
          </a:xfrm>
          <a:custGeom>
            <a:avLst/>
            <a:gdLst>
              <a:gd name="T0" fmla="*/ 568325 w 568325"/>
              <a:gd name="T1" fmla="*/ 0 h 490220"/>
              <a:gd name="T2" fmla="*/ 0 w 568325"/>
              <a:gd name="T3" fmla="*/ 0 h 490220"/>
              <a:gd name="T4" fmla="*/ 284099 w 568325"/>
              <a:gd name="T5" fmla="*/ 491430 h 490220"/>
              <a:gd name="T6" fmla="*/ 568325 w 568325"/>
              <a:gd name="T7" fmla="*/ 0 h 4902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68325" h="490220">
                <a:moveTo>
                  <a:pt x="568325" y="0"/>
                </a:moveTo>
                <a:lnTo>
                  <a:pt x="0" y="0"/>
                </a:lnTo>
                <a:lnTo>
                  <a:pt x="284099" y="489839"/>
                </a:lnTo>
                <a:lnTo>
                  <a:pt x="568325"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1403" name="object 28">
            <a:extLst>
              <a:ext uri="{FF2B5EF4-FFF2-40B4-BE49-F238E27FC236}">
                <a16:creationId xmlns:a16="http://schemas.microsoft.com/office/drawing/2014/main" id="{6B9A52D2-0A0D-4AF7-BD06-575944D37CE4}"/>
              </a:ext>
            </a:extLst>
          </p:cNvPr>
          <p:cNvSpPr>
            <a:spLocks/>
          </p:cNvSpPr>
          <p:nvPr/>
        </p:nvSpPr>
        <p:spPr bwMode="auto">
          <a:xfrm>
            <a:off x="5810250" y="3965575"/>
            <a:ext cx="568325" cy="490538"/>
          </a:xfrm>
          <a:custGeom>
            <a:avLst/>
            <a:gdLst>
              <a:gd name="T0" fmla="*/ 0 w 568325"/>
              <a:gd name="T1" fmla="*/ 0 h 490220"/>
              <a:gd name="T2" fmla="*/ 284099 w 568325"/>
              <a:gd name="T3" fmla="*/ 491430 h 490220"/>
              <a:gd name="T4" fmla="*/ 568325 w 568325"/>
              <a:gd name="T5" fmla="*/ 0 h 490220"/>
              <a:gd name="T6" fmla="*/ 0 w 568325"/>
              <a:gd name="T7" fmla="*/ 0 h 4902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68325" h="490220">
                <a:moveTo>
                  <a:pt x="0" y="0"/>
                </a:moveTo>
                <a:lnTo>
                  <a:pt x="284099" y="489839"/>
                </a:lnTo>
                <a:lnTo>
                  <a:pt x="568325" y="0"/>
                </a:lnTo>
                <a:lnTo>
                  <a:pt x="0" y="0"/>
                </a:lnTo>
                <a:close/>
              </a:path>
            </a:pathLst>
          </a:custGeom>
          <a:noFill/>
          <a:ln w="3175">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Tree>
  </p:cSld>
  <p:clrMapOvr>
    <a:masterClrMapping/>
  </p:clrMapOvr>
</p:sld>
</file>

<file path=ppt/slides/slide56.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1E44B576-791F-4D5D-8CFF-E1F8AC8E8B7E}"/>
              </a:ext>
            </a:extLst>
          </p:cNvPr>
          <p:cNvSpPr txBox="1">
            <a:spLocks noGrp="1"/>
          </p:cNvSpPr>
          <p:nvPr>
            <p:ph type="title"/>
          </p:nvPr>
        </p:nvSpPr>
        <p:spPr>
          <a:xfrm>
            <a:off x="325438" y="166688"/>
            <a:ext cx="3371850" cy="688975"/>
          </a:xfrm>
        </p:spPr>
        <p:txBody>
          <a:bodyPr lIns="0" tIns="12700" rIns="0" bIns="0" rtlCol="0">
            <a:spAutoFit/>
          </a:bodyPr>
          <a:lstStyle/>
          <a:p>
            <a:pPr marL="12700">
              <a:spcBef>
                <a:spcPts val="100"/>
              </a:spcBef>
              <a:defRPr/>
            </a:pPr>
            <a:r>
              <a:rPr spc="-285" dirty="0">
                <a:solidFill>
                  <a:schemeClr val="bg1"/>
                </a:solidFill>
                <a:cs typeface="Arial"/>
              </a:rPr>
              <a:t>T</a:t>
            </a:r>
            <a:r>
              <a:rPr dirty="0">
                <a:solidFill>
                  <a:schemeClr val="bg1"/>
                </a:solidFill>
                <a:cs typeface="Arial"/>
              </a:rPr>
              <a:t>技术</a:t>
            </a:r>
          </a:p>
        </p:txBody>
      </p:sp>
      <p:sp>
        <p:nvSpPr>
          <p:cNvPr id="102403" name="object 3">
            <a:extLst>
              <a:ext uri="{FF2B5EF4-FFF2-40B4-BE49-F238E27FC236}">
                <a16:creationId xmlns:a16="http://schemas.microsoft.com/office/drawing/2014/main" id="{D098F6C2-69F6-421B-A291-3BB1AD4310A0}"/>
              </a:ext>
            </a:extLst>
          </p:cNvPr>
          <p:cNvSpPr>
            <a:spLocks noChangeArrowheads="1"/>
          </p:cNvSpPr>
          <p:nvPr/>
        </p:nvSpPr>
        <p:spPr bwMode="auto">
          <a:xfrm>
            <a:off x="8093075" y="1933575"/>
            <a:ext cx="3117850" cy="798513"/>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2404" name="object 4">
            <a:extLst>
              <a:ext uri="{FF2B5EF4-FFF2-40B4-BE49-F238E27FC236}">
                <a16:creationId xmlns:a16="http://schemas.microsoft.com/office/drawing/2014/main" id="{8048970F-8D6E-41A6-83A8-F67F91278418}"/>
              </a:ext>
            </a:extLst>
          </p:cNvPr>
          <p:cNvSpPr>
            <a:spLocks/>
          </p:cNvSpPr>
          <p:nvPr/>
        </p:nvSpPr>
        <p:spPr bwMode="auto">
          <a:xfrm>
            <a:off x="8153400" y="1955800"/>
            <a:ext cx="2997200" cy="679450"/>
          </a:xfrm>
          <a:custGeom>
            <a:avLst/>
            <a:gdLst>
              <a:gd name="T0" fmla="*/ 2881501 w 2997834"/>
              <a:gd name="T1" fmla="*/ 0 h 679450"/>
              <a:gd name="T2" fmla="*/ 113036 w 2997834"/>
              <a:gd name="T3" fmla="*/ 0 h 679450"/>
              <a:gd name="T4" fmla="*/ 69040 w 2997834"/>
              <a:gd name="T5" fmla="*/ 8893 h 679450"/>
              <a:gd name="T6" fmla="*/ 33112 w 2997834"/>
              <a:gd name="T7" fmla="*/ 33147 h 679450"/>
              <a:gd name="T8" fmla="*/ 8883 w 2997834"/>
              <a:gd name="T9" fmla="*/ 69115 h 679450"/>
              <a:gd name="T10" fmla="*/ 0 w 2997834"/>
              <a:gd name="T11" fmla="*/ 113157 h 679450"/>
              <a:gd name="T12" fmla="*/ 0 w 2997834"/>
              <a:gd name="T13" fmla="*/ 565785 h 679450"/>
              <a:gd name="T14" fmla="*/ 8883 w 2997834"/>
              <a:gd name="T15" fmla="*/ 609826 h 679450"/>
              <a:gd name="T16" fmla="*/ 33112 w 2997834"/>
              <a:gd name="T17" fmla="*/ 645795 h 679450"/>
              <a:gd name="T18" fmla="*/ 69040 w 2997834"/>
              <a:gd name="T19" fmla="*/ 670048 h 679450"/>
              <a:gd name="T20" fmla="*/ 113036 w 2997834"/>
              <a:gd name="T21" fmla="*/ 678941 h 679450"/>
              <a:gd name="T22" fmla="*/ 2881501 w 2997834"/>
              <a:gd name="T23" fmla="*/ 678941 h 679450"/>
              <a:gd name="T24" fmla="*/ 2925497 w 2997834"/>
              <a:gd name="T25" fmla="*/ 670048 h 679450"/>
              <a:gd name="T26" fmla="*/ 2961426 w 2997834"/>
              <a:gd name="T27" fmla="*/ 645795 h 679450"/>
              <a:gd name="T28" fmla="*/ 2985654 w 2997834"/>
              <a:gd name="T29" fmla="*/ 609826 h 679450"/>
              <a:gd name="T30" fmla="*/ 2994538 w 2997834"/>
              <a:gd name="T31" fmla="*/ 565785 h 679450"/>
              <a:gd name="T32" fmla="*/ 2994538 w 2997834"/>
              <a:gd name="T33" fmla="*/ 113157 h 679450"/>
              <a:gd name="T34" fmla="*/ 2985654 w 2997834"/>
              <a:gd name="T35" fmla="*/ 69115 h 679450"/>
              <a:gd name="T36" fmla="*/ 2961426 w 2997834"/>
              <a:gd name="T37" fmla="*/ 33147 h 679450"/>
              <a:gd name="T38" fmla="*/ 2925497 w 2997834"/>
              <a:gd name="T39" fmla="*/ 8893 h 679450"/>
              <a:gd name="T40" fmla="*/ 2881501 w 2997834"/>
              <a:gd name="T41" fmla="*/ 0 h 6794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97834" h="679450">
                <a:moveTo>
                  <a:pt x="2884551" y="0"/>
                </a:moveTo>
                <a:lnTo>
                  <a:pt x="113156" y="0"/>
                </a:lnTo>
                <a:lnTo>
                  <a:pt x="69115" y="8893"/>
                </a:lnTo>
                <a:lnTo>
                  <a:pt x="33147" y="33147"/>
                </a:lnTo>
                <a:lnTo>
                  <a:pt x="8893" y="69115"/>
                </a:lnTo>
                <a:lnTo>
                  <a:pt x="0" y="113157"/>
                </a:lnTo>
                <a:lnTo>
                  <a:pt x="0" y="565785"/>
                </a:lnTo>
                <a:lnTo>
                  <a:pt x="8893" y="609826"/>
                </a:lnTo>
                <a:lnTo>
                  <a:pt x="33147" y="645795"/>
                </a:lnTo>
                <a:lnTo>
                  <a:pt x="69115" y="670048"/>
                </a:lnTo>
                <a:lnTo>
                  <a:pt x="113156" y="678941"/>
                </a:lnTo>
                <a:lnTo>
                  <a:pt x="2884551" y="678941"/>
                </a:lnTo>
                <a:lnTo>
                  <a:pt x="2928592" y="670048"/>
                </a:lnTo>
                <a:lnTo>
                  <a:pt x="2964560" y="645795"/>
                </a:lnTo>
                <a:lnTo>
                  <a:pt x="2988814" y="609826"/>
                </a:lnTo>
                <a:lnTo>
                  <a:pt x="2997707" y="565785"/>
                </a:lnTo>
                <a:lnTo>
                  <a:pt x="2997707" y="113157"/>
                </a:lnTo>
                <a:lnTo>
                  <a:pt x="2988814" y="69115"/>
                </a:lnTo>
                <a:lnTo>
                  <a:pt x="2964560" y="33147"/>
                </a:lnTo>
                <a:lnTo>
                  <a:pt x="2928592" y="8893"/>
                </a:lnTo>
                <a:lnTo>
                  <a:pt x="2884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2405" name="object 5">
            <a:extLst>
              <a:ext uri="{FF2B5EF4-FFF2-40B4-BE49-F238E27FC236}">
                <a16:creationId xmlns:a16="http://schemas.microsoft.com/office/drawing/2014/main" id="{032C97B8-4213-41A4-BF71-107EB1A43062}"/>
              </a:ext>
            </a:extLst>
          </p:cNvPr>
          <p:cNvSpPr>
            <a:spLocks/>
          </p:cNvSpPr>
          <p:nvPr/>
        </p:nvSpPr>
        <p:spPr bwMode="auto">
          <a:xfrm>
            <a:off x="8153400" y="1955800"/>
            <a:ext cx="2997200" cy="679450"/>
          </a:xfrm>
          <a:custGeom>
            <a:avLst/>
            <a:gdLst>
              <a:gd name="T0" fmla="*/ 0 w 2997834"/>
              <a:gd name="T1" fmla="*/ 113157 h 679450"/>
              <a:gd name="T2" fmla="*/ 8883 w 2997834"/>
              <a:gd name="T3" fmla="*/ 69115 h 679450"/>
              <a:gd name="T4" fmla="*/ 33112 w 2997834"/>
              <a:gd name="T5" fmla="*/ 33146 h 679450"/>
              <a:gd name="T6" fmla="*/ 69040 w 2997834"/>
              <a:gd name="T7" fmla="*/ 8893 h 679450"/>
              <a:gd name="T8" fmla="*/ 113036 w 2997834"/>
              <a:gd name="T9" fmla="*/ 0 h 679450"/>
              <a:gd name="T10" fmla="*/ 2881501 w 2997834"/>
              <a:gd name="T11" fmla="*/ 0 h 679450"/>
              <a:gd name="T12" fmla="*/ 2925497 w 2997834"/>
              <a:gd name="T13" fmla="*/ 8893 h 679450"/>
              <a:gd name="T14" fmla="*/ 2961426 w 2997834"/>
              <a:gd name="T15" fmla="*/ 33147 h 679450"/>
              <a:gd name="T16" fmla="*/ 2985654 w 2997834"/>
              <a:gd name="T17" fmla="*/ 69115 h 679450"/>
              <a:gd name="T18" fmla="*/ 2994538 w 2997834"/>
              <a:gd name="T19" fmla="*/ 113157 h 679450"/>
              <a:gd name="T20" fmla="*/ 2994538 w 2997834"/>
              <a:gd name="T21" fmla="*/ 565785 h 679450"/>
              <a:gd name="T22" fmla="*/ 2985654 w 2997834"/>
              <a:gd name="T23" fmla="*/ 609826 h 679450"/>
              <a:gd name="T24" fmla="*/ 2961426 w 2997834"/>
              <a:gd name="T25" fmla="*/ 645794 h 679450"/>
              <a:gd name="T26" fmla="*/ 2925497 w 2997834"/>
              <a:gd name="T27" fmla="*/ 670048 h 679450"/>
              <a:gd name="T28" fmla="*/ 2881501 w 2997834"/>
              <a:gd name="T29" fmla="*/ 678941 h 679450"/>
              <a:gd name="T30" fmla="*/ 113036 w 2997834"/>
              <a:gd name="T31" fmla="*/ 678941 h 679450"/>
              <a:gd name="T32" fmla="*/ 69040 w 2997834"/>
              <a:gd name="T33" fmla="*/ 670048 h 679450"/>
              <a:gd name="T34" fmla="*/ 33112 w 2997834"/>
              <a:gd name="T35" fmla="*/ 645795 h 679450"/>
              <a:gd name="T36" fmla="*/ 8883 w 2997834"/>
              <a:gd name="T37" fmla="*/ 609826 h 679450"/>
              <a:gd name="T38" fmla="*/ 0 w 2997834"/>
              <a:gd name="T39" fmla="*/ 565785 h 679450"/>
              <a:gd name="T40" fmla="*/ 0 w 2997834"/>
              <a:gd name="T41" fmla="*/ 113157 h 6794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97834" h="679450">
                <a:moveTo>
                  <a:pt x="0" y="113157"/>
                </a:moveTo>
                <a:lnTo>
                  <a:pt x="8893" y="69115"/>
                </a:lnTo>
                <a:lnTo>
                  <a:pt x="33147" y="33146"/>
                </a:lnTo>
                <a:lnTo>
                  <a:pt x="69115" y="8893"/>
                </a:lnTo>
                <a:lnTo>
                  <a:pt x="113156" y="0"/>
                </a:lnTo>
                <a:lnTo>
                  <a:pt x="2884551" y="0"/>
                </a:lnTo>
                <a:lnTo>
                  <a:pt x="2928592" y="8893"/>
                </a:lnTo>
                <a:lnTo>
                  <a:pt x="2964560" y="33147"/>
                </a:lnTo>
                <a:lnTo>
                  <a:pt x="2988814" y="69115"/>
                </a:lnTo>
                <a:lnTo>
                  <a:pt x="2997707" y="113157"/>
                </a:lnTo>
                <a:lnTo>
                  <a:pt x="2997707" y="565785"/>
                </a:lnTo>
                <a:lnTo>
                  <a:pt x="2988814" y="609826"/>
                </a:lnTo>
                <a:lnTo>
                  <a:pt x="2964560" y="645794"/>
                </a:lnTo>
                <a:lnTo>
                  <a:pt x="2928592" y="670048"/>
                </a:lnTo>
                <a:lnTo>
                  <a:pt x="2884551" y="678941"/>
                </a:lnTo>
                <a:lnTo>
                  <a:pt x="113156" y="678941"/>
                </a:lnTo>
                <a:lnTo>
                  <a:pt x="69115" y="670048"/>
                </a:lnTo>
                <a:lnTo>
                  <a:pt x="33147" y="645795"/>
                </a:lnTo>
                <a:lnTo>
                  <a:pt x="8893" y="609826"/>
                </a:lnTo>
                <a:lnTo>
                  <a:pt x="0" y="565785"/>
                </a:lnTo>
                <a:lnTo>
                  <a:pt x="0" y="113157"/>
                </a:lnTo>
                <a:close/>
              </a:path>
            </a:pathLst>
          </a:cu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6" name="object 6">
            <a:extLst>
              <a:ext uri="{FF2B5EF4-FFF2-40B4-BE49-F238E27FC236}">
                <a16:creationId xmlns:a16="http://schemas.microsoft.com/office/drawing/2014/main" id="{31CA47D7-AC58-41AE-B296-F3A24B76B83B}"/>
              </a:ext>
            </a:extLst>
          </p:cNvPr>
          <p:cNvSpPr txBox="1"/>
          <p:nvPr/>
        </p:nvSpPr>
        <p:spPr>
          <a:xfrm>
            <a:off x="8470900" y="2155825"/>
            <a:ext cx="2366963" cy="269875"/>
          </a:xfrm>
          <a:prstGeom prst="rect">
            <a:avLst/>
          </a:prstGeom>
        </p:spPr>
        <p:txBody>
          <a:bodyPr lIns="0" tIns="12065" rIns="0" bIns="0">
            <a:spAutoFit/>
          </a:bodyPr>
          <a:lstStyle/>
          <a:p>
            <a:pPr marL="12700">
              <a:spcBef>
                <a:spcPts val="95"/>
              </a:spcBef>
              <a:defRPr/>
            </a:pPr>
            <a:r>
              <a:rPr sz="1600" b="1" spc="-10" dirty="0">
                <a:solidFill>
                  <a:srgbClr val="2D2D2D"/>
                </a:solidFill>
                <a:latin typeface="Arial"/>
                <a:cs typeface="Arial"/>
              </a:rPr>
              <a:t>部署</a:t>
            </a:r>
            <a:r>
              <a:rPr sz="1600" b="1" spc="-20" dirty="0">
                <a:solidFill>
                  <a:srgbClr val="2D2D2D"/>
                </a:solidFill>
                <a:latin typeface="Arial"/>
                <a:cs typeface="Arial"/>
              </a:rPr>
              <a:t> </a:t>
            </a:r>
            <a:r>
              <a:rPr sz="1600" b="1" spc="-5" dirty="0">
                <a:solidFill>
                  <a:srgbClr val="2D2D2D"/>
                </a:solidFill>
                <a:latin typeface="Arial"/>
                <a:cs typeface="Arial"/>
              </a:rPr>
              <a:t>独立</a:t>
            </a:r>
            <a:endParaRPr sz="1600">
              <a:latin typeface="Arial"/>
              <a:cs typeface="Arial"/>
            </a:endParaRPr>
          </a:p>
        </p:txBody>
      </p:sp>
      <p:sp>
        <p:nvSpPr>
          <p:cNvPr id="102407" name="object 7">
            <a:extLst>
              <a:ext uri="{FF2B5EF4-FFF2-40B4-BE49-F238E27FC236}">
                <a16:creationId xmlns:a16="http://schemas.microsoft.com/office/drawing/2014/main" id="{05E8C1FA-1A54-4D3B-AC7B-DD7415630E11}"/>
              </a:ext>
            </a:extLst>
          </p:cNvPr>
          <p:cNvSpPr>
            <a:spLocks/>
          </p:cNvSpPr>
          <p:nvPr/>
        </p:nvSpPr>
        <p:spPr bwMode="auto">
          <a:xfrm>
            <a:off x="6580188" y="2232025"/>
            <a:ext cx="1636712" cy="484188"/>
          </a:xfrm>
          <a:custGeom>
            <a:avLst/>
            <a:gdLst>
              <a:gd name="T0" fmla="*/ 1509982 w 1637029"/>
              <a:gd name="T1" fmla="*/ 54155 h 483869"/>
              <a:gd name="T2" fmla="*/ 4313 w 1637029"/>
              <a:gd name="T3" fmla="*/ 54155 h 483869"/>
              <a:gd name="T4" fmla="*/ 0 w 1637029"/>
              <a:gd name="T5" fmla="*/ 58484 h 483869"/>
              <a:gd name="T6" fmla="*/ 0 w 1637029"/>
              <a:gd name="T7" fmla="*/ 485084 h 483869"/>
              <a:gd name="T8" fmla="*/ 19030 w 1637029"/>
              <a:gd name="T9" fmla="*/ 485084 h 483869"/>
              <a:gd name="T10" fmla="*/ 19030 w 1637029"/>
              <a:gd name="T11" fmla="*/ 73265 h 483869"/>
              <a:gd name="T12" fmla="*/ 9515 w 1637029"/>
              <a:gd name="T13" fmla="*/ 73265 h 483869"/>
              <a:gd name="T14" fmla="*/ 19030 w 1637029"/>
              <a:gd name="T15" fmla="*/ 63710 h 483869"/>
              <a:gd name="T16" fmla="*/ 1508062 w 1637029"/>
              <a:gd name="T17" fmla="*/ 63710 h 483869"/>
              <a:gd name="T18" fmla="*/ 1509982 w 1637029"/>
              <a:gd name="T19" fmla="*/ 54155 h 483869"/>
              <a:gd name="T20" fmla="*/ 1571500 w 1637029"/>
              <a:gd name="T21" fmla="*/ 0 h 483869"/>
              <a:gd name="T22" fmla="*/ 1546812 w 1637029"/>
              <a:gd name="T23" fmla="*/ 5007 h 483869"/>
              <a:gd name="T24" fmla="*/ 1526647 w 1637029"/>
              <a:gd name="T25" fmla="*/ 18665 h 483869"/>
              <a:gd name="T26" fmla="*/ 1513049 w 1637029"/>
              <a:gd name="T27" fmla="*/ 38920 h 483869"/>
              <a:gd name="T28" fmla="*/ 1508062 w 1637029"/>
              <a:gd name="T29" fmla="*/ 63710 h 483869"/>
              <a:gd name="T30" fmla="*/ 1513049 w 1637029"/>
              <a:gd name="T31" fmla="*/ 88499 h 483869"/>
              <a:gd name="T32" fmla="*/ 1526647 w 1637029"/>
              <a:gd name="T33" fmla="*/ 108753 h 483869"/>
              <a:gd name="T34" fmla="*/ 1546812 w 1637029"/>
              <a:gd name="T35" fmla="*/ 122410 h 483869"/>
              <a:gd name="T36" fmla="*/ 1571500 w 1637029"/>
              <a:gd name="T37" fmla="*/ 127420 h 483869"/>
              <a:gd name="T38" fmla="*/ 1596186 w 1637029"/>
              <a:gd name="T39" fmla="*/ 122410 h 483869"/>
              <a:gd name="T40" fmla="*/ 1616351 w 1637029"/>
              <a:gd name="T41" fmla="*/ 108753 h 483869"/>
              <a:gd name="T42" fmla="*/ 1629949 w 1637029"/>
              <a:gd name="T43" fmla="*/ 88499 h 483869"/>
              <a:gd name="T44" fmla="*/ 1633016 w 1637029"/>
              <a:gd name="T45" fmla="*/ 73265 h 483869"/>
              <a:gd name="T46" fmla="*/ 1571500 w 1637029"/>
              <a:gd name="T47" fmla="*/ 73265 h 483869"/>
              <a:gd name="T48" fmla="*/ 1571500 w 1637029"/>
              <a:gd name="T49" fmla="*/ 54155 h 483869"/>
              <a:gd name="T50" fmla="*/ 1633016 w 1637029"/>
              <a:gd name="T51" fmla="*/ 54155 h 483869"/>
              <a:gd name="T52" fmla="*/ 1629949 w 1637029"/>
              <a:gd name="T53" fmla="*/ 38920 h 483869"/>
              <a:gd name="T54" fmla="*/ 1616351 w 1637029"/>
              <a:gd name="T55" fmla="*/ 18665 h 483869"/>
              <a:gd name="T56" fmla="*/ 1596186 w 1637029"/>
              <a:gd name="T57" fmla="*/ 5007 h 483869"/>
              <a:gd name="T58" fmla="*/ 1571500 w 1637029"/>
              <a:gd name="T59" fmla="*/ 0 h 483869"/>
              <a:gd name="T60" fmla="*/ 19030 w 1637029"/>
              <a:gd name="T61" fmla="*/ 63710 h 483869"/>
              <a:gd name="T62" fmla="*/ 9515 w 1637029"/>
              <a:gd name="T63" fmla="*/ 73265 h 483869"/>
              <a:gd name="T64" fmla="*/ 19030 w 1637029"/>
              <a:gd name="T65" fmla="*/ 73265 h 483869"/>
              <a:gd name="T66" fmla="*/ 19030 w 1637029"/>
              <a:gd name="T67" fmla="*/ 63710 h 483869"/>
              <a:gd name="T68" fmla="*/ 1508062 w 1637029"/>
              <a:gd name="T69" fmla="*/ 63710 h 483869"/>
              <a:gd name="T70" fmla="*/ 19030 w 1637029"/>
              <a:gd name="T71" fmla="*/ 63710 h 483869"/>
              <a:gd name="T72" fmla="*/ 19030 w 1637029"/>
              <a:gd name="T73" fmla="*/ 73265 h 483869"/>
              <a:gd name="T74" fmla="*/ 1509982 w 1637029"/>
              <a:gd name="T75" fmla="*/ 73265 h 483869"/>
              <a:gd name="T76" fmla="*/ 1508062 w 1637029"/>
              <a:gd name="T77" fmla="*/ 63710 h 483869"/>
              <a:gd name="T78" fmla="*/ 1633016 w 1637029"/>
              <a:gd name="T79" fmla="*/ 54155 h 483869"/>
              <a:gd name="T80" fmla="*/ 1571500 w 1637029"/>
              <a:gd name="T81" fmla="*/ 54155 h 483869"/>
              <a:gd name="T82" fmla="*/ 1571500 w 1637029"/>
              <a:gd name="T83" fmla="*/ 73265 h 483869"/>
              <a:gd name="T84" fmla="*/ 1633016 w 1637029"/>
              <a:gd name="T85" fmla="*/ 73265 h 483869"/>
              <a:gd name="T86" fmla="*/ 1634937 w 1637029"/>
              <a:gd name="T87" fmla="*/ 63710 h 483869"/>
              <a:gd name="T88" fmla="*/ 1633016 w 1637029"/>
              <a:gd name="T89" fmla="*/ 54155 h 48386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637029" h="483869">
                <a:moveTo>
                  <a:pt x="1511446" y="53975"/>
                </a:moveTo>
                <a:lnTo>
                  <a:pt x="4318" y="53975"/>
                </a:lnTo>
                <a:lnTo>
                  <a:pt x="0" y="58292"/>
                </a:lnTo>
                <a:lnTo>
                  <a:pt x="0" y="483488"/>
                </a:lnTo>
                <a:lnTo>
                  <a:pt x="19050" y="483488"/>
                </a:lnTo>
                <a:lnTo>
                  <a:pt x="19050" y="73025"/>
                </a:lnTo>
                <a:lnTo>
                  <a:pt x="9525" y="73025"/>
                </a:lnTo>
                <a:lnTo>
                  <a:pt x="19050" y="63500"/>
                </a:lnTo>
                <a:lnTo>
                  <a:pt x="1509522" y="63500"/>
                </a:lnTo>
                <a:lnTo>
                  <a:pt x="1511446" y="53975"/>
                </a:lnTo>
                <a:close/>
              </a:path>
              <a:path w="1637029" h="483869">
                <a:moveTo>
                  <a:pt x="1573022" y="0"/>
                </a:moveTo>
                <a:lnTo>
                  <a:pt x="1548312" y="4992"/>
                </a:lnTo>
                <a:lnTo>
                  <a:pt x="1528127" y="18605"/>
                </a:lnTo>
                <a:lnTo>
                  <a:pt x="1514514" y="38790"/>
                </a:lnTo>
                <a:lnTo>
                  <a:pt x="1509522" y="63500"/>
                </a:lnTo>
                <a:lnTo>
                  <a:pt x="1514514" y="88209"/>
                </a:lnTo>
                <a:lnTo>
                  <a:pt x="1528127" y="108394"/>
                </a:lnTo>
                <a:lnTo>
                  <a:pt x="1548312" y="122007"/>
                </a:lnTo>
                <a:lnTo>
                  <a:pt x="1573022" y="127000"/>
                </a:lnTo>
                <a:lnTo>
                  <a:pt x="1597731" y="122007"/>
                </a:lnTo>
                <a:lnTo>
                  <a:pt x="1617916" y="108394"/>
                </a:lnTo>
                <a:lnTo>
                  <a:pt x="1631529" y="88209"/>
                </a:lnTo>
                <a:lnTo>
                  <a:pt x="1634597" y="73025"/>
                </a:lnTo>
                <a:lnTo>
                  <a:pt x="1573022" y="73025"/>
                </a:lnTo>
                <a:lnTo>
                  <a:pt x="1573022" y="53975"/>
                </a:lnTo>
                <a:lnTo>
                  <a:pt x="1634597" y="53975"/>
                </a:lnTo>
                <a:lnTo>
                  <a:pt x="1631529" y="38790"/>
                </a:lnTo>
                <a:lnTo>
                  <a:pt x="1617916" y="18605"/>
                </a:lnTo>
                <a:lnTo>
                  <a:pt x="1597731" y="4992"/>
                </a:lnTo>
                <a:lnTo>
                  <a:pt x="1573022" y="0"/>
                </a:lnTo>
                <a:close/>
              </a:path>
              <a:path w="1637029" h="483869">
                <a:moveTo>
                  <a:pt x="19050" y="63500"/>
                </a:moveTo>
                <a:lnTo>
                  <a:pt x="9525" y="73025"/>
                </a:lnTo>
                <a:lnTo>
                  <a:pt x="19050" y="73025"/>
                </a:lnTo>
                <a:lnTo>
                  <a:pt x="19050" y="63500"/>
                </a:lnTo>
                <a:close/>
              </a:path>
              <a:path w="1637029" h="483869">
                <a:moveTo>
                  <a:pt x="1509522" y="63500"/>
                </a:moveTo>
                <a:lnTo>
                  <a:pt x="19050" y="63500"/>
                </a:lnTo>
                <a:lnTo>
                  <a:pt x="19050" y="73025"/>
                </a:lnTo>
                <a:lnTo>
                  <a:pt x="1511446" y="73025"/>
                </a:lnTo>
                <a:lnTo>
                  <a:pt x="1509522" y="63500"/>
                </a:lnTo>
                <a:close/>
              </a:path>
              <a:path w="1637029" h="483869">
                <a:moveTo>
                  <a:pt x="1634597" y="53975"/>
                </a:moveTo>
                <a:lnTo>
                  <a:pt x="1573022" y="53975"/>
                </a:lnTo>
                <a:lnTo>
                  <a:pt x="1573022" y="73025"/>
                </a:lnTo>
                <a:lnTo>
                  <a:pt x="1634597" y="73025"/>
                </a:lnTo>
                <a:lnTo>
                  <a:pt x="1636522" y="63500"/>
                </a:lnTo>
                <a:lnTo>
                  <a:pt x="1634597" y="53975"/>
                </a:lnTo>
                <a:close/>
              </a:path>
            </a:pathLst>
          </a:custGeom>
          <a:solidFill>
            <a:srgbClr val="B7580D"/>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2408" name="object 8">
            <a:extLst>
              <a:ext uri="{FF2B5EF4-FFF2-40B4-BE49-F238E27FC236}">
                <a16:creationId xmlns:a16="http://schemas.microsoft.com/office/drawing/2014/main" id="{AF3BB24A-6B01-48DA-BC13-00B9854FC848}"/>
              </a:ext>
            </a:extLst>
          </p:cNvPr>
          <p:cNvSpPr>
            <a:spLocks noChangeArrowheads="1"/>
          </p:cNvSpPr>
          <p:nvPr/>
        </p:nvSpPr>
        <p:spPr bwMode="auto">
          <a:xfrm>
            <a:off x="981075" y="1933575"/>
            <a:ext cx="3114675" cy="798513"/>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2409" name="object 9">
            <a:extLst>
              <a:ext uri="{FF2B5EF4-FFF2-40B4-BE49-F238E27FC236}">
                <a16:creationId xmlns:a16="http://schemas.microsoft.com/office/drawing/2014/main" id="{5BECF696-B21A-4035-8C53-AC95D8C009BB}"/>
              </a:ext>
            </a:extLst>
          </p:cNvPr>
          <p:cNvSpPr>
            <a:spLocks/>
          </p:cNvSpPr>
          <p:nvPr/>
        </p:nvSpPr>
        <p:spPr bwMode="auto">
          <a:xfrm>
            <a:off x="1041400" y="1955800"/>
            <a:ext cx="2994025" cy="679450"/>
          </a:xfrm>
          <a:custGeom>
            <a:avLst/>
            <a:gdLst>
              <a:gd name="T0" fmla="*/ 2878322 w 2994660"/>
              <a:gd name="T1" fmla="*/ 0 h 679450"/>
              <a:gd name="T2" fmla="*/ 113049 w 2994660"/>
              <a:gd name="T3" fmla="*/ 0 h 679450"/>
              <a:gd name="T4" fmla="*/ 69040 w 2994660"/>
              <a:gd name="T5" fmla="*/ 8893 h 679450"/>
              <a:gd name="T6" fmla="*/ 33108 w 2994660"/>
              <a:gd name="T7" fmla="*/ 33147 h 679450"/>
              <a:gd name="T8" fmla="*/ 8882 w 2994660"/>
              <a:gd name="T9" fmla="*/ 69115 h 679450"/>
              <a:gd name="T10" fmla="*/ 0 w 2994660"/>
              <a:gd name="T11" fmla="*/ 113157 h 679450"/>
              <a:gd name="T12" fmla="*/ 0 w 2994660"/>
              <a:gd name="T13" fmla="*/ 565785 h 679450"/>
              <a:gd name="T14" fmla="*/ 8882 w 2994660"/>
              <a:gd name="T15" fmla="*/ 609826 h 679450"/>
              <a:gd name="T16" fmla="*/ 33108 w 2994660"/>
              <a:gd name="T17" fmla="*/ 645795 h 679450"/>
              <a:gd name="T18" fmla="*/ 69040 w 2994660"/>
              <a:gd name="T19" fmla="*/ 670048 h 679450"/>
              <a:gd name="T20" fmla="*/ 113049 w 2994660"/>
              <a:gd name="T21" fmla="*/ 678941 h 679450"/>
              <a:gd name="T22" fmla="*/ 2878322 w 2994660"/>
              <a:gd name="T23" fmla="*/ 678941 h 679450"/>
              <a:gd name="T24" fmla="*/ 2922317 w 2994660"/>
              <a:gd name="T25" fmla="*/ 670048 h 679450"/>
              <a:gd name="T26" fmla="*/ 2958246 w 2994660"/>
              <a:gd name="T27" fmla="*/ 645795 h 679450"/>
              <a:gd name="T28" fmla="*/ 2982474 w 2994660"/>
              <a:gd name="T29" fmla="*/ 609826 h 679450"/>
              <a:gd name="T30" fmla="*/ 2991359 w 2994660"/>
              <a:gd name="T31" fmla="*/ 565785 h 679450"/>
              <a:gd name="T32" fmla="*/ 2991359 w 2994660"/>
              <a:gd name="T33" fmla="*/ 113157 h 679450"/>
              <a:gd name="T34" fmla="*/ 2982474 w 2994660"/>
              <a:gd name="T35" fmla="*/ 69115 h 679450"/>
              <a:gd name="T36" fmla="*/ 2958247 w 2994660"/>
              <a:gd name="T37" fmla="*/ 33147 h 679450"/>
              <a:gd name="T38" fmla="*/ 2922317 w 2994660"/>
              <a:gd name="T39" fmla="*/ 8893 h 679450"/>
              <a:gd name="T40" fmla="*/ 2878322 w 2994660"/>
              <a:gd name="T41" fmla="*/ 0 h 6794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94660" h="679450">
                <a:moveTo>
                  <a:pt x="2881376" y="0"/>
                </a:moveTo>
                <a:lnTo>
                  <a:pt x="113169" y="0"/>
                </a:lnTo>
                <a:lnTo>
                  <a:pt x="69115" y="8893"/>
                </a:lnTo>
                <a:lnTo>
                  <a:pt x="33143" y="33147"/>
                </a:lnTo>
                <a:lnTo>
                  <a:pt x="8892" y="69115"/>
                </a:lnTo>
                <a:lnTo>
                  <a:pt x="0" y="113157"/>
                </a:lnTo>
                <a:lnTo>
                  <a:pt x="0" y="565785"/>
                </a:lnTo>
                <a:lnTo>
                  <a:pt x="8892" y="609826"/>
                </a:lnTo>
                <a:lnTo>
                  <a:pt x="33143" y="645795"/>
                </a:lnTo>
                <a:lnTo>
                  <a:pt x="69115" y="670048"/>
                </a:lnTo>
                <a:lnTo>
                  <a:pt x="113169" y="678941"/>
                </a:lnTo>
                <a:lnTo>
                  <a:pt x="2881376" y="678941"/>
                </a:lnTo>
                <a:lnTo>
                  <a:pt x="2925417" y="670048"/>
                </a:lnTo>
                <a:lnTo>
                  <a:pt x="2961385" y="645795"/>
                </a:lnTo>
                <a:lnTo>
                  <a:pt x="2985639" y="609826"/>
                </a:lnTo>
                <a:lnTo>
                  <a:pt x="2994533" y="565785"/>
                </a:lnTo>
                <a:lnTo>
                  <a:pt x="2994533" y="113157"/>
                </a:lnTo>
                <a:lnTo>
                  <a:pt x="2985639" y="69115"/>
                </a:lnTo>
                <a:lnTo>
                  <a:pt x="2961386" y="33147"/>
                </a:lnTo>
                <a:lnTo>
                  <a:pt x="2925417" y="8893"/>
                </a:lnTo>
                <a:lnTo>
                  <a:pt x="28813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2410" name="object 10">
            <a:extLst>
              <a:ext uri="{FF2B5EF4-FFF2-40B4-BE49-F238E27FC236}">
                <a16:creationId xmlns:a16="http://schemas.microsoft.com/office/drawing/2014/main" id="{05E04A71-1605-428C-B7D8-6070607F31B1}"/>
              </a:ext>
            </a:extLst>
          </p:cNvPr>
          <p:cNvSpPr>
            <a:spLocks/>
          </p:cNvSpPr>
          <p:nvPr/>
        </p:nvSpPr>
        <p:spPr bwMode="auto">
          <a:xfrm>
            <a:off x="1041400" y="1955800"/>
            <a:ext cx="2994025" cy="679450"/>
          </a:xfrm>
          <a:custGeom>
            <a:avLst/>
            <a:gdLst>
              <a:gd name="T0" fmla="*/ 0 w 2994660"/>
              <a:gd name="T1" fmla="*/ 113157 h 679450"/>
              <a:gd name="T2" fmla="*/ 8882 w 2994660"/>
              <a:gd name="T3" fmla="*/ 69115 h 679450"/>
              <a:gd name="T4" fmla="*/ 33108 w 2994660"/>
              <a:gd name="T5" fmla="*/ 33146 h 679450"/>
              <a:gd name="T6" fmla="*/ 69040 w 2994660"/>
              <a:gd name="T7" fmla="*/ 8893 h 679450"/>
              <a:gd name="T8" fmla="*/ 113049 w 2994660"/>
              <a:gd name="T9" fmla="*/ 0 h 679450"/>
              <a:gd name="T10" fmla="*/ 2878322 w 2994660"/>
              <a:gd name="T11" fmla="*/ 0 h 679450"/>
              <a:gd name="T12" fmla="*/ 2922317 w 2994660"/>
              <a:gd name="T13" fmla="*/ 8893 h 679450"/>
              <a:gd name="T14" fmla="*/ 2958247 w 2994660"/>
              <a:gd name="T15" fmla="*/ 33147 h 679450"/>
              <a:gd name="T16" fmla="*/ 2982474 w 2994660"/>
              <a:gd name="T17" fmla="*/ 69115 h 679450"/>
              <a:gd name="T18" fmla="*/ 2991359 w 2994660"/>
              <a:gd name="T19" fmla="*/ 113157 h 679450"/>
              <a:gd name="T20" fmla="*/ 2991359 w 2994660"/>
              <a:gd name="T21" fmla="*/ 565785 h 679450"/>
              <a:gd name="T22" fmla="*/ 2982474 w 2994660"/>
              <a:gd name="T23" fmla="*/ 609826 h 679450"/>
              <a:gd name="T24" fmla="*/ 2958247 w 2994660"/>
              <a:gd name="T25" fmla="*/ 645794 h 679450"/>
              <a:gd name="T26" fmla="*/ 2922317 w 2994660"/>
              <a:gd name="T27" fmla="*/ 670048 h 679450"/>
              <a:gd name="T28" fmla="*/ 2878322 w 2994660"/>
              <a:gd name="T29" fmla="*/ 678941 h 679450"/>
              <a:gd name="T30" fmla="*/ 113049 w 2994660"/>
              <a:gd name="T31" fmla="*/ 678941 h 679450"/>
              <a:gd name="T32" fmla="*/ 69040 w 2994660"/>
              <a:gd name="T33" fmla="*/ 670048 h 679450"/>
              <a:gd name="T34" fmla="*/ 33108 w 2994660"/>
              <a:gd name="T35" fmla="*/ 645795 h 679450"/>
              <a:gd name="T36" fmla="*/ 8882 w 2994660"/>
              <a:gd name="T37" fmla="*/ 609826 h 679450"/>
              <a:gd name="T38" fmla="*/ 0 w 2994660"/>
              <a:gd name="T39" fmla="*/ 565785 h 679450"/>
              <a:gd name="T40" fmla="*/ 0 w 2994660"/>
              <a:gd name="T41" fmla="*/ 113157 h 6794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94660" h="679450">
                <a:moveTo>
                  <a:pt x="0" y="113157"/>
                </a:moveTo>
                <a:lnTo>
                  <a:pt x="8892" y="69115"/>
                </a:lnTo>
                <a:lnTo>
                  <a:pt x="33143" y="33146"/>
                </a:lnTo>
                <a:lnTo>
                  <a:pt x="69115" y="8893"/>
                </a:lnTo>
                <a:lnTo>
                  <a:pt x="113169" y="0"/>
                </a:lnTo>
                <a:lnTo>
                  <a:pt x="2881376" y="0"/>
                </a:lnTo>
                <a:lnTo>
                  <a:pt x="2925417" y="8893"/>
                </a:lnTo>
                <a:lnTo>
                  <a:pt x="2961386" y="33147"/>
                </a:lnTo>
                <a:lnTo>
                  <a:pt x="2985639" y="69115"/>
                </a:lnTo>
                <a:lnTo>
                  <a:pt x="2994533" y="113157"/>
                </a:lnTo>
                <a:lnTo>
                  <a:pt x="2994533" y="565785"/>
                </a:lnTo>
                <a:lnTo>
                  <a:pt x="2985639" y="609826"/>
                </a:lnTo>
                <a:lnTo>
                  <a:pt x="2961386" y="645794"/>
                </a:lnTo>
                <a:lnTo>
                  <a:pt x="2925417" y="670048"/>
                </a:lnTo>
                <a:lnTo>
                  <a:pt x="2881376" y="678941"/>
                </a:lnTo>
                <a:lnTo>
                  <a:pt x="113169" y="678941"/>
                </a:lnTo>
                <a:lnTo>
                  <a:pt x="69115" y="670048"/>
                </a:lnTo>
                <a:lnTo>
                  <a:pt x="33143" y="645795"/>
                </a:lnTo>
                <a:lnTo>
                  <a:pt x="8892" y="609826"/>
                </a:lnTo>
                <a:lnTo>
                  <a:pt x="0" y="565785"/>
                </a:lnTo>
                <a:lnTo>
                  <a:pt x="0" y="113157"/>
                </a:lnTo>
                <a:close/>
              </a:path>
            </a:pathLst>
          </a:cu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 name="object 11">
            <a:extLst>
              <a:ext uri="{FF2B5EF4-FFF2-40B4-BE49-F238E27FC236}">
                <a16:creationId xmlns:a16="http://schemas.microsoft.com/office/drawing/2014/main" id="{4166DB5F-CCDA-4044-8ABC-D5EC05E0FD83}"/>
              </a:ext>
            </a:extLst>
          </p:cNvPr>
          <p:cNvSpPr txBox="1"/>
          <p:nvPr/>
        </p:nvSpPr>
        <p:spPr>
          <a:xfrm>
            <a:off x="1379538" y="2155825"/>
            <a:ext cx="2317750" cy="269875"/>
          </a:xfrm>
          <a:prstGeom prst="rect">
            <a:avLst/>
          </a:prstGeom>
        </p:spPr>
        <p:txBody>
          <a:bodyPr lIns="0" tIns="12065" rIns="0" bIns="0">
            <a:spAutoFit/>
          </a:bodyPr>
          <a:lstStyle/>
          <a:p>
            <a:pPr marL="12700">
              <a:spcBef>
                <a:spcPts val="95"/>
              </a:spcBef>
              <a:defRPr/>
            </a:pPr>
            <a:r>
              <a:rPr sz="1600" b="1" spc="-5" dirty="0">
                <a:solidFill>
                  <a:srgbClr val="2D2D2D"/>
                </a:solidFill>
                <a:latin typeface="Arial"/>
                <a:cs typeface="Arial"/>
              </a:rPr>
              <a:t>运行其</a:t>
            </a:r>
            <a:r>
              <a:rPr sz="1600" b="1" dirty="0">
                <a:solidFill>
                  <a:srgbClr val="2D2D2D"/>
                </a:solidFill>
                <a:latin typeface="Arial"/>
                <a:cs typeface="Arial"/>
              </a:rPr>
              <a:t>自己</a:t>
            </a:r>
            <a:r>
              <a:rPr sz="1600" b="1" spc="-40" dirty="0">
                <a:solidFill>
                  <a:srgbClr val="2D2D2D"/>
                </a:solidFill>
                <a:latin typeface="Arial"/>
                <a:cs typeface="Arial"/>
              </a:rPr>
              <a:t> </a:t>
            </a:r>
            <a:r>
              <a:rPr sz="1600" b="1" spc="-5" dirty="0">
                <a:solidFill>
                  <a:srgbClr val="2D2D2D"/>
                </a:solidFill>
                <a:latin typeface="Arial"/>
                <a:cs typeface="Arial"/>
              </a:rPr>
              <a:t>过程</a:t>
            </a:r>
            <a:endParaRPr sz="1600">
              <a:latin typeface="Arial"/>
              <a:cs typeface="Arial"/>
            </a:endParaRPr>
          </a:p>
        </p:txBody>
      </p:sp>
      <p:sp>
        <p:nvSpPr>
          <p:cNvPr id="102412" name="object 12">
            <a:extLst>
              <a:ext uri="{FF2B5EF4-FFF2-40B4-BE49-F238E27FC236}">
                <a16:creationId xmlns:a16="http://schemas.microsoft.com/office/drawing/2014/main" id="{4D7A3BFA-598C-4CF5-AE3B-C1A0956A3FFC}"/>
              </a:ext>
            </a:extLst>
          </p:cNvPr>
          <p:cNvSpPr>
            <a:spLocks/>
          </p:cNvSpPr>
          <p:nvPr/>
        </p:nvSpPr>
        <p:spPr bwMode="auto">
          <a:xfrm>
            <a:off x="3971925" y="2232025"/>
            <a:ext cx="1666875" cy="484188"/>
          </a:xfrm>
          <a:custGeom>
            <a:avLst/>
            <a:gdLst>
              <a:gd name="T0" fmla="*/ 1647570 w 1666875"/>
              <a:gd name="T1" fmla="*/ 63710 h 483869"/>
              <a:gd name="T2" fmla="*/ 1647570 w 1666875"/>
              <a:gd name="T3" fmla="*/ 485084 h 483869"/>
              <a:gd name="T4" fmla="*/ 1666620 w 1666875"/>
              <a:gd name="T5" fmla="*/ 485084 h 483869"/>
              <a:gd name="T6" fmla="*/ 1666620 w 1666875"/>
              <a:gd name="T7" fmla="*/ 73265 h 483869"/>
              <a:gd name="T8" fmla="*/ 1657095 w 1666875"/>
              <a:gd name="T9" fmla="*/ 73265 h 483869"/>
              <a:gd name="T10" fmla="*/ 1647570 w 1666875"/>
              <a:gd name="T11" fmla="*/ 63710 h 483869"/>
              <a:gd name="T12" fmla="*/ 63500 w 1666875"/>
              <a:gd name="T13" fmla="*/ 0 h 483869"/>
              <a:gd name="T14" fmla="*/ 38790 w 1666875"/>
              <a:gd name="T15" fmla="*/ 5007 h 483869"/>
              <a:gd name="T16" fmla="*/ 18605 w 1666875"/>
              <a:gd name="T17" fmla="*/ 18665 h 483869"/>
              <a:gd name="T18" fmla="*/ 4992 w 1666875"/>
              <a:gd name="T19" fmla="*/ 38920 h 483869"/>
              <a:gd name="T20" fmla="*/ 0 w 1666875"/>
              <a:gd name="T21" fmla="*/ 63710 h 483869"/>
              <a:gd name="T22" fmla="*/ 4992 w 1666875"/>
              <a:gd name="T23" fmla="*/ 88499 h 483869"/>
              <a:gd name="T24" fmla="*/ 18605 w 1666875"/>
              <a:gd name="T25" fmla="*/ 108753 h 483869"/>
              <a:gd name="T26" fmla="*/ 38790 w 1666875"/>
              <a:gd name="T27" fmla="*/ 122410 h 483869"/>
              <a:gd name="T28" fmla="*/ 63500 w 1666875"/>
              <a:gd name="T29" fmla="*/ 127420 h 483869"/>
              <a:gd name="T30" fmla="*/ 88209 w 1666875"/>
              <a:gd name="T31" fmla="*/ 122410 h 483869"/>
              <a:gd name="T32" fmla="*/ 108394 w 1666875"/>
              <a:gd name="T33" fmla="*/ 108753 h 483869"/>
              <a:gd name="T34" fmla="*/ 122007 w 1666875"/>
              <a:gd name="T35" fmla="*/ 88499 h 483869"/>
              <a:gd name="T36" fmla="*/ 125075 w 1666875"/>
              <a:gd name="T37" fmla="*/ 73265 h 483869"/>
              <a:gd name="T38" fmla="*/ 63500 w 1666875"/>
              <a:gd name="T39" fmla="*/ 73265 h 483869"/>
              <a:gd name="T40" fmla="*/ 63500 w 1666875"/>
              <a:gd name="T41" fmla="*/ 54155 h 483869"/>
              <a:gd name="T42" fmla="*/ 125075 w 1666875"/>
              <a:gd name="T43" fmla="*/ 54155 h 483869"/>
              <a:gd name="T44" fmla="*/ 122007 w 1666875"/>
              <a:gd name="T45" fmla="*/ 38920 h 483869"/>
              <a:gd name="T46" fmla="*/ 108394 w 1666875"/>
              <a:gd name="T47" fmla="*/ 18665 h 483869"/>
              <a:gd name="T48" fmla="*/ 88209 w 1666875"/>
              <a:gd name="T49" fmla="*/ 5007 h 483869"/>
              <a:gd name="T50" fmla="*/ 63500 w 1666875"/>
              <a:gd name="T51" fmla="*/ 0 h 483869"/>
              <a:gd name="T52" fmla="*/ 125075 w 1666875"/>
              <a:gd name="T53" fmla="*/ 54155 h 483869"/>
              <a:gd name="T54" fmla="*/ 63500 w 1666875"/>
              <a:gd name="T55" fmla="*/ 54155 h 483869"/>
              <a:gd name="T56" fmla="*/ 63500 w 1666875"/>
              <a:gd name="T57" fmla="*/ 73265 h 483869"/>
              <a:gd name="T58" fmla="*/ 125075 w 1666875"/>
              <a:gd name="T59" fmla="*/ 73265 h 483869"/>
              <a:gd name="T60" fmla="*/ 127000 w 1666875"/>
              <a:gd name="T61" fmla="*/ 63710 h 483869"/>
              <a:gd name="T62" fmla="*/ 125075 w 1666875"/>
              <a:gd name="T63" fmla="*/ 54155 h 483869"/>
              <a:gd name="T64" fmla="*/ 1662429 w 1666875"/>
              <a:gd name="T65" fmla="*/ 54155 h 483869"/>
              <a:gd name="T66" fmla="*/ 125075 w 1666875"/>
              <a:gd name="T67" fmla="*/ 54155 h 483869"/>
              <a:gd name="T68" fmla="*/ 127000 w 1666875"/>
              <a:gd name="T69" fmla="*/ 63710 h 483869"/>
              <a:gd name="T70" fmla="*/ 125075 w 1666875"/>
              <a:gd name="T71" fmla="*/ 73265 h 483869"/>
              <a:gd name="T72" fmla="*/ 1647570 w 1666875"/>
              <a:gd name="T73" fmla="*/ 73265 h 483869"/>
              <a:gd name="T74" fmla="*/ 1647570 w 1666875"/>
              <a:gd name="T75" fmla="*/ 63710 h 483869"/>
              <a:gd name="T76" fmla="*/ 1666620 w 1666875"/>
              <a:gd name="T77" fmla="*/ 63710 h 483869"/>
              <a:gd name="T78" fmla="*/ 1666620 w 1666875"/>
              <a:gd name="T79" fmla="*/ 58484 h 483869"/>
              <a:gd name="T80" fmla="*/ 1662429 w 1666875"/>
              <a:gd name="T81" fmla="*/ 54155 h 483869"/>
              <a:gd name="T82" fmla="*/ 1666620 w 1666875"/>
              <a:gd name="T83" fmla="*/ 63710 h 483869"/>
              <a:gd name="T84" fmla="*/ 1647570 w 1666875"/>
              <a:gd name="T85" fmla="*/ 63710 h 483869"/>
              <a:gd name="T86" fmla="*/ 1657095 w 1666875"/>
              <a:gd name="T87" fmla="*/ 73265 h 483869"/>
              <a:gd name="T88" fmla="*/ 1666620 w 1666875"/>
              <a:gd name="T89" fmla="*/ 73265 h 483869"/>
              <a:gd name="T90" fmla="*/ 1666620 w 1666875"/>
              <a:gd name="T91" fmla="*/ 63710 h 48386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666875" h="483869">
                <a:moveTo>
                  <a:pt x="1647570" y="63500"/>
                </a:moveTo>
                <a:lnTo>
                  <a:pt x="1647570" y="483488"/>
                </a:lnTo>
                <a:lnTo>
                  <a:pt x="1666620" y="483488"/>
                </a:lnTo>
                <a:lnTo>
                  <a:pt x="1666620" y="73025"/>
                </a:lnTo>
                <a:lnTo>
                  <a:pt x="1657095" y="73025"/>
                </a:lnTo>
                <a:lnTo>
                  <a:pt x="1647570" y="63500"/>
                </a:lnTo>
                <a:close/>
              </a:path>
              <a:path w="1666875" h="483869">
                <a:moveTo>
                  <a:pt x="63500" y="0"/>
                </a:moveTo>
                <a:lnTo>
                  <a:pt x="38790" y="4992"/>
                </a:lnTo>
                <a:lnTo>
                  <a:pt x="18605" y="18605"/>
                </a:lnTo>
                <a:lnTo>
                  <a:pt x="4992" y="38790"/>
                </a:lnTo>
                <a:lnTo>
                  <a:pt x="0" y="63500"/>
                </a:lnTo>
                <a:lnTo>
                  <a:pt x="4992" y="88209"/>
                </a:lnTo>
                <a:lnTo>
                  <a:pt x="18605" y="108394"/>
                </a:lnTo>
                <a:lnTo>
                  <a:pt x="38790" y="122007"/>
                </a:lnTo>
                <a:lnTo>
                  <a:pt x="63500" y="127000"/>
                </a:lnTo>
                <a:lnTo>
                  <a:pt x="88209" y="122007"/>
                </a:lnTo>
                <a:lnTo>
                  <a:pt x="108394" y="108394"/>
                </a:lnTo>
                <a:lnTo>
                  <a:pt x="122007" y="88209"/>
                </a:lnTo>
                <a:lnTo>
                  <a:pt x="125075" y="73025"/>
                </a:lnTo>
                <a:lnTo>
                  <a:pt x="63500" y="73025"/>
                </a:lnTo>
                <a:lnTo>
                  <a:pt x="63500" y="53975"/>
                </a:lnTo>
                <a:lnTo>
                  <a:pt x="125075" y="53975"/>
                </a:lnTo>
                <a:lnTo>
                  <a:pt x="122007" y="38790"/>
                </a:lnTo>
                <a:lnTo>
                  <a:pt x="108394" y="18605"/>
                </a:lnTo>
                <a:lnTo>
                  <a:pt x="88209" y="4992"/>
                </a:lnTo>
                <a:lnTo>
                  <a:pt x="63500" y="0"/>
                </a:lnTo>
                <a:close/>
              </a:path>
              <a:path w="1666875" h="483869">
                <a:moveTo>
                  <a:pt x="125075" y="53975"/>
                </a:moveTo>
                <a:lnTo>
                  <a:pt x="63500" y="53975"/>
                </a:lnTo>
                <a:lnTo>
                  <a:pt x="63500" y="73025"/>
                </a:lnTo>
                <a:lnTo>
                  <a:pt x="125075" y="73025"/>
                </a:lnTo>
                <a:lnTo>
                  <a:pt x="127000" y="63500"/>
                </a:lnTo>
                <a:lnTo>
                  <a:pt x="125075" y="53975"/>
                </a:lnTo>
                <a:close/>
              </a:path>
              <a:path w="1666875" h="483869">
                <a:moveTo>
                  <a:pt x="1662429" y="53975"/>
                </a:moveTo>
                <a:lnTo>
                  <a:pt x="125075" y="53975"/>
                </a:lnTo>
                <a:lnTo>
                  <a:pt x="127000" y="63500"/>
                </a:lnTo>
                <a:lnTo>
                  <a:pt x="125075" y="73025"/>
                </a:lnTo>
                <a:lnTo>
                  <a:pt x="1647570" y="73025"/>
                </a:lnTo>
                <a:lnTo>
                  <a:pt x="1647570" y="63500"/>
                </a:lnTo>
                <a:lnTo>
                  <a:pt x="1666620" y="63500"/>
                </a:lnTo>
                <a:lnTo>
                  <a:pt x="1666620" y="58292"/>
                </a:lnTo>
                <a:lnTo>
                  <a:pt x="1662429" y="53975"/>
                </a:lnTo>
                <a:close/>
              </a:path>
              <a:path w="1666875" h="483869">
                <a:moveTo>
                  <a:pt x="1666620" y="63500"/>
                </a:moveTo>
                <a:lnTo>
                  <a:pt x="1647570" y="63500"/>
                </a:lnTo>
                <a:lnTo>
                  <a:pt x="1657095" y="73025"/>
                </a:lnTo>
                <a:lnTo>
                  <a:pt x="1666620" y="73025"/>
                </a:lnTo>
                <a:lnTo>
                  <a:pt x="1666620" y="63500"/>
                </a:lnTo>
                <a:close/>
              </a:path>
            </a:pathLst>
          </a:custGeom>
          <a:solidFill>
            <a:srgbClr val="B7580D"/>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2413" name="object 13">
            <a:extLst>
              <a:ext uri="{FF2B5EF4-FFF2-40B4-BE49-F238E27FC236}">
                <a16:creationId xmlns:a16="http://schemas.microsoft.com/office/drawing/2014/main" id="{D6DC343B-7997-4594-9B1B-631F09994CDA}"/>
              </a:ext>
            </a:extLst>
          </p:cNvPr>
          <p:cNvSpPr>
            <a:spLocks noChangeArrowheads="1"/>
          </p:cNvSpPr>
          <p:nvPr/>
        </p:nvSpPr>
        <p:spPr bwMode="auto">
          <a:xfrm>
            <a:off x="8093075" y="3424238"/>
            <a:ext cx="3117850" cy="798512"/>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2414" name="object 14">
            <a:extLst>
              <a:ext uri="{FF2B5EF4-FFF2-40B4-BE49-F238E27FC236}">
                <a16:creationId xmlns:a16="http://schemas.microsoft.com/office/drawing/2014/main" id="{2C369D8B-4BF3-43EC-9FAA-E0521C540193}"/>
              </a:ext>
            </a:extLst>
          </p:cNvPr>
          <p:cNvSpPr>
            <a:spLocks/>
          </p:cNvSpPr>
          <p:nvPr/>
        </p:nvSpPr>
        <p:spPr bwMode="auto">
          <a:xfrm>
            <a:off x="8153400" y="3446463"/>
            <a:ext cx="2997200" cy="679450"/>
          </a:xfrm>
          <a:custGeom>
            <a:avLst/>
            <a:gdLst>
              <a:gd name="T0" fmla="*/ 2881501 w 2997834"/>
              <a:gd name="T1" fmla="*/ 0 h 679450"/>
              <a:gd name="T2" fmla="*/ 113036 w 2997834"/>
              <a:gd name="T3" fmla="*/ 0 h 679450"/>
              <a:gd name="T4" fmla="*/ 69040 w 2997834"/>
              <a:gd name="T5" fmla="*/ 8893 h 679450"/>
              <a:gd name="T6" fmla="*/ 33112 w 2997834"/>
              <a:gd name="T7" fmla="*/ 33147 h 679450"/>
              <a:gd name="T8" fmla="*/ 8883 w 2997834"/>
              <a:gd name="T9" fmla="*/ 69115 h 679450"/>
              <a:gd name="T10" fmla="*/ 0 w 2997834"/>
              <a:gd name="T11" fmla="*/ 113156 h 679450"/>
              <a:gd name="T12" fmla="*/ 0 w 2997834"/>
              <a:gd name="T13" fmla="*/ 565911 h 679450"/>
              <a:gd name="T14" fmla="*/ 8883 w 2997834"/>
              <a:gd name="T15" fmla="*/ 609953 h 679450"/>
              <a:gd name="T16" fmla="*/ 33112 w 2997834"/>
              <a:gd name="T17" fmla="*/ 645921 h 679450"/>
              <a:gd name="T18" fmla="*/ 69040 w 2997834"/>
              <a:gd name="T19" fmla="*/ 670175 h 679450"/>
              <a:gd name="T20" fmla="*/ 113036 w 2997834"/>
              <a:gd name="T21" fmla="*/ 679069 h 679450"/>
              <a:gd name="T22" fmla="*/ 2881501 w 2997834"/>
              <a:gd name="T23" fmla="*/ 679069 h 679450"/>
              <a:gd name="T24" fmla="*/ 2925497 w 2997834"/>
              <a:gd name="T25" fmla="*/ 670175 h 679450"/>
              <a:gd name="T26" fmla="*/ 2961426 w 2997834"/>
              <a:gd name="T27" fmla="*/ 645921 h 679450"/>
              <a:gd name="T28" fmla="*/ 2985654 w 2997834"/>
              <a:gd name="T29" fmla="*/ 609953 h 679450"/>
              <a:gd name="T30" fmla="*/ 2994538 w 2997834"/>
              <a:gd name="T31" fmla="*/ 565911 h 679450"/>
              <a:gd name="T32" fmla="*/ 2994538 w 2997834"/>
              <a:gd name="T33" fmla="*/ 113156 h 679450"/>
              <a:gd name="T34" fmla="*/ 2985654 w 2997834"/>
              <a:gd name="T35" fmla="*/ 69115 h 679450"/>
              <a:gd name="T36" fmla="*/ 2961426 w 2997834"/>
              <a:gd name="T37" fmla="*/ 33147 h 679450"/>
              <a:gd name="T38" fmla="*/ 2925497 w 2997834"/>
              <a:gd name="T39" fmla="*/ 8893 h 679450"/>
              <a:gd name="T40" fmla="*/ 2881501 w 2997834"/>
              <a:gd name="T41" fmla="*/ 0 h 6794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97834" h="679450">
                <a:moveTo>
                  <a:pt x="2884551" y="0"/>
                </a:moveTo>
                <a:lnTo>
                  <a:pt x="113156" y="0"/>
                </a:lnTo>
                <a:lnTo>
                  <a:pt x="69115" y="8893"/>
                </a:lnTo>
                <a:lnTo>
                  <a:pt x="33147" y="33147"/>
                </a:lnTo>
                <a:lnTo>
                  <a:pt x="8893" y="69115"/>
                </a:lnTo>
                <a:lnTo>
                  <a:pt x="0" y="113156"/>
                </a:lnTo>
                <a:lnTo>
                  <a:pt x="0" y="565911"/>
                </a:lnTo>
                <a:lnTo>
                  <a:pt x="8893" y="609953"/>
                </a:lnTo>
                <a:lnTo>
                  <a:pt x="33147" y="645921"/>
                </a:lnTo>
                <a:lnTo>
                  <a:pt x="69115" y="670175"/>
                </a:lnTo>
                <a:lnTo>
                  <a:pt x="113156" y="679069"/>
                </a:lnTo>
                <a:lnTo>
                  <a:pt x="2884551" y="679069"/>
                </a:lnTo>
                <a:lnTo>
                  <a:pt x="2928592" y="670175"/>
                </a:lnTo>
                <a:lnTo>
                  <a:pt x="2964560" y="645921"/>
                </a:lnTo>
                <a:lnTo>
                  <a:pt x="2988814" y="609953"/>
                </a:lnTo>
                <a:lnTo>
                  <a:pt x="2997707" y="565911"/>
                </a:lnTo>
                <a:lnTo>
                  <a:pt x="2997707" y="113156"/>
                </a:lnTo>
                <a:lnTo>
                  <a:pt x="2988814" y="69115"/>
                </a:lnTo>
                <a:lnTo>
                  <a:pt x="2964560" y="33147"/>
                </a:lnTo>
                <a:lnTo>
                  <a:pt x="2928592" y="8893"/>
                </a:lnTo>
                <a:lnTo>
                  <a:pt x="2884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2415" name="object 15">
            <a:extLst>
              <a:ext uri="{FF2B5EF4-FFF2-40B4-BE49-F238E27FC236}">
                <a16:creationId xmlns:a16="http://schemas.microsoft.com/office/drawing/2014/main" id="{10F04C4C-ADB0-4811-B9A0-0F9FAE746925}"/>
              </a:ext>
            </a:extLst>
          </p:cNvPr>
          <p:cNvSpPr>
            <a:spLocks/>
          </p:cNvSpPr>
          <p:nvPr/>
        </p:nvSpPr>
        <p:spPr bwMode="auto">
          <a:xfrm>
            <a:off x="8153400" y="3446463"/>
            <a:ext cx="2997200" cy="679450"/>
          </a:xfrm>
          <a:custGeom>
            <a:avLst/>
            <a:gdLst>
              <a:gd name="T0" fmla="*/ 0 w 2997834"/>
              <a:gd name="T1" fmla="*/ 113156 h 679450"/>
              <a:gd name="T2" fmla="*/ 8883 w 2997834"/>
              <a:gd name="T3" fmla="*/ 69115 h 679450"/>
              <a:gd name="T4" fmla="*/ 33112 w 2997834"/>
              <a:gd name="T5" fmla="*/ 33147 h 679450"/>
              <a:gd name="T6" fmla="*/ 69040 w 2997834"/>
              <a:gd name="T7" fmla="*/ 8893 h 679450"/>
              <a:gd name="T8" fmla="*/ 113036 w 2997834"/>
              <a:gd name="T9" fmla="*/ 0 h 679450"/>
              <a:gd name="T10" fmla="*/ 2881501 w 2997834"/>
              <a:gd name="T11" fmla="*/ 0 h 679450"/>
              <a:gd name="T12" fmla="*/ 2925497 w 2997834"/>
              <a:gd name="T13" fmla="*/ 8893 h 679450"/>
              <a:gd name="T14" fmla="*/ 2961426 w 2997834"/>
              <a:gd name="T15" fmla="*/ 33147 h 679450"/>
              <a:gd name="T16" fmla="*/ 2985654 w 2997834"/>
              <a:gd name="T17" fmla="*/ 69115 h 679450"/>
              <a:gd name="T18" fmla="*/ 2994538 w 2997834"/>
              <a:gd name="T19" fmla="*/ 113156 h 679450"/>
              <a:gd name="T20" fmla="*/ 2994538 w 2997834"/>
              <a:gd name="T21" fmla="*/ 565911 h 679450"/>
              <a:gd name="T22" fmla="*/ 2985654 w 2997834"/>
              <a:gd name="T23" fmla="*/ 609953 h 679450"/>
              <a:gd name="T24" fmla="*/ 2961426 w 2997834"/>
              <a:gd name="T25" fmla="*/ 645921 h 679450"/>
              <a:gd name="T26" fmla="*/ 2925497 w 2997834"/>
              <a:gd name="T27" fmla="*/ 670175 h 679450"/>
              <a:gd name="T28" fmla="*/ 2881501 w 2997834"/>
              <a:gd name="T29" fmla="*/ 679069 h 679450"/>
              <a:gd name="T30" fmla="*/ 113036 w 2997834"/>
              <a:gd name="T31" fmla="*/ 679069 h 679450"/>
              <a:gd name="T32" fmla="*/ 69040 w 2997834"/>
              <a:gd name="T33" fmla="*/ 670175 h 679450"/>
              <a:gd name="T34" fmla="*/ 33112 w 2997834"/>
              <a:gd name="T35" fmla="*/ 645921 h 679450"/>
              <a:gd name="T36" fmla="*/ 8883 w 2997834"/>
              <a:gd name="T37" fmla="*/ 609953 h 679450"/>
              <a:gd name="T38" fmla="*/ 0 w 2997834"/>
              <a:gd name="T39" fmla="*/ 565911 h 679450"/>
              <a:gd name="T40" fmla="*/ 0 w 2997834"/>
              <a:gd name="T41" fmla="*/ 113156 h 6794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97834" h="679450">
                <a:moveTo>
                  <a:pt x="0" y="113156"/>
                </a:moveTo>
                <a:lnTo>
                  <a:pt x="8893" y="69115"/>
                </a:lnTo>
                <a:lnTo>
                  <a:pt x="33147" y="33147"/>
                </a:lnTo>
                <a:lnTo>
                  <a:pt x="69115" y="8893"/>
                </a:lnTo>
                <a:lnTo>
                  <a:pt x="113156" y="0"/>
                </a:lnTo>
                <a:lnTo>
                  <a:pt x="2884551" y="0"/>
                </a:lnTo>
                <a:lnTo>
                  <a:pt x="2928592" y="8893"/>
                </a:lnTo>
                <a:lnTo>
                  <a:pt x="2964560" y="33147"/>
                </a:lnTo>
                <a:lnTo>
                  <a:pt x="2988814" y="69115"/>
                </a:lnTo>
                <a:lnTo>
                  <a:pt x="2997707" y="113156"/>
                </a:lnTo>
                <a:lnTo>
                  <a:pt x="2997707" y="565911"/>
                </a:lnTo>
                <a:lnTo>
                  <a:pt x="2988814" y="609953"/>
                </a:lnTo>
                <a:lnTo>
                  <a:pt x="2964560" y="645921"/>
                </a:lnTo>
                <a:lnTo>
                  <a:pt x="2928592" y="670175"/>
                </a:lnTo>
                <a:lnTo>
                  <a:pt x="2884551" y="679069"/>
                </a:lnTo>
                <a:lnTo>
                  <a:pt x="113156" y="679069"/>
                </a:lnTo>
                <a:lnTo>
                  <a:pt x="69115" y="670175"/>
                </a:lnTo>
                <a:lnTo>
                  <a:pt x="33147" y="645921"/>
                </a:lnTo>
                <a:lnTo>
                  <a:pt x="8893" y="609953"/>
                </a:lnTo>
                <a:lnTo>
                  <a:pt x="0" y="565911"/>
                </a:lnTo>
                <a:lnTo>
                  <a:pt x="0" y="113156"/>
                </a:lnTo>
                <a:close/>
              </a:path>
            </a:pathLst>
          </a:cu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6" name="object 16">
            <a:extLst>
              <a:ext uri="{FF2B5EF4-FFF2-40B4-BE49-F238E27FC236}">
                <a16:creationId xmlns:a16="http://schemas.microsoft.com/office/drawing/2014/main" id="{A0202D91-1A29-4682-AB98-448B55C43C5A}"/>
              </a:ext>
            </a:extLst>
          </p:cNvPr>
          <p:cNvSpPr txBox="1"/>
          <p:nvPr/>
        </p:nvSpPr>
        <p:spPr>
          <a:xfrm>
            <a:off x="8604250" y="3648075"/>
            <a:ext cx="2098675" cy="268288"/>
          </a:xfrm>
          <a:prstGeom prst="rect">
            <a:avLst/>
          </a:prstGeom>
        </p:spPr>
        <p:txBody>
          <a:bodyPr lIns="0" tIns="12065" rIns="0" bIns="0">
            <a:spAutoFit/>
          </a:bodyPr>
          <a:lstStyle/>
          <a:p>
            <a:pPr marL="12700">
              <a:spcBef>
                <a:spcPts val="95"/>
              </a:spcBef>
              <a:defRPr/>
            </a:pPr>
            <a:r>
              <a:rPr sz="1600" b="1" spc="-5" dirty="0">
                <a:solidFill>
                  <a:srgbClr val="2D2D2D"/>
                </a:solidFill>
                <a:latin typeface="Arial"/>
                <a:cs typeface="Arial"/>
              </a:rPr>
              <a:t>尺度</a:t>
            </a:r>
            <a:r>
              <a:rPr sz="1600" b="1" spc="-60" dirty="0">
                <a:solidFill>
                  <a:srgbClr val="2D2D2D"/>
                </a:solidFill>
                <a:latin typeface="Arial"/>
                <a:cs typeface="Arial"/>
              </a:rPr>
              <a:t> </a:t>
            </a:r>
            <a:r>
              <a:rPr sz="1600" b="1" spc="-5" dirty="0">
                <a:solidFill>
                  <a:srgbClr val="2D2D2D"/>
                </a:solidFill>
                <a:latin typeface="Arial"/>
                <a:cs typeface="Arial"/>
              </a:rPr>
              <a:t>独立</a:t>
            </a:r>
            <a:endParaRPr sz="1600">
              <a:latin typeface="Arial"/>
              <a:cs typeface="Arial"/>
            </a:endParaRPr>
          </a:p>
        </p:txBody>
      </p:sp>
      <p:sp>
        <p:nvSpPr>
          <p:cNvPr id="102417" name="object 17">
            <a:extLst>
              <a:ext uri="{FF2B5EF4-FFF2-40B4-BE49-F238E27FC236}">
                <a16:creationId xmlns:a16="http://schemas.microsoft.com/office/drawing/2014/main" id="{CFC92CE1-0CFB-41BB-A275-537A48B718B2}"/>
              </a:ext>
            </a:extLst>
          </p:cNvPr>
          <p:cNvSpPr>
            <a:spLocks/>
          </p:cNvSpPr>
          <p:nvPr/>
        </p:nvSpPr>
        <p:spPr bwMode="auto">
          <a:xfrm>
            <a:off x="7259638" y="3722688"/>
            <a:ext cx="957262" cy="127000"/>
          </a:xfrm>
          <a:custGeom>
            <a:avLst/>
            <a:gdLst>
              <a:gd name="T0" fmla="*/ 897139 w 956309"/>
              <a:gd name="T1" fmla="*/ 0 h 127000"/>
              <a:gd name="T2" fmla="*/ 872307 w 956309"/>
              <a:gd name="T3" fmla="*/ 4992 h 127000"/>
              <a:gd name="T4" fmla="*/ 852021 w 956309"/>
              <a:gd name="T5" fmla="*/ 18605 h 127000"/>
              <a:gd name="T6" fmla="*/ 838340 w 956309"/>
              <a:gd name="T7" fmla="*/ 38790 h 127000"/>
              <a:gd name="T8" fmla="*/ 833323 w 956309"/>
              <a:gd name="T9" fmla="*/ 63499 h 127000"/>
              <a:gd name="T10" fmla="*/ 838340 w 956309"/>
              <a:gd name="T11" fmla="*/ 88263 h 127000"/>
              <a:gd name="T12" fmla="*/ 852021 w 956309"/>
              <a:gd name="T13" fmla="*/ 108442 h 127000"/>
              <a:gd name="T14" fmla="*/ 872307 w 956309"/>
              <a:gd name="T15" fmla="*/ 122025 h 127000"/>
              <a:gd name="T16" fmla="*/ 897139 w 956309"/>
              <a:gd name="T17" fmla="*/ 126999 h 127000"/>
              <a:gd name="T18" fmla="*/ 921972 w 956309"/>
              <a:gd name="T19" fmla="*/ 122025 h 127000"/>
              <a:gd name="T20" fmla="*/ 942257 w 956309"/>
              <a:gd name="T21" fmla="*/ 108442 h 127000"/>
              <a:gd name="T22" fmla="*/ 955940 w 956309"/>
              <a:gd name="T23" fmla="*/ 88263 h 127000"/>
              <a:gd name="T24" fmla="*/ 959027 w 956309"/>
              <a:gd name="T25" fmla="*/ 73024 h 127000"/>
              <a:gd name="T26" fmla="*/ 897139 w 956309"/>
              <a:gd name="T27" fmla="*/ 73024 h 127000"/>
              <a:gd name="T28" fmla="*/ 897139 w 956309"/>
              <a:gd name="T29" fmla="*/ 53974 h 127000"/>
              <a:gd name="T30" fmla="*/ 959023 w 956309"/>
              <a:gd name="T31" fmla="*/ 53974 h 127000"/>
              <a:gd name="T32" fmla="*/ 955940 w 956309"/>
              <a:gd name="T33" fmla="*/ 38790 h 127000"/>
              <a:gd name="T34" fmla="*/ 942257 w 956309"/>
              <a:gd name="T35" fmla="*/ 18605 h 127000"/>
              <a:gd name="T36" fmla="*/ 921972 w 956309"/>
              <a:gd name="T37" fmla="*/ 4992 h 127000"/>
              <a:gd name="T38" fmla="*/ 897139 w 956309"/>
              <a:gd name="T39" fmla="*/ 0 h 127000"/>
              <a:gd name="T40" fmla="*/ 835257 w 956309"/>
              <a:gd name="T41" fmla="*/ 53974 h 127000"/>
              <a:gd name="T42" fmla="*/ 0 w 956309"/>
              <a:gd name="T43" fmla="*/ 53974 h 127000"/>
              <a:gd name="T44" fmla="*/ 0 w 956309"/>
              <a:gd name="T45" fmla="*/ 73024 h 127000"/>
              <a:gd name="T46" fmla="*/ 835253 w 956309"/>
              <a:gd name="T47" fmla="*/ 73024 h 127000"/>
              <a:gd name="T48" fmla="*/ 833323 w 956309"/>
              <a:gd name="T49" fmla="*/ 63499 h 127000"/>
              <a:gd name="T50" fmla="*/ 835257 w 956309"/>
              <a:gd name="T51" fmla="*/ 53974 h 127000"/>
              <a:gd name="T52" fmla="*/ 959023 w 956309"/>
              <a:gd name="T53" fmla="*/ 53974 h 127000"/>
              <a:gd name="T54" fmla="*/ 897139 w 956309"/>
              <a:gd name="T55" fmla="*/ 53974 h 127000"/>
              <a:gd name="T56" fmla="*/ 897139 w 956309"/>
              <a:gd name="T57" fmla="*/ 73024 h 127000"/>
              <a:gd name="T58" fmla="*/ 959027 w 956309"/>
              <a:gd name="T59" fmla="*/ 73024 h 127000"/>
              <a:gd name="T60" fmla="*/ 960958 w 956309"/>
              <a:gd name="T61" fmla="*/ 63499 h 127000"/>
              <a:gd name="T62" fmla="*/ 959023 w 956309"/>
              <a:gd name="T63" fmla="*/ 53974 h 12700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56309" h="127000">
                <a:moveTo>
                  <a:pt x="892683" y="0"/>
                </a:moveTo>
                <a:lnTo>
                  <a:pt x="867973" y="4992"/>
                </a:lnTo>
                <a:lnTo>
                  <a:pt x="847788" y="18605"/>
                </a:lnTo>
                <a:lnTo>
                  <a:pt x="834175" y="38790"/>
                </a:lnTo>
                <a:lnTo>
                  <a:pt x="829183" y="63499"/>
                </a:lnTo>
                <a:lnTo>
                  <a:pt x="834175" y="88263"/>
                </a:lnTo>
                <a:lnTo>
                  <a:pt x="847788" y="108442"/>
                </a:lnTo>
                <a:lnTo>
                  <a:pt x="867973" y="122025"/>
                </a:lnTo>
                <a:lnTo>
                  <a:pt x="892683" y="126999"/>
                </a:lnTo>
                <a:lnTo>
                  <a:pt x="917392" y="122025"/>
                </a:lnTo>
                <a:lnTo>
                  <a:pt x="937577" y="108442"/>
                </a:lnTo>
                <a:lnTo>
                  <a:pt x="951190" y="88263"/>
                </a:lnTo>
                <a:lnTo>
                  <a:pt x="954262" y="73024"/>
                </a:lnTo>
                <a:lnTo>
                  <a:pt x="892683" y="73024"/>
                </a:lnTo>
                <a:lnTo>
                  <a:pt x="892683" y="53974"/>
                </a:lnTo>
                <a:lnTo>
                  <a:pt x="954258" y="53974"/>
                </a:lnTo>
                <a:lnTo>
                  <a:pt x="951190" y="38790"/>
                </a:lnTo>
                <a:lnTo>
                  <a:pt x="937577" y="18605"/>
                </a:lnTo>
                <a:lnTo>
                  <a:pt x="917392" y="4992"/>
                </a:lnTo>
                <a:lnTo>
                  <a:pt x="892683" y="0"/>
                </a:lnTo>
                <a:close/>
              </a:path>
              <a:path w="956309" h="127000">
                <a:moveTo>
                  <a:pt x="831107" y="53974"/>
                </a:moveTo>
                <a:lnTo>
                  <a:pt x="0" y="53974"/>
                </a:lnTo>
                <a:lnTo>
                  <a:pt x="0" y="73024"/>
                </a:lnTo>
                <a:lnTo>
                  <a:pt x="831103" y="73024"/>
                </a:lnTo>
                <a:lnTo>
                  <a:pt x="829183" y="63499"/>
                </a:lnTo>
                <a:lnTo>
                  <a:pt x="831107" y="53974"/>
                </a:lnTo>
                <a:close/>
              </a:path>
              <a:path w="956309" h="127000">
                <a:moveTo>
                  <a:pt x="954258" y="53974"/>
                </a:moveTo>
                <a:lnTo>
                  <a:pt x="892683" y="53974"/>
                </a:lnTo>
                <a:lnTo>
                  <a:pt x="892683" y="73024"/>
                </a:lnTo>
                <a:lnTo>
                  <a:pt x="954262" y="73024"/>
                </a:lnTo>
                <a:lnTo>
                  <a:pt x="956183" y="63499"/>
                </a:lnTo>
                <a:lnTo>
                  <a:pt x="954258" y="53974"/>
                </a:lnTo>
                <a:close/>
              </a:path>
            </a:pathLst>
          </a:custGeom>
          <a:solidFill>
            <a:srgbClr val="B7580D"/>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2418" name="object 18">
            <a:extLst>
              <a:ext uri="{FF2B5EF4-FFF2-40B4-BE49-F238E27FC236}">
                <a16:creationId xmlns:a16="http://schemas.microsoft.com/office/drawing/2014/main" id="{0BB7DBE7-98CC-4A1E-AE03-F57F23FC05BE}"/>
              </a:ext>
            </a:extLst>
          </p:cNvPr>
          <p:cNvSpPr>
            <a:spLocks noChangeArrowheads="1"/>
          </p:cNvSpPr>
          <p:nvPr/>
        </p:nvSpPr>
        <p:spPr bwMode="auto">
          <a:xfrm>
            <a:off x="981075" y="3424238"/>
            <a:ext cx="3114675" cy="798512"/>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2419" name="object 19">
            <a:extLst>
              <a:ext uri="{FF2B5EF4-FFF2-40B4-BE49-F238E27FC236}">
                <a16:creationId xmlns:a16="http://schemas.microsoft.com/office/drawing/2014/main" id="{AF682B0F-82C1-4806-A661-794159ECDB21}"/>
              </a:ext>
            </a:extLst>
          </p:cNvPr>
          <p:cNvSpPr>
            <a:spLocks/>
          </p:cNvSpPr>
          <p:nvPr/>
        </p:nvSpPr>
        <p:spPr bwMode="auto">
          <a:xfrm>
            <a:off x="1041400" y="3446463"/>
            <a:ext cx="2994025" cy="679450"/>
          </a:xfrm>
          <a:custGeom>
            <a:avLst/>
            <a:gdLst>
              <a:gd name="T0" fmla="*/ 2878322 w 2994660"/>
              <a:gd name="T1" fmla="*/ 0 h 679450"/>
              <a:gd name="T2" fmla="*/ 113049 w 2994660"/>
              <a:gd name="T3" fmla="*/ 0 h 679450"/>
              <a:gd name="T4" fmla="*/ 69040 w 2994660"/>
              <a:gd name="T5" fmla="*/ 8893 h 679450"/>
              <a:gd name="T6" fmla="*/ 33108 w 2994660"/>
              <a:gd name="T7" fmla="*/ 33147 h 679450"/>
              <a:gd name="T8" fmla="*/ 8882 w 2994660"/>
              <a:gd name="T9" fmla="*/ 69115 h 679450"/>
              <a:gd name="T10" fmla="*/ 0 w 2994660"/>
              <a:gd name="T11" fmla="*/ 113156 h 679450"/>
              <a:gd name="T12" fmla="*/ 0 w 2994660"/>
              <a:gd name="T13" fmla="*/ 565911 h 679450"/>
              <a:gd name="T14" fmla="*/ 8882 w 2994660"/>
              <a:gd name="T15" fmla="*/ 609953 h 679450"/>
              <a:gd name="T16" fmla="*/ 33108 w 2994660"/>
              <a:gd name="T17" fmla="*/ 645921 h 679450"/>
              <a:gd name="T18" fmla="*/ 69040 w 2994660"/>
              <a:gd name="T19" fmla="*/ 670175 h 679450"/>
              <a:gd name="T20" fmla="*/ 113049 w 2994660"/>
              <a:gd name="T21" fmla="*/ 679069 h 679450"/>
              <a:gd name="T22" fmla="*/ 2878322 w 2994660"/>
              <a:gd name="T23" fmla="*/ 679069 h 679450"/>
              <a:gd name="T24" fmla="*/ 2922317 w 2994660"/>
              <a:gd name="T25" fmla="*/ 670175 h 679450"/>
              <a:gd name="T26" fmla="*/ 2958247 w 2994660"/>
              <a:gd name="T27" fmla="*/ 645921 h 679450"/>
              <a:gd name="T28" fmla="*/ 2982474 w 2994660"/>
              <a:gd name="T29" fmla="*/ 609953 h 679450"/>
              <a:gd name="T30" fmla="*/ 2991359 w 2994660"/>
              <a:gd name="T31" fmla="*/ 565911 h 679450"/>
              <a:gd name="T32" fmla="*/ 2991359 w 2994660"/>
              <a:gd name="T33" fmla="*/ 113156 h 679450"/>
              <a:gd name="T34" fmla="*/ 2982474 w 2994660"/>
              <a:gd name="T35" fmla="*/ 69115 h 679450"/>
              <a:gd name="T36" fmla="*/ 2958247 w 2994660"/>
              <a:gd name="T37" fmla="*/ 33147 h 679450"/>
              <a:gd name="T38" fmla="*/ 2922317 w 2994660"/>
              <a:gd name="T39" fmla="*/ 8893 h 679450"/>
              <a:gd name="T40" fmla="*/ 2878322 w 2994660"/>
              <a:gd name="T41" fmla="*/ 0 h 6794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94660" h="679450">
                <a:moveTo>
                  <a:pt x="2881376" y="0"/>
                </a:moveTo>
                <a:lnTo>
                  <a:pt x="113169" y="0"/>
                </a:lnTo>
                <a:lnTo>
                  <a:pt x="69115" y="8893"/>
                </a:lnTo>
                <a:lnTo>
                  <a:pt x="33143" y="33147"/>
                </a:lnTo>
                <a:lnTo>
                  <a:pt x="8892" y="69115"/>
                </a:lnTo>
                <a:lnTo>
                  <a:pt x="0" y="113156"/>
                </a:lnTo>
                <a:lnTo>
                  <a:pt x="0" y="565911"/>
                </a:lnTo>
                <a:lnTo>
                  <a:pt x="8892" y="609953"/>
                </a:lnTo>
                <a:lnTo>
                  <a:pt x="33143" y="645921"/>
                </a:lnTo>
                <a:lnTo>
                  <a:pt x="69115" y="670175"/>
                </a:lnTo>
                <a:lnTo>
                  <a:pt x="113169" y="679069"/>
                </a:lnTo>
                <a:lnTo>
                  <a:pt x="2881376" y="679069"/>
                </a:lnTo>
                <a:lnTo>
                  <a:pt x="2925417" y="670175"/>
                </a:lnTo>
                <a:lnTo>
                  <a:pt x="2961386" y="645921"/>
                </a:lnTo>
                <a:lnTo>
                  <a:pt x="2985639" y="609953"/>
                </a:lnTo>
                <a:lnTo>
                  <a:pt x="2994533" y="565911"/>
                </a:lnTo>
                <a:lnTo>
                  <a:pt x="2994533" y="113156"/>
                </a:lnTo>
                <a:lnTo>
                  <a:pt x="2985639" y="69115"/>
                </a:lnTo>
                <a:lnTo>
                  <a:pt x="2961386" y="33147"/>
                </a:lnTo>
                <a:lnTo>
                  <a:pt x="2925417" y="8893"/>
                </a:lnTo>
                <a:lnTo>
                  <a:pt x="28813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2420" name="object 20">
            <a:extLst>
              <a:ext uri="{FF2B5EF4-FFF2-40B4-BE49-F238E27FC236}">
                <a16:creationId xmlns:a16="http://schemas.microsoft.com/office/drawing/2014/main" id="{B0448169-FACC-4639-A5FE-C05D0A098785}"/>
              </a:ext>
            </a:extLst>
          </p:cNvPr>
          <p:cNvSpPr>
            <a:spLocks/>
          </p:cNvSpPr>
          <p:nvPr/>
        </p:nvSpPr>
        <p:spPr bwMode="auto">
          <a:xfrm>
            <a:off x="1041400" y="3446463"/>
            <a:ext cx="2994025" cy="679450"/>
          </a:xfrm>
          <a:custGeom>
            <a:avLst/>
            <a:gdLst>
              <a:gd name="T0" fmla="*/ 0 w 2994660"/>
              <a:gd name="T1" fmla="*/ 113156 h 679450"/>
              <a:gd name="T2" fmla="*/ 8882 w 2994660"/>
              <a:gd name="T3" fmla="*/ 69115 h 679450"/>
              <a:gd name="T4" fmla="*/ 33108 w 2994660"/>
              <a:gd name="T5" fmla="*/ 33147 h 679450"/>
              <a:gd name="T6" fmla="*/ 69040 w 2994660"/>
              <a:gd name="T7" fmla="*/ 8893 h 679450"/>
              <a:gd name="T8" fmla="*/ 113049 w 2994660"/>
              <a:gd name="T9" fmla="*/ 0 h 679450"/>
              <a:gd name="T10" fmla="*/ 2878322 w 2994660"/>
              <a:gd name="T11" fmla="*/ 0 h 679450"/>
              <a:gd name="T12" fmla="*/ 2922317 w 2994660"/>
              <a:gd name="T13" fmla="*/ 8893 h 679450"/>
              <a:gd name="T14" fmla="*/ 2958247 w 2994660"/>
              <a:gd name="T15" fmla="*/ 33147 h 679450"/>
              <a:gd name="T16" fmla="*/ 2982474 w 2994660"/>
              <a:gd name="T17" fmla="*/ 69115 h 679450"/>
              <a:gd name="T18" fmla="*/ 2991359 w 2994660"/>
              <a:gd name="T19" fmla="*/ 113156 h 679450"/>
              <a:gd name="T20" fmla="*/ 2991359 w 2994660"/>
              <a:gd name="T21" fmla="*/ 565911 h 679450"/>
              <a:gd name="T22" fmla="*/ 2982474 w 2994660"/>
              <a:gd name="T23" fmla="*/ 609953 h 679450"/>
              <a:gd name="T24" fmla="*/ 2958247 w 2994660"/>
              <a:gd name="T25" fmla="*/ 645921 h 679450"/>
              <a:gd name="T26" fmla="*/ 2922317 w 2994660"/>
              <a:gd name="T27" fmla="*/ 670175 h 679450"/>
              <a:gd name="T28" fmla="*/ 2878322 w 2994660"/>
              <a:gd name="T29" fmla="*/ 679069 h 679450"/>
              <a:gd name="T30" fmla="*/ 113049 w 2994660"/>
              <a:gd name="T31" fmla="*/ 679069 h 679450"/>
              <a:gd name="T32" fmla="*/ 69040 w 2994660"/>
              <a:gd name="T33" fmla="*/ 670175 h 679450"/>
              <a:gd name="T34" fmla="*/ 33108 w 2994660"/>
              <a:gd name="T35" fmla="*/ 645921 h 679450"/>
              <a:gd name="T36" fmla="*/ 8882 w 2994660"/>
              <a:gd name="T37" fmla="*/ 609953 h 679450"/>
              <a:gd name="T38" fmla="*/ 0 w 2994660"/>
              <a:gd name="T39" fmla="*/ 565911 h 679450"/>
              <a:gd name="T40" fmla="*/ 0 w 2994660"/>
              <a:gd name="T41" fmla="*/ 113156 h 6794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94660" h="679450">
                <a:moveTo>
                  <a:pt x="0" y="113156"/>
                </a:moveTo>
                <a:lnTo>
                  <a:pt x="8892" y="69115"/>
                </a:lnTo>
                <a:lnTo>
                  <a:pt x="33143" y="33147"/>
                </a:lnTo>
                <a:lnTo>
                  <a:pt x="69115" y="8893"/>
                </a:lnTo>
                <a:lnTo>
                  <a:pt x="113169" y="0"/>
                </a:lnTo>
                <a:lnTo>
                  <a:pt x="2881376" y="0"/>
                </a:lnTo>
                <a:lnTo>
                  <a:pt x="2925417" y="8893"/>
                </a:lnTo>
                <a:lnTo>
                  <a:pt x="2961386" y="33147"/>
                </a:lnTo>
                <a:lnTo>
                  <a:pt x="2985639" y="69115"/>
                </a:lnTo>
                <a:lnTo>
                  <a:pt x="2994533" y="113156"/>
                </a:lnTo>
                <a:lnTo>
                  <a:pt x="2994533" y="565911"/>
                </a:lnTo>
                <a:lnTo>
                  <a:pt x="2985639" y="609953"/>
                </a:lnTo>
                <a:lnTo>
                  <a:pt x="2961386" y="645921"/>
                </a:lnTo>
                <a:lnTo>
                  <a:pt x="2925417" y="670175"/>
                </a:lnTo>
                <a:lnTo>
                  <a:pt x="2881376" y="679069"/>
                </a:lnTo>
                <a:lnTo>
                  <a:pt x="113169" y="679069"/>
                </a:lnTo>
                <a:lnTo>
                  <a:pt x="69115" y="670175"/>
                </a:lnTo>
                <a:lnTo>
                  <a:pt x="33143" y="645921"/>
                </a:lnTo>
                <a:lnTo>
                  <a:pt x="8892" y="609953"/>
                </a:lnTo>
                <a:lnTo>
                  <a:pt x="0" y="565911"/>
                </a:lnTo>
                <a:lnTo>
                  <a:pt x="0" y="113156"/>
                </a:lnTo>
                <a:close/>
              </a:path>
            </a:pathLst>
          </a:cu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1" name="object 21">
            <a:extLst>
              <a:ext uri="{FF2B5EF4-FFF2-40B4-BE49-F238E27FC236}">
                <a16:creationId xmlns:a16="http://schemas.microsoft.com/office/drawing/2014/main" id="{8744DADB-F0EF-4B8E-B65D-981C650A1C86}"/>
              </a:ext>
            </a:extLst>
          </p:cNvPr>
          <p:cNvSpPr txBox="1"/>
          <p:nvPr/>
        </p:nvSpPr>
        <p:spPr>
          <a:xfrm>
            <a:off x="1849438" y="3648075"/>
            <a:ext cx="1379537" cy="268288"/>
          </a:xfrm>
          <a:prstGeom prst="rect">
            <a:avLst/>
          </a:prstGeom>
        </p:spPr>
        <p:txBody>
          <a:bodyPr lIns="0" tIns="12065" rIns="0" bIns="0">
            <a:spAutoFit/>
          </a:bodyPr>
          <a:lstStyle/>
          <a:p>
            <a:pPr marL="12700">
              <a:spcBef>
                <a:spcPts val="95"/>
              </a:spcBef>
              <a:defRPr/>
            </a:pPr>
            <a:r>
              <a:rPr sz="1600" b="1" spc="-5" dirty="0">
                <a:solidFill>
                  <a:srgbClr val="2D2D2D"/>
                </a:solidFill>
                <a:latin typeface="Arial"/>
                <a:cs typeface="Arial"/>
              </a:rPr>
              <a:t>分离</a:t>
            </a:r>
            <a:r>
              <a:rPr sz="1600" b="1" spc="-40" dirty="0">
                <a:solidFill>
                  <a:srgbClr val="2D2D2D"/>
                </a:solidFill>
                <a:latin typeface="Arial"/>
                <a:cs typeface="Arial"/>
              </a:rPr>
              <a:t> </a:t>
            </a:r>
            <a:r>
              <a:rPr sz="1600" b="1" spc="-5" dirty="0">
                <a:solidFill>
                  <a:srgbClr val="2D2D2D"/>
                </a:solidFill>
                <a:latin typeface="Arial"/>
                <a:cs typeface="Arial"/>
              </a:rPr>
              <a:t>故障</a:t>
            </a:r>
            <a:endParaRPr sz="1600">
              <a:latin typeface="Arial"/>
              <a:cs typeface="Arial"/>
            </a:endParaRPr>
          </a:p>
        </p:txBody>
      </p:sp>
      <p:sp>
        <p:nvSpPr>
          <p:cNvPr id="102422" name="object 22">
            <a:extLst>
              <a:ext uri="{FF2B5EF4-FFF2-40B4-BE49-F238E27FC236}">
                <a16:creationId xmlns:a16="http://schemas.microsoft.com/office/drawing/2014/main" id="{6E767063-4786-46D2-9FBD-7D202AA6142A}"/>
              </a:ext>
            </a:extLst>
          </p:cNvPr>
          <p:cNvSpPr>
            <a:spLocks noChangeArrowheads="1"/>
          </p:cNvSpPr>
          <p:nvPr/>
        </p:nvSpPr>
        <p:spPr bwMode="auto">
          <a:xfrm>
            <a:off x="981075" y="4914900"/>
            <a:ext cx="3114675" cy="798513"/>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2423" name="object 23">
            <a:extLst>
              <a:ext uri="{FF2B5EF4-FFF2-40B4-BE49-F238E27FC236}">
                <a16:creationId xmlns:a16="http://schemas.microsoft.com/office/drawing/2014/main" id="{6B7FBE27-7B1E-499F-81D1-C3FD22B16E4D}"/>
              </a:ext>
            </a:extLst>
          </p:cNvPr>
          <p:cNvSpPr>
            <a:spLocks/>
          </p:cNvSpPr>
          <p:nvPr/>
        </p:nvSpPr>
        <p:spPr bwMode="auto">
          <a:xfrm>
            <a:off x="1041400" y="4937125"/>
            <a:ext cx="2994025" cy="679450"/>
          </a:xfrm>
          <a:custGeom>
            <a:avLst/>
            <a:gdLst>
              <a:gd name="T0" fmla="*/ 2878322 w 2994660"/>
              <a:gd name="T1" fmla="*/ 0 h 679450"/>
              <a:gd name="T2" fmla="*/ 113049 w 2994660"/>
              <a:gd name="T3" fmla="*/ 0 h 679450"/>
              <a:gd name="T4" fmla="*/ 69040 w 2994660"/>
              <a:gd name="T5" fmla="*/ 8893 h 679450"/>
              <a:gd name="T6" fmla="*/ 33108 w 2994660"/>
              <a:gd name="T7" fmla="*/ 33146 h 679450"/>
              <a:gd name="T8" fmla="*/ 8882 w 2994660"/>
              <a:gd name="T9" fmla="*/ 69115 h 679450"/>
              <a:gd name="T10" fmla="*/ 0 w 2994660"/>
              <a:gd name="T11" fmla="*/ 113156 h 679450"/>
              <a:gd name="T12" fmla="*/ 0 w 2994660"/>
              <a:gd name="T13" fmla="*/ 565784 h 679450"/>
              <a:gd name="T14" fmla="*/ 8882 w 2994660"/>
              <a:gd name="T15" fmla="*/ 609826 h 679450"/>
              <a:gd name="T16" fmla="*/ 33108 w 2994660"/>
              <a:gd name="T17" fmla="*/ 645794 h 679450"/>
              <a:gd name="T18" fmla="*/ 69040 w 2994660"/>
              <a:gd name="T19" fmla="*/ 670048 h 679450"/>
              <a:gd name="T20" fmla="*/ 113049 w 2994660"/>
              <a:gd name="T21" fmla="*/ 678941 h 679450"/>
              <a:gd name="T22" fmla="*/ 2878322 w 2994660"/>
              <a:gd name="T23" fmla="*/ 678941 h 679450"/>
              <a:gd name="T24" fmla="*/ 2922317 w 2994660"/>
              <a:gd name="T25" fmla="*/ 670048 h 679450"/>
              <a:gd name="T26" fmla="*/ 2958247 w 2994660"/>
              <a:gd name="T27" fmla="*/ 645794 h 679450"/>
              <a:gd name="T28" fmla="*/ 2982474 w 2994660"/>
              <a:gd name="T29" fmla="*/ 609826 h 679450"/>
              <a:gd name="T30" fmla="*/ 2991359 w 2994660"/>
              <a:gd name="T31" fmla="*/ 565784 h 679450"/>
              <a:gd name="T32" fmla="*/ 2991359 w 2994660"/>
              <a:gd name="T33" fmla="*/ 113156 h 679450"/>
              <a:gd name="T34" fmla="*/ 2982474 w 2994660"/>
              <a:gd name="T35" fmla="*/ 69115 h 679450"/>
              <a:gd name="T36" fmla="*/ 2958247 w 2994660"/>
              <a:gd name="T37" fmla="*/ 33146 h 679450"/>
              <a:gd name="T38" fmla="*/ 2922317 w 2994660"/>
              <a:gd name="T39" fmla="*/ 8893 h 679450"/>
              <a:gd name="T40" fmla="*/ 2878322 w 2994660"/>
              <a:gd name="T41" fmla="*/ 0 h 6794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94660" h="679450">
                <a:moveTo>
                  <a:pt x="2881376" y="0"/>
                </a:moveTo>
                <a:lnTo>
                  <a:pt x="113169" y="0"/>
                </a:lnTo>
                <a:lnTo>
                  <a:pt x="69115" y="8893"/>
                </a:lnTo>
                <a:lnTo>
                  <a:pt x="33143" y="33146"/>
                </a:lnTo>
                <a:lnTo>
                  <a:pt x="8892" y="69115"/>
                </a:lnTo>
                <a:lnTo>
                  <a:pt x="0" y="113156"/>
                </a:lnTo>
                <a:lnTo>
                  <a:pt x="0" y="565784"/>
                </a:lnTo>
                <a:lnTo>
                  <a:pt x="8892" y="609826"/>
                </a:lnTo>
                <a:lnTo>
                  <a:pt x="33143" y="645794"/>
                </a:lnTo>
                <a:lnTo>
                  <a:pt x="69115" y="670048"/>
                </a:lnTo>
                <a:lnTo>
                  <a:pt x="113169" y="678941"/>
                </a:lnTo>
                <a:lnTo>
                  <a:pt x="2881376" y="678941"/>
                </a:lnTo>
                <a:lnTo>
                  <a:pt x="2925417" y="670048"/>
                </a:lnTo>
                <a:lnTo>
                  <a:pt x="2961386" y="645794"/>
                </a:lnTo>
                <a:lnTo>
                  <a:pt x="2985639" y="609826"/>
                </a:lnTo>
                <a:lnTo>
                  <a:pt x="2994533" y="565784"/>
                </a:lnTo>
                <a:lnTo>
                  <a:pt x="2994533" y="113156"/>
                </a:lnTo>
                <a:lnTo>
                  <a:pt x="2985639" y="69115"/>
                </a:lnTo>
                <a:lnTo>
                  <a:pt x="2961386" y="33146"/>
                </a:lnTo>
                <a:lnTo>
                  <a:pt x="2925417" y="8893"/>
                </a:lnTo>
                <a:lnTo>
                  <a:pt x="28813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2424" name="object 24">
            <a:extLst>
              <a:ext uri="{FF2B5EF4-FFF2-40B4-BE49-F238E27FC236}">
                <a16:creationId xmlns:a16="http://schemas.microsoft.com/office/drawing/2014/main" id="{79CA1450-3C63-46EB-9DD6-90912378C7E3}"/>
              </a:ext>
            </a:extLst>
          </p:cNvPr>
          <p:cNvSpPr>
            <a:spLocks/>
          </p:cNvSpPr>
          <p:nvPr/>
        </p:nvSpPr>
        <p:spPr bwMode="auto">
          <a:xfrm>
            <a:off x="1041400" y="4937125"/>
            <a:ext cx="2994025" cy="679450"/>
          </a:xfrm>
          <a:custGeom>
            <a:avLst/>
            <a:gdLst>
              <a:gd name="T0" fmla="*/ 0 w 2994660"/>
              <a:gd name="T1" fmla="*/ 113156 h 679450"/>
              <a:gd name="T2" fmla="*/ 8882 w 2994660"/>
              <a:gd name="T3" fmla="*/ 69115 h 679450"/>
              <a:gd name="T4" fmla="*/ 33108 w 2994660"/>
              <a:gd name="T5" fmla="*/ 33146 h 679450"/>
              <a:gd name="T6" fmla="*/ 69040 w 2994660"/>
              <a:gd name="T7" fmla="*/ 8893 h 679450"/>
              <a:gd name="T8" fmla="*/ 113049 w 2994660"/>
              <a:gd name="T9" fmla="*/ 0 h 679450"/>
              <a:gd name="T10" fmla="*/ 2878322 w 2994660"/>
              <a:gd name="T11" fmla="*/ 0 h 679450"/>
              <a:gd name="T12" fmla="*/ 2922317 w 2994660"/>
              <a:gd name="T13" fmla="*/ 8893 h 679450"/>
              <a:gd name="T14" fmla="*/ 2958247 w 2994660"/>
              <a:gd name="T15" fmla="*/ 33146 h 679450"/>
              <a:gd name="T16" fmla="*/ 2982474 w 2994660"/>
              <a:gd name="T17" fmla="*/ 69115 h 679450"/>
              <a:gd name="T18" fmla="*/ 2991359 w 2994660"/>
              <a:gd name="T19" fmla="*/ 113156 h 679450"/>
              <a:gd name="T20" fmla="*/ 2991359 w 2994660"/>
              <a:gd name="T21" fmla="*/ 565784 h 679450"/>
              <a:gd name="T22" fmla="*/ 2982474 w 2994660"/>
              <a:gd name="T23" fmla="*/ 609826 h 679450"/>
              <a:gd name="T24" fmla="*/ 2958247 w 2994660"/>
              <a:gd name="T25" fmla="*/ 645794 h 679450"/>
              <a:gd name="T26" fmla="*/ 2922317 w 2994660"/>
              <a:gd name="T27" fmla="*/ 670048 h 679450"/>
              <a:gd name="T28" fmla="*/ 2878322 w 2994660"/>
              <a:gd name="T29" fmla="*/ 678941 h 679450"/>
              <a:gd name="T30" fmla="*/ 113049 w 2994660"/>
              <a:gd name="T31" fmla="*/ 678941 h 679450"/>
              <a:gd name="T32" fmla="*/ 69040 w 2994660"/>
              <a:gd name="T33" fmla="*/ 670048 h 679450"/>
              <a:gd name="T34" fmla="*/ 33108 w 2994660"/>
              <a:gd name="T35" fmla="*/ 645794 h 679450"/>
              <a:gd name="T36" fmla="*/ 8882 w 2994660"/>
              <a:gd name="T37" fmla="*/ 609826 h 679450"/>
              <a:gd name="T38" fmla="*/ 0 w 2994660"/>
              <a:gd name="T39" fmla="*/ 565784 h 679450"/>
              <a:gd name="T40" fmla="*/ 0 w 2994660"/>
              <a:gd name="T41" fmla="*/ 113156 h 6794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94660" h="679450">
                <a:moveTo>
                  <a:pt x="0" y="113156"/>
                </a:moveTo>
                <a:lnTo>
                  <a:pt x="8892" y="69115"/>
                </a:lnTo>
                <a:lnTo>
                  <a:pt x="33143" y="33146"/>
                </a:lnTo>
                <a:lnTo>
                  <a:pt x="69115" y="8893"/>
                </a:lnTo>
                <a:lnTo>
                  <a:pt x="113169" y="0"/>
                </a:lnTo>
                <a:lnTo>
                  <a:pt x="2881376" y="0"/>
                </a:lnTo>
                <a:lnTo>
                  <a:pt x="2925417" y="8893"/>
                </a:lnTo>
                <a:lnTo>
                  <a:pt x="2961386" y="33146"/>
                </a:lnTo>
                <a:lnTo>
                  <a:pt x="2985639" y="69115"/>
                </a:lnTo>
                <a:lnTo>
                  <a:pt x="2994533" y="113156"/>
                </a:lnTo>
                <a:lnTo>
                  <a:pt x="2994533" y="565784"/>
                </a:lnTo>
                <a:lnTo>
                  <a:pt x="2985639" y="609826"/>
                </a:lnTo>
                <a:lnTo>
                  <a:pt x="2961386" y="645794"/>
                </a:lnTo>
                <a:lnTo>
                  <a:pt x="2925417" y="670048"/>
                </a:lnTo>
                <a:lnTo>
                  <a:pt x="2881376" y="678941"/>
                </a:lnTo>
                <a:lnTo>
                  <a:pt x="113169" y="678941"/>
                </a:lnTo>
                <a:lnTo>
                  <a:pt x="69115" y="670048"/>
                </a:lnTo>
                <a:lnTo>
                  <a:pt x="33143" y="645794"/>
                </a:lnTo>
                <a:lnTo>
                  <a:pt x="8892" y="609826"/>
                </a:lnTo>
                <a:lnTo>
                  <a:pt x="0" y="565784"/>
                </a:lnTo>
                <a:lnTo>
                  <a:pt x="0" y="113156"/>
                </a:lnTo>
                <a:close/>
              </a:path>
            </a:pathLst>
          </a:cu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 name="object 25">
            <a:extLst>
              <a:ext uri="{FF2B5EF4-FFF2-40B4-BE49-F238E27FC236}">
                <a16:creationId xmlns:a16="http://schemas.microsoft.com/office/drawing/2014/main" id="{80B7FD5E-4349-4359-9C0B-33D6197232AF}"/>
              </a:ext>
            </a:extLst>
          </p:cNvPr>
          <p:cNvSpPr txBox="1"/>
          <p:nvPr/>
        </p:nvSpPr>
        <p:spPr>
          <a:xfrm>
            <a:off x="1979613" y="5138738"/>
            <a:ext cx="1119187" cy="268287"/>
          </a:xfrm>
          <a:prstGeom prst="rect">
            <a:avLst/>
          </a:prstGeom>
        </p:spPr>
        <p:txBody>
          <a:bodyPr lIns="0" tIns="12065" rIns="0" bIns="0">
            <a:spAutoFit/>
          </a:bodyPr>
          <a:lstStyle/>
          <a:p>
            <a:pPr marL="12700">
              <a:spcBef>
                <a:spcPts val="95"/>
              </a:spcBef>
              <a:defRPr/>
            </a:pPr>
            <a:r>
              <a:rPr sz="1600" b="1" spc="-5" dirty="0">
                <a:solidFill>
                  <a:srgbClr val="2D2D2D"/>
                </a:solidFill>
                <a:latin typeface="Arial"/>
                <a:cs typeface="Arial"/>
              </a:rPr>
              <a:t>是</a:t>
            </a:r>
            <a:r>
              <a:rPr sz="1600" b="1" spc="-55" dirty="0">
                <a:solidFill>
                  <a:srgbClr val="2D2D2D"/>
                </a:solidFill>
                <a:latin typeface="Arial"/>
                <a:cs typeface="Arial"/>
              </a:rPr>
              <a:t> </a:t>
            </a:r>
            <a:r>
              <a:rPr sz="1600" b="1" spc="-5" dirty="0">
                <a:solidFill>
                  <a:srgbClr val="2D2D2D"/>
                </a:solidFill>
                <a:latin typeface="Arial"/>
                <a:cs typeface="Arial"/>
              </a:rPr>
              <a:t>无 国籍</a:t>
            </a:r>
            <a:endParaRPr sz="1600">
              <a:latin typeface="Arial"/>
              <a:cs typeface="Arial"/>
            </a:endParaRPr>
          </a:p>
        </p:txBody>
      </p:sp>
      <p:sp>
        <p:nvSpPr>
          <p:cNvPr id="102426" name="object 26">
            <a:extLst>
              <a:ext uri="{FF2B5EF4-FFF2-40B4-BE49-F238E27FC236}">
                <a16:creationId xmlns:a16="http://schemas.microsoft.com/office/drawing/2014/main" id="{B58A82CD-2840-4C12-9C37-5AF01200BF19}"/>
              </a:ext>
            </a:extLst>
          </p:cNvPr>
          <p:cNvSpPr>
            <a:spLocks/>
          </p:cNvSpPr>
          <p:nvPr/>
        </p:nvSpPr>
        <p:spPr bwMode="auto">
          <a:xfrm>
            <a:off x="3971925" y="4794250"/>
            <a:ext cx="1666875" cy="546100"/>
          </a:xfrm>
          <a:custGeom>
            <a:avLst/>
            <a:gdLst>
              <a:gd name="T0" fmla="*/ 63500 w 1666875"/>
              <a:gd name="T1" fmla="*/ 418592 h 546100"/>
              <a:gd name="T2" fmla="*/ 38790 w 1666875"/>
              <a:gd name="T3" fmla="*/ 423584 h 546100"/>
              <a:gd name="T4" fmla="*/ 18605 w 1666875"/>
              <a:gd name="T5" fmla="*/ 437197 h 546100"/>
              <a:gd name="T6" fmla="*/ 4992 w 1666875"/>
              <a:gd name="T7" fmla="*/ 457382 h 546100"/>
              <a:gd name="T8" fmla="*/ 0 w 1666875"/>
              <a:gd name="T9" fmla="*/ 482091 h 546100"/>
              <a:gd name="T10" fmla="*/ 4992 w 1666875"/>
              <a:gd name="T11" fmla="*/ 506801 h 546100"/>
              <a:gd name="T12" fmla="*/ 18605 w 1666875"/>
              <a:gd name="T13" fmla="*/ 526986 h 546100"/>
              <a:gd name="T14" fmla="*/ 38790 w 1666875"/>
              <a:gd name="T15" fmla="*/ 540599 h 546100"/>
              <a:gd name="T16" fmla="*/ 63500 w 1666875"/>
              <a:gd name="T17" fmla="*/ 545591 h 546100"/>
              <a:gd name="T18" fmla="*/ 88209 w 1666875"/>
              <a:gd name="T19" fmla="*/ 540599 h 546100"/>
              <a:gd name="T20" fmla="*/ 108394 w 1666875"/>
              <a:gd name="T21" fmla="*/ 526986 h 546100"/>
              <a:gd name="T22" fmla="*/ 122007 w 1666875"/>
              <a:gd name="T23" fmla="*/ 506801 h 546100"/>
              <a:gd name="T24" fmla="*/ 125075 w 1666875"/>
              <a:gd name="T25" fmla="*/ 491616 h 546100"/>
              <a:gd name="T26" fmla="*/ 63500 w 1666875"/>
              <a:gd name="T27" fmla="*/ 491616 h 546100"/>
              <a:gd name="T28" fmla="*/ 63500 w 1666875"/>
              <a:gd name="T29" fmla="*/ 472566 h 546100"/>
              <a:gd name="T30" fmla="*/ 125075 w 1666875"/>
              <a:gd name="T31" fmla="*/ 472566 h 546100"/>
              <a:gd name="T32" fmla="*/ 122007 w 1666875"/>
              <a:gd name="T33" fmla="*/ 457382 h 546100"/>
              <a:gd name="T34" fmla="*/ 108394 w 1666875"/>
              <a:gd name="T35" fmla="*/ 437197 h 546100"/>
              <a:gd name="T36" fmla="*/ 88209 w 1666875"/>
              <a:gd name="T37" fmla="*/ 423584 h 546100"/>
              <a:gd name="T38" fmla="*/ 63500 w 1666875"/>
              <a:gd name="T39" fmla="*/ 418592 h 546100"/>
              <a:gd name="T40" fmla="*/ 125075 w 1666875"/>
              <a:gd name="T41" fmla="*/ 472566 h 546100"/>
              <a:gd name="T42" fmla="*/ 63500 w 1666875"/>
              <a:gd name="T43" fmla="*/ 472566 h 546100"/>
              <a:gd name="T44" fmla="*/ 63500 w 1666875"/>
              <a:gd name="T45" fmla="*/ 491616 h 546100"/>
              <a:gd name="T46" fmla="*/ 125075 w 1666875"/>
              <a:gd name="T47" fmla="*/ 491616 h 546100"/>
              <a:gd name="T48" fmla="*/ 127000 w 1666875"/>
              <a:gd name="T49" fmla="*/ 482091 h 546100"/>
              <a:gd name="T50" fmla="*/ 125075 w 1666875"/>
              <a:gd name="T51" fmla="*/ 472566 h 546100"/>
              <a:gd name="T52" fmla="*/ 1647697 w 1666875"/>
              <a:gd name="T53" fmla="*/ 472566 h 546100"/>
              <a:gd name="T54" fmla="*/ 125075 w 1666875"/>
              <a:gd name="T55" fmla="*/ 472566 h 546100"/>
              <a:gd name="T56" fmla="*/ 127000 w 1666875"/>
              <a:gd name="T57" fmla="*/ 482091 h 546100"/>
              <a:gd name="T58" fmla="*/ 125075 w 1666875"/>
              <a:gd name="T59" fmla="*/ 491616 h 546100"/>
              <a:gd name="T60" fmla="*/ 1662429 w 1666875"/>
              <a:gd name="T61" fmla="*/ 491616 h 546100"/>
              <a:gd name="T62" fmla="*/ 1666747 w 1666875"/>
              <a:gd name="T63" fmla="*/ 487299 h 546100"/>
              <a:gd name="T64" fmla="*/ 1666747 w 1666875"/>
              <a:gd name="T65" fmla="*/ 482091 h 546100"/>
              <a:gd name="T66" fmla="*/ 1647697 w 1666875"/>
              <a:gd name="T67" fmla="*/ 482091 h 546100"/>
              <a:gd name="T68" fmla="*/ 1647697 w 1666875"/>
              <a:gd name="T69" fmla="*/ 472566 h 546100"/>
              <a:gd name="T70" fmla="*/ 1666747 w 1666875"/>
              <a:gd name="T71" fmla="*/ 0 h 546100"/>
              <a:gd name="T72" fmla="*/ 1647697 w 1666875"/>
              <a:gd name="T73" fmla="*/ 0 h 546100"/>
              <a:gd name="T74" fmla="*/ 1647697 w 1666875"/>
              <a:gd name="T75" fmla="*/ 482091 h 546100"/>
              <a:gd name="T76" fmla="*/ 1657222 w 1666875"/>
              <a:gd name="T77" fmla="*/ 472566 h 546100"/>
              <a:gd name="T78" fmla="*/ 1666747 w 1666875"/>
              <a:gd name="T79" fmla="*/ 472566 h 546100"/>
              <a:gd name="T80" fmla="*/ 1666747 w 1666875"/>
              <a:gd name="T81" fmla="*/ 0 h 546100"/>
              <a:gd name="T82" fmla="*/ 1666747 w 1666875"/>
              <a:gd name="T83" fmla="*/ 472566 h 546100"/>
              <a:gd name="T84" fmla="*/ 1657222 w 1666875"/>
              <a:gd name="T85" fmla="*/ 472566 h 546100"/>
              <a:gd name="T86" fmla="*/ 1647697 w 1666875"/>
              <a:gd name="T87" fmla="*/ 482091 h 546100"/>
              <a:gd name="T88" fmla="*/ 1666747 w 1666875"/>
              <a:gd name="T89" fmla="*/ 482091 h 546100"/>
              <a:gd name="T90" fmla="*/ 1666747 w 1666875"/>
              <a:gd name="T91" fmla="*/ 472566 h 5461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666875" h="546100">
                <a:moveTo>
                  <a:pt x="63500" y="418592"/>
                </a:moveTo>
                <a:lnTo>
                  <a:pt x="38790" y="423584"/>
                </a:lnTo>
                <a:lnTo>
                  <a:pt x="18605" y="437197"/>
                </a:lnTo>
                <a:lnTo>
                  <a:pt x="4992" y="457382"/>
                </a:lnTo>
                <a:lnTo>
                  <a:pt x="0" y="482091"/>
                </a:lnTo>
                <a:lnTo>
                  <a:pt x="4992" y="506801"/>
                </a:lnTo>
                <a:lnTo>
                  <a:pt x="18605" y="526986"/>
                </a:lnTo>
                <a:lnTo>
                  <a:pt x="38790" y="540599"/>
                </a:lnTo>
                <a:lnTo>
                  <a:pt x="63500" y="545591"/>
                </a:lnTo>
                <a:lnTo>
                  <a:pt x="88209" y="540599"/>
                </a:lnTo>
                <a:lnTo>
                  <a:pt x="108394" y="526986"/>
                </a:lnTo>
                <a:lnTo>
                  <a:pt x="122007" y="506801"/>
                </a:lnTo>
                <a:lnTo>
                  <a:pt x="125075" y="491616"/>
                </a:lnTo>
                <a:lnTo>
                  <a:pt x="63500" y="491616"/>
                </a:lnTo>
                <a:lnTo>
                  <a:pt x="63500" y="472566"/>
                </a:lnTo>
                <a:lnTo>
                  <a:pt x="125075" y="472566"/>
                </a:lnTo>
                <a:lnTo>
                  <a:pt x="122007" y="457382"/>
                </a:lnTo>
                <a:lnTo>
                  <a:pt x="108394" y="437197"/>
                </a:lnTo>
                <a:lnTo>
                  <a:pt x="88209" y="423584"/>
                </a:lnTo>
                <a:lnTo>
                  <a:pt x="63500" y="418592"/>
                </a:lnTo>
                <a:close/>
              </a:path>
              <a:path w="1666875" h="546100">
                <a:moveTo>
                  <a:pt x="125075" y="472566"/>
                </a:moveTo>
                <a:lnTo>
                  <a:pt x="63500" y="472566"/>
                </a:lnTo>
                <a:lnTo>
                  <a:pt x="63500" y="491616"/>
                </a:lnTo>
                <a:lnTo>
                  <a:pt x="125075" y="491616"/>
                </a:lnTo>
                <a:lnTo>
                  <a:pt x="127000" y="482091"/>
                </a:lnTo>
                <a:lnTo>
                  <a:pt x="125075" y="472566"/>
                </a:lnTo>
                <a:close/>
              </a:path>
              <a:path w="1666875" h="546100">
                <a:moveTo>
                  <a:pt x="1647697" y="472566"/>
                </a:moveTo>
                <a:lnTo>
                  <a:pt x="125075" y="472566"/>
                </a:lnTo>
                <a:lnTo>
                  <a:pt x="127000" y="482091"/>
                </a:lnTo>
                <a:lnTo>
                  <a:pt x="125075" y="491616"/>
                </a:lnTo>
                <a:lnTo>
                  <a:pt x="1662429" y="491616"/>
                </a:lnTo>
                <a:lnTo>
                  <a:pt x="1666747" y="487299"/>
                </a:lnTo>
                <a:lnTo>
                  <a:pt x="1666747" y="482091"/>
                </a:lnTo>
                <a:lnTo>
                  <a:pt x="1647697" y="482091"/>
                </a:lnTo>
                <a:lnTo>
                  <a:pt x="1647697" y="472566"/>
                </a:lnTo>
                <a:close/>
              </a:path>
              <a:path w="1666875" h="546100">
                <a:moveTo>
                  <a:pt x="1666747" y="0"/>
                </a:moveTo>
                <a:lnTo>
                  <a:pt x="1647697" y="0"/>
                </a:lnTo>
                <a:lnTo>
                  <a:pt x="1647697" y="482091"/>
                </a:lnTo>
                <a:lnTo>
                  <a:pt x="1657222" y="472566"/>
                </a:lnTo>
                <a:lnTo>
                  <a:pt x="1666747" y="472566"/>
                </a:lnTo>
                <a:lnTo>
                  <a:pt x="1666747" y="0"/>
                </a:lnTo>
                <a:close/>
              </a:path>
              <a:path w="1666875" h="546100">
                <a:moveTo>
                  <a:pt x="1666747" y="472566"/>
                </a:moveTo>
                <a:lnTo>
                  <a:pt x="1657222" y="472566"/>
                </a:lnTo>
                <a:lnTo>
                  <a:pt x="1647697" y="482091"/>
                </a:lnTo>
                <a:lnTo>
                  <a:pt x="1666747" y="482091"/>
                </a:lnTo>
                <a:lnTo>
                  <a:pt x="1666747" y="472566"/>
                </a:lnTo>
                <a:close/>
              </a:path>
            </a:pathLst>
          </a:custGeom>
          <a:solidFill>
            <a:srgbClr val="B7580D"/>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2427" name="object 27">
            <a:extLst>
              <a:ext uri="{FF2B5EF4-FFF2-40B4-BE49-F238E27FC236}">
                <a16:creationId xmlns:a16="http://schemas.microsoft.com/office/drawing/2014/main" id="{426E4AEF-65D7-4A97-82C6-68CC730F2466}"/>
              </a:ext>
            </a:extLst>
          </p:cNvPr>
          <p:cNvSpPr>
            <a:spLocks/>
          </p:cNvSpPr>
          <p:nvPr/>
        </p:nvSpPr>
        <p:spPr bwMode="auto">
          <a:xfrm>
            <a:off x="3971925" y="3722688"/>
            <a:ext cx="966788" cy="127000"/>
          </a:xfrm>
          <a:custGeom>
            <a:avLst/>
            <a:gdLst>
              <a:gd name="T0" fmla="*/ 63605 w 966470"/>
              <a:gd name="T1" fmla="*/ 0 h 127000"/>
              <a:gd name="T2" fmla="*/ 38855 w 966470"/>
              <a:gd name="T3" fmla="*/ 4992 h 127000"/>
              <a:gd name="T4" fmla="*/ 18635 w 966470"/>
              <a:gd name="T5" fmla="*/ 18605 h 127000"/>
              <a:gd name="T6" fmla="*/ 5002 w 966470"/>
              <a:gd name="T7" fmla="*/ 38790 h 127000"/>
              <a:gd name="T8" fmla="*/ 0 w 966470"/>
              <a:gd name="T9" fmla="*/ 63499 h 127000"/>
              <a:gd name="T10" fmla="*/ 5002 w 966470"/>
              <a:gd name="T11" fmla="*/ 88263 h 127000"/>
              <a:gd name="T12" fmla="*/ 18635 w 966470"/>
              <a:gd name="T13" fmla="*/ 108442 h 127000"/>
              <a:gd name="T14" fmla="*/ 38855 w 966470"/>
              <a:gd name="T15" fmla="*/ 122025 h 127000"/>
              <a:gd name="T16" fmla="*/ 63605 w 966470"/>
              <a:gd name="T17" fmla="*/ 126999 h 127000"/>
              <a:gd name="T18" fmla="*/ 88354 w 966470"/>
              <a:gd name="T19" fmla="*/ 122025 h 127000"/>
              <a:gd name="T20" fmla="*/ 108574 w 966470"/>
              <a:gd name="T21" fmla="*/ 108442 h 127000"/>
              <a:gd name="T22" fmla="*/ 122207 w 966470"/>
              <a:gd name="T23" fmla="*/ 88263 h 127000"/>
              <a:gd name="T24" fmla="*/ 125284 w 966470"/>
              <a:gd name="T25" fmla="*/ 73024 h 127000"/>
              <a:gd name="T26" fmla="*/ 63605 w 966470"/>
              <a:gd name="T27" fmla="*/ 73024 h 127000"/>
              <a:gd name="T28" fmla="*/ 63605 w 966470"/>
              <a:gd name="T29" fmla="*/ 53974 h 127000"/>
              <a:gd name="T30" fmla="*/ 125280 w 966470"/>
              <a:gd name="T31" fmla="*/ 53974 h 127000"/>
              <a:gd name="T32" fmla="*/ 122207 w 966470"/>
              <a:gd name="T33" fmla="*/ 38790 h 127000"/>
              <a:gd name="T34" fmla="*/ 108574 w 966470"/>
              <a:gd name="T35" fmla="*/ 18605 h 127000"/>
              <a:gd name="T36" fmla="*/ 88354 w 966470"/>
              <a:gd name="T37" fmla="*/ 4992 h 127000"/>
              <a:gd name="T38" fmla="*/ 63605 w 966470"/>
              <a:gd name="T39" fmla="*/ 0 h 127000"/>
              <a:gd name="T40" fmla="*/ 125280 w 966470"/>
              <a:gd name="T41" fmla="*/ 53974 h 127000"/>
              <a:gd name="T42" fmla="*/ 63605 w 966470"/>
              <a:gd name="T43" fmla="*/ 53974 h 127000"/>
              <a:gd name="T44" fmla="*/ 63605 w 966470"/>
              <a:gd name="T45" fmla="*/ 73024 h 127000"/>
              <a:gd name="T46" fmla="*/ 125284 w 966470"/>
              <a:gd name="T47" fmla="*/ 73024 h 127000"/>
              <a:gd name="T48" fmla="*/ 127210 w 966470"/>
              <a:gd name="T49" fmla="*/ 63499 h 127000"/>
              <a:gd name="T50" fmla="*/ 125280 w 966470"/>
              <a:gd name="T51" fmla="*/ 53974 h 127000"/>
              <a:gd name="T52" fmla="*/ 967932 w 966470"/>
              <a:gd name="T53" fmla="*/ 53974 h 127000"/>
              <a:gd name="T54" fmla="*/ 125280 w 966470"/>
              <a:gd name="T55" fmla="*/ 53974 h 127000"/>
              <a:gd name="T56" fmla="*/ 127210 w 966470"/>
              <a:gd name="T57" fmla="*/ 63499 h 127000"/>
              <a:gd name="T58" fmla="*/ 125284 w 966470"/>
              <a:gd name="T59" fmla="*/ 73024 h 127000"/>
              <a:gd name="T60" fmla="*/ 967932 w 966470"/>
              <a:gd name="T61" fmla="*/ 73024 h 127000"/>
              <a:gd name="T62" fmla="*/ 967932 w 966470"/>
              <a:gd name="T63" fmla="*/ 53974 h 12700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66470" h="127000">
                <a:moveTo>
                  <a:pt x="63500" y="0"/>
                </a:moveTo>
                <a:lnTo>
                  <a:pt x="38790" y="4992"/>
                </a:lnTo>
                <a:lnTo>
                  <a:pt x="18605" y="18605"/>
                </a:lnTo>
                <a:lnTo>
                  <a:pt x="4992" y="38790"/>
                </a:lnTo>
                <a:lnTo>
                  <a:pt x="0" y="63499"/>
                </a:lnTo>
                <a:lnTo>
                  <a:pt x="4992" y="88263"/>
                </a:lnTo>
                <a:lnTo>
                  <a:pt x="18605" y="108442"/>
                </a:lnTo>
                <a:lnTo>
                  <a:pt x="38790" y="122025"/>
                </a:lnTo>
                <a:lnTo>
                  <a:pt x="63500" y="126999"/>
                </a:lnTo>
                <a:lnTo>
                  <a:pt x="88209" y="122025"/>
                </a:lnTo>
                <a:lnTo>
                  <a:pt x="108394" y="108442"/>
                </a:lnTo>
                <a:lnTo>
                  <a:pt x="122007" y="88263"/>
                </a:lnTo>
                <a:lnTo>
                  <a:pt x="125079" y="73024"/>
                </a:lnTo>
                <a:lnTo>
                  <a:pt x="63500" y="73024"/>
                </a:lnTo>
                <a:lnTo>
                  <a:pt x="63500" y="53974"/>
                </a:lnTo>
                <a:lnTo>
                  <a:pt x="125075" y="53974"/>
                </a:lnTo>
                <a:lnTo>
                  <a:pt x="122007" y="38790"/>
                </a:lnTo>
                <a:lnTo>
                  <a:pt x="108394" y="18605"/>
                </a:lnTo>
                <a:lnTo>
                  <a:pt x="88209" y="4992"/>
                </a:lnTo>
                <a:lnTo>
                  <a:pt x="63500" y="0"/>
                </a:lnTo>
                <a:close/>
              </a:path>
              <a:path w="966470" h="127000">
                <a:moveTo>
                  <a:pt x="125075" y="53974"/>
                </a:moveTo>
                <a:lnTo>
                  <a:pt x="63500" y="53974"/>
                </a:lnTo>
                <a:lnTo>
                  <a:pt x="63500" y="73024"/>
                </a:lnTo>
                <a:lnTo>
                  <a:pt x="125079" y="73024"/>
                </a:lnTo>
                <a:lnTo>
                  <a:pt x="127000" y="63499"/>
                </a:lnTo>
                <a:lnTo>
                  <a:pt x="125075" y="53974"/>
                </a:lnTo>
                <a:close/>
              </a:path>
              <a:path w="966470" h="127000">
                <a:moveTo>
                  <a:pt x="966342" y="53974"/>
                </a:moveTo>
                <a:lnTo>
                  <a:pt x="125075" y="53974"/>
                </a:lnTo>
                <a:lnTo>
                  <a:pt x="127000" y="63499"/>
                </a:lnTo>
                <a:lnTo>
                  <a:pt x="125079" y="73024"/>
                </a:lnTo>
                <a:lnTo>
                  <a:pt x="966342" y="73024"/>
                </a:lnTo>
                <a:lnTo>
                  <a:pt x="966342" y="53974"/>
                </a:lnTo>
                <a:close/>
              </a:path>
            </a:pathLst>
          </a:custGeom>
          <a:solidFill>
            <a:srgbClr val="B7580D"/>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2428" name="object 28">
            <a:extLst>
              <a:ext uri="{FF2B5EF4-FFF2-40B4-BE49-F238E27FC236}">
                <a16:creationId xmlns:a16="http://schemas.microsoft.com/office/drawing/2014/main" id="{700FB32D-CE82-4FFB-BB0A-8DC8C3F7AA98}"/>
              </a:ext>
            </a:extLst>
          </p:cNvPr>
          <p:cNvSpPr>
            <a:spLocks noChangeArrowheads="1"/>
          </p:cNvSpPr>
          <p:nvPr/>
        </p:nvSpPr>
        <p:spPr bwMode="auto">
          <a:xfrm>
            <a:off x="8093075" y="4914900"/>
            <a:ext cx="3117850" cy="798513"/>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2429" name="object 29">
            <a:extLst>
              <a:ext uri="{FF2B5EF4-FFF2-40B4-BE49-F238E27FC236}">
                <a16:creationId xmlns:a16="http://schemas.microsoft.com/office/drawing/2014/main" id="{33A16665-7571-4ACB-80A3-BFCEFA790770}"/>
              </a:ext>
            </a:extLst>
          </p:cNvPr>
          <p:cNvSpPr>
            <a:spLocks/>
          </p:cNvSpPr>
          <p:nvPr/>
        </p:nvSpPr>
        <p:spPr bwMode="auto">
          <a:xfrm>
            <a:off x="8153400" y="4937125"/>
            <a:ext cx="2997200" cy="679450"/>
          </a:xfrm>
          <a:custGeom>
            <a:avLst/>
            <a:gdLst>
              <a:gd name="T0" fmla="*/ 2881501 w 2997834"/>
              <a:gd name="T1" fmla="*/ 0 h 679450"/>
              <a:gd name="T2" fmla="*/ 113036 w 2997834"/>
              <a:gd name="T3" fmla="*/ 0 h 679450"/>
              <a:gd name="T4" fmla="*/ 69040 w 2997834"/>
              <a:gd name="T5" fmla="*/ 8893 h 679450"/>
              <a:gd name="T6" fmla="*/ 33112 w 2997834"/>
              <a:gd name="T7" fmla="*/ 33146 h 679450"/>
              <a:gd name="T8" fmla="*/ 8883 w 2997834"/>
              <a:gd name="T9" fmla="*/ 69115 h 679450"/>
              <a:gd name="T10" fmla="*/ 0 w 2997834"/>
              <a:gd name="T11" fmla="*/ 113156 h 679450"/>
              <a:gd name="T12" fmla="*/ 0 w 2997834"/>
              <a:gd name="T13" fmla="*/ 565784 h 679450"/>
              <a:gd name="T14" fmla="*/ 8883 w 2997834"/>
              <a:gd name="T15" fmla="*/ 609826 h 679450"/>
              <a:gd name="T16" fmla="*/ 33112 w 2997834"/>
              <a:gd name="T17" fmla="*/ 645794 h 679450"/>
              <a:gd name="T18" fmla="*/ 69040 w 2997834"/>
              <a:gd name="T19" fmla="*/ 670048 h 679450"/>
              <a:gd name="T20" fmla="*/ 113036 w 2997834"/>
              <a:gd name="T21" fmla="*/ 678941 h 679450"/>
              <a:gd name="T22" fmla="*/ 2881501 w 2997834"/>
              <a:gd name="T23" fmla="*/ 678941 h 679450"/>
              <a:gd name="T24" fmla="*/ 2925497 w 2997834"/>
              <a:gd name="T25" fmla="*/ 670048 h 679450"/>
              <a:gd name="T26" fmla="*/ 2961426 w 2997834"/>
              <a:gd name="T27" fmla="*/ 645794 h 679450"/>
              <a:gd name="T28" fmla="*/ 2985654 w 2997834"/>
              <a:gd name="T29" fmla="*/ 609826 h 679450"/>
              <a:gd name="T30" fmla="*/ 2994538 w 2997834"/>
              <a:gd name="T31" fmla="*/ 565784 h 679450"/>
              <a:gd name="T32" fmla="*/ 2994538 w 2997834"/>
              <a:gd name="T33" fmla="*/ 113156 h 679450"/>
              <a:gd name="T34" fmla="*/ 2985654 w 2997834"/>
              <a:gd name="T35" fmla="*/ 69115 h 679450"/>
              <a:gd name="T36" fmla="*/ 2961426 w 2997834"/>
              <a:gd name="T37" fmla="*/ 33146 h 679450"/>
              <a:gd name="T38" fmla="*/ 2925497 w 2997834"/>
              <a:gd name="T39" fmla="*/ 8893 h 679450"/>
              <a:gd name="T40" fmla="*/ 2881501 w 2997834"/>
              <a:gd name="T41" fmla="*/ 0 h 6794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97834" h="679450">
                <a:moveTo>
                  <a:pt x="2884551" y="0"/>
                </a:moveTo>
                <a:lnTo>
                  <a:pt x="113156" y="0"/>
                </a:lnTo>
                <a:lnTo>
                  <a:pt x="69115" y="8893"/>
                </a:lnTo>
                <a:lnTo>
                  <a:pt x="33147" y="33146"/>
                </a:lnTo>
                <a:lnTo>
                  <a:pt x="8893" y="69115"/>
                </a:lnTo>
                <a:lnTo>
                  <a:pt x="0" y="113156"/>
                </a:lnTo>
                <a:lnTo>
                  <a:pt x="0" y="565784"/>
                </a:lnTo>
                <a:lnTo>
                  <a:pt x="8893" y="609826"/>
                </a:lnTo>
                <a:lnTo>
                  <a:pt x="33147" y="645794"/>
                </a:lnTo>
                <a:lnTo>
                  <a:pt x="69115" y="670048"/>
                </a:lnTo>
                <a:lnTo>
                  <a:pt x="113156" y="678941"/>
                </a:lnTo>
                <a:lnTo>
                  <a:pt x="2884551" y="678941"/>
                </a:lnTo>
                <a:lnTo>
                  <a:pt x="2928592" y="670048"/>
                </a:lnTo>
                <a:lnTo>
                  <a:pt x="2964560" y="645794"/>
                </a:lnTo>
                <a:lnTo>
                  <a:pt x="2988814" y="609826"/>
                </a:lnTo>
                <a:lnTo>
                  <a:pt x="2997707" y="565784"/>
                </a:lnTo>
                <a:lnTo>
                  <a:pt x="2997707" y="113156"/>
                </a:lnTo>
                <a:lnTo>
                  <a:pt x="2988814" y="69115"/>
                </a:lnTo>
                <a:lnTo>
                  <a:pt x="2964560" y="33146"/>
                </a:lnTo>
                <a:lnTo>
                  <a:pt x="2928592" y="8893"/>
                </a:lnTo>
                <a:lnTo>
                  <a:pt x="2884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2430" name="object 30">
            <a:extLst>
              <a:ext uri="{FF2B5EF4-FFF2-40B4-BE49-F238E27FC236}">
                <a16:creationId xmlns:a16="http://schemas.microsoft.com/office/drawing/2014/main" id="{707AFC7C-4501-455A-9078-AEB0B5FF35A5}"/>
              </a:ext>
            </a:extLst>
          </p:cNvPr>
          <p:cNvSpPr>
            <a:spLocks/>
          </p:cNvSpPr>
          <p:nvPr/>
        </p:nvSpPr>
        <p:spPr bwMode="auto">
          <a:xfrm>
            <a:off x="8153400" y="4937125"/>
            <a:ext cx="2997200" cy="679450"/>
          </a:xfrm>
          <a:custGeom>
            <a:avLst/>
            <a:gdLst>
              <a:gd name="T0" fmla="*/ 0 w 2997834"/>
              <a:gd name="T1" fmla="*/ 113156 h 679450"/>
              <a:gd name="T2" fmla="*/ 8883 w 2997834"/>
              <a:gd name="T3" fmla="*/ 69115 h 679450"/>
              <a:gd name="T4" fmla="*/ 33112 w 2997834"/>
              <a:gd name="T5" fmla="*/ 33146 h 679450"/>
              <a:gd name="T6" fmla="*/ 69040 w 2997834"/>
              <a:gd name="T7" fmla="*/ 8893 h 679450"/>
              <a:gd name="T8" fmla="*/ 113036 w 2997834"/>
              <a:gd name="T9" fmla="*/ 0 h 679450"/>
              <a:gd name="T10" fmla="*/ 2881501 w 2997834"/>
              <a:gd name="T11" fmla="*/ 0 h 679450"/>
              <a:gd name="T12" fmla="*/ 2925497 w 2997834"/>
              <a:gd name="T13" fmla="*/ 8893 h 679450"/>
              <a:gd name="T14" fmla="*/ 2961426 w 2997834"/>
              <a:gd name="T15" fmla="*/ 33146 h 679450"/>
              <a:gd name="T16" fmla="*/ 2985654 w 2997834"/>
              <a:gd name="T17" fmla="*/ 69115 h 679450"/>
              <a:gd name="T18" fmla="*/ 2994538 w 2997834"/>
              <a:gd name="T19" fmla="*/ 113156 h 679450"/>
              <a:gd name="T20" fmla="*/ 2994538 w 2997834"/>
              <a:gd name="T21" fmla="*/ 565784 h 679450"/>
              <a:gd name="T22" fmla="*/ 2985654 w 2997834"/>
              <a:gd name="T23" fmla="*/ 609826 h 679450"/>
              <a:gd name="T24" fmla="*/ 2961426 w 2997834"/>
              <a:gd name="T25" fmla="*/ 645794 h 679450"/>
              <a:gd name="T26" fmla="*/ 2925497 w 2997834"/>
              <a:gd name="T27" fmla="*/ 670048 h 679450"/>
              <a:gd name="T28" fmla="*/ 2881501 w 2997834"/>
              <a:gd name="T29" fmla="*/ 678941 h 679450"/>
              <a:gd name="T30" fmla="*/ 113036 w 2997834"/>
              <a:gd name="T31" fmla="*/ 678941 h 679450"/>
              <a:gd name="T32" fmla="*/ 69040 w 2997834"/>
              <a:gd name="T33" fmla="*/ 670048 h 679450"/>
              <a:gd name="T34" fmla="*/ 33112 w 2997834"/>
              <a:gd name="T35" fmla="*/ 645794 h 679450"/>
              <a:gd name="T36" fmla="*/ 8883 w 2997834"/>
              <a:gd name="T37" fmla="*/ 609826 h 679450"/>
              <a:gd name="T38" fmla="*/ 0 w 2997834"/>
              <a:gd name="T39" fmla="*/ 565784 h 679450"/>
              <a:gd name="T40" fmla="*/ 0 w 2997834"/>
              <a:gd name="T41" fmla="*/ 113156 h 6794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97834" h="679450">
                <a:moveTo>
                  <a:pt x="0" y="113156"/>
                </a:moveTo>
                <a:lnTo>
                  <a:pt x="8893" y="69115"/>
                </a:lnTo>
                <a:lnTo>
                  <a:pt x="33147" y="33146"/>
                </a:lnTo>
                <a:lnTo>
                  <a:pt x="69115" y="8893"/>
                </a:lnTo>
                <a:lnTo>
                  <a:pt x="113156" y="0"/>
                </a:lnTo>
                <a:lnTo>
                  <a:pt x="2884551" y="0"/>
                </a:lnTo>
                <a:lnTo>
                  <a:pt x="2928592" y="8893"/>
                </a:lnTo>
                <a:lnTo>
                  <a:pt x="2964560" y="33146"/>
                </a:lnTo>
                <a:lnTo>
                  <a:pt x="2988814" y="69115"/>
                </a:lnTo>
                <a:lnTo>
                  <a:pt x="2997707" y="113156"/>
                </a:lnTo>
                <a:lnTo>
                  <a:pt x="2997707" y="565784"/>
                </a:lnTo>
                <a:lnTo>
                  <a:pt x="2988814" y="609826"/>
                </a:lnTo>
                <a:lnTo>
                  <a:pt x="2964560" y="645794"/>
                </a:lnTo>
                <a:lnTo>
                  <a:pt x="2928592" y="670048"/>
                </a:lnTo>
                <a:lnTo>
                  <a:pt x="2884551" y="678941"/>
                </a:lnTo>
                <a:lnTo>
                  <a:pt x="113156" y="678941"/>
                </a:lnTo>
                <a:lnTo>
                  <a:pt x="69115" y="670048"/>
                </a:lnTo>
                <a:lnTo>
                  <a:pt x="33147" y="645794"/>
                </a:lnTo>
                <a:lnTo>
                  <a:pt x="8893" y="609826"/>
                </a:lnTo>
                <a:lnTo>
                  <a:pt x="0" y="565784"/>
                </a:lnTo>
                <a:lnTo>
                  <a:pt x="0" y="113156"/>
                </a:lnTo>
                <a:close/>
              </a:path>
            </a:pathLst>
          </a:cu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1" name="object 31">
            <a:extLst>
              <a:ext uri="{FF2B5EF4-FFF2-40B4-BE49-F238E27FC236}">
                <a16:creationId xmlns:a16="http://schemas.microsoft.com/office/drawing/2014/main" id="{FFA639D1-93E1-40A8-AB6A-11BF685933D3}"/>
              </a:ext>
            </a:extLst>
          </p:cNvPr>
          <p:cNvSpPr txBox="1"/>
          <p:nvPr/>
        </p:nvSpPr>
        <p:spPr>
          <a:xfrm>
            <a:off x="8978900" y="5138738"/>
            <a:ext cx="1347788" cy="268287"/>
          </a:xfrm>
          <a:prstGeom prst="rect">
            <a:avLst/>
          </a:prstGeom>
        </p:spPr>
        <p:txBody>
          <a:bodyPr lIns="0" tIns="12065" rIns="0" bIns="0">
            <a:spAutoFit/>
          </a:bodyPr>
          <a:lstStyle/>
          <a:p>
            <a:pPr marL="12700">
              <a:spcBef>
                <a:spcPts val="95"/>
              </a:spcBef>
              <a:defRPr/>
            </a:pPr>
            <a:r>
              <a:rPr sz="1600" b="1" dirty="0">
                <a:solidFill>
                  <a:srgbClr val="2D2D2D"/>
                </a:solidFill>
                <a:latin typeface="Arial"/>
                <a:cs typeface="Arial"/>
              </a:rPr>
              <a:t>拥有</a:t>
            </a:r>
            <a:r>
              <a:rPr sz="1600" b="1" spc="-5" dirty="0">
                <a:solidFill>
                  <a:srgbClr val="2D2D2D"/>
                </a:solidFill>
                <a:latin typeface="Arial"/>
                <a:cs typeface="Arial"/>
              </a:rPr>
              <a:t>其</a:t>
            </a:r>
            <a:r>
              <a:rPr sz="1600" b="1" spc="-60" dirty="0">
                <a:solidFill>
                  <a:srgbClr val="2D2D2D"/>
                </a:solidFill>
                <a:latin typeface="Arial"/>
                <a:cs typeface="Arial"/>
              </a:rPr>
              <a:t> </a:t>
            </a:r>
            <a:r>
              <a:rPr sz="1600" b="1" spc="-5" dirty="0">
                <a:solidFill>
                  <a:srgbClr val="2D2D2D"/>
                </a:solidFill>
                <a:latin typeface="Arial"/>
                <a:cs typeface="Arial"/>
              </a:rPr>
              <a:t>数据</a:t>
            </a:r>
            <a:endParaRPr sz="1600">
              <a:latin typeface="Arial"/>
              <a:cs typeface="Arial"/>
            </a:endParaRPr>
          </a:p>
        </p:txBody>
      </p:sp>
      <p:sp>
        <p:nvSpPr>
          <p:cNvPr id="102432" name="object 32">
            <a:extLst>
              <a:ext uri="{FF2B5EF4-FFF2-40B4-BE49-F238E27FC236}">
                <a16:creationId xmlns:a16="http://schemas.microsoft.com/office/drawing/2014/main" id="{9A1650DC-E17E-412C-BA7D-84B0CD69C2F2}"/>
              </a:ext>
            </a:extLst>
          </p:cNvPr>
          <p:cNvSpPr>
            <a:spLocks/>
          </p:cNvSpPr>
          <p:nvPr/>
        </p:nvSpPr>
        <p:spPr bwMode="auto">
          <a:xfrm>
            <a:off x="6580188" y="4794250"/>
            <a:ext cx="1636712" cy="546100"/>
          </a:xfrm>
          <a:custGeom>
            <a:avLst/>
            <a:gdLst>
              <a:gd name="T0" fmla="*/ 1571500 w 1637029"/>
              <a:gd name="T1" fmla="*/ 418592 h 546100"/>
              <a:gd name="T2" fmla="*/ 1546812 w 1637029"/>
              <a:gd name="T3" fmla="*/ 423584 h 546100"/>
              <a:gd name="T4" fmla="*/ 1526647 w 1637029"/>
              <a:gd name="T5" fmla="*/ 437197 h 546100"/>
              <a:gd name="T6" fmla="*/ 1513049 w 1637029"/>
              <a:gd name="T7" fmla="*/ 457382 h 546100"/>
              <a:gd name="T8" fmla="*/ 1508062 w 1637029"/>
              <a:gd name="T9" fmla="*/ 482091 h 546100"/>
              <a:gd name="T10" fmla="*/ 1513049 w 1637029"/>
              <a:gd name="T11" fmla="*/ 506801 h 546100"/>
              <a:gd name="T12" fmla="*/ 1526647 w 1637029"/>
              <a:gd name="T13" fmla="*/ 526986 h 546100"/>
              <a:gd name="T14" fmla="*/ 1546812 w 1637029"/>
              <a:gd name="T15" fmla="*/ 540599 h 546100"/>
              <a:gd name="T16" fmla="*/ 1571500 w 1637029"/>
              <a:gd name="T17" fmla="*/ 545591 h 546100"/>
              <a:gd name="T18" fmla="*/ 1596186 w 1637029"/>
              <a:gd name="T19" fmla="*/ 540599 h 546100"/>
              <a:gd name="T20" fmla="*/ 1616351 w 1637029"/>
              <a:gd name="T21" fmla="*/ 526986 h 546100"/>
              <a:gd name="T22" fmla="*/ 1629949 w 1637029"/>
              <a:gd name="T23" fmla="*/ 506801 h 546100"/>
              <a:gd name="T24" fmla="*/ 1633016 w 1637029"/>
              <a:gd name="T25" fmla="*/ 491616 h 546100"/>
              <a:gd name="T26" fmla="*/ 1571500 w 1637029"/>
              <a:gd name="T27" fmla="*/ 491616 h 546100"/>
              <a:gd name="T28" fmla="*/ 1571500 w 1637029"/>
              <a:gd name="T29" fmla="*/ 472566 h 546100"/>
              <a:gd name="T30" fmla="*/ 1633016 w 1637029"/>
              <a:gd name="T31" fmla="*/ 472566 h 546100"/>
              <a:gd name="T32" fmla="*/ 1629949 w 1637029"/>
              <a:gd name="T33" fmla="*/ 457382 h 546100"/>
              <a:gd name="T34" fmla="*/ 1616351 w 1637029"/>
              <a:gd name="T35" fmla="*/ 437197 h 546100"/>
              <a:gd name="T36" fmla="*/ 1596186 w 1637029"/>
              <a:gd name="T37" fmla="*/ 423584 h 546100"/>
              <a:gd name="T38" fmla="*/ 1571500 w 1637029"/>
              <a:gd name="T39" fmla="*/ 418592 h 546100"/>
              <a:gd name="T40" fmla="*/ 19030 w 1637029"/>
              <a:gd name="T41" fmla="*/ 0 h 546100"/>
              <a:gd name="T42" fmla="*/ 0 w 1637029"/>
              <a:gd name="T43" fmla="*/ 0 h 546100"/>
              <a:gd name="T44" fmla="*/ 0 w 1637029"/>
              <a:gd name="T45" fmla="*/ 487299 h 546100"/>
              <a:gd name="T46" fmla="*/ 4313 w 1637029"/>
              <a:gd name="T47" fmla="*/ 491616 h 546100"/>
              <a:gd name="T48" fmla="*/ 1509982 w 1637029"/>
              <a:gd name="T49" fmla="*/ 491616 h 546100"/>
              <a:gd name="T50" fmla="*/ 1508062 w 1637029"/>
              <a:gd name="T51" fmla="*/ 482091 h 546100"/>
              <a:gd name="T52" fmla="*/ 19030 w 1637029"/>
              <a:gd name="T53" fmla="*/ 482091 h 546100"/>
              <a:gd name="T54" fmla="*/ 9515 w 1637029"/>
              <a:gd name="T55" fmla="*/ 472566 h 546100"/>
              <a:gd name="T56" fmla="*/ 19030 w 1637029"/>
              <a:gd name="T57" fmla="*/ 472566 h 546100"/>
              <a:gd name="T58" fmla="*/ 19030 w 1637029"/>
              <a:gd name="T59" fmla="*/ 0 h 546100"/>
              <a:gd name="T60" fmla="*/ 1633016 w 1637029"/>
              <a:gd name="T61" fmla="*/ 472566 h 546100"/>
              <a:gd name="T62" fmla="*/ 1571500 w 1637029"/>
              <a:gd name="T63" fmla="*/ 472566 h 546100"/>
              <a:gd name="T64" fmla="*/ 1571500 w 1637029"/>
              <a:gd name="T65" fmla="*/ 491616 h 546100"/>
              <a:gd name="T66" fmla="*/ 1633016 w 1637029"/>
              <a:gd name="T67" fmla="*/ 491616 h 546100"/>
              <a:gd name="T68" fmla="*/ 1634937 w 1637029"/>
              <a:gd name="T69" fmla="*/ 482091 h 546100"/>
              <a:gd name="T70" fmla="*/ 1633016 w 1637029"/>
              <a:gd name="T71" fmla="*/ 472566 h 546100"/>
              <a:gd name="T72" fmla="*/ 19030 w 1637029"/>
              <a:gd name="T73" fmla="*/ 472566 h 546100"/>
              <a:gd name="T74" fmla="*/ 9515 w 1637029"/>
              <a:gd name="T75" fmla="*/ 472566 h 546100"/>
              <a:gd name="T76" fmla="*/ 19030 w 1637029"/>
              <a:gd name="T77" fmla="*/ 482091 h 546100"/>
              <a:gd name="T78" fmla="*/ 19030 w 1637029"/>
              <a:gd name="T79" fmla="*/ 472566 h 546100"/>
              <a:gd name="T80" fmla="*/ 1509982 w 1637029"/>
              <a:gd name="T81" fmla="*/ 472566 h 546100"/>
              <a:gd name="T82" fmla="*/ 19030 w 1637029"/>
              <a:gd name="T83" fmla="*/ 472566 h 546100"/>
              <a:gd name="T84" fmla="*/ 19030 w 1637029"/>
              <a:gd name="T85" fmla="*/ 482091 h 546100"/>
              <a:gd name="T86" fmla="*/ 1508062 w 1637029"/>
              <a:gd name="T87" fmla="*/ 482091 h 546100"/>
              <a:gd name="T88" fmla="*/ 1509982 w 1637029"/>
              <a:gd name="T89" fmla="*/ 472566 h 54610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637029" h="546100">
                <a:moveTo>
                  <a:pt x="1573022" y="418592"/>
                </a:moveTo>
                <a:lnTo>
                  <a:pt x="1548312" y="423584"/>
                </a:lnTo>
                <a:lnTo>
                  <a:pt x="1528127" y="437197"/>
                </a:lnTo>
                <a:lnTo>
                  <a:pt x="1514514" y="457382"/>
                </a:lnTo>
                <a:lnTo>
                  <a:pt x="1509522" y="482091"/>
                </a:lnTo>
                <a:lnTo>
                  <a:pt x="1514514" y="506801"/>
                </a:lnTo>
                <a:lnTo>
                  <a:pt x="1528127" y="526986"/>
                </a:lnTo>
                <a:lnTo>
                  <a:pt x="1548312" y="540599"/>
                </a:lnTo>
                <a:lnTo>
                  <a:pt x="1573022" y="545591"/>
                </a:lnTo>
                <a:lnTo>
                  <a:pt x="1597731" y="540599"/>
                </a:lnTo>
                <a:lnTo>
                  <a:pt x="1617916" y="526986"/>
                </a:lnTo>
                <a:lnTo>
                  <a:pt x="1631529" y="506801"/>
                </a:lnTo>
                <a:lnTo>
                  <a:pt x="1634597" y="491616"/>
                </a:lnTo>
                <a:lnTo>
                  <a:pt x="1573022" y="491616"/>
                </a:lnTo>
                <a:lnTo>
                  <a:pt x="1573022" y="472566"/>
                </a:lnTo>
                <a:lnTo>
                  <a:pt x="1634597" y="472566"/>
                </a:lnTo>
                <a:lnTo>
                  <a:pt x="1631529" y="457382"/>
                </a:lnTo>
                <a:lnTo>
                  <a:pt x="1617916" y="437197"/>
                </a:lnTo>
                <a:lnTo>
                  <a:pt x="1597731" y="423584"/>
                </a:lnTo>
                <a:lnTo>
                  <a:pt x="1573022" y="418592"/>
                </a:lnTo>
                <a:close/>
              </a:path>
              <a:path w="1637029" h="546100">
                <a:moveTo>
                  <a:pt x="19050" y="0"/>
                </a:moveTo>
                <a:lnTo>
                  <a:pt x="0" y="0"/>
                </a:lnTo>
                <a:lnTo>
                  <a:pt x="0" y="487299"/>
                </a:lnTo>
                <a:lnTo>
                  <a:pt x="4318" y="491616"/>
                </a:lnTo>
                <a:lnTo>
                  <a:pt x="1511446" y="491616"/>
                </a:lnTo>
                <a:lnTo>
                  <a:pt x="1509522" y="482091"/>
                </a:lnTo>
                <a:lnTo>
                  <a:pt x="19050" y="482091"/>
                </a:lnTo>
                <a:lnTo>
                  <a:pt x="9525" y="472566"/>
                </a:lnTo>
                <a:lnTo>
                  <a:pt x="19050" y="472566"/>
                </a:lnTo>
                <a:lnTo>
                  <a:pt x="19050" y="0"/>
                </a:lnTo>
                <a:close/>
              </a:path>
              <a:path w="1637029" h="546100">
                <a:moveTo>
                  <a:pt x="1634597" y="472566"/>
                </a:moveTo>
                <a:lnTo>
                  <a:pt x="1573022" y="472566"/>
                </a:lnTo>
                <a:lnTo>
                  <a:pt x="1573022" y="491616"/>
                </a:lnTo>
                <a:lnTo>
                  <a:pt x="1634597" y="491616"/>
                </a:lnTo>
                <a:lnTo>
                  <a:pt x="1636522" y="482091"/>
                </a:lnTo>
                <a:lnTo>
                  <a:pt x="1634597" y="472566"/>
                </a:lnTo>
                <a:close/>
              </a:path>
              <a:path w="1637029" h="546100">
                <a:moveTo>
                  <a:pt x="19050" y="472566"/>
                </a:moveTo>
                <a:lnTo>
                  <a:pt x="9525" y="472566"/>
                </a:lnTo>
                <a:lnTo>
                  <a:pt x="19050" y="482091"/>
                </a:lnTo>
                <a:lnTo>
                  <a:pt x="19050" y="472566"/>
                </a:lnTo>
                <a:close/>
              </a:path>
              <a:path w="1637029" h="546100">
                <a:moveTo>
                  <a:pt x="1511446" y="472566"/>
                </a:moveTo>
                <a:lnTo>
                  <a:pt x="19050" y="472566"/>
                </a:lnTo>
                <a:lnTo>
                  <a:pt x="19050" y="482091"/>
                </a:lnTo>
                <a:lnTo>
                  <a:pt x="1509522" y="482091"/>
                </a:lnTo>
                <a:lnTo>
                  <a:pt x="1511446" y="472566"/>
                </a:lnTo>
                <a:close/>
              </a:path>
            </a:pathLst>
          </a:custGeom>
          <a:solidFill>
            <a:srgbClr val="B7580D"/>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2433" name="object 33">
            <a:extLst>
              <a:ext uri="{FF2B5EF4-FFF2-40B4-BE49-F238E27FC236}">
                <a16:creationId xmlns:a16="http://schemas.microsoft.com/office/drawing/2014/main" id="{C612597F-E7A7-4F9D-829D-FC64710BF254}"/>
              </a:ext>
            </a:extLst>
          </p:cNvPr>
          <p:cNvSpPr>
            <a:spLocks noChangeArrowheads="1"/>
          </p:cNvSpPr>
          <p:nvPr/>
        </p:nvSpPr>
        <p:spPr bwMode="auto">
          <a:xfrm>
            <a:off x="4859338" y="2647950"/>
            <a:ext cx="2595562" cy="2344738"/>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2434" name="object 34">
            <a:extLst>
              <a:ext uri="{FF2B5EF4-FFF2-40B4-BE49-F238E27FC236}">
                <a16:creationId xmlns:a16="http://schemas.microsoft.com/office/drawing/2014/main" id="{564CBB0B-34FF-40E5-B75D-13365135D63D}"/>
              </a:ext>
            </a:extLst>
          </p:cNvPr>
          <p:cNvSpPr>
            <a:spLocks/>
          </p:cNvSpPr>
          <p:nvPr/>
        </p:nvSpPr>
        <p:spPr bwMode="auto">
          <a:xfrm>
            <a:off x="4933950" y="2722563"/>
            <a:ext cx="2320925" cy="2071687"/>
          </a:xfrm>
          <a:custGeom>
            <a:avLst/>
            <a:gdLst>
              <a:gd name="T0" fmla="*/ 1628272 w 2321559"/>
              <a:gd name="T1" fmla="*/ 0 h 2072004"/>
              <a:gd name="T2" fmla="*/ 689880 w 2321559"/>
              <a:gd name="T3" fmla="*/ 0 h 2072004"/>
              <a:gd name="T4" fmla="*/ 643740 w 2321559"/>
              <a:gd name="T5" fmla="*/ 5284 h 2072004"/>
              <a:gd name="T6" fmla="*/ 599328 w 2321559"/>
              <a:gd name="T7" fmla="*/ 20414 h 2072004"/>
              <a:gd name="T8" fmla="*/ 558403 w 2321559"/>
              <a:gd name="T9" fmla="*/ 44295 h 2072004"/>
              <a:gd name="T10" fmla="*/ 522729 w 2321559"/>
              <a:gd name="T11" fmla="*/ 75839 h 2072004"/>
              <a:gd name="T12" fmla="*/ 494061 w 2321559"/>
              <a:gd name="T13" fmla="*/ 113960 h 2072004"/>
              <a:gd name="T14" fmla="*/ 29495 w 2321559"/>
              <a:gd name="T15" fmla="*/ 921187 h 2072004"/>
              <a:gd name="T16" fmla="*/ 9830 w 2321559"/>
              <a:gd name="T17" fmla="*/ 965918 h 2072004"/>
              <a:gd name="T18" fmla="*/ 0 w 2321559"/>
              <a:gd name="T19" fmla="*/ 1011966 h 2072004"/>
              <a:gd name="T20" fmla="*/ 0 w 2321559"/>
              <a:gd name="T21" fmla="*/ 1058453 h 2072004"/>
              <a:gd name="T22" fmla="*/ 9830 w 2321559"/>
              <a:gd name="T23" fmla="*/ 1104501 h 2072004"/>
              <a:gd name="T24" fmla="*/ 29495 w 2321559"/>
              <a:gd name="T25" fmla="*/ 1149231 h 2072004"/>
              <a:gd name="T26" fmla="*/ 494061 w 2321559"/>
              <a:gd name="T27" fmla="*/ 1956461 h 2072004"/>
              <a:gd name="T28" fmla="*/ 522729 w 2321559"/>
              <a:gd name="T29" fmla="*/ 1994580 h 2072004"/>
              <a:gd name="T30" fmla="*/ 558403 w 2321559"/>
              <a:gd name="T31" fmla="*/ 2026124 h 2072004"/>
              <a:gd name="T32" fmla="*/ 599328 w 2321559"/>
              <a:gd name="T33" fmla="*/ 2050005 h 2072004"/>
              <a:gd name="T34" fmla="*/ 643740 w 2321559"/>
              <a:gd name="T35" fmla="*/ 2065135 h 2072004"/>
              <a:gd name="T36" fmla="*/ 689880 w 2321559"/>
              <a:gd name="T37" fmla="*/ 2070419 h 2072004"/>
              <a:gd name="T38" fmla="*/ 1628272 w 2321559"/>
              <a:gd name="T39" fmla="*/ 2070419 h 2072004"/>
              <a:gd name="T40" fmla="*/ 1674375 w 2321559"/>
              <a:gd name="T41" fmla="*/ 2065135 h 2072004"/>
              <a:gd name="T42" fmla="*/ 1718531 w 2321559"/>
              <a:gd name="T43" fmla="*/ 2050005 h 2072004"/>
              <a:gd name="T44" fmla="*/ 1758760 w 2321559"/>
              <a:gd name="T45" fmla="*/ 2026124 h 2072004"/>
              <a:gd name="T46" fmla="*/ 1793086 w 2321559"/>
              <a:gd name="T47" fmla="*/ 1994580 h 2072004"/>
              <a:gd name="T48" fmla="*/ 1819527 w 2321559"/>
              <a:gd name="T49" fmla="*/ 1956461 h 2072004"/>
              <a:gd name="T50" fmla="*/ 2288658 w 2321559"/>
              <a:gd name="T51" fmla="*/ 1149231 h 2072004"/>
              <a:gd name="T52" fmla="*/ 2308321 w 2321559"/>
              <a:gd name="T53" fmla="*/ 1104501 h 2072004"/>
              <a:gd name="T54" fmla="*/ 2318153 w 2321559"/>
              <a:gd name="T55" fmla="*/ 1058453 h 2072004"/>
              <a:gd name="T56" fmla="*/ 2318153 w 2321559"/>
              <a:gd name="T57" fmla="*/ 1011966 h 2072004"/>
              <a:gd name="T58" fmla="*/ 2308321 w 2321559"/>
              <a:gd name="T59" fmla="*/ 965918 h 2072004"/>
              <a:gd name="T60" fmla="*/ 2288658 w 2321559"/>
              <a:gd name="T61" fmla="*/ 921187 h 2072004"/>
              <a:gd name="T62" fmla="*/ 1819527 w 2321559"/>
              <a:gd name="T63" fmla="*/ 113960 h 2072004"/>
              <a:gd name="T64" fmla="*/ 1793086 w 2321559"/>
              <a:gd name="T65" fmla="*/ 75839 h 2072004"/>
              <a:gd name="T66" fmla="*/ 1758760 w 2321559"/>
              <a:gd name="T67" fmla="*/ 44295 h 2072004"/>
              <a:gd name="T68" fmla="*/ 1718531 w 2321559"/>
              <a:gd name="T69" fmla="*/ 20414 h 2072004"/>
              <a:gd name="T70" fmla="*/ 1674375 w 2321559"/>
              <a:gd name="T71" fmla="*/ 5284 h 2072004"/>
              <a:gd name="T72" fmla="*/ 1628272 w 2321559"/>
              <a:gd name="T73" fmla="*/ 0 h 207200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321559" h="2072004">
                <a:moveTo>
                  <a:pt x="1630497" y="0"/>
                </a:moveTo>
                <a:lnTo>
                  <a:pt x="690824" y="0"/>
                </a:lnTo>
                <a:lnTo>
                  <a:pt x="644620" y="5289"/>
                </a:lnTo>
                <a:lnTo>
                  <a:pt x="600148" y="20429"/>
                </a:lnTo>
                <a:lnTo>
                  <a:pt x="559168" y="44330"/>
                </a:lnTo>
                <a:lnTo>
                  <a:pt x="523444" y="75899"/>
                </a:lnTo>
                <a:lnTo>
                  <a:pt x="494736" y="114045"/>
                </a:lnTo>
                <a:lnTo>
                  <a:pt x="29535" y="921892"/>
                </a:lnTo>
                <a:lnTo>
                  <a:pt x="9845" y="966658"/>
                </a:lnTo>
                <a:lnTo>
                  <a:pt x="0" y="1012741"/>
                </a:lnTo>
                <a:lnTo>
                  <a:pt x="0" y="1059263"/>
                </a:lnTo>
                <a:lnTo>
                  <a:pt x="9845" y="1105346"/>
                </a:lnTo>
                <a:lnTo>
                  <a:pt x="29535" y="1150111"/>
                </a:lnTo>
                <a:lnTo>
                  <a:pt x="494736" y="1957958"/>
                </a:lnTo>
                <a:lnTo>
                  <a:pt x="523444" y="1996105"/>
                </a:lnTo>
                <a:lnTo>
                  <a:pt x="559168" y="2027674"/>
                </a:lnTo>
                <a:lnTo>
                  <a:pt x="600148" y="2051575"/>
                </a:lnTo>
                <a:lnTo>
                  <a:pt x="644620" y="2066715"/>
                </a:lnTo>
                <a:lnTo>
                  <a:pt x="690824" y="2072004"/>
                </a:lnTo>
                <a:lnTo>
                  <a:pt x="1630497" y="2072004"/>
                </a:lnTo>
                <a:lnTo>
                  <a:pt x="1676664" y="2066715"/>
                </a:lnTo>
                <a:lnTo>
                  <a:pt x="1720880" y="2051575"/>
                </a:lnTo>
                <a:lnTo>
                  <a:pt x="1761164" y="2027674"/>
                </a:lnTo>
                <a:lnTo>
                  <a:pt x="1795536" y="1996105"/>
                </a:lnTo>
                <a:lnTo>
                  <a:pt x="1822013" y="1957958"/>
                </a:lnTo>
                <a:lnTo>
                  <a:pt x="2291786" y="1150111"/>
                </a:lnTo>
                <a:lnTo>
                  <a:pt x="2311476" y="1105346"/>
                </a:lnTo>
                <a:lnTo>
                  <a:pt x="2321321" y="1059263"/>
                </a:lnTo>
                <a:lnTo>
                  <a:pt x="2321321" y="1012741"/>
                </a:lnTo>
                <a:lnTo>
                  <a:pt x="2311476" y="966658"/>
                </a:lnTo>
                <a:lnTo>
                  <a:pt x="2291786" y="921892"/>
                </a:lnTo>
                <a:lnTo>
                  <a:pt x="1822013" y="114045"/>
                </a:lnTo>
                <a:lnTo>
                  <a:pt x="1795536" y="75899"/>
                </a:lnTo>
                <a:lnTo>
                  <a:pt x="1761164" y="44330"/>
                </a:lnTo>
                <a:lnTo>
                  <a:pt x="1720880" y="20429"/>
                </a:lnTo>
                <a:lnTo>
                  <a:pt x="1676664" y="5289"/>
                </a:lnTo>
                <a:lnTo>
                  <a:pt x="1630497"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2435" name="object 35">
            <a:extLst>
              <a:ext uri="{FF2B5EF4-FFF2-40B4-BE49-F238E27FC236}">
                <a16:creationId xmlns:a16="http://schemas.microsoft.com/office/drawing/2014/main" id="{80FEC982-4FDA-4875-BD96-227D322C3FF4}"/>
              </a:ext>
            </a:extLst>
          </p:cNvPr>
          <p:cNvSpPr>
            <a:spLocks/>
          </p:cNvSpPr>
          <p:nvPr/>
        </p:nvSpPr>
        <p:spPr bwMode="auto">
          <a:xfrm>
            <a:off x="4933950" y="2722563"/>
            <a:ext cx="2320925" cy="2071687"/>
          </a:xfrm>
          <a:custGeom>
            <a:avLst/>
            <a:gdLst>
              <a:gd name="T0" fmla="*/ 1819527 w 2321559"/>
              <a:gd name="T1" fmla="*/ 113960 h 2072004"/>
              <a:gd name="T2" fmla="*/ 2090743 w 2321559"/>
              <a:gd name="T3" fmla="*/ 580637 h 2072004"/>
              <a:gd name="T4" fmla="*/ 2230017 w 2321559"/>
              <a:gd name="T5" fmla="*/ 820282 h 2072004"/>
              <a:gd name="T6" fmla="*/ 2281327 w 2321559"/>
              <a:gd name="T7" fmla="*/ 908575 h 2072004"/>
              <a:gd name="T8" fmla="*/ 2288658 w 2321559"/>
              <a:gd name="T9" fmla="*/ 921187 h 2072004"/>
              <a:gd name="T10" fmla="*/ 2308321 w 2321559"/>
              <a:gd name="T11" fmla="*/ 965918 h 2072004"/>
              <a:gd name="T12" fmla="*/ 2318153 w 2321559"/>
              <a:gd name="T13" fmla="*/ 1011966 h 2072004"/>
              <a:gd name="T14" fmla="*/ 2318153 w 2321559"/>
              <a:gd name="T15" fmla="*/ 1058453 h 2072004"/>
              <a:gd name="T16" fmla="*/ 2308321 w 2321559"/>
              <a:gd name="T17" fmla="*/ 1104501 h 2072004"/>
              <a:gd name="T18" fmla="*/ 2288658 w 2321559"/>
              <a:gd name="T19" fmla="*/ 1149231 h 2072004"/>
              <a:gd name="T20" fmla="*/ 2017441 w 2321559"/>
              <a:gd name="T21" fmla="*/ 1615913 h 2072004"/>
              <a:gd name="T22" fmla="*/ 1878168 w 2321559"/>
              <a:gd name="T23" fmla="*/ 1855558 h 2072004"/>
              <a:gd name="T24" fmla="*/ 1826857 w 2321559"/>
              <a:gd name="T25" fmla="*/ 1943848 h 2072004"/>
              <a:gd name="T26" fmla="*/ 1793086 w 2321559"/>
              <a:gd name="T27" fmla="*/ 1994580 h 2072004"/>
              <a:gd name="T28" fmla="*/ 1758760 w 2321559"/>
              <a:gd name="T29" fmla="*/ 2026124 h 2072004"/>
              <a:gd name="T30" fmla="*/ 1718531 w 2321559"/>
              <a:gd name="T31" fmla="*/ 2050005 h 2072004"/>
              <a:gd name="T32" fmla="*/ 1674375 w 2321559"/>
              <a:gd name="T33" fmla="*/ 2065135 h 2072004"/>
              <a:gd name="T34" fmla="*/ 1628272 w 2321559"/>
              <a:gd name="T35" fmla="*/ 2070419 h 2072004"/>
              <a:gd name="T36" fmla="*/ 1085763 w 2321559"/>
              <a:gd name="T37" fmla="*/ 2070419 h 2072004"/>
              <a:gd name="T38" fmla="*/ 807179 w 2321559"/>
              <a:gd name="T39" fmla="*/ 2070419 h 2072004"/>
              <a:gd name="T40" fmla="*/ 704542 w 2321559"/>
              <a:gd name="T41" fmla="*/ 2070419 h 2072004"/>
              <a:gd name="T42" fmla="*/ 689880 w 2321559"/>
              <a:gd name="T43" fmla="*/ 2070419 h 2072004"/>
              <a:gd name="T44" fmla="*/ 643740 w 2321559"/>
              <a:gd name="T45" fmla="*/ 2065135 h 2072004"/>
              <a:gd name="T46" fmla="*/ 599328 w 2321559"/>
              <a:gd name="T47" fmla="*/ 2050005 h 2072004"/>
              <a:gd name="T48" fmla="*/ 558403 w 2321559"/>
              <a:gd name="T49" fmla="*/ 2026124 h 2072004"/>
              <a:gd name="T50" fmla="*/ 522729 w 2321559"/>
              <a:gd name="T51" fmla="*/ 1994580 h 2072004"/>
              <a:gd name="T52" fmla="*/ 494061 w 2321559"/>
              <a:gd name="T53" fmla="*/ 1956461 h 2072004"/>
              <a:gd name="T54" fmla="*/ 225481 w 2321559"/>
              <a:gd name="T55" fmla="*/ 1489782 h 2072004"/>
              <a:gd name="T56" fmla="*/ 87565 w 2321559"/>
              <a:gd name="T57" fmla="*/ 1250137 h 2072004"/>
              <a:gd name="T58" fmla="*/ 36753 w 2321559"/>
              <a:gd name="T59" fmla="*/ 1161844 h 2072004"/>
              <a:gd name="T60" fmla="*/ 29495 w 2321559"/>
              <a:gd name="T61" fmla="*/ 1149231 h 2072004"/>
              <a:gd name="T62" fmla="*/ 9830 w 2321559"/>
              <a:gd name="T63" fmla="*/ 1104501 h 2072004"/>
              <a:gd name="T64" fmla="*/ 0 w 2321559"/>
              <a:gd name="T65" fmla="*/ 1058453 h 2072004"/>
              <a:gd name="T66" fmla="*/ 0 w 2321559"/>
              <a:gd name="T67" fmla="*/ 1011966 h 2072004"/>
              <a:gd name="T68" fmla="*/ 9830 w 2321559"/>
              <a:gd name="T69" fmla="*/ 965918 h 2072004"/>
              <a:gd name="T70" fmla="*/ 29495 w 2321559"/>
              <a:gd name="T71" fmla="*/ 921187 h 2072004"/>
              <a:gd name="T72" fmla="*/ 298073 w 2321559"/>
              <a:gd name="T73" fmla="*/ 454506 h 2072004"/>
              <a:gd name="T74" fmla="*/ 435990 w 2321559"/>
              <a:gd name="T75" fmla="*/ 214861 h 2072004"/>
              <a:gd name="T76" fmla="*/ 486802 w 2321559"/>
              <a:gd name="T77" fmla="*/ 126573 h 2072004"/>
              <a:gd name="T78" fmla="*/ 522729 w 2321559"/>
              <a:gd name="T79" fmla="*/ 75839 h 2072004"/>
              <a:gd name="T80" fmla="*/ 558403 w 2321559"/>
              <a:gd name="T81" fmla="*/ 44295 h 2072004"/>
              <a:gd name="T82" fmla="*/ 599328 w 2321559"/>
              <a:gd name="T83" fmla="*/ 20414 h 2072004"/>
              <a:gd name="T84" fmla="*/ 643740 w 2321559"/>
              <a:gd name="T85" fmla="*/ 5284 h 2072004"/>
              <a:gd name="T86" fmla="*/ 689880 w 2321559"/>
              <a:gd name="T87" fmla="*/ 0 h 2072004"/>
              <a:gd name="T88" fmla="*/ 1232387 w 2321559"/>
              <a:gd name="T89" fmla="*/ 0 h 2072004"/>
              <a:gd name="T90" fmla="*/ 1510972 w 2321559"/>
              <a:gd name="T91" fmla="*/ 0 h 2072004"/>
              <a:gd name="T92" fmla="*/ 1613609 w 2321559"/>
              <a:gd name="T93" fmla="*/ 0 h 2072004"/>
              <a:gd name="T94" fmla="*/ 1628272 w 2321559"/>
              <a:gd name="T95" fmla="*/ 0 h 2072004"/>
              <a:gd name="T96" fmla="*/ 1674375 w 2321559"/>
              <a:gd name="T97" fmla="*/ 5284 h 2072004"/>
              <a:gd name="T98" fmla="*/ 1718531 w 2321559"/>
              <a:gd name="T99" fmla="*/ 20414 h 2072004"/>
              <a:gd name="T100" fmla="*/ 1758760 w 2321559"/>
              <a:gd name="T101" fmla="*/ 44295 h 2072004"/>
              <a:gd name="T102" fmla="*/ 1793086 w 2321559"/>
              <a:gd name="T103" fmla="*/ 75839 h 2072004"/>
              <a:gd name="T104" fmla="*/ 1819527 w 2321559"/>
              <a:gd name="T105" fmla="*/ 113960 h 207200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321559" h="2072004">
                <a:moveTo>
                  <a:pt x="1822013" y="114045"/>
                </a:moveTo>
                <a:lnTo>
                  <a:pt x="2093600" y="581082"/>
                </a:lnTo>
                <a:lnTo>
                  <a:pt x="2233064" y="820912"/>
                </a:lnTo>
                <a:lnTo>
                  <a:pt x="2284445" y="909270"/>
                </a:lnTo>
                <a:lnTo>
                  <a:pt x="2291786" y="921892"/>
                </a:lnTo>
                <a:lnTo>
                  <a:pt x="2311476" y="966658"/>
                </a:lnTo>
                <a:lnTo>
                  <a:pt x="2321321" y="1012741"/>
                </a:lnTo>
                <a:lnTo>
                  <a:pt x="2321321" y="1059263"/>
                </a:lnTo>
                <a:lnTo>
                  <a:pt x="2311476" y="1105346"/>
                </a:lnTo>
                <a:lnTo>
                  <a:pt x="2291786" y="1150111"/>
                </a:lnTo>
                <a:lnTo>
                  <a:pt x="2020198" y="1617148"/>
                </a:lnTo>
                <a:lnTo>
                  <a:pt x="1880734" y="1856978"/>
                </a:lnTo>
                <a:lnTo>
                  <a:pt x="1829353" y="1945336"/>
                </a:lnTo>
                <a:lnTo>
                  <a:pt x="1795536" y="1996105"/>
                </a:lnTo>
                <a:lnTo>
                  <a:pt x="1761164" y="2027674"/>
                </a:lnTo>
                <a:lnTo>
                  <a:pt x="1720880" y="2051575"/>
                </a:lnTo>
                <a:lnTo>
                  <a:pt x="1676664" y="2066715"/>
                </a:lnTo>
                <a:lnTo>
                  <a:pt x="1630497" y="2072004"/>
                </a:lnTo>
                <a:lnTo>
                  <a:pt x="1087248" y="2072004"/>
                </a:lnTo>
                <a:lnTo>
                  <a:pt x="808283" y="2072004"/>
                </a:lnTo>
                <a:lnTo>
                  <a:pt x="705506" y="2072004"/>
                </a:lnTo>
                <a:lnTo>
                  <a:pt x="690824" y="2072004"/>
                </a:lnTo>
                <a:lnTo>
                  <a:pt x="644620" y="2066715"/>
                </a:lnTo>
                <a:lnTo>
                  <a:pt x="600148" y="2051575"/>
                </a:lnTo>
                <a:lnTo>
                  <a:pt x="559168" y="2027674"/>
                </a:lnTo>
                <a:lnTo>
                  <a:pt x="523444" y="1996105"/>
                </a:lnTo>
                <a:lnTo>
                  <a:pt x="494736" y="1957958"/>
                </a:lnTo>
                <a:lnTo>
                  <a:pt x="225791" y="1490922"/>
                </a:lnTo>
                <a:lnTo>
                  <a:pt x="87685" y="1251092"/>
                </a:lnTo>
                <a:lnTo>
                  <a:pt x="36803" y="1162734"/>
                </a:lnTo>
                <a:lnTo>
                  <a:pt x="29535" y="1150111"/>
                </a:lnTo>
                <a:lnTo>
                  <a:pt x="9845" y="1105346"/>
                </a:lnTo>
                <a:lnTo>
                  <a:pt x="0" y="1059263"/>
                </a:lnTo>
                <a:lnTo>
                  <a:pt x="0" y="1012741"/>
                </a:lnTo>
                <a:lnTo>
                  <a:pt x="9845" y="966658"/>
                </a:lnTo>
                <a:lnTo>
                  <a:pt x="29535" y="921892"/>
                </a:lnTo>
                <a:lnTo>
                  <a:pt x="298479" y="454856"/>
                </a:lnTo>
                <a:lnTo>
                  <a:pt x="436585" y="215026"/>
                </a:lnTo>
                <a:lnTo>
                  <a:pt x="487467" y="126668"/>
                </a:lnTo>
                <a:lnTo>
                  <a:pt x="523444" y="75899"/>
                </a:lnTo>
                <a:lnTo>
                  <a:pt x="559168" y="44330"/>
                </a:lnTo>
                <a:lnTo>
                  <a:pt x="600148" y="20429"/>
                </a:lnTo>
                <a:lnTo>
                  <a:pt x="644620" y="5289"/>
                </a:lnTo>
                <a:lnTo>
                  <a:pt x="690824" y="0"/>
                </a:lnTo>
                <a:lnTo>
                  <a:pt x="1234072" y="0"/>
                </a:lnTo>
                <a:lnTo>
                  <a:pt x="1513037" y="0"/>
                </a:lnTo>
                <a:lnTo>
                  <a:pt x="1615814" y="0"/>
                </a:lnTo>
                <a:lnTo>
                  <a:pt x="1630497" y="0"/>
                </a:lnTo>
                <a:lnTo>
                  <a:pt x="1676664" y="5289"/>
                </a:lnTo>
                <a:lnTo>
                  <a:pt x="1720880" y="20429"/>
                </a:lnTo>
                <a:lnTo>
                  <a:pt x="1761164" y="44330"/>
                </a:lnTo>
                <a:lnTo>
                  <a:pt x="1795536" y="75899"/>
                </a:lnTo>
                <a:lnTo>
                  <a:pt x="1822013" y="114045"/>
                </a:lnTo>
                <a:close/>
              </a:path>
            </a:pathLst>
          </a:cu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02436" name="object 36">
            <a:extLst>
              <a:ext uri="{FF2B5EF4-FFF2-40B4-BE49-F238E27FC236}">
                <a16:creationId xmlns:a16="http://schemas.microsoft.com/office/drawing/2014/main" id="{7C750055-0DBE-45DA-B246-85ECE7EE85A9}"/>
              </a:ext>
            </a:extLst>
          </p:cNvPr>
          <p:cNvSpPr>
            <a:spLocks noChangeArrowheads="1"/>
          </p:cNvSpPr>
          <p:nvPr/>
        </p:nvSpPr>
        <p:spPr bwMode="auto">
          <a:xfrm>
            <a:off x="5067300" y="2838450"/>
            <a:ext cx="2109788" cy="1893888"/>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2437" name="object 37">
            <a:extLst>
              <a:ext uri="{FF2B5EF4-FFF2-40B4-BE49-F238E27FC236}">
                <a16:creationId xmlns:a16="http://schemas.microsoft.com/office/drawing/2014/main" id="{B5D68F62-C4FE-40B3-93CF-5DA35C51F0AF}"/>
              </a:ext>
            </a:extLst>
          </p:cNvPr>
          <p:cNvSpPr>
            <a:spLocks noChangeArrowheads="1"/>
          </p:cNvSpPr>
          <p:nvPr/>
        </p:nvSpPr>
        <p:spPr bwMode="auto">
          <a:xfrm>
            <a:off x="5138738" y="3503613"/>
            <a:ext cx="2035175" cy="639762"/>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2438" name="object 38">
            <a:extLst>
              <a:ext uri="{FF2B5EF4-FFF2-40B4-BE49-F238E27FC236}">
                <a16:creationId xmlns:a16="http://schemas.microsoft.com/office/drawing/2014/main" id="{863358A6-0A09-4B0D-BCF6-DAF6A381497E}"/>
              </a:ext>
            </a:extLst>
          </p:cNvPr>
          <p:cNvSpPr>
            <a:spLocks/>
          </p:cNvSpPr>
          <p:nvPr/>
        </p:nvSpPr>
        <p:spPr bwMode="auto">
          <a:xfrm>
            <a:off x="5099050" y="2871788"/>
            <a:ext cx="1990725" cy="1773237"/>
          </a:xfrm>
          <a:custGeom>
            <a:avLst/>
            <a:gdLst>
              <a:gd name="T0" fmla="*/ 1399325 w 1990090"/>
              <a:gd name="T1" fmla="*/ 0 h 1774189"/>
              <a:gd name="T2" fmla="*/ 593495 w 1990090"/>
              <a:gd name="T3" fmla="*/ 0 h 1774189"/>
              <a:gd name="T4" fmla="*/ 544163 w 1990090"/>
              <a:gd name="T5" fmla="*/ 7006 h 1774189"/>
              <a:gd name="T6" fmla="*/ 497730 w 1990090"/>
              <a:gd name="T7" fmla="*/ 26806 h 1774189"/>
              <a:gd name="T8" fmla="*/ 457138 w 1990090"/>
              <a:gd name="T9" fmla="*/ 57548 h 1774189"/>
              <a:gd name="T10" fmla="*/ 425335 w 1990090"/>
              <a:gd name="T11" fmla="*/ 97402 h 1774189"/>
              <a:gd name="T12" fmla="*/ 26424 w 1990090"/>
              <a:gd name="T13" fmla="*/ 787189 h 1774189"/>
              <a:gd name="T14" fmla="*/ 6606 w 1990090"/>
              <a:gd name="T15" fmla="*/ 835156 h 1774189"/>
              <a:gd name="T16" fmla="*/ 0 w 1990090"/>
              <a:gd name="T17" fmla="*/ 884606 h 1774189"/>
              <a:gd name="T18" fmla="*/ 6606 w 1990090"/>
              <a:gd name="T19" fmla="*/ 934081 h 1774189"/>
              <a:gd name="T20" fmla="*/ 26424 w 1990090"/>
              <a:gd name="T21" fmla="*/ 982119 h 1774189"/>
              <a:gd name="T22" fmla="*/ 425335 w 1990090"/>
              <a:gd name="T23" fmla="*/ 1671906 h 1774189"/>
              <a:gd name="T24" fmla="*/ 457138 w 1990090"/>
              <a:gd name="T25" fmla="*/ 1711760 h 1774189"/>
              <a:gd name="T26" fmla="*/ 497730 w 1990090"/>
              <a:gd name="T27" fmla="*/ 1742503 h 1774189"/>
              <a:gd name="T28" fmla="*/ 544163 w 1990090"/>
              <a:gd name="T29" fmla="*/ 1762300 h 1774189"/>
              <a:gd name="T30" fmla="*/ 593495 w 1990090"/>
              <a:gd name="T31" fmla="*/ 1769309 h 1774189"/>
              <a:gd name="T32" fmla="*/ 1399325 w 1990090"/>
              <a:gd name="T33" fmla="*/ 1769309 h 1774189"/>
              <a:gd name="T34" fmla="*/ 1448596 w 1990090"/>
              <a:gd name="T35" fmla="*/ 1762300 h 1774189"/>
              <a:gd name="T36" fmla="*/ 1494600 w 1990090"/>
              <a:gd name="T37" fmla="*/ 1742503 h 1774189"/>
              <a:gd name="T38" fmla="*/ 1534021 w 1990090"/>
              <a:gd name="T39" fmla="*/ 1711760 h 1774189"/>
              <a:gd name="T40" fmla="*/ 1563544 w 1990090"/>
              <a:gd name="T41" fmla="*/ 1671906 h 1774189"/>
              <a:gd name="T42" fmla="*/ 1966395 w 1990090"/>
              <a:gd name="T43" fmla="*/ 982119 h 1774189"/>
              <a:gd name="T44" fmla="*/ 1986215 w 1990090"/>
              <a:gd name="T45" fmla="*/ 934081 h 1774189"/>
              <a:gd name="T46" fmla="*/ 1992821 w 1990090"/>
              <a:gd name="T47" fmla="*/ 884606 h 1774189"/>
              <a:gd name="T48" fmla="*/ 1986215 w 1990090"/>
              <a:gd name="T49" fmla="*/ 835156 h 1774189"/>
              <a:gd name="T50" fmla="*/ 1966395 w 1990090"/>
              <a:gd name="T51" fmla="*/ 787189 h 1774189"/>
              <a:gd name="T52" fmla="*/ 1563544 w 1990090"/>
              <a:gd name="T53" fmla="*/ 97402 h 1774189"/>
              <a:gd name="T54" fmla="*/ 1534021 w 1990090"/>
              <a:gd name="T55" fmla="*/ 57548 h 1774189"/>
              <a:gd name="T56" fmla="*/ 1494600 w 1990090"/>
              <a:gd name="T57" fmla="*/ 26806 h 1774189"/>
              <a:gd name="T58" fmla="*/ 1448596 w 1990090"/>
              <a:gd name="T59" fmla="*/ 7006 h 1774189"/>
              <a:gd name="T60" fmla="*/ 1399325 w 1990090"/>
              <a:gd name="T61" fmla="*/ 0 h 177418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990090" h="1774189">
                <a:moveTo>
                  <a:pt x="1397095" y="0"/>
                </a:moveTo>
                <a:lnTo>
                  <a:pt x="592550" y="0"/>
                </a:lnTo>
                <a:lnTo>
                  <a:pt x="543296" y="7026"/>
                </a:lnTo>
                <a:lnTo>
                  <a:pt x="496935" y="26876"/>
                </a:lnTo>
                <a:lnTo>
                  <a:pt x="456408" y="57703"/>
                </a:lnTo>
                <a:lnTo>
                  <a:pt x="424656" y="97662"/>
                </a:lnTo>
                <a:lnTo>
                  <a:pt x="26384" y="789305"/>
                </a:lnTo>
                <a:lnTo>
                  <a:pt x="6596" y="837400"/>
                </a:lnTo>
                <a:lnTo>
                  <a:pt x="0" y="886983"/>
                </a:lnTo>
                <a:lnTo>
                  <a:pt x="6596" y="936591"/>
                </a:lnTo>
                <a:lnTo>
                  <a:pt x="26384" y="984758"/>
                </a:lnTo>
                <a:lnTo>
                  <a:pt x="424656" y="1676400"/>
                </a:lnTo>
                <a:lnTo>
                  <a:pt x="456408" y="1716359"/>
                </a:lnTo>
                <a:lnTo>
                  <a:pt x="496935" y="1747186"/>
                </a:lnTo>
                <a:lnTo>
                  <a:pt x="543296" y="1767036"/>
                </a:lnTo>
                <a:lnTo>
                  <a:pt x="592550" y="1774063"/>
                </a:lnTo>
                <a:lnTo>
                  <a:pt x="1397095" y="1774063"/>
                </a:lnTo>
                <a:lnTo>
                  <a:pt x="1446287" y="1767036"/>
                </a:lnTo>
                <a:lnTo>
                  <a:pt x="1492218" y="1747186"/>
                </a:lnTo>
                <a:lnTo>
                  <a:pt x="1531576" y="1716359"/>
                </a:lnTo>
                <a:lnTo>
                  <a:pt x="1561052" y="1676400"/>
                </a:lnTo>
                <a:lnTo>
                  <a:pt x="1963261" y="984758"/>
                </a:lnTo>
                <a:lnTo>
                  <a:pt x="1983049" y="936591"/>
                </a:lnTo>
                <a:lnTo>
                  <a:pt x="1989645" y="886983"/>
                </a:lnTo>
                <a:lnTo>
                  <a:pt x="1983049" y="837400"/>
                </a:lnTo>
                <a:lnTo>
                  <a:pt x="1963261" y="789305"/>
                </a:lnTo>
                <a:lnTo>
                  <a:pt x="1561052" y="97662"/>
                </a:lnTo>
                <a:lnTo>
                  <a:pt x="1531576" y="57703"/>
                </a:lnTo>
                <a:lnTo>
                  <a:pt x="1492218" y="26876"/>
                </a:lnTo>
                <a:lnTo>
                  <a:pt x="1446287" y="7026"/>
                </a:lnTo>
                <a:lnTo>
                  <a:pt x="1397095" y="0"/>
                </a:lnTo>
                <a:close/>
              </a:path>
            </a:pathLst>
          </a:custGeom>
          <a:solidFill>
            <a:srgbClr val="B7580D"/>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2439" name="object 39">
            <a:extLst>
              <a:ext uri="{FF2B5EF4-FFF2-40B4-BE49-F238E27FC236}">
                <a16:creationId xmlns:a16="http://schemas.microsoft.com/office/drawing/2014/main" id="{366A3618-DCB4-4C25-80B8-252F605D2CC9}"/>
              </a:ext>
            </a:extLst>
          </p:cNvPr>
          <p:cNvSpPr>
            <a:spLocks/>
          </p:cNvSpPr>
          <p:nvPr/>
        </p:nvSpPr>
        <p:spPr bwMode="auto">
          <a:xfrm>
            <a:off x="5099050" y="2871788"/>
            <a:ext cx="1990725" cy="1773237"/>
          </a:xfrm>
          <a:custGeom>
            <a:avLst/>
            <a:gdLst>
              <a:gd name="T0" fmla="*/ 1563544 w 1990090"/>
              <a:gd name="T1" fmla="*/ 97402 h 1774189"/>
              <a:gd name="T2" fmla="*/ 1796442 w 1990090"/>
              <a:gd name="T3" fmla="*/ 496184 h 1774189"/>
              <a:gd name="T4" fmla="*/ 1916039 w 1990090"/>
              <a:gd name="T5" fmla="*/ 700965 h 1774189"/>
              <a:gd name="T6" fmla="*/ 1960100 w 1990090"/>
              <a:gd name="T7" fmla="*/ 776411 h 1774189"/>
              <a:gd name="T8" fmla="*/ 1966395 w 1990090"/>
              <a:gd name="T9" fmla="*/ 787189 h 1774189"/>
              <a:gd name="T10" fmla="*/ 1986215 w 1990090"/>
              <a:gd name="T11" fmla="*/ 835156 h 1774189"/>
              <a:gd name="T12" fmla="*/ 1992821 w 1990090"/>
              <a:gd name="T13" fmla="*/ 884606 h 1774189"/>
              <a:gd name="T14" fmla="*/ 1986215 w 1990090"/>
              <a:gd name="T15" fmla="*/ 934081 h 1774189"/>
              <a:gd name="T16" fmla="*/ 1966395 w 1990090"/>
              <a:gd name="T17" fmla="*/ 982119 h 1774189"/>
              <a:gd name="T18" fmla="*/ 1733497 w 1990090"/>
              <a:gd name="T19" fmla="*/ 1380902 h 1774189"/>
              <a:gd name="T20" fmla="*/ 1613900 w 1990090"/>
              <a:gd name="T21" fmla="*/ 1585683 h 1774189"/>
              <a:gd name="T22" fmla="*/ 1569838 w 1990090"/>
              <a:gd name="T23" fmla="*/ 1661129 h 1774189"/>
              <a:gd name="T24" fmla="*/ 1563544 w 1990090"/>
              <a:gd name="T25" fmla="*/ 1671906 h 1774189"/>
              <a:gd name="T26" fmla="*/ 1534021 w 1990090"/>
              <a:gd name="T27" fmla="*/ 1711760 h 1774189"/>
              <a:gd name="T28" fmla="*/ 1494600 w 1990090"/>
              <a:gd name="T29" fmla="*/ 1742503 h 1774189"/>
              <a:gd name="T30" fmla="*/ 1448596 w 1990090"/>
              <a:gd name="T31" fmla="*/ 1762300 h 1774189"/>
              <a:gd name="T32" fmla="*/ 1399325 w 1990090"/>
              <a:gd name="T33" fmla="*/ 1769309 h 1774189"/>
              <a:gd name="T34" fmla="*/ 933455 w 1990090"/>
              <a:gd name="T35" fmla="*/ 1769309 h 1774189"/>
              <a:gd name="T36" fmla="*/ 694223 w 1990090"/>
              <a:gd name="T37" fmla="*/ 1769309 h 1774189"/>
              <a:gd name="T38" fmla="*/ 606086 w 1990090"/>
              <a:gd name="T39" fmla="*/ 1769309 h 1774189"/>
              <a:gd name="T40" fmla="*/ 593495 w 1990090"/>
              <a:gd name="T41" fmla="*/ 1769309 h 1774189"/>
              <a:gd name="T42" fmla="*/ 544163 w 1990090"/>
              <a:gd name="T43" fmla="*/ 1762300 h 1774189"/>
              <a:gd name="T44" fmla="*/ 497730 w 1990090"/>
              <a:gd name="T45" fmla="*/ 1742503 h 1774189"/>
              <a:gd name="T46" fmla="*/ 457138 w 1990090"/>
              <a:gd name="T47" fmla="*/ 1711760 h 1774189"/>
              <a:gd name="T48" fmla="*/ 425335 w 1990090"/>
              <a:gd name="T49" fmla="*/ 1671906 h 1774189"/>
              <a:gd name="T50" fmla="*/ 194715 w 1990090"/>
              <a:gd name="T51" fmla="*/ 1273122 h 1774189"/>
              <a:gd name="T52" fmla="*/ 76288 w 1990090"/>
              <a:gd name="T53" fmla="*/ 1068342 h 1774189"/>
              <a:gd name="T54" fmla="*/ 32657 w 1990090"/>
              <a:gd name="T55" fmla="*/ 992896 h 1774189"/>
              <a:gd name="T56" fmla="*/ 26424 w 1990090"/>
              <a:gd name="T57" fmla="*/ 982119 h 1774189"/>
              <a:gd name="T58" fmla="*/ 6606 w 1990090"/>
              <a:gd name="T59" fmla="*/ 934081 h 1774189"/>
              <a:gd name="T60" fmla="*/ 0 w 1990090"/>
              <a:gd name="T61" fmla="*/ 884606 h 1774189"/>
              <a:gd name="T62" fmla="*/ 6606 w 1990090"/>
              <a:gd name="T63" fmla="*/ 835156 h 1774189"/>
              <a:gd name="T64" fmla="*/ 26424 w 1990090"/>
              <a:gd name="T65" fmla="*/ 787189 h 1774189"/>
              <a:gd name="T66" fmla="*/ 257045 w 1990090"/>
              <a:gd name="T67" fmla="*/ 388404 h 1774189"/>
              <a:gd name="T68" fmla="*/ 375472 w 1990090"/>
              <a:gd name="T69" fmla="*/ 183623 h 1774189"/>
              <a:gd name="T70" fmla="*/ 419103 w 1990090"/>
              <a:gd name="T71" fmla="*/ 108179 h 1774189"/>
              <a:gd name="T72" fmla="*/ 425335 w 1990090"/>
              <a:gd name="T73" fmla="*/ 97402 h 1774189"/>
              <a:gd name="T74" fmla="*/ 457138 w 1990090"/>
              <a:gd name="T75" fmla="*/ 57548 h 1774189"/>
              <a:gd name="T76" fmla="*/ 497730 w 1990090"/>
              <a:gd name="T77" fmla="*/ 26806 h 1774189"/>
              <a:gd name="T78" fmla="*/ 544163 w 1990090"/>
              <a:gd name="T79" fmla="*/ 7006 h 1774189"/>
              <a:gd name="T80" fmla="*/ 593495 w 1990090"/>
              <a:gd name="T81" fmla="*/ 0 h 1774189"/>
              <a:gd name="T82" fmla="*/ 1059366 w 1990090"/>
              <a:gd name="T83" fmla="*/ 0 h 1774189"/>
              <a:gd name="T84" fmla="*/ 1298597 w 1990090"/>
              <a:gd name="T85" fmla="*/ 0 h 1774189"/>
              <a:gd name="T86" fmla="*/ 1386734 w 1990090"/>
              <a:gd name="T87" fmla="*/ 0 h 1774189"/>
              <a:gd name="T88" fmla="*/ 1399325 w 1990090"/>
              <a:gd name="T89" fmla="*/ 0 h 1774189"/>
              <a:gd name="T90" fmla="*/ 1448596 w 1990090"/>
              <a:gd name="T91" fmla="*/ 7006 h 1774189"/>
              <a:gd name="T92" fmla="*/ 1494600 w 1990090"/>
              <a:gd name="T93" fmla="*/ 26806 h 1774189"/>
              <a:gd name="T94" fmla="*/ 1534021 w 1990090"/>
              <a:gd name="T95" fmla="*/ 57548 h 1774189"/>
              <a:gd name="T96" fmla="*/ 1563544 w 1990090"/>
              <a:gd name="T97" fmla="*/ 97402 h 177418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990090" h="1774189">
                <a:moveTo>
                  <a:pt x="1561052" y="97662"/>
                </a:moveTo>
                <a:lnTo>
                  <a:pt x="1793579" y="497518"/>
                </a:lnTo>
                <a:lnTo>
                  <a:pt x="1912985" y="702849"/>
                </a:lnTo>
                <a:lnTo>
                  <a:pt x="1956976" y="778498"/>
                </a:lnTo>
                <a:lnTo>
                  <a:pt x="1963261" y="789305"/>
                </a:lnTo>
                <a:lnTo>
                  <a:pt x="1983049" y="837400"/>
                </a:lnTo>
                <a:lnTo>
                  <a:pt x="1989645" y="886983"/>
                </a:lnTo>
                <a:lnTo>
                  <a:pt x="1983049" y="936591"/>
                </a:lnTo>
                <a:lnTo>
                  <a:pt x="1963261" y="984758"/>
                </a:lnTo>
                <a:lnTo>
                  <a:pt x="1730734" y="1384613"/>
                </a:lnTo>
                <a:lnTo>
                  <a:pt x="1611328" y="1589944"/>
                </a:lnTo>
                <a:lnTo>
                  <a:pt x="1567336" y="1665593"/>
                </a:lnTo>
                <a:lnTo>
                  <a:pt x="1561052" y="1676400"/>
                </a:lnTo>
                <a:lnTo>
                  <a:pt x="1531576" y="1716359"/>
                </a:lnTo>
                <a:lnTo>
                  <a:pt x="1492218" y="1747186"/>
                </a:lnTo>
                <a:lnTo>
                  <a:pt x="1446287" y="1767036"/>
                </a:lnTo>
                <a:lnTo>
                  <a:pt x="1397095" y="1774063"/>
                </a:lnTo>
                <a:lnTo>
                  <a:pt x="931967" y="1774063"/>
                </a:lnTo>
                <a:lnTo>
                  <a:pt x="693118" y="1774063"/>
                </a:lnTo>
                <a:lnTo>
                  <a:pt x="605121" y="1774063"/>
                </a:lnTo>
                <a:lnTo>
                  <a:pt x="592550" y="1774063"/>
                </a:lnTo>
                <a:lnTo>
                  <a:pt x="543296" y="1767036"/>
                </a:lnTo>
                <a:lnTo>
                  <a:pt x="496935" y="1747186"/>
                </a:lnTo>
                <a:lnTo>
                  <a:pt x="456408" y="1716359"/>
                </a:lnTo>
                <a:lnTo>
                  <a:pt x="424656" y="1676400"/>
                </a:lnTo>
                <a:lnTo>
                  <a:pt x="194405" y="1276544"/>
                </a:lnTo>
                <a:lnTo>
                  <a:pt x="76168" y="1071213"/>
                </a:lnTo>
                <a:lnTo>
                  <a:pt x="32607" y="995564"/>
                </a:lnTo>
                <a:lnTo>
                  <a:pt x="26384" y="984758"/>
                </a:lnTo>
                <a:lnTo>
                  <a:pt x="6596" y="936591"/>
                </a:lnTo>
                <a:lnTo>
                  <a:pt x="0" y="886983"/>
                </a:lnTo>
                <a:lnTo>
                  <a:pt x="6596" y="837400"/>
                </a:lnTo>
                <a:lnTo>
                  <a:pt x="26384" y="789305"/>
                </a:lnTo>
                <a:lnTo>
                  <a:pt x="256635" y="389449"/>
                </a:lnTo>
                <a:lnTo>
                  <a:pt x="374872" y="184118"/>
                </a:lnTo>
                <a:lnTo>
                  <a:pt x="418433" y="108469"/>
                </a:lnTo>
                <a:lnTo>
                  <a:pt x="424656" y="97662"/>
                </a:lnTo>
                <a:lnTo>
                  <a:pt x="456408" y="57703"/>
                </a:lnTo>
                <a:lnTo>
                  <a:pt x="496935" y="26876"/>
                </a:lnTo>
                <a:lnTo>
                  <a:pt x="543296" y="7026"/>
                </a:lnTo>
                <a:lnTo>
                  <a:pt x="592550" y="0"/>
                </a:lnTo>
                <a:lnTo>
                  <a:pt x="1057677" y="0"/>
                </a:lnTo>
                <a:lnTo>
                  <a:pt x="1296527" y="0"/>
                </a:lnTo>
                <a:lnTo>
                  <a:pt x="1384524" y="0"/>
                </a:lnTo>
                <a:lnTo>
                  <a:pt x="1397095" y="0"/>
                </a:lnTo>
                <a:lnTo>
                  <a:pt x="1446287" y="7026"/>
                </a:lnTo>
                <a:lnTo>
                  <a:pt x="1492218" y="26876"/>
                </a:lnTo>
                <a:lnTo>
                  <a:pt x="1531576" y="57703"/>
                </a:lnTo>
                <a:lnTo>
                  <a:pt x="1561052" y="97662"/>
                </a:lnTo>
                <a:close/>
              </a:path>
            </a:pathLst>
          </a:cu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40" name="object 40">
            <a:extLst>
              <a:ext uri="{FF2B5EF4-FFF2-40B4-BE49-F238E27FC236}">
                <a16:creationId xmlns:a16="http://schemas.microsoft.com/office/drawing/2014/main" id="{66731993-78FA-4C90-8D0B-B047700E45BA}"/>
              </a:ext>
            </a:extLst>
          </p:cNvPr>
          <p:cNvSpPr txBox="1"/>
          <p:nvPr/>
        </p:nvSpPr>
        <p:spPr>
          <a:xfrm>
            <a:off x="5305425" y="3586163"/>
            <a:ext cx="1577975" cy="331787"/>
          </a:xfrm>
          <a:prstGeom prst="rect">
            <a:avLst/>
          </a:prstGeom>
        </p:spPr>
        <p:txBody>
          <a:bodyPr lIns="0" tIns="13335" rIns="0" bIns="0">
            <a:spAutoFit/>
          </a:bodyPr>
          <a:lstStyle/>
          <a:p>
            <a:pPr marL="12700">
              <a:spcBef>
                <a:spcPts val="105"/>
              </a:spcBef>
              <a:defRPr/>
            </a:pPr>
            <a:r>
              <a:rPr sz="2000" b="1" spc="-5" dirty="0">
                <a:solidFill>
                  <a:srgbClr val="FFFFFF"/>
                </a:solidFill>
                <a:latin typeface="Arial"/>
                <a:cs typeface="Arial"/>
              </a:rPr>
              <a:t>Microservice</a:t>
            </a:r>
            <a:endParaRPr sz="2000">
              <a:latin typeface="Arial"/>
              <a:cs typeface="Arial"/>
            </a:endParaRPr>
          </a:p>
        </p:txBody>
      </p:sp>
    </p:spTree>
  </p:cSld>
  <p:clrMapOvr>
    <a:masterClrMapping/>
  </p:clrMapOvr>
</p:sld>
</file>

<file path=ppt/slides/slide57.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object 2">
            <a:extLst>
              <a:ext uri="{FF2B5EF4-FFF2-40B4-BE49-F238E27FC236}">
                <a16:creationId xmlns:a16="http://schemas.microsoft.com/office/drawing/2014/main" id="{83661AA9-701F-4848-BDC8-1F71BFC42289}"/>
              </a:ext>
            </a:extLst>
          </p:cNvPr>
          <p:cNvSpPr>
            <a:spLocks noGrp="1"/>
          </p:cNvSpPr>
          <p:nvPr>
            <p:ph type="title"/>
          </p:nvPr>
        </p:nvSpPr>
        <p:spPr>
          <a:xfrm>
            <a:off x="0" y="133350"/>
            <a:ext cx="4533900" cy="690563"/>
          </a:xfrm>
        </p:spPr>
        <p:txBody>
          <a:bodyPr lIns="0" tIns="12700" rIns="0" bIns="0">
            <a:spAutoFit/>
          </a:bodyPr>
          <a:lstStyle/>
          <a:p>
            <a:pPr marL="12700">
              <a:spcBef>
                <a:spcPts val="100"/>
              </a:spcBef>
            </a:pPr>
            <a:r>
              <a:rPr lang="zh-CN" altLang="zh-CN">
                <a:solidFill>
                  <a:schemeClr val="bg1"/>
                </a:solidFill>
                <a:cs typeface="Arial" panose="020B0604020202020204" pitchFamily="34" charset="0"/>
              </a:rPr>
              <a:t>建筑</a:t>
            </a:r>
          </a:p>
        </p:txBody>
      </p:sp>
      <p:sp>
        <p:nvSpPr>
          <p:cNvPr id="103427" name="object 3">
            <a:extLst>
              <a:ext uri="{FF2B5EF4-FFF2-40B4-BE49-F238E27FC236}">
                <a16:creationId xmlns:a16="http://schemas.microsoft.com/office/drawing/2014/main" id="{3A76BD4E-713F-45E6-98F0-12A036237E87}"/>
              </a:ext>
            </a:extLst>
          </p:cNvPr>
          <p:cNvSpPr>
            <a:spLocks noChangeArrowheads="1"/>
          </p:cNvSpPr>
          <p:nvPr/>
        </p:nvSpPr>
        <p:spPr bwMode="auto">
          <a:xfrm>
            <a:off x="4859338" y="2647950"/>
            <a:ext cx="2595562" cy="2344738"/>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3428" name="object 4">
            <a:extLst>
              <a:ext uri="{FF2B5EF4-FFF2-40B4-BE49-F238E27FC236}">
                <a16:creationId xmlns:a16="http://schemas.microsoft.com/office/drawing/2014/main" id="{74F04922-9FE0-43B8-913E-F0598D3ADFB6}"/>
              </a:ext>
            </a:extLst>
          </p:cNvPr>
          <p:cNvSpPr>
            <a:spLocks/>
          </p:cNvSpPr>
          <p:nvPr/>
        </p:nvSpPr>
        <p:spPr bwMode="auto">
          <a:xfrm>
            <a:off x="4933950" y="2722563"/>
            <a:ext cx="2320925" cy="2071687"/>
          </a:xfrm>
          <a:custGeom>
            <a:avLst/>
            <a:gdLst>
              <a:gd name="T0" fmla="*/ 1628272 w 2321559"/>
              <a:gd name="T1" fmla="*/ 0 h 2072004"/>
              <a:gd name="T2" fmla="*/ 689880 w 2321559"/>
              <a:gd name="T3" fmla="*/ 0 h 2072004"/>
              <a:gd name="T4" fmla="*/ 643740 w 2321559"/>
              <a:gd name="T5" fmla="*/ 5284 h 2072004"/>
              <a:gd name="T6" fmla="*/ 599328 w 2321559"/>
              <a:gd name="T7" fmla="*/ 20414 h 2072004"/>
              <a:gd name="T8" fmla="*/ 558403 w 2321559"/>
              <a:gd name="T9" fmla="*/ 44295 h 2072004"/>
              <a:gd name="T10" fmla="*/ 522729 w 2321559"/>
              <a:gd name="T11" fmla="*/ 75839 h 2072004"/>
              <a:gd name="T12" fmla="*/ 494061 w 2321559"/>
              <a:gd name="T13" fmla="*/ 113960 h 2072004"/>
              <a:gd name="T14" fmla="*/ 29495 w 2321559"/>
              <a:gd name="T15" fmla="*/ 921187 h 2072004"/>
              <a:gd name="T16" fmla="*/ 9830 w 2321559"/>
              <a:gd name="T17" fmla="*/ 965918 h 2072004"/>
              <a:gd name="T18" fmla="*/ 0 w 2321559"/>
              <a:gd name="T19" fmla="*/ 1011966 h 2072004"/>
              <a:gd name="T20" fmla="*/ 0 w 2321559"/>
              <a:gd name="T21" fmla="*/ 1058453 h 2072004"/>
              <a:gd name="T22" fmla="*/ 9830 w 2321559"/>
              <a:gd name="T23" fmla="*/ 1104501 h 2072004"/>
              <a:gd name="T24" fmla="*/ 29495 w 2321559"/>
              <a:gd name="T25" fmla="*/ 1149231 h 2072004"/>
              <a:gd name="T26" fmla="*/ 494061 w 2321559"/>
              <a:gd name="T27" fmla="*/ 1956461 h 2072004"/>
              <a:gd name="T28" fmla="*/ 522729 w 2321559"/>
              <a:gd name="T29" fmla="*/ 1994580 h 2072004"/>
              <a:gd name="T30" fmla="*/ 558403 w 2321559"/>
              <a:gd name="T31" fmla="*/ 2026124 h 2072004"/>
              <a:gd name="T32" fmla="*/ 599328 w 2321559"/>
              <a:gd name="T33" fmla="*/ 2050005 h 2072004"/>
              <a:gd name="T34" fmla="*/ 643740 w 2321559"/>
              <a:gd name="T35" fmla="*/ 2065135 h 2072004"/>
              <a:gd name="T36" fmla="*/ 689880 w 2321559"/>
              <a:gd name="T37" fmla="*/ 2070419 h 2072004"/>
              <a:gd name="T38" fmla="*/ 1628272 w 2321559"/>
              <a:gd name="T39" fmla="*/ 2070419 h 2072004"/>
              <a:gd name="T40" fmla="*/ 1674375 w 2321559"/>
              <a:gd name="T41" fmla="*/ 2065135 h 2072004"/>
              <a:gd name="T42" fmla="*/ 1718531 w 2321559"/>
              <a:gd name="T43" fmla="*/ 2050005 h 2072004"/>
              <a:gd name="T44" fmla="*/ 1758760 w 2321559"/>
              <a:gd name="T45" fmla="*/ 2026124 h 2072004"/>
              <a:gd name="T46" fmla="*/ 1793086 w 2321559"/>
              <a:gd name="T47" fmla="*/ 1994580 h 2072004"/>
              <a:gd name="T48" fmla="*/ 1819527 w 2321559"/>
              <a:gd name="T49" fmla="*/ 1956461 h 2072004"/>
              <a:gd name="T50" fmla="*/ 2288658 w 2321559"/>
              <a:gd name="T51" fmla="*/ 1149231 h 2072004"/>
              <a:gd name="T52" fmla="*/ 2308321 w 2321559"/>
              <a:gd name="T53" fmla="*/ 1104501 h 2072004"/>
              <a:gd name="T54" fmla="*/ 2318153 w 2321559"/>
              <a:gd name="T55" fmla="*/ 1058453 h 2072004"/>
              <a:gd name="T56" fmla="*/ 2318153 w 2321559"/>
              <a:gd name="T57" fmla="*/ 1011966 h 2072004"/>
              <a:gd name="T58" fmla="*/ 2308321 w 2321559"/>
              <a:gd name="T59" fmla="*/ 965918 h 2072004"/>
              <a:gd name="T60" fmla="*/ 2288658 w 2321559"/>
              <a:gd name="T61" fmla="*/ 921187 h 2072004"/>
              <a:gd name="T62" fmla="*/ 1819527 w 2321559"/>
              <a:gd name="T63" fmla="*/ 113960 h 2072004"/>
              <a:gd name="T64" fmla="*/ 1793086 w 2321559"/>
              <a:gd name="T65" fmla="*/ 75839 h 2072004"/>
              <a:gd name="T66" fmla="*/ 1758760 w 2321559"/>
              <a:gd name="T67" fmla="*/ 44295 h 2072004"/>
              <a:gd name="T68" fmla="*/ 1718531 w 2321559"/>
              <a:gd name="T69" fmla="*/ 20414 h 2072004"/>
              <a:gd name="T70" fmla="*/ 1674375 w 2321559"/>
              <a:gd name="T71" fmla="*/ 5284 h 2072004"/>
              <a:gd name="T72" fmla="*/ 1628272 w 2321559"/>
              <a:gd name="T73" fmla="*/ 0 h 207200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321559" h="2072004">
                <a:moveTo>
                  <a:pt x="1630497" y="0"/>
                </a:moveTo>
                <a:lnTo>
                  <a:pt x="690824" y="0"/>
                </a:lnTo>
                <a:lnTo>
                  <a:pt x="644620" y="5289"/>
                </a:lnTo>
                <a:lnTo>
                  <a:pt x="600148" y="20429"/>
                </a:lnTo>
                <a:lnTo>
                  <a:pt x="559168" y="44330"/>
                </a:lnTo>
                <a:lnTo>
                  <a:pt x="523444" y="75899"/>
                </a:lnTo>
                <a:lnTo>
                  <a:pt x="494736" y="114045"/>
                </a:lnTo>
                <a:lnTo>
                  <a:pt x="29535" y="921892"/>
                </a:lnTo>
                <a:lnTo>
                  <a:pt x="9845" y="966658"/>
                </a:lnTo>
                <a:lnTo>
                  <a:pt x="0" y="1012741"/>
                </a:lnTo>
                <a:lnTo>
                  <a:pt x="0" y="1059263"/>
                </a:lnTo>
                <a:lnTo>
                  <a:pt x="9845" y="1105346"/>
                </a:lnTo>
                <a:lnTo>
                  <a:pt x="29535" y="1150111"/>
                </a:lnTo>
                <a:lnTo>
                  <a:pt x="494736" y="1957958"/>
                </a:lnTo>
                <a:lnTo>
                  <a:pt x="523444" y="1996105"/>
                </a:lnTo>
                <a:lnTo>
                  <a:pt x="559168" y="2027674"/>
                </a:lnTo>
                <a:lnTo>
                  <a:pt x="600148" y="2051575"/>
                </a:lnTo>
                <a:lnTo>
                  <a:pt x="644620" y="2066715"/>
                </a:lnTo>
                <a:lnTo>
                  <a:pt x="690824" y="2072004"/>
                </a:lnTo>
                <a:lnTo>
                  <a:pt x="1630497" y="2072004"/>
                </a:lnTo>
                <a:lnTo>
                  <a:pt x="1676664" y="2066715"/>
                </a:lnTo>
                <a:lnTo>
                  <a:pt x="1720880" y="2051575"/>
                </a:lnTo>
                <a:lnTo>
                  <a:pt x="1761164" y="2027674"/>
                </a:lnTo>
                <a:lnTo>
                  <a:pt x="1795536" y="1996105"/>
                </a:lnTo>
                <a:lnTo>
                  <a:pt x="1822013" y="1957958"/>
                </a:lnTo>
                <a:lnTo>
                  <a:pt x="2291786" y="1150111"/>
                </a:lnTo>
                <a:lnTo>
                  <a:pt x="2311476" y="1105346"/>
                </a:lnTo>
                <a:lnTo>
                  <a:pt x="2321321" y="1059263"/>
                </a:lnTo>
                <a:lnTo>
                  <a:pt x="2321321" y="1012741"/>
                </a:lnTo>
                <a:lnTo>
                  <a:pt x="2311476" y="966658"/>
                </a:lnTo>
                <a:lnTo>
                  <a:pt x="2291786" y="921892"/>
                </a:lnTo>
                <a:lnTo>
                  <a:pt x="1822013" y="114045"/>
                </a:lnTo>
                <a:lnTo>
                  <a:pt x="1795536" y="75899"/>
                </a:lnTo>
                <a:lnTo>
                  <a:pt x="1761164" y="44330"/>
                </a:lnTo>
                <a:lnTo>
                  <a:pt x="1720880" y="20429"/>
                </a:lnTo>
                <a:lnTo>
                  <a:pt x="1676664" y="5289"/>
                </a:lnTo>
                <a:lnTo>
                  <a:pt x="1630497"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3429" name="object 5">
            <a:extLst>
              <a:ext uri="{FF2B5EF4-FFF2-40B4-BE49-F238E27FC236}">
                <a16:creationId xmlns:a16="http://schemas.microsoft.com/office/drawing/2014/main" id="{8AB16A86-E263-4535-80F7-2785113657B1}"/>
              </a:ext>
            </a:extLst>
          </p:cNvPr>
          <p:cNvSpPr>
            <a:spLocks/>
          </p:cNvSpPr>
          <p:nvPr/>
        </p:nvSpPr>
        <p:spPr bwMode="auto">
          <a:xfrm>
            <a:off x="4933950" y="2722563"/>
            <a:ext cx="2320925" cy="2071687"/>
          </a:xfrm>
          <a:custGeom>
            <a:avLst/>
            <a:gdLst>
              <a:gd name="T0" fmla="*/ 1819527 w 2321559"/>
              <a:gd name="T1" fmla="*/ 113960 h 2072004"/>
              <a:gd name="T2" fmla="*/ 2090743 w 2321559"/>
              <a:gd name="T3" fmla="*/ 580637 h 2072004"/>
              <a:gd name="T4" fmla="*/ 2230017 w 2321559"/>
              <a:gd name="T5" fmla="*/ 820282 h 2072004"/>
              <a:gd name="T6" fmla="*/ 2281327 w 2321559"/>
              <a:gd name="T7" fmla="*/ 908575 h 2072004"/>
              <a:gd name="T8" fmla="*/ 2288658 w 2321559"/>
              <a:gd name="T9" fmla="*/ 921187 h 2072004"/>
              <a:gd name="T10" fmla="*/ 2308321 w 2321559"/>
              <a:gd name="T11" fmla="*/ 965918 h 2072004"/>
              <a:gd name="T12" fmla="*/ 2318153 w 2321559"/>
              <a:gd name="T13" fmla="*/ 1011966 h 2072004"/>
              <a:gd name="T14" fmla="*/ 2318153 w 2321559"/>
              <a:gd name="T15" fmla="*/ 1058453 h 2072004"/>
              <a:gd name="T16" fmla="*/ 2308321 w 2321559"/>
              <a:gd name="T17" fmla="*/ 1104501 h 2072004"/>
              <a:gd name="T18" fmla="*/ 2288658 w 2321559"/>
              <a:gd name="T19" fmla="*/ 1149231 h 2072004"/>
              <a:gd name="T20" fmla="*/ 2017441 w 2321559"/>
              <a:gd name="T21" fmla="*/ 1615913 h 2072004"/>
              <a:gd name="T22" fmla="*/ 1878168 w 2321559"/>
              <a:gd name="T23" fmla="*/ 1855558 h 2072004"/>
              <a:gd name="T24" fmla="*/ 1826857 w 2321559"/>
              <a:gd name="T25" fmla="*/ 1943848 h 2072004"/>
              <a:gd name="T26" fmla="*/ 1793086 w 2321559"/>
              <a:gd name="T27" fmla="*/ 1994580 h 2072004"/>
              <a:gd name="T28" fmla="*/ 1758760 w 2321559"/>
              <a:gd name="T29" fmla="*/ 2026124 h 2072004"/>
              <a:gd name="T30" fmla="*/ 1718531 w 2321559"/>
              <a:gd name="T31" fmla="*/ 2050005 h 2072004"/>
              <a:gd name="T32" fmla="*/ 1674375 w 2321559"/>
              <a:gd name="T33" fmla="*/ 2065135 h 2072004"/>
              <a:gd name="T34" fmla="*/ 1628272 w 2321559"/>
              <a:gd name="T35" fmla="*/ 2070419 h 2072004"/>
              <a:gd name="T36" fmla="*/ 1085763 w 2321559"/>
              <a:gd name="T37" fmla="*/ 2070419 h 2072004"/>
              <a:gd name="T38" fmla="*/ 807179 w 2321559"/>
              <a:gd name="T39" fmla="*/ 2070419 h 2072004"/>
              <a:gd name="T40" fmla="*/ 704542 w 2321559"/>
              <a:gd name="T41" fmla="*/ 2070419 h 2072004"/>
              <a:gd name="T42" fmla="*/ 689880 w 2321559"/>
              <a:gd name="T43" fmla="*/ 2070419 h 2072004"/>
              <a:gd name="T44" fmla="*/ 643740 w 2321559"/>
              <a:gd name="T45" fmla="*/ 2065135 h 2072004"/>
              <a:gd name="T46" fmla="*/ 599328 w 2321559"/>
              <a:gd name="T47" fmla="*/ 2050005 h 2072004"/>
              <a:gd name="T48" fmla="*/ 558403 w 2321559"/>
              <a:gd name="T49" fmla="*/ 2026124 h 2072004"/>
              <a:gd name="T50" fmla="*/ 522729 w 2321559"/>
              <a:gd name="T51" fmla="*/ 1994580 h 2072004"/>
              <a:gd name="T52" fmla="*/ 494061 w 2321559"/>
              <a:gd name="T53" fmla="*/ 1956461 h 2072004"/>
              <a:gd name="T54" fmla="*/ 225481 w 2321559"/>
              <a:gd name="T55" fmla="*/ 1489782 h 2072004"/>
              <a:gd name="T56" fmla="*/ 87565 w 2321559"/>
              <a:gd name="T57" fmla="*/ 1250137 h 2072004"/>
              <a:gd name="T58" fmla="*/ 36753 w 2321559"/>
              <a:gd name="T59" fmla="*/ 1161844 h 2072004"/>
              <a:gd name="T60" fmla="*/ 29495 w 2321559"/>
              <a:gd name="T61" fmla="*/ 1149231 h 2072004"/>
              <a:gd name="T62" fmla="*/ 9830 w 2321559"/>
              <a:gd name="T63" fmla="*/ 1104501 h 2072004"/>
              <a:gd name="T64" fmla="*/ 0 w 2321559"/>
              <a:gd name="T65" fmla="*/ 1058453 h 2072004"/>
              <a:gd name="T66" fmla="*/ 0 w 2321559"/>
              <a:gd name="T67" fmla="*/ 1011966 h 2072004"/>
              <a:gd name="T68" fmla="*/ 9830 w 2321559"/>
              <a:gd name="T69" fmla="*/ 965918 h 2072004"/>
              <a:gd name="T70" fmla="*/ 29495 w 2321559"/>
              <a:gd name="T71" fmla="*/ 921187 h 2072004"/>
              <a:gd name="T72" fmla="*/ 298073 w 2321559"/>
              <a:gd name="T73" fmla="*/ 454506 h 2072004"/>
              <a:gd name="T74" fmla="*/ 435990 w 2321559"/>
              <a:gd name="T75" fmla="*/ 214861 h 2072004"/>
              <a:gd name="T76" fmla="*/ 486802 w 2321559"/>
              <a:gd name="T77" fmla="*/ 126573 h 2072004"/>
              <a:gd name="T78" fmla="*/ 522729 w 2321559"/>
              <a:gd name="T79" fmla="*/ 75839 h 2072004"/>
              <a:gd name="T80" fmla="*/ 558403 w 2321559"/>
              <a:gd name="T81" fmla="*/ 44295 h 2072004"/>
              <a:gd name="T82" fmla="*/ 599328 w 2321559"/>
              <a:gd name="T83" fmla="*/ 20414 h 2072004"/>
              <a:gd name="T84" fmla="*/ 643740 w 2321559"/>
              <a:gd name="T85" fmla="*/ 5284 h 2072004"/>
              <a:gd name="T86" fmla="*/ 689880 w 2321559"/>
              <a:gd name="T87" fmla="*/ 0 h 2072004"/>
              <a:gd name="T88" fmla="*/ 1232387 w 2321559"/>
              <a:gd name="T89" fmla="*/ 0 h 2072004"/>
              <a:gd name="T90" fmla="*/ 1510972 w 2321559"/>
              <a:gd name="T91" fmla="*/ 0 h 2072004"/>
              <a:gd name="T92" fmla="*/ 1613609 w 2321559"/>
              <a:gd name="T93" fmla="*/ 0 h 2072004"/>
              <a:gd name="T94" fmla="*/ 1628272 w 2321559"/>
              <a:gd name="T95" fmla="*/ 0 h 2072004"/>
              <a:gd name="T96" fmla="*/ 1674375 w 2321559"/>
              <a:gd name="T97" fmla="*/ 5284 h 2072004"/>
              <a:gd name="T98" fmla="*/ 1718531 w 2321559"/>
              <a:gd name="T99" fmla="*/ 20414 h 2072004"/>
              <a:gd name="T100" fmla="*/ 1758760 w 2321559"/>
              <a:gd name="T101" fmla="*/ 44295 h 2072004"/>
              <a:gd name="T102" fmla="*/ 1793086 w 2321559"/>
              <a:gd name="T103" fmla="*/ 75839 h 2072004"/>
              <a:gd name="T104" fmla="*/ 1819527 w 2321559"/>
              <a:gd name="T105" fmla="*/ 113960 h 207200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321559" h="2072004">
                <a:moveTo>
                  <a:pt x="1822013" y="114045"/>
                </a:moveTo>
                <a:lnTo>
                  <a:pt x="2093600" y="581082"/>
                </a:lnTo>
                <a:lnTo>
                  <a:pt x="2233064" y="820912"/>
                </a:lnTo>
                <a:lnTo>
                  <a:pt x="2284445" y="909270"/>
                </a:lnTo>
                <a:lnTo>
                  <a:pt x="2291786" y="921892"/>
                </a:lnTo>
                <a:lnTo>
                  <a:pt x="2311476" y="966658"/>
                </a:lnTo>
                <a:lnTo>
                  <a:pt x="2321321" y="1012741"/>
                </a:lnTo>
                <a:lnTo>
                  <a:pt x="2321321" y="1059263"/>
                </a:lnTo>
                <a:lnTo>
                  <a:pt x="2311476" y="1105346"/>
                </a:lnTo>
                <a:lnTo>
                  <a:pt x="2291786" y="1150111"/>
                </a:lnTo>
                <a:lnTo>
                  <a:pt x="2020198" y="1617148"/>
                </a:lnTo>
                <a:lnTo>
                  <a:pt x="1880734" y="1856978"/>
                </a:lnTo>
                <a:lnTo>
                  <a:pt x="1829353" y="1945336"/>
                </a:lnTo>
                <a:lnTo>
                  <a:pt x="1795536" y="1996105"/>
                </a:lnTo>
                <a:lnTo>
                  <a:pt x="1761164" y="2027674"/>
                </a:lnTo>
                <a:lnTo>
                  <a:pt x="1720880" y="2051575"/>
                </a:lnTo>
                <a:lnTo>
                  <a:pt x="1676664" y="2066715"/>
                </a:lnTo>
                <a:lnTo>
                  <a:pt x="1630497" y="2072004"/>
                </a:lnTo>
                <a:lnTo>
                  <a:pt x="1087248" y="2072004"/>
                </a:lnTo>
                <a:lnTo>
                  <a:pt x="808283" y="2072004"/>
                </a:lnTo>
                <a:lnTo>
                  <a:pt x="705506" y="2072004"/>
                </a:lnTo>
                <a:lnTo>
                  <a:pt x="690824" y="2072004"/>
                </a:lnTo>
                <a:lnTo>
                  <a:pt x="644620" y="2066715"/>
                </a:lnTo>
                <a:lnTo>
                  <a:pt x="600148" y="2051575"/>
                </a:lnTo>
                <a:lnTo>
                  <a:pt x="559168" y="2027674"/>
                </a:lnTo>
                <a:lnTo>
                  <a:pt x="523444" y="1996105"/>
                </a:lnTo>
                <a:lnTo>
                  <a:pt x="494736" y="1957958"/>
                </a:lnTo>
                <a:lnTo>
                  <a:pt x="225791" y="1490922"/>
                </a:lnTo>
                <a:lnTo>
                  <a:pt x="87685" y="1251092"/>
                </a:lnTo>
                <a:lnTo>
                  <a:pt x="36803" y="1162734"/>
                </a:lnTo>
                <a:lnTo>
                  <a:pt x="29535" y="1150111"/>
                </a:lnTo>
                <a:lnTo>
                  <a:pt x="9845" y="1105346"/>
                </a:lnTo>
                <a:lnTo>
                  <a:pt x="0" y="1059263"/>
                </a:lnTo>
                <a:lnTo>
                  <a:pt x="0" y="1012741"/>
                </a:lnTo>
                <a:lnTo>
                  <a:pt x="9845" y="966658"/>
                </a:lnTo>
                <a:lnTo>
                  <a:pt x="29535" y="921892"/>
                </a:lnTo>
                <a:lnTo>
                  <a:pt x="298479" y="454856"/>
                </a:lnTo>
                <a:lnTo>
                  <a:pt x="436585" y="215026"/>
                </a:lnTo>
                <a:lnTo>
                  <a:pt x="487467" y="126668"/>
                </a:lnTo>
                <a:lnTo>
                  <a:pt x="523444" y="75899"/>
                </a:lnTo>
                <a:lnTo>
                  <a:pt x="559168" y="44330"/>
                </a:lnTo>
                <a:lnTo>
                  <a:pt x="600148" y="20429"/>
                </a:lnTo>
                <a:lnTo>
                  <a:pt x="644620" y="5289"/>
                </a:lnTo>
                <a:lnTo>
                  <a:pt x="690824" y="0"/>
                </a:lnTo>
                <a:lnTo>
                  <a:pt x="1234072" y="0"/>
                </a:lnTo>
                <a:lnTo>
                  <a:pt x="1513037" y="0"/>
                </a:lnTo>
                <a:lnTo>
                  <a:pt x="1615814" y="0"/>
                </a:lnTo>
                <a:lnTo>
                  <a:pt x="1630497" y="0"/>
                </a:lnTo>
                <a:lnTo>
                  <a:pt x="1676664" y="5289"/>
                </a:lnTo>
                <a:lnTo>
                  <a:pt x="1720880" y="20429"/>
                </a:lnTo>
                <a:lnTo>
                  <a:pt x="1761164" y="44330"/>
                </a:lnTo>
                <a:lnTo>
                  <a:pt x="1795536" y="75899"/>
                </a:lnTo>
                <a:lnTo>
                  <a:pt x="1822013" y="114045"/>
                </a:lnTo>
                <a:close/>
              </a:path>
            </a:pathLst>
          </a:cu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03430" name="object 6">
            <a:extLst>
              <a:ext uri="{FF2B5EF4-FFF2-40B4-BE49-F238E27FC236}">
                <a16:creationId xmlns:a16="http://schemas.microsoft.com/office/drawing/2014/main" id="{3B2EB2AA-B805-4464-9FB4-2B91406FEADC}"/>
              </a:ext>
            </a:extLst>
          </p:cNvPr>
          <p:cNvSpPr>
            <a:spLocks noChangeArrowheads="1"/>
          </p:cNvSpPr>
          <p:nvPr/>
        </p:nvSpPr>
        <p:spPr bwMode="auto">
          <a:xfrm>
            <a:off x="5067300" y="2838450"/>
            <a:ext cx="2109788" cy="189388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3431" name="object 7">
            <a:extLst>
              <a:ext uri="{FF2B5EF4-FFF2-40B4-BE49-F238E27FC236}">
                <a16:creationId xmlns:a16="http://schemas.microsoft.com/office/drawing/2014/main" id="{3BED710D-03CC-4871-969E-E415C1FA769B}"/>
              </a:ext>
            </a:extLst>
          </p:cNvPr>
          <p:cNvSpPr>
            <a:spLocks noChangeArrowheads="1"/>
          </p:cNvSpPr>
          <p:nvPr/>
        </p:nvSpPr>
        <p:spPr bwMode="auto">
          <a:xfrm>
            <a:off x="5138738" y="3503613"/>
            <a:ext cx="2035175" cy="639762"/>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3432" name="object 8">
            <a:extLst>
              <a:ext uri="{FF2B5EF4-FFF2-40B4-BE49-F238E27FC236}">
                <a16:creationId xmlns:a16="http://schemas.microsoft.com/office/drawing/2014/main" id="{2023A10C-948A-4453-89CF-568C39730D87}"/>
              </a:ext>
            </a:extLst>
          </p:cNvPr>
          <p:cNvSpPr>
            <a:spLocks/>
          </p:cNvSpPr>
          <p:nvPr/>
        </p:nvSpPr>
        <p:spPr bwMode="auto">
          <a:xfrm>
            <a:off x="5099050" y="2871788"/>
            <a:ext cx="1990725" cy="1773237"/>
          </a:xfrm>
          <a:custGeom>
            <a:avLst/>
            <a:gdLst>
              <a:gd name="T0" fmla="*/ 1399325 w 1990090"/>
              <a:gd name="T1" fmla="*/ 0 h 1774189"/>
              <a:gd name="T2" fmla="*/ 593495 w 1990090"/>
              <a:gd name="T3" fmla="*/ 0 h 1774189"/>
              <a:gd name="T4" fmla="*/ 544163 w 1990090"/>
              <a:gd name="T5" fmla="*/ 7006 h 1774189"/>
              <a:gd name="T6" fmla="*/ 497730 w 1990090"/>
              <a:gd name="T7" fmla="*/ 26806 h 1774189"/>
              <a:gd name="T8" fmla="*/ 457138 w 1990090"/>
              <a:gd name="T9" fmla="*/ 57548 h 1774189"/>
              <a:gd name="T10" fmla="*/ 425335 w 1990090"/>
              <a:gd name="T11" fmla="*/ 97402 h 1774189"/>
              <a:gd name="T12" fmla="*/ 26424 w 1990090"/>
              <a:gd name="T13" fmla="*/ 787189 h 1774189"/>
              <a:gd name="T14" fmla="*/ 6606 w 1990090"/>
              <a:gd name="T15" fmla="*/ 835156 h 1774189"/>
              <a:gd name="T16" fmla="*/ 0 w 1990090"/>
              <a:gd name="T17" fmla="*/ 884606 h 1774189"/>
              <a:gd name="T18" fmla="*/ 6606 w 1990090"/>
              <a:gd name="T19" fmla="*/ 934081 h 1774189"/>
              <a:gd name="T20" fmla="*/ 26424 w 1990090"/>
              <a:gd name="T21" fmla="*/ 982119 h 1774189"/>
              <a:gd name="T22" fmla="*/ 425335 w 1990090"/>
              <a:gd name="T23" fmla="*/ 1671906 h 1774189"/>
              <a:gd name="T24" fmla="*/ 457138 w 1990090"/>
              <a:gd name="T25" fmla="*/ 1711760 h 1774189"/>
              <a:gd name="T26" fmla="*/ 497730 w 1990090"/>
              <a:gd name="T27" fmla="*/ 1742503 h 1774189"/>
              <a:gd name="T28" fmla="*/ 544163 w 1990090"/>
              <a:gd name="T29" fmla="*/ 1762300 h 1774189"/>
              <a:gd name="T30" fmla="*/ 593495 w 1990090"/>
              <a:gd name="T31" fmla="*/ 1769309 h 1774189"/>
              <a:gd name="T32" fmla="*/ 1399325 w 1990090"/>
              <a:gd name="T33" fmla="*/ 1769309 h 1774189"/>
              <a:gd name="T34" fmla="*/ 1448596 w 1990090"/>
              <a:gd name="T35" fmla="*/ 1762300 h 1774189"/>
              <a:gd name="T36" fmla="*/ 1494600 w 1990090"/>
              <a:gd name="T37" fmla="*/ 1742503 h 1774189"/>
              <a:gd name="T38" fmla="*/ 1534021 w 1990090"/>
              <a:gd name="T39" fmla="*/ 1711760 h 1774189"/>
              <a:gd name="T40" fmla="*/ 1563544 w 1990090"/>
              <a:gd name="T41" fmla="*/ 1671906 h 1774189"/>
              <a:gd name="T42" fmla="*/ 1966395 w 1990090"/>
              <a:gd name="T43" fmla="*/ 982119 h 1774189"/>
              <a:gd name="T44" fmla="*/ 1986215 w 1990090"/>
              <a:gd name="T45" fmla="*/ 934081 h 1774189"/>
              <a:gd name="T46" fmla="*/ 1992821 w 1990090"/>
              <a:gd name="T47" fmla="*/ 884606 h 1774189"/>
              <a:gd name="T48" fmla="*/ 1986215 w 1990090"/>
              <a:gd name="T49" fmla="*/ 835156 h 1774189"/>
              <a:gd name="T50" fmla="*/ 1966395 w 1990090"/>
              <a:gd name="T51" fmla="*/ 787189 h 1774189"/>
              <a:gd name="T52" fmla="*/ 1563544 w 1990090"/>
              <a:gd name="T53" fmla="*/ 97402 h 1774189"/>
              <a:gd name="T54" fmla="*/ 1534021 w 1990090"/>
              <a:gd name="T55" fmla="*/ 57548 h 1774189"/>
              <a:gd name="T56" fmla="*/ 1494600 w 1990090"/>
              <a:gd name="T57" fmla="*/ 26806 h 1774189"/>
              <a:gd name="T58" fmla="*/ 1448596 w 1990090"/>
              <a:gd name="T59" fmla="*/ 7006 h 1774189"/>
              <a:gd name="T60" fmla="*/ 1399325 w 1990090"/>
              <a:gd name="T61" fmla="*/ 0 h 177418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990090" h="1774189">
                <a:moveTo>
                  <a:pt x="1397095" y="0"/>
                </a:moveTo>
                <a:lnTo>
                  <a:pt x="592550" y="0"/>
                </a:lnTo>
                <a:lnTo>
                  <a:pt x="543296" y="7026"/>
                </a:lnTo>
                <a:lnTo>
                  <a:pt x="496935" y="26876"/>
                </a:lnTo>
                <a:lnTo>
                  <a:pt x="456408" y="57703"/>
                </a:lnTo>
                <a:lnTo>
                  <a:pt x="424656" y="97662"/>
                </a:lnTo>
                <a:lnTo>
                  <a:pt x="26384" y="789305"/>
                </a:lnTo>
                <a:lnTo>
                  <a:pt x="6596" y="837400"/>
                </a:lnTo>
                <a:lnTo>
                  <a:pt x="0" y="886983"/>
                </a:lnTo>
                <a:lnTo>
                  <a:pt x="6596" y="936591"/>
                </a:lnTo>
                <a:lnTo>
                  <a:pt x="26384" y="984758"/>
                </a:lnTo>
                <a:lnTo>
                  <a:pt x="424656" y="1676400"/>
                </a:lnTo>
                <a:lnTo>
                  <a:pt x="456408" y="1716359"/>
                </a:lnTo>
                <a:lnTo>
                  <a:pt x="496935" y="1747186"/>
                </a:lnTo>
                <a:lnTo>
                  <a:pt x="543296" y="1767036"/>
                </a:lnTo>
                <a:lnTo>
                  <a:pt x="592550" y="1774063"/>
                </a:lnTo>
                <a:lnTo>
                  <a:pt x="1397095" y="1774063"/>
                </a:lnTo>
                <a:lnTo>
                  <a:pt x="1446287" y="1767036"/>
                </a:lnTo>
                <a:lnTo>
                  <a:pt x="1492218" y="1747186"/>
                </a:lnTo>
                <a:lnTo>
                  <a:pt x="1531576" y="1716359"/>
                </a:lnTo>
                <a:lnTo>
                  <a:pt x="1561052" y="1676400"/>
                </a:lnTo>
                <a:lnTo>
                  <a:pt x="1963261" y="984758"/>
                </a:lnTo>
                <a:lnTo>
                  <a:pt x="1983049" y="936591"/>
                </a:lnTo>
                <a:lnTo>
                  <a:pt x="1989645" y="886983"/>
                </a:lnTo>
                <a:lnTo>
                  <a:pt x="1983049" y="837400"/>
                </a:lnTo>
                <a:lnTo>
                  <a:pt x="1963261" y="789305"/>
                </a:lnTo>
                <a:lnTo>
                  <a:pt x="1561052" y="97662"/>
                </a:lnTo>
                <a:lnTo>
                  <a:pt x="1531576" y="57703"/>
                </a:lnTo>
                <a:lnTo>
                  <a:pt x="1492218" y="26876"/>
                </a:lnTo>
                <a:lnTo>
                  <a:pt x="1446287" y="7026"/>
                </a:lnTo>
                <a:lnTo>
                  <a:pt x="1397095" y="0"/>
                </a:lnTo>
                <a:close/>
              </a:path>
            </a:pathLst>
          </a:custGeom>
          <a:solidFill>
            <a:srgbClr val="B7003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3433" name="object 9">
            <a:extLst>
              <a:ext uri="{FF2B5EF4-FFF2-40B4-BE49-F238E27FC236}">
                <a16:creationId xmlns:a16="http://schemas.microsoft.com/office/drawing/2014/main" id="{41098859-2000-465D-B799-FBAF48891ADA}"/>
              </a:ext>
            </a:extLst>
          </p:cNvPr>
          <p:cNvSpPr>
            <a:spLocks/>
          </p:cNvSpPr>
          <p:nvPr/>
        </p:nvSpPr>
        <p:spPr bwMode="auto">
          <a:xfrm>
            <a:off x="5099050" y="2871788"/>
            <a:ext cx="1990725" cy="1773237"/>
          </a:xfrm>
          <a:custGeom>
            <a:avLst/>
            <a:gdLst>
              <a:gd name="T0" fmla="*/ 1563544 w 1990090"/>
              <a:gd name="T1" fmla="*/ 97402 h 1774189"/>
              <a:gd name="T2" fmla="*/ 1796442 w 1990090"/>
              <a:gd name="T3" fmla="*/ 496184 h 1774189"/>
              <a:gd name="T4" fmla="*/ 1916039 w 1990090"/>
              <a:gd name="T5" fmla="*/ 700965 h 1774189"/>
              <a:gd name="T6" fmla="*/ 1960100 w 1990090"/>
              <a:gd name="T7" fmla="*/ 776411 h 1774189"/>
              <a:gd name="T8" fmla="*/ 1966395 w 1990090"/>
              <a:gd name="T9" fmla="*/ 787189 h 1774189"/>
              <a:gd name="T10" fmla="*/ 1986215 w 1990090"/>
              <a:gd name="T11" fmla="*/ 835156 h 1774189"/>
              <a:gd name="T12" fmla="*/ 1992821 w 1990090"/>
              <a:gd name="T13" fmla="*/ 884606 h 1774189"/>
              <a:gd name="T14" fmla="*/ 1986215 w 1990090"/>
              <a:gd name="T15" fmla="*/ 934081 h 1774189"/>
              <a:gd name="T16" fmla="*/ 1966395 w 1990090"/>
              <a:gd name="T17" fmla="*/ 982119 h 1774189"/>
              <a:gd name="T18" fmla="*/ 1733497 w 1990090"/>
              <a:gd name="T19" fmla="*/ 1380902 h 1774189"/>
              <a:gd name="T20" fmla="*/ 1613900 w 1990090"/>
              <a:gd name="T21" fmla="*/ 1585683 h 1774189"/>
              <a:gd name="T22" fmla="*/ 1569838 w 1990090"/>
              <a:gd name="T23" fmla="*/ 1661129 h 1774189"/>
              <a:gd name="T24" fmla="*/ 1563544 w 1990090"/>
              <a:gd name="T25" fmla="*/ 1671906 h 1774189"/>
              <a:gd name="T26" fmla="*/ 1534021 w 1990090"/>
              <a:gd name="T27" fmla="*/ 1711760 h 1774189"/>
              <a:gd name="T28" fmla="*/ 1494600 w 1990090"/>
              <a:gd name="T29" fmla="*/ 1742503 h 1774189"/>
              <a:gd name="T30" fmla="*/ 1448596 w 1990090"/>
              <a:gd name="T31" fmla="*/ 1762300 h 1774189"/>
              <a:gd name="T32" fmla="*/ 1399325 w 1990090"/>
              <a:gd name="T33" fmla="*/ 1769309 h 1774189"/>
              <a:gd name="T34" fmla="*/ 933455 w 1990090"/>
              <a:gd name="T35" fmla="*/ 1769309 h 1774189"/>
              <a:gd name="T36" fmla="*/ 694223 w 1990090"/>
              <a:gd name="T37" fmla="*/ 1769309 h 1774189"/>
              <a:gd name="T38" fmla="*/ 606086 w 1990090"/>
              <a:gd name="T39" fmla="*/ 1769309 h 1774189"/>
              <a:gd name="T40" fmla="*/ 593495 w 1990090"/>
              <a:gd name="T41" fmla="*/ 1769309 h 1774189"/>
              <a:gd name="T42" fmla="*/ 544163 w 1990090"/>
              <a:gd name="T43" fmla="*/ 1762300 h 1774189"/>
              <a:gd name="T44" fmla="*/ 497730 w 1990090"/>
              <a:gd name="T45" fmla="*/ 1742503 h 1774189"/>
              <a:gd name="T46" fmla="*/ 457138 w 1990090"/>
              <a:gd name="T47" fmla="*/ 1711760 h 1774189"/>
              <a:gd name="T48" fmla="*/ 425335 w 1990090"/>
              <a:gd name="T49" fmla="*/ 1671906 h 1774189"/>
              <a:gd name="T50" fmla="*/ 194715 w 1990090"/>
              <a:gd name="T51" fmla="*/ 1273122 h 1774189"/>
              <a:gd name="T52" fmla="*/ 76288 w 1990090"/>
              <a:gd name="T53" fmla="*/ 1068342 h 1774189"/>
              <a:gd name="T54" fmla="*/ 32657 w 1990090"/>
              <a:gd name="T55" fmla="*/ 992896 h 1774189"/>
              <a:gd name="T56" fmla="*/ 26424 w 1990090"/>
              <a:gd name="T57" fmla="*/ 982119 h 1774189"/>
              <a:gd name="T58" fmla="*/ 6606 w 1990090"/>
              <a:gd name="T59" fmla="*/ 934081 h 1774189"/>
              <a:gd name="T60" fmla="*/ 0 w 1990090"/>
              <a:gd name="T61" fmla="*/ 884606 h 1774189"/>
              <a:gd name="T62" fmla="*/ 6606 w 1990090"/>
              <a:gd name="T63" fmla="*/ 835156 h 1774189"/>
              <a:gd name="T64" fmla="*/ 26424 w 1990090"/>
              <a:gd name="T65" fmla="*/ 787189 h 1774189"/>
              <a:gd name="T66" fmla="*/ 257045 w 1990090"/>
              <a:gd name="T67" fmla="*/ 388404 h 1774189"/>
              <a:gd name="T68" fmla="*/ 375472 w 1990090"/>
              <a:gd name="T69" fmla="*/ 183623 h 1774189"/>
              <a:gd name="T70" fmla="*/ 419103 w 1990090"/>
              <a:gd name="T71" fmla="*/ 108179 h 1774189"/>
              <a:gd name="T72" fmla="*/ 425335 w 1990090"/>
              <a:gd name="T73" fmla="*/ 97402 h 1774189"/>
              <a:gd name="T74" fmla="*/ 457138 w 1990090"/>
              <a:gd name="T75" fmla="*/ 57548 h 1774189"/>
              <a:gd name="T76" fmla="*/ 497730 w 1990090"/>
              <a:gd name="T77" fmla="*/ 26806 h 1774189"/>
              <a:gd name="T78" fmla="*/ 544163 w 1990090"/>
              <a:gd name="T79" fmla="*/ 7006 h 1774189"/>
              <a:gd name="T80" fmla="*/ 593495 w 1990090"/>
              <a:gd name="T81" fmla="*/ 0 h 1774189"/>
              <a:gd name="T82" fmla="*/ 1059366 w 1990090"/>
              <a:gd name="T83" fmla="*/ 0 h 1774189"/>
              <a:gd name="T84" fmla="*/ 1298597 w 1990090"/>
              <a:gd name="T85" fmla="*/ 0 h 1774189"/>
              <a:gd name="T86" fmla="*/ 1386734 w 1990090"/>
              <a:gd name="T87" fmla="*/ 0 h 1774189"/>
              <a:gd name="T88" fmla="*/ 1399325 w 1990090"/>
              <a:gd name="T89" fmla="*/ 0 h 1774189"/>
              <a:gd name="T90" fmla="*/ 1448596 w 1990090"/>
              <a:gd name="T91" fmla="*/ 7006 h 1774189"/>
              <a:gd name="T92" fmla="*/ 1494600 w 1990090"/>
              <a:gd name="T93" fmla="*/ 26806 h 1774189"/>
              <a:gd name="T94" fmla="*/ 1534021 w 1990090"/>
              <a:gd name="T95" fmla="*/ 57548 h 1774189"/>
              <a:gd name="T96" fmla="*/ 1563544 w 1990090"/>
              <a:gd name="T97" fmla="*/ 97402 h 177418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990090" h="1774189">
                <a:moveTo>
                  <a:pt x="1561052" y="97662"/>
                </a:moveTo>
                <a:lnTo>
                  <a:pt x="1793579" y="497518"/>
                </a:lnTo>
                <a:lnTo>
                  <a:pt x="1912985" y="702849"/>
                </a:lnTo>
                <a:lnTo>
                  <a:pt x="1956976" y="778498"/>
                </a:lnTo>
                <a:lnTo>
                  <a:pt x="1963261" y="789305"/>
                </a:lnTo>
                <a:lnTo>
                  <a:pt x="1983049" y="837400"/>
                </a:lnTo>
                <a:lnTo>
                  <a:pt x="1989645" y="886983"/>
                </a:lnTo>
                <a:lnTo>
                  <a:pt x="1983049" y="936591"/>
                </a:lnTo>
                <a:lnTo>
                  <a:pt x="1963261" y="984758"/>
                </a:lnTo>
                <a:lnTo>
                  <a:pt x="1730734" y="1384613"/>
                </a:lnTo>
                <a:lnTo>
                  <a:pt x="1611328" y="1589944"/>
                </a:lnTo>
                <a:lnTo>
                  <a:pt x="1567336" y="1665593"/>
                </a:lnTo>
                <a:lnTo>
                  <a:pt x="1561052" y="1676400"/>
                </a:lnTo>
                <a:lnTo>
                  <a:pt x="1531576" y="1716359"/>
                </a:lnTo>
                <a:lnTo>
                  <a:pt x="1492218" y="1747186"/>
                </a:lnTo>
                <a:lnTo>
                  <a:pt x="1446287" y="1767036"/>
                </a:lnTo>
                <a:lnTo>
                  <a:pt x="1397095" y="1774063"/>
                </a:lnTo>
                <a:lnTo>
                  <a:pt x="931967" y="1774063"/>
                </a:lnTo>
                <a:lnTo>
                  <a:pt x="693118" y="1774063"/>
                </a:lnTo>
                <a:lnTo>
                  <a:pt x="605121" y="1774063"/>
                </a:lnTo>
                <a:lnTo>
                  <a:pt x="592550" y="1774063"/>
                </a:lnTo>
                <a:lnTo>
                  <a:pt x="543296" y="1767036"/>
                </a:lnTo>
                <a:lnTo>
                  <a:pt x="496935" y="1747186"/>
                </a:lnTo>
                <a:lnTo>
                  <a:pt x="456408" y="1716359"/>
                </a:lnTo>
                <a:lnTo>
                  <a:pt x="424656" y="1676400"/>
                </a:lnTo>
                <a:lnTo>
                  <a:pt x="194405" y="1276544"/>
                </a:lnTo>
                <a:lnTo>
                  <a:pt x="76168" y="1071213"/>
                </a:lnTo>
                <a:lnTo>
                  <a:pt x="32607" y="995564"/>
                </a:lnTo>
                <a:lnTo>
                  <a:pt x="26384" y="984758"/>
                </a:lnTo>
                <a:lnTo>
                  <a:pt x="6596" y="936591"/>
                </a:lnTo>
                <a:lnTo>
                  <a:pt x="0" y="886983"/>
                </a:lnTo>
                <a:lnTo>
                  <a:pt x="6596" y="837400"/>
                </a:lnTo>
                <a:lnTo>
                  <a:pt x="26384" y="789305"/>
                </a:lnTo>
                <a:lnTo>
                  <a:pt x="256635" y="389449"/>
                </a:lnTo>
                <a:lnTo>
                  <a:pt x="374872" y="184118"/>
                </a:lnTo>
                <a:lnTo>
                  <a:pt x="418433" y="108469"/>
                </a:lnTo>
                <a:lnTo>
                  <a:pt x="424656" y="97662"/>
                </a:lnTo>
                <a:lnTo>
                  <a:pt x="456408" y="57703"/>
                </a:lnTo>
                <a:lnTo>
                  <a:pt x="496935" y="26876"/>
                </a:lnTo>
                <a:lnTo>
                  <a:pt x="543296" y="7026"/>
                </a:lnTo>
                <a:lnTo>
                  <a:pt x="592550" y="0"/>
                </a:lnTo>
                <a:lnTo>
                  <a:pt x="1057677" y="0"/>
                </a:lnTo>
                <a:lnTo>
                  <a:pt x="1296527" y="0"/>
                </a:lnTo>
                <a:lnTo>
                  <a:pt x="1384524" y="0"/>
                </a:lnTo>
                <a:lnTo>
                  <a:pt x="1397095" y="0"/>
                </a:lnTo>
                <a:lnTo>
                  <a:pt x="1446287" y="7026"/>
                </a:lnTo>
                <a:lnTo>
                  <a:pt x="1492218" y="26876"/>
                </a:lnTo>
                <a:lnTo>
                  <a:pt x="1531576" y="57703"/>
                </a:lnTo>
                <a:lnTo>
                  <a:pt x="1561052" y="97662"/>
                </a:lnTo>
                <a:close/>
              </a:path>
            </a:pathLst>
          </a:cu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0" name="object 10">
            <a:extLst>
              <a:ext uri="{FF2B5EF4-FFF2-40B4-BE49-F238E27FC236}">
                <a16:creationId xmlns:a16="http://schemas.microsoft.com/office/drawing/2014/main" id="{DB43C843-5EFD-47C5-AF31-D9442E5954CD}"/>
              </a:ext>
            </a:extLst>
          </p:cNvPr>
          <p:cNvSpPr txBox="1"/>
          <p:nvPr/>
        </p:nvSpPr>
        <p:spPr>
          <a:xfrm>
            <a:off x="5305425" y="3586163"/>
            <a:ext cx="1577975" cy="331787"/>
          </a:xfrm>
          <a:prstGeom prst="rect">
            <a:avLst/>
          </a:prstGeom>
        </p:spPr>
        <p:txBody>
          <a:bodyPr lIns="0" tIns="13335" rIns="0" bIns="0">
            <a:spAutoFit/>
          </a:bodyPr>
          <a:lstStyle/>
          <a:p>
            <a:pPr marL="12700">
              <a:spcBef>
                <a:spcPts val="105"/>
              </a:spcBef>
              <a:defRPr/>
            </a:pPr>
            <a:r>
              <a:rPr sz="2000" b="1" spc="-5" dirty="0">
                <a:solidFill>
                  <a:srgbClr val="FFFFFF"/>
                </a:solidFill>
                <a:latin typeface="Arial"/>
                <a:cs typeface="Arial"/>
              </a:rPr>
              <a:t>Microservice</a:t>
            </a:r>
            <a:endParaRPr sz="2000">
              <a:latin typeface="Arial"/>
              <a:cs typeface="Arial"/>
            </a:endParaRPr>
          </a:p>
        </p:txBody>
      </p:sp>
      <p:sp>
        <p:nvSpPr>
          <p:cNvPr id="103435" name="object 11">
            <a:extLst>
              <a:ext uri="{FF2B5EF4-FFF2-40B4-BE49-F238E27FC236}">
                <a16:creationId xmlns:a16="http://schemas.microsoft.com/office/drawing/2014/main" id="{B3E3A059-B590-4A9A-BB66-49902B86BB6D}"/>
              </a:ext>
            </a:extLst>
          </p:cNvPr>
          <p:cNvSpPr>
            <a:spLocks noChangeArrowheads="1"/>
          </p:cNvSpPr>
          <p:nvPr/>
        </p:nvSpPr>
        <p:spPr bwMode="auto">
          <a:xfrm>
            <a:off x="8093075" y="1933575"/>
            <a:ext cx="3117850" cy="798513"/>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3436" name="object 12">
            <a:extLst>
              <a:ext uri="{FF2B5EF4-FFF2-40B4-BE49-F238E27FC236}">
                <a16:creationId xmlns:a16="http://schemas.microsoft.com/office/drawing/2014/main" id="{85F8E6D0-A0F8-4682-ACD4-36D830C0EBBC}"/>
              </a:ext>
            </a:extLst>
          </p:cNvPr>
          <p:cNvSpPr>
            <a:spLocks/>
          </p:cNvSpPr>
          <p:nvPr/>
        </p:nvSpPr>
        <p:spPr bwMode="auto">
          <a:xfrm>
            <a:off x="8153400" y="1955800"/>
            <a:ext cx="2997200" cy="679450"/>
          </a:xfrm>
          <a:custGeom>
            <a:avLst/>
            <a:gdLst>
              <a:gd name="T0" fmla="*/ 2881501 w 2997834"/>
              <a:gd name="T1" fmla="*/ 0 h 679450"/>
              <a:gd name="T2" fmla="*/ 113036 w 2997834"/>
              <a:gd name="T3" fmla="*/ 0 h 679450"/>
              <a:gd name="T4" fmla="*/ 69040 w 2997834"/>
              <a:gd name="T5" fmla="*/ 8893 h 679450"/>
              <a:gd name="T6" fmla="*/ 33112 w 2997834"/>
              <a:gd name="T7" fmla="*/ 33147 h 679450"/>
              <a:gd name="T8" fmla="*/ 8883 w 2997834"/>
              <a:gd name="T9" fmla="*/ 69115 h 679450"/>
              <a:gd name="T10" fmla="*/ 0 w 2997834"/>
              <a:gd name="T11" fmla="*/ 113157 h 679450"/>
              <a:gd name="T12" fmla="*/ 0 w 2997834"/>
              <a:gd name="T13" fmla="*/ 565785 h 679450"/>
              <a:gd name="T14" fmla="*/ 8883 w 2997834"/>
              <a:gd name="T15" fmla="*/ 609826 h 679450"/>
              <a:gd name="T16" fmla="*/ 33112 w 2997834"/>
              <a:gd name="T17" fmla="*/ 645795 h 679450"/>
              <a:gd name="T18" fmla="*/ 69040 w 2997834"/>
              <a:gd name="T19" fmla="*/ 670048 h 679450"/>
              <a:gd name="T20" fmla="*/ 113036 w 2997834"/>
              <a:gd name="T21" fmla="*/ 678941 h 679450"/>
              <a:gd name="T22" fmla="*/ 2881501 w 2997834"/>
              <a:gd name="T23" fmla="*/ 678941 h 679450"/>
              <a:gd name="T24" fmla="*/ 2925497 w 2997834"/>
              <a:gd name="T25" fmla="*/ 670048 h 679450"/>
              <a:gd name="T26" fmla="*/ 2961426 w 2997834"/>
              <a:gd name="T27" fmla="*/ 645795 h 679450"/>
              <a:gd name="T28" fmla="*/ 2985654 w 2997834"/>
              <a:gd name="T29" fmla="*/ 609826 h 679450"/>
              <a:gd name="T30" fmla="*/ 2994538 w 2997834"/>
              <a:gd name="T31" fmla="*/ 565785 h 679450"/>
              <a:gd name="T32" fmla="*/ 2994538 w 2997834"/>
              <a:gd name="T33" fmla="*/ 113157 h 679450"/>
              <a:gd name="T34" fmla="*/ 2985654 w 2997834"/>
              <a:gd name="T35" fmla="*/ 69115 h 679450"/>
              <a:gd name="T36" fmla="*/ 2961426 w 2997834"/>
              <a:gd name="T37" fmla="*/ 33147 h 679450"/>
              <a:gd name="T38" fmla="*/ 2925497 w 2997834"/>
              <a:gd name="T39" fmla="*/ 8893 h 679450"/>
              <a:gd name="T40" fmla="*/ 2881501 w 2997834"/>
              <a:gd name="T41" fmla="*/ 0 h 6794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97834" h="679450">
                <a:moveTo>
                  <a:pt x="2884551" y="0"/>
                </a:moveTo>
                <a:lnTo>
                  <a:pt x="113156" y="0"/>
                </a:lnTo>
                <a:lnTo>
                  <a:pt x="69115" y="8893"/>
                </a:lnTo>
                <a:lnTo>
                  <a:pt x="33147" y="33147"/>
                </a:lnTo>
                <a:lnTo>
                  <a:pt x="8893" y="69115"/>
                </a:lnTo>
                <a:lnTo>
                  <a:pt x="0" y="113157"/>
                </a:lnTo>
                <a:lnTo>
                  <a:pt x="0" y="565785"/>
                </a:lnTo>
                <a:lnTo>
                  <a:pt x="8893" y="609826"/>
                </a:lnTo>
                <a:lnTo>
                  <a:pt x="33147" y="645795"/>
                </a:lnTo>
                <a:lnTo>
                  <a:pt x="69115" y="670048"/>
                </a:lnTo>
                <a:lnTo>
                  <a:pt x="113156" y="678941"/>
                </a:lnTo>
                <a:lnTo>
                  <a:pt x="2884551" y="678941"/>
                </a:lnTo>
                <a:lnTo>
                  <a:pt x="2928592" y="670048"/>
                </a:lnTo>
                <a:lnTo>
                  <a:pt x="2964560" y="645795"/>
                </a:lnTo>
                <a:lnTo>
                  <a:pt x="2988814" y="609826"/>
                </a:lnTo>
                <a:lnTo>
                  <a:pt x="2997707" y="565785"/>
                </a:lnTo>
                <a:lnTo>
                  <a:pt x="2997707" y="113157"/>
                </a:lnTo>
                <a:lnTo>
                  <a:pt x="2988814" y="69115"/>
                </a:lnTo>
                <a:lnTo>
                  <a:pt x="2964560" y="33147"/>
                </a:lnTo>
                <a:lnTo>
                  <a:pt x="2928592" y="8893"/>
                </a:lnTo>
                <a:lnTo>
                  <a:pt x="2884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3437" name="object 13">
            <a:extLst>
              <a:ext uri="{FF2B5EF4-FFF2-40B4-BE49-F238E27FC236}">
                <a16:creationId xmlns:a16="http://schemas.microsoft.com/office/drawing/2014/main" id="{A6133C57-EFAA-44A3-A0D0-11528C28BEB8}"/>
              </a:ext>
            </a:extLst>
          </p:cNvPr>
          <p:cNvSpPr>
            <a:spLocks/>
          </p:cNvSpPr>
          <p:nvPr/>
        </p:nvSpPr>
        <p:spPr bwMode="auto">
          <a:xfrm>
            <a:off x="8153400" y="1955800"/>
            <a:ext cx="2997200" cy="679450"/>
          </a:xfrm>
          <a:custGeom>
            <a:avLst/>
            <a:gdLst>
              <a:gd name="T0" fmla="*/ 0 w 2997834"/>
              <a:gd name="T1" fmla="*/ 113157 h 679450"/>
              <a:gd name="T2" fmla="*/ 8883 w 2997834"/>
              <a:gd name="T3" fmla="*/ 69115 h 679450"/>
              <a:gd name="T4" fmla="*/ 33112 w 2997834"/>
              <a:gd name="T5" fmla="*/ 33146 h 679450"/>
              <a:gd name="T6" fmla="*/ 69040 w 2997834"/>
              <a:gd name="T7" fmla="*/ 8893 h 679450"/>
              <a:gd name="T8" fmla="*/ 113036 w 2997834"/>
              <a:gd name="T9" fmla="*/ 0 h 679450"/>
              <a:gd name="T10" fmla="*/ 2881501 w 2997834"/>
              <a:gd name="T11" fmla="*/ 0 h 679450"/>
              <a:gd name="T12" fmla="*/ 2925497 w 2997834"/>
              <a:gd name="T13" fmla="*/ 8893 h 679450"/>
              <a:gd name="T14" fmla="*/ 2961426 w 2997834"/>
              <a:gd name="T15" fmla="*/ 33147 h 679450"/>
              <a:gd name="T16" fmla="*/ 2985654 w 2997834"/>
              <a:gd name="T17" fmla="*/ 69115 h 679450"/>
              <a:gd name="T18" fmla="*/ 2994538 w 2997834"/>
              <a:gd name="T19" fmla="*/ 113157 h 679450"/>
              <a:gd name="T20" fmla="*/ 2994538 w 2997834"/>
              <a:gd name="T21" fmla="*/ 565785 h 679450"/>
              <a:gd name="T22" fmla="*/ 2985654 w 2997834"/>
              <a:gd name="T23" fmla="*/ 609826 h 679450"/>
              <a:gd name="T24" fmla="*/ 2961426 w 2997834"/>
              <a:gd name="T25" fmla="*/ 645794 h 679450"/>
              <a:gd name="T26" fmla="*/ 2925497 w 2997834"/>
              <a:gd name="T27" fmla="*/ 670048 h 679450"/>
              <a:gd name="T28" fmla="*/ 2881501 w 2997834"/>
              <a:gd name="T29" fmla="*/ 678941 h 679450"/>
              <a:gd name="T30" fmla="*/ 113036 w 2997834"/>
              <a:gd name="T31" fmla="*/ 678941 h 679450"/>
              <a:gd name="T32" fmla="*/ 69040 w 2997834"/>
              <a:gd name="T33" fmla="*/ 670048 h 679450"/>
              <a:gd name="T34" fmla="*/ 33112 w 2997834"/>
              <a:gd name="T35" fmla="*/ 645795 h 679450"/>
              <a:gd name="T36" fmla="*/ 8883 w 2997834"/>
              <a:gd name="T37" fmla="*/ 609826 h 679450"/>
              <a:gd name="T38" fmla="*/ 0 w 2997834"/>
              <a:gd name="T39" fmla="*/ 565785 h 679450"/>
              <a:gd name="T40" fmla="*/ 0 w 2997834"/>
              <a:gd name="T41" fmla="*/ 113157 h 6794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97834" h="679450">
                <a:moveTo>
                  <a:pt x="0" y="113157"/>
                </a:moveTo>
                <a:lnTo>
                  <a:pt x="8893" y="69115"/>
                </a:lnTo>
                <a:lnTo>
                  <a:pt x="33147" y="33146"/>
                </a:lnTo>
                <a:lnTo>
                  <a:pt x="69115" y="8893"/>
                </a:lnTo>
                <a:lnTo>
                  <a:pt x="113156" y="0"/>
                </a:lnTo>
                <a:lnTo>
                  <a:pt x="2884551" y="0"/>
                </a:lnTo>
                <a:lnTo>
                  <a:pt x="2928592" y="8893"/>
                </a:lnTo>
                <a:lnTo>
                  <a:pt x="2964560" y="33147"/>
                </a:lnTo>
                <a:lnTo>
                  <a:pt x="2988814" y="69115"/>
                </a:lnTo>
                <a:lnTo>
                  <a:pt x="2997707" y="113157"/>
                </a:lnTo>
                <a:lnTo>
                  <a:pt x="2997707" y="565785"/>
                </a:lnTo>
                <a:lnTo>
                  <a:pt x="2988814" y="609826"/>
                </a:lnTo>
                <a:lnTo>
                  <a:pt x="2964560" y="645794"/>
                </a:lnTo>
                <a:lnTo>
                  <a:pt x="2928592" y="670048"/>
                </a:lnTo>
                <a:lnTo>
                  <a:pt x="2884551" y="678941"/>
                </a:lnTo>
                <a:lnTo>
                  <a:pt x="113156" y="678941"/>
                </a:lnTo>
                <a:lnTo>
                  <a:pt x="69115" y="670048"/>
                </a:lnTo>
                <a:lnTo>
                  <a:pt x="33147" y="645795"/>
                </a:lnTo>
                <a:lnTo>
                  <a:pt x="8893" y="609826"/>
                </a:lnTo>
                <a:lnTo>
                  <a:pt x="0" y="565785"/>
                </a:lnTo>
                <a:lnTo>
                  <a:pt x="0" y="113157"/>
                </a:lnTo>
                <a:close/>
              </a:path>
            </a:pathLst>
          </a:cu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4" name="object 14">
            <a:extLst>
              <a:ext uri="{FF2B5EF4-FFF2-40B4-BE49-F238E27FC236}">
                <a16:creationId xmlns:a16="http://schemas.microsoft.com/office/drawing/2014/main" id="{B32F57D5-128D-4304-9C60-991BBB7A534C}"/>
              </a:ext>
            </a:extLst>
          </p:cNvPr>
          <p:cNvSpPr txBox="1"/>
          <p:nvPr/>
        </p:nvSpPr>
        <p:spPr>
          <a:xfrm>
            <a:off x="8648700" y="2155825"/>
            <a:ext cx="2009775" cy="269875"/>
          </a:xfrm>
          <a:prstGeom prst="rect">
            <a:avLst/>
          </a:prstGeom>
        </p:spPr>
        <p:txBody>
          <a:bodyPr lIns="0" tIns="12065" rIns="0" bIns="0">
            <a:spAutoFit/>
          </a:bodyPr>
          <a:lstStyle/>
          <a:p>
            <a:pPr marL="12700">
              <a:spcBef>
                <a:spcPts val="95"/>
              </a:spcBef>
              <a:defRPr/>
            </a:pPr>
            <a:r>
              <a:rPr sz="1600" b="1" spc="-5" dirty="0">
                <a:solidFill>
                  <a:srgbClr val="2D2D2D"/>
                </a:solidFill>
                <a:latin typeface="Arial"/>
                <a:cs typeface="Arial"/>
              </a:rPr>
              <a:t>单</a:t>
            </a:r>
            <a:r>
              <a:rPr sz="1600" b="1" spc="-30" dirty="0">
                <a:solidFill>
                  <a:srgbClr val="2D2D2D"/>
                </a:solidFill>
                <a:latin typeface="Arial"/>
                <a:cs typeface="Arial"/>
              </a:rPr>
              <a:t> </a:t>
            </a:r>
            <a:r>
              <a:rPr sz="1600" b="1" spc="-5" dirty="0">
                <a:solidFill>
                  <a:srgbClr val="2D2D2D"/>
                </a:solidFill>
                <a:latin typeface="Arial"/>
                <a:cs typeface="Arial"/>
              </a:rPr>
              <a:t>责任</a:t>
            </a:r>
            <a:endParaRPr sz="1600">
              <a:latin typeface="Arial"/>
              <a:cs typeface="Arial"/>
            </a:endParaRPr>
          </a:p>
        </p:txBody>
      </p:sp>
      <p:sp>
        <p:nvSpPr>
          <p:cNvPr id="103439" name="object 15">
            <a:extLst>
              <a:ext uri="{FF2B5EF4-FFF2-40B4-BE49-F238E27FC236}">
                <a16:creationId xmlns:a16="http://schemas.microsoft.com/office/drawing/2014/main" id="{C193A16F-BCF0-4925-9F2F-B351E7E6CB90}"/>
              </a:ext>
            </a:extLst>
          </p:cNvPr>
          <p:cNvSpPr>
            <a:spLocks/>
          </p:cNvSpPr>
          <p:nvPr/>
        </p:nvSpPr>
        <p:spPr bwMode="auto">
          <a:xfrm>
            <a:off x="6580188" y="2232025"/>
            <a:ext cx="1636712" cy="484188"/>
          </a:xfrm>
          <a:custGeom>
            <a:avLst/>
            <a:gdLst>
              <a:gd name="T0" fmla="*/ 1509982 w 1637029"/>
              <a:gd name="T1" fmla="*/ 54155 h 483869"/>
              <a:gd name="T2" fmla="*/ 4313 w 1637029"/>
              <a:gd name="T3" fmla="*/ 54155 h 483869"/>
              <a:gd name="T4" fmla="*/ 0 w 1637029"/>
              <a:gd name="T5" fmla="*/ 58484 h 483869"/>
              <a:gd name="T6" fmla="*/ 0 w 1637029"/>
              <a:gd name="T7" fmla="*/ 485084 h 483869"/>
              <a:gd name="T8" fmla="*/ 19030 w 1637029"/>
              <a:gd name="T9" fmla="*/ 485084 h 483869"/>
              <a:gd name="T10" fmla="*/ 19030 w 1637029"/>
              <a:gd name="T11" fmla="*/ 73265 h 483869"/>
              <a:gd name="T12" fmla="*/ 9515 w 1637029"/>
              <a:gd name="T13" fmla="*/ 73265 h 483869"/>
              <a:gd name="T14" fmla="*/ 19030 w 1637029"/>
              <a:gd name="T15" fmla="*/ 63710 h 483869"/>
              <a:gd name="T16" fmla="*/ 1508062 w 1637029"/>
              <a:gd name="T17" fmla="*/ 63710 h 483869"/>
              <a:gd name="T18" fmla="*/ 1509982 w 1637029"/>
              <a:gd name="T19" fmla="*/ 54155 h 483869"/>
              <a:gd name="T20" fmla="*/ 1571500 w 1637029"/>
              <a:gd name="T21" fmla="*/ 0 h 483869"/>
              <a:gd name="T22" fmla="*/ 1546812 w 1637029"/>
              <a:gd name="T23" fmla="*/ 5007 h 483869"/>
              <a:gd name="T24" fmla="*/ 1526647 w 1637029"/>
              <a:gd name="T25" fmla="*/ 18665 h 483869"/>
              <a:gd name="T26" fmla="*/ 1513049 w 1637029"/>
              <a:gd name="T27" fmla="*/ 38920 h 483869"/>
              <a:gd name="T28" fmla="*/ 1508062 w 1637029"/>
              <a:gd name="T29" fmla="*/ 63710 h 483869"/>
              <a:gd name="T30" fmla="*/ 1513049 w 1637029"/>
              <a:gd name="T31" fmla="*/ 88499 h 483869"/>
              <a:gd name="T32" fmla="*/ 1526647 w 1637029"/>
              <a:gd name="T33" fmla="*/ 108753 h 483869"/>
              <a:gd name="T34" fmla="*/ 1546812 w 1637029"/>
              <a:gd name="T35" fmla="*/ 122410 h 483869"/>
              <a:gd name="T36" fmla="*/ 1571500 w 1637029"/>
              <a:gd name="T37" fmla="*/ 127420 h 483869"/>
              <a:gd name="T38" fmla="*/ 1596186 w 1637029"/>
              <a:gd name="T39" fmla="*/ 122410 h 483869"/>
              <a:gd name="T40" fmla="*/ 1616351 w 1637029"/>
              <a:gd name="T41" fmla="*/ 108753 h 483869"/>
              <a:gd name="T42" fmla="*/ 1629949 w 1637029"/>
              <a:gd name="T43" fmla="*/ 88499 h 483869"/>
              <a:gd name="T44" fmla="*/ 1633016 w 1637029"/>
              <a:gd name="T45" fmla="*/ 73265 h 483869"/>
              <a:gd name="T46" fmla="*/ 1571500 w 1637029"/>
              <a:gd name="T47" fmla="*/ 73265 h 483869"/>
              <a:gd name="T48" fmla="*/ 1571500 w 1637029"/>
              <a:gd name="T49" fmla="*/ 54155 h 483869"/>
              <a:gd name="T50" fmla="*/ 1633016 w 1637029"/>
              <a:gd name="T51" fmla="*/ 54155 h 483869"/>
              <a:gd name="T52" fmla="*/ 1629949 w 1637029"/>
              <a:gd name="T53" fmla="*/ 38920 h 483869"/>
              <a:gd name="T54" fmla="*/ 1616351 w 1637029"/>
              <a:gd name="T55" fmla="*/ 18665 h 483869"/>
              <a:gd name="T56" fmla="*/ 1596186 w 1637029"/>
              <a:gd name="T57" fmla="*/ 5007 h 483869"/>
              <a:gd name="T58" fmla="*/ 1571500 w 1637029"/>
              <a:gd name="T59" fmla="*/ 0 h 483869"/>
              <a:gd name="T60" fmla="*/ 19030 w 1637029"/>
              <a:gd name="T61" fmla="*/ 63710 h 483869"/>
              <a:gd name="T62" fmla="*/ 9515 w 1637029"/>
              <a:gd name="T63" fmla="*/ 73265 h 483869"/>
              <a:gd name="T64" fmla="*/ 19030 w 1637029"/>
              <a:gd name="T65" fmla="*/ 73265 h 483869"/>
              <a:gd name="T66" fmla="*/ 19030 w 1637029"/>
              <a:gd name="T67" fmla="*/ 63710 h 483869"/>
              <a:gd name="T68" fmla="*/ 1508062 w 1637029"/>
              <a:gd name="T69" fmla="*/ 63710 h 483869"/>
              <a:gd name="T70" fmla="*/ 19030 w 1637029"/>
              <a:gd name="T71" fmla="*/ 63710 h 483869"/>
              <a:gd name="T72" fmla="*/ 19030 w 1637029"/>
              <a:gd name="T73" fmla="*/ 73265 h 483869"/>
              <a:gd name="T74" fmla="*/ 1509982 w 1637029"/>
              <a:gd name="T75" fmla="*/ 73265 h 483869"/>
              <a:gd name="T76" fmla="*/ 1508062 w 1637029"/>
              <a:gd name="T77" fmla="*/ 63710 h 483869"/>
              <a:gd name="T78" fmla="*/ 1633016 w 1637029"/>
              <a:gd name="T79" fmla="*/ 54155 h 483869"/>
              <a:gd name="T80" fmla="*/ 1571500 w 1637029"/>
              <a:gd name="T81" fmla="*/ 54155 h 483869"/>
              <a:gd name="T82" fmla="*/ 1571500 w 1637029"/>
              <a:gd name="T83" fmla="*/ 73265 h 483869"/>
              <a:gd name="T84" fmla="*/ 1633016 w 1637029"/>
              <a:gd name="T85" fmla="*/ 73265 h 483869"/>
              <a:gd name="T86" fmla="*/ 1634937 w 1637029"/>
              <a:gd name="T87" fmla="*/ 63710 h 483869"/>
              <a:gd name="T88" fmla="*/ 1633016 w 1637029"/>
              <a:gd name="T89" fmla="*/ 54155 h 48386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637029" h="483869">
                <a:moveTo>
                  <a:pt x="1511446" y="53975"/>
                </a:moveTo>
                <a:lnTo>
                  <a:pt x="4318" y="53975"/>
                </a:lnTo>
                <a:lnTo>
                  <a:pt x="0" y="58292"/>
                </a:lnTo>
                <a:lnTo>
                  <a:pt x="0" y="483488"/>
                </a:lnTo>
                <a:lnTo>
                  <a:pt x="19050" y="483488"/>
                </a:lnTo>
                <a:lnTo>
                  <a:pt x="19050" y="73025"/>
                </a:lnTo>
                <a:lnTo>
                  <a:pt x="9525" y="73025"/>
                </a:lnTo>
                <a:lnTo>
                  <a:pt x="19050" y="63500"/>
                </a:lnTo>
                <a:lnTo>
                  <a:pt x="1509522" y="63500"/>
                </a:lnTo>
                <a:lnTo>
                  <a:pt x="1511446" y="53975"/>
                </a:lnTo>
                <a:close/>
              </a:path>
              <a:path w="1637029" h="483869">
                <a:moveTo>
                  <a:pt x="1573022" y="0"/>
                </a:moveTo>
                <a:lnTo>
                  <a:pt x="1548312" y="4992"/>
                </a:lnTo>
                <a:lnTo>
                  <a:pt x="1528127" y="18605"/>
                </a:lnTo>
                <a:lnTo>
                  <a:pt x="1514514" y="38790"/>
                </a:lnTo>
                <a:lnTo>
                  <a:pt x="1509522" y="63500"/>
                </a:lnTo>
                <a:lnTo>
                  <a:pt x="1514514" y="88209"/>
                </a:lnTo>
                <a:lnTo>
                  <a:pt x="1528127" y="108394"/>
                </a:lnTo>
                <a:lnTo>
                  <a:pt x="1548312" y="122007"/>
                </a:lnTo>
                <a:lnTo>
                  <a:pt x="1573022" y="127000"/>
                </a:lnTo>
                <a:lnTo>
                  <a:pt x="1597731" y="122007"/>
                </a:lnTo>
                <a:lnTo>
                  <a:pt x="1617916" y="108394"/>
                </a:lnTo>
                <a:lnTo>
                  <a:pt x="1631529" y="88209"/>
                </a:lnTo>
                <a:lnTo>
                  <a:pt x="1634597" y="73025"/>
                </a:lnTo>
                <a:lnTo>
                  <a:pt x="1573022" y="73025"/>
                </a:lnTo>
                <a:lnTo>
                  <a:pt x="1573022" y="53975"/>
                </a:lnTo>
                <a:lnTo>
                  <a:pt x="1634597" y="53975"/>
                </a:lnTo>
                <a:lnTo>
                  <a:pt x="1631529" y="38790"/>
                </a:lnTo>
                <a:lnTo>
                  <a:pt x="1617916" y="18605"/>
                </a:lnTo>
                <a:lnTo>
                  <a:pt x="1597731" y="4992"/>
                </a:lnTo>
                <a:lnTo>
                  <a:pt x="1573022" y="0"/>
                </a:lnTo>
                <a:close/>
              </a:path>
              <a:path w="1637029" h="483869">
                <a:moveTo>
                  <a:pt x="19050" y="63500"/>
                </a:moveTo>
                <a:lnTo>
                  <a:pt x="9525" y="73025"/>
                </a:lnTo>
                <a:lnTo>
                  <a:pt x="19050" y="73025"/>
                </a:lnTo>
                <a:lnTo>
                  <a:pt x="19050" y="63500"/>
                </a:lnTo>
                <a:close/>
              </a:path>
              <a:path w="1637029" h="483869">
                <a:moveTo>
                  <a:pt x="1509522" y="63500"/>
                </a:moveTo>
                <a:lnTo>
                  <a:pt x="19050" y="63500"/>
                </a:lnTo>
                <a:lnTo>
                  <a:pt x="19050" y="73025"/>
                </a:lnTo>
                <a:lnTo>
                  <a:pt x="1511446" y="73025"/>
                </a:lnTo>
                <a:lnTo>
                  <a:pt x="1509522" y="63500"/>
                </a:lnTo>
                <a:close/>
              </a:path>
              <a:path w="1637029" h="483869">
                <a:moveTo>
                  <a:pt x="1634597" y="53975"/>
                </a:moveTo>
                <a:lnTo>
                  <a:pt x="1573022" y="53975"/>
                </a:lnTo>
                <a:lnTo>
                  <a:pt x="1573022" y="73025"/>
                </a:lnTo>
                <a:lnTo>
                  <a:pt x="1634597" y="73025"/>
                </a:lnTo>
                <a:lnTo>
                  <a:pt x="1636522" y="63500"/>
                </a:lnTo>
                <a:lnTo>
                  <a:pt x="1634597" y="53975"/>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3440" name="object 16">
            <a:extLst>
              <a:ext uri="{FF2B5EF4-FFF2-40B4-BE49-F238E27FC236}">
                <a16:creationId xmlns:a16="http://schemas.microsoft.com/office/drawing/2014/main" id="{1D0550B5-2FF8-4B9D-8318-8BC4713A0034}"/>
              </a:ext>
            </a:extLst>
          </p:cNvPr>
          <p:cNvSpPr>
            <a:spLocks noChangeArrowheads="1"/>
          </p:cNvSpPr>
          <p:nvPr/>
        </p:nvSpPr>
        <p:spPr bwMode="auto">
          <a:xfrm>
            <a:off x="981075" y="1933575"/>
            <a:ext cx="3114675" cy="798513"/>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3441" name="object 17">
            <a:extLst>
              <a:ext uri="{FF2B5EF4-FFF2-40B4-BE49-F238E27FC236}">
                <a16:creationId xmlns:a16="http://schemas.microsoft.com/office/drawing/2014/main" id="{9548CDE0-9974-4310-93AF-02210F00C563}"/>
              </a:ext>
            </a:extLst>
          </p:cNvPr>
          <p:cNvSpPr>
            <a:spLocks/>
          </p:cNvSpPr>
          <p:nvPr/>
        </p:nvSpPr>
        <p:spPr bwMode="auto">
          <a:xfrm>
            <a:off x="1041400" y="1955800"/>
            <a:ext cx="2994025" cy="679450"/>
          </a:xfrm>
          <a:custGeom>
            <a:avLst/>
            <a:gdLst>
              <a:gd name="T0" fmla="*/ 2878322 w 2994660"/>
              <a:gd name="T1" fmla="*/ 0 h 679450"/>
              <a:gd name="T2" fmla="*/ 113049 w 2994660"/>
              <a:gd name="T3" fmla="*/ 0 h 679450"/>
              <a:gd name="T4" fmla="*/ 69040 w 2994660"/>
              <a:gd name="T5" fmla="*/ 8893 h 679450"/>
              <a:gd name="T6" fmla="*/ 33108 w 2994660"/>
              <a:gd name="T7" fmla="*/ 33147 h 679450"/>
              <a:gd name="T8" fmla="*/ 8882 w 2994660"/>
              <a:gd name="T9" fmla="*/ 69115 h 679450"/>
              <a:gd name="T10" fmla="*/ 0 w 2994660"/>
              <a:gd name="T11" fmla="*/ 113157 h 679450"/>
              <a:gd name="T12" fmla="*/ 0 w 2994660"/>
              <a:gd name="T13" fmla="*/ 565785 h 679450"/>
              <a:gd name="T14" fmla="*/ 8882 w 2994660"/>
              <a:gd name="T15" fmla="*/ 609826 h 679450"/>
              <a:gd name="T16" fmla="*/ 33108 w 2994660"/>
              <a:gd name="T17" fmla="*/ 645795 h 679450"/>
              <a:gd name="T18" fmla="*/ 69040 w 2994660"/>
              <a:gd name="T19" fmla="*/ 670048 h 679450"/>
              <a:gd name="T20" fmla="*/ 113049 w 2994660"/>
              <a:gd name="T21" fmla="*/ 678941 h 679450"/>
              <a:gd name="T22" fmla="*/ 2878322 w 2994660"/>
              <a:gd name="T23" fmla="*/ 678941 h 679450"/>
              <a:gd name="T24" fmla="*/ 2922317 w 2994660"/>
              <a:gd name="T25" fmla="*/ 670048 h 679450"/>
              <a:gd name="T26" fmla="*/ 2958246 w 2994660"/>
              <a:gd name="T27" fmla="*/ 645795 h 679450"/>
              <a:gd name="T28" fmla="*/ 2982474 w 2994660"/>
              <a:gd name="T29" fmla="*/ 609826 h 679450"/>
              <a:gd name="T30" fmla="*/ 2991359 w 2994660"/>
              <a:gd name="T31" fmla="*/ 565785 h 679450"/>
              <a:gd name="T32" fmla="*/ 2991359 w 2994660"/>
              <a:gd name="T33" fmla="*/ 113157 h 679450"/>
              <a:gd name="T34" fmla="*/ 2982474 w 2994660"/>
              <a:gd name="T35" fmla="*/ 69115 h 679450"/>
              <a:gd name="T36" fmla="*/ 2958247 w 2994660"/>
              <a:gd name="T37" fmla="*/ 33147 h 679450"/>
              <a:gd name="T38" fmla="*/ 2922317 w 2994660"/>
              <a:gd name="T39" fmla="*/ 8893 h 679450"/>
              <a:gd name="T40" fmla="*/ 2878322 w 2994660"/>
              <a:gd name="T41" fmla="*/ 0 h 6794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94660" h="679450">
                <a:moveTo>
                  <a:pt x="2881376" y="0"/>
                </a:moveTo>
                <a:lnTo>
                  <a:pt x="113169" y="0"/>
                </a:lnTo>
                <a:lnTo>
                  <a:pt x="69115" y="8893"/>
                </a:lnTo>
                <a:lnTo>
                  <a:pt x="33143" y="33147"/>
                </a:lnTo>
                <a:lnTo>
                  <a:pt x="8892" y="69115"/>
                </a:lnTo>
                <a:lnTo>
                  <a:pt x="0" y="113157"/>
                </a:lnTo>
                <a:lnTo>
                  <a:pt x="0" y="565785"/>
                </a:lnTo>
                <a:lnTo>
                  <a:pt x="8892" y="609826"/>
                </a:lnTo>
                <a:lnTo>
                  <a:pt x="33143" y="645795"/>
                </a:lnTo>
                <a:lnTo>
                  <a:pt x="69115" y="670048"/>
                </a:lnTo>
                <a:lnTo>
                  <a:pt x="113169" y="678941"/>
                </a:lnTo>
                <a:lnTo>
                  <a:pt x="2881376" y="678941"/>
                </a:lnTo>
                <a:lnTo>
                  <a:pt x="2925417" y="670048"/>
                </a:lnTo>
                <a:lnTo>
                  <a:pt x="2961385" y="645795"/>
                </a:lnTo>
                <a:lnTo>
                  <a:pt x="2985639" y="609826"/>
                </a:lnTo>
                <a:lnTo>
                  <a:pt x="2994533" y="565785"/>
                </a:lnTo>
                <a:lnTo>
                  <a:pt x="2994533" y="113157"/>
                </a:lnTo>
                <a:lnTo>
                  <a:pt x="2985639" y="69115"/>
                </a:lnTo>
                <a:lnTo>
                  <a:pt x="2961386" y="33147"/>
                </a:lnTo>
                <a:lnTo>
                  <a:pt x="2925417" y="8893"/>
                </a:lnTo>
                <a:lnTo>
                  <a:pt x="28813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3442" name="object 18">
            <a:extLst>
              <a:ext uri="{FF2B5EF4-FFF2-40B4-BE49-F238E27FC236}">
                <a16:creationId xmlns:a16="http://schemas.microsoft.com/office/drawing/2014/main" id="{2130CAEC-4AE2-4E7C-9B0F-A6ED4A5F2195}"/>
              </a:ext>
            </a:extLst>
          </p:cNvPr>
          <p:cNvSpPr>
            <a:spLocks/>
          </p:cNvSpPr>
          <p:nvPr/>
        </p:nvSpPr>
        <p:spPr bwMode="auto">
          <a:xfrm>
            <a:off x="1041400" y="1955800"/>
            <a:ext cx="2994025" cy="679450"/>
          </a:xfrm>
          <a:custGeom>
            <a:avLst/>
            <a:gdLst>
              <a:gd name="T0" fmla="*/ 0 w 2994660"/>
              <a:gd name="T1" fmla="*/ 113157 h 679450"/>
              <a:gd name="T2" fmla="*/ 8882 w 2994660"/>
              <a:gd name="T3" fmla="*/ 69115 h 679450"/>
              <a:gd name="T4" fmla="*/ 33108 w 2994660"/>
              <a:gd name="T5" fmla="*/ 33146 h 679450"/>
              <a:gd name="T6" fmla="*/ 69040 w 2994660"/>
              <a:gd name="T7" fmla="*/ 8893 h 679450"/>
              <a:gd name="T8" fmla="*/ 113049 w 2994660"/>
              <a:gd name="T9" fmla="*/ 0 h 679450"/>
              <a:gd name="T10" fmla="*/ 2878322 w 2994660"/>
              <a:gd name="T11" fmla="*/ 0 h 679450"/>
              <a:gd name="T12" fmla="*/ 2922317 w 2994660"/>
              <a:gd name="T13" fmla="*/ 8893 h 679450"/>
              <a:gd name="T14" fmla="*/ 2958247 w 2994660"/>
              <a:gd name="T15" fmla="*/ 33147 h 679450"/>
              <a:gd name="T16" fmla="*/ 2982474 w 2994660"/>
              <a:gd name="T17" fmla="*/ 69115 h 679450"/>
              <a:gd name="T18" fmla="*/ 2991359 w 2994660"/>
              <a:gd name="T19" fmla="*/ 113157 h 679450"/>
              <a:gd name="T20" fmla="*/ 2991359 w 2994660"/>
              <a:gd name="T21" fmla="*/ 565785 h 679450"/>
              <a:gd name="T22" fmla="*/ 2982474 w 2994660"/>
              <a:gd name="T23" fmla="*/ 609826 h 679450"/>
              <a:gd name="T24" fmla="*/ 2958247 w 2994660"/>
              <a:gd name="T25" fmla="*/ 645794 h 679450"/>
              <a:gd name="T26" fmla="*/ 2922317 w 2994660"/>
              <a:gd name="T27" fmla="*/ 670048 h 679450"/>
              <a:gd name="T28" fmla="*/ 2878322 w 2994660"/>
              <a:gd name="T29" fmla="*/ 678941 h 679450"/>
              <a:gd name="T30" fmla="*/ 113049 w 2994660"/>
              <a:gd name="T31" fmla="*/ 678941 h 679450"/>
              <a:gd name="T32" fmla="*/ 69040 w 2994660"/>
              <a:gd name="T33" fmla="*/ 670048 h 679450"/>
              <a:gd name="T34" fmla="*/ 33108 w 2994660"/>
              <a:gd name="T35" fmla="*/ 645795 h 679450"/>
              <a:gd name="T36" fmla="*/ 8882 w 2994660"/>
              <a:gd name="T37" fmla="*/ 609826 h 679450"/>
              <a:gd name="T38" fmla="*/ 0 w 2994660"/>
              <a:gd name="T39" fmla="*/ 565785 h 679450"/>
              <a:gd name="T40" fmla="*/ 0 w 2994660"/>
              <a:gd name="T41" fmla="*/ 113157 h 6794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94660" h="679450">
                <a:moveTo>
                  <a:pt x="0" y="113157"/>
                </a:moveTo>
                <a:lnTo>
                  <a:pt x="8892" y="69115"/>
                </a:lnTo>
                <a:lnTo>
                  <a:pt x="33143" y="33146"/>
                </a:lnTo>
                <a:lnTo>
                  <a:pt x="69115" y="8893"/>
                </a:lnTo>
                <a:lnTo>
                  <a:pt x="113169" y="0"/>
                </a:lnTo>
                <a:lnTo>
                  <a:pt x="2881376" y="0"/>
                </a:lnTo>
                <a:lnTo>
                  <a:pt x="2925417" y="8893"/>
                </a:lnTo>
                <a:lnTo>
                  <a:pt x="2961386" y="33147"/>
                </a:lnTo>
                <a:lnTo>
                  <a:pt x="2985639" y="69115"/>
                </a:lnTo>
                <a:lnTo>
                  <a:pt x="2994533" y="113157"/>
                </a:lnTo>
                <a:lnTo>
                  <a:pt x="2994533" y="565785"/>
                </a:lnTo>
                <a:lnTo>
                  <a:pt x="2985639" y="609826"/>
                </a:lnTo>
                <a:lnTo>
                  <a:pt x="2961386" y="645794"/>
                </a:lnTo>
                <a:lnTo>
                  <a:pt x="2925417" y="670048"/>
                </a:lnTo>
                <a:lnTo>
                  <a:pt x="2881376" y="678941"/>
                </a:lnTo>
                <a:lnTo>
                  <a:pt x="113169" y="678941"/>
                </a:lnTo>
                <a:lnTo>
                  <a:pt x="69115" y="670048"/>
                </a:lnTo>
                <a:lnTo>
                  <a:pt x="33143" y="645795"/>
                </a:lnTo>
                <a:lnTo>
                  <a:pt x="8892" y="609826"/>
                </a:lnTo>
                <a:lnTo>
                  <a:pt x="0" y="565785"/>
                </a:lnTo>
                <a:lnTo>
                  <a:pt x="0" y="113157"/>
                </a:lnTo>
                <a:close/>
              </a:path>
            </a:pathLst>
          </a:cu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9" name="object 19">
            <a:extLst>
              <a:ext uri="{FF2B5EF4-FFF2-40B4-BE49-F238E27FC236}">
                <a16:creationId xmlns:a16="http://schemas.microsoft.com/office/drawing/2014/main" id="{69622311-5908-4E0F-978F-16C1AB3B5235}"/>
              </a:ext>
            </a:extLst>
          </p:cNvPr>
          <p:cNvSpPr txBox="1"/>
          <p:nvPr/>
        </p:nvSpPr>
        <p:spPr>
          <a:xfrm>
            <a:off x="1698625" y="2155825"/>
            <a:ext cx="1681163" cy="269875"/>
          </a:xfrm>
          <a:prstGeom prst="rect">
            <a:avLst/>
          </a:prstGeom>
        </p:spPr>
        <p:txBody>
          <a:bodyPr lIns="0" tIns="12065" rIns="0" bIns="0">
            <a:spAutoFit/>
          </a:bodyPr>
          <a:lstStyle/>
          <a:p>
            <a:pPr marL="12700">
              <a:spcBef>
                <a:spcPts val="95"/>
              </a:spcBef>
              <a:defRPr/>
            </a:pPr>
            <a:r>
              <a:rPr sz="1600" b="1" spc="-10" dirty="0">
                <a:solidFill>
                  <a:srgbClr val="2D2D2D"/>
                </a:solidFill>
                <a:latin typeface="Arial"/>
                <a:cs typeface="Arial"/>
              </a:rPr>
              <a:t>界</a:t>
            </a:r>
            <a:r>
              <a:rPr sz="1600" b="1" spc="-35" dirty="0">
                <a:solidFill>
                  <a:srgbClr val="2D2D2D"/>
                </a:solidFill>
                <a:latin typeface="Arial"/>
                <a:cs typeface="Arial"/>
              </a:rPr>
              <a:t> </a:t>
            </a:r>
            <a:r>
              <a:rPr sz="1600" b="1" spc="-5" dirty="0">
                <a:solidFill>
                  <a:srgbClr val="2D2D2D"/>
                </a:solidFill>
                <a:latin typeface="Arial"/>
                <a:cs typeface="Arial"/>
              </a:rPr>
              <a:t>上下文</a:t>
            </a:r>
            <a:endParaRPr sz="1600">
              <a:latin typeface="Arial"/>
              <a:cs typeface="Arial"/>
            </a:endParaRPr>
          </a:p>
        </p:txBody>
      </p:sp>
      <p:sp>
        <p:nvSpPr>
          <p:cNvPr id="103444" name="object 20">
            <a:extLst>
              <a:ext uri="{FF2B5EF4-FFF2-40B4-BE49-F238E27FC236}">
                <a16:creationId xmlns:a16="http://schemas.microsoft.com/office/drawing/2014/main" id="{924CE3F3-5743-48E9-9258-B851AAB665B8}"/>
              </a:ext>
            </a:extLst>
          </p:cNvPr>
          <p:cNvSpPr>
            <a:spLocks/>
          </p:cNvSpPr>
          <p:nvPr/>
        </p:nvSpPr>
        <p:spPr bwMode="auto">
          <a:xfrm>
            <a:off x="3971925" y="2232025"/>
            <a:ext cx="1666875" cy="484188"/>
          </a:xfrm>
          <a:custGeom>
            <a:avLst/>
            <a:gdLst>
              <a:gd name="T0" fmla="*/ 1647570 w 1666875"/>
              <a:gd name="T1" fmla="*/ 63710 h 483869"/>
              <a:gd name="T2" fmla="*/ 1647570 w 1666875"/>
              <a:gd name="T3" fmla="*/ 485084 h 483869"/>
              <a:gd name="T4" fmla="*/ 1666620 w 1666875"/>
              <a:gd name="T5" fmla="*/ 485084 h 483869"/>
              <a:gd name="T6" fmla="*/ 1666620 w 1666875"/>
              <a:gd name="T7" fmla="*/ 73265 h 483869"/>
              <a:gd name="T8" fmla="*/ 1657095 w 1666875"/>
              <a:gd name="T9" fmla="*/ 73265 h 483869"/>
              <a:gd name="T10" fmla="*/ 1647570 w 1666875"/>
              <a:gd name="T11" fmla="*/ 63710 h 483869"/>
              <a:gd name="T12" fmla="*/ 63500 w 1666875"/>
              <a:gd name="T13" fmla="*/ 0 h 483869"/>
              <a:gd name="T14" fmla="*/ 38790 w 1666875"/>
              <a:gd name="T15" fmla="*/ 5007 h 483869"/>
              <a:gd name="T16" fmla="*/ 18605 w 1666875"/>
              <a:gd name="T17" fmla="*/ 18665 h 483869"/>
              <a:gd name="T18" fmla="*/ 4992 w 1666875"/>
              <a:gd name="T19" fmla="*/ 38920 h 483869"/>
              <a:gd name="T20" fmla="*/ 0 w 1666875"/>
              <a:gd name="T21" fmla="*/ 63710 h 483869"/>
              <a:gd name="T22" fmla="*/ 4992 w 1666875"/>
              <a:gd name="T23" fmla="*/ 88499 h 483869"/>
              <a:gd name="T24" fmla="*/ 18605 w 1666875"/>
              <a:gd name="T25" fmla="*/ 108753 h 483869"/>
              <a:gd name="T26" fmla="*/ 38790 w 1666875"/>
              <a:gd name="T27" fmla="*/ 122410 h 483869"/>
              <a:gd name="T28" fmla="*/ 63500 w 1666875"/>
              <a:gd name="T29" fmla="*/ 127420 h 483869"/>
              <a:gd name="T30" fmla="*/ 88209 w 1666875"/>
              <a:gd name="T31" fmla="*/ 122410 h 483869"/>
              <a:gd name="T32" fmla="*/ 108394 w 1666875"/>
              <a:gd name="T33" fmla="*/ 108753 h 483869"/>
              <a:gd name="T34" fmla="*/ 122007 w 1666875"/>
              <a:gd name="T35" fmla="*/ 88499 h 483869"/>
              <a:gd name="T36" fmla="*/ 125075 w 1666875"/>
              <a:gd name="T37" fmla="*/ 73265 h 483869"/>
              <a:gd name="T38" fmla="*/ 63500 w 1666875"/>
              <a:gd name="T39" fmla="*/ 73265 h 483869"/>
              <a:gd name="T40" fmla="*/ 63500 w 1666875"/>
              <a:gd name="T41" fmla="*/ 54155 h 483869"/>
              <a:gd name="T42" fmla="*/ 125075 w 1666875"/>
              <a:gd name="T43" fmla="*/ 54155 h 483869"/>
              <a:gd name="T44" fmla="*/ 122007 w 1666875"/>
              <a:gd name="T45" fmla="*/ 38920 h 483869"/>
              <a:gd name="T46" fmla="*/ 108394 w 1666875"/>
              <a:gd name="T47" fmla="*/ 18665 h 483869"/>
              <a:gd name="T48" fmla="*/ 88209 w 1666875"/>
              <a:gd name="T49" fmla="*/ 5007 h 483869"/>
              <a:gd name="T50" fmla="*/ 63500 w 1666875"/>
              <a:gd name="T51" fmla="*/ 0 h 483869"/>
              <a:gd name="T52" fmla="*/ 125075 w 1666875"/>
              <a:gd name="T53" fmla="*/ 54155 h 483869"/>
              <a:gd name="T54" fmla="*/ 63500 w 1666875"/>
              <a:gd name="T55" fmla="*/ 54155 h 483869"/>
              <a:gd name="T56" fmla="*/ 63500 w 1666875"/>
              <a:gd name="T57" fmla="*/ 73265 h 483869"/>
              <a:gd name="T58" fmla="*/ 125075 w 1666875"/>
              <a:gd name="T59" fmla="*/ 73265 h 483869"/>
              <a:gd name="T60" fmla="*/ 127000 w 1666875"/>
              <a:gd name="T61" fmla="*/ 63710 h 483869"/>
              <a:gd name="T62" fmla="*/ 125075 w 1666875"/>
              <a:gd name="T63" fmla="*/ 54155 h 483869"/>
              <a:gd name="T64" fmla="*/ 1662429 w 1666875"/>
              <a:gd name="T65" fmla="*/ 54155 h 483869"/>
              <a:gd name="T66" fmla="*/ 125075 w 1666875"/>
              <a:gd name="T67" fmla="*/ 54155 h 483869"/>
              <a:gd name="T68" fmla="*/ 127000 w 1666875"/>
              <a:gd name="T69" fmla="*/ 63710 h 483869"/>
              <a:gd name="T70" fmla="*/ 125075 w 1666875"/>
              <a:gd name="T71" fmla="*/ 73265 h 483869"/>
              <a:gd name="T72" fmla="*/ 1647570 w 1666875"/>
              <a:gd name="T73" fmla="*/ 73265 h 483869"/>
              <a:gd name="T74" fmla="*/ 1647570 w 1666875"/>
              <a:gd name="T75" fmla="*/ 63710 h 483869"/>
              <a:gd name="T76" fmla="*/ 1666620 w 1666875"/>
              <a:gd name="T77" fmla="*/ 63710 h 483869"/>
              <a:gd name="T78" fmla="*/ 1666620 w 1666875"/>
              <a:gd name="T79" fmla="*/ 58484 h 483869"/>
              <a:gd name="T80" fmla="*/ 1662429 w 1666875"/>
              <a:gd name="T81" fmla="*/ 54155 h 483869"/>
              <a:gd name="T82" fmla="*/ 1666620 w 1666875"/>
              <a:gd name="T83" fmla="*/ 63710 h 483869"/>
              <a:gd name="T84" fmla="*/ 1647570 w 1666875"/>
              <a:gd name="T85" fmla="*/ 63710 h 483869"/>
              <a:gd name="T86" fmla="*/ 1657095 w 1666875"/>
              <a:gd name="T87" fmla="*/ 73265 h 483869"/>
              <a:gd name="T88" fmla="*/ 1666620 w 1666875"/>
              <a:gd name="T89" fmla="*/ 73265 h 483869"/>
              <a:gd name="T90" fmla="*/ 1666620 w 1666875"/>
              <a:gd name="T91" fmla="*/ 63710 h 48386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666875" h="483869">
                <a:moveTo>
                  <a:pt x="1647570" y="63500"/>
                </a:moveTo>
                <a:lnTo>
                  <a:pt x="1647570" y="483488"/>
                </a:lnTo>
                <a:lnTo>
                  <a:pt x="1666620" y="483488"/>
                </a:lnTo>
                <a:lnTo>
                  <a:pt x="1666620" y="73025"/>
                </a:lnTo>
                <a:lnTo>
                  <a:pt x="1657095" y="73025"/>
                </a:lnTo>
                <a:lnTo>
                  <a:pt x="1647570" y="63500"/>
                </a:lnTo>
                <a:close/>
              </a:path>
              <a:path w="1666875" h="483869">
                <a:moveTo>
                  <a:pt x="63500" y="0"/>
                </a:moveTo>
                <a:lnTo>
                  <a:pt x="38790" y="4992"/>
                </a:lnTo>
                <a:lnTo>
                  <a:pt x="18605" y="18605"/>
                </a:lnTo>
                <a:lnTo>
                  <a:pt x="4992" y="38790"/>
                </a:lnTo>
                <a:lnTo>
                  <a:pt x="0" y="63500"/>
                </a:lnTo>
                <a:lnTo>
                  <a:pt x="4992" y="88209"/>
                </a:lnTo>
                <a:lnTo>
                  <a:pt x="18605" y="108394"/>
                </a:lnTo>
                <a:lnTo>
                  <a:pt x="38790" y="122007"/>
                </a:lnTo>
                <a:lnTo>
                  <a:pt x="63500" y="127000"/>
                </a:lnTo>
                <a:lnTo>
                  <a:pt x="88209" y="122007"/>
                </a:lnTo>
                <a:lnTo>
                  <a:pt x="108394" y="108394"/>
                </a:lnTo>
                <a:lnTo>
                  <a:pt x="122007" y="88209"/>
                </a:lnTo>
                <a:lnTo>
                  <a:pt x="125075" y="73025"/>
                </a:lnTo>
                <a:lnTo>
                  <a:pt x="63500" y="73025"/>
                </a:lnTo>
                <a:lnTo>
                  <a:pt x="63500" y="53975"/>
                </a:lnTo>
                <a:lnTo>
                  <a:pt x="125075" y="53975"/>
                </a:lnTo>
                <a:lnTo>
                  <a:pt x="122007" y="38790"/>
                </a:lnTo>
                <a:lnTo>
                  <a:pt x="108394" y="18605"/>
                </a:lnTo>
                <a:lnTo>
                  <a:pt x="88209" y="4992"/>
                </a:lnTo>
                <a:lnTo>
                  <a:pt x="63500" y="0"/>
                </a:lnTo>
                <a:close/>
              </a:path>
              <a:path w="1666875" h="483869">
                <a:moveTo>
                  <a:pt x="125075" y="53975"/>
                </a:moveTo>
                <a:lnTo>
                  <a:pt x="63500" y="53975"/>
                </a:lnTo>
                <a:lnTo>
                  <a:pt x="63500" y="73025"/>
                </a:lnTo>
                <a:lnTo>
                  <a:pt x="125075" y="73025"/>
                </a:lnTo>
                <a:lnTo>
                  <a:pt x="127000" y="63500"/>
                </a:lnTo>
                <a:lnTo>
                  <a:pt x="125075" y="53975"/>
                </a:lnTo>
                <a:close/>
              </a:path>
              <a:path w="1666875" h="483869">
                <a:moveTo>
                  <a:pt x="1662429" y="53975"/>
                </a:moveTo>
                <a:lnTo>
                  <a:pt x="125075" y="53975"/>
                </a:lnTo>
                <a:lnTo>
                  <a:pt x="127000" y="63500"/>
                </a:lnTo>
                <a:lnTo>
                  <a:pt x="125075" y="73025"/>
                </a:lnTo>
                <a:lnTo>
                  <a:pt x="1647570" y="73025"/>
                </a:lnTo>
                <a:lnTo>
                  <a:pt x="1647570" y="63500"/>
                </a:lnTo>
                <a:lnTo>
                  <a:pt x="1666620" y="63500"/>
                </a:lnTo>
                <a:lnTo>
                  <a:pt x="1666620" y="58292"/>
                </a:lnTo>
                <a:lnTo>
                  <a:pt x="1662429" y="53975"/>
                </a:lnTo>
                <a:close/>
              </a:path>
              <a:path w="1666875" h="483869">
                <a:moveTo>
                  <a:pt x="1666620" y="63500"/>
                </a:moveTo>
                <a:lnTo>
                  <a:pt x="1647570" y="63500"/>
                </a:lnTo>
                <a:lnTo>
                  <a:pt x="1657095" y="73025"/>
                </a:lnTo>
                <a:lnTo>
                  <a:pt x="1666620" y="73025"/>
                </a:lnTo>
                <a:lnTo>
                  <a:pt x="1666620" y="6350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3445" name="object 21">
            <a:extLst>
              <a:ext uri="{FF2B5EF4-FFF2-40B4-BE49-F238E27FC236}">
                <a16:creationId xmlns:a16="http://schemas.microsoft.com/office/drawing/2014/main" id="{AAA0152A-7936-4262-B4BC-9BA7BF1EBD9D}"/>
              </a:ext>
            </a:extLst>
          </p:cNvPr>
          <p:cNvSpPr>
            <a:spLocks noChangeArrowheads="1"/>
          </p:cNvSpPr>
          <p:nvPr/>
        </p:nvSpPr>
        <p:spPr bwMode="auto">
          <a:xfrm>
            <a:off x="8093075" y="3424238"/>
            <a:ext cx="3117850" cy="798512"/>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3446" name="object 22">
            <a:extLst>
              <a:ext uri="{FF2B5EF4-FFF2-40B4-BE49-F238E27FC236}">
                <a16:creationId xmlns:a16="http://schemas.microsoft.com/office/drawing/2014/main" id="{5766B74C-899C-47CD-9F25-02A226D1C970}"/>
              </a:ext>
            </a:extLst>
          </p:cNvPr>
          <p:cNvSpPr>
            <a:spLocks/>
          </p:cNvSpPr>
          <p:nvPr/>
        </p:nvSpPr>
        <p:spPr bwMode="auto">
          <a:xfrm>
            <a:off x="8153400" y="3446463"/>
            <a:ext cx="2997200" cy="679450"/>
          </a:xfrm>
          <a:custGeom>
            <a:avLst/>
            <a:gdLst>
              <a:gd name="T0" fmla="*/ 2881501 w 2997834"/>
              <a:gd name="T1" fmla="*/ 0 h 679450"/>
              <a:gd name="T2" fmla="*/ 113036 w 2997834"/>
              <a:gd name="T3" fmla="*/ 0 h 679450"/>
              <a:gd name="T4" fmla="*/ 69040 w 2997834"/>
              <a:gd name="T5" fmla="*/ 8893 h 679450"/>
              <a:gd name="T6" fmla="*/ 33112 w 2997834"/>
              <a:gd name="T7" fmla="*/ 33147 h 679450"/>
              <a:gd name="T8" fmla="*/ 8883 w 2997834"/>
              <a:gd name="T9" fmla="*/ 69115 h 679450"/>
              <a:gd name="T10" fmla="*/ 0 w 2997834"/>
              <a:gd name="T11" fmla="*/ 113156 h 679450"/>
              <a:gd name="T12" fmla="*/ 0 w 2997834"/>
              <a:gd name="T13" fmla="*/ 565911 h 679450"/>
              <a:gd name="T14" fmla="*/ 8883 w 2997834"/>
              <a:gd name="T15" fmla="*/ 609953 h 679450"/>
              <a:gd name="T16" fmla="*/ 33112 w 2997834"/>
              <a:gd name="T17" fmla="*/ 645921 h 679450"/>
              <a:gd name="T18" fmla="*/ 69040 w 2997834"/>
              <a:gd name="T19" fmla="*/ 670175 h 679450"/>
              <a:gd name="T20" fmla="*/ 113036 w 2997834"/>
              <a:gd name="T21" fmla="*/ 679069 h 679450"/>
              <a:gd name="T22" fmla="*/ 2881501 w 2997834"/>
              <a:gd name="T23" fmla="*/ 679069 h 679450"/>
              <a:gd name="T24" fmla="*/ 2925497 w 2997834"/>
              <a:gd name="T25" fmla="*/ 670175 h 679450"/>
              <a:gd name="T26" fmla="*/ 2961426 w 2997834"/>
              <a:gd name="T27" fmla="*/ 645921 h 679450"/>
              <a:gd name="T28" fmla="*/ 2985654 w 2997834"/>
              <a:gd name="T29" fmla="*/ 609953 h 679450"/>
              <a:gd name="T30" fmla="*/ 2994538 w 2997834"/>
              <a:gd name="T31" fmla="*/ 565911 h 679450"/>
              <a:gd name="T32" fmla="*/ 2994538 w 2997834"/>
              <a:gd name="T33" fmla="*/ 113156 h 679450"/>
              <a:gd name="T34" fmla="*/ 2985654 w 2997834"/>
              <a:gd name="T35" fmla="*/ 69115 h 679450"/>
              <a:gd name="T36" fmla="*/ 2961426 w 2997834"/>
              <a:gd name="T37" fmla="*/ 33147 h 679450"/>
              <a:gd name="T38" fmla="*/ 2925497 w 2997834"/>
              <a:gd name="T39" fmla="*/ 8893 h 679450"/>
              <a:gd name="T40" fmla="*/ 2881501 w 2997834"/>
              <a:gd name="T41" fmla="*/ 0 h 6794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97834" h="679450">
                <a:moveTo>
                  <a:pt x="2884551" y="0"/>
                </a:moveTo>
                <a:lnTo>
                  <a:pt x="113156" y="0"/>
                </a:lnTo>
                <a:lnTo>
                  <a:pt x="69115" y="8893"/>
                </a:lnTo>
                <a:lnTo>
                  <a:pt x="33147" y="33147"/>
                </a:lnTo>
                <a:lnTo>
                  <a:pt x="8893" y="69115"/>
                </a:lnTo>
                <a:lnTo>
                  <a:pt x="0" y="113156"/>
                </a:lnTo>
                <a:lnTo>
                  <a:pt x="0" y="565911"/>
                </a:lnTo>
                <a:lnTo>
                  <a:pt x="8893" y="609953"/>
                </a:lnTo>
                <a:lnTo>
                  <a:pt x="33147" y="645921"/>
                </a:lnTo>
                <a:lnTo>
                  <a:pt x="69115" y="670175"/>
                </a:lnTo>
                <a:lnTo>
                  <a:pt x="113156" y="679069"/>
                </a:lnTo>
                <a:lnTo>
                  <a:pt x="2884551" y="679069"/>
                </a:lnTo>
                <a:lnTo>
                  <a:pt x="2928592" y="670175"/>
                </a:lnTo>
                <a:lnTo>
                  <a:pt x="2964560" y="645921"/>
                </a:lnTo>
                <a:lnTo>
                  <a:pt x="2988814" y="609953"/>
                </a:lnTo>
                <a:lnTo>
                  <a:pt x="2997707" y="565911"/>
                </a:lnTo>
                <a:lnTo>
                  <a:pt x="2997707" y="113156"/>
                </a:lnTo>
                <a:lnTo>
                  <a:pt x="2988814" y="69115"/>
                </a:lnTo>
                <a:lnTo>
                  <a:pt x="2964560" y="33147"/>
                </a:lnTo>
                <a:lnTo>
                  <a:pt x="2928592" y="8893"/>
                </a:lnTo>
                <a:lnTo>
                  <a:pt x="2884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3447" name="object 23">
            <a:extLst>
              <a:ext uri="{FF2B5EF4-FFF2-40B4-BE49-F238E27FC236}">
                <a16:creationId xmlns:a16="http://schemas.microsoft.com/office/drawing/2014/main" id="{92947202-4D00-478F-884E-298A6D55D610}"/>
              </a:ext>
            </a:extLst>
          </p:cNvPr>
          <p:cNvSpPr>
            <a:spLocks/>
          </p:cNvSpPr>
          <p:nvPr/>
        </p:nvSpPr>
        <p:spPr bwMode="auto">
          <a:xfrm>
            <a:off x="8153400" y="3446463"/>
            <a:ext cx="2997200" cy="679450"/>
          </a:xfrm>
          <a:custGeom>
            <a:avLst/>
            <a:gdLst>
              <a:gd name="T0" fmla="*/ 0 w 2997834"/>
              <a:gd name="T1" fmla="*/ 113156 h 679450"/>
              <a:gd name="T2" fmla="*/ 8883 w 2997834"/>
              <a:gd name="T3" fmla="*/ 69115 h 679450"/>
              <a:gd name="T4" fmla="*/ 33112 w 2997834"/>
              <a:gd name="T5" fmla="*/ 33147 h 679450"/>
              <a:gd name="T6" fmla="*/ 69040 w 2997834"/>
              <a:gd name="T7" fmla="*/ 8893 h 679450"/>
              <a:gd name="T8" fmla="*/ 113036 w 2997834"/>
              <a:gd name="T9" fmla="*/ 0 h 679450"/>
              <a:gd name="T10" fmla="*/ 2881501 w 2997834"/>
              <a:gd name="T11" fmla="*/ 0 h 679450"/>
              <a:gd name="T12" fmla="*/ 2925497 w 2997834"/>
              <a:gd name="T13" fmla="*/ 8893 h 679450"/>
              <a:gd name="T14" fmla="*/ 2961426 w 2997834"/>
              <a:gd name="T15" fmla="*/ 33147 h 679450"/>
              <a:gd name="T16" fmla="*/ 2985654 w 2997834"/>
              <a:gd name="T17" fmla="*/ 69115 h 679450"/>
              <a:gd name="T18" fmla="*/ 2994538 w 2997834"/>
              <a:gd name="T19" fmla="*/ 113156 h 679450"/>
              <a:gd name="T20" fmla="*/ 2994538 w 2997834"/>
              <a:gd name="T21" fmla="*/ 565911 h 679450"/>
              <a:gd name="T22" fmla="*/ 2985654 w 2997834"/>
              <a:gd name="T23" fmla="*/ 609953 h 679450"/>
              <a:gd name="T24" fmla="*/ 2961426 w 2997834"/>
              <a:gd name="T25" fmla="*/ 645921 h 679450"/>
              <a:gd name="T26" fmla="*/ 2925497 w 2997834"/>
              <a:gd name="T27" fmla="*/ 670175 h 679450"/>
              <a:gd name="T28" fmla="*/ 2881501 w 2997834"/>
              <a:gd name="T29" fmla="*/ 679069 h 679450"/>
              <a:gd name="T30" fmla="*/ 113036 w 2997834"/>
              <a:gd name="T31" fmla="*/ 679069 h 679450"/>
              <a:gd name="T32" fmla="*/ 69040 w 2997834"/>
              <a:gd name="T33" fmla="*/ 670175 h 679450"/>
              <a:gd name="T34" fmla="*/ 33112 w 2997834"/>
              <a:gd name="T35" fmla="*/ 645921 h 679450"/>
              <a:gd name="T36" fmla="*/ 8883 w 2997834"/>
              <a:gd name="T37" fmla="*/ 609953 h 679450"/>
              <a:gd name="T38" fmla="*/ 0 w 2997834"/>
              <a:gd name="T39" fmla="*/ 565911 h 679450"/>
              <a:gd name="T40" fmla="*/ 0 w 2997834"/>
              <a:gd name="T41" fmla="*/ 113156 h 6794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97834" h="679450">
                <a:moveTo>
                  <a:pt x="0" y="113156"/>
                </a:moveTo>
                <a:lnTo>
                  <a:pt x="8893" y="69115"/>
                </a:lnTo>
                <a:lnTo>
                  <a:pt x="33147" y="33147"/>
                </a:lnTo>
                <a:lnTo>
                  <a:pt x="69115" y="8893"/>
                </a:lnTo>
                <a:lnTo>
                  <a:pt x="113156" y="0"/>
                </a:lnTo>
                <a:lnTo>
                  <a:pt x="2884551" y="0"/>
                </a:lnTo>
                <a:lnTo>
                  <a:pt x="2928592" y="8893"/>
                </a:lnTo>
                <a:lnTo>
                  <a:pt x="2964560" y="33147"/>
                </a:lnTo>
                <a:lnTo>
                  <a:pt x="2988814" y="69115"/>
                </a:lnTo>
                <a:lnTo>
                  <a:pt x="2997707" y="113156"/>
                </a:lnTo>
                <a:lnTo>
                  <a:pt x="2997707" y="565911"/>
                </a:lnTo>
                <a:lnTo>
                  <a:pt x="2988814" y="609953"/>
                </a:lnTo>
                <a:lnTo>
                  <a:pt x="2964560" y="645921"/>
                </a:lnTo>
                <a:lnTo>
                  <a:pt x="2928592" y="670175"/>
                </a:lnTo>
                <a:lnTo>
                  <a:pt x="2884551" y="679069"/>
                </a:lnTo>
                <a:lnTo>
                  <a:pt x="113156" y="679069"/>
                </a:lnTo>
                <a:lnTo>
                  <a:pt x="69115" y="670175"/>
                </a:lnTo>
                <a:lnTo>
                  <a:pt x="33147" y="645921"/>
                </a:lnTo>
                <a:lnTo>
                  <a:pt x="8893" y="609953"/>
                </a:lnTo>
                <a:lnTo>
                  <a:pt x="0" y="565911"/>
                </a:lnTo>
                <a:lnTo>
                  <a:pt x="0" y="113156"/>
                </a:lnTo>
                <a:close/>
              </a:path>
            </a:pathLst>
          </a:cu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4" name="object 24">
            <a:extLst>
              <a:ext uri="{FF2B5EF4-FFF2-40B4-BE49-F238E27FC236}">
                <a16:creationId xmlns:a16="http://schemas.microsoft.com/office/drawing/2014/main" id="{3C2C8BC1-9F5F-4874-BE3C-2B38BDB8118B}"/>
              </a:ext>
            </a:extLst>
          </p:cNvPr>
          <p:cNvSpPr txBox="1"/>
          <p:nvPr/>
        </p:nvSpPr>
        <p:spPr>
          <a:xfrm>
            <a:off x="8886825" y="3648075"/>
            <a:ext cx="1533525" cy="268288"/>
          </a:xfrm>
          <a:prstGeom prst="rect">
            <a:avLst/>
          </a:prstGeom>
        </p:spPr>
        <p:txBody>
          <a:bodyPr lIns="0" tIns="12065" rIns="0" bIns="0">
            <a:spAutoFit/>
          </a:bodyPr>
          <a:lstStyle/>
          <a:p>
            <a:pPr marL="12700">
              <a:spcBef>
                <a:spcPts val="95"/>
              </a:spcBef>
              <a:defRPr/>
            </a:pPr>
            <a:r>
              <a:rPr sz="1600" b="1" spc="-5" dirty="0">
                <a:solidFill>
                  <a:srgbClr val="2D2D2D"/>
                </a:solidFill>
                <a:latin typeface="Arial"/>
                <a:cs typeface="Arial"/>
              </a:rPr>
              <a:t>Ch</a:t>
            </a:r>
            <a:r>
              <a:rPr sz="1600" b="1" spc="-15" dirty="0">
                <a:solidFill>
                  <a:srgbClr val="2D2D2D"/>
                </a:solidFill>
                <a:latin typeface="Arial"/>
                <a:cs typeface="Arial"/>
              </a:rPr>
              <a:t>o</a:t>
            </a:r>
            <a:r>
              <a:rPr sz="1600" b="1" spc="-5" dirty="0">
                <a:solidFill>
                  <a:srgbClr val="2D2D2D"/>
                </a:solidFill>
                <a:latin typeface="Arial"/>
                <a:cs typeface="Arial"/>
              </a:rPr>
              <a:t>reograp</a:t>
            </a:r>
            <a:r>
              <a:rPr sz="1600" b="1" spc="-10" dirty="0">
                <a:solidFill>
                  <a:srgbClr val="2D2D2D"/>
                </a:solidFill>
                <a:latin typeface="Arial"/>
                <a:cs typeface="Arial"/>
              </a:rPr>
              <a:t>H</a:t>
            </a:r>
            <a:r>
              <a:rPr sz="1600" b="1" spc="-5" dirty="0">
                <a:solidFill>
                  <a:srgbClr val="2D2D2D"/>
                </a:solidFill>
                <a:latin typeface="Arial"/>
                <a:cs typeface="Arial"/>
              </a:rPr>
              <a:t>ed</a:t>
            </a:r>
            <a:endParaRPr sz="1600">
              <a:latin typeface="Arial"/>
              <a:cs typeface="Arial"/>
            </a:endParaRPr>
          </a:p>
        </p:txBody>
      </p:sp>
      <p:sp>
        <p:nvSpPr>
          <p:cNvPr id="103449" name="object 25">
            <a:extLst>
              <a:ext uri="{FF2B5EF4-FFF2-40B4-BE49-F238E27FC236}">
                <a16:creationId xmlns:a16="http://schemas.microsoft.com/office/drawing/2014/main" id="{52729A8C-677D-43A4-A232-4290542CF2EB}"/>
              </a:ext>
            </a:extLst>
          </p:cNvPr>
          <p:cNvSpPr>
            <a:spLocks/>
          </p:cNvSpPr>
          <p:nvPr/>
        </p:nvSpPr>
        <p:spPr bwMode="auto">
          <a:xfrm>
            <a:off x="7259638" y="3722688"/>
            <a:ext cx="957262" cy="127000"/>
          </a:xfrm>
          <a:custGeom>
            <a:avLst/>
            <a:gdLst>
              <a:gd name="T0" fmla="*/ 897139 w 956309"/>
              <a:gd name="T1" fmla="*/ 0 h 127000"/>
              <a:gd name="T2" fmla="*/ 872307 w 956309"/>
              <a:gd name="T3" fmla="*/ 4992 h 127000"/>
              <a:gd name="T4" fmla="*/ 852021 w 956309"/>
              <a:gd name="T5" fmla="*/ 18605 h 127000"/>
              <a:gd name="T6" fmla="*/ 838340 w 956309"/>
              <a:gd name="T7" fmla="*/ 38790 h 127000"/>
              <a:gd name="T8" fmla="*/ 833323 w 956309"/>
              <a:gd name="T9" fmla="*/ 63499 h 127000"/>
              <a:gd name="T10" fmla="*/ 838340 w 956309"/>
              <a:gd name="T11" fmla="*/ 88263 h 127000"/>
              <a:gd name="T12" fmla="*/ 852021 w 956309"/>
              <a:gd name="T13" fmla="*/ 108442 h 127000"/>
              <a:gd name="T14" fmla="*/ 872307 w 956309"/>
              <a:gd name="T15" fmla="*/ 122025 h 127000"/>
              <a:gd name="T16" fmla="*/ 897139 w 956309"/>
              <a:gd name="T17" fmla="*/ 126999 h 127000"/>
              <a:gd name="T18" fmla="*/ 921972 w 956309"/>
              <a:gd name="T19" fmla="*/ 122025 h 127000"/>
              <a:gd name="T20" fmla="*/ 942257 w 956309"/>
              <a:gd name="T21" fmla="*/ 108442 h 127000"/>
              <a:gd name="T22" fmla="*/ 955940 w 956309"/>
              <a:gd name="T23" fmla="*/ 88263 h 127000"/>
              <a:gd name="T24" fmla="*/ 959027 w 956309"/>
              <a:gd name="T25" fmla="*/ 73024 h 127000"/>
              <a:gd name="T26" fmla="*/ 897139 w 956309"/>
              <a:gd name="T27" fmla="*/ 73024 h 127000"/>
              <a:gd name="T28" fmla="*/ 897139 w 956309"/>
              <a:gd name="T29" fmla="*/ 53974 h 127000"/>
              <a:gd name="T30" fmla="*/ 959023 w 956309"/>
              <a:gd name="T31" fmla="*/ 53974 h 127000"/>
              <a:gd name="T32" fmla="*/ 955940 w 956309"/>
              <a:gd name="T33" fmla="*/ 38790 h 127000"/>
              <a:gd name="T34" fmla="*/ 942257 w 956309"/>
              <a:gd name="T35" fmla="*/ 18605 h 127000"/>
              <a:gd name="T36" fmla="*/ 921972 w 956309"/>
              <a:gd name="T37" fmla="*/ 4992 h 127000"/>
              <a:gd name="T38" fmla="*/ 897139 w 956309"/>
              <a:gd name="T39" fmla="*/ 0 h 127000"/>
              <a:gd name="T40" fmla="*/ 835257 w 956309"/>
              <a:gd name="T41" fmla="*/ 53974 h 127000"/>
              <a:gd name="T42" fmla="*/ 0 w 956309"/>
              <a:gd name="T43" fmla="*/ 53974 h 127000"/>
              <a:gd name="T44" fmla="*/ 0 w 956309"/>
              <a:gd name="T45" fmla="*/ 73024 h 127000"/>
              <a:gd name="T46" fmla="*/ 835253 w 956309"/>
              <a:gd name="T47" fmla="*/ 73024 h 127000"/>
              <a:gd name="T48" fmla="*/ 833323 w 956309"/>
              <a:gd name="T49" fmla="*/ 63499 h 127000"/>
              <a:gd name="T50" fmla="*/ 835257 w 956309"/>
              <a:gd name="T51" fmla="*/ 53974 h 127000"/>
              <a:gd name="T52" fmla="*/ 959023 w 956309"/>
              <a:gd name="T53" fmla="*/ 53974 h 127000"/>
              <a:gd name="T54" fmla="*/ 897139 w 956309"/>
              <a:gd name="T55" fmla="*/ 53974 h 127000"/>
              <a:gd name="T56" fmla="*/ 897139 w 956309"/>
              <a:gd name="T57" fmla="*/ 73024 h 127000"/>
              <a:gd name="T58" fmla="*/ 959027 w 956309"/>
              <a:gd name="T59" fmla="*/ 73024 h 127000"/>
              <a:gd name="T60" fmla="*/ 960958 w 956309"/>
              <a:gd name="T61" fmla="*/ 63499 h 127000"/>
              <a:gd name="T62" fmla="*/ 959023 w 956309"/>
              <a:gd name="T63" fmla="*/ 53974 h 12700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56309" h="127000">
                <a:moveTo>
                  <a:pt x="892683" y="0"/>
                </a:moveTo>
                <a:lnTo>
                  <a:pt x="867973" y="4992"/>
                </a:lnTo>
                <a:lnTo>
                  <a:pt x="847788" y="18605"/>
                </a:lnTo>
                <a:lnTo>
                  <a:pt x="834175" y="38790"/>
                </a:lnTo>
                <a:lnTo>
                  <a:pt x="829183" y="63499"/>
                </a:lnTo>
                <a:lnTo>
                  <a:pt x="834175" y="88263"/>
                </a:lnTo>
                <a:lnTo>
                  <a:pt x="847788" y="108442"/>
                </a:lnTo>
                <a:lnTo>
                  <a:pt x="867973" y="122025"/>
                </a:lnTo>
                <a:lnTo>
                  <a:pt x="892683" y="126999"/>
                </a:lnTo>
                <a:lnTo>
                  <a:pt x="917392" y="122025"/>
                </a:lnTo>
                <a:lnTo>
                  <a:pt x="937577" y="108442"/>
                </a:lnTo>
                <a:lnTo>
                  <a:pt x="951190" y="88263"/>
                </a:lnTo>
                <a:lnTo>
                  <a:pt x="954262" y="73024"/>
                </a:lnTo>
                <a:lnTo>
                  <a:pt x="892683" y="73024"/>
                </a:lnTo>
                <a:lnTo>
                  <a:pt x="892683" y="53974"/>
                </a:lnTo>
                <a:lnTo>
                  <a:pt x="954258" y="53974"/>
                </a:lnTo>
                <a:lnTo>
                  <a:pt x="951190" y="38790"/>
                </a:lnTo>
                <a:lnTo>
                  <a:pt x="937577" y="18605"/>
                </a:lnTo>
                <a:lnTo>
                  <a:pt x="917392" y="4992"/>
                </a:lnTo>
                <a:lnTo>
                  <a:pt x="892683" y="0"/>
                </a:lnTo>
                <a:close/>
              </a:path>
              <a:path w="956309" h="127000">
                <a:moveTo>
                  <a:pt x="831107" y="53974"/>
                </a:moveTo>
                <a:lnTo>
                  <a:pt x="0" y="53974"/>
                </a:lnTo>
                <a:lnTo>
                  <a:pt x="0" y="73024"/>
                </a:lnTo>
                <a:lnTo>
                  <a:pt x="831103" y="73024"/>
                </a:lnTo>
                <a:lnTo>
                  <a:pt x="829183" y="63499"/>
                </a:lnTo>
                <a:lnTo>
                  <a:pt x="831107" y="53974"/>
                </a:lnTo>
                <a:close/>
              </a:path>
              <a:path w="956309" h="127000">
                <a:moveTo>
                  <a:pt x="954258" y="53974"/>
                </a:moveTo>
                <a:lnTo>
                  <a:pt x="892683" y="53974"/>
                </a:lnTo>
                <a:lnTo>
                  <a:pt x="892683" y="73024"/>
                </a:lnTo>
                <a:lnTo>
                  <a:pt x="954262" y="73024"/>
                </a:lnTo>
                <a:lnTo>
                  <a:pt x="956183" y="63499"/>
                </a:lnTo>
                <a:lnTo>
                  <a:pt x="954258" y="53974"/>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3450" name="object 26">
            <a:extLst>
              <a:ext uri="{FF2B5EF4-FFF2-40B4-BE49-F238E27FC236}">
                <a16:creationId xmlns:a16="http://schemas.microsoft.com/office/drawing/2014/main" id="{F59DB832-E031-404E-865D-A7C689A71D1A}"/>
              </a:ext>
            </a:extLst>
          </p:cNvPr>
          <p:cNvSpPr>
            <a:spLocks noChangeArrowheads="1"/>
          </p:cNvSpPr>
          <p:nvPr/>
        </p:nvSpPr>
        <p:spPr bwMode="auto">
          <a:xfrm>
            <a:off x="981075" y="3424238"/>
            <a:ext cx="3114675" cy="798512"/>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3451" name="object 27">
            <a:extLst>
              <a:ext uri="{FF2B5EF4-FFF2-40B4-BE49-F238E27FC236}">
                <a16:creationId xmlns:a16="http://schemas.microsoft.com/office/drawing/2014/main" id="{8570508B-E083-41E9-A464-04E92C3613CB}"/>
              </a:ext>
            </a:extLst>
          </p:cNvPr>
          <p:cNvSpPr>
            <a:spLocks/>
          </p:cNvSpPr>
          <p:nvPr/>
        </p:nvSpPr>
        <p:spPr bwMode="auto">
          <a:xfrm>
            <a:off x="1041400" y="3446463"/>
            <a:ext cx="2994025" cy="679450"/>
          </a:xfrm>
          <a:custGeom>
            <a:avLst/>
            <a:gdLst>
              <a:gd name="T0" fmla="*/ 2878322 w 2994660"/>
              <a:gd name="T1" fmla="*/ 0 h 679450"/>
              <a:gd name="T2" fmla="*/ 113049 w 2994660"/>
              <a:gd name="T3" fmla="*/ 0 h 679450"/>
              <a:gd name="T4" fmla="*/ 69040 w 2994660"/>
              <a:gd name="T5" fmla="*/ 8893 h 679450"/>
              <a:gd name="T6" fmla="*/ 33108 w 2994660"/>
              <a:gd name="T7" fmla="*/ 33147 h 679450"/>
              <a:gd name="T8" fmla="*/ 8882 w 2994660"/>
              <a:gd name="T9" fmla="*/ 69115 h 679450"/>
              <a:gd name="T10" fmla="*/ 0 w 2994660"/>
              <a:gd name="T11" fmla="*/ 113156 h 679450"/>
              <a:gd name="T12" fmla="*/ 0 w 2994660"/>
              <a:gd name="T13" fmla="*/ 565911 h 679450"/>
              <a:gd name="T14" fmla="*/ 8882 w 2994660"/>
              <a:gd name="T15" fmla="*/ 609953 h 679450"/>
              <a:gd name="T16" fmla="*/ 33108 w 2994660"/>
              <a:gd name="T17" fmla="*/ 645921 h 679450"/>
              <a:gd name="T18" fmla="*/ 69040 w 2994660"/>
              <a:gd name="T19" fmla="*/ 670175 h 679450"/>
              <a:gd name="T20" fmla="*/ 113049 w 2994660"/>
              <a:gd name="T21" fmla="*/ 679069 h 679450"/>
              <a:gd name="T22" fmla="*/ 2878322 w 2994660"/>
              <a:gd name="T23" fmla="*/ 679069 h 679450"/>
              <a:gd name="T24" fmla="*/ 2922317 w 2994660"/>
              <a:gd name="T25" fmla="*/ 670175 h 679450"/>
              <a:gd name="T26" fmla="*/ 2958247 w 2994660"/>
              <a:gd name="T27" fmla="*/ 645921 h 679450"/>
              <a:gd name="T28" fmla="*/ 2982474 w 2994660"/>
              <a:gd name="T29" fmla="*/ 609953 h 679450"/>
              <a:gd name="T30" fmla="*/ 2991359 w 2994660"/>
              <a:gd name="T31" fmla="*/ 565911 h 679450"/>
              <a:gd name="T32" fmla="*/ 2991359 w 2994660"/>
              <a:gd name="T33" fmla="*/ 113156 h 679450"/>
              <a:gd name="T34" fmla="*/ 2982474 w 2994660"/>
              <a:gd name="T35" fmla="*/ 69115 h 679450"/>
              <a:gd name="T36" fmla="*/ 2958247 w 2994660"/>
              <a:gd name="T37" fmla="*/ 33147 h 679450"/>
              <a:gd name="T38" fmla="*/ 2922317 w 2994660"/>
              <a:gd name="T39" fmla="*/ 8893 h 679450"/>
              <a:gd name="T40" fmla="*/ 2878322 w 2994660"/>
              <a:gd name="T41" fmla="*/ 0 h 6794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94660" h="679450">
                <a:moveTo>
                  <a:pt x="2881376" y="0"/>
                </a:moveTo>
                <a:lnTo>
                  <a:pt x="113169" y="0"/>
                </a:lnTo>
                <a:lnTo>
                  <a:pt x="69115" y="8893"/>
                </a:lnTo>
                <a:lnTo>
                  <a:pt x="33143" y="33147"/>
                </a:lnTo>
                <a:lnTo>
                  <a:pt x="8892" y="69115"/>
                </a:lnTo>
                <a:lnTo>
                  <a:pt x="0" y="113156"/>
                </a:lnTo>
                <a:lnTo>
                  <a:pt x="0" y="565911"/>
                </a:lnTo>
                <a:lnTo>
                  <a:pt x="8892" y="609953"/>
                </a:lnTo>
                <a:lnTo>
                  <a:pt x="33143" y="645921"/>
                </a:lnTo>
                <a:lnTo>
                  <a:pt x="69115" y="670175"/>
                </a:lnTo>
                <a:lnTo>
                  <a:pt x="113169" y="679069"/>
                </a:lnTo>
                <a:lnTo>
                  <a:pt x="2881376" y="679069"/>
                </a:lnTo>
                <a:lnTo>
                  <a:pt x="2925417" y="670175"/>
                </a:lnTo>
                <a:lnTo>
                  <a:pt x="2961386" y="645921"/>
                </a:lnTo>
                <a:lnTo>
                  <a:pt x="2985639" y="609953"/>
                </a:lnTo>
                <a:lnTo>
                  <a:pt x="2994533" y="565911"/>
                </a:lnTo>
                <a:lnTo>
                  <a:pt x="2994533" y="113156"/>
                </a:lnTo>
                <a:lnTo>
                  <a:pt x="2985639" y="69115"/>
                </a:lnTo>
                <a:lnTo>
                  <a:pt x="2961386" y="33147"/>
                </a:lnTo>
                <a:lnTo>
                  <a:pt x="2925417" y="8893"/>
                </a:lnTo>
                <a:lnTo>
                  <a:pt x="28813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3452" name="object 28">
            <a:extLst>
              <a:ext uri="{FF2B5EF4-FFF2-40B4-BE49-F238E27FC236}">
                <a16:creationId xmlns:a16="http://schemas.microsoft.com/office/drawing/2014/main" id="{607ECCAE-3589-4777-8210-01B26B40E36D}"/>
              </a:ext>
            </a:extLst>
          </p:cNvPr>
          <p:cNvSpPr>
            <a:spLocks/>
          </p:cNvSpPr>
          <p:nvPr/>
        </p:nvSpPr>
        <p:spPr bwMode="auto">
          <a:xfrm>
            <a:off x="1041400" y="3446463"/>
            <a:ext cx="2994025" cy="679450"/>
          </a:xfrm>
          <a:custGeom>
            <a:avLst/>
            <a:gdLst>
              <a:gd name="T0" fmla="*/ 0 w 2994660"/>
              <a:gd name="T1" fmla="*/ 113156 h 679450"/>
              <a:gd name="T2" fmla="*/ 8882 w 2994660"/>
              <a:gd name="T3" fmla="*/ 69115 h 679450"/>
              <a:gd name="T4" fmla="*/ 33108 w 2994660"/>
              <a:gd name="T5" fmla="*/ 33147 h 679450"/>
              <a:gd name="T6" fmla="*/ 69040 w 2994660"/>
              <a:gd name="T7" fmla="*/ 8893 h 679450"/>
              <a:gd name="T8" fmla="*/ 113049 w 2994660"/>
              <a:gd name="T9" fmla="*/ 0 h 679450"/>
              <a:gd name="T10" fmla="*/ 2878322 w 2994660"/>
              <a:gd name="T11" fmla="*/ 0 h 679450"/>
              <a:gd name="T12" fmla="*/ 2922317 w 2994660"/>
              <a:gd name="T13" fmla="*/ 8893 h 679450"/>
              <a:gd name="T14" fmla="*/ 2958247 w 2994660"/>
              <a:gd name="T15" fmla="*/ 33147 h 679450"/>
              <a:gd name="T16" fmla="*/ 2982474 w 2994660"/>
              <a:gd name="T17" fmla="*/ 69115 h 679450"/>
              <a:gd name="T18" fmla="*/ 2991359 w 2994660"/>
              <a:gd name="T19" fmla="*/ 113156 h 679450"/>
              <a:gd name="T20" fmla="*/ 2991359 w 2994660"/>
              <a:gd name="T21" fmla="*/ 565911 h 679450"/>
              <a:gd name="T22" fmla="*/ 2982474 w 2994660"/>
              <a:gd name="T23" fmla="*/ 609953 h 679450"/>
              <a:gd name="T24" fmla="*/ 2958247 w 2994660"/>
              <a:gd name="T25" fmla="*/ 645921 h 679450"/>
              <a:gd name="T26" fmla="*/ 2922317 w 2994660"/>
              <a:gd name="T27" fmla="*/ 670175 h 679450"/>
              <a:gd name="T28" fmla="*/ 2878322 w 2994660"/>
              <a:gd name="T29" fmla="*/ 679069 h 679450"/>
              <a:gd name="T30" fmla="*/ 113049 w 2994660"/>
              <a:gd name="T31" fmla="*/ 679069 h 679450"/>
              <a:gd name="T32" fmla="*/ 69040 w 2994660"/>
              <a:gd name="T33" fmla="*/ 670175 h 679450"/>
              <a:gd name="T34" fmla="*/ 33108 w 2994660"/>
              <a:gd name="T35" fmla="*/ 645921 h 679450"/>
              <a:gd name="T36" fmla="*/ 8882 w 2994660"/>
              <a:gd name="T37" fmla="*/ 609953 h 679450"/>
              <a:gd name="T38" fmla="*/ 0 w 2994660"/>
              <a:gd name="T39" fmla="*/ 565911 h 679450"/>
              <a:gd name="T40" fmla="*/ 0 w 2994660"/>
              <a:gd name="T41" fmla="*/ 113156 h 6794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94660" h="679450">
                <a:moveTo>
                  <a:pt x="0" y="113156"/>
                </a:moveTo>
                <a:lnTo>
                  <a:pt x="8892" y="69115"/>
                </a:lnTo>
                <a:lnTo>
                  <a:pt x="33143" y="33147"/>
                </a:lnTo>
                <a:lnTo>
                  <a:pt x="69115" y="8893"/>
                </a:lnTo>
                <a:lnTo>
                  <a:pt x="113169" y="0"/>
                </a:lnTo>
                <a:lnTo>
                  <a:pt x="2881376" y="0"/>
                </a:lnTo>
                <a:lnTo>
                  <a:pt x="2925417" y="8893"/>
                </a:lnTo>
                <a:lnTo>
                  <a:pt x="2961386" y="33147"/>
                </a:lnTo>
                <a:lnTo>
                  <a:pt x="2985639" y="69115"/>
                </a:lnTo>
                <a:lnTo>
                  <a:pt x="2994533" y="113156"/>
                </a:lnTo>
                <a:lnTo>
                  <a:pt x="2994533" y="565911"/>
                </a:lnTo>
                <a:lnTo>
                  <a:pt x="2985639" y="609953"/>
                </a:lnTo>
                <a:lnTo>
                  <a:pt x="2961386" y="645921"/>
                </a:lnTo>
                <a:lnTo>
                  <a:pt x="2925417" y="670175"/>
                </a:lnTo>
                <a:lnTo>
                  <a:pt x="2881376" y="679069"/>
                </a:lnTo>
                <a:lnTo>
                  <a:pt x="113169" y="679069"/>
                </a:lnTo>
                <a:lnTo>
                  <a:pt x="69115" y="670175"/>
                </a:lnTo>
                <a:lnTo>
                  <a:pt x="33143" y="645921"/>
                </a:lnTo>
                <a:lnTo>
                  <a:pt x="8892" y="609953"/>
                </a:lnTo>
                <a:lnTo>
                  <a:pt x="0" y="565911"/>
                </a:lnTo>
                <a:lnTo>
                  <a:pt x="0" y="113156"/>
                </a:lnTo>
                <a:close/>
              </a:path>
            </a:pathLst>
          </a:cu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9" name="object 29">
            <a:extLst>
              <a:ext uri="{FF2B5EF4-FFF2-40B4-BE49-F238E27FC236}">
                <a16:creationId xmlns:a16="http://schemas.microsoft.com/office/drawing/2014/main" id="{82CE3E65-958E-40ED-8595-5C440C97920D}"/>
              </a:ext>
            </a:extLst>
          </p:cNvPr>
          <p:cNvSpPr txBox="1"/>
          <p:nvPr/>
        </p:nvSpPr>
        <p:spPr>
          <a:xfrm>
            <a:off x="1871663" y="3648075"/>
            <a:ext cx="1333500" cy="268288"/>
          </a:xfrm>
          <a:prstGeom prst="rect">
            <a:avLst/>
          </a:prstGeom>
        </p:spPr>
        <p:txBody>
          <a:bodyPr lIns="0" tIns="12065" rIns="0" bIns="0">
            <a:spAutoFit/>
          </a:bodyPr>
          <a:lstStyle/>
          <a:p>
            <a:pPr marL="12700">
              <a:spcBef>
                <a:spcPts val="95"/>
              </a:spcBef>
              <a:defRPr/>
            </a:pPr>
            <a:r>
              <a:rPr sz="1600" b="1" spc="-20" dirty="0">
                <a:solidFill>
                  <a:srgbClr val="2D2D2D"/>
                </a:solidFill>
                <a:latin typeface="Arial"/>
                <a:cs typeface="Arial"/>
              </a:rPr>
              <a:t>Api</a:t>
            </a:r>
            <a:r>
              <a:rPr sz="1600" b="1" spc="-5" dirty="0">
                <a:solidFill>
                  <a:srgbClr val="2D2D2D"/>
                </a:solidFill>
                <a:latin typeface="Arial"/>
                <a:cs typeface="Arial"/>
              </a:rPr>
              <a:t>网关</a:t>
            </a:r>
            <a:endParaRPr sz="1600">
              <a:latin typeface="Arial"/>
              <a:cs typeface="Arial"/>
            </a:endParaRPr>
          </a:p>
        </p:txBody>
      </p:sp>
      <p:sp>
        <p:nvSpPr>
          <p:cNvPr id="103454" name="object 30">
            <a:extLst>
              <a:ext uri="{FF2B5EF4-FFF2-40B4-BE49-F238E27FC236}">
                <a16:creationId xmlns:a16="http://schemas.microsoft.com/office/drawing/2014/main" id="{1250689A-C8A2-410B-98EA-80574B5B0872}"/>
              </a:ext>
            </a:extLst>
          </p:cNvPr>
          <p:cNvSpPr>
            <a:spLocks noChangeArrowheads="1"/>
          </p:cNvSpPr>
          <p:nvPr/>
        </p:nvSpPr>
        <p:spPr bwMode="auto">
          <a:xfrm>
            <a:off x="981075" y="4914900"/>
            <a:ext cx="3114675" cy="798513"/>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3455" name="object 31">
            <a:extLst>
              <a:ext uri="{FF2B5EF4-FFF2-40B4-BE49-F238E27FC236}">
                <a16:creationId xmlns:a16="http://schemas.microsoft.com/office/drawing/2014/main" id="{FFFDE76E-4280-4DEB-98B6-D79AA15707D4}"/>
              </a:ext>
            </a:extLst>
          </p:cNvPr>
          <p:cNvSpPr>
            <a:spLocks/>
          </p:cNvSpPr>
          <p:nvPr/>
        </p:nvSpPr>
        <p:spPr bwMode="auto">
          <a:xfrm>
            <a:off x="1041400" y="4937125"/>
            <a:ext cx="2994025" cy="679450"/>
          </a:xfrm>
          <a:custGeom>
            <a:avLst/>
            <a:gdLst>
              <a:gd name="T0" fmla="*/ 2878322 w 2994660"/>
              <a:gd name="T1" fmla="*/ 0 h 679450"/>
              <a:gd name="T2" fmla="*/ 113049 w 2994660"/>
              <a:gd name="T3" fmla="*/ 0 h 679450"/>
              <a:gd name="T4" fmla="*/ 69040 w 2994660"/>
              <a:gd name="T5" fmla="*/ 8893 h 679450"/>
              <a:gd name="T6" fmla="*/ 33108 w 2994660"/>
              <a:gd name="T7" fmla="*/ 33146 h 679450"/>
              <a:gd name="T8" fmla="*/ 8882 w 2994660"/>
              <a:gd name="T9" fmla="*/ 69115 h 679450"/>
              <a:gd name="T10" fmla="*/ 0 w 2994660"/>
              <a:gd name="T11" fmla="*/ 113156 h 679450"/>
              <a:gd name="T12" fmla="*/ 0 w 2994660"/>
              <a:gd name="T13" fmla="*/ 565784 h 679450"/>
              <a:gd name="T14" fmla="*/ 8882 w 2994660"/>
              <a:gd name="T15" fmla="*/ 609826 h 679450"/>
              <a:gd name="T16" fmla="*/ 33108 w 2994660"/>
              <a:gd name="T17" fmla="*/ 645794 h 679450"/>
              <a:gd name="T18" fmla="*/ 69040 w 2994660"/>
              <a:gd name="T19" fmla="*/ 670048 h 679450"/>
              <a:gd name="T20" fmla="*/ 113049 w 2994660"/>
              <a:gd name="T21" fmla="*/ 678941 h 679450"/>
              <a:gd name="T22" fmla="*/ 2878322 w 2994660"/>
              <a:gd name="T23" fmla="*/ 678941 h 679450"/>
              <a:gd name="T24" fmla="*/ 2922317 w 2994660"/>
              <a:gd name="T25" fmla="*/ 670048 h 679450"/>
              <a:gd name="T26" fmla="*/ 2958247 w 2994660"/>
              <a:gd name="T27" fmla="*/ 645794 h 679450"/>
              <a:gd name="T28" fmla="*/ 2982474 w 2994660"/>
              <a:gd name="T29" fmla="*/ 609826 h 679450"/>
              <a:gd name="T30" fmla="*/ 2991359 w 2994660"/>
              <a:gd name="T31" fmla="*/ 565784 h 679450"/>
              <a:gd name="T32" fmla="*/ 2991359 w 2994660"/>
              <a:gd name="T33" fmla="*/ 113156 h 679450"/>
              <a:gd name="T34" fmla="*/ 2982474 w 2994660"/>
              <a:gd name="T35" fmla="*/ 69115 h 679450"/>
              <a:gd name="T36" fmla="*/ 2958247 w 2994660"/>
              <a:gd name="T37" fmla="*/ 33146 h 679450"/>
              <a:gd name="T38" fmla="*/ 2922317 w 2994660"/>
              <a:gd name="T39" fmla="*/ 8893 h 679450"/>
              <a:gd name="T40" fmla="*/ 2878322 w 2994660"/>
              <a:gd name="T41" fmla="*/ 0 h 6794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94660" h="679450">
                <a:moveTo>
                  <a:pt x="2881376" y="0"/>
                </a:moveTo>
                <a:lnTo>
                  <a:pt x="113169" y="0"/>
                </a:lnTo>
                <a:lnTo>
                  <a:pt x="69115" y="8893"/>
                </a:lnTo>
                <a:lnTo>
                  <a:pt x="33143" y="33146"/>
                </a:lnTo>
                <a:lnTo>
                  <a:pt x="8892" y="69115"/>
                </a:lnTo>
                <a:lnTo>
                  <a:pt x="0" y="113156"/>
                </a:lnTo>
                <a:lnTo>
                  <a:pt x="0" y="565784"/>
                </a:lnTo>
                <a:lnTo>
                  <a:pt x="8892" y="609826"/>
                </a:lnTo>
                <a:lnTo>
                  <a:pt x="33143" y="645794"/>
                </a:lnTo>
                <a:lnTo>
                  <a:pt x="69115" y="670048"/>
                </a:lnTo>
                <a:lnTo>
                  <a:pt x="113169" y="678941"/>
                </a:lnTo>
                <a:lnTo>
                  <a:pt x="2881376" y="678941"/>
                </a:lnTo>
                <a:lnTo>
                  <a:pt x="2925417" y="670048"/>
                </a:lnTo>
                <a:lnTo>
                  <a:pt x="2961386" y="645794"/>
                </a:lnTo>
                <a:lnTo>
                  <a:pt x="2985639" y="609826"/>
                </a:lnTo>
                <a:lnTo>
                  <a:pt x="2994533" y="565784"/>
                </a:lnTo>
                <a:lnTo>
                  <a:pt x="2994533" y="113156"/>
                </a:lnTo>
                <a:lnTo>
                  <a:pt x="2985639" y="69115"/>
                </a:lnTo>
                <a:lnTo>
                  <a:pt x="2961386" y="33146"/>
                </a:lnTo>
                <a:lnTo>
                  <a:pt x="2925417" y="8893"/>
                </a:lnTo>
                <a:lnTo>
                  <a:pt x="28813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3456" name="object 32">
            <a:extLst>
              <a:ext uri="{FF2B5EF4-FFF2-40B4-BE49-F238E27FC236}">
                <a16:creationId xmlns:a16="http://schemas.microsoft.com/office/drawing/2014/main" id="{F1F8CC12-590E-4BB1-B3E6-1BA7C07FAC8B}"/>
              </a:ext>
            </a:extLst>
          </p:cNvPr>
          <p:cNvSpPr>
            <a:spLocks/>
          </p:cNvSpPr>
          <p:nvPr/>
        </p:nvSpPr>
        <p:spPr bwMode="auto">
          <a:xfrm>
            <a:off x="1041400" y="4937125"/>
            <a:ext cx="2994025" cy="679450"/>
          </a:xfrm>
          <a:custGeom>
            <a:avLst/>
            <a:gdLst>
              <a:gd name="T0" fmla="*/ 0 w 2994660"/>
              <a:gd name="T1" fmla="*/ 113156 h 679450"/>
              <a:gd name="T2" fmla="*/ 8882 w 2994660"/>
              <a:gd name="T3" fmla="*/ 69115 h 679450"/>
              <a:gd name="T4" fmla="*/ 33108 w 2994660"/>
              <a:gd name="T5" fmla="*/ 33146 h 679450"/>
              <a:gd name="T6" fmla="*/ 69040 w 2994660"/>
              <a:gd name="T7" fmla="*/ 8893 h 679450"/>
              <a:gd name="T8" fmla="*/ 113049 w 2994660"/>
              <a:gd name="T9" fmla="*/ 0 h 679450"/>
              <a:gd name="T10" fmla="*/ 2878322 w 2994660"/>
              <a:gd name="T11" fmla="*/ 0 h 679450"/>
              <a:gd name="T12" fmla="*/ 2922317 w 2994660"/>
              <a:gd name="T13" fmla="*/ 8893 h 679450"/>
              <a:gd name="T14" fmla="*/ 2958247 w 2994660"/>
              <a:gd name="T15" fmla="*/ 33146 h 679450"/>
              <a:gd name="T16" fmla="*/ 2982474 w 2994660"/>
              <a:gd name="T17" fmla="*/ 69115 h 679450"/>
              <a:gd name="T18" fmla="*/ 2991359 w 2994660"/>
              <a:gd name="T19" fmla="*/ 113156 h 679450"/>
              <a:gd name="T20" fmla="*/ 2991359 w 2994660"/>
              <a:gd name="T21" fmla="*/ 565784 h 679450"/>
              <a:gd name="T22" fmla="*/ 2982474 w 2994660"/>
              <a:gd name="T23" fmla="*/ 609826 h 679450"/>
              <a:gd name="T24" fmla="*/ 2958247 w 2994660"/>
              <a:gd name="T25" fmla="*/ 645794 h 679450"/>
              <a:gd name="T26" fmla="*/ 2922317 w 2994660"/>
              <a:gd name="T27" fmla="*/ 670048 h 679450"/>
              <a:gd name="T28" fmla="*/ 2878322 w 2994660"/>
              <a:gd name="T29" fmla="*/ 678941 h 679450"/>
              <a:gd name="T30" fmla="*/ 113049 w 2994660"/>
              <a:gd name="T31" fmla="*/ 678941 h 679450"/>
              <a:gd name="T32" fmla="*/ 69040 w 2994660"/>
              <a:gd name="T33" fmla="*/ 670048 h 679450"/>
              <a:gd name="T34" fmla="*/ 33108 w 2994660"/>
              <a:gd name="T35" fmla="*/ 645794 h 679450"/>
              <a:gd name="T36" fmla="*/ 8882 w 2994660"/>
              <a:gd name="T37" fmla="*/ 609826 h 679450"/>
              <a:gd name="T38" fmla="*/ 0 w 2994660"/>
              <a:gd name="T39" fmla="*/ 565784 h 679450"/>
              <a:gd name="T40" fmla="*/ 0 w 2994660"/>
              <a:gd name="T41" fmla="*/ 113156 h 6794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94660" h="679450">
                <a:moveTo>
                  <a:pt x="0" y="113156"/>
                </a:moveTo>
                <a:lnTo>
                  <a:pt x="8892" y="69115"/>
                </a:lnTo>
                <a:lnTo>
                  <a:pt x="33143" y="33146"/>
                </a:lnTo>
                <a:lnTo>
                  <a:pt x="69115" y="8893"/>
                </a:lnTo>
                <a:lnTo>
                  <a:pt x="113169" y="0"/>
                </a:lnTo>
                <a:lnTo>
                  <a:pt x="2881376" y="0"/>
                </a:lnTo>
                <a:lnTo>
                  <a:pt x="2925417" y="8893"/>
                </a:lnTo>
                <a:lnTo>
                  <a:pt x="2961386" y="33146"/>
                </a:lnTo>
                <a:lnTo>
                  <a:pt x="2985639" y="69115"/>
                </a:lnTo>
                <a:lnTo>
                  <a:pt x="2994533" y="113156"/>
                </a:lnTo>
                <a:lnTo>
                  <a:pt x="2994533" y="565784"/>
                </a:lnTo>
                <a:lnTo>
                  <a:pt x="2985639" y="609826"/>
                </a:lnTo>
                <a:lnTo>
                  <a:pt x="2961386" y="645794"/>
                </a:lnTo>
                <a:lnTo>
                  <a:pt x="2925417" y="670048"/>
                </a:lnTo>
                <a:lnTo>
                  <a:pt x="2881376" y="678941"/>
                </a:lnTo>
                <a:lnTo>
                  <a:pt x="113169" y="678941"/>
                </a:lnTo>
                <a:lnTo>
                  <a:pt x="69115" y="670048"/>
                </a:lnTo>
                <a:lnTo>
                  <a:pt x="33143" y="645794"/>
                </a:lnTo>
                <a:lnTo>
                  <a:pt x="8892" y="609826"/>
                </a:lnTo>
                <a:lnTo>
                  <a:pt x="0" y="565784"/>
                </a:lnTo>
                <a:lnTo>
                  <a:pt x="0" y="113156"/>
                </a:lnTo>
                <a:close/>
              </a:path>
            </a:pathLst>
          </a:cu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3" name="object 33">
            <a:extLst>
              <a:ext uri="{FF2B5EF4-FFF2-40B4-BE49-F238E27FC236}">
                <a16:creationId xmlns:a16="http://schemas.microsoft.com/office/drawing/2014/main" id="{63D1F256-AD97-4E31-B9C6-6A251FDC929E}"/>
              </a:ext>
            </a:extLst>
          </p:cNvPr>
          <p:cNvSpPr txBox="1"/>
          <p:nvPr/>
        </p:nvSpPr>
        <p:spPr>
          <a:xfrm>
            <a:off x="2128838" y="5138738"/>
            <a:ext cx="819150" cy="268287"/>
          </a:xfrm>
          <a:prstGeom prst="rect">
            <a:avLst/>
          </a:prstGeom>
        </p:spPr>
        <p:txBody>
          <a:bodyPr lIns="0" tIns="12065" rIns="0" bIns="0">
            <a:spAutoFit/>
          </a:bodyPr>
          <a:lstStyle/>
          <a:p>
            <a:pPr marL="12700">
              <a:spcBef>
                <a:spcPts val="95"/>
              </a:spcBef>
              <a:defRPr/>
            </a:pPr>
            <a:r>
              <a:rPr sz="1600" b="1" spc="-5" dirty="0">
                <a:solidFill>
                  <a:srgbClr val="2D2D2D"/>
                </a:solidFill>
                <a:latin typeface="Arial"/>
                <a:cs typeface="Arial"/>
              </a:rPr>
              <a:t>油料</a:t>
            </a:r>
            <a:r>
              <a:rPr sz="1600" b="1" spc="-45" dirty="0">
                <a:solidFill>
                  <a:srgbClr val="2D2D2D"/>
                </a:solidFill>
                <a:latin typeface="Arial"/>
                <a:cs typeface="Arial"/>
              </a:rPr>
              <a:t>Y</a:t>
            </a:r>
            <a:r>
              <a:rPr sz="1600" b="1" spc="-5" dirty="0">
                <a:solidFill>
                  <a:srgbClr val="2D2D2D"/>
                </a:solidFill>
                <a:latin typeface="Arial"/>
                <a:cs typeface="Arial"/>
              </a:rPr>
              <a:t>Gl</a:t>
            </a:r>
            <a:r>
              <a:rPr sz="1600" b="1" spc="-15" dirty="0">
                <a:solidFill>
                  <a:srgbClr val="2D2D2D"/>
                </a:solidFill>
                <a:latin typeface="Arial"/>
                <a:cs typeface="Arial"/>
              </a:rPr>
              <a:t>o</a:t>
            </a:r>
            <a:r>
              <a:rPr sz="1600" b="1" spc="-5" dirty="0">
                <a:solidFill>
                  <a:srgbClr val="2D2D2D"/>
                </a:solidFill>
                <a:latin typeface="Arial"/>
                <a:cs typeface="Arial"/>
              </a:rPr>
              <a:t>t</a:t>
            </a:r>
            <a:endParaRPr sz="1600">
              <a:latin typeface="Arial"/>
              <a:cs typeface="Arial"/>
            </a:endParaRPr>
          </a:p>
        </p:txBody>
      </p:sp>
      <p:sp>
        <p:nvSpPr>
          <p:cNvPr id="103458" name="object 34">
            <a:extLst>
              <a:ext uri="{FF2B5EF4-FFF2-40B4-BE49-F238E27FC236}">
                <a16:creationId xmlns:a16="http://schemas.microsoft.com/office/drawing/2014/main" id="{3AD1CB62-01F4-4946-B410-7ECF6ED4F9C7}"/>
              </a:ext>
            </a:extLst>
          </p:cNvPr>
          <p:cNvSpPr>
            <a:spLocks/>
          </p:cNvSpPr>
          <p:nvPr/>
        </p:nvSpPr>
        <p:spPr bwMode="auto">
          <a:xfrm>
            <a:off x="3971925" y="4802188"/>
            <a:ext cx="1666875" cy="538162"/>
          </a:xfrm>
          <a:custGeom>
            <a:avLst/>
            <a:gdLst>
              <a:gd name="T0" fmla="*/ 63500 w 1666875"/>
              <a:gd name="T1" fmla="*/ 409762 h 538479"/>
              <a:gd name="T2" fmla="*/ 38790 w 1666875"/>
              <a:gd name="T3" fmla="*/ 414741 h 538479"/>
              <a:gd name="T4" fmla="*/ 18605 w 1666875"/>
              <a:gd name="T5" fmla="*/ 428314 h 538479"/>
              <a:gd name="T6" fmla="*/ 4992 w 1666875"/>
              <a:gd name="T7" fmla="*/ 448440 h 538479"/>
              <a:gd name="T8" fmla="*/ 0 w 1666875"/>
              <a:gd name="T9" fmla="*/ 473076 h 538479"/>
              <a:gd name="T10" fmla="*/ 4992 w 1666875"/>
              <a:gd name="T11" fmla="*/ 497713 h 538479"/>
              <a:gd name="T12" fmla="*/ 18605 w 1666875"/>
              <a:gd name="T13" fmla="*/ 517839 h 538479"/>
              <a:gd name="T14" fmla="*/ 38790 w 1666875"/>
              <a:gd name="T15" fmla="*/ 531412 h 538479"/>
              <a:gd name="T16" fmla="*/ 63500 w 1666875"/>
              <a:gd name="T17" fmla="*/ 536389 h 538479"/>
              <a:gd name="T18" fmla="*/ 88209 w 1666875"/>
              <a:gd name="T19" fmla="*/ 531412 h 538479"/>
              <a:gd name="T20" fmla="*/ 108394 w 1666875"/>
              <a:gd name="T21" fmla="*/ 517839 h 538479"/>
              <a:gd name="T22" fmla="*/ 122007 w 1666875"/>
              <a:gd name="T23" fmla="*/ 497713 h 538479"/>
              <a:gd name="T24" fmla="*/ 125075 w 1666875"/>
              <a:gd name="T25" fmla="*/ 482573 h 538479"/>
              <a:gd name="T26" fmla="*/ 63500 w 1666875"/>
              <a:gd name="T27" fmla="*/ 482573 h 538479"/>
              <a:gd name="T28" fmla="*/ 63500 w 1666875"/>
              <a:gd name="T29" fmla="*/ 463579 h 538479"/>
              <a:gd name="T30" fmla="*/ 125075 w 1666875"/>
              <a:gd name="T31" fmla="*/ 463579 h 538479"/>
              <a:gd name="T32" fmla="*/ 122007 w 1666875"/>
              <a:gd name="T33" fmla="*/ 448440 h 538479"/>
              <a:gd name="T34" fmla="*/ 108394 w 1666875"/>
              <a:gd name="T35" fmla="*/ 428314 h 538479"/>
              <a:gd name="T36" fmla="*/ 88209 w 1666875"/>
              <a:gd name="T37" fmla="*/ 414741 h 538479"/>
              <a:gd name="T38" fmla="*/ 63500 w 1666875"/>
              <a:gd name="T39" fmla="*/ 409762 h 538479"/>
              <a:gd name="T40" fmla="*/ 125075 w 1666875"/>
              <a:gd name="T41" fmla="*/ 463579 h 538479"/>
              <a:gd name="T42" fmla="*/ 63500 w 1666875"/>
              <a:gd name="T43" fmla="*/ 463579 h 538479"/>
              <a:gd name="T44" fmla="*/ 63500 w 1666875"/>
              <a:gd name="T45" fmla="*/ 482573 h 538479"/>
              <a:gd name="T46" fmla="*/ 125075 w 1666875"/>
              <a:gd name="T47" fmla="*/ 482573 h 538479"/>
              <a:gd name="T48" fmla="*/ 127000 w 1666875"/>
              <a:gd name="T49" fmla="*/ 473076 h 538479"/>
              <a:gd name="T50" fmla="*/ 125075 w 1666875"/>
              <a:gd name="T51" fmla="*/ 463579 h 538479"/>
              <a:gd name="T52" fmla="*/ 1647697 w 1666875"/>
              <a:gd name="T53" fmla="*/ 463579 h 538479"/>
              <a:gd name="T54" fmla="*/ 125075 w 1666875"/>
              <a:gd name="T55" fmla="*/ 463579 h 538479"/>
              <a:gd name="T56" fmla="*/ 127000 w 1666875"/>
              <a:gd name="T57" fmla="*/ 473076 h 538479"/>
              <a:gd name="T58" fmla="*/ 125075 w 1666875"/>
              <a:gd name="T59" fmla="*/ 482573 h 538479"/>
              <a:gd name="T60" fmla="*/ 1662429 w 1666875"/>
              <a:gd name="T61" fmla="*/ 482573 h 538479"/>
              <a:gd name="T62" fmla="*/ 1666747 w 1666875"/>
              <a:gd name="T63" fmla="*/ 478268 h 538479"/>
              <a:gd name="T64" fmla="*/ 1666747 w 1666875"/>
              <a:gd name="T65" fmla="*/ 473076 h 538479"/>
              <a:gd name="T66" fmla="*/ 1647697 w 1666875"/>
              <a:gd name="T67" fmla="*/ 473076 h 538479"/>
              <a:gd name="T68" fmla="*/ 1647697 w 1666875"/>
              <a:gd name="T69" fmla="*/ 463579 h 538479"/>
              <a:gd name="T70" fmla="*/ 1666747 w 1666875"/>
              <a:gd name="T71" fmla="*/ 0 h 538479"/>
              <a:gd name="T72" fmla="*/ 1647697 w 1666875"/>
              <a:gd name="T73" fmla="*/ 0 h 538479"/>
              <a:gd name="T74" fmla="*/ 1647697 w 1666875"/>
              <a:gd name="T75" fmla="*/ 473076 h 538479"/>
              <a:gd name="T76" fmla="*/ 1657222 w 1666875"/>
              <a:gd name="T77" fmla="*/ 463579 h 538479"/>
              <a:gd name="T78" fmla="*/ 1666747 w 1666875"/>
              <a:gd name="T79" fmla="*/ 463579 h 538479"/>
              <a:gd name="T80" fmla="*/ 1666747 w 1666875"/>
              <a:gd name="T81" fmla="*/ 0 h 538479"/>
              <a:gd name="T82" fmla="*/ 1666747 w 1666875"/>
              <a:gd name="T83" fmla="*/ 463579 h 538479"/>
              <a:gd name="T84" fmla="*/ 1657222 w 1666875"/>
              <a:gd name="T85" fmla="*/ 463579 h 538479"/>
              <a:gd name="T86" fmla="*/ 1647697 w 1666875"/>
              <a:gd name="T87" fmla="*/ 473076 h 538479"/>
              <a:gd name="T88" fmla="*/ 1666747 w 1666875"/>
              <a:gd name="T89" fmla="*/ 473076 h 538479"/>
              <a:gd name="T90" fmla="*/ 1666747 w 1666875"/>
              <a:gd name="T91" fmla="*/ 463579 h 53847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666875" h="538479">
                <a:moveTo>
                  <a:pt x="63500" y="410971"/>
                </a:moveTo>
                <a:lnTo>
                  <a:pt x="38790" y="415964"/>
                </a:lnTo>
                <a:lnTo>
                  <a:pt x="18605" y="429577"/>
                </a:lnTo>
                <a:lnTo>
                  <a:pt x="4992" y="449762"/>
                </a:lnTo>
                <a:lnTo>
                  <a:pt x="0" y="474471"/>
                </a:lnTo>
                <a:lnTo>
                  <a:pt x="4992" y="499181"/>
                </a:lnTo>
                <a:lnTo>
                  <a:pt x="18605" y="519366"/>
                </a:lnTo>
                <a:lnTo>
                  <a:pt x="38790" y="532979"/>
                </a:lnTo>
                <a:lnTo>
                  <a:pt x="63500" y="537971"/>
                </a:lnTo>
                <a:lnTo>
                  <a:pt x="88209" y="532979"/>
                </a:lnTo>
                <a:lnTo>
                  <a:pt x="108394" y="519366"/>
                </a:lnTo>
                <a:lnTo>
                  <a:pt x="122007" y="499181"/>
                </a:lnTo>
                <a:lnTo>
                  <a:pt x="125075" y="483996"/>
                </a:lnTo>
                <a:lnTo>
                  <a:pt x="63500" y="483996"/>
                </a:lnTo>
                <a:lnTo>
                  <a:pt x="63500" y="464946"/>
                </a:lnTo>
                <a:lnTo>
                  <a:pt x="125075" y="464946"/>
                </a:lnTo>
                <a:lnTo>
                  <a:pt x="122007" y="449762"/>
                </a:lnTo>
                <a:lnTo>
                  <a:pt x="108394" y="429577"/>
                </a:lnTo>
                <a:lnTo>
                  <a:pt x="88209" y="415964"/>
                </a:lnTo>
                <a:lnTo>
                  <a:pt x="63500" y="410971"/>
                </a:lnTo>
                <a:close/>
              </a:path>
              <a:path w="1666875" h="538479">
                <a:moveTo>
                  <a:pt x="125075" y="464946"/>
                </a:moveTo>
                <a:lnTo>
                  <a:pt x="63500" y="464946"/>
                </a:lnTo>
                <a:lnTo>
                  <a:pt x="63500" y="483996"/>
                </a:lnTo>
                <a:lnTo>
                  <a:pt x="125075" y="483996"/>
                </a:lnTo>
                <a:lnTo>
                  <a:pt x="127000" y="474471"/>
                </a:lnTo>
                <a:lnTo>
                  <a:pt x="125075" y="464946"/>
                </a:lnTo>
                <a:close/>
              </a:path>
              <a:path w="1666875" h="538479">
                <a:moveTo>
                  <a:pt x="1647697" y="464946"/>
                </a:moveTo>
                <a:lnTo>
                  <a:pt x="125075" y="464946"/>
                </a:lnTo>
                <a:lnTo>
                  <a:pt x="127000" y="474471"/>
                </a:lnTo>
                <a:lnTo>
                  <a:pt x="125075" y="483996"/>
                </a:lnTo>
                <a:lnTo>
                  <a:pt x="1662429" y="483996"/>
                </a:lnTo>
                <a:lnTo>
                  <a:pt x="1666747" y="479678"/>
                </a:lnTo>
                <a:lnTo>
                  <a:pt x="1666747" y="474471"/>
                </a:lnTo>
                <a:lnTo>
                  <a:pt x="1647697" y="474471"/>
                </a:lnTo>
                <a:lnTo>
                  <a:pt x="1647697" y="464946"/>
                </a:lnTo>
                <a:close/>
              </a:path>
              <a:path w="1666875" h="538479">
                <a:moveTo>
                  <a:pt x="1666747" y="0"/>
                </a:moveTo>
                <a:lnTo>
                  <a:pt x="1647697" y="0"/>
                </a:lnTo>
                <a:lnTo>
                  <a:pt x="1647697" y="474471"/>
                </a:lnTo>
                <a:lnTo>
                  <a:pt x="1657222" y="464946"/>
                </a:lnTo>
                <a:lnTo>
                  <a:pt x="1666747" y="464946"/>
                </a:lnTo>
                <a:lnTo>
                  <a:pt x="1666747" y="0"/>
                </a:lnTo>
                <a:close/>
              </a:path>
              <a:path w="1666875" h="538479">
                <a:moveTo>
                  <a:pt x="1666747" y="464946"/>
                </a:moveTo>
                <a:lnTo>
                  <a:pt x="1657222" y="464946"/>
                </a:lnTo>
                <a:lnTo>
                  <a:pt x="1647697" y="474471"/>
                </a:lnTo>
                <a:lnTo>
                  <a:pt x="1666747" y="474471"/>
                </a:lnTo>
                <a:lnTo>
                  <a:pt x="1666747" y="464946"/>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3459" name="object 35">
            <a:extLst>
              <a:ext uri="{FF2B5EF4-FFF2-40B4-BE49-F238E27FC236}">
                <a16:creationId xmlns:a16="http://schemas.microsoft.com/office/drawing/2014/main" id="{8139BBCB-9D81-45EF-AC97-77D5E0D05C71}"/>
              </a:ext>
            </a:extLst>
          </p:cNvPr>
          <p:cNvSpPr>
            <a:spLocks/>
          </p:cNvSpPr>
          <p:nvPr/>
        </p:nvSpPr>
        <p:spPr bwMode="auto">
          <a:xfrm>
            <a:off x="3971925" y="3722688"/>
            <a:ext cx="966788" cy="127000"/>
          </a:xfrm>
          <a:custGeom>
            <a:avLst/>
            <a:gdLst>
              <a:gd name="T0" fmla="*/ 63605 w 966470"/>
              <a:gd name="T1" fmla="*/ 0 h 127000"/>
              <a:gd name="T2" fmla="*/ 38855 w 966470"/>
              <a:gd name="T3" fmla="*/ 4992 h 127000"/>
              <a:gd name="T4" fmla="*/ 18635 w 966470"/>
              <a:gd name="T5" fmla="*/ 18605 h 127000"/>
              <a:gd name="T6" fmla="*/ 5002 w 966470"/>
              <a:gd name="T7" fmla="*/ 38790 h 127000"/>
              <a:gd name="T8" fmla="*/ 0 w 966470"/>
              <a:gd name="T9" fmla="*/ 63499 h 127000"/>
              <a:gd name="T10" fmla="*/ 5002 w 966470"/>
              <a:gd name="T11" fmla="*/ 88263 h 127000"/>
              <a:gd name="T12" fmla="*/ 18635 w 966470"/>
              <a:gd name="T13" fmla="*/ 108442 h 127000"/>
              <a:gd name="T14" fmla="*/ 38855 w 966470"/>
              <a:gd name="T15" fmla="*/ 122025 h 127000"/>
              <a:gd name="T16" fmla="*/ 63605 w 966470"/>
              <a:gd name="T17" fmla="*/ 126999 h 127000"/>
              <a:gd name="T18" fmla="*/ 88354 w 966470"/>
              <a:gd name="T19" fmla="*/ 122025 h 127000"/>
              <a:gd name="T20" fmla="*/ 108574 w 966470"/>
              <a:gd name="T21" fmla="*/ 108442 h 127000"/>
              <a:gd name="T22" fmla="*/ 122207 w 966470"/>
              <a:gd name="T23" fmla="*/ 88263 h 127000"/>
              <a:gd name="T24" fmla="*/ 125284 w 966470"/>
              <a:gd name="T25" fmla="*/ 73024 h 127000"/>
              <a:gd name="T26" fmla="*/ 63605 w 966470"/>
              <a:gd name="T27" fmla="*/ 73024 h 127000"/>
              <a:gd name="T28" fmla="*/ 63605 w 966470"/>
              <a:gd name="T29" fmla="*/ 53974 h 127000"/>
              <a:gd name="T30" fmla="*/ 125280 w 966470"/>
              <a:gd name="T31" fmla="*/ 53974 h 127000"/>
              <a:gd name="T32" fmla="*/ 122207 w 966470"/>
              <a:gd name="T33" fmla="*/ 38790 h 127000"/>
              <a:gd name="T34" fmla="*/ 108574 w 966470"/>
              <a:gd name="T35" fmla="*/ 18605 h 127000"/>
              <a:gd name="T36" fmla="*/ 88354 w 966470"/>
              <a:gd name="T37" fmla="*/ 4992 h 127000"/>
              <a:gd name="T38" fmla="*/ 63605 w 966470"/>
              <a:gd name="T39" fmla="*/ 0 h 127000"/>
              <a:gd name="T40" fmla="*/ 125280 w 966470"/>
              <a:gd name="T41" fmla="*/ 53974 h 127000"/>
              <a:gd name="T42" fmla="*/ 63605 w 966470"/>
              <a:gd name="T43" fmla="*/ 53974 h 127000"/>
              <a:gd name="T44" fmla="*/ 63605 w 966470"/>
              <a:gd name="T45" fmla="*/ 73024 h 127000"/>
              <a:gd name="T46" fmla="*/ 125284 w 966470"/>
              <a:gd name="T47" fmla="*/ 73024 h 127000"/>
              <a:gd name="T48" fmla="*/ 127210 w 966470"/>
              <a:gd name="T49" fmla="*/ 63499 h 127000"/>
              <a:gd name="T50" fmla="*/ 125280 w 966470"/>
              <a:gd name="T51" fmla="*/ 53974 h 127000"/>
              <a:gd name="T52" fmla="*/ 967932 w 966470"/>
              <a:gd name="T53" fmla="*/ 53974 h 127000"/>
              <a:gd name="T54" fmla="*/ 125280 w 966470"/>
              <a:gd name="T55" fmla="*/ 53974 h 127000"/>
              <a:gd name="T56" fmla="*/ 127210 w 966470"/>
              <a:gd name="T57" fmla="*/ 63499 h 127000"/>
              <a:gd name="T58" fmla="*/ 125284 w 966470"/>
              <a:gd name="T59" fmla="*/ 73024 h 127000"/>
              <a:gd name="T60" fmla="*/ 967932 w 966470"/>
              <a:gd name="T61" fmla="*/ 73024 h 127000"/>
              <a:gd name="T62" fmla="*/ 967932 w 966470"/>
              <a:gd name="T63" fmla="*/ 53974 h 12700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66470" h="127000">
                <a:moveTo>
                  <a:pt x="63500" y="0"/>
                </a:moveTo>
                <a:lnTo>
                  <a:pt x="38790" y="4992"/>
                </a:lnTo>
                <a:lnTo>
                  <a:pt x="18605" y="18605"/>
                </a:lnTo>
                <a:lnTo>
                  <a:pt x="4992" y="38790"/>
                </a:lnTo>
                <a:lnTo>
                  <a:pt x="0" y="63499"/>
                </a:lnTo>
                <a:lnTo>
                  <a:pt x="4992" y="88263"/>
                </a:lnTo>
                <a:lnTo>
                  <a:pt x="18605" y="108442"/>
                </a:lnTo>
                <a:lnTo>
                  <a:pt x="38790" y="122025"/>
                </a:lnTo>
                <a:lnTo>
                  <a:pt x="63500" y="126999"/>
                </a:lnTo>
                <a:lnTo>
                  <a:pt x="88209" y="122025"/>
                </a:lnTo>
                <a:lnTo>
                  <a:pt x="108394" y="108442"/>
                </a:lnTo>
                <a:lnTo>
                  <a:pt x="122007" y="88263"/>
                </a:lnTo>
                <a:lnTo>
                  <a:pt x="125079" y="73024"/>
                </a:lnTo>
                <a:lnTo>
                  <a:pt x="63500" y="73024"/>
                </a:lnTo>
                <a:lnTo>
                  <a:pt x="63500" y="53974"/>
                </a:lnTo>
                <a:lnTo>
                  <a:pt x="125075" y="53974"/>
                </a:lnTo>
                <a:lnTo>
                  <a:pt x="122007" y="38790"/>
                </a:lnTo>
                <a:lnTo>
                  <a:pt x="108394" y="18605"/>
                </a:lnTo>
                <a:lnTo>
                  <a:pt x="88209" y="4992"/>
                </a:lnTo>
                <a:lnTo>
                  <a:pt x="63500" y="0"/>
                </a:lnTo>
                <a:close/>
              </a:path>
              <a:path w="966470" h="127000">
                <a:moveTo>
                  <a:pt x="125075" y="53974"/>
                </a:moveTo>
                <a:lnTo>
                  <a:pt x="63500" y="53974"/>
                </a:lnTo>
                <a:lnTo>
                  <a:pt x="63500" y="73024"/>
                </a:lnTo>
                <a:lnTo>
                  <a:pt x="125079" y="73024"/>
                </a:lnTo>
                <a:lnTo>
                  <a:pt x="127000" y="63499"/>
                </a:lnTo>
                <a:lnTo>
                  <a:pt x="125075" y="53974"/>
                </a:lnTo>
                <a:close/>
              </a:path>
              <a:path w="966470" h="127000">
                <a:moveTo>
                  <a:pt x="966342" y="53974"/>
                </a:moveTo>
                <a:lnTo>
                  <a:pt x="125075" y="53974"/>
                </a:lnTo>
                <a:lnTo>
                  <a:pt x="127000" y="63499"/>
                </a:lnTo>
                <a:lnTo>
                  <a:pt x="125079" y="73024"/>
                </a:lnTo>
                <a:lnTo>
                  <a:pt x="966342" y="73024"/>
                </a:lnTo>
                <a:lnTo>
                  <a:pt x="966342" y="53974"/>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3460" name="object 36">
            <a:extLst>
              <a:ext uri="{FF2B5EF4-FFF2-40B4-BE49-F238E27FC236}">
                <a16:creationId xmlns:a16="http://schemas.microsoft.com/office/drawing/2014/main" id="{F70ECB14-E2C0-4449-9354-90752BDEED52}"/>
              </a:ext>
            </a:extLst>
          </p:cNvPr>
          <p:cNvSpPr>
            <a:spLocks noChangeArrowheads="1"/>
          </p:cNvSpPr>
          <p:nvPr/>
        </p:nvSpPr>
        <p:spPr bwMode="auto">
          <a:xfrm>
            <a:off x="8093075" y="4914900"/>
            <a:ext cx="3117850" cy="798513"/>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3461" name="object 37">
            <a:extLst>
              <a:ext uri="{FF2B5EF4-FFF2-40B4-BE49-F238E27FC236}">
                <a16:creationId xmlns:a16="http://schemas.microsoft.com/office/drawing/2014/main" id="{BC3A2C2E-E344-4200-8651-0A501C53CB40}"/>
              </a:ext>
            </a:extLst>
          </p:cNvPr>
          <p:cNvSpPr>
            <a:spLocks noChangeArrowheads="1"/>
          </p:cNvSpPr>
          <p:nvPr/>
        </p:nvSpPr>
        <p:spPr bwMode="auto">
          <a:xfrm>
            <a:off x="8521700" y="4956175"/>
            <a:ext cx="2316163" cy="777875"/>
          </a:xfrm>
          <a:prstGeom prst="rect">
            <a:avLst/>
          </a:prstGeom>
          <a:blipFill dpi="0" rotWithShape="1">
            <a:blip r:embed="rId1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3462" name="object 38">
            <a:extLst>
              <a:ext uri="{FF2B5EF4-FFF2-40B4-BE49-F238E27FC236}">
                <a16:creationId xmlns:a16="http://schemas.microsoft.com/office/drawing/2014/main" id="{E36E7071-0DAC-4ED7-BAAE-30052052A503}"/>
              </a:ext>
            </a:extLst>
          </p:cNvPr>
          <p:cNvSpPr>
            <a:spLocks/>
          </p:cNvSpPr>
          <p:nvPr/>
        </p:nvSpPr>
        <p:spPr bwMode="auto">
          <a:xfrm>
            <a:off x="8153400" y="4937125"/>
            <a:ext cx="2997200" cy="679450"/>
          </a:xfrm>
          <a:custGeom>
            <a:avLst/>
            <a:gdLst>
              <a:gd name="T0" fmla="*/ 2881501 w 2997834"/>
              <a:gd name="T1" fmla="*/ 0 h 679450"/>
              <a:gd name="T2" fmla="*/ 113036 w 2997834"/>
              <a:gd name="T3" fmla="*/ 0 h 679450"/>
              <a:gd name="T4" fmla="*/ 69040 w 2997834"/>
              <a:gd name="T5" fmla="*/ 8893 h 679450"/>
              <a:gd name="T6" fmla="*/ 33112 w 2997834"/>
              <a:gd name="T7" fmla="*/ 33146 h 679450"/>
              <a:gd name="T8" fmla="*/ 8883 w 2997834"/>
              <a:gd name="T9" fmla="*/ 69115 h 679450"/>
              <a:gd name="T10" fmla="*/ 0 w 2997834"/>
              <a:gd name="T11" fmla="*/ 113156 h 679450"/>
              <a:gd name="T12" fmla="*/ 0 w 2997834"/>
              <a:gd name="T13" fmla="*/ 565784 h 679450"/>
              <a:gd name="T14" fmla="*/ 8883 w 2997834"/>
              <a:gd name="T15" fmla="*/ 609826 h 679450"/>
              <a:gd name="T16" fmla="*/ 33112 w 2997834"/>
              <a:gd name="T17" fmla="*/ 645794 h 679450"/>
              <a:gd name="T18" fmla="*/ 69040 w 2997834"/>
              <a:gd name="T19" fmla="*/ 670048 h 679450"/>
              <a:gd name="T20" fmla="*/ 113036 w 2997834"/>
              <a:gd name="T21" fmla="*/ 678941 h 679450"/>
              <a:gd name="T22" fmla="*/ 2881501 w 2997834"/>
              <a:gd name="T23" fmla="*/ 678941 h 679450"/>
              <a:gd name="T24" fmla="*/ 2925497 w 2997834"/>
              <a:gd name="T25" fmla="*/ 670048 h 679450"/>
              <a:gd name="T26" fmla="*/ 2961426 w 2997834"/>
              <a:gd name="T27" fmla="*/ 645794 h 679450"/>
              <a:gd name="T28" fmla="*/ 2985654 w 2997834"/>
              <a:gd name="T29" fmla="*/ 609826 h 679450"/>
              <a:gd name="T30" fmla="*/ 2994538 w 2997834"/>
              <a:gd name="T31" fmla="*/ 565784 h 679450"/>
              <a:gd name="T32" fmla="*/ 2994538 w 2997834"/>
              <a:gd name="T33" fmla="*/ 113156 h 679450"/>
              <a:gd name="T34" fmla="*/ 2985654 w 2997834"/>
              <a:gd name="T35" fmla="*/ 69115 h 679450"/>
              <a:gd name="T36" fmla="*/ 2961426 w 2997834"/>
              <a:gd name="T37" fmla="*/ 33146 h 679450"/>
              <a:gd name="T38" fmla="*/ 2925497 w 2997834"/>
              <a:gd name="T39" fmla="*/ 8893 h 679450"/>
              <a:gd name="T40" fmla="*/ 2881501 w 2997834"/>
              <a:gd name="T41" fmla="*/ 0 h 6794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97834" h="679450">
                <a:moveTo>
                  <a:pt x="2884551" y="0"/>
                </a:moveTo>
                <a:lnTo>
                  <a:pt x="113156" y="0"/>
                </a:lnTo>
                <a:lnTo>
                  <a:pt x="69115" y="8893"/>
                </a:lnTo>
                <a:lnTo>
                  <a:pt x="33147" y="33146"/>
                </a:lnTo>
                <a:lnTo>
                  <a:pt x="8893" y="69115"/>
                </a:lnTo>
                <a:lnTo>
                  <a:pt x="0" y="113156"/>
                </a:lnTo>
                <a:lnTo>
                  <a:pt x="0" y="565784"/>
                </a:lnTo>
                <a:lnTo>
                  <a:pt x="8893" y="609826"/>
                </a:lnTo>
                <a:lnTo>
                  <a:pt x="33147" y="645794"/>
                </a:lnTo>
                <a:lnTo>
                  <a:pt x="69115" y="670048"/>
                </a:lnTo>
                <a:lnTo>
                  <a:pt x="113156" y="678941"/>
                </a:lnTo>
                <a:lnTo>
                  <a:pt x="2884551" y="678941"/>
                </a:lnTo>
                <a:lnTo>
                  <a:pt x="2928592" y="670048"/>
                </a:lnTo>
                <a:lnTo>
                  <a:pt x="2964560" y="645794"/>
                </a:lnTo>
                <a:lnTo>
                  <a:pt x="2988814" y="609826"/>
                </a:lnTo>
                <a:lnTo>
                  <a:pt x="2997707" y="565784"/>
                </a:lnTo>
                <a:lnTo>
                  <a:pt x="2997707" y="113156"/>
                </a:lnTo>
                <a:lnTo>
                  <a:pt x="2988814" y="69115"/>
                </a:lnTo>
                <a:lnTo>
                  <a:pt x="2964560" y="33146"/>
                </a:lnTo>
                <a:lnTo>
                  <a:pt x="2928592" y="8893"/>
                </a:lnTo>
                <a:lnTo>
                  <a:pt x="2884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3463" name="object 39">
            <a:extLst>
              <a:ext uri="{FF2B5EF4-FFF2-40B4-BE49-F238E27FC236}">
                <a16:creationId xmlns:a16="http://schemas.microsoft.com/office/drawing/2014/main" id="{168B04BE-D387-49E0-847D-207D85EE9CE3}"/>
              </a:ext>
            </a:extLst>
          </p:cNvPr>
          <p:cNvSpPr>
            <a:spLocks/>
          </p:cNvSpPr>
          <p:nvPr/>
        </p:nvSpPr>
        <p:spPr bwMode="auto">
          <a:xfrm>
            <a:off x="8153400" y="4937125"/>
            <a:ext cx="2997200" cy="679450"/>
          </a:xfrm>
          <a:custGeom>
            <a:avLst/>
            <a:gdLst>
              <a:gd name="T0" fmla="*/ 0 w 2997834"/>
              <a:gd name="T1" fmla="*/ 113156 h 679450"/>
              <a:gd name="T2" fmla="*/ 8883 w 2997834"/>
              <a:gd name="T3" fmla="*/ 69115 h 679450"/>
              <a:gd name="T4" fmla="*/ 33112 w 2997834"/>
              <a:gd name="T5" fmla="*/ 33146 h 679450"/>
              <a:gd name="T6" fmla="*/ 69040 w 2997834"/>
              <a:gd name="T7" fmla="*/ 8893 h 679450"/>
              <a:gd name="T8" fmla="*/ 113036 w 2997834"/>
              <a:gd name="T9" fmla="*/ 0 h 679450"/>
              <a:gd name="T10" fmla="*/ 2881501 w 2997834"/>
              <a:gd name="T11" fmla="*/ 0 h 679450"/>
              <a:gd name="T12" fmla="*/ 2925497 w 2997834"/>
              <a:gd name="T13" fmla="*/ 8893 h 679450"/>
              <a:gd name="T14" fmla="*/ 2961426 w 2997834"/>
              <a:gd name="T15" fmla="*/ 33146 h 679450"/>
              <a:gd name="T16" fmla="*/ 2985654 w 2997834"/>
              <a:gd name="T17" fmla="*/ 69115 h 679450"/>
              <a:gd name="T18" fmla="*/ 2994538 w 2997834"/>
              <a:gd name="T19" fmla="*/ 113156 h 679450"/>
              <a:gd name="T20" fmla="*/ 2994538 w 2997834"/>
              <a:gd name="T21" fmla="*/ 565784 h 679450"/>
              <a:gd name="T22" fmla="*/ 2985654 w 2997834"/>
              <a:gd name="T23" fmla="*/ 609826 h 679450"/>
              <a:gd name="T24" fmla="*/ 2961426 w 2997834"/>
              <a:gd name="T25" fmla="*/ 645794 h 679450"/>
              <a:gd name="T26" fmla="*/ 2925497 w 2997834"/>
              <a:gd name="T27" fmla="*/ 670048 h 679450"/>
              <a:gd name="T28" fmla="*/ 2881501 w 2997834"/>
              <a:gd name="T29" fmla="*/ 678941 h 679450"/>
              <a:gd name="T30" fmla="*/ 113036 w 2997834"/>
              <a:gd name="T31" fmla="*/ 678941 h 679450"/>
              <a:gd name="T32" fmla="*/ 69040 w 2997834"/>
              <a:gd name="T33" fmla="*/ 670048 h 679450"/>
              <a:gd name="T34" fmla="*/ 33112 w 2997834"/>
              <a:gd name="T35" fmla="*/ 645794 h 679450"/>
              <a:gd name="T36" fmla="*/ 8883 w 2997834"/>
              <a:gd name="T37" fmla="*/ 609826 h 679450"/>
              <a:gd name="T38" fmla="*/ 0 w 2997834"/>
              <a:gd name="T39" fmla="*/ 565784 h 679450"/>
              <a:gd name="T40" fmla="*/ 0 w 2997834"/>
              <a:gd name="T41" fmla="*/ 113156 h 6794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97834" h="679450">
                <a:moveTo>
                  <a:pt x="0" y="113156"/>
                </a:moveTo>
                <a:lnTo>
                  <a:pt x="8893" y="69115"/>
                </a:lnTo>
                <a:lnTo>
                  <a:pt x="33147" y="33146"/>
                </a:lnTo>
                <a:lnTo>
                  <a:pt x="69115" y="8893"/>
                </a:lnTo>
                <a:lnTo>
                  <a:pt x="113156" y="0"/>
                </a:lnTo>
                <a:lnTo>
                  <a:pt x="2884551" y="0"/>
                </a:lnTo>
                <a:lnTo>
                  <a:pt x="2928592" y="8893"/>
                </a:lnTo>
                <a:lnTo>
                  <a:pt x="2964560" y="33146"/>
                </a:lnTo>
                <a:lnTo>
                  <a:pt x="2988814" y="69115"/>
                </a:lnTo>
                <a:lnTo>
                  <a:pt x="2997707" y="113156"/>
                </a:lnTo>
                <a:lnTo>
                  <a:pt x="2997707" y="565784"/>
                </a:lnTo>
                <a:lnTo>
                  <a:pt x="2988814" y="609826"/>
                </a:lnTo>
                <a:lnTo>
                  <a:pt x="2964560" y="645794"/>
                </a:lnTo>
                <a:lnTo>
                  <a:pt x="2928592" y="670048"/>
                </a:lnTo>
                <a:lnTo>
                  <a:pt x="2884551" y="678941"/>
                </a:lnTo>
                <a:lnTo>
                  <a:pt x="113156" y="678941"/>
                </a:lnTo>
                <a:lnTo>
                  <a:pt x="69115" y="670048"/>
                </a:lnTo>
                <a:lnTo>
                  <a:pt x="33147" y="645794"/>
                </a:lnTo>
                <a:lnTo>
                  <a:pt x="8893" y="609826"/>
                </a:lnTo>
                <a:lnTo>
                  <a:pt x="0" y="565784"/>
                </a:lnTo>
                <a:lnTo>
                  <a:pt x="0" y="113156"/>
                </a:lnTo>
                <a:close/>
              </a:path>
            </a:pathLst>
          </a:cu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03464" name="object 40">
            <a:extLst>
              <a:ext uri="{FF2B5EF4-FFF2-40B4-BE49-F238E27FC236}">
                <a16:creationId xmlns:a16="http://schemas.microsoft.com/office/drawing/2014/main" id="{7508D96D-A682-47B3-AAA3-36A45C9AB8DA}"/>
              </a:ext>
            </a:extLst>
          </p:cNvPr>
          <p:cNvSpPr txBox="1">
            <a:spLocks noChangeArrowheads="1"/>
          </p:cNvSpPr>
          <p:nvPr/>
        </p:nvSpPr>
        <p:spPr bwMode="auto">
          <a:xfrm>
            <a:off x="8685213" y="5016500"/>
            <a:ext cx="193357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065" rIns="0" bIns="0">
            <a:spAutoFit/>
          </a:bodyPr>
          <a:lstStyle>
            <a:lvl1pPr marL="454025" indent="-44132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00"/>
              </a:spcBef>
            </a:pPr>
            <a:r>
              <a:rPr lang="zh-CN" altLang="zh-CN" sz="1600" b="1">
                <a:solidFill>
                  <a:srgbClr val="2D2D2D"/>
                </a:solidFill>
                <a:latin typeface="Arial" panose="020B0604020202020204" pitchFamily="34" charset="0"/>
                <a:cs typeface="Arial" panose="020B0604020202020204" pitchFamily="34" charset="0"/>
              </a:rPr>
              <a:t>智能端点和转储管道</a:t>
            </a:r>
            <a:endParaRPr lang="zh-CN" altLang="zh-CN" sz="1600">
              <a:latin typeface="Arial" panose="020B0604020202020204" pitchFamily="34" charset="0"/>
              <a:cs typeface="Arial" panose="020B0604020202020204" pitchFamily="34" charset="0"/>
            </a:endParaRPr>
          </a:p>
        </p:txBody>
      </p:sp>
      <p:sp>
        <p:nvSpPr>
          <p:cNvPr id="103465" name="object 41">
            <a:extLst>
              <a:ext uri="{FF2B5EF4-FFF2-40B4-BE49-F238E27FC236}">
                <a16:creationId xmlns:a16="http://schemas.microsoft.com/office/drawing/2014/main" id="{E6ED0A6D-A570-4EFD-9728-DB9F4602979D}"/>
              </a:ext>
            </a:extLst>
          </p:cNvPr>
          <p:cNvSpPr>
            <a:spLocks/>
          </p:cNvSpPr>
          <p:nvPr/>
        </p:nvSpPr>
        <p:spPr bwMode="auto">
          <a:xfrm>
            <a:off x="6580188" y="4802188"/>
            <a:ext cx="1636712" cy="538162"/>
          </a:xfrm>
          <a:custGeom>
            <a:avLst/>
            <a:gdLst>
              <a:gd name="T0" fmla="*/ 1571500 w 1637029"/>
              <a:gd name="T1" fmla="*/ 409762 h 538479"/>
              <a:gd name="T2" fmla="*/ 1546812 w 1637029"/>
              <a:gd name="T3" fmla="*/ 414741 h 538479"/>
              <a:gd name="T4" fmla="*/ 1526647 w 1637029"/>
              <a:gd name="T5" fmla="*/ 428314 h 538479"/>
              <a:gd name="T6" fmla="*/ 1513049 w 1637029"/>
              <a:gd name="T7" fmla="*/ 448440 h 538479"/>
              <a:gd name="T8" fmla="*/ 1508062 w 1637029"/>
              <a:gd name="T9" fmla="*/ 473076 h 538479"/>
              <a:gd name="T10" fmla="*/ 1513049 w 1637029"/>
              <a:gd name="T11" fmla="*/ 497713 h 538479"/>
              <a:gd name="T12" fmla="*/ 1526647 w 1637029"/>
              <a:gd name="T13" fmla="*/ 517839 h 538479"/>
              <a:gd name="T14" fmla="*/ 1546812 w 1637029"/>
              <a:gd name="T15" fmla="*/ 531412 h 538479"/>
              <a:gd name="T16" fmla="*/ 1571500 w 1637029"/>
              <a:gd name="T17" fmla="*/ 536389 h 538479"/>
              <a:gd name="T18" fmla="*/ 1596186 w 1637029"/>
              <a:gd name="T19" fmla="*/ 531412 h 538479"/>
              <a:gd name="T20" fmla="*/ 1616351 w 1637029"/>
              <a:gd name="T21" fmla="*/ 517839 h 538479"/>
              <a:gd name="T22" fmla="*/ 1629949 w 1637029"/>
              <a:gd name="T23" fmla="*/ 497713 h 538479"/>
              <a:gd name="T24" fmla="*/ 1633016 w 1637029"/>
              <a:gd name="T25" fmla="*/ 482573 h 538479"/>
              <a:gd name="T26" fmla="*/ 1571500 w 1637029"/>
              <a:gd name="T27" fmla="*/ 482573 h 538479"/>
              <a:gd name="T28" fmla="*/ 1571500 w 1637029"/>
              <a:gd name="T29" fmla="*/ 463579 h 538479"/>
              <a:gd name="T30" fmla="*/ 1633016 w 1637029"/>
              <a:gd name="T31" fmla="*/ 463579 h 538479"/>
              <a:gd name="T32" fmla="*/ 1629949 w 1637029"/>
              <a:gd name="T33" fmla="*/ 448440 h 538479"/>
              <a:gd name="T34" fmla="*/ 1616351 w 1637029"/>
              <a:gd name="T35" fmla="*/ 428314 h 538479"/>
              <a:gd name="T36" fmla="*/ 1596186 w 1637029"/>
              <a:gd name="T37" fmla="*/ 414741 h 538479"/>
              <a:gd name="T38" fmla="*/ 1571500 w 1637029"/>
              <a:gd name="T39" fmla="*/ 409762 h 538479"/>
              <a:gd name="T40" fmla="*/ 19030 w 1637029"/>
              <a:gd name="T41" fmla="*/ 0 h 538479"/>
              <a:gd name="T42" fmla="*/ 0 w 1637029"/>
              <a:gd name="T43" fmla="*/ 0 h 538479"/>
              <a:gd name="T44" fmla="*/ 0 w 1637029"/>
              <a:gd name="T45" fmla="*/ 478268 h 538479"/>
              <a:gd name="T46" fmla="*/ 4313 w 1637029"/>
              <a:gd name="T47" fmla="*/ 482573 h 538479"/>
              <a:gd name="T48" fmla="*/ 1509982 w 1637029"/>
              <a:gd name="T49" fmla="*/ 482573 h 538479"/>
              <a:gd name="T50" fmla="*/ 1508062 w 1637029"/>
              <a:gd name="T51" fmla="*/ 473076 h 538479"/>
              <a:gd name="T52" fmla="*/ 19030 w 1637029"/>
              <a:gd name="T53" fmla="*/ 473076 h 538479"/>
              <a:gd name="T54" fmla="*/ 9515 w 1637029"/>
              <a:gd name="T55" fmla="*/ 463579 h 538479"/>
              <a:gd name="T56" fmla="*/ 19030 w 1637029"/>
              <a:gd name="T57" fmla="*/ 463579 h 538479"/>
              <a:gd name="T58" fmla="*/ 19030 w 1637029"/>
              <a:gd name="T59" fmla="*/ 0 h 538479"/>
              <a:gd name="T60" fmla="*/ 1633016 w 1637029"/>
              <a:gd name="T61" fmla="*/ 463579 h 538479"/>
              <a:gd name="T62" fmla="*/ 1571500 w 1637029"/>
              <a:gd name="T63" fmla="*/ 463579 h 538479"/>
              <a:gd name="T64" fmla="*/ 1571500 w 1637029"/>
              <a:gd name="T65" fmla="*/ 482573 h 538479"/>
              <a:gd name="T66" fmla="*/ 1633016 w 1637029"/>
              <a:gd name="T67" fmla="*/ 482573 h 538479"/>
              <a:gd name="T68" fmla="*/ 1634937 w 1637029"/>
              <a:gd name="T69" fmla="*/ 473076 h 538479"/>
              <a:gd name="T70" fmla="*/ 1633016 w 1637029"/>
              <a:gd name="T71" fmla="*/ 463579 h 538479"/>
              <a:gd name="T72" fmla="*/ 19030 w 1637029"/>
              <a:gd name="T73" fmla="*/ 463579 h 538479"/>
              <a:gd name="T74" fmla="*/ 9515 w 1637029"/>
              <a:gd name="T75" fmla="*/ 463579 h 538479"/>
              <a:gd name="T76" fmla="*/ 19030 w 1637029"/>
              <a:gd name="T77" fmla="*/ 473076 h 538479"/>
              <a:gd name="T78" fmla="*/ 19030 w 1637029"/>
              <a:gd name="T79" fmla="*/ 463579 h 538479"/>
              <a:gd name="T80" fmla="*/ 1509982 w 1637029"/>
              <a:gd name="T81" fmla="*/ 463579 h 538479"/>
              <a:gd name="T82" fmla="*/ 19030 w 1637029"/>
              <a:gd name="T83" fmla="*/ 463579 h 538479"/>
              <a:gd name="T84" fmla="*/ 19030 w 1637029"/>
              <a:gd name="T85" fmla="*/ 473076 h 538479"/>
              <a:gd name="T86" fmla="*/ 1508062 w 1637029"/>
              <a:gd name="T87" fmla="*/ 473076 h 538479"/>
              <a:gd name="T88" fmla="*/ 1509982 w 1637029"/>
              <a:gd name="T89" fmla="*/ 463579 h 53847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637029" h="538479">
                <a:moveTo>
                  <a:pt x="1573022" y="410971"/>
                </a:moveTo>
                <a:lnTo>
                  <a:pt x="1548312" y="415964"/>
                </a:lnTo>
                <a:lnTo>
                  <a:pt x="1528127" y="429577"/>
                </a:lnTo>
                <a:lnTo>
                  <a:pt x="1514514" y="449762"/>
                </a:lnTo>
                <a:lnTo>
                  <a:pt x="1509522" y="474471"/>
                </a:lnTo>
                <a:lnTo>
                  <a:pt x="1514514" y="499181"/>
                </a:lnTo>
                <a:lnTo>
                  <a:pt x="1528127" y="519366"/>
                </a:lnTo>
                <a:lnTo>
                  <a:pt x="1548312" y="532979"/>
                </a:lnTo>
                <a:lnTo>
                  <a:pt x="1573022" y="537971"/>
                </a:lnTo>
                <a:lnTo>
                  <a:pt x="1597731" y="532979"/>
                </a:lnTo>
                <a:lnTo>
                  <a:pt x="1617916" y="519366"/>
                </a:lnTo>
                <a:lnTo>
                  <a:pt x="1631529" y="499181"/>
                </a:lnTo>
                <a:lnTo>
                  <a:pt x="1634597" y="483996"/>
                </a:lnTo>
                <a:lnTo>
                  <a:pt x="1573022" y="483996"/>
                </a:lnTo>
                <a:lnTo>
                  <a:pt x="1573022" y="464946"/>
                </a:lnTo>
                <a:lnTo>
                  <a:pt x="1634597" y="464946"/>
                </a:lnTo>
                <a:lnTo>
                  <a:pt x="1631529" y="449762"/>
                </a:lnTo>
                <a:lnTo>
                  <a:pt x="1617916" y="429577"/>
                </a:lnTo>
                <a:lnTo>
                  <a:pt x="1597731" y="415964"/>
                </a:lnTo>
                <a:lnTo>
                  <a:pt x="1573022" y="410971"/>
                </a:lnTo>
                <a:close/>
              </a:path>
              <a:path w="1637029" h="538479">
                <a:moveTo>
                  <a:pt x="19050" y="0"/>
                </a:moveTo>
                <a:lnTo>
                  <a:pt x="0" y="0"/>
                </a:lnTo>
                <a:lnTo>
                  <a:pt x="0" y="479678"/>
                </a:lnTo>
                <a:lnTo>
                  <a:pt x="4318" y="483996"/>
                </a:lnTo>
                <a:lnTo>
                  <a:pt x="1511446" y="483996"/>
                </a:lnTo>
                <a:lnTo>
                  <a:pt x="1509522" y="474471"/>
                </a:lnTo>
                <a:lnTo>
                  <a:pt x="19050" y="474471"/>
                </a:lnTo>
                <a:lnTo>
                  <a:pt x="9525" y="464946"/>
                </a:lnTo>
                <a:lnTo>
                  <a:pt x="19050" y="464946"/>
                </a:lnTo>
                <a:lnTo>
                  <a:pt x="19050" y="0"/>
                </a:lnTo>
                <a:close/>
              </a:path>
              <a:path w="1637029" h="538479">
                <a:moveTo>
                  <a:pt x="1634597" y="464946"/>
                </a:moveTo>
                <a:lnTo>
                  <a:pt x="1573022" y="464946"/>
                </a:lnTo>
                <a:lnTo>
                  <a:pt x="1573022" y="483996"/>
                </a:lnTo>
                <a:lnTo>
                  <a:pt x="1634597" y="483996"/>
                </a:lnTo>
                <a:lnTo>
                  <a:pt x="1636522" y="474471"/>
                </a:lnTo>
                <a:lnTo>
                  <a:pt x="1634597" y="464946"/>
                </a:lnTo>
                <a:close/>
              </a:path>
              <a:path w="1637029" h="538479">
                <a:moveTo>
                  <a:pt x="19050" y="464946"/>
                </a:moveTo>
                <a:lnTo>
                  <a:pt x="9525" y="464946"/>
                </a:lnTo>
                <a:lnTo>
                  <a:pt x="19050" y="474471"/>
                </a:lnTo>
                <a:lnTo>
                  <a:pt x="19050" y="464946"/>
                </a:lnTo>
                <a:close/>
              </a:path>
              <a:path w="1637029" h="538479">
                <a:moveTo>
                  <a:pt x="1511446" y="464946"/>
                </a:moveTo>
                <a:lnTo>
                  <a:pt x="19050" y="464946"/>
                </a:lnTo>
                <a:lnTo>
                  <a:pt x="19050" y="474471"/>
                </a:lnTo>
                <a:lnTo>
                  <a:pt x="1509522" y="474471"/>
                </a:lnTo>
                <a:lnTo>
                  <a:pt x="1511446" y="464946"/>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Tree>
  </p:cSld>
  <p:clrMapOvr>
    <a:masterClrMapping/>
  </p:clrMapOvr>
</p:sld>
</file>

<file path=ppt/slides/slide58.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object 2">
            <a:extLst>
              <a:ext uri="{FF2B5EF4-FFF2-40B4-BE49-F238E27FC236}">
                <a16:creationId xmlns:a16="http://schemas.microsoft.com/office/drawing/2014/main" id="{9F45EB1D-D109-4AF1-9D6A-B56DD2C611E9}"/>
              </a:ext>
            </a:extLst>
          </p:cNvPr>
          <p:cNvSpPr>
            <a:spLocks noChangeArrowheads="1"/>
          </p:cNvSpPr>
          <p:nvPr/>
        </p:nvSpPr>
        <p:spPr bwMode="auto">
          <a:xfrm>
            <a:off x="8093075" y="3424238"/>
            <a:ext cx="3117850" cy="798512"/>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4451" name="object 3">
            <a:extLst>
              <a:ext uri="{FF2B5EF4-FFF2-40B4-BE49-F238E27FC236}">
                <a16:creationId xmlns:a16="http://schemas.microsoft.com/office/drawing/2014/main" id="{77FD99D8-E5E1-49DD-BACC-F882DBB523B0}"/>
              </a:ext>
            </a:extLst>
          </p:cNvPr>
          <p:cNvSpPr>
            <a:spLocks/>
          </p:cNvSpPr>
          <p:nvPr/>
        </p:nvSpPr>
        <p:spPr bwMode="auto">
          <a:xfrm>
            <a:off x="8153400" y="3446463"/>
            <a:ext cx="2997200" cy="679450"/>
          </a:xfrm>
          <a:custGeom>
            <a:avLst/>
            <a:gdLst>
              <a:gd name="T0" fmla="*/ 2881501 w 2997834"/>
              <a:gd name="T1" fmla="*/ 0 h 679450"/>
              <a:gd name="T2" fmla="*/ 113036 w 2997834"/>
              <a:gd name="T3" fmla="*/ 0 h 679450"/>
              <a:gd name="T4" fmla="*/ 69040 w 2997834"/>
              <a:gd name="T5" fmla="*/ 8893 h 679450"/>
              <a:gd name="T6" fmla="*/ 33112 w 2997834"/>
              <a:gd name="T7" fmla="*/ 33147 h 679450"/>
              <a:gd name="T8" fmla="*/ 8883 w 2997834"/>
              <a:gd name="T9" fmla="*/ 69115 h 679450"/>
              <a:gd name="T10" fmla="*/ 0 w 2997834"/>
              <a:gd name="T11" fmla="*/ 113156 h 679450"/>
              <a:gd name="T12" fmla="*/ 0 w 2997834"/>
              <a:gd name="T13" fmla="*/ 565911 h 679450"/>
              <a:gd name="T14" fmla="*/ 8883 w 2997834"/>
              <a:gd name="T15" fmla="*/ 609953 h 679450"/>
              <a:gd name="T16" fmla="*/ 33112 w 2997834"/>
              <a:gd name="T17" fmla="*/ 645921 h 679450"/>
              <a:gd name="T18" fmla="*/ 69040 w 2997834"/>
              <a:gd name="T19" fmla="*/ 670175 h 679450"/>
              <a:gd name="T20" fmla="*/ 113036 w 2997834"/>
              <a:gd name="T21" fmla="*/ 679069 h 679450"/>
              <a:gd name="T22" fmla="*/ 2881501 w 2997834"/>
              <a:gd name="T23" fmla="*/ 679069 h 679450"/>
              <a:gd name="T24" fmla="*/ 2925497 w 2997834"/>
              <a:gd name="T25" fmla="*/ 670175 h 679450"/>
              <a:gd name="T26" fmla="*/ 2961426 w 2997834"/>
              <a:gd name="T27" fmla="*/ 645921 h 679450"/>
              <a:gd name="T28" fmla="*/ 2985654 w 2997834"/>
              <a:gd name="T29" fmla="*/ 609953 h 679450"/>
              <a:gd name="T30" fmla="*/ 2994538 w 2997834"/>
              <a:gd name="T31" fmla="*/ 565911 h 679450"/>
              <a:gd name="T32" fmla="*/ 2994538 w 2997834"/>
              <a:gd name="T33" fmla="*/ 113156 h 679450"/>
              <a:gd name="T34" fmla="*/ 2985654 w 2997834"/>
              <a:gd name="T35" fmla="*/ 69115 h 679450"/>
              <a:gd name="T36" fmla="*/ 2961426 w 2997834"/>
              <a:gd name="T37" fmla="*/ 33147 h 679450"/>
              <a:gd name="T38" fmla="*/ 2925497 w 2997834"/>
              <a:gd name="T39" fmla="*/ 8893 h 679450"/>
              <a:gd name="T40" fmla="*/ 2881501 w 2997834"/>
              <a:gd name="T41" fmla="*/ 0 h 6794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97834" h="679450">
                <a:moveTo>
                  <a:pt x="2884551" y="0"/>
                </a:moveTo>
                <a:lnTo>
                  <a:pt x="113156" y="0"/>
                </a:lnTo>
                <a:lnTo>
                  <a:pt x="69115" y="8893"/>
                </a:lnTo>
                <a:lnTo>
                  <a:pt x="33147" y="33147"/>
                </a:lnTo>
                <a:lnTo>
                  <a:pt x="8893" y="69115"/>
                </a:lnTo>
                <a:lnTo>
                  <a:pt x="0" y="113156"/>
                </a:lnTo>
                <a:lnTo>
                  <a:pt x="0" y="565911"/>
                </a:lnTo>
                <a:lnTo>
                  <a:pt x="8893" y="609953"/>
                </a:lnTo>
                <a:lnTo>
                  <a:pt x="33147" y="645921"/>
                </a:lnTo>
                <a:lnTo>
                  <a:pt x="69115" y="670175"/>
                </a:lnTo>
                <a:lnTo>
                  <a:pt x="113156" y="679069"/>
                </a:lnTo>
                <a:lnTo>
                  <a:pt x="2884551" y="679069"/>
                </a:lnTo>
                <a:lnTo>
                  <a:pt x="2928592" y="670175"/>
                </a:lnTo>
                <a:lnTo>
                  <a:pt x="2964560" y="645921"/>
                </a:lnTo>
                <a:lnTo>
                  <a:pt x="2988814" y="609953"/>
                </a:lnTo>
                <a:lnTo>
                  <a:pt x="2997707" y="565911"/>
                </a:lnTo>
                <a:lnTo>
                  <a:pt x="2997707" y="113156"/>
                </a:lnTo>
                <a:lnTo>
                  <a:pt x="2988814" y="69115"/>
                </a:lnTo>
                <a:lnTo>
                  <a:pt x="2964560" y="33147"/>
                </a:lnTo>
                <a:lnTo>
                  <a:pt x="2928592" y="8893"/>
                </a:lnTo>
                <a:lnTo>
                  <a:pt x="2884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4452" name="object 4">
            <a:extLst>
              <a:ext uri="{FF2B5EF4-FFF2-40B4-BE49-F238E27FC236}">
                <a16:creationId xmlns:a16="http://schemas.microsoft.com/office/drawing/2014/main" id="{FDEF3A3F-79C8-4701-B192-4B15ECC9F685}"/>
              </a:ext>
            </a:extLst>
          </p:cNvPr>
          <p:cNvSpPr>
            <a:spLocks/>
          </p:cNvSpPr>
          <p:nvPr/>
        </p:nvSpPr>
        <p:spPr bwMode="auto">
          <a:xfrm>
            <a:off x="8153400" y="3446463"/>
            <a:ext cx="2997200" cy="679450"/>
          </a:xfrm>
          <a:custGeom>
            <a:avLst/>
            <a:gdLst>
              <a:gd name="T0" fmla="*/ 0 w 2997834"/>
              <a:gd name="T1" fmla="*/ 113156 h 679450"/>
              <a:gd name="T2" fmla="*/ 8883 w 2997834"/>
              <a:gd name="T3" fmla="*/ 69115 h 679450"/>
              <a:gd name="T4" fmla="*/ 33112 w 2997834"/>
              <a:gd name="T5" fmla="*/ 33147 h 679450"/>
              <a:gd name="T6" fmla="*/ 69040 w 2997834"/>
              <a:gd name="T7" fmla="*/ 8893 h 679450"/>
              <a:gd name="T8" fmla="*/ 113036 w 2997834"/>
              <a:gd name="T9" fmla="*/ 0 h 679450"/>
              <a:gd name="T10" fmla="*/ 2881501 w 2997834"/>
              <a:gd name="T11" fmla="*/ 0 h 679450"/>
              <a:gd name="T12" fmla="*/ 2925497 w 2997834"/>
              <a:gd name="T13" fmla="*/ 8893 h 679450"/>
              <a:gd name="T14" fmla="*/ 2961426 w 2997834"/>
              <a:gd name="T15" fmla="*/ 33147 h 679450"/>
              <a:gd name="T16" fmla="*/ 2985654 w 2997834"/>
              <a:gd name="T17" fmla="*/ 69115 h 679450"/>
              <a:gd name="T18" fmla="*/ 2994538 w 2997834"/>
              <a:gd name="T19" fmla="*/ 113156 h 679450"/>
              <a:gd name="T20" fmla="*/ 2994538 w 2997834"/>
              <a:gd name="T21" fmla="*/ 565911 h 679450"/>
              <a:gd name="T22" fmla="*/ 2985654 w 2997834"/>
              <a:gd name="T23" fmla="*/ 609953 h 679450"/>
              <a:gd name="T24" fmla="*/ 2961426 w 2997834"/>
              <a:gd name="T25" fmla="*/ 645921 h 679450"/>
              <a:gd name="T26" fmla="*/ 2925497 w 2997834"/>
              <a:gd name="T27" fmla="*/ 670175 h 679450"/>
              <a:gd name="T28" fmla="*/ 2881501 w 2997834"/>
              <a:gd name="T29" fmla="*/ 679069 h 679450"/>
              <a:gd name="T30" fmla="*/ 113036 w 2997834"/>
              <a:gd name="T31" fmla="*/ 679069 h 679450"/>
              <a:gd name="T32" fmla="*/ 69040 w 2997834"/>
              <a:gd name="T33" fmla="*/ 670175 h 679450"/>
              <a:gd name="T34" fmla="*/ 33112 w 2997834"/>
              <a:gd name="T35" fmla="*/ 645921 h 679450"/>
              <a:gd name="T36" fmla="*/ 8883 w 2997834"/>
              <a:gd name="T37" fmla="*/ 609953 h 679450"/>
              <a:gd name="T38" fmla="*/ 0 w 2997834"/>
              <a:gd name="T39" fmla="*/ 565911 h 679450"/>
              <a:gd name="T40" fmla="*/ 0 w 2997834"/>
              <a:gd name="T41" fmla="*/ 113156 h 6794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97834" h="679450">
                <a:moveTo>
                  <a:pt x="0" y="113156"/>
                </a:moveTo>
                <a:lnTo>
                  <a:pt x="8893" y="69115"/>
                </a:lnTo>
                <a:lnTo>
                  <a:pt x="33147" y="33147"/>
                </a:lnTo>
                <a:lnTo>
                  <a:pt x="69115" y="8893"/>
                </a:lnTo>
                <a:lnTo>
                  <a:pt x="113156" y="0"/>
                </a:lnTo>
                <a:lnTo>
                  <a:pt x="2884551" y="0"/>
                </a:lnTo>
                <a:lnTo>
                  <a:pt x="2928592" y="8893"/>
                </a:lnTo>
                <a:lnTo>
                  <a:pt x="2964560" y="33147"/>
                </a:lnTo>
                <a:lnTo>
                  <a:pt x="2988814" y="69115"/>
                </a:lnTo>
                <a:lnTo>
                  <a:pt x="2997707" y="113156"/>
                </a:lnTo>
                <a:lnTo>
                  <a:pt x="2997707" y="565911"/>
                </a:lnTo>
                <a:lnTo>
                  <a:pt x="2988814" y="609953"/>
                </a:lnTo>
                <a:lnTo>
                  <a:pt x="2964560" y="645921"/>
                </a:lnTo>
                <a:lnTo>
                  <a:pt x="2928592" y="670175"/>
                </a:lnTo>
                <a:lnTo>
                  <a:pt x="2884551" y="679069"/>
                </a:lnTo>
                <a:lnTo>
                  <a:pt x="113156" y="679069"/>
                </a:lnTo>
                <a:lnTo>
                  <a:pt x="69115" y="670175"/>
                </a:lnTo>
                <a:lnTo>
                  <a:pt x="33147" y="645921"/>
                </a:lnTo>
                <a:lnTo>
                  <a:pt x="8893" y="609953"/>
                </a:lnTo>
                <a:lnTo>
                  <a:pt x="0" y="565911"/>
                </a:lnTo>
                <a:lnTo>
                  <a:pt x="0" y="113156"/>
                </a:lnTo>
                <a:close/>
              </a:path>
            </a:pathLst>
          </a:cu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5" name="object 5">
            <a:extLst>
              <a:ext uri="{FF2B5EF4-FFF2-40B4-BE49-F238E27FC236}">
                <a16:creationId xmlns:a16="http://schemas.microsoft.com/office/drawing/2014/main" id="{DDE55840-6CCA-4BE7-A9D9-FF2E65DD717B}"/>
              </a:ext>
            </a:extLst>
          </p:cNvPr>
          <p:cNvSpPr txBox="1"/>
          <p:nvPr/>
        </p:nvSpPr>
        <p:spPr>
          <a:xfrm>
            <a:off x="8594725" y="3648075"/>
            <a:ext cx="2114550" cy="268288"/>
          </a:xfrm>
          <a:prstGeom prst="rect">
            <a:avLst/>
          </a:prstGeom>
        </p:spPr>
        <p:txBody>
          <a:bodyPr lIns="0" tIns="12065" rIns="0" bIns="0">
            <a:spAutoFit/>
          </a:bodyPr>
          <a:lstStyle/>
          <a:p>
            <a:pPr marL="12700">
              <a:spcBef>
                <a:spcPts val="95"/>
              </a:spcBef>
              <a:defRPr/>
            </a:pPr>
            <a:r>
              <a:rPr sz="1600" b="1" spc="-5" dirty="0">
                <a:solidFill>
                  <a:srgbClr val="2D2D2D"/>
                </a:solidFill>
                <a:latin typeface="Arial"/>
                <a:cs typeface="Arial"/>
              </a:rPr>
              <a:t>你建立它</a:t>
            </a:r>
            <a:r>
              <a:rPr sz="1600" b="1" spc="-20" dirty="0">
                <a:solidFill>
                  <a:srgbClr val="2D2D2D"/>
                </a:solidFill>
                <a:latin typeface="Arial"/>
                <a:cs typeface="Arial"/>
              </a:rPr>
              <a:t>你</a:t>
            </a:r>
            <a:r>
              <a:rPr sz="1600" b="1" spc="-5" dirty="0">
                <a:solidFill>
                  <a:srgbClr val="2D2D2D"/>
                </a:solidFill>
                <a:latin typeface="Arial"/>
                <a:cs typeface="Arial"/>
              </a:rPr>
              <a:t>运行</a:t>
            </a:r>
            <a:r>
              <a:rPr sz="1600" b="1" spc="60" dirty="0">
                <a:solidFill>
                  <a:srgbClr val="2D2D2D"/>
                </a:solidFill>
                <a:latin typeface="Arial"/>
                <a:cs typeface="Arial"/>
              </a:rPr>
              <a:t> </a:t>
            </a:r>
            <a:r>
              <a:rPr sz="1600" b="1" spc="-5" dirty="0">
                <a:solidFill>
                  <a:srgbClr val="2D2D2D"/>
                </a:solidFill>
                <a:latin typeface="Arial"/>
                <a:cs typeface="Arial"/>
              </a:rPr>
              <a:t>它</a:t>
            </a:r>
            <a:endParaRPr sz="1600">
              <a:latin typeface="Arial"/>
              <a:cs typeface="Arial"/>
            </a:endParaRPr>
          </a:p>
        </p:txBody>
      </p:sp>
      <p:sp>
        <p:nvSpPr>
          <p:cNvPr id="104454" name="object 6">
            <a:extLst>
              <a:ext uri="{FF2B5EF4-FFF2-40B4-BE49-F238E27FC236}">
                <a16:creationId xmlns:a16="http://schemas.microsoft.com/office/drawing/2014/main" id="{B4935B81-ACB7-4F9F-9174-079EBA4BB22C}"/>
              </a:ext>
            </a:extLst>
          </p:cNvPr>
          <p:cNvSpPr>
            <a:spLocks/>
          </p:cNvSpPr>
          <p:nvPr/>
        </p:nvSpPr>
        <p:spPr bwMode="auto">
          <a:xfrm>
            <a:off x="7259638" y="3722688"/>
            <a:ext cx="957262" cy="127000"/>
          </a:xfrm>
          <a:custGeom>
            <a:avLst/>
            <a:gdLst>
              <a:gd name="T0" fmla="*/ 897139 w 956309"/>
              <a:gd name="T1" fmla="*/ 0 h 127000"/>
              <a:gd name="T2" fmla="*/ 872307 w 956309"/>
              <a:gd name="T3" fmla="*/ 4992 h 127000"/>
              <a:gd name="T4" fmla="*/ 852021 w 956309"/>
              <a:gd name="T5" fmla="*/ 18605 h 127000"/>
              <a:gd name="T6" fmla="*/ 838340 w 956309"/>
              <a:gd name="T7" fmla="*/ 38790 h 127000"/>
              <a:gd name="T8" fmla="*/ 833323 w 956309"/>
              <a:gd name="T9" fmla="*/ 63499 h 127000"/>
              <a:gd name="T10" fmla="*/ 838340 w 956309"/>
              <a:gd name="T11" fmla="*/ 88263 h 127000"/>
              <a:gd name="T12" fmla="*/ 852021 w 956309"/>
              <a:gd name="T13" fmla="*/ 108442 h 127000"/>
              <a:gd name="T14" fmla="*/ 872307 w 956309"/>
              <a:gd name="T15" fmla="*/ 122025 h 127000"/>
              <a:gd name="T16" fmla="*/ 897139 w 956309"/>
              <a:gd name="T17" fmla="*/ 126999 h 127000"/>
              <a:gd name="T18" fmla="*/ 921972 w 956309"/>
              <a:gd name="T19" fmla="*/ 122025 h 127000"/>
              <a:gd name="T20" fmla="*/ 942257 w 956309"/>
              <a:gd name="T21" fmla="*/ 108442 h 127000"/>
              <a:gd name="T22" fmla="*/ 955940 w 956309"/>
              <a:gd name="T23" fmla="*/ 88263 h 127000"/>
              <a:gd name="T24" fmla="*/ 959027 w 956309"/>
              <a:gd name="T25" fmla="*/ 73024 h 127000"/>
              <a:gd name="T26" fmla="*/ 897139 w 956309"/>
              <a:gd name="T27" fmla="*/ 73024 h 127000"/>
              <a:gd name="T28" fmla="*/ 897139 w 956309"/>
              <a:gd name="T29" fmla="*/ 53974 h 127000"/>
              <a:gd name="T30" fmla="*/ 959023 w 956309"/>
              <a:gd name="T31" fmla="*/ 53974 h 127000"/>
              <a:gd name="T32" fmla="*/ 955940 w 956309"/>
              <a:gd name="T33" fmla="*/ 38790 h 127000"/>
              <a:gd name="T34" fmla="*/ 942257 w 956309"/>
              <a:gd name="T35" fmla="*/ 18605 h 127000"/>
              <a:gd name="T36" fmla="*/ 921972 w 956309"/>
              <a:gd name="T37" fmla="*/ 4992 h 127000"/>
              <a:gd name="T38" fmla="*/ 897139 w 956309"/>
              <a:gd name="T39" fmla="*/ 0 h 127000"/>
              <a:gd name="T40" fmla="*/ 835257 w 956309"/>
              <a:gd name="T41" fmla="*/ 53974 h 127000"/>
              <a:gd name="T42" fmla="*/ 0 w 956309"/>
              <a:gd name="T43" fmla="*/ 53974 h 127000"/>
              <a:gd name="T44" fmla="*/ 0 w 956309"/>
              <a:gd name="T45" fmla="*/ 73024 h 127000"/>
              <a:gd name="T46" fmla="*/ 835253 w 956309"/>
              <a:gd name="T47" fmla="*/ 73024 h 127000"/>
              <a:gd name="T48" fmla="*/ 833323 w 956309"/>
              <a:gd name="T49" fmla="*/ 63499 h 127000"/>
              <a:gd name="T50" fmla="*/ 835257 w 956309"/>
              <a:gd name="T51" fmla="*/ 53974 h 127000"/>
              <a:gd name="T52" fmla="*/ 959023 w 956309"/>
              <a:gd name="T53" fmla="*/ 53974 h 127000"/>
              <a:gd name="T54" fmla="*/ 897139 w 956309"/>
              <a:gd name="T55" fmla="*/ 53974 h 127000"/>
              <a:gd name="T56" fmla="*/ 897139 w 956309"/>
              <a:gd name="T57" fmla="*/ 73024 h 127000"/>
              <a:gd name="T58" fmla="*/ 959027 w 956309"/>
              <a:gd name="T59" fmla="*/ 73024 h 127000"/>
              <a:gd name="T60" fmla="*/ 960958 w 956309"/>
              <a:gd name="T61" fmla="*/ 63499 h 127000"/>
              <a:gd name="T62" fmla="*/ 959023 w 956309"/>
              <a:gd name="T63" fmla="*/ 53974 h 12700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56309" h="127000">
                <a:moveTo>
                  <a:pt x="892683" y="0"/>
                </a:moveTo>
                <a:lnTo>
                  <a:pt x="867973" y="4992"/>
                </a:lnTo>
                <a:lnTo>
                  <a:pt x="847788" y="18605"/>
                </a:lnTo>
                <a:lnTo>
                  <a:pt x="834175" y="38790"/>
                </a:lnTo>
                <a:lnTo>
                  <a:pt x="829183" y="63499"/>
                </a:lnTo>
                <a:lnTo>
                  <a:pt x="834175" y="88263"/>
                </a:lnTo>
                <a:lnTo>
                  <a:pt x="847788" y="108442"/>
                </a:lnTo>
                <a:lnTo>
                  <a:pt x="867973" y="122025"/>
                </a:lnTo>
                <a:lnTo>
                  <a:pt x="892683" y="126999"/>
                </a:lnTo>
                <a:lnTo>
                  <a:pt x="917392" y="122025"/>
                </a:lnTo>
                <a:lnTo>
                  <a:pt x="937577" y="108442"/>
                </a:lnTo>
                <a:lnTo>
                  <a:pt x="951190" y="88263"/>
                </a:lnTo>
                <a:lnTo>
                  <a:pt x="954262" y="73024"/>
                </a:lnTo>
                <a:lnTo>
                  <a:pt x="892683" y="73024"/>
                </a:lnTo>
                <a:lnTo>
                  <a:pt x="892683" y="53974"/>
                </a:lnTo>
                <a:lnTo>
                  <a:pt x="954258" y="53974"/>
                </a:lnTo>
                <a:lnTo>
                  <a:pt x="951190" y="38790"/>
                </a:lnTo>
                <a:lnTo>
                  <a:pt x="937577" y="18605"/>
                </a:lnTo>
                <a:lnTo>
                  <a:pt x="917392" y="4992"/>
                </a:lnTo>
                <a:lnTo>
                  <a:pt x="892683" y="0"/>
                </a:lnTo>
                <a:close/>
              </a:path>
              <a:path w="956309" h="127000">
                <a:moveTo>
                  <a:pt x="831107" y="53974"/>
                </a:moveTo>
                <a:lnTo>
                  <a:pt x="0" y="53974"/>
                </a:lnTo>
                <a:lnTo>
                  <a:pt x="0" y="73024"/>
                </a:lnTo>
                <a:lnTo>
                  <a:pt x="831103" y="73024"/>
                </a:lnTo>
                <a:lnTo>
                  <a:pt x="829183" y="63499"/>
                </a:lnTo>
                <a:lnTo>
                  <a:pt x="831107" y="53974"/>
                </a:lnTo>
                <a:close/>
              </a:path>
              <a:path w="956309" h="127000">
                <a:moveTo>
                  <a:pt x="954258" y="53974"/>
                </a:moveTo>
                <a:lnTo>
                  <a:pt x="892683" y="53974"/>
                </a:lnTo>
                <a:lnTo>
                  <a:pt x="892683" y="73024"/>
                </a:lnTo>
                <a:lnTo>
                  <a:pt x="954262" y="73024"/>
                </a:lnTo>
                <a:lnTo>
                  <a:pt x="956183" y="63499"/>
                </a:lnTo>
                <a:lnTo>
                  <a:pt x="954258" y="53974"/>
                </a:lnTo>
                <a:close/>
              </a:path>
            </a:pathLst>
          </a:custGeom>
          <a:solidFill>
            <a:srgbClr val="588E1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4455" name="object 7">
            <a:extLst>
              <a:ext uri="{FF2B5EF4-FFF2-40B4-BE49-F238E27FC236}">
                <a16:creationId xmlns:a16="http://schemas.microsoft.com/office/drawing/2014/main" id="{F1E83A6F-1673-4345-8062-BBF6B4F12C6D}"/>
              </a:ext>
            </a:extLst>
          </p:cNvPr>
          <p:cNvSpPr>
            <a:spLocks noGrp="1"/>
          </p:cNvSpPr>
          <p:nvPr>
            <p:ph type="title"/>
          </p:nvPr>
        </p:nvSpPr>
        <p:spPr>
          <a:xfrm>
            <a:off x="141288" y="133350"/>
            <a:ext cx="3830637" cy="690563"/>
          </a:xfrm>
        </p:spPr>
        <p:txBody>
          <a:bodyPr lIns="0" tIns="12700" rIns="0" bIns="0">
            <a:spAutoFit/>
          </a:bodyPr>
          <a:lstStyle/>
          <a:p>
            <a:pPr marL="12700">
              <a:spcBef>
                <a:spcPts val="100"/>
              </a:spcBef>
            </a:pPr>
            <a:r>
              <a:rPr lang="zh-CN" altLang="zh-CN">
                <a:solidFill>
                  <a:schemeClr val="bg1"/>
                </a:solidFill>
                <a:cs typeface="Arial" panose="020B0604020202020204" pitchFamily="34" charset="0"/>
              </a:rPr>
              <a:t>组织</a:t>
            </a:r>
          </a:p>
        </p:txBody>
      </p:sp>
      <p:sp>
        <p:nvSpPr>
          <p:cNvPr id="104456" name="object 8">
            <a:extLst>
              <a:ext uri="{FF2B5EF4-FFF2-40B4-BE49-F238E27FC236}">
                <a16:creationId xmlns:a16="http://schemas.microsoft.com/office/drawing/2014/main" id="{F86C0F4F-55B4-4572-BB06-3FDE50F94169}"/>
              </a:ext>
            </a:extLst>
          </p:cNvPr>
          <p:cNvSpPr>
            <a:spLocks noChangeArrowheads="1"/>
          </p:cNvSpPr>
          <p:nvPr/>
        </p:nvSpPr>
        <p:spPr bwMode="auto">
          <a:xfrm>
            <a:off x="4859338" y="2647950"/>
            <a:ext cx="2595562" cy="234473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4457" name="object 9">
            <a:extLst>
              <a:ext uri="{FF2B5EF4-FFF2-40B4-BE49-F238E27FC236}">
                <a16:creationId xmlns:a16="http://schemas.microsoft.com/office/drawing/2014/main" id="{C0615FD3-38BC-42A0-AFDA-03EBF9F9A941}"/>
              </a:ext>
            </a:extLst>
          </p:cNvPr>
          <p:cNvSpPr>
            <a:spLocks/>
          </p:cNvSpPr>
          <p:nvPr/>
        </p:nvSpPr>
        <p:spPr bwMode="auto">
          <a:xfrm>
            <a:off x="4933950" y="2722563"/>
            <a:ext cx="2320925" cy="2071687"/>
          </a:xfrm>
          <a:custGeom>
            <a:avLst/>
            <a:gdLst>
              <a:gd name="T0" fmla="*/ 1628272 w 2321559"/>
              <a:gd name="T1" fmla="*/ 0 h 2072004"/>
              <a:gd name="T2" fmla="*/ 689880 w 2321559"/>
              <a:gd name="T3" fmla="*/ 0 h 2072004"/>
              <a:gd name="T4" fmla="*/ 643740 w 2321559"/>
              <a:gd name="T5" fmla="*/ 5284 h 2072004"/>
              <a:gd name="T6" fmla="*/ 599328 w 2321559"/>
              <a:gd name="T7" fmla="*/ 20414 h 2072004"/>
              <a:gd name="T8" fmla="*/ 558403 w 2321559"/>
              <a:gd name="T9" fmla="*/ 44295 h 2072004"/>
              <a:gd name="T10" fmla="*/ 522729 w 2321559"/>
              <a:gd name="T11" fmla="*/ 75839 h 2072004"/>
              <a:gd name="T12" fmla="*/ 494061 w 2321559"/>
              <a:gd name="T13" fmla="*/ 113960 h 2072004"/>
              <a:gd name="T14" fmla="*/ 29495 w 2321559"/>
              <a:gd name="T15" fmla="*/ 921187 h 2072004"/>
              <a:gd name="T16" fmla="*/ 9830 w 2321559"/>
              <a:gd name="T17" fmla="*/ 965918 h 2072004"/>
              <a:gd name="T18" fmla="*/ 0 w 2321559"/>
              <a:gd name="T19" fmla="*/ 1011966 h 2072004"/>
              <a:gd name="T20" fmla="*/ 0 w 2321559"/>
              <a:gd name="T21" fmla="*/ 1058453 h 2072004"/>
              <a:gd name="T22" fmla="*/ 9830 w 2321559"/>
              <a:gd name="T23" fmla="*/ 1104501 h 2072004"/>
              <a:gd name="T24" fmla="*/ 29495 w 2321559"/>
              <a:gd name="T25" fmla="*/ 1149231 h 2072004"/>
              <a:gd name="T26" fmla="*/ 494061 w 2321559"/>
              <a:gd name="T27" fmla="*/ 1956461 h 2072004"/>
              <a:gd name="T28" fmla="*/ 522729 w 2321559"/>
              <a:gd name="T29" fmla="*/ 1994580 h 2072004"/>
              <a:gd name="T30" fmla="*/ 558403 w 2321559"/>
              <a:gd name="T31" fmla="*/ 2026124 h 2072004"/>
              <a:gd name="T32" fmla="*/ 599328 w 2321559"/>
              <a:gd name="T33" fmla="*/ 2050005 h 2072004"/>
              <a:gd name="T34" fmla="*/ 643740 w 2321559"/>
              <a:gd name="T35" fmla="*/ 2065135 h 2072004"/>
              <a:gd name="T36" fmla="*/ 689880 w 2321559"/>
              <a:gd name="T37" fmla="*/ 2070419 h 2072004"/>
              <a:gd name="T38" fmla="*/ 1628272 w 2321559"/>
              <a:gd name="T39" fmla="*/ 2070419 h 2072004"/>
              <a:gd name="T40" fmla="*/ 1674375 w 2321559"/>
              <a:gd name="T41" fmla="*/ 2065135 h 2072004"/>
              <a:gd name="T42" fmla="*/ 1718531 w 2321559"/>
              <a:gd name="T43" fmla="*/ 2050005 h 2072004"/>
              <a:gd name="T44" fmla="*/ 1758760 w 2321559"/>
              <a:gd name="T45" fmla="*/ 2026124 h 2072004"/>
              <a:gd name="T46" fmla="*/ 1793086 w 2321559"/>
              <a:gd name="T47" fmla="*/ 1994580 h 2072004"/>
              <a:gd name="T48" fmla="*/ 1819527 w 2321559"/>
              <a:gd name="T49" fmla="*/ 1956461 h 2072004"/>
              <a:gd name="T50" fmla="*/ 2288658 w 2321559"/>
              <a:gd name="T51" fmla="*/ 1149231 h 2072004"/>
              <a:gd name="T52" fmla="*/ 2308321 w 2321559"/>
              <a:gd name="T53" fmla="*/ 1104501 h 2072004"/>
              <a:gd name="T54" fmla="*/ 2318153 w 2321559"/>
              <a:gd name="T55" fmla="*/ 1058453 h 2072004"/>
              <a:gd name="T56" fmla="*/ 2318153 w 2321559"/>
              <a:gd name="T57" fmla="*/ 1011966 h 2072004"/>
              <a:gd name="T58" fmla="*/ 2308321 w 2321559"/>
              <a:gd name="T59" fmla="*/ 965918 h 2072004"/>
              <a:gd name="T60" fmla="*/ 2288658 w 2321559"/>
              <a:gd name="T61" fmla="*/ 921187 h 2072004"/>
              <a:gd name="T62" fmla="*/ 1819527 w 2321559"/>
              <a:gd name="T63" fmla="*/ 113960 h 2072004"/>
              <a:gd name="T64" fmla="*/ 1793086 w 2321559"/>
              <a:gd name="T65" fmla="*/ 75839 h 2072004"/>
              <a:gd name="T66" fmla="*/ 1758760 w 2321559"/>
              <a:gd name="T67" fmla="*/ 44295 h 2072004"/>
              <a:gd name="T68" fmla="*/ 1718531 w 2321559"/>
              <a:gd name="T69" fmla="*/ 20414 h 2072004"/>
              <a:gd name="T70" fmla="*/ 1674375 w 2321559"/>
              <a:gd name="T71" fmla="*/ 5284 h 2072004"/>
              <a:gd name="T72" fmla="*/ 1628272 w 2321559"/>
              <a:gd name="T73" fmla="*/ 0 h 207200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321559" h="2072004">
                <a:moveTo>
                  <a:pt x="1630497" y="0"/>
                </a:moveTo>
                <a:lnTo>
                  <a:pt x="690824" y="0"/>
                </a:lnTo>
                <a:lnTo>
                  <a:pt x="644620" y="5289"/>
                </a:lnTo>
                <a:lnTo>
                  <a:pt x="600148" y="20429"/>
                </a:lnTo>
                <a:lnTo>
                  <a:pt x="559168" y="44330"/>
                </a:lnTo>
                <a:lnTo>
                  <a:pt x="523444" y="75899"/>
                </a:lnTo>
                <a:lnTo>
                  <a:pt x="494736" y="114045"/>
                </a:lnTo>
                <a:lnTo>
                  <a:pt x="29535" y="921892"/>
                </a:lnTo>
                <a:lnTo>
                  <a:pt x="9845" y="966658"/>
                </a:lnTo>
                <a:lnTo>
                  <a:pt x="0" y="1012741"/>
                </a:lnTo>
                <a:lnTo>
                  <a:pt x="0" y="1059263"/>
                </a:lnTo>
                <a:lnTo>
                  <a:pt x="9845" y="1105346"/>
                </a:lnTo>
                <a:lnTo>
                  <a:pt x="29535" y="1150111"/>
                </a:lnTo>
                <a:lnTo>
                  <a:pt x="494736" y="1957958"/>
                </a:lnTo>
                <a:lnTo>
                  <a:pt x="523444" y="1996105"/>
                </a:lnTo>
                <a:lnTo>
                  <a:pt x="559168" y="2027674"/>
                </a:lnTo>
                <a:lnTo>
                  <a:pt x="600148" y="2051575"/>
                </a:lnTo>
                <a:lnTo>
                  <a:pt x="644620" y="2066715"/>
                </a:lnTo>
                <a:lnTo>
                  <a:pt x="690824" y="2072004"/>
                </a:lnTo>
                <a:lnTo>
                  <a:pt x="1630497" y="2072004"/>
                </a:lnTo>
                <a:lnTo>
                  <a:pt x="1676664" y="2066715"/>
                </a:lnTo>
                <a:lnTo>
                  <a:pt x="1720880" y="2051575"/>
                </a:lnTo>
                <a:lnTo>
                  <a:pt x="1761164" y="2027674"/>
                </a:lnTo>
                <a:lnTo>
                  <a:pt x="1795536" y="1996105"/>
                </a:lnTo>
                <a:lnTo>
                  <a:pt x="1822013" y="1957958"/>
                </a:lnTo>
                <a:lnTo>
                  <a:pt x="2291786" y="1150111"/>
                </a:lnTo>
                <a:lnTo>
                  <a:pt x="2311476" y="1105346"/>
                </a:lnTo>
                <a:lnTo>
                  <a:pt x="2321321" y="1059263"/>
                </a:lnTo>
                <a:lnTo>
                  <a:pt x="2321321" y="1012741"/>
                </a:lnTo>
                <a:lnTo>
                  <a:pt x="2311476" y="966658"/>
                </a:lnTo>
                <a:lnTo>
                  <a:pt x="2291786" y="921892"/>
                </a:lnTo>
                <a:lnTo>
                  <a:pt x="1822013" y="114045"/>
                </a:lnTo>
                <a:lnTo>
                  <a:pt x="1795536" y="75899"/>
                </a:lnTo>
                <a:lnTo>
                  <a:pt x="1761164" y="44330"/>
                </a:lnTo>
                <a:lnTo>
                  <a:pt x="1720880" y="20429"/>
                </a:lnTo>
                <a:lnTo>
                  <a:pt x="1676664" y="5289"/>
                </a:lnTo>
                <a:lnTo>
                  <a:pt x="1630497"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4458" name="object 10">
            <a:extLst>
              <a:ext uri="{FF2B5EF4-FFF2-40B4-BE49-F238E27FC236}">
                <a16:creationId xmlns:a16="http://schemas.microsoft.com/office/drawing/2014/main" id="{40C77F59-3B9A-45DD-9878-1A327DD0A31F}"/>
              </a:ext>
            </a:extLst>
          </p:cNvPr>
          <p:cNvSpPr>
            <a:spLocks/>
          </p:cNvSpPr>
          <p:nvPr/>
        </p:nvSpPr>
        <p:spPr bwMode="auto">
          <a:xfrm>
            <a:off x="4933950" y="2722563"/>
            <a:ext cx="2320925" cy="2071687"/>
          </a:xfrm>
          <a:custGeom>
            <a:avLst/>
            <a:gdLst>
              <a:gd name="T0" fmla="*/ 1819527 w 2321559"/>
              <a:gd name="T1" fmla="*/ 113960 h 2072004"/>
              <a:gd name="T2" fmla="*/ 2090743 w 2321559"/>
              <a:gd name="T3" fmla="*/ 580637 h 2072004"/>
              <a:gd name="T4" fmla="*/ 2230017 w 2321559"/>
              <a:gd name="T5" fmla="*/ 820282 h 2072004"/>
              <a:gd name="T6" fmla="*/ 2281327 w 2321559"/>
              <a:gd name="T7" fmla="*/ 908575 h 2072004"/>
              <a:gd name="T8" fmla="*/ 2288658 w 2321559"/>
              <a:gd name="T9" fmla="*/ 921187 h 2072004"/>
              <a:gd name="T10" fmla="*/ 2308321 w 2321559"/>
              <a:gd name="T11" fmla="*/ 965918 h 2072004"/>
              <a:gd name="T12" fmla="*/ 2318153 w 2321559"/>
              <a:gd name="T13" fmla="*/ 1011966 h 2072004"/>
              <a:gd name="T14" fmla="*/ 2318153 w 2321559"/>
              <a:gd name="T15" fmla="*/ 1058453 h 2072004"/>
              <a:gd name="T16" fmla="*/ 2308321 w 2321559"/>
              <a:gd name="T17" fmla="*/ 1104501 h 2072004"/>
              <a:gd name="T18" fmla="*/ 2288658 w 2321559"/>
              <a:gd name="T19" fmla="*/ 1149231 h 2072004"/>
              <a:gd name="T20" fmla="*/ 2017441 w 2321559"/>
              <a:gd name="T21" fmla="*/ 1615913 h 2072004"/>
              <a:gd name="T22" fmla="*/ 1878168 w 2321559"/>
              <a:gd name="T23" fmla="*/ 1855558 h 2072004"/>
              <a:gd name="T24" fmla="*/ 1826857 w 2321559"/>
              <a:gd name="T25" fmla="*/ 1943848 h 2072004"/>
              <a:gd name="T26" fmla="*/ 1793086 w 2321559"/>
              <a:gd name="T27" fmla="*/ 1994580 h 2072004"/>
              <a:gd name="T28" fmla="*/ 1758760 w 2321559"/>
              <a:gd name="T29" fmla="*/ 2026124 h 2072004"/>
              <a:gd name="T30" fmla="*/ 1718531 w 2321559"/>
              <a:gd name="T31" fmla="*/ 2050005 h 2072004"/>
              <a:gd name="T32" fmla="*/ 1674375 w 2321559"/>
              <a:gd name="T33" fmla="*/ 2065135 h 2072004"/>
              <a:gd name="T34" fmla="*/ 1628272 w 2321559"/>
              <a:gd name="T35" fmla="*/ 2070419 h 2072004"/>
              <a:gd name="T36" fmla="*/ 1085763 w 2321559"/>
              <a:gd name="T37" fmla="*/ 2070419 h 2072004"/>
              <a:gd name="T38" fmla="*/ 807179 w 2321559"/>
              <a:gd name="T39" fmla="*/ 2070419 h 2072004"/>
              <a:gd name="T40" fmla="*/ 704542 w 2321559"/>
              <a:gd name="T41" fmla="*/ 2070419 h 2072004"/>
              <a:gd name="T42" fmla="*/ 689880 w 2321559"/>
              <a:gd name="T43" fmla="*/ 2070419 h 2072004"/>
              <a:gd name="T44" fmla="*/ 643740 w 2321559"/>
              <a:gd name="T45" fmla="*/ 2065135 h 2072004"/>
              <a:gd name="T46" fmla="*/ 599328 w 2321559"/>
              <a:gd name="T47" fmla="*/ 2050005 h 2072004"/>
              <a:gd name="T48" fmla="*/ 558403 w 2321559"/>
              <a:gd name="T49" fmla="*/ 2026124 h 2072004"/>
              <a:gd name="T50" fmla="*/ 522729 w 2321559"/>
              <a:gd name="T51" fmla="*/ 1994580 h 2072004"/>
              <a:gd name="T52" fmla="*/ 494061 w 2321559"/>
              <a:gd name="T53" fmla="*/ 1956461 h 2072004"/>
              <a:gd name="T54" fmla="*/ 225481 w 2321559"/>
              <a:gd name="T55" fmla="*/ 1489782 h 2072004"/>
              <a:gd name="T56" fmla="*/ 87565 w 2321559"/>
              <a:gd name="T57" fmla="*/ 1250137 h 2072004"/>
              <a:gd name="T58" fmla="*/ 36753 w 2321559"/>
              <a:gd name="T59" fmla="*/ 1161844 h 2072004"/>
              <a:gd name="T60" fmla="*/ 29495 w 2321559"/>
              <a:gd name="T61" fmla="*/ 1149231 h 2072004"/>
              <a:gd name="T62" fmla="*/ 9830 w 2321559"/>
              <a:gd name="T63" fmla="*/ 1104501 h 2072004"/>
              <a:gd name="T64" fmla="*/ 0 w 2321559"/>
              <a:gd name="T65" fmla="*/ 1058453 h 2072004"/>
              <a:gd name="T66" fmla="*/ 0 w 2321559"/>
              <a:gd name="T67" fmla="*/ 1011966 h 2072004"/>
              <a:gd name="T68" fmla="*/ 9830 w 2321559"/>
              <a:gd name="T69" fmla="*/ 965918 h 2072004"/>
              <a:gd name="T70" fmla="*/ 29495 w 2321559"/>
              <a:gd name="T71" fmla="*/ 921187 h 2072004"/>
              <a:gd name="T72" fmla="*/ 298073 w 2321559"/>
              <a:gd name="T73" fmla="*/ 454506 h 2072004"/>
              <a:gd name="T74" fmla="*/ 435990 w 2321559"/>
              <a:gd name="T75" fmla="*/ 214861 h 2072004"/>
              <a:gd name="T76" fmla="*/ 486802 w 2321559"/>
              <a:gd name="T77" fmla="*/ 126573 h 2072004"/>
              <a:gd name="T78" fmla="*/ 522729 w 2321559"/>
              <a:gd name="T79" fmla="*/ 75839 h 2072004"/>
              <a:gd name="T80" fmla="*/ 558403 w 2321559"/>
              <a:gd name="T81" fmla="*/ 44295 h 2072004"/>
              <a:gd name="T82" fmla="*/ 599328 w 2321559"/>
              <a:gd name="T83" fmla="*/ 20414 h 2072004"/>
              <a:gd name="T84" fmla="*/ 643740 w 2321559"/>
              <a:gd name="T85" fmla="*/ 5284 h 2072004"/>
              <a:gd name="T86" fmla="*/ 689880 w 2321559"/>
              <a:gd name="T87" fmla="*/ 0 h 2072004"/>
              <a:gd name="T88" fmla="*/ 1232387 w 2321559"/>
              <a:gd name="T89" fmla="*/ 0 h 2072004"/>
              <a:gd name="T90" fmla="*/ 1510972 w 2321559"/>
              <a:gd name="T91" fmla="*/ 0 h 2072004"/>
              <a:gd name="T92" fmla="*/ 1613609 w 2321559"/>
              <a:gd name="T93" fmla="*/ 0 h 2072004"/>
              <a:gd name="T94" fmla="*/ 1628272 w 2321559"/>
              <a:gd name="T95" fmla="*/ 0 h 2072004"/>
              <a:gd name="T96" fmla="*/ 1674375 w 2321559"/>
              <a:gd name="T97" fmla="*/ 5284 h 2072004"/>
              <a:gd name="T98" fmla="*/ 1718531 w 2321559"/>
              <a:gd name="T99" fmla="*/ 20414 h 2072004"/>
              <a:gd name="T100" fmla="*/ 1758760 w 2321559"/>
              <a:gd name="T101" fmla="*/ 44295 h 2072004"/>
              <a:gd name="T102" fmla="*/ 1793086 w 2321559"/>
              <a:gd name="T103" fmla="*/ 75839 h 2072004"/>
              <a:gd name="T104" fmla="*/ 1819527 w 2321559"/>
              <a:gd name="T105" fmla="*/ 113960 h 207200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321559" h="2072004">
                <a:moveTo>
                  <a:pt x="1822013" y="114045"/>
                </a:moveTo>
                <a:lnTo>
                  <a:pt x="2093600" y="581082"/>
                </a:lnTo>
                <a:lnTo>
                  <a:pt x="2233064" y="820912"/>
                </a:lnTo>
                <a:lnTo>
                  <a:pt x="2284445" y="909270"/>
                </a:lnTo>
                <a:lnTo>
                  <a:pt x="2291786" y="921892"/>
                </a:lnTo>
                <a:lnTo>
                  <a:pt x="2311476" y="966658"/>
                </a:lnTo>
                <a:lnTo>
                  <a:pt x="2321321" y="1012741"/>
                </a:lnTo>
                <a:lnTo>
                  <a:pt x="2321321" y="1059263"/>
                </a:lnTo>
                <a:lnTo>
                  <a:pt x="2311476" y="1105346"/>
                </a:lnTo>
                <a:lnTo>
                  <a:pt x="2291786" y="1150111"/>
                </a:lnTo>
                <a:lnTo>
                  <a:pt x="2020198" y="1617148"/>
                </a:lnTo>
                <a:lnTo>
                  <a:pt x="1880734" y="1856978"/>
                </a:lnTo>
                <a:lnTo>
                  <a:pt x="1829353" y="1945336"/>
                </a:lnTo>
                <a:lnTo>
                  <a:pt x="1795536" y="1996105"/>
                </a:lnTo>
                <a:lnTo>
                  <a:pt x="1761164" y="2027674"/>
                </a:lnTo>
                <a:lnTo>
                  <a:pt x="1720880" y="2051575"/>
                </a:lnTo>
                <a:lnTo>
                  <a:pt x="1676664" y="2066715"/>
                </a:lnTo>
                <a:lnTo>
                  <a:pt x="1630497" y="2072004"/>
                </a:lnTo>
                <a:lnTo>
                  <a:pt x="1087248" y="2072004"/>
                </a:lnTo>
                <a:lnTo>
                  <a:pt x="808283" y="2072004"/>
                </a:lnTo>
                <a:lnTo>
                  <a:pt x="705506" y="2072004"/>
                </a:lnTo>
                <a:lnTo>
                  <a:pt x="690824" y="2072004"/>
                </a:lnTo>
                <a:lnTo>
                  <a:pt x="644620" y="2066715"/>
                </a:lnTo>
                <a:lnTo>
                  <a:pt x="600148" y="2051575"/>
                </a:lnTo>
                <a:lnTo>
                  <a:pt x="559168" y="2027674"/>
                </a:lnTo>
                <a:lnTo>
                  <a:pt x="523444" y="1996105"/>
                </a:lnTo>
                <a:lnTo>
                  <a:pt x="494736" y="1957958"/>
                </a:lnTo>
                <a:lnTo>
                  <a:pt x="225791" y="1490922"/>
                </a:lnTo>
                <a:lnTo>
                  <a:pt x="87685" y="1251092"/>
                </a:lnTo>
                <a:lnTo>
                  <a:pt x="36803" y="1162734"/>
                </a:lnTo>
                <a:lnTo>
                  <a:pt x="29535" y="1150111"/>
                </a:lnTo>
                <a:lnTo>
                  <a:pt x="9845" y="1105346"/>
                </a:lnTo>
                <a:lnTo>
                  <a:pt x="0" y="1059263"/>
                </a:lnTo>
                <a:lnTo>
                  <a:pt x="0" y="1012741"/>
                </a:lnTo>
                <a:lnTo>
                  <a:pt x="9845" y="966658"/>
                </a:lnTo>
                <a:lnTo>
                  <a:pt x="29535" y="921892"/>
                </a:lnTo>
                <a:lnTo>
                  <a:pt x="298479" y="454856"/>
                </a:lnTo>
                <a:lnTo>
                  <a:pt x="436585" y="215026"/>
                </a:lnTo>
                <a:lnTo>
                  <a:pt x="487467" y="126668"/>
                </a:lnTo>
                <a:lnTo>
                  <a:pt x="523444" y="75899"/>
                </a:lnTo>
                <a:lnTo>
                  <a:pt x="559168" y="44330"/>
                </a:lnTo>
                <a:lnTo>
                  <a:pt x="600148" y="20429"/>
                </a:lnTo>
                <a:lnTo>
                  <a:pt x="644620" y="5289"/>
                </a:lnTo>
                <a:lnTo>
                  <a:pt x="690824" y="0"/>
                </a:lnTo>
                <a:lnTo>
                  <a:pt x="1234072" y="0"/>
                </a:lnTo>
                <a:lnTo>
                  <a:pt x="1513037" y="0"/>
                </a:lnTo>
                <a:lnTo>
                  <a:pt x="1615814" y="0"/>
                </a:lnTo>
                <a:lnTo>
                  <a:pt x="1630497" y="0"/>
                </a:lnTo>
                <a:lnTo>
                  <a:pt x="1676664" y="5289"/>
                </a:lnTo>
                <a:lnTo>
                  <a:pt x="1720880" y="20429"/>
                </a:lnTo>
                <a:lnTo>
                  <a:pt x="1761164" y="44330"/>
                </a:lnTo>
                <a:lnTo>
                  <a:pt x="1795536" y="75899"/>
                </a:lnTo>
                <a:lnTo>
                  <a:pt x="1822013" y="114045"/>
                </a:lnTo>
                <a:close/>
              </a:path>
            </a:pathLst>
          </a:cu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04459" name="object 11">
            <a:extLst>
              <a:ext uri="{FF2B5EF4-FFF2-40B4-BE49-F238E27FC236}">
                <a16:creationId xmlns:a16="http://schemas.microsoft.com/office/drawing/2014/main" id="{4EDC6E59-26A3-4F80-9CC9-5C4D7F66DCF7}"/>
              </a:ext>
            </a:extLst>
          </p:cNvPr>
          <p:cNvSpPr>
            <a:spLocks noChangeArrowheads="1"/>
          </p:cNvSpPr>
          <p:nvPr/>
        </p:nvSpPr>
        <p:spPr bwMode="auto">
          <a:xfrm>
            <a:off x="5067300" y="2838450"/>
            <a:ext cx="2109788" cy="1893888"/>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4460" name="object 12">
            <a:extLst>
              <a:ext uri="{FF2B5EF4-FFF2-40B4-BE49-F238E27FC236}">
                <a16:creationId xmlns:a16="http://schemas.microsoft.com/office/drawing/2014/main" id="{BCB26C89-CFEA-41A8-9ABF-4761D4087062}"/>
              </a:ext>
            </a:extLst>
          </p:cNvPr>
          <p:cNvSpPr>
            <a:spLocks noChangeArrowheads="1"/>
          </p:cNvSpPr>
          <p:nvPr/>
        </p:nvSpPr>
        <p:spPr bwMode="auto">
          <a:xfrm>
            <a:off x="5138738" y="3503613"/>
            <a:ext cx="2035175" cy="639762"/>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4461" name="object 13">
            <a:extLst>
              <a:ext uri="{FF2B5EF4-FFF2-40B4-BE49-F238E27FC236}">
                <a16:creationId xmlns:a16="http://schemas.microsoft.com/office/drawing/2014/main" id="{EFF12692-56C6-4B54-9A29-1BA576982968}"/>
              </a:ext>
            </a:extLst>
          </p:cNvPr>
          <p:cNvSpPr>
            <a:spLocks/>
          </p:cNvSpPr>
          <p:nvPr/>
        </p:nvSpPr>
        <p:spPr bwMode="auto">
          <a:xfrm>
            <a:off x="5099050" y="2871788"/>
            <a:ext cx="1990725" cy="1773237"/>
          </a:xfrm>
          <a:custGeom>
            <a:avLst/>
            <a:gdLst>
              <a:gd name="T0" fmla="*/ 1399325 w 1990090"/>
              <a:gd name="T1" fmla="*/ 0 h 1774189"/>
              <a:gd name="T2" fmla="*/ 593495 w 1990090"/>
              <a:gd name="T3" fmla="*/ 0 h 1774189"/>
              <a:gd name="T4" fmla="*/ 544163 w 1990090"/>
              <a:gd name="T5" fmla="*/ 7006 h 1774189"/>
              <a:gd name="T6" fmla="*/ 497730 w 1990090"/>
              <a:gd name="T7" fmla="*/ 26806 h 1774189"/>
              <a:gd name="T8" fmla="*/ 457138 w 1990090"/>
              <a:gd name="T9" fmla="*/ 57548 h 1774189"/>
              <a:gd name="T10" fmla="*/ 425335 w 1990090"/>
              <a:gd name="T11" fmla="*/ 97402 h 1774189"/>
              <a:gd name="T12" fmla="*/ 26424 w 1990090"/>
              <a:gd name="T13" fmla="*/ 787189 h 1774189"/>
              <a:gd name="T14" fmla="*/ 6606 w 1990090"/>
              <a:gd name="T15" fmla="*/ 835156 h 1774189"/>
              <a:gd name="T16" fmla="*/ 0 w 1990090"/>
              <a:gd name="T17" fmla="*/ 884606 h 1774189"/>
              <a:gd name="T18" fmla="*/ 6606 w 1990090"/>
              <a:gd name="T19" fmla="*/ 934081 h 1774189"/>
              <a:gd name="T20" fmla="*/ 26424 w 1990090"/>
              <a:gd name="T21" fmla="*/ 982119 h 1774189"/>
              <a:gd name="T22" fmla="*/ 425335 w 1990090"/>
              <a:gd name="T23" fmla="*/ 1671906 h 1774189"/>
              <a:gd name="T24" fmla="*/ 457138 w 1990090"/>
              <a:gd name="T25" fmla="*/ 1711760 h 1774189"/>
              <a:gd name="T26" fmla="*/ 497730 w 1990090"/>
              <a:gd name="T27" fmla="*/ 1742503 h 1774189"/>
              <a:gd name="T28" fmla="*/ 544163 w 1990090"/>
              <a:gd name="T29" fmla="*/ 1762300 h 1774189"/>
              <a:gd name="T30" fmla="*/ 593495 w 1990090"/>
              <a:gd name="T31" fmla="*/ 1769309 h 1774189"/>
              <a:gd name="T32" fmla="*/ 1399325 w 1990090"/>
              <a:gd name="T33" fmla="*/ 1769309 h 1774189"/>
              <a:gd name="T34" fmla="*/ 1448596 w 1990090"/>
              <a:gd name="T35" fmla="*/ 1762300 h 1774189"/>
              <a:gd name="T36" fmla="*/ 1494600 w 1990090"/>
              <a:gd name="T37" fmla="*/ 1742503 h 1774189"/>
              <a:gd name="T38" fmla="*/ 1534021 w 1990090"/>
              <a:gd name="T39" fmla="*/ 1711760 h 1774189"/>
              <a:gd name="T40" fmla="*/ 1563544 w 1990090"/>
              <a:gd name="T41" fmla="*/ 1671906 h 1774189"/>
              <a:gd name="T42" fmla="*/ 1966395 w 1990090"/>
              <a:gd name="T43" fmla="*/ 982119 h 1774189"/>
              <a:gd name="T44" fmla="*/ 1986215 w 1990090"/>
              <a:gd name="T45" fmla="*/ 934081 h 1774189"/>
              <a:gd name="T46" fmla="*/ 1992821 w 1990090"/>
              <a:gd name="T47" fmla="*/ 884606 h 1774189"/>
              <a:gd name="T48" fmla="*/ 1986215 w 1990090"/>
              <a:gd name="T49" fmla="*/ 835156 h 1774189"/>
              <a:gd name="T50" fmla="*/ 1966395 w 1990090"/>
              <a:gd name="T51" fmla="*/ 787189 h 1774189"/>
              <a:gd name="T52" fmla="*/ 1563544 w 1990090"/>
              <a:gd name="T53" fmla="*/ 97402 h 1774189"/>
              <a:gd name="T54" fmla="*/ 1534021 w 1990090"/>
              <a:gd name="T55" fmla="*/ 57548 h 1774189"/>
              <a:gd name="T56" fmla="*/ 1494600 w 1990090"/>
              <a:gd name="T57" fmla="*/ 26806 h 1774189"/>
              <a:gd name="T58" fmla="*/ 1448596 w 1990090"/>
              <a:gd name="T59" fmla="*/ 7006 h 1774189"/>
              <a:gd name="T60" fmla="*/ 1399325 w 1990090"/>
              <a:gd name="T61" fmla="*/ 0 h 177418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990090" h="1774189">
                <a:moveTo>
                  <a:pt x="1397095" y="0"/>
                </a:moveTo>
                <a:lnTo>
                  <a:pt x="592550" y="0"/>
                </a:lnTo>
                <a:lnTo>
                  <a:pt x="543296" y="7026"/>
                </a:lnTo>
                <a:lnTo>
                  <a:pt x="496935" y="26876"/>
                </a:lnTo>
                <a:lnTo>
                  <a:pt x="456408" y="57703"/>
                </a:lnTo>
                <a:lnTo>
                  <a:pt x="424656" y="97662"/>
                </a:lnTo>
                <a:lnTo>
                  <a:pt x="26384" y="789305"/>
                </a:lnTo>
                <a:lnTo>
                  <a:pt x="6596" y="837400"/>
                </a:lnTo>
                <a:lnTo>
                  <a:pt x="0" y="886983"/>
                </a:lnTo>
                <a:lnTo>
                  <a:pt x="6596" y="936591"/>
                </a:lnTo>
                <a:lnTo>
                  <a:pt x="26384" y="984758"/>
                </a:lnTo>
                <a:lnTo>
                  <a:pt x="424656" y="1676400"/>
                </a:lnTo>
                <a:lnTo>
                  <a:pt x="456408" y="1716359"/>
                </a:lnTo>
                <a:lnTo>
                  <a:pt x="496935" y="1747186"/>
                </a:lnTo>
                <a:lnTo>
                  <a:pt x="543296" y="1767036"/>
                </a:lnTo>
                <a:lnTo>
                  <a:pt x="592550" y="1774063"/>
                </a:lnTo>
                <a:lnTo>
                  <a:pt x="1397095" y="1774063"/>
                </a:lnTo>
                <a:lnTo>
                  <a:pt x="1446287" y="1767036"/>
                </a:lnTo>
                <a:lnTo>
                  <a:pt x="1492218" y="1747186"/>
                </a:lnTo>
                <a:lnTo>
                  <a:pt x="1531576" y="1716359"/>
                </a:lnTo>
                <a:lnTo>
                  <a:pt x="1561052" y="1676400"/>
                </a:lnTo>
                <a:lnTo>
                  <a:pt x="1963261" y="984758"/>
                </a:lnTo>
                <a:lnTo>
                  <a:pt x="1983049" y="936591"/>
                </a:lnTo>
                <a:lnTo>
                  <a:pt x="1989645" y="886983"/>
                </a:lnTo>
                <a:lnTo>
                  <a:pt x="1983049" y="837400"/>
                </a:lnTo>
                <a:lnTo>
                  <a:pt x="1963261" y="789305"/>
                </a:lnTo>
                <a:lnTo>
                  <a:pt x="1561052" y="97662"/>
                </a:lnTo>
                <a:lnTo>
                  <a:pt x="1531576" y="57703"/>
                </a:lnTo>
                <a:lnTo>
                  <a:pt x="1492218" y="26876"/>
                </a:lnTo>
                <a:lnTo>
                  <a:pt x="1446287" y="7026"/>
                </a:lnTo>
                <a:lnTo>
                  <a:pt x="1397095" y="0"/>
                </a:lnTo>
                <a:close/>
              </a:path>
            </a:pathLst>
          </a:custGeom>
          <a:solidFill>
            <a:srgbClr val="588E1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4462" name="object 14">
            <a:extLst>
              <a:ext uri="{FF2B5EF4-FFF2-40B4-BE49-F238E27FC236}">
                <a16:creationId xmlns:a16="http://schemas.microsoft.com/office/drawing/2014/main" id="{233CEA7B-2405-4A33-91A7-5E2166BA441F}"/>
              </a:ext>
            </a:extLst>
          </p:cNvPr>
          <p:cNvSpPr>
            <a:spLocks/>
          </p:cNvSpPr>
          <p:nvPr/>
        </p:nvSpPr>
        <p:spPr bwMode="auto">
          <a:xfrm>
            <a:off x="5099050" y="2871788"/>
            <a:ext cx="1990725" cy="1773237"/>
          </a:xfrm>
          <a:custGeom>
            <a:avLst/>
            <a:gdLst>
              <a:gd name="T0" fmla="*/ 1563544 w 1990090"/>
              <a:gd name="T1" fmla="*/ 97402 h 1774189"/>
              <a:gd name="T2" fmla="*/ 1796442 w 1990090"/>
              <a:gd name="T3" fmla="*/ 496184 h 1774189"/>
              <a:gd name="T4" fmla="*/ 1916039 w 1990090"/>
              <a:gd name="T5" fmla="*/ 700965 h 1774189"/>
              <a:gd name="T6" fmla="*/ 1960100 w 1990090"/>
              <a:gd name="T7" fmla="*/ 776411 h 1774189"/>
              <a:gd name="T8" fmla="*/ 1966395 w 1990090"/>
              <a:gd name="T9" fmla="*/ 787189 h 1774189"/>
              <a:gd name="T10" fmla="*/ 1986215 w 1990090"/>
              <a:gd name="T11" fmla="*/ 835156 h 1774189"/>
              <a:gd name="T12" fmla="*/ 1992821 w 1990090"/>
              <a:gd name="T13" fmla="*/ 884606 h 1774189"/>
              <a:gd name="T14" fmla="*/ 1986215 w 1990090"/>
              <a:gd name="T15" fmla="*/ 934081 h 1774189"/>
              <a:gd name="T16" fmla="*/ 1966395 w 1990090"/>
              <a:gd name="T17" fmla="*/ 982119 h 1774189"/>
              <a:gd name="T18" fmla="*/ 1733497 w 1990090"/>
              <a:gd name="T19" fmla="*/ 1380902 h 1774189"/>
              <a:gd name="T20" fmla="*/ 1613900 w 1990090"/>
              <a:gd name="T21" fmla="*/ 1585683 h 1774189"/>
              <a:gd name="T22" fmla="*/ 1569838 w 1990090"/>
              <a:gd name="T23" fmla="*/ 1661129 h 1774189"/>
              <a:gd name="T24" fmla="*/ 1563544 w 1990090"/>
              <a:gd name="T25" fmla="*/ 1671906 h 1774189"/>
              <a:gd name="T26" fmla="*/ 1534021 w 1990090"/>
              <a:gd name="T27" fmla="*/ 1711760 h 1774189"/>
              <a:gd name="T28" fmla="*/ 1494600 w 1990090"/>
              <a:gd name="T29" fmla="*/ 1742503 h 1774189"/>
              <a:gd name="T30" fmla="*/ 1448596 w 1990090"/>
              <a:gd name="T31" fmla="*/ 1762300 h 1774189"/>
              <a:gd name="T32" fmla="*/ 1399325 w 1990090"/>
              <a:gd name="T33" fmla="*/ 1769309 h 1774189"/>
              <a:gd name="T34" fmla="*/ 933455 w 1990090"/>
              <a:gd name="T35" fmla="*/ 1769309 h 1774189"/>
              <a:gd name="T36" fmla="*/ 694223 w 1990090"/>
              <a:gd name="T37" fmla="*/ 1769309 h 1774189"/>
              <a:gd name="T38" fmla="*/ 606086 w 1990090"/>
              <a:gd name="T39" fmla="*/ 1769309 h 1774189"/>
              <a:gd name="T40" fmla="*/ 593495 w 1990090"/>
              <a:gd name="T41" fmla="*/ 1769309 h 1774189"/>
              <a:gd name="T42" fmla="*/ 544163 w 1990090"/>
              <a:gd name="T43" fmla="*/ 1762300 h 1774189"/>
              <a:gd name="T44" fmla="*/ 497730 w 1990090"/>
              <a:gd name="T45" fmla="*/ 1742503 h 1774189"/>
              <a:gd name="T46" fmla="*/ 457138 w 1990090"/>
              <a:gd name="T47" fmla="*/ 1711760 h 1774189"/>
              <a:gd name="T48" fmla="*/ 425335 w 1990090"/>
              <a:gd name="T49" fmla="*/ 1671906 h 1774189"/>
              <a:gd name="T50" fmla="*/ 194715 w 1990090"/>
              <a:gd name="T51" fmla="*/ 1273122 h 1774189"/>
              <a:gd name="T52" fmla="*/ 76288 w 1990090"/>
              <a:gd name="T53" fmla="*/ 1068342 h 1774189"/>
              <a:gd name="T54" fmla="*/ 32657 w 1990090"/>
              <a:gd name="T55" fmla="*/ 992896 h 1774189"/>
              <a:gd name="T56" fmla="*/ 26424 w 1990090"/>
              <a:gd name="T57" fmla="*/ 982119 h 1774189"/>
              <a:gd name="T58" fmla="*/ 6606 w 1990090"/>
              <a:gd name="T59" fmla="*/ 934081 h 1774189"/>
              <a:gd name="T60" fmla="*/ 0 w 1990090"/>
              <a:gd name="T61" fmla="*/ 884606 h 1774189"/>
              <a:gd name="T62" fmla="*/ 6606 w 1990090"/>
              <a:gd name="T63" fmla="*/ 835156 h 1774189"/>
              <a:gd name="T64" fmla="*/ 26424 w 1990090"/>
              <a:gd name="T65" fmla="*/ 787189 h 1774189"/>
              <a:gd name="T66" fmla="*/ 257045 w 1990090"/>
              <a:gd name="T67" fmla="*/ 388404 h 1774189"/>
              <a:gd name="T68" fmla="*/ 375472 w 1990090"/>
              <a:gd name="T69" fmla="*/ 183623 h 1774189"/>
              <a:gd name="T70" fmla="*/ 419103 w 1990090"/>
              <a:gd name="T71" fmla="*/ 108179 h 1774189"/>
              <a:gd name="T72" fmla="*/ 425335 w 1990090"/>
              <a:gd name="T73" fmla="*/ 97402 h 1774189"/>
              <a:gd name="T74" fmla="*/ 457138 w 1990090"/>
              <a:gd name="T75" fmla="*/ 57548 h 1774189"/>
              <a:gd name="T76" fmla="*/ 497730 w 1990090"/>
              <a:gd name="T77" fmla="*/ 26806 h 1774189"/>
              <a:gd name="T78" fmla="*/ 544163 w 1990090"/>
              <a:gd name="T79" fmla="*/ 7006 h 1774189"/>
              <a:gd name="T80" fmla="*/ 593495 w 1990090"/>
              <a:gd name="T81" fmla="*/ 0 h 1774189"/>
              <a:gd name="T82" fmla="*/ 1059366 w 1990090"/>
              <a:gd name="T83" fmla="*/ 0 h 1774189"/>
              <a:gd name="T84" fmla="*/ 1298597 w 1990090"/>
              <a:gd name="T85" fmla="*/ 0 h 1774189"/>
              <a:gd name="T86" fmla="*/ 1386734 w 1990090"/>
              <a:gd name="T87" fmla="*/ 0 h 1774189"/>
              <a:gd name="T88" fmla="*/ 1399325 w 1990090"/>
              <a:gd name="T89" fmla="*/ 0 h 1774189"/>
              <a:gd name="T90" fmla="*/ 1448596 w 1990090"/>
              <a:gd name="T91" fmla="*/ 7006 h 1774189"/>
              <a:gd name="T92" fmla="*/ 1494600 w 1990090"/>
              <a:gd name="T93" fmla="*/ 26806 h 1774189"/>
              <a:gd name="T94" fmla="*/ 1534021 w 1990090"/>
              <a:gd name="T95" fmla="*/ 57548 h 1774189"/>
              <a:gd name="T96" fmla="*/ 1563544 w 1990090"/>
              <a:gd name="T97" fmla="*/ 97402 h 177418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990090" h="1774189">
                <a:moveTo>
                  <a:pt x="1561052" y="97662"/>
                </a:moveTo>
                <a:lnTo>
                  <a:pt x="1793579" y="497518"/>
                </a:lnTo>
                <a:lnTo>
                  <a:pt x="1912985" y="702849"/>
                </a:lnTo>
                <a:lnTo>
                  <a:pt x="1956976" y="778498"/>
                </a:lnTo>
                <a:lnTo>
                  <a:pt x="1963261" y="789305"/>
                </a:lnTo>
                <a:lnTo>
                  <a:pt x="1983049" y="837400"/>
                </a:lnTo>
                <a:lnTo>
                  <a:pt x="1989645" y="886983"/>
                </a:lnTo>
                <a:lnTo>
                  <a:pt x="1983049" y="936591"/>
                </a:lnTo>
                <a:lnTo>
                  <a:pt x="1963261" y="984758"/>
                </a:lnTo>
                <a:lnTo>
                  <a:pt x="1730734" y="1384613"/>
                </a:lnTo>
                <a:lnTo>
                  <a:pt x="1611328" y="1589944"/>
                </a:lnTo>
                <a:lnTo>
                  <a:pt x="1567336" y="1665593"/>
                </a:lnTo>
                <a:lnTo>
                  <a:pt x="1561052" y="1676400"/>
                </a:lnTo>
                <a:lnTo>
                  <a:pt x="1531576" y="1716359"/>
                </a:lnTo>
                <a:lnTo>
                  <a:pt x="1492218" y="1747186"/>
                </a:lnTo>
                <a:lnTo>
                  <a:pt x="1446287" y="1767036"/>
                </a:lnTo>
                <a:lnTo>
                  <a:pt x="1397095" y="1774063"/>
                </a:lnTo>
                <a:lnTo>
                  <a:pt x="931967" y="1774063"/>
                </a:lnTo>
                <a:lnTo>
                  <a:pt x="693118" y="1774063"/>
                </a:lnTo>
                <a:lnTo>
                  <a:pt x="605121" y="1774063"/>
                </a:lnTo>
                <a:lnTo>
                  <a:pt x="592550" y="1774063"/>
                </a:lnTo>
                <a:lnTo>
                  <a:pt x="543296" y="1767036"/>
                </a:lnTo>
                <a:lnTo>
                  <a:pt x="496935" y="1747186"/>
                </a:lnTo>
                <a:lnTo>
                  <a:pt x="456408" y="1716359"/>
                </a:lnTo>
                <a:lnTo>
                  <a:pt x="424656" y="1676400"/>
                </a:lnTo>
                <a:lnTo>
                  <a:pt x="194405" y="1276544"/>
                </a:lnTo>
                <a:lnTo>
                  <a:pt x="76168" y="1071213"/>
                </a:lnTo>
                <a:lnTo>
                  <a:pt x="32607" y="995564"/>
                </a:lnTo>
                <a:lnTo>
                  <a:pt x="26384" y="984758"/>
                </a:lnTo>
                <a:lnTo>
                  <a:pt x="6596" y="936591"/>
                </a:lnTo>
                <a:lnTo>
                  <a:pt x="0" y="886983"/>
                </a:lnTo>
                <a:lnTo>
                  <a:pt x="6596" y="837400"/>
                </a:lnTo>
                <a:lnTo>
                  <a:pt x="26384" y="789305"/>
                </a:lnTo>
                <a:lnTo>
                  <a:pt x="256635" y="389449"/>
                </a:lnTo>
                <a:lnTo>
                  <a:pt x="374872" y="184118"/>
                </a:lnTo>
                <a:lnTo>
                  <a:pt x="418433" y="108469"/>
                </a:lnTo>
                <a:lnTo>
                  <a:pt x="424656" y="97662"/>
                </a:lnTo>
                <a:lnTo>
                  <a:pt x="456408" y="57703"/>
                </a:lnTo>
                <a:lnTo>
                  <a:pt x="496935" y="26876"/>
                </a:lnTo>
                <a:lnTo>
                  <a:pt x="543296" y="7026"/>
                </a:lnTo>
                <a:lnTo>
                  <a:pt x="592550" y="0"/>
                </a:lnTo>
                <a:lnTo>
                  <a:pt x="1057677" y="0"/>
                </a:lnTo>
                <a:lnTo>
                  <a:pt x="1296527" y="0"/>
                </a:lnTo>
                <a:lnTo>
                  <a:pt x="1384524" y="0"/>
                </a:lnTo>
                <a:lnTo>
                  <a:pt x="1397095" y="0"/>
                </a:lnTo>
                <a:lnTo>
                  <a:pt x="1446287" y="7026"/>
                </a:lnTo>
                <a:lnTo>
                  <a:pt x="1492218" y="26876"/>
                </a:lnTo>
                <a:lnTo>
                  <a:pt x="1531576" y="57703"/>
                </a:lnTo>
                <a:lnTo>
                  <a:pt x="1561052" y="97662"/>
                </a:lnTo>
                <a:close/>
              </a:path>
            </a:pathLst>
          </a:cu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5" name="object 15">
            <a:extLst>
              <a:ext uri="{FF2B5EF4-FFF2-40B4-BE49-F238E27FC236}">
                <a16:creationId xmlns:a16="http://schemas.microsoft.com/office/drawing/2014/main" id="{B9A36C3A-D5A4-4202-A323-1D44F380013F}"/>
              </a:ext>
            </a:extLst>
          </p:cNvPr>
          <p:cNvSpPr txBox="1"/>
          <p:nvPr/>
        </p:nvSpPr>
        <p:spPr>
          <a:xfrm>
            <a:off x="5305425" y="3586163"/>
            <a:ext cx="1577975" cy="331787"/>
          </a:xfrm>
          <a:prstGeom prst="rect">
            <a:avLst/>
          </a:prstGeom>
        </p:spPr>
        <p:txBody>
          <a:bodyPr lIns="0" tIns="13335" rIns="0" bIns="0">
            <a:spAutoFit/>
          </a:bodyPr>
          <a:lstStyle/>
          <a:p>
            <a:pPr marL="12700">
              <a:spcBef>
                <a:spcPts val="105"/>
              </a:spcBef>
              <a:defRPr/>
            </a:pPr>
            <a:r>
              <a:rPr sz="2000" b="1" spc="-5" dirty="0">
                <a:solidFill>
                  <a:srgbClr val="FFFFFF"/>
                </a:solidFill>
                <a:latin typeface="Arial"/>
                <a:cs typeface="Arial"/>
              </a:rPr>
              <a:t>Microservice</a:t>
            </a:r>
            <a:endParaRPr sz="2000">
              <a:latin typeface="Arial"/>
              <a:cs typeface="Arial"/>
            </a:endParaRPr>
          </a:p>
        </p:txBody>
      </p:sp>
      <p:sp>
        <p:nvSpPr>
          <p:cNvPr id="104464" name="object 16">
            <a:extLst>
              <a:ext uri="{FF2B5EF4-FFF2-40B4-BE49-F238E27FC236}">
                <a16:creationId xmlns:a16="http://schemas.microsoft.com/office/drawing/2014/main" id="{11E0FFB3-625E-48A1-BD8B-51A95B304175}"/>
              </a:ext>
            </a:extLst>
          </p:cNvPr>
          <p:cNvSpPr>
            <a:spLocks noChangeArrowheads="1"/>
          </p:cNvSpPr>
          <p:nvPr/>
        </p:nvSpPr>
        <p:spPr bwMode="auto">
          <a:xfrm>
            <a:off x="8093075" y="1933575"/>
            <a:ext cx="3117850" cy="798513"/>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4465" name="object 17">
            <a:extLst>
              <a:ext uri="{FF2B5EF4-FFF2-40B4-BE49-F238E27FC236}">
                <a16:creationId xmlns:a16="http://schemas.microsoft.com/office/drawing/2014/main" id="{A0072E26-B5F5-4D3E-9258-CB68E6A5A404}"/>
              </a:ext>
            </a:extLst>
          </p:cNvPr>
          <p:cNvSpPr>
            <a:spLocks/>
          </p:cNvSpPr>
          <p:nvPr/>
        </p:nvSpPr>
        <p:spPr bwMode="auto">
          <a:xfrm>
            <a:off x="8153400" y="1955800"/>
            <a:ext cx="2997200" cy="679450"/>
          </a:xfrm>
          <a:custGeom>
            <a:avLst/>
            <a:gdLst>
              <a:gd name="T0" fmla="*/ 2881501 w 2997834"/>
              <a:gd name="T1" fmla="*/ 0 h 679450"/>
              <a:gd name="T2" fmla="*/ 113036 w 2997834"/>
              <a:gd name="T3" fmla="*/ 0 h 679450"/>
              <a:gd name="T4" fmla="*/ 69040 w 2997834"/>
              <a:gd name="T5" fmla="*/ 8893 h 679450"/>
              <a:gd name="T6" fmla="*/ 33112 w 2997834"/>
              <a:gd name="T7" fmla="*/ 33147 h 679450"/>
              <a:gd name="T8" fmla="*/ 8883 w 2997834"/>
              <a:gd name="T9" fmla="*/ 69115 h 679450"/>
              <a:gd name="T10" fmla="*/ 0 w 2997834"/>
              <a:gd name="T11" fmla="*/ 113157 h 679450"/>
              <a:gd name="T12" fmla="*/ 0 w 2997834"/>
              <a:gd name="T13" fmla="*/ 565785 h 679450"/>
              <a:gd name="T14" fmla="*/ 8883 w 2997834"/>
              <a:gd name="T15" fmla="*/ 609826 h 679450"/>
              <a:gd name="T16" fmla="*/ 33112 w 2997834"/>
              <a:gd name="T17" fmla="*/ 645795 h 679450"/>
              <a:gd name="T18" fmla="*/ 69040 w 2997834"/>
              <a:gd name="T19" fmla="*/ 670048 h 679450"/>
              <a:gd name="T20" fmla="*/ 113036 w 2997834"/>
              <a:gd name="T21" fmla="*/ 678941 h 679450"/>
              <a:gd name="T22" fmla="*/ 2881501 w 2997834"/>
              <a:gd name="T23" fmla="*/ 678941 h 679450"/>
              <a:gd name="T24" fmla="*/ 2925497 w 2997834"/>
              <a:gd name="T25" fmla="*/ 670048 h 679450"/>
              <a:gd name="T26" fmla="*/ 2961426 w 2997834"/>
              <a:gd name="T27" fmla="*/ 645795 h 679450"/>
              <a:gd name="T28" fmla="*/ 2985654 w 2997834"/>
              <a:gd name="T29" fmla="*/ 609826 h 679450"/>
              <a:gd name="T30" fmla="*/ 2994538 w 2997834"/>
              <a:gd name="T31" fmla="*/ 565785 h 679450"/>
              <a:gd name="T32" fmla="*/ 2994538 w 2997834"/>
              <a:gd name="T33" fmla="*/ 113157 h 679450"/>
              <a:gd name="T34" fmla="*/ 2985654 w 2997834"/>
              <a:gd name="T35" fmla="*/ 69115 h 679450"/>
              <a:gd name="T36" fmla="*/ 2961426 w 2997834"/>
              <a:gd name="T37" fmla="*/ 33147 h 679450"/>
              <a:gd name="T38" fmla="*/ 2925497 w 2997834"/>
              <a:gd name="T39" fmla="*/ 8893 h 679450"/>
              <a:gd name="T40" fmla="*/ 2881501 w 2997834"/>
              <a:gd name="T41" fmla="*/ 0 h 6794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97834" h="679450">
                <a:moveTo>
                  <a:pt x="2884551" y="0"/>
                </a:moveTo>
                <a:lnTo>
                  <a:pt x="113156" y="0"/>
                </a:lnTo>
                <a:lnTo>
                  <a:pt x="69115" y="8893"/>
                </a:lnTo>
                <a:lnTo>
                  <a:pt x="33147" y="33147"/>
                </a:lnTo>
                <a:lnTo>
                  <a:pt x="8893" y="69115"/>
                </a:lnTo>
                <a:lnTo>
                  <a:pt x="0" y="113157"/>
                </a:lnTo>
                <a:lnTo>
                  <a:pt x="0" y="565785"/>
                </a:lnTo>
                <a:lnTo>
                  <a:pt x="8893" y="609826"/>
                </a:lnTo>
                <a:lnTo>
                  <a:pt x="33147" y="645795"/>
                </a:lnTo>
                <a:lnTo>
                  <a:pt x="69115" y="670048"/>
                </a:lnTo>
                <a:lnTo>
                  <a:pt x="113156" y="678941"/>
                </a:lnTo>
                <a:lnTo>
                  <a:pt x="2884551" y="678941"/>
                </a:lnTo>
                <a:lnTo>
                  <a:pt x="2928592" y="670048"/>
                </a:lnTo>
                <a:lnTo>
                  <a:pt x="2964560" y="645795"/>
                </a:lnTo>
                <a:lnTo>
                  <a:pt x="2988814" y="609826"/>
                </a:lnTo>
                <a:lnTo>
                  <a:pt x="2997707" y="565785"/>
                </a:lnTo>
                <a:lnTo>
                  <a:pt x="2997707" y="113157"/>
                </a:lnTo>
                <a:lnTo>
                  <a:pt x="2988814" y="69115"/>
                </a:lnTo>
                <a:lnTo>
                  <a:pt x="2964560" y="33147"/>
                </a:lnTo>
                <a:lnTo>
                  <a:pt x="2928592" y="8893"/>
                </a:lnTo>
                <a:lnTo>
                  <a:pt x="2884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4466" name="object 18">
            <a:extLst>
              <a:ext uri="{FF2B5EF4-FFF2-40B4-BE49-F238E27FC236}">
                <a16:creationId xmlns:a16="http://schemas.microsoft.com/office/drawing/2014/main" id="{E2E49101-8C57-4AA9-B29A-3504B32BB75A}"/>
              </a:ext>
            </a:extLst>
          </p:cNvPr>
          <p:cNvSpPr>
            <a:spLocks/>
          </p:cNvSpPr>
          <p:nvPr/>
        </p:nvSpPr>
        <p:spPr bwMode="auto">
          <a:xfrm>
            <a:off x="8153400" y="1955800"/>
            <a:ext cx="2997200" cy="679450"/>
          </a:xfrm>
          <a:custGeom>
            <a:avLst/>
            <a:gdLst>
              <a:gd name="T0" fmla="*/ 0 w 2997834"/>
              <a:gd name="T1" fmla="*/ 113157 h 679450"/>
              <a:gd name="T2" fmla="*/ 8883 w 2997834"/>
              <a:gd name="T3" fmla="*/ 69115 h 679450"/>
              <a:gd name="T4" fmla="*/ 33112 w 2997834"/>
              <a:gd name="T5" fmla="*/ 33146 h 679450"/>
              <a:gd name="T6" fmla="*/ 69040 w 2997834"/>
              <a:gd name="T7" fmla="*/ 8893 h 679450"/>
              <a:gd name="T8" fmla="*/ 113036 w 2997834"/>
              <a:gd name="T9" fmla="*/ 0 h 679450"/>
              <a:gd name="T10" fmla="*/ 2881501 w 2997834"/>
              <a:gd name="T11" fmla="*/ 0 h 679450"/>
              <a:gd name="T12" fmla="*/ 2925497 w 2997834"/>
              <a:gd name="T13" fmla="*/ 8893 h 679450"/>
              <a:gd name="T14" fmla="*/ 2961426 w 2997834"/>
              <a:gd name="T15" fmla="*/ 33147 h 679450"/>
              <a:gd name="T16" fmla="*/ 2985654 w 2997834"/>
              <a:gd name="T17" fmla="*/ 69115 h 679450"/>
              <a:gd name="T18" fmla="*/ 2994538 w 2997834"/>
              <a:gd name="T19" fmla="*/ 113157 h 679450"/>
              <a:gd name="T20" fmla="*/ 2994538 w 2997834"/>
              <a:gd name="T21" fmla="*/ 565785 h 679450"/>
              <a:gd name="T22" fmla="*/ 2985654 w 2997834"/>
              <a:gd name="T23" fmla="*/ 609826 h 679450"/>
              <a:gd name="T24" fmla="*/ 2961426 w 2997834"/>
              <a:gd name="T25" fmla="*/ 645794 h 679450"/>
              <a:gd name="T26" fmla="*/ 2925497 w 2997834"/>
              <a:gd name="T27" fmla="*/ 670048 h 679450"/>
              <a:gd name="T28" fmla="*/ 2881501 w 2997834"/>
              <a:gd name="T29" fmla="*/ 678941 h 679450"/>
              <a:gd name="T30" fmla="*/ 113036 w 2997834"/>
              <a:gd name="T31" fmla="*/ 678941 h 679450"/>
              <a:gd name="T32" fmla="*/ 69040 w 2997834"/>
              <a:gd name="T33" fmla="*/ 670048 h 679450"/>
              <a:gd name="T34" fmla="*/ 33112 w 2997834"/>
              <a:gd name="T35" fmla="*/ 645795 h 679450"/>
              <a:gd name="T36" fmla="*/ 8883 w 2997834"/>
              <a:gd name="T37" fmla="*/ 609826 h 679450"/>
              <a:gd name="T38" fmla="*/ 0 w 2997834"/>
              <a:gd name="T39" fmla="*/ 565785 h 679450"/>
              <a:gd name="T40" fmla="*/ 0 w 2997834"/>
              <a:gd name="T41" fmla="*/ 113157 h 6794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97834" h="679450">
                <a:moveTo>
                  <a:pt x="0" y="113157"/>
                </a:moveTo>
                <a:lnTo>
                  <a:pt x="8893" y="69115"/>
                </a:lnTo>
                <a:lnTo>
                  <a:pt x="33147" y="33146"/>
                </a:lnTo>
                <a:lnTo>
                  <a:pt x="69115" y="8893"/>
                </a:lnTo>
                <a:lnTo>
                  <a:pt x="113156" y="0"/>
                </a:lnTo>
                <a:lnTo>
                  <a:pt x="2884551" y="0"/>
                </a:lnTo>
                <a:lnTo>
                  <a:pt x="2928592" y="8893"/>
                </a:lnTo>
                <a:lnTo>
                  <a:pt x="2964560" y="33147"/>
                </a:lnTo>
                <a:lnTo>
                  <a:pt x="2988814" y="69115"/>
                </a:lnTo>
                <a:lnTo>
                  <a:pt x="2997707" y="113157"/>
                </a:lnTo>
                <a:lnTo>
                  <a:pt x="2997707" y="565785"/>
                </a:lnTo>
                <a:lnTo>
                  <a:pt x="2988814" y="609826"/>
                </a:lnTo>
                <a:lnTo>
                  <a:pt x="2964560" y="645794"/>
                </a:lnTo>
                <a:lnTo>
                  <a:pt x="2928592" y="670048"/>
                </a:lnTo>
                <a:lnTo>
                  <a:pt x="2884551" y="678941"/>
                </a:lnTo>
                <a:lnTo>
                  <a:pt x="113156" y="678941"/>
                </a:lnTo>
                <a:lnTo>
                  <a:pt x="69115" y="670048"/>
                </a:lnTo>
                <a:lnTo>
                  <a:pt x="33147" y="645795"/>
                </a:lnTo>
                <a:lnTo>
                  <a:pt x="8893" y="609826"/>
                </a:lnTo>
                <a:lnTo>
                  <a:pt x="0" y="565785"/>
                </a:lnTo>
                <a:lnTo>
                  <a:pt x="0" y="113157"/>
                </a:lnTo>
                <a:close/>
              </a:path>
            </a:pathLst>
          </a:cu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9" name="object 19">
            <a:extLst>
              <a:ext uri="{FF2B5EF4-FFF2-40B4-BE49-F238E27FC236}">
                <a16:creationId xmlns:a16="http://schemas.microsoft.com/office/drawing/2014/main" id="{FFDEA3C7-448D-4037-8014-307038475799}"/>
              </a:ext>
            </a:extLst>
          </p:cNvPr>
          <p:cNvSpPr txBox="1"/>
          <p:nvPr/>
        </p:nvSpPr>
        <p:spPr>
          <a:xfrm>
            <a:off x="9047163" y="2155825"/>
            <a:ext cx="1211262" cy="269875"/>
          </a:xfrm>
          <a:prstGeom prst="rect">
            <a:avLst/>
          </a:prstGeom>
        </p:spPr>
        <p:txBody>
          <a:bodyPr lIns="0" tIns="12065" rIns="0" bIns="0">
            <a:spAutoFit/>
          </a:bodyPr>
          <a:lstStyle/>
          <a:p>
            <a:pPr marL="12700">
              <a:spcBef>
                <a:spcPts val="95"/>
              </a:spcBef>
              <a:defRPr/>
            </a:pPr>
            <a:r>
              <a:rPr sz="1600" b="1" spc="-5" dirty="0">
                <a:solidFill>
                  <a:srgbClr val="2D2D2D"/>
                </a:solidFill>
                <a:latin typeface="Arial"/>
                <a:cs typeface="Arial"/>
              </a:rPr>
              <a:t>小</a:t>
            </a:r>
            <a:r>
              <a:rPr sz="1600" b="1" spc="-45" dirty="0">
                <a:solidFill>
                  <a:srgbClr val="2D2D2D"/>
                </a:solidFill>
                <a:latin typeface="Arial"/>
                <a:cs typeface="Arial"/>
              </a:rPr>
              <a:t> </a:t>
            </a:r>
            <a:r>
              <a:rPr sz="1600" b="1" spc="-5" dirty="0">
                <a:solidFill>
                  <a:srgbClr val="2D2D2D"/>
                </a:solidFill>
                <a:latin typeface="Arial"/>
                <a:cs typeface="Arial"/>
              </a:rPr>
              <a:t>团队</a:t>
            </a:r>
            <a:endParaRPr sz="1600">
              <a:latin typeface="Arial"/>
              <a:cs typeface="Arial"/>
            </a:endParaRPr>
          </a:p>
        </p:txBody>
      </p:sp>
      <p:sp>
        <p:nvSpPr>
          <p:cNvPr id="104468" name="object 20">
            <a:extLst>
              <a:ext uri="{FF2B5EF4-FFF2-40B4-BE49-F238E27FC236}">
                <a16:creationId xmlns:a16="http://schemas.microsoft.com/office/drawing/2014/main" id="{4ECE6662-40A4-4751-986D-9D38B57C66D5}"/>
              </a:ext>
            </a:extLst>
          </p:cNvPr>
          <p:cNvSpPr>
            <a:spLocks/>
          </p:cNvSpPr>
          <p:nvPr/>
        </p:nvSpPr>
        <p:spPr bwMode="auto">
          <a:xfrm>
            <a:off x="6580188" y="2232025"/>
            <a:ext cx="1636712" cy="484188"/>
          </a:xfrm>
          <a:custGeom>
            <a:avLst/>
            <a:gdLst>
              <a:gd name="T0" fmla="*/ 1509982 w 1637029"/>
              <a:gd name="T1" fmla="*/ 54155 h 483869"/>
              <a:gd name="T2" fmla="*/ 4313 w 1637029"/>
              <a:gd name="T3" fmla="*/ 54155 h 483869"/>
              <a:gd name="T4" fmla="*/ 0 w 1637029"/>
              <a:gd name="T5" fmla="*/ 58484 h 483869"/>
              <a:gd name="T6" fmla="*/ 0 w 1637029"/>
              <a:gd name="T7" fmla="*/ 485084 h 483869"/>
              <a:gd name="T8" fmla="*/ 19030 w 1637029"/>
              <a:gd name="T9" fmla="*/ 485084 h 483869"/>
              <a:gd name="T10" fmla="*/ 19030 w 1637029"/>
              <a:gd name="T11" fmla="*/ 73265 h 483869"/>
              <a:gd name="T12" fmla="*/ 9515 w 1637029"/>
              <a:gd name="T13" fmla="*/ 73265 h 483869"/>
              <a:gd name="T14" fmla="*/ 19030 w 1637029"/>
              <a:gd name="T15" fmla="*/ 63710 h 483869"/>
              <a:gd name="T16" fmla="*/ 1508062 w 1637029"/>
              <a:gd name="T17" fmla="*/ 63710 h 483869"/>
              <a:gd name="T18" fmla="*/ 1509982 w 1637029"/>
              <a:gd name="T19" fmla="*/ 54155 h 483869"/>
              <a:gd name="T20" fmla="*/ 1571500 w 1637029"/>
              <a:gd name="T21" fmla="*/ 0 h 483869"/>
              <a:gd name="T22" fmla="*/ 1546812 w 1637029"/>
              <a:gd name="T23" fmla="*/ 5007 h 483869"/>
              <a:gd name="T24" fmla="*/ 1526647 w 1637029"/>
              <a:gd name="T25" fmla="*/ 18665 h 483869"/>
              <a:gd name="T26" fmla="*/ 1513049 w 1637029"/>
              <a:gd name="T27" fmla="*/ 38920 h 483869"/>
              <a:gd name="T28" fmla="*/ 1508062 w 1637029"/>
              <a:gd name="T29" fmla="*/ 63710 h 483869"/>
              <a:gd name="T30" fmla="*/ 1513049 w 1637029"/>
              <a:gd name="T31" fmla="*/ 88499 h 483869"/>
              <a:gd name="T32" fmla="*/ 1526647 w 1637029"/>
              <a:gd name="T33" fmla="*/ 108753 h 483869"/>
              <a:gd name="T34" fmla="*/ 1546812 w 1637029"/>
              <a:gd name="T35" fmla="*/ 122410 h 483869"/>
              <a:gd name="T36" fmla="*/ 1571500 w 1637029"/>
              <a:gd name="T37" fmla="*/ 127420 h 483869"/>
              <a:gd name="T38" fmla="*/ 1596186 w 1637029"/>
              <a:gd name="T39" fmla="*/ 122410 h 483869"/>
              <a:gd name="T40" fmla="*/ 1616351 w 1637029"/>
              <a:gd name="T41" fmla="*/ 108753 h 483869"/>
              <a:gd name="T42" fmla="*/ 1629949 w 1637029"/>
              <a:gd name="T43" fmla="*/ 88499 h 483869"/>
              <a:gd name="T44" fmla="*/ 1633016 w 1637029"/>
              <a:gd name="T45" fmla="*/ 73265 h 483869"/>
              <a:gd name="T46" fmla="*/ 1571500 w 1637029"/>
              <a:gd name="T47" fmla="*/ 73265 h 483869"/>
              <a:gd name="T48" fmla="*/ 1571500 w 1637029"/>
              <a:gd name="T49" fmla="*/ 54155 h 483869"/>
              <a:gd name="T50" fmla="*/ 1633016 w 1637029"/>
              <a:gd name="T51" fmla="*/ 54155 h 483869"/>
              <a:gd name="T52" fmla="*/ 1629949 w 1637029"/>
              <a:gd name="T53" fmla="*/ 38920 h 483869"/>
              <a:gd name="T54" fmla="*/ 1616351 w 1637029"/>
              <a:gd name="T55" fmla="*/ 18665 h 483869"/>
              <a:gd name="T56" fmla="*/ 1596186 w 1637029"/>
              <a:gd name="T57" fmla="*/ 5007 h 483869"/>
              <a:gd name="T58" fmla="*/ 1571500 w 1637029"/>
              <a:gd name="T59" fmla="*/ 0 h 483869"/>
              <a:gd name="T60" fmla="*/ 19030 w 1637029"/>
              <a:gd name="T61" fmla="*/ 63710 h 483869"/>
              <a:gd name="T62" fmla="*/ 9515 w 1637029"/>
              <a:gd name="T63" fmla="*/ 73265 h 483869"/>
              <a:gd name="T64" fmla="*/ 19030 w 1637029"/>
              <a:gd name="T65" fmla="*/ 73265 h 483869"/>
              <a:gd name="T66" fmla="*/ 19030 w 1637029"/>
              <a:gd name="T67" fmla="*/ 63710 h 483869"/>
              <a:gd name="T68" fmla="*/ 1508062 w 1637029"/>
              <a:gd name="T69" fmla="*/ 63710 h 483869"/>
              <a:gd name="T70" fmla="*/ 19030 w 1637029"/>
              <a:gd name="T71" fmla="*/ 63710 h 483869"/>
              <a:gd name="T72" fmla="*/ 19030 w 1637029"/>
              <a:gd name="T73" fmla="*/ 73265 h 483869"/>
              <a:gd name="T74" fmla="*/ 1509982 w 1637029"/>
              <a:gd name="T75" fmla="*/ 73265 h 483869"/>
              <a:gd name="T76" fmla="*/ 1508062 w 1637029"/>
              <a:gd name="T77" fmla="*/ 63710 h 483869"/>
              <a:gd name="T78" fmla="*/ 1633016 w 1637029"/>
              <a:gd name="T79" fmla="*/ 54155 h 483869"/>
              <a:gd name="T80" fmla="*/ 1571500 w 1637029"/>
              <a:gd name="T81" fmla="*/ 54155 h 483869"/>
              <a:gd name="T82" fmla="*/ 1571500 w 1637029"/>
              <a:gd name="T83" fmla="*/ 73265 h 483869"/>
              <a:gd name="T84" fmla="*/ 1633016 w 1637029"/>
              <a:gd name="T85" fmla="*/ 73265 h 483869"/>
              <a:gd name="T86" fmla="*/ 1634937 w 1637029"/>
              <a:gd name="T87" fmla="*/ 63710 h 483869"/>
              <a:gd name="T88" fmla="*/ 1633016 w 1637029"/>
              <a:gd name="T89" fmla="*/ 54155 h 48386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637029" h="483869">
                <a:moveTo>
                  <a:pt x="1511446" y="53975"/>
                </a:moveTo>
                <a:lnTo>
                  <a:pt x="4318" y="53975"/>
                </a:lnTo>
                <a:lnTo>
                  <a:pt x="0" y="58292"/>
                </a:lnTo>
                <a:lnTo>
                  <a:pt x="0" y="483488"/>
                </a:lnTo>
                <a:lnTo>
                  <a:pt x="19050" y="483488"/>
                </a:lnTo>
                <a:lnTo>
                  <a:pt x="19050" y="73025"/>
                </a:lnTo>
                <a:lnTo>
                  <a:pt x="9525" y="73025"/>
                </a:lnTo>
                <a:lnTo>
                  <a:pt x="19050" y="63500"/>
                </a:lnTo>
                <a:lnTo>
                  <a:pt x="1509522" y="63500"/>
                </a:lnTo>
                <a:lnTo>
                  <a:pt x="1511446" y="53975"/>
                </a:lnTo>
                <a:close/>
              </a:path>
              <a:path w="1637029" h="483869">
                <a:moveTo>
                  <a:pt x="1573022" y="0"/>
                </a:moveTo>
                <a:lnTo>
                  <a:pt x="1548312" y="4992"/>
                </a:lnTo>
                <a:lnTo>
                  <a:pt x="1528127" y="18605"/>
                </a:lnTo>
                <a:lnTo>
                  <a:pt x="1514514" y="38790"/>
                </a:lnTo>
                <a:lnTo>
                  <a:pt x="1509522" y="63500"/>
                </a:lnTo>
                <a:lnTo>
                  <a:pt x="1514514" y="88209"/>
                </a:lnTo>
                <a:lnTo>
                  <a:pt x="1528127" y="108394"/>
                </a:lnTo>
                <a:lnTo>
                  <a:pt x="1548312" y="122007"/>
                </a:lnTo>
                <a:lnTo>
                  <a:pt x="1573022" y="127000"/>
                </a:lnTo>
                <a:lnTo>
                  <a:pt x="1597731" y="122007"/>
                </a:lnTo>
                <a:lnTo>
                  <a:pt x="1617916" y="108394"/>
                </a:lnTo>
                <a:lnTo>
                  <a:pt x="1631529" y="88209"/>
                </a:lnTo>
                <a:lnTo>
                  <a:pt x="1634597" y="73025"/>
                </a:lnTo>
                <a:lnTo>
                  <a:pt x="1573022" y="73025"/>
                </a:lnTo>
                <a:lnTo>
                  <a:pt x="1573022" y="53975"/>
                </a:lnTo>
                <a:lnTo>
                  <a:pt x="1634597" y="53975"/>
                </a:lnTo>
                <a:lnTo>
                  <a:pt x="1631529" y="38790"/>
                </a:lnTo>
                <a:lnTo>
                  <a:pt x="1617916" y="18605"/>
                </a:lnTo>
                <a:lnTo>
                  <a:pt x="1597731" y="4992"/>
                </a:lnTo>
                <a:lnTo>
                  <a:pt x="1573022" y="0"/>
                </a:lnTo>
                <a:close/>
              </a:path>
              <a:path w="1637029" h="483869">
                <a:moveTo>
                  <a:pt x="19050" y="63500"/>
                </a:moveTo>
                <a:lnTo>
                  <a:pt x="9525" y="73025"/>
                </a:lnTo>
                <a:lnTo>
                  <a:pt x="19050" y="73025"/>
                </a:lnTo>
                <a:lnTo>
                  <a:pt x="19050" y="63500"/>
                </a:lnTo>
                <a:close/>
              </a:path>
              <a:path w="1637029" h="483869">
                <a:moveTo>
                  <a:pt x="1509522" y="63500"/>
                </a:moveTo>
                <a:lnTo>
                  <a:pt x="19050" y="63500"/>
                </a:lnTo>
                <a:lnTo>
                  <a:pt x="19050" y="73025"/>
                </a:lnTo>
                <a:lnTo>
                  <a:pt x="1511446" y="73025"/>
                </a:lnTo>
                <a:lnTo>
                  <a:pt x="1509522" y="63500"/>
                </a:lnTo>
                <a:close/>
              </a:path>
              <a:path w="1637029" h="483869">
                <a:moveTo>
                  <a:pt x="1634597" y="53975"/>
                </a:moveTo>
                <a:lnTo>
                  <a:pt x="1573022" y="53975"/>
                </a:lnTo>
                <a:lnTo>
                  <a:pt x="1573022" y="73025"/>
                </a:lnTo>
                <a:lnTo>
                  <a:pt x="1634597" y="73025"/>
                </a:lnTo>
                <a:lnTo>
                  <a:pt x="1636522" y="63500"/>
                </a:lnTo>
                <a:lnTo>
                  <a:pt x="1634597" y="53975"/>
                </a:lnTo>
                <a:close/>
              </a:path>
            </a:pathLst>
          </a:custGeom>
          <a:solidFill>
            <a:srgbClr val="588E1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4469" name="object 21">
            <a:extLst>
              <a:ext uri="{FF2B5EF4-FFF2-40B4-BE49-F238E27FC236}">
                <a16:creationId xmlns:a16="http://schemas.microsoft.com/office/drawing/2014/main" id="{A551E319-266F-4618-9056-B77A063036C3}"/>
              </a:ext>
            </a:extLst>
          </p:cNvPr>
          <p:cNvSpPr>
            <a:spLocks noChangeArrowheads="1"/>
          </p:cNvSpPr>
          <p:nvPr/>
        </p:nvSpPr>
        <p:spPr bwMode="auto">
          <a:xfrm>
            <a:off x="981075" y="1933575"/>
            <a:ext cx="3114675" cy="798513"/>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4470" name="object 22">
            <a:extLst>
              <a:ext uri="{FF2B5EF4-FFF2-40B4-BE49-F238E27FC236}">
                <a16:creationId xmlns:a16="http://schemas.microsoft.com/office/drawing/2014/main" id="{F4BBD735-5A5F-4245-963F-CBC8E0A0B7D7}"/>
              </a:ext>
            </a:extLst>
          </p:cNvPr>
          <p:cNvSpPr>
            <a:spLocks noChangeArrowheads="1"/>
          </p:cNvSpPr>
          <p:nvPr/>
        </p:nvSpPr>
        <p:spPr bwMode="auto">
          <a:xfrm>
            <a:off x="1162050" y="1974850"/>
            <a:ext cx="2813050" cy="777875"/>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4471" name="object 23">
            <a:extLst>
              <a:ext uri="{FF2B5EF4-FFF2-40B4-BE49-F238E27FC236}">
                <a16:creationId xmlns:a16="http://schemas.microsoft.com/office/drawing/2014/main" id="{305AE1F1-3C0C-4C4A-A912-EBCDD39A1022}"/>
              </a:ext>
            </a:extLst>
          </p:cNvPr>
          <p:cNvSpPr>
            <a:spLocks/>
          </p:cNvSpPr>
          <p:nvPr/>
        </p:nvSpPr>
        <p:spPr bwMode="auto">
          <a:xfrm>
            <a:off x="1041400" y="1955800"/>
            <a:ext cx="2994025" cy="679450"/>
          </a:xfrm>
          <a:custGeom>
            <a:avLst/>
            <a:gdLst>
              <a:gd name="T0" fmla="*/ 2878322 w 2994660"/>
              <a:gd name="T1" fmla="*/ 0 h 679450"/>
              <a:gd name="T2" fmla="*/ 113049 w 2994660"/>
              <a:gd name="T3" fmla="*/ 0 h 679450"/>
              <a:gd name="T4" fmla="*/ 69040 w 2994660"/>
              <a:gd name="T5" fmla="*/ 8893 h 679450"/>
              <a:gd name="T6" fmla="*/ 33108 w 2994660"/>
              <a:gd name="T7" fmla="*/ 33147 h 679450"/>
              <a:gd name="T8" fmla="*/ 8882 w 2994660"/>
              <a:gd name="T9" fmla="*/ 69115 h 679450"/>
              <a:gd name="T10" fmla="*/ 0 w 2994660"/>
              <a:gd name="T11" fmla="*/ 113157 h 679450"/>
              <a:gd name="T12" fmla="*/ 0 w 2994660"/>
              <a:gd name="T13" fmla="*/ 565785 h 679450"/>
              <a:gd name="T14" fmla="*/ 8882 w 2994660"/>
              <a:gd name="T15" fmla="*/ 609826 h 679450"/>
              <a:gd name="T16" fmla="*/ 33108 w 2994660"/>
              <a:gd name="T17" fmla="*/ 645795 h 679450"/>
              <a:gd name="T18" fmla="*/ 69040 w 2994660"/>
              <a:gd name="T19" fmla="*/ 670048 h 679450"/>
              <a:gd name="T20" fmla="*/ 113049 w 2994660"/>
              <a:gd name="T21" fmla="*/ 678941 h 679450"/>
              <a:gd name="T22" fmla="*/ 2878322 w 2994660"/>
              <a:gd name="T23" fmla="*/ 678941 h 679450"/>
              <a:gd name="T24" fmla="*/ 2922317 w 2994660"/>
              <a:gd name="T25" fmla="*/ 670048 h 679450"/>
              <a:gd name="T26" fmla="*/ 2958246 w 2994660"/>
              <a:gd name="T27" fmla="*/ 645795 h 679450"/>
              <a:gd name="T28" fmla="*/ 2982474 w 2994660"/>
              <a:gd name="T29" fmla="*/ 609826 h 679450"/>
              <a:gd name="T30" fmla="*/ 2991359 w 2994660"/>
              <a:gd name="T31" fmla="*/ 565785 h 679450"/>
              <a:gd name="T32" fmla="*/ 2991359 w 2994660"/>
              <a:gd name="T33" fmla="*/ 113157 h 679450"/>
              <a:gd name="T34" fmla="*/ 2982474 w 2994660"/>
              <a:gd name="T35" fmla="*/ 69115 h 679450"/>
              <a:gd name="T36" fmla="*/ 2958247 w 2994660"/>
              <a:gd name="T37" fmla="*/ 33147 h 679450"/>
              <a:gd name="T38" fmla="*/ 2922317 w 2994660"/>
              <a:gd name="T39" fmla="*/ 8893 h 679450"/>
              <a:gd name="T40" fmla="*/ 2878322 w 2994660"/>
              <a:gd name="T41" fmla="*/ 0 h 6794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94660" h="679450">
                <a:moveTo>
                  <a:pt x="2881376" y="0"/>
                </a:moveTo>
                <a:lnTo>
                  <a:pt x="113169" y="0"/>
                </a:lnTo>
                <a:lnTo>
                  <a:pt x="69115" y="8893"/>
                </a:lnTo>
                <a:lnTo>
                  <a:pt x="33143" y="33147"/>
                </a:lnTo>
                <a:lnTo>
                  <a:pt x="8892" y="69115"/>
                </a:lnTo>
                <a:lnTo>
                  <a:pt x="0" y="113157"/>
                </a:lnTo>
                <a:lnTo>
                  <a:pt x="0" y="565785"/>
                </a:lnTo>
                <a:lnTo>
                  <a:pt x="8892" y="609826"/>
                </a:lnTo>
                <a:lnTo>
                  <a:pt x="33143" y="645795"/>
                </a:lnTo>
                <a:lnTo>
                  <a:pt x="69115" y="670048"/>
                </a:lnTo>
                <a:lnTo>
                  <a:pt x="113169" y="678941"/>
                </a:lnTo>
                <a:lnTo>
                  <a:pt x="2881376" y="678941"/>
                </a:lnTo>
                <a:lnTo>
                  <a:pt x="2925417" y="670048"/>
                </a:lnTo>
                <a:lnTo>
                  <a:pt x="2961385" y="645795"/>
                </a:lnTo>
                <a:lnTo>
                  <a:pt x="2985639" y="609826"/>
                </a:lnTo>
                <a:lnTo>
                  <a:pt x="2994533" y="565785"/>
                </a:lnTo>
                <a:lnTo>
                  <a:pt x="2994533" y="113157"/>
                </a:lnTo>
                <a:lnTo>
                  <a:pt x="2985639" y="69115"/>
                </a:lnTo>
                <a:lnTo>
                  <a:pt x="2961386" y="33147"/>
                </a:lnTo>
                <a:lnTo>
                  <a:pt x="2925417" y="8893"/>
                </a:lnTo>
                <a:lnTo>
                  <a:pt x="28813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4472" name="object 24">
            <a:extLst>
              <a:ext uri="{FF2B5EF4-FFF2-40B4-BE49-F238E27FC236}">
                <a16:creationId xmlns:a16="http://schemas.microsoft.com/office/drawing/2014/main" id="{39F3AC31-0475-449A-8A41-0E70A056CB22}"/>
              </a:ext>
            </a:extLst>
          </p:cNvPr>
          <p:cNvSpPr>
            <a:spLocks/>
          </p:cNvSpPr>
          <p:nvPr/>
        </p:nvSpPr>
        <p:spPr bwMode="auto">
          <a:xfrm>
            <a:off x="1041400" y="1955800"/>
            <a:ext cx="2994025" cy="679450"/>
          </a:xfrm>
          <a:custGeom>
            <a:avLst/>
            <a:gdLst>
              <a:gd name="T0" fmla="*/ 0 w 2994660"/>
              <a:gd name="T1" fmla="*/ 113157 h 679450"/>
              <a:gd name="T2" fmla="*/ 8882 w 2994660"/>
              <a:gd name="T3" fmla="*/ 69115 h 679450"/>
              <a:gd name="T4" fmla="*/ 33108 w 2994660"/>
              <a:gd name="T5" fmla="*/ 33146 h 679450"/>
              <a:gd name="T6" fmla="*/ 69040 w 2994660"/>
              <a:gd name="T7" fmla="*/ 8893 h 679450"/>
              <a:gd name="T8" fmla="*/ 113049 w 2994660"/>
              <a:gd name="T9" fmla="*/ 0 h 679450"/>
              <a:gd name="T10" fmla="*/ 2878322 w 2994660"/>
              <a:gd name="T11" fmla="*/ 0 h 679450"/>
              <a:gd name="T12" fmla="*/ 2922317 w 2994660"/>
              <a:gd name="T13" fmla="*/ 8893 h 679450"/>
              <a:gd name="T14" fmla="*/ 2958247 w 2994660"/>
              <a:gd name="T15" fmla="*/ 33147 h 679450"/>
              <a:gd name="T16" fmla="*/ 2982474 w 2994660"/>
              <a:gd name="T17" fmla="*/ 69115 h 679450"/>
              <a:gd name="T18" fmla="*/ 2991359 w 2994660"/>
              <a:gd name="T19" fmla="*/ 113157 h 679450"/>
              <a:gd name="T20" fmla="*/ 2991359 w 2994660"/>
              <a:gd name="T21" fmla="*/ 565785 h 679450"/>
              <a:gd name="T22" fmla="*/ 2982474 w 2994660"/>
              <a:gd name="T23" fmla="*/ 609826 h 679450"/>
              <a:gd name="T24" fmla="*/ 2958247 w 2994660"/>
              <a:gd name="T25" fmla="*/ 645794 h 679450"/>
              <a:gd name="T26" fmla="*/ 2922317 w 2994660"/>
              <a:gd name="T27" fmla="*/ 670048 h 679450"/>
              <a:gd name="T28" fmla="*/ 2878322 w 2994660"/>
              <a:gd name="T29" fmla="*/ 678941 h 679450"/>
              <a:gd name="T30" fmla="*/ 113049 w 2994660"/>
              <a:gd name="T31" fmla="*/ 678941 h 679450"/>
              <a:gd name="T32" fmla="*/ 69040 w 2994660"/>
              <a:gd name="T33" fmla="*/ 670048 h 679450"/>
              <a:gd name="T34" fmla="*/ 33108 w 2994660"/>
              <a:gd name="T35" fmla="*/ 645795 h 679450"/>
              <a:gd name="T36" fmla="*/ 8882 w 2994660"/>
              <a:gd name="T37" fmla="*/ 609826 h 679450"/>
              <a:gd name="T38" fmla="*/ 0 w 2994660"/>
              <a:gd name="T39" fmla="*/ 565785 h 679450"/>
              <a:gd name="T40" fmla="*/ 0 w 2994660"/>
              <a:gd name="T41" fmla="*/ 113157 h 6794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94660" h="679450">
                <a:moveTo>
                  <a:pt x="0" y="113157"/>
                </a:moveTo>
                <a:lnTo>
                  <a:pt x="8892" y="69115"/>
                </a:lnTo>
                <a:lnTo>
                  <a:pt x="33143" y="33146"/>
                </a:lnTo>
                <a:lnTo>
                  <a:pt x="69115" y="8893"/>
                </a:lnTo>
                <a:lnTo>
                  <a:pt x="113169" y="0"/>
                </a:lnTo>
                <a:lnTo>
                  <a:pt x="2881376" y="0"/>
                </a:lnTo>
                <a:lnTo>
                  <a:pt x="2925417" y="8893"/>
                </a:lnTo>
                <a:lnTo>
                  <a:pt x="2961386" y="33147"/>
                </a:lnTo>
                <a:lnTo>
                  <a:pt x="2985639" y="69115"/>
                </a:lnTo>
                <a:lnTo>
                  <a:pt x="2994533" y="113157"/>
                </a:lnTo>
                <a:lnTo>
                  <a:pt x="2994533" y="565785"/>
                </a:lnTo>
                <a:lnTo>
                  <a:pt x="2985639" y="609826"/>
                </a:lnTo>
                <a:lnTo>
                  <a:pt x="2961386" y="645794"/>
                </a:lnTo>
                <a:lnTo>
                  <a:pt x="2925417" y="670048"/>
                </a:lnTo>
                <a:lnTo>
                  <a:pt x="2881376" y="678941"/>
                </a:lnTo>
                <a:lnTo>
                  <a:pt x="113169" y="678941"/>
                </a:lnTo>
                <a:lnTo>
                  <a:pt x="69115" y="670048"/>
                </a:lnTo>
                <a:lnTo>
                  <a:pt x="33143" y="645795"/>
                </a:lnTo>
                <a:lnTo>
                  <a:pt x="8892" y="609826"/>
                </a:lnTo>
                <a:lnTo>
                  <a:pt x="0" y="565785"/>
                </a:lnTo>
                <a:lnTo>
                  <a:pt x="0" y="113157"/>
                </a:lnTo>
                <a:close/>
              </a:path>
            </a:pathLst>
          </a:cu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04473" name="object 25">
            <a:extLst>
              <a:ext uri="{FF2B5EF4-FFF2-40B4-BE49-F238E27FC236}">
                <a16:creationId xmlns:a16="http://schemas.microsoft.com/office/drawing/2014/main" id="{10A02B8F-AAFF-4B1D-9A14-05D183928161}"/>
              </a:ext>
            </a:extLst>
          </p:cNvPr>
          <p:cNvSpPr txBox="1">
            <a:spLocks noChangeArrowheads="1"/>
          </p:cNvSpPr>
          <p:nvPr/>
        </p:nvSpPr>
        <p:spPr bwMode="auto">
          <a:xfrm>
            <a:off x="1323975" y="2035175"/>
            <a:ext cx="2427288"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065" rIns="0" bIns="0">
            <a:spAutoFit/>
          </a:bodyPr>
          <a:lstStyle>
            <a:lvl1pPr marL="192088" indent="-179388">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00"/>
              </a:spcBef>
            </a:pPr>
            <a:r>
              <a:rPr lang="zh-CN" altLang="zh-CN" sz="1600" b="1">
                <a:solidFill>
                  <a:srgbClr val="2D2D2D"/>
                </a:solidFill>
                <a:latin typeface="Arial" panose="020B0604020202020204" pitchFamily="34" charset="0"/>
                <a:cs typeface="Arial" panose="020B0604020202020204" pitchFamily="34" charset="0"/>
              </a:rPr>
              <a:t>围绕业务能力组织的团队</a:t>
            </a:r>
            <a:endParaRPr lang="zh-CN" altLang="zh-CN" sz="1600">
              <a:latin typeface="Arial" panose="020B0604020202020204" pitchFamily="34" charset="0"/>
              <a:cs typeface="Arial" panose="020B0604020202020204" pitchFamily="34" charset="0"/>
            </a:endParaRPr>
          </a:p>
        </p:txBody>
      </p:sp>
      <p:sp>
        <p:nvSpPr>
          <p:cNvPr id="104474" name="object 26">
            <a:extLst>
              <a:ext uri="{FF2B5EF4-FFF2-40B4-BE49-F238E27FC236}">
                <a16:creationId xmlns:a16="http://schemas.microsoft.com/office/drawing/2014/main" id="{30C83BB3-A2CF-4E2F-9A58-BDFC82218ED9}"/>
              </a:ext>
            </a:extLst>
          </p:cNvPr>
          <p:cNvSpPr>
            <a:spLocks/>
          </p:cNvSpPr>
          <p:nvPr/>
        </p:nvSpPr>
        <p:spPr bwMode="auto">
          <a:xfrm>
            <a:off x="3971925" y="2232025"/>
            <a:ext cx="1666875" cy="484188"/>
          </a:xfrm>
          <a:custGeom>
            <a:avLst/>
            <a:gdLst>
              <a:gd name="T0" fmla="*/ 1647570 w 1666875"/>
              <a:gd name="T1" fmla="*/ 63710 h 483869"/>
              <a:gd name="T2" fmla="*/ 1647570 w 1666875"/>
              <a:gd name="T3" fmla="*/ 485084 h 483869"/>
              <a:gd name="T4" fmla="*/ 1666620 w 1666875"/>
              <a:gd name="T5" fmla="*/ 485084 h 483869"/>
              <a:gd name="T6" fmla="*/ 1666620 w 1666875"/>
              <a:gd name="T7" fmla="*/ 73265 h 483869"/>
              <a:gd name="T8" fmla="*/ 1657095 w 1666875"/>
              <a:gd name="T9" fmla="*/ 73265 h 483869"/>
              <a:gd name="T10" fmla="*/ 1647570 w 1666875"/>
              <a:gd name="T11" fmla="*/ 63710 h 483869"/>
              <a:gd name="T12" fmla="*/ 63500 w 1666875"/>
              <a:gd name="T13" fmla="*/ 0 h 483869"/>
              <a:gd name="T14" fmla="*/ 38790 w 1666875"/>
              <a:gd name="T15" fmla="*/ 5007 h 483869"/>
              <a:gd name="T16" fmla="*/ 18605 w 1666875"/>
              <a:gd name="T17" fmla="*/ 18665 h 483869"/>
              <a:gd name="T18" fmla="*/ 4992 w 1666875"/>
              <a:gd name="T19" fmla="*/ 38920 h 483869"/>
              <a:gd name="T20" fmla="*/ 0 w 1666875"/>
              <a:gd name="T21" fmla="*/ 63710 h 483869"/>
              <a:gd name="T22" fmla="*/ 4992 w 1666875"/>
              <a:gd name="T23" fmla="*/ 88499 h 483869"/>
              <a:gd name="T24" fmla="*/ 18605 w 1666875"/>
              <a:gd name="T25" fmla="*/ 108753 h 483869"/>
              <a:gd name="T26" fmla="*/ 38790 w 1666875"/>
              <a:gd name="T27" fmla="*/ 122410 h 483869"/>
              <a:gd name="T28" fmla="*/ 63500 w 1666875"/>
              <a:gd name="T29" fmla="*/ 127420 h 483869"/>
              <a:gd name="T30" fmla="*/ 88209 w 1666875"/>
              <a:gd name="T31" fmla="*/ 122410 h 483869"/>
              <a:gd name="T32" fmla="*/ 108394 w 1666875"/>
              <a:gd name="T33" fmla="*/ 108753 h 483869"/>
              <a:gd name="T34" fmla="*/ 122007 w 1666875"/>
              <a:gd name="T35" fmla="*/ 88499 h 483869"/>
              <a:gd name="T36" fmla="*/ 125075 w 1666875"/>
              <a:gd name="T37" fmla="*/ 73265 h 483869"/>
              <a:gd name="T38" fmla="*/ 63500 w 1666875"/>
              <a:gd name="T39" fmla="*/ 73265 h 483869"/>
              <a:gd name="T40" fmla="*/ 63500 w 1666875"/>
              <a:gd name="T41" fmla="*/ 54155 h 483869"/>
              <a:gd name="T42" fmla="*/ 125075 w 1666875"/>
              <a:gd name="T43" fmla="*/ 54155 h 483869"/>
              <a:gd name="T44" fmla="*/ 122007 w 1666875"/>
              <a:gd name="T45" fmla="*/ 38920 h 483869"/>
              <a:gd name="T46" fmla="*/ 108394 w 1666875"/>
              <a:gd name="T47" fmla="*/ 18665 h 483869"/>
              <a:gd name="T48" fmla="*/ 88209 w 1666875"/>
              <a:gd name="T49" fmla="*/ 5007 h 483869"/>
              <a:gd name="T50" fmla="*/ 63500 w 1666875"/>
              <a:gd name="T51" fmla="*/ 0 h 483869"/>
              <a:gd name="T52" fmla="*/ 125075 w 1666875"/>
              <a:gd name="T53" fmla="*/ 54155 h 483869"/>
              <a:gd name="T54" fmla="*/ 63500 w 1666875"/>
              <a:gd name="T55" fmla="*/ 54155 h 483869"/>
              <a:gd name="T56" fmla="*/ 63500 w 1666875"/>
              <a:gd name="T57" fmla="*/ 73265 h 483869"/>
              <a:gd name="T58" fmla="*/ 125075 w 1666875"/>
              <a:gd name="T59" fmla="*/ 73265 h 483869"/>
              <a:gd name="T60" fmla="*/ 127000 w 1666875"/>
              <a:gd name="T61" fmla="*/ 63710 h 483869"/>
              <a:gd name="T62" fmla="*/ 125075 w 1666875"/>
              <a:gd name="T63" fmla="*/ 54155 h 483869"/>
              <a:gd name="T64" fmla="*/ 1662429 w 1666875"/>
              <a:gd name="T65" fmla="*/ 54155 h 483869"/>
              <a:gd name="T66" fmla="*/ 125075 w 1666875"/>
              <a:gd name="T67" fmla="*/ 54155 h 483869"/>
              <a:gd name="T68" fmla="*/ 127000 w 1666875"/>
              <a:gd name="T69" fmla="*/ 63710 h 483869"/>
              <a:gd name="T70" fmla="*/ 125075 w 1666875"/>
              <a:gd name="T71" fmla="*/ 73265 h 483869"/>
              <a:gd name="T72" fmla="*/ 1647570 w 1666875"/>
              <a:gd name="T73" fmla="*/ 73265 h 483869"/>
              <a:gd name="T74" fmla="*/ 1647570 w 1666875"/>
              <a:gd name="T75" fmla="*/ 63710 h 483869"/>
              <a:gd name="T76" fmla="*/ 1666620 w 1666875"/>
              <a:gd name="T77" fmla="*/ 63710 h 483869"/>
              <a:gd name="T78" fmla="*/ 1666620 w 1666875"/>
              <a:gd name="T79" fmla="*/ 58484 h 483869"/>
              <a:gd name="T80" fmla="*/ 1662429 w 1666875"/>
              <a:gd name="T81" fmla="*/ 54155 h 483869"/>
              <a:gd name="T82" fmla="*/ 1666620 w 1666875"/>
              <a:gd name="T83" fmla="*/ 63710 h 483869"/>
              <a:gd name="T84" fmla="*/ 1647570 w 1666875"/>
              <a:gd name="T85" fmla="*/ 63710 h 483869"/>
              <a:gd name="T86" fmla="*/ 1657095 w 1666875"/>
              <a:gd name="T87" fmla="*/ 73265 h 483869"/>
              <a:gd name="T88" fmla="*/ 1666620 w 1666875"/>
              <a:gd name="T89" fmla="*/ 73265 h 483869"/>
              <a:gd name="T90" fmla="*/ 1666620 w 1666875"/>
              <a:gd name="T91" fmla="*/ 63710 h 48386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666875" h="483869">
                <a:moveTo>
                  <a:pt x="1647570" y="63500"/>
                </a:moveTo>
                <a:lnTo>
                  <a:pt x="1647570" y="483488"/>
                </a:lnTo>
                <a:lnTo>
                  <a:pt x="1666620" y="483488"/>
                </a:lnTo>
                <a:lnTo>
                  <a:pt x="1666620" y="73025"/>
                </a:lnTo>
                <a:lnTo>
                  <a:pt x="1657095" y="73025"/>
                </a:lnTo>
                <a:lnTo>
                  <a:pt x="1647570" y="63500"/>
                </a:lnTo>
                <a:close/>
              </a:path>
              <a:path w="1666875" h="483869">
                <a:moveTo>
                  <a:pt x="63500" y="0"/>
                </a:moveTo>
                <a:lnTo>
                  <a:pt x="38790" y="4992"/>
                </a:lnTo>
                <a:lnTo>
                  <a:pt x="18605" y="18605"/>
                </a:lnTo>
                <a:lnTo>
                  <a:pt x="4992" y="38790"/>
                </a:lnTo>
                <a:lnTo>
                  <a:pt x="0" y="63500"/>
                </a:lnTo>
                <a:lnTo>
                  <a:pt x="4992" y="88209"/>
                </a:lnTo>
                <a:lnTo>
                  <a:pt x="18605" y="108394"/>
                </a:lnTo>
                <a:lnTo>
                  <a:pt x="38790" y="122007"/>
                </a:lnTo>
                <a:lnTo>
                  <a:pt x="63500" y="127000"/>
                </a:lnTo>
                <a:lnTo>
                  <a:pt x="88209" y="122007"/>
                </a:lnTo>
                <a:lnTo>
                  <a:pt x="108394" y="108394"/>
                </a:lnTo>
                <a:lnTo>
                  <a:pt x="122007" y="88209"/>
                </a:lnTo>
                <a:lnTo>
                  <a:pt x="125075" y="73025"/>
                </a:lnTo>
                <a:lnTo>
                  <a:pt x="63500" y="73025"/>
                </a:lnTo>
                <a:lnTo>
                  <a:pt x="63500" y="53975"/>
                </a:lnTo>
                <a:lnTo>
                  <a:pt x="125075" y="53975"/>
                </a:lnTo>
                <a:lnTo>
                  <a:pt x="122007" y="38790"/>
                </a:lnTo>
                <a:lnTo>
                  <a:pt x="108394" y="18605"/>
                </a:lnTo>
                <a:lnTo>
                  <a:pt x="88209" y="4992"/>
                </a:lnTo>
                <a:lnTo>
                  <a:pt x="63500" y="0"/>
                </a:lnTo>
                <a:close/>
              </a:path>
              <a:path w="1666875" h="483869">
                <a:moveTo>
                  <a:pt x="125075" y="53975"/>
                </a:moveTo>
                <a:lnTo>
                  <a:pt x="63500" y="53975"/>
                </a:lnTo>
                <a:lnTo>
                  <a:pt x="63500" y="73025"/>
                </a:lnTo>
                <a:lnTo>
                  <a:pt x="125075" y="73025"/>
                </a:lnTo>
                <a:lnTo>
                  <a:pt x="127000" y="63500"/>
                </a:lnTo>
                <a:lnTo>
                  <a:pt x="125075" y="53975"/>
                </a:lnTo>
                <a:close/>
              </a:path>
              <a:path w="1666875" h="483869">
                <a:moveTo>
                  <a:pt x="1662429" y="53975"/>
                </a:moveTo>
                <a:lnTo>
                  <a:pt x="125075" y="53975"/>
                </a:lnTo>
                <a:lnTo>
                  <a:pt x="127000" y="63500"/>
                </a:lnTo>
                <a:lnTo>
                  <a:pt x="125075" y="73025"/>
                </a:lnTo>
                <a:lnTo>
                  <a:pt x="1647570" y="73025"/>
                </a:lnTo>
                <a:lnTo>
                  <a:pt x="1647570" y="63500"/>
                </a:lnTo>
                <a:lnTo>
                  <a:pt x="1666620" y="63500"/>
                </a:lnTo>
                <a:lnTo>
                  <a:pt x="1666620" y="58292"/>
                </a:lnTo>
                <a:lnTo>
                  <a:pt x="1662429" y="53975"/>
                </a:lnTo>
                <a:close/>
              </a:path>
              <a:path w="1666875" h="483869">
                <a:moveTo>
                  <a:pt x="1666620" y="63500"/>
                </a:moveTo>
                <a:lnTo>
                  <a:pt x="1647570" y="63500"/>
                </a:lnTo>
                <a:lnTo>
                  <a:pt x="1657095" y="73025"/>
                </a:lnTo>
                <a:lnTo>
                  <a:pt x="1666620" y="73025"/>
                </a:lnTo>
                <a:lnTo>
                  <a:pt x="1666620" y="63500"/>
                </a:lnTo>
                <a:close/>
              </a:path>
            </a:pathLst>
          </a:custGeom>
          <a:solidFill>
            <a:srgbClr val="588E1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4475" name="object 27">
            <a:extLst>
              <a:ext uri="{FF2B5EF4-FFF2-40B4-BE49-F238E27FC236}">
                <a16:creationId xmlns:a16="http://schemas.microsoft.com/office/drawing/2014/main" id="{569080BD-49AA-4859-9BC4-8AAC4A3CE4EC}"/>
              </a:ext>
            </a:extLst>
          </p:cNvPr>
          <p:cNvSpPr>
            <a:spLocks noChangeArrowheads="1"/>
          </p:cNvSpPr>
          <p:nvPr/>
        </p:nvSpPr>
        <p:spPr bwMode="auto">
          <a:xfrm>
            <a:off x="981075" y="3424238"/>
            <a:ext cx="3114675" cy="798512"/>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4476" name="object 28">
            <a:extLst>
              <a:ext uri="{FF2B5EF4-FFF2-40B4-BE49-F238E27FC236}">
                <a16:creationId xmlns:a16="http://schemas.microsoft.com/office/drawing/2014/main" id="{706EAEDB-0070-42DD-A289-B65D91D9403B}"/>
              </a:ext>
            </a:extLst>
          </p:cNvPr>
          <p:cNvSpPr>
            <a:spLocks/>
          </p:cNvSpPr>
          <p:nvPr/>
        </p:nvSpPr>
        <p:spPr bwMode="auto">
          <a:xfrm>
            <a:off x="1041400" y="3446463"/>
            <a:ext cx="2994025" cy="679450"/>
          </a:xfrm>
          <a:custGeom>
            <a:avLst/>
            <a:gdLst>
              <a:gd name="T0" fmla="*/ 2878322 w 2994660"/>
              <a:gd name="T1" fmla="*/ 0 h 679450"/>
              <a:gd name="T2" fmla="*/ 113049 w 2994660"/>
              <a:gd name="T3" fmla="*/ 0 h 679450"/>
              <a:gd name="T4" fmla="*/ 69040 w 2994660"/>
              <a:gd name="T5" fmla="*/ 8893 h 679450"/>
              <a:gd name="T6" fmla="*/ 33108 w 2994660"/>
              <a:gd name="T7" fmla="*/ 33147 h 679450"/>
              <a:gd name="T8" fmla="*/ 8882 w 2994660"/>
              <a:gd name="T9" fmla="*/ 69115 h 679450"/>
              <a:gd name="T10" fmla="*/ 0 w 2994660"/>
              <a:gd name="T11" fmla="*/ 113156 h 679450"/>
              <a:gd name="T12" fmla="*/ 0 w 2994660"/>
              <a:gd name="T13" fmla="*/ 565911 h 679450"/>
              <a:gd name="T14" fmla="*/ 8882 w 2994660"/>
              <a:gd name="T15" fmla="*/ 609953 h 679450"/>
              <a:gd name="T16" fmla="*/ 33108 w 2994660"/>
              <a:gd name="T17" fmla="*/ 645921 h 679450"/>
              <a:gd name="T18" fmla="*/ 69040 w 2994660"/>
              <a:gd name="T19" fmla="*/ 670175 h 679450"/>
              <a:gd name="T20" fmla="*/ 113049 w 2994660"/>
              <a:gd name="T21" fmla="*/ 679069 h 679450"/>
              <a:gd name="T22" fmla="*/ 2878322 w 2994660"/>
              <a:gd name="T23" fmla="*/ 679069 h 679450"/>
              <a:gd name="T24" fmla="*/ 2922317 w 2994660"/>
              <a:gd name="T25" fmla="*/ 670175 h 679450"/>
              <a:gd name="T26" fmla="*/ 2958247 w 2994660"/>
              <a:gd name="T27" fmla="*/ 645921 h 679450"/>
              <a:gd name="T28" fmla="*/ 2982474 w 2994660"/>
              <a:gd name="T29" fmla="*/ 609953 h 679450"/>
              <a:gd name="T30" fmla="*/ 2991359 w 2994660"/>
              <a:gd name="T31" fmla="*/ 565911 h 679450"/>
              <a:gd name="T32" fmla="*/ 2991359 w 2994660"/>
              <a:gd name="T33" fmla="*/ 113156 h 679450"/>
              <a:gd name="T34" fmla="*/ 2982474 w 2994660"/>
              <a:gd name="T35" fmla="*/ 69115 h 679450"/>
              <a:gd name="T36" fmla="*/ 2958247 w 2994660"/>
              <a:gd name="T37" fmla="*/ 33147 h 679450"/>
              <a:gd name="T38" fmla="*/ 2922317 w 2994660"/>
              <a:gd name="T39" fmla="*/ 8893 h 679450"/>
              <a:gd name="T40" fmla="*/ 2878322 w 2994660"/>
              <a:gd name="T41" fmla="*/ 0 h 6794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94660" h="679450">
                <a:moveTo>
                  <a:pt x="2881376" y="0"/>
                </a:moveTo>
                <a:lnTo>
                  <a:pt x="113169" y="0"/>
                </a:lnTo>
                <a:lnTo>
                  <a:pt x="69115" y="8893"/>
                </a:lnTo>
                <a:lnTo>
                  <a:pt x="33143" y="33147"/>
                </a:lnTo>
                <a:lnTo>
                  <a:pt x="8892" y="69115"/>
                </a:lnTo>
                <a:lnTo>
                  <a:pt x="0" y="113156"/>
                </a:lnTo>
                <a:lnTo>
                  <a:pt x="0" y="565911"/>
                </a:lnTo>
                <a:lnTo>
                  <a:pt x="8892" y="609953"/>
                </a:lnTo>
                <a:lnTo>
                  <a:pt x="33143" y="645921"/>
                </a:lnTo>
                <a:lnTo>
                  <a:pt x="69115" y="670175"/>
                </a:lnTo>
                <a:lnTo>
                  <a:pt x="113169" y="679069"/>
                </a:lnTo>
                <a:lnTo>
                  <a:pt x="2881376" y="679069"/>
                </a:lnTo>
                <a:lnTo>
                  <a:pt x="2925417" y="670175"/>
                </a:lnTo>
                <a:lnTo>
                  <a:pt x="2961386" y="645921"/>
                </a:lnTo>
                <a:lnTo>
                  <a:pt x="2985639" y="609953"/>
                </a:lnTo>
                <a:lnTo>
                  <a:pt x="2994533" y="565911"/>
                </a:lnTo>
                <a:lnTo>
                  <a:pt x="2994533" y="113156"/>
                </a:lnTo>
                <a:lnTo>
                  <a:pt x="2985639" y="69115"/>
                </a:lnTo>
                <a:lnTo>
                  <a:pt x="2961386" y="33147"/>
                </a:lnTo>
                <a:lnTo>
                  <a:pt x="2925417" y="8893"/>
                </a:lnTo>
                <a:lnTo>
                  <a:pt x="28813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4477" name="object 29">
            <a:extLst>
              <a:ext uri="{FF2B5EF4-FFF2-40B4-BE49-F238E27FC236}">
                <a16:creationId xmlns:a16="http://schemas.microsoft.com/office/drawing/2014/main" id="{5C070539-12B6-4E04-8A49-D02D9F25E1BD}"/>
              </a:ext>
            </a:extLst>
          </p:cNvPr>
          <p:cNvSpPr>
            <a:spLocks/>
          </p:cNvSpPr>
          <p:nvPr/>
        </p:nvSpPr>
        <p:spPr bwMode="auto">
          <a:xfrm>
            <a:off x="1041400" y="3446463"/>
            <a:ext cx="2994025" cy="679450"/>
          </a:xfrm>
          <a:custGeom>
            <a:avLst/>
            <a:gdLst>
              <a:gd name="T0" fmla="*/ 0 w 2994660"/>
              <a:gd name="T1" fmla="*/ 113156 h 679450"/>
              <a:gd name="T2" fmla="*/ 8882 w 2994660"/>
              <a:gd name="T3" fmla="*/ 69115 h 679450"/>
              <a:gd name="T4" fmla="*/ 33108 w 2994660"/>
              <a:gd name="T5" fmla="*/ 33147 h 679450"/>
              <a:gd name="T6" fmla="*/ 69040 w 2994660"/>
              <a:gd name="T7" fmla="*/ 8893 h 679450"/>
              <a:gd name="T8" fmla="*/ 113049 w 2994660"/>
              <a:gd name="T9" fmla="*/ 0 h 679450"/>
              <a:gd name="T10" fmla="*/ 2878322 w 2994660"/>
              <a:gd name="T11" fmla="*/ 0 h 679450"/>
              <a:gd name="T12" fmla="*/ 2922317 w 2994660"/>
              <a:gd name="T13" fmla="*/ 8893 h 679450"/>
              <a:gd name="T14" fmla="*/ 2958247 w 2994660"/>
              <a:gd name="T15" fmla="*/ 33147 h 679450"/>
              <a:gd name="T16" fmla="*/ 2982474 w 2994660"/>
              <a:gd name="T17" fmla="*/ 69115 h 679450"/>
              <a:gd name="T18" fmla="*/ 2991359 w 2994660"/>
              <a:gd name="T19" fmla="*/ 113156 h 679450"/>
              <a:gd name="T20" fmla="*/ 2991359 w 2994660"/>
              <a:gd name="T21" fmla="*/ 565911 h 679450"/>
              <a:gd name="T22" fmla="*/ 2982474 w 2994660"/>
              <a:gd name="T23" fmla="*/ 609953 h 679450"/>
              <a:gd name="T24" fmla="*/ 2958247 w 2994660"/>
              <a:gd name="T25" fmla="*/ 645921 h 679450"/>
              <a:gd name="T26" fmla="*/ 2922317 w 2994660"/>
              <a:gd name="T27" fmla="*/ 670175 h 679450"/>
              <a:gd name="T28" fmla="*/ 2878322 w 2994660"/>
              <a:gd name="T29" fmla="*/ 679069 h 679450"/>
              <a:gd name="T30" fmla="*/ 113049 w 2994660"/>
              <a:gd name="T31" fmla="*/ 679069 h 679450"/>
              <a:gd name="T32" fmla="*/ 69040 w 2994660"/>
              <a:gd name="T33" fmla="*/ 670175 h 679450"/>
              <a:gd name="T34" fmla="*/ 33108 w 2994660"/>
              <a:gd name="T35" fmla="*/ 645921 h 679450"/>
              <a:gd name="T36" fmla="*/ 8882 w 2994660"/>
              <a:gd name="T37" fmla="*/ 609953 h 679450"/>
              <a:gd name="T38" fmla="*/ 0 w 2994660"/>
              <a:gd name="T39" fmla="*/ 565911 h 679450"/>
              <a:gd name="T40" fmla="*/ 0 w 2994660"/>
              <a:gd name="T41" fmla="*/ 113156 h 6794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94660" h="679450">
                <a:moveTo>
                  <a:pt x="0" y="113156"/>
                </a:moveTo>
                <a:lnTo>
                  <a:pt x="8892" y="69115"/>
                </a:lnTo>
                <a:lnTo>
                  <a:pt x="33143" y="33147"/>
                </a:lnTo>
                <a:lnTo>
                  <a:pt x="69115" y="8893"/>
                </a:lnTo>
                <a:lnTo>
                  <a:pt x="113169" y="0"/>
                </a:lnTo>
                <a:lnTo>
                  <a:pt x="2881376" y="0"/>
                </a:lnTo>
                <a:lnTo>
                  <a:pt x="2925417" y="8893"/>
                </a:lnTo>
                <a:lnTo>
                  <a:pt x="2961386" y="33147"/>
                </a:lnTo>
                <a:lnTo>
                  <a:pt x="2985639" y="69115"/>
                </a:lnTo>
                <a:lnTo>
                  <a:pt x="2994533" y="113156"/>
                </a:lnTo>
                <a:lnTo>
                  <a:pt x="2994533" y="565911"/>
                </a:lnTo>
                <a:lnTo>
                  <a:pt x="2985639" y="609953"/>
                </a:lnTo>
                <a:lnTo>
                  <a:pt x="2961386" y="645921"/>
                </a:lnTo>
                <a:lnTo>
                  <a:pt x="2925417" y="670175"/>
                </a:lnTo>
                <a:lnTo>
                  <a:pt x="2881376" y="679069"/>
                </a:lnTo>
                <a:lnTo>
                  <a:pt x="113169" y="679069"/>
                </a:lnTo>
                <a:lnTo>
                  <a:pt x="69115" y="670175"/>
                </a:lnTo>
                <a:lnTo>
                  <a:pt x="33143" y="645921"/>
                </a:lnTo>
                <a:lnTo>
                  <a:pt x="8892" y="609953"/>
                </a:lnTo>
                <a:lnTo>
                  <a:pt x="0" y="565911"/>
                </a:lnTo>
                <a:lnTo>
                  <a:pt x="0" y="113156"/>
                </a:lnTo>
                <a:close/>
              </a:path>
            </a:pathLst>
          </a:cu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0" name="object 30">
            <a:extLst>
              <a:ext uri="{FF2B5EF4-FFF2-40B4-BE49-F238E27FC236}">
                <a16:creationId xmlns:a16="http://schemas.microsoft.com/office/drawing/2014/main" id="{6EBB6786-30B2-4B21-B52E-1210A4937E9F}"/>
              </a:ext>
            </a:extLst>
          </p:cNvPr>
          <p:cNvSpPr txBox="1"/>
          <p:nvPr/>
        </p:nvSpPr>
        <p:spPr>
          <a:xfrm>
            <a:off x="1477963" y="3648075"/>
            <a:ext cx="2122487" cy="268288"/>
          </a:xfrm>
          <a:prstGeom prst="rect">
            <a:avLst/>
          </a:prstGeom>
        </p:spPr>
        <p:txBody>
          <a:bodyPr lIns="0" tIns="12065" rIns="0" bIns="0">
            <a:spAutoFit/>
          </a:bodyPr>
          <a:lstStyle/>
          <a:p>
            <a:pPr marL="12700">
              <a:spcBef>
                <a:spcPts val="95"/>
              </a:spcBef>
              <a:defRPr/>
            </a:pPr>
            <a:r>
              <a:rPr sz="1600" b="1" spc="-5" dirty="0">
                <a:solidFill>
                  <a:srgbClr val="2D2D2D"/>
                </a:solidFill>
                <a:latin typeface="Arial"/>
                <a:cs typeface="Arial"/>
              </a:rPr>
              <a:t>产品</a:t>
            </a:r>
            <a:r>
              <a:rPr sz="1600" b="1" spc="-10" dirty="0">
                <a:solidFill>
                  <a:srgbClr val="2D2D2D"/>
                </a:solidFill>
                <a:latin typeface="Arial"/>
                <a:cs typeface="Arial"/>
              </a:rPr>
              <a:t>不</a:t>
            </a:r>
            <a:r>
              <a:rPr sz="1600" b="1" spc="-30" dirty="0">
                <a:solidFill>
                  <a:srgbClr val="2D2D2D"/>
                </a:solidFill>
                <a:latin typeface="Arial"/>
                <a:cs typeface="Arial"/>
              </a:rPr>
              <a:t> </a:t>
            </a:r>
            <a:r>
              <a:rPr sz="1600" b="1" spc="-5" dirty="0">
                <a:solidFill>
                  <a:srgbClr val="2D2D2D"/>
                </a:solidFill>
                <a:latin typeface="Arial"/>
                <a:cs typeface="Arial"/>
              </a:rPr>
              <a:t>项目</a:t>
            </a:r>
            <a:endParaRPr sz="1600">
              <a:latin typeface="Arial"/>
              <a:cs typeface="Arial"/>
            </a:endParaRPr>
          </a:p>
        </p:txBody>
      </p:sp>
      <p:sp>
        <p:nvSpPr>
          <p:cNvPr id="104479" name="object 31">
            <a:extLst>
              <a:ext uri="{FF2B5EF4-FFF2-40B4-BE49-F238E27FC236}">
                <a16:creationId xmlns:a16="http://schemas.microsoft.com/office/drawing/2014/main" id="{9E34EB40-3E25-4F2B-8F0C-012D93C3BFAF}"/>
              </a:ext>
            </a:extLst>
          </p:cNvPr>
          <p:cNvSpPr>
            <a:spLocks noChangeArrowheads="1"/>
          </p:cNvSpPr>
          <p:nvPr/>
        </p:nvSpPr>
        <p:spPr bwMode="auto">
          <a:xfrm>
            <a:off x="981075" y="4914900"/>
            <a:ext cx="3114675" cy="798513"/>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4480" name="object 32">
            <a:extLst>
              <a:ext uri="{FF2B5EF4-FFF2-40B4-BE49-F238E27FC236}">
                <a16:creationId xmlns:a16="http://schemas.microsoft.com/office/drawing/2014/main" id="{8A735DF1-A4FB-41FB-B952-466C183B45F8}"/>
              </a:ext>
            </a:extLst>
          </p:cNvPr>
          <p:cNvSpPr>
            <a:spLocks/>
          </p:cNvSpPr>
          <p:nvPr/>
        </p:nvSpPr>
        <p:spPr bwMode="auto">
          <a:xfrm>
            <a:off x="1041400" y="4937125"/>
            <a:ext cx="2994025" cy="679450"/>
          </a:xfrm>
          <a:custGeom>
            <a:avLst/>
            <a:gdLst>
              <a:gd name="T0" fmla="*/ 2878322 w 2994660"/>
              <a:gd name="T1" fmla="*/ 0 h 679450"/>
              <a:gd name="T2" fmla="*/ 113049 w 2994660"/>
              <a:gd name="T3" fmla="*/ 0 h 679450"/>
              <a:gd name="T4" fmla="*/ 69040 w 2994660"/>
              <a:gd name="T5" fmla="*/ 8893 h 679450"/>
              <a:gd name="T6" fmla="*/ 33108 w 2994660"/>
              <a:gd name="T7" fmla="*/ 33146 h 679450"/>
              <a:gd name="T8" fmla="*/ 8882 w 2994660"/>
              <a:gd name="T9" fmla="*/ 69115 h 679450"/>
              <a:gd name="T10" fmla="*/ 0 w 2994660"/>
              <a:gd name="T11" fmla="*/ 113156 h 679450"/>
              <a:gd name="T12" fmla="*/ 0 w 2994660"/>
              <a:gd name="T13" fmla="*/ 565784 h 679450"/>
              <a:gd name="T14" fmla="*/ 8882 w 2994660"/>
              <a:gd name="T15" fmla="*/ 609826 h 679450"/>
              <a:gd name="T16" fmla="*/ 33108 w 2994660"/>
              <a:gd name="T17" fmla="*/ 645794 h 679450"/>
              <a:gd name="T18" fmla="*/ 69040 w 2994660"/>
              <a:gd name="T19" fmla="*/ 670048 h 679450"/>
              <a:gd name="T20" fmla="*/ 113049 w 2994660"/>
              <a:gd name="T21" fmla="*/ 678941 h 679450"/>
              <a:gd name="T22" fmla="*/ 2878322 w 2994660"/>
              <a:gd name="T23" fmla="*/ 678941 h 679450"/>
              <a:gd name="T24" fmla="*/ 2922317 w 2994660"/>
              <a:gd name="T25" fmla="*/ 670048 h 679450"/>
              <a:gd name="T26" fmla="*/ 2958247 w 2994660"/>
              <a:gd name="T27" fmla="*/ 645794 h 679450"/>
              <a:gd name="T28" fmla="*/ 2982474 w 2994660"/>
              <a:gd name="T29" fmla="*/ 609826 h 679450"/>
              <a:gd name="T30" fmla="*/ 2991359 w 2994660"/>
              <a:gd name="T31" fmla="*/ 565784 h 679450"/>
              <a:gd name="T32" fmla="*/ 2991359 w 2994660"/>
              <a:gd name="T33" fmla="*/ 113156 h 679450"/>
              <a:gd name="T34" fmla="*/ 2982474 w 2994660"/>
              <a:gd name="T35" fmla="*/ 69115 h 679450"/>
              <a:gd name="T36" fmla="*/ 2958247 w 2994660"/>
              <a:gd name="T37" fmla="*/ 33146 h 679450"/>
              <a:gd name="T38" fmla="*/ 2922317 w 2994660"/>
              <a:gd name="T39" fmla="*/ 8893 h 679450"/>
              <a:gd name="T40" fmla="*/ 2878322 w 2994660"/>
              <a:gd name="T41" fmla="*/ 0 h 6794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94660" h="679450">
                <a:moveTo>
                  <a:pt x="2881376" y="0"/>
                </a:moveTo>
                <a:lnTo>
                  <a:pt x="113169" y="0"/>
                </a:lnTo>
                <a:lnTo>
                  <a:pt x="69115" y="8893"/>
                </a:lnTo>
                <a:lnTo>
                  <a:pt x="33143" y="33146"/>
                </a:lnTo>
                <a:lnTo>
                  <a:pt x="8892" y="69115"/>
                </a:lnTo>
                <a:lnTo>
                  <a:pt x="0" y="113156"/>
                </a:lnTo>
                <a:lnTo>
                  <a:pt x="0" y="565784"/>
                </a:lnTo>
                <a:lnTo>
                  <a:pt x="8892" y="609826"/>
                </a:lnTo>
                <a:lnTo>
                  <a:pt x="33143" y="645794"/>
                </a:lnTo>
                <a:lnTo>
                  <a:pt x="69115" y="670048"/>
                </a:lnTo>
                <a:lnTo>
                  <a:pt x="113169" y="678941"/>
                </a:lnTo>
                <a:lnTo>
                  <a:pt x="2881376" y="678941"/>
                </a:lnTo>
                <a:lnTo>
                  <a:pt x="2925417" y="670048"/>
                </a:lnTo>
                <a:lnTo>
                  <a:pt x="2961386" y="645794"/>
                </a:lnTo>
                <a:lnTo>
                  <a:pt x="2985639" y="609826"/>
                </a:lnTo>
                <a:lnTo>
                  <a:pt x="2994533" y="565784"/>
                </a:lnTo>
                <a:lnTo>
                  <a:pt x="2994533" y="113156"/>
                </a:lnTo>
                <a:lnTo>
                  <a:pt x="2985639" y="69115"/>
                </a:lnTo>
                <a:lnTo>
                  <a:pt x="2961386" y="33146"/>
                </a:lnTo>
                <a:lnTo>
                  <a:pt x="2925417" y="8893"/>
                </a:lnTo>
                <a:lnTo>
                  <a:pt x="28813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4481" name="object 33">
            <a:extLst>
              <a:ext uri="{FF2B5EF4-FFF2-40B4-BE49-F238E27FC236}">
                <a16:creationId xmlns:a16="http://schemas.microsoft.com/office/drawing/2014/main" id="{5F8B569D-5D31-4BEB-896F-36A27D6E75D2}"/>
              </a:ext>
            </a:extLst>
          </p:cNvPr>
          <p:cNvSpPr>
            <a:spLocks/>
          </p:cNvSpPr>
          <p:nvPr/>
        </p:nvSpPr>
        <p:spPr bwMode="auto">
          <a:xfrm>
            <a:off x="1041400" y="4937125"/>
            <a:ext cx="2994025" cy="679450"/>
          </a:xfrm>
          <a:custGeom>
            <a:avLst/>
            <a:gdLst>
              <a:gd name="T0" fmla="*/ 0 w 2994660"/>
              <a:gd name="T1" fmla="*/ 113156 h 679450"/>
              <a:gd name="T2" fmla="*/ 8882 w 2994660"/>
              <a:gd name="T3" fmla="*/ 69115 h 679450"/>
              <a:gd name="T4" fmla="*/ 33108 w 2994660"/>
              <a:gd name="T5" fmla="*/ 33146 h 679450"/>
              <a:gd name="T6" fmla="*/ 69040 w 2994660"/>
              <a:gd name="T7" fmla="*/ 8893 h 679450"/>
              <a:gd name="T8" fmla="*/ 113049 w 2994660"/>
              <a:gd name="T9" fmla="*/ 0 h 679450"/>
              <a:gd name="T10" fmla="*/ 2878322 w 2994660"/>
              <a:gd name="T11" fmla="*/ 0 h 679450"/>
              <a:gd name="T12" fmla="*/ 2922317 w 2994660"/>
              <a:gd name="T13" fmla="*/ 8893 h 679450"/>
              <a:gd name="T14" fmla="*/ 2958247 w 2994660"/>
              <a:gd name="T15" fmla="*/ 33146 h 679450"/>
              <a:gd name="T16" fmla="*/ 2982474 w 2994660"/>
              <a:gd name="T17" fmla="*/ 69115 h 679450"/>
              <a:gd name="T18" fmla="*/ 2991359 w 2994660"/>
              <a:gd name="T19" fmla="*/ 113156 h 679450"/>
              <a:gd name="T20" fmla="*/ 2991359 w 2994660"/>
              <a:gd name="T21" fmla="*/ 565784 h 679450"/>
              <a:gd name="T22" fmla="*/ 2982474 w 2994660"/>
              <a:gd name="T23" fmla="*/ 609826 h 679450"/>
              <a:gd name="T24" fmla="*/ 2958247 w 2994660"/>
              <a:gd name="T25" fmla="*/ 645794 h 679450"/>
              <a:gd name="T26" fmla="*/ 2922317 w 2994660"/>
              <a:gd name="T27" fmla="*/ 670048 h 679450"/>
              <a:gd name="T28" fmla="*/ 2878322 w 2994660"/>
              <a:gd name="T29" fmla="*/ 678941 h 679450"/>
              <a:gd name="T30" fmla="*/ 113049 w 2994660"/>
              <a:gd name="T31" fmla="*/ 678941 h 679450"/>
              <a:gd name="T32" fmla="*/ 69040 w 2994660"/>
              <a:gd name="T33" fmla="*/ 670048 h 679450"/>
              <a:gd name="T34" fmla="*/ 33108 w 2994660"/>
              <a:gd name="T35" fmla="*/ 645794 h 679450"/>
              <a:gd name="T36" fmla="*/ 8882 w 2994660"/>
              <a:gd name="T37" fmla="*/ 609826 h 679450"/>
              <a:gd name="T38" fmla="*/ 0 w 2994660"/>
              <a:gd name="T39" fmla="*/ 565784 h 679450"/>
              <a:gd name="T40" fmla="*/ 0 w 2994660"/>
              <a:gd name="T41" fmla="*/ 113156 h 6794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94660" h="679450">
                <a:moveTo>
                  <a:pt x="0" y="113156"/>
                </a:moveTo>
                <a:lnTo>
                  <a:pt x="8892" y="69115"/>
                </a:lnTo>
                <a:lnTo>
                  <a:pt x="33143" y="33146"/>
                </a:lnTo>
                <a:lnTo>
                  <a:pt x="69115" y="8893"/>
                </a:lnTo>
                <a:lnTo>
                  <a:pt x="113169" y="0"/>
                </a:lnTo>
                <a:lnTo>
                  <a:pt x="2881376" y="0"/>
                </a:lnTo>
                <a:lnTo>
                  <a:pt x="2925417" y="8893"/>
                </a:lnTo>
                <a:lnTo>
                  <a:pt x="2961386" y="33146"/>
                </a:lnTo>
                <a:lnTo>
                  <a:pt x="2985639" y="69115"/>
                </a:lnTo>
                <a:lnTo>
                  <a:pt x="2994533" y="113156"/>
                </a:lnTo>
                <a:lnTo>
                  <a:pt x="2994533" y="565784"/>
                </a:lnTo>
                <a:lnTo>
                  <a:pt x="2985639" y="609826"/>
                </a:lnTo>
                <a:lnTo>
                  <a:pt x="2961386" y="645794"/>
                </a:lnTo>
                <a:lnTo>
                  <a:pt x="2925417" y="670048"/>
                </a:lnTo>
                <a:lnTo>
                  <a:pt x="2881376" y="678941"/>
                </a:lnTo>
                <a:lnTo>
                  <a:pt x="113169" y="678941"/>
                </a:lnTo>
                <a:lnTo>
                  <a:pt x="69115" y="670048"/>
                </a:lnTo>
                <a:lnTo>
                  <a:pt x="33143" y="645794"/>
                </a:lnTo>
                <a:lnTo>
                  <a:pt x="8892" y="609826"/>
                </a:lnTo>
                <a:lnTo>
                  <a:pt x="0" y="565784"/>
                </a:lnTo>
                <a:lnTo>
                  <a:pt x="0" y="113156"/>
                </a:lnTo>
                <a:close/>
              </a:path>
            </a:pathLst>
          </a:cu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4" name="object 34">
            <a:extLst>
              <a:ext uri="{FF2B5EF4-FFF2-40B4-BE49-F238E27FC236}">
                <a16:creationId xmlns:a16="http://schemas.microsoft.com/office/drawing/2014/main" id="{FFF723B2-42EA-4FF5-9182-3C8BD0795C03}"/>
              </a:ext>
            </a:extLst>
          </p:cNvPr>
          <p:cNvSpPr txBox="1"/>
          <p:nvPr/>
        </p:nvSpPr>
        <p:spPr>
          <a:xfrm>
            <a:off x="1471613" y="5138738"/>
            <a:ext cx="2132012" cy="268287"/>
          </a:xfrm>
          <a:prstGeom prst="rect">
            <a:avLst/>
          </a:prstGeom>
        </p:spPr>
        <p:txBody>
          <a:bodyPr lIns="0" tIns="12065" rIns="0" bIns="0">
            <a:spAutoFit/>
          </a:bodyPr>
          <a:lstStyle/>
          <a:p>
            <a:pPr marL="12700">
              <a:spcBef>
                <a:spcPts val="95"/>
              </a:spcBef>
              <a:defRPr/>
            </a:pPr>
            <a:r>
              <a:rPr sz="1600" b="1" spc="-5" dirty="0">
                <a:solidFill>
                  <a:srgbClr val="2D2D2D"/>
                </a:solidFill>
                <a:latin typeface="Arial"/>
                <a:cs typeface="Arial"/>
              </a:rPr>
              <a:t>文化的</a:t>
            </a:r>
            <a:r>
              <a:rPr sz="1600" b="1" dirty="0">
                <a:solidFill>
                  <a:srgbClr val="2D2D2D"/>
                </a:solidFill>
                <a:latin typeface="Arial"/>
                <a:cs typeface="Arial"/>
              </a:rPr>
              <a:t> </a:t>
            </a:r>
            <a:r>
              <a:rPr sz="1600" b="1" spc="-10" dirty="0">
                <a:solidFill>
                  <a:srgbClr val="2D2D2D"/>
                </a:solidFill>
                <a:latin typeface="Arial"/>
                <a:cs typeface="Arial"/>
              </a:rPr>
              <a:t>自动化</a:t>
            </a:r>
            <a:endParaRPr sz="1600">
              <a:latin typeface="Arial"/>
              <a:cs typeface="Arial"/>
            </a:endParaRPr>
          </a:p>
        </p:txBody>
      </p:sp>
      <p:sp>
        <p:nvSpPr>
          <p:cNvPr id="104483" name="object 35">
            <a:extLst>
              <a:ext uri="{FF2B5EF4-FFF2-40B4-BE49-F238E27FC236}">
                <a16:creationId xmlns:a16="http://schemas.microsoft.com/office/drawing/2014/main" id="{6946B9C4-1AF2-4D39-B91E-AB808032D5AE}"/>
              </a:ext>
            </a:extLst>
          </p:cNvPr>
          <p:cNvSpPr>
            <a:spLocks/>
          </p:cNvSpPr>
          <p:nvPr/>
        </p:nvSpPr>
        <p:spPr bwMode="auto">
          <a:xfrm>
            <a:off x="3971925" y="4802188"/>
            <a:ext cx="1666875" cy="538162"/>
          </a:xfrm>
          <a:custGeom>
            <a:avLst/>
            <a:gdLst>
              <a:gd name="T0" fmla="*/ 63500 w 1666875"/>
              <a:gd name="T1" fmla="*/ 409762 h 538479"/>
              <a:gd name="T2" fmla="*/ 38790 w 1666875"/>
              <a:gd name="T3" fmla="*/ 414741 h 538479"/>
              <a:gd name="T4" fmla="*/ 18605 w 1666875"/>
              <a:gd name="T5" fmla="*/ 428314 h 538479"/>
              <a:gd name="T6" fmla="*/ 4992 w 1666875"/>
              <a:gd name="T7" fmla="*/ 448440 h 538479"/>
              <a:gd name="T8" fmla="*/ 0 w 1666875"/>
              <a:gd name="T9" fmla="*/ 473076 h 538479"/>
              <a:gd name="T10" fmla="*/ 4992 w 1666875"/>
              <a:gd name="T11" fmla="*/ 497713 h 538479"/>
              <a:gd name="T12" fmla="*/ 18605 w 1666875"/>
              <a:gd name="T13" fmla="*/ 517839 h 538479"/>
              <a:gd name="T14" fmla="*/ 38790 w 1666875"/>
              <a:gd name="T15" fmla="*/ 531412 h 538479"/>
              <a:gd name="T16" fmla="*/ 63500 w 1666875"/>
              <a:gd name="T17" fmla="*/ 536389 h 538479"/>
              <a:gd name="T18" fmla="*/ 88209 w 1666875"/>
              <a:gd name="T19" fmla="*/ 531412 h 538479"/>
              <a:gd name="T20" fmla="*/ 108394 w 1666875"/>
              <a:gd name="T21" fmla="*/ 517839 h 538479"/>
              <a:gd name="T22" fmla="*/ 122007 w 1666875"/>
              <a:gd name="T23" fmla="*/ 497713 h 538479"/>
              <a:gd name="T24" fmla="*/ 125075 w 1666875"/>
              <a:gd name="T25" fmla="*/ 482573 h 538479"/>
              <a:gd name="T26" fmla="*/ 63500 w 1666875"/>
              <a:gd name="T27" fmla="*/ 482573 h 538479"/>
              <a:gd name="T28" fmla="*/ 63500 w 1666875"/>
              <a:gd name="T29" fmla="*/ 463579 h 538479"/>
              <a:gd name="T30" fmla="*/ 125075 w 1666875"/>
              <a:gd name="T31" fmla="*/ 463579 h 538479"/>
              <a:gd name="T32" fmla="*/ 122007 w 1666875"/>
              <a:gd name="T33" fmla="*/ 448440 h 538479"/>
              <a:gd name="T34" fmla="*/ 108394 w 1666875"/>
              <a:gd name="T35" fmla="*/ 428314 h 538479"/>
              <a:gd name="T36" fmla="*/ 88209 w 1666875"/>
              <a:gd name="T37" fmla="*/ 414741 h 538479"/>
              <a:gd name="T38" fmla="*/ 63500 w 1666875"/>
              <a:gd name="T39" fmla="*/ 409762 h 538479"/>
              <a:gd name="T40" fmla="*/ 125075 w 1666875"/>
              <a:gd name="T41" fmla="*/ 463579 h 538479"/>
              <a:gd name="T42" fmla="*/ 63500 w 1666875"/>
              <a:gd name="T43" fmla="*/ 463579 h 538479"/>
              <a:gd name="T44" fmla="*/ 63500 w 1666875"/>
              <a:gd name="T45" fmla="*/ 482573 h 538479"/>
              <a:gd name="T46" fmla="*/ 125075 w 1666875"/>
              <a:gd name="T47" fmla="*/ 482573 h 538479"/>
              <a:gd name="T48" fmla="*/ 127000 w 1666875"/>
              <a:gd name="T49" fmla="*/ 473076 h 538479"/>
              <a:gd name="T50" fmla="*/ 125075 w 1666875"/>
              <a:gd name="T51" fmla="*/ 463579 h 538479"/>
              <a:gd name="T52" fmla="*/ 1647697 w 1666875"/>
              <a:gd name="T53" fmla="*/ 463579 h 538479"/>
              <a:gd name="T54" fmla="*/ 125075 w 1666875"/>
              <a:gd name="T55" fmla="*/ 463579 h 538479"/>
              <a:gd name="T56" fmla="*/ 127000 w 1666875"/>
              <a:gd name="T57" fmla="*/ 473076 h 538479"/>
              <a:gd name="T58" fmla="*/ 125075 w 1666875"/>
              <a:gd name="T59" fmla="*/ 482573 h 538479"/>
              <a:gd name="T60" fmla="*/ 1662429 w 1666875"/>
              <a:gd name="T61" fmla="*/ 482573 h 538479"/>
              <a:gd name="T62" fmla="*/ 1666747 w 1666875"/>
              <a:gd name="T63" fmla="*/ 478268 h 538479"/>
              <a:gd name="T64" fmla="*/ 1666747 w 1666875"/>
              <a:gd name="T65" fmla="*/ 473076 h 538479"/>
              <a:gd name="T66" fmla="*/ 1647697 w 1666875"/>
              <a:gd name="T67" fmla="*/ 473076 h 538479"/>
              <a:gd name="T68" fmla="*/ 1647697 w 1666875"/>
              <a:gd name="T69" fmla="*/ 463579 h 538479"/>
              <a:gd name="T70" fmla="*/ 1666747 w 1666875"/>
              <a:gd name="T71" fmla="*/ 0 h 538479"/>
              <a:gd name="T72" fmla="*/ 1647697 w 1666875"/>
              <a:gd name="T73" fmla="*/ 0 h 538479"/>
              <a:gd name="T74" fmla="*/ 1647697 w 1666875"/>
              <a:gd name="T75" fmla="*/ 473076 h 538479"/>
              <a:gd name="T76" fmla="*/ 1657222 w 1666875"/>
              <a:gd name="T77" fmla="*/ 463579 h 538479"/>
              <a:gd name="T78" fmla="*/ 1666747 w 1666875"/>
              <a:gd name="T79" fmla="*/ 463579 h 538479"/>
              <a:gd name="T80" fmla="*/ 1666747 w 1666875"/>
              <a:gd name="T81" fmla="*/ 0 h 538479"/>
              <a:gd name="T82" fmla="*/ 1666747 w 1666875"/>
              <a:gd name="T83" fmla="*/ 463579 h 538479"/>
              <a:gd name="T84" fmla="*/ 1657222 w 1666875"/>
              <a:gd name="T85" fmla="*/ 463579 h 538479"/>
              <a:gd name="T86" fmla="*/ 1647697 w 1666875"/>
              <a:gd name="T87" fmla="*/ 473076 h 538479"/>
              <a:gd name="T88" fmla="*/ 1666747 w 1666875"/>
              <a:gd name="T89" fmla="*/ 473076 h 538479"/>
              <a:gd name="T90" fmla="*/ 1666747 w 1666875"/>
              <a:gd name="T91" fmla="*/ 463579 h 53847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666875" h="538479">
                <a:moveTo>
                  <a:pt x="63500" y="410971"/>
                </a:moveTo>
                <a:lnTo>
                  <a:pt x="38790" y="415964"/>
                </a:lnTo>
                <a:lnTo>
                  <a:pt x="18605" y="429577"/>
                </a:lnTo>
                <a:lnTo>
                  <a:pt x="4992" y="449762"/>
                </a:lnTo>
                <a:lnTo>
                  <a:pt x="0" y="474471"/>
                </a:lnTo>
                <a:lnTo>
                  <a:pt x="4992" y="499181"/>
                </a:lnTo>
                <a:lnTo>
                  <a:pt x="18605" y="519366"/>
                </a:lnTo>
                <a:lnTo>
                  <a:pt x="38790" y="532979"/>
                </a:lnTo>
                <a:lnTo>
                  <a:pt x="63500" y="537971"/>
                </a:lnTo>
                <a:lnTo>
                  <a:pt x="88209" y="532979"/>
                </a:lnTo>
                <a:lnTo>
                  <a:pt x="108394" y="519366"/>
                </a:lnTo>
                <a:lnTo>
                  <a:pt x="122007" y="499181"/>
                </a:lnTo>
                <a:lnTo>
                  <a:pt x="125075" y="483996"/>
                </a:lnTo>
                <a:lnTo>
                  <a:pt x="63500" y="483996"/>
                </a:lnTo>
                <a:lnTo>
                  <a:pt x="63500" y="464946"/>
                </a:lnTo>
                <a:lnTo>
                  <a:pt x="125075" y="464946"/>
                </a:lnTo>
                <a:lnTo>
                  <a:pt x="122007" y="449762"/>
                </a:lnTo>
                <a:lnTo>
                  <a:pt x="108394" y="429577"/>
                </a:lnTo>
                <a:lnTo>
                  <a:pt x="88209" y="415964"/>
                </a:lnTo>
                <a:lnTo>
                  <a:pt x="63500" y="410971"/>
                </a:lnTo>
                <a:close/>
              </a:path>
              <a:path w="1666875" h="538479">
                <a:moveTo>
                  <a:pt x="125075" y="464946"/>
                </a:moveTo>
                <a:lnTo>
                  <a:pt x="63500" y="464946"/>
                </a:lnTo>
                <a:lnTo>
                  <a:pt x="63500" y="483996"/>
                </a:lnTo>
                <a:lnTo>
                  <a:pt x="125075" y="483996"/>
                </a:lnTo>
                <a:lnTo>
                  <a:pt x="127000" y="474471"/>
                </a:lnTo>
                <a:lnTo>
                  <a:pt x="125075" y="464946"/>
                </a:lnTo>
                <a:close/>
              </a:path>
              <a:path w="1666875" h="538479">
                <a:moveTo>
                  <a:pt x="1647697" y="464946"/>
                </a:moveTo>
                <a:lnTo>
                  <a:pt x="125075" y="464946"/>
                </a:lnTo>
                <a:lnTo>
                  <a:pt x="127000" y="474471"/>
                </a:lnTo>
                <a:lnTo>
                  <a:pt x="125075" y="483996"/>
                </a:lnTo>
                <a:lnTo>
                  <a:pt x="1662429" y="483996"/>
                </a:lnTo>
                <a:lnTo>
                  <a:pt x="1666747" y="479678"/>
                </a:lnTo>
                <a:lnTo>
                  <a:pt x="1666747" y="474471"/>
                </a:lnTo>
                <a:lnTo>
                  <a:pt x="1647697" y="474471"/>
                </a:lnTo>
                <a:lnTo>
                  <a:pt x="1647697" y="464946"/>
                </a:lnTo>
                <a:close/>
              </a:path>
              <a:path w="1666875" h="538479">
                <a:moveTo>
                  <a:pt x="1666747" y="0"/>
                </a:moveTo>
                <a:lnTo>
                  <a:pt x="1647697" y="0"/>
                </a:lnTo>
                <a:lnTo>
                  <a:pt x="1647697" y="474471"/>
                </a:lnTo>
                <a:lnTo>
                  <a:pt x="1657222" y="464946"/>
                </a:lnTo>
                <a:lnTo>
                  <a:pt x="1666747" y="464946"/>
                </a:lnTo>
                <a:lnTo>
                  <a:pt x="1666747" y="0"/>
                </a:lnTo>
                <a:close/>
              </a:path>
              <a:path w="1666875" h="538479">
                <a:moveTo>
                  <a:pt x="1666747" y="464946"/>
                </a:moveTo>
                <a:lnTo>
                  <a:pt x="1657222" y="464946"/>
                </a:lnTo>
                <a:lnTo>
                  <a:pt x="1647697" y="474471"/>
                </a:lnTo>
                <a:lnTo>
                  <a:pt x="1666747" y="474471"/>
                </a:lnTo>
                <a:lnTo>
                  <a:pt x="1666747" y="464946"/>
                </a:lnTo>
                <a:close/>
              </a:path>
            </a:pathLst>
          </a:custGeom>
          <a:solidFill>
            <a:srgbClr val="588E1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4484" name="object 36">
            <a:extLst>
              <a:ext uri="{FF2B5EF4-FFF2-40B4-BE49-F238E27FC236}">
                <a16:creationId xmlns:a16="http://schemas.microsoft.com/office/drawing/2014/main" id="{72103936-D039-436B-8F12-3827C8EAE12C}"/>
              </a:ext>
            </a:extLst>
          </p:cNvPr>
          <p:cNvSpPr>
            <a:spLocks/>
          </p:cNvSpPr>
          <p:nvPr/>
        </p:nvSpPr>
        <p:spPr bwMode="auto">
          <a:xfrm>
            <a:off x="3971925" y="3722688"/>
            <a:ext cx="966788" cy="127000"/>
          </a:xfrm>
          <a:custGeom>
            <a:avLst/>
            <a:gdLst>
              <a:gd name="T0" fmla="*/ 63605 w 966470"/>
              <a:gd name="T1" fmla="*/ 0 h 127000"/>
              <a:gd name="T2" fmla="*/ 38855 w 966470"/>
              <a:gd name="T3" fmla="*/ 4992 h 127000"/>
              <a:gd name="T4" fmla="*/ 18635 w 966470"/>
              <a:gd name="T5" fmla="*/ 18605 h 127000"/>
              <a:gd name="T6" fmla="*/ 5002 w 966470"/>
              <a:gd name="T7" fmla="*/ 38790 h 127000"/>
              <a:gd name="T8" fmla="*/ 0 w 966470"/>
              <a:gd name="T9" fmla="*/ 63499 h 127000"/>
              <a:gd name="T10" fmla="*/ 5002 w 966470"/>
              <a:gd name="T11" fmla="*/ 88263 h 127000"/>
              <a:gd name="T12" fmla="*/ 18635 w 966470"/>
              <a:gd name="T13" fmla="*/ 108442 h 127000"/>
              <a:gd name="T14" fmla="*/ 38855 w 966470"/>
              <a:gd name="T15" fmla="*/ 122025 h 127000"/>
              <a:gd name="T16" fmla="*/ 63605 w 966470"/>
              <a:gd name="T17" fmla="*/ 126999 h 127000"/>
              <a:gd name="T18" fmla="*/ 88354 w 966470"/>
              <a:gd name="T19" fmla="*/ 122025 h 127000"/>
              <a:gd name="T20" fmla="*/ 108574 w 966470"/>
              <a:gd name="T21" fmla="*/ 108442 h 127000"/>
              <a:gd name="T22" fmla="*/ 122207 w 966470"/>
              <a:gd name="T23" fmla="*/ 88263 h 127000"/>
              <a:gd name="T24" fmla="*/ 125284 w 966470"/>
              <a:gd name="T25" fmla="*/ 73024 h 127000"/>
              <a:gd name="T26" fmla="*/ 63605 w 966470"/>
              <a:gd name="T27" fmla="*/ 73024 h 127000"/>
              <a:gd name="T28" fmla="*/ 63605 w 966470"/>
              <a:gd name="T29" fmla="*/ 53974 h 127000"/>
              <a:gd name="T30" fmla="*/ 125280 w 966470"/>
              <a:gd name="T31" fmla="*/ 53974 h 127000"/>
              <a:gd name="T32" fmla="*/ 122207 w 966470"/>
              <a:gd name="T33" fmla="*/ 38790 h 127000"/>
              <a:gd name="T34" fmla="*/ 108574 w 966470"/>
              <a:gd name="T35" fmla="*/ 18605 h 127000"/>
              <a:gd name="T36" fmla="*/ 88354 w 966470"/>
              <a:gd name="T37" fmla="*/ 4992 h 127000"/>
              <a:gd name="T38" fmla="*/ 63605 w 966470"/>
              <a:gd name="T39" fmla="*/ 0 h 127000"/>
              <a:gd name="T40" fmla="*/ 125280 w 966470"/>
              <a:gd name="T41" fmla="*/ 53974 h 127000"/>
              <a:gd name="T42" fmla="*/ 63605 w 966470"/>
              <a:gd name="T43" fmla="*/ 53974 h 127000"/>
              <a:gd name="T44" fmla="*/ 63605 w 966470"/>
              <a:gd name="T45" fmla="*/ 73024 h 127000"/>
              <a:gd name="T46" fmla="*/ 125284 w 966470"/>
              <a:gd name="T47" fmla="*/ 73024 h 127000"/>
              <a:gd name="T48" fmla="*/ 127210 w 966470"/>
              <a:gd name="T49" fmla="*/ 63499 h 127000"/>
              <a:gd name="T50" fmla="*/ 125280 w 966470"/>
              <a:gd name="T51" fmla="*/ 53974 h 127000"/>
              <a:gd name="T52" fmla="*/ 967932 w 966470"/>
              <a:gd name="T53" fmla="*/ 53974 h 127000"/>
              <a:gd name="T54" fmla="*/ 125280 w 966470"/>
              <a:gd name="T55" fmla="*/ 53974 h 127000"/>
              <a:gd name="T56" fmla="*/ 127210 w 966470"/>
              <a:gd name="T57" fmla="*/ 63499 h 127000"/>
              <a:gd name="T58" fmla="*/ 125284 w 966470"/>
              <a:gd name="T59" fmla="*/ 73024 h 127000"/>
              <a:gd name="T60" fmla="*/ 967932 w 966470"/>
              <a:gd name="T61" fmla="*/ 73024 h 127000"/>
              <a:gd name="T62" fmla="*/ 967932 w 966470"/>
              <a:gd name="T63" fmla="*/ 53974 h 12700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66470" h="127000">
                <a:moveTo>
                  <a:pt x="63500" y="0"/>
                </a:moveTo>
                <a:lnTo>
                  <a:pt x="38790" y="4992"/>
                </a:lnTo>
                <a:lnTo>
                  <a:pt x="18605" y="18605"/>
                </a:lnTo>
                <a:lnTo>
                  <a:pt x="4992" y="38790"/>
                </a:lnTo>
                <a:lnTo>
                  <a:pt x="0" y="63499"/>
                </a:lnTo>
                <a:lnTo>
                  <a:pt x="4992" y="88263"/>
                </a:lnTo>
                <a:lnTo>
                  <a:pt x="18605" y="108442"/>
                </a:lnTo>
                <a:lnTo>
                  <a:pt x="38790" y="122025"/>
                </a:lnTo>
                <a:lnTo>
                  <a:pt x="63500" y="126999"/>
                </a:lnTo>
                <a:lnTo>
                  <a:pt x="88209" y="122025"/>
                </a:lnTo>
                <a:lnTo>
                  <a:pt x="108394" y="108442"/>
                </a:lnTo>
                <a:lnTo>
                  <a:pt x="122007" y="88263"/>
                </a:lnTo>
                <a:lnTo>
                  <a:pt x="125079" y="73024"/>
                </a:lnTo>
                <a:lnTo>
                  <a:pt x="63500" y="73024"/>
                </a:lnTo>
                <a:lnTo>
                  <a:pt x="63500" y="53974"/>
                </a:lnTo>
                <a:lnTo>
                  <a:pt x="125075" y="53974"/>
                </a:lnTo>
                <a:lnTo>
                  <a:pt x="122007" y="38790"/>
                </a:lnTo>
                <a:lnTo>
                  <a:pt x="108394" y="18605"/>
                </a:lnTo>
                <a:lnTo>
                  <a:pt x="88209" y="4992"/>
                </a:lnTo>
                <a:lnTo>
                  <a:pt x="63500" y="0"/>
                </a:lnTo>
                <a:close/>
              </a:path>
              <a:path w="966470" h="127000">
                <a:moveTo>
                  <a:pt x="125075" y="53974"/>
                </a:moveTo>
                <a:lnTo>
                  <a:pt x="63500" y="53974"/>
                </a:lnTo>
                <a:lnTo>
                  <a:pt x="63500" y="73024"/>
                </a:lnTo>
                <a:lnTo>
                  <a:pt x="125079" y="73024"/>
                </a:lnTo>
                <a:lnTo>
                  <a:pt x="127000" y="63499"/>
                </a:lnTo>
                <a:lnTo>
                  <a:pt x="125075" y="53974"/>
                </a:lnTo>
                <a:close/>
              </a:path>
              <a:path w="966470" h="127000">
                <a:moveTo>
                  <a:pt x="966342" y="53974"/>
                </a:moveTo>
                <a:lnTo>
                  <a:pt x="125075" y="53974"/>
                </a:lnTo>
                <a:lnTo>
                  <a:pt x="127000" y="63499"/>
                </a:lnTo>
                <a:lnTo>
                  <a:pt x="125079" y="73024"/>
                </a:lnTo>
                <a:lnTo>
                  <a:pt x="966342" y="73024"/>
                </a:lnTo>
                <a:lnTo>
                  <a:pt x="966342" y="53974"/>
                </a:lnTo>
                <a:close/>
              </a:path>
            </a:pathLst>
          </a:custGeom>
          <a:solidFill>
            <a:srgbClr val="588E1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4485" name="object 37">
            <a:extLst>
              <a:ext uri="{FF2B5EF4-FFF2-40B4-BE49-F238E27FC236}">
                <a16:creationId xmlns:a16="http://schemas.microsoft.com/office/drawing/2014/main" id="{682C692B-7295-4D52-97B7-A10DDF1E3899}"/>
              </a:ext>
            </a:extLst>
          </p:cNvPr>
          <p:cNvSpPr>
            <a:spLocks noChangeArrowheads="1"/>
          </p:cNvSpPr>
          <p:nvPr/>
        </p:nvSpPr>
        <p:spPr bwMode="auto">
          <a:xfrm>
            <a:off x="8093075" y="4914900"/>
            <a:ext cx="3117850" cy="798513"/>
          </a:xfrm>
          <a:prstGeom prst="rect">
            <a:avLst/>
          </a:prstGeom>
          <a:blipFill dpi="0" rotWithShape="1">
            <a:blip r:embed="rId1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4486" name="object 38">
            <a:extLst>
              <a:ext uri="{FF2B5EF4-FFF2-40B4-BE49-F238E27FC236}">
                <a16:creationId xmlns:a16="http://schemas.microsoft.com/office/drawing/2014/main" id="{F5C77034-8221-4666-B96F-788D3C00AF6F}"/>
              </a:ext>
            </a:extLst>
          </p:cNvPr>
          <p:cNvSpPr>
            <a:spLocks noChangeArrowheads="1"/>
          </p:cNvSpPr>
          <p:nvPr/>
        </p:nvSpPr>
        <p:spPr bwMode="auto">
          <a:xfrm>
            <a:off x="8215313" y="5078413"/>
            <a:ext cx="2928937" cy="533400"/>
          </a:xfrm>
          <a:prstGeom prst="rect">
            <a:avLst/>
          </a:prstGeom>
          <a:blipFill dpi="0" rotWithShape="1">
            <a:blip r:embed="rId1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4487" name="object 39">
            <a:extLst>
              <a:ext uri="{FF2B5EF4-FFF2-40B4-BE49-F238E27FC236}">
                <a16:creationId xmlns:a16="http://schemas.microsoft.com/office/drawing/2014/main" id="{449A06AA-AE91-4478-9072-CEF76601D52B}"/>
              </a:ext>
            </a:extLst>
          </p:cNvPr>
          <p:cNvSpPr>
            <a:spLocks/>
          </p:cNvSpPr>
          <p:nvPr/>
        </p:nvSpPr>
        <p:spPr bwMode="auto">
          <a:xfrm>
            <a:off x="8153400" y="4937125"/>
            <a:ext cx="2997200" cy="679450"/>
          </a:xfrm>
          <a:custGeom>
            <a:avLst/>
            <a:gdLst>
              <a:gd name="T0" fmla="*/ 2881501 w 2997834"/>
              <a:gd name="T1" fmla="*/ 0 h 679450"/>
              <a:gd name="T2" fmla="*/ 113036 w 2997834"/>
              <a:gd name="T3" fmla="*/ 0 h 679450"/>
              <a:gd name="T4" fmla="*/ 69040 w 2997834"/>
              <a:gd name="T5" fmla="*/ 8893 h 679450"/>
              <a:gd name="T6" fmla="*/ 33112 w 2997834"/>
              <a:gd name="T7" fmla="*/ 33146 h 679450"/>
              <a:gd name="T8" fmla="*/ 8883 w 2997834"/>
              <a:gd name="T9" fmla="*/ 69115 h 679450"/>
              <a:gd name="T10" fmla="*/ 0 w 2997834"/>
              <a:gd name="T11" fmla="*/ 113156 h 679450"/>
              <a:gd name="T12" fmla="*/ 0 w 2997834"/>
              <a:gd name="T13" fmla="*/ 565784 h 679450"/>
              <a:gd name="T14" fmla="*/ 8883 w 2997834"/>
              <a:gd name="T15" fmla="*/ 609826 h 679450"/>
              <a:gd name="T16" fmla="*/ 33112 w 2997834"/>
              <a:gd name="T17" fmla="*/ 645794 h 679450"/>
              <a:gd name="T18" fmla="*/ 69040 w 2997834"/>
              <a:gd name="T19" fmla="*/ 670048 h 679450"/>
              <a:gd name="T20" fmla="*/ 113036 w 2997834"/>
              <a:gd name="T21" fmla="*/ 678941 h 679450"/>
              <a:gd name="T22" fmla="*/ 2881501 w 2997834"/>
              <a:gd name="T23" fmla="*/ 678941 h 679450"/>
              <a:gd name="T24" fmla="*/ 2925497 w 2997834"/>
              <a:gd name="T25" fmla="*/ 670048 h 679450"/>
              <a:gd name="T26" fmla="*/ 2961426 w 2997834"/>
              <a:gd name="T27" fmla="*/ 645794 h 679450"/>
              <a:gd name="T28" fmla="*/ 2985654 w 2997834"/>
              <a:gd name="T29" fmla="*/ 609826 h 679450"/>
              <a:gd name="T30" fmla="*/ 2994538 w 2997834"/>
              <a:gd name="T31" fmla="*/ 565784 h 679450"/>
              <a:gd name="T32" fmla="*/ 2994538 w 2997834"/>
              <a:gd name="T33" fmla="*/ 113156 h 679450"/>
              <a:gd name="T34" fmla="*/ 2985654 w 2997834"/>
              <a:gd name="T35" fmla="*/ 69115 h 679450"/>
              <a:gd name="T36" fmla="*/ 2961426 w 2997834"/>
              <a:gd name="T37" fmla="*/ 33146 h 679450"/>
              <a:gd name="T38" fmla="*/ 2925497 w 2997834"/>
              <a:gd name="T39" fmla="*/ 8893 h 679450"/>
              <a:gd name="T40" fmla="*/ 2881501 w 2997834"/>
              <a:gd name="T41" fmla="*/ 0 h 6794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97834" h="679450">
                <a:moveTo>
                  <a:pt x="2884551" y="0"/>
                </a:moveTo>
                <a:lnTo>
                  <a:pt x="113156" y="0"/>
                </a:lnTo>
                <a:lnTo>
                  <a:pt x="69115" y="8893"/>
                </a:lnTo>
                <a:lnTo>
                  <a:pt x="33147" y="33146"/>
                </a:lnTo>
                <a:lnTo>
                  <a:pt x="8893" y="69115"/>
                </a:lnTo>
                <a:lnTo>
                  <a:pt x="0" y="113156"/>
                </a:lnTo>
                <a:lnTo>
                  <a:pt x="0" y="565784"/>
                </a:lnTo>
                <a:lnTo>
                  <a:pt x="8893" y="609826"/>
                </a:lnTo>
                <a:lnTo>
                  <a:pt x="33147" y="645794"/>
                </a:lnTo>
                <a:lnTo>
                  <a:pt x="69115" y="670048"/>
                </a:lnTo>
                <a:lnTo>
                  <a:pt x="113156" y="678941"/>
                </a:lnTo>
                <a:lnTo>
                  <a:pt x="2884551" y="678941"/>
                </a:lnTo>
                <a:lnTo>
                  <a:pt x="2928592" y="670048"/>
                </a:lnTo>
                <a:lnTo>
                  <a:pt x="2964560" y="645794"/>
                </a:lnTo>
                <a:lnTo>
                  <a:pt x="2988814" y="609826"/>
                </a:lnTo>
                <a:lnTo>
                  <a:pt x="2997707" y="565784"/>
                </a:lnTo>
                <a:lnTo>
                  <a:pt x="2997707" y="113156"/>
                </a:lnTo>
                <a:lnTo>
                  <a:pt x="2988814" y="69115"/>
                </a:lnTo>
                <a:lnTo>
                  <a:pt x="2964560" y="33146"/>
                </a:lnTo>
                <a:lnTo>
                  <a:pt x="2928592" y="8893"/>
                </a:lnTo>
                <a:lnTo>
                  <a:pt x="2884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4488" name="object 40">
            <a:extLst>
              <a:ext uri="{FF2B5EF4-FFF2-40B4-BE49-F238E27FC236}">
                <a16:creationId xmlns:a16="http://schemas.microsoft.com/office/drawing/2014/main" id="{52541BA5-9A56-4E40-AD0C-D0075C099FD9}"/>
              </a:ext>
            </a:extLst>
          </p:cNvPr>
          <p:cNvSpPr>
            <a:spLocks/>
          </p:cNvSpPr>
          <p:nvPr/>
        </p:nvSpPr>
        <p:spPr bwMode="auto">
          <a:xfrm>
            <a:off x="8153400" y="4937125"/>
            <a:ext cx="2997200" cy="679450"/>
          </a:xfrm>
          <a:custGeom>
            <a:avLst/>
            <a:gdLst>
              <a:gd name="T0" fmla="*/ 0 w 2997834"/>
              <a:gd name="T1" fmla="*/ 113156 h 679450"/>
              <a:gd name="T2" fmla="*/ 8883 w 2997834"/>
              <a:gd name="T3" fmla="*/ 69115 h 679450"/>
              <a:gd name="T4" fmla="*/ 33112 w 2997834"/>
              <a:gd name="T5" fmla="*/ 33146 h 679450"/>
              <a:gd name="T6" fmla="*/ 69040 w 2997834"/>
              <a:gd name="T7" fmla="*/ 8893 h 679450"/>
              <a:gd name="T8" fmla="*/ 113036 w 2997834"/>
              <a:gd name="T9" fmla="*/ 0 h 679450"/>
              <a:gd name="T10" fmla="*/ 2881501 w 2997834"/>
              <a:gd name="T11" fmla="*/ 0 h 679450"/>
              <a:gd name="T12" fmla="*/ 2925497 w 2997834"/>
              <a:gd name="T13" fmla="*/ 8893 h 679450"/>
              <a:gd name="T14" fmla="*/ 2961426 w 2997834"/>
              <a:gd name="T15" fmla="*/ 33146 h 679450"/>
              <a:gd name="T16" fmla="*/ 2985654 w 2997834"/>
              <a:gd name="T17" fmla="*/ 69115 h 679450"/>
              <a:gd name="T18" fmla="*/ 2994538 w 2997834"/>
              <a:gd name="T19" fmla="*/ 113156 h 679450"/>
              <a:gd name="T20" fmla="*/ 2994538 w 2997834"/>
              <a:gd name="T21" fmla="*/ 565784 h 679450"/>
              <a:gd name="T22" fmla="*/ 2985654 w 2997834"/>
              <a:gd name="T23" fmla="*/ 609826 h 679450"/>
              <a:gd name="T24" fmla="*/ 2961426 w 2997834"/>
              <a:gd name="T25" fmla="*/ 645794 h 679450"/>
              <a:gd name="T26" fmla="*/ 2925497 w 2997834"/>
              <a:gd name="T27" fmla="*/ 670048 h 679450"/>
              <a:gd name="T28" fmla="*/ 2881501 w 2997834"/>
              <a:gd name="T29" fmla="*/ 678941 h 679450"/>
              <a:gd name="T30" fmla="*/ 113036 w 2997834"/>
              <a:gd name="T31" fmla="*/ 678941 h 679450"/>
              <a:gd name="T32" fmla="*/ 69040 w 2997834"/>
              <a:gd name="T33" fmla="*/ 670048 h 679450"/>
              <a:gd name="T34" fmla="*/ 33112 w 2997834"/>
              <a:gd name="T35" fmla="*/ 645794 h 679450"/>
              <a:gd name="T36" fmla="*/ 8883 w 2997834"/>
              <a:gd name="T37" fmla="*/ 609826 h 679450"/>
              <a:gd name="T38" fmla="*/ 0 w 2997834"/>
              <a:gd name="T39" fmla="*/ 565784 h 679450"/>
              <a:gd name="T40" fmla="*/ 0 w 2997834"/>
              <a:gd name="T41" fmla="*/ 113156 h 6794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97834" h="679450">
                <a:moveTo>
                  <a:pt x="0" y="113156"/>
                </a:moveTo>
                <a:lnTo>
                  <a:pt x="8893" y="69115"/>
                </a:lnTo>
                <a:lnTo>
                  <a:pt x="33147" y="33146"/>
                </a:lnTo>
                <a:lnTo>
                  <a:pt x="69115" y="8893"/>
                </a:lnTo>
                <a:lnTo>
                  <a:pt x="113156" y="0"/>
                </a:lnTo>
                <a:lnTo>
                  <a:pt x="2884551" y="0"/>
                </a:lnTo>
                <a:lnTo>
                  <a:pt x="2928592" y="8893"/>
                </a:lnTo>
                <a:lnTo>
                  <a:pt x="2964560" y="33146"/>
                </a:lnTo>
                <a:lnTo>
                  <a:pt x="2988814" y="69115"/>
                </a:lnTo>
                <a:lnTo>
                  <a:pt x="2997707" y="113156"/>
                </a:lnTo>
                <a:lnTo>
                  <a:pt x="2997707" y="565784"/>
                </a:lnTo>
                <a:lnTo>
                  <a:pt x="2988814" y="609826"/>
                </a:lnTo>
                <a:lnTo>
                  <a:pt x="2964560" y="645794"/>
                </a:lnTo>
                <a:lnTo>
                  <a:pt x="2928592" y="670048"/>
                </a:lnTo>
                <a:lnTo>
                  <a:pt x="2884551" y="678941"/>
                </a:lnTo>
                <a:lnTo>
                  <a:pt x="113156" y="678941"/>
                </a:lnTo>
                <a:lnTo>
                  <a:pt x="69115" y="670048"/>
                </a:lnTo>
                <a:lnTo>
                  <a:pt x="33147" y="645794"/>
                </a:lnTo>
                <a:lnTo>
                  <a:pt x="8893" y="609826"/>
                </a:lnTo>
                <a:lnTo>
                  <a:pt x="0" y="565784"/>
                </a:lnTo>
                <a:lnTo>
                  <a:pt x="0" y="113156"/>
                </a:lnTo>
                <a:close/>
              </a:path>
            </a:pathLst>
          </a:cu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41" name="object 41">
            <a:extLst>
              <a:ext uri="{FF2B5EF4-FFF2-40B4-BE49-F238E27FC236}">
                <a16:creationId xmlns:a16="http://schemas.microsoft.com/office/drawing/2014/main" id="{BF5E705D-244A-4680-BF60-C20524B16E3F}"/>
              </a:ext>
            </a:extLst>
          </p:cNvPr>
          <p:cNvSpPr txBox="1"/>
          <p:nvPr/>
        </p:nvSpPr>
        <p:spPr>
          <a:xfrm>
            <a:off x="8378825" y="5138738"/>
            <a:ext cx="2546350" cy="268287"/>
          </a:xfrm>
          <a:prstGeom prst="rect">
            <a:avLst/>
          </a:prstGeom>
        </p:spPr>
        <p:txBody>
          <a:bodyPr lIns="0" tIns="12065" rIns="0" bIns="0">
            <a:spAutoFit/>
          </a:bodyPr>
          <a:lstStyle/>
          <a:p>
            <a:pPr marL="12700">
              <a:spcBef>
                <a:spcPts val="95"/>
              </a:spcBef>
              <a:defRPr/>
            </a:pPr>
            <a:r>
              <a:rPr sz="1600" b="1" spc="-5" dirty="0">
                <a:solidFill>
                  <a:srgbClr val="2D2D2D"/>
                </a:solidFill>
                <a:latin typeface="Arial"/>
                <a:cs typeface="Arial"/>
              </a:rPr>
              <a:t>分散</a:t>
            </a:r>
            <a:r>
              <a:rPr sz="1600" b="1" spc="-20" dirty="0">
                <a:solidFill>
                  <a:srgbClr val="2D2D2D"/>
                </a:solidFill>
                <a:latin typeface="Arial"/>
                <a:cs typeface="Arial"/>
              </a:rPr>
              <a:t> </a:t>
            </a:r>
            <a:r>
              <a:rPr sz="1600" b="1" spc="-10" dirty="0">
                <a:solidFill>
                  <a:srgbClr val="2D2D2D"/>
                </a:solidFill>
                <a:latin typeface="Arial"/>
                <a:cs typeface="Arial"/>
              </a:rPr>
              <a:t>治理</a:t>
            </a:r>
            <a:endParaRPr sz="1600">
              <a:latin typeface="Arial"/>
              <a:cs typeface="Arial"/>
            </a:endParaRPr>
          </a:p>
        </p:txBody>
      </p:sp>
      <p:sp>
        <p:nvSpPr>
          <p:cNvPr id="104490" name="object 42">
            <a:extLst>
              <a:ext uri="{FF2B5EF4-FFF2-40B4-BE49-F238E27FC236}">
                <a16:creationId xmlns:a16="http://schemas.microsoft.com/office/drawing/2014/main" id="{F8FCB1DE-4B50-4481-8133-4ADCE93BC442}"/>
              </a:ext>
            </a:extLst>
          </p:cNvPr>
          <p:cNvSpPr>
            <a:spLocks/>
          </p:cNvSpPr>
          <p:nvPr/>
        </p:nvSpPr>
        <p:spPr bwMode="auto">
          <a:xfrm>
            <a:off x="6580188" y="4802188"/>
            <a:ext cx="1636712" cy="538162"/>
          </a:xfrm>
          <a:custGeom>
            <a:avLst/>
            <a:gdLst>
              <a:gd name="T0" fmla="*/ 1571500 w 1637029"/>
              <a:gd name="T1" fmla="*/ 409762 h 538479"/>
              <a:gd name="T2" fmla="*/ 1546812 w 1637029"/>
              <a:gd name="T3" fmla="*/ 414741 h 538479"/>
              <a:gd name="T4" fmla="*/ 1526647 w 1637029"/>
              <a:gd name="T5" fmla="*/ 428314 h 538479"/>
              <a:gd name="T6" fmla="*/ 1513049 w 1637029"/>
              <a:gd name="T7" fmla="*/ 448440 h 538479"/>
              <a:gd name="T8" fmla="*/ 1508062 w 1637029"/>
              <a:gd name="T9" fmla="*/ 473076 h 538479"/>
              <a:gd name="T10" fmla="*/ 1513049 w 1637029"/>
              <a:gd name="T11" fmla="*/ 497713 h 538479"/>
              <a:gd name="T12" fmla="*/ 1526647 w 1637029"/>
              <a:gd name="T13" fmla="*/ 517839 h 538479"/>
              <a:gd name="T14" fmla="*/ 1546812 w 1637029"/>
              <a:gd name="T15" fmla="*/ 531412 h 538479"/>
              <a:gd name="T16" fmla="*/ 1571500 w 1637029"/>
              <a:gd name="T17" fmla="*/ 536389 h 538479"/>
              <a:gd name="T18" fmla="*/ 1596186 w 1637029"/>
              <a:gd name="T19" fmla="*/ 531412 h 538479"/>
              <a:gd name="T20" fmla="*/ 1616351 w 1637029"/>
              <a:gd name="T21" fmla="*/ 517839 h 538479"/>
              <a:gd name="T22" fmla="*/ 1629949 w 1637029"/>
              <a:gd name="T23" fmla="*/ 497713 h 538479"/>
              <a:gd name="T24" fmla="*/ 1633016 w 1637029"/>
              <a:gd name="T25" fmla="*/ 482573 h 538479"/>
              <a:gd name="T26" fmla="*/ 1571500 w 1637029"/>
              <a:gd name="T27" fmla="*/ 482573 h 538479"/>
              <a:gd name="T28" fmla="*/ 1571500 w 1637029"/>
              <a:gd name="T29" fmla="*/ 463579 h 538479"/>
              <a:gd name="T30" fmla="*/ 1633016 w 1637029"/>
              <a:gd name="T31" fmla="*/ 463579 h 538479"/>
              <a:gd name="T32" fmla="*/ 1629949 w 1637029"/>
              <a:gd name="T33" fmla="*/ 448440 h 538479"/>
              <a:gd name="T34" fmla="*/ 1616351 w 1637029"/>
              <a:gd name="T35" fmla="*/ 428314 h 538479"/>
              <a:gd name="T36" fmla="*/ 1596186 w 1637029"/>
              <a:gd name="T37" fmla="*/ 414741 h 538479"/>
              <a:gd name="T38" fmla="*/ 1571500 w 1637029"/>
              <a:gd name="T39" fmla="*/ 409762 h 538479"/>
              <a:gd name="T40" fmla="*/ 19030 w 1637029"/>
              <a:gd name="T41" fmla="*/ 0 h 538479"/>
              <a:gd name="T42" fmla="*/ 0 w 1637029"/>
              <a:gd name="T43" fmla="*/ 0 h 538479"/>
              <a:gd name="T44" fmla="*/ 0 w 1637029"/>
              <a:gd name="T45" fmla="*/ 478268 h 538479"/>
              <a:gd name="T46" fmla="*/ 4313 w 1637029"/>
              <a:gd name="T47" fmla="*/ 482573 h 538479"/>
              <a:gd name="T48" fmla="*/ 1509982 w 1637029"/>
              <a:gd name="T49" fmla="*/ 482573 h 538479"/>
              <a:gd name="T50" fmla="*/ 1508062 w 1637029"/>
              <a:gd name="T51" fmla="*/ 473076 h 538479"/>
              <a:gd name="T52" fmla="*/ 19030 w 1637029"/>
              <a:gd name="T53" fmla="*/ 473076 h 538479"/>
              <a:gd name="T54" fmla="*/ 9515 w 1637029"/>
              <a:gd name="T55" fmla="*/ 463579 h 538479"/>
              <a:gd name="T56" fmla="*/ 19030 w 1637029"/>
              <a:gd name="T57" fmla="*/ 463579 h 538479"/>
              <a:gd name="T58" fmla="*/ 19030 w 1637029"/>
              <a:gd name="T59" fmla="*/ 0 h 538479"/>
              <a:gd name="T60" fmla="*/ 1633016 w 1637029"/>
              <a:gd name="T61" fmla="*/ 463579 h 538479"/>
              <a:gd name="T62" fmla="*/ 1571500 w 1637029"/>
              <a:gd name="T63" fmla="*/ 463579 h 538479"/>
              <a:gd name="T64" fmla="*/ 1571500 w 1637029"/>
              <a:gd name="T65" fmla="*/ 482573 h 538479"/>
              <a:gd name="T66" fmla="*/ 1633016 w 1637029"/>
              <a:gd name="T67" fmla="*/ 482573 h 538479"/>
              <a:gd name="T68" fmla="*/ 1634937 w 1637029"/>
              <a:gd name="T69" fmla="*/ 473076 h 538479"/>
              <a:gd name="T70" fmla="*/ 1633016 w 1637029"/>
              <a:gd name="T71" fmla="*/ 463579 h 538479"/>
              <a:gd name="T72" fmla="*/ 19030 w 1637029"/>
              <a:gd name="T73" fmla="*/ 463579 h 538479"/>
              <a:gd name="T74" fmla="*/ 9515 w 1637029"/>
              <a:gd name="T75" fmla="*/ 463579 h 538479"/>
              <a:gd name="T76" fmla="*/ 19030 w 1637029"/>
              <a:gd name="T77" fmla="*/ 473076 h 538479"/>
              <a:gd name="T78" fmla="*/ 19030 w 1637029"/>
              <a:gd name="T79" fmla="*/ 463579 h 538479"/>
              <a:gd name="T80" fmla="*/ 1509982 w 1637029"/>
              <a:gd name="T81" fmla="*/ 463579 h 538479"/>
              <a:gd name="T82" fmla="*/ 19030 w 1637029"/>
              <a:gd name="T83" fmla="*/ 463579 h 538479"/>
              <a:gd name="T84" fmla="*/ 19030 w 1637029"/>
              <a:gd name="T85" fmla="*/ 473076 h 538479"/>
              <a:gd name="T86" fmla="*/ 1508062 w 1637029"/>
              <a:gd name="T87" fmla="*/ 473076 h 538479"/>
              <a:gd name="T88" fmla="*/ 1509982 w 1637029"/>
              <a:gd name="T89" fmla="*/ 463579 h 53847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637029" h="538479">
                <a:moveTo>
                  <a:pt x="1573022" y="410971"/>
                </a:moveTo>
                <a:lnTo>
                  <a:pt x="1548312" y="415964"/>
                </a:lnTo>
                <a:lnTo>
                  <a:pt x="1528127" y="429577"/>
                </a:lnTo>
                <a:lnTo>
                  <a:pt x="1514514" y="449762"/>
                </a:lnTo>
                <a:lnTo>
                  <a:pt x="1509522" y="474471"/>
                </a:lnTo>
                <a:lnTo>
                  <a:pt x="1514514" y="499181"/>
                </a:lnTo>
                <a:lnTo>
                  <a:pt x="1528127" y="519366"/>
                </a:lnTo>
                <a:lnTo>
                  <a:pt x="1548312" y="532979"/>
                </a:lnTo>
                <a:lnTo>
                  <a:pt x="1573022" y="537971"/>
                </a:lnTo>
                <a:lnTo>
                  <a:pt x="1597731" y="532979"/>
                </a:lnTo>
                <a:lnTo>
                  <a:pt x="1617916" y="519366"/>
                </a:lnTo>
                <a:lnTo>
                  <a:pt x="1631529" y="499181"/>
                </a:lnTo>
                <a:lnTo>
                  <a:pt x="1634597" y="483996"/>
                </a:lnTo>
                <a:lnTo>
                  <a:pt x="1573022" y="483996"/>
                </a:lnTo>
                <a:lnTo>
                  <a:pt x="1573022" y="464946"/>
                </a:lnTo>
                <a:lnTo>
                  <a:pt x="1634597" y="464946"/>
                </a:lnTo>
                <a:lnTo>
                  <a:pt x="1631529" y="449762"/>
                </a:lnTo>
                <a:lnTo>
                  <a:pt x="1617916" y="429577"/>
                </a:lnTo>
                <a:lnTo>
                  <a:pt x="1597731" y="415964"/>
                </a:lnTo>
                <a:lnTo>
                  <a:pt x="1573022" y="410971"/>
                </a:lnTo>
                <a:close/>
              </a:path>
              <a:path w="1637029" h="538479">
                <a:moveTo>
                  <a:pt x="19050" y="0"/>
                </a:moveTo>
                <a:lnTo>
                  <a:pt x="0" y="0"/>
                </a:lnTo>
                <a:lnTo>
                  <a:pt x="0" y="479678"/>
                </a:lnTo>
                <a:lnTo>
                  <a:pt x="4318" y="483996"/>
                </a:lnTo>
                <a:lnTo>
                  <a:pt x="1511446" y="483996"/>
                </a:lnTo>
                <a:lnTo>
                  <a:pt x="1509522" y="474471"/>
                </a:lnTo>
                <a:lnTo>
                  <a:pt x="19050" y="474471"/>
                </a:lnTo>
                <a:lnTo>
                  <a:pt x="9525" y="464946"/>
                </a:lnTo>
                <a:lnTo>
                  <a:pt x="19050" y="464946"/>
                </a:lnTo>
                <a:lnTo>
                  <a:pt x="19050" y="0"/>
                </a:lnTo>
                <a:close/>
              </a:path>
              <a:path w="1637029" h="538479">
                <a:moveTo>
                  <a:pt x="1634597" y="464946"/>
                </a:moveTo>
                <a:lnTo>
                  <a:pt x="1573022" y="464946"/>
                </a:lnTo>
                <a:lnTo>
                  <a:pt x="1573022" y="483996"/>
                </a:lnTo>
                <a:lnTo>
                  <a:pt x="1634597" y="483996"/>
                </a:lnTo>
                <a:lnTo>
                  <a:pt x="1636522" y="474471"/>
                </a:lnTo>
                <a:lnTo>
                  <a:pt x="1634597" y="464946"/>
                </a:lnTo>
                <a:close/>
              </a:path>
              <a:path w="1637029" h="538479">
                <a:moveTo>
                  <a:pt x="19050" y="464946"/>
                </a:moveTo>
                <a:lnTo>
                  <a:pt x="9525" y="464946"/>
                </a:lnTo>
                <a:lnTo>
                  <a:pt x="19050" y="474471"/>
                </a:lnTo>
                <a:lnTo>
                  <a:pt x="19050" y="464946"/>
                </a:lnTo>
                <a:close/>
              </a:path>
              <a:path w="1637029" h="538479">
                <a:moveTo>
                  <a:pt x="1511446" y="464946"/>
                </a:moveTo>
                <a:lnTo>
                  <a:pt x="19050" y="464946"/>
                </a:lnTo>
                <a:lnTo>
                  <a:pt x="19050" y="474471"/>
                </a:lnTo>
                <a:lnTo>
                  <a:pt x="1509522" y="474471"/>
                </a:lnTo>
                <a:lnTo>
                  <a:pt x="1511446" y="464946"/>
                </a:lnTo>
                <a:close/>
              </a:path>
            </a:pathLst>
          </a:custGeom>
          <a:solidFill>
            <a:srgbClr val="588E1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Tree>
  </p:cSld>
  <p:clrMapOvr>
    <a:masterClrMapping/>
  </p:clrMapOvr>
</p:sld>
</file>

<file path=ppt/slides/slide59.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object 6">
            <a:extLst>
              <a:ext uri="{FF2B5EF4-FFF2-40B4-BE49-F238E27FC236}">
                <a16:creationId xmlns:a16="http://schemas.microsoft.com/office/drawing/2014/main" id="{0521B197-CAD6-4F17-9363-4E7CAEFEE667}"/>
              </a:ext>
            </a:extLst>
          </p:cNvPr>
          <p:cNvSpPr txBox="1">
            <a:spLocks noChangeArrowheads="1"/>
          </p:cNvSpPr>
          <p:nvPr/>
        </p:nvSpPr>
        <p:spPr bwMode="auto">
          <a:xfrm>
            <a:off x="484188" y="1117600"/>
            <a:ext cx="11387137" cy="439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127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sz="2700">
              <a:latin typeface="Times New Roman" panose="02020603050405020304" pitchFamily="18" charset="0"/>
              <a:cs typeface="Times New Roman" panose="02020603050405020304" pitchFamily="18" charset="0"/>
            </a:endParaRPr>
          </a:p>
          <a:p>
            <a:pPr>
              <a:spcBef>
                <a:spcPts val="2238"/>
              </a:spcBef>
            </a:pPr>
            <a:r>
              <a:rPr lang="zh-CN" altLang="zh-CN" sz="2000">
                <a:solidFill>
                  <a:srgbClr val="272821"/>
                </a:solidFill>
                <a:latin typeface="Franklin Gothic Medium Cond" panose="020B0606030402020204" pitchFamily="34" charset="0"/>
              </a:rPr>
              <a:t>在逻辑级别上, microservice 体系结构由一个</a:t>
            </a:r>
            <a:endParaRPr lang="zh-CN" altLang="zh-CN" sz="2000">
              <a:latin typeface="Franklin Gothic Medium Cond" panose="020B0606030402020204" pitchFamily="34" charset="0"/>
            </a:endParaRPr>
          </a:p>
          <a:p>
            <a:pPr>
              <a:spcBef>
                <a:spcPts val="50"/>
              </a:spcBef>
            </a:pPr>
            <a:endParaRPr lang="zh-CN" altLang="zh-CN" sz="3200">
              <a:latin typeface="Times New Roman" panose="02020603050405020304" pitchFamily="18" charset="0"/>
              <a:cs typeface="Times New Roman" panose="02020603050405020304" pitchFamily="18" charset="0"/>
            </a:endParaRPr>
          </a:p>
          <a:p>
            <a:pPr>
              <a:lnSpc>
                <a:spcPts val="2938"/>
              </a:lnSpc>
            </a:pPr>
            <a:r>
              <a:rPr lang="zh-CN" altLang="zh-CN" sz="2500" i="1">
                <a:solidFill>
                  <a:srgbClr val="272821"/>
                </a:solidFill>
                <a:latin typeface="Franklin Gothic Medium Cond" panose="020B0606030402020204" pitchFamily="34" charset="0"/>
              </a:rPr>
              <a:t>功能系统分解成可管理的</a:t>
            </a:r>
            <a:endParaRPr lang="zh-CN" altLang="zh-CN" sz="2500">
              <a:latin typeface="Franklin Gothic Medium Cond" panose="020B0606030402020204" pitchFamily="34" charset="0"/>
            </a:endParaRPr>
          </a:p>
          <a:p>
            <a:pPr>
              <a:lnSpc>
                <a:spcPts val="2938"/>
              </a:lnSpc>
            </a:pPr>
            <a:r>
              <a:rPr lang="zh-CN" altLang="zh-CN" sz="2500" i="1">
                <a:solidFill>
                  <a:srgbClr val="272821"/>
                </a:solidFill>
                <a:latin typeface="Franklin Gothic Medium Cond" panose="020B0606030402020204" pitchFamily="34" charset="0"/>
              </a:rPr>
              <a:t>和独立的可部署组件</a:t>
            </a:r>
            <a:endParaRPr lang="zh-CN" altLang="zh-CN" sz="2500">
              <a:latin typeface="Franklin Gothic Medium Cond" panose="020B0606030402020204" pitchFamily="34" charset="0"/>
            </a:endParaRPr>
          </a:p>
          <a:p>
            <a:endParaRPr lang="zh-CN" altLang="zh-CN" sz="2800">
              <a:latin typeface="Times New Roman" panose="02020603050405020304" pitchFamily="18" charset="0"/>
              <a:cs typeface="Times New Roman" panose="02020603050405020304" pitchFamily="18" charset="0"/>
            </a:endParaRPr>
          </a:p>
          <a:p>
            <a:pPr>
              <a:spcBef>
                <a:spcPts val="1638"/>
              </a:spcBef>
              <a:buClr>
                <a:srgbClr val="808285"/>
              </a:buClr>
              <a:buFont typeface="Arial" panose="020B0604020202020204" pitchFamily="34" charset="0"/>
              <a:buChar char="•"/>
            </a:pPr>
            <a:r>
              <a:rPr lang="zh-CN" altLang="zh-CN" sz="2000">
                <a:solidFill>
                  <a:srgbClr val="272821"/>
                </a:solidFill>
                <a:latin typeface="Franklin Gothic Medium Cond" panose="020B0606030402020204" pitchFamily="34" charset="0"/>
              </a:rPr>
              <a:t>"微" 一词指的是上浆: 一个 microservice 必须由一个开发团队管理 (5-9</a:t>
            </a:r>
            <a:endParaRPr lang="zh-CN" altLang="zh-CN" sz="2000">
              <a:latin typeface="Franklin Gothic Medium Cond" panose="020B0606030402020204" pitchFamily="34" charset="0"/>
            </a:endParaRPr>
          </a:p>
          <a:p>
            <a:pPr/>
            <a:r>
              <a:rPr lang="zh-CN" altLang="zh-CN" sz="2000">
                <a:solidFill>
                  <a:srgbClr val="272821"/>
                </a:solidFill>
                <a:latin typeface="Franklin Gothic Medium Cond" panose="020B0606030402020204" pitchFamily="34" charset="0"/>
              </a:rPr>
              <a:t>开发商</a:t>
            </a:r>
            <a:endParaRPr lang="zh-CN" altLang="zh-CN" sz="2000">
              <a:latin typeface="Franklin Gothic Medium Cond" panose="020B0606030402020204" pitchFamily="34" charset="0"/>
            </a:endParaRPr>
          </a:p>
          <a:p>
            <a:pPr>
              <a:spcBef>
                <a:spcPts val="1000"/>
              </a:spcBef>
              <a:buClr>
                <a:srgbClr val="808285"/>
              </a:buClr>
              <a:buFont typeface="Arial" panose="020B0604020202020204" pitchFamily="34" charset="0"/>
              <a:buChar char="•"/>
            </a:pPr>
            <a:r>
              <a:rPr lang="zh-CN" altLang="zh-CN" sz="2000">
                <a:solidFill>
                  <a:srgbClr val="272821"/>
                </a:solidFill>
                <a:latin typeface="Franklin Gothic Medium Cond" panose="020B0606030402020204" pitchFamily="34" charset="0"/>
              </a:rPr>
              <a:t>功能系统分解意味着垂直切片 (与水平切片通过分层形成对比)</a:t>
            </a:r>
            <a:endParaRPr lang="zh-CN" altLang="zh-CN" sz="2000">
              <a:latin typeface="Franklin Gothic Medium Cond" panose="020B0606030402020204" pitchFamily="34" charset="0"/>
            </a:endParaRPr>
          </a:p>
          <a:p>
            <a:pPr>
              <a:spcBef>
                <a:spcPts val="1000"/>
              </a:spcBef>
              <a:buClr>
                <a:srgbClr val="808285"/>
              </a:buClr>
              <a:buFont typeface="Arial" panose="020B0604020202020204" pitchFamily="34" charset="0"/>
              <a:buChar char="•"/>
            </a:pPr>
            <a:r>
              <a:rPr lang="zh-CN" altLang="zh-CN" sz="2000">
                <a:solidFill>
                  <a:srgbClr val="272821"/>
                </a:solidFill>
                <a:latin typeface="Franklin Gothic Medium Cond" panose="020B0606030402020204" pitchFamily="34" charset="0"/>
              </a:rPr>
              <a:t>独立的可部署性意味着没有共享状态和进程间通信 (通常通过 HTTP REST 接口)</a:t>
            </a:r>
            <a:endParaRPr lang="zh-CN" altLang="zh-CN" sz="2000">
              <a:latin typeface="Franklin Gothic Medium Cond" panose="020B0606030402020204" pitchFamily="34" charset="0"/>
            </a:endParaRPr>
          </a:p>
        </p:txBody>
      </p:sp>
      <p:sp>
        <p:nvSpPr>
          <p:cNvPr id="2" name="矩形 1">
            <a:extLst>
              <a:ext uri="{FF2B5EF4-FFF2-40B4-BE49-F238E27FC236}">
                <a16:creationId xmlns:a16="http://schemas.microsoft.com/office/drawing/2014/main" id="{8D4D25FC-44A1-46E5-A060-217F8953321C}"/>
              </a:ext>
            </a:extLst>
          </p:cNvPr>
          <p:cNvSpPr/>
          <p:nvPr/>
        </p:nvSpPr>
        <p:spPr>
          <a:xfrm>
            <a:off x="268288" y="150813"/>
            <a:ext cx="4819650" cy="768350"/>
          </a:xfrm>
          <a:prstGeom prst="rect">
            <a:avLst/>
          </a:prstGeom>
        </p:spPr>
        <p:txBody>
          <a:bodyPr wrap="none">
            <a:spAutoFit/>
          </a:bodyPr>
          <a:lstStyle/>
          <a:p>
            <a:pPr>
              <a:spcBef>
                <a:spcPts val="100"/>
              </a:spcBef>
              <a:defRPr/>
            </a:pPr>
            <a:r>
              <a:rPr lang="zh-CN" altLang="zh-CN" sz="4400" dirty="0">
                <a:solidFill>
                  <a:schemeClr val="bg1"/>
                </a:solidFill>
                <a:latin typeface="+mj-lt"/>
              </a:rPr>
              <a:t>基本原则</a:t>
            </a:r>
          </a:p>
        </p:txBody>
      </p:sp>
    </p:spTree>
  </p:cSld>
  <p:clrMapOvr>
    <a:masterClrMapping/>
  </p:clrMapOvr>
</p:sld>
</file>

<file path=ppt/slides/slide6.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1F35B281-B3A0-4C32-9E1E-44220A7A53C5}"/>
              </a:ext>
            </a:extLst>
          </p:cNvPr>
          <p:cNvSpPr txBox="1">
            <a:spLocks noGrp="1"/>
          </p:cNvSpPr>
          <p:nvPr>
            <p:ph type="title"/>
          </p:nvPr>
        </p:nvSpPr>
        <p:spPr>
          <a:xfrm>
            <a:off x="160338" y="163513"/>
            <a:ext cx="8150225" cy="693737"/>
          </a:xfrm>
        </p:spPr>
        <p:txBody>
          <a:bodyPr lIns="0" tIns="16087" rIns="0" bIns="0" rtlCol="0">
            <a:spAutoFit/>
          </a:bodyPr>
          <a:lstStyle/>
          <a:p>
            <a:pPr marL="16933" algn="l">
              <a:spcBef>
                <a:spcPts val="127"/>
              </a:spcBef>
              <a:defRPr/>
            </a:pPr>
            <a:r>
              <a:rPr spc="-7" dirty="0">
                <a:solidFill>
                  <a:schemeClr val="bg1"/>
                </a:solidFill>
              </a:rPr>
              <a:t>2015: 山姆</a:t>
            </a:r>
            <a:r>
              <a:rPr spc="-40" dirty="0">
                <a:solidFill>
                  <a:schemeClr val="bg1"/>
                </a:solidFill>
              </a:rPr>
              <a:t> </a:t>
            </a:r>
            <a:r>
              <a:rPr spc="-7" dirty="0">
                <a:solidFill>
                  <a:schemeClr val="bg1"/>
                </a:solidFill>
              </a:rPr>
              <a:t>纽曼</a:t>
            </a:r>
            <a:endParaRPr dirty="0">
              <a:solidFill>
                <a:schemeClr val="bg1"/>
              </a:solidFill>
            </a:endParaRPr>
          </a:p>
        </p:txBody>
      </p:sp>
      <p:sp>
        <p:nvSpPr>
          <p:cNvPr id="48131" name="object 3">
            <a:extLst>
              <a:ext uri="{FF2B5EF4-FFF2-40B4-BE49-F238E27FC236}">
                <a16:creationId xmlns:a16="http://schemas.microsoft.com/office/drawing/2014/main" id="{87F1B791-43BC-4538-B860-67A71FC94468}"/>
              </a:ext>
            </a:extLst>
          </p:cNvPr>
          <p:cNvSpPr txBox="1">
            <a:spLocks noChangeArrowheads="1"/>
          </p:cNvSpPr>
          <p:nvPr/>
        </p:nvSpPr>
        <p:spPr bwMode="auto">
          <a:xfrm>
            <a:off x="3590925" y="2022475"/>
            <a:ext cx="5548313" cy="284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6087" rIns="0" bIns="0">
            <a:spAutoFit/>
          </a:bodyPr>
          <a:lstStyle>
            <a:lvl1pPr marL="1587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25"/>
              </a:spcBef>
            </a:pPr>
            <a:r>
              <a:rPr lang="zh-CN" altLang="zh-CN" sz="2100">
                <a:solidFill>
                  <a:srgbClr val="38364D"/>
                </a:solidFill>
                <a:latin typeface="Arial" panose="020B0604020202020204" pitchFamily="34" charset="0"/>
                <a:cs typeface="Arial" panose="020B0604020202020204" pitchFamily="34" charset="0"/>
              </a:rPr>
              <a:t>"获得集成权是与 microservices 相关的技术的唯一最重要的方面, 在我看来。做得好, 你的 microservices 保留他们的自主权, 允许你改变和释放他们独立的整体。搞错了, 灾难等待着。</a:t>
            </a:r>
            <a:endParaRPr lang="zh-CN" altLang="zh-CN" sz="2100">
              <a:latin typeface="Arial" panose="020B0604020202020204" pitchFamily="34" charset="0"/>
              <a:cs typeface="Arial" panose="020B0604020202020204" pitchFamily="34" charset="0"/>
            </a:endParaRPr>
          </a:p>
          <a:p>
            <a:pPr>
              <a:spcBef>
                <a:spcPts val="13"/>
              </a:spcBef>
            </a:pPr>
            <a:r>
              <a:rPr lang="zh-CN" altLang="zh-CN" sz="2100" i="1">
                <a:solidFill>
                  <a:srgbClr val="38364D"/>
                </a:solidFill>
                <a:latin typeface="Arial" panose="020B0604020202020204" pitchFamily="34" charset="0"/>
                <a:cs typeface="Arial" panose="020B0604020202020204" pitchFamily="34" charset="0"/>
              </a:rPr>
              <a:t>-</a:t>
            </a:r>
            <a:r>
              <a:rPr lang="zh-CN" altLang="zh-CN" sz="2100" b="1">
                <a:solidFill>
                  <a:srgbClr val="38364D"/>
                </a:solidFill>
                <a:latin typeface="Arial" panose="020B0604020202020204" pitchFamily="34" charset="0"/>
                <a:cs typeface="Arial" panose="020B0604020202020204" pitchFamily="34" charset="0"/>
              </a:rPr>
              <a:t>萨姆纽曼</a:t>
            </a:r>
            <a:r>
              <a:rPr lang="zh-CN" altLang="zh-CN" sz="2100" i="1">
                <a:solidFill>
                  <a:srgbClr val="38364D"/>
                </a:solidFill>
                <a:latin typeface="Arial" panose="020B0604020202020204" pitchFamily="34" charset="0"/>
                <a:cs typeface="Arial" panose="020B0604020202020204" pitchFamily="34" charset="0"/>
              </a:rPr>
              <a:t>、建筑 Microservices</a:t>
            </a:r>
            <a:endParaRPr lang="zh-CN" altLang="zh-CN" sz="2100">
              <a:latin typeface="Arial" panose="020B0604020202020204" pitchFamily="34" charset="0"/>
              <a:cs typeface="Arial" panose="020B0604020202020204" pitchFamily="34" charset="0"/>
            </a:endParaRPr>
          </a:p>
          <a:p>
            <a:pPr>
              <a:spcBef>
                <a:spcPts val="13"/>
              </a:spcBef>
            </a:pPr>
            <a:r>
              <a:rPr lang="zh-CN" altLang="zh-CN" sz="1300" u="sng">
                <a:solidFill>
                  <a:srgbClr val="0078E2"/>
                </a:solidFill>
                <a:latin typeface="Arial" panose="020B0604020202020204" pitchFamily="34" charset="0"/>
                <a:cs typeface="Arial" panose="020B0604020202020204" pitchFamily="34" charset="0"/>
                <a:hlinkClick r:id="rId2"/>
              </a:rPr>
              <a:t>http://shop.oreilly.com/product/0636920033158.do</a:t>
            </a:r>
            <a:endParaRPr lang="zh-CN" altLang="zh-CN" sz="1300">
              <a:latin typeface="Arial" panose="020B0604020202020204" pitchFamily="34" charset="0"/>
              <a:cs typeface="Arial" panose="020B0604020202020204" pitchFamily="34" charset="0"/>
            </a:endParaRPr>
          </a:p>
        </p:txBody>
      </p:sp>
      <p:sp>
        <p:nvSpPr>
          <p:cNvPr id="48132" name="object 4">
            <a:extLst>
              <a:ext uri="{FF2B5EF4-FFF2-40B4-BE49-F238E27FC236}">
                <a16:creationId xmlns:a16="http://schemas.microsoft.com/office/drawing/2014/main" id="{3BF60B69-AAA0-493F-9D39-5AF37D20440C}"/>
              </a:ext>
            </a:extLst>
          </p:cNvPr>
          <p:cNvSpPr>
            <a:spLocks noChangeArrowheads="1"/>
          </p:cNvSpPr>
          <p:nvPr/>
        </p:nvSpPr>
        <p:spPr bwMode="auto">
          <a:xfrm>
            <a:off x="9461500" y="2084388"/>
            <a:ext cx="2203450" cy="2894012"/>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48133" name="object 5">
            <a:extLst>
              <a:ext uri="{FF2B5EF4-FFF2-40B4-BE49-F238E27FC236}">
                <a16:creationId xmlns:a16="http://schemas.microsoft.com/office/drawing/2014/main" id="{FC6847D6-E144-4A1C-8ED7-6CA26D223EAD}"/>
              </a:ext>
            </a:extLst>
          </p:cNvPr>
          <p:cNvSpPr>
            <a:spLocks noChangeArrowheads="1"/>
          </p:cNvSpPr>
          <p:nvPr/>
        </p:nvSpPr>
        <p:spPr bwMode="auto">
          <a:xfrm>
            <a:off x="609600" y="2084388"/>
            <a:ext cx="2792413" cy="2792412"/>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Tree>
  </p:cSld>
  <p:clrMapOvr>
    <a:masterClrMapping/>
  </p:clrMapOvr>
</p:sld>
</file>

<file path=ppt/slides/slide60.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28515EC0-E3DD-4F01-96EF-00DE804C7D43}"/>
              </a:ext>
            </a:extLst>
          </p:cNvPr>
          <p:cNvSpPr txBox="1">
            <a:spLocks noGrp="1"/>
          </p:cNvSpPr>
          <p:nvPr>
            <p:ph type="title"/>
          </p:nvPr>
        </p:nvSpPr>
        <p:spPr>
          <a:xfrm>
            <a:off x="811213" y="134938"/>
            <a:ext cx="4135437" cy="688975"/>
          </a:xfrm>
        </p:spPr>
        <p:txBody>
          <a:bodyPr lIns="0" tIns="12700" rIns="0" bIns="0" rtlCol="0">
            <a:spAutoFit/>
          </a:bodyPr>
          <a:lstStyle/>
          <a:p>
            <a:pPr marL="12700">
              <a:spcBef>
                <a:spcPts val="100"/>
              </a:spcBef>
              <a:defRPr/>
            </a:pPr>
            <a:r>
              <a:rPr spc="-5" dirty="0">
                <a:solidFill>
                  <a:schemeClr val="bg1"/>
                </a:solidFill>
              </a:rPr>
              <a:t>更</a:t>
            </a:r>
            <a:r>
              <a:rPr spc="-60" dirty="0">
                <a:solidFill>
                  <a:schemeClr val="bg1"/>
                </a:solidFill>
              </a:rPr>
              <a:t> </a:t>
            </a:r>
            <a:r>
              <a:rPr dirty="0">
                <a:solidFill>
                  <a:schemeClr val="bg1"/>
                </a:solidFill>
              </a:rPr>
              <a:t>特别</a:t>
            </a:r>
          </a:p>
        </p:txBody>
      </p:sp>
      <p:sp>
        <p:nvSpPr>
          <p:cNvPr id="4" name="object 4">
            <a:extLst>
              <a:ext uri="{FF2B5EF4-FFF2-40B4-BE49-F238E27FC236}">
                <a16:creationId xmlns:a16="http://schemas.microsoft.com/office/drawing/2014/main" id="{B50B2378-7A1E-4FC9-BCE9-6EC37A0FB00A}"/>
              </a:ext>
            </a:extLst>
          </p:cNvPr>
          <p:cNvSpPr txBox="1"/>
          <p:nvPr/>
        </p:nvSpPr>
        <p:spPr>
          <a:xfrm>
            <a:off x="917575" y="1436688"/>
            <a:ext cx="7335838" cy="4772025"/>
          </a:xfrm>
          <a:prstGeom prst="rect">
            <a:avLst/>
          </a:prstGeom>
        </p:spPr>
        <p:txBody>
          <a:bodyPr lIns="0" tIns="74930" rIns="0" bIns="0">
            <a:spAutoFit/>
          </a:bodyPr>
          <a:lstStyle/>
          <a:p>
            <a:pPr marL="241300" indent="-228600">
              <a:spcBef>
                <a:spcPts val="590"/>
              </a:spcBef>
              <a:buClr>
                <a:srgbClr val="808285"/>
              </a:buClr>
              <a:buFont typeface="Arial"/>
              <a:buChar char="•"/>
              <a:tabLst>
                <a:tab pos="241300" algn="l"/>
                <a:tab pos="241935" algn="l"/>
              </a:tabLst>
              <a:defRPr/>
            </a:pPr>
            <a:r>
              <a:rPr sz="2400" dirty="0">
                <a:solidFill>
                  <a:srgbClr val="272821"/>
                </a:solidFill>
                <a:latin typeface="Franklin Gothic Medium Cond"/>
                <a:cs typeface="Franklin Gothic Medium Cond"/>
              </a:rPr>
              <a:t>每个</a:t>
            </a:r>
            <a:r>
              <a:rPr sz="2400" spc="5" dirty="0">
                <a:solidFill>
                  <a:srgbClr val="272821"/>
                </a:solidFill>
                <a:latin typeface="Franklin Gothic Medium Cond"/>
                <a:cs typeface="Franklin Gothic Medium Cond"/>
              </a:rPr>
              <a:t>microservice</a:t>
            </a:r>
            <a:r>
              <a:rPr sz="2400" dirty="0">
                <a:solidFill>
                  <a:srgbClr val="272821"/>
                </a:solidFill>
                <a:latin typeface="Franklin Gothic Medium Cond"/>
                <a:cs typeface="Franklin Gothic Medium Cond"/>
              </a:rPr>
              <a:t>功能完备</a:t>
            </a:r>
            <a:r>
              <a:rPr sz="2400" spc="-95" dirty="0">
                <a:solidFill>
                  <a:srgbClr val="272821"/>
                </a:solidFill>
                <a:latin typeface="Franklin Gothic Medium Cond"/>
                <a:cs typeface="Franklin Gothic Medium Cond"/>
              </a:rPr>
              <a:t> </a:t>
            </a:r>
            <a:r>
              <a:rPr sz="2400" spc="-5" dirty="0">
                <a:solidFill>
                  <a:srgbClr val="272821"/>
                </a:solidFill>
                <a:latin typeface="Franklin Gothic Medium Cond"/>
                <a:cs typeface="Franklin Gothic Medium Cond"/>
              </a:rPr>
              <a:t>与</a:t>
            </a:r>
            <a:endParaRPr sz="2400" dirty="0">
              <a:latin typeface="Franklin Gothic Medium Cond"/>
              <a:cs typeface="Franklin Gothic Medium Cond"/>
            </a:endParaRPr>
          </a:p>
          <a:p>
            <a:pPr marL="457834" lvl="1" indent="-173990">
              <a:spcBef>
                <a:spcPts val="490"/>
              </a:spcBef>
              <a:buClr>
                <a:srgbClr val="808285"/>
              </a:buClr>
              <a:buFont typeface="Arial"/>
              <a:buChar char="•"/>
              <a:tabLst>
                <a:tab pos="458470" algn="l"/>
              </a:tabLst>
              <a:defRPr/>
            </a:pPr>
            <a:r>
              <a:rPr sz="2400" dirty="0">
                <a:solidFill>
                  <a:srgbClr val="272821"/>
                </a:solidFill>
                <a:latin typeface="Franklin Gothic Medium Cond"/>
                <a:cs typeface="Franklin Gothic Medium Cond"/>
              </a:rPr>
              <a:t>资源</a:t>
            </a:r>
            <a:r>
              <a:rPr sz="2400" spc="-25" dirty="0">
                <a:solidFill>
                  <a:srgbClr val="272821"/>
                </a:solidFill>
                <a:latin typeface="Franklin Gothic Medium Cond"/>
                <a:cs typeface="Franklin Gothic Medium Cond"/>
              </a:rPr>
              <a:t> </a:t>
            </a:r>
            <a:r>
              <a:rPr sz="2400" dirty="0">
                <a:solidFill>
                  <a:srgbClr val="272821"/>
                </a:solidFill>
                <a:latin typeface="Franklin Gothic Medium Cond"/>
                <a:cs typeface="Franklin Gothic Medium Cond"/>
              </a:rPr>
              <a:t>表示</a:t>
            </a:r>
            <a:endParaRPr sz="2400" dirty="0">
              <a:latin typeface="Franklin Gothic Medium Cond"/>
              <a:cs typeface="Franklin Gothic Medium Cond"/>
            </a:endParaRPr>
          </a:p>
          <a:p>
            <a:pPr marL="457834" lvl="1" indent="-173990">
              <a:spcBef>
                <a:spcPts val="505"/>
              </a:spcBef>
              <a:buClr>
                <a:srgbClr val="808285"/>
              </a:buClr>
              <a:buFont typeface="Arial"/>
              <a:buChar char="•"/>
              <a:tabLst>
                <a:tab pos="458470" algn="l"/>
              </a:tabLst>
              <a:defRPr/>
            </a:pPr>
            <a:r>
              <a:rPr sz="2400" dirty="0">
                <a:solidFill>
                  <a:srgbClr val="272821"/>
                </a:solidFill>
                <a:latin typeface="Franklin Gothic Medium Cond"/>
                <a:cs typeface="Franklin Gothic Medium Cond"/>
              </a:rPr>
              <a:t>数据</a:t>
            </a:r>
            <a:r>
              <a:rPr sz="2400" spc="-5" dirty="0">
                <a:solidFill>
                  <a:srgbClr val="272821"/>
                </a:solidFill>
                <a:latin typeface="Franklin Gothic Medium Cond"/>
                <a:cs typeface="Franklin Gothic Medium Cond"/>
              </a:rPr>
              <a:t> </a:t>
            </a:r>
            <a:r>
              <a:rPr sz="2400" dirty="0">
                <a:solidFill>
                  <a:srgbClr val="272821"/>
                </a:solidFill>
                <a:latin typeface="Franklin Gothic Medium Cond"/>
                <a:cs typeface="Franklin Gothic Medium Cond"/>
              </a:rPr>
              <a:t>管理</a:t>
            </a:r>
            <a:endParaRPr sz="2400" dirty="0">
              <a:latin typeface="Franklin Gothic Medium Cond"/>
              <a:cs typeface="Franklin Gothic Medium Cond"/>
            </a:endParaRPr>
          </a:p>
          <a:p>
            <a:pPr marL="241300" indent="-228600">
              <a:spcBef>
                <a:spcPts val="1000"/>
              </a:spcBef>
              <a:buClr>
                <a:srgbClr val="808285"/>
              </a:buClr>
              <a:buFont typeface="Arial"/>
              <a:buChar char="•"/>
              <a:tabLst>
                <a:tab pos="241300" algn="l"/>
                <a:tab pos="241935" algn="l"/>
              </a:tabLst>
              <a:defRPr/>
            </a:pPr>
            <a:r>
              <a:rPr sz="2400" dirty="0">
                <a:solidFill>
                  <a:srgbClr val="272821"/>
                </a:solidFill>
                <a:latin typeface="Franklin Gothic Medium Cond"/>
                <a:cs typeface="Franklin Gothic Medium Cond"/>
              </a:rPr>
              <a:t>每个</a:t>
            </a:r>
            <a:r>
              <a:rPr sz="2400" spc="5" dirty="0">
                <a:solidFill>
                  <a:srgbClr val="272821"/>
                </a:solidFill>
                <a:latin typeface="Franklin Gothic Medium Cond"/>
                <a:cs typeface="Franklin Gothic Medium Cond"/>
              </a:rPr>
              <a:t>microservice</a:t>
            </a:r>
            <a:r>
              <a:rPr sz="2400" dirty="0">
                <a:solidFill>
                  <a:srgbClr val="272821"/>
                </a:solidFill>
                <a:latin typeface="Franklin Gothic Medium Cond"/>
                <a:cs typeface="Franklin Gothic Medium Cond"/>
              </a:rPr>
              <a:t>处理一个资源</a:t>
            </a:r>
            <a:r>
              <a:rPr sz="2400" spc="-5" dirty="0">
                <a:solidFill>
                  <a:srgbClr val="272821"/>
                </a:solidFill>
                <a:latin typeface="Franklin Gothic Medium Cond"/>
                <a:cs typeface="Franklin Gothic Medium Cond"/>
              </a:rPr>
              <a:t>(或</a:t>
            </a:r>
            <a:r>
              <a:rPr sz="2400" dirty="0">
                <a:solidFill>
                  <a:srgbClr val="272821"/>
                </a:solidFill>
                <a:latin typeface="Franklin Gothic Medium Cond"/>
                <a:cs typeface="Franklin Gothic Medium Cond"/>
              </a:rPr>
              <a:t>动词),</a:t>
            </a:r>
            <a:r>
              <a:rPr sz="2400" spc="-50" dirty="0">
                <a:solidFill>
                  <a:srgbClr val="272821"/>
                </a:solidFill>
                <a:latin typeface="Franklin Gothic Medium Cond"/>
                <a:cs typeface="Franklin Gothic Medium Cond"/>
              </a:rPr>
              <a:t> </a:t>
            </a:r>
            <a:r>
              <a:rPr sz="2400" dirty="0">
                <a:solidFill>
                  <a:srgbClr val="272821"/>
                </a:solidFill>
                <a:latin typeface="Franklin Gothic Medium Cond"/>
                <a:cs typeface="Franklin Gothic Medium Cond"/>
              </a:rPr>
              <a:t>例如</a:t>
            </a:r>
            <a:endParaRPr sz="2400" dirty="0">
              <a:latin typeface="Franklin Gothic Medium Cond"/>
              <a:cs typeface="Franklin Gothic Medium Cond"/>
            </a:endParaRPr>
          </a:p>
          <a:p>
            <a:pPr marL="457834" lvl="1" indent="-173990">
              <a:spcBef>
                <a:spcPts val="505"/>
              </a:spcBef>
              <a:buClr>
                <a:srgbClr val="808285"/>
              </a:buClr>
              <a:buFont typeface="Arial"/>
              <a:buChar char="•"/>
              <a:tabLst>
                <a:tab pos="458470" algn="l"/>
              </a:tabLst>
              <a:defRPr/>
            </a:pPr>
            <a:r>
              <a:rPr sz="2400" dirty="0">
                <a:solidFill>
                  <a:srgbClr val="272821"/>
                </a:solidFill>
                <a:latin typeface="Franklin Gothic Medium Cond"/>
                <a:cs typeface="Franklin Gothic Medium Cond"/>
              </a:rPr>
              <a:t>客户</a:t>
            </a:r>
            <a:endParaRPr sz="2400" dirty="0">
              <a:latin typeface="Franklin Gothic Medium Cond"/>
              <a:cs typeface="Franklin Gothic Medium Cond"/>
            </a:endParaRPr>
          </a:p>
          <a:p>
            <a:pPr marL="457834" lvl="1" indent="-173990">
              <a:spcBef>
                <a:spcPts val="500"/>
              </a:spcBef>
              <a:buClr>
                <a:srgbClr val="808285"/>
              </a:buClr>
              <a:buFont typeface="Arial"/>
              <a:buChar char="•"/>
              <a:tabLst>
                <a:tab pos="458470" algn="l"/>
              </a:tabLst>
              <a:defRPr/>
            </a:pPr>
            <a:r>
              <a:rPr sz="2400" spc="-5" dirty="0">
                <a:solidFill>
                  <a:srgbClr val="272821"/>
                </a:solidFill>
                <a:latin typeface="Franklin Gothic Medium Cond"/>
                <a:cs typeface="Franklin Gothic Medium Cond"/>
              </a:rPr>
              <a:t>店</a:t>
            </a:r>
            <a:r>
              <a:rPr sz="2400" dirty="0">
                <a:solidFill>
                  <a:srgbClr val="272821"/>
                </a:solidFill>
                <a:latin typeface="Franklin Gothic Medium Cond"/>
                <a:cs typeface="Franklin Gothic Medium Cond"/>
              </a:rPr>
              <a:t>项目</a:t>
            </a:r>
            <a:endParaRPr sz="2400" dirty="0">
              <a:latin typeface="Franklin Gothic Medium Cond"/>
              <a:cs typeface="Franklin Gothic Medium Cond"/>
            </a:endParaRPr>
          </a:p>
          <a:p>
            <a:pPr marL="457834" lvl="1" indent="-173990">
              <a:spcBef>
                <a:spcPts val="495"/>
              </a:spcBef>
              <a:buClr>
                <a:srgbClr val="808285"/>
              </a:buClr>
              <a:buFont typeface="Arial"/>
              <a:buChar char="•"/>
              <a:tabLst>
                <a:tab pos="458470" algn="l"/>
              </a:tabLst>
              <a:defRPr/>
            </a:pPr>
            <a:r>
              <a:rPr sz="2400" spc="10" dirty="0">
                <a:solidFill>
                  <a:srgbClr val="272821"/>
                </a:solidFill>
                <a:latin typeface="Franklin Gothic Medium Cond"/>
                <a:cs typeface="Franklin Gothic Medium Cond"/>
              </a:rPr>
              <a:t>车</a:t>
            </a:r>
            <a:endParaRPr sz="2400" dirty="0">
              <a:latin typeface="Franklin Gothic Medium Cond"/>
              <a:cs typeface="Franklin Gothic Medium Cond"/>
            </a:endParaRPr>
          </a:p>
          <a:p>
            <a:pPr marL="457834" lvl="1" indent="-173990">
              <a:spcBef>
                <a:spcPts val="505"/>
              </a:spcBef>
              <a:buClr>
                <a:srgbClr val="808285"/>
              </a:buClr>
              <a:buFont typeface="Arial"/>
              <a:buChar char="•"/>
              <a:tabLst>
                <a:tab pos="458470" algn="l"/>
              </a:tabLst>
              <a:defRPr/>
            </a:pPr>
            <a:r>
              <a:rPr sz="2400" spc="-5" dirty="0">
                <a:solidFill>
                  <a:srgbClr val="272821"/>
                </a:solidFill>
                <a:latin typeface="Franklin Gothic Medium Cond"/>
                <a:cs typeface="Franklin Gothic Medium Cond"/>
              </a:rPr>
              <a:t>结帐</a:t>
            </a:r>
            <a:endParaRPr sz="2400" dirty="0">
              <a:latin typeface="Franklin Gothic Medium Cond"/>
              <a:cs typeface="Franklin Gothic Medium Cond"/>
            </a:endParaRPr>
          </a:p>
          <a:p>
            <a:pPr>
              <a:defRPr/>
            </a:pPr>
            <a:endParaRPr sz="2400" dirty="0">
              <a:latin typeface="Times New Roman"/>
              <a:cs typeface="Times New Roman"/>
            </a:endParaRPr>
          </a:p>
          <a:p>
            <a:pPr marL="12700">
              <a:lnSpc>
                <a:spcPts val="2510"/>
              </a:lnSpc>
              <a:spcBef>
                <a:spcPts val="1775"/>
              </a:spcBef>
              <a:defRPr/>
            </a:pPr>
            <a:r>
              <a:rPr sz="2400" dirty="0">
                <a:solidFill>
                  <a:srgbClr val="272821"/>
                </a:solidFill>
                <a:latin typeface="Franklin Gothic Medium Cond"/>
                <a:cs typeface="Franklin Gothic Medium Cond"/>
              </a:rPr>
              <a:t>Microservices 是</a:t>
            </a:r>
            <a:r>
              <a:rPr sz="2400" i="1" spc="-40" dirty="0">
                <a:solidFill>
                  <a:srgbClr val="272821"/>
                </a:solidFill>
                <a:latin typeface="Franklin Gothic Medium Cond"/>
                <a:cs typeface="Franklin Gothic Medium Cond"/>
              </a:rPr>
              <a:t>有趣的大小</a:t>
            </a:r>
            <a:r>
              <a:rPr sz="2400" dirty="0">
                <a:solidFill>
                  <a:srgbClr val="272821"/>
                </a:solidFill>
                <a:latin typeface="Franklin Gothic Medium Cond"/>
                <a:cs typeface="Franklin Gothic Medium Cond"/>
              </a:rPr>
              <a:t>服务, 如</a:t>
            </a:r>
            <a:r>
              <a:rPr sz="2400" spc="-30" dirty="0">
                <a:solidFill>
                  <a:srgbClr val="272821"/>
                </a:solidFill>
                <a:latin typeface="Franklin Gothic Medium Cond"/>
                <a:cs typeface="Franklin Gothic Medium Cond"/>
              </a:rPr>
              <a:t> </a:t>
            </a:r>
            <a:r>
              <a:rPr sz="2400" dirty="0">
                <a:solidFill>
                  <a:srgbClr val="272821"/>
                </a:solidFill>
                <a:latin typeface="Franklin Gothic Medium Cond"/>
                <a:cs typeface="Franklin Gothic Medium Cond"/>
              </a:rPr>
              <a:t>在</a:t>
            </a:r>
            <a:endParaRPr sz="2400" dirty="0">
              <a:latin typeface="Franklin Gothic Medium Cond"/>
              <a:cs typeface="Franklin Gothic Medium Cond"/>
            </a:endParaRPr>
          </a:p>
          <a:p>
            <a:pPr marL="297815">
              <a:lnSpc>
                <a:spcPts val="2390"/>
              </a:lnSpc>
              <a:defRPr/>
            </a:pPr>
            <a:r>
              <a:rPr sz="2400" dirty="0">
                <a:solidFill>
                  <a:srgbClr val="272821"/>
                </a:solidFill>
                <a:latin typeface="Franklin Gothic Medium Cond"/>
                <a:cs typeface="Franklin Gothic Medium Cond"/>
              </a:rPr>
              <a:t>"仍然</a:t>
            </a:r>
            <a:r>
              <a:rPr sz="2400" spc="-5" dirty="0">
                <a:solidFill>
                  <a:srgbClr val="272821"/>
                </a:solidFill>
                <a:latin typeface="Franklin Gothic Medium Cond"/>
                <a:cs typeface="Franklin Gothic Medium Cond"/>
              </a:rPr>
              <a:t>有趣</a:t>
            </a:r>
            <a:r>
              <a:rPr sz="2400" dirty="0">
                <a:solidFill>
                  <a:srgbClr val="272821"/>
                </a:solidFill>
                <a:latin typeface="Franklin Gothic Medium Cond"/>
                <a:cs typeface="Franklin Gothic Medium Cond"/>
              </a:rPr>
              <a:t>自</a:t>
            </a:r>
            <a:r>
              <a:rPr sz="2400" spc="-5" dirty="0">
                <a:solidFill>
                  <a:srgbClr val="272821"/>
                </a:solidFill>
                <a:latin typeface="Franklin Gothic Medium Cond"/>
                <a:cs typeface="Franklin Gothic Medium Cond"/>
              </a:rPr>
              <a:t>发展</a:t>
            </a:r>
            <a:r>
              <a:rPr sz="2400" dirty="0">
                <a:solidFill>
                  <a:srgbClr val="272821"/>
                </a:solidFill>
                <a:latin typeface="Franklin Gothic Medium Cond"/>
                <a:cs typeface="Franklin Gothic Medium Cond"/>
              </a:rPr>
              <a:t>和</a:t>
            </a:r>
            <a:r>
              <a:rPr sz="2400" spc="-30" dirty="0">
                <a:solidFill>
                  <a:srgbClr val="272821"/>
                </a:solidFill>
                <a:latin typeface="Franklin Gothic Medium Cond"/>
                <a:cs typeface="Franklin Gothic Medium Cond"/>
              </a:rPr>
              <a:t> </a:t>
            </a:r>
            <a:r>
              <a:rPr sz="2400" spc="-5" dirty="0">
                <a:solidFill>
                  <a:srgbClr val="272821"/>
                </a:solidFill>
                <a:latin typeface="Franklin Gothic Medium Cond"/>
                <a:cs typeface="Franklin Gothic Medium Cond"/>
              </a:rPr>
              <a:t>部署</a:t>
            </a:r>
            <a:endParaRPr sz="2400" dirty="0">
              <a:latin typeface="Franklin Gothic Medium Cond"/>
              <a:cs typeface="Franklin Gothic Medium Cond"/>
            </a:endParaRPr>
          </a:p>
        </p:txBody>
      </p:sp>
      <p:sp>
        <p:nvSpPr>
          <p:cNvPr id="106500" name="object 5">
            <a:extLst>
              <a:ext uri="{FF2B5EF4-FFF2-40B4-BE49-F238E27FC236}">
                <a16:creationId xmlns:a16="http://schemas.microsoft.com/office/drawing/2014/main" id="{C24E12D2-3207-4374-AF15-B84269E6D409}"/>
              </a:ext>
            </a:extLst>
          </p:cNvPr>
          <p:cNvSpPr>
            <a:spLocks/>
          </p:cNvSpPr>
          <p:nvPr/>
        </p:nvSpPr>
        <p:spPr bwMode="auto">
          <a:xfrm>
            <a:off x="10236200" y="4189413"/>
            <a:ext cx="1773238" cy="1562100"/>
          </a:xfrm>
          <a:custGeom>
            <a:avLst/>
            <a:gdLst>
              <a:gd name="T0" fmla="*/ 1383635 w 1772920"/>
              <a:gd name="T1" fmla="*/ 0 h 1561464"/>
              <a:gd name="T2" fmla="*/ 390748 w 1772920"/>
              <a:gd name="T3" fmla="*/ 0 h 1561464"/>
              <a:gd name="T4" fmla="*/ 0 w 1772920"/>
              <a:gd name="T5" fmla="*/ 782259 h 1561464"/>
              <a:gd name="T6" fmla="*/ 390748 w 1772920"/>
              <a:gd name="T7" fmla="*/ 1564609 h 1561464"/>
              <a:gd name="T8" fmla="*/ 1383635 w 1772920"/>
              <a:gd name="T9" fmla="*/ 1564609 h 1561464"/>
              <a:gd name="T10" fmla="*/ 1774256 w 1772920"/>
              <a:gd name="T11" fmla="*/ 782259 h 1561464"/>
              <a:gd name="T12" fmla="*/ 1383635 w 1772920"/>
              <a:gd name="T13" fmla="*/ 0 h 15614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72920" h="1561464">
                <a:moveTo>
                  <a:pt x="1382395" y="0"/>
                </a:moveTo>
                <a:lnTo>
                  <a:pt x="390398" y="0"/>
                </a:lnTo>
                <a:lnTo>
                  <a:pt x="0" y="780669"/>
                </a:lnTo>
                <a:lnTo>
                  <a:pt x="390398" y="1561426"/>
                </a:lnTo>
                <a:lnTo>
                  <a:pt x="1382395" y="1561426"/>
                </a:lnTo>
                <a:lnTo>
                  <a:pt x="1772666" y="780669"/>
                </a:lnTo>
                <a:lnTo>
                  <a:pt x="1382395" y="0"/>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6501" name="object 6">
            <a:extLst>
              <a:ext uri="{FF2B5EF4-FFF2-40B4-BE49-F238E27FC236}">
                <a16:creationId xmlns:a16="http://schemas.microsoft.com/office/drawing/2014/main" id="{51A3920C-25A8-4E9A-BAD2-3A03629D210D}"/>
              </a:ext>
            </a:extLst>
          </p:cNvPr>
          <p:cNvSpPr>
            <a:spLocks/>
          </p:cNvSpPr>
          <p:nvPr/>
        </p:nvSpPr>
        <p:spPr bwMode="auto">
          <a:xfrm>
            <a:off x="10236200" y="4189413"/>
            <a:ext cx="1773238" cy="1562100"/>
          </a:xfrm>
          <a:custGeom>
            <a:avLst/>
            <a:gdLst>
              <a:gd name="T0" fmla="*/ 0 w 1772920"/>
              <a:gd name="T1" fmla="*/ 782259 h 1561464"/>
              <a:gd name="T2" fmla="*/ 390748 w 1772920"/>
              <a:gd name="T3" fmla="*/ 0 h 1561464"/>
              <a:gd name="T4" fmla="*/ 1383635 w 1772920"/>
              <a:gd name="T5" fmla="*/ 0 h 1561464"/>
              <a:gd name="T6" fmla="*/ 1774256 w 1772920"/>
              <a:gd name="T7" fmla="*/ 782259 h 1561464"/>
              <a:gd name="T8" fmla="*/ 1383635 w 1772920"/>
              <a:gd name="T9" fmla="*/ 1564609 h 1561464"/>
              <a:gd name="T10" fmla="*/ 390748 w 1772920"/>
              <a:gd name="T11" fmla="*/ 1564609 h 1561464"/>
              <a:gd name="T12" fmla="*/ 0 w 1772920"/>
              <a:gd name="T13" fmla="*/ 782259 h 15614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72920" h="1561464">
                <a:moveTo>
                  <a:pt x="0" y="780669"/>
                </a:moveTo>
                <a:lnTo>
                  <a:pt x="390398" y="0"/>
                </a:lnTo>
                <a:lnTo>
                  <a:pt x="1382395" y="0"/>
                </a:lnTo>
                <a:lnTo>
                  <a:pt x="1772666" y="780669"/>
                </a:lnTo>
                <a:lnTo>
                  <a:pt x="1382395" y="1561426"/>
                </a:lnTo>
                <a:lnTo>
                  <a:pt x="390398" y="1561426"/>
                </a:lnTo>
                <a:lnTo>
                  <a:pt x="0" y="780669"/>
                </a:lnTo>
                <a:close/>
              </a:path>
            </a:pathLst>
          </a:custGeom>
          <a:noFill/>
          <a:ln w="12700">
            <a:solidFill>
              <a:srgbClr val="41709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06502" name="object 7">
            <a:extLst>
              <a:ext uri="{FF2B5EF4-FFF2-40B4-BE49-F238E27FC236}">
                <a16:creationId xmlns:a16="http://schemas.microsoft.com/office/drawing/2014/main" id="{00DC2D5A-0F8E-4C68-9DD6-140C9BE6458F}"/>
              </a:ext>
            </a:extLst>
          </p:cNvPr>
          <p:cNvSpPr>
            <a:spLocks/>
          </p:cNvSpPr>
          <p:nvPr/>
        </p:nvSpPr>
        <p:spPr bwMode="auto">
          <a:xfrm>
            <a:off x="10780713" y="5146675"/>
            <a:ext cx="685800" cy="488950"/>
          </a:xfrm>
          <a:custGeom>
            <a:avLst/>
            <a:gdLst>
              <a:gd name="T0" fmla="*/ 0 w 685800"/>
              <a:gd name="T1" fmla="*/ 0 h 488314"/>
              <a:gd name="T2" fmla="*/ 0 w 685800"/>
              <a:gd name="T3" fmla="*/ 421070 h 488314"/>
              <a:gd name="T4" fmla="*/ 6967 w 685800"/>
              <a:gd name="T5" fmla="*/ 435199 h 488314"/>
              <a:gd name="T6" fmla="*/ 58567 w 685800"/>
              <a:gd name="T7" fmla="*/ 460277 h 488314"/>
              <a:gd name="T8" fmla="*/ 100441 w 685800"/>
              <a:gd name="T9" fmla="*/ 470659 h 488314"/>
              <a:gd name="T10" fmla="*/ 151190 w 685800"/>
              <a:gd name="T11" fmla="*/ 479226 h 488314"/>
              <a:gd name="T12" fmla="*/ 209436 w 685800"/>
              <a:gd name="T13" fmla="*/ 485694 h 488314"/>
              <a:gd name="T14" fmla="*/ 273799 w 685800"/>
              <a:gd name="T15" fmla="*/ 489783 h 488314"/>
              <a:gd name="T16" fmla="*/ 342900 w 685800"/>
              <a:gd name="T17" fmla="*/ 491208 h 488314"/>
              <a:gd name="T18" fmla="*/ 412000 w 685800"/>
              <a:gd name="T19" fmla="*/ 489783 h 488314"/>
              <a:gd name="T20" fmla="*/ 476363 w 685800"/>
              <a:gd name="T21" fmla="*/ 485694 h 488314"/>
              <a:gd name="T22" fmla="*/ 534609 w 685800"/>
              <a:gd name="T23" fmla="*/ 479226 h 488314"/>
              <a:gd name="T24" fmla="*/ 585358 w 685800"/>
              <a:gd name="T25" fmla="*/ 470659 h 488314"/>
              <a:gd name="T26" fmla="*/ 627232 w 685800"/>
              <a:gd name="T27" fmla="*/ 460277 h 488314"/>
              <a:gd name="T28" fmla="*/ 678832 w 685800"/>
              <a:gd name="T29" fmla="*/ 435199 h 488314"/>
              <a:gd name="T30" fmla="*/ 685800 w 685800"/>
              <a:gd name="T31" fmla="*/ 421070 h 488314"/>
              <a:gd name="T32" fmla="*/ 685800 w 685800"/>
              <a:gd name="T33" fmla="*/ 70178 h 488314"/>
              <a:gd name="T34" fmla="*/ 342900 w 685800"/>
              <a:gd name="T35" fmla="*/ 70178 h 488314"/>
              <a:gd name="T36" fmla="*/ 273799 w 685800"/>
              <a:gd name="T37" fmla="*/ 68750 h 488314"/>
              <a:gd name="T38" fmla="*/ 209436 w 685800"/>
              <a:gd name="T39" fmla="*/ 64660 h 488314"/>
              <a:gd name="T40" fmla="*/ 151190 w 685800"/>
              <a:gd name="T41" fmla="*/ 58185 h 488314"/>
              <a:gd name="T42" fmla="*/ 100441 w 685800"/>
              <a:gd name="T43" fmla="*/ 49612 h 488314"/>
              <a:gd name="T44" fmla="*/ 58567 w 685800"/>
              <a:gd name="T45" fmla="*/ 39226 h 488314"/>
              <a:gd name="T46" fmla="*/ 6967 w 685800"/>
              <a:gd name="T47" fmla="*/ 14134 h 488314"/>
              <a:gd name="T48" fmla="*/ 0 w 685800"/>
              <a:gd name="T49" fmla="*/ 0 h 488314"/>
              <a:gd name="T50" fmla="*/ 685800 w 685800"/>
              <a:gd name="T51" fmla="*/ 0 h 488314"/>
              <a:gd name="T52" fmla="*/ 658850 w 685800"/>
              <a:gd name="T53" fmla="*/ 27304 h 488314"/>
              <a:gd name="T54" fmla="*/ 585358 w 685800"/>
              <a:gd name="T55" fmla="*/ 49612 h 488314"/>
              <a:gd name="T56" fmla="*/ 534609 w 685800"/>
              <a:gd name="T57" fmla="*/ 58185 h 488314"/>
              <a:gd name="T58" fmla="*/ 476363 w 685800"/>
              <a:gd name="T59" fmla="*/ 64660 h 488314"/>
              <a:gd name="T60" fmla="*/ 412000 w 685800"/>
              <a:gd name="T61" fmla="*/ 68750 h 488314"/>
              <a:gd name="T62" fmla="*/ 342900 w 685800"/>
              <a:gd name="T63" fmla="*/ 70178 h 488314"/>
              <a:gd name="T64" fmla="*/ 685800 w 685800"/>
              <a:gd name="T65" fmla="*/ 70178 h 488314"/>
              <a:gd name="T66" fmla="*/ 685800 w 685800"/>
              <a:gd name="T67" fmla="*/ 0 h 48831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85800" h="488314">
                <a:moveTo>
                  <a:pt x="0" y="0"/>
                </a:moveTo>
                <a:lnTo>
                  <a:pt x="0" y="418338"/>
                </a:lnTo>
                <a:lnTo>
                  <a:pt x="6967" y="432376"/>
                </a:lnTo>
                <a:lnTo>
                  <a:pt x="58567" y="457291"/>
                </a:lnTo>
                <a:lnTo>
                  <a:pt x="100441" y="467606"/>
                </a:lnTo>
                <a:lnTo>
                  <a:pt x="151190" y="476117"/>
                </a:lnTo>
                <a:lnTo>
                  <a:pt x="209436" y="482544"/>
                </a:lnTo>
                <a:lnTo>
                  <a:pt x="273799" y="486606"/>
                </a:lnTo>
                <a:lnTo>
                  <a:pt x="342900" y="488022"/>
                </a:lnTo>
                <a:lnTo>
                  <a:pt x="412000" y="486606"/>
                </a:lnTo>
                <a:lnTo>
                  <a:pt x="476363" y="482544"/>
                </a:lnTo>
                <a:lnTo>
                  <a:pt x="534609" y="476117"/>
                </a:lnTo>
                <a:lnTo>
                  <a:pt x="585358" y="467606"/>
                </a:lnTo>
                <a:lnTo>
                  <a:pt x="627232" y="457291"/>
                </a:lnTo>
                <a:lnTo>
                  <a:pt x="678832" y="432376"/>
                </a:lnTo>
                <a:lnTo>
                  <a:pt x="685800" y="418338"/>
                </a:lnTo>
                <a:lnTo>
                  <a:pt x="685800" y="69723"/>
                </a:lnTo>
                <a:lnTo>
                  <a:pt x="342900" y="69723"/>
                </a:lnTo>
                <a:lnTo>
                  <a:pt x="273799" y="68305"/>
                </a:lnTo>
                <a:lnTo>
                  <a:pt x="209436" y="64240"/>
                </a:lnTo>
                <a:lnTo>
                  <a:pt x="151190" y="57808"/>
                </a:lnTo>
                <a:lnTo>
                  <a:pt x="100441" y="49291"/>
                </a:lnTo>
                <a:lnTo>
                  <a:pt x="58567" y="38971"/>
                </a:lnTo>
                <a:lnTo>
                  <a:pt x="6967" y="14044"/>
                </a:lnTo>
                <a:lnTo>
                  <a:pt x="0" y="0"/>
                </a:lnTo>
                <a:close/>
              </a:path>
              <a:path w="685800" h="488314">
                <a:moveTo>
                  <a:pt x="685800" y="0"/>
                </a:moveTo>
                <a:lnTo>
                  <a:pt x="658850" y="27128"/>
                </a:lnTo>
                <a:lnTo>
                  <a:pt x="585358" y="49291"/>
                </a:lnTo>
                <a:lnTo>
                  <a:pt x="534609" y="57808"/>
                </a:lnTo>
                <a:lnTo>
                  <a:pt x="476363" y="64240"/>
                </a:lnTo>
                <a:lnTo>
                  <a:pt x="412000" y="68305"/>
                </a:lnTo>
                <a:lnTo>
                  <a:pt x="342900" y="69723"/>
                </a:lnTo>
                <a:lnTo>
                  <a:pt x="685800" y="69723"/>
                </a:lnTo>
                <a:lnTo>
                  <a:pt x="685800" y="0"/>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6503" name="object 8">
            <a:extLst>
              <a:ext uri="{FF2B5EF4-FFF2-40B4-BE49-F238E27FC236}">
                <a16:creationId xmlns:a16="http://schemas.microsoft.com/office/drawing/2014/main" id="{EE79AE1F-DC13-4FBA-BAA7-1A31B1740EE3}"/>
              </a:ext>
            </a:extLst>
          </p:cNvPr>
          <p:cNvSpPr>
            <a:spLocks/>
          </p:cNvSpPr>
          <p:nvPr/>
        </p:nvSpPr>
        <p:spPr bwMode="auto">
          <a:xfrm>
            <a:off x="10780713" y="5076825"/>
            <a:ext cx="685800" cy="139700"/>
          </a:xfrm>
          <a:custGeom>
            <a:avLst/>
            <a:gdLst>
              <a:gd name="T0" fmla="*/ 342900 w 685800"/>
              <a:gd name="T1" fmla="*/ 0 h 139700"/>
              <a:gd name="T2" fmla="*/ 273799 w 685800"/>
              <a:gd name="T3" fmla="*/ 1417 h 139700"/>
              <a:gd name="T4" fmla="*/ 209436 w 685800"/>
              <a:gd name="T5" fmla="*/ 5482 h 139700"/>
              <a:gd name="T6" fmla="*/ 151190 w 685800"/>
              <a:gd name="T7" fmla="*/ 11914 h 139700"/>
              <a:gd name="T8" fmla="*/ 100441 w 685800"/>
              <a:gd name="T9" fmla="*/ 20431 h 139700"/>
              <a:gd name="T10" fmla="*/ 58567 w 685800"/>
              <a:gd name="T11" fmla="*/ 30751 h 139700"/>
              <a:gd name="T12" fmla="*/ 6967 w 685800"/>
              <a:gd name="T13" fmla="*/ 55678 h 139700"/>
              <a:gd name="T14" fmla="*/ 0 w 685800"/>
              <a:gd name="T15" fmla="*/ 69723 h 139700"/>
              <a:gd name="T16" fmla="*/ 6967 w 685800"/>
              <a:gd name="T17" fmla="*/ 83767 h 139700"/>
              <a:gd name="T18" fmla="*/ 58567 w 685800"/>
              <a:gd name="T19" fmla="*/ 108694 h 139700"/>
              <a:gd name="T20" fmla="*/ 100441 w 685800"/>
              <a:gd name="T21" fmla="*/ 119014 h 139700"/>
              <a:gd name="T22" fmla="*/ 151190 w 685800"/>
              <a:gd name="T23" fmla="*/ 127531 h 139700"/>
              <a:gd name="T24" fmla="*/ 209436 w 685800"/>
              <a:gd name="T25" fmla="*/ 133963 h 139700"/>
              <a:gd name="T26" fmla="*/ 273799 w 685800"/>
              <a:gd name="T27" fmla="*/ 138028 h 139700"/>
              <a:gd name="T28" fmla="*/ 342900 w 685800"/>
              <a:gd name="T29" fmla="*/ 139446 h 139700"/>
              <a:gd name="T30" fmla="*/ 412000 w 685800"/>
              <a:gd name="T31" fmla="*/ 138028 h 139700"/>
              <a:gd name="T32" fmla="*/ 476363 w 685800"/>
              <a:gd name="T33" fmla="*/ 133963 h 139700"/>
              <a:gd name="T34" fmla="*/ 534609 w 685800"/>
              <a:gd name="T35" fmla="*/ 127531 h 139700"/>
              <a:gd name="T36" fmla="*/ 585358 w 685800"/>
              <a:gd name="T37" fmla="*/ 119014 h 139700"/>
              <a:gd name="T38" fmla="*/ 627232 w 685800"/>
              <a:gd name="T39" fmla="*/ 108694 h 139700"/>
              <a:gd name="T40" fmla="*/ 678832 w 685800"/>
              <a:gd name="T41" fmla="*/ 83767 h 139700"/>
              <a:gd name="T42" fmla="*/ 685800 w 685800"/>
              <a:gd name="T43" fmla="*/ 69723 h 139700"/>
              <a:gd name="T44" fmla="*/ 678832 w 685800"/>
              <a:gd name="T45" fmla="*/ 55678 h 139700"/>
              <a:gd name="T46" fmla="*/ 627232 w 685800"/>
              <a:gd name="T47" fmla="*/ 30751 h 139700"/>
              <a:gd name="T48" fmla="*/ 585358 w 685800"/>
              <a:gd name="T49" fmla="*/ 20431 h 139700"/>
              <a:gd name="T50" fmla="*/ 534609 w 685800"/>
              <a:gd name="T51" fmla="*/ 11914 h 139700"/>
              <a:gd name="T52" fmla="*/ 476363 w 685800"/>
              <a:gd name="T53" fmla="*/ 5482 h 139700"/>
              <a:gd name="T54" fmla="*/ 412000 w 685800"/>
              <a:gd name="T55" fmla="*/ 1417 h 139700"/>
              <a:gd name="T56" fmla="*/ 342900 w 685800"/>
              <a:gd name="T57" fmla="*/ 0 h 1397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85800" h="139700">
                <a:moveTo>
                  <a:pt x="342900" y="0"/>
                </a:moveTo>
                <a:lnTo>
                  <a:pt x="273799" y="1417"/>
                </a:lnTo>
                <a:lnTo>
                  <a:pt x="209436" y="5482"/>
                </a:lnTo>
                <a:lnTo>
                  <a:pt x="151190" y="11914"/>
                </a:lnTo>
                <a:lnTo>
                  <a:pt x="100441" y="20431"/>
                </a:lnTo>
                <a:lnTo>
                  <a:pt x="58567" y="30751"/>
                </a:lnTo>
                <a:lnTo>
                  <a:pt x="6967" y="55678"/>
                </a:lnTo>
                <a:lnTo>
                  <a:pt x="0" y="69723"/>
                </a:lnTo>
                <a:lnTo>
                  <a:pt x="6967" y="83767"/>
                </a:lnTo>
                <a:lnTo>
                  <a:pt x="58567" y="108694"/>
                </a:lnTo>
                <a:lnTo>
                  <a:pt x="100441" y="119014"/>
                </a:lnTo>
                <a:lnTo>
                  <a:pt x="151190" y="127531"/>
                </a:lnTo>
                <a:lnTo>
                  <a:pt x="209436" y="133963"/>
                </a:lnTo>
                <a:lnTo>
                  <a:pt x="273799" y="138028"/>
                </a:lnTo>
                <a:lnTo>
                  <a:pt x="342900" y="139446"/>
                </a:lnTo>
                <a:lnTo>
                  <a:pt x="412000" y="138028"/>
                </a:lnTo>
                <a:lnTo>
                  <a:pt x="476363" y="133963"/>
                </a:lnTo>
                <a:lnTo>
                  <a:pt x="534609" y="127531"/>
                </a:lnTo>
                <a:lnTo>
                  <a:pt x="585358" y="119014"/>
                </a:lnTo>
                <a:lnTo>
                  <a:pt x="627232" y="108694"/>
                </a:lnTo>
                <a:lnTo>
                  <a:pt x="678832" y="83767"/>
                </a:lnTo>
                <a:lnTo>
                  <a:pt x="685800" y="69723"/>
                </a:lnTo>
                <a:lnTo>
                  <a:pt x="678832" y="55678"/>
                </a:lnTo>
                <a:lnTo>
                  <a:pt x="627232" y="30751"/>
                </a:lnTo>
                <a:lnTo>
                  <a:pt x="585358" y="20431"/>
                </a:lnTo>
                <a:lnTo>
                  <a:pt x="534609" y="11914"/>
                </a:lnTo>
                <a:lnTo>
                  <a:pt x="476363" y="5482"/>
                </a:lnTo>
                <a:lnTo>
                  <a:pt x="412000" y="1417"/>
                </a:lnTo>
                <a:lnTo>
                  <a:pt x="342900" y="0"/>
                </a:lnTo>
                <a:close/>
              </a:path>
            </a:pathLst>
          </a:custGeom>
          <a:solidFill>
            <a:srgbClr val="7CA1B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6504" name="object 9">
            <a:extLst>
              <a:ext uri="{FF2B5EF4-FFF2-40B4-BE49-F238E27FC236}">
                <a16:creationId xmlns:a16="http://schemas.microsoft.com/office/drawing/2014/main" id="{A3B3C58B-DFB6-41BA-8A85-CD4CBB810040}"/>
              </a:ext>
            </a:extLst>
          </p:cNvPr>
          <p:cNvSpPr>
            <a:spLocks/>
          </p:cNvSpPr>
          <p:nvPr/>
        </p:nvSpPr>
        <p:spPr bwMode="auto">
          <a:xfrm>
            <a:off x="10780713" y="5076825"/>
            <a:ext cx="685800" cy="139700"/>
          </a:xfrm>
          <a:custGeom>
            <a:avLst/>
            <a:gdLst>
              <a:gd name="T0" fmla="*/ 685800 w 685800"/>
              <a:gd name="T1" fmla="*/ 69723 h 139700"/>
              <a:gd name="T2" fmla="*/ 658850 w 685800"/>
              <a:gd name="T3" fmla="*/ 96851 h 139700"/>
              <a:gd name="T4" fmla="*/ 585358 w 685800"/>
              <a:gd name="T5" fmla="*/ 119014 h 139700"/>
              <a:gd name="T6" fmla="*/ 534609 w 685800"/>
              <a:gd name="T7" fmla="*/ 127531 h 139700"/>
              <a:gd name="T8" fmla="*/ 476363 w 685800"/>
              <a:gd name="T9" fmla="*/ 133963 h 139700"/>
              <a:gd name="T10" fmla="*/ 412000 w 685800"/>
              <a:gd name="T11" fmla="*/ 138028 h 139700"/>
              <a:gd name="T12" fmla="*/ 342900 w 685800"/>
              <a:gd name="T13" fmla="*/ 139446 h 139700"/>
              <a:gd name="T14" fmla="*/ 273799 w 685800"/>
              <a:gd name="T15" fmla="*/ 138028 h 139700"/>
              <a:gd name="T16" fmla="*/ 209436 w 685800"/>
              <a:gd name="T17" fmla="*/ 133963 h 139700"/>
              <a:gd name="T18" fmla="*/ 151190 w 685800"/>
              <a:gd name="T19" fmla="*/ 127531 h 139700"/>
              <a:gd name="T20" fmla="*/ 100441 w 685800"/>
              <a:gd name="T21" fmla="*/ 119014 h 139700"/>
              <a:gd name="T22" fmla="*/ 58567 w 685800"/>
              <a:gd name="T23" fmla="*/ 108694 h 139700"/>
              <a:gd name="T24" fmla="*/ 6967 w 685800"/>
              <a:gd name="T25" fmla="*/ 83767 h 139700"/>
              <a:gd name="T26" fmla="*/ 0 w 685800"/>
              <a:gd name="T27" fmla="*/ 69723 h 139700"/>
              <a:gd name="T28" fmla="*/ 6967 w 685800"/>
              <a:gd name="T29" fmla="*/ 55678 h 139700"/>
              <a:gd name="T30" fmla="*/ 58567 w 685800"/>
              <a:gd name="T31" fmla="*/ 30751 h 139700"/>
              <a:gd name="T32" fmla="*/ 100441 w 685800"/>
              <a:gd name="T33" fmla="*/ 20431 h 139700"/>
              <a:gd name="T34" fmla="*/ 151190 w 685800"/>
              <a:gd name="T35" fmla="*/ 11914 h 139700"/>
              <a:gd name="T36" fmla="*/ 209436 w 685800"/>
              <a:gd name="T37" fmla="*/ 5482 h 139700"/>
              <a:gd name="T38" fmla="*/ 273799 w 685800"/>
              <a:gd name="T39" fmla="*/ 1417 h 139700"/>
              <a:gd name="T40" fmla="*/ 342900 w 685800"/>
              <a:gd name="T41" fmla="*/ 0 h 139700"/>
              <a:gd name="T42" fmla="*/ 412000 w 685800"/>
              <a:gd name="T43" fmla="*/ 1417 h 139700"/>
              <a:gd name="T44" fmla="*/ 476363 w 685800"/>
              <a:gd name="T45" fmla="*/ 5482 h 139700"/>
              <a:gd name="T46" fmla="*/ 534609 w 685800"/>
              <a:gd name="T47" fmla="*/ 11914 h 139700"/>
              <a:gd name="T48" fmla="*/ 585358 w 685800"/>
              <a:gd name="T49" fmla="*/ 20431 h 139700"/>
              <a:gd name="T50" fmla="*/ 627232 w 685800"/>
              <a:gd name="T51" fmla="*/ 30751 h 139700"/>
              <a:gd name="T52" fmla="*/ 678832 w 685800"/>
              <a:gd name="T53" fmla="*/ 55678 h 139700"/>
              <a:gd name="T54" fmla="*/ 685800 w 685800"/>
              <a:gd name="T55" fmla="*/ 69723 h 13970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85800" h="139700">
                <a:moveTo>
                  <a:pt x="685800" y="69723"/>
                </a:moveTo>
                <a:lnTo>
                  <a:pt x="658850" y="96851"/>
                </a:lnTo>
                <a:lnTo>
                  <a:pt x="585358" y="119014"/>
                </a:lnTo>
                <a:lnTo>
                  <a:pt x="534609" y="127531"/>
                </a:lnTo>
                <a:lnTo>
                  <a:pt x="476363" y="133963"/>
                </a:lnTo>
                <a:lnTo>
                  <a:pt x="412000" y="138028"/>
                </a:lnTo>
                <a:lnTo>
                  <a:pt x="342900" y="139446"/>
                </a:lnTo>
                <a:lnTo>
                  <a:pt x="273799" y="138028"/>
                </a:lnTo>
                <a:lnTo>
                  <a:pt x="209436" y="133963"/>
                </a:lnTo>
                <a:lnTo>
                  <a:pt x="151190" y="127531"/>
                </a:lnTo>
                <a:lnTo>
                  <a:pt x="100441" y="119014"/>
                </a:lnTo>
                <a:lnTo>
                  <a:pt x="58567" y="108694"/>
                </a:lnTo>
                <a:lnTo>
                  <a:pt x="6967" y="83767"/>
                </a:lnTo>
                <a:lnTo>
                  <a:pt x="0" y="69723"/>
                </a:lnTo>
                <a:lnTo>
                  <a:pt x="6967" y="55678"/>
                </a:lnTo>
                <a:lnTo>
                  <a:pt x="58567" y="30751"/>
                </a:lnTo>
                <a:lnTo>
                  <a:pt x="100441" y="20431"/>
                </a:lnTo>
                <a:lnTo>
                  <a:pt x="151190" y="11914"/>
                </a:lnTo>
                <a:lnTo>
                  <a:pt x="209436" y="5482"/>
                </a:lnTo>
                <a:lnTo>
                  <a:pt x="273799" y="1417"/>
                </a:lnTo>
                <a:lnTo>
                  <a:pt x="342900" y="0"/>
                </a:lnTo>
                <a:lnTo>
                  <a:pt x="412000" y="1417"/>
                </a:lnTo>
                <a:lnTo>
                  <a:pt x="476363" y="5482"/>
                </a:lnTo>
                <a:lnTo>
                  <a:pt x="534609" y="11914"/>
                </a:lnTo>
                <a:lnTo>
                  <a:pt x="585358" y="20431"/>
                </a:lnTo>
                <a:lnTo>
                  <a:pt x="627232" y="30751"/>
                </a:lnTo>
                <a:lnTo>
                  <a:pt x="678832" y="55678"/>
                </a:lnTo>
                <a:lnTo>
                  <a:pt x="685800" y="69723"/>
                </a:lnTo>
                <a:close/>
              </a:path>
            </a:pathLst>
          </a:custGeom>
          <a:noFill/>
          <a:ln w="12699">
            <a:solidFill>
              <a:srgbClr val="D4D4D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06505" name="object 10">
            <a:extLst>
              <a:ext uri="{FF2B5EF4-FFF2-40B4-BE49-F238E27FC236}">
                <a16:creationId xmlns:a16="http://schemas.microsoft.com/office/drawing/2014/main" id="{76272DE4-2E7E-4225-A895-8B5FAFDF4365}"/>
              </a:ext>
            </a:extLst>
          </p:cNvPr>
          <p:cNvSpPr>
            <a:spLocks/>
          </p:cNvSpPr>
          <p:nvPr/>
        </p:nvSpPr>
        <p:spPr bwMode="auto">
          <a:xfrm>
            <a:off x="10780713" y="5146675"/>
            <a:ext cx="685800" cy="488950"/>
          </a:xfrm>
          <a:custGeom>
            <a:avLst/>
            <a:gdLst>
              <a:gd name="T0" fmla="*/ 685800 w 685800"/>
              <a:gd name="T1" fmla="*/ 0 h 488314"/>
              <a:gd name="T2" fmla="*/ 685800 w 685800"/>
              <a:gd name="T3" fmla="*/ 421070 h 488314"/>
              <a:gd name="T4" fmla="*/ 678832 w 685800"/>
              <a:gd name="T5" fmla="*/ 435199 h 488314"/>
              <a:gd name="T6" fmla="*/ 627232 w 685800"/>
              <a:gd name="T7" fmla="*/ 460277 h 488314"/>
              <a:gd name="T8" fmla="*/ 585358 w 685800"/>
              <a:gd name="T9" fmla="*/ 470659 h 488314"/>
              <a:gd name="T10" fmla="*/ 534609 w 685800"/>
              <a:gd name="T11" fmla="*/ 479226 h 488314"/>
              <a:gd name="T12" fmla="*/ 476363 w 685800"/>
              <a:gd name="T13" fmla="*/ 485694 h 488314"/>
              <a:gd name="T14" fmla="*/ 412000 w 685800"/>
              <a:gd name="T15" fmla="*/ 489783 h 488314"/>
              <a:gd name="T16" fmla="*/ 342900 w 685800"/>
              <a:gd name="T17" fmla="*/ 491208 h 488314"/>
              <a:gd name="T18" fmla="*/ 273799 w 685800"/>
              <a:gd name="T19" fmla="*/ 489783 h 488314"/>
              <a:gd name="T20" fmla="*/ 209436 w 685800"/>
              <a:gd name="T21" fmla="*/ 485694 h 488314"/>
              <a:gd name="T22" fmla="*/ 151190 w 685800"/>
              <a:gd name="T23" fmla="*/ 479226 h 488314"/>
              <a:gd name="T24" fmla="*/ 100441 w 685800"/>
              <a:gd name="T25" fmla="*/ 470659 h 488314"/>
              <a:gd name="T26" fmla="*/ 58567 w 685800"/>
              <a:gd name="T27" fmla="*/ 460277 h 488314"/>
              <a:gd name="T28" fmla="*/ 6967 w 685800"/>
              <a:gd name="T29" fmla="*/ 435199 h 488314"/>
              <a:gd name="T30" fmla="*/ 0 w 685800"/>
              <a:gd name="T31" fmla="*/ 421070 h 488314"/>
              <a:gd name="T32" fmla="*/ 0 w 685800"/>
              <a:gd name="T33" fmla="*/ 0 h 48831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85800" h="488314">
                <a:moveTo>
                  <a:pt x="685800" y="0"/>
                </a:moveTo>
                <a:lnTo>
                  <a:pt x="685800" y="418338"/>
                </a:lnTo>
                <a:lnTo>
                  <a:pt x="678832" y="432376"/>
                </a:lnTo>
                <a:lnTo>
                  <a:pt x="627232" y="457291"/>
                </a:lnTo>
                <a:lnTo>
                  <a:pt x="585358" y="467606"/>
                </a:lnTo>
                <a:lnTo>
                  <a:pt x="534609" y="476117"/>
                </a:lnTo>
                <a:lnTo>
                  <a:pt x="476363" y="482544"/>
                </a:lnTo>
                <a:lnTo>
                  <a:pt x="412000" y="486606"/>
                </a:lnTo>
                <a:lnTo>
                  <a:pt x="342900" y="488022"/>
                </a:lnTo>
                <a:lnTo>
                  <a:pt x="273799" y="486606"/>
                </a:lnTo>
                <a:lnTo>
                  <a:pt x="209436" y="482544"/>
                </a:lnTo>
                <a:lnTo>
                  <a:pt x="151190" y="476117"/>
                </a:lnTo>
                <a:lnTo>
                  <a:pt x="100441" y="467606"/>
                </a:lnTo>
                <a:lnTo>
                  <a:pt x="58567" y="457291"/>
                </a:lnTo>
                <a:lnTo>
                  <a:pt x="6967" y="432376"/>
                </a:lnTo>
                <a:lnTo>
                  <a:pt x="0" y="418338"/>
                </a:lnTo>
                <a:lnTo>
                  <a:pt x="0" y="0"/>
                </a:lnTo>
              </a:path>
            </a:pathLst>
          </a:custGeom>
          <a:noFill/>
          <a:ln w="12700">
            <a:solidFill>
              <a:srgbClr val="D4D4D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06506" name="object 11">
            <a:extLst>
              <a:ext uri="{FF2B5EF4-FFF2-40B4-BE49-F238E27FC236}">
                <a16:creationId xmlns:a16="http://schemas.microsoft.com/office/drawing/2014/main" id="{81DCA489-F375-470D-A395-DB0956B8CEA0}"/>
              </a:ext>
            </a:extLst>
          </p:cNvPr>
          <p:cNvSpPr>
            <a:spLocks/>
          </p:cNvSpPr>
          <p:nvPr/>
        </p:nvSpPr>
        <p:spPr bwMode="auto">
          <a:xfrm>
            <a:off x="10641013" y="4365625"/>
            <a:ext cx="965200" cy="174625"/>
          </a:xfrm>
          <a:custGeom>
            <a:avLst/>
            <a:gdLst>
              <a:gd name="T0" fmla="*/ 0 w 964565"/>
              <a:gd name="T1" fmla="*/ 174307 h 174625"/>
              <a:gd name="T2" fmla="*/ 967208 w 964565"/>
              <a:gd name="T3" fmla="*/ 174307 h 174625"/>
              <a:gd name="T4" fmla="*/ 967208 w 964565"/>
              <a:gd name="T5" fmla="*/ 0 h 174625"/>
              <a:gd name="T6" fmla="*/ 0 w 964565"/>
              <a:gd name="T7" fmla="*/ 0 h 174625"/>
              <a:gd name="T8" fmla="*/ 0 w 964565"/>
              <a:gd name="T9" fmla="*/ 174307 h 1746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4565" h="174625">
                <a:moveTo>
                  <a:pt x="0" y="174307"/>
                </a:moveTo>
                <a:lnTo>
                  <a:pt x="964031" y="174307"/>
                </a:lnTo>
                <a:lnTo>
                  <a:pt x="964031" y="0"/>
                </a:lnTo>
                <a:lnTo>
                  <a:pt x="0" y="0"/>
                </a:lnTo>
                <a:lnTo>
                  <a:pt x="0" y="174307"/>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6507" name="object 12">
            <a:extLst>
              <a:ext uri="{FF2B5EF4-FFF2-40B4-BE49-F238E27FC236}">
                <a16:creationId xmlns:a16="http://schemas.microsoft.com/office/drawing/2014/main" id="{27754F37-CF61-4C62-B35E-A578894820EC}"/>
              </a:ext>
            </a:extLst>
          </p:cNvPr>
          <p:cNvSpPr>
            <a:spLocks/>
          </p:cNvSpPr>
          <p:nvPr/>
        </p:nvSpPr>
        <p:spPr bwMode="auto">
          <a:xfrm>
            <a:off x="10636250" y="4578350"/>
            <a:ext cx="974725" cy="177800"/>
          </a:xfrm>
          <a:custGeom>
            <a:avLst/>
            <a:gdLst>
              <a:gd name="T0" fmla="*/ 0 w 975359"/>
              <a:gd name="T1" fmla="*/ 180226 h 177164"/>
              <a:gd name="T2" fmla="*/ 971611 w 975359"/>
              <a:gd name="T3" fmla="*/ 180226 h 177164"/>
              <a:gd name="T4" fmla="*/ 971611 w 975359"/>
              <a:gd name="T5" fmla="*/ 0 h 177164"/>
              <a:gd name="T6" fmla="*/ 0 w 975359"/>
              <a:gd name="T7" fmla="*/ 0 h 177164"/>
              <a:gd name="T8" fmla="*/ 0 w 975359"/>
              <a:gd name="T9" fmla="*/ 180226 h 1771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5359" h="177164">
                <a:moveTo>
                  <a:pt x="0" y="177025"/>
                </a:moveTo>
                <a:lnTo>
                  <a:pt x="974775" y="177025"/>
                </a:lnTo>
                <a:lnTo>
                  <a:pt x="974775" y="0"/>
                </a:lnTo>
                <a:lnTo>
                  <a:pt x="0" y="0"/>
                </a:lnTo>
                <a:lnTo>
                  <a:pt x="0" y="177025"/>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6508" name="object 13">
            <a:extLst>
              <a:ext uri="{FF2B5EF4-FFF2-40B4-BE49-F238E27FC236}">
                <a16:creationId xmlns:a16="http://schemas.microsoft.com/office/drawing/2014/main" id="{45121B24-713E-43B7-A5A1-BE03CCE8FE0B}"/>
              </a:ext>
            </a:extLst>
          </p:cNvPr>
          <p:cNvSpPr>
            <a:spLocks/>
          </p:cNvSpPr>
          <p:nvPr/>
        </p:nvSpPr>
        <p:spPr bwMode="auto">
          <a:xfrm>
            <a:off x="10641013" y="4786313"/>
            <a:ext cx="965200" cy="174625"/>
          </a:xfrm>
          <a:custGeom>
            <a:avLst/>
            <a:gdLst>
              <a:gd name="T0" fmla="*/ 0 w 964565"/>
              <a:gd name="T1" fmla="*/ 174307 h 174625"/>
              <a:gd name="T2" fmla="*/ 967208 w 964565"/>
              <a:gd name="T3" fmla="*/ 174307 h 174625"/>
              <a:gd name="T4" fmla="*/ 967208 w 964565"/>
              <a:gd name="T5" fmla="*/ 0 h 174625"/>
              <a:gd name="T6" fmla="*/ 0 w 964565"/>
              <a:gd name="T7" fmla="*/ 0 h 174625"/>
              <a:gd name="T8" fmla="*/ 0 w 964565"/>
              <a:gd name="T9" fmla="*/ 174307 h 1746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4565" h="174625">
                <a:moveTo>
                  <a:pt x="0" y="174307"/>
                </a:moveTo>
                <a:lnTo>
                  <a:pt x="964031" y="174307"/>
                </a:lnTo>
                <a:lnTo>
                  <a:pt x="964031" y="0"/>
                </a:lnTo>
                <a:lnTo>
                  <a:pt x="0" y="0"/>
                </a:lnTo>
                <a:lnTo>
                  <a:pt x="0" y="174307"/>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graphicFrame>
        <p:nvGraphicFramePr>
          <p:cNvPr id="14" name="object 14">
            <a:extLst>
              <a:ext uri="{FF2B5EF4-FFF2-40B4-BE49-F238E27FC236}">
                <a16:creationId xmlns:a16="http://schemas.microsoft.com/office/drawing/2014/main" id="{4233DDF7-29A0-4266-80C7-68E04264D017}"/>
              </a:ext>
            </a:extLst>
          </p:cNvPr>
          <p:cNvGraphicFramePr>
            <a:graphicFrameLocks noGrp="1"/>
          </p:cNvGraphicFramePr>
          <p:nvPr/>
        </p:nvGraphicFramePr>
        <p:xfrm>
          <a:off x="10631488" y="4359275"/>
          <a:ext cx="969962" cy="595313"/>
        </p:xfrm>
        <a:graphic>
          <a:graphicData uri="http://schemas.openxmlformats.org/drawingml/2006/table">
            <a:tbl>
              <a:tblPr firstRow="1" bandRow="1">
                <a:tableStyleId>{2D5ABB26-0587-4C30-8999-92F81FD0307C}</a:tableStyleId>
              </a:tblPr>
              <a:tblGrid>
                <a:gridCol w="969962">
                  <a:extLst>
                    <a:ext uri="{9D8B030D-6E8A-4147-A177-3AD203B41FA5}">
                      <a16:colId xmlns:a16="http://schemas.microsoft.com/office/drawing/2014/main" val="20000"/>
                    </a:ext>
                  </a:extLst>
                </a:gridCol>
              </a:tblGrid>
              <a:tr h="193779">
                <a:tc>
                  <a:txBody>
                    <a:bodyPr/>
                    <a:lstStyle/>
                    <a:p>
                      <a:pPr>
                        <a:lnSpc>
                          <a:spcPct val="100000"/>
                        </a:lnSpc>
                      </a:pPr>
                      <a:endParaRPr sz="1100">
                        <a:latin typeface="Times New Roman"/>
                        <a:cs typeface="Times New Roman"/>
                      </a:endParaRPr>
                    </a:p>
                  </a:txBody>
                  <a:tcPr marL="0" marR="0" marT="0" marB="0">
                    <a:lnL w="12700">
                      <a:solidFill>
                        <a:srgbClr val="D4D4D4"/>
                      </a:solidFill>
                      <a:prstDash val="solid"/>
                    </a:lnL>
                    <a:lnR w="12700">
                      <a:solidFill>
                        <a:srgbClr val="D4D4D4"/>
                      </a:solidFill>
                      <a:prstDash val="solid"/>
                    </a:lnR>
                    <a:lnT w="12700">
                      <a:solidFill>
                        <a:srgbClr val="D4D4D4"/>
                      </a:solidFill>
                      <a:prstDash val="solid"/>
                    </a:lnT>
                    <a:lnB w="12700">
                      <a:solidFill>
                        <a:srgbClr val="D4D4D4"/>
                      </a:solidFill>
                      <a:prstDash val="solid"/>
                    </a:lnB>
                    <a:solidFill>
                      <a:srgbClr val="256394"/>
                    </a:solidFill>
                  </a:tcPr>
                </a:tc>
                <a:extLst>
                  <a:ext uri="{0D108BD9-81ED-4DB2-BD59-A6C34878D82A}">
                    <a16:rowId xmlns:a16="http://schemas.microsoft.com/office/drawing/2014/main" val="10000"/>
                  </a:ext>
                </a:extLst>
              </a:tr>
              <a:tr h="211567">
                <a:tc>
                  <a:txBody>
                    <a:bodyPr/>
                    <a:lstStyle/>
                    <a:p>
                      <a:pPr>
                        <a:lnSpc>
                          <a:spcPct val="100000"/>
                        </a:lnSpc>
                      </a:pPr>
                      <a:endParaRPr sz="1200">
                        <a:latin typeface="Times New Roman"/>
                        <a:cs typeface="Times New Roman"/>
                      </a:endParaRPr>
                    </a:p>
                  </a:txBody>
                  <a:tcPr marL="0" marR="0" marT="0" marB="0">
                    <a:lnL w="12700">
                      <a:solidFill>
                        <a:srgbClr val="D4D4D4"/>
                      </a:solidFill>
                      <a:prstDash val="solid"/>
                    </a:lnL>
                    <a:lnR w="12700">
                      <a:solidFill>
                        <a:srgbClr val="D4D4D4"/>
                      </a:solidFill>
                      <a:prstDash val="solid"/>
                    </a:lnR>
                    <a:lnT w="12700">
                      <a:solidFill>
                        <a:srgbClr val="D4D4D4"/>
                      </a:solidFill>
                      <a:prstDash val="solid"/>
                    </a:lnT>
                    <a:lnB w="12700">
                      <a:solidFill>
                        <a:srgbClr val="D4D4D4"/>
                      </a:solidFill>
                      <a:prstDash val="solid"/>
                    </a:lnB>
                    <a:solidFill>
                      <a:srgbClr val="256394"/>
                    </a:solidFill>
                  </a:tcPr>
                </a:tc>
                <a:extLst>
                  <a:ext uri="{0D108BD9-81ED-4DB2-BD59-A6C34878D82A}">
                    <a16:rowId xmlns:a16="http://schemas.microsoft.com/office/drawing/2014/main" val="10001"/>
                  </a:ext>
                </a:extLst>
              </a:tr>
              <a:tr h="189967">
                <a:tc>
                  <a:txBody>
                    <a:bodyPr/>
                    <a:lstStyle/>
                    <a:p>
                      <a:pPr>
                        <a:lnSpc>
                          <a:spcPct val="100000"/>
                        </a:lnSpc>
                      </a:pPr>
                      <a:endParaRPr sz="1100">
                        <a:latin typeface="Times New Roman"/>
                        <a:cs typeface="Times New Roman"/>
                      </a:endParaRPr>
                    </a:p>
                  </a:txBody>
                  <a:tcPr marL="0" marR="0" marT="0" marB="0">
                    <a:lnL w="12700">
                      <a:solidFill>
                        <a:srgbClr val="D4D4D4"/>
                      </a:solidFill>
                      <a:prstDash val="solid"/>
                    </a:lnL>
                    <a:lnR w="12700">
                      <a:solidFill>
                        <a:srgbClr val="D4D4D4"/>
                      </a:solidFill>
                      <a:prstDash val="solid"/>
                    </a:lnR>
                    <a:lnT w="12700">
                      <a:solidFill>
                        <a:srgbClr val="D4D4D4"/>
                      </a:solidFill>
                      <a:prstDash val="solid"/>
                    </a:lnT>
                    <a:lnB w="12700">
                      <a:solidFill>
                        <a:srgbClr val="D4D4D4"/>
                      </a:solidFill>
                      <a:prstDash val="solid"/>
                    </a:lnB>
                    <a:solidFill>
                      <a:srgbClr val="256394"/>
                    </a:solidFill>
                  </a:tcPr>
                </a:tc>
                <a:extLst>
                  <a:ext uri="{0D108BD9-81ED-4DB2-BD59-A6C34878D82A}">
                    <a16:rowId xmlns:a16="http://schemas.microsoft.com/office/drawing/2014/main" val="10002"/>
                  </a:ext>
                </a:extLst>
              </a:tr>
            </a:tbl>
          </a:graphicData>
        </a:graphic>
      </p:graphicFrame>
      <p:sp>
        <p:nvSpPr>
          <p:cNvPr id="106519" name="object 15">
            <a:extLst>
              <a:ext uri="{FF2B5EF4-FFF2-40B4-BE49-F238E27FC236}">
                <a16:creationId xmlns:a16="http://schemas.microsoft.com/office/drawing/2014/main" id="{245DD127-5FEF-47D9-9724-66CAC76834BC}"/>
              </a:ext>
            </a:extLst>
          </p:cNvPr>
          <p:cNvSpPr>
            <a:spLocks/>
          </p:cNvSpPr>
          <p:nvPr/>
        </p:nvSpPr>
        <p:spPr bwMode="auto">
          <a:xfrm>
            <a:off x="9529763" y="1941513"/>
            <a:ext cx="1773237" cy="1562100"/>
          </a:xfrm>
          <a:custGeom>
            <a:avLst/>
            <a:gdLst>
              <a:gd name="T0" fmla="*/ 1383630 w 1772920"/>
              <a:gd name="T1" fmla="*/ 0 h 1561464"/>
              <a:gd name="T2" fmla="*/ 390748 w 1772920"/>
              <a:gd name="T3" fmla="*/ 0 h 1561464"/>
              <a:gd name="T4" fmla="*/ 0 w 1772920"/>
              <a:gd name="T5" fmla="*/ 782259 h 1561464"/>
              <a:gd name="T6" fmla="*/ 390748 w 1772920"/>
              <a:gd name="T7" fmla="*/ 1564647 h 1561464"/>
              <a:gd name="T8" fmla="*/ 1383630 w 1772920"/>
              <a:gd name="T9" fmla="*/ 1564647 h 1561464"/>
              <a:gd name="T10" fmla="*/ 1774250 w 1772920"/>
              <a:gd name="T11" fmla="*/ 782259 h 1561464"/>
              <a:gd name="T12" fmla="*/ 1383630 w 1772920"/>
              <a:gd name="T13" fmla="*/ 0 h 15614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72920" h="1561464">
                <a:moveTo>
                  <a:pt x="1382395" y="0"/>
                </a:moveTo>
                <a:lnTo>
                  <a:pt x="390398" y="0"/>
                </a:lnTo>
                <a:lnTo>
                  <a:pt x="0" y="780669"/>
                </a:lnTo>
                <a:lnTo>
                  <a:pt x="390398" y="1561464"/>
                </a:lnTo>
                <a:lnTo>
                  <a:pt x="1382395" y="1561464"/>
                </a:lnTo>
                <a:lnTo>
                  <a:pt x="1772665" y="780669"/>
                </a:lnTo>
                <a:lnTo>
                  <a:pt x="1382395" y="0"/>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6520" name="object 16">
            <a:extLst>
              <a:ext uri="{FF2B5EF4-FFF2-40B4-BE49-F238E27FC236}">
                <a16:creationId xmlns:a16="http://schemas.microsoft.com/office/drawing/2014/main" id="{6E7BA3FA-662D-424F-ABD9-12399C0DC702}"/>
              </a:ext>
            </a:extLst>
          </p:cNvPr>
          <p:cNvSpPr>
            <a:spLocks/>
          </p:cNvSpPr>
          <p:nvPr/>
        </p:nvSpPr>
        <p:spPr bwMode="auto">
          <a:xfrm>
            <a:off x="9529763" y="1941513"/>
            <a:ext cx="1773237" cy="1562100"/>
          </a:xfrm>
          <a:custGeom>
            <a:avLst/>
            <a:gdLst>
              <a:gd name="T0" fmla="*/ 0 w 1772920"/>
              <a:gd name="T1" fmla="*/ 782259 h 1561464"/>
              <a:gd name="T2" fmla="*/ 390748 w 1772920"/>
              <a:gd name="T3" fmla="*/ 0 h 1561464"/>
              <a:gd name="T4" fmla="*/ 1383630 w 1772920"/>
              <a:gd name="T5" fmla="*/ 0 h 1561464"/>
              <a:gd name="T6" fmla="*/ 1774250 w 1772920"/>
              <a:gd name="T7" fmla="*/ 782259 h 1561464"/>
              <a:gd name="T8" fmla="*/ 1383630 w 1772920"/>
              <a:gd name="T9" fmla="*/ 1564647 h 1561464"/>
              <a:gd name="T10" fmla="*/ 390748 w 1772920"/>
              <a:gd name="T11" fmla="*/ 1564647 h 1561464"/>
              <a:gd name="T12" fmla="*/ 0 w 1772920"/>
              <a:gd name="T13" fmla="*/ 782259 h 15614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72920" h="1561464">
                <a:moveTo>
                  <a:pt x="0" y="780669"/>
                </a:moveTo>
                <a:lnTo>
                  <a:pt x="390398" y="0"/>
                </a:lnTo>
                <a:lnTo>
                  <a:pt x="1382395" y="0"/>
                </a:lnTo>
                <a:lnTo>
                  <a:pt x="1772665" y="780669"/>
                </a:lnTo>
                <a:lnTo>
                  <a:pt x="1382395" y="1561464"/>
                </a:lnTo>
                <a:lnTo>
                  <a:pt x="390398" y="1561464"/>
                </a:lnTo>
                <a:lnTo>
                  <a:pt x="0" y="780669"/>
                </a:lnTo>
                <a:close/>
              </a:path>
            </a:pathLst>
          </a:custGeom>
          <a:noFill/>
          <a:ln w="12700">
            <a:solidFill>
              <a:srgbClr val="41709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06521" name="object 17">
            <a:extLst>
              <a:ext uri="{FF2B5EF4-FFF2-40B4-BE49-F238E27FC236}">
                <a16:creationId xmlns:a16="http://schemas.microsoft.com/office/drawing/2014/main" id="{8283E4DC-06BA-4132-9460-351D5E6DB1B3}"/>
              </a:ext>
            </a:extLst>
          </p:cNvPr>
          <p:cNvSpPr>
            <a:spLocks/>
          </p:cNvSpPr>
          <p:nvPr/>
        </p:nvSpPr>
        <p:spPr bwMode="auto">
          <a:xfrm>
            <a:off x="10072688" y="2898775"/>
            <a:ext cx="685800" cy="488950"/>
          </a:xfrm>
          <a:custGeom>
            <a:avLst/>
            <a:gdLst>
              <a:gd name="T0" fmla="*/ 0 w 685800"/>
              <a:gd name="T1" fmla="*/ 0 h 488314"/>
              <a:gd name="T2" fmla="*/ 0 w 685800"/>
              <a:gd name="T3" fmla="*/ 421070 h 488314"/>
              <a:gd name="T4" fmla="*/ 6967 w 685800"/>
              <a:gd name="T5" fmla="*/ 435205 h 488314"/>
              <a:gd name="T6" fmla="*/ 58567 w 685800"/>
              <a:gd name="T7" fmla="*/ 460295 h 488314"/>
              <a:gd name="T8" fmla="*/ 100441 w 685800"/>
              <a:gd name="T9" fmla="*/ 470682 h 488314"/>
              <a:gd name="T10" fmla="*/ 151190 w 685800"/>
              <a:gd name="T11" fmla="*/ 479255 h 488314"/>
              <a:gd name="T12" fmla="*/ 209436 w 685800"/>
              <a:gd name="T13" fmla="*/ 485729 h 488314"/>
              <a:gd name="T14" fmla="*/ 273799 w 685800"/>
              <a:gd name="T15" fmla="*/ 489820 h 488314"/>
              <a:gd name="T16" fmla="*/ 342900 w 685800"/>
              <a:gd name="T17" fmla="*/ 491247 h 488314"/>
              <a:gd name="T18" fmla="*/ 412000 w 685800"/>
              <a:gd name="T19" fmla="*/ 489820 h 488314"/>
              <a:gd name="T20" fmla="*/ 476363 w 685800"/>
              <a:gd name="T21" fmla="*/ 485729 h 488314"/>
              <a:gd name="T22" fmla="*/ 534609 w 685800"/>
              <a:gd name="T23" fmla="*/ 479255 h 488314"/>
              <a:gd name="T24" fmla="*/ 585358 w 685800"/>
              <a:gd name="T25" fmla="*/ 470682 h 488314"/>
              <a:gd name="T26" fmla="*/ 627232 w 685800"/>
              <a:gd name="T27" fmla="*/ 460295 h 488314"/>
              <a:gd name="T28" fmla="*/ 678832 w 685800"/>
              <a:gd name="T29" fmla="*/ 435205 h 488314"/>
              <a:gd name="T30" fmla="*/ 685800 w 685800"/>
              <a:gd name="T31" fmla="*/ 421070 h 488314"/>
              <a:gd name="T32" fmla="*/ 685800 w 685800"/>
              <a:gd name="T33" fmla="*/ 70178 h 488314"/>
              <a:gd name="T34" fmla="*/ 342900 w 685800"/>
              <a:gd name="T35" fmla="*/ 70178 h 488314"/>
              <a:gd name="T36" fmla="*/ 273799 w 685800"/>
              <a:gd name="T37" fmla="*/ 68750 h 488314"/>
              <a:gd name="T38" fmla="*/ 209436 w 685800"/>
              <a:gd name="T39" fmla="*/ 64660 h 488314"/>
              <a:gd name="T40" fmla="*/ 151190 w 685800"/>
              <a:gd name="T41" fmla="*/ 58185 h 488314"/>
              <a:gd name="T42" fmla="*/ 100441 w 685800"/>
              <a:gd name="T43" fmla="*/ 49612 h 488314"/>
              <a:gd name="T44" fmla="*/ 58567 w 685800"/>
              <a:gd name="T45" fmla="*/ 39226 h 488314"/>
              <a:gd name="T46" fmla="*/ 6967 w 685800"/>
              <a:gd name="T47" fmla="*/ 14134 h 488314"/>
              <a:gd name="T48" fmla="*/ 0 w 685800"/>
              <a:gd name="T49" fmla="*/ 0 h 488314"/>
              <a:gd name="T50" fmla="*/ 685800 w 685800"/>
              <a:gd name="T51" fmla="*/ 0 h 488314"/>
              <a:gd name="T52" fmla="*/ 658850 w 685800"/>
              <a:gd name="T53" fmla="*/ 27304 h 488314"/>
              <a:gd name="T54" fmla="*/ 585358 w 685800"/>
              <a:gd name="T55" fmla="*/ 49612 h 488314"/>
              <a:gd name="T56" fmla="*/ 534609 w 685800"/>
              <a:gd name="T57" fmla="*/ 58185 h 488314"/>
              <a:gd name="T58" fmla="*/ 476363 w 685800"/>
              <a:gd name="T59" fmla="*/ 64660 h 488314"/>
              <a:gd name="T60" fmla="*/ 412000 w 685800"/>
              <a:gd name="T61" fmla="*/ 68750 h 488314"/>
              <a:gd name="T62" fmla="*/ 342900 w 685800"/>
              <a:gd name="T63" fmla="*/ 70178 h 488314"/>
              <a:gd name="T64" fmla="*/ 685800 w 685800"/>
              <a:gd name="T65" fmla="*/ 70178 h 488314"/>
              <a:gd name="T66" fmla="*/ 685800 w 685800"/>
              <a:gd name="T67" fmla="*/ 0 h 48831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85800" h="488314">
                <a:moveTo>
                  <a:pt x="0" y="0"/>
                </a:moveTo>
                <a:lnTo>
                  <a:pt x="0" y="418338"/>
                </a:lnTo>
                <a:lnTo>
                  <a:pt x="6967" y="432382"/>
                </a:lnTo>
                <a:lnTo>
                  <a:pt x="58567" y="457309"/>
                </a:lnTo>
                <a:lnTo>
                  <a:pt x="100441" y="467629"/>
                </a:lnTo>
                <a:lnTo>
                  <a:pt x="151190" y="476146"/>
                </a:lnTo>
                <a:lnTo>
                  <a:pt x="209436" y="482578"/>
                </a:lnTo>
                <a:lnTo>
                  <a:pt x="273799" y="486643"/>
                </a:lnTo>
                <a:lnTo>
                  <a:pt x="342900" y="488061"/>
                </a:lnTo>
                <a:lnTo>
                  <a:pt x="412000" y="486643"/>
                </a:lnTo>
                <a:lnTo>
                  <a:pt x="476363" y="482578"/>
                </a:lnTo>
                <a:lnTo>
                  <a:pt x="534609" y="476146"/>
                </a:lnTo>
                <a:lnTo>
                  <a:pt x="585358" y="467629"/>
                </a:lnTo>
                <a:lnTo>
                  <a:pt x="627232" y="457309"/>
                </a:lnTo>
                <a:lnTo>
                  <a:pt x="678832" y="432382"/>
                </a:lnTo>
                <a:lnTo>
                  <a:pt x="685800" y="418338"/>
                </a:lnTo>
                <a:lnTo>
                  <a:pt x="685800" y="69723"/>
                </a:lnTo>
                <a:lnTo>
                  <a:pt x="342900" y="69723"/>
                </a:lnTo>
                <a:lnTo>
                  <a:pt x="273799" y="68305"/>
                </a:lnTo>
                <a:lnTo>
                  <a:pt x="209436" y="64240"/>
                </a:lnTo>
                <a:lnTo>
                  <a:pt x="151190" y="57808"/>
                </a:lnTo>
                <a:lnTo>
                  <a:pt x="100441" y="49291"/>
                </a:lnTo>
                <a:lnTo>
                  <a:pt x="58567" y="38971"/>
                </a:lnTo>
                <a:lnTo>
                  <a:pt x="6967" y="14044"/>
                </a:lnTo>
                <a:lnTo>
                  <a:pt x="0" y="0"/>
                </a:lnTo>
                <a:close/>
              </a:path>
              <a:path w="685800" h="488314">
                <a:moveTo>
                  <a:pt x="685800" y="0"/>
                </a:moveTo>
                <a:lnTo>
                  <a:pt x="658850" y="27128"/>
                </a:lnTo>
                <a:lnTo>
                  <a:pt x="585358" y="49291"/>
                </a:lnTo>
                <a:lnTo>
                  <a:pt x="534609" y="57808"/>
                </a:lnTo>
                <a:lnTo>
                  <a:pt x="476363" y="64240"/>
                </a:lnTo>
                <a:lnTo>
                  <a:pt x="412000" y="68305"/>
                </a:lnTo>
                <a:lnTo>
                  <a:pt x="342900" y="69723"/>
                </a:lnTo>
                <a:lnTo>
                  <a:pt x="685800" y="69723"/>
                </a:lnTo>
                <a:lnTo>
                  <a:pt x="685800" y="0"/>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6522" name="object 18">
            <a:extLst>
              <a:ext uri="{FF2B5EF4-FFF2-40B4-BE49-F238E27FC236}">
                <a16:creationId xmlns:a16="http://schemas.microsoft.com/office/drawing/2014/main" id="{5012200D-B1A6-459E-AFA5-DDCAFC0B378C}"/>
              </a:ext>
            </a:extLst>
          </p:cNvPr>
          <p:cNvSpPr>
            <a:spLocks/>
          </p:cNvSpPr>
          <p:nvPr/>
        </p:nvSpPr>
        <p:spPr bwMode="auto">
          <a:xfrm>
            <a:off x="10072688" y="2828925"/>
            <a:ext cx="685800" cy="139700"/>
          </a:xfrm>
          <a:custGeom>
            <a:avLst/>
            <a:gdLst>
              <a:gd name="T0" fmla="*/ 342900 w 685800"/>
              <a:gd name="T1" fmla="*/ 0 h 139700"/>
              <a:gd name="T2" fmla="*/ 273799 w 685800"/>
              <a:gd name="T3" fmla="*/ 1417 h 139700"/>
              <a:gd name="T4" fmla="*/ 209436 w 685800"/>
              <a:gd name="T5" fmla="*/ 5482 h 139700"/>
              <a:gd name="T6" fmla="*/ 151190 w 685800"/>
              <a:gd name="T7" fmla="*/ 11914 h 139700"/>
              <a:gd name="T8" fmla="*/ 100441 w 685800"/>
              <a:gd name="T9" fmla="*/ 20431 h 139700"/>
              <a:gd name="T10" fmla="*/ 58567 w 685800"/>
              <a:gd name="T11" fmla="*/ 30751 h 139700"/>
              <a:gd name="T12" fmla="*/ 6967 w 685800"/>
              <a:gd name="T13" fmla="*/ 55678 h 139700"/>
              <a:gd name="T14" fmla="*/ 0 w 685800"/>
              <a:gd name="T15" fmla="*/ 69723 h 139700"/>
              <a:gd name="T16" fmla="*/ 6967 w 685800"/>
              <a:gd name="T17" fmla="*/ 83767 h 139700"/>
              <a:gd name="T18" fmla="*/ 58567 w 685800"/>
              <a:gd name="T19" fmla="*/ 108694 h 139700"/>
              <a:gd name="T20" fmla="*/ 100441 w 685800"/>
              <a:gd name="T21" fmla="*/ 119014 h 139700"/>
              <a:gd name="T22" fmla="*/ 151190 w 685800"/>
              <a:gd name="T23" fmla="*/ 127531 h 139700"/>
              <a:gd name="T24" fmla="*/ 209436 w 685800"/>
              <a:gd name="T25" fmla="*/ 133963 h 139700"/>
              <a:gd name="T26" fmla="*/ 273799 w 685800"/>
              <a:gd name="T27" fmla="*/ 138028 h 139700"/>
              <a:gd name="T28" fmla="*/ 342900 w 685800"/>
              <a:gd name="T29" fmla="*/ 139446 h 139700"/>
              <a:gd name="T30" fmla="*/ 412000 w 685800"/>
              <a:gd name="T31" fmla="*/ 138028 h 139700"/>
              <a:gd name="T32" fmla="*/ 476363 w 685800"/>
              <a:gd name="T33" fmla="*/ 133963 h 139700"/>
              <a:gd name="T34" fmla="*/ 534609 w 685800"/>
              <a:gd name="T35" fmla="*/ 127531 h 139700"/>
              <a:gd name="T36" fmla="*/ 585358 w 685800"/>
              <a:gd name="T37" fmla="*/ 119014 h 139700"/>
              <a:gd name="T38" fmla="*/ 627232 w 685800"/>
              <a:gd name="T39" fmla="*/ 108694 h 139700"/>
              <a:gd name="T40" fmla="*/ 678832 w 685800"/>
              <a:gd name="T41" fmla="*/ 83767 h 139700"/>
              <a:gd name="T42" fmla="*/ 685800 w 685800"/>
              <a:gd name="T43" fmla="*/ 69723 h 139700"/>
              <a:gd name="T44" fmla="*/ 678832 w 685800"/>
              <a:gd name="T45" fmla="*/ 55678 h 139700"/>
              <a:gd name="T46" fmla="*/ 627232 w 685800"/>
              <a:gd name="T47" fmla="*/ 30751 h 139700"/>
              <a:gd name="T48" fmla="*/ 585358 w 685800"/>
              <a:gd name="T49" fmla="*/ 20431 h 139700"/>
              <a:gd name="T50" fmla="*/ 534609 w 685800"/>
              <a:gd name="T51" fmla="*/ 11914 h 139700"/>
              <a:gd name="T52" fmla="*/ 476363 w 685800"/>
              <a:gd name="T53" fmla="*/ 5482 h 139700"/>
              <a:gd name="T54" fmla="*/ 412000 w 685800"/>
              <a:gd name="T55" fmla="*/ 1417 h 139700"/>
              <a:gd name="T56" fmla="*/ 342900 w 685800"/>
              <a:gd name="T57" fmla="*/ 0 h 1397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85800" h="139700">
                <a:moveTo>
                  <a:pt x="342900" y="0"/>
                </a:moveTo>
                <a:lnTo>
                  <a:pt x="273799" y="1417"/>
                </a:lnTo>
                <a:lnTo>
                  <a:pt x="209436" y="5482"/>
                </a:lnTo>
                <a:lnTo>
                  <a:pt x="151190" y="11914"/>
                </a:lnTo>
                <a:lnTo>
                  <a:pt x="100441" y="20431"/>
                </a:lnTo>
                <a:lnTo>
                  <a:pt x="58567" y="30751"/>
                </a:lnTo>
                <a:lnTo>
                  <a:pt x="6967" y="55678"/>
                </a:lnTo>
                <a:lnTo>
                  <a:pt x="0" y="69723"/>
                </a:lnTo>
                <a:lnTo>
                  <a:pt x="6967" y="83767"/>
                </a:lnTo>
                <a:lnTo>
                  <a:pt x="58567" y="108694"/>
                </a:lnTo>
                <a:lnTo>
                  <a:pt x="100441" y="119014"/>
                </a:lnTo>
                <a:lnTo>
                  <a:pt x="151190" y="127531"/>
                </a:lnTo>
                <a:lnTo>
                  <a:pt x="209436" y="133963"/>
                </a:lnTo>
                <a:lnTo>
                  <a:pt x="273799" y="138028"/>
                </a:lnTo>
                <a:lnTo>
                  <a:pt x="342900" y="139446"/>
                </a:lnTo>
                <a:lnTo>
                  <a:pt x="412000" y="138028"/>
                </a:lnTo>
                <a:lnTo>
                  <a:pt x="476363" y="133963"/>
                </a:lnTo>
                <a:lnTo>
                  <a:pt x="534609" y="127531"/>
                </a:lnTo>
                <a:lnTo>
                  <a:pt x="585358" y="119014"/>
                </a:lnTo>
                <a:lnTo>
                  <a:pt x="627232" y="108694"/>
                </a:lnTo>
                <a:lnTo>
                  <a:pt x="678832" y="83767"/>
                </a:lnTo>
                <a:lnTo>
                  <a:pt x="685800" y="69723"/>
                </a:lnTo>
                <a:lnTo>
                  <a:pt x="678832" y="55678"/>
                </a:lnTo>
                <a:lnTo>
                  <a:pt x="627232" y="30751"/>
                </a:lnTo>
                <a:lnTo>
                  <a:pt x="585358" y="20431"/>
                </a:lnTo>
                <a:lnTo>
                  <a:pt x="534609" y="11914"/>
                </a:lnTo>
                <a:lnTo>
                  <a:pt x="476363" y="5482"/>
                </a:lnTo>
                <a:lnTo>
                  <a:pt x="412000" y="1417"/>
                </a:lnTo>
                <a:lnTo>
                  <a:pt x="342900" y="0"/>
                </a:lnTo>
                <a:close/>
              </a:path>
            </a:pathLst>
          </a:custGeom>
          <a:solidFill>
            <a:srgbClr val="7CA1B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6523" name="object 19">
            <a:extLst>
              <a:ext uri="{FF2B5EF4-FFF2-40B4-BE49-F238E27FC236}">
                <a16:creationId xmlns:a16="http://schemas.microsoft.com/office/drawing/2014/main" id="{C055490F-2B0E-4DA7-B107-73F0268D67FF}"/>
              </a:ext>
            </a:extLst>
          </p:cNvPr>
          <p:cNvSpPr>
            <a:spLocks/>
          </p:cNvSpPr>
          <p:nvPr/>
        </p:nvSpPr>
        <p:spPr bwMode="auto">
          <a:xfrm>
            <a:off x="10072688" y="2828925"/>
            <a:ext cx="685800" cy="139700"/>
          </a:xfrm>
          <a:custGeom>
            <a:avLst/>
            <a:gdLst>
              <a:gd name="T0" fmla="*/ 685800 w 685800"/>
              <a:gd name="T1" fmla="*/ 69723 h 139700"/>
              <a:gd name="T2" fmla="*/ 658850 w 685800"/>
              <a:gd name="T3" fmla="*/ 96851 h 139700"/>
              <a:gd name="T4" fmla="*/ 585358 w 685800"/>
              <a:gd name="T5" fmla="*/ 119014 h 139700"/>
              <a:gd name="T6" fmla="*/ 534609 w 685800"/>
              <a:gd name="T7" fmla="*/ 127531 h 139700"/>
              <a:gd name="T8" fmla="*/ 476363 w 685800"/>
              <a:gd name="T9" fmla="*/ 133963 h 139700"/>
              <a:gd name="T10" fmla="*/ 412000 w 685800"/>
              <a:gd name="T11" fmla="*/ 138028 h 139700"/>
              <a:gd name="T12" fmla="*/ 342900 w 685800"/>
              <a:gd name="T13" fmla="*/ 139446 h 139700"/>
              <a:gd name="T14" fmla="*/ 273799 w 685800"/>
              <a:gd name="T15" fmla="*/ 138028 h 139700"/>
              <a:gd name="T16" fmla="*/ 209436 w 685800"/>
              <a:gd name="T17" fmla="*/ 133963 h 139700"/>
              <a:gd name="T18" fmla="*/ 151190 w 685800"/>
              <a:gd name="T19" fmla="*/ 127531 h 139700"/>
              <a:gd name="T20" fmla="*/ 100441 w 685800"/>
              <a:gd name="T21" fmla="*/ 119014 h 139700"/>
              <a:gd name="T22" fmla="*/ 58567 w 685800"/>
              <a:gd name="T23" fmla="*/ 108694 h 139700"/>
              <a:gd name="T24" fmla="*/ 6967 w 685800"/>
              <a:gd name="T25" fmla="*/ 83767 h 139700"/>
              <a:gd name="T26" fmla="*/ 0 w 685800"/>
              <a:gd name="T27" fmla="*/ 69723 h 139700"/>
              <a:gd name="T28" fmla="*/ 6967 w 685800"/>
              <a:gd name="T29" fmla="*/ 55678 h 139700"/>
              <a:gd name="T30" fmla="*/ 58567 w 685800"/>
              <a:gd name="T31" fmla="*/ 30751 h 139700"/>
              <a:gd name="T32" fmla="*/ 100441 w 685800"/>
              <a:gd name="T33" fmla="*/ 20431 h 139700"/>
              <a:gd name="T34" fmla="*/ 151190 w 685800"/>
              <a:gd name="T35" fmla="*/ 11914 h 139700"/>
              <a:gd name="T36" fmla="*/ 209436 w 685800"/>
              <a:gd name="T37" fmla="*/ 5482 h 139700"/>
              <a:gd name="T38" fmla="*/ 273799 w 685800"/>
              <a:gd name="T39" fmla="*/ 1417 h 139700"/>
              <a:gd name="T40" fmla="*/ 342900 w 685800"/>
              <a:gd name="T41" fmla="*/ 0 h 139700"/>
              <a:gd name="T42" fmla="*/ 412000 w 685800"/>
              <a:gd name="T43" fmla="*/ 1417 h 139700"/>
              <a:gd name="T44" fmla="*/ 476363 w 685800"/>
              <a:gd name="T45" fmla="*/ 5482 h 139700"/>
              <a:gd name="T46" fmla="*/ 534609 w 685800"/>
              <a:gd name="T47" fmla="*/ 11914 h 139700"/>
              <a:gd name="T48" fmla="*/ 585358 w 685800"/>
              <a:gd name="T49" fmla="*/ 20431 h 139700"/>
              <a:gd name="T50" fmla="*/ 627232 w 685800"/>
              <a:gd name="T51" fmla="*/ 30751 h 139700"/>
              <a:gd name="T52" fmla="*/ 678832 w 685800"/>
              <a:gd name="T53" fmla="*/ 55678 h 139700"/>
              <a:gd name="T54" fmla="*/ 685800 w 685800"/>
              <a:gd name="T55" fmla="*/ 69723 h 13970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85800" h="139700">
                <a:moveTo>
                  <a:pt x="685800" y="69723"/>
                </a:moveTo>
                <a:lnTo>
                  <a:pt x="658850" y="96851"/>
                </a:lnTo>
                <a:lnTo>
                  <a:pt x="585358" y="119014"/>
                </a:lnTo>
                <a:lnTo>
                  <a:pt x="534609" y="127531"/>
                </a:lnTo>
                <a:lnTo>
                  <a:pt x="476363" y="133963"/>
                </a:lnTo>
                <a:lnTo>
                  <a:pt x="412000" y="138028"/>
                </a:lnTo>
                <a:lnTo>
                  <a:pt x="342900" y="139446"/>
                </a:lnTo>
                <a:lnTo>
                  <a:pt x="273799" y="138028"/>
                </a:lnTo>
                <a:lnTo>
                  <a:pt x="209436" y="133963"/>
                </a:lnTo>
                <a:lnTo>
                  <a:pt x="151190" y="127531"/>
                </a:lnTo>
                <a:lnTo>
                  <a:pt x="100441" y="119014"/>
                </a:lnTo>
                <a:lnTo>
                  <a:pt x="58567" y="108694"/>
                </a:lnTo>
                <a:lnTo>
                  <a:pt x="6967" y="83767"/>
                </a:lnTo>
                <a:lnTo>
                  <a:pt x="0" y="69723"/>
                </a:lnTo>
                <a:lnTo>
                  <a:pt x="6967" y="55678"/>
                </a:lnTo>
                <a:lnTo>
                  <a:pt x="58567" y="30751"/>
                </a:lnTo>
                <a:lnTo>
                  <a:pt x="100441" y="20431"/>
                </a:lnTo>
                <a:lnTo>
                  <a:pt x="151190" y="11914"/>
                </a:lnTo>
                <a:lnTo>
                  <a:pt x="209436" y="5482"/>
                </a:lnTo>
                <a:lnTo>
                  <a:pt x="273799" y="1417"/>
                </a:lnTo>
                <a:lnTo>
                  <a:pt x="342900" y="0"/>
                </a:lnTo>
                <a:lnTo>
                  <a:pt x="412000" y="1417"/>
                </a:lnTo>
                <a:lnTo>
                  <a:pt x="476363" y="5482"/>
                </a:lnTo>
                <a:lnTo>
                  <a:pt x="534609" y="11914"/>
                </a:lnTo>
                <a:lnTo>
                  <a:pt x="585358" y="20431"/>
                </a:lnTo>
                <a:lnTo>
                  <a:pt x="627232" y="30751"/>
                </a:lnTo>
                <a:lnTo>
                  <a:pt x="678832" y="55678"/>
                </a:lnTo>
                <a:lnTo>
                  <a:pt x="685800" y="69723"/>
                </a:lnTo>
                <a:close/>
              </a:path>
            </a:pathLst>
          </a:custGeom>
          <a:noFill/>
          <a:ln w="12700">
            <a:solidFill>
              <a:srgbClr val="D4D4D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06524" name="object 20">
            <a:extLst>
              <a:ext uri="{FF2B5EF4-FFF2-40B4-BE49-F238E27FC236}">
                <a16:creationId xmlns:a16="http://schemas.microsoft.com/office/drawing/2014/main" id="{9A16D3DC-C8A1-43D5-8EA7-6DB955C8BB17}"/>
              </a:ext>
            </a:extLst>
          </p:cNvPr>
          <p:cNvSpPr>
            <a:spLocks/>
          </p:cNvSpPr>
          <p:nvPr/>
        </p:nvSpPr>
        <p:spPr bwMode="auto">
          <a:xfrm>
            <a:off x="10072688" y="2898775"/>
            <a:ext cx="685800" cy="488950"/>
          </a:xfrm>
          <a:custGeom>
            <a:avLst/>
            <a:gdLst>
              <a:gd name="T0" fmla="*/ 685800 w 685800"/>
              <a:gd name="T1" fmla="*/ 0 h 488314"/>
              <a:gd name="T2" fmla="*/ 685800 w 685800"/>
              <a:gd name="T3" fmla="*/ 421070 h 488314"/>
              <a:gd name="T4" fmla="*/ 678832 w 685800"/>
              <a:gd name="T5" fmla="*/ 435205 h 488314"/>
              <a:gd name="T6" fmla="*/ 627232 w 685800"/>
              <a:gd name="T7" fmla="*/ 460295 h 488314"/>
              <a:gd name="T8" fmla="*/ 585358 w 685800"/>
              <a:gd name="T9" fmla="*/ 470682 h 488314"/>
              <a:gd name="T10" fmla="*/ 534609 w 685800"/>
              <a:gd name="T11" fmla="*/ 479255 h 488314"/>
              <a:gd name="T12" fmla="*/ 476363 w 685800"/>
              <a:gd name="T13" fmla="*/ 485729 h 488314"/>
              <a:gd name="T14" fmla="*/ 412000 w 685800"/>
              <a:gd name="T15" fmla="*/ 489820 h 488314"/>
              <a:gd name="T16" fmla="*/ 342900 w 685800"/>
              <a:gd name="T17" fmla="*/ 491247 h 488314"/>
              <a:gd name="T18" fmla="*/ 273799 w 685800"/>
              <a:gd name="T19" fmla="*/ 489820 h 488314"/>
              <a:gd name="T20" fmla="*/ 209436 w 685800"/>
              <a:gd name="T21" fmla="*/ 485729 h 488314"/>
              <a:gd name="T22" fmla="*/ 151190 w 685800"/>
              <a:gd name="T23" fmla="*/ 479255 h 488314"/>
              <a:gd name="T24" fmla="*/ 100441 w 685800"/>
              <a:gd name="T25" fmla="*/ 470682 h 488314"/>
              <a:gd name="T26" fmla="*/ 58567 w 685800"/>
              <a:gd name="T27" fmla="*/ 460295 h 488314"/>
              <a:gd name="T28" fmla="*/ 6967 w 685800"/>
              <a:gd name="T29" fmla="*/ 435205 h 488314"/>
              <a:gd name="T30" fmla="*/ 0 w 685800"/>
              <a:gd name="T31" fmla="*/ 421070 h 488314"/>
              <a:gd name="T32" fmla="*/ 0 w 685800"/>
              <a:gd name="T33" fmla="*/ 0 h 48831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85800" h="488314">
                <a:moveTo>
                  <a:pt x="685800" y="0"/>
                </a:moveTo>
                <a:lnTo>
                  <a:pt x="685800" y="418338"/>
                </a:lnTo>
                <a:lnTo>
                  <a:pt x="678832" y="432382"/>
                </a:lnTo>
                <a:lnTo>
                  <a:pt x="627232" y="457309"/>
                </a:lnTo>
                <a:lnTo>
                  <a:pt x="585358" y="467629"/>
                </a:lnTo>
                <a:lnTo>
                  <a:pt x="534609" y="476146"/>
                </a:lnTo>
                <a:lnTo>
                  <a:pt x="476363" y="482578"/>
                </a:lnTo>
                <a:lnTo>
                  <a:pt x="412000" y="486643"/>
                </a:lnTo>
                <a:lnTo>
                  <a:pt x="342900" y="488061"/>
                </a:lnTo>
                <a:lnTo>
                  <a:pt x="273799" y="486643"/>
                </a:lnTo>
                <a:lnTo>
                  <a:pt x="209436" y="482578"/>
                </a:lnTo>
                <a:lnTo>
                  <a:pt x="151190" y="476146"/>
                </a:lnTo>
                <a:lnTo>
                  <a:pt x="100441" y="467629"/>
                </a:lnTo>
                <a:lnTo>
                  <a:pt x="58567" y="457309"/>
                </a:lnTo>
                <a:lnTo>
                  <a:pt x="6967" y="432382"/>
                </a:lnTo>
                <a:lnTo>
                  <a:pt x="0" y="418338"/>
                </a:lnTo>
                <a:lnTo>
                  <a:pt x="0" y="0"/>
                </a:lnTo>
              </a:path>
            </a:pathLst>
          </a:custGeom>
          <a:noFill/>
          <a:ln w="12700">
            <a:solidFill>
              <a:srgbClr val="D4D4D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06525" name="object 21">
            <a:extLst>
              <a:ext uri="{FF2B5EF4-FFF2-40B4-BE49-F238E27FC236}">
                <a16:creationId xmlns:a16="http://schemas.microsoft.com/office/drawing/2014/main" id="{8B645F45-E955-4C9A-B23E-E7896F20CF57}"/>
              </a:ext>
            </a:extLst>
          </p:cNvPr>
          <p:cNvSpPr>
            <a:spLocks/>
          </p:cNvSpPr>
          <p:nvPr/>
        </p:nvSpPr>
        <p:spPr bwMode="auto">
          <a:xfrm>
            <a:off x="9932988" y="2146300"/>
            <a:ext cx="965200" cy="174625"/>
          </a:xfrm>
          <a:custGeom>
            <a:avLst/>
            <a:gdLst>
              <a:gd name="T0" fmla="*/ 0 w 964565"/>
              <a:gd name="T1" fmla="*/ 174307 h 174625"/>
              <a:gd name="T2" fmla="*/ 967208 w 964565"/>
              <a:gd name="T3" fmla="*/ 174307 h 174625"/>
              <a:gd name="T4" fmla="*/ 967208 w 964565"/>
              <a:gd name="T5" fmla="*/ 0 h 174625"/>
              <a:gd name="T6" fmla="*/ 0 w 964565"/>
              <a:gd name="T7" fmla="*/ 0 h 174625"/>
              <a:gd name="T8" fmla="*/ 0 w 964565"/>
              <a:gd name="T9" fmla="*/ 174307 h 1746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4565" h="174625">
                <a:moveTo>
                  <a:pt x="0" y="174307"/>
                </a:moveTo>
                <a:lnTo>
                  <a:pt x="964031" y="174307"/>
                </a:lnTo>
                <a:lnTo>
                  <a:pt x="964031" y="0"/>
                </a:lnTo>
                <a:lnTo>
                  <a:pt x="0" y="0"/>
                </a:lnTo>
                <a:lnTo>
                  <a:pt x="0" y="174307"/>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6526" name="object 22">
            <a:extLst>
              <a:ext uri="{FF2B5EF4-FFF2-40B4-BE49-F238E27FC236}">
                <a16:creationId xmlns:a16="http://schemas.microsoft.com/office/drawing/2014/main" id="{72114316-5D79-477B-8D7C-DF354BBB06D2}"/>
              </a:ext>
            </a:extLst>
          </p:cNvPr>
          <p:cNvSpPr>
            <a:spLocks/>
          </p:cNvSpPr>
          <p:nvPr/>
        </p:nvSpPr>
        <p:spPr bwMode="auto">
          <a:xfrm>
            <a:off x="9928225" y="2359025"/>
            <a:ext cx="974725" cy="176213"/>
          </a:xfrm>
          <a:custGeom>
            <a:avLst/>
            <a:gdLst>
              <a:gd name="T0" fmla="*/ 0 w 975359"/>
              <a:gd name="T1" fmla="*/ 172325 h 177164"/>
              <a:gd name="T2" fmla="*/ 971611 w 975359"/>
              <a:gd name="T3" fmla="*/ 172325 h 177164"/>
              <a:gd name="T4" fmla="*/ 971611 w 975359"/>
              <a:gd name="T5" fmla="*/ 0 h 177164"/>
              <a:gd name="T6" fmla="*/ 0 w 975359"/>
              <a:gd name="T7" fmla="*/ 0 h 177164"/>
              <a:gd name="T8" fmla="*/ 0 w 975359"/>
              <a:gd name="T9" fmla="*/ 172325 h 1771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5359" h="177164">
                <a:moveTo>
                  <a:pt x="0" y="177025"/>
                </a:moveTo>
                <a:lnTo>
                  <a:pt x="974775" y="177025"/>
                </a:lnTo>
                <a:lnTo>
                  <a:pt x="974775" y="0"/>
                </a:lnTo>
                <a:lnTo>
                  <a:pt x="0" y="0"/>
                </a:lnTo>
                <a:lnTo>
                  <a:pt x="0" y="177025"/>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6527" name="object 23">
            <a:extLst>
              <a:ext uri="{FF2B5EF4-FFF2-40B4-BE49-F238E27FC236}">
                <a16:creationId xmlns:a16="http://schemas.microsoft.com/office/drawing/2014/main" id="{172040CC-78C3-446C-A20B-0D8AE16230DF}"/>
              </a:ext>
            </a:extLst>
          </p:cNvPr>
          <p:cNvSpPr>
            <a:spLocks/>
          </p:cNvSpPr>
          <p:nvPr/>
        </p:nvSpPr>
        <p:spPr bwMode="auto">
          <a:xfrm>
            <a:off x="9932988" y="2566988"/>
            <a:ext cx="965200" cy="174625"/>
          </a:xfrm>
          <a:custGeom>
            <a:avLst/>
            <a:gdLst>
              <a:gd name="T0" fmla="*/ 0 w 964565"/>
              <a:gd name="T1" fmla="*/ 174307 h 174625"/>
              <a:gd name="T2" fmla="*/ 967208 w 964565"/>
              <a:gd name="T3" fmla="*/ 174307 h 174625"/>
              <a:gd name="T4" fmla="*/ 967208 w 964565"/>
              <a:gd name="T5" fmla="*/ 0 h 174625"/>
              <a:gd name="T6" fmla="*/ 0 w 964565"/>
              <a:gd name="T7" fmla="*/ 0 h 174625"/>
              <a:gd name="T8" fmla="*/ 0 w 964565"/>
              <a:gd name="T9" fmla="*/ 174307 h 1746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4565" h="174625">
                <a:moveTo>
                  <a:pt x="0" y="174307"/>
                </a:moveTo>
                <a:lnTo>
                  <a:pt x="964031" y="174307"/>
                </a:lnTo>
                <a:lnTo>
                  <a:pt x="964031" y="0"/>
                </a:lnTo>
                <a:lnTo>
                  <a:pt x="0" y="0"/>
                </a:lnTo>
                <a:lnTo>
                  <a:pt x="0" y="174307"/>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graphicFrame>
        <p:nvGraphicFramePr>
          <p:cNvPr id="24" name="object 24">
            <a:extLst>
              <a:ext uri="{FF2B5EF4-FFF2-40B4-BE49-F238E27FC236}">
                <a16:creationId xmlns:a16="http://schemas.microsoft.com/office/drawing/2014/main" id="{37BFC362-AD5A-4D12-839B-1E24DE233C5A}"/>
              </a:ext>
            </a:extLst>
          </p:cNvPr>
          <p:cNvGraphicFramePr>
            <a:graphicFrameLocks noGrp="1"/>
          </p:cNvGraphicFramePr>
          <p:nvPr/>
        </p:nvGraphicFramePr>
        <p:xfrm>
          <a:off x="9925050" y="2139950"/>
          <a:ext cx="969963" cy="593725"/>
        </p:xfrm>
        <a:graphic>
          <a:graphicData uri="http://schemas.openxmlformats.org/drawingml/2006/table">
            <a:tbl>
              <a:tblPr firstRow="1" bandRow="1">
                <a:tableStyleId>{2D5ABB26-0587-4C30-8999-92F81FD0307C}</a:tableStyleId>
              </a:tblPr>
              <a:tblGrid>
                <a:gridCol w="969963">
                  <a:extLst>
                    <a:ext uri="{9D8B030D-6E8A-4147-A177-3AD203B41FA5}">
                      <a16:colId xmlns:a16="http://schemas.microsoft.com/office/drawing/2014/main" val="20000"/>
                    </a:ext>
                  </a:extLst>
                </a:gridCol>
              </a:tblGrid>
              <a:tr h="193262">
                <a:tc>
                  <a:txBody>
                    <a:bodyPr/>
                    <a:lstStyle/>
                    <a:p>
                      <a:pPr>
                        <a:lnSpc>
                          <a:spcPct val="100000"/>
                        </a:lnSpc>
                      </a:pPr>
                      <a:endParaRPr sz="1100">
                        <a:latin typeface="Times New Roman"/>
                        <a:cs typeface="Times New Roman"/>
                      </a:endParaRPr>
                    </a:p>
                  </a:txBody>
                  <a:tcPr marL="0" marR="0" marT="0" marB="0">
                    <a:lnL w="12700">
                      <a:solidFill>
                        <a:srgbClr val="D4D4D4"/>
                      </a:solidFill>
                      <a:prstDash val="solid"/>
                    </a:lnL>
                    <a:lnR w="12700">
                      <a:solidFill>
                        <a:srgbClr val="D4D4D4"/>
                      </a:solidFill>
                      <a:prstDash val="solid"/>
                    </a:lnR>
                    <a:lnT w="12700">
                      <a:solidFill>
                        <a:srgbClr val="D4D4D4"/>
                      </a:solidFill>
                      <a:prstDash val="solid"/>
                    </a:lnT>
                    <a:lnB w="12700">
                      <a:solidFill>
                        <a:srgbClr val="D4D4D4"/>
                      </a:solidFill>
                      <a:prstDash val="solid"/>
                    </a:lnB>
                    <a:solidFill>
                      <a:srgbClr val="256394"/>
                    </a:solidFill>
                  </a:tcPr>
                </a:tc>
                <a:extLst>
                  <a:ext uri="{0D108BD9-81ED-4DB2-BD59-A6C34878D82A}">
                    <a16:rowId xmlns:a16="http://schemas.microsoft.com/office/drawing/2014/main" val="10000"/>
                  </a:ext>
                </a:extLst>
              </a:tr>
              <a:tr h="211003">
                <a:tc>
                  <a:txBody>
                    <a:bodyPr/>
                    <a:lstStyle/>
                    <a:p>
                      <a:pPr>
                        <a:lnSpc>
                          <a:spcPct val="100000"/>
                        </a:lnSpc>
                      </a:pPr>
                      <a:endParaRPr sz="1200">
                        <a:latin typeface="Times New Roman"/>
                        <a:cs typeface="Times New Roman"/>
                      </a:endParaRPr>
                    </a:p>
                  </a:txBody>
                  <a:tcPr marL="0" marR="0" marT="0" marB="0">
                    <a:lnL w="12700">
                      <a:solidFill>
                        <a:srgbClr val="D4D4D4"/>
                      </a:solidFill>
                      <a:prstDash val="solid"/>
                    </a:lnL>
                    <a:lnR w="12700">
                      <a:solidFill>
                        <a:srgbClr val="D4D4D4"/>
                      </a:solidFill>
                      <a:prstDash val="solid"/>
                    </a:lnR>
                    <a:lnT w="12700">
                      <a:solidFill>
                        <a:srgbClr val="D4D4D4"/>
                      </a:solidFill>
                      <a:prstDash val="solid"/>
                    </a:lnT>
                    <a:lnB w="12700">
                      <a:solidFill>
                        <a:srgbClr val="D4D4D4"/>
                      </a:solidFill>
                      <a:prstDash val="solid"/>
                    </a:lnB>
                    <a:solidFill>
                      <a:srgbClr val="256394"/>
                    </a:solidFill>
                  </a:tcPr>
                </a:tc>
                <a:extLst>
                  <a:ext uri="{0D108BD9-81ED-4DB2-BD59-A6C34878D82A}">
                    <a16:rowId xmlns:a16="http://schemas.microsoft.com/office/drawing/2014/main" val="10001"/>
                  </a:ext>
                </a:extLst>
              </a:tr>
              <a:tr h="189460">
                <a:tc>
                  <a:txBody>
                    <a:bodyPr/>
                    <a:lstStyle/>
                    <a:p>
                      <a:pPr>
                        <a:lnSpc>
                          <a:spcPct val="100000"/>
                        </a:lnSpc>
                      </a:pPr>
                      <a:endParaRPr sz="1100">
                        <a:latin typeface="Times New Roman"/>
                        <a:cs typeface="Times New Roman"/>
                      </a:endParaRPr>
                    </a:p>
                  </a:txBody>
                  <a:tcPr marL="0" marR="0" marT="0" marB="0">
                    <a:lnL w="12700">
                      <a:solidFill>
                        <a:srgbClr val="D4D4D4"/>
                      </a:solidFill>
                      <a:prstDash val="solid"/>
                    </a:lnL>
                    <a:lnR w="12700">
                      <a:solidFill>
                        <a:srgbClr val="D4D4D4"/>
                      </a:solidFill>
                      <a:prstDash val="solid"/>
                    </a:lnR>
                    <a:lnT w="12700">
                      <a:solidFill>
                        <a:srgbClr val="D4D4D4"/>
                      </a:solidFill>
                      <a:prstDash val="solid"/>
                    </a:lnT>
                    <a:lnB w="12700">
                      <a:solidFill>
                        <a:srgbClr val="D4D4D4"/>
                      </a:solidFill>
                      <a:prstDash val="solid"/>
                    </a:lnB>
                    <a:solidFill>
                      <a:srgbClr val="256394"/>
                    </a:solidFill>
                  </a:tcPr>
                </a:tc>
                <a:extLst>
                  <a:ext uri="{0D108BD9-81ED-4DB2-BD59-A6C34878D82A}">
                    <a16:rowId xmlns:a16="http://schemas.microsoft.com/office/drawing/2014/main" val="10002"/>
                  </a:ext>
                </a:extLst>
              </a:tr>
            </a:tbl>
          </a:graphicData>
        </a:graphic>
      </p:graphicFrame>
      <p:sp>
        <p:nvSpPr>
          <p:cNvPr id="106538" name="object 25">
            <a:extLst>
              <a:ext uri="{FF2B5EF4-FFF2-40B4-BE49-F238E27FC236}">
                <a16:creationId xmlns:a16="http://schemas.microsoft.com/office/drawing/2014/main" id="{90C367FA-A13A-41BC-81A6-4306F29DC02D}"/>
              </a:ext>
            </a:extLst>
          </p:cNvPr>
          <p:cNvSpPr>
            <a:spLocks/>
          </p:cNvSpPr>
          <p:nvPr/>
        </p:nvSpPr>
        <p:spPr bwMode="auto">
          <a:xfrm>
            <a:off x="10747375" y="3565525"/>
            <a:ext cx="271463" cy="549275"/>
          </a:xfrm>
          <a:custGeom>
            <a:avLst/>
            <a:gdLst>
              <a:gd name="T0" fmla="*/ 199467 w 272415"/>
              <a:gd name="T1" fmla="*/ 439537 h 549275"/>
              <a:gd name="T2" fmla="*/ 154374 w 272415"/>
              <a:gd name="T3" fmla="*/ 461264 h 549275"/>
              <a:gd name="T4" fmla="*/ 264192 w 272415"/>
              <a:gd name="T5" fmla="*/ 548894 h 549275"/>
              <a:gd name="T6" fmla="*/ 266258 w 272415"/>
              <a:gd name="T7" fmla="*/ 450977 h 549275"/>
              <a:gd name="T8" fmla="*/ 204790 w 272415"/>
              <a:gd name="T9" fmla="*/ 450977 h 549275"/>
              <a:gd name="T10" fmla="*/ 199467 w 272415"/>
              <a:gd name="T11" fmla="*/ 439537 h 549275"/>
              <a:gd name="T12" fmla="*/ 222022 w 272415"/>
              <a:gd name="T13" fmla="*/ 428669 h 549275"/>
              <a:gd name="T14" fmla="*/ 199467 w 272415"/>
              <a:gd name="T15" fmla="*/ 439537 h 549275"/>
              <a:gd name="T16" fmla="*/ 204790 w 272415"/>
              <a:gd name="T17" fmla="*/ 450977 h 549275"/>
              <a:gd name="T18" fmla="*/ 227379 w 272415"/>
              <a:gd name="T19" fmla="*/ 440182 h 549275"/>
              <a:gd name="T20" fmla="*/ 222022 w 272415"/>
              <a:gd name="T21" fmla="*/ 428669 h 549275"/>
              <a:gd name="T22" fmla="*/ 267188 w 272415"/>
              <a:gd name="T23" fmla="*/ 406908 h 549275"/>
              <a:gd name="T24" fmla="*/ 222022 w 272415"/>
              <a:gd name="T25" fmla="*/ 428669 h 549275"/>
              <a:gd name="T26" fmla="*/ 227379 w 272415"/>
              <a:gd name="T27" fmla="*/ 440182 h 549275"/>
              <a:gd name="T28" fmla="*/ 204790 w 272415"/>
              <a:gd name="T29" fmla="*/ 450977 h 549275"/>
              <a:gd name="T30" fmla="*/ 266258 w 272415"/>
              <a:gd name="T31" fmla="*/ 450977 h 549275"/>
              <a:gd name="T32" fmla="*/ 267188 w 272415"/>
              <a:gd name="T33" fmla="*/ 406908 h 549275"/>
              <a:gd name="T34" fmla="*/ 22588 w 272415"/>
              <a:gd name="T35" fmla="*/ 0 h 549275"/>
              <a:gd name="T36" fmla="*/ 0 w 272415"/>
              <a:gd name="T37" fmla="*/ 10922 h 549275"/>
              <a:gd name="T38" fmla="*/ 199467 w 272415"/>
              <a:gd name="T39" fmla="*/ 439537 h 549275"/>
              <a:gd name="T40" fmla="*/ 222022 w 272415"/>
              <a:gd name="T41" fmla="*/ 428669 h 549275"/>
              <a:gd name="T42" fmla="*/ 22588 w 272415"/>
              <a:gd name="T43" fmla="*/ 0 h 54927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72415" h="549275">
                <a:moveTo>
                  <a:pt x="202989" y="439537"/>
                </a:moveTo>
                <a:lnTo>
                  <a:pt x="157099" y="461264"/>
                </a:lnTo>
                <a:lnTo>
                  <a:pt x="268858" y="548894"/>
                </a:lnTo>
                <a:lnTo>
                  <a:pt x="270960" y="450977"/>
                </a:lnTo>
                <a:lnTo>
                  <a:pt x="208406" y="450977"/>
                </a:lnTo>
                <a:lnTo>
                  <a:pt x="202989" y="439537"/>
                </a:lnTo>
                <a:close/>
              </a:path>
              <a:path w="272415" h="549275">
                <a:moveTo>
                  <a:pt x="225943" y="428669"/>
                </a:moveTo>
                <a:lnTo>
                  <a:pt x="202989" y="439537"/>
                </a:lnTo>
                <a:lnTo>
                  <a:pt x="208406" y="450977"/>
                </a:lnTo>
                <a:lnTo>
                  <a:pt x="231394" y="440182"/>
                </a:lnTo>
                <a:lnTo>
                  <a:pt x="225943" y="428669"/>
                </a:lnTo>
                <a:close/>
              </a:path>
              <a:path w="272415" h="549275">
                <a:moveTo>
                  <a:pt x="271906" y="406908"/>
                </a:moveTo>
                <a:lnTo>
                  <a:pt x="225943" y="428669"/>
                </a:lnTo>
                <a:lnTo>
                  <a:pt x="231394" y="440182"/>
                </a:lnTo>
                <a:lnTo>
                  <a:pt x="208406" y="450977"/>
                </a:lnTo>
                <a:lnTo>
                  <a:pt x="270960" y="450977"/>
                </a:lnTo>
                <a:lnTo>
                  <a:pt x="271906" y="406908"/>
                </a:lnTo>
                <a:close/>
              </a:path>
              <a:path w="272415" h="549275">
                <a:moveTo>
                  <a:pt x="22986" y="0"/>
                </a:moveTo>
                <a:lnTo>
                  <a:pt x="0" y="10922"/>
                </a:lnTo>
                <a:lnTo>
                  <a:pt x="202989" y="439537"/>
                </a:lnTo>
                <a:lnTo>
                  <a:pt x="225943" y="428669"/>
                </a:lnTo>
                <a:lnTo>
                  <a:pt x="22986" y="0"/>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Tree>
  </p:cSld>
  <p:clrMapOvr>
    <a:masterClrMapping/>
  </p:clrMapOvr>
</p:sld>
</file>

<file path=ppt/slides/slide61.xml><?xml version="1.0" encoding="utf-8"?>
<p:sld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2B1BDC55-1C83-41C7-8D7C-9719526EEEA3}"/>
              </a:ext>
            </a:extLst>
          </p:cNvPr>
          <p:cNvSpPr txBox="1">
            <a:spLocks noGrp="1"/>
          </p:cNvSpPr>
          <p:nvPr>
            <p:ph type="title"/>
          </p:nvPr>
        </p:nvSpPr>
        <p:spPr>
          <a:xfrm>
            <a:off x="109538" y="174625"/>
            <a:ext cx="7875587" cy="690563"/>
          </a:xfrm>
        </p:spPr>
        <p:txBody>
          <a:bodyPr lIns="0" tIns="12700" rIns="0" bIns="0" rtlCol="0">
            <a:spAutoFit/>
          </a:bodyPr>
          <a:lstStyle/>
          <a:p>
            <a:pPr marL="12700">
              <a:spcBef>
                <a:spcPts val="100"/>
              </a:spcBef>
              <a:defRPr/>
            </a:pPr>
            <a:r>
              <a:rPr spc="-5" dirty="0">
                <a:solidFill>
                  <a:schemeClr val="bg1"/>
                </a:solidFill>
              </a:rPr>
              <a:t>独立</a:t>
            </a:r>
            <a:r>
              <a:rPr spc="-10" dirty="0">
                <a:solidFill>
                  <a:schemeClr val="bg1"/>
                </a:solidFill>
              </a:rPr>
              <a:t>可部署性</a:t>
            </a:r>
            <a:r>
              <a:rPr dirty="0">
                <a:solidFill>
                  <a:schemeClr val="bg1"/>
                </a:solidFill>
              </a:rPr>
              <a:t>是</a:t>
            </a:r>
            <a:r>
              <a:rPr spc="35" dirty="0">
                <a:solidFill>
                  <a:schemeClr val="bg1"/>
                </a:solidFill>
              </a:rPr>
              <a:t> </a:t>
            </a:r>
            <a:r>
              <a:rPr spc="-5" dirty="0">
                <a:solidFill>
                  <a:schemeClr val="bg1"/>
                </a:solidFill>
              </a:rPr>
              <a:t>关键</a:t>
            </a:r>
          </a:p>
        </p:txBody>
      </p:sp>
      <p:sp>
        <p:nvSpPr>
          <p:cNvPr id="4" name="object 4">
            <a:extLst>
              <a:ext uri="{FF2B5EF4-FFF2-40B4-BE49-F238E27FC236}">
                <a16:creationId xmlns:a16="http://schemas.microsoft.com/office/drawing/2014/main" id="{FFDAD1DE-3024-44C2-8311-B981E56D4C31}"/>
              </a:ext>
            </a:extLst>
          </p:cNvPr>
          <p:cNvSpPr txBox="1"/>
          <p:nvPr/>
        </p:nvSpPr>
        <p:spPr>
          <a:xfrm>
            <a:off x="917575" y="1373188"/>
            <a:ext cx="7442200" cy="2562225"/>
          </a:xfrm>
          <a:prstGeom prst="rect">
            <a:avLst/>
          </a:prstGeom>
        </p:spPr>
        <p:txBody>
          <a:bodyPr lIns="0" tIns="139065" rIns="0" bIns="0">
            <a:spAutoFit/>
          </a:bodyPr>
          <a:lstStyle/>
          <a:p>
            <a:pPr marL="355600" indent="-342900">
              <a:spcBef>
                <a:spcPts val="1095"/>
              </a:spcBef>
              <a:buFont typeface="Arial" panose="020B0604020202020204" pitchFamily="34" charset="0"/>
              <a:buChar char="•"/>
              <a:defRPr/>
            </a:pPr>
            <a:r>
              <a:rPr sz="2800" spc="-5" dirty="0">
                <a:solidFill>
                  <a:srgbClr val="272821"/>
                </a:solidFill>
                <a:latin typeface="Franklin Gothic Medium Cond"/>
                <a:cs typeface="Franklin Gothic Medium Cond"/>
              </a:rPr>
              <a:t>它</a:t>
            </a:r>
            <a:r>
              <a:rPr sz="2800" dirty="0">
                <a:solidFill>
                  <a:srgbClr val="272821"/>
                </a:solidFill>
                <a:latin typeface="Franklin Gothic Medium Cond"/>
                <a:cs typeface="Franklin Gothic Medium Cond"/>
              </a:rPr>
              <a:t>实现分离和独立进化</a:t>
            </a:r>
            <a:r>
              <a:rPr sz="2800" spc="-55" dirty="0">
                <a:solidFill>
                  <a:srgbClr val="272821"/>
                </a:solidFill>
                <a:latin typeface="Franklin Gothic Medium Cond"/>
                <a:cs typeface="Franklin Gothic Medium Cond"/>
              </a:rPr>
              <a:t> </a:t>
            </a:r>
            <a:r>
              <a:rPr sz="2800" dirty="0">
                <a:solidFill>
                  <a:srgbClr val="272821"/>
                </a:solidFill>
                <a:latin typeface="Franklin Gothic Medium Cond"/>
                <a:cs typeface="Franklin Gothic Medium Cond"/>
              </a:rPr>
              <a:t>的</a:t>
            </a:r>
            <a:endParaRPr sz="2800" dirty="0">
              <a:latin typeface="Franklin Gothic Medium Cond"/>
              <a:cs typeface="Franklin Gothic Medium Cond"/>
            </a:endParaRPr>
          </a:p>
          <a:p>
            <a:pPr marL="698500" lvl="1" indent="-228600">
              <a:spcBef>
                <a:spcPts val="994"/>
              </a:spcBef>
              <a:buClr>
                <a:srgbClr val="808285"/>
              </a:buClr>
              <a:buFont typeface="Arial"/>
              <a:buChar char="•"/>
              <a:tabLst>
                <a:tab pos="241300" algn="l"/>
                <a:tab pos="241935" algn="l"/>
              </a:tabLst>
              <a:defRPr/>
            </a:pPr>
            <a:r>
              <a:rPr sz="2400" dirty="0">
                <a:solidFill>
                  <a:srgbClr val="272821"/>
                </a:solidFill>
                <a:latin typeface="Franklin Gothic Medium Cond"/>
                <a:cs typeface="Franklin Gothic Medium Cond"/>
              </a:rPr>
              <a:t>代码</a:t>
            </a:r>
            <a:r>
              <a:rPr sz="2400" spc="-15" dirty="0">
                <a:solidFill>
                  <a:srgbClr val="272821"/>
                </a:solidFill>
                <a:latin typeface="Franklin Gothic Medium Cond"/>
                <a:cs typeface="Franklin Gothic Medium Cond"/>
              </a:rPr>
              <a:t> </a:t>
            </a:r>
            <a:r>
              <a:rPr sz="2400" spc="-5" dirty="0">
                <a:solidFill>
                  <a:srgbClr val="272821"/>
                </a:solidFill>
                <a:latin typeface="Franklin Gothic Medium Cond"/>
                <a:cs typeface="Franklin Gothic Medium Cond"/>
              </a:rPr>
              <a:t>基地</a:t>
            </a:r>
            <a:endParaRPr sz="2400" dirty="0">
              <a:latin typeface="Franklin Gothic Medium Cond"/>
              <a:cs typeface="Franklin Gothic Medium Cond"/>
            </a:endParaRPr>
          </a:p>
          <a:p>
            <a:pPr marL="698500" lvl="1" indent="-228600">
              <a:spcBef>
                <a:spcPts val="994"/>
              </a:spcBef>
              <a:buClr>
                <a:srgbClr val="808285"/>
              </a:buClr>
              <a:buFont typeface="Arial"/>
              <a:buChar char="•"/>
              <a:tabLst>
                <a:tab pos="241300" algn="l"/>
                <a:tab pos="241935" algn="l"/>
              </a:tabLst>
              <a:defRPr/>
            </a:pPr>
            <a:r>
              <a:rPr sz="2400" dirty="0">
                <a:solidFill>
                  <a:srgbClr val="272821"/>
                </a:solidFill>
                <a:latin typeface="Franklin Gothic Medium Cond"/>
                <a:cs typeface="Franklin Gothic Medium Cond"/>
              </a:rPr>
              <a:t>技术</a:t>
            </a:r>
            <a:r>
              <a:rPr sz="2400" spc="-15" dirty="0">
                <a:solidFill>
                  <a:srgbClr val="272821"/>
                </a:solidFill>
                <a:latin typeface="Franklin Gothic Medium Cond"/>
                <a:cs typeface="Franklin Gothic Medium Cond"/>
              </a:rPr>
              <a:t> </a:t>
            </a:r>
            <a:r>
              <a:rPr sz="2400" dirty="0">
                <a:solidFill>
                  <a:srgbClr val="272821"/>
                </a:solidFill>
                <a:latin typeface="Franklin Gothic Medium Cond"/>
                <a:cs typeface="Franklin Gothic Medium Cond"/>
              </a:rPr>
              <a:t>栈</a:t>
            </a:r>
            <a:endParaRPr sz="2400" dirty="0">
              <a:latin typeface="Franklin Gothic Medium Cond"/>
              <a:cs typeface="Franklin Gothic Medium Cond"/>
            </a:endParaRPr>
          </a:p>
          <a:p>
            <a:pPr marL="698500" lvl="1" indent="-228600">
              <a:spcBef>
                <a:spcPts val="1010"/>
              </a:spcBef>
              <a:buClr>
                <a:srgbClr val="808285"/>
              </a:buClr>
              <a:buFont typeface="Arial"/>
              <a:buChar char="•"/>
              <a:tabLst>
                <a:tab pos="241300" algn="l"/>
                <a:tab pos="241935" algn="l"/>
              </a:tabLst>
              <a:defRPr/>
            </a:pPr>
            <a:r>
              <a:rPr sz="2400" spc="-5" dirty="0">
                <a:solidFill>
                  <a:srgbClr val="272821"/>
                </a:solidFill>
                <a:latin typeface="Franklin Gothic Medium Cond"/>
                <a:cs typeface="Franklin Gothic Medium Cond"/>
              </a:rPr>
              <a:t>缩放</a:t>
            </a:r>
            <a:endParaRPr sz="2400" dirty="0">
              <a:latin typeface="Franklin Gothic Medium Cond"/>
              <a:cs typeface="Franklin Gothic Medium Cond"/>
            </a:endParaRPr>
          </a:p>
          <a:p>
            <a:pPr marL="698500" lvl="1" indent="-228600">
              <a:spcBef>
                <a:spcPts val="994"/>
              </a:spcBef>
              <a:buClr>
                <a:srgbClr val="808285"/>
              </a:buClr>
              <a:buFont typeface="Arial"/>
              <a:buChar char="•"/>
              <a:tabLst>
                <a:tab pos="241300" algn="l"/>
                <a:tab pos="241935" algn="l"/>
              </a:tabLst>
              <a:defRPr/>
            </a:pPr>
            <a:r>
              <a:rPr sz="2400" dirty="0">
                <a:solidFill>
                  <a:srgbClr val="272821"/>
                </a:solidFill>
                <a:latin typeface="Franklin Gothic Medium Cond"/>
                <a:cs typeface="Franklin Gothic Medium Cond"/>
              </a:rPr>
              <a:t>和</a:t>
            </a:r>
            <a:r>
              <a:rPr sz="2400" spc="-5" dirty="0">
                <a:solidFill>
                  <a:srgbClr val="272821"/>
                </a:solidFill>
                <a:latin typeface="Franklin Gothic Medium Cond"/>
                <a:cs typeface="Franklin Gothic Medium Cond"/>
              </a:rPr>
              <a:t>特征</a:t>
            </a:r>
            <a:r>
              <a:rPr sz="2400" spc="-10" dirty="0">
                <a:solidFill>
                  <a:srgbClr val="272821"/>
                </a:solidFill>
                <a:latin typeface="Franklin Gothic Medium Cond"/>
                <a:cs typeface="Franklin Gothic Medium Cond"/>
              </a:rPr>
              <a:t> </a:t>
            </a:r>
            <a:r>
              <a:rPr sz="2400" dirty="0">
                <a:solidFill>
                  <a:srgbClr val="272821"/>
                </a:solidFill>
                <a:latin typeface="Franklin Gothic Medium Cond"/>
                <a:cs typeface="Franklin Gothic Medium Cond"/>
              </a:rPr>
              <a:t>太</a:t>
            </a:r>
            <a:endParaRPr sz="2400" dirty="0">
              <a:latin typeface="Franklin Gothic Medium Cond"/>
              <a:cs typeface="Franklin Gothic Medium Cond"/>
            </a:endParaRPr>
          </a:p>
        </p:txBody>
      </p:sp>
    </p:spTree>
  </p:cSld>
  <p:clrMapOvr>
    <a:masterClrMapping/>
  </p:clrMapOvr>
</p:sld>
</file>

<file path=ppt/slides/slide62.xml><?xml version="1.0" encoding="utf-8"?>
<p:sld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24EBE7F6-1556-4088-8E43-993D53C3EFD3}"/>
              </a:ext>
            </a:extLst>
          </p:cNvPr>
          <p:cNvSpPr txBox="1">
            <a:spLocks noGrp="1"/>
          </p:cNvSpPr>
          <p:nvPr>
            <p:ph type="title"/>
          </p:nvPr>
        </p:nvSpPr>
        <p:spPr>
          <a:xfrm>
            <a:off x="0" y="192088"/>
            <a:ext cx="7231063" cy="688975"/>
          </a:xfrm>
        </p:spPr>
        <p:txBody>
          <a:bodyPr lIns="0" tIns="12700" rIns="0" bIns="0" rtlCol="0">
            <a:spAutoFit/>
          </a:bodyPr>
          <a:lstStyle/>
          <a:p>
            <a:pPr marL="12700">
              <a:spcBef>
                <a:spcPts val="100"/>
              </a:spcBef>
              <a:defRPr/>
            </a:pPr>
            <a:r>
              <a:rPr spc="-5" dirty="0">
                <a:solidFill>
                  <a:schemeClr val="bg1"/>
                </a:solidFill>
              </a:rPr>
              <a:t>独立</a:t>
            </a:r>
            <a:r>
              <a:rPr dirty="0">
                <a:solidFill>
                  <a:schemeClr val="bg1"/>
                </a:solidFill>
              </a:rPr>
              <a:t>代码</a:t>
            </a:r>
            <a:r>
              <a:rPr spc="-50" dirty="0">
                <a:solidFill>
                  <a:schemeClr val="bg1"/>
                </a:solidFill>
              </a:rPr>
              <a:t> </a:t>
            </a:r>
            <a:r>
              <a:rPr spc="-10" dirty="0">
                <a:solidFill>
                  <a:schemeClr val="bg1"/>
                </a:solidFill>
              </a:rPr>
              <a:t>基地</a:t>
            </a:r>
          </a:p>
        </p:txBody>
      </p:sp>
      <p:sp>
        <p:nvSpPr>
          <p:cNvPr id="4" name="object 4">
            <a:extLst>
              <a:ext uri="{FF2B5EF4-FFF2-40B4-BE49-F238E27FC236}">
                <a16:creationId xmlns:a16="http://schemas.microsoft.com/office/drawing/2014/main" id="{6375CD72-F140-41F3-BAEF-4CEA0EFD320D}"/>
              </a:ext>
            </a:extLst>
          </p:cNvPr>
          <p:cNvSpPr txBox="1"/>
          <p:nvPr/>
        </p:nvSpPr>
        <p:spPr>
          <a:xfrm>
            <a:off x="917575" y="1373188"/>
            <a:ext cx="8340725" cy="2254250"/>
          </a:xfrm>
          <a:prstGeom prst="rect">
            <a:avLst/>
          </a:prstGeom>
        </p:spPr>
        <p:txBody>
          <a:bodyPr lIns="0" tIns="139065" rIns="0" bIns="0">
            <a:spAutoFit/>
          </a:bodyPr>
          <a:lstStyle/>
          <a:p>
            <a:pPr marL="355600" indent="-342900">
              <a:spcBef>
                <a:spcPts val="1095"/>
              </a:spcBef>
              <a:buFont typeface="Arial" panose="020B0604020202020204" pitchFamily="34" charset="0"/>
              <a:buChar char="•"/>
              <a:defRPr/>
            </a:pPr>
            <a:r>
              <a:rPr sz="2400" dirty="0">
                <a:solidFill>
                  <a:srgbClr val="272821"/>
                </a:solidFill>
                <a:latin typeface="Franklin Gothic Medium Cond"/>
                <a:cs typeface="Franklin Gothic Medium Cond"/>
              </a:rPr>
              <a:t>每个</a:t>
            </a:r>
            <a:r>
              <a:rPr sz="2400" spc="5" dirty="0">
                <a:solidFill>
                  <a:srgbClr val="272821"/>
                </a:solidFill>
                <a:latin typeface="Franklin Gothic Medium Cond"/>
                <a:cs typeface="Franklin Gothic Medium Cond"/>
              </a:rPr>
              <a:t>服务</a:t>
            </a:r>
            <a:r>
              <a:rPr sz="2400" dirty="0">
                <a:solidFill>
                  <a:srgbClr val="272821"/>
                </a:solidFill>
                <a:latin typeface="Franklin Gothic Medium Cond"/>
                <a:cs typeface="Franklin Gothic Medium Cond"/>
              </a:rPr>
              <a:t>有自己的软件</a:t>
            </a:r>
            <a:r>
              <a:rPr sz="2400" spc="-10" dirty="0">
                <a:solidFill>
                  <a:srgbClr val="272821"/>
                </a:solidFill>
                <a:latin typeface="Franklin Gothic Medium Cond"/>
                <a:cs typeface="Franklin Gothic Medium Cond"/>
              </a:rPr>
              <a:t> </a:t>
            </a:r>
            <a:r>
              <a:rPr sz="2400" dirty="0">
                <a:solidFill>
                  <a:srgbClr val="272821"/>
                </a:solidFill>
                <a:latin typeface="Franklin Gothic Medium Cond"/>
                <a:cs typeface="Franklin Gothic Medium Cond"/>
              </a:rPr>
              <a:t>存储 库</a:t>
            </a:r>
            <a:endParaRPr sz="2400" dirty="0">
              <a:latin typeface="Franklin Gothic Medium Cond"/>
              <a:cs typeface="Franklin Gothic Medium Cond"/>
            </a:endParaRPr>
          </a:p>
          <a:p>
            <a:pPr marL="698500" lvl="1" indent="-228600">
              <a:spcBef>
                <a:spcPts val="994"/>
              </a:spcBef>
              <a:buClr>
                <a:srgbClr val="808285"/>
              </a:buClr>
              <a:buFont typeface="Arial"/>
              <a:buChar char="•"/>
              <a:tabLst>
                <a:tab pos="241300" algn="l"/>
                <a:tab pos="241935" algn="l"/>
              </a:tabLst>
              <a:defRPr/>
            </a:pPr>
            <a:r>
              <a:rPr sz="2000" dirty="0">
                <a:solidFill>
                  <a:srgbClr val="272821"/>
                </a:solidFill>
                <a:latin typeface="Franklin Gothic Medium Cond"/>
                <a:cs typeface="Franklin Gothic Medium Cond"/>
              </a:rPr>
              <a:t>代码库对开发人员是可维护的-它适合于它们的</a:t>
            </a:r>
            <a:r>
              <a:rPr sz="2000" spc="-35" dirty="0">
                <a:solidFill>
                  <a:srgbClr val="272821"/>
                </a:solidFill>
                <a:latin typeface="Franklin Gothic Medium Cond"/>
                <a:cs typeface="Franklin Gothic Medium Cond"/>
              </a:rPr>
              <a:t> </a:t>
            </a:r>
            <a:r>
              <a:rPr sz="2000" dirty="0">
                <a:solidFill>
                  <a:srgbClr val="272821"/>
                </a:solidFill>
                <a:latin typeface="Franklin Gothic Medium Cond"/>
                <a:cs typeface="Franklin Gothic Medium Cond"/>
              </a:rPr>
              <a:t>大脑</a:t>
            </a:r>
            <a:endParaRPr sz="2000" dirty="0">
              <a:latin typeface="Franklin Gothic Medium Cond"/>
              <a:cs typeface="Franklin Gothic Medium Cond"/>
            </a:endParaRPr>
          </a:p>
          <a:p>
            <a:pPr marL="698500" lvl="1" indent="-228600">
              <a:spcBef>
                <a:spcPts val="994"/>
              </a:spcBef>
              <a:buClr>
                <a:srgbClr val="808285"/>
              </a:buClr>
              <a:buFont typeface="Arial"/>
              <a:buChar char="•"/>
              <a:tabLst>
                <a:tab pos="241300" algn="l"/>
                <a:tab pos="241935" algn="l"/>
              </a:tabLst>
              <a:defRPr/>
            </a:pPr>
            <a:r>
              <a:rPr sz="2000" spc="-15" dirty="0">
                <a:solidFill>
                  <a:srgbClr val="272821"/>
                </a:solidFill>
                <a:latin typeface="Franklin Gothic Medium Cond"/>
                <a:cs typeface="Franklin Gothic Medium Cond"/>
              </a:rPr>
              <a:t>工具</a:t>
            </a:r>
            <a:r>
              <a:rPr sz="2000" dirty="0">
                <a:solidFill>
                  <a:srgbClr val="272821"/>
                </a:solidFill>
                <a:latin typeface="Franklin Gothic Medium Cond"/>
                <a:cs typeface="Franklin Gothic Medium Cond"/>
              </a:rPr>
              <a:t>快速工作–</a:t>
            </a:r>
            <a:r>
              <a:rPr sz="2000" spc="-5" dirty="0">
                <a:solidFill>
                  <a:srgbClr val="272821"/>
                </a:solidFill>
                <a:latin typeface="Franklin Gothic Medium Cond"/>
                <a:cs typeface="Franklin Gothic Medium Cond"/>
              </a:rPr>
              <a:t>建筑</a:t>
            </a:r>
            <a:r>
              <a:rPr sz="2000" dirty="0">
                <a:solidFill>
                  <a:srgbClr val="272821"/>
                </a:solidFill>
                <a:latin typeface="Franklin Gothic Medium Cond"/>
                <a:cs typeface="Franklin Gothic Medium Cond"/>
              </a:rPr>
              <a:t>测试, 重构代码需要</a:t>
            </a:r>
            <a:r>
              <a:rPr sz="2000" spc="75" dirty="0">
                <a:solidFill>
                  <a:srgbClr val="272821"/>
                </a:solidFill>
                <a:latin typeface="Franklin Gothic Medium Cond"/>
                <a:cs typeface="Franklin Gothic Medium Cond"/>
              </a:rPr>
              <a:t> </a:t>
            </a:r>
            <a:r>
              <a:rPr sz="2000" spc="-5" dirty="0">
                <a:solidFill>
                  <a:srgbClr val="272821"/>
                </a:solidFill>
                <a:latin typeface="Franklin Gothic Medium Cond"/>
                <a:cs typeface="Franklin Gothic Medium Cond"/>
              </a:rPr>
              <a:t>秒</a:t>
            </a:r>
            <a:endParaRPr sz="2000" dirty="0">
              <a:latin typeface="Franklin Gothic Medium Cond"/>
              <a:cs typeface="Franklin Gothic Medium Cond"/>
            </a:endParaRPr>
          </a:p>
          <a:p>
            <a:pPr marL="698500" lvl="1" indent="-228600">
              <a:spcBef>
                <a:spcPts val="1010"/>
              </a:spcBef>
              <a:buClr>
                <a:srgbClr val="808285"/>
              </a:buClr>
              <a:buFont typeface="Arial"/>
              <a:buChar char="•"/>
              <a:tabLst>
                <a:tab pos="241300" algn="l"/>
                <a:tab pos="241935" algn="l"/>
              </a:tabLst>
              <a:defRPr/>
            </a:pPr>
            <a:r>
              <a:rPr sz="2000" spc="5" dirty="0">
                <a:solidFill>
                  <a:srgbClr val="272821"/>
                </a:solidFill>
                <a:latin typeface="Franklin Gothic Medium Cond"/>
                <a:cs typeface="Franklin Gothic Medium Cond"/>
              </a:rPr>
              <a:t>服务</a:t>
            </a:r>
            <a:r>
              <a:rPr sz="2000" spc="10" dirty="0">
                <a:solidFill>
                  <a:srgbClr val="272821"/>
                </a:solidFill>
                <a:latin typeface="Franklin Gothic Medium Cond"/>
                <a:cs typeface="Franklin Gothic Medium Cond"/>
              </a:rPr>
              <a:t>启动</a:t>
            </a:r>
            <a:r>
              <a:rPr sz="2000" dirty="0">
                <a:solidFill>
                  <a:srgbClr val="272821"/>
                </a:solidFill>
                <a:latin typeface="Franklin Gothic Medium Cond"/>
                <a:cs typeface="Franklin Gothic Medium Cond"/>
              </a:rPr>
              <a:t>只需要</a:t>
            </a:r>
            <a:r>
              <a:rPr sz="2000" spc="-60" dirty="0">
                <a:solidFill>
                  <a:srgbClr val="272821"/>
                </a:solidFill>
                <a:latin typeface="Franklin Gothic Medium Cond"/>
                <a:cs typeface="Franklin Gothic Medium Cond"/>
              </a:rPr>
              <a:t> </a:t>
            </a:r>
            <a:r>
              <a:rPr sz="2000" dirty="0">
                <a:solidFill>
                  <a:srgbClr val="272821"/>
                </a:solidFill>
                <a:latin typeface="Franklin Gothic Medium Cond"/>
                <a:cs typeface="Franklin Gothic Medium Cond"/>
              </a:rPr>
              <a:t>秒</a:t>
            </a:r>
            <a:endParaRPr sz="2000" dirty="0">
              <a:latin typeface="Franklin Gothic Medium Cond"/>
              <a:cs typeface="Franklin Gothic Medium Cond"/>
            </a:endParaRPr>
          </a:p>
          <a:p>
            <a:pPr marL="698500" lvl="1" indent="-228600">
              <a:spcBef>
                <a:spcPts val="994"/>
              </a:spcBef>
              <a:buClr>
                <a:srgbClr val="808285"/>
              </a:buClr>
              <a:buFont typeface="Arial"/>
              <a:buChar char="•"/>
              <a:tabLst>
                <a:tab pos="241300" algn="l"/>
                <a:tab pos="241935" algn="l"/>
              </a:tabLst>
              <a:defRPr/>
            </a:pPr>
            <a:r>
              <a:rPr sz="2000" spc="-5" dirty="0">
                <a:solidFill>
                  <a:srgbClr val="272821"/>
                </a:solidFill>
                <a:latin typeface="Franklin Gothic Medium Cond"/>
                <a:cs typeface="Franklin Gothic Medium Cond"/>
              </a:rPr>
              <a:t>不</a:t>
            </a:r>
            <a:r>
              <a:rPr sz="2000" dirty="0">
                <a:solidFill>
                  <a:srgbClr val="272821"/>
                </a:solidFill>
                <a:latin typeface="Franklin Gothic Medium Cond"/>
                <a:cs typeface="Franklin Gothic Medium Cond"/>
              </a:rPr>
              <a:t>意外交叉依赖关系</a:t>
            </a:r>
            <a:r>
              <a:rPr sz="2000" spc="-5" dirty="0">
                <a:solidFill>
                  <a:srgbClr val="272821"/>
                </a:solidFill>
                <a:latin typeface="Franklin Gothic Medium Cond"/>
                <a:cs typeface="Franklin Gothic Medium Cond"/>
              </a:rPr>
              <a:t>之间</a:t>
            </a:r>
            <a:r>
              <a:rPr sz="2000" dirty="0">
                <a:solidFill>
                  <a:srgbClr val="272821"/>
                </a:solidFill>
                <a:latin typeface="Franklin Gothic Medium Cond"/>
                <a:cs typeface="Franklin Gothic Medium Cond"/>
              </a:rPr>
              <a:t>代码</a:t>
            </a:r>
            <a:r>
              <a:rPr sz="2000" spc="-80" dirty="0">
                <a:solidFill>
                  <a:srgbClr val="272821"/>
                </a:solidFill>
                <a:latin typeface="Franklin Gothic Medium Cond"/>
                <a:cs typeface="Franklin Gothic Medium Cond"/>
              </a:rPr>
              <a:t> </a:t>
            </a:r>
            <a:r>
              <a:rPr sz="2000" spc="-5" dirty="0">
                <a:solidFill>
                  <a:srgbClr val="272821"/>
                </a:solidFill>
                <a:latin typeface="Franklin Gothic Medium Cond"/>
                <a:cs typeface="Franklin Gothic Medium Cond"/>
              </a:rPr>
              <a:t>基地</a:t>
            </a:r>
            <a:endParaRPr sz="2000" dirty="0">
              <a:latin typeface="Franklin Gothic Medium Cond"/>
              <a:cs typeface="Franklin Gothic Medium Cond"/>
            </a:endParaRPr>
          </a:p>
        </p:txBody>
      </p:sp>
    </p:spTree>
  </p:cSld>
  <p:clrMapOvr>
    <a:masterClrMapping/>
  </p:clrMapOvr>
</p:sld>
</file>

<file path=ppt/slides/slide63.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A8EB9B91-DCD9-4FE9-97DB-D32354E6B187}"/>
              </a:ext>
            </a:extLst>
          </p:cNvPr>
          <p:cNvSpPr txBox="1">
            <a:spLocks noGrp="1"/>
          </p:cNvSpPr>
          <p:nvPr>
            <p:ph type="title"/>
          </p:nvPr>
        </p:nvSpPr>
        <p:spPr>
          <a:xfrm>
            <a:off x="917575" y="306388"/>
            <a:ext cx="7189788" cy="688975"/>
          </a:xfrm>
        </p:spPr>
        <p:txBody>
          <a:bodyPr lIns="0" tIns="12700" rIns="0" bIns="0" rtlCol="0">
            <a:spAutoFit/>
          </a:bodyPr>
          <a:lstStyle/>
          <a:p>
            <a:pPr marL="12700">
              <a:spcBef>
                <a:spcPts val="100"/>
              </a:spcBef>
              <a:defRPr/>
            </a:pPr>
            <a:r>
              <a:rPr spc="-5" dirty="0">
                <a:solidFill>
                  <a:schemeClr val="bg1"/>
                </a:solidFill>
              </a:rPr>
              <a:t>独立</a:t>
            </a:r>
            <a:r>
              <a:rPr dirty="0">
                <a:solidFill>
                  <a:schemeClr val="bg1"/>
                </a:solidFill>
              </a:rPr>
              <a:t>技术</a:t>
            </a:r>
            <a:r>
              <a:rPr spc="-50" dirty="0">
                <a:solidFill>
                  <a:schemeClr val="bg1"/>
                </a:solidFill>
              </a:rPr>
              <a:t> </a:t>
            </a:r>
            <a:r>
              <a:rPr spc="5" dirty="0">
                <a:solidFill>
                  <a:schemeClr val="bg1"/>
                </a:solidFill>
              </a:rPr>
              <a:t>栈</a:t>
            </a:r>
          </a:p>
        </p:txBody>
      </p:sp>
      <p:sp>
        <p:nvSpPr>
          <p:cNvPr id="249861" name="object 4">
            <a:extLst>
              <a:ext uri="{FF2B5EF4-FFF2-40B4-BE49-F238E27FC236}">
                <a16:creationId xmlns:a16="http://schemas.microsoft.com/office/drawing/2014/main" id="{3FB533CD-2C50-4B45-8B77-EE73BE1A0979}"/>
              </a:ext>
            </a:extLst>
          </p:cNvPr>
          <p:cNvSpPr txBox="1">
            <a:spLocks noChangeArrowheads="1"/>
          </p:cNvSpPr>
          <p:nvPr/>
        </p:nvSpPr>
        <p:spPr bwMode="auto">
          <a:xfrm>
            <a:off x="917575" y="1373188"/>
            <a:ext cx="9256713" cy="429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39065" rIns="0" bIns="0">
            <a:spAutoFit/>
          </a:bodyPr>
          <a:lstStyle>
            <a:lvl1pPr marL="12700">
              <a:defRPr>
                <a:solidFill>
                  <a:schemeClr val="tx1"/>
                </a:solidFill>
                <a:latin typeface="Calibri" panose="020F0502020204030204" pitchFamily="34" charset="0"/>
                <a:ea typeface="宋体" panose="02010600030101010101" pitchFamily="2" charset="-122"/>
              </a:defRPr>
            </a:lvl1pPr>
            <a:lvl2pPr indent="-173038">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55600" indent="-342900">
              <a:spcBef>
                <a:spcPts val="1100"/>
              </a:spcBef>
              <a:buFont typeface="Arial" panose="020B0604020202020204" pitchFamily="34" charset="0"/>
              <a:buChar char="•"/>
              <a:defRPr/>
            </a:pPr>
            <a:r>
              <a:rPr lang="zh-CN" altLang="zh-CN" sz="2400" dirty="0">
                <a:solidFill>
                  <a:srgbClr val="272821"/>
                </a:solidFill>
                <a:latin typeface="Franklin Gothic Medium Cond" panose="020B0606030402020204" pitchFamily="34" charset="0"/>
              </a:rPr>
              <a:t>每个服务都在自己的技术栈上实现</a:t>
            </a:r>
            <a:endParaRPr lang="zh-CN" altLang="zh-CN" sz="2400" dirty="0">
              <a:latin typeface="Franklin Gothic Medium Cond" panose="020B0606030402020204" pitchFamily="34" charset="0"/>
            </a:endParaRPr>
          </a:p>
          <a:p>
            <a:pPr lvl="1">
              <a:spcBef>
                <a:spcPts val="1000"/>
              </a:spcBef>
              <a:buClr>
                <a:srgbClr val="808285"/>
              </a:buClr>
              <a:buFont typeface="Arial" panose="020B0604020202020204" pitchFamily="34" charset="0"/>
              <a:buChar char="•"/>
              <a:defRPr/>
            </a:pPr>
            <a:r>
              <a:rPr lang="zh-CN" altLang="zh-CN" sz="2000" dirty="0">
                <a:solidFill>
                  <a:srgbClr val="272821"/>
                </a:solidFill>
                <a:latin typeface="Franklin Gothic Medium Cond" panose="020B0606030402020204" pitchFamily="34" charset="0"/>
              </a:rPr>
              <a:t>可以选择技术栈以更好地适应任务</a:t>
            </a:r>
            <a:endParaRPr lang="zh-CN" altLang="zh-CN" sz="2000" dirty="0">
              <a:latin typeface="Franklin Gothic Medium Cond" panose="020B0606030402020204" pitchFamily="34" charset="0"/>
            </a:endParaRPr>
          </a:p>
          <a:p>
            <a:pPr lvl="1">
              <a:spcBef>
                <a:spcPts val="1000"/>
              </a:spcBef>
              <a:buClr>
                <a:srgbClr val="808285"/>
              </a:buClr>
              <a:buFont typeface="Arial" panose="020B0604020202020204" pitchFamily="34" charset="0"/>
              <a:buChar char="•"/>
              <a:defRPr/>
            </a:pPr>
            <a:r>
              <a:rPr lang="zh-CN" altLang="zh-CN" sz="2000" dirty="0">
                <a:solidFill>
                  <a:srgbClr val="272821"/>
                </a:solidFill>
                <a:latin typeface="Franklin Gothic Medium Cond" panose="020B0606030402020204" pitchFamily="34" charset="0"/>
              </a:rPr>
              <a:t>团队还可以在单个 microservice 中测试新技术</a:t>
            </a:r>
            <a:endParaRPr lang="zh-CN" altLang="zh-CN" sz="2000" dirty="0">
              <a:latin typeface="Franklin Gothic Medium Cond" panose="020B0606030402020204" pitchFamily="34" charset="0"/>
            </a:endParaRPr>
          </a:p>
          <a:p>
            <a:pPr>
              <a:spcBef>
                <a:spcPts val="1013"/>
              </a:spcBef>
              <a:buClr>
                <a:srgbClr val="808285"/>
              </a:buClr>
              <a:buFont typeface="Arial" panose="020B0604020202020204" pitchFamily="34" charset="0"/>
              <a:buChar char="•"/>
              <a:defRPr/>
            </a:pPr>
            <a:r>
              <a:rPr lang="zh-CN" altLang="zh-CN" sz="2400" dirty="0">
                <a:solidFill>
                  <a:srgbClr val="272821"/>
                </a:solidFill>
                <a:latin typeface="Franklin Gothic Medium Cond" panose="020B0606030402020204" pitchFamily="34" charset="0"/>
              </a:rPr>
              <a:t>没有系统范围的标准化技术栈也意味着</a:t>
            </a:r>
            <a:endParaRPr lang="zh-CN" altLang="zh-CN" sz="2400" dirty="0">
              <a:latin typeface="Franklin Gothic Medium Cond" panose="020B0606030402020204" pitchFamily="34" charset="0"/>
            </a:endParaRPr>
          </a:p>
          <a:p>
            <a:pPr lvl="1">
              <a:spcBef>
                <a:spcPts val="500"/>
              </a:spcBef>
              <a:buClr>
                <a:srgbClr val="808285"/>
              </a:buClr>
              <a:buFont typeface="Arial" panose="020B0604020202020204" pitchFamily="34" charset="0"/>
              <a:buChar char="•"/>
              <a:defRPr/>
            </a:pPr>
            <a:r>
              <a:rPr lang="zh-CN" altLang="zh-CN" sz="2000" dirty="0">
                <a:solidFill>
                  <a:srgbClr val="272821"/>
                </a:solidFill>
                <a:latin typeface="Franklin Gothic Medium Cond" panose="020B0606030402020204" pitchFamily="34" charset="0"/>
              </a:rPr>
              <a:t>没有努力让你的技术引入佳能</a:t>
            </a:r>
            <a:endParaRPr lang="zh-CN" altLang="zh-CN" sz="2000" dirty="0">
              <a:latin typeface="Franklin Gothic Medium Cond" panose="020B0606030402020204" pitchFamily="34" charset="0"/>
            </a:endParaRPr>
          </a:p>
          <a:p>
            <a:pPr lvl="1">
              <a:spcBef>
                <a:spcPts val="500"/>
              </a:spcBef>
              <a:buClr>
                <a:srgbClr val="808285"/>
              </a:buClr>
              <a:buFont typeface="Arial" panose="020B0604020202020204" pitchFamily="34" charset="0"/>
              <a:buChar char="•"/>
              <a:defRPr/>
            </a:pPr>
            <a:r>
              <a:rPr lang="zh-CN" altLang="zh-CN" sz="2000" dirty="0">
                <a:solidFill>
                  <a:srgbClr val="272821"/>
                </a:solidFill>
                <a:latin typeface="Franklin Gothic Medium Cond" panose="020B0606030402020204" pitchFamily="34" charset="0"/>
              </a:rPr>
              <a:t>不依赖于不必要的技术或库的小猪包</a:t>
            </a:r>
            <a:endParaRPr lang="zh-CN" altLang="zh-CN" sz="2000" dirty="0">
              <a:latin typeface="Franklin Gothic Medium Cond" panose="020B0606030402020204" pitchFamily="34" charset="0"/>
            </a:endParaRPr>
          </a:p>
          <a:p>
            <a:pPr lvl="1">
              <a:spcBef>
                <a:spcPts val="513"/>
              </a:spcBef>
              <a:buClr>
                <a:srgbClr val="808285"/>
              </a:buClr>
              <a:buFont typeface="Arial" panose="020B0604020202020204" pitchFamily="34" charset="0"/>
              <a:buChar char="•"/>
              <a:defRPr/>
            </a:pPr>
            <a:r>
              <a:rPr lang="zh-CN" altLang="zh-CN" sz="2000" dirty="0">
                <a:solidFill>
                  <a:srgbClr val="272821"/>
                </a:solidFill>
                <a:latin typeface="Franklin Gothic Medium Cond" panose="020B0606030402020204" pitchFamily="34" charset="0"/>
              </a:rPr>
              <a:t>这只是你自己的依赖地狱你需要挣扎与</a:t>
            </a:r>
            <a:r>
              <a:rPr lang="zh-CN" altLang="zh-CN" sz="2000" dirty="0">
                <a:solidFill>
                  <a:srgbClr val="272821"/>
                </a:solidFill>
                <a:latin typeface="Wingdings" panose="05000000000000000000" pitchFamily="2" charset="2"/>
              </a:rPr>
              <a:t></a:t>
            </a:r>
            <a:endParaRPr lang="zh-CN" altLang="zh-CN" sz="2000" dirty="0">
              <a:latin typeface="Wingdings" panose="05000000000000000000" pitchFamily="2" charset="2"/>
            </a:endParaRPr>
          </a:p>
          <a:p>
            <a:pPr>
              <a:spcBef>
                <a:spcPts val="1000"/>
              </a:spcBef>
              <a:buClr>
                <a:srgbClr val="808285"/>
              </a:buClr>
              <a:buFont typeface="Arial" panose="020B0604020202020204" pitchFamily="34" charset="0"/>
              <a:buChar char="•"/>
              <a:defRPr/>
            </a:pPr>
            <a:r>
              <a:rPr lang="zh-CN" altLang="zh-CN" sz="2400" dirty="0">
                <a:solidFill>
                  <a:srgbClr val="272821"/>
                </a:solidFill>
                <a:latin typeface="Franklin Gothic Medium Cond" panose="020B0606030402020204" pitchFamily="34" charset="0"/>
              </a:rPr>
              <a:t>选择的技术栈通常非常轻量级</a:t>
            </a:r>
            <a:endParaRPr lang="zh-CN" altLang="zh-CN" sz="2400" dirty="0">
              <a:latin typeface="Franklin Gothic Medium Cond" panose="020B0606030402020204" pitchFamily="34" charset="0"/>
            </a:endParaRPr>
          </a:p>
          <a:p>
            <a:pPr lvl="1">
              <a:spcBef>
                <a:spcPts val="500"/>
              </a:spcBef>
              <a:buClr>
                <a:srgbClr val="808285"/>
              </a:buClr>
              <a:buFont typeface="Arial" panose="020B0604020202020204" pitchFamily="34" charset="0"/>
              <a:buChar char="•"/>
              <a:defRPr/>
            </a:pPr>
            <a:r>
              <a:rPr lang="zh-CN" altLang="zh-CN" sz="2000" dirty="0">
                <a:solidFill>
                  <a:srgbClr val="272821"/>
                </a:solidFill>
                <a:latin typeface="Franklin Gothic Medium Cond" panose="020B0606030402020204" pitchFamily="34" charset="0"/>
              </a:rPr>
              <a:t>microservice 通常只是通过命令行启动的单个进程, 而不是部署到容器中的代码和配置。</a:t>
            </a:r>
            <a:endParaRPr lang="zh-CN" altLang="zh-CN" sz="2000" dirty="0">
              <a:latin typeface="Franklin Gothic Medium Cond" panose="020B0606030402020204" pitchFamily="34" charset="0"/>
            </a:endParaRPr>
          </a:p>
        </p:txBody>
      </p:sp>
    </p:spTree>
  </p:cSld>
  <p:clrMapOvr>
    <a:masterClrMapping/>
  </p:clrMapOvr>
</p:sld>
</file>

<file path=ppt/slides/slide64.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C9FBF713-E735-412E-9777-37F9899EA8F8}"/>
              </a:ext>
            </a:extLst>
          </p:cNvPr>
          <p:cNvSpPr txBox="1">
            <a:spLocks noGrp="1"/>
          </p:cNvSpPr>
          <p:nvPr>
            <p:ph type="title"/>
          </p:nvPr>
        </p:nvSpPr>
        <p:spPr>
          <a:xfrm>
            <a:off x="639763" y="158750"/>
            <a:ext cx="5491162" cy="690563"/>
          </a:xfrm>
        </p:spPr>
        <p:txBody>
          <a:bodyPr tIns="12700" rtlCol="0">
            <a:spAutoFit/>
          </a:bodyPr>
          <a:lstStyle/>
          <a:p>
            <a:pPr marL="12700" algn="l">
              <a:spcBef>
                <a:spcPts val="100"/>
              </a:spcBef>
              <a:defRPr/>
            </a:pPr>
            <a:r>
              <a:rPr sz="4400" b="0" spc="-5" dirty="0">
                <a:solidFill>
                  <a:schemeClr val="bg1"/>
                </a:solidFill>
                <a:latin typeface="+mj-lt"/>
              </a:rPr>
              <a:t>独立</a:t>
            </a:r>
            <a:r>
              <a:rPr sz="4400" b="0" spc="-60" dirty="0">
                <a:solidFill>
                  <a:schemeClr val="bg1"/>
                </a:solidFill>
                <a:latin typeface="+mj-lt"/>
              </a:rPr>
              <a:t> </a:t>
            </a:r>
            <a:r>
              <a:rPr sz="4400" b="0" spc="-5" dirty="0">
                <a:solidFill>
                  <a:schemeClr val="bg1"/>
                </a:solidFill>
                <a:latin typeface="+mj-lt"/>
              </a:rPr>
              <a:t>缩放</a:t>
            </a:r>
          </a:p>
        </p:txBody>
      </p:sp>
      <p:sp>
        <p:nvSpPr>
          <p:cNvPr id="3" name="object 3">
            <a:extLst>
              <a:ext uri="{FF2B5EF4-FFF2-40B4-BE49-F238E27FC236}">
                <a16:creationId xmlns:a16="http://schemas.microsoft.com/office/drawing/2014/main" id="{2EFCA2CD-257C-478F-A9BC-3F0C0E057C0E}"/>
              </a:ext>
            </a:extLst>
          </p:cNvPr>
          <p:cNvSpPr txBox="1"/>
          <p:nvPr/>
        </p:nvSpPr>
        <p:spPr>
          <a:xfrm>
            <a:off x="917575" y="1498600"/>
            <a:ext cx="4413250" cy="331788"/>
          </a:xfrm>
          <a:prstGeom prst="rect">
            <a:avLst/>
          </a:prstGeom>
        </p:spPr>
        <p:txBody>
          <a:bodyPr lIns="0" tIns="13335" rIns="0" bIns="0">
            <a:spAutoFit/>
          </a:bodyPr>
          <a:lstStyle/>
          <a:p>
            <a:pPr marL="12700">
              <a:spcBef>
                <a:spcPts val="105"/>
              </a:spcBef>
              <a:defRPr/>
            </a:pPr>
            <a:r>
              <a:rPr sz="2000" dirty="0">
                <a:solidFill>
                  <a:srgbClr val="272821"/>
                </a:solidFill>
                <a:latin typeface="Franklin Gothic Medium Cond"/>
                <a:cs typeface="Franklin Gothic Medium Cond"/>
              </a:rPr>
              <a:t>每个</a:t>
            </a:r>
            <a:r>
              <a:rPr sz="2000" spc="5" dirty="0">
                <a:solidFill>
                  <a:srgbClr val="272821"/>
                </a:solidFill>
                <a:latin typeface="Franklin Gothic Medium Cond"/>
                <a:cs typeface="Franklin Gothic Medium Cond"/>
              </a:rPr>
              <a:t>microservice</a:t>
            </a:r>
            <a:r>
              <a:rPr sz="2000" dirty="0">
                <a:solidFill>
                  <a:srgbClr val="272821"/>
                </a:solidFill>
                <a:latin typeface="Franklin Gothic Medium Cond"/>
                <a:cs typeface="Franklin Gothic Medium Cond"/>
              </a:rPr>
              <a:t>可以</a:t>
            </a:r>
            <a:r>
              <a:rPr sz="2000" spc="-5" dirty="0">
                <a:solidFill>
                  <a:srgbClr val="272821"/>
                </a:solidFill>
                <a:latin typeface="Franklin Gothic Medium Cond"/>
                <a:cs typeface="Franklin Gothic Medium Cond"/>
              </a:rPr>
              <a:t>独立缩放</a:t>
            </a:r>
            <a:endParaRPr sz="2000">
              <a:latin typeface="Franklin Gothic Medium Cond"/>
              <a:cs typeface="Franklin Gothic Medium Cond"/>
            </a:endParaRPr>
          </a:p>
        </p:txBody>
      </p:sp>
      <p:sp>
        <p:nvSpPr>
          <p:cNvPr id="4" name="object 4">
            <a:extLst>
              <a:ext uri="{FF2B5EF4-FFF2-40B4-BE49-F238E27FC236}">
                <a16:creationId xmlns:a16="http://schemas.microsoft.com/office/drawing/2014/main" id="{13506C1E-DE50-4423-BE4A-9ED56062DB13}"/>
              </a:ext>
            </a:extLst>
          </p:cNvPr>
          <p:cNvSpPr txBox="1"/>
          <p:nvPr/>
        </p:nvSpPr>
        <p:spPr>
          <a:xfrm>
            <a:off x="917575" y="1804988"/>
            <a:ext cx="5565775" cy="1625600"/>
          </a:xfrm>
          <a:prstGeom prst="rect">
            <a:avLst/>
          </a:prstGeom>
        </p:spPr>
        <p:txBody>
          <a:bodyPr lIns="0" tIns="139065" rIns="0" bIns="0">
            <a:spAutoFit/>
          </a:bodyPr>
          <a:lstStyle/>
          <a:p>
            <a:pPr marL="241300" indent="-228600">
              <a:spcBef>
                <a:spcPts val="1095"/>
              </a:spcBef>
              <a:buClr>
                <a:srgbClr val="808285"/>
              </a:buClr>
              <a:buFont typeface="Arial"/>
              <a:buChar char="•"/>
              <a:tabLst>
                <a:tab pos="241300" algn="l"/>
                <a:tab pos="241935" algn="l"/>
              </a:tabLst>
              <a:defRPr/>
            </a:pPr>
            <a:r>
              <a:rPr sz="2000" dirty="0">
                <a:solidFill>
                  <a:srgbClr val="272821"/>
                </a:solidFill>
                <a:latin typeface="Franklin Gothic Medium Cond"/>
                <a:cs typeface="Franklin Gothic Medium Cond"/>
              </a:rPr>
              <a:t>确定</a:t>
            </a:r>
            <a:r>
              <a:rPr sz="2000" spc="-5" dirty="0">
                <a:solidFill>
                  <a:srgbClr val="272821"/>
                </a:solidFill>
                <a:latin typeface="Franklin Gothic Medium Cond"/>
                <a:cs typeface="Franklin Gothic Medium Cond"/>
              </a:rPr>
              <a:t>瓶颈</a:t>
            </a:r>
            <a:r>
              <a:rPr sz="2000" dirty="0">
                <a:solidFill>
                  <a:srgbClr val="272821"/>
                </a:solidFill>
                <a:latin typeface="Franklin Gothic Medium Cond"/>
                <a:cs typeface="Franklin Gothic Medium Cond"/>
              </a:rPr>
              <a:t>可以</a:t>
            </a:r>
            <a:r>
              <a:rPr sz="2000" spc="-5" dirty="0">
                <a:solidFill>
                  <a:srgbClr val="272821"/>
                </a:solidFill>
                <a:latin typeface="Franklin Gothic Medium Cond"/>
                <a:cs typeface="Franklin Gothic Medium Cond"/>
              </a:rPr>
              <a:t>是</a:t>
            </a:r>
            <a:r>
              <a:rPr sz="2000" dirty="0">
                <a:solidFill>
                  <a:srgbClr val="272821"/>
                </a:solidFill>
                <a:latin typeface="Franklin Gothic Medium Cond"/>
                <a:cs typeface="Franklin Gothic Medium Cond"/>
              </a:rPr>
              <a:t>解决</a:t>
            </a:r>
            <a:r>
              <a:rPr sz="2000" spc="-55" dirty="0">
                <a:solidFill>
                  <a:srgbClr val="272821"/>
                </a:solidFill>
                <a:latin typeface="Franklin Gothic Medium Cond"/>
                <a:cs typeface="Franklin Gothic Medium Cond"/>
              </a:rPr>
              <a:t> </a:t>
            </a:r>
            <a:r>
              <a:rPr sz="2000" dirty="0">
                <a:solidFill>
                  <a:srgbClr val="272821"/>
                </a:solidFill>
                <a:latin typeface="Franklin Gothic Medium Cond"/>
                <a:cs typeface="Franklin Gothic Medium Cond"/>
              </a:rPr>
              <a:t>直接</a:t>
            </a:r>
            <a:endParaRPr sz="2000">
              <a:latin typeface="Franklin Gothic Medium Cond"/>
              <a:cs typeface="Franklin Gothic Medium Cond"/>
            </a:endParaRPr>
          </a:p>
          <a:p>
            <a:pPr marL="241300" indent="-228600">
              <a:spcBef>
                <a:spcPts val="994"/>
              </a:spcBef>
              <a:buClr>
                <a:srgbClr val="808285"/>
              </a:buClr>
              <a:buFont typeface="Arial"/>
              <a:buChar char="•"/>
              <a:tabLst>
                <a:tab pos="241300" algn="l"/>
                <a:tab pos="241935" algn="l"/>
              </a:tabLst>
              <a:defRPr/>
            </a:pPr>
            <a:r>
              <a:rPr sz="2000" dirty="0">
                <a:solidFill>
                  <a:srgbClr val="272821"/>
                </a:solidFill>
                <a:latin typeface="Franklin Gothic Medium Cond"/>
                <a:cs typeface="Franklin Gothic Medium Cond"/>
              </a:rPr>
              <a:t>数据分片可以</a:t>
            </a:r>
            <a:r>
              <a:rPr sz="2000" spc="-5" dirty="0">
                <a:solidFill>
                  <a:srgbClr val="272821"/>
                </a:solidFill>
                <a:latin typeface="Franklin Gothic Medium Cond"/>
                <a:cs typeface="Franklin Gothic Medium Cond"/>
              </a:rPr>
              <a:t>是</a:t>
            </a:r>
            <a:r>
              <a:rPr sz="2000" dirty="0">
                <a:solidFill>
                  <a:srgbClr val="272821"/>
                </a:solidFill>
                <a:latin typeface="Franklin Gothic Medium Cond"/>
                <a:cs typeface="Franklin Gothic Medium Cond"/>
              </a:rPr>
              <a:t>适用于</a:t>
            </a:r>
            <a:r>
              <a:rPr sz="2000" spc="5" dirty="0">
                <a:solidFill>
                  <a:srgbClr val="272821"/>
                </a:solidFill>
                <a:latin typeface="Franklin Gothic Medium Cond"/>
                <a:cs typeface="Franklin Gothic Medium Cond"/>
              </a:rPr>
              <a:t>microservices</a:t>
            </a:r>
            <a:r>
              <a:rPr sz="2000" dirty="0">
                <a:solidFill>
                  <a:srgbClr val="272821"/>
                </a:solidFill>
                <a:latin typeface="Franklin Gothic Medium Cond"/>
                <a:cs typeface="Franklin Gothic Medium Cond"/>
              </a:rPr>
              <a:t>作为</a:t>
            </a:r>
            <a:r>
              <a:rPr sz="2000" spc="-85" dirty="0">
                <a:solidFill>
                  <a:srgbClr val="272821"/>
                </a:solidFill>
                <a:latin typeface="Franklin Gothic Medium Cond"/>
                <a:cs typeface="Franklin Gothic Medium Cond"/>
              </a:rPr>
              <a:t> </a:t>
            </a:r>
            <a:r>
              <a:rPr sz="2000" dirty="0">
                <a:solidFill>
                  <a:srgbClr val="272821"/>
                </a:solidFill>
                <a:latin typeface="Franklin Gothic Medium Cond"/>
                <a:cs typeface="Franklin Gothic Medium Cond"/>
              </a:rPr>
              <a:t>需要</a:t>
            </a:r>
            <a:endParaRPr sz="2000">
              <a:latin typeface="Franklin Gothic Medium Cond"/>
              <a:cs typeface="Franklin Gothic Medium Cond"/>
            </a:endParaRPr>
          </a:p>
          <a:p>
            <a:pPr marL="241300" indent="-228600">
              <a:spcBef>
                <a:spcPts val="1010"/>
              </a:spcBef>
              <a:buClr>
                <a:srgbClr val="808285"/>
              </a:buClr>
              <a:buFont typeface="Arial"/>
              <a:buChar char="•"/>
              <a:tabLst>
                <a:tab pos="241300" algn="l"/>
                <a:tab pos="241935" algn="l"/>
              </a:tabLst>
              <a:defRPr/>
            </a:pPr>
            <a:r>
              <a:rPr sz="2000" spc="10" dirty="0">
                <a:solidFill>
                  <a:srgbClr val="272821"/>
                </a:solidFill>
                <a:latin typeface="Franklin Gothic Medium Cond"/>
                <a:cs typeface="Franklin Gothic Medium Cond"/>
              </a:rPr>
              <a:t>部分</a:t>
            </a:r>
            <a:r>
              <a:rPr sz="2000" dirty="0">
                <a:solidFill>
                  <a:srgbClr val="272821"/>
                </a:solidFill>
                <a:latin typeface="Franklin Gothic Medium Cond"/>
                <a:cs typeface="Franklin Gothic Medium Cond"/>
              </a:rPr>
              <a:t>不代表瓶颈的系统</a:t>
            </a:r>
            <a:r>
              <a:rPr sz="2000" spc="-30" dirty="0">
                <a:solidFill>
                  <a:srgbClr val="272821"/>
                </a:solidFill>
                <a:latin typeface="Franklin Gothic Medium Cond"/>
                <a:cs typeface="Franklin Gothic Medium Cond"/>
              </a:rPr>
              <a:t> </a:t>
            </a:r>
            <a:r>
              <a:rPr sz="2000" dirty="0">
                <a:solidFill>
                  <a:srgbClr val="272821"/>
                </a:solidFill>
                <a:latin typeface="Franklin Gothic Medium Cond"/>
                <a:cs typeface="Franklin Gothic Medium Cond"/>
              </a:rPr>
              <a:t>可以</a:t>
            </a:r>
            <a:endParaRPr sz="2000">
              <a:latin typeface="Franklin Gothic Medium Cond"/>
              <a:cs typeface="Franklin Gothic Medium Cond"/>
            </a:endParaRPr>
          </a:p>
          <a:p>
            <a:pPr marL="241300">
              <a:defRPr/>
            </a:pPr>
            <a:r>
              <a:rPr sz="2000" dirty="0">
                <a:solidFill>
                  <a:srgbClr val="272821"/>
                </a:solidFill>
                <a:latin typeface="Franklin Gothic Medium Cond"/>
                <a:cs typeface="Franklin Gothic Medium Cond"/>
              </a:rPr>
              <a:t>保持</a:t>
            </a:r>
            <a:r>
              <a:rPr sz="2000" spc="-5" dirty="0">
                <a:solidFill>
                  <a:srgbClr val="272821"/>
                </a:solidFill>
                <a:latin typeface="Franklin Gothic Medium Cond"/>
                <a:cs typeface="Franklin Gothic Medium Cond"/>
              </a:rPr>
              <a:t>简单</a:t>
            </a:r>
            <a:r>
              <a:rPr sz="2000" dirty="0">
                <a:solidFill>
                  <a:srgbClr val="272821"/>
                </a:solidFill>
                <a:latin typeface="Franklin Gothic Medium Cond"/>
                <a:cs typeface="Franklin Gothic Medium Cond"/>
              </a:rPr>
              <a:t>和</a:t>
            </a:r>
            <a:r>
              <a:rPr sz="2000" spc="-25" dirty="0">
                <a:solidFill>
                  <a:srgbClr val="272821"/>
                </a:solidFill>
                <a:latin typeface="Franklin Gothic Medium Cond"/>
                <a:cs typeface="Franklin Gothic Medium Cond"/>
              </a:rPr>
              <a:t> </a:t>
            </a:r>
            <a:r>
              <a:rPr sz="2000" spc="-5" dirty="0">
                <a:solidFill>
                  <a:srgbClr val="272821"/>
                </a:solidFill>
                <a:latin typeface="Franklin Gothic Medium Cond"/>
                <a:cs typeface="Franklin Gothic Medium Cond"/>
              </a:rPr>
              <a:t>未缩放</a:t>
            </a:r>
            <a:endParaRPr sz="2000">
              <a:latin typeface="Franklin Gothic Medium Cond"/>
              <a:cs typeface="Franklin Gothic Medium Cond"/>
            </a:endParaRPr>
          </a:p>
        </p:txBody>
      </p:sp>
      <p:sp>
        <p:nvSpPr>
          <p:cNvPr id="110597" name="object 5">
            <a:extLst>
              <a:ext uri="{FF2B5EF4-FFF2-40B4-BE49-F238E27FC236}">
                <a16:creationId xmlns:a16="http://schemas.microsoft.com/office/drawing/2014/main" id="{9C114BF1-CF90-406D-960A-7EFBB775F140}"/>
              </a:ext>
            </a:extLst>
          </p:cNvPr>
          <p:cNvSpPr>
            <a:spLocks/>
          </p:cNvSpPr>
          <p:nvPr/>
        </p:nvSpPr>
        <p:spPr bwMode="auto">
          <a:xfrm>
            <a:off x="10615613" y="2954338"/>
            <a:ext cx="738187" cy="2955925"/>
          </a:xfrm>
          <a:custGeom>
            <a:avLst/>
            <a:gdLst>
              <a:gd name="T0" fmla="*/ 734134 w 739140"/>
              <a:gd name="T1" fmla="*/ 0 h 2955925"/>
              <a:gd name="T2" fmla="*/ 0 w 739140"/>
              <a:gd name="T3" fmla="*/ 738886 h 2955925"/>
              <a:gd name="T4" fmla="*/ 0 w 739140"/>
              <a:gd name="T5" fmla="*/ 2955505 h 2955925"/>
              <a:gd name="T6" fmla="*/ 734134 w 739140"/>
              <a:gd name="T7" fmla="*/ 2216658 h 2955925"/>
              <a:gd name="T8" fmla="*/ 734134 w 739140"/>
              <a:gd name="T9" fmla="*/ 0 h 29559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9140" h="2955925">
                <a:moveTo>
                  <a:pt x="738885" y="0"/>
                </a:moveTo>
                <a:lnTo>
                  <a:pt x="0" y="738886"/>
                </a:lnTo>
                <a:lnTo>
                  <a:pt x="0" y="2955505"/>
                </a:lnTo>
                <a:lnTo>
                  <a:pt x="738885" y="2216658"/>
                </a:lnTo>
                <a:lnTo>
                  <a:pt x="738885"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0598" name="object 6">
            <a:extLst>
              <a:ext uri="{FF2B5EF4-FFF2-40B4-BE49-F238E27FC236}">
                <a16:creationId xmlns:a16="http://schemas.microsoft.com/office/drawing/2014/main" id="{42C7E45C-A9CB-47FC-B0A6-3A6F7F9B2DCE}"/>
              </a:ext>
            </a:extLst>
          </p:cNvPr>
          <p:cNvSpPr>
            <a:spLocks/>
          </p:cNvSpPr>
          <p:nvPr/>
        </p:nvSpPr>
        <p:spPr bwMode="auto">
          <a:xfrm>
            <a:off x="8364538" y="2954338"/>
            <a:ext cx="2989262" cy="739775"/>
          </a:xfrm>
          <a:custGeom>
            <a:avLst/>
            <a:gdLst>
              <a:gd name="T0" fmla="*/ 2990149 w 2988945"/>
              <a:gd name="T1" fmla="*/ 0 h 739139"/>
              <a:gd name="T2" fmla="*/ 739276 w 2988945"/>
              <a:gd name="T3" fmla="*/ 0 h 739139"/>
              <a:gd name="T4" fmla="*/ 0 w 2988945"/>
              <a:gd name="T5" fmla="*/ 742070 h 739139"/>
              <a:gd name="T6" fmla="*/ 2250873 w 2988945"/>
              <a:gd name="T7" fmla="*/ 742070 h 739139"/>
              <a:gd name="T8" fmla="*/ 2990149 w 2988945"/>
              <a:gd name="T9" fmla="*/ 0 h 7391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8945" h="739139">
                <a:moveTo>
                  <a:pt x="2988564" y="0"/>
                </a:moveTo>
                <a:lnTo>
                  <a:pt x="738886" y="0"/>
                </a:lnTo>
                <a:lnTo>
                  <a:pt x="0" y="738886"/>
                </a:lnTo>
                <a:lnTo>
                  <a:pt x="2249678" y="738886"/>
                </a:lnTo>
                <a:lnTo>
                  <a:pt x="2988564"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0599" name="object 7">
            <a:extLst>
              <a:ext uri="{FF2B5EF4-FFF2-40B4-BE49-F238E27FC236}">
                <a16:creationId xmlns:a16="http://schemas.microsoft.com/office/drawing/2014/main" id="{9B3EFCF4-67B6-47BD-8B79-E229EC98522C}"/>
              </a:ext>
            </a:extLst>
          </p:cNvPr>
          <p:cNvSpPr>
            <a:spLocks/>
          </p:cNvSpPr>
          <p:nvPr/>
        </p:nvSpPr>
        <p:spPr bwMode="auto">
          <a:xfrm>
            <a:off x="8364538" y="2954338"/>
            <a:ext cx="2989262" cy="2955925"/>
          </a:xfrm>
          <a:custGeom>
            <a:avLst/>
            <a:gdLst>
              <a:gd name="T0" fmla="*/ 0 w 2988945"/>
              <a:gd name="T1" fmla="*/ 738886 h 2955925"/>
              <a:gd name="T2" fmla="*/ 739276 w 2988945"/>
              <a:gd name="T3" fmla="*/ 0 h 2955925"/>
              <a:gd name="T4" fmla="*/ 2990149 w 2988945"/>
              <a:gd name="T5" fmla="*/ 0 h 2955925"/>
              <a:gd name="T6" fmla="*/ 2990149 w 2988945"/>
              <a:gd name="T7" fmla="*/ 2216658 h 2955925"/>
              <a:gd name="T8" fmla="*/ 2250873 w 2988945"/>
              <a:gd name="T9" fmla="*/ 2955505 h 2955925"/>
              <a:gd name="T10" fmla="*/ 0 w 2988945"/>
              <a:gd name="T11" fmla="*/ 2955505 h 2955925"/>
              <a:gd name="T12" fmla="*/ 0 w 2988945"/>
              <a:gd name="T13" fmla="*/ 738886 h 29559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88945" h="2955925">
                <a:moveTo>
                  <a:pt x="0" y="738886"/>
                </a:moveTo>
                <a:lnTo>
                  <a:pt x="738886" y="0"/>
                </a:lnTo>
                <a:lnTo>
                  <a:pt x="2988564" y="0"/>
                </a:lnTo>
                <a:lnTo>
                  <a:pt x="2988564" y="2216658"/>
                </a:lnTo>
                <a:lnTo>
                  <a:pt x="2249678" y="2955505"/>
                </a:lnTo>
                <a:lnTo>
                  <a:pt x="0" y="2955505"/>
                </a:lnTo>
                <a:lnTo>
                  <a:pt x="0" y="738886"/>
                </a:lnTo>
                <a:close/>
              </a:path>
            </a:pathLst>
          </a:custGeom>
          <a:noFill/>
          <a:ln w="19050">
            <a:solidFill>
              <a:srgbClr val="77777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0600" name="object 8">
            <a:extLst>
              <a:ext uri="{FF2B5EF4-FFF2-40B4-BE49-F238E27FC236}">
                <a16:creationId xmlns:a16="http://schemas.microsoft.com/office/drawing/2014/main" id="{D211FDBE-D88F-4898-8FB5-1D856C375B40}"/>
              </a:ext>
            </a:extLst>
          </p:cNvPr>
          <p:cNvSpPr>
            <a:spLocks/>
          </p:cNvSpPr>
          <p:nvPr/>
        </p:nvSpPr>
        <p:spPr bwMode="auto">
          <a:xfrm>
            <a:off x="8364538" y="2954338"/>
            <a:ext cx="2989262" cy="739775"/>
          </a:xfrm>
          <a:custGeom>
            <a:avLst/>
            <a:gdLst>
              <a:gd name="T0" fmla="*/ 0 w 2988945"/>
              <a:gd name="T1" fmla="*/ 742070 h 739139"/>
              <a:gd name="T2" fmla="*/ 2250873 w 2988945"/>
              <a:gd name="T3" fmla="*/ 742070 h 739139"/>
              <a:gd name="T4" fmla="*/ 2990149 w 2988945"/>
              <a:gd name="T5" fmla="*/ 0 h 739139"/>
              <a:gd name="T6" fmla="*/ 0 60000 65536"/>
              <a:gd name="T7" fmla="*/ 0 60000 65536"/>
              <a:gd name="T8" fmla="*/ 0 60000 65536"/>
            </a:gdLst>
            <a:ahLst/>
            <a:cxnLst>
              <a:cxn ang="T6">
                <a:pos x="T0" y="T1"/>
              </a:cxn>
              <a:cxn ang="T7">
                <a:pos x="T2" y="T3"/>
              </a:cxn>
              <a:cxn ang="T8">
                <a:pos x="T4" y="T5"/>
              </a:cxn>
            </a:cxnLst>
            <a:rect l="0" t="0" r="r" b="b"/>
            <a:pathLst>
              <a:path w="2988945" h="739139">
                <a:moveTo>
                  <a:pt x="0" y="738886"/>
                </a:moveTo>
                <a:lnTo>
                  <a:pt x="2249678" y="738886"/>
                </a:lnTo>
                <a:lnTo>
                  <a:pt x="2988564" y="0"/>
                </a:lnTo>
              </a:path>
            </a:pathLst>
          </a:custGeom>
          <a:noFill/>
          <a:ln w="19050">
            <a:solidFill>
              <a:srgbClr val="77777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0601" name="object 9">
            <a:extLst>
              <a:ext uri="{FF2B5EF4-FFF2-40B4-BE49-F238E27FC236}">
                <a16:creationId xmlns:a16="http://schemas.microsoft.com/office/drawing/2014/main" id="{EFB89D94-2276-4021-951D-F00E18AF61D1}"/>
              </a:ext>
            </a:extLst>
          </p:cNvPr>
          <p:cNvSpPr>
            <a:spLocks/>
          </p:cNvSpPr>
          <p:nvPr/>
        </p:nvSpPr>
        <p:spPr bwMode="auto">
          <a:xfrm>
            <a:off x="10615613" y="3694113"/>
            <a:ext cx="0" cy="2216150"/>
          </a:xfrm>
          <a:custGeom>
            <a:avLst/>
            <a:gdLst>
              <a:gd name="T0" fmla="*/ 0 h 2216785"/>
              <a:gd name="T1" fmla="*/ 2213446 h 2216785"/>
              <a:gd name="T2" fmla="*/ 0 60000 65536"/>
              <a:gd name="T3" fmla="*/ 0 60000 65536"/>
            </a:gdLst>
            <a:ahLst/>
            <a:cxnLst>
              <a:cxn ang="T2">
                <a:pos x="0" y="T0"/>
              </a:cxn>
              <a:cxn ang="T3">
                <a:pos x="0" y="T1"/>
              </a:cxn>
            </a:cxnLst>
            <a:rect l="0" t="0" r="r" b="b"/>
            <a:pathLst>
              <a:path h="2216785">
                <a:moveTo>
                  <a:pt x="0" y="0"/>
                </a:moveTo>
                <a:lnTo>
                  <a:pt x="0" y="2216619"/>
                </a:lnTo>
              </a:path>
            </a:pathLst>
          </a:custGeom>
          <a:noFill/>
          <a:ln w="19050">
            <a:solidFill>
              <a:srgbClr val="77777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0602" name="object 10">
            <a:extLst>
              <a:ext uri="{FF2B5EF4-FFF2-40B4-BE49-F238E27FC236}">
                <a16:creationId xmlns:a16="http://schemas.microsoft.com/office/drawing/2014/main" id="{BDA9DC98-15E9-4680-9051-DC4F7721431D}"/>
              </a:ext>
            </a:extLst>
          </p:cNvPr>
          <p:cNvSpPr txBox="1">
            <a:spLocks noChangeArrowheads="1"/>
          </p:cNvSpPr>
          <p:nvPr/>
        </p:nvSpPr>
        <p:spPr bwMode="auto">
          <a:xfrm>
            <a:off x="8364538" y="3694113"/>
            <a:ext cx="2241550" cy="2216150"/>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sz="2200">
              <a:latin typeface="Times New Roman" panose="02020603050405020304" pitchFamily="18" charset="0"/>
              <a:cs typeface="Times New Roman" panose="02020603050405020304" pitchFamily="18" charset="0"/>
            </a:endParaRPr>
          </a:p>
          <a:p>
            <a:pPr>
              <a:spcBef>
                <a:spcPts val="13"/>
              </a:spcBef>
            </a:pPr>
            <a:endParaRPr lang="zh-CN" altLang="zh-CN" sz="3200">
              <a:latin typeface="Times New Roman" panose="02020603050405020304" pitchFamily="18" charset="0"/>
              <a:cs typeface="Times New Roman" panose="02020603050405020304" pitchFamily="18" charset="0"/>
            </a:endParaRPr>
          </a:p>
          <a:p>
            <a:pPr algn="ctr"/>
            <a:r>
              <a:rPr lang="zh-CN" altLang="zh-CN" sz="2000">
                <a:solidFill>
                  <a:srgbClr val="272821"/>
                </a:solidFill>
                <a:latin typeface="Franklin Gothic Medium Cond" panose="020B0606030402020204" pitchFamily="34" charset="0"/>
              </a:rPr>
              <a:t>缩放多维数据集</a:t>
            </a:r>
            <a:endParaRPr lang="zh-CN" altLang="zh-CN" sz="2000">
              <a:latin typeface="Franklin Gothic Medium Cond" panose="020B0606030402020204" pitchFamily="34" charset="0"/>
            </a:endParaRPr>
          </a:p>
        </p:txBody>
      </p:sp>
      <p:sp>
        <p:nvSpPr>
          <p:cNvPr id="110603" name="object 11">
            <a:extLst>
              <a:ext uri="{FF2B5EF4-FFF2-40B4-BE49-F238E27FC236}">
                <a16:creationId xmlns:a16="http://schemas.microsoft.com/office/drawing/2014/main" id="{73327049-CDCF-409F-AE88-ED94076079B3}"/>
              </a:ext>
            </a:extLst>
          </p:cNvPr>
          <p:cNvSpPr>
            <a:spLocks/>
          </p:cNvSpPr>
          <p:nvPr/>
        </p:nvSpPr>
        <p:spPr bwMode="auto">
          <a:xfrm>
            <a:off x="10890250" y="5534025"/>
            <a:ext cx="592138" cy="596900"/>
          </a:xfrm>
          <a:custGeom>
            <a:avLst/>
            <a:gdLst>
              <a:gd name="T0" fmla="*/ 100460 w 591820"/>
              <a:gd name="T1" fmla="*/ 572998 h 598170"/>
              <a:gd name="T2" fmla="*/ 83791 w 591820"/>
              <a:gd name="T3" fmla="*/ 541584 h 598170"/>
              <a:gd name="T4" fmla="*/ 70484 w 591820"/>
              <a:gd name="T5" fmla="*/ 572998 h 598170"/>
              <a:gd name="T6" fmla="*/ 107977 w 591820"/>
              <a:gd name="T7" fmla="*/ 539071 h 598170"/>
              <a:gd name="T8" fmla="*/ 34893 w 591820"/>
              <a:gd name="T9" fmla="*/ 555406 h 598170"/>
              <a:gd name="T10" fmla="*/ 107237 w 591820"/>
              <a:gd name="T11" fmla="*/ 536558 h 598170"/>
              <a:gd name="T12" fmla="*/ 20248 w 591820"/>
              <a:gd name="T13" fmla="*/ 511427 h 598170"/>
              <a:gd name="T14" fmla="*/ 42787 w 591820"/>
              <a:gd name="T15" fmla="*/ 412156 h 598170"/>
              <a:gd name="T16" fmla="*/ 91383 w 591820"/>
              <a:gd name="T17" fmla="*/ 449855 h 598170"/>
              <a:gd name="T18" fmla="*/ 59524 w 591820"/>
              <a:gd name="T19" fmla="*/ 520222 h 598170"/>
              <a:gd name="T20" fmla="*/ 103981 w 591820"/>
              <a:gd name="T21" fmla="*/ 530275 h 598170"/>
              <a:gd name="T22" fmla="*/ 48898 w 591820"/>
              <a:gd name="T23" fmla="*/ 506400 h 598170"/>
              <a:gd name="T24" fmla="*/ 145020 w 591820"/>
              <a:gd name="T25" fmla="*/ 434775 h 598170"/>
              <a:gd name="T26" fmla="*/ 197253 w 591820"/>
              <a:gd name="T27" fmla="*/ 374459 h 598170"/>
              <a:gd name="T28" fmla="*/ 199035 w 591820"/>
              <a:gd name="T29" fmla="*/ 453625 h 598170"/>
              <a:gd name="T30" fmla="*/ 206015 w 591820"/>
              <a:gd name="T31" fmla="*/ 429750 h 598170"/>
              <a:gd name="T32" fmla="*/ 207056 w 591820"/>
              <a:gd name="T33" fmla="*/ 384512 h 598170"/>
              <a:gd name="T34" fmla="*/ 79562 w 591820"/>
              <a:gd name="T35" fmla="*/ 442315 h 598170"/>
              <a:gd name="T36" fmla="*/ 145020 w 591820"/>
              <a:gd name="T37" fmla="*/ 434775 h 598170"/>
              <a:gd name="T38" fmla="*/ 242585 w 591820"/>
              <a:gd name="T39" fmla="*/ 383256 h 598170"/>
              <a:gd name="T40" fmla="*/ 228323 w 591820"/>
              <a:gd name="T41" fmla="*/ 417183 h 598170"/>
              <a:gd name="T42" fmla="*/ 238979 w 591820"/>
              <a:gd name="T43" fmla="*/ 417183 h 598170"/>
              <a:gd name="T44" fmla="*/ 242585 w 591820"/>
              <a:gd name="T45" fmla="*/ 383256 h 598170"/>
              <a:gd name="T46" fmla="*/ 184264 w 591820"/>
              <a:gd name="T47" fmla="*/ 336761 h 598170"/>
              <a:gd name="T48" fmla="*/ 162389 w 591820"/>
              <a:gd name="T49" fmla="*/ 383256 h 598170"/>
              <a:gd name="T50" fmla="*/ 215206 w 591820"/>
              <a:gd name="T51" fmla="*/ 356867 h 598170"/>
              <a:gd name="T52" fmla="*/ 216988 w 591820"/>
              <a:gd name="T53" fmla="*/ 294038 h 598170"/>
              <a:gd name="T54" fmla="*/ 235072 w 591820"/>
              <a:gd name="T55" fmla="*/ 311631 h 598170"/>
              <a:gd name="T56" fmla="*/ 262245 w 591820"/>
              <a:gd name="T57" fmla="*/ 251315 h 598170"/>
              <a:gd name="T58" fmla="*/ 346635 w 591820"/>
              <a:gd name="T59" fmla="*/ 324196 h 598170"/>
              <a:gd name="T60" fmla="*/ 282418 w 591820"/>
              <a:gd name="T61" fmla="*/ 252571 h 598170"/>
              <a:gd name="T62" fmla="*/ 291513 w 591820"/>
              <a:gd name="T63" fmla="*/ 228695 h 598170"/>
              <a:gd name="T64" fmla="*/ 235072 w 591820"/>
              <a:gd name="T65" fmla="*/ 311631 h 598170"/>
              <a:gd name="T66" fmla="*/ 255701 w 591820"/>
              <a:gd name="T67" fmla="*/ 286499 h 598170"/>
              <a:gd name="T68" fmla="*/ 345222 w 591820"/>
              <a:gd name="T69" fmla="*/ 273933 h 598170"/>
              <a:gd name="T70" fmla="*/ 360844 w 591820"/>
              <a:gd name="T71" fmla="*/ 306604 h 598170"/>
              <a:gd name="T72" fmla="*/ 384358 w 591820"/>
              <a:gd name="T73" fmla="*/ 285243 h 598170"/>
              <a:gd name="T74" fmla="*/ 422775 w 591820"/>
              <a:gd name="T75" fmla="*/ 246290 h 598170"/>
              <a:gd name="T76" fmla="*/ 376295 w 591820"/>
              <a:gd name="T77" fmla="*/ 134453 h 598170"/>
              <a:gd name="T78" fmla="*/ 398806 w 591820"/>
              <a:gd name="T79" fmla="*/ 149532 h 598170"/>
              <a:gd name="T80" fmla="*/ 417298 w 591820"/>
              <a:gd name="T81" fmla="*/ 128171 h 598170"/>
              <a:gd name="T82" fmla="*/ 515860 w 591820"/>
              <a:gd name="T83" fmla="*/ 140737 h 598170"/>
              <a:gd name="T84" fmla="*/ 542348 w 591820"/>
              <a:gd name="T85" fmla="*/ 174664 h 598170"/>
              <a:gd name="T86" fmla="*/ 532159 w 591820"/>
              <a:gd name="T87" fmla="*/ 150788 h 598170"/>
              <a:gd name="T88" fmla="*/ 314152 w 591820"/>
              <a:gd name="T89" fmla="*/ 139480 h 598170"/>
              <a:gd name="T90" fmla="*/ 569911 w 591820"/>
              <a:gd name="T91" fmla="*/ 133197 h 598170"/>
              <a:gd name="T92" fmla="*/ 592945 w 591820"/>
              <a:gd name="T93" fmla="*/ 114349 h 598170"/>
              <a:gd name="T94" fmla="*/ 397305 w 591820"/>
              <a:gd name="T95" fmla="*/ 144507 h 598170"/>
              <a:gd name="T96" fmla="*/ 437164 w 591820"/>
              <a:gd name="T97" fmla="*/ 114349 h 598170"/>
              <a:gd name="T98" fmla="*/ 487620 w 591820"/>
              <a:gd name="T99" fmla="*/ 118119 h 598170"/>
              <a:gd name="T100" fmla="*/ 506183 w 591820"/>
              <a:gd name="T101" fmla="*/ 120631 h 598170"/>
              <a:gd name="T102" fmla="*/ 550625 w 591820"/>
              <a:gd name="T103" fmla="*/ 89217 h 598170"/>
              <a:gd name="T104" fmla="*/ 508984 w 591820"/>
              <a:gd name="T105" fmla="*/ 120631 h 598170"/>
              <a:gd name="T106" fmla="*/ 583096 w 591820"/>
              <a:gd name="T107" fmla="*/ 95500 h 598170"/>
              <a:gd name="T108" fmla="*/ 474220 w 591820"/>
              <a:gd name="T109" fmla="*/ 8795 h 598170"/>
              <a:gd name="T110" fmla="*/ 447350 w 591820"/>
              <a:gd name="T111" fmla="*/ 72882 h 598170"/>
              <a:gd name="T112" fmla="*/ 510640 w 591820"/>
              <a:gd name="T113" fmla="*/ 99269 h 598170"/>
              <a:gd name="T114" fmla="*/ 467041 w 591820"/>
              <a:gd name="T115" fmla="*/ 69112 h 598170"/>
              <a:gd name="T116" fmla="*/ 487208 w 591820"/>
              <a:gd name="T117" fmla="*/ 26388 h 598170"/>
              <a:gd name="T118" fmla="*/ 483818 w 591820"/>
              <a:gd name="T119" fmla="*/ 51519 h 598170"/>
              <a:gd name="T120" fmla="*/ 496974 w 591820"/>
              <a:gd name="T121" fmla="*/ 90474 h 598170"/>
              <a:gd name="T122" fmla="*/ 525739 w 591820"/>
              <a:gd name="T123" fmla="*/ 61572 h 59817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91820" h="598170">
                <a:moveTo>
                  <a:pt x="54864" y="574040"/>
                </a:moveTo>
                <a:lnTo>
                  <a:pt x="43561" y="590550"/>
                </a:lnTo>
                <a:lnTo>
                  <a:pt x="56874" y="596900"/>
                </a:lnTo>
                <a:lnTo>
                  <a:pt x="69961" y="598170"/>
                </a:lnTo>
                <a:lnTo>
                  <a:pt x="82833" y="594360"/>
                </a:lnTo>
                <a:lnTo>
                  <a:pt x="95503" y="584200"/>
                </a:lnTo>
                <a:lnTo>
                  <a:pt x="100190" y="579120"/>
                </a:lnTo>
                <a:lnTo>
                  <a:pt x="70294" y="579120"/>
                </a:lnTo>
                <a:lnTo>
                  <a:pt x="62817" y="577850"/>
                </a:lnTo>
                <a:lnTo>
                  <a:pt x="54864" y="574040"/>
                </a:lnTo>
                <a:close/>
              </a:path>
              <a:path w="591820" h="598170">
                <a:moveTo>
                  <a:pt x="107687" y="544830"/>
                </a:moveTo>
                <a:lnTo>
                  <a:pt x="74041" y="544830"/>
                </a:lnTo>
                <a:lnTo>
                  <a:pt x="80899" y="546100"/>
                </a:lnTo>
                <a:lnTo>
                  <a:pt x="83566" y="547370"/>
                </a:lnTo>
                <a:lnTo>
                  <a:pt x="88519" y="551180"/>
                </a:lnTo>
                <a:lnTo>
                  <a:pt x="89916" y="554990"/>
                </a:lnTo>
                <a:lnTo>
                  <a:pt x="90043" y="563880"/>
                </a:lnTo>
                <a:lnTo>
                  <a:pt x="88011" y="567690"/>
                </a:lnTo>
                <a:lnTo>
                  <a:pt x="83820" y="571500"/>
                </a:lnTo>
                <a:lnTo>
                  <a:pt x="77295" y="576580"/>
                </a:lnTo>
                <a:lnTo>
                  <a:pt x="70294" y="579120"/>
                </a:lnTo>
                <a:lnTo>
                  <a:pt x="100190" y="579120"/>
                </a:lnTo>
                <a:lnTo>
                  <a:pt x="101361" y="577850"/>
                </a:lnTo>
                <a:lnTo>
                  <a:pt x="105600" y="570230"/>
                </a:lnTo>
                <a:lnTo>
                  <a:pt x="108219" y="563880"/>
                </a:lnTo>
                <a:lnTo>
                  <a:pt x="109220" y="556260"/>
                </a:lnTo>
                <a:lnTo>
                  <a:pt x="108793" y="548640"/>
                </a:lnTo>
                <a:lnTo>
                  <a:pt x="107687" y="544830"/>
                </a:lnTo>
                <a:close/>
              </a:path>
              <a:path w="591820" h="598170">
                <a:moveTo>
                  <a:pt x="45172" y="490220"/>
                </a:moveTo>
                <a:lnTo>
                  <a:pt x="33242" y="490220"/>
                </a:lnTo>
                <a:lnTo>
                  <a:pt x="22121" y="492760"/>
                </a:lnTo>
                <a:lnTo>
                  <a:pt x="0" y="527050"/>
                </a:lnTo>
                <a:lnTo>
                  <a:pt x="549" y="534670"/>
                </a:lnTo>
                <a:lnTo>
                  <a:pt x="29718" y="561340"/>
                </a:lnTo>
                <a:lnTo>
                  <a:pt x="34798" y="561340"/>
                </a:lnTo>
                <a:lnTo>
                  <a:pt x="44703" y="558800"/>
                </a:lnTo>
                <a:lnTo>
                  <a:pt x="51180" y="554990"/>
                </a:lnTo>
                <a:lnTo>
                  <a:pt x="59436" y="551180"/>
                </a:lnTo>
                <a:lnTo>
                  <a:pt x="68072" y="546100"/>
                </a:lnTo>
                <a:lnTo>
                  <a:pt x="74041" y="544830"/>
                </a:lnTo>
                <a:lnTo>
                  <a:pt x="107687" y="544830"/>
                </a:lnTo>
                <a:lnTo>
                  <a:pt x="106949" y="542290"/>
                </a:lnTo>
                <a:lnTo>
                  <a:pt x="105000" y="538480"/>
                </a:lnTo>
                <a:lnTo>
                  <a:pt x="29591" y="538480"/>
                </a:lnTo>
                <a:lnTo>
                  <a:pt x="26289" y="537210"/>
                </a:lnTo>
                <a:lnTo>
                  <a:pt x="20320" y="530860"/>
                </a:lnTo>
                <a:lnTo>
                  <a:pt x="18796" y="527050"/>
                </a:lnTo>
                <a:lnTo>
                  <a:pt x="18669" y="520700"/>
                </a:lnTo>
                <a:lnTo>
                  <a:pt x="20193" y="516890"/>
                </a:lnTo>
                <a:lnTo>
                  <a:pt x="23241" y="513080"/>
                </a:lnTo>
                <a:lnTo>
                  <a:pt x="28551" y="509270"/>
                </a:lnTo>
                <a:lnTo>
                  <a:pt x="34575" y="508000"/>
                </a:lnTo>
                <a:lnTo>
                  <a:pt x="50878" y="508000"/>
                </a:lnTo>
                <a:lnTo>
                  <a:pt x="57912" y="495300"/>
                </a:lnTo>
                <a:lnTo>
                  <a:pt x="45172" y="490220"/>
                </a:lnTo>
                <a:close/>
              </a:path>
              <a:path w="591820" h="598170">
                <a:moveTo>
                  <a:pt x="42672" y="416560"/>
                </a:moveTo>
                <a:lnTo>
                  <a:pt x="26416" y="433070"/>
                </a:lnTo>
                <a:lnTo>
                  <a:pt x="135000" y="539750"/>
                </a:lnTo>
                <a:lnTo>
                  <a:pt x="151256" y="523240"/>
                </a:lnTo>
                <a:lnTo>
                  <a:pt x="105410" y="478790"/>
                </a:lnTo>
                <a:lnTo>
                  <a:pt x="96121" y="467360"/>
                </a:lnTo>
                <a:lnTo>
                  <a:pt x="91297" y="458470"/>
                </a:lnTo>
                <a:lnTo>
                  <a:pt x="91138" y="454660"/>
                </a:lnTo>
                <a:lnTo>
                  <a:pt x="81534" y="454660"/>
                </a:lnTo>
                <a:lnTo>
                  <a:pt x="42672" y="416560"/>
                </a:lnTo>
                <a:close/>
              </a:path>
              <a:path w="591820" h="598170">
                <a:moveTo>
                  <a:pt x="85978" y="520700"/>
                </a:moveTo>
                <a:lnTo>
                  <a:pt x="78867" y="520700"/>
                </a:lnTo>
                <a:lnTo>
                  <a:pt x="73080" y="521970"/>
                </a:lnTo>
                <a:lnTo>
                  <a:pt x="66579" y="523240"/>
                </a:lnTo>
                <a:lnTo>
                  <a:pt x="59364" y="525780"/>
                </a:lnTo>
                <a:lnTo>
                  <a:pt x="51435" y="529590"/>
                </a:lnTo>
                <a:lnTo>
                  <a:pt x="42418" y="534670"/>
                </a:lnTo>
                <a:lnTo>
                  <a:pt x="36322" y="537210"/>
                </a:lnTo>
                <a:lnTo>
                  <a:pt x="32893" y="537210"/>
                </a:lnTo>
                <a:lnTo>
                  <a:pt x="29591" y="538480"/>
                </a:lnTo>
                <a:lnTo>
                  <a:pt x="105000" y="538480"/>
                </a:lnTo>
                <a:lnTo>
                  <a:pt x="103701" y="535940"/>
                </a:lnTo>
                <a:lnTo>
                  <a:pt x="99060" y="529590"/>
                </a:lnTo>
                <a:lnTo>
                  <a:pt x="92710" y="524510"/>
                </a:lnTo>
                <a:lnTo>
                  <a:pt x="85978" y="520700"/>
                </a:lnTo>
                <a:close/>
              </a:path>
              <a:path w="591820" h="598170">
                <a:moveTo>
                  <a:pt x="50878" y="508000"/>
                </a:moveTo>
                <a:lnTo>
                  <a:pt x="34575" y="508000"/>
                </a:lnTo>
                <a:lnTo>
                  <a:pt x="41314" y="509270"/>
                </a:lnTo>
                <a:lnTo>
                  <a:pt x="48768" y="511810"/>
                </a:lnTo>
                <a:lnTo>
                  <a:pt x="50878" y="508000"/>
                </a:lnTo>
                <a:close/>
              </a:path>
              <a:path w="591820" h="598170">
                <a:moveTo>
                  <a:pt x="144630" y="439420"/>
                </a:moveTo>
                <a:lnTo>
                  <a:pt x="108712" y="439420"/>
                </a:lnTo>
                <a:lnTo>
                  <a:pt x="114807" y="443230"/>
                </a:lnTo>
                <a:lnTo>
                  <a:pt x="173736" y="500380"/>
                </a:lnTo>
                <a:lnTo>
                  <a:pt x="189992" y="483870"/>
                </a:lnTo>
                <a:lnTo>
                  <a:pt x="144630" y="439420"/>
                </a:lnTo>
                <a:close/>
              </a:path>
              <a:path w="591820" h="598170">
                <a:moveTo>
                  <a:pt x="215930" y="361950"/>
                </a:moveTo>
                <a:lnTo>
                  <a:pt x="174878" y="361950"/>
                </a:lnTo>
                <a:lnTo>
                  <a:pt x="184150" y="364490"/>
                </a:lnTo>
                <a:lnTo>
                  <a:pt x="189356" y="368300"/>
                </a:lnTo>
                <a:lnTo>
                  <a:pt x="195072" y="373380"/>
                </a:lnTo>
                <a:lnTo>
                  <a:pt x="198374" y="377190"/>
                </a:lnTo>
                <a:lnTo>
                  <a:pt x="196723" y="378460"/>
                </a:lnTo>
                <a:lnTo>
                  <a:pt x="194818" y="379730"/>
                </a:lnTo>
                <a:lnTo>
                  <a:pt x="185152" y="391160"/>
                </a:lnTo>
                <a:lnTo>
                  <a:pt x="178069" y="401320"/>
                </a:lnTo>
                <a:lnTo>
                  <a:pt x="173583" y="410210"/>
                </a:lnTo>
                <a:lnTo>
                  <a:pt x="171703" y="419100"/>
                </a:lnTo>
                <a:lnTo>
                  <a:pt x="172015" y="426720"/>
                </a:lnTo>
                <a:lnTo>
                  <a:pt x="198500" y="458470"/>
                </a:lnTo>
                <a:lnTo>
                  <a:pt x="214884" y="458470"/>
                </a:lnTo>
                <a:lnTo>
                  <a:pt x="222250" y="455930"/>
                </a:lnTo>
                <a:lnTo>
                  <a:pt x="228980" y="448310"/>
                </a:lnTo>
                <a:lnTo>
                  <a:pt x="234910" y="440690"/>
                </a:lnTo>
                <a:lnTo>
                  <a:pt x="236247" y="436880"/>
                </a:lnTo>
                <a:lnTo>
                  <a:pt x="211296" y="436880"/>
                </a:lnTo>
                <a:lnTo>
                  <a:pt x="205462" y="434340"/>
                </a:lnTo>
                <a:lnTo>
                  <a:pt x="199390" y="429260"/>
                </a:lnTo>
                <a:lnTo>
                  <a:pt x="193295" y="421640"/>
                </a:lnTo>
                <a:lnTo>
                  <a:pt x="191976" y="411480"/>
                </a:lnTo>
                <a:lnTo>
                  <a:pt x="195443" y="402590"/>
                </a:lnTo>
                <a:lnTo>
                  <a:pt x="203707" y="391160"/>
                </a:lnTo>
                <a:lnTo>
                  <a:pt x="204724" y="389890"/>
                </a:lnTo>
                <a:lnTo>
                  <a:pt x="206501" y="388620"/>
                </a:lnTo>
                <a:lnTo>
                  <a:pt x="208788" y="387350"/>
                </a:lnTo>
                <a:lnTo>
                  <a:pt x="241935" y="387350"/>
                </a:lnTo>
                <a:lnTo>
                  <a:pt x="215930" y="361950"/>
                </a:lnTo>
                <a:close/>
              </a:path>
              <a:path w="591820" h="598170">
                <a:moveTo>
                  <a:pt x="112775" y="414020"/>
                </a:moveTo>
                <a:lnTo>
                  <a:pt x="107823" y="414020"/>
                </a:lnTo>
                <a:lnTo>
                  <a:pt x="97409" y="416560"/>
                </a:lnTo>
                <a:lnTo>
                  <a:pt x="79347" y="447040"/>
                </a:lnTo>
                <a:lnTo>
                  <a:pt x="81534" y="454660"/>
                </a:lnTo>
                <a:lnTo>
                  <a:pt x="91138" y="454660"/>
                </a:lnTo>
                <a:lnTo>
                  <a:pt x="90926" y="449580"/>
                </a:lnTo>
                <a:lnTo>
                  <a:pt x="94996" y="443230"/>
                </a:lnTo>
                <a:lnTo>
                  <a:pt x="97790" y="440690"/>
                </a:lnTo>
                <a:lnTo>
                  <a:pt x="101092" y="439420"/>
                </a:lnTo>
                <a:lnTo>
                  <a:pt x="144630" y="439420"/>
                </a:lnTo>
                <a:lnTo>
                  <a:pt x="139446" y="434340"/>
                </a:lnTo>
                <a:lnTo>
                  <a:pt x="132568" y="427990"/>
                </a:lnTo>
                <a:lnTo>
                  <a:pt x="126619" y="422910"/>
                </a:lnTo>
                <a:lnTo>
                  <a:pt x="121622" y="419100"/>
                </a:lnTo>
                <a:lnTo>
                  <a:pt x="117601" y="416560"/>
                </a:lnTo>
                <a:lnTo>
                  <a:pt x="112775" y="414020"/>
                </a:lnTo>
                <a:close/>
              </a:path>
              <a:path w="591820" h="598170">
                <a:moveTo>
                  <a:pt x="241935" y="387350"/>
                </a:moveTo>
                <a:lnTo>
                  <a:pt x="208788" y="387350"/>
                </a:lnTo>
                <a:lnTo>
                  <a:pt x="212598" y="391160"/>
                </a:lnTo>
                <a:lnTo>
                  <a:pt x="217886" y="396240"/>
                </a:lnTo>
                <a:lnTo>
                  <a:pt x="221948" y="402590"/>
                </a:lnTo>
                <a:lnTo>
                  <a:pt x="224795" y="407670"/>
                </a:lnTo>
                <a:lnTo>
                  <a:pt x="226441" y="414020"/>
                </a:lnTo>
                <a:lnTo>
                  <a:pt x="227711" y="421640"/>
                </a:lnTo>
                <a:lnTo>
                  <a:pt x="226314" y="426720"/>
                </a:lnTo>
                <a:lnTo>
                  <a:pt x="222250" y="431800"/>
                </a:lnTo>
                <a:lnTo>
                  <a:pt x="216892" y="435610"/>
                </a:lnTo>
                <a:lnTo>
                  <a:pt x="211296" y="436880"/>
                </a:lnTo>
                <a:lnTo>
                  <a:pt x="236247" y="436880"/>
                </a:lnTo>
                <a:lnTo>
                  <a:pt x="238029" y="431800"/>
                </a:lnTo>
                <a:lnTo>
                  <a:pt x="238339" y="421640"/>
                </a:lnTo>
                <a:lnTo>
                  <a:pt x="235839" y="411480"/>
                </a:lnTo>
                <a:lnTo>
                  <a:pt x="261715" y="411480"/>
                </a:lnTo>
                <a:lnTo>
                  <a:pt x="265556" y="407670"/>
                </a:lnTo>
                <a:lnTo>
                  <a:pt x="261508" y="405130"/>
                </a:lnTo>
                <a:lnTo>
                  <a:pt x="256222" y="400050"/>
                </a:lnTo>
                <a:lnTo>
                  <a:pt x="249697" y="394970"/>
                </a:lnTo>
                <a:lnTo>
                  <a:pt x="241935" y="387350"/>
                </a:lnTo>
                <a:close/>
              </a:path>
              <a:path w="591820" h="598170">
                <a:moveTo>
                  <a:pt x="261715" y="411480"/>
                </a:moveTo>
                <a:lnTo>
                  <a:pt x="235839" y="411480"/>
                </a:lnTo>
                <a:lnTo>
                  <a:pt x="241807" y="416560"/>
                </a:lnTo>
                <a:lnTo>
                  <a:pt x="246634" y="421640"/>
                </a:lnTo>
                <a:lnTo>
                  <a:pt x="250190" y="422910"/>
                </a:lnTo>
                <a:lnTo>
                  <a:pt x="261715" y="411480"/>
                </a:lnTo>
                <a:close/>
              </a:path>
              <a:path w="591820" h="598170">
                <a:moveTo>
                  <a:pt x="183769" y="340360"/>
                </a:moveTo>
                <a:lnTo>
                  <a:pt x="149883" y="361950"/>
                </a:lnTo>
                <a:lnTo>
                  <a:pt x="140741" y="388620"/>
                </a:lnTo>
                <a:lnTo>
                  <a:pt x="141779" y="394970"/>
                </a:lnTo>
                <a:lnTo>
                  <a:pt x="144222" y="401320"/>
                </a:lnTo>
                <a:lnTo>
                  <a:pt x="148081" y="407670"/>
                </a:lnTo>
                <a:lnTo>
                  <a:pt x="165862" y="393700"/>
                </a:lnTo>
                <a:lnTo>
                  <a:pt x="161954" y="387350"/>
                </a:lnTo>
                <a:lnTo>
                  <a:pt x="160702" y="379730"/>
                </a:lnTo>
                <a:lnTo>
                  <a:pt x="162093" y="374650"/>
                </a:lnTo>
                <a:lnTo>
                  <a:pt x="166116" y="368300"/>
                </a:lnTo>
                <a:lnTo>
                  <a:pt x="170434" y="364490"/>
                </a:lnTo>
                <a:lnTo>
                  <a:pt x="174878" y="361950"/>
                </a:lnTo>
                <a:lnTo>
                  <a:pt x="215930" y="361950"/>
                </a:lnTo>
                <a:lnTo>
                  <a:pt x="214629" y="360680"/>
                </a:lnTo>
                <a:lnTo>
                  <a:pt x="208839" y="354330"/>
                </a:lnTo>
                <a:lnTo>
                  <a:pt x="203644" y="350520"/>
                </a:lnTo>
                <a:lnTo>
                  <a:pt x="199020" y="346710"/>
                </a:lnTo>
                <a:lnTo>
                  <a:pt x="194945" y="344170"/>
                </a:lnTo>
                <a:lnTo>
                  <a:pt x="189865" y="341630"/>
                </a:lnTo>
                <a:lnTo>
                  <a:pt x="183769" y="340360"/>
                </a:lnTo>
                <a:close/>
              </a:path>
              <a:path w="591820" h="598170">
                <a:moveTo>
                  <a:pt x="216407" y="297180"/>
                </a:moveTo>
                <a:lnTo>
                  <a:pt x="202184" y="311150"/>
                </a:lnTo>
                <a:lnTo>
                  <a:pt x="282448" y="389890"/>
                </a:lnTo>
                <a:lnTo>
                  <a:pt x="298830" y="373380"/>
                </a:lnTo>
                <a:lnTo>
                  <a:pt x="257937" y="334010"/>
                </a:lnTo>
                <a:lnTo>
                  <a:pt x="248548" y="322580"/>
                </a:lnTo>
                <a:lnTo>
                  <a:pt x="245758" y="314960"/>
                </a:lnTo>
                <a:lnTo>
                  <a:pt x="234442" y="314960"/>
                </a:lnTo>
                <a:lnTo>
                  <a:pt x="216407" y="297180"/>
                </a:lnTo>
                <a:close/>
              </a:path>
              <a:path w="591820" h="598170">
                <a:moveTo>
                  <a:pt x="290732" y="231140"/>
                </a:moveTo>
                <a:lnTo>
                  <a:pt x="283384" y="231140"/>
                </a:lnTo>
                <a:lnTo>
                  <a:pt x="276393" y="234950"/>
                </a:lnTo>
                <a:lnTo>
                  <a:pt x="269748" y="240030"/>
                </a:lnTo>
                <a:lnTo>
                  <a:pt x="264650" y="246380"/>
                </a:lnTo>
                <a:lnTo>
                  <a:pt x="261540" y="254000"/>
                </a:lnTo>
                <a:lnTo>
                  <a:pt x="260407" y="261620"/>
                </a:lnTo>
                <a:lnTo>
                  <a:pt x="261239" y="270510"/>
                </a:lnTo>
                <a:lnTo>
                  <a:pt x="284734" y="308610"/>
                </a:lnTo>
                <a:lnTo>
                  <a:pt x="321310" y="331470"/>
                </a:lnTo>
                <a:lnTo>
                  <a:pt x="329997" y="332740"/>
                </a:lnTo>
                <a:lnTo>
                  <a:pt x="338137" y="331470"/>
                </a:lnTo>
                <a:lnTo>
                  <a:pt x="345705" y="327660"/>
                </a:lnTo>
                <a:lnTo>
                  <a:pt x="352678" y="322580"/>
                </a:lnTo>
                <a:lnTo>
                  <a:pt x="358255" y="314960"/>
                </a:lnTo>
                <a:lnTo>
                  <a:pt x="359876" y="309880"/>
                </a:lnTo>
                <a:lnTo>
                  <a:pt x="336542" y="309880"/>
                </a:lnTo>
                <a:lnTo>
                  <a:pt x="326612" y="308610"/>
                </a:lnTo>
                <a:lnTo>
                  <a:pt x="289038" y="276860"/>
                </a:lnTo>
                <a:lnTo>
                  <a:pt x="281660" y="255270"/>
                </a:lnTo>
                <a:lnTo>
                  <a:pt x="285876" y="247650"/>
                </a:lnTo>
                <a:lnTo>
                  <a:pt x="289051" y="243840"/>
                </a:lnTo>
                <a:lnTo>
                  <a:pt x="293877" y="242570"/>
                </a:lnTo>
                <a:lnTo>
                  <a:pt x="341874" y="242570"/>
                </a:lnTo>
                <a:lnTo>
                  <a:pt x="331533" y="232410"/>
                </a:lnTo>
                <a:lnTo>
                  <a:pt x="298450" y="232410"/>
                </a:lnTo>
                <a:lnTo>
                  <a:pt x="290732" y="231140"/>
                </a:lnTo>
                <a:close/>
              </a:path>
              <a:path w="591820" h="598170">
                <a:moveTo>
                  <a:pt x="237744" y="271780"/>
                </a:moveTo>
                <a:lnTo>
                  <a:pt x="236474" y="273050"/>
                </a:lnTo>
                <a:lnTo>
                  <a:pt x="234569" y="275590"/>
                </a:lnTo>
                <a:lnTo>
                  <a:pt x="229619" y="281940"/>
                </a:lnTo>
                <a:lnTo>
                  <a:pt x="227933" y="292100"/>
                </a:lnTo>
                <a:lnTo>
                  <a:pt x="229532" y="302260"/>
                </a:lnTo>
                <a:lnTo>
                  <a:pt x="234442" y="314960"/>
                </a:lnTo>
                <a:lnTo>
                  <a:pt x="245758" y="314960"/>
                </a:lnTo>
                <a:lnTo>
                  <a:pt x="244363" y="311150"/>
                </a:lnTo>
                <a:lnTo>
                  <a:pt x="245346" y="300990"/>
                </a:lnTo>
                <a:lnTo>
                  <a:pt x="251460" y="292100"/>
                </a:lnTo>
                <a:lnTo>
                  <a:pt x="252349" y="292100"/>
                </a:lnTo>
                <a:lnTo>
                  <a:pt x="253492" y="290830"/>
                </a:lnTo>
                <a:lnTo>
                  <a:pt x="255016" y="289560"/>
                </a:lnTo>
                <a:lnTo>
                  <a:pt x="237744" y="271780"/>
                </a:lnTo>
                <a:close/>
              </a:path>
              <a:path w="591820" h="598170">
                <a:moveTo>
                  <a:pt x="341874" y="242570"/>
                </a:moveTo>
                <a:lnTo>
                  <a:pt x="306704" y="242570"/>
                </a:lnTo>
                <a:lnTo>
                  <a:pt x="313944" y="247650"/>
                </a:lnTo>
                <a:lnTo>
                  <a:pt x="322199" y="255270"/>
                </a:lnTo>
                <a:lnTo>
                  <a:pt x="336042" y="269240"/>
                </a:lnTo>
                <a:lnTo>
                  <a:pt x="344297" y="276860"/>
                </a:lnTo>
                <a:lnTo>
                  <a:pt x="348615" y="284480"/>
                </a:lnTo>
                <a:lnTo>
                  <a:pt x="349123" y="290830"/>
                </a:lnTo>
                <a:lnTo>
                  <a:pt x="349503" y="297180"/>
                </a:lnTo>
                <a:lnTo>
                  <a:pt x="347979" y="300990"/>
                </a:lnTo>
                <a:lnTo>
                  <a:pt x="344424" y="304800"/>
                </a:lnTo>
                <a:lnTo>
                  <a:pt x="336542" y="309880"/>
                </a:lnTo>
                <a:lnTo>
                  <a:pt x="359876" y="309880"/>
                </a:lnTo>
                <a:lnTo>
                  <a:pt x="361092" y="306070"/>
                </a:lnTo>
                <a:lnTo>
                  <a:pt x="361215" y="298450"/>
                </a:lnTo>
                <a:lnTo>
                  <a:pt x="358648" y="288290"/>
                </a:lnTo>
                <a:lnTo>
                  <a:pt x="383328" y="288290"/>
                </a:lnTo>
                <a:lnTo>
                  <a:pt x="385825" y="285750"/>
                </a:lnTo>
                <a:lnTo>
                  <a:pt x="341874" y="242570"/>
                </a:lnTo>
                <a:close/>
              </a:path>
              <a:path w="591820" h="598170">
                <a:moveTo>
                  <a:pt x="383328" y="288290"/>
                </a:moveTo>
                <a:lnTo>
                  <a:pt x="358648" y="288290"/>
                </a:lnTo>
                <a:lnTo>
                  <a:pt x="370840" y="300990"/>
                </a:lnTo>
                <a:lnTo>
                  <a:pt x="383328" y="288290"/>
                </a:lnTo>
                <a:close/>
              </a:path>
              <a:path w="591820" h="598170">
                <a:moveTo>
                  <a:pt x="341249" y="170180"/>
                </a:moveTo>
                <a:lnTo>
                  <a:pt x="324993" y="186690"/>
                </a:lnTo>
                <a:lnTo>
                  <a:pt x="405384" y="265430"/>
                </a:lnTo>
                <a:lnTo>
                  <a:pt x="421640" y="248920"/>
                </a:lnTo>
                <a:lnTo>
                  <a:pt x="341249" y="170180"/>
                </a:lnTo>
                <a:close/>
              </a:path>
              <a:path w="591820" h="598170">
                <a:moveTo>
                  <a:pt x="277241" y="179070"/>
                </a:moveTo>
                <a:lnTo>
                  <a:pt x="260857" y="195580"/>
                </a:lnTo>
                <a:lnTo>
                  <a:pt x="298450" y="232410"/>
                </a:lnTo>
                <a:lnTo>
                  <a:pt x="331533" y="232410"/>
                </a:lnTo>
                <a:lnTo>
                  <a:pt x="277241" y="179070"/>
                </a:lnTo>
                <a:close/>
              </a:path>
              <a:path w="591820" h="598170">
                <a:moveTo>
                  <a:pt x="375285" y="135890"/>
                </a:moveTo>
                <a:lnTo>
                  <a:pt x="360299" y="151130"/>
                </a:lnTo>
                <a:lnTo>
                  <a:pt x="440690" y="229870"/>
                </a:lnTo>
                <a:lnTo>
                  <a:pt x="456946" y="213360"/>
                </a:lnTo>
                <a:lnTo>
                  <a:pt x="411988" y="168910"/>
                </a:lnTo>
                <a:lnTo>
                  <a:pt x="405634" y="162560"/>
                </a:lnTo>
                <a:lnTo>
                  <a:pt x="400875" y="156210"/>
                </a:lnTo>
                <a:lnTo>
                  <a:pt x="397736" y="151130"/>
                </a:lnTo>
                <a:lnTo>
                  <a:pt x="396614" y="147320"/>
                </a:lnTo>
                <a:lnTo>
                  <a:pt x="387730" y="147320"/>
                </a:lnTo>
                <a:lnTo>
                  <a:pt x="375285" y="135890"/>
                </a:lnTo>
                <a:close/>
              </a:path>
              <a:path w="591820" h="598170">
                <a:moveTo>
                  <a:pt x="447751" y="127000"/>
                </a:moveTo>
                <a:lnTo>
                  <a:pt x="408686" y="127000"/>
                </a:lnTo>
                <a:lnTo>
                  <a:pt x="412496" y="128270"/>
                </a:lnTo>
                <a:lnTo>
                  <a:pt x="416178" y="129540"/>
                </a:lnTo>
                <a:lnTo>
                  <a:pt x="421513" y="133350"/>
                </a:lnTo>
                <a:lnTo>
                  <a:pt x="428498" y="139700"/>
                </a:lnTo>
                <a:lnTo>
                  <a:pt x="479425" y="190500"/>
                </a:lnTo>
                <a:lnTo>
                  <a:pt x="495680" y="173990"/>
                </a:lnTo>
                <a:lnTo>
                  <a:pt x="447751" y="127000"/>
                </a:lnTo>
                <a:close/>
              </a:path>
              <a:path w="591820" h="598170">
                <a:moveTo>
                  <a:pt x="525018" y="142240"/>
                </a:moveTo>
                <a:lnTo>
                  <a:pt x="514476" y="142240"/>
                </a:lnTo>
                <a:lnTo>
                  <a:pt x="511879" y="149860"/>
                </a:lnTo>
                <a:lnTo>
                  <a:pt x="511698" y="157480"/>
                </a:lnTo>
                <a:lnTo>
                  <a:pt x="513923" y="163830"/>
                </a:lnTo>
                <a:lnTo>
                  <a:pt x="518541" y="168910"/>
                </a:lnTo>
                <a:lnTo>
                  <a:pt x="524637" y="175260"/>
                </a:lnTo>
                <a:lnTo>
                  <a:pt x="532129" y="177800"/>
                </a:lnTo>
                <a:lnTo>
                  <a:pt x="540893" y="176530"/>
                </a:lnTo>
                <a:lnTo>
                  <a:pt x="547679" y="173990"/>
                </a:lnTo>
                <a:lnTo>
                  <a:pt x="554894" y="170180"/>
                </a:lnTo>
                <a:lnTo>
                  <a:pt x="562538" y="163830"/>
                </a:lnTo>
                <a:lnTo>
                  <a:pt x="570611" y="157480"/>
                </a:lnTo>
                <a:lnTo>
                  <a:pt x="538861" y="157480"/>
                </a:lnTo>
                <a:lnTo>
                  <a:pt x="534670" y="156210"/>
                </a:lnTo>
                <a:lnTo>
                  <a:pt x="530732" y="152400"/>
                </a:lnTo>
                <a:lnTo>
                  <a:pt x="526288" y="147320"/>
                </a:lnTo>
                <a:lnTo>
                  <a:pt x="525018" y="142240"/>
                </a:lnTo>
                <a:close/>
              </a:path>
              <a:path w="591820" h="598170">
                <a:moveTo>
                  <a:pt x="313309" y="140970"/>
                </a:moveTo>
                <a:lnTo>
                  <a:pt x="296164" y="158750"/>
                </a:lnTo>
                <a:lnTo>
                  <a:pt x="313817" y="176530"/>
                </a:lnTo>
                <a:lnTo>
                  <a:pt x="330962" y="158750"/>
                </a:lnTo>
                <a:lnTo>
                  <a:pt x="313309" y="140970"/>
                </a:lnTo>
                <a:close/>
              </a:path>
              <a:path w="591820" h="598170">
                <a:moveTo>
                  <a:pt x="589978" y="109220"/>
                </a:moveTo>
                <a:lnTo>
                  <a:pt x="561340" y="109220"/>
                </a:lnTo>
                <a:lnTo>
                  <a:pt x="565023" y="110490"/>
                </a:lnTo>
                <a:lnTo>
                  <a:pt x="568578" y="113030"/>
                </a:lnTo>
                <a:lnTo>
                  <a:pt x="572244" y="119380"/>
                </a:lnTo>
                <a:lnTo>
                  <a:pt x="572182" y="127000"/>
                </a:lnTo>
                <a:lnTo>
                  <a:pt x="568382" y="134620"/>
                </a:lnTo>
                <a:lnTo>
                  <a:pt x="560831" y="143510"/>
                </a:lnTo>
                <a:lnTo>
                  <a:pt x="554101" y="149860"/>
                </a:lnTo>
                <a:lnTo>
                  <a:pt x="548386" y="154940"/>
                </a:lnTo>
                <a:lnTo>
                  <a:pt x="538861" y="157480"/>
                </a:lnTo>
                <a:lnTo>
                  <a:pt x="570611" y="157480"/>
                </a:lnTo>
                <a:lnTo>
                  <a:pt x="590803" y="123190"/>
                </a:lnTo>
                <a:lnTo>
                  <a:pt x="591355" y="115570"/>
                </a:lnTo>
                <a:lnTo>
                  <a:pt x="589978" y="109220"/>
                </a:lnTo>
                <a:close/>
              </a:path>
              <a:path w="591820" h="598170">
                <a:moveTo>
                  <a:pt x="415671" y="102870"/>
                </a:moveTo>
                <a:lnTo>
                  <a:pt x="384635" y="129540"/>
                </a:lnTo>
                <a:lnTo>
                  <a:pt x="384760" y="138430"/>
                </a:lnTo>
                <a:lnTo>
                  <a:pt x="387730" y="147320"/>
                </a:lnTo>
                <a:lnTo>
                  <a:pt x="396614" y="147320"/>
                </a:lnTo>
                <a:lnTo>
                  <a:pt x="396240" y="146050"/>
                </a:lnTo>
                <a:lnTo>
                  <a:pt x="395350" y="140970"/>
                </a:lnTo>
                <a:lnTo>
                  <a:pt x="396875" y="135890"/>
                </a:lnTo>
                <a:lnTo>
                  <a:pt x="404875" y="128270"/>
                </a:lnTo>
                <a:lnTo>
                  <a:pt x="408686" y="127000"/>
                </a:lnTo>
                <a:lnTo>
                  <a:pt x="447751" y="127000"/>
                </a:lnTo>
                <a:lnTo>
                  <a:pt x="443865" y="123190"/>
                </a:lnTo>
                <a:lnTo>
                  <a:pt x="435991" y="115570"/>
                </a:lnTo>
                <a:lnTo>
                  <a:pt x="429895" y="109220"/>
                </a:lnTo>
                <a:lnTo>
                  <a:pt x="425323" y="106680"/>
                </a:lnTo>
                <a:lnTo>
                  <a:pt x="420877" y="104140"/>
                </a:lnTo>
                <a:lnTo>
                  <a:pt x="415671" y="102870"/>
                </a:lnTo>
                <a:close/>
              </a:path>
              <a:path w="591820" h="598170">
                <a:moveTo>
                  <a:pt x="499205" y="110490"/>
                </a:moveTo>
                <a:lnTo>
                  <a:pt x="488315" y="110490"/>
                </a:lnTo>
                <a:lnTo>
                  <a:pt x="486312" y="119380"/>
                </a:lnTo>
                <a:lnTo>
                  <a:pt x="505587" y="144780"/>
                </a:lnTo>
                <a:lnTo>
                  <a:pt x="514476" y="142240"/>
                </a:lnTo>
                <a:lnTo>
                  <a:pt x="525018" y="142240"/>
                </a:lnTo>
                <a:lnTo>
                  <a:pt x="527303" y="134620"/>
                </a:lnTo>
                <a:lnTo>
                  <a:pt x="530478" y="132080"/>
                </a:lnTo>
                <a:lnTo>
                  <a:pt x="541147" y="121920"/>
                </a:lnTo>
                <a:lnTo>
                  <a:pt x="504825" y="121920"/>
                </a:lnTo>
                <a:lnTo>
                  <a:pt x="502157" y="119380"/>
                </a:lnTo>
                <a:lnTo>
                  <a:pt x="498982" y="115570"/>
                </a:lnTo>
                <a:lnTo>
                  <a:pt x="498601" y="111760"/>
                </a:lnTo>
                <a:lnTo>
                  <a:pt x="499205" y="110490"/>
                </a:lnTo>
                <a:close/>
              </a:path>
              <a:path w="591820" h="598170">
                <a:moveTo>
                  <a:pt x="559562" y="86360"/>
                </a:moveTo>
                <a:lnTo>
                  <a:pt x="554227" y="87630"/>
                </a:lnTo>
                <a:lnTo>
                  <a:pt x="549148" y="90170"/>
                </a:lnTo>
                <a:lnTo>
                  <a:pt x="545050" y="92710"/>
                </a:lnTo>
                <a:lnTo>
                  <a:pt x="540369" y="96520"/>
                </a:lnTo>
                <a:lnTo>
                  <a:pt x="535092" y="100330"/>
                </a:lnTo>
                <a:lnTo>
                  <a:pt x="529209" y="105410"/>
                </a:lnTo>
                <a:lnTo>
                  <a:pt x="519684" y="114300"/>
                </a:lnTo>
                <a:lnTo>
                  <a:pt x="513461" y="119380"/>
                </a:lnTo>
                <a:lnTo>
                  <a:pt x="507619" y="121920"/>
                </a:lnTo>
                <a:lnTo>
                  <a:pt x="541147" y="121920"/>
                </a:lnTo>
                <a:lnTo>
                  <a:pt x="548386" y="114300"/>
                </a:lnTo>
                <a:lnTo>
                  <a:pt x="553847" y="110490"/>
                </a:lnTo>
                <a:lnTo>
                  <a:pt x="561340" y="109220"/>
                </a:lnTo>
                <a:lnTo>
                  <a:pt x="589978" y="109220"/>
                </a:lnTo>
                <a:lnTo>
                  <a:pt x="586696" y="101600"/>
                </a:lnTo>
                <a:lnTo>
                  <a:pt x="581532" y="96520"/>
                </a:lnTo>
                <a:lnTo>
                  <a:pt x="576199" y="90170"/>
                </a:lnTo>
                <a:lnTo>
                  <a:pt x="570738" y="87630"/>
                </a:lnTo>
                <a:lnTo>
                  <a:pt x="559562" y="86360"/>
                </a:lnTo>
                <a:close/>
              </a:path>
              <a:path w="591820" h="598170">
                <a:moveTo>
                  <a:pt x="482600" y="0"/>
                </a:moveTo>
                <a:lnTo>
                  <a:pt x="480441" y="2540"/>
                </a:lnTo>
                <a:lnTo>
                  <a:pt x="478663" y="3810"/>
                </a:lnTo>
                <a:lnTo>
                  <a:pt x="472948" y="8890"/>
                </a:lnTo>
                <a:lnTo>
                  <a:pt x="470662" y="13970"/>
                </a:lnTo>
                <a:lnTo>
                  <a:pt x="470535" y="19050"/>
                </a:lnTo>
                <a:lnTo>
                  <a:pt x="470280" y="22860"/>
                </a:lnTo>
                <a:lnTo>
                  <a:pt x="472567" y="27940"/>
                </a:lnTo>
                <a:lnTo>
                  <a:pt x="477266" y="34290"/>
                </a:lnTo>
                <a:lnTo>
                  <a:pt x="470407" y="36830"/>
                </a:lnTo>
                <a:lnTo>
                  <a:pt x="446150" y="73660"/>
                </a:lnTo>
                <a:lnTo>
                  <a:pt x="446720" y="81280"/>
                </a:lnTo>
                <a:lnTo>
                  <a:pt x="480028" y="111760"/>
                </a:lnTo>
                <a:lnTo>
                  <a:pt x="488315" y="110490"/>
                </a:lnTo>
                <a:lnTo>
                  <a:pt x="499205" y="110490"/>
                </a:lnTo>
                <a:lnTo>
                  <a:pt x="501015" y="106680"/>
                </a:lnTo>
                <a:lnTo>
                  <a:pt x="505460" y="104140"/>
                </a:lnTo>
                <a:lnTo>
                  <a:pt x="509270" y="100330"/>
                </a:lnTo>
                <a:lnTo>
                  <a:pt x="512445" y="97790"/>
                </a:lnTo>
                <a:lnTo>
                  <a:pt x="516902" y="92710"/>
                </a:lnTo>
                <a:lnTo>
                  <a:pt x="489235" y="92710"/>
                </a:lnTo>
                <a:lnTo>
                  <a:pt x="482306" y="90170"/>
                </a:lnTo>
                <a:lnTo>
                  <a:pt x="474852" y="83820"/>
                </a:lnTo>
                <a:lnTo>
                  <a:pt x="468588" y="76200"/>
                </a:lnTo>
                <a:lnTo>
                  <a:pt x="465788" y="69850"/>
                </a:lnTo>
                <a:lnTo>
                  <a:pt x="466441" y="62230"/>
                </a:lnTo>
                <a:lnTo>
                  <a:pt x="470535" y="55880"/>
                </a:lnTo>
                <a:lnTo>
                  <a:pt x="476200" y="52070"/>
                </a:lnTo>
                <a:lnTo>
                  <a:pt x="520222" y="52070"/>
                </a:lnTo>
                <a:lnTo>
                  <a:pt x="518856" y="49530"/>
                </a:lnTo>
                <a:lnTo>
                  <a:pt x="490854" y="33020"/>
                </a:lnTo>
                <a:lnTo>
                  <a:pt x="485901" y="26670"/>
                </a:lnTo>
                <a:lnTo>
                  <a:pt x="485775" y="20320"/>
                </a:lnTo>
                <a:lnTo>
                  <a:pt x="491617" y="15240"/>
                </a:lnTo>
                <a:lnTo>
                  <a:pt x="493014" y="13970"/>
                </a:lnTo>
                <a:lnTo>
                  <a:pt x="494792" y="12700"/>
                </a:lnTo>
                <a:lnTo>
                  <a:pt x="482600" y="0"/>
                </a:lnTo>
                <a:close/>
              </a:path>
              <a:path w="591820" h="598170">
                <a:moveTo>
                  <a:pt x="520222" y="52070"/>
                </a:moveTo>
                <a:lnTo>
                  <a:pt x="482520" y="52070"/>
                </a:lnTo>
                <a:lnTo>
                  <a:pt x="489483" y="54610"/>
                </a:lnTo>
                <a:lnTo>
                  <a:pt x="497077" y="60960"/>
                </a:lnTo>
                <a:lnTo>
                  <a:pt x="503201" y="68580"/>
                </a:lnTo>
                <a:lnTo>
                  <a:pt x="505968" y="74930"/>
                </a:lnTo>
                <a:lnTo>
                  <a:pt x="505400" y="81280"/>
                </a:lnTo>
                <a:lnTo>
                  <a:pt x="501523" y="87630"/>
                </a:lnTo>
                <a:lnTo>
                  <a:pt x="495641" y="91440"/>
                </a:lnTo>
                <a:lnTo>
                  <a:pt x="489235" y="92710"/>
                </a:lnTo>
                <a:lnTo>
                  <a:pt x="516902" y="92710"/>
                </a:lnTo>
                <a:lnTo>
                  <a:pt x="518017" y="91440"/>
                </a:lnTo>
                <a:lnTo>
                  <a:pt x="521970" y="83820"/>
                </a:lnTo>
                <a:lnTo>
                  <a:pt x="524303" y="77470"/>
                </a:lnTo>
                <a:lnTo>
                  <a:pt x="525018" y="69850"/>
                </a:lnTo>
                <a:lnTo>
                  <a:pt x="524329" y="62230"/>
                </a:lnTo>
                <a:lnTo>
                  <a:pt x="522271" y="55880"/>
                </a:lnTo>
                <a:lnTo>
                  <a:pt x="520222" y="52070"/>
                </a:lnTo>
                <a:close/>
              </a:path>
            </a:pathLst>
          </a:custGeom>
          <a:solidFill>
            <a:srgbClr val="27282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 name="object 12">
            <a:extLst>
              <a:ext uri="{FF2B5EF4-FFF2-40B4-BE49-F238E27FC236}">
                <a16:creationId xmlns:a16="http://schemas.microsoft.com/office/drawing/2014/main" id="{D61375BF-885B-4CD2-8161-F85CCC1C3A10}"/>
              </a:ext>
            </a:extLst>
          </p:cNvPr>
          <p:cNvSpPr txBox="1"/>
          <p:nvPr/>
        </p:nvSpPr>
        <p:spPr>
          <a:xfrm>
            <a:off x="8396288" y="5983288"/>
            <a:ext cx="1701800" cy="298450"/>
          </a:xfrm>
          <a:prstGeom prst="rect">
            <a:avLst/>
          </a:prstGeom>
        </p:spPr>
        <p:txBody>
          <a:bodyPr lIns="0" tIns="12700" rIns="0" bIns="0">
            <a:spAutoFit/>
          </a:bodyPr>
          <a:lstStyle/>
          <a:p>
            <a:pPr marL="12700">
              <a:spcBef>
                <a:spcPts val="100"/>
              </a:spcBef>
              <a:defRPr/>
            </a:pPr>
            <a:r>
              <a:rPr dirty="0">
                <a:solidFill>
                  <a:srgbClr val="272821"/>
                </a:solidFill>
                <a:latin typeface="Franklin Gothic Medium Cond"/>
                <a:cs typeface="Franklin Gothic Medium Cond"/>
              </a:rPr>
              <a:t>水平</a:t>
            </a:r>
            <a:r>
              <a:rPr spc="-80" dirty="0">
                <a:solidFill>
                  <a:srgbClr val="272821"/>
                </a:solidFill>
                <a:latin typeface="Franklin Gothic Medium Cond"/>
                <a:cs typeface="Franklin Gothic Medium Cond"/>
              </a:rPr>
              <a:t> </a:t>
            </a:r>
            <a:r>
              <a:rPr dirty="0">
                <a:solidFill>
                  <a:srgbClr val="272821"/>
                </a:solidFill>
                <a:latin typeface="Franklin Gothic Medium Cond"/>
                <a:cs typeface="Franklin Gothic Medium Cond"/>
              </a:rPr>
              <a:t>垂直</a:t>
            </a:r>
            <a:endParaRPr>
              <a:latin typeface="Franklin Gothic Medium Cond"/>
              <a:cs typeface="Franklin Gothic Medium Cond"/>
            </a:endParaRPr>
          </a:p>
        </p:txBody>
      </p:sp>
      <p:sp>
        <p:nvSpPr>
          <p:cNvPr id="13" name="object 13">
            <a:extLst>
              <a:ext uri="{FF2B5EF4-FFF2-40B4-BE49-F238E27FC236}">
                <a16:creationId xmlns:a16="http://schemas.microsoft.com/office/drawing/2014/main" id="{1DA4D52F-C3F6-44FC-870F-F5F3D5DA08FD}"/>
              </a:ext>
            </a:extLst>
          </p:cNvPr>
          <p:cNvSpPr txBox="1"/>
          <p:nvPr/>
        </p:nvSpPr>
        <p:spPr>
          <a:xfrm>
            <a:off x="11508650" y="3364511"/>
            <a:ext cx="285115" cy="1640839"/>
          </a:xfrm>
          <a:prstGeom prst="rect">
            <a:avLst/>
          </a:prstGeom>
        </p:spPr>
        <p:txBody>
          <a:bodyPr vert="vert270" lIns="0" tIns="0" rIns="0" bIns="0">
            <a:spAutoFit/>
          </a:bodyPr>
          <a:lstStyle/>
          <a:p>
            <a:pPr marL="12700">
              <a:lnSpc>
                <a:spcPts val="2110"/>
              </a:lnSpc>
              <a:defRPr/>
            </a:pPr>
            <a:r>
              <a:rPr spc="-5" dirty="0">
                <a:solidFill>
                  <a:srgbClr val="272821"/>
                </a:solidFill>
                <a:latin typeface="Franklin Gothic Medium Cond"/>
                <a:cs typeface="Franklin Gothic Medium Cond"/>
              </a:rPr>
              <a:t>功能</a:t>
            </a:r>
            <a:r>
              <a:rPr spc="-50" dirty="0">
                <a:solidFill>
                  <a:srgbClr val="272821"/>
                </a:solidFill>
                <a:latin typeface="Franklin Gothic Medium Cond"/>
                <a:cs typeface="Franklin Gothic Medium Cond"/>
              </a:rPr>
              <a:t> </a:t>
            </a:r>
            <a:r>
              <a:rPr spc="-5" dirty="0">
                <a:solidFill>
                  <a:srgbClr val="272821"/>
                </a:solidFill>
                <a:latin typeface="Franklin Gothic Medium Cond"/>
                <a:cs typeface="Franklin Gothic Medium Cond"/>
              </a:rPr>
              <a:t>腐烂.</a:t>
            </a:r>
            <a:endParaRPr>
              <a:latin typeface="Franklin Gothic Medium Cond"/>
              <a:cs typeface="Franklin Gothic Medium Cond"/>
            </a:endParaRPr>
          </a:p>
        </p:txBody>
      </p:sp>
      <p:sp>
        <p:nvSpPr>
          <p:cNvPr id="14" name="object 14">
            <a:extLst>
              <a:ext uri="{FF2B5EF4-FFF2-40B4-BE49-F238E27FC236}">
                <a16:creationId xmlns:a16="http://schemas.microsoft.com/office/drawing/2014/main" id="{A6473002-6026-4A51-B7E8-620F5FFDD1EC}"/>
              </a:ext>
            </a:extLst>
          </p:cNvPr>
          <p:cNvSpPr txBox="1"/>
          <p:nvPr/>
        </p:nvSpPr>
        <p:spPr>
          <a:xfrm>
            <a:off x="5799138" y="5815013"/>
            <a:ext cx="1241425" cy="331787"/>
          </a:xfrm>
          <a:prstGeom prst="rect">
            <a:avLst/>
          </a:prstGeom>
        </p:spPr>
        <p:txBody>
          <a:bodyPr lIns="0" tIns="12700" rIns="0" bIns="0">
            <a:spAutoFit/>
          </a:bodyPr>
          <a:lstStyle/>
          <a:p>
            <a:pPr marL="12700">
              <a:spcBef>
                <a:spcPts val="100"/>
              </a:spcBef>
              <a:defRPr/>
            </a:pPr>
            <a:r>
              <a:rPr sz="2000" dirty="0">
                <a:solidFill>
                  <a:srgbClr val="272821"/>
                </a:solidFill>
                <a:latin typeface="Franklin Gothic Medium Cond"/>
                <a:cs typeface="Franklin Gothic Medium Cond"/>
              </a:rPr>
              <a:t>Jee</a:t>
            </a:r>
            <a:r>
              <a:rPr sz="2000" spc="-5" dirty="0">
                <a:solidFill>
                  <a:srgbClr val="272821"/>
                </a:solidFill>
                <a:latin typeface="Franklin Gothic Medium Cond"/>
                <a:cs typeface="Franklin Gothic Medium Cond"/>
              </a:rPr>
              <a:t>宠物</a:t>
            </a:r>
            <a:r>
              <a:rPr sz="2000" spc="-45" dirty="0">
                <a:solidFill>
                  <a:srgbClr val="272821"/>
                </a:solidFill>
                <a:latin typeface="Franklin Gothic Medium Cond"/>
                <a:cs typeface="Franklin Gothic Medium Cond"/>
              </a:rPr>
              <a:t> </a:t>
            </a:r>
            <a:r>
              <a:rPr sz="2000" spc="-5" dirty="0">
                <a:solidFill>
                  <a:srgbClr val="272821"/>
                </a:solidFill>
                <a:latin typeface="Franklin Gothic Medium Cond"/>
                <a:cs typeface="Franklin Gothic Medium Cond"/>
              </a:rPr>
              <a:t>商店</a:t>
            </a:r>
            <a:endParaRPr sz="2000">
              <a:latin typeface="Franklin Gothic Medium Cond"/>
              <a:cs typeface="Franklin Gothic Medium Cond"/>
            </a:endParaRPr>
          </a:p>
        </p:txBody>
      </p:sp>
      <p:sp>
        <p:nvSpPr>
          <p:cNvPr id="15" name="object 15">
            <a:extLst>
              <a:ext uri="{FF2B5EF4-FFF2-40B4-BE49-F238E27FC236}">
                <a16:creationId xmlns:a16="http://schemas.microsoft.com/office/drawing/2014/main" id="{D83CE3BE-050F-41C1-ABC5-13452E2F6DEE}"/>
              </a:ext>
            </a:extLst>
          </p:cNvPr>
          <p:cNvSpPr txBox="1"/>
          <p:nvPr/>
        </p:nvSpPr>
        <p:spPr>
          <a:xfrm>
            <a:off x="9739313" y="2125663"/>
            <a:ext cx="627062" cy="331787"/>
          </a:xfrm>
          <a:prstGeom prst="rect">
            <a:avLst/>
          </a:prstGeom>
        </p:spPr>
        <p:txBody>
          <a:bodyPr lIns="0" tIns="13335" rIns="0" bIns="0">
            <a:spAutoFit/>
          </a:bodyPr>
          <a:lstStyle/>
          <a:p>
            <a:pPr marL="12700">
              <a:spcBef>
                <a:spcPts val="105"/>
              </a:spcBef>
              <a:defRPr/>
            </a:pPr>
            <a:r>
              <a:rPr sz="2000" spc="-5" dirty="0">
                <a:solidFill>
                  <a:srgbClr val="272821"/>
                </a:solidFill>
                <a:latin typeface="Franklin Gothic Medium Cond"/>
                <a:cs typeface="Franklin Gothic Medium Cond"/>
              </a:rPr>
              <a:t>N</a:t>
            </a:r>
            <a:r>
              <a:rPr sz="2000" spc="5" dirty="0">
                <a:solidFill>
                  <a:srgbClr val="272821"/>
                </a:solidFill>
                <a:latin typeface="Franklin Gothic Medium Cond"/>
                <a:cs typeface="Franklin Gothic Medium Cond"/>
              </a:rPr>
              <a:t>电子邮件</a:t>
            </a:r>
            <a:r>
              <a:rPr sz="2000" dirty="0">
                <a:solidFill>
                  <a:srgbClr val="272821"/>
                </a:solidFill>
                <a:latin typeface="Franklin Gothic Medium Cond"/>
                <a:cs typeface="Franklin Gothic Medium Cond"/>
              </a:rPr>
              <a:t>t</a:t>
            </a:r>
            <a:r>
              <a:rPr sz="2000" spc="30" dirty="0">
                <a:solidFill>
                  <a:srgbClr val="272821"/>
                </a:solidFill>
                <a:latin typeface="Franklin Gothic Medium Cond"/>
                <a:cs typeface="Franklin Gothic Medium Cond"/>
              </a:rPr>
              <a:t>F</a:t>
            </a:r>
            <a:r>
              <a:rPr sz="2000" dirty="0">
                <a:solidFill>
                  <a:srgbClr val="272821"/>
                </a:solidFill>
                <a:latin typeface="Franklin Gothic Medium Cond"/>
                <a:cs typeface="Franklin Gothic Medium Cond"/>
              </a:rPr>
              <a:t>lix</a:t>
            </a:r>
            <a:endParaRPr sz="2000">
              <a:latin typeface="Franklin Gothic Medium Cond"/>
              <a:cs typeface="Franklin Gothic Medium Cond"/>
            </a:endParaRPr>
          </a:p>
        </p:txBody>
      </p:sp>
      <p:sp>
        <p:nvSpPr>
          <p:cNvPr id="110608" name="object 16">
            <a:extLst>
              <a:ext uri="{FF2B5EF4-FFF2-40B4-BE49-F238E27FC236}">
                <a16:creationId xmlns:a16="http://schemas.microsoft.com/office/drawing/2014/main" id="{0478EA8B-F491-4393-A93E-9418354055F1}"/>
              </a:ext>
            </a:extLst>
          </p:cNvPr>
          <p:cNvSpPr>
            <a:spLocks/>
          </p:cNvSpPr>
          <p:nvPr/>
        </p:nvSpPr>
        <p:spPr bwMode="auto">
          <a:xfrm>
            <a:off x="7415213" y="5626100"/>
            <a:ext cx="798512" cy="234950"/>
          </a:xfrm>
          <a:custGeom>
            <a:avLst/>
            <a:gdLst>
              <a:gd name="T0" fmla="*/ 769632 w 798829"/>
              <a:gd name="T1" fmla="*/ 172862 h 234314"/>
              <a:gd name="T2" fmla="*/ 691773 w 798829"/>
              <a:gd name="T3" fmla="*/ 164611 h 234314"/>
              <a:gd name="T4" fmla="*/ 740591 w 798829"/>
              <a:gd name="T5" fmla="*/ 105239 h 234314"/>
              <a:gd name="T6" fmla="*/ 769632 w 798829"/>
              <a:gd name="T7" fmla="*/ 172862 h 234314"/>
              <a:gd name="T8" fmla="*/ 691773 w 798829"/>
              <a:gd name="T9" fmla="*/ 164611 h 234314"/>
              <a:gd name="T10" fmla="*/ 690525 w 798829"/>
              <a:gd name="T11" fmla="*/ 163580 h 234314"/>
              <a:gd name="T12" fmla="*/ 685719 w 798829"/>
              <a:gd name="T13" fmla="*/ 129001 h 234314"/>
              <a:gd name="T14" fmla="*/ 707461 w 798829"/>
              <a:gd name="T15" fmla="*/ 145533 h 234314"/>
              <a:gd name="T16" fmla="*/ 296335 w 798829"/>
              <a:gd name="T17" fmla="*/ 0 h 234314"/>
              <a:gd name="T18" fmla="*/ 99496 w 798829"/>
              <a:gd name="T19" fmla="*/ 45583 h 234314"/>
              <a:gd name="T20" fmla="*/ 17617 w 798829"/>
              <a:gd name="T21" fmla="*/ 138156 h 234314"/>
              <a:gd name="T22" fmla="*/ 71487 w 798829"/>
              <a:gd name="T23" fmla="*/ 92133 h 234314"/>
              <a:gd name="T24" fmla="*/ 131641 w 798829"/>
              <a:gd name="T25" fmla="*/ 58856 h 234314"/>
              <a:gd name="T26" fmla="*/ 176433 w 798829"/>
              <a:gd name="T27" fmla="*/ 42713 h 234314"/>
              <a:gd name="T28" fmla="*/ 223075 w 798829"/>
              <a:gd name="T29" fmla="*/ 32067 h 234314"/>
              <a:gd name="T30" fmla="*/ 271431 w 798829"/>
              <a:gd name="T31" fmla="*/ 26608 h 234314"/>
              <a:gd name="T32" fmla="*/ 296843 w 798829"/>
              <a:gd name="T33" fmla="*/ 25733 h 234314"/>
              <a:gd name="T34" fmla="*/ 349952 w 798829"/>
              <a:gd name="T35" fmla="*/ 2176 h 234314"/>
              <a:gd name="T36" fmla="*/ 586210 w 798829"/>
              <a:gd name="T37" fmla="*/ 99471 h 234314"/>
              <a:gd name="T38" fmla="*/ 685719 w 798829"/>
              <a:gd name="T39" fmla="*/ 129001 h 234314"/>
              <a:gd name="T40" fmla="*/ 35108 w 798829"/>
              <a:gd name="T41" fmla="*/ 120970 h 234314"/>
              <a:gd name="T42" fmla="*/ 612968 w 798829"/>
              <a:gd name="T43" fmla="*/ 113851 h 234314"/>
              <a:gd name="T44" fmla="*/ 52800 w 798829"/>
              <a:gd name="T45" fmla="*/ 105902 h 234314"/>
              <a:gd name="T46" fmla="*/ 533610 w 798829"/>
              <a:gd name="T47" fmla="*/ 75077 h 234314"/>
              <a:gd name="T48" fmla="*/ 639167 w 798829"/>
              <a:gd name="T49" fmla="*/ 99471 h 234314"/>
              <a:gd name="T50" fmla="*/ 71179 w 798829"/>
              <a:gd name="T51" fmla="*/ 92360 h 234314"/>
              <a:gd name="T52" fmla="*/ 71179 w 798829"/>
              <a:gd name="T53" fmla="*/ 92360 h 234314"/>
              <a:gd name="T54" fmla="*/ 559720 w 798829"/>
              <a:gd name="T55" fmla="*/ 86559 h 234314"/>
              <a:gd name="T56" fmla="*/ 91006 w 798829"/>
              <a:gd name="T57" fmla="*/ 79531 h 234314"/>
              <a:gd name="T58" fmla="*/ 91087 w 798829"/>
              <a:gd name="T59" fmla="*/ 79531 h 234314"/>
              <a:gd name="T60" fmla="*/ 533514 w 798829"/>
              <a:gd name="T61" fmla="*/ 75077 h 234314"/>
              <a:gd name="T62" fmla="*/ 111243 w 798829"/>
              <a:gd name="T63" fmla="*/ 68431 h 234314"/>
              <a:gd name="T64" fmla="*/ 480120 w 798829"/>
              <a:gd name="T65" fmla="*/ 55342 h 234314"/>
              <a:gd name="T66" fmla="*/ 570492 w 798829"/>
              <a:gd name="T67" fmla="*/ 63233 h 234314"/>
              <a:gd name="T68" fmla="*/ 132044 w 798829"/>
              <a:gd name="T69" fmla="*/ 58667 h 234314"/>
              <a:gd name="T70" fmla="*/ 479654 w 798829"/>
              <a:gd name="T71" fmla="*/ 55201 h 234314"/>
              <a:gd name="T72" fmla="*/ 452871 w 798829"/>
              <a:gd name="T73" fmla="*/ 47129 h 234314"/>
              <a:gd name="T74" fmla="*/ 532730 w 798829"/>
              <a:gd name="T75" fmla="*/ 47129 h 234314"/>
              <a:gd name="T76" fmla="*/ 515656 w 798829"/>
              <a:gd name="T77" fmla="*/ 40422 h 234314"/>
              <a:gd name="T78" fmla="*/ 452871 w 798829"/>
              <a:gd name="T79" fmla="*/ 47129 h 234314"/>
              <a:gd name="T80" fmla="*/ 175993 w 798829"/>
              <a:gd name="T81" fmla="*/ 42856 h 234314"/>
              <a:gd name="T82" fmla="*/ 399890 w 798829"/>
              <a:gd name="T83" fmla="*/ 34951 h 234314"/>
              <a:gd name="T84" fmla="*/ 515656 w 798829"/>
              <a:gd name="T85" fmla="*/ 40422 h 234314"/>
              <a:gd name="T86" fmla="*/ 198741 w 798829"/>
              <a:gd name="T87" fmla="*/ 36895 h 234314"/>
              <a:gd name="T88" fmla="*/ 199586 w 798829"/>
              <a:gd name="T89" fmla="*/ 36727 h 234314"/>
              <a:gd name="T90" fmla="*/ 374032 w 798829"/>
              <a:gd name="T91" fmla="*/ 30870 h 234314"/>
              <a:gd name="T92" fmla="*/ 487697 w 798829"/>
              <a:gd name="T93" fmla="*/ 30805 h 234314"/>
              <a:gd name="T94" fmla="*/ 223234 w 798829"/>
              <a:gd name="T95" fmla="*/ 32067 h 234314"/>
              <a:gd name="T96" fmla="*/ 373662 w 798829"/>
              <a:gd name="T97" fmla="*/ 30827 h 234314"/>
              <a:gd name="T98" fmla="*/ 373662 w 798829"/>
              <a:gd name="T99" fmla="*/ 30827 h 234314"/>
              <a:gd name="T100" fmla="*/ 348052 w 798829"/>
              <a:gd name="T101" fmla="*/ 27845 h 234314"/>
              <a:gd name="T102" fmla="*/ 246699 w 798829"/>
              <a:gd name="T103" fmla="*/ 28784 h 234314"/>
              <a:gd name="T104" fmla="*/ 348052 w 798829"/>
              <a:gd name="T105" fmla="*/ 27845 h 234314"/>
              <a:gd name="T106" fmla="*/ 321685 w 798829"/>
              <a:gd name="T107" fmla="*/ 26106 h 234314"/>
              <a:gd name="T108" fmla="*/ 347416 w 798829"/>
              <a:gd name="T109" fmla="*/ 27793 h 234314"/>
              <a:gd name="T110" fmla="*/ 472258 w 798829"/>
              <a:gd name="T111" fmla="*/ 26128 h 234314"/>
              <a:gd name="T112" fmla="*/ 322006 w 798829"/>
              <a:gd name="T113" fmla="*/ 26128 h 23431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798829" h="234314">
                <a:moveTo>
                  <a:pt x="693148" y="162395"/>
                </a:moveTo>
                <a:lnTo>
                  <a:pt x="660653" y="201307"/>
                </a:lnTo>
                <a:lnTo>
                  <a:pt x="798829" y="233959"/>
                </a:lnTo>
                <a:lnTo>
                  <a:pt x="771162" y="170535"/>
                </a:lnTo>
                <a:lnTo>
                  <a:pt x="703072" y="170535"/>
                </a:lnTo>
                <a:lnTo>
                  <a:pt x="693148" y="162395"/>
                </a:lnTo>
                <a:close/>
              </a:path>
              <a:path w="798829" h="234314">
                <a:moveTo>
                  <a:pt x="709424" y="142905"/>
                </a:moveTo>
                <a:lnTo>
                  <a:pt x="693148" y="162395"/>
                </a:lnTo>
                <a:lnTo>
                  <a:pt x="703072" y="170535"/>
                </a:lnTo>
                <a:lnTo>
                  <a:pt x="719201" y="150876"/>
                </a:lnTo>
                <a:lnTo>
                  <a:pt x="709424" y="142905"/>
                </a:lnTo>
                <a:close/>
              </a:path>
              <a:path w="798829" h="234314">
                <a:moveTo>
                  <a:pt x="742061" y="103822"/>
                </a:moveTo>
                <a:lnTo>
                  <a:pt x="709424" y="142905"/>
                </a:lnTo>
                <a:lnTo>
                  <a:pt x="719201" y="150876"/>
                </a:lnTo>
                <a:lnTo>
                  <a:pt x="703072" y="170535"/>
                </a:lnTo>
                <a:lnTo>
                  <a:pt x="771162" y="170535"/>
                </a:lnTo>
                <a:lnTo>
                  <a:pt x="742061" y="103822"/>
                </a:lnTo>
                <a:close/>
              </a:path>
              <a:path w="798829" h="234314">
                <a:moveTo>
                  <a:pt x="694527" y="160743"/>
                </a:moveTo>
                <a:lnTo>
                  <a:pt x="691133" y="160743"/>
                </a:lnTo>
                <a:lnTo>
                  <a:pt x="693148" y="162395"/>
                </a:lnTo>
                <a:lnTo>
                  <a:pt x="694527" y="160743"/>
                </a:lnTo>
                <a:close/>
              </a:path>
              <a:path w="798829" h="234314">
                <a:moveTo>
                  <a:pt x="708866" y="143573"/>
                </a:moveTo>
                <a:lnTo>
                  <a:pt x="665988" y="143573"/>
                </a:lnTo>
                <a:lnTo>
                  <a:pt x="691896" y="161378"/>
                </a:lnTo>
                <a:lnTo>
                  <a:pt x="691133" y="160743"/>
                </a:lnTo>
                <a:lnTo>
                  <a:pt x="694527" y="160743"/>
                </a:lnTo>
                <a:lnTo>
                  <a:pt x="708866" y="143573"/>
                </a:lnTo>
                <a:close/>
              </a:path>
              <a:path w="798829" h="234314">
                <a:moveTo>
                  <a:pt x="687081" y="127266"/>
                </a:moveTo>
                <a:lnTo>
                  <a:pt x="640079" y="127266"/>
                </a:lnTo>
                <a:lnTo>
                  <a:pt x="666369" y="143840"/>
                </a:lnTo>
                <a:lnTo>
                  <a:pt x="665988" y="143573"/>
                </a:lnTo>
                <a:lnTo>
                  <a:pt x="708866" y="143573"/>
                </a:lnTo>
                <a:lnTo>
                  <a:pt x="709424" y="142905"/>
                </a:lnTo>
                <a:lnTo>
                  <a:pt x="706754" y="140728"/>
                </a:lnTo>
                <a:lnTo>
                  <a:pt x="687081" y="127266"/>
                </a:lnTo>
                <a:close/>
              </a:path>
              <a:path w="798829" h="234314">
                <a:moveTo>
                  <a:pt x="296925" y="0"/>
                </a:moveTo>
                <a:lnTo>
                  <a:pt x="244475" y="3124"/>
                </a:lnTo>
                <a:lnTo>
                  <a:pt x="193928" y="11544"/>
                </a:lnTo>
                <a:lnTo>
                  <a:pt x="145542" y="25488"/>
                </a:lnTo>
                <a:lnTo>
                  <a:pt x="99695" y="44970"/>
                </a:lnTo>
                <a:lnTo>
                  <a:pt x="57023" y="70104"/>
                </a:lnTo>
                <a:lnTo>
                  <a:pt x="17779" y="100812"/>
                </a:lnTo>
                <a:lnTo>
                  <a:pt x="0" y="118084"/>
                </a:lnTo>
                <a:lnTo>
                  <a:pt x="17652" y="136296"/>
                </a:lnTo>
                <a:lnTo>
                  <a:pt x="34535" y="119964"/>
                </a:lnTo>
                <a:lnTo>
                  <a:pt x="52291" y="104990"/>
                </a:lnTo>
                <a:lnTo>
                  <a:pt x="71032" y="91325"/>
                </a:lnTo>
                <a:lnTo>
                  <a:pt x="71627" y="90893"/>
                </a:lnTo>
                <a:lnTo>
                  <a:pt x="90468" y="78917"/>
                </a:lnTo>
                <a:lnTo>
                  <a:pt x="91186" y="78460"/>
                </a:lnTo>
                <a:lnTo>
                  <a:pt x="110850" y="67843"/>
                </a:lnTo>
                <a:lnTo>
                  <a:pt x="131901" y="58064"/>
                </a:lnTo>
                <a:lnTo>
                  <a:pt x="132588" y="57746"/>
                </a:lnTo>
                <a:lnTo>
                  <a:pt x="153653" y="49555"/>
                </a:lnTo>
                <a:lnTo>
                  <a:pt x="176187" y="42329"/>
                </a:lnTo>
                <a:lnTo>
                  <a:pt x="176783" y="42138"/>
                </a:lnTo>
                <a:lnTo>
                  <a:pt x="199254" y="36398"/>
                </a:lnTo>
                <a:lnTo>
                  <a:pt x="199898" y="36233"/>
                </a:lnTo>
                <a:lnTo>
                  <a:pt x="222869" y="31762"/>
                </a:lnTo>
                <a:lnTo>
                  <a:pt x="223520" y="31635"/>
                </a:lnTo>
                <a:lnTo>
                  <a:pt x="223679" y="31635"/>
                </a:lnTo>
                <a:lnTo>
                  <a:pt x="247189" y="28397"/>
                </a:lnTo>
                <a:lnTo>
                  <a:pt x="247015" y="28397"/>
                </a:lnTo>
                <a:lnTo>
                  <a:pt x="271971" y="26250"/>
                </a:lnTo>
                <a:lnTo>
                  <a:pt x="271652" y="26250"/>
                </a:lnTo>
                <a:lnTo>
                  <a:pt x="296977" y="25402"/>
                </a:lnTo>
                <a:lnTo>
                  <a:pt x="296799" y="25400"/>
                </a:lnTo>
                <a:lnTo>
                  <a:pt x="297433" y="25387"/>
                </a:lnTo>
                <a:lnTo>
                  <a:pt x="471890" y="25387"/>
                </a:lnTo>
                <a:lnTo>
                  <a:pt x="460755" y="22072"/>
                </a:lnTo>
                <a:lnTo>
                  <a:pt x="405383" y="9525"/>
                </a:lnTo>
                <a:lnTo>
                  <a:pt x="350647" y="2146"/>
                </a:lnTo>
                <a:lnTo>
                  <a:pt x="323596" y="381"/>
                </a:lnTo>
                <a:lnTo>
                  <a:pt x="296925" y="0"/>
                </a:lnTo>
                <a:close/>
              </a:path>
              <a:path w="798829" h="234314">
                <a:moveTo>
                  <a:pt x="640437" y="98132"/>
                </a:moveTo>
                <a:lnTo>
                  <a:pt x="587375" y="98132"/>
                </a:lnTo>
                <a:lnTo>
                  <a:pt x="614299" y="112318"/>
                </a:lnTo>
                <a:lnTo>
                  <a:pt x="640461" y="127520"/>
                </a:lnTo>
                <a:lnTo>
                  <a:pt x="640079" y="127266"/>
                </a:lnTo>
                <a:lnTo>
                  <a:pt x="687081" y="127266"/>
                </a:lnTo>
                <a:lnTo>
                  <a:pt x="680085" y="122478"/>
                </a:lnTo>
                <a:lnTo>
                  <a:pt x="653415" y="105651"/>
                </a:lnTo>
                <a:lnTo>
                  <a:pt x="640437" y="98132"/>
                </a:lnTo>
                <a:close/>
              </a:path>
              <a:path w="798829" h="234314">
                <a:moveTo>
                  <a:pt x="35178" y="119341"/>
                </a:moveTo>
                <a:lnTo>
                  <a:pt x="34417" y="119964"/>
                </a:lnTo>
                <a:lnTo>
                  <a:pt x="35178" y="119341"/>
                </a:lnTo>
                <a:close/>
              </a:path>
              <a:path w="798829" h="234314">
                <a:moveTo>
                  <a:pt x="613791" y="112090"/>
                </a:moveTo>
                <a:lnTo>
                  <a:pt x="614186" y="112318"/>
                </a:lnTo>
                <a:lnTo>
                  <a:pt x="613791" y="112090"/>
                </a:lnTo>
                <a:close/>
              </a:path>
              <a:path w="798829" h="234314">
                <a:moveTo>
                  <a:pt x="52905" y="104476"/>
                </a:moveTo>
                <a:lnTo>
                  <a:pt x="52197" y="104990"/>
                </a:lnTo>
                <a:lnTo>
                  <a:pt x="52905" y="104476"/>
                </a:lnTo>
                <a:close/>
              </a:path>
              <a:path w="798829" h="234314">
                <a:moveTo>
                  <a:pt x="573954" y="63500"/>
                </a:moveTo>
                <a:lnTo>
                  <a:pt x="507365" y="63500"/>
                </a:lnTo>
                <a:lnTo>
                  <a:pt x="507873" y="63690"/>
                </a:lnTo>
                <a:lnTo>
                  <a:pt x="534670" y="74066"/>
                </a:lnTo>
                <a:lnTo>
                  <a:pt x="561340" y="85610"/>
                </a:lnTo>
                <a:lnTo>
                  <a:pt x="587755" y="98348"/>
                </a:lnTo>
                <a:lnTo>
                  <a:pt x="587375" y="98132"/>
                </a:lnTo>
                <a:lnTo>
                  <a:pt x="640437" y="98132"/>
                </a:lnTo>
                <a:lnTo>
                  <a:pt x="626364" y="89979"/>
                </a:lnTo>
                <a:lnTo>
                  <a:pt x="599058" y="75552"/>
                </a:lnTo>
                <a:lnTo>
                  <a:pt x="573954" y="63500"/>
                </a:lnTo>
                <a:close/>
              </a:path>
              <a:path w="798829" h="234314">
                <a:moveTo>
                  <a:pt x="71319" y="91117"/>
                </a:moveTo>
                <a:lnTo>
                  <a:pt x="70993" y="91325"/>
                </a:lnTo>
                <a:lnTo>
                  <a:pt x="71319" y="91117"/>
                </a:lnTo>
                <a:close/>
              </a:path>
              <a:path w="798829" h="234314">
                <a:moveTo>
                  <a:pt x="71670" y="90893"/>
                </a:moveTo>
                <a:lnTo>
                  <a:pt x="71319" y="91117"/>
                </a:lnTo>
                <a:lnTo>
                  <a:pt x="71670" y="90893"/>
                </a:lnTo>
                <a:close/>
              </a:path>
              <a:path w="798829" h="234314">
                <a:moveTo>
                  <a:pt x="560831" y="85394"/>
                </a:moveTo>
                <a:lnTo>
                  <a:pt x="561280" y="85610"/>
                </a:lnTo>
                <a:lnTo>
                  <a:pt x="560831" y="85394"/>
                </a:lnTo>
                <a:close/>
              </a:path>
              <a:path w="798829" h="234314">
                <a:moveTo>
                  <a:pt x="91186" y="78460"/>
                </a:moveTo>
                <a:lnTo>
                  <a:pt x="90424" y="78917"/>
                </a:lnTo>
                <a:lnTo>
                  <a:pt x="90721" y="78756"/>
                </a:lnTo>
                <a:lnTo>
                  <a:pt x="91186" y="78460"/>
                </a:lnTo>
                <a:close/>
              </a:path>
              <a:path w="798829" h="234314">
                <a:moveTo>
                  <a:pt x="90721" y="78756"/>
                </a:moveTo>
                <a:lnTo>
                  <a:pt x="90424" y="78917"/>
                </a:lnTo>
                <a:lnTo>
                  <a:pt x="90721" y="78756"/>
                </a:lnTo>
                <a:close/>
              </a:path>
              <a:path w="798829" h="234314">
                <a:moveTo>
                  <a:pt x="91267" y="78460"/>
                </a:moveTo>
                <a:lnTo>
                  <a:pt x="90721" y="78756"/>
                </a:lnTo>
                <a:lnTo>
                  <a:pt x="91267" y="78460"/>
                </a:lnTo>
                <a:close/>
              </a:path>
              <a:path w="798829" h="234314">
                <a:moveTo>
                  <a:pt x="534162" y="73888"/>
                </a:moveTo>
                <a:lnTo>
                  <a:pt x="534574" y="74066"/>
                </a:lnTo>
                <a:lnTo>
                  <a:pt x="534162" y="73888"/>
                </a:lnTo>
                <a:close/>
              </a:path>
              <a:path w="798829" h="234314">
                <a:moveTo>
                  <a:pt x="111463" y="67510"/>
                </a:moveTo>
                <a:lnTo>
                  <a:pt x="110744" y="67843"/>
                </a:lnTo>
                <a:lnTo>
                  <a:pt x="111463" y="67510"/>
                </a:lnTo>
                <a:close/>
              </a:path>
              <a:path w="798829" h="234314">
                <a:moveTo>
                  <a:pt x="507747" y="63647"/>
                </a:moveTo>
                <a:close/>
              </a:path>
              <a:path w="798829" h="234314">
                <a:moveTo>
                  <a:pt x="553264" y="54444"/>
                </a:moveTo>
                <a:lnTo>
                  <a:pt x="480568" y="54444"/>
                </a:lnTo>
                <a:lnTo>
                  <a:pt x="481075" y="54597"/>
                </a:lnTo>
                <a:lnTo>
                  <a:pt x="507747" y="63647"/>
                </a:lnTo>
                <a:lnTo>
                  <a:pt x="507365" y="63500"/>
                </a:lnTo>
                <a:lnTo>
                  <a:pt x="573954" y="63500"/>
                </a:lnTo>
                <a:lnTo>
                  <a:pt x="571626" y="62382"/>
                </a:lnTo>
                <a:lnTo>
                  <a:pt x="553264" y="54444"/>
                </a:lnTo>
                <a:close/>
              </a:path>
              <a:path w="798829" h="234314">
                <a:moveTo>
                  <a:pt x="132305" y="57877"/>
                </a:moveTo>
                <a:lnTo>
                  <a:pt x="131825" y="58064"/>
                </a:lnTo>
                <a:lnTo>
                  <a:pt x="132305" y="57877"/>
                </a:lnTo>
                <a:close/>
              </a:path>
              <a:path w="798829" h="234314">
                <a:moveTo>
                  <a:pt x="132640" y="57746"/>
                </a:moveTo>
                <a:lnTo>
                  <a:pt x="132305" y="57877"/>
                </a:lnTo>
                <a:lnTo>
                  <a:pt x="132640" y="57746"/>
                </a:lnTo>
                <a:close/>
              </a:path>
              <a:path w="798829" h="234314">
                <a:moveTo>
                  <a:pt x="480607" y="54458"/>
                </a:moveTo>
                <a:lnTo>
                  <a:pt x="481018" y="54597"/>
                </a:lnTo>
                <a:lnTo>
                  <a:pt x="480607" y="54458"/>
                </a:lnTo>
                <a:close/>
              </a:path>
              <a:path w="798829" h="234314">
                <a:moveTo>
                  <a:pt x="533789" y="46494"/>
                </a:moveTo>
                <a:lnTo>
                  <a:pt x="453771" y="46494"/>
                </a:lnTo>
                <a:lnTo>
                  <a:pt x="480607" y="54458"/>
                </a:lnTo>
                <a:lnTo>
                  <a:pt x="553264" y="54444"/>
                </a:lnTo>
                <a:lnTo>
                  <a:pt x="544068" y="50469"/>
                </a:lnTo>
                <a:lnTo>
                  <a:pt x="533789" y="46494"/>
                </a:lnTo>
                <a:close/>
              </a:path>
              <a:path w="798829" h="234314">
                <a:moveTo>
                  <a:pt x="154151" y="49361"/>
                </a:moveTo>
                <a:lnTo>
                  <a:pt x="153543" y="49555"/>
                </a:lnTo>
                <a:lnTo>
                  <a:pt x="154151" y="49361"/>
                </a:lnTo>
                <a:close/>
              </a:path>
              <a:path w="798829" h="234314">
                <a:moveTo>
                  <a:pt x="516681" y="39878"/>
                </a:moveTo>
                <a:lnTo>
                  <a:pt x="427227" y="39878"/>
                </a:lnTo>
                <a:lnTo>
                  <a:pt x="427736" y="40005"/>
                </a:lnTo>
                <a:lnTo>
                  <a:pt x="454278" y="46647"/>
                </a:lnTo>
                <a:lnTo>
                  <a:pt x="453771" y="46494"/>
                </a:lnTo>
                <a:lnTo>
                  <a:pt x="533789" y="46494"/>
                </a:lnTo>
                <a:lnTo>
                  <a:pt x="516681" y="39878"/>
                </a:lnTo>
                <a:close/>
              </a:path>
              <a:path w="798829" h="234314">
                <a:moveTo>
                  <a:pt x="176891" y="42138"/>
                </a:moveTo>
                <a:lnTo>
                  <a:pt x="176343" y="42279"/>
                </a:lnTo>
                <a:lnTo>
                  <a:pt x="176891" y="42138"/>
                </a:lnTo>
                <a:close/>
              </a:path>
              <a:path w="798829" h="234314">
                <a:moveTo>
                  <a:pt x="427733" y="40004"/>
                </a:moveTo>
                <a:close/>
              </a:path>
              <a:path w="798829" h="234314">
                <a:moveTo>
                  <a:pt x="500769" y="34480"/>
                </a:moveTo>
                <a:lnTo>
                  <a:pt x="400685" y="34480"/>
                </a:lnTo>
                <a:lnTo>
                  <a:pt x="401193" y="34582"/>
                </a:lnTo>
                <a:lnTo>
                  <a:pt x="427733" y="40004"/>
                </a:lnTo>
                <a:lnTo>
                  <a:pt x="427227" y="39878"/>
                </a:lnTo>
                <a:lnTo>
                  <a:pt x="516681" y="39878"/>
                </a:lnTo>
                <a:lnTo>
                  <a:pt x="516254" y="39712"/>
                </a:lnTo>
                <a:lnTo>
                  <a:pt x="500769" y="34480"/>
                </a:lnTo>
                <a:close/>
              </a:path>
              <a:path w="798829" h="234314">
                <a:moveTo>
                  <a:pt x="199632" y="36301"/>
                </a:moveTo>
                <a:lnTo>
                  <a:pt x="199136" y="36398"/>
                </a:lnTo>
                <a:lnTo>
                  <a:pt x="199632" y="36301"/>
                </a:lnTo>
                <a:close/>
              </a:path>
              <a:path w="798829" h="234314">
                <a:moveTo>
                  <a:pt x="199981" y="36233"/>
                </a:moveTo>
                <a:lnTo>
                  <a:pt x="199632" y="36301"/>
                </a:lnTo>
                <a:lnTo>
                  <a:pt x="199981" y="36233"/>
                </a:lnTo>
                <a:close/>
              </a:path>
              <a:path w="798829" h="234314">
                <a:moveTo>
                  <a:pt x="401148" y="34575"/>
                </a:moveTo>
                <a:close/>
              </a:path>
              <a:path w="798829" h="234314">
                <a:moveTo>
                  <a:pt x="488667" y="30391"/>
                </a:moveTo>
                <a:lnTo>
                  <a:pt x="374269" y="30391"/>
                </a:lnTo>
                <a:lnTo>
                  <a:pt x="374776" y="30454"/>
                </a:lnTo>
                <a:lnTo>
                  <a:pt x="401148" y="34575"/>
                </a:lnTo>
                <a:lnTo>
                  <a:pt x="400685" y="34480"/>
                </a:lnTo>
                <a:lnTo>
                  <a:pt x="500769" y="34480"/>
                </a:lnTo>
                <a:lnTo>
                  <a:pt x="488667" y="30391"/>
                </a:lnTo>
                <a:close/>
              </a:path>
              <a:path w="798829" h="234314">
                <a:moveTo>
                  <a:pt x="223137" y="31710"/>
                </a:moveTo>
                <a:lnTo>
                  <a:pt x="222757" y="31762"/>
                </a:lnTo>
                <a:lnTo>
                  <a:pt x="223137" y="31710"/>
                </a:lnTo>
                <a:close/>
              </a:path>
              <a:path w="798829" h="234314">
                <a:moveTo>
                  <a:pt x="223679" y="31635"/>
                </a:moveTo>
                <a:lnTo>
                  <a:pt x="223520" y="31635"/>
                </a:lnTo>
                <a:lnTo>
                  <a:pt x="223137" y="31710"/>
                </a:lnTo>
                <a:lnTo>
                  <a:pt x="223679" y="31635"/>
                </a:lnTo>
                <a:close/>
              </a:path>
              <a:path w="798829" h="234314">
                <a:moveTo>
                  <a:pt x="374404" y="30412"/>
                </a:moveTo>
                <a:lnTo>
                  <a:pt x="374676" y="30454"/>
                </a:lnTo>
                <a:lnTo>
                  <a:pt x="374404" y="30412"/>
                </a:lnTo>
                <a:close/>
              </a:path>
              <a:path w="798829" h="234314">
                <a:moveTo>
                  <a:pt x="348303" y="27441"/>
                </a:moveTo>
                <a:lnTo>
                  <a:pt x="374404" y="30412"/>
                </a:lnTo>
                <a:lnTo>
                  <a:pt x="374269" y="30391"/>
                </a:lnTo>
                <a:lnTo>
                  <a:pt x="488667" y="30391"/>
                </a:lnTo>
                <a:lnTo>
                  <a:pt x="478886" y="27470"/>
                </a:lnTo>
                <a:lnTo>
                  <a:pt x="348742" y="27470"/>
                </a:lnTo>
                <a:lnTo>
                  <a:pt x="348303" y="27441"/>
                </a:lnTo>
                <a:close/>
              </a:path>
              <a:path w="798829" h="234314">
                <a:moveTo>
                  <a:pt x="247478" y="28357"/>
                </a:moveTo>
                <a:lnTo>
                  <a:pt x="247015" y="28397"/>
                </a:lnTo>
                <a:lnTo>
                  <a:pt x="247189" y="28397"/>
                </a:lnTo>
                <a:lnTo>
                  <a:pt x="247478" y="28357"/>
                </a:lnTo>
                <a:close/>
              </a:path>
              <a:path w="798829" h="234314">
                <a:moveTo>
                  <a:pt x="478715" y="27419"/>
                </a:moveTo>
                <a:lnTo>
                  <a:pt x="348106" y="27419"/>
                </a:lnTo>
                <a:lnTo>
                  <a:pt x="348742" y="27470"/>
                </a:lnTo>
                <a:lnTo>
                  <a:pt x="478886" y="27470"/>
                </a:lnTo>
                <a:lnTo>
                  <a:pt x="478715" y="27419"/>
                </a:lnTo>
                <a:close/>
              </a:path>
              <a:path w="798829" h="234314">
                <a:moveTo>
                  <a:pt x="473127" y="25755"/>
                </a:moveTo>
                <a:lnTo>
                  <a:pt x="322325" y="25755"/>
                </a:lnTo>
                <a:lnTo>
                  <a:pt x="322961" y="25781"/>
                </a:lnTo>
                <a:lnTo>
                  <a:pt x="322717" y="25781"/>
                </a:lnTo>
                <a:lnTo>
                  <a:pt x="348303" y="27441"/>
                </a:lnTo>
                <a:lnTo>
                  <a:pt x="348106" y="27419"/>
                </a:lnTo>
                <a:lnTo>
                  <a:pt x="478715" y="27419"/>
                </a:lnTo>
                <a:lnTo>
                  <a:pt x="473212" y="25781"/>
                </a:lnTo>
                <a:lnTo>
                  <a:pt x="322646" y="25776"/>
                </a:lnTo>
                <a:lnTo>
                  <a:pt x="473197" y="25776"/>
                </a:lnTo>
                <a:lnTo>
                  <a:pt x="473127" y="25755"/>
                </a:lnTo>
                <a:close/>
              </a:path>
              <a:path w="798829" h="234314">
                <a:moveTo>
                  <a:pt x="471890" y="25387"/>
                </a:moveTo>
                <a:lnTo>
                  <a:pt x="296977" y="25402"/>
                </a:lnTo>
                <a:lnTo>
                  <a:pt x="322646" y="25776"/>
                </a:lnTo>
                <a:lnTo>
                  <a:pt x="322325" y="25755"/>
                </a:lnTo>
                <a:lnTo>
                  <a:pt x="473127" y="25755"/>
                </a:lnTo>
                <a:lnTo>
                  <a:pt x="471890" y="25387"/>
                </a:lnTo>
                <a:close/>
              </a:path>
            </a:pathLst>
          </a:custGeom>
          <a:solidFill>
            <a:srgbClr val="27282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0609" name="object 17">
            <a:extLst>
              <a:ext uri="{FF2B5EF4-FFF2-40B4-BE49-F238E27FC236}">
                <a16:creationId xmlns:a16="http://schemas.microsoft.com/office/drawing/2014/main" id="{A9B42DA4-1161-42F6-A09D-F7B07FCC9D31}"/>
              </a:ext>
            </a:extLst>
          </p:cNvPr>
          <p:cNvSpPr>
            <a:spLocks/>
          </p:cNvSpPr>
          <p:nvPr/>
        </p:nvSpPr>
        <p:spPr bwMode="auto">
          <a:xfrm>
            <a:off x="10707688" y="2279650"/>
            <a:ext cx="631825" cy="541338"/>
          </a:xfrm>
          <a:custGeom>
            <a:avLst/>
            <a:gdLst>
              <a:gd name="T0" fmla="*/ 628346 w 631190"/>
              <a:gd name="T1" fmla="*/ 438951 h 540385"/>
              <a:gd name="T2" fmla="*/ 560891 w 631190"/>
              <a:gd name="T3" fmla="*/ 426628 h 540385"/>
              <a:gd name="T4" fmla="*/ 634116 w 631190"/>
              <a:gd name="T5" fmla="*/ 403845 h 540385"/>
              <a:gd name="T6" fmla="*/ 628346 w 631190"/>
              <a:gd name="T7" fmla="*/ 438951 h 540385"/>
              <a:gd name="T8" fmla="*/ 560467 w 631190"/>
              <a:gd name="T9" fmla="*/ 425114 h 540385"/>
              <a:gd name="T10" fmla="*/ 560411 w 631190"/>
              <a:gd name="T11" fmla="*/ 425114 h 540385"/>
              <a:gd name="T12" fmla="*/ 560467 w 631190"/>
              <a:gd name="T13" fmla="*/ 425114 h 540385"/>
              <a:gd name="T14" fmla="*/ 560231 w 631190"/>
              <a:gd name="T15" fmla="*/ 424551 h 540385"/>
              <a:gd name="T16" fmla="*/ 584208 w 631190"/>
              <a:gd name="T17" fmla="*/ 415761 h 540385"/>
              <a:gd name="T18" fmla="*/ 548342 w 631190"/>
              <a:gd name="T19" fmla="*/ 396287 h 540385"/>
              <a:gd name="T20" fmla="*/ 563270 w 631190"/>
              <a:gd name="T21" fmla="*/ 367842 h 540385"/>
              <a:gd name="T22" fmla="*/ 535195 w 631190"/>
              <a:gd name="T23" fmla="*/ 367842 h 540385"/>
              <a:gd name="T24" fmla="*/ 535906 w 631190"/>
              <a:gd name="T25" fmla="*/ 314285 h 540385"/>
              <a:gd name="T26" fmla="*/ 549954 w 631190"/>
              <a:gd name="T27" fmla="*/ 340551 h 540385"/>
              <a:gd name="T28" fmla="*/ 506858 w 631190"/>
              <a:gd name="T29" fmla="*/ 314798 h 540385"/>
              <a:gd name="T30" fmla="*/ 521340 w 631190"/>
              <a:gd name="T31" fmla="*/ 289303 h 540385"/>
              <a:gd name="T32" fmla="*/ 474948 w 631190"/>
              <a:gd name="T33" fmla="*/ 264574 h 540385"/>
              <a:gd name="T34" fmla="*/ 505673 w 631190"/>
              <a:gd name="T35" fmla="*/ 264574 h 540385"/>
              <a:gd name="T36" fmla="*/ 474948 w 631190"/>
              <a:gd name="T37" fmla="*/ 264574 h 540385"/>
              <a:gd name="T38" fmla="*/ 472875 w 631190"/>
              <a:gd name="T39" fmla="*/ 218706 h 540385"/>
              <a:gd name="T40" fmla="*/ 489532 w 631190"/>
              <a:gd name="T41" fmla="*/ 241128 h 540385"/>
              <a:gd name="T42" fmla="*/ 422106 w 631190"/>
              <a:gd name="T43" fmla="*/ 197438 h 540385"/>
              <a:gd name="T44" fmla="*/ 460271 w 631190"/>
              <a:gd name="T45" fmla="*/ 202691 h 540385"/>
              <a:gd name="T46" fmla="*/ 403598 w 631190"/>
              <a:gd name="T47" fmla="*/ 177580 h 540385"/>
              <a:gd name="T48" fmla="*/ 441252 w 631190"/>
              <a:gd name="T49" fmla="*/ 180526 h 540385"/>
              <a:gd name="T50" fmla="*/ 403314 w 631190"/>
              <a:gd name="T51" fmla="*/ 177301 h 540385"/>
              <a:gd name="T52" fmla="*/ 403314 w 631190"/>
              <a:gd name="T53" fmla="*/ 177301 h 540385"/>
              <a:gd name="T54" fmla="*/ 383686 w 631190"/>
              <a:gd name="T55" fmla="*/ 158103 h 540385"/>
              <a:gd name="T56" fmla="*/ 343351 w 631190"/>
              <a:gd name="T57" fmla="*/ 123255 h 540385"/>
              <a:gd name="T58" fmla="*/ 401948 w 631190"/>
              <a:gd name="T59" fmla="*/ 140166 h 540385"/>
              <a:gd name="T60" fmla="*/ 343815 w 631190"/>
              <a:gd name="T61" fmla="*/ 123639 h 540385"/>
              <a:gd name="T62" fmla="*/ 343426 w 631190"/>
              <a:gd name="T63" fmla="*/ 123317 h 540385"/>
              <a:gd name="T64" fmla="*/ 346588 w 631190"/>
              <a:gd name="T65" fmla="*/ 93786 h 540385"/>
              <a:gd name="T66" fmla="*/ 322893 w 631190"/>
              <a:gd name="T67" fmla="*/ 108135 h 540385"/>
              <a:gd name="T68" fmla="*/ 301740 w 631190"/>
              <a:gd name="T69" fmla="*/ 93786 h 540385"/>
              <a:gd name="T70" fmla="*/ 310019 w 631190"/>
              <a:gd name="T71" fmla="*/ 68929 h 540385"/>
              <a:gd name="T72" fmla="*/ 279958 w 631190"/>
              <a:gd name="T73" fmla="*/ 80718 h 540385"/>
              <a:gd name="T74" fmla="*/ 235879 w 631190"/>
              <a:gd name="T75" fmla="*/ 58552 h 540385"/>
              <a:gd name="T76" fmla="*/ 235281 w 631190"/>
              <a:gd name="T77" fmla="*/ 58315 h 540385"/>
              <a:gd name="T78" fmla="*/ 212648 w 631190"/>
              <a:gd name="T79" fmla="*/ 49327 h 540385"/>
              <a:gd name="T80" fmla="*/ 260303 w 631190"/>
              <a:gd name="T81" fmla="*/ 41767 h 540385"/>
              <a:gd name="T82" fmla="*/ 275623 w 631190"/>
              <a:gd name="T83" fmla="*/ 49327 h 540385"/>
              <a:gd name="T84" fmla="*/ 167081 w 631190"/>
              <a:gd name="T85" fmla="*/ 35488 h 540385"/>
              <a:gd name="T86" fmla="*/ 246690 w 631190"/>
              <a:gd name="T87" fmla="*/ 35488 h 540385"/>
              <a:gd name="T88" fmla="*/ 167081 w 631190"/>
              <a:gd name="T89" fmla="*/ 35488 h 540385"/>
              <a:gd name="T90" fmla="*/ 74287 w 631190"/>
              <a:gd name="T91" fmla="*/ 0 h 540385"/>
              <a:gd name="T92" fmla="*/ 4977 w 631190"/>
              <a:gd name="T93" fmla="*/ 34464 h 540385"/>
              <a:gd name="T94" fmla="*/ 52203 w 631190"/>
              <a:gd name="T95" fmla="*/ 26777 h 540385"/>
              <a:gd name="T96" fmla="*/ 222159 w 631190"/>
              <a:gd name="T97" fmla="*/ 25625 h 540385"/>
              <a:gd name="T98" fmla="*/ 74287 w 631190"/>
              <a:gd name="T99" fmla="*/ 0 h 540385"/>
              <a:gd name="T100" fmla="*/ 143977 w 631190"/>
              <a:gd name="T101" fmla="*/ 30749 h 540385"/>
              <a:gd name="T102" fmla="*/ 28080 w 631190"/>
              <a:gd name="T103" fmla="*/ 29851 h 540385"/>
              <a:gd name="T104" fmla="*/ 28080 w 631190"/>
              <a:gd name="T105" fmla="*/ 29851 h 540385"/>
              <a:gd name="T106" fmla="*/ 28418 w 631190"/>
              <a:gd name="T107" fmla="*/ 29808 h 540385"/>
              <a:gd name="T108" fmla="*/ 98539 w 631190"/>
              <a:gd name="T109" fmla="*/ 25879 h 540385"/>
              <a:gd name="T110" fmla="*/ 226971 w 631190"/>
              <a:gd name="T111" fmla="*/ 27544 h 540385"/>
              <a:gd name="T112" fmla="*/ 51310 w 631190"/>
              <a:gd name="T113" fmla="*/ 26904 h 5403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631190" h="540385">
                <a:moveTo>
                  <a:pt x="558078" y="422886"/>
                </a:moveTo>
                <a:lnTo>
                  <a:pt x="509650" y="437895"/>
                </a:lnTo>
                <a:lnTo>
                  <a:pt x="607822" y="540385"/>
                </a:lnTo>
                <a:lnTo>
                  <a:pt x="625194" y="435101"/>
                </a:lnTo>
                <a:lnTo>
                  <a:pt x="561975" y="435101"/>
                </a:lnTo>
                <a:lnTo>
                  <a:pt x="558078" y="422886"/>
                </a:lnTo>
                <a:close/>
              </a:path>
              <a:path w="631190" h="540385">
                <a:moveTo>
                  <a:pt x="582311" y="415375"/>
                </a:moveTo>
                <a:lnTo>
                  <a:pt x="558078" y="422886"/>
                </a:lnTo>
                <a:lnTo>
                  <a:pt x="561975" y="435101"/>
                </a:lnTo>
                <a:lnTo>
                  <a:pt x="586104" y="427354"/>
                </a:lnTo>
                <a:lnTo>
                  <a:pt x="582311" y="415375"/>
                </a:lnTo>
                <a:close/>
              </a:path>
              <a:path w="631190" h="540385">
                <a:moveTo>
                  <a:pt x="630936" y="400303"/>
                </a:moveTo>
                <a:lnTo>
                  <a:pt x="582311" y="415375"/>
                </a:lnTo>
                <a:lnTo>
                  <a:pt x="586104" y="427354"/>
                </a:lnTo>
                <a:lnTo>
                  <a:pt x="561975" y="435101"/>
                </a:lnTo>
                <a:lnTo>
                  <a:pt x="625194" y="435101"/>
                </a:lnTo>
                <a:lnTo>
                  <a:pt x="630936" y="400303"/>
                </a:lnTo>
                <a:close/>
              </a:path>
              <a:path w="631190" h="540385">
                <a:moveTo>
                  <a:pt x="566196" y="420369"/>
                </a:moveTo>
                <a:lnTo>
                  <a:pt x="557276" y="420369"/>
                </a:lnTo>
                <a:lnTo>
                  <a:pt x="557656" y="421386"/>
                </a:lnTo>
                <a:lnTo>
                  <a:pt x="558078" y="422886"/>
                </a:lnTo>
                <a:lnTo>
                  <a:pt x="566196" y="420369"/>
                </a:lnTo>
                <a:close/>
              </a:path>
              <a:path w="631190" h="540385">
                <a:moveTo>
                  <a:pt x="557422" y="420828"/>
                </a:moveTo>
                <a:lnTo>
                  <a:pt x="557600" y="421386"/>
                </a:lnTo>
                <a:lnTo>
                  <a:pt x="557422" y="420828"/>
                </a:lnTo>
                <a:close/>
              </a:path>
              <a:path w="631190" h="540385">
                <a:moveTo>
                  <a:pt x="557276" y="420369"/>
                </a:moveTo>
                <a:lnTo>
                  <a:pt x="557422" y="420828"/>
                </a:lnTo>
                <a:lnTo>
                  <a:pt x="557656" y="421386"/>
                </a:lnTo>
                <a:lnTo>
                  <a:pt x="557276" y="420369"/>
                </a:lnTo>
                <a:close/>
              </a:path>
              <a:path w="631190" h="540385">
                <a:moveTo>
                  <a:pt x="572950" y="392429"/>
                </a:moveTo>
                <a:lnTo>
                  <a:pt x="545465" y="392429"/>
                </a:lnTo>
                <a:lnTo>
                  <a:pt x="557422" y="420828"/>
                </a:lnTo>
                <a:lnTo>
                  <a:pt x="557276" y="420369"/>
                </a:lnTo>
                <a:lnTo>
                  <a:pt x="566196" y="420369"/>
                </a:lnTo>
                <a:lnTo>
                  <a:pt x="582311" y="415375"/>
                </a:lnTo>
                <a:lnTo>
                  <a:pt x="581278" y="412114"/>
                </a:lnTo>
                <a:lnTo>
                  <a:pt x="572950" y="392429"/>
                </a:lnTo>
                <a:close/>
              </a:path>
              <a:path w="631190" h="540385">
                <a:moveTo>
                  <a:pt x="560445" y="364616"/>
                </a:moveTo>
                <a:lnTo>
                  <a:pt x="532511" y="364616"/>
                </a:lnTo>
                <a:lnTo>
                  <a:pt x="545592" y="392811"/>
                </a:lnTo>
                <a:lnTo>
                  <a:pt x="545465" y="392429"/>
                </a:lnTo>
                <a:lnTo>
                  <a:pt x="572950" y="392429"/>
                </a:lnTo>
                <a:lnTo>
                  <a:pt x="568705" y="382397"/>
                </a:lnTo>
                <a:lnTo>
                  <a:pt x="560445" y="364616"/>
                </a:lnTo>
                <a:close/>
              </a:path>
              <a:path w="631190" h="540385">
                <a:moveTo>
                  <a:pt x="547196" y="337565"/>
                </a:moveTo>
                <a:lnTo>
                  <a:pt x="518795" y="337565"/>
                </a:lnTo>
                <a:lnTo>
                  <a:pt x="532638" y="364998"/>
                </a:lnTo>
                <a:lnTo>
                  <a:pt x="532511" y="364616"/>
                </a:lnTo>
                <a:lnTo>
                  <a:pt x="560445" y="364616"/>
                </a:lnTo>
                <a:lnTo>
                  <a:pt x="555371" y="353694"/>
                </a:lnTo>
                <a:lnTo>
                  <a:pt x="547196" y="337565"/>
                </a:lnTo>
                <a:close/>
              </a:path>
              <a:path w="631190" h="540385">
                <a:moveTo>
                  <a:pt x="533218" y="311530"/>
                </a:moveTo>
                <a:lnTo>
                  <a:pt x="504190" y="311530"/>
                </a:lnTo>
                <a:lnTo>
                  <a:pt x="519049" y="338074"/>
                </a:lnTo>
                <a:lnTo>
                  <a:pt x="518795" y="337565"/>
                </a:lnTo>
                <a:lnTo>
                  <a:pt x="547196" y="337565"/>
                </a:lnTo>
                <a:lnTo>
                  <a:pt x="541274" y="325881"/>
                </a:lnTo>
                <a:lnTo>
                  <a:pt x="533218" y="311530"/>
                </a:lnTo>
                <a:close/>
              </a:path>
              <a:path w="631190" h="540385">
                <a:moveTo>
                  <a:pt x="488696" y="286385"/>
                </a:moveTo>
                <a:lnTo>
                  <a:pt x="504317" y="312038"/>
                </a:lnTo>
                <a:lnTo>
                  <a:pt x="504190" y="311530"/>
                </a:lnTo>
                <a:lnTo>
                  <a:pt x="533218" y="311530"/>
                </a:lnTo>
                <a:lnTo>
                  <a:pt x="526161" y="298957"/>
                </a:lnTo>
                <a:lnTo>
                  <a:pt x="518726" y="286765"/>
                </a:lnTo>
                <a:lnTo>
                  <a:pt x="489076" y="286765"/>
                </a:lnTo>
                <a:lnTo>
                  <a:pt x="488696" y="286385"/>
                </a:lnTo>
                <a:close/>
              </a:path>
              <a:path w="631190" h="540385">
                <a:moveTo>
                  <a:pt x="503137" y="262254"/>
                </a:moveTo>
                <a:lnTo>
                  <a:pt x="472567" y="262254"/>
                </a:lnTo>
                <a:lnTo>
                  <a:pt x="489076" y="286765"/>
                </a:lnTo>
                <a:lnTo>
                  <a:pt x="518726" y="286765"/>
                </a:lnTo>
                <a:lnTo>
                  <a:pt x="510286" y="272923"/>
                </a:lnTo>
                <a:lnTo>
                  <a:pt x="503137" y="262254"/>
                </a:lnTo>
                <a:close/>
              </a:path>
              <a:path w="631190" h="540385">
                <a:moveTo>
                  <a:pt x="487077" y="239013"/>
                </a:moveTo>
                <a:lnTo>
                  <a:pt x="455675" y="239013"/>
                </a:lnTo>
                <a:lnTo>
                  <a:pt x="472821" y="262636"/>
                </a:lnTo>
                <a:lnTo>
                  <a:pt x="472567" y="262254"/>
                </a:lnTo>
                <a:lnTo>
                  <a:pt x="503137" y="262254"/>
                </a:lnTo>
                <a:lnTo>
                  <a:pt x="493522" y="247903"/>
                </a:lnTo>
                <a:lnTo>
                  <a:pt x="487077" y="239013"/>
                </a:lnTo>
                <a:close/>
              </a:path>
              <a:path w="631190" h="540385">
                <a:moveTo>
                  <a:pt x="470504" y="216788"/>
                </a:moveTo>
                <a:lnTo>
                  <a:pt x="438150" y="216788"/>
                </a:lnTo>
                <a:lnTo>
                  <a:pt x="455929" y="239394"/>
                </a:lnTo>
                <a:lnTo>
                  <a:pt x="455675" y="239013"/>
                </a:lnTo>
                <a:lnTo>
                  <a:pt x="487077" y="239013"/>
                </a:lnTo>
                <a:lnTo>
                  <a:pt x="476123" y="223900"/>
                </a:lnTo>
                <a:lnTo>
                  <a:pt x="470504" y="216788"/>
                </a:lnTo>
                <a:close/>
              </a:path>
              <a:path w="631190" h="540385">
                <a:moveTo>
                  <a:pt x="453477" y="195706"/>
                </a:moveTo>
                <a:lnTo>
                  <a:pt x="419989" y="195706"/>
                </a:lnTo>
                <a:lnTo>
                  <a:pt x="438530" y="217297"/>
                </a:lnTo>
                <a:lnTo>
                  <a:pt x="438150" y="216788"/>
                </a:lnTo>
                <a:lnTo>
                  <a:pt x="470504" y="216788"/>
                </a:lnTo>
                <a:lnTo>
                  <a:pt x="457962" y="200913"/>
                </a:lnTo>
                <a:lnTo>
                  <a:pt x="453477" y="195706"/>
                </a:lnTo>
                <a:close/>
              </a:path>
              <a:path w="631190" h="540385">
                <a:moveTo>
                  <a:pt x="435938" y="175640"/>
                </a:moveTo>
                <a:lnTo>
                  <a:pt x="401193" y="175640"/>
                </a:lnTo>
                <a:lnTo>
                  <a:pt x="401574" y="176022"/>
                </a:lnTo>
                <a:lnTo>
                  <a:pt x="420243" y="196087"/>
                </a:lnTo>
                <a:lnTo>
                  <a:pt x="419989" y="195706"/>
                </a:lnTo>
                <a:lnTo>
                  <a:pt x="453477" y="195706"/>
                </a:lnTo>
                <a:lnTo>
                  <a:pt x="439039" y="178942"/>
                </a:lnTo>
                <a:lnTo>
                  <a:pt x="435938" y="175640"/>
                </a:lnTo>
                <a:close/>
              </a:path>
              <a:path w="631190" h="540385">
                <a:moveTo>
                  <a:pt x="401291" y="175746"/>
                </a:moveTo>
                <a:lnTo>
                  <a:pt x="401547" y="176022"/>
                </a:lnTo>
                <a:lnTo>
                  <a:pt x="401291" y="175746"/>
                </a:lnTo>
                <a:close/>
              </a:path>
              <a:path w="631190" h="540385">
                <a:moveTo>
                  <a:pt x="399932" y="138937"/>
                </a:moveTo>
                <a:lnTo>
                  <a:pt x="361950" y="138937"/>
                </a:lnTo>
                <a:lnTo>
                  <a:pt x="382270" y="157099"/>
                </a:lnTo>
                <a:lnTo>
                  <a:pt x="401291" y="175746"/>
                </a:lnTo>
                <a:lnTo>
                  <a:pt x="435938" y="175640"/>
                </a:lnTo>
                <a:lnTo>
                  <a:pt x="419480" y="158114"/>
                </a:lnTo>
                <a:lnTo>
                  <a:pt x="399932" y="138937"/>
                </a:lnTo>
                <a:close/>
              </a:path>
              <a:path w="631190" h="540385">
                <a:moveTo>
                  <a:pt x="381762" y="156717"/>
                </a:moveTo>
                <a:lnTo>
                  <a:pt x="382153" y="157099"/>
                </a:lnTo>
                <a:lnTo>
                  <a:pt x="381762" y="156717"/>
                </a:lnTo>
                <a:close/>
              </a:path>
              <a:path w="631190" h="540385">
                <a:moveTo>
                  <a:pt x="381389" y="122174"/>
                </a:moveTo>
                <a:lnTo>
                  <a:pt x="341629" y="122174"/>
                </a:lnTo>
                <a:lnTo>
                  <a:pt x="342138" y="122554"/>
                </a:lnTo>
                <a:lnTo>
                  <a:pt x="362330" y="139318"/>
                </a:lnTo>
                <a:lnTo>
                  <a:pt x="361950" y="138937"/>
                </a:lnTo>
                <a:lnTo>
                  <a:pt x="399932" y="138937"/>
                </a:lnTo>
                <a:lnTo>
                  <a:pt x="399415" y="138429"/>
                </a:lnTo>
                <a:lnTo>
                  <a:pt x="381389" y="122174"/>
                </a:lnTo>
                <a:close/>
              </a:path>
              <a:path w="631190" h="540385">
                <a:moveTo>
                  <a:pt x="341704" y="122235"/>
                </a:moveTo>
                <a:lnTo>
                  <a:pt x="342090" y="122554"/>
                </a:lnTo>
                <a:lnTo>
                  <a:pt x="341704" y="122235"/>
                </a:lnTo>
                <a:close/>
              </a:path>
              <a:path w="631190" h="540385">
                <a:moveTo>
                  <a:pt x="299593" y="92710"/>
                </a:moveTo>
                <a:lnTo>
                  <a:pt x="321310" y="107187"/>
                </a:lnTo>
                <a:lnTo>
                  <a:pt x="341704" y="122235"/>
                </a:lnTo>
                <a:lnTo>
                  <a:pt x="381389" y="122174"/>
                </a:lnTo>
                <a:lnTo>
                  <a:pt x="378714" y="119761"/>
                </a:lnTo>
                <a:lnTo>
                  <a:pt x="357504" y="102362"/>
                </a:lnTo>
                <a:lnTo>
                  <a:pt x="344850" y="92963"/>
                </a:lnTo>
                <a:lnTo>
                  <a:pt x="300227" y="92963"/>
                </a:lnTo>
                <a:lnTo>
                  <a:pt x="299593" y="92710"/>
                </a:lnTo>
                <a:close/>
              </a:path>
              <a:path w="631190" h="540385">
                <a:moveTo>
                  <a:pt x="320929" y="106934"/>
                </a:moveTo>
                <a:lnTo>
                  <a:pt x="321273" y="107187"/>
                </a:lnTo>
                <a:lnTo>
                  <a:pt x="320929" y="106934"/>
                </a:lnTo>
                <a:close/>
              </a:path>
              <a:path w="631190" h="540385">
                <a:moveTo>
                  <a:pt x="256159" y="68072"/>
                </a:moveTo>
                <a:lnTo>
                  <a:pt x="278638" y="80010"/>
                </a:lnTo>
                <a:lnTo>
                  <a:pt x="300227" y="92963"/>
                </a:lnTo>
                <a:lnTo>
                  <a:pt x="344850" y="92963"/>
                </a:lnTo>
                <a:lnTo>
                  <a:pt x="335788" y="86232"/>
                </a:lnTo>
                <a:lnTo>
                  <a:pt x="313563" y="71374"/>
                </a:lnTo>
                <a:lnTo>
                  <a:pt x="308464" y="68325"/>
                </a:lnTo>
                <a:lnTo>
                  <a:pt x="256794" y="68325"/>
                </a:lnTo>
                <a:lnTo>
                  <a:pt x="256159" y="68072"/>
                </a:lnTo>
                <a:close/>
              </a:path>
              <a:path w="631190" h="540385">
                <a:moveTo>
                  <a:pt x="278129" y="79755"/>
                </a:moveTo>
                <a:lnTo>
                  <a:pt x="278554" y="80010"/>
                </a:lnTo>
                <a:lnTo>
                  <a:pt x="278129" y="79755"/>
                </a:lnTo>
                <a:close/>
              </a:path>
              <a:path w="631190" h="540385">
                <a:moveTo>
                  <a:pt x="290829" y="57785"/>
                </a:moveTo>
                <a:lnTo>
                  <a:pt x="234061" y="57785"/>
                </a:lnTo>
                <a:lnTo>
                  <a:pt x="234696" y="58038"/>
                </a:lnTo>
                <a:lnTo>
                  <a:pt x="256794" y="68325"/>
                </a:lnTo>
                <a:lnTo>
                  <a:pt x="308464" y="68325"/>
                </a:lnTo>
                <a:lnTo>
                  <a:pt x="290829" y="57785"/>
                </a:lnTo>
                <a:close/>
              </a:path>
              <a:path w="631190" h="540385">
                <a:moveTo>
                  <a:pt x="234101" y="57804"/>
                </a:moveTo>
                <a:lnTo>
                  <a:pt x="234608" y="58038"/>
                </a:lnTo>
                <a:lnTo>
                  <a:pt x="234101" y="57804"/>
                </a:lnTo>
                <a:close/>
              </a:path>
              <a:path w="631190" h="540385">
                <a:moveTo>
                  <a:pt x="274241" y="48894"/>
                </a:moveTo>
                <a:lnTo>
                  <a:pt x="211581" y="48894"/>
                </a:lnTo>
                <a:lnTo>
                  <a:pt x="234101" y="57804"/>
                </a:lnTo>
                <a:lnTo>
                  <a:pt x="290829" y="57785"/>
                </a:lnTo>
                <a:lnTo>
                  <a:pt x="274241" y="48894"/>
                </a:lnTo>
                <a:close/>
              </a:path>
              <a:path w="631190" h="540385">
                <a:moveTo>
                  <a:pt x="258997" y="41401"/>
                </a:moveTo>
                <a:lnTo>
                  <a:pt x="188975" y="41401"/>
                </a:lnTo>
                <a:lnTo>
                  <a:pt x="212217" y="49149"/>
                </a:lnTo>
                <a:lnTo>
                  <a:pt x="211581" y="48894"/>
                </a:lnTo>
                <a:lnTo>
                  <a:pt x="274241" y="48894"/>
                </a:lnTo>
                <a:lnTo>
                  <a:pt x="267843" y="45465"/>
                </a:lnTo>
                <a:lnTo>
                  <a:pt x="258997" y="41401"/>
                </a:lnTo>
                <a:close/>
              </a:path>
              <a:path w="631190" h="540385">
                <a:moveTo>
                  <a:pt x="245453" y="35178"/>
                </a:moveTo>
                <a:lnTo>
                  <a:pt x="166243" y="35178"/>
                </a:lnTo>
                <a:lnTo>
                  <a:pt x="189738" y="41655"/>
                </a:lnTo>
                <a:lnTo>
                  <a:pt x="188975" y="41401"/>
                </a:lnTo>
                <a:lnTo>
                  <a:pt x="258997" y="41401"/>
                </a:lnTo>
                <a:lnTo>
                  <a:pt x="245453" y="35178"/>
                </a:lnTo>
                <a:close/>
              </a:path>
              <a:path w="631190" h="540385">
                <a:moveTo>
                  <a:pt x="233813" y="30479"/>
                </a:moveTo>
                <a:lnTo>
                  <a:pt x="143255" y="30479"/>
                </a:lnTo>
                <a:lnTo>
                  <a:pt x="167004" y="35432"/>
                </a:lnTo>
                <a:lnTo>
                  <a:pt x="166243" y="35178"/>
                </a:lnTo>
                <a:lnTo>
                  <a:pt x="245453" y="35178"/>
                </a:lnTo>
                <a:lnTo>
                  <a:pt x="244348" y="34670"/>
                </a:lnTo>
                <a:lnTo>
                  <a:pt x="233813" y="30479"/>
                </a:lnTo>
                <a:close/>
              </a:path>
              <a:path w="631190" h="540385">
                <a:moveTo>
                  <a:pt x="73914" y="0"/>
                </a:moveTo>
                <a:lnTo>
                  <a:pt x="49149" y="1397"/>
                </a:lnTo>
                <a:lnTo>
                  <a:pt x="24256" y="4444"/>
                </a:lnTo>
                <a:lnTo>
                  <a:pt x="0" y="9270"/>
                </a:lnTo>
                <a:lnTo>
                  <a:pt x="4952" y="34162"/>
                </a:lnTo>
                <a:lnTo>
                  <a:pt x="28060" y="29590"/>
                </a:lnTo>
                <a:lnTo>
                  <a:pt x="28701" y="29463"/>
                </a:lnTo>
                <a:lnTo>
                  <a:pt x="28940" y="29463"/>
                </a:lnTo>
                <a:lnTo>
                  <a:pt x="51943" y="26542"/>
                </a:lnTo>
                <a:lnTo>
                  <a:pt x="53441" y="26542"/>
                </a:lnTo>
                <a:lnTo>
                  <a:pt x="74782" y="25407"/>
                </a:lnTo>
                <a:lnTo>
                  <a:pt x="74041" y="25400"/>
                </a:lnTo>
                <a:lnTo>
                  <a:pt x="221045" y="25400"/>
                </a:lnTo>
                <a:lnTo>
                  <a:pt x="172466" y="10540"/>
                </a:lnTo>
                <a:lnTo>
                  <a:pt x="123317" y="2159"/>
                </a:lnTo>
                <a:lnTo>
                  <a:pt x="98805" y="253"/>
                </a:lnTo>
                <a:lnTo>
                  <a:pt x="73914" y="0"/>
                </a:lnTo>
                <a:close/>
              </a:path>
              <a:path w="631190" h="540385">
                <a:moveTo>
                  <a:pt x="225833" y="27304"/>
                </a:moveTo>
                <a:lnTo>
                  <a:pt x="120269" y="27304"/>
                </a:lnTo>
                <a:lnTo>
                  <a:pt x="144018" y="30734"/>
                </a:lnTo>
                <a:lnTo>
                  <a:pt x="143255" y="30479"/>
                </a:lnTo>
                <a:lnTo>
                  <a:pt x="233813" y="30479"/>
                </a:lnTo>
                <a:lnTo>
                  <a:pt x="225833" y="27304"/>
                </a:lnTo>
                <a:close/>
              </a:path>
              <a:path w="631190" h="540385">
                <a:moveTo>
                  <a:pt x="28701" y="29463"/>
                </a:moveTo>
                <a:lnTo>
                  <a:pt x="27940" y="29590"/>
                </a:lnTo>
                <a:lnTo>
                  <a:pt x="28275" y="29548"/>
                </a:lnTo>
                <a:lnTo>
                  <a:pt x="28701" y="29463"/>
                </a:lnTo>
                <a:close/>
              </a:path>
              <a:path w="631190" h="540385">
                <a:moveTo>
                  <a:pt x="28275" y="29548"/>
                </a:moveTo>
                <a:lnTo>
                  <a:pt x="27940" y="29590"/>
                </a:lnTo>
                <a:lnTo>
                  <a:pt x="28275" y="29548"/>
                </a:lnTo>
                <a:close/>
              </a:path>
              <a:path w="631190" h="540385">
                <a:moveTo>
                  <a:pt x="28940" y="29463"/>
                </a:moveTo>
                <a:lnTo>
                  <a:pt x="28701" y="29463"/>
                </a:lnTo>
                <a:lnTo>
                  <a:pt x="28275" y="29548"/>
                </a:lnTo>
                <a:lnTo>
                  <a:pt x="28940" y="29463"/>
                </a:lnTo>
                <a:close/>
              </a:path>
              <a:path w="631190" h="540385">
                <a:moveTo>
                  <a:pt x="221045" y="25400"/>
                </a:moveTo>
                <a:lnTo>
                  <a:pt x="74782" y="25407"/>
                </a:lnTo>
                <a:lnTo>
                  <a:pt x="98044" y="25653"/>
                </a:lnTo>
                <a:lnTo>
                  <a:pt x="97281" y="25653"/>
                </a:lnTo>
                <a:lnTo>
                  <a:pt x="121030" y="27431"/>
                </a:lnTo>
                <a:lnTo>
                  <a:pt x="120269" y="27304"/>
                </a:lnTo>
                <a:lnTo>
                  <a:pt x="225833" y="27304"/>
                </a:lnTo>
                <a:lnTo>
                  <a:pt x="221045" y="25400"/>
                </a:lnTo>
                <a:close/>
              </a:path>
              <a:path w="631190" h="540385">
                <a:moveTo>
                  <a:pt x="53441" y="26542"/>
                </a:moveTo>
                <a:lnTo>
                  <a:pt x="51943" y="26542"/>
                </a:lnTo>
                <a:lnTo>
                  <a:pt x="51053" y="26669"/>
                </a:lnTo>
                <a:lnTo>
                  <a:pt x="53441" y="26542"/>
                </a:lnTo>
                <a:close/>
              </a:path>
            </a:pathLst>
          </a:custGeom>
          <a:solidFill>
            <a:srgbClr val="27282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Tree>
  </p:cSld>
  <p:clrMapOvr>
    <a:masterClrMapping/>
  </p:clrMapOvr>
</p:sld>
</file>

<file path=ppt/slides/slide65.xml><?xml version="1.0" encoding="utf-8"?>
<p:sld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A2D2F956-2B52-4859-8534-CE2D907AE60F}"/>
              </a:ext>
            </a:extLst>
          </p:cNvPr>
          <p:cNvSpPr txBox="1">
            <a:spLocks noGrp="1"/>
          </p:cNvSpPr>
          <p:nvPr>
            <p:ph type="title"/>
          </p:nvPr>
        </p:nvSpPr>
        <p:spPr>
          <a:xfrm>
            <a:off x="0" y="201613"/>
            <a:ext cx="9247188" cy="688975"/>
          </a:xfrm>
        </p:spPr>
        <p:txBody>
          <a:bodyPr lIns="0" tIns="12700" rIns="0" bIns="0" rtlCol="0">
            <a:spAutoFit/>
          </a:bodyPr>
          <a:lstStyle/>
          <a:p>
            <a:pPr marL="12700">
              <a:spcBef>
                <a:spcPts val="100"/>
              </a:spcBef>
              <a:defRPr/>
            </a:pPr>
            <a:r>
              <a:rPr spc="-5" dirty="0">
                <a:solidFill>
                  <a:schemeClr val="bg1"/>
                </a:solidFill>
              </a:rPr>
              <a:t>独立</a:t>
            </a:r>
            <a:r>
              <a:rPr dirty="0">
                <a:solidFill>
                  <a:schemeClr val="bg1"/>
                </a:solidFill>
              </a:rPr>
              <a:t>的演变</a:t>
            </a:r>
            <a:r>
              <a:rPr spc="-60" dirty="0">
                <a:solidFill>
                  <a:schemeClr val="bg1"/>
                </a:solidFill>
              </a:rPr>
              <a:t> </a:t>
            </a:r>
            <a:r>
              <a:rPr spc="-5" dirty="0">
                <a:solidFill>
                  <a:schemeClr val="bg1"/>
                </a:solidFill>
              </a:rPr>
              <a:t>特征</a:t>
            </a:r>
          </a:p>
        </p:txBody>
      </p:sp>
      <p:sp>
        <p:nvSpPr>
          <p:cNvPr id="4" name="object 4">
            <a:extLst>
              <a:ext uri="{FF2B5EF4-FFF2-40B4-BE49-F238E27FC236}">
                <a16:creationId xmlns:a16="http://schemas.microsoft.com/office/drawing/2014/main" id="{416DEAA3-2492-4A1C-9D8D-95F668DBCC34}"/>
              </a:ext>
            </a:extLst>
          </p:cNvPr>
          <p:cNvSpPr txBox="1"/>
          <p:nvPr/>
        </p:nvSpPr>
        <p:spPr>
          <a:xfrm>
            <a:off x="917575" y="1373188"/>
            <a:ext cx="9542463" cy="1689100"/>
          </a:xfrm>
          <a:prstGeom prst="rect">
            <a:avLst/>
          </a:prstGeom>
        </p:spPr>
        <p:txBody>
          <a:bodyPr lIns="0" tIns="139065" rIns="0" bIns="0">
            <a:spAutoFit/>
          </a:bodyPr>
          <a:lstStyle/>
          <a:p>
            <a:pPr marL="355600" indent="-342900">
              <a:spcBef>
                <a:spcPts val="1095"/>
              </a:spcBef>
              <a:buFont typeface="Arial" panose="020B0604020202020204" pitchFamily="34" charset="0"/>
              <a:buChar char="•"/>
              <a:defRPr/>
            </a:pPr>
            <a:r>
              <a:rPr sz="2400" dirty="0">
                <a:solidFill>
                  <a:srgbClr val="272821"/>
                </a:solidFill>
                <a:latin typeface="Franklin Gothic Medium Cond"/>
                <a:cs typeface="Franklin Gothic Medium Cond"/>
              </a:rPr>
              <a:t>Microservices 可以</a:t>
            </a:r>
            <a:r>
              <a:rPr sz="2400" spc="-5" dirty="0">
                <a:solidFill>
                  <a:srgbClr val="272821"/>
                </a:solidFill>
                <a:latin typeface="Franklin Gothic Medium Cond"/>
                <a:cs typeface="Franklin Gothic Medium Cond"/>
              </a:rPr>
              <a:t>是</a:t>
            </a:r>
            <a:r>
              <a:rPr sz="2400" dirty="0">
                <a:solidFill>
                  <a:srgbClr val="272821"/>
                </a:solidFill>
                <a:latin typeface="Franklin Gothic Medium Cond"/>
                <a:cs typeface="Franklin Gothic Medium Cond"/>
              </a:rPr>
              <a:t>扩展而不影响其他</a:t>
            </a:r>
            <a:r>
              <a:rPr sz="2400" spc="-85" dirty="0">
                <a:solidFill>
                  <a:srgbClr val="272821"/>
                </a:solidFill>
                <a:latin typeface="Franklin Gothic Medium Cond"/>
                <a:cs typeface="Franklin Gothic Medium Cond"/>
              </a:rPr>
              <a:t> </a:t>
            </a:r>
            <a:r>
              <a:rPr sz="2400" spc="5" dirty="0">
                <a:solidFill>
                  <a:srgbClr val="272821"/>
                </a:solidFill>
                <a:latin typeface="Franklin Gothic Medium Cond"/>
                <a:cs typeface="Franklin Gothic Medium Cond"/>
              </a:rPr>
              <a:t>服务</a:t>
            </a:r>
            <a:endParaRPr sz="2400" dirty="0">
              <a:latin typeface="Franklin Gothic Medium Cond"/>
              <a:cs typeface="Franklin Gothic Medium Cond"/>
            </a:endParaRPr>
          </a:p>
          <a:p>
            <a:pPr marL="698500" lvl="1" indent="-228600">
              <a:spcBef>
                <a:spcPts val="994"/>
              </a:spcBef>
              <a:buClr>
                <a:srgbClr val="808285"/>
              </a:buClr>
              <a:buFont typeface="Arial"/>
              <a:buChar char="•"/>
              <a:tabLst>
                <a:tab pos="241300" algn="l"/>
                <a:tab pos="241935" algn="l"/>
              </a:tabLst>
              <a:defRPr/>
            </a:pPr>
            <a:r>
              <a:rPr sz="2000" dirty="0">
                <a:solidFill>
                  <a:srgbClr val="272821"/>
                </a:solidFill>
                <a:latin typeface="Franklin Gothic Medium Cond"/>
                <a:cs typeface="Franklin Gothic Medium Cond"/>
              </a:rPr>
              <a:t>例如, 可以</a:t>
            </a:r>
            <a:r>
              <a:rPr sz="2000" spc="-5" dirty="0">
                <a:solidFill>
                  <a:srgbClr val="272821"/>
                </a:solidFill>
                <a:latin typeface="Franklin Gothic Medium Cond"/>
                <a:cs typeface="Franklin Gothic Medium Cond"/>
              </a:rPr>
              <a:t>部署</a:t>
            </a:r>
            <a:r>
              <a:rPr sz="2000" dirty="0">
                <a:solidFill>
                  <a:srgbClr val="272821"/>
                </a:solidFill>
                <a:latin typeface="Franklin Gothic Medium Cond"/>
                <a:cs typeface="Franklin Gothic Medium Cond"/>
              </a:rPr>
              <a:t>新版本的</a:t>
            </a:r>
            <a:r>
              <a:rPr sz="2000" spc="-5" dirty="0">
                <a:solidFill>
                  <a:srgbClr val="272821"/>
                </a:solidFill>
                <a:latin typeface="Franklin Gothic Medium Cond"/>
                <a:cs typeface="Franklin Gothic Medium Cond"/>
              </a:rPr>
              <a:t>(a</a:t>
            </a:r>
            <a:r>
              <a:rPr sz="2000" spc="15" dirty="0">
                <a:solidFill>
                  <a:srgbClr val="272821"/>
                </a:solidFill>
                <a:latin typeface="Franklin Gothic Medium Cond"/>
                <a:cs typeface="Franklin Gothic Medium Cond"/>
              </a:rPr>
              <a:t>部分</a:t>
            </a:r>
            <a:r>
              <a:rPr sz="2000" dirty="0">
                <a:solidFill>
                  <a:srgbClr val="272821"/>
                </a:solidFill>
                <a:latin typeface="Franklin Gothic Medium Cond"/>
                <a:cs typeface="Franklin Gothic Medium Cond"/>
              </a:rPr>
              <a:t>) UI, 而无需重新部署</a:t>
            </a:r>
            <a:r>
              <a:rPr sz="2000" spc="-5" dirty="0">
                <a:solidFill>
                  <a:srgbClr val="272821"/>
                </a:solidFill>
                <a:latin typeface="Franklin Gothic Medium Cond"/>
                <a:cs typeface="Franklin Gothic Medium Cond"/>
              </a:rPr>
              <a:t>整个</a:t>
            </a:r>
            <a:r>
              <a:rPr sz="2000" spc="-50" dirty="0">
                <a:solidFill>
                  <a:srgbClr val="272821"/>
                </a:solidFill>
                <a:latin typeface="Franklin Gothic Medium Cond"/>
                <a:cs typeface="Franklin Gothic Medium Cond"/>
              </a:rPr>
              <a:t> </a:t>
            </a:r>
            <a:r>
              <a:rPr sz="2000" dirty="0">
                <a:solidFill>
                  <a:srgbClr val="272821"/>
                </a:solidFill>
                <a:latin typeface="Franklin Gothic Medium Cond"/>
                <a:cs typeface="Franklin Gothic Medium Cond"/>
              </a:rPr>
              <a:t>系统</a:t>
            </a:r>
            <a:endParaRPr sz="2000" dirty="0">
              <a:latin typeface="Franklin Gothic Medium Cond"/>
              <a:cs typeface="Franklin Gothic Medium Cond"/>
            </a:endParaRPr>
          </a:p>
          <a:p>
            <a:pPr marL="698500" lvl="1" indent="-228600">
              <a:spcBef>
                <a:spcPts val="994"/>
              </a:spcBef>
              <a:buClr>
                <a:srgbClr val="808285"/>
              </a:buClr>
              <a:buFont typeface="Arial"/>
              <a:buChar char="•"/>
              <a:tabLst>
                <a:tab pos="241300" algn="l"/>
                <a:tab pos="241935" algn="l"/>
              </a:tabLst>
              <a:defRPr/>
            </a:pPr>
            <a:r>
              <a:rPr sz="2000" spc="-25" dirty="0">
                <a:solidFill>
                  <a:srgbClr val="272821"/>
                </a:solidFill>
                <a:latin typeface="Franklin Gothic Medium Cond"/>
                <a:cs typeface="Franklin Gothic Medium Cond"/>
              </a:rPr>
              <a:t>你</a:t>
            </a:r>
            <a:r>
              <a:rPr sz="2000" dirty="0">
                <a:solidFill>
                  <a:srgbClr val="272821"/>
                </a:solidFill>
                <a:latin typeface="Franklin Gothic Medium Cond"/>
                <a:cs typeface="Franklin Gothic Medium Cond"/>
              </a:rPr>
              <a:t>也可以去</a:t>
            </a:r>
            <a:r>
              <a:rPr sz="2000" spc="-5" dirty="0">
                <a:solidFill>
                  <a:srgbClr val="272821"/>
                </a:solidFill>
                <a:latin typeface="Franklin Gothic Medium Cond"/>
                <a:cs typeface="Franklin Gothic Medium Cond"/>
              </a:rPr>
              <a:t>所以</a:t>
            </a:r>
            <a:r>
              <a:rPr sz="2000" dirty="0">
                <a:solidFill>
                  <a:srgbClr val="272821"/>
                </a:solidFill>
                <a:latin typeface="Franklin Gothic Medium Cond"/>
                <a:cs typeface="Franklin Gothic Medium Cond"/>
              </a:rPr>
              <a:t>远为取代</a:t>
            </a:r>
            <a:r>
              <a:rPr sz="2000" spc="5" dirty="0">
                <a:solidFill>
                  <a:srgbClr val="272821"/>
                </a:solidFill>
                <a:latin typeface="Franklin Gothic Medium Cond"/>
                <a:cs typeface="Franklin Gothic Medium Cond"/>
              </a:rPr>
              <a:t>服务</a:t>
            </a:r>
            <a:r>
              <a:rPr sz="2000" spc="-5" dirty="0">
                <a:solidFill>
                  <a:srgbClr val="272821"/>
                </a:solidFill>
                <a:latin typeface="Franklin Gothic Medium Cond"/>
                <a:cs typeface="Franklin Gothic Medium Cond"/>
              </a:rPr>
              <a:t>的</a:t>
            </a:r>
            <a:r>
              <a:rPr sz="2000" dirty="0">
                <a:solidFill>
                  <a:srgbClr val="272821"/>
                </a:solidFill>
                <a:latin typeface="Franklin Gothic Medium Cond"/>
                <a:cs typeface="Franklin Gothic Medium Cond"/>
              </a:rPr>
              <a:t>一个完整</a:t>
            </a:r>
            <a:r>
              <a:rPr sz="2000" spc="-35" dirty="0">
                <a:solidFill>
                  <a:srgbClr val="272821"/>
                </a:solidFill>
                <a:latin typeface="Franklin Gothic Medium Cond"/>
                <a:cs typeface="Franklin Gothic Medium Cond"/>
              </a:rPr>
              <a:t> </a:t>
            </a:r>
            <a:r>
              <a:rPr sz="2000" dirty="0">
                <a:solidFill>
                  <a:srgbClr val="272821"/>
                </a:solidFill>
                <a:latin typeface="Franklin Gothic Medium Cond"/>
                <a:cs typeface="Franklin Gothic Medium Cond"/>
              </a:rPr>
              <a:t>重写</a:t>
            </a:r>
            <a:endParaRPr sz="2000" dirty="0">
              <a:latin typeface="Franklin Gothic Medium Cond"/>
              <a:cs typeface="Franklin Gothic Medium Cond"/>
            </a:endParaRPr>
          </a:p>
        </p:txBody>
      </p:sp>
      <p:sp>
        <p:nvSpPr>
          <p:cNvPr id="5" name="object 5">
            <a:extLst>
              <a:ext uri="{FF2B5EF4-FFF2-40B4-BE49-F238E27FC236}">
                <a16:creationId xmlns:a16="http://schemas.microsoft.com/office/drawing/2014/main" id="{B5D65219-E1D6-4773-8C40-3FD30F504549}"/>
              </a:ext>
            </a:extLst>
          </p:cNvPr>
          <p:cNvSpPr txBox="1"/>
          <p:nvPr/>
        </p:nvSpPr>
        <p:spPr>
          <a:xfrm>
            <a:off x="2566988" y="3657600"/>
            <a:ext cx="7051675" cy="390525"/>
          </a:xfrm>
          <a:prstGeom prst="rect">
            <a:avLst/>
          </a:prstGeom>
        </p:spPr>
        <p:txBody>
          <a:bodyPr lIns="0" tIns="12700" rIns="0" bIns="0">
            <a:spAutoFit/>
          </a:bodyPr>
          <a:lstStyle/>
          <a:p>
            <a:pPr marL="12700">
              <a:spcBef>
                <a:spcPts val="100"/>
              </a:spcBef>
              <a:defRPr/>
            </a:pPr>
            <a:r>
              <a:rPr sz="2400" dirty="0">
                <a:solidFill>
                  <a:srgbClr val="272821"/>
                </a:solidFill>
                <a:latin typeface="Franklin Gothic Medium Cond"/>
                <a:cs typeface="Franklin Gothic Medium Cond"/>
              </a:rPr>
              <a:t>但你有</a:t>
            </a:r>
            <a:r>
              <a:rPr sz="2400" spc="-5" dirty="0">
                <a:solidFill>
                  <a:srgbClr val="272821"/>
                </a:solidFill>
                <a:latin typeface="Franklin Gothic Medium Cond"/>
                <a:cs typeface="Franklin Gothic Medium Cond"/>
              </a:rPr>
              <a:t>, 确保该</a:t>
            </a:r>
            <a:r>
              <a:rPr sz="2400" spc="5" dirty="0">
                <a:solidFill>
                  <a:srgbClr val="272821"/>
                </a:solidFill>
                <a:latin typeface="Franklin Gothic Medium Cond"/>
                <a:cs typeface="Franklin Gothic Medium Cond"/>
              </a:rPr>
              <a:t>服务</a:t>
            </a:r>
            <a:r>
              <a:rPr sz="2400" dirty="0">
                <a:solidFill>
                  <a:srgbClr val="272821"/>
                </a:solidFill>
                <a:latin typeface="Franklin Gothic Medium Cond"/>
                <a:cs typeface="Franklin Gothic Medium Cond"/>
              </a:rPr>
              <a:t>接口</a:t>
            </a:r>
            <a:r>
              <a:rPr sz="2400" spc="-5" dirty="0">
                <a:solidFill>
                  <a:srgbClr val="272821"/>
                </a:solidFill>
                <a:latin typeface="Franklin Gothic Medium Cond"/>
                <a:cs typeface="Franklin Gothic Medium Cond"/>
              </a:rPr>
              <a:t>仍然</a:t>
            </a:r>
            <a:r>
              <a:rPr sz="2400" spc="-50" dirty="0">
                <a:solidFill>
                  <a:srgbClr val="272821"/>
                </a:solidFill>
                <a:latin typeface="Franklin Gothic Medium Cond"/>
                <a:cs typeface="Franklin Gothic Medium Cond"/>
              </a:rPr>
              <a:t> </a:t>
            </a:r>
            <a:r>
              <a:rPr sz="2400" dirty="0">
                <a:solidFill>
                  <a:srgbClr val="272821"/>
                </a:solidFill>
                <a:latin typeface="Franklin Gothic Medium Cond"/>
                <a:cs typeface="Franklin Gothic Medium Cond"/>
              </a:rPr>
              <a:t>稳定</a:t>
            </a:r>
            <a:endParaRPr sz="2400">
              <a:latin typeface="Franklin Gothic Medium Cond"/>
              <a:cs typeface="Franklin Gothic Medium Cond"/>
            </a:endParaRPr>
          </a:p>
        </p:txBody>
      </p:sp>
    </p:spTree>
  </p:cSld>
  <p:clrMapOvr>
    <a:masterClrMapping/>
  </p:clrMapOvr>
</p:sld>
</file>

<file path=ppt/slides/slide66.xml><?xml version="1.0" encoding="utf-8"?>
<p:sld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0">
            <a:extLst>
              <a:ext uri="{FF2B5EF4-FFF2-40B4-BE49-F238E27FC236}">
                <a16:creationId xmlns:a16="http://schemas.microsoft.com/office/drawing/2014/main" id="{5E3EA7FE-5CA2-434E-86ED-BE27A80655DD}"/>
              </a:ext>
            </a:extLst>
          </p:cNvPr>
          <p:cNvSpPr>
            <a:spLocks noGrp="1"/>
          </p:cNvSpPr>
          <p:nvPr>
            <p:ph type="title"/>
          </p:nvPr>
        </p:nvSpPr>
        <p:spPr>
          <a:xfrm>
            <a:off x="1108075" y="2982913"/>
            <a:ext cx="10972800" cy="1362075"/>
          </a:xfrm>
        </p:spPr>
        <p:txBody>
          <a:bodyPr/>
          <a:lstStyle/>
          <a:p>
            <a:pPr/>
            <a:r>
              <a:rPr lang="en-US" altLang="zh-CN"/>
              <a:t>MicroService 特点</a:t>
            </a:r>
          </a:p>
        </p:txBody>
      </p:sp>
    </p:spTree>
  </p:cSld>
  <p:clrMapOvr>
    <a:masterClrMapping/>
  </p:clrMapOvr>
  <p:transition spd="slow">
    <p:fade/>
  </p:transition>
</p:sld>
</file>

<file path=ppt/slides/slide67.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a:extLst>
              <a:ext uri="{FF2B5EF4-FFF2-40B4-BE49-F238E27FC236}">
                <a16:creationId xmlns:a16="http://schemas.microsoft.com/office/drawing/2014/main" id="{E6D87891-B819-4064-A7D1-5BE264C447EC}"/>
              </a:ext>
            </a:extLst>
          </p:cNvPr>
          <p:cNvSpPr>
            <a:spLocks noGrp="1"/>
          </p:cNvSpPr>
          <p:nvPr>
            <p:ph type="title"/>
          </p:nvPr>
        </p:nvSpPr>
        <p:spPr>
          <a:xfrm>
            <a:off x="0" y="14288"/>
            <a:ext cx="10972800" cy="1030287"/>
          </a:xfrm>
        </p:spPr>
        <p:txBody>
          <a:bodyPr/>
          <a:lstStyle/>
          <a:p>
            <a:pPr algn="l"/>
            <a:r>
              <a:rPr lang="en-US" altLang="zh-CN">
                <a:solidFill>
                  <a:schemeClr val="bg1"/>
                </a:solidFill>
              </a:rPr>
              <a:t>特征</a:t>
            </a:r>
          </a:p>
        </p:txBody>
      </p:sp>
      <p:sp>
        <p:nvSpPr>
          <p:cNvPr id="114691" name="Content Placeholder 2">
            <a:extLst>
              <a:ext uri="{FF2B5EF4-FFF2-40B4-BE49-F238E27FC236}">
                <a16:creationId xmlns:a16="http://schemas.microsoft.com/office/drawing/2014/main" id="{E122CD19-E95E-4E92-9A02-C701776DDDA8}"/>
              </a:ext>
            </a:extLst>
          </p:cNvPr>
          <p:cNvSpPr>
            <a:spLocks noGrp="1"/>
          </p:cNvSpPr>
          <p:nvPr>
            <p:ph sz="quarter" idx="4294967295"/>
          </p:nvPr>
        </p:nvSpPr>
        <p:spPr>
          <a:xfrm>
            <a:off x="812800" y="1600200"/>
            <a:ext cx="10566400" cy="4114800"/>
          </a:xfrm>
        </p:spPr>
        <p:txBody>
          <a:bodyPr/>
          <a:lstStyle/>
          <a:p>
            <a:pPr/>
            <a:r>
              <a:rPr lang="en-US" altLang="zh-CN"/>
              <a:t>许多较小的 (细粒度), 明确范围的服务</a:t>
            </a:r>
          </a:p>
          <a:p>
            <a:pPr lvl="1"/>
            <a:r>
              <a:rPr lang="en-US" altLang="zh-CN"/>
              <a:t>单一责任原则</a:t>
            </a:r>
          </a:p>
          <a:p>
            <a:pPr lvl="1"/>
            <a:r>
              <a:rPr lang="en-US" altLang="zh-CN"/>
              <a:t>域驱动开发</a:t>
            </a:r>
          </a:p>
          <a:p>
            <a:pPr lvl="1"/>
            <a:r>
              <a:rPr lang="en-US" altLang="zh-CN"/>
              <a:t>有界上下文</a:t>
            </a:r>
          </a:p>
          <a:p>
            <a:pPr lvl="1"/>
            <a:r>
              <a:rPr lang="en-US" altLang="zh-CN"/>
              <a:t>独立管理</a:t>
            </a:r>
          </a:p>
          <a:p>
            <a:pPr/>
            <a:r>
              <a:rPr lang="en-US" altLang="zh-CN"/>
              <a:t>明确每个服务的所有权</a:t>
            </a:r>
          </a:p>
          <a:p>
            <a:pPr lvl="1"/>
            <a:r>
              <a:rPr lang="en-US" altLang="zh-CN"/>
              <a:t>通常需要/采用 "DevOps" 模型</a:t>
            </a:r>
          </a:p>
        </p:txBody>
      </p:sp>
      <p:sp>
        <p:nvSpPr>
          <p:cNvPr id="114692" name="TextBox 3">
            <a:extLst>
              <a:ext uri="{FF2B5EF4-FFF2-40B4-BE49-F238E27FC236}">
                <a16:creationId xmlns:a16="http://schemas.microsoft.com/office/drawing/2014/main" id="{389125BD-1775-4F12-B357-53B1CA134A84}"/>
              </a:ext>
            </a:extLst>
          </p:cNvPr>
          <p:cNvSpPr txBox="1">
            <a:spLocks noChangeArrowheads="1"/>
          </p:cNvSpPr>
          <p:nvPr/>
        </p:nvSpPr>
        <p:spPr bwMode="auto">
          <a:xfrm>
            <a:off x="1555750" y="6151563"/>
            <a:ext cx="44465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r>
              <a:rPr lang="en-US" altLang="zh-CN"/>
              <a:t>归属: 艾利安 Cockroft, 马丁福勒..。</a:t>
            </a:r>
          </a:p>
        </p:txBody>
      </p:sp>
      <p:pic>
        <p:nvPicPr>
          <p:cNvPr id="114693" name="Picture 4">
            <a:extLst>
              <a:ext uri="{FF2B5EF4-FFF2-40B4-BE49-F238E27FC236}">
                <a16:creationId xmlns:a16="http://schemas.microsoft.com/office/drawing/2014/main" id="{151D97EC-6141-4541-99E6-0EEEAB818D7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21600" y="1593850"/>
            <a:ext cx="2938463"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sld>
</file>

<file path=ppt/slides/slide68.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object 2">
            <a:extLst>
              <a:ext uri="{FF2B5EF4-FFF2-40B4-BE49-F238E27FC236}">
                <a16:creationId xmlns:a16="http://schemas.microsoft.com/office/drawing/2014/main" id="{528D4CA9-A1BD-4543-8766-E8288A09987B}"/>
              </a:ext>
            </a:extLst>
          </p:cNvPr>
          <p:cNvSpPr>
            <a:spLocks noGrp="1"/>
          </p:cNvSpPr>
          <p:nvPr>
            <p:ph type="title"/>
          </p:nvPr>
        </p:nvSpPr>
        <p:spPr>
          <a:xfrm>
            <a:off x="236538" y="193675"/>
            <a:ext cx="6870700" cy="685800"/>
          </a:xfrm>
        </p:spPr>
        <p:txBody>
          <a:bodyPr/>
          <a:lstStyle/>
          <a:p>
            <a:pPr algn="l"/>
            <a:r>
              <a:rPr lang="zh-CN" altLang="zh-CN">
                <a:solidFill>
                  <a:srgbClr val="FF0000"/>
                </a:solidFill>
              </a:rPr>
              <a:t>简单</a:t>
            </a:r>
            <a:r>
              <a:rPr lang="zh-CN" altLang="zh-CN">
                <a:solidFill>
                  <a:schemeClr val="bg1"/>
                </a:solidFill>
              </a:rPr>
              <a:t>和</a:t>
            </a:r>
            <a:r>
              <a:rPr lang="zh-CN" altLang="zh-CN">
                <a:solidFill>
                  <a:srgbClr val="FF0000"/>
                </a:solidFill>
              </a:rPr>
              <a:t>轻量级</a:t>
            </a:r>
          </a:p>
        </p:txBody>
      </p:sp>
      <p:sp>
        <p:nvSpPr>
          <p:cNvPr id="115715" name="object 3">
            <a:extLst>
              <a:ext uri="{FF2B5EF4-FFF2-40B4-BE49-F238E27FC236}">
                <a16:creationId xmlns:a16="http://schemas.microsoft.com/office/drawing/2014/main" id="{0DFF0F2C-64C3-4ABD-AC2A-D004E39B730E}"/>
              </a:ext>
            </a:extLst>
          </p:cNvPr>
          <p:cNvSpPr txBox="1">
            <a:spLocks noChangeArrowheads="1"/>
          </p:cNvSpPr>
          <p:nvPr/>
        </p:nvSpPr>
        <p:spPr bwMode="auto">
          <a:xfrm>
            <a:off x="3390900" y="1843088"/>
            <a:ext cx="3740150"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8930" rIns="0" bIns="0">
            <a:spAutoFit/>
          </a:bodyPr>
          <a:lstStyle>
            <a:lvl1pPr marL="7938">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14000"/>
              </a:lnSpc>
              <a:spcBef>
                <a:spcPts val="75"/>
              </a:spcBef>
            </a:pPr>
            <a:r>
              <a:rPr lang="zh-CN" altLang="zh-CN" i="1">
                <a:latin typeface="Arial" panose="020B0604020202020204" pitchFamily="34" charset="0"/>
                <a:cs typeface="Arial" panose="020B0604020202020204" pitchFamily="34" charset="0"/>
              </a:rPr>
              <a:t>单片机应用程序将其所有功能都放到一个进程中..。</a:t>
            </a:r>
            <a:endParaRPr lang="zh-CN" altLang="zh-CN">
              <a:latin typeface="Arial" panose="020B0604020202020204" pitchFamily="34" charset="0"/>
              <a:cs typeface="Arial" panose="020B0604020202020204" pitchFamily="34" charset="0"/>
            </a:endParaRPr>
          </a:p>
        </p:txBody>
      </p:sp>
      <p:graphicFrame>
        <p:nvGraphicFramePr>
          <p:cNvPr id="4" name="object 4">
            <a:extLst>
              <a:ext uri="{FF2B5EF4-FFF2-40B4-BE49-F238E27FC236}">
                <a16:creationId xmlns:a16="http://schemas.microsoft.com/office/drawing/2014/main" id="{91B18FE5-C366-425C-A016-676A94949591}"/>
              </a:ext>
            </a:extLst>
          </p:cNvPr>
          <p:cNvGraphicFramePr>
            <a:graphicFrameLocks noGrp="1"/>
          </p:cNvGraphicFramePr>
          <p:nvPr/>
        </p:nvGraphicFramePr>
        <p:xfrm>
          <a:off x="7502525" y="1674813"/>
          <a:ext cx="1306513" cy="1336675"/>
        </p:xfrm>
        <a:graphic>
          <a:graphicData uri="http://schemas.openxmlformats.org/drawingml/2006/table">
            <a:tbl>
              <a:tblPr firstRow="1" bandRow="1">
                <a:tableStyleId>{2D5ABB26-0587-4C30-8999-92F81FD0307C}</a:tableStyleId>
              </a:tblPr>
              <a:tblGrid>
                <a:gridCol w="73625">
                  <a:extLst>
                    <a:ext uri="{9D8B030D-6E8A-4147-A177-3AD203B41FA5}">
                      <a16:colId xmlns:a16="http://schemas.microsoft.com/office/drawing/2014/main" val="20000"/>
                    </a:ext>
                  </a:extLst>
                </a:gridCol>
                <a:gridCol w="1127582">
                  <a:extLst>
                    <a:ext uri="{9D8B030D-6E8A-4147-A177-3AD203B41FA5}">
                      <a16:colId xmlns:a16="http://schemas.microsoft.com/office/drawing/2014/main" val="20001"/>
                    </a:ext>
                  </a:extLst>
                </a:gridCol>
                <a:gridCol w="105306">
                  <a:extLst>
                    <a:ext uri="{9D8B030D-6E8A-4147-A177-3AD203B41FA5}">
                      <a16:colId xmlns:a16="http://schemas.microsoft.com/office/drawing/2014/main" val="20002"/>
                    </a:ext>
                  </a:extLst>
                </a:gridCol>
              </a:tblGrid>
              <a:tr h="1336675">
                <a:tc>
                  <a:txBody>
                    <a:bodyPr/>
                    <a:lstStyle/>
                    <a:p>
                      <a:pPr>
                        <a:lnSpc>
                          <a:spcPct val="100000"/>
                        </a:lnSpc>
                      </a:pPr>
                      <a:endParaRPr sz="2300">
                        <a:latin typeface="Times New Roman"/>
                        <a:cs typeface="Times New Roman"/>
                      </a:endParaRPr>
                    </a:p>
                  </a:txBody>
                  <a:tcPr marL="0" marR="0" marT="0" marB="0">
                    <a:lnL w="76200">
                      <a:solidFill>
                        <a:srgbClr val="93715C"/>
                      </a:solidFill>
                      <a:prstDash val="solid"/>
                    </a:lnL>
                    <a:lnR w="76200">
                      <a:solidFill>
                        <a:srgbClr val="93715C"/>
                      </a:solidFill>
                      <a:prstDash val="solid"/>
                    </a:lnR>
                    <a:lnT w="76200">
                      <a:solidFill>
                        <a:srgbClr val="93715C"/>
                      </a:solidFill>
                      <a:prstDash val="solid"/>
                    </a:lnT>
                    <a:lnB w="76200">
                      <a:solidFill>
                        <a:srgbClr val="93715C"/>
                      </a:solidFill>
                      <a:prstDash val="solid"/>
                    </a:lnB>
                  </a:tcPr>
                </a:tc>
                <a:tc>
                  <a:txBody>
                    <a:bodyPr/>
                    <a:lstStyle/>
                    <a:p>
                      <a:pPr>
                        <a:lnSpc>
                          <a:spcPct val="100000"/>
                        </a:lnSpc>
                      </a:pPr>
                      <a:endParaRPr sz="2300">
                        <a:latin typeface="Times New Roman"/>
                        <a:cs typeface="Times New Roman"/>
                      </a:endParaRPr>
                    </a:p>
                  </a:txBody>
                  <a:tcPr marL="0" marR="0" marT="0" marB="0">
                    <a:lnL w="76200">
                      <a:solidFill>
                        <a:srgbClr val="93715C"/>
                      </a:solidFill>
                      <a:prstDash val="solid"/>
                    </a:lnL>
                    <a:lnR w="76200">
                      <a:solidFill>
                        <a:srgbClr val="93715C"/>
                      </a:solidFill>
                      <a:prstDash val="solid"/>
                    </a:lnR>
                    <a:lnT w="76200">
                      <a:solidFill>
                        <a:srgbClr val="93715C"/>
                      </a:solidFill>
                      <a:prstDash val="solid"/>
                    </a:lnT>
                    <a:lnB w="76200">
                      <a:solidFill>
                        <a:srgbClr val="93715C"/>
                      </a:solidFill>
                      <a:prstDash val="solid"/>
                    </a:lnB>
                  </a:tcPr>
                </a:tc>
                <a:tc>
                  <a:txBody>
                    <a:bodyPr/>
                    <a:lstStyle/>
                    <a:p>
                      <a:pPr>
                        <a:lnSpc>
                          <a:spcPct val="100000"/>
                        </a:lnSpc>
                      </a:pPr>
                      <a:endParaRPr sz="2300">
                        <a:latin typeface="Times New Roman"/>
                        <a:cs typeface="Times New Roman"/>
                      </a:endParaRPr>
                    </a:p>
                  </a:txBody>
                  <a:tcPr marL="0" marR="0" marT="0" marB="0">
                    <a:lnL w="76200">
                      <a:solidFill>
                        <a:srgbClr val="93715C"/>
                      </a:solidFill>
                      <a:prstDash val="solid"/>
                    </a:lnL>
                    <a:lnR w="76200">
                      <a:solidFill>
                        <a:srgbClr val="93715C"/>
                      </a:solidFill>
                      <a:prstDash val="solid"/>
                    </a:lnR>
                    <a:lnT w="76200">
                      <a:solidFill>
                        <a:srgbClr val="93715C"/>
                      </a:solidFill>
                      <a:prstDash val="solid"/>
                    </a:lnT>
                    <a:lnB w="76200">
                      <a:solidFill>
                        <a:srgbClr val="93715C"/>
                      </a:solidFill>
                      <a:prstDash val="solid"/>
                    </a:lnB>
                  </a:tcPr>
                </a:tc>
                <a:extLst>
                  <a:ext uri="{0D108BD9-81ED-4DB2-BD59-A6C34878D82A}">
                    <a16:rowId xmlns:a16="http://schemas.microsoft.com/office/drawing/2014/main" val="10000"/>
                  </a:ext>
                </a:extLst>
              </a:tr>
            </a:tbl>
          </a:graphicData>
        </a:graphic>
      </p:graphicFrame>
      <p:sp>
        <p:nvSpPr>
          <p:cNvPr id="115726" name="object 5">
            <a:extLst>
              <a:ext uri="{FF2B5EF4-FFF2-40B4-BE49-F238E27FC236}">
                <a16:creationId xmlns:a16="http://schemas.microsoft.com/office/drawing/2014/main" id="{71BD0B17-7593-4DBA-82E4-508F21EEC2FF}"/>
              </a:ext>
            </a:extLst>
          </p:cNvPr>
          <p:cNvSpPr>
            <a:spLocks/>
          </p:cNvSpPr>
          <p:nvPr/>
        </p:nvSpPr>
        <p:spPr bwMode="auto">
          <a:xfrm>
            <a:off x="8247063" y="2116138"/>
            <a:ext cx="401637" cy="284162"/>
          </a:xfrm>
          <a:custGeom>
            <a:avLst/>
            <a:gdLst>
              <a:gd name="T0" fmla="*/ 46543 w 569595"/>
              <a:gd name="T1" fmla="*/ 0 h 403225"/>
              <a:gd name="T2" fmla="*/ 37059 w 569595"/>
              <a:gd name="T3" fmla="*/ 2010 h 403225"/>
              <a:gd name="T4" fmla="*/ 25559 w 569595"/>
              <a:gd name="T5" fmla="*/ 10017 h 403225"/>
              <a:gd name="T6" fmla="*/ 14342 w 569595"/>
              <a:gd name="T7" fmla="*/ 19139 h 403225"/>
              <a:gd name="T8" fmla="*/ 5697 w 569595"/>
              <a:gd name="T9" fmla="*/ 25488 h 403225"/>
              <a:gd name="T10" fmla="*/ 997 w 569595"/>
              <a:gd name="T11" fmla="*/ 30481 h 403225"/>
              <a:gd name="T12" fmla="*/ 0 w 569595"/>
              <a:gd name="T13" fmla="*/ 35782 h 403225"/>
              <a:gd name="T14" fmla="*/ 2247 w 569595"/>
              <a:gd name="T15" fmla="*/ 41006 h 403225"/>
              <a:gd name="T16" fmla="*/ 7276 w 569595"/>
              <a:gd name="T17" fmla="*/ 45766 h 403225"/>
              <a:gd name="T18" fmla="*/ 15368 w 569595"/>
              <a:gd name="T19" fmla="*/ 51522 h 403225"/>
              <a:gd name="T20" fmla="*/ 26272 w 569595"/>
              <a:gd name="T21" fmla="*/ 59520 h 403225"/>
              <a:gd name="T22" fmla="*/ 34363 w 569595"/>
              <a:gd name="T23" fmla="*/ 65276 h 403225"/>
              <a:gd name="T24" fmla="*/ 41419 w 569595"/>
              <a:gd name="T25" fmla="*/ 68800 h 403225"/>
              <a:gd name="T26" fmla="*/ 49104 w 569595"/>
              <a:gd name="T27" fmla="*/ 70021 h 403225"/>
              <a:gd name="T28" fmla="*/ 52660 w 569595"/>
              <a:gd name="T29" fmla="*/ 69757 h 403225"/>
              <a:gd name="T30" fmla="*/ 56179 w 569595"/>
              <a:gd name="T31" fmla="*/ 68952 h 403225"/>
              <a:gd name="T32" fmla="*/ 59609 w 569595"/>
              <a:gd name="T33" fmla="*/ 67584 h 403225"/>
              <a:gd name="T34" fmla="*/ 62897 w 569595"/>
              <a:gd name="T35" fmla="*/ 65637 h 403225"/>
              <a:gd name="T36" fmla="*/ 71845 w 569595"/>
              <a:gd name="T37" fmla="*/ 59503 h 403225"/>
              <a:gd name="T38" fmla="*/ 78153 w 569595"/>
              <a:gd name="T39" fmla="*/ 55441 h 403225"/>
              <a:gd name="T40" fmla="*/ 84541 w 569595"/>
              <a:gd name="T41" fmla="*/ 51433 h 403225"/>
              <a:gd name="T42" fmla="*/ 93728 w 569595"/>
              <a:gd name="T43" fmla="*/ 45463 h 403225"/>
              <a:gd name="T44" fmla="*/ 98362 w 569595"/>
              <a:gd name="T45" fmla="*/ 40445 h 403225"/>
              <a:gd name="T46" fmla="*/ 99216 w 569595"/>
              <a:gd name="T47" fmla="*/ 35083 h 403225"/>
              <a:gd name="T48" fmla="*/ 96827 w 569595"/>
              <a:gd name="T49" fmla="*/ 29798 h 403225"/>
              <a:gd name="T50" fmla="*/ 91734 w 569595"/>
              <a:gd name="T51" fmla="*/ 25009 h 403225"/>
              <a:gd name="T52" fmla="*/ 64282 w 569595"/>
              <a:gd name="T53" fmla="*/ 5755 h 403225"/>
              <a:gd name="T54" fmla="*/ 55932 w 569595"/>
              <a:gd name="T55" fmla="*/ 1577 h 403225"/>
              <a:gd name="T56" fmla="*/ 51287 w 569595"/>
              <a:gd name="T57" fmla="*/ 412 h 403225"/>
              <a:gd name="T58" fmla="*/ 46543 w 569595"/>
              <a:gd name="T59" fmla="*/ 0 h 40322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69595" h="403225">
                <a:moveTo>
                  <a:pt x="267006" y="0"/>
                </a:moveTo>
                <a:lnTo>
                  <a:pt x="212596" y="11564"/>
                </a:lnTo>
                <a:lnTo>
                  <a:pt x="146625" y="57630"/>
                </a:lnTo>
                <a:lnTo>
                  <a:pt x="82278" y="110110"/>
                </a:lnTo>
                <a:lnTo>
                  <a:pt x="32681" y="146636"/>
                </a:lnTo>
                <a:lnTo>
                  <a:pt x="5718" y="175364"/>
                </a:lnTo>
                <a:lnTo>
                  <a:pt x="0" y="205863"/>
                </a:lnTo>
                <a:lnTo>
                  <a:pt x="12887" y="235916"/>
                </a:lnTo>
                <a:lnTo>
                  <a:pt x="41742" y="263302"/>
                </a:lnTo>
                <a:lnTo>
                  <a:pt x="88159" y="296415"/>
                </a:lnTo>
                <a:lnTo>
                  <a:pt x="150711" y="342424"/>
                </a:lnTo>
                <a:lnTo>
                  <a:pt x="197127" y="375547"/>
                </a:lnTo>
                <a:lnTo>
                  <a:pt x="237611" y="395818"/>
                </a:lnTo>
                <a:lnTo>
                  <a:pt x="281691" y="402844"/>
                </a:lnTo>
                <a:lnTo>
                  <a:pt x="302090" y="401323"/>
                </a:lnTo>
                <a:lnTo>
                  <a:pt x="322281" y="396688"/>
                </a:lnTo>
                <a:lnTo>
                  <a:pt x="341960" y="388825"/>
                </a:lnTo>
                <a:lnTo>
                  <a:pt x="360820" y="377621"/>
                </a:lnTo>
                <a:lnTo>
                  <a:pt x="412152" y="342331"/>
                </a:lnTo>
                <a:lnTo>
                  <a:pt x="448341" y="318957"/>
                </a:lnTo>
                <a:lnTo>
                  <a:pt x="484986" y="295899"/>
                </a:lnTo>
                <a:lnTo>
                  <a:pt x="537688" y="261557"/>
                </a:lnTo>
                <a:lnTo>
                  <a:pt x="564276" y="232688"/>
                </a:lnTo>
                <a:lnTo>
                  <a:pt x="569172" y="201841"/>
                </a:lnTo>
                <a:lnTo>
                  <a:pt x="555466" y="171433"/>
                </a:lnTo>
                <a:lnTo>
                  <a:pt x="526247" y="143884"/>
                </a:lnTo>
                <a:lnTo>
                  <a:pt x="368766" y="33111"/>
                </a:lnTo>
                <a:lnTo>
                  <a:pt x="320867" y="9075"/>
                </a:lnTo>
                <a:lnTo>
                  <a:pt x="294222" y="2368"/>
                </a:lnTo>
                <a:lnTo>
                  <a:pt x="267006" y="0"/>
                </a:lnTo>
                <a:close/>
              </a:path>
            </a:pathLst>
          </a:custGeom>
          <a:solidFill>
            <a:srgbClr val="3DB5B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5727" name="object 6">
            <a:extLst>
              <a:ext uri="{FF2B5EF4-FFF2-40B4-BE49-F238E27FC236}">
                <a16:creationId xmlns:a16="http://schemas.microsoft.com/office/drawing/2014/main" id="{B9A9E9AA-94A4-441F-8587-E3FB1390979F}"/>
              </a:ext>
            </a:extLst>
          </p:cNvPr>
          <p:cNvSpPr>
            <a:spLocks/>
          </p:cNvSpPr>
          <p:nvPr/>
        </p:nvSpPr>
        <p:spPr bwMode="auto">
          <a:xfrm>
            <a:off x="7726363" y="2546350"/>
            <a:ext cx="323850" cy="320675"/>
          </a:xfrm>
          <a:custGeom>
            <a:avLst/>
            <a:gdLst>
              <a:gd name="T0" fmla="*/ 37009 w 460375"/>
              <a:gd name="T1" fmla="*/ 0 h 456564"/>
              <a:gd name="T2" fmla="*/ 28985 w 460375"/>
              <a:gd name="T3" fmla="*/ 789 h 456564"/>
              <a:gd name="T4" fmla="*/ 21802 w 460375"/>
              <a:gd name="T5" fmla="*/ 3121 h 456564"/>
              <a:gd name="T6" fmla="*/ 15132 w 460375"/>
              <a:gd name="T7" fmla="*/ 7059 h 456564"/>
              <a:gd name="T8" fmla="*/ 9297 w 460375"/>
              <a:gd name="T9" fmla="*/ 12390 h 456564"/>
              <a:gd name="T10" fmla="*/ 4615 w 460375"/>
              <a:gd name="T11" fmla="*/ 18899 h 456564"/>
              <a:gd name="T12" fmla="*/ 1409 w 460375"/>
              <a:gd name="T13" fmla="*/ 26375 h 456564"/>
              <a:gd name="T14" fmla="*/ 0 w 460375"/>
              <a:gd name="T15" fmla="*/ 34600 h 456564"/>
              <a:gd name="T16" fmla="*/ 707 w 460375"/>
              <a:gd name="T17" fmla="*/ 43363 h 456564"/>
              <a:gd name="T18" fmla="*/ 2901 w 460375"/>
              <a:gd name="T19" fmla="*/ 50743 h 456564"/>
              <a:gd name="T20" fmla="*/ 6210 w 460375"/>
              <a:gd name="T21" fmla="*/ 57428 h 456564"/>
              <a:gd name="T22" fmla="*/ 10550 w 460375"/>
              <a:gd name="T23" fmla="*/ 63327 h 456564"/>
              <a:gd name="T24" fmla="*/ 15838 w 460375"/>
              <a:gd name="T25" fmla="*/ 68352 h 456564"/>
              <a:gd name="T26" fmla="*/ 21989 w 460375"/>
              <a:gd name="T27" fmla="*/ 72415 h 456564"/>
              <a:gd name="T28" fmla="*/ 28919 w 460375"/>
              <a:gd name="T29" fmla="*/ 75428 h 456564"/>
              <a:gd name="T30" fmla="*/ 36546 w 460375"/>
              <a:gd name="T31" fmla="*/ 77300 h 456564"/>
              <a:gd name="T32" fmla="*/ 44783 w 460375"/>
              <a:gd name="T33" fmla="*/ 77944 h 456564"/>
              <a:gd name="T34" fmla="*/ 44910 w 460375"/>
              <a:gd name="T35" fmla="*/ 77944 h 456564"/>
              <a:gd name="T36" fmla="*/ 58297 w 460375"/>
              <a:gd name="T37" fmla="*/ 76052 h 456564"/>
              <a:gd name="T38" fmla="*/ 65239 w 460375"/>
              <a:gd name="T39" fmla="*/ 73014 h 456564"/>
              <a:gd name="T40" fmla="*/ 71030 w 460375"/>
              <a:gd name="T41" fmla="*/ 68209 h 456564"/>
              <a:gd name="T42" fmla="*/ 75398 w 460375"/>
              <a:gd name="T43" fmla="*/ 61296 h 456564"/>
              <a:gd name="T44" fmla="*/ 77994 w 460375"/>
              <a:gd name="T45" fmla="*/ 53846 h 456564"/>
              <a:gd name="T46" fmla="*/ 79265 w 460375"/>
              <a:gd name="T47" fmla="*/ 46237 h 456564"/>
              <a:gd name="T48" fmla="*/ 79168 w 460375"/>
              <a:gd name="T49" fmla="*/ 38514 h 456564"/>
              <a:gd name="T50" fmla="*/ 77658 w 460375"/>
              <a:gd name="T51" fmla="*/ 30727 h 456564"/>
              <a:gd name="T52" fmla="*/ 74710 w 460375"/>
              <a:gd name="T53" fmla="*/ 23204 h 456564"/>
              <a:gd name="T54" fmla="*/ 70502 w 460375"/>
              <a:gd name="T55" fmla="*/ 16551 h 456564"/>
              <a:gd name="T56" fmla="*/ 65222 w 460375"/>
              <a:gd name="T57" fmla="*/ 10872 h 456564"/>
              <a:gd name="T58" fmla="*/ 59049 w 460375"/>
              <a:gd name="T59" fmla="*/ 6273 h 456564"/>
              <a:gd name="T60" fmla="*/ 52167 w 460375"/>
              <a:gd name="T61" fmla="*/ 2858 h 456564"/>
              <a:gd name="T62" fmla="*/ 44759 w 460375"/>
              <a:gd name="T63" fmla="*/ 732 h 456564"/>
              <a:gd name="T64" fmla="*/ 37009 w 460375"/>
              <a:gd name="T65" fmla="*/ 0 h 45656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60375" h="456564">
                <a:moveTo>
                  <a:pt x="214856" y="0"/>
                </a:moveTo>
                <a:lnTo>
                  <a:pt x="168271" y="4613"/>
                </a:lnTo>
                <a:lnTo>
                  <a:pt x="126572" y="18255"/>
                </a:lnTo>
                <a:lnTo>
                  <a:pt x="87851" y="41296"/>
                </a:lnTo>
                <a:lnTo>
                  <a:pt x="53971" y="72485"/>
                </a:lnTo>
                <a:lnTo>
                  <a:pt x="26795" y="110570"/>
                </a:lnTo>
                <a:lnTo>
                  <a:pt x="8183" y="154300"/>
                </a:lnTo>
                <a:lnTo>
                  <a:pt x="0" y="202422"/>
                </a:lnTo>
                <a:lnTo>
                  <a:pt x="4106" y="253686"/>
                </a:lnTo>
                <a:lnTo>
                  <a:pt x="16842" y="296866"/>
                </a:lnTo>
                <a:lnTo>
                  <a:pt x="36053" y="335971"/>
                </a:lnTo>
                <a:lnTo>
                  <a:pt x="61251" y="370485"/>
                </a:lnTo>
                <a:lnTo>
                  <a:pt x="91948" y="399886"/>
                </a:lnTo>
                <a:lnTo>
                  <a:pt x="127658" y="423657"/>
                </a:lnTo>
                <a:lnTo>
                  <a:pt x="167893" y="441279"/>
                </a:lnTo>
                <a:lnTo>
                  <a:pt x="212165" y="452233"/>
                </a:lnTo>
                <a:lnTo>
                  <a:pt x="259988" y="455999"/>
                </a:lnTo>
                <a:lnTo>
                  <a:pt x="260726" y="455999"/>
                </a:lnTo>
                <a:lnTo>
                  <a:pt x="338440" y="444934"/>
                </a:lnTo>
                <a:lnTo>
                  <a:pt x="378744" y="427160"/>
                </a:lnTo>
                <a:lnTo>
                  <a:pt x="412363" y="399046"/>
                </a:lnTo>
                <a:lnTo>
                  <a:pt x="437726" y="358604"/>
                </a:lnTo>
                <a:lnTo>
                  <a:pt x="452795" y="315021"/>
                </a:lnTo>
                <a:lnTo>
                  <a:pt x="460175" y="270501"/>
                </a:lnTo>
                <a:lnTo>
                  <a:pt x="459611" y="225324"/>
                </a:lnTo>
                <a:lnTo>
                  <a:pt x="450845" y="179767"/>
                </a:lnTo>
                <a:lnTo>
                  <a:pt x="433726" y="135754"/>
                </a:lnTo>
                <a:lnTo>
                  <a:pt x="409304" y="96830"/>
                </a:lnTo>
                <a:lnTo>
                  <a:pt x="378644" y="63607"/>
                </a:lnTo>
                <a:lnTo>
                  <a:pt x="342806" y="36699"/>
                </a:lnTo>
                <a:lnTo>
                  <a:pt x="302854" y="16719"/>
                </a:lnTo>
                <a:lnTo>
                  <a:pt x="259849" y="4282"/>
                </a:lnTo>
                <a:lnTo>
                  <a:pt x="214856" y="0"/>
                </a:lnTo>
                <a:close/>
              </a:path>
            </a:pathLst>
          </a:custGeom>
          <a:solidFill>
            <a:srgbClr val="9E254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5728" name="object 7">
            <a:extLst>
              <a:ext uri="{FF2B5EF4-FFF2-40B4-BE49-F238E27FC236}">
                <a16:creationId xmlns:a16="http://schemas.microsoft.com/office/drawing/2014/main" id="{E392D69D-0FB8-4F69-BDC9-42516D2D408F}"/>
              </a:ext>
            </a:extLst>
          </p:cNvPr>
          <p:cNvSpPr>
            <a:spLocks/>
          </p:cNvSpPr>
          <p:nvPr/>
        </p:nvSpPr>
        <p:spPr bwMode="auto">
          <a:xfrm>
            <a:off x="7716838" y="1955800"/>
            <a:ext cx="374650" cy="258763"/>
          </a:xfrm>
          <a:custGeom>
            <a:avLst/>
            <a:gdLst>
              <a:gd name="T0" fmla="*/ 45447 w 532129"/>
              <a:gd name="T1" fmla="*/ 56029 h 368300"/>
              <a:gd name="T2" fmla="*/ 51938 w 532129"/>
              <a:gd name="T3" fmla="*/ 57016 h 368300"/>
              <a:gd name="T4" fmla="*/ 61435 w 532129"/>
              <a:gd name="T5" fmla="*/ 59979 h 368300"/>
              <a:gd name="T6" fmla="*/ 66859 w 532129"/>
              <a:gd name="T7" fmla="*/ 62201 h 368300"/>
              <a:gd name="T8" fmla="*/ 72762 w 532129"/>
              <a:gd name="T9" fmla="*/ 63026 h 368300"/>
              <a:gd name="T10" fmla="*/ 81693 w 532129"/>
              <a:gd name="T11" fmla="*/ 60522 h 368300"/>
              <a:gd name="T12" fmla="*/ 85912 w 532129"/>
              <a:gd name="T13" fmla="*/ 56029 h 368300"/>
              <a:gd name="T14" fmla="*/ 8852 w 532129"/>
              <a:gd name="T15" fmla="*/ 2598 h 368300"/>
              <a:gd name="T16" fmla="*/ 960 w 532129"/>
              <a:gd name="T17" fmla="*/ 17371 h 368300"/>
              <a:gd name="T18" fmla="*/ 207 w 532129"/>
              <a:gd name="T19" fmla="*/ 31456 h 368300"/>
              <a:gd name="T20" fmla="*/ 4507 w 532129"/>
              <a:gd name="T21" fmla="*/ 51841 h 368300"/>
              <a:gd name="T22" fmla="*/ 18774 w 532129"/>
              <a:gd name="T23" fmla="*/ 62230 h 368300"/>
              <a:gd name="T24" fmla="*/ 24906 w 532129"/>
              <a:gd name="T25" fmla="*/ 61363 h 368300"/>
              <a:gd name="T26" fmla="*/ 30644 w 532129"/>
              <a:gd name="T27" fmla="*/ 59159 h 368300"/>
              <a:gd name="T28" fmla="*/ 39421 w 532129"/>
              <a:gd name="T29" fmla="*/ 56811 h 368300"/>
              <a:gd name="T30" fmla="*/ 45447 w 532129"/>
              <a:gd name="T31" fmla="*/ 56029 h 368300"/>
              <a:gd name="T32" fmla="*/ 88065 w 532129"/>
              <a:gd name="T33" fmla="*/ 51970 h 368300"/>
              <a:gd name="T34" fmla="*/ 91610 w 532129"/>
              <a:gd name="T35" fmla="*/ 35395 h 368300"/>
              <a:gd name="T36" fmla="*/ 91875 w 532129"/>
              <a:gd name="T37" fmla="*/ 22965 h 368300"/>
              <a:gd name="T38" fmla="*/ 89365 w 532129"/>
              <a:gd name="T39" fmla="*/ 10362 h 368300"/>
              <a:gd name="T40" fmla="*/ 45816 w 532129"/>
              <a:gd name="T41" fmla="*/ 7332 h 368300"/>
              <a:gd name="T42" fmla="*/ 39699 w 532129"/>
              <a:gd name="T43" fmla="*/ 6497 h 368300"/>
              <a:gd name="T44" fmla="*/ 30788 w 532129"/>
              <a:gd name="T45" fmla="*/ 4019 h 368300"/>
              <a:gd name="T46" fmla="*/ 24317 w 532129"/>
              <a:gd name="T47" fmla="*/ 1504 h 368300"/>
              <a:gd name="T48" fmla="*/ 17125 w 532129"/>
              <a:gd name="T49" fmla="*/ 434 h 368300"/>
              <a:gd name="T50" fmla="*/ 71027 w 532129"/>
              <a:gd name="T51" fmla="*/ 270 h 368300"/>
              <a:gd name="T52" fmla="*/ 64384 w 532129"/>
              <a:gd name="T53" fmla="*/ 2134 h 368300"/>
              <a:gd name="T54" fmla="*/ 56230 w 532129"/>
              <a:gd name="T55" fmla="*/ 5205 h 368300"/>
              <a:gd name="T56" fmla="*/ 48810 w 532129"/>
              <a:gd name="T57" fmla="*/ 7098 h 368300"/>
              <a:gd name="T58" fmla="*/ 87694 w 532129"/>
              <a:gd name="T59" fmla="*/ 7332 h 368300"/>
              <a:gd name="T60" fmla="*/ 83136 w 532129"/>
              <a:gd name="T61" fmla="*/ 2293 h 368300"/>
              <a:gd name="T62" fmla="*/ 74496 w 532129"/>
              <a:gd name="T63" fmla="*/ 0 h 36830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32129" h="368300">
                <a:moveTo>
                  <a:pt x="496603" y="327276"/>
                </a:moveTo>
                <a:lnTo>
                  <a:pt x="262700" y="327276"/>
                </a:lnTo>
                <a:lnTo>
                  <a:pt x="280524" y="328716"/>
                </a:lnTo>
                <a:lnTo>
                  <a:pt x="300222" y="333039"/>
                </a:lnTo>
                <a:lnTo>
                  <a:pt x="324264" y="340247"/>
                </a:lnTo>
                <a:lnTo>
                  <a:pt x="355116" y="350346"/>
                </a:lnTo>
                <a:lnTo>
                  <a:pt x="370237" y="357714"/>
                </a:lnTo>
                <a:lnTo>
                  <a:pt x="386469" y="363322"/>
                </a:lnTo>
                <a:lnTo>
                  <a:pt x="403394" y="366891"/>
                </a:lnTo>
                <a:lnTo>
                  <a:pt x="420596" y="368142"/>
                </a:lnTo>
                <a:lnTo>
                  <a:pt x="447421" y="364677"/>
                </a:lnTo>
                <a:lnTo>
                  <a:pt x="472220" y="353520"/>
                </a:lnTo>
                <a:lnTo>
                  <a:pt x="493320" y="333530"/>
                </a:lnTo>
                <a:lnTo>
                  <a:pt x="496603" y="327276"/>
                </a:lnTo>
                <a:close/>
              </a:path>
              <a:path w="532129" h="368300">
                <a:moveTo>
                  <a:pt x="98988" y="2539"/>
                </a:moveTo>
                <a:lnTo>
                  <a:pt x="51171" y="15175"/>
                </a:lnTo>
                <a:lnTo>
                  <a:pt x="16521" y="60407"/>
                </a:lnTo>
                <a:lnTo>
                  <a:pt x="5551" y="101470"/>
                </a:lnTo>
                <a:lnTo>
                  <a:pt x="0" y="160487"/>
                </a:lnTo>
                <a:lnTo>
                  <a:pt x="1196" y="183742"/>
                </a:lnTo>
                <a:lnTo>
                  <a:pt x="8195" y="232538"/>
                </a:lnTo>
                <a:lnTo>
                  <a:pt x="26052" y="302811"/>
                </a:lnTo>
                <a:lnTo>
                  <a:pt x="60555" y="350038"/>
                </a:lnTo>
                <a:lnTo>
                  <a:pt x="108521" y="363489"/>
                </a:lnTo>
                <a:lnTo>
                  <a:pt x="126305" y="362151"/>
                </a:lnTo>
                <a:lnTo>
                  <a:pt x="143967" y="358427"/>
                </a:lnTo>
                <a:lnTo>
                  <a:pt x="161060" y="352751"/>
                </a:lnTo>
                <a:lnTo>
                  <a:pt x="177134" y="345556"/>
                </a:lnTo>
                <a:lnTo>
                  <a:pt x="205366" y="337556"/>
                </a:lnTo>
                <a:lnTo>
                  <a:pt x="227866" y="331844"/>
                </a:lnTo>
                <a:lnTo>
                  <a:pt x="246392" y="328418"/>
                </a:lnTo>
                <a:lnTo>
                  <a:pt x="262700" y="327276"/>
                </a:lnTo>
                <a:lnTo>
                  <a:pt x="496603" y="327276"/>
                </a:lnTo>
                <a:lnTo>
                  <a:pt x="509049" y="303566"/>
                </a:lnTo>
                <a:lnTo>
                  <a:pt x="519949" y="263839"/>
                </a:lnTo>
                <a:lnTo>
                  <a:pt x="529543" y="206746"/>
                </a:lnTo>
                <a:lnTo>
                  <a:pt x="532087" y="160348"/>
                </a:lnTo>
                <a:lnTo>
                  <a:pt x="531075" y="134142"/>
                </a:lnTo>
                <a:lnTo>
                  <a:pt x="526542" y="101793"/>
                </a:lnTo>
                <a:lnTo>
                  <a:pt x="516561" y="60523"/>
                </a:lnTo>
                <a:lnTo>
                  <a:pt x="506903" y="42824"/>
                </a:lnTo>
                <a:lnTo>
                  <a:pt x="264832" y="42824"/>
                </a:lnTo>
                <a:lnTo>
                  <a:pt x="248214" y="41600"/>
                </a:lnTo>
                <a:lnTo>
                  <a:pt x="229475" y="37948"/>
                </a:lnTo>
                <a:lnTo>
                  <a:pt x="206698" y="31897"/>
                </a:lnTo>
                <a:lnTo>
                  <a:pt x="177965" y="23477"/>
                </a:lnTo>
                <a:lnTo>
                  <a:pt x="160154" y="15453"/>
                </a:lnTo>
                <a:lnTo>
                  <a:pt x="140565" y="8784"/>
                </a:lnTo>
                <a:lnTo>
                  <a:pt x="119931" y="4227"/>
                </a:lnTo>
                <a:lnTo>
                  <a:pt x="98988" y="2539"/>
                </a:lnTo>
                <a:close/>
              </a:path>
              <a:path w="532129" h="368300">
                <a:moveTo>
                  <a:pt x="430619" y="0"/>
                </a:moveTo>
                <a:lnTo>
                  <a:pt x="410564" y="1574"/>
                </a:lnTo>
                <a:lnTo>
                  <a:pt x="390864" y="5917"/>
                </a:lnTo>
                <a:lnTo>
                  <a:pt x="372166" y="12464"/>
                </a:lnTo>
                <a:lnTo>
                  <a:pt x="355116" y="20646"/>
                </a:lnTo>
                <a:lnTo>
                  <a:pt x="325032" y="30401"/>
                </a:lnTo>
                <a:lnTo>
                  <a:pt x="301459" y="37326"/>
                </a:lnTo>
                <a:lnTo>
                  <a:pt x="282143" y="41455"/>
                </a:lnTo>
                <a:lnTo>
                  <a:pt x="264832" y="42824"/>
                </a:lnTo>
                <a:lnTo>
                  <a:pt x="506903" y="42824"/>
                </a:lnTo>
                <a:lnTo>
                  <a:pt x="501047" y="32092"/>
                </a:lnTo>
                <a:lnTo>
                  <a:pt x="480556" y="13396"/>
                </a:lnTo>
                <a:lnTo>
                  <a:pt x="456583" y="3132"/>
                </a:lnTo>
                <a:lnTo>
                  <a:pt x="430619" y="0"/>
                </a:lnTo>
                <a:close/>
              </a:path>
            </a:pathLst>
          </a:custGeom>
          <a:solidFill>
            <a:srgbClr val="DD589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5729" name="object 8">
            <a:extLst>
              <a:ext uri="{FF2B5EF4-FFF2-40B4-BE49-F238E27FC236}">
                <a16:creationId xmlns:a16="http://schemas.microsoft.com/office/drawing/2014/main" id="{FE48D926-08E5-47B6-9D23-68DF756D7C76}"/>
              </a:ext>
            </a:extLst>
          </p:cNvPr>
          <p:cNvSpPr>
            <a:spLocks/>
          </p:cNvSpPr>
          <p:nvPr/>
        </p:nvSpPr>
        <p:spPr bwMode="auto">
          <a:xfrm>
            <a:off x="8091488" y="1741488"/>
            <a:ext cx="265112" cy="327025"/>
          </a:xfrm>
          <a:custGeom>
            <a:avLst/>
            <a:gdLst>
              <a:gd name="T0" fmla="*/ 25339 w 377825"/>
              <a:gd name="T1" fmla="*/ 0 h 466725"/>
              <a:gd name="T2" fmla="*/ 10862 w 377825"/>
              <a:gd name="T3" fmla="*/ 3518 h 466725"/>
              <a:gd name="T4" fmla="*/ 3320 w 377825"/>
              <a:gd name="T5" fmla="*/ 10451 h 466725"/>
              <a:gd name="T6" fmla="*/ 453 w 377825"/>
              <a:gd name="T7" fmla="*/ 17227 h 466725"/>
              <a:gd name="T8" fmla="*/ 0 w 377825"/>
              <a:gd name="T9" fmla="*/ 20280 h 466725"/>
              <a:gd name="T10" fmla="*/ 383 w 377825"/>
              <a:gd name="T11" fmla="*/ 31779 h 466725"/>
              <a:gd name="T12" fmla="*/ 2284 w 377825"/>
              <a:gd name="T13" fmla="*/ 38360 h 466725"/>
              <a:gd name="T14" fmla="*/ 5917 w 377825"/>
              <a:gd name="T15" fmla="*/ 41915 h 466725"/>
              <a:gd name="T16" fmla="*/ 11501 w 377825"/>
              <a:gd name="T17" fmla="*/ 44338 h 466725"/>
              <a:gd name="T18" fmla="*/ 16800 w 377825"/>
              <a:gd name="T19" fmla="*/ 47084 h 466725"/>
              <a:gd name="T20" fmla="*/ 19876 w 377825"/>
              <a:gd name="T21" fmla="*/ 50750 h 466725"/>
              <a:gd name="T22" fmla="*/ 21405 w 377825"/>
              <a:gd name="T23" fmla="*/ 55922 h 466725"/>
              <a:gd name="T24" fmla="*/ 22060 w 377825"/>
              <a:gd name="T25" fmla="*/ 63189 h 466725"/>
              <a:gd name="T26" fmla="*/ 23435 w 377825"/>
              <a:gd name="T27" fmla="*/ 68815 h 466725"/>
              <a:gd name="T28" fmla="*/ 26683 w 377825"/>
              <a:gd name="T29" fmla="*/ 73842 h 466725"/>
              <a:gd name="T30" fmla="*/ 31384 w 377825"/>
              <a:gd name="T31" fmla="*/ 77427 h 466725"/>
              <a:gd name="T32" fmla="*/ 37121 w 377825"/>
              <a:gd name="T33" fmla="*/ 78726 h 466725"/>
              <a:gd name="T34" fmla="*/ 43473 w 377825"/>
              <a:gd name="T35" fmla="*/ 76896 h 466725"/>
              <a:gd name="T36" fmla="*/ 50020 w 377825"/>
              <a:gd name="T37" fmla="*/ 71093 h 466725"/>
              <a:gd name="T38" fmla="*/ 56096 w 377825"/>
              <a:gd name="T39" fmla="*/ 61759 h 466725"/>
              <a:gd name="T40" fmla="*/ 61033 w 377825"/>
              <a:gd name="T41" fmla="*/ 50241 h 466725"/>
              <a:gd name="T42" fmla="*/ 62777 w 377825"/>
              <a:gd name="T43" fmla="*/ 44028 h 466725"/>
              <a:gd name="T44" fmla="*/ 64222 w 377825"/>
              <a:gd name="T45" fmla="*/ 31422 h 466725"/>
              <a:gd name="T46" fmla="*/ 63686 w 377825"/>
              <a:gd name="T47" fmla="*/ 25321 h 466725"/>
              <a:gd name="T48" fmla="*/ 59501 w 377825"/>
              <a:gd name="T49" fmla="*/ 14253 h 466725"/>
              <a:gd name="T50" fmla="*/ 50374 w 377825"/>
              <a:gd name="T51" fmla="*/ 5668 h 466725"/>
              <a:gd name="T52" fmla="*/ 43661 w 377825"/>
              <a:gd name="T53" fmla="*/ 2671 h 466725"/>
              <a:gd name="T54" fmla="*/ 35355 w 377825"/>
              <a:gd name="T55" fmla="*/ 733 h 466725"/>
              <a:gd name="T56" fmla="*/ 25339 w 377825"/>
              <a:gd name="T57" fmla="*/ 0 h 46672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77825" h="466725">
                <a:moveTo>
                  <a:pt x="148968" y="0"/>
                </a:moveTo>
                <a:lnTo>
                  <a:pt x="63857" y="20831"/>
                </a:lnTo>
                <a:lnTo>
                  <a:pt x="19519" y="61877"/>
                </a:lnTo>
                <a:lnTo>
                  <a:pt x="2664" y="102004"/>
                </a:lnTo>
                <a:lnTo>
                  <a:pt x="0" y="120077"/>
                </a:lnTo>
                <a:lnTo>
                  <a:pt x="2253" y="188164"/>
                </a:lnTo>
                <a:lnTo>
                  <a:pt x="13428" y="227134"/>
                </a:lnTo>
                <a:lnTo>
                  <a:pt x="34791" y="248187"/>
                </a:lnTo>
                <a:lnTo>
                  <a:pt x="67613" y="262525"/>
                </a:lnTo>
                <a:lnTo>
                  <a:pt x="98764" y="278786"/>
                </a:lnTo>
                <a:lnTo>
                  <a:pt x="116854" y="300491"/>
                </a:lnTo>
                <a:lnTo>
                  <a:pt x="125844" y="331119"/>
                </a:lnTo>
                <a:lnTo>
                  <a:pt x="129696" y="374150"/>
                </a:lnTo>
                <a:lnTo>
                  <a:pt x="137773" y="407457"/>
                </a:lnTo>
                <a:lnTo>
                  <a:pt x="156867" y="437221"/>
                </a:lnTo>
                <a:lnTo>
                  <a:pt x="184510" y="458449"/>
                </a:lnTo>
                <a:lnTo>
                  <a:pt x="218236" y="466143"/>
                </a:lnTo>
                <a:lnTo>
                  <a:pt x="255577" y="455308"/>
                </a:lnTo>
                <a:lnTo>
                  <a:pt x="294068" y="420949"/>
                </a:lnTo>
                <a:lnTo>
                  <a:pt x="329790" y="365683"/>
                </a:lnTo>
                <a:lnTo>
                  <a:pt x="358814" y="297484"/>
                </a:lnTo>
                <a:lnTo>
                  <a:pt x="369068" y="260694"/>
                </a:lnTo>
                <a:lnTo>
                  <a:pt x="377566" y="186052"/>
                </a:lnTo>
                <a:lnTo>
                  <a:pt x="374413" y="149927"/>
                </a:lnTo>
                <a:lnTo>
                  <a:pt x="349809" y="84389"/>
                </a:lnTo>
                <a:lnTo>
                  <a:pt x="296153" y="33557"/>
                </a:lnTo>
                <a:lnTo>
                  <a:pt x="256683" y="15815"/>
                </a:lnTo>
                <a:lnTo>
                  <a:pt x="207854" y="4342"/>
                </a:lnTo>
                <a:lnTo>
                  <a:pt x="148968" y="0"/>
                </a:lnTo>
                <a:close/>
              </a:path>
            </a:pathLst>
          </a:custGeom>
          <a:solidFill>
            <a:srgbClr val="E8874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5730" name="object 9">
            <a:extLst>
              <a:ext uri="{FF2B5EF4-FFF2-40B4-BE49-F238E27FC236}">
                <a16:creationId xmlns:a16="http://schemas.microsoft.com/office/drawing/2014/main" id="{1D6EE450-9A15-4F27-88B6-FE926FF8A48F}"/>
              </a:ext>
            </a:extLst>
          </p:cNvPr>
          <p:cNvSpPr>
            <a:spLocks/>
          </p:cNvSpPr>
          <p:nvPr/>
        </p:nvSpPr>
        <p:spPr bwMode="auto">
          <a:xfrm>
            <a:off x="8207375" y="2555875"/>
            <a:ext cx="354013" cy="311150"/>
          </a:xfrm>
          <a:custGeom>
            <a:avLst/>
            <a:gdLst>
              <a:gd name="T0" fmla="*/ 67486 w 501650"/>
              <a:gd name="T1" fmla="*/ 0 h 441960"/>
              <a:gd name="T2" fmla="*/ 53554 w 501650"/>
              <a:gd name="T3" fmla="*/ 88 h 441960"/>
              <a:gd name="T4" fmla="*/ 35298 w 501650"/>
              <a:gd name="T5" fmla="*/ 475 h 441960"/>
              <a:gd name="T6" fmla="*/ 22060 w 501650"/>
              <a:gd name="T7" fmla="*/ 563 h 441960"/>
              <a:gd name="T8" fmla="*/ 21782 w 501650"/>
              <a:gd name="T9" fmla="*/ 563 h 441960"/>
              <a:gd name="T10" fmla="*/ 13135 w 501650"/>
              <a:gd name="T11" fmla="*/ 1911 h 441960"/>
              <a:gd name="T12" fmla="*/ 6448 w 501650"/>
              <a:gd name="T13" fmla="*/ 5248 h 441960"/>
              <a:gd name="T14" fmla="*/ 1982 w 501650"/>
              <a:gd name="T15" fmla="*/ 10279 h 441960"/>
              <a:gd name="T16" fmla="*/ 0 w 501650"/>
              <a:gd name="T17" fmla="*/ 16706 h 441960"/>
              <a:gd name="T18" fmla="*/ 763 w 501650"/>
              <a:gd name="T19" fmla="*/ 24236 h 441960"/>
              <a:gd name="T20" fmla="*/ 4534 w 501650"/>
              <a:gd name="T21" fmla="*/ 32570 h 441960"/>
              <a:gd name="T22" fmla="*/ 10216 w 501650"/>
              <a:gd name="T23" fmla="*/ 40785 h 441960"/>
              <a:gd name="T24" fmla="*/ 14668 w 501650"/>
              <a:gd name="T25" fmla="*/ 46227 h 441960"/>
              <a:gd name="T26" fmla="*/ 18630 w 501650"/>
              <a:gd name="T27" fmla="*/ 50677 h 441960"/>
              <a:gd name="T28" fmla="*/ 22845 w 501650"/>
              <a:gd name="T29" fmla="*/ 55916 h 441960"/>
              <a:gd name="T30" fmla="*/ 28053 w 501650"/>
              <a:gd name="T31" fmla="*/ 63725 h 441960"/>
              <a:gd name="T32" fmla="*/ 31687 w 501650"/>
              <a:gd name="T33" fmla="*/ 69234 h 441960"/>
              <a:gd name="T34" fmla="*/ 35810 w 501650"/>
              <a:gd name="T35" fmla="*/ 73210 h 441960"/>
              <a:gd name="T36" fmla="*/ 40278 w 501650"/>
              <a:gd name="T37" fmla="*/ 75620 h 441960"/>
              <a:gd name="T38" fmla="*/ 44955 w 501650"/>
              <a:gd name="T39" fmla="*/ 76429 h 441960"/>
              <a:gd name="T40" fmla="*/ 49632 w 501650"/>
              <a:gd name="T41" fmla="*/ 75630 h 441960"/>
              <a:gd name="T42" fmla="*/ 58630 w 501650"/>
              <a:gd name="T43" fmla="*/ 69139 h 441960"/>
              <a:gd name="T44" fmla="*/ 62679 w 501650"/>
              <a:gd name="T45" fmla="*/ 63387 h 441960"/>
              <a:gd name="T46" fmla="*/ 67452 w 501650"/>
              <a:gd name="T47" fmla="*/ 55047 h 441960"/>
              <a:gd name="T48" fmla="*/ 70752 w 501650"/>
              <a:gd name="T49" fmla="*/ 49210 h 441960"/>
              <a:gd name="T50" fmla="*/ 73663 w 501650"/>
              <a:gd name="T51" fmla="*/ 44288 h 441960"/>
              <a:gd name="T52" fmla="*/ 77271 w 501650"/>
              <a:gd name="T53" fmla="*/ 38696 h 441960"/>
              <a:gd name="T54" fmla="*/ 82660 w 501650"/>
              <a:gd name="T55" fmla="*/ 30847 h 441960"/>
              <a:gd name="T56" fmla="*/ 86674 w 501650"/>
              <a:gd name="T57" fmla="*/ 22998 h 441960"/>
              <a:gd name="T58" fmla="*/ 87773 w 501650"/>
              <a:gd name="T59" fmla="*/ 15728 h 441960"/>
              <a:gd name="T60" fmla="*/ 86180 w 501650"/>
              <a:gd name="T61" fmla="*/ 9415 h 441960"/>
              <a:gd name="T62" fmla="*/ 82120 w 501650"/>
              <a:gd name="T63" fmla="*/ 4437 h 441960"/>
              <a:gd name="T64" fmla="*/ 75814 w 501650"/>
              <a:gd name="T65" fmla="*/ 1172 h 441960"/>
              <a:gd name="T66" fmla="*/ 67486 w 501650"/>
              <a:gd name="T67" fmla="*/ 0 h 44196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01650" h="441960">
                <a:moveTo>
                  <a:pt x="385585" y="0"/>
                </a:moveTo>
                <a:lnTo>
                  <a:pt x="305983" y="508"/>
                </a:lnTo>
                <a:lnTo>
                  <a:pt x="201680" y="2747"/>
                </a:lnTo>
                <a:lnTo>
                  <a:pt x="126041" y="3256"/>
                </a:lnTo>
                <a:lnTo>
                  <a:pt x="124456" y="3256"/>
                </a:lnTo>
                <a:lnTo>
                  <a:pt x="75051" y="11050"/>
                </a:lnTo>
                <a:lnTo>
                  <a:pt x="36842" y="30345"/>
                </a:lnTo>
                <a:lnTo>
                  <a:pt x="11326" y="59429"/>
                </a:lnTo>
                <a:lnTo>
                  <a:pt x="0" y="96593"/>
                </a:lnTo>
                <a:lnTo>
                  <a:pt x="4360" y="140126"/>
                </a:lnTo>
                <a:lnTo>
                  <a:pt x="25905" y="188315"/>
                </a:lnTo>
                <a:lnTo>
                  <a:pt x="58372" y="235814"/>
                </a:lnTo>
                <a:lnTo>
                  <a:pt x="83806" y="267278"/>
                </a:lnTo>
                <a:lnTo>
                  <a:pt x="106444" y="293006"/>
                </a:lnTo>
                <a:lnTo>
                  <a:pt x="130523" y="323297"/>
                </a:lnTo>
                <a:lnTo>
                  <a:pt x="160282" y="368451"/>
                </a:lnTo>
                <a:lnTo>
                  <a:pt x="181044" y="400301"/>
                </a:lnTo>
                <a:lnTo>
                  <a:pt x="204601" y="423290"/>
                </a:lnTo>
                <a:lnTo>
                  <a:pt x="230134" y="437219"/>
                </a:lnTo>
                <a:lnTo>
                  <a:pt x="256852" y="441905"/>
                </a:lnTo>
                <a:lnTo>
                  <a:pt x="283574" y="437281"/>
                </a:lnTo>
                <a:lnTo>
                  <a:pt x="334987" y="399753"/>
                </a:lnTo>
                <a:lnTo>
                  <a:pt x="358120" y="366494"/>
                </a:lnTo>
                <a:lnTo>
                  <a:pt x="385392" y="318270"/>
                </a:lnTo>
                <a:lnTo>
                  <a:pt x="404247" y="284520"/>
                </a:lnTo>
                <a:lnTo>
                  <a:pt x="420882" y="256067"/>
                </a:lnTo>
                <a:lnTo>
                  <a:pt x="441495" y="223736"/>
                </a:lnTo>
                <a:lnTo>
                  <a:pt x="472282" y="178351"/>
                </a:lnTo>
                <a:lnTo>
                  <a:pt x="495215" y="132971"/>
                </a:lnTo>
                <a:lnTo>
                  <a:pt x="501496" y="90936"/>
                </a:lnTo>
                <a:lnTo>
                  <a:pt x="492399" y="54433"/>
                </a:lnTo>
                <a:lnTo>
                  <a:pt x="469199" y="25651"/>
                </a:lnTo>
                <a:lnTo>
                  <a:pt x="433170" y="6777"/>
                </a:lnTo>
                <a:lnTo>
                  <a:pt x="385585" y="0"/>
                </a:lnTo>
                <a:close/>
              </a:path>
            </a:pathLst>
          </a:custGeom>
          <a:solidFill>
            <a:srgbClr val="1D9F5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5731" name="object 10">
            <a:extLst>
              <a:ext uri="{FF2B5EF4-FFF2-40B4-BE49-F238E27FC236}">
                <a16:creationId xmlns:a16="http://schemas.microsoft.com/office/drawing/2014/main" id="{97A680F9-FA6B-4149-9411-ADEE0AC95BF0}"/>
              </a:ext>
            </a:extLst>
          </p:cNvPr>
          <p:cNvSpPr txBox="1">
            <a:spLocks noChangeArrowheads="1"/>
          </p:cNvSpPr>
          <p:nvPr/>
        </p:nvSpPr>
        <p:spPr bwMode="auto">
          <a:xfrm>
            <a:off x="2259013" y="3989388"/>
            <a:ext cx="4848225"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8483" rIns="0" bIns="0">
            <a:spAutoFit/>
          </a:bodyPr>
          <a:lstStyle>
            <a:lvl1pPr marL="7938">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16000"/>
              </a:lnSpc>
              <a:spcBef>
                <a:spcPts val="63"/>
              </a:spcBef>
            </a:pPr>
            <a:r>
              <a:rPr lang="zh-CN" altLang="zh-CN" sz="2400" i="1">
                <a:latin typeface="Arial" panose="020B0604020202020204" pitchFamily="34" charset="0"/>
                <a:cs typeface="Arial" panose="020B0604020202020204" pitchFamily="34" charset="0"/>
              </a:rPr>
              <a:t>microservices 体系结构将每个功能元素都放到一个单独的服务中..。</a:t>
            </a:r>
            <a:endParaRPr lang="zh-CN" altLang="zh-CN" sz="2400">
              <a:latin typeface="Arial" panose="020B0604020202020204" pitchFamily="34" charset="0"/>
              <a:cs typeface="Arial" panose="020B0604020202020204" pitchFamily="34" charset="0"/>
            </a:endParaRPr>
          </a:p>
        </p:txBody>
      </p:sp>
      <p:graphicFrame>
        <p:nvGraphicFramePr>
          <p:cNvPr id="11" name="object 11">
            <a:extLst>
              <a:ext uri="{FF2B5EF4-FFF2-40B4-BE49-F238E27FC236}">
                <a16:creationId xmlns:a16="http://schemas.microsoft.com/office/drawing/2014/main" id="{A729B36D-450B-47E7-B02C-D35959D05FD9}"/>
              </a:ext>
            </a:extLst>
          </p:cNvPr>
          <p:cNvGraphicFramePr>
            <a:graphicFrameLocks noGrp="1"/>
          </p:cNvGraphicFramePr>
          <p:nvPr/>
        </p:nvGraphicFramePr>
        <p:xfrm>
          <a:off x="7610475" y="3751263"/>
          <a:ext cx="971550" cy="969962"/>
        </p:xfrm>
        <a:graphic>
          <a:graphicData uri="http://schemas.openxmlformats.org/drawingml/2006/table">
            <a:tbl>
              <a:tblPr firstRow="1" bandRow="1">
                <a:tableStyleId>{2D5ABB26-0587-4C30-8999-92F81FD0307C}</a:tableStyleId>
              </a:tblPr>
              <a:tblGrid>
                <a:gridCol w="116532">
                  <a:extLst>
                    <a:ext uri="{9D8B030D-6E8A-4147-A177-3AD203B41FA5}">
                      <a16:colId xmlns:a16="http://schemas.microsoft.com/office/drawing/2014/main" val="20000"/>
                    </a:ext>
                  </a:extLst>
                </a:gridCol>
                <a:gridCol w="738486">
                  <a:extLst>
                    <a:ext uri="{9D8B030D-6E8A-4147-A177-3AD203B41FA5}">
                      <a16:colId xmlns:a16="http://schemas.microsoft.com/office/drawing/2014/main" val="20001"/>
                    </a:ext>
                  </a:extLst>
                </a:gridCol>
                <a:gridCol w="116532">
                  <a:extLst>
                    <a:ext uri="{9D8B030D-6E8A-4147-A177-3AD203B41FA5}">
                      <a16:colId xmlns:a16="http://schemas.microsoft.com/office/drawing/2014/main" val="20002"/>
                    </a:ext>
                  </a:extLst>
                </a:gridCol>
              </a:tblGrid>
              <a:tr h="969962">
                <a:tc>
                  <a:txBody>
                    <a:bodyPr/>
                    <a:lstStyle/>
                    <a:p>
                      <a:pPr>
                        <a:lnSpc>
                          <a:spcPct val="100000"/>
                        </a:lnSpc>
                      </a:pPr>
                      <a:endParaRPr sz="2300">
                        <a:latin typeface="Times New Roman"/>
                        <a:cs typeface="Times New Roman"/>
                      </a:endParaRPr>
                    </a:p>
                  </a:txBody>
                  <a:tcPr marL="0" marR="0" marT="0" marB="0">
                    <a:lnL w="82898">
                      <a:solidFill>
                        <a:srgbClr val="93715C"/>
                      </a:solidFill>
                      <a:prstDash val="solid"/>
                    </a:lnL>
                    <a:lnR w="82898">
                      <a:solidFill>
                        <a:srgbClr val="93715C"/>
                      </a:solidFill>
                      <a:prstDash val="solid"/>
                    </a:lnR>
                    <a:lnT w="82898">
                      <a:solidFill>
                        <a:srgbClr val="93715C"/>
                      </a:solidFill>
                      <a:prstDash val="solid"/>
                    </a:lnT>
                    <a:lnB w="82898">
                      <a:solidFill>
                        <a:srgbClr val="93715C"/>
                      </a:solidFill>
                      <a:prstDash val="solid"/>
                    </a:lnB>
                  </a:tcPr>
                </a:tc>
                <a:tc>
                  <a:txBody>
                    <a:bodyPr/>
                    <a:lstStyle/>
                    <a:p>
                      <a:pPr>
                        <a:lnSpc>
                          <a:spcPct val="100000"/>
                        </a:lnSpc>
                      </a:pPr>
                      <a:endParaRPr sz="2300">
                        <a:latin typeface="Times New Roman"/>
                        <a:cs typeface="Times New Roman"/>
                      </a:endParaRPr>
                    </a:p>
                  </a:txBody>
                  <a:tcPr marL="0" marR="0" marT="0" marB="0">
                    <a:lnL w="82898">
                      <a:solidFill>
                        <a:srgbClr val="93715C"/>
                      </a:solidFill>
                      <a:prstDash val="solid"/>
                    </a:lnL>
                    <a:lnR w="82898">
                      <a:solidFill>
                        <a:srgbClr val="93715C"/>
                      </a:solidFill>
                      <a:prstDash val="solid"/>
                    </a:lnR>
                    <a:lnT w="82898">
                      <a:solidFill>
                        <a:srgbClr val="93715C"/>
                      </a:solidFill>
                      <a:prstDash val="solid"/>
                    </a:lnT>
                    <a:lnB w="82898">
                      <a:solidFill>
                        <a:srgbClr val="93715C"/>
                      </a:solidFill>
                      <a:prstDash val="solid"/>
                    </a:lnB>
                  </a:tcPr>
                </a:tc>
                <a:tc>
                  <a:txBody>
                    <a:bodyPr/>
                    <a:lstStyle/>
                    <a:p>
                      <a:pPr>
                        <a:lnSpc>
                          <a:spcPct val="100000"/>
                        </a:lnSpc>
                      </a:pPr>
                      <a:endParaRPr sz="2300">
                        <a:latin typeface="Times New Roman"/>
                        <a:cs typeface="Times New Roman"/>
                      </a:endParaRPr>
                    </a:p>
                  </a:txBody>
                  <a:tcPr marL="0" marR="0" marT="0" marB="0">
                    <a:lnL w="82898">
                      <a:solidFill>
                        <a:srgbClr val="93715C"/>
                      </a:solidFill>
                      <a:prstDash val="solid"/>
                    </a:lnL>
                    <a:lnR w="82898">
                      <a:solidFill>
                        <a:srgbClr val="93715C"/>
                      </a:solidFill>
                      <a:prstDash val="solid"/>
                    </a:lnR>
                    <a:lnT w="82898">
                      <a:solidFill>
                        <a:srgbClr val="93715C"/>
                      </a:solidFill>
                      <a:prstDash val="solid"/>
                    </a:lnT>
                    <a:lnB w="82898">
                      <a:solidFill>
                        <a:srgbClr val="93715C"/>
                      </a:solidFill>
                      <a:prstDash val="solid"/>
                    </a:lnB>
                  </a:tcPr>
                </a:tc>
                <a:extLst>
                  <a:ext uri="{0D108BD9-81ED-4DB2-BD59-A6C34878D82A}">
                    <a16:rowId xmlns:a16="http://schemas.microsoft.com/office/drawing/2014/main" val="10000"/>
                  </a:ext>
                </a:extLst>
              </a:tr>
            </a:tbl>
          </a:graphicData>
        </a:graphic>
      </p:graphicFrame>
      <p:sp>
        <p:nvSpPr>
          <p:cNvPr id="115742" name="object 12">
            <a:extLst>
              <a:ext uri="{FF2B5EF4-FFF2-40B4-BE49-F238E27FC236}">
                <a16:creationId xmlns:a16="http://schemas.microsoft.com/office/drawing/2014/main" id="{704E8B4F-71E1-41A7-8041-078259672E1C}"/>
              </a:ext>
            </a:extLst>
          </p:cNvPr>
          <p:cNvSpPr>
            <a:spLocks/>
          </p:cNvSpPr>
          <p:nvPr/>
        </p:nvSpPr>
        <p:spPr bwMode="auto">
          <a:xfrm>
            <a:off x="7966075" y="4048125"/>
            <a:ext cx="360363" cy="431800"/>
          </a:xfrm>
          <a:custGeom>
            <a:avLst/>
            <a:gdLst>
              <a:gd name="T0" fmla="*/ 34924 w 511809"/>
              <a:gd name="T1" fmla="*/ 0 h 614679"/>
              <a:gd name="T2" fmla="*/ 14971 w 511809"/>
              <a:gd name="T3" fmla="*/ 4701 h 614679"/>
              <a:gd name="T4" fmla="*/ 4577 w 511809"/>
              <a:gd name="T5" fmla="*/ 13963 h 614679"/>
              <a:gd name="T6" fmla="*/ 625 w 511809"/>
              <a:gd name="T7" fmla="*/ 23018 h 614679"/>
              <a:gd name="T8" fmla="*/ 0 w 511809"/>
              <a:gd name="T9" fmla="*/ 27097 h 614679"/>
              <a:gd name="T10" fmla="*/ 265 w 511809"/>
              <a:gd name="T11" fmla="*/ 39995 h 614679"/>
              <a:gd name="T12" fmla="*/ 1831 w 511809"/>
              <a:gd name="T13" fmla="*/ 48364 h 614679"/>
              <a:gd name="T14" fmla="*/ 4848 w 511809"/>
              <a:gd name="T15" fmla="*/ 53500 h 614679"/>
              <a:gd name="T16" fmla="*/ 9471 w 511809"/>
              <a:gd name="T17" fmla="*/ 56694 h 614679"/>
              <a:gd name="T18" fmla="*/ 15851 w 511809"/>
              <a:gd name="T19" fmla="*/ 59242 h 614679"/>
              <a:gd name="T20" fmla="*/ 23154 w 511809"/>
              <a:gd name="T21" fmla="*/ 62911 h 614679"/>
              <a:gd name="T22" fmla="*/ 27395 w 511809"/>
              <a:gd name="T23" fmla="*/ 67810 h 614679"/>
              <a:gd name="T24" fmla="*/ 29502 w 511809"/>
              <a:gd name="T25" fmla="*/ 74721 h 614679"/>
              <a:gd name="T26" fmla="*/ 30406 w 511809"/>
              <a:gd name="T27" fmla="*/ 84432 h 614679"/>
              <a:gd name="T28" fmla="*/ 31561 w 511809"/>
              <a:gd name="T29" fmla="*/ 90099 h 614679"/>
              <a:gd name="T30" fmla="*/ 34251 w 511809"/>
              <a:gd name="T31" fmla="*/ 95476 h 614679"/>
              <a:gd name="T32" fmla="*/ 38230 w 511809"/>
              <a:gd name="T33" fmla="*/ 100087 h 614679"/>
              <a:gd name="T34" fmla="*/ 43256 w 511809"/>
              <a:gd name="T35" fmla="*/ 103454 h 614679"/>
              <a:gd name="T36" fmla="*/ 49084 w 511809"/>
              <a:gd name="T37" fmla="*/ 105104 h 614679"/>
              <a:gd name="T38" fmla="*/ 55471 w 511809"/>
              <a:gd name="T39" fmla="*/ 104561 h 614679"/>
              <a:gd name="T40" fmla="*/ 62171 w 511809"/>
              <a:gd name="T41" fmla="*/ 101349 h 614679"/>
              <a:gd name="T42" fmla="*/ 68941 w 511809"/>
              <a:gd name="T43" fmla="*/ 94992 h 614679"/>
              <a:gd name="T44" fmla="*/ 75026 w 511809"/>
              <a:gd name="T45" fmla="*/ 86450 h 614679"/>
              <a:gd name="T46" fmla="*/ 80501 w 511809"/>
              <a:gd name="T47" fmla="*/ 76192 h 614679"/>
              <a:gd name="T48" fmla="*/ 84887 w 511809"/>
              <a:gd name="T49" fmla="*/ 64785 h 614679"/>
              <a:gd name="T50" fmla="*/ 87709 w 511809"/>
              <a:gd name="T51" fmla="*/ 52798 h 614679"/>
              <a:gd name="T52" fmla="*/ 88488 w 511809"/>
              <a:gd name="T53" fmla="*/ 40801 h 614679"/>
              <a:gd name="T54" fmla="*/ 87963 w 511809"/>
              <a:gd name="T55" fmla="*/ 34975 h 614679"/>
              <a:gd name="T56" fmla="*/ 84783 w 511809"/>
              <a:gd name="T57" fmla="*/ 24025 h 614679"/>
              <a:gd name="T58" fmla="*/ 78367 w 511809"/>
              <a:gd name="T59" fmla="*/ 14484 h 614679"/>
              <a:gd name="T60" fmla="*/ 68236 w 511809"/>
              <a:gd name="T61" fmla="*/ 6922 h 614679"/>
              <a:gd name="T62" fmla="*/ 61630 w 511809"/>
              <a:gd name="T63" fmla="*/ 4059 h 614679"/>
              <a:gd name="T64" fmla="*/ 53915 w 511809"/>
              <a:gd name="T65" fmla="*/ 1904 h 614679"/>
              <a:gd name="T66" fmla="*/ 45033 w 511809"/>
              <a:gd name="T67" fmla="*/ 527 h 614679"/>
              <a:gd name="T68" fmla="*/ 34924 w 511809"/>
              <a:gd name="T69" fmla="*/ 0 h 6146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11809" h="614679">
                <a:moveTo>
                  <a:pt x="201820" y="0"/>
                </a:moveTo>
                <a:lnTo>
                  <a:pt x="86513" y="27478"/>
                </a:lnTo>
                <a:lnTo>
                  <a:pt x="26445" y="81624"/>
                </a:lnTo>
                <a:lnTo>
                  <a:pt x="3610" y="134557"/>
                </a:lnTo>
                <a:lnTo>
                  <a:pt x="0" y="158396"/>
                </a:lnTo>
                <a:lnTo>
                  <a:pt x="1530" y="233795"/>
                </a:lnTo>
                <a:lnTo>
                  <a:pt x="10576" y="282720"/>
                </a:lnTo>
                <a:lnTo>
                  <a:pt x="28016" y="312737"/>
                </a:lnTo>
                <a:lnTo>
                  <a:pt x="54731" y="331410"/>
                </a:lnTo>
                <a:lnTo>
                  <a:pt x="91601" y="346306"/>
                </a:lnTo>
                <a:lnTo>
                  <a:pt x="133803" y="367756"/>
                </a:lnTo>
                <a:lnTo>
                  <a:pt x="158310" y="396387"/>
                </a:lnTo>
                <a:lnTo>
                  <a:pt x="170489" y="436789"/>
                </a:lnTo>
                <a:lnTo>
                  <a:pt x="175709" y="493553"/>
                </a:lnTo>
                <a:lnTo>
                  <a:pt x="182386" y="526685"/>
                </a:lnTo>
                <a:lnTo>
                  <a:pt x="197928" y="558116"/>
                </a:lnTo>
                <a:lnTo>
                  <a:pt x="220927" y="585066"/>
                </a:lnTo>
                <a:lnTo>
                  <a:pt x="249970" y="604753"/>
                </a:lnTo>
                <a:lnTo>
                  <a:pt x="283649" y="614399"/>
                </a:lnTo>
                <a:lnTo>
                  <a:pt x="320554" y="611224"/>
                </a:lnTo>
                <a:lnTo>
                  <a:pt x="359273" y="592446"/>
                </a:lnTo>
                <a:lnTo>
                  <a:pt x="398399" y="555287"/>
                </a:lnTo>
                <a:lnTo>
                  <a:pt x="433561" y="505353"/>
                </a:lnTo>
                <a:lnTo>
                  <a:pt x="465198" y="445386"/>
                </a:lnTo>
                <a:lnTo>
                  <a:pt x="490550" y="378708"/>
                </a:lnTo>
                <a:lnTo>
                  <a:pt x="506856" y="308641"/>
                </a:lnTo>
                <a:lnTo>
                  <a:pt x="511359" y="238506"/>
                </a:lnTo>
                <a:lnTo>
                  <a:pt x="508321" y="204451"/>
                </a:lnTo>
                <a:lnTo>
                  <a:pt x="489944" y="140443"/>
                </a:lnTo>
                <a:lnTo>
                  <a:pt x="452865" y="84672"/>
                </a:lnTo>
                <a:lnTo>
                  <a:pt x="394324" y="40460"/>
                </a:lnTo>
                <a:lnTo>
                  <a:pt x="356143" y="23727"/>
                </a:lnTo>
                <a:lnTo>
                  <a:pt x="311562" y="11129"/>
                </a:lnTo>
                <a:lnTo>
                  <a:pt x="260236" y="3081"/>
                </a:lnTo>
                <a:lnTo>
                  <a:pt x="201820" y="0"/>
                </a:lnTo>
                <a:close/>
              </a:path>
            </a:pathLst>
          </a:custGeom>
          <a:solidFill>
            <a:srgbClr val="E8874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graphicFrame>
        <p:nvGraphicFramePr>
          <p:cNvPr id="13" name="object 13">
            <a:extLst>
              <a:ext uri="{FF2B5EF4-FFF2-40B4-BE49-F238E27FC236}">
                <a16:creationId xmlns:a16="http://schemas.microsoft.com/office/drawing/2014/main" id="{FAF7D079-3391-41BB-91EF-3D96280FA7C1}"/>
              </a:ext>
            </a:extLst>
          </p:cNvPr>
          <p:cNvGraphicFramePr>
            <a:graphicFrameLocks noGrp="1"/>
          </p:cNvGraphicFramePr>
          <p:nvPr/>
        </p:nvGraphicFramePr>
        <p:xfrm>
          <a:off x="8970963" y="3751263"/>
          <a:ext cx="971550" cy="969962"/>
        </p:xfrm>
        <a:graphic>
          <a:graphicData uri="http://schemas.openxmlformats.org/drawingml/2006/table">
            <a:tbl>
              <a:tblPr firstRow="1" bandRow="1">
                <a:tableStyleId>{2D5ABB26-0587-4C30-8999-92F81FD0307C}</a:tableStyleId>
              </a:tblPr>
              <a:tblGrid>
                <a:gridCol w="116532">
                  <a:extLst>
                    <a:ext uri="{9D8B030D-6E8A-4147-A177-3AD203B41FA5}">
                      <a16:colId xmlns:a16="http://schemas.microsoft.com/office/drawing/2014/main" val="20000"/>
                    </a:ext>
                  </a:extLst>
                </a:gridCol>
                <a:gridCol w="738486">
                  <a:extLst>
                    <a:ext uri="{9D8B030D-6E8A-4147-A177-3AD203B41FA5}">
                      <a16:colId xmlns:a16="http://schemas.microsoft.com/office/drawing/2014/main" val="20001"/>
                    </a:ext>
                  </a:extLst>
                </a:gridCol>
                <a:gridCol w="116532">
                  <a:extLst>
                    <a:ext uri="{9D8B030D-6E8A-4147-A177-3AD203B41FA5}">
                      <a16:colId xmlns:a16="http://schemas.microsoft.com/office/drawing/2014/main" val="20002"/>
                    </a:ext>
                  </a:extLst>
                </a:gridCol>
              </a:tblGrid>
              <a:tr h="969962">
                <a:tc>
                  <a:txBody>
                    <a:bodyPr/>
                    <a:lstStyle/>
                    <a:p>
                      <a:pPr>
                        <a:lnSpc>
                          <a:spcPct val="100000"/>
                        </a:lnSpc>
                      </a:pPr>
                      <a:endParaRPr sz="2300">
                        <a:latin typeface="Times New Roman"/>
                        <a:cs typeface="Times New Roman"/>
                      </a:endParaRPr>
                    </a:p>
                  </a:txBody>
                  <a:tcPr marL="0" marR="0" marT="0" marB="0">
                    <a:lnL w="82898">
                      <a:solidFill>
                        <a:srgbClr val="93715C"/>
                      </a:solidFill>
                      <a:prstDash val="solid"/>
                    </a:lnL>
                    <a:lnR w="82898">
                      <a:solidFill>
                        <a:srgbClr val="93715C"/>
                      </a:solidFill>
                      <a:prstDash val="solid"/>
                    </a:lnR>
                    <a:lnT w="82898">
                      <a:solidFill>
                        <a:srgbClr val="93715C"/>
                      </a:solidFill>
                      <a:prstDash val="solid"/>
                    </a:lnT>
                    <a:lnB w="82898">
                      <a:solidFill>
                        <a:srgbClr val="93715C"/>
                      </a:solidFill>
                      <a:prstDash val="solid"/>
                    </a:lnB>
                  </a:tcPr>
                </a:tc>
                <a:tc>
                  <a:txBody>
                    <a:bodyPr/>
                    <a:lstStyle/>
                    <a:p>
                      <a:pPr>
                        <a:lnSpc>
                          <a:spcPct val="100000"/>
                        </a:lnSpc>
                      </a:pPr>
                      <a:endParaRPr sz="2300">
                        <a:latin typeface="Times New Roman"/>
                        <a:cs typeface="Times New Roman"/>
                      </a:endParaRPr>
                    </a:p>
                  </a:txBody>
                  <a:tcPr marL="0" marR="0" marT="0" marB="0">
                    <a:lnL w="82898">
                      <a:solidFill>
                        <a:srgbClr val="93715C"/>
                      </a:solidFill>
                      <a:prstDash val="solid"/>
                    </a:lnL>
                    <a:lnR w="82898">
                      <a:solidFill>
                        <a:srgbClr val="93715C"/>
                      </a:solidFill>
                      <a:prstDash val="solid"/>
                    </a:lnR>
                    <a:lnT w="82898">
                      <a:solidFill>
                        <a:srgbClr val="93715C"/>
                      </a:solidFill>
                      <a:prstDash val="solid"/>
                    </a:lnT>
                    <a:lnB w="82898">
                      <a:solidFill>
                        <a:srgbClr val="93715C"/>
                      </a:solidFill>
                      <a:prstDash val="solid"/>
                    </a:lnB>
                  </a:tcPr>
                </a:tc>
                <a:tc>
                  <a:txBody>
                    <a:bodyPr/>
                    <a:lstStyle/>
                    <a:p>
                      <a:pPr>
                        <a:lnSpc>
                          <a:spcPct val="100000"/>
                        </a:lnSpc>
                      </a:pPr>
                      <a:endParaRPr sz="2300">
                        <a:latin typeface="Times New Roman"/>
                        <a:cs typeface="Times New Roman"/>
                      </a:endParaRPr>
                    </a:p>
                  </a:txBody>
                  <a:tcPr marL="0" marR="0" marT="0" marB="0">
                    <a:lnL w="82898">
                      <a:solidFill>
                        <a:srgbClr val="93715C"/>
                      </a:solidFill>
                      <a:prstDash val="solid"/>
                    </a:lnL>
                    <a:lnR w="82898">
                      <a:solidFill>
                        <a:srgbClr val="93715C"/>
                      </a:solidFill>
                      <a:prstDash val="solid"/>
                    </a:lnR>
                    <a:lnT w="82898">
                      <a:solidFill>
                        <a:srgbClr val="93715C"/>
                      </a:solidFill>
                      <a:prstDash val="solid"/>
                    </a:lnT>
                    <a:lnB w="82898">
                      <a:solidFill>
                        <a:srgbClr val="93715C"/>
                      </a:solidFill>
                      <a:prstDash val="solid"/>
                    </a:lnB>
                  </a:tcPr>
                </a:tc>
                <a:extLst>
                  <a:ext uri="{0D108BD9-81ED-4DB2-BD59-A6C34878D82A}">
                    <a16:rowId xmlns:a16="http://schemas.microsoft.com/office/drawing/2014/main" val="10000"/>
                  </a:ext>
                </a:extLst>
              </a:tr>
            </a:tbl>
          </a:graphicData>
        </a:graphic>
      </p:graphicFrame>
      <p:sp>
        <p:nvSpPr>
          <p:cNvPr id="115753" name="object 14">
            <a:extLst>
              <a:ext uri="{FF2B5EF4-FFF2-40B4-BE49-F238E27FC236}">
                <a16:creationId xmlns:a16="http://schemas.microsoft.com/office/drawing/2014/main" id="{FFD06A05-E3B7-4676-BDE6-BEB72A3582F7}"/>
              </a:ext>
            </a:extLst>
          </p:cNvPr>
          <p:cNvSpPr>
            <a:spLocks/>
          </p:cNvSpPr>
          <p:nvPr/>
        </p:nvSpPr>
        <p:spPr bwMode="auto">
          <a:xfrm>
            <a:off x="9194800" y="4019550"/>
            <a:ext cx="566738" cy="485775"/>
          </a:xfrm>
          <a:custGeom>
            <a:avLst/>
            <a:gdLst>
              <a:gd name="T0" fmla="*/ 106956 w 805179"/>
              <a:gd name="T1" fmla="*/ 0 h 690245"/>
              <a:gd name="T2" fmla="*/ 105810 w 805179"/>
              <a:gd name="T3" fmla="*/ 0 h 690245"/>
              <a:gd name="T4" fmla="*/ 84900 w 805179"/>
              <a:gd name="T5" fmla="*/ 137 h 690245"/>
              <a:gd name="T6" fmla="*/ 56000 w 805179"/>
              <a:gd name="T7" fmla="*/ 741 h 690245"/>
              <a:gd name="T8" fmla="*/ 35042 w 805179"/>
              <a:gd name="T9" fmla="*/ 878 h 690245"/>
              <a:gd name="T10" fmla="*/ 34603 w 805179"/>
              <a:gd name="T11" fmla="*/ 878 h 690245"/>
              <a:gd name="T12" fmla="*/ 26041 w 805179"/>
              <a:gd name="T13" fmla="*/ 1741 h 690245"/>
              <a:gd name="T14" fmla="*/ 18536 w 805179"/>
              <a:gd name="T15" fmla="*/ 3786 h 690245"/>
              <a:gd name="T16" fmla="*/ 12177 w 805179"/>
              <a:gd name="T17" fmla="*/ 6915 h 690245"/>
              <a:gd name="T18" fmla="*/ 3257 w 805179"/>
              <a:gd name="T19" fmla="*/ 16023 h 690245"/>
              <a:gd name="T20" fmla="*/ 0 w 805179"/>
              <a:gd name="T21" fmla="*/ 28268 h 690245"/>
              <a:gd name="T22" fmla="*/ 719 w 805179"/>
              <a:gd name="T23" fmla="*/ 35316 h 690245"/>
              <a:gd name="T24" fmla="*/ 3121 w 805179"/>
              <a:gd name="T25" fmla="*/ 42851 h 690245"/>
              <a:gd name="T26" fmla="*/ 7297 w 805179"/>
              <a:gd name="T27" fmla="*/ 50771 h 690245"/>
              <a:gd name="T28" fmla="*/ 13212 w 805179"/>
              <a:gd name="T29" fmla="*/ 59431 h 690245"/>
              <a:gd name="T30" fmla="*/ 18191 w 805179"/>
              <a:gd name="T31" fmla="*/ 65995 h 690245"/>
              <a:gd name="T32" fmla="*/ 22526 w 805179"/>
              <a:gd name="T33" fmla="*/ 71141 h 690245"/>
              <a:gd name="T34" fmla="*/ 30401 w 805179"/>
              <a:gd name="T35" fmla="*/ 79892 h 690245"/>
              <a:gd name="T36" fmla="*/ 34515 w 805179"/>
              <a:gd name="T37" fmla="*/ 84854 h 690245"/>
              <a:gd name="T38" fmla="*/ 39129 w 805179"/>
              <a:gd name="T39" fmla="*/ 91109 h 690245"/>
              <a:gd name="T40" fmla="*/ 44530 w 805179"/>
              <a:gd name="T41" fmla="*/ 99336 h 690245"/>
              <a:gd name="T42" fmla="*/ 50282 w 805179"/>
              <a:gd name="T43" fmla="*/ 107923 h 690245"/>
              <a:gd name="T44" fmla="*/ 56809 w 805179"/>
              <a:gd name="T45" fmla="*/ 114121 h 690245"/>
              <a:gd name="T46" fmla="*/ 63884 w 805179"/>
              <a:gd name="T47" fmla="*/ 117876 h 690245"/>
              <a:gd name="T48" fmla="*/ 71287 w 805179"/>
              <a:gd name="T49" fmla="*/ 119140 h 690245"/>
              <a:gd name="T50" fmla="*/ 78691 w 805179"/>
              <a:gd name="T51" fmla="*/ 117893 h 690245"/>
              <a:gd name="T52" fmla="*/ 85981 w 805179"/>
              <a:gd name="T53" fmla="*/ 114120 h 690245"/>
              <a:gd name="T54" fmla="*/ 92936 w 805179"/>
              <a:gd name="T55" fmla="*/ 107776 h 690245"/>
              <a:gd name="T56" fmla="*/ 99346 w 805179"/>
              <a:gd name="T57" fmla="*/ 98808 h 690245"/>
              <a:gd name="T58" fmla="*/ 105056 w 805179"/>
              <a:gd name="T59" fmla="*/ 89015 h 690245"/>
              <a:gd name="T60" fmla="*/ 112804 w 805179"/>
              <a:gd name="T61" fmla="*/ 75548 h 690245"/>
              <a:gd name="T62" fmla="*/ 116050 w 805179"/>
              <a:gd name="T63" fmla="*/ 70140 h 690245"/>
              <a:gd name="T64" fmla="*/ 119754 w 805179"/>
              <a:gd name="T65" fmla="*/ 64343 h 690245"/>
              <a:gd name="T66" fmla="*/ 124522 w 805179"/>
              <a:gd name="T67" fmla="*/ 57292 h 690245"/>
              <a:gd name="T68" fmla="*/ 130977 w 805179"/>
              <a:gd name="T69" fmla="*/ 48085 h 690245"/>
              <a:gd name="T70" fmla="*/ 135363 w 805179"/>
              <a:gd name="T71" fmla="*/ 40669 h 690245"/>
              <a:gd name="T72" fmla="*/ 138037 w 805179"/>
              <a:gd name="T73" fmla="*/ 33493 h 690245"/>
              <a:gd name="T74" fmla="*/ 139076 w 805179"/>
              <a:gd name="T75" fmla="*/ 26683 h 690245"/>
              <a:gd name="T76" fmla="*/ 138555 w 805179"/>
              <a:gd name="T77" fmla="*/ 20369 h 690245"/>
              <a:gd name="T78" fmla="*/ 133141 w 805179"/>
              <a:gd name="T79" fmla="*/ 9732 h 690245"/>
              <a:gd name="T80" fmla="*/ 122404 w 805179"/>
              <a:gd name="T81" fmla="*/ 2603 h 690245"/>
              <a:gd name="T82" fmla="*/ 115231 w 805179"/>
              <a:gd name="T83" fmla="*/ 672 h 690245"/>
              <a:gd name="T84" fmla="*/ 106956 w 805179"/>
              <a:gd name="T85" fmla="*/ 0 h 69024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805179" h="690245">
                <a:moveTo>
                  <a:pt x="619094" y="0"/>
                </a:moveTo>
                <a:lnTo>
                  <a:pt x="612462" y="0"/>
                </a:lnTo>
                <a:lnTo>
                  <a:pt x="491427" y="794"/>
                </a:lnTo>
                <a:lnTo>
                  <a:pt x="324145" y="4293"/>
                </a:lnTo>
                <a:lnTo>
                  <a:pt x="202836" y="5087"/>
                </a:lnTo>
                <a:lnTo>
                  <a:pt x="200293" y="5087"/>
                </a:lnTo>
                <a:lnTo>
                  <a:pt x="150731" y="10085"/>
                </a:lnTo>
                <a:lnTo>
                  <a:pt x="107288" y="21933"/>
                </a:lnTo>
                <a:lnTo>
                  <a:pt x="70482" y="40054"/>
                </a:lnTo>
                <a:lnTo>
                  <a:pt x="18855" y="92807"/>
                </a:lnTo>
                <a:lnTo>
                  <a:pt x="0" y="163728"/>
                </a:lnTo>
                <a:lnTo>
                  <a:pt x="4158" y="204558"/>
                </a:lnTo>
                <a:lnTo>
                  <a:pt x="18064" y="248199"/>
                </a:lnTo>
                <a:lnTo>
                  <a:pt x="42238" y="294074"/>
                </a:lnTo>
                <a:lnTo>
                  <a:pt x="76470" y="344231"/>
                </a:lnTo>
                <a:lnTo>
                  <a:pt x="105300" y="382250"/>
                </a:lnTo>
                <a:lnTo>
                  <a:pt x="130386" y="412059"/>
                </a:lnTo>
                <a:lnTo>
                  <a:pt x="175968" y="462750"/>
                </a:lnTo>
                <a:lnTo>
                  <a:pt x="199782" y="491487"/>
                </a:lnTo>
                <a:lnTo>
                  <a:pt x="226490" y="527718"/>
                </a:lnTo>
                <a:lnTo>
                  <a:pt x="257751" y="575372"/>
                </a:lnTo>
                <a:lnTo>
                  <a:pt x="291049" y="625108"/>
                </a:lnTo>
                <a:lnTo>
                  <a:pt x="328830" y="661007"/>
                </a:lnTo>
                <a:lnTo>
                  <a:pt x="369779" y="682759"/>
                </a:lnTo>
                <a:lnTo>
                  <a:pt x="412628" y="690077"/>
                </a:lnTo>
                <a:lnTo>
                  <a:pt x="455487" y="682856"/>
                </a:lnTo>
                <a:lnTo>
                  <a:pt x="497679" y="661003"/>
                </a:lnTo>
                <a:lnTo>
                  <a:pt x="537943" y="624252"/>
                </a:lnTo>
                <a:lnTo>
                  <a:pt x="575044" y="572314"/>
                </a:lnTo>
                <a:lnTo>
                  <a:pt x="608098" y="515591"/>
                </a:lnTo>
                <a:lnTo>
                  <a:pt x="652941" y="437583"/>
                </a:lnTo>
                <a:lnTo>
                  <a:pt x="671731" y="406258"/>
                </a:lnTo>
                <a:lnTo>
                  <a:pt x="693173" y="372685"/>
                </a:lnTo>
                <a:lnTo>
                  <a:pt x="720768" y="331844"/>
                </a:lnTo>
                <a:lnTo>
                  <a:pt x="758137" y="278513"/>
                </a:lnTo>
                <a:lnTo>
                  <a:pt x="783523" y="235559"/>
                </a:lnTo>
                <a:lnTo>
                  <a:pt x="799002" y="193993"/>
                </a:lnTo>
                <a:lnTo>
                  <a:pt x="805013" y="154553"/>
                </a:lnTo>
                <a:lnTo>
                  <a:pt x="801999" y="117977"/>
                </a:lnTo>
                <a:lnTo>
                  <a:pt x="770659" y="56370"/>
                </a:lnTo>
                <a:lnTo>
                  <a:pt x="708514" y="15076"/>
                </a:lnTo>
                <a:lnTo>
                  <a:pt x="666993" y="3892"/>
                </a:lnTo>
                <a:lnTo>
                  <a:pt x="619094" y="0"/>
                </a:lnTo>
                <a:close/>
              </a:path>
            </a:pathLst>
          </a:custGeom>
          <a:solidFill>
            <a:srgbClr val="1D9F5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graphicFrame>
        <p:nvGraphicFramePr>
          <p:cNvPr id="15" name="object 15">
            <a:extLst>
              <a:ext uri="{FF2B5EF4-FFF2-40B4-BE49-F238E27FC236}">
                <a16:creationId xmlns:a16="http://schemas.microsoft.com/office/drawing/2014/main" id="{89D51087-8545-4097-9EB6-7CED164A3BC6}"/>
              </a:ext>
            </a:extLst>
          </p:cNvPr>
          <p:cNvGraphicFramePr>
            <a:graphicFrameLocks noGrp="1"/>
          </p:cNvGraphicFramePr>
          <p:nvPr/>
        </p:nvGraphicFramePr>
        <p:xfrm>
          <a:off x="8388350" y="4916488"/>
          <a:ext cx="971550" cy="971550"/>
        </p:xfrm>
        <a:graphic>
          <a:graphicData uri="http://schemas.openxmlformats.org/drawingml/2006/table">
            <a:tbl>
              <a:tblPr firstRow="1" bandRow="1">
                <a:tableStyleId>{2D5ABB26-0587-4C30-8999-92F81FD0307C}</a:tableStyleId>
              </a:tblPr>
              <a:tblGrid>
                <a:gridCol w="116532">
                  <a:extLst>
                    <a:ext uri="{9D8B030D-6E8A-4147-A177-3AD203B41FA5}">
                      <a16:colId xmlns:a16="http://schemas.microsoft.com/office/drawing/2014/main" val="20000"/>
                    </a:ext>
                  </a:extLst>
                </a:gridCol>
                <a:gridCol w="738486">
                  <a:extLst>
                    <a:ext uri="{9D8B030D-6E8A-4147-A177-3AD203B41FA5}">
                      <a16:colId xmlns:a16="http://schemas.microsoft.com/office/drawing/2014/main" val="20001"/>
                    </a:ext>
                  </a:extLst>
                </a:gridCol>
                <a:gridCol w="116532">
                  <a:extLst>
                    <a:ext uri="{9D8B030D-6E8A-4147-A177-3AD203B41FA5}">
                      <a16:colId xmlns:a16="http://schemas.microsoft.com/office/drawing/2014/main" val="20002"/>
                    </a:ext>
                  </a:extLst>
                </a:gridCol>
              </a:tblGrid>
              <a:tr h="971550">
                <a:tc>
                  <a:txBody>
                    <a:bodyPr/>
                    <a:lstStyle/>
                    <a:p>
                      <a:pPr>
                        <a:lnSpc>
                          <a:spcPct val="100000"/>
                        </a:lnSpc>
                      </a:pPr>
                      <a:endParaRPr sz="2300">
                        <a:latin typeface="Times New Roman"/>
                        <a:cs typeface="Times New Roman"/>
                      </a:endParaRPr>
                    </a:p>
                  </a:txBody>
                  <a:tcPr marL="0" marR="0" marT="0" marB="0">
                    <a:lnL w="82898">
                      <a:solidFill>
                        <a:srgbClr val="93715C"/>
                      </a:solidFill>
                      <a:prstDash val="solid"/>
                    </a:lnL>
                    <a:lnR w="82898">
                      <a:solidFill>
                        <a:srgbClr val="93715C"/>
                      </a:solidFill>
                      <a:prstDash val="solid"/>
                    </a:lnR>
                    <a:lnT w="82898">
                      <a:solidFill>
                        <a:srgbClr val="93715C"/>
                      </a:solidFill>
                      <a:prstDash val="solid"/>
                    </a:lnT>
                    <a:lnB w="82898">
                      <a:solidFill>
                        <a:srgbClr val="93715C"/>
                      </a:solidFill>
                      <a:prstDash val="solid"/>
                    </a:lnB>
                  </a:tcPr>
                </a:tc>
                <a:tc>
                  <a:txBody>
                    <a:bodyPr/>
                    <a:lstStyle/>
                    <a:p>
                      <a:pPr>
                        <a:lnSpc>
                          <a:spcPct val="100000"/>
                        </a:lnSpc>
                      </a:pPr>
                      <a:endParaRPr sz="2300">
                        <a:latin typeface="Times New Roman"/>
                        <a:cs typeface="Times New Roman"/>
                      </a:endParaRPr>
                    </a:p>
                  </a:txBody>
                  <a:tcPr marL="0" marR="0" marT="0" marB="0">
                    <a:lnL w="82898">
                      <a:solidFill>
                        <a:srgbClr val="93715C"/>
                      </a:solidFill>
                      <a:prstDash val="solid"/>
                    </a:lnL>
                    <a:lnR w="82898">
                      <a:solidFill>
                        <a:srgbClr val="93715C"/>
                      </a:solidFill>
                      <a:prstDash val="solid"/>
                    </a:lnR>
                    <a:lnT w="82898">
                      <a:solidFill>
                        <a:srgbClr val="93715C"/>
                      </a:solidFill>
                      <a:prstDash val="solid"/>
                    </a:lnT>
                    <a:lnB w="82898">
                      <a:solidFill>
                        <a:srgbClr val="93715C"/>
                      </a:solidFill>
                      <a:prstDash val="solid"/>
                    </a:lnB>
                  </a:tcPr>
                </a:tc>
                <a:tc>
                  <a:txBody>
                    <a:bodyPr/>
                    <a:lstStyle/>
                    <a:p>
                      <a:pPr>
                        <a:lnSpc>
                          <a:spcPct val="100000"/>
                        </a:lnSpc>
                      </a:pPr>
                      <a:endParaRPr sz="2300">
                        <a:latin typeface="Times New Roman"/>
                        <a:cs typeface="Times New Roman"/>
                      </a:endParaRPr>
                    </a:p>
                  </a:txBody>
                  <a:tcPr marL="0" marR="0" marT="0" marB="0">
                    <a:lnL w="82898">
                      <a:solidFill>
                        <a:srgbClr val="93715C"/>
                      </a:solidFill>
                      <a:prstDash val="solid"/>
                    </a:lnL>
                    <a:lnR w="82898">
                      <a:solidFill>
                        <a:srgbClr val="93715C"/>
                      </a:solidFill>
                      <a:prstDash val="solid"/>
                    </a:lnR>
                    <a:lnT w="82898">
                      <a:solidFill>
                        <a:srgbClr val="93715C"/>
                      </a:solidFill>
                      <a:prstDash val="solid"/>
                    </a:lnT>
                    <a:lnB w="82898">
                      <a:solidFill>
                        <a:srgbClr val="93715C"/>
                      </a:solidFill>
                      <a:prstDash val="solid"/>
                    </a:lnB>
                  </a:tcPr>
                </a:tc>
                <a:extLst>
                  <a:ext uri="{0D108BD9-81ED-4DB2-BD59-A6C34878D82A}">
                    <a16:rowId xmlns:a16="http://schemas.microsoft.com/office/drawing/2014/main" val="10000"/>
                  </a:ext>
                </a:extLst>
              </a:tr>
            </a:tbl>
          </a:graphicData>
        </a:graphic>
      </p:graphicFrame>
      <p:sp>
        <p:nvSpPr>
          <p:cNvPr id="115764" name="object 16">
            <a:extLst>
              <a:ext uri="{FF2B5EF4-FFF2-40B4-BE49-F238E27FC236}">
                <a16:creationId xmlns:a16="http://schemas.microsoft.com/office/drawing/2014/main" id="{4770713C-4ED1-40BA-A55B-280AD892931B}"/>
              </a:ext>
            </a:extLst>
          </p:cNvPr>
          <p:cNvSpPr>
            <a:spLocks/>
          </p:cNvSpPr>
          <p:nvPr/>
        </p:nvSpPr>
        <p:spPr bwMode="auto">
          <a:xfrm>
            <a:off x="8653463" y="5254625"/>
            <a:ext cx="484187" cy="334963"/>
          </a:xfrm>
          <a:custGeom>
            <a:avLst/>
            <a:gdLst>
              <a:gd name="T0" fmla="*/ 58508 w 688340"/>
              <a:gd name="T1" fmla="*/ 72848 h 476250"/>
              <a:gd name="T2" fmla="*/ 66865 w 688340"/>
              <a:gd name="T3" fmla="*/ 74131 h 476250"/>
              <a:gd name="T4" fmla="*/ 79090 w 688340"/>
              <a:gd name="T5" fmla="*/ 77983 h 476250"/>
              <a:gd name="T6" fmla="*/ 86073 w 688340"/>
              <a:gd name="T7" fmla="*/ 80871 h 476250"/>
              <a:gd name="T8" fmla="*/ 93674 w 688340"/>
              <a:gd name="T9" fmla="*/ 81944 h 476250"/>
              <a:gd name="T10" fmla="*/ 105171 w 688340"/>
              <a:gd name="T11" fmla="*/ 78690 h 476250"/>
              <a:gd name="T12" fmla="*/ 110602 w 688340"/>
              <a:gd name="T13" fmla="*/ 72848 h 476250"/>
              <a:gd name="T14" fmla="*/ 11398 w 688340"/>
              <a:gd name="T15" fmla="*/ 3377 h 476250"/>
              <a:gd name="T16" fmla="*/ 1237 w 688340"/>
              <a:gd name="T17" fmla="*/ 22586 h 476250"/>
              <a:gd name="T18" fmla="*/ 0 w 688340"/>
              <a:gd name="T19" fmla="*/ 35692 h 476250"/>
              <a:gd name="T20" fmla="*/ 1816 w 688340"/>
              <a:gd name="T21" fmla="*/ 51715 h 476250"/>
              <a:gd name="T22" fmla="*/ 5803 w 688340"/>
              <a:gd name="T23" fmla="*/ 67403 h 476250"/>
              <a:gd name="T24" fmla="*/ 18603 w 688340"/>
              <a:gd name="T25" fmla="*/ 80208 h 476250"/>
              <a:gd name="T26" fmla="*/ 28132 w 688340"/>
              <a:gd name="T27" fmla="*/ 80611 h 476250"/>
              <a:gd name="T28" fmla="*/ 35872 w 688340"/>
              <a:gd name="T29" fmla="*/ 78518 h 476250"/>
              <a:gd name="T30" fmla="*/ 45739 w 688340"/>
              <a:gd name="T31" fmla="*/ 75137 h 476250"/>
              <a:gd name="T32" fmla="*/ 54876 w 688340"/>
              <a:gd name="T33" fmla="*/ 73102 h 476250"/>
              <a:gd name="T34" fmla="*/ 110602 w 688340"/>
              <a:gd name="T35" fmla="*/ 72848 h 476250"/>
              <a:gd name="T36" fmla="*/ 115801 w 688340"/>
              <a:gd name="T37" fmla="*/ 58728 h 476250"/>
              <a:gd name="T38" fmla="*/ 118380 w 688340"/>
              <a:gd name="T39" fmla="*/ 40890 h 476250"/>
              <a:gd name="T40" fmla="*/ 118279 w 688340"/>
              <a:gd name="T41" fmla="*/ 29859 h 476250"/>
              <a:gd name="T42" fmla="*/ 115047 w 688340"/>
              <a:gd name="T43" fmla="*/ 13472 h 476250"/>
              <a:gd name="T44" fmla="*/ 58983 w 688340"/>
              <a:gd name="T45" fmla="*/ 9532 h 476250"/>
              <a:gd name="T46" fmla="*/ 51109 w 688340"/>
              <a:gd name="T47" fmla="*/ 8447 h 476250"/>
              <a:gd name="T48" fmla="*/ 39637 w 688340"/>
              <a:gd name="T49" fmla="*/ 5225 h 476250"/>
              <a:gd name="T50" fmla="*/ 31307 w 688340"/>
              <a:gd name="T51" fmla="*/ 1955 h 476250"/>
              <a:gd name="T52" fmla="*/ 22048 w 688340"/>
              <a:gd name="T53" fmla="*/ 565 h 476250"/>
              <a:gd name="T54" fmla="*/ 91439 w 688340"/>
              <a:gd name="T55" fmla="*/ 350 h 476250"/>
              <a:gd name="T56" fmla="*/ 82887 w 688340"/>
              <a:gd name="T57" fmla="*/ 2774 h 476250"/>
              <a:gd name="T58" fmla="*/ 72390 w 688340"/>
              <a:gd name="T59" fmla="*/ 6767 h 476250"/>
              <a:gd name="T60" fmla="*/ 62838 w 688340"/>
              <a:gd name="T61" fmla="*/ 9227 h 476250"/>
              <a:gd name="T62" fmla="*/ 112896 w 688340"/>
              <a:gd name="T63" fmla="*/ 9532 h 476250"/>
              <a:gd name="T64" fmla="*/ 107027 w 688340"/>
              <a:gd name="T65" fmla="*/ 2982 h 476250"/>
              <a:gd name="T66" fmla="*/ 95906 w 688340"/>
              <a:gd name="T67" fmla="*/ 0 h 47625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88340" h="476250">
                <a:moveTo>
                  <a:pt x="642260" y="423261"/>
                </a:moveTo>
                <a:lnTo>
                  <a:pt x="339753" y="423261"/>
                </a:lnTo>
                <a:lnTo>
                  <a:pt x="362806" y="425124"/>
                </a:lnTo>
                <a:lnTo>
                  <a:pt x="388282" y="430714"/>
                </a:lnTo>
                <a:lnTo>
                  <a:pt x="419374" y="440037"/>
                </a:lnTo>
                <a:lnTo>
                  <a:pt x="459274" y="453097"/>
                </a:lnTo>
                <a:lnTo>
                  <a:pt x="478830" y="462627"/>
                </a:lnTo>
                <a:lnTo>
                  <a:pt x="499824" y="469880"/>
                </a:lnTo>
                <a:lnTo>
                  <a:pt x="521714" y="474495"/>
                </a:lnTo>
                <a:lnTo>
                  <a:pt x="543961" y="476114"/>
                </a:lnTo>
                <a:lnTo>
                  <a:pt x="578653" y="471632"/>
                </a:lnTo>
                <a:lnTo>
                  <a:pt x="610725" y="457203"/>
                </a:lnTo>
                <a:lnTo>
                  <a:pt x="638014" y="431350"/>
                </a:lnTo>
                <a:lnTo>
                  <a:pt x="642260" y="423261"/>
                </a:lnTo>
                <a:close/>
              </a:path>
              <a:path w="688340" h="476250">
                <a:moveTo>
                  <a:pt x="128030" y="3284"/>
                </a:moveTo>
                <a:lnTo>
                  <a:pt x="66187" y="19624"/>
                </a:lnTo>
                <a:lnTo>
                  <a:pt x="21371" y="78124"/>
                </a:lnTo>
                <a:lnTo>
                  <a:pt x="7187" y="131230"/>
                </a:lnTo>
                <a:lnTo>
                  <a:pt x="970" y="173121"/>
                </a:lnTo>
                <a:lnTo>
                  <a:pt x="0" y="207376"/>
                </a:lnTo>
                <a:lnTo>
                  <a:pt x="1557" y="237630"/>
                </a:lnTo>
                <a:lnTo>
                  <a:pt x="10549" y="300479"/>
                </a:lnTo>
                <a:lnTo>
                  <a:pt x="19426" y="340637"/>
                </a:lnTo>
                <a:lnTo>
                  <a:pt x="33702" y="391621"/>
                </a:lnTo>
                <a:lnTo>
                  <a:pt x="52972" y="428453"/>
                </a:lnTo>
                <a:lnTo>
                  <a:pt x="108027" y="466024"/>
                </a:lnTo>
                <a:lnTo>
                  <a:pt x="140356" y="470095"/>
                </a:lnTo>
                <a:lnTo>
                  <a:pt x="163357" y="468365"/>
                </a:lnTo>
                <a:lnTo>
                  <a:pt x="186199" y="463549"/>
                </a:lnTo>
                <a:lnTo>
                  <a:pt x="208304" y="456208"/>
                </a:lnTo>
                <a:lnTo>
                  <a:pt x="229094" y="446905"/>
                </a:lnTo>
                <a:lnTo>
                  <a:pt x="265606" y="436557"/>
                </a:lnTo>
                <a:lnTo>
                  <a:pt x="294704" y="429169"/>
                </a:lnTo>
                <a:lnTo>
                  <a:pt x="318663" y="424738"/>
                </a:lnTo>
                <a:lnTo>
                  <a:pt x="339753" y="423261"/>
                </a:lnTo>
                <a:lnTo>
                  <a:pt x="642260" y="423261"/>
                </a:lnTo>
                <a:lnTo>
                  <a:pt x="658356" y="392598"/>
                </a:lnTo>
                <a:lnTo>
                  <a:pt x="672452" y="341219"/>
                </a:lnTo>
                <a:lnTo>
                  <a:pt x="680573" y="300739"/>
                </a:lnTo>
                <a:lnTo>
                  <a:pt x="687429" y="237580"/>
                </a:lnTo>
                <a:lnTo>
                  <a:pt x="688149" y="207376"/>
                </a:lnTo>
                <a:lnTo>
                  <a:pt x="686841" y="173484"/>
                </a:lnTo>
                <a:lnTo>
                  <a:pt x="680980" y="131647"/>
                </a:lnTo>
                <a:lnTo>
                  <a:pt x="668072" y="78273"/>
                </a:lnTo>
                <a:lnTo>
                  <a:pt x="655580" y="55383"/>
                </a:lnTo>
                <a:lnTo>
                  <a:pt x="342514" y="55383"/>
                </a:lnTo>
                <a:lnTo>
                  <a:pt x="321022" y="53800"/>
                </a:lnTo>
                <a:lnTo>
                  <a:pt x="296786" y="49078"/>
                </a:lnTo>
                <a:lnTo>
                  <a:pt x="267328" y="41252"/>
                </a:lnTo>
                <a:lnTo>
                  <a:pt x="230169" y="30361"/>
                </a:lnTo>
                <a:lnTo>
                  <a:pt x="207135" y="19985"/>
                </a:lnTo>
                <a:lnTo>
                  <a:pt x="181800" y="11360"/>
                </a:lnTo>
                <a:lnTo>
                  <a:pt x="155115" y="5466"/>
                </a:lnTo>
                <a:lnTo>
                  <a:pt x="128030" y="3284"/>
                </a:lnTo>
                <a:close/>
              </a:path>
              <a:path w="688340" h="476250">
                <a:moveTo>
                  <a:pt x="556924" y="0"/>
                </a:moveTo>
                <a:lnTo>
                  <a:pt x="530986" y="2035"/>
                </a:lnTo>
                <a:lnTo>
                  <a:pt x="505508" y="7653"/>
                </a:lnTo>
                <a:lnTo>
                  <a:pt x="481326" y="16120"/>
                </a:lnTo>
                <a:lnTo>
                  <a:pt x="459274" y="26701"/>
                </a:lnTo>
                <a:lnTo>
                  <a:pt x="420367" y="39316"/>
                </a:lnTo>
                <a:lnTo>
                  <a:pt x="389881" y="48272"/>
                </a:lnTo>
                <a:lnTo>
                  <a:pt x="364901" y="53613"/>
                </a:lnTo>
                <a:lnTo>
                  <a:pt x="342514" y="55383"/>
                </a:lnTo>
                <a:lnTo>
                  <a:pt x="655580" y="55383"/>
                </a:lnTo>
                <a:lnTo>
                  <a:pt x="648006" y="41504"/>
                </a:lnTo>
                <a:lnTo>
                  <a:pt x="621505" y="17324"/>
                </a:lnTo>
                <a:lnTo>
                  <a:pt x="590500" y="4050"/>
                </a:lnTo>
                <a:lnTo>
                  <a:pt x="556924" y="0"/>
                </a:lnTo>
                <a:close/>
              </a:path>
            </a:pathLst>
          </a:custGeom>
          <a:solidFill>
            <a:srgbClr val="DD589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Tree>
  </p:cSld>
  <p:clrMapOvr>
    <a:masterClrMapping/>
  </p:clrMapOvr>
</p:sld>
</file>

<file path=ppt/slides/slide69.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BD02092B-11A1-4F56-8E21-383439CFC4DC}"/>
              </a:ext>
            </a:extLst>
          </p:cNvPr>
          <p:cNvSpPr txBox="1">
            <a:spLocks noGrp="1"/>
          </p:cNvSpPr>
          <p:nvPr>
            <p:ph type="title"/>
          </p:nvPr>
        </p:nvSpPr>
        <p:spPr>
          <a:xfrm>
            <a:off x="0" y="180975"/>
            <a:ext cx="5907088" cy="685800"/>
          </a:xfrm>
        </p:spPr>
        <p:txBody>
          <a:bodyPr lIns="0" tIns="8930" rIns="0" bIns="0" rtlCol="0">
            <a:spAutoFit/>
          </a:bodyPr>
          <a:lstStyle/>
          <a:p>
            <a:pPr marL="8929">
              <a:spcBef>
                <a:spcPts val="70"/>
              </a:spcBef>
              <a:defRPr/>
            </a:pPr>
            <a:r>
              <a:rPr spc="-46" dirty="0">
                <a:solidFill>
                  <a:schemeClr val="bg1"/>
                </a:solidFill>
              </a:rPr>
              <a:t>独立</a:t>
            </a:r>
            <a:r>
              <a:rPr spc="-605" dirty="0">
                <a:solidFill>
                  <a:schemeClr val="bg1"/>
                </a:solidFill>
              </a:rPr>
              <a:t> </a:t>
            </a:r>
            <a:r>
              <a:rPr spc="-46" dirty="0">
                <a:solidFill>
                  <a:schemeClr val="bg1"/>
                </a:solidFill>
              </a:rPr>
              <a:t>过程</a:t>
            </a:r>
          </a:p>
        </p:txBody>
      </p:sp>
      <p:sp>
        <p:nvSpPr>
          <p:cNvPr id="116739" name="object 3">
            <a:extLst>
              <a:ext uri="{FF2B5EF4-FFF2-40B4-BE49-F238E27FC236}">
                <a16:creationId xmlns:a16="http://schemas.microsoft.com/office/drawing/2014/main" id="{99EE6CAF-0E28-4B24-96C0-319A59F5A555}"/>
              </a:ext>
            </a:extLst>
          </p:cNvPr>
          <p:cNvSpPr>
            <a:spLocks noChangeArrowheads="1"/>
          </p:cNvSpPr>
          <p:nvPr/>
        </p:nvSpPr>
        <p:spPr bwMode="auto">
          <a:xfrm>
            <a:off x="2125663" y="2062163"/>
            <a:ext cx="7950200" cy="36068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Tree>
  </p:cSld>
  <p:clrMapOvr>
    <a:masterClrMapping/>
  </p:clrMapOvr>
  <p:transition spd="med">
    <p:fade/>
  </p:transition>
</p:sld>
</file>

<file path=ppt/slides/slide7.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6C76174F-AF53-421D-9456-B4CF7DB261C6}"/>
              </a:ext>
            </a:extLst>
          </p:cNvPr>
          <p:cNvSpPr txBox="1">
            <a:spLocks noGrp="1"/>
          </p:cNvSpPr>
          <p:nvPr>
            <p:ph type="title"/>
          </p:nvPr>
        </p:nvSpPr>
        <p:spPr>
          <a:xfrm>
            <a:off x="155575" y="147638"/>
            <a:ext cx="9404350" cy="693737"/>
          </a:xfrm>
        </p:spPr>
        <p:txBody>
          <a:bodyPr lIns="0" tIns="16087" rIns="0" bIns="0" rtlCol="0">
            <a:spAutoFit/>
          </a:bodyPr>
          <a:lstStyle/>
          <a:p>
            <a:pPr marL="16933" algn="l">
              <a:spcBef>
                <a:spcPts val="127"/>
              </a:spcBef>
              <a:defRPr/>
            </a:pPr>
            <a:r>
              <a:rPr spc="-7" dirty="0">
                <a:solidFill>
                  <a:schemeClr val="bg1"/>
                </a:solidFill>
              </a:rPr>
              <a:t>2016: Microservice</a:t>
            </a:r>
            <a:r>
              <a:rPr spc="-73" dirty="0">
                <a:solidFill>
                  <a:schemeClr val="bg1"/>
                </a:solidFill>
              </a:rPr>
              <a:t> </a:t>
            </a:r>
            <a:r>
              <a:rPr spc="-7" dirty="0">
                <a:solidFill>
                  <a:schemeClr val="bg1"/>
                </a:solidFill>
              </a:rPr>
              <a:t>建筑</a:t>
            </a:r>
            <a:endParaRPr dirty="0">
              <a:solidFill>
                <a:schemeClr val="bg1"/>
              </a:solidFill>
            </a:endParaRPr>
          </a:p>
        </p:txBody>
      </p:sp>
      <p:sp>
        <p:nvSpPr>
          <p:cNvPr id="49155" name="object 3">
            <a:extLst>
              <a:ext uri="{FF2B5EF4-FFF2-40B4-BE49-F238E27FC236}">
                <a16:creationId xmlns:a16="http://schemas.microsoft.com/office/drawing/2014/main" id="{928D5E68-4E9F-4198-A973-410767E5E5F8}"/>
              </a:ext>
            </a:extLst>
          </p:cNvPr>
          <p:cNvSpPr txBox="1">
            <a:spLocks noChangeArrowheads="1"/>
          </p:cNvSpPr>
          <p:nvPr/>
        </p:nvSpPr>
        <p:spPr bwMode="auto">
          <a:xfrm>
            <a:off x="482600" y="1428750"/>
            <a:ext cx="7146925" cy="391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7780" rIns="0" bIns="0">
            <a:spAutoFit/>
          </a:bodyPr>
          <a:lstStyle>
            <a:lvl1pPr marL="1587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38"/>
              </a:spcBef>
            </a:pPr>
            <a:r>
              <a:rPr lang="zh-CN" altLang="zh-CN" sz="2600">
                <a:solidFill>
                  <a:srgbClr val="38364D"/>
                </a:solidFill>
                <a:latin typeface="Arial" panose="020B0604020202020204" pitchFamily="34" charset="0"/>
                <a:cs typeface="Arial" panose="020B0604020202020204" pitchFamily="34" charset="0"/>
              </a:rPr>
              <a:t>"一</a:t>
            </a:r>
            <a:r>
              <a:rPr lang="zh-CN" altLang="zh-CN" sz="2600" b="1" i="1">
                <a:solidFill>
                  <a:srgbClr val="38364D"/>
                </a:solidFill>
                <a:latin typeface="Arial" panose="020B0604020202020204" pitchFamily="34" charset="0"/>
                <a:cs typeface="Arial" panose="020B0604020202020204" pitchFamily="34" charset="0"/>
              </a:rPr>
              <a:t>microservice</a:t>
            </a:r>
            <a:r>
              <a:rPr lang="zh-CN" altLang="zh-CN" sz="2600">
                <a:solidFill>
                  <a:srgbClr val="38364D"/>
                </a:solidFill>
                <a:latin typeface="Arial" panose="020B0604020202020204" pitchFamily="34" charset="0"/>
                <a:cs typeface="Arial" panose="020B0604020202020204" pitchFamily="34" charset="0"/>
              </a:rPr>
              <a:t>是有界范围的独立可部署组件, 通过基于消息的通信支持互操作性。</a:t>
            </a:r>
            <a:endParaRPr lang="zh-CN" altLang="zh-CN" sz="2600">
              <a:latin typeface="Arial" panose="020B0604020202020204" pitchFamily="34" charset="0"/>
              <a:cs typeface="Arial" panose="020B0604020202020204" pitchFamily="34" charset="0"/>
            </a:endParaRPr>
          </a:p>
          <a:p>
            <a:pPr>
              <a:spcBef>
                <a:spcPts val="1600"/>
              </a:spcBef>
            </a:pPr>
            <a:r>
              <a:rPr lang="zh-CN" altLang="zh-CN" sz="2600" b="1" i="1">
                <a:solidFill>
                  <a:srgbClr val="38364D"/>
                </a:solidFill>
                <a:latin typeface="Arial" panose="020B0604020202020204" pitchFamily="34" charset="0"/>
                <a:cs typeface="Arial" panose="020B0604020202020204" pitchFamily="34" charset="0"/>
              </a:rPr>
              <a:t>Microservice 体系结构</a:t>
            </a:r>
            <a:r>
              <a:rPr lang="zh-CN" altLang="zh-CN" sz="2600">
                <a:solidFill>
                  <a:srgbClr val="38364D"/>
                </a:solidFill>
                <a:latin typeface="Arial" panose="020B0604020202020204" pitchFamily="34" charset="0"/>
                <a:cs typeface="Arial" panose="020B0604020202020204" pitchFamily="34" charset="0"/>
              </a:rPr>
              <a:t>是一种设计高度自动化、可演化的软件系统, 由功能一致的 microservices 组成。</a:t>
            </a:r>
            <a:endParaRPr lang="zh-CN" altLang="zh-CN" sz="2600">
              <a:latin typeface="Arial" panose="020B0604020202020204" pitchFamily="34" charset="0"/>
              <a:cs typeface="Arial" panose="020B0604020202020204" pitchFamily="34" charset="0"/>
            </a:endParaRPr>
          </a:p>
          <a:p>
            <a:pPr>
              <a:spcBef>
                <a:spcPts val="1638"/>
              </a:spcBef>
            </a:pPr>
            <a:r>
              <a:rPr lang="zh-CN" altLang="zh-CN" sz="1300" u="sng">
                <a:solidFill>
                  <a:srgbClr val="0078E2"/>
                </a:solidFill>
                <a:latin typeface="Arial" panose="020B0604020202020204" pitchFamily="34" charset="0"/>
                <a:cs typeface="Arial" panose="020B0604020202020204" pitchFamily="34" charset="0"/>
                <a:hlinkClick r:id="rId2"/>
              </a:rPr>
              <a:t>http://shop.oreilly.com/product/0636920050308.do</a:t>
            </a:r>
            <a:endParaRPr lang="zh-CN" altLang="zh-CN" sz="1300">
              <a:latin typeface="Arial" panose="020B0604020202020204" pitchFamily="34" charset="0"/>
              <a:cs typeface="Arial" panose="020B0604020202020204" pitchFamily="34" charset="0"/>
            </a:endParaRPr>
          </a:p>
        </p:txBody>
      </p:sp>
      <p:sp>
        <p:nvSpPr>
          <p:cNvPr id="49156" name="object 4">
            <a:extLst>
              <a:ext uri="{FF2B5EF4-FFF2-40B4-BE49-F238E27FC236}">
                <a16:creationId xmlns:a16="http://schemas.microsoft.com/office/drawing/2014/main" id="{8888CD5D-084E-4D74-A0CA-A71DA99B5966}"/>
              </a:ext>
            </a:extLst>
          </p:cNvPr>
          <p:cNvSpPr>
            <a:spLocks noChangeArrowheads="1"/>
          </p:cNvSpPr>
          <p:nvPr/>
        </p:nvSpPr>
        <p:spPr bwMode="auto">
          <a:xfrm>
            <a:off x="8513763" y="1625600"/>
            <a:ext cx="2725737" cy="357663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Tree>
  </p:cSld>
  <p:clrMapOvr>
    <a:masterClrMapping/>
  </p:clrMapOvr>
</p:sld>
</file>

<file path=ppt/slides/slide70.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EE86666C-3E5D-4229-AF0D-1B79607AA682}"/>
              </a:ext>
            </a:extLst>
          </p:cNvPr>
          <p:cNvSpPr txBox="1"/>
          <p:nvPr/>
        </p:nvSpPr>
        <p:spPr>
          <a:xfrm>
            <a:off x="219075" y="258763"/>
            <a:ext cx="6192838" cy="685800"/>
          </a:xfrm>
          <a:prstGeom prst="rect">
            <a:avLst/>
          </a:prstGeom>
        </p:spPr>
        <p:txBody>
          <a:bodyPr lIns="0" tIns="8930" rIns="0" bIns="0">
            <a:spAutoFit/>
          </a:bodyPr>
          <a:lstStyle/>
          <a:p>
            <a:pPr marL="8929">
              <a:spcBef>
                <a:spcPts val="70"/>
              </a:spcBef>
              <a:defRPr/>
            </a:pPr>
            <a:r>
              <a:rPr sz="4400" spc="-46" dirty="0">
                <a:solidFill>
                  <a:schemeClr val="bg1"/>
                </a:solidFill>
                <a:latin typeface="+mj-lt"/>
                <a:ea typeface="+mj-ea"/>
                <a:cs typeface="+mj-cs"/>
              </a:rPr>
              <a:t>语言</a:t>
            </a:r>
            <a:r>
              <a:rPr sz="4400" spc="-446" dirty="0">
                <a:solidFill>
                  <a:schemeClr val="bg1"/>
                </a:solidFill>
                <a:latin typeface="+mj-lt"/>
                <a:cs typeface="Arial Black"/>
              </a:rPr>
              <a:t> </a:t>
            </a:r>
            <a:r>
              <a:rPr sz="4400" spc="-46" dirty="0">
                <a:solidFill>
                  <a:schemeClr val="bg1"/>
                </a:solidFill>
                <a:latin typeface="+mj-lt"/>
                <a:ea typeface="+mj-ea"/>
                <a:cs typeface="+mj-cs"/>
              </a:rPr>
              <a:t>不可 知 论 者</a:t>
            </a:r>
            <a:r>
              <a:rPr sz="4400" spc="-766" dirty="0">
                <a:solidFill>
                  <a:schemeClr val="bg1"/>
                </a:solidFill>
                <a:latin typeface="+mj-lt"/>
                <a:cs typeface="Arial Black"/>
              </a:rPr>
              <a:t> </a:t>
            </a:r>
            <a:r>
              <a:rPr sz="4400" spc="-468" dirty="0">
                <a:solidFill>
                  <a:schemeClr val="bg1"/>
                </a:solidFill>
                <a:latin typeface="+mj-lt"/>
                <a:cs typeface="Arial Black"/>
              </a:rPr>
              <a:t>Api</a:t>
            </a:r>
            <a:endParaRPr sz="4400" dirty="0">
              <a:solidFill>
                <a:schemeClr val="bg1"/>
              </a:solidFill>
              <a:latin typeface="+mj-lt"/>
              <a:cs typeface="Arial Black"/>
            </a:endParaRPr>
          </a:p>
        </p:txBody>
      </p:sp>
      <p:sp>
        <p:nvSpPr>
          <p:cNvPr id="117763" name="object 3">
            <a:extLst>
              <a:ext uri="{FF2B5EF4-FFF2-40B4-BE49-F238E27FC236}">
                <a16:creationId xmlns:a16="http://schemas.microsoft.com/office/drawing/2014/main" id="{0A25BCFE-514B-4A0F-A271-1EE93A1E6961}"/>
              </a:ext>
            </a:extLst>
          </p:cNvPr>
          <p:cNvSpPr>
            <a:spLocks noChangeArrowheads="1"/>
          </p:cNvSpPr>
          <p:nvPr/>
        </p:nvSpPr>
        <p:spPr bwMode="auto">
          <a:xfrm>
            <a:off x="2354263" y="1411288"/>
            <a:ext cx="3694112" cy="4846637"/>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17764" name="object 4">
            <a:extLst>
              <a:ext uri="{FF2B5EF4-FFF2-40B4-BE49-F238E27FC236}">
                <a16:creationId xmlns:a16="http://schemas.microsoft.com/office/drawing/2014/main" id="{0EFFAA86-F505-4B7B-9748-2ABAC8E114A2}"/>
              </a:ext>
            </a:extLst>
          </p:cNvPr>
          <p:cNvSpPr txBox="1">
            <a:spLocks noChangeArrowheads="1"/>
          </p:cNvSpPr>
          <p:nvPr/>
        </p:nvSpPr>
        <p:spPr bwMode="auto">
          <a:xfrm>
            <a:off x="6781800" y="2773363"/>
            <a:ext cx="3008313" cy="208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8483" rIns="0" bIns="0">
            <a:spAutoFit/>
          </a:bodyPr>
          <a:lstStyle>
            <a:lvl1pPr marL="755650" indent="-74612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14000"/>
              </a:lnSpc>
              <a:spcBef>
                <a:spcPts val="63"/>
              </a:spcBef>
            </a:pPr>
            <a:r>
              <a:rPr lang="zh-CN" altLang="zh-CN" sz="5900" i="1"/>
              <a:t>"网络"</a:t>
            </a:r>
            <a:endParaRPr lang="zh-CN" altLang="zh-CN" sz="5900"/>
          </a:p>
        </p:txBody>
      </p:sp>
    </p:spTree>
  </p:cSld>
  <p:clrMapOvr>
    <a:masterClrMapping/>
  </p:clrMapOvr>
</p:sld>
</file>

<file path=ppt/slides/slide71.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AEBBB51C-CF36-4A62-AC0D-A5FD7D125F68}"/>
              </a:ext>
            </a:extLst>
          </p:cNvPr>
          <p:cNvSpPr txBox="1">
            <a:spLocks noGrp="1"/>
          </p:cNvSpPr>
          <p:nvPr>
            <p:ph type="title"/>
          </p:nvPr>
        </p:nvSpPr>
        <p:spPr>
          <a:xfrm>
            <a:off x="0" y="173038"/>
            <a:ext cx="4202113" cy="685800"/>
          </a:xfrm>
        </p:spPr>
        <p:txBody>
          <a:bodyPr lIns="0" tIns="8930" rIns="0" bIns="0" rtlCol="0">
            <a:spAutoFit/>
          </a:bodyPr>
          <a:lstStyle/>
          <a:p>
            <a:pPr marL="8929">
              <a:spcBef>
                <a:spcPts val="70"/>
              </a:spcBef>
              <a:defRPr/>
            </a:pPr>
            <a:r>
              <a:rPr spc="-46" dirty="0">
                <a:solidFill>
                  <a:schemeClr val="bg1"/>
                </a:solidFill>
              </a:rPr>
              <a:t>解 耦</a:t>
            </a:r>
          </a:p>
        </p:txBody>
      </p:sp>
      <p:sp>
        <p:nvSpPr>
          <p:cNvPr id="118787" name="object 3">
            <a:extLst>
              <a:ext uri="{FF2B5EF4-FFF2-40B4-BE49-F238E27FC236}">
                <a16:creationId xmlns:a16="http://schemas.microsoft.com/office/drawing/2014/main" id="{2482DBB4-4B84-4BB5-85B7-E41CB5091E19}"/>
              </a:ext>
            </a:extLst>
          </p:cNvPr>
          <p:cNvSpPr>
            <a:spLocks noChangeArrowheads="1"/>
          </p:cNvSpPr>
          <p:nvPr/>
        </p:nvSpPr>
        <p:spPr bwMode="auto">
          <a:xfrm>
            <a:off x="3835400" y="1563688"/>
            <a:ext cx="2170113" cy="220027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18788" name="object 4">
            <a:extLst>
              <a:ext uri="{FF2B5EF4-FFF2-40B4-BE49-F238E27FC236}">
                <a16:creationId xmlns:a16="http://schemas.microsoft.com/office/drawing/2014/main" id="{3770B8E6-9929-457F-A5AB-31CC9C516174}"/>
              </a:ext>
            </a:extLst>
          </p:cNvPr>
          <p:cNvSpPr>
            <a:spLocks noChangeArrowheads="1"/>
          </p:cNvSpPr>
          <p:nvPr/>
        </p:nvSpPr>
        <p:spPr bwMode="auto">
          <a:xfrm>
            <a:off x="6197600" y="1563688"/>
            <a:ext cx="2155825" cy="220027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18789" name="object 5">
            <a:extLst>
              <a:ext uri="{FF2B5EF4-FFF2-40B4-BE49-F238E27FC236}">
                <a16:creationId xmlns:a16="http://schemas.microsoft.com/office/drawing/2014/main" id="{0B134A80-8FEE-4424-B481-4EBC68648CAE}"/>
              </a:ext>
            </a:extLst>
          </p:cNvPr>
          <p:cNvSpPr>
            <a:spLocks noChangeArrowheads="1"/>
          </p:cNvSpPr>
          <p:nvPr/>
        </p:nvSpPr>
        <p:spPr bwMode="auto">
          <a:xfrm>
            <a:off x="3835400" y="3911600"/>
            <a:ext cx="2170113" cy="221615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18790" name="object 6">
            <a:extLst>
              <a:ext uri="{FF2B5EF4-FFF2-40B4-BE49-F238E27FC236}">
                <a16:creationId xmlns:a16="http://schemas.microsoft.com/office/drawing/2014/main" id="{10136D97-AD17-44DC-9ED4-E8947F5C855A}"/>
              </a:ext>
            </a:extLst>
          </p:cNvPr>
          <p:cNvSpPr>
            <a:spLocks noChangeArrowheads="1"/>
          </p:cNvSpPr>
          <p:nvPr/>
        </p:nvSpPr>
        <p:spPr bwMode="auto">
          <a:xfrm>
            <a:off x="6197600" y="3911600"/>
            <a:ext cx="2155825" cy="22161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18791" name="object 7">
            <a:extLst>
              <a:ext uri="{FF2B5EF4-FFF2-40B4-BE49-F238E27FC236}">
                <a16:creationId xmlns:a16="http://schemas.microsoft.com/office/drawing/2014/main" id="{BDDFCF98-DDD7-4ACA-9875-4B6F66583E59}"/>
              </a:ext>
            </a:extLst>
          </p:cNvPr>
          <p:cNvSpPr>
            <a:spLocks/>
          </p:cNvSpPr>
          <p:nvPr/>
        </p:nvSpPr>
        <p:spPr bwMode="auto">
          <a:xfrm>
            <a:off x="3922713" y="1611313"/>
            <a:ext cx="1982787" cy="2035175"/>
          </a:xfrm>
          <a:custGeom>
            <a:avLst/>
            <a:gdLst>
              <a:gd name="T0" fmla="*/ 484935 w 2819400"/>
              <a:gd name="T1" fmla="*/ 0 h 2895600"/>
              <a:gd name="T2" fmla="*/ 48493 w 2819400"/>
              <a:gd name="T3" fmla="*/ 0 h 2895600"/>
              <a:gd name="T4" fmla="*/ 0 w 2819400"/>
              <a:gd name="T5" fmla="*/ 49657 h 2895600"/>
              <a:gd name="T6" fmla="*/ 0 w 2819400"/>
              <a:gd name="T7" fmla="*/ 496575 h 2895600"/>
              <a:gd name="T8" fmla="*/ 436442 w 2819400"/>
              <a:gd name="T9" fmla="*/ 496575 h 2895600"/>
              <a:gd name="T10" fmla="*/ 484935 w 2819400"/>
              <a:gd name="T11" fmla="*/ 446917 h 2895600"/>
              <a:gd name="T12" fmla="*/ 484935 w 2819400"/>
              <a:gd name="T13" fmla="*/ 0 h 2895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19400" h="2895600">
                <a:moveTo>
                  <a:pt x="2818947" y="0"/>
                </a:moveTo>
                <a:lnTo>
                  <a:pt x="281895" y="0"/>
                </a:lnTo>
                <a:lnTo>
                  <a:pt x="0" y="289511"/>
                </a:lnTo>
                <a:lnTo>
                  <a:pt x="0" y="2895135"/>
                </a:lnTo>
                <a:lnTo>
                  <a:pt x="2537053" y="2895135"/>
                </a:lnTo>
                <a:lnTo>
                  <a:pt x="2818947" y="2605620"/>
                </a:lnTo>
                <a:lnTo>
                  <a:pt x="2818947" y="0"/>
                </a:lnTo>
                <a:close/>
              </a:path>
            </a:pathLst>
          </a:custGeom>
          <a:solidFill>
            <a:srgbClr val="FADCC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792" name="object 8">
            <a:extLst>
              <a:ext uri="{FF2B5EF4-FFF2-40B4-BE49-F238E27FC236}">
                <a16:creationId xmlns:a16="http://schemas.microsoft.com/office/drawing/2014/main" id="{757763B7-4410-465D-8FB9-D56DAACECA76}"/>
              </a:ext>
            </a:extLst>
          </p:cNvPr>
          <p:cNvSpPr>
            <a:spLocks/>
          </p:cNvSpPr>
          <p:nvPr/>
        </p:nvSpPr>
        <p:spPr bwMode="auto">
          <a:xfrm>
            <a:off x="3922713" y="1608138"/>
            <a:ext cx="1979612" cy="2038350"/>
          </a:xfrm>
          <a:custGeom>
            <a:avLst/>
            <a:gdLst>
              <a:gd name="T0" fmla="*/ 0 w 2814954"/>
              <a:gd name="T1" fmla="*/ 498311 h 2898775"/>
              <a:gd name="T2" fmla="*/ 0 w 2814954"/>
              <a:gd name="T3" fmla="*/ 50358 h 2898775"/>
              <a:gd name="T4" fmla="*/ 48488 w 2814954"/>
              <a:gd name="T5" fmla="*/ 0 h 2898775"/>
              <a:gd name="T6" fmla="*/ 484116 w 2814954"/>
              <a:gd name="T7" fmla="*/ 0 h 2898775"/>
              <a:gd name="T8" fmla="*/ 484116 w 2814954"/>
              <a:gd name="T9" fmla="*/ 448539 h 2898775"/>
              <a:gd name="T10" fmla="*/ 436388 w 2814954"/>
              <a:gd name="T11" fmla="*/ 498311 h 2898775"/>
              <a:gd name="T12" fmla="*/ 0 w 2814954"/>
              <a:gd name="T13" fmla="*/ 498311 h 28987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14954" h="2898775">
                <a:moveTo>
                  <a:pt x="0" y="2898540"/>
                </a:moveTo>
                <a:lnTo>
                  <a:pt x="0" y="292920"/>
                </a:lnTo>
                <a:lnTo>
                  <a:pt x="281893" y="0"/>
                </a:lnTo>
                <a:lnTo>
                  <a:pt x="2814525" y="0"/>
                </a:lnTo>
                <a:lnTo>
                  <a:pt x="2814525" y="2609029"/>
                </a:lnTo>
                <a:lnTo>
                  <a:pt x="2537050" y="2898540"/>
                </a:lnTo>
                <a:lnTo>
                  <a:pt x="0" y="2898540"/>
                </a:lnTo>
              </a:path>
            </a:pathLst>
          </a:custGeom>
          <a:noFill/>
          <a:ln w="42007">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8793" name="object 9">
            <a:extLst>
              <a:ext uri="{FF2B5EF4-FFF2-40B4-BE49-F238E27FC236}">
                <a16:creationId xmlns:a16="http://schemas.microsoft.com/office/drawing/2014/main" id="{C30D0FEB-55F7-47C4-9CED-0130675CAD05}"/>
              </a:ext>
            </a:extLst>
          </p:cNvPr>
          <p:cNvSpPr>
            <a:spLocks/>
          </p:cNvSpPr>
          <p:nvPr/>
        </p:nvSpPr>
        <p:spPr bwMode="auto">
          <a:xfrm>
            <a:off x="3922713" y="1611313"/>
            <a:ext cx="1982787" cy="203200"/>
          </a:xfrm>
          <a:custGeom>
            <a:avLst/>
            <a:gdLst>
              <a:gd name="T0" fmla="*/ 0 w 2819400"/>
              <a:gd name="T1" fmla="*/ 48394 h 290830"/>
              <a:gd name="T2" fmla="*/ 436441 w 2819400"/>
              <a:gd name="T3" fmla="*/ 48394 h 290830"/>
              <a:gd name="T4" fmla="*/ 484935 w 2819400"/>
              <a:gd name="T5" fmla="*/ 0 h 290830"/>
              <a:gd name="T6" fmla="*/ 0 60000 65536"/>
              <a:gd name="T7" fmla="*/ 0 60000 65536"/>
              <a:gd name="T8" fmla="*/ 0 60000 65536"/>
            </a:gdLst>
            <a:ahLst/>
            <a:cxnLst>
              <a:cxn ang="T6">
                <a:pos x="T0" y="T1"/>
              </a:cxn>
              <a:cxn ang="T7">
                <a:pos x="T2" y="T3"/>
              </a:cxn>
              <a:cxn ang="T8">
                <a:pos x="T4" y="T5"/>
              </a:cxn>
            </a:cxnLst>
            <a:rect l="0" t="0" r="r" b="b"/>
            <a:pathLst>
              <a:path w="2819400" h="290830">
                <a:moveTo>
                  <a:pt x="0" y="290648"/>
                </a:moveTo>
                <a:lnTo>
                  <a:pt x="2537050" y="290648"/>
                </a:lnTo>
                <a:lnTo>
                  <a:pt x="2818946" y="0"/>
                </a:lnTo>
              </a:path>
            </a:pathLst>
          </a:custGeom>
          <a:noFill/>
          <a:ln w="42007">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8794" name="object 10">
            <a:extLst>
              <a:ext uri="{FF2B5EF4-FFF2-40B4-BE49-F238E27FC236}">
                <a16:creationId xmlns:a16="http://schemas.microsoft.com/office/drawing/2014/main" id="{E32AD553-F23B-4E47-B923-6F6ACE98D15F}"/>
              </a:ext>
            </a:extLst>
          </p:cNvPr>
          <p:cNvSpPr>
            <a:spLocks/>
          </p:cNvSpPr>
          <p:nvPr/>
        </p:nvSpPr>
        <p:spPr bwMode="auto">
          <a:xfrm>
            <a:off x="5710238" y="1814513"/>
            <a:ext cx="0" cy="1831975"/>
          </a:xfrm>
          <a:custGeom>
            <a:avLst/>
            <a:gdLst>
              <a:gd name="T0" fmla="*/ 0 h 2606040"/>
              <a:gd name="T1" fmla="*/ 447304 h 2606040"/>
              <a:gd name="T2" fmla="*/ 0 60000 65536"/>
              <a:gd name="T3" fmla="*/ 0 60000 65536"/>
            </a:gdLst>
            <a:ahLst/>
            <a:cxnLst>
              <a:cxn ang="T2">
                <a:pos x="0" y="T0"/>
              </a:cxn>
              <a:cxn ang="T3">
                <a:pos x="0" y="T1"/>
              </a:cxn>
            </a:cxnLst>
            <a:rect l="0" t="0" r="r" b="b"/>
            <a:pathLst>
              <a:path h="2606040">
                <a:moveTo>
                  <a:pt x="0" y="0"/>
                </a:moveTo>
                <a:lnTo>
                  <a:pt x="0" y="2605620"/>
                </a:lnTo>
              </a:path>
            </a:pathLst>
          </a:custGeom>
          <a:noFill/>
          <a:ln w="42007">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8795" name="object 11">
            <a:extLst>
              <a:ext uri="{FF2B5EF4-FFF2-40B4-BE49-F238E27FC236}">
                <a16:creationId xmlns:a16="http://schemas.microsoft.com/office/drawing/2014/main" id="{422AF5DD-FAB6-440F-9785-6C5488F0092F}"/>
              </a:ext>
            </a:extLst>
          </p:cNvPr>
          <p:cNvSpPr>
            <a:spLocks/>
          </p:cNvSpPr>
          <p:nvPr/>
        </p:nvSpPr>
        <p:spPr bwMode="auto">
          <a:xfrm>
            <a:off x="4662488" y="1906588"/>
            <a:ext cx="61912" cy="738187"/>
          </a:xfrm>
          <a:custGeom>
            <a:avLst/>
            <a:gdLst>
              <a:gd name="T0" fmla="*/ 0 w 88900"/>
              <a:gd name="T1" fmla="*/ 180119 h 1050289"/>
              <a:gd name="T2" fmla="*/ 14488 w 88900"/>
              <a:gd name="T3" fmla="*/ 180119 h 1050289"/>
              <a:gd name="T4" fmla="*/ 14488 w 88900"/>
              <a:gd name="T5" fmla="*/ 0 h 1050289"/>
              <a:gd name="T6" fmla="*/ 0 w 88900"/>
              <a:gd name="T7" fmla="*/ 0 h 1050289"/>
              <a:gd name="T8" fmla="*/ 0 w 88900"/>
              <a:gd name="T9" fmla="*/ 180119 h 10502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900" h="1050289">
                <a:moveTo>
                  <a:pt x="0" y="1050197"/>
                </a:moveTo>
                <a:lnTo>
                  <a:pt x="88440" y="1050197"/>
                </a:lnTo>
                <a:lnTo>
                  <a:pt x="88440" y="0"/>
                </a:lnTo>
                <a:lnTo>
                  <a:pt x="0" y="0"/>
                </a:lnTo>
                <a:lnTo>
                  <a:pt x="0" y="1050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796" name="object 12">
            <a:extLst>
              <a:ext uri="{FF2B5EF4-FFF2-40B4-BE49-F238E27FC236}">
                <a16:creationId xmlns:a16="http://schemas.microsoft.com/office/drawing/2014/main" id="{2B6AADEB-5EE4-436D-9125-6A8E5B9F6E4D}"/>
              </a:ext>
            </a:extLst>
          </p:cNvPr>
          <p:cNvSpPr>
            <a:spLocks/>
          </p:cNvSpPr>
          <p:nvPr/>
        </p:nvSpPr>
        <p:spPr bwMode="auto">
          <a:xfrm>
            <a:off x="4100513" y="1906588"/>
            <a:ext cx="517525" cy="738187"/>
          </a:xfrm>
          <a:custGeom>
            <a:avLst/>
            <a:gdLst>
              <a:gd name="T0" fmla="*/ 0 w 735329"/>
              <a:gd name="T1" fmla="*/ 180119 h 1050289"/>
              <a:gd name="T2" fmla="*/ 126945 w 735329"/>
              <a:gd name="T3" fmla="*/ 180119 h 1050289"/>
              <a:gd name="T4" fmla="*/ 126945 w 735329"/>
              <a:gd name="T5" fmla="*/ 0 h 1050289"/>
              <a:gd name="T6" fmla="*/ 0 w 735329"/>
              <a:gd name="T7" fmla="*/ 0 h 1050289"/>
              <a:gd name="T8" fmla="*/ 0 w 735329"/>
              <a:gd name="T9" fmla="*/ 180119 h 10502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5329" h="1050289">
                <a:moveTo>
                  <a:pt x="0" y="1050197"/>
                </a:moveTo>
                <a:lnTo>
                  <a:pt x="735137" y="1050197"/>
                </a:lnTo>
                <a:lnTo>
                  <a:pt x="735137" y="0"/>
                </a:lnTo>
                <a:lnTo>
                  <a:pt x="0" y="0"/>
                </a:lnTo>
                <a:lnTo>
                  <a:pt x="0" y="1050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797" name="object 13">
            <a:extLst>
              <a:ext uri="{FF2B5EF4-FFF2-40B4-BE49-F238E27FC236}">
                <a16:creationId xmlns:a16="http://schemas.microsoft.com/office/drawing/2014/main" id="{BB0B5835-3D71-4D5D-BBA6-C8C8E32D1CD9}"/>
              </a:ext>
            </a:extLst>
          </p:cNvPr>
          <p:cNvSpPr>
            <a:spLocks/>
          </p:cNvSpPr>
          <p:nvPr/>
        </p:nvSpPr>
        <p:spPr bwMode="auto">
          <a:xfrm>
            <a:off x="3986213" y="1906588"/>
            <a:ext cx="69850" cy="738187"/>
          </a:xfrm>
          <a:custGeom>
            <a:avLst/>
            <a:gdLst>
              <a:gd name="T0" fmla="*/ 0 w 100964"/>
              <a:gd name="T1" fmla="*/ 180119 h 1050289"/>
              <a:gd name="T2" fmla="*/ 15943 w 100964"/>
              <a:gd name="T3" fmla="*/ 180119 h 1050289"/>
              <a:gd name="T4" fmla="*/ 15943 w 100964"/>
              <a:gd name="T5" fmla="*/ 0 h 1050289"/>
              <a:gd name="T6" fmla="*/ 0 w 100964"/>
              <a:gd name="T7" fmla="*/ 0 h 1050289"/>
              <a:gd name="T8" fmla="*/ 0 w 100964"/>
              <a:gd name="T9" fmla="*/ 180119 h 10502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964" h="1050289">
                <a:moveTo>
                  <a:pt x="0" y="1050197"/>
                </a:moveTo>
                <a:lnTo>
                  <a:pt x="100595" y="1050197"/>
                </a:lnTo>
                <a:lnTo>
                  <a:pt x="100595" y="0"/>
                </a:lnTo>
                <a:lnTo>
                  <a:pt x="0" y="0"/>
                </a:lnTo>
                <a:lnTo>
                  <a:pt x="0" y="1050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798" name="object 14">
            <a:extLst>
              <a:ext uri="{FF2B5EF4-FFF2-40B4-BE49-F238E27FC236}">
                <a16:creationId xmlns:a16="http://schemas.microsoft.com/office/drawing/2014/main" id="{DE8B84E2-CA7F-427E-BCAA-DD48DB1C812B}"/>
              </a:ext>
            </a:extLst>
          </p:cNvPr>
          <p:cNvSpPr>
            <a:spLocks/>
          </p:cNvSpPr>
          <p:nvPr/>
        </p:nvSpPr>
        <p:spPr bwMode="auto">
          <a:xfrm>
            <a:off x="3989388" y="1911350"/>
            <a:ext cx="739775" cy="738188"/>
          </a:xfrm>
          <a:custGeom>
            <a:avLst/>
            <a:gdLst>
              <a:gd name="T0" fmla="*/ 0 w 1050289"/>
              <a:gd name="T1" fmla="*/ 0 h 1050289"/>
              <a:gd name="T2" fmla="*/ 182064 w 1050289"/>
              <a:gd name="T3" fmla="*/ 0 h 1050289"/>
              <a:gd name="T4" fmla="*/ 182064 w 1050289"/>
              <a:gd name="T5" fmla="*/ 180120 h 1050289"/>
              <a:gd name="T6" fmla="*/ 0 w 1050289"/>
              <a:gd name="T7" fmla="*/ 180120 h 1050289"/>
              <a:gd name="T8" fmla="*/ 0 w 1050289"/>
              <a:gd name="T9" fmla="*/ 0 h 10502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0289" h="1050289">
                <a:moveTo>
                  <a:pt x="0" y="0"/>
                </a:moveTo>
                <a:lnTo>
                  <a:pt x="1050196" y="0"/>
                </a:lnTo>
                <a:lnTo>
                  <a:pt x="1050196" y="1050196"/>
                </a:lnTo>
                <a:lnTo>
                  <a:pt x="0" y="1050196"/>
                </a:lnTo>
                <a:lnTo>
                  <a:pt x="0" y="0"/>
                </a:lnTo>
                <a:close/>
              </a:path>
            </a:pathLst>
          </a:custGeom>
          <a:noFill/>
          <a:ln w="63011">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8799" name="object 15">
            <a:extLst>
              <a:ext uri="{FF2B5EF4-FFF2-40B4-BE49-F238E27FC236}">
                <a16:creationId xmlns:a16="http://schemas.microsoft.com/office/drawing/2014/main" id="{9DCC827A-B386-475B-AA5D-8196A527ABEC}"/>
              </a:ext>
            </a:extLst>
          </p:cNvPr>
          <p:cNvSpPr>
            <a:spLocks/>
          </p:cNvSpPr>
          <p:nvPr/>
        </p:nvSpPr>
        <p:spPr bwMode="auto">
          <a:xfrm>
            <a:off x="4640263" y="1906588"/>
            <a:ext cx="0" cy="738187"/>
          </a:xfrm>
          <a:custGeom>
            <a:avLst/>
            <a:gdLst>
              <a:gd name="T0" fmla="*/ 0 h 1050289"/>
              <a:gd name="T1" fmla="*/ 90059 h 1050289"/>
              <a:gd name="T2" fmla="*/ 180119 h 1050289"/>
              <a:gd name="T3" fmla="*/ 0 60000 65536"/>
              <a:gd name="T4" fmla="*/ 0 60000 65536"/>
              <a:gd name="T5" fmla="*/ 0 60000 65536"/>
            </a:gdLst>
            <a:ahLst/>
            <a:cxnLst>
              <a:cxn ang="T3">
                <a:pos x="0" y="T0"/>
              </a:cxn>
              <a:cxn ang="T4">
                <a:pos x="0" y="T1"/>
              </a:cxn>
              <a:cxn ang="T5">
                <a:pos x="0" y="T2"/>
              </a:cxn>
            </a:cxnLst>
            <a:rect l="0" t="0" r="r" b="b"/>
            <a:pathLst>
              <a:path h="1050289">
                <a:moveTo>
                  <a:pt x="0" y="0"/>
                </a:moveTo>
                <a:lnTo>
                  <a:pt x="0" y="525098"/>
                </a:lnTo>
                <a:lnTo>
                  <a:pt x="0" y="1050196"/>
                </a:lnTo>
              </a:path>
            </a:pathLst>
          </a:custGeom>
          <a:noFill/>
          <a:ln w="63011">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8800" name="object 16">
            <a:extLst>
              <a:ext uri="{FF2B5EF4-FFF2-40B4-BE49-F238E27FC236}">
                <a16:creationId xmlns:a16="http://schemas.microsoft.com/office/drawing/2014/main" id="{EEF497F8-3A1B-450B-A360-34D9B5E4615E}"/>
              </a:ext>
            </a:extLst>
          </p:cNvPr>
          <p:cNvSpPr>
            <a:spLocks/>
          </p:cNvSpPr>
          <p:nvPr/>
        </p:nvSpPr>
        <p:spPr bwMode="auto">
          <a:xfrm>
            <a:off x="4078288" y="1906588"/>
            <a:ext cx="0" cy="738187"/>
          </a:xfrm>
          <a:custGeom>
            <a:avLst/>
            <a:gdLst>
              <a:gd name="T0" fmla="*/ 0 h 1050289"/>
              <a:gd name="T1" fmla="*/ 90059 h 1050289"/>
              <a:gd name="T2" fmla="*/ 180119 h 1050289"/>
              <a:gd name="T3" fmla="*/ 0 60000 65536"/>
              <a:gd name="T4" fmla="*/ 0 60000 65536"/>
              <a:gd name="T5" fmla="*/ 0 60000 65536"/>
            </a:gdLst>
            <a:ahLst/>
            <a:cxnLst>
              <a:cxn ang="T3">
                <a:pos x="0" y="T0"/>
              </a:cxn>
              <a:cxn ang="T4">
                <a:pos x="0" y="T1"/>
              </a:cxn>
              <a:cxn ang="T5">
                <a:pos x="0" y="T2"/>
              </a:cxn>
            </a:cxnLst>
            <a:rect l="0" t="0" r="r" b="b"/>
            <a:pathLst>
              <a:path h="1050289">
                <a:moveTo>
                  <a:pt x="0" y="0"/>
                </a:moveTo>
                <a:lnTo>
                  <a:pt x="0" y="525098"/>
                </a:lnTo>
                <a:lnTo>
                  <a:pt x="0" y="1050196"/>
                </a:lnTo>
              </a:path>
            </a:pathLst>
          </a:custGeom>
          <a:noFill/>
          <a:ln w="63011">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8801" name="object 17">
            <a:extLst>
              <a:ext uri="{FF2B5EF4-FFF2-40B4-BE49-F238E27FC236}">
                <a16:creationId xmlns:a16="http://schemas.microsoft.com/office/drawing/2014/main" id="{ECD499DD-149E-4876-96B3-981E88BE1184}"/>
              </a:ext>
            </a:extLst>
          </p:cNvPr>
          <p:cNvSpPr>
            <a:spLocks/>
          </p:cNvSpPr>
          <p:nvPr/>
        </p:nvSpPr>
        <p:spPr bwMode="auto">
          <a:xfrm>
            <a:off x="4240213" y="2117725"/>
            <a:ext cx="273050" cy="328613"/>
          </a:xfrm>
          <a:custGeom>
            <a:avLst/>
            <a:gdLst>
              <a:gd name="T0" fmla="*/ 26268 w 388620"/>
              <a:gd name="T1" fmla="*/ 0 h 467995"/>
              <a:gd name="T2" fmla="*/ 11260 w 388620"/>
              <a:gd name="T3" fmla="*/ 3565 h 467995"/>
              <a:gd name="T4" fmla="*/ 3442 w 388620"/>
              <a:gd name="T5" fmla="*/ 10590 h 467995"/>
              <a:gd name="T6" fmla="*/ 470 w 388620"/>
              <a:gd name="T7" fmla="*/ 17458 h 467995"/>
              <a:gd name="T8" fmla="*/ 0 w 388620"/>
              <a:gd name="T9" fmla="*/ 20551 h 467995"/>
              <a:gd name="T10" fmla="*/ 397 w 388620"/>
              <a:gd name="T11" fmla="*/ 32204 h 467995"/>
              <a:gd name="T12" fmla="*/ 2368 w 388620"/>
              <a:gd name="T13" fmla="*/ 38874 h 467995"/>
              <a:gd name="T14" fmla="*/ 6135 w 388620"/>
              <a:gd name="T15" fmla="*/ 42477 h 467995"/>
              <a:gd name="T16" fmla="*/ 11922 w 388620"/>
              <a:gd name="T17" fmla="*/ 44931 h 467995"/>
              <a:gd name="T18" fmla="*/ 17415 w 388620"/>
              <a:gd name="T19" fmla="*/ 47715 h 467995"/>
              <a:gd name="T20" fmla="*/ 20605 w 388620"/>
              <a:gd name="T21" fmla="*/ 51429 h 467995"/>
              <a:gd name="T22" fmla="*/ 22190 w 388620"/>
              <a:gd name="T23" fmla="*/ 56671 h 467995"/>
              <a:gd name="T24" fmla="*/ 22869 w 388620"/>
              <a:gd name="T25" fmla="*/ 64036 h 467995"/>
              <a:gd name="T26" fmla="*/ 24294 w 388620"/>
              <a:gd name="T27" fmla="*/ 69736 h 467995"/>
              <a:gd name="T28" fmla="*/ 27660 w 388620"/>
              <a:gd name="T29" fmla="*/ 74830 h 467995"/>
              <a:gd name="T30" fmla="*/ 32535 w 388620"/>
              <a:gd name="T31" fmla="*/ 78464 h 467995"/>
              <a:gd name="T32" fmla="*/ 38481 w 388620"/>
              <a:gd name="T33" fmla="*/ 79780 h 467995"/>
              <a:gd name="T34" fmla="*/ 45066 w 388620"/>
              <a:gd name="T35" fmla="*/ 77926 h 467995"/>
              <a:gd name="T36" fmla="*/ 51854 w 388620"/>
              <a:gd name="T37" fmla="*/ 72045 h 467995"/>
              <a:gd name="T38" fmla="*/ 57783 w 388620"/>
              <a:gd name="T39" fmla="*/ 63255 h 467995"/>
              <a:gd name="T40" fmla="*/ 62728 w 388620"/>
              <a:gd name="T41" fmla="*/ 52454 h 467995"/>
              <a:gd name="T42" fmla="*/ 65879 w 388620"/>
              <a:gd name="T43" fmla="*/ 40617 h 467995"/>
              <a:gd name="T44" fmla="*/ 66526 w 388620"/>
              <a:gd name="T45" fmla="*/ 34615 h 467995"/>
              <a:gd name="T46" fmla="*/ 66420 w 388620"/>
              <a:gd name="T47" fmla="*/ 28720 h 467995"/>
              <a:gd name="T48" fmla="*/ 63542 w 388620"/>
              <a:gd name="T49" fmla="*/ 17733 h 467995"/>
              <a:gd name="T50" fmla="*/ 56432 w 388620"/>
              <a:gd name="T51" fmla="*/ 8636 h 467995"/>
              <a:gd name="T52" fmla="*/ 44278 w 388620"/>
              <a:gd name="T53" fmla="*/ 2399 h 467995"/>
              <a:gd name="T54" fmla="*/ 36055 w 388620"/>
              <a:gd name="T55" fmla="*/ 659 h 467995"/>
              <a:gd name="T56" fmla="*/ 26268 w 388620"/>
              <a:gd name="T57" fmla="*/ 0 h 46799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88620" h="467995">
                <a:moveTo>
                  <a:pt x="153404" y="0"/>
                </a:moveTo>
                <a:lnTo>
                  <a:pt x="65759" y="20886"/>
                </a:lnTo>
                <a:lnTo>
                  <a:pt x="20101" y="62042"/>
                </a:lnTo>
                <a:lnTo>
                  <a:pt x="2744" y="102277"/>
                </a:lnTo>
                <a:lnTo>
                  <a:pt x="0" y="120398"/>
                </a:lnTo>
                <a:lnTo>
                  <a:pt x="2320" y="188667"/>
                </a:lnTo>
                <a:lnTo>
                  <a:pt x="13827" y="227741"/>
                </a:lnTo>
                <a:lnTo>
                  <a:pt x="35827" y="248850"/>
                </a:lnTo>
                <a:lnTo>
                  <a:pt x="69626" y="263226"/>
                </a:lnTo>
                <a:lnTo>
                  <a:pt x="101705" y="279532"/>
                </a:lnTo>
                <a:lnTo>
                  <a:pt x="120333" y="301295"/>
                </a:lnTo>
                <a:lnTo>
                  <a:pt x="129590" y="332004"/>
                </a:lnTo>
                <a:lnTo>
                  <a:pt x="133558" y="375150"/>
                </a:lnTo>
                <a:lnTo>
                  <a:pt x="141875" y="408545"/>
                </a:lnTo>
                <a:lnTo>
                  <a:pt x="161537" y="438390"/>
                </a:lnTo>
                <a:lnTo>
                  <a:pt x="190003" y="459674"/>
                </a:lnTo>
                <a:lnTo>
                  <a:pt x="224733" y="467389"/>
                </a:lnTo>
                <a:lnTo>
                  <a:pt x="263187" y="456526"/>
                </a:lnTo>
                <a:lnTo>
                  <a:pt x="302823" y="422075"/>
                </a:lnTo>
                <a:lnTo>
                  <a:pt x="337452" y="370577"/>
                </a:lnTo>
                <a:lnTo>
                  <a:pt x="366335" y="307300"/>
                </a:lnTo>
                <a:lnTo>
                  <a:pt x="384730" y="237955"/>
                </a:lnTo>
                <a:lnTo>
                  <a:pt x="388512" y="202790"/>
                </a:lnTo>
                <a:lnTo>
                  <a:pt x="387894" y="168249"/>
                </a:lnTo>
                <a:lnTo>
                  <a:pt x="371085" y="103892"/>
                </a:lnTo>
                <a:lnTo>
                  <a:pt x="329562" y="50592"/>
                </a:lnTo>
                <a:lnTo>
                  <a:pt x="258583" y="14058"/>
                </a:lnTo>
                <a:lnTo>
                  <a:pt x="210565" y="3863"/>
                </a:lnTo>
                <a:lnTo>
                  <a:pt x="153404" y="0"/>
                </a:lnTo>
                <a:close/>
              </a:path>
            </a:pathLst>
          </a:custGeom>
          <a:solidFill>
            <a:srgbClr val="E8874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802" name="object 18">
            <a:extLst>
              <a:ext uri="{FF2B5EF4-FFF2-40B4-BE49-F238E27FC236}">
                <a16:creationId xmlns:a16="http://schemas.microsoft.com/office/drawing/2014/main" id="{FC954B66-6016-4FA6-87D0-C37EBE9B9003}"/>
              </a:ext>
            </a:extLst>
          </p:cNvPr>
          <p:cNvSpPr>
            <a:spLocks/>
          </p:cNvSpPr>
          <p:nvPr/>
        </p:nvSpPr>
        <p:spPr bwMode="auto">
          <a:xfrm>
            <a:off x="4662488" y="2792413"/>
            <a:ext cx="61912" cy="738187"/>
          </a:xfrm>
          <a:custGeom>
            <a:avLst/>
            <a:gdLst>
              <a:gd name="T0" fmla="*/ 0 w 88900"/>
              <a:gd name="T1" fmla="*/ 180119 h 1050289"/>
              <a:gd name="T2" fmla="*/ 14488 w 88900"/>
              <a:gd name="T3" fmla="*/ 180119 h 1050289"/>
              <a:gd name="T4" fmla="*/ 14488 w 88900"/>
              <a:gd name="T5" fmla="*/ 0 h 1050289"/>
              <a:gd name="T6" fmla="*/ 0 w 88900"/>
              <a:gd name="T7" fmla="*/ 0 h 1050289"/>
              <a:gd name="T8" fmla="*/ 0 w 88900"/>
              <a:gd name="T9" fmla="*/ 180119 h 10502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900" h="1050289">
                <a:moveTo>
                  <a:pt x="0" y="1050196"/>
                </a:moveTo>
                <a:lnTo>
                  <a:pt x="88440" y="1050196"/>
                </a:lnTo>
                <a:lnTo>
                  <a:pt x="88440" y="0"/>
                </a:lnTo>
                <a:lnTo>
                  <a:pt x="0" y="0"/>
                </a:lnTo>
                <a:lnTo>
                  <a:pt x="0" y="10501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803" name="object 19">
            <a:extLst>
              <a:ext uri="{FF2B5EF4-FFF2-40B4-BE49-F238E27FC236}">
                <a16:creationId xmlns:a16="http://schemas.microsoft.com/office/drawing/2014/main" id="{52AE5092-6F2E-494C-926C-7E44DA86779F}"/>
              </a:ext>
            </a:extLst>
          </p:cNvPr>
          <p:cNvSpPr>
            <a:spLocks/>
          </p:cNvSpPr>
          <p:nvPr/>
        </p:nvSpPr>
        <p:spPr bwMode="auto">
          <a:xfrm>
            <a:off x="4100513" y="2792413"/>
            <a:ext cx="517525" cy="738187"/>
          </a:xfrm>
          <a:custGeom>
            <a:avLst/>
            <a:gdLst>
              <a:gd name="T0" fmla="*/ 0 w 735329"/>
              <a:gd name="T1" fmla="*/ 180119 h 1050289"/>
              <a:gd name="T2" fmla="*/ 126945 w 735329"/>
              <a:gd name="T3" fmla="*/ 180119 h 1050289"/>
              <a:gd name="T4" fmla="*/ 126945 w 735329"/>
              <a:gd name="T5" fmla="*/ 0 h 1050289"/>
              <a:gd name="T6" fmla="*/ 0 w 735329"/>
              <a:gd name="T7" fmla="*/ 0 h 1050289"/>
              <a:gd name="T8" fmla="*/ 0 w 735329"/>
              <a:gd name="T9" fmla="*/ 180119 h 10502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5329" h="1050289">
                <a:moveTo>
                  <a:pt x="0" y="1050196"/>
                </a:moveTo>
                <a:lnTo>
                  <a:pt x="735137" y="1050196"/>
                </a:lnTo>
                <a:lnTo>
                  <a:pt x="735137" y="0"/>
                </a:lnTo>
                <a:lnTo>
                  <a:pt x="0" y="0"/>
                </a:lnTo>
                <a:lnTo>
                  <a:pt x="0" y="10501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804" name="object 20">
            <a:extLst>
              <a:ext uri="{FF2B5EF4-FFF2-40B4-BE49-F238E27FC236}">
                <a16:creationId xmlns:a16="http://schemas.microsoft.com/office/drawing/2014/main" id="{8707C044-663D-4270-9D9D-4C1E1AC3A1FD}"/>
              </a:ext>
            </a:extLst>
          </p:cNvPr>
          <p:cNvSpPr>
            <a:spLocks/>
          </p:cNvSpPr>
          <p:nvPr/>
        </p:nvSpPr>
        <p:spPr bwMode="auto">
          <a:xfrm>
            <a:off x="3986213" y="2792413"/>
            <a:ext cx="69850" cy="738187"/>
          </a:xfrm>
          <a:custGeom>
            <a:avLst/>
            <a:gdLst>
              <a:gd name="T0" fmla="*/ 0 w 100964"/>
              <a:gd name="T1" fmla="*/ 180119 h 1050289"/>
              <a:gd name="T2" fmla="*/ 15943 w 100964"/>
              <a:gd name="T3" fmla="*/ 180119 h 1050289"/>
              <a:gd name="T4" fmla="*/ 15943 w 100964"/>
              <a:gd name="T5" fmla="*/ 0 h 1050289"/>
              <a:gd name="T6" fmla="*/ 0 w 100964"/>
              <a:gd name="T7" fmla="*/ 0 h 1050289"/>
              <a:gd name="T8" fmla="*/ 0 w 100964"/>
              <a:gd name="T9" fmla="*/ 180119 h 10502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964" h="1050289">
                <a:moveTo>
                  <a:pt x="0" y="1050196"/>
                </a:moveTo>
                <a:lnTo>
                  <a:pt x="100595" y="1050196"/>
                </a:lnTo>
                <a:lnTo>
                  <a:pt x="100595" y="0"/>
                </a:lnTo>
                <a:lnTo>
                  <a:pt x="0" y="0"/>
                </a:lnTo>
                <a:lnTo>
                  <a:pt x="0" y="10501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805" name="object 21">
            <a:extLst>
              <a:ext uri="{FF2B5EF4-FFF2-40B4-BE49-F238E27FC236}">
                <a16:creationId xmlns:a16="http://schemas.microsoft.com/office/drawing/2014/main" id="{52B6C7B3-FA09-4A1C-BB79-4D4032F94C1F}"/>
              </a:ext>
            </a:extLst>
          </p:cNvPr>
          <p:cNvSpPr>
            <a:spLocks/>
          </p:cNvSpPr>
          <p:nvPr/>
        </p:nvSpPr>
        <p:spPr bwMode="auto">
          <a:xfrm>
            <a:off x="3989388" y="2797175"/>
            <a:ext cx="739775" cy="738188"/>
          </a:xfrm>
          <a:custGeom>
            <a:avLst/>
            <a:gdLst>
              <a:gd name="T0" fmla="*/ 0 w 1050289"/>
              <a:gd name="T1" fmla="*/ 0 h 1050289"/>
              <a:gd name="T2" fmla="*/ 182064 w 1050289"/>
              <a:gd name="T3" fmla="*/ 0 h 1050289"/>
              <a:gd name="T4" fmla="*/ 182064 w 1050289"/>
              <a:gd name="T5" fmla="*/ 180120 h 1050289"/>
              <a:gd name="T6" fmla="*/ 0 w 1050289"/>
              <a:gd name="T7" fmla="*/ 180120 h 1050289"/>
              <a:gd name="T8" fmla="*/ 0 w 1050289"/>
              <a:gd name="T9" fmla="*/ 0 h 10502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0289" h="1050289">
                <a:moveTo>
                  <a:pt x="0" y="0"/>
                </a:moveTo>
                <a:lnTo>
                  <a:pt x="1050196" y="0"/>
                </a:lnTo>
                <a:lnTo>
                  <a:pt x="1050196" y="1050196"/>
                </a:lnTo>
                <a:lnTo>
                  <a:pt x="0" y="1050196"/>
                </a:lnTo>
                <a:lnTo>
                  <a:pt x="0" y="0"/>
                </a:lnTo>
                <a:close/>
              </a:path>
            </a:pathLst>
          </a:custGeom>
          <a:noFill/>
          <a:ln w="63011">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8806" name="object 22">
            <a:extLst>
              <a:ext uri="{FF2B5EF4-FFF2-40B4-BE49-F238E27FC236}">
                <a16:creationId xmlns:a16="http://schemas.microsoft.com/office/drawing/2014/main" id="{9F8E3D13-F258-4168-AAD1-89B66A11C50A}"/>
              </a:ext>
            </a:extLst>
          </p:cNvPr>
          <p:cNvSpPr>
            <a:spLocks/>
          </p:cNvSpPr>
          <p:nvPr/>
        </p:nvSpPr>
        <p:spPr bwMode="auto">
          <a:xfrm>
            <a:off x="4640263" y="2792413"/>
            <a:ext cx="0" cy="738187"/>
          </a:xfrm>
          <a:custGeom>
            <a:avLst/>
            <a:gdLst>
              <a:gd name="T0" fmla="*/ 0 h 1050289"/>
              <a:gd name="T1" fmla="*/ 90059 h 1050289"/>
              <a:gd name="T2" fmla="*/ 180119 h 1050289"/>
              <a:gd name="T3" fmla="*/ 0 60000 65536"/>
              <a:gd name="T4" fmla="*/ 0 60000 65536"/>
              <a:gd name="T5" fmla="*/ 0 60000 65536"/>
            </a:gdLst>
            <a:ahLst/>
            <a:cxnLst>
              <a:cxn ang="T3">
                <a:pos x="0" y="T0"/>
              </a:cxn>
              <a:cxn ang="T4">
                <a:pos x="0" y="T1"/>
              </a:cxn>
              <a:cxn ang="T5">
                <a:pos x="0" y="T2"/>
              </a:cxn>
            </a:cxnLst>
            <a:rect l="0" t="0" r="r" b="b"/>
            <a:pathLst>
              <a:path h="1050289">
                <a:moveTo>
                  <a:pt x="0" y="0"/>
                </a:moveTo>
                <a:lnTo>
                  <a:pt x="0" y="525098"/>
                </a:lnTo>
                <a:lnTo>
                  <a:pt x="0" y="1050196"/>
                </a:lnTo>
              </a:path>
            </a:pathLst>
          </a:custGeom>
          <a:noFill/>
          <a:ln w="63011">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8807" name="object 23">
            <a:extLst>
              <a:ext uri="{FF2B5EF4-FFF2-40B4-BE49-F238E27FC236}">
                <a16:creationId xmlns:a16="http://schemas.microsoft.com/office/drawing/2014/main" id="{78AD1EC4-DA54-4E3D-B0B3-E9172AA87D10}"/>
              </a:ext>
            </a:extLst>
          </p:cNvPr>
          <p:cNvSpPr>
            <a:spLocks/>
          </p:cNvSpPr>
          <p:nvPr/>
        </p:nvSpPr>
        <p:spPr bwMode="auto">
          <a:xfrm>
            <a:off x="4078288" y="2792413"/>
            <a:ext cx="0" cy="738187"/>
          </a:xfrm>
          <a:custGeom>
            <a:avLst/>
            <a:gdLst>
              <a:gd name="T0" fmla="*/ 0 h 1050289"/>
              <a:gd name="T1" fmla="*/ 90059 h 1050289"/>
              <a:gd name="T2" fmla="*/ 180119 h 1050289"/>
              <a:gd name="T3" fmla="*/ 0 60000 65536"/>
              <a:gd name="T4" fmla="*/ 0 60000 65536"/>
              <a:gd name="T5" fmla="*/ 0 60000 65536"/>
            </a:gdLst>
            <a:ahLst/>
            <a:cxnLst>
              <a:cxn ang="T3">
                <a:pos x="0" y="T0"/>
              </a:cxn>
              <a:cxn ang="T4">
                <a:pos x="0" y="T1"/>
              </a:cxn>
              <a:cxn ang="T5">
                <a:pos x="0" y="T2"/>
              </a:cxn>
            </a:cxnLst>
            <a:rect l="0" t="0" r="r" b="b"/>
            <a:pathLst>
              <a:path h="1050289">
                <a:moveTo>
                  <a:pt x="0" y="0"/>
                </a:moveTo>
                <a:lnTo>
                  <a:pt x="0" y="525098"/>
                </a:lnTo>
                <a:lnTo>
                  <a:pt x="0" y="1050196"/>
                </a:lnTo>
              </a:path>
            </a:pathLst>
          </a:custGeom>
          <a:noFill/>
          <a:ln w="63011">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8808" name="object 24">
            <a:extLst>
              <a:ext uri="{FF2B5EF4-FFF2-40B4-BE49-F238E27FC236}">
                <a16:creationId xmlns:a16="http://schemas.microsoft.com/office/drawing/2014/main" id="{3FC359F2-6DAB-474D-8995-7F75182B594C}"/>
              </a:ext>
            </a:extLst>
          </p:cNvPr>
          <p:cNvSpPr>
            <a:spLocks/>
          </p:cNvSpPr>
          <p:nvPr/>
        </p:nvSpPr>
        <p:spPr bwMode="auto">
          <a:xfrm>
            <a:off x="4146550" y="2940050"/>
            <a:ext cx="428625" cy="295275"/>
          </a:xfrm>
          <a:custGeom>
            <a:avLst/>
            <a:gdLst>
              <a:gd name="T0" fmla="*/ 49143 w 609600"/>
              <a:gd name="T1" fmla="*/ 0 h 420370"/>
              <a:gd name="T2" fmla="*/ 42343 w 609600"/>
              <a:gd name="T3" fmla="*/ 893 h 420370"/>
              <a:gd name="T4" fmla="*/ 36115 w 609600"/>
              <a:gd name="T5" fmla="*/ 3761 h 420370"/>
              <a:gd name="T6" fmla="*/ 28453 w 609600"/>
              <a:gd name="T7" fmla="*/ 9178 h 420370"/>
              <a:gd name="T8" fmla="*/ 23254 w 609600"/>
              <a:gd name="T9" fmla="*/ 13186 h 420370"/>
              <a:gd name="T10" fmla="*/ 18875 w 609600"/>
              <a:gd name="T11" fmla="*/ 16723 h 420370"/>
              <a:gd name="T12" fmla="*/ 13676 w 609600"/>
              <a:gd name="T13" fmla="*/ 20730 h 420370"/>
              <a:gd name="T14" fmla="*/ 6015 w 609600"/>
              <a:gd name="T15" fmla="*/ 26145 h 420370"/>
              <a:gd name="T16" fmla="*/ 1053 w 609600"/>
              <a:gd name="T17" fmla="*/ 31268 h 420370"/>
              <a:gd name="T18" fmla="*/ 0 w 609600"/>
              <a:gd name="T19" fmla="*/ 36707 h 420370"/>
              <a:gd name="T20" fmla="*/ 2372 w 609600"/>
              <a:gd name="T21" fmla="*/ 42065 h 420370"/>
              <a:gd name="T22" fmla="*/ 7683 w 609600"/>
              <a:gd name="T23" fmla="*/ 46948 h 420370"/>
              <a:gd name="T24" fmla="*/ 16226 w 609600"/>
              <a:gd name="T25" fmla="*/ 52853 h 420370"/>
              <a:gd name="T26" fmla="*/ 27738 w 609600"/>
              <a:gd name="T27" fmla="*/ 61056 h 420370"/>
              <a:gd name="T28" fmla="*/ 36281 w 609600"/>
              <a:gd name="T29" fmla="*/ 66963 h 420370"/>
              <a:gd name="T30" fmla="*/ 43733 w 609600"/>
              <a:gd name="T31" fmla="*/ 70577 h 420370"/>
              <a:gd name="T32" fmla="*/ 51846 w 609600"/>
              <a:gd name="T33" fmla="*/ 71830 h 420370"/>
              <a:gd name="T34" fmla="*/ 55600 w 609600"/>
              <a:gd name="T35" fmla="*/ 71559 h 420370"/>
              <a:gd name="T36" fmla="*/ 59317 w 609600"/>
              <a:gd name="T37" fmla="*/ 70732 h 420370"/>
              <a:gd name="T38" fmla="*/ 62938 w 609600"/>
              <a:gd name="T39" fmla="*/ 69331 h 420370"/>
              <a:gd name="T40" fmla="*/ 66409 w 609600"/>
              <a:gd name="T41" fmla="*/ 67333 h 420370"/>
              <a:gd name="T42" fmla="*/ 75857 w 609600"/>
              <a:gd name="T43" fmla="*/ 61040 h 420370"/>
              <a:gd name="T44" fmla="*/ 82518 w 609600"/>
              <a:gd name="T45" fmla="*/ 56872 h 420370"/>
              <a:gd name="T46" fmla="*/ 89262 w 609600"/>
              <a:gd name="T47" fmla="*/ 52761 h 420370"/>
              <a:gd name="T48" fmla="*/ 98963 w 609600"/>
              <a:gd name="T49" fmla="*/ 46637 h 420370"/>
              <a:gd name="T50" fmla="*/ 103856 w 609600"/>
              <a:gd name="T51" fmla="*/ 41490 h 420370"/>
              <a:gd name="T52" fmla="*/ 104757 w 609600"/>
              <a:gd name="T53" fmla="*/ 35989 h 420370"/>
              <a:gd name="T54" fmla="*/ 102234 w 609600"/>
              <a:gd name="T55" fmla="*/ 30568 h 420370"/>
              <a:gd name="T56" fmla="*/ 96857 w 609600"/>
              <a:gd name="T57" fmla="*/ 25656 h 420370"/>
              <a:gd name="T58" fmla="*/ 67872 w 609600"/>
              <a:gd name="T59" fmla="*/ 5904 h 420370"/>
              <a:gd name="T60" fmla="*/ 59055 w 609600"/>
              <a:gd name="T61" fmla="*/ 1618 h 420370"/>
              <a:gd name="T62" fmla="*/ 54152 w 609600"/>
              <a:gd name="T63" fmla="*/ 422 h 420370"/>
              <a:gd name="T64" fmla="*/ 49143 w 609600"/>
              <a:gd name="T65" fmla="*/ 0 h 42037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09600" h="420370">
                <a:moveTo>
                  <a:pt x="285955" y="0"/>
                </a:moveTo>
                <a:lnTo>
                  <a:pt x="246384" y="5219"/>
                </a:lnTo>
                <a:lnTo>
                  <a:pt x="210148" y="21992"/>
                </a:lnTo>
                <a:lnTo>
                  <a:pt x="165564" y="53675"/>
                </a:lnTo>
                <a:lnTo>
                  <a:pt x="135312" y="77114"/>
                </a:lnTo>
                <a:lnTo>
                  <a:pt x="109836" y="97802"/>
                </a:lnTo>
                <a:lnTo>
                  <a:pt x="79584" y="121235"/>
                </a:lnTo>
                <a:lnTo>
                  <a:pt x="35001" y="152907"/>
                </a:lnTo>
                <a:lnTo>
                  <a:pt x="6124" y="182865"/>
                </a:lnTo>
                <a:lnTo>
                  <a:pt x="0" y="214670"/>
                </a:lnTo>
                <a:lnTo>
                  <a:pt x="13801" y="246007"/>
                </a:lnTo>
                <a:lnTo>
                  <a:pt x="44703" y="274565"/>
                </a:lnTo>
                <a:lnTo>
                  <a:pt x="94415" y="309095"/>
                </a:lnTo>
                <a:lnTo>
                  <a:pt x="161407" y="357072"/>
                </a:lnTo>
                <a:lnTo>
                  <a:pt x="211118" y="391613"/>
                </a:lnTo>
                <a:lnTo>
                  <a:pt x="254475" y="412751"/>
                </a:lnTo>
                <a:lnTo>
                  <a:pt x="301683" y="420077"/>
                </a:lnTo>
                <a:lnTo>
                  <a:pt x="323530" y="418492"/>
                </a:lnTo>
                <a:lnTo>
                  <a:pt x="345154" y="413659"/>
                </a:lnTo>
                <a:lnTo>
                  <a:pt x="366230" y="405460"/>
                </a:lnTo>
                <a:lnTo>
                  <a:pt x="386427" y="393777"/>
                </a:lnTo>
                <a:lnTo>
                  <a:pt x="441402" y="356976"/>
                </a:lnTo>
                <a:lnTo>
                  <a:pt x="480159" y="332602"/>
                </a:lnTo>
                <a:lnTo>
                  <a:pt x="519405" y="308558"/>
                </a:lnTo>
                <a:lnTo>
                  <a:pt x="575847" y="272746"/>
                </a:lnTo>
                <a:lnTo>
                  <a:pt x="604322" y="242642"/>
                </a:lnTo>
                <a:lnTo>
                  <a:pt x="609566" y="210475"/>
                </a:lnTo>
                <a:lnTo>
                  <a:pt x="594887" y="178766"/>
                </a:lnTo>
                <a:lnTo>
                  <a:pt x="563595" y="150039"/>
                </a:lnTo>
                <a:lnTo>
                  <a:pt x="394938" y="34528"/>
                </a:lnTo>
                <a:lnTo>
                  <a:pt x="343638" y="9463"/>
                </a:lnTo>
                <a:lnTo>
                  <a:pt x="315103" y="2469"/>
                </a:lnTo>
                <a:lnTo>
                  <a:pt x="285955" y="0"/>
                </a:lnTo>
                <a:close/>
              </a:path>
            </a:pathLst>
          </a:custGeom>
          <a:solidFill>
            <a:srgbClr val="3DB5B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809" name="object 25">
            <a:extLst>
              <a:ext uri="{FF2B5EF4-FFF2-40B4-BE49-F238E27FC236}">
                <a16:creationId xmlns:a16="http://schemas.microsoft.com/office/drawing/2014/main" id="{9F30C291-CAAC-4AA6-8982-86D387D23EEC}"/>
              </a:ext>
            </a:extLst>
          </p:cNvPr>
          <p:cNvSpPr>
            <a:spLocks/>
          </p:cNvSpPr>
          <p:nvPr/>
        </p:nvSpPr>
        <p:spPr bwMode="auto">
          <a:xfrm>
            <a:off x="5548313" y="1906588"/>
            <a:ext cx="61912" cy="738187"/>
          </a:xfrm>
          <a:custGeom>
            <a:avLst/>
            <a:gdLst>
              <a:gd name="T0" fmla="*/ 0 w 88900"/>
              <a:gd name="T1" fmla="*/ 180119 h 1050289"/>
              <a:gd name="T2" fmla="*/ 14488 w 88900"/>
              <a:gd name="T3" fmla="*/ 180119 h 1050289"/>
              <a:gd name="T4" fmla="*/ 14488 w 88900"/>
              <a:gd name="T5" fmla="*/ 0 h 1050289"/>
              <a:gd name="T6" fmla="*/ 0 w 88900"/>
              <a:gd name="T7" fmla="*/ 0 h 1050289"/>
              <a:gd name="T8" fmla="*/ 0 w 88900"/>
              <a:gd name="T9" fmla="*/ 180119 h 10502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900" h="1050289">
                <a:moveTo>
                  <a:pt x="0" y="1050197"/>
                </a:moveTo>
                <a:lnTo>
                  <a:pt x="88439" y="1050197"/>
                </a:lnTo>
                <a:lnTo>
                  <a:pt x="88439" y="0"/>
                </a:lnTo>
                <a:lnTo>
                  <a:pt x="0" y="0"/>
                </a:lnTo>
                <a:lnTo>
                  <a:pt x="0" y="1050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810" name="object 26">
            <a:extLst>
              <a:ext uri="{FF2B5EF4-FFF2-40B4-BE49-F238E27FC236}">
                <a16:creationId xmlns:a16="http://schemas.microsoft.com/office/drawing/2014/main" id="{EB34D827-5F1C-4EB0-8EF3-8DD283E8BA42}"/>
              </a:ext>
            </a:extLst>
          </p:cNvPr>
          <p:cNvSpPr>
            <a:spLocks/>
          </p:cNvSpPr>
          <p:nvPr/>
        </p:nvSpPr>
        <p:spPr bwMode="auto">
          <a:xfrm>
            <a:off x="4986338" y="1906588"/>
            <a:ext cx="517525" cy="738187"/>
          </a:xfrm>
          <a:custGeom>
            <a:avLst/>
            <a:gdLst>
              <a:gd name="T0" fmla="*/ 0 w 735329"/>
              <a:gd name="T1" fmla="*/ 180119 h 1050289"/>
              <a:gd name="T2" fmla="*/ 126945 w 735329"/>
              <a:gd name="T3" fmla="*/ 180119 h 1050289"/>
              <a:gd name="T4" fmla="*/ 126945 w 735329"/>
              <a:gd name="T5" fmla="*/ 0 h 1050289"/>
              <a:gd name="T6" fmla="*/ 0 w 735329"/>
              <a:gd name="T7" fmla="*/ 0 h 1050289"/>
              <a:gd name="T8" fmla="*/ 0 w 735329"/>
              <a:gd name="T9" fmla="*/ 180119 h 10502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5329" h="1050289">
                <a:moveTo>
                  <a:pt x="0" y="1050197"/>
                </a:moveTo>
                <a:lnTo>
                  <a:pt x="735137" y="1050197"/>
                </a:lnTo>
                <a:lnTo>
                  <a:pt x="735137" y="0"/>
                </a:lnTo>
                <a:lnTo>
                  <a:pt x="0" y="0"/>
                </a:lnTo>
                <a:lnTo>
                  <a:pt x="0" y="1050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811" name="object 27">
            <a:extLst>
              <a:ext uri="{FF2B5EF4-FFF2-40B4-BE49-F238E27FC236}">
                <a16:creationId xmlns:a16="http://schemas.microsoft.com/office/drawing/2014/main" id="{2EB6DA5E-BA33-4AE6-84C7-484B82D97BF2}"/>
              </a:ext>
            </a:extLst>
          </p:cNvPr>
          <p:cNvSpPr>
            <a:spLocks/>
          </p:cNvSpPr>
          <p:nvPr/>
        </p:nvSpPr>
        <p:spPr bwMode="auto">
          <a:xfrm>
            <a:off x="4872038" y="1906588"/>
            <a:ext cx="71437" cy="738187"/>
          </a:xfrm>
          <a:custGeom>
            <a:avLst/>
            <a:gdLst>
              <a:gd name="T0" fmla="*/ 0 w 100964"/>
              <a:gd name="T1" fmla="*/ 180119 h 1050289"/>
              <a:gd name="T2" fmla="*/ 17838 w 100964"/>
              <a:gd name="T3" fmla="*/ 180119 h 1050289"/>
              <a:gd name="T4" fmla="*/ 17838 w 100964"/>
              <a:gd name="T5" fmla="*/ 0 h 1050289"/>
              <a:gd name="T6" fmla="*/ 0 w 100964"/>
              <a:gd name="T7" fmla="*/ 0 h 1050289"/>
              <a:gd name="T8" fmla="*/ 0 w 100964"/>
              <a:gd name="T9" fmla="*/ 180119 h 10502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964" h="1050289">
                <a:moveTo>
                  <a:pt x="0" y="1050197"/>
                </a:moveTo>
                <a:lnTo>
                  <a:pt x="100594" y="1050197"/>
                </a:lnTo>
                <a:lnTo>
                  <a:pt x="100594" y="0"/>
                </a:lnTo>
                <a:lnTo>
                  <a:pt x="0" y="0"/>
                </a:lnTo>
                <a:lnTo>
                  <a:pt x="0" y="1050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812" name="object 28">
            <a:extLst>
              <a:ext uri="{FF2B5EF4-FFF2-40B4-BE49-F238E27FC236}">
                <a16:creationId xmlns:a16="http://schemas.microsoft.com/office/drawing/2014/main" id="{30BC12BD-5C89-427D-A134-6D78B8CADFEA}"/>
              </a:ext>
            </a:extLst>
          </p:cNvPr>
          <p:cNvSpPr>
            <a:spLocks/>
          </p:cNvSpPr>
          <p:nvPr/>
        </p:nvSpPr>
        <p:spPr bwMode="auto">
          <a:xfrm>
            <a:off x="4876800" y="1911350"/>
            <a:ext cx="738188" cy="738188"/>
          </a:xfrm>
          <a:custGeom>
            <a:avLst/>
            <a:gdLst>
              <a:gd name="T0" fmla="*/ 0 w 1050289"/>
              <a:gd name="T1" fmla="*/ 0 h 1050289"/>
              <a:gd name="T2" fmla="*/ 180120 w 1050289"/>
              <a:gd name="T3" fmla="*/ 0 h 1050289"/>
              <a:gd name="T4" fmla="*/ 180120 w 1050289"/>
              <a:gd name="T5" fmla="*/ 180120 h 1050289"/>
              <a:gd name="T6" fmla="*/ 0 w 1050289"/>
              <a:gd name="T7" fmla="*/ 180120 h 1050289"/>
              <a:gd name="T8" fmla="*/ 0 w 1050289"/>
              <a:gd name="T9" fmla="*/ 0 h 10502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0289" h="1050289">
                <a:moveTo>
                  <a:pt x="0" y="0"/>
                </a:moveTo>
                <a:lnTo>
                  <a:pt x="1050196" y="0"/>
                </a:lnTo>
                <a:lnTo>
                  <a:pt x="1050196" y="1050196"/>
                </a:lnTo>
                <a:lnTo>
                  <a:pt x="0" y="1050196"/>
                </a:lnTo>
                <a:lnTo>
                  <a:pt x="0" y="0"/>
                </a:lnTo>
                <a:close/>
              </a:path>
            </a:pathLst>
          </a:custGeom>
          <a:noFill/>
          <a:ln w="63011">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8813" name="object 29">
            <a:extLst>
              <a:ext uri="{FF2B5EF4-FFF2-40B4-BE49-F238E27FC236}">
                <a16:creationId xmlns:a16="http://schemas.microsoft.com/office/drawing/2014/main" id="{49385710-AEE4-45C9-8C00-8DF55341F03E}"/>
              </a:ext>
            </a:extLst>
          </p:cNvPr>
          <p:cNvSpPr>
            <a:spLocks/>
          </p:cNvSpPr>
          <p:nvPr/>
        </p:nvSpPr>
        <p:spPr bwMode="auto">
          <a:xfrm>
            <a:off x="5526088" y="1906588"/>
            <a:ext cx="0" cy="738187"/>
          </a:xfrm>
          <a:custGeom>
            <a:avLst/>
            <a:gdLst>
              <a:gd name="T0" fmla="*/ 0 h 1050289"/>
              <a:gd name="T1" fmla="*/ 90059 h 1050289"/>
              <a:gd name="T2" fmla="*/ 180119 h 1050289"/>
              <a:gd name="T3" fmla="*/ 0 60000 65536"/>
              <a:gd name="T4" fmla="*/ 0 60000 65536"/>
              <a:gd name="T5" fmla="*/ 0 60000 65536"/>
            </a:gdLst>
            <a:ahLst/>
            <a:cxnLst>
              <a:cxn ang="T3">
                <a:pos x="0" y="T0"/>
              </a:cxn>
              <a:cxn ang="T4">
                <a:pos x="0" y="T1"/>
              </a:cxn>
              <a:cxn ang="T5">
                <a:pos x="0" y="T2"/>
              </a:cxn>
            </a:cxnLst>
            <a:rect l="0" t="0" r="r" b="b"/>
            <a:pathLst>
              <a:path h="1050289">
                <a:moveTo>
                  <a:pt x="0" y="0"/>
                </a:moveTo>
                <a:lnTo>
                  <a:pt x="0" y="525098"/>
                </a:lnTo>
                <a:lnTo>
                  <a:pt x="0" y="1050196"/>
                </a:lnTo>
              </a:path>
            </a:pathLst>
          </a:custGeom>
          <a:noFill/>
          <a:ln w="63011">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8814" name="object 30">
            <a:extLst>
              <a:ext uri="{FF2B5EF4-FFF2-40B4-BE49-F238E27FC236}">
                <a16:creationId xmlns:a16="http://schemas.microsoft.com/office/drawing/2014/main" id="{D19438F3-67F5-40F8-A4B3-2453A0174182}"/>
              </a:ext>
            </a:extLst>
          </p:cNvPr>
          <p:cNvSpPr>
            <a:spLocks/>
          </p:cNvSpPr>
          <p:nvPr/>
        </p:nvSpPr>
        <p:spPr bwMode="auto">
          <a:xfrm>
            <a:off x="4964113" y="1906588"/>
            <a:ext cx="0" cy="738187"/>
          </a:xfrm>
          <a:custGeom>
            <a:avLst/>
            <a:gdLst>
              <a:gd name="T0" fmla="*/ 0 h 1050289"/>
              <a:gd name="T1" fmla="*/ 90059 h 1050289"/>
              <a:gd name="T2" fmla="*/ 180119 h 1050289"/>
              <a:gd name="T3" fmla="*/ 0 60000 65536"/>
              <a:gd name="T4" fmla="*/ 0 60000 65536"/>
              <a:gd name="T5" fmla="*/ 0 60000 65536"/>
            </a:gdLst>
            <a:ahLst/>
            <a:cxnLst>
              <a:cxn ang="T3">
                <a:pos x="0" y="T0"/>
              </a:cxn>
              <a:cxn ang="T4">
                <a:pos x="0" y="T1"/>
              </a:cxn>
              <a:cxn ang="T5">
                <a:pos x="0" y="T2"/>
              </a:cxn>
            </a:cxnLst>
            <a:rect l="0" t="0" r="r" b="b"/>
            <a:pathLst>
              <a:path h="1050289">
                <a:moveTo>
                  <a:pt x="0" y="0"/>
                </a:moveTo>
                <a:lnTo>
                  <a:pt x="0" y="525098"/>
                </a:lnTo>
                <a:lnTo>
                  <a:pt x="0" y="1050196"/>
                </a:lnTo>
              </a:path>
            </a:pathLst>
          </a:custGeom>
          <a:noFill/>
          <a:ln w="63011">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8815" name="object 31">
            <a:extLst>
              <a:ext uri="{FF2B5EF4-FFF2-40B4-BE49-F238E27FC236}">
                <a16:creationId xmlns:a16="http://schemas.microsoft.com/office/drawing/2014/main" id="{32D133D0-9B7C-4E5C-A232-CD469A0FC3EC}"/>
              </a:ext>
            </a:extLst>
          </p:cNvPr>
          <p:cNvSpPr>
            <a:spLocks/>
          </p:cNvSpPr>
          <p:nvPr/>
        </p:nvSpPr>
        <p:spPr bwMode="auto">
          <a:xfrm>
            <a:off x="5126038" y="2117725"/>
            <a:ext cx="273050" cy="328613"/>
          </a:xfrm>
          <a:custGeom>
            <a:avLst/>
            <a:gdLst>
              <a:gd name="T0" fmla="*/ 26267 w 388620"/>
              <a:gd name="T1" fmla="*/ 0 h 467995"/>
              <a:gd name="T2" fmla="*/ 11260 w 388620"/>
              <a:gd name="T3" fmla="*/ 3565 h 467995"/>
              <a:gd name="T4" fmla="*/ 3442 w 388620"/>
              <a:gd name="T5" fmla="*/ 10590 h 467995"/>
              <a:gd name="T6" fmla="*/ 469 w 388620"/>
              <a:gd name="T7" fmla="*/ 17458 h 467995"/>
              <a:gd name="T8" fmla="*/ 0 w 388620"/>
              <a:gd name="T9" fmla="*/ 20551 h 467995"/>
              <a:gd name="T10" fmla="*/ 397 w 388620"/>
              <a:gd name="T11" fmla="*/ 32204 h 467995"/>
              <a:gd name="T12" fmla="*/ 2368 w 388620"/>
              <a:gd name="T13" fmla="*/ 38874 h 467995"/>
              <a:gd name="T14" fmla="*/ 6135 w 388620"/>
              <a:gd name="T15" fmla="*/ 42477 h 467995"/>
              <a:gd name="T16" fmla="*/ 11922 w 388620"/>
              <a:gd name="T17" fmla="*/ 44931 h 467995"/>
              <a:gd name="T18" fmla="*/ 17415 w 388620"/>
              <a:gd name="T19" fmla="*/ 47715 h 467995"/>
              <a:gd name="T20" fmla="*/ 20605 w 388620"/>
              <a:gd name="T21" fmla="*/ 51429 h 467995"/>
              <a:gd name="T22" fmla="*/ 22190 w 388620"/>
              <a:gd name="T23" fmla="*/ 56671 h 467995"/>
              <a:gd name="T24" fmla="*/ 22869 w 388620"/>
              <a:gd name="T25" fmla="*/ 64036 h 467995"/>
              <a:gd name="T26" fmla="*/ 24294 w 388620"/>
              <a:gd name="T27" fmla="*/ 69736 h 467995"/>
              <a:gd name="T28" fmla="*/ 27660 w 388620"/>
              <a:gd name="T29" fmla="*/ 74830 h 467995"/>
              <a:gd name="T30" fmla="*/ 32535 w 388620"/>
              <a:gd name="T31" fmla="*/ 78464 h 467995"/>
              <a:gd name="T32" fmla="*/ 38481 w 388620"/>
              <a:gd name="T33" fmla="*/ 79780 h 467995"/>
              <a:gd name="T34" fmla="*/ 45066 w 388620"/>
              <a:gd name="T35" fmla="*/ 77926 h 467995"/>
              <a:gd name="T36" fmla="*/ 51853 w 388620"/>
              <a:gd name="T37" fmla="*/ 72045 h 467995"/>
              <a:gd name="T38" fmla="*/ 57782 w 388620"/>
              <a:gd name="T39" fmla="*/ 63255 h 467995"/>
              <a:gd name="T40" fmla="*/ 62728 w 388620"/>
              <a:gd name="T41" fmla="*/ 52454 h 467995"/>
              <a:gd name="T42" fmla="*/ 65877 w 388620"/>
              <a:gd name="T43" fmla="*/ 40617 h 467995"/>
              <a:gd name="T44" fmla="*/ 66526 w 388620"/>
              <a:gd name="T45" fmla="*/ 34615 h 467995"/>
              <a:gd name="T46" fmla="*/ 66420 w 388620"/>
              <a:gd name="T47" fmla="*/ 28720 h 467995"/>
              <a:gd name="T48" fmla="*/ 63542 w 388620"/>
              <a:gd name="T49" fmla="*/ 17733 h 467995"/>
              <a:gd name="T50" fmla="*/ 56431 w 388620"/>
              <a:gd name="T51" fmla="*/ 8636 h 467995"/>
              <a:gd name="T52" fmla="*/ 44277 w 388620"/>
              <a:gd name="T53" fmla="*/ 2399 h 467995"/>
              <a:gd name="T54" fmla="*/ 36055 w 388620"/>
              <a:gd name="T55" fmla="*/ 659 h 467995"/>
              <a:gd name="T56" fmla="*/ 26267 w 388620"/>
              <a:gd name="T57" fmla="*/ 0 h 46799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88620" h="467995">
                <a:moveTo>
                  <a:pt x="153403" y="0"/>
                </a:moveTo>
                <a:lnTo>
                  <a:pt x="65758" y="20886"/>
                </a:lnTo>
                <a:lnTo>
                  <a:pt x="20100" y="62042"/>
                </a:lnTo>
                <a:lnTo>
                  <a:pt x="2743" y="102277"/>
                </a:lnTo>
                <a:lnTo>
                  <a:pt x="0" y="120398"/>
                </a:lnTo>
                <a:lnTo>
                  <a:pt x="2320" y="188667"/>
                </a:lnTo>
                <a:lnTo>
                  <a:pt x="13827" y="227741"/>
                </a:lnTo>
                <a:lnTo>
                  <a:pt x="35827" y="248850"/>
                </a:lnTo>
                <a:lnTo>
                  <a:pt x="69626" y="263226"/>
                </a:lnTo>
                <a:lnTo>
                  <a:pt x="101704" y="279532"/>
                </a:lnTo>
                <a:lnTo>
                  <a:pt x="120332" y="301295"/>
                </a:lnTo>
                <a:lnTo>
                  <a:pt x="129589" y="332004"/>
                </a:lnTo>
                <a:lnTo>
                  <a:pt x="133557" y="375150"/>
                </a:lnTo>
                <a:lnTo>
                  <a:pt x="141874" y="408545"/>
                </a:lnTo>
                <a:lnTo>
                  <a:pt x="161536" y="438390"/>
                </a:lnTo>
                <a:lnTo>
                  <a:pt x="190002" y="459674"/>
                </a:lnTo>
                <a:lnTo>
                  <a:pt x="224733" y="467389"/>
                </a:lnTo>
                <a:lnTo>
                  <a:pt x="263186" y="456526"/>
                </a:lnTo>
                <a:lnTo>
                  <a:pt x="302822" y="422075"/>
                </a:lnTo>
                <a:lnTo>
                  <a:pt x="337451" y="370577"/>
                </a:lnTo>
                <a:lnTo>
                  <a:pt x="366334" y="307300"/>
                </a:lnTo>
                <a:lnTo>
                  <a:pt x="384728" y="237955"/>
                </a:lnTo>
                <a:lnTo>
                  <a:pt x="388511" y="202790"/>
                </a:lnTo>
                <a:lnTo>
                  <a:pt x="387892" y="168249"/>
                </a:lnTo>
                <a:lnTo>
                  <a:pt x="371084" y="103892"/>
                </a:lnTo>
                <a:lnTo>
                  <a:pt x="329561" y="50592"/>
                </a:lnTo>
                <a:lnTo>
                  <a:pt x="258581" y="14058"/>
                </a:lnTo>
                <a:lnTo>
                  <a:pt x="210563" y="3863"/>
                </a:lnTo>
                <a:lnTo>
                  <a:pt x="153403" y="0"/>
                </a:lnTo>
                <a:close/>
              </a:path>
            </a:pathLst>
          </a:custGeom>
          <a:solidFill>
            <a:srgbClr val="E8874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816" name="object 32">
            <a:extLst>
              <a:ext uri="{FF2B5EF4-FFF2-40B4-BE49-F238E27FC236}">
                <a16:creationId xmlns:a16="http://schemas.microsoft.com/office/drawing/2014/main" id="{DDEAC523-4C48-41E8-BFF0-D68751AC4593}"/>
              </a:ext>
            </a:extLst>
          </p:cNvPr>
          <p:cNvSpPr>
            <a:spLocks/>
          </p:cNvSpPr>
          <p:nvPr/>
        </p:nvSpPr>
        <p:spPr bwMode="auto">
          <a:xfrm>
            <a:off x="5548313" y="2792413"/>
            <a:ext cx="61912" cy="738187"/>
          </a:xfrm>
          <a:custGeom>
            <a:avLst/>
            <a:gdLst>
              <a:gd name="T0" fmla="*/ 0 w 88900"/>
              <a:gd name="T1" fmla="*/ 180119 h 1050289"/>
              <a:gd name="T2" fmla="*/ 14488 w 88900"/>
              <a:gd name="T3" fmla="*/ 180119 h 1050289"/>
              <a:gd name="T4" fmla="*/ 14488 w 88900"/>
              <a:gd name="T5" fmla="*/ 0 h 1050289"/>
              <a:gd name="T6" fmla="*/ 0 w 88900"/>
              <a:gd name="T7" fmla="*/ 0 h 1050289"/>
              <a:gd name="T8" fmla="*/ 0 w 88900"/>
              <a:gd name="T9" fmla="*/ 180119 h 10502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900" h="1050289">
                <a:moveTo>
                  <a:pt x="0" y="1050196"/>
                </a:moveTo>
                <a:lnTo>
                  <a:pt x="88439" y="1050196"/>
                </a:lnTo>
                <a:lnTo>
                  <a:pt x="88439" y="0"/>
                </a:lnTo>
                <a:lnTo>
                  <a:pt x="0" y="0"/>
                </a:lnTo>
                <a:lnTo>
                  <a:pt x="0" y="10501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817" name="object 33">
            <a:extLst>
              <a:ext uri="{FF2B5EF4-FFF2-40B4-BE49-F238E27FC236}">
                <a16:creationId xmlns:a16="http://schemas.microsoft.com/office/drawing/2014/main" id="{6522E9E2-8BFB-43F2-BF5A-7B52892D4267}"/>
              </a:ext>
            </a:extLst>
          </p:cNvPr>
          <p:cNvSpPr>
            <a:spLocks/>
          </p:cNvSpPr>
          <p:nvPr/>
        </p:nvSpPr>
        <p:spPr bwMode="auto">
          <a:xfrm>
            <a:off x="4986338" y="2792413"/>
            <a:ext cx="517525" cy="738187"/>
          </a:xfrm>
          <a:custGeom>
            <a:avLst/>
            <a:gdLst>
              <a:gd name="T0" fmla="*/ 0 w 735329"/>
              <a:gd name="T1" fmla="*/ 180119 h 1050289"/>
              <a:gd name="T2" fmla="*/ 126945 w 735329"/>
              <a:gd name="T3" fmla="*/ 180119 h 1050289"/>
              <a:gd name="T4" fmla="*/ 126945 w 735329"/>
              <a:gd name="T5" fmla="*/ 0 h 1050289"/>
              <a:gd name="T6" fmla="*/ 0 w 735329"/>
              <a:gd name="T7" fmla="*/ 0 h 1050289"/>
              <a:gd name="T8" fmla="*/ 0 w 735329"/>
              <a:gd name="T9" fmla="*/ 180119 h 10502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5329" h="1050289">
                <a:moveTo>
                  <a:pt x="0" y="1050196"/>
                </a:moveTo>
                <a:lnTo>
                  <a:pt x="735137" y="1050196"/>
                </a:lnTo>
                <a:lnTo>
                  <a:pt x="735137" y="0"/>
                </a:lnTo>
                <a:lnTo>
                  <a:pt x="0" y="0"/>
                </a:lnTo>
                <a:lnTo>
                  <a:pt x="0" y="10501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818" name="object 34">
            <a:extLst>
              <a:ext uri="{FF2B5EF4-FFF2-40B4-BE49-F238E27FC236}">
                <a16:creationId xmlns:a16="http://schemas.microsoft.com/office/drawing/2014/main" id="{CD91EAA1-1668-4A9F-8C67-5CD011F821C1}"/>
              </a:ext>
            </a:extLst>
          </p:cNvPr>
          <p:cNvSpPr>
            <a:spLocks/>
          </p:cNvSpPr>
          <p:nvPr/>
        </p:nvSpPr>
        <p:spPr bwMode="auto">
          <a:xfrm>
            <a:off x="4872038" y="2792413"/>
            <a:ext cx="71437" cy="738187"/>
          </a:xfrm>
          <a:custGeom>
            <a:avLst/>
            <a:gdLst>
              <a:gd name="T0" fmla="*/ 0 w 100964"/>
              <a:gd name="T1" fmla="*/ 180119 h 1050289"/>
              <a:gd name="T2" fmla="*/ 17838 w 100964"/>
              <a:gd name="T3" fmla="*/ 180119 h 1050289"/>
              <a:gd name="T4" fmla="*/ 17838 w 100964"/>
              <a:gd name="T5" fmla="*/ 0 h 1050289"/>
              <a:gd name="T6" fmla="*/ 0 w 100964"/>
              <a:gd name="T7" fmla="*/ 0 h 1050289"/>
              <a:gd name="T8" fmla="*/ 0 w 100964"/>
              <a:gd name="T9" fmla="*/ 180119 h 10502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964" h="1050289">
                <a:moveTo>
                  <a:pt x="0" y="1050196"/>
                </a:moveTo>
                <a:lnTo>
                  <a:pt x="100594" y="1050196"/>
                </a:lnTo>
                <a:lnTo>
                  <a:pt x="100594" y="0"/>
                </a:lnTo>
                <a:lnTo>
                  <a:pt x="0" y="0"/>
                </a:lnTo>
                <a:lnTo>
                  <a:pt x="0" y="10501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819" name="object 35">
            <a:extLst>
              <a:ext uri="{FF2B5EF4-FFF2-40B4-BE49-F238E27FC236}">
                <a16:creationId xmlns:a16="http://schemas.microsoft.com/office/drawing/2014/main" id="{BF79203A-357C-4DA5-B711-4D78CB38C7A4}"/>
              </a:ext>
            </a:extLst>
          </p:cNvPr>
          <p:cNvSpPr>
            <a:spLocks/>
          </p:cNvSpPr>
          <p:nvPr/>
        </p:nvSpPr>
        <p:spPr bwMode="auto">
          <a:xfrm>
            <a:off x="4876800" y="2797175"/>
            <a:ext cx="738188" cy="738188"/>
          </a:xfrm>
          <a:custGeom>
            <a:avLst/>
            <a:gdLst>
              <a:gd name="T0" fmla="*/ 0 w 1050289"/>
              <a:gd name="T1" fmla="*/ 0 h 1050289"/>
              <a:gd name="T2" fmla="*/ 180120 w 1050289"/>
              <a:gd name="T3" fmla="*/ 0 h 1050289"/>
              <a:gd name="T4" fmla="*/ 180120 w 1050289"/>
              <a:gd name="T5" fmla="*/ 180120 h 1050289"/>
              <a:gd name="T6" fmla="*/ 0 w 1050289"/>
              <a:gd name="T7" fmla="*/ 180120 h 1050289"/>
              <a:gd name="T8" fmla="*/ 0 w 1050289"/>
              <a:gd name="T9" fmla="*/ 0 h 10502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0289" h="1050289">
                <a:moveTo>
                  <a:pt x="0" y="0"/>
                </a:moveTo>
                <a:lnTo>
                  <a:pt x="1050196" y="0"/>
                </a:lnTo>
                <a:lnTo>
                  <a:pt x="1050196" y="1050196"/>
                </a:lnTo>
                <a:lnTo>
                  <a:pt x="0" y="1050196"/>
                </a:lnTo>
                <a:lnTo>
                  <a:pt x="0" y="0"/>
                </a:lnTo>
                <a:close/>
              </a:path>
            </a:pathLst>
          </a:custGeom>
          <a:noFill/>
          <a:ln w="63011">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8820" name="object 36">
            <a:extLst>
              <a:ext uri="{FF2B5EF4-FFF2-40B4-BE49-F238E27FC236}">
                <a16:creationId xmlns:a16="http://schemas.microsoft.com/office/drawing/2014/main" id="{8872178D-A5A5-40CB-8503-476BB5A24E5E}"/>
              </a:ext>
            </a:extLst>
          </p:cNvPr>
          <p:cNvSpPr>
            <a:spLocks/>
          </p:cNvSpPr>
          <p:nvPr/>
        </p:nvSpPr>
        <p:spPr bwMode="auto">
          <a:xfrm>
            <a:off x="5526088" y="2792413"/>
            <a:ext cx="0" cy="738187"/>
          </a:xfrm>
          <a:custGeom>
            <a:avLst/>
            <a:gdLst>
              <a:gd name="T0" fmla="*/ 0 h 1050289"/>
              <a:gd name="T1" fmla="*/ 90059 h 1050289"/>
              <a:gd name="T2" fmla="*/ 180119 h 1050289"/>
              <a:gd name="T3" fmla="*/ 0 60000 65536"/>
              <a:gd name="T4" fmla="*/ 0 60000 65536"/>
              <a:gd name="T5" fmla="*/ 0 60000 65536"/>
            </a:gdLst>
            <a:ahLst/>
            <a:cxnLst>
              <a:cxn ang="T3">
                <a:pos x="0" y="T0"/>
              </a:cxn>
              <a:cxn ang="T4">
                <a:pos x="0" y="T1"/>
              </a:cxn>
              <a:cxn ang="T5">
                <a:pos x="0" y="T2"/>
              </a:cxn>
            </a:cxnLst>
            <a:rect l="0" t="0" r="r" b="b"/>
            <a:pathLst>
              <a:path h="1050289">
                <a:moveTo>
                  <a:pt x="0" y="0"/>
                </a:moveTo>
                <a:lnTo>
                  <a:pt x="0" y="525098"/>
                </a:lnTo>
                <a:lnTo>
                  <a:pt x="0" y="1050196"/>
                </a:lnTo>
              </a:path>
            </a:pathLst>
          </a:custGeom>
          <a:noFill/>
          <a:ln w="63011">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8821" name="object 37">
            <a:extLst>
              <a:ext uri="{FF2B5EF4-FFF2-40B4-BE49-F238E27FC236}">
                <a16:creationId xmlns:a16="http://schemas.microsoft.com/office/drawing/2014/main" id="{AA54C1B1-06F0-4364-934A-A07983226EC5}"/>
              </a:ext>
            </a:extLst>
          </p:cNvPr>
          <p:cNvSpPr>
            <a:spLocks/>
          </p:cNvSpPr>
          <p:nvPr/>
        </p:nvSpPr>
        <p:spPr bwMode="auto">
          <a:xfrm>
            <a:off x="4964113" y="2792413"/>
            <a:ext cx="0" cy="738187"/>
          </a:xfrm>
          <a:custGeom>
            <a:avLst/>
            <a:gdLst>
              <a:gd name="T0" fmla="*/ 0 h 1050289"/>
              <a:gd name="T1" fmla="*/ 90059 h 1050289"/>
              <a:gd name="T2" fmla="*/ 180119 h 1050289"/>
              <a:gd name="T3" fmla="*/ 0 60000 65536"/>
              <a:gd name="T4" fmla="*/ 0 60000 65536"/>
              <a:gd name="T5" fmla="*/ 0 60000 65536"/>
            </a:gdLst>
            <a:ahLst/>
            <a:cxnLst>
              <a:cxn ang="T3">
                <a:pos x="0" y="T0"/>
              </a:cxn>
              <a:cxn ang="T4">
                <a:pos x="0" y="T1"/>
              </a:cxn>
              <a:cxn ang="T5">
                <a:pos x="0" y="T2"/>
              </a:cxn>
            </a:cxnLst>
            <a:rect l="0" t="0" r="r" b="b"/>
            <a:pathLst>
              <a:path h="1050289">
                <a:moveTo>
                  <a:pt x="0" y="0"/>
                </a:moveTo>
                <a:lnTo>
                  <a:pt x="0" y="525098"/>
                </a:lnTo>
                <a:lnTo>
                  <a:pt x="0" y="1050196"/>
                </a:lnTo>
              </a:path>
            </a:pathLst>
          </a:custGeom>
          <a:noFill/>
          <a:ln w="63011">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8822" name="object 38">
            <a:extLst>
              <a:ext uri="{FF2B5EF4-FFF2-40B4-BE49-F238E27FC236}">
                <a16:creationId xmlns:a16="http://schemas.microsoft.com/office/drawing/2014/main" id="{F8466E3F-A511-4B5C-83C8-B815AAF3EF8A}"/>
              </a:ext>
            </a:extLst>
          </p:cNvPr>
          <p:cNvSpPr>
            <a:spLocks/>
          </p:cNvSpPr>
          <p:nvPr/>
        </p:nvSpPr>
        <p:spPr bwMode="auto">
          <a:xfrm>
            <a:off x="5087938" y="3013075"/>
            <a:ext cx="306387" cy="296863"/>
          </a:xfrm>
          <a:custGeom>
            <a:avLst/>
            <a:gdLst>
              <a:gd name="T0" fmla="*/ 34991 w 435610"/>
              <a:gd name="T1" fmla="*/ 0 h 420370"/>
              <a:gd name="T2" fmla="*/ 27404 w 435610"/>
              <a:gd name="T3" fmla="*/ 746 h 420370"/>
              <a:gd name="T4" fmla="*/ 20613 w 435610"/>
              <a:gd name="T5" fmla="*/ 2953 h 420370"/>
              <a:gd name="T6" fmla="*/ 14307 w 435610"/>
              <a:gd name="T7" fmla="*/ 6681 h 420370"/>
              <a:gd name="T8" fmla="*/ 8789 w 435610"/>
              <a:gd name="T9" fmla="*/ 11728 h 420370"/>
              <a:gd name="T10" fmla="*/ 4364 w 435610"/>
              <a:gd name="T11" fmla="*/ 17890 h 420370"/>
              <a:gd name="T12" fmla="*/ 1333 w 435610"/>
              <a:gd name="T13" fmla="*/ 24966 h 420370"/>
              <a:gd name="T14" fmla="*/ 0 w 435610"/>
              <a:gd name="T15" fmla="*/ 32753 h 420370"/>
              <a:gd name="T16" fmla="*/ 669 w 435610"/>
              <a:gd name="T17" fmla="*/ 41047 h 420370"/>
              <a:gd name="T18" fmla="*/ 3127 w 435610"/>
              <a:gd name="T19" fmla="*/ 48980 h 420370"/>
              <a:gd name="T20" fmla="*/ 6948 w 435610"/>
              <a:gd name="T21" fmla="*/ 56036 h 420370"/>
              <a:gd name="T22" fmla="*/ 12013 w 435610"/>
              <a:gd name="T23" fmla="*/ 62091 h 420370"/>
              <a:gd name="T24" fmla="*/ 18203 w 435610"/>
              <a:gd name="T25" fmla="*/ 67018 h 420370"/>
              <a:gd name="T26" fmla="*/ 25400 w 435610"/>
              <a:gd name="T27" fmla="*/ 70691 h 420370"/>
              <a:gd name="T28" fmla="*/ 33485 w 435610"/>
              <a:gd name="T29" fmla="*/ 72989 h 420370"/>
              <a:gd name="T30" fmla="*/ 42341 w 435610"/>
              <a:gd name="T31" fmla="*/ 73782 h 420370"/>
              <a:gd name="T32" fmla="*/ 42461 w 435610"/>
              <a:gd name="T33" fmla="*/ 73782 h 420370"/>
              <a:gd name="T34" fmla="*/ 55118 w 435610"/>
              <a:gd name="T35" fmla="*/ 71992 h 420370"/>
              <a:gd name="T36" fmla="*/ 61682 w 435610"/>
              <a:gd name="T37" fmla="*/ 69116 h 420370"/>
              <a:gd name="T38" fmla="*/ 67157 w 435610"/>
              <a:gd name="T39" fmla="*/ 64567 h 420370"/>
              <a:gd name="T40" fmla="*/ 71288 w 435610"/>
              <a:gd name="T41" fmla="*/ 58023 h 420370"/>
              <a:gd name="T42" fmla="*/ 73741 w 435610"/>
              <a:gd name="T43" fmla="*/ 50971 h 420370"/>
              <a:gd name="T44" fmla="*/ 74943 w 435610"/>
              <a:gd name="T45" fmla="*/ 43768 h 420370"/>
              <a:gd name="T46" fmla="*/ 74851 w 435610"/>
              <a:gd name="T47" fmla="*/ 36458 h 420370"/>
              <a:gd name="T48" fmla="*/ 73424 w 435610"/>
              <a:gd name="T49" fmla="*/ 29087 h 420370"/>
              <a:gd name="T50" fmla="*/ 70051 w 435610"/>
              <a:gd name="T51" fmla="*/ 20855 h 420370"/>
              <a:gd name="T52" fmla="*/ 65099 w 435610"/>
              <a:gd name="T53" fmla="*/ 13768 h 420370"/>
              <a:gd name="T54" fmla="*/ 58842 w 435610"/>
              <a:gd name="T55" fmla="*/ 7981 h 420370"/>
              <a:gd name="T56" fmla="*/ 51554 w 435610"/>
              <a:gd name="T57" fmla="*/ 3652 h 420370"/>
              <a:gd name="T58" fmla="*/ 43513 w 435610"/>
              <a:gd name="T59" fmla="*/ 939 h 420370"/>
              <a:gd name="T60" fmla="*/ 34991 w 435610"/>
              <a:gd name="T61" fmla="*/ 0 h 42037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35610" h="420370">
                <a:moveTo>
                  <a:pt x="203280" y="0"/>
                </a:moveTo>
                <a:lnTo>
                  <a:pt x="159205" y="4248"/>
                </a:lnTo>
                <a:lnTo>
                  <a:pt x="119752" y="16815"/>
                </a:lnTo>
                <a:lnTo>
                  <a:pt x="83117" y="38041"/>
                </a:lnTo>
                <a:lnTo>
                  <a:pt x="51062" y="66773"/>
                </a:lnTo>
                <a:lnTo>
                  <a:pt x="25350" y="101858"/>
                </a:lnTo>
                <a:lnTo>
                  <a:pt x="7742" y="142143"/>
                </a:lnTo>
                <a:lnTo>
                  <a:pt x="0" y="186475"/>
                </a:lnTo>
                <a:lnTo>
                  <a:pt x="3885" y="233701"/>
                </a:lnTo>
                <a:lnTo>
                  <a:pt x="18167" y="278866"/>
                </a:lnTo>
                <a:lnTo>
                  <a:pt x="40364" y="319041"/>
                </a:lnTo>
                <a:lnTo>
                  <a:pt x="69787" y="353511"/>
                </a:lnTo>
                <a:lnTo>
                  <a:pt x="105749" y="381563"/>
                </a:lnTo>
                <a:lnTo>
                  <a:pt x="147561" y="402484"/>
                </a:lnTo>
                <a:lnTo>
                  <a:pt x="194534" y="415560"/>
                </a:lnTo>
                <a:lnTo>
                  <a:pt x="245981" y="420077"/>
                </a:lnTo>
                <a:lnTo>
                  <a:pt x="246677" y="420077"/>
                </a:lnTo>
                <a:lnTo>
                  <a:pt x="320206" y="409882"/>
                </a:lnTo>
                <a:lnTo>
                  <a:pt x="358339" y="393509"/>
                </a:lnTo>
                <a:lnTo>
                  <a:pt x="390145" y="367609"/>
                </a:lnTo>
                <a:lnTo>
                  <a:pt x="414142" y="330353"/>
                </a:lnTo>
                <a:lnTo>
                  <a:pt x="428399" y="290204"/>
                </a:lnTo>
                <a:lnTo>
                  <a:pt x="435382" y="249191"/>
                </a:lnTo>
                <a:lnTo>
                  <a:pt x="434847" y="207573"/>
                </a:lnTo>
                <a:lnTo>
                  <a:pt x="426553" y="165605"/>
                </a:lnTo>
                <a:lnTo>
                  <a:pt x="406958" y="118742"/>
                </a:lnTo>
                <a:lnTo>
                  <a:pt x="378188" y="78388"/>
                </a:lnTo>
                <a:lnTo>
                  <a:pt x="341839" y="45439"/>
                </a:lnTo>
                <a:lnTo>
                  <a:pt x="299507" y="20793"/>
                </a:lnTo>
                <a:lnTo>
                  <a:pt x="252789" y="5347"/>
                </a:lnTo>
                <a:lnTo>
                  <a:pt x="203280" y="0"/>
                </a:lnTo>
                <a:close/>
              </a:path>
            </a:pathLst>
          </a:custGeom>
          <a:solidFill>
            <a:srgbClr val="9E254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823" name="object 39">
            <a:extLst>
              <a:ext uri="{FF2B5EF4-FFF2-40B4-BE49-F238E27FC236}">
                <a16:creationId xmlns:a16="http://schemas.microsoft.com/office/drawing/2014/main" id="{751FEB72-2402-4BB1-A5CE-CFD314D1A80F}"/>
              </a:ext>
            </a:extLst>
          </p:cNvPr>
          <p:cNvSpPr>
            <a:spLocks/>
          </p:cNvSpPr>
          <p:nvPr/>
        </p:nvSpPr>
        <p:spPr bwMode="auto">
          <a:xfrm>
            <a:off x="6286500" y="1611313"/>
            <a:ext cx="1982788" cy="2035175"/>
          </a:xfrm>
          <a:custGeom>
            <a:avLst/>
            <a:gdLst>
              <a:gd name="T0" fmla="*/ 484936 w 2819400"/>
              <a:gd name="T1" fmla="*/ 0 h 2895600"/>
              <a:gd name="T2" fmla="*/ 48494 w 2819400"/>
              <a:gd name="T3" fmla="*/ 0 h 2895600"/>
              <a:gd name="T4" fmla="*/ 0 w 2819400"/>
              <a:gd name="T5" fmla="*/ 49657 h 2895600"/>
              <a:gd name="T6" fmla="*/ 0 w 2819400"/>
              <a:gd name="T7" fmla="*/ 496575 h 2895600"/>
              <a:gd name="T8" fmla="*/ 436443 w 2819400"/>
              <a:gd name="T9" fmla="*/ 496575 h 2895600"/>
              <a:gd name="T10" fmla="*/ 484936 w 2819400"/>
              <a:gd name="T11" fmla="*/ 446917 h 2895600"/>
              <a:gd name="T12" fmla="*/ 484936 w 2819400"/>
              <a:gd name="T13" fmla="*/ 0 h 2895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19400" h="2895600">
                <a:moveTo>
                  <a:pt x="2818947" y="0"/>
                </a:moveTo>
                <a:lnTo>
                  <a:pt x="281895" y="0"/>
                </a:lnTo>
                <a:lnTo>
                  <a:pt x="0" y="289511"/>
                </a:lnTo>
                <a:lnTo>
                  <a:pt x="0" y="2895135"/>
                </a:lnTo>
                <a:lnTo>
                  <a:pt x="2537053" y="2895135"/>
                </a:lnTo>
                <a:lnTo>
                  <a:pt x="2818947" y="2605620"/>
                </a:lnTo>
                <a:lnTo>
                  <a:pt x="2818947" y="0"/>
                </a:lnTo>
                <a:close/>
              </a:path>
            </a:pathLst>
          </a:custGeom>
          <a:solidFill>
            <a:srgbClr val="FADCC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824" name="object 40">
            <a:extLst>
              <a:ext uri="{FF2B5EF4-FFF2-40B4-BE49-F238E27FC236}">
                <a16:creationId xmlns:a16="http://schemas.microsoft.com/office/drawing/2014/main" id="{E88E1B2F-9222-4BF3-9792-2EBDB5F4B8B2}"/>
              </a:ext>
            </a:extLst>
          </p:cNvPr>
          <p:cNvSpPr>
            <a:spLocks/>
          </p:cNvSpPr>
          <p:nvPr/>
        </p:nvSpPr>
        <p:spPr bwMode="auto">
          <a:xfrm>
            <a:off x="6286500" y="1608138"/>
            <a:ext cx="1979613" cy="2038350"/>
          </a:xfrm>
          <a:custGeom>
            <a:avLst/>
            <a:gdLst>
              <a:gd name="T0" fmla="*/ 0 w 2814954"/>
              <a:gd name="T1" fmla="*/ 498311 h 2898775"/>
              <a:gd name="T2" fmla="*/ 0 w 2814954"/>
              <a:gd name="T3" fmla="*/ 50358 h 2898775"/>
              <a:gd name="T4" fmla="*/ 48488 w 2814954"/>
              <a:gd name="T5" fmla="*/ 0 h 2898775"/>
              <a:gd name="T6" fmla="*/ 484116 w 2814954"/>
              <a:gd name="T7" fmla="*/ 0 h 2898775"/>
              <a:gd name="T8" fmla="*/ 484116 w 2814954"/>
              <a:gd name="T9" fmla="*/ 448539 h 2898775"/>
              <a:gd name="T10" fmla="*/ 436389 w 2814954"/>
              <a:gd name="T11" fmla="*/ 498311 h 2898775"/>
              <a:gd name="T12" fmla="*/ 0 w 2814954"/>
              <a:gd name="T13" fmla="*/ 498311 h 28987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14954" h="2898775">
                <a:moveTo>
                  <a:pt x="0" y="2898540"/>
                </a:moveTo>
                <a:lnTo>
                  <a:pt x="0" y="292920"/>
                </a:lnTo>
                <a:lnTo>
                  <a:pt x="281893" y="0"/>
                </a:lnTo>
                <a:lnTo>
                  <a:pt x="2814525" y="0"/>
                </a:lnTo>
                <a:lnTo>
                  <a:pt x="2814525" y="2609029"/>
                </a:lnTo>
                <a:lnTo>
                  <a:pt x="2537050" y="2898540"/>
                </a:lnTo>
                <a:lnTo>
                  <a:pt x="0" y="2898540"/>
                </a:lnTo>
              </a:path>
            </a:pathLst>
          </a:custGeom>
          <a:noFill/>
          <a:ln w="42007">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8825" name="object 41">
            <a:extLst>
              <a:ext uri="{FF2B5EF4-FFF2-40B4-BE49-F238E27FC236}">
                <a16:creationId xmlns:a16="http://schemas.microsoft.com/office/drawing/2014/main" id="{1C02F328-5D0C-42FD-A882-21C979F64B21}"/>
              </a:ext>
            </a:extLst>
          </p:cNvPr>
          <p:cNvSpPr>
            <a:spLocks/>
          </p:cNvSpPr>
          <p:nvPr/>
        </p:nvSpPr>
        <p:spPr bwMode="auto">
          <a:xfrm>
            <a:off x="6286500" y="1611313"/>
            <a:ext cx="1982788" cy="203200"/>
          </a:xfrm>
          <a:custGeom>
            <a:avLst/>
            <a:gdLst>
              <a:gd name="T0" fmla="*/ 0 w 2819400"/>
              <a:gd name="T1" fmla="*/ 48394 h 290830"/>
              <a:gd name="T2" fmla="*/ 436443 w 2819400"/>
              <a:gd name="T3" fmla="*/ 48394 h 290830"/>
              <a:gd name="T4" fmla="*/ 484936 w 2819400"/>
              <a:gd name="T5" fmla="*/ 0 h 290830"/>
              <a:gd name="T6" fmla="*/ 0 60000 65536"/>
              <a:gd name="T7" fmla="*/ 0 60000 65536"/>
              <a:gd name="T8" fmla="*/ 0 60000 65536"/>
            </a:gdLst>
            <a:ahLst/>
            <a:cxnLst>
              <a:cxn ang="T6">
                <a:pos x="T0" y="T1"/>
              </a:cxn>
              <a:cxn ang="T7">
                <a:pos x="T2" y="T3"/>
              </a:cxn>
              <a:cxn ang="T8">
                <a:pos x="T4" y="T5"/>
              </a:cxn>
            </a:cxnLst>
            <a:rect l="0" t="0" r="r" b="b"/>
            <a:pathLst>
              <a:path w="2819400" h="290830">
                <a:moveTo>
                  <a:pt x="0" y="290648"/>
                </a:moveTo>
                <a:lnTo>
                  <a:pt x="2537050" y="290648"/>
                </a:lnTo>
                <a:lnTo>
                  <a:pt x="2818946" y="0"/>
                </a:lnTo>
              </a:path>
            </a:pathLst>
          </a:custGeom>
          <a:noFill/>
          <a:ln w="42007">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8826" name="object 42">
            <a:extLst>
              <a:ext uri="{FF2B5EF4-FFF2-40B4-BE49-F238E27FC236}">
                <a16:creationId xmlns:a16="http://schemas.microsoft.com/office/drawing/2014/main" id="{9E292624-1FAB-4D5A-A37C-4EC78E12E995}"/>
              </a:ext>
            </a:extLst>
          </p:cNvPr>
          <p:cNvSpPr>
            <a:spLocks/>
          </p:cNvSpPr>
          <p:nvPr/>
        </p:nvSpPr>
        <p:spPr bwMode="auto">
          <a:xfrm>
            <a:off x="8074025" y="1814513"/>
            <a:ext cx="0" cy="1831975"/>
          </a:xfrm>
          <a:custGeom>
            <a:avLst/>
            <a:gdLst>
              <a:gd name="T0" fmla="*/ 0 h 2606040"/>
              <a:gd name="T1" fmla="*/ 447304 h 2606040"/>
              <a:gd name="T2" fmla="*/ 0 60000 65536"/>
              <a:gd name="T3" fmla="*/ 0 60000 65536"/>
            </a:gdLst>
            <a:ahLst/>
            <a:cxnLst>
              <a:cxn ang="T2">
                <a:pos x="0" y="T0"/>
              </a:cxn>
              <a:cxn ang="T3">
                <a:pos x="0" y="T1"/>
              </a:cxn>
            </a:cxnLst>
            <a:rect l="0" t="0" r="r" b="b"/>
            <a:pathLst>
              <a:path h="2606040">
                <a:moveTo>
                  <a:pt x="0" y="0"/>
                </a:moveTo>
                <a:lnTo>
                  <a:pt x="0" y="2605620"/>
                </a:lnTo>
              </a:path>
            </a:pathLst>
          </a:custGeom>
          <a:noFill/>
          <a:ln w="42007">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8827" name="object 43">
            <a:extLst>
              <a:ext uri="{FF2B5EF4-FFF2-40B4-BE49-F238E27FC236}">
                <a16:creationId xmlns:a16="http://schemas.microsoft.com/office/drawing/2014/main" id="{F413023A-9590-4DE4-8EBF-B30758C42B23}"/>
              </a:ext>
            </a:extLst>
          </p:cNvPr>
          <p:cNvSpPr>
            <a:spLocks/>
          </p:cNvSpPr>
          <p:nvPr/>
        </p:nvSpPr>
        <p:spPr bwMode="auto">
          <a:xfrm>
            <a:off x="7024688" y="2792413"/>
            <a:ext cx="61912" cy="738187"/>
          </a:xfrm>
          <a:custGeom>
            <a:avLst/>
            <a:gdLst>
              <a:gd name="T0" fmla="*/ 0 w 88900"/>
              <a:gd name="T1" fmla="*/ 180119 h 1050289"/>
              <a:gd name="T2" fmla="*/ 14488 w 88900"/>
              <a:gd name="T3" fmla="*/ 180119 h 1050289"/>
              <a:gd name="T4" fmla="*/ 14488 w 88900"/>
              <a:gd name="T5" fmla="*/ 0 h 1050289"/>
              <a:gd name="T6" fmla="*/ 0 w 88900"/>
              <a:gd name="T7" fmla="*/ 0 h 1050289"/>
              <a:gd name="T8" fmla="*/ 0 w 88900"/>
              <a:gd name="T9" fmla="*/ 180119 h 10502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900" h="1050289">
                <a:moveTo>
                  <a:pt x="0" y="1050196"/>
                </a:moveTo>
                <a:lnTo>
                  <a:pt x="88440" y="1050196"/>
                </a:lnTo>
                <a:lnTo>
                  <a:pt x="88440" y="0"/>
                </a:lnTo>
                <a:lnTo>
                  <a:pt x="0" y="0"/>
                </a:lnTo>
                <a:lnTo>
                  <a:pt x="0" y="10501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828" name="object 44">
            <a:extLst>
              <a:ext uri="{FF2B5EF4-FFF2-40B4-BE49-F238E27FC236}">
                <a16:creationId xmlns:a16="http://schemas.microsoft.com/office/drawing/2014/main" id="{20F861F3-9276-438E-924F-ECB6A65E3445}"/>
              </a:ext>
            </a:extLst>
          </p:cNvPr>
          <p:cNvSpPr>
            <a:spLocks/>
          </p:cNvSpPr>
          <p:nvPr/>
        </p:nvSpPr>
        <p:spPr bwMode="auto">
          <a:xfrm>
            <a:off x="6464300" y="2792413"/>
            <a:ext cx="515938" cy="738187"/>
          </a:xfrm>
          <a:custGeom>
            <a:avLst/>
            <a:gdLst>
              <a:gd name="T0" fmla="*/ 0 w 735329"/>
              <a:gd name="T1" fmla="*/ 180119 h 1050289"/>
              <a:gd name="T2" fmla="*/ 125011 w 735329"/>
              <a:gd name="T3" fmla="*/ 180119 h 1050289"/>
              <a:gd name="T4" fmla="*/ 125011 w 735329"/>
              <a:gd name="T5" fmla="*/ 0 h 1050289"/>
              <a:gd name="T6" fmla="*/ 0 w 735329"/>
              <a:gd name="T7" fmla="*/ 0 h 1050289"/>
              <a:gd name="T8" fmla="*/ 0 w 735329"/>
              <a:gd name="T9" fmla="*/ 180119 h 10502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5329" h="1050289">
                <a:moveTo>
                  <a:pt x="0" y="1050196"/>
                </a:moveTo>
                <a:lnTo>
                  <a:pt x="735137" y="1050196"/>
                </a:lnTo>
                <a:lnTo>
                  <a:pt x="735137" y="0"/>
                </a:lnTo>
                <a:lnTo>
                  <a:pt x="0" y="0"/>
                </a:lnTo>
                <a:lnTo>
                  <a:pt x="0" y="10501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829" name="object 45">
            <a:extLst>
              <a:ext uri="{FF2B5EF4-FFF2-40B4-BE49-F238E27FC236}">
                <a16:creationId xmlns:a16="http://schemas.microsoft.com/office/drawing/2014/main" id="{AC70F794-4AA2-4694-A56E-9C1F2C71BA85}"/>
              </a:ext>
            </a:extLst>
          </p:cNvPr>
          <p:cNvSpPr>
            <a:spLocks/>
          </p:cNvSpPr>
          <p:nvPr/>
        </p:nvSpPr>
        <p:spPr bwMode="auto">
          <a:xfrm>
            <a:off x="6348413" y="2792413"/>
            <a:ext cx="71437" cy="738187"/>
          </a:xfrm>
          <a:custGeom>
            <a:avLst/>
            <a:gdLst>
              <a:gd name="T0" fmla="*/ 0 w 100965"/>
              <a:gd name="T1" fmla="*/ 180119 h 1050289"/>
              <a:gd name="T2" fmla="*/ 17837 w 100965"/>
              <a:gd name="T3" fmla="*/ 180119 h 1050289"/>
              <a:gd name="T4" fmla="*/ 17837 w 100965"/>
              <a:gd name="T5" fmla="*/ 0 h 1050289"/>
              <a:gd name="T6" fmla="*/ 0 w 100965"/>
              <a:gd name="T7" fmla="*/ 0 h 1050289"/>
              <a:gd name="T8" fmla="*/ 0 w 100965"/>
              <a:gd name="T9" fmla="*/ 180119 h 10502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965" h="1050289">
                <a:moveTo>
                  <a:pt x="0" y="1050196"/>
                </a:moveTo>
                <a:lnTo>
                  <a:pt x="100594" y="1050196"/>
                </a:lnTo>
                <a:lnTo>
                  <a:pt x="100594" y="0"/>
                </a:lnTo>
                <a:lnTo>
                  <a:pt x="0" y="0"/>
                </a:lnTo>
                <a:lnTo>
                  <a:pt x="0" y="10501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830" name="object 46">
            <a:extLst>
              <a:ext uri="{FF2B5EF4-FFF2-40B4-BE49-F238E27FC236}">
                <a16:creationId xmlns:a16="http://schemas.microsoft.com/office/drawing/2014/main" id="{4C3B05D6-3E7C-419F-AE80-75116864240B}"/>
              </a:ext>
            </a:extLst>
          </p:cNvPr>
          <p:cNvSpPr>
            <a:spLocks/>
          </p:cNvSpPr>
          <p:nvPr/>
        </p:nvSpPr>
        <p:spPr bwMode="auto">
          <a:xfrm>
            <a:off x="6353175" y="2797175"/>
            <a:ext cx="738188" cy="738188"/>
          </a:xfrm>
          <a:custGeom>
            <a:avLst/>
            <a:gdLst>
              <a:gd name="T0" fmla="*/ 0 w 1050290"/>
              <a:gd name="T1" fmla="*/ 0 h 1050289"/>
              <a:gd name="T2" fmla="*/ 180119 w 1050290"/>
              <a:gd name="T3" fmla="*/ 0 h 1050289"/>
              <a:gd name="T4" fmla="*/ 180119 w 1050290"/>
              <a:gd name="T5" fmla="*/ 180120 h 1050289"/>
              <a:gd name="T6" fmla="*/ 0 w 1050290"/>
              <a:gd name="T7" fmla="*/ 180120 h 1050289"/>
              <a:gd name="T8" fmla="*/ 0 w 1050290"/>
              <a:gd name="T9" fmla="*/ 0 h 10502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0290" h="1050289">
                <a:moveTo>
                  <a:pt x="0" y="0"/>
                </a:moveTo>
                <a:lnTo>
                  <a:pt x="1050196" y="0"/>
                </a:lnTo>
                <a:lnTo>
                  <a:pt x="1050196" y="1050196"/>
                </a:lnTo>
                <a:lnTo>
                  <a:pt x="0" y="1050196"/>
                </a:lnTo>
                <a:lnTo>
                  <a:pt x="0" y="0"/>
                </a:lnTo>
                <a:close/>
              </a:path>
            </a:pathLst>
          </a:custGeom>
          <a:noFill/>
          <a:ln w="63011">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8831" name="object 47">
            <a:extLst>
              <a:ext uri="{FF2B5EF4-FFF2-40B4-BE49-F238E27FC236}">
                <a16:creationId xmlns:a16="http://schemas.microsoft.com/office/drawing/2014/main" id="{A745FED3-04BA-4537-88FA-49E8BA1A4929}"/>
              </a:ext>
            </a:extLst>
          </p:cNvPr>
          <p:cNvSpPr>
            <a:spLocks/>
          </p:cNvSpPr>
          <p:nvPr/>
        </p:nvSpPr>
        <p:spPr bwMode="auto">
          <a:xfrm>
            <a:off x="7002463" y="2792413"/>
            <a:ext cx="0" cy="738187"/>
          </a:xfrm>
          <a:custGeom>
            <a:avLst/>
            <a:gdLst>
              <a:gd name="T0" fmla="*/ 0 h 1050289"/>
              <a:gd name="T1" fmla="*/ 90059 h 1050289"/>
              <a:gd name="T2" fmla="*/ 180119 h 1050289"/>
              <a:gd name="T3" fmla="*/ 0 60000 65536"/>
              <a:gd name="T4" fmla="*/ 0 60000 65536"/>
              <a:gd name="T5" fmla="*/ 0 60000 65536"/>
            </a:gdLst>
            <a:ahLst/>
            <a:cxnLst>
              <a:cxn ang="T3">
                <a:pos x="0" y="T0"/>
              </a:cxn>
              <a:cxn ang="T4">
                <a:pos x="0" y="T1"/>
              </a:cxn>
              <a:cxn ang="T5">
                <a:pos x="0" y="T2"/>
              </a:cxn>
            </a:cxnLst>
            <a:rect l="0" t="0" r="r" b="b"/>
            <a:pathLst>
              <a:path h="1050289">
                <a:moveTo>
                  <a:pt x="0" y="0"/>
                </a:moveTo>
                <a:lnTo>
                  <a:pt x="0" y="525098"/>
                </a:lnTo>
                <a:lnTo>
                  <a:pt x="0" y="1050196"/>
                </a:lnTo>
              </a:path>
            </a:pathLst>
          </a:custGeom>
          <a:noFill/>
          <a:ln w="63011">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8832" name="object 48">
            <a:extLst>
              <a:ext uri="{FF2B5EF4-FFF2-40B4-BE49-F238E27FC236}">
                <a16:creationId xmlns:a16="http://schemas.microsoft.com/office/drawing/2014/main" id="{F190BB9B-AE15-468C-98A1-2A188ECEC4D9}"/>
              </a:ext>
            </a:extLst>
          </p:cNvPr>
          <p:cNvSpPr>
            <a:spLocks/>
          </p:cNvSpPr>
          <p:nvPr/>
        </p:nvSpPr>
        <p:spPr bwMode="auto">
          <a:xfrm>
            <a:off x="6442075" y="2792413"/>
            <a:ext cx="0" cy="738187"/>
          </a:xfrm>
          <a:custGeom>
            <a:avLst/>
            <a:gdLst>
              <a:gd name="T0" fmla="*/ 0 h 1050289"/>
              <a:gd name="T1" fmla="*/ 90059 h 1050289"/>
              <a:gd name="T2" fmla="*/ 180119 h 1050289"/>
              <a:gd name="T3" fmla="*/ 0 60000 65536"/>
              <a:gd name="T4" fmla="*/ 0 60000 65536"/>
              <a:gd name="T5" fmla="*/ 0 60000 65536"/>
            </a:gdLst>
            <a:ahLst/>
            <a:cxnLst>
              <a:cxn ang="T3">
                <a:pos x="0" y="T0"/>
              </a:cxn>
              <a:cxn ang="T4">
                <a:pos x="0" y="T1"/>
              </a:cxn>
              <a:cxn ang="T5">
                <a:pos x="0" y="T2"/>
              </a:cxn>
            </a:cxnLst>
            <a:rect l="0" t="0" r="r" b="b"/>
            <a:pathLst>
              <a:path h="1050289">
                <a:moveTo>
                  <a:pt x="0" y="0"/>
                </a:moveTo>
                <a:lnTo>
                  <a:pt x="0" y="525098"/>
                </a:lnTo>
                <a:lnTo>
                  <a:pt x="0" y="1050196"/>
                </a:lnTo>
              </a:path>
            </a:pathLst>
          </a:custGeom>
          <a:noFill/>
          <a:ln w="63011">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8833" name="object 49">
            <a:extLst>
              <a:ext uri="{FF2B5EF4-FFF2-40B4-BE49-F238E27FC236}">
                <a16:creationId xmlns:a16="http://schemas.microsoft.com/office/drawing/2014/main" id="{2996D6EF-8275-46C7-815B-E0E54B4F4925}"/>
              </a:ext>
            </a:extLst>
          </p:cNvPr>
          <p:cNvSpPr>
            <a:spLocks/>
          </p:cNvSpPr>
          <p:nvPr/>
        </p:nvSpPr>
        <p:spPr bwMode="auto">
          <a:xfrm>
            <a:off x="6510338" y="2940050"/>
            <a:ext cx="428625" cy="295275"/>
          </a:xfrm>
          <a:custGeom>
            <a:avLst/>
            <a:gdLst>
              <a:gd name="T0" fmla="*/ 49143 w 609600"/>
              <a:gd name="T1" fmla="*/ 0 h 420370"/>
              <a:gd name="T2" fmla="*/ 42343 w 609600"/>
              <a:gd name="T3" fmla="*/ 893 h 420370"/>
              <a:gd name="T4" fmla="*/ 36115 w 609600"/>
              <a:gd name="T5" fmla="*/ 3761 h 420370"/>
              <a:gd name="T6" fmla="*/ 28453 w 609600"/>
              <a:gd name="T7" fmla="*/ 9178 h 420370"/>
              <a:gd name="T8" fmla="*/ 23254 w 609600"/>
              <a:gd name="T9" fmla="*/ 13186 h 420370"/>
              <a:gd name="T10" fmla="*/ 18875 w 609600"/>
              <a:gd name="T11" fmla="*/ 16723 h 420370"/>
              <a:gd name="T12" fmla="*/ 13676 w 609600"/>
              <a:gd name="T13" fmla="*/ 20730 h 420370"/>
              <a:gd name="T14" fmla="*/ 6015 w 609600"/>
              <a:gd name="T15" fmla="*/ 26145 h 420370"/>
              <a:gd name="T16" fmla="*/ 1053 w 609600"/>
              <a:gd name="T17" fmla="*/ 31268 h 420370"/>
              <a:gd name="T18" fmla="*/ 0 w 609600"/>
              <a:gd name="T19" fmla="*/ 36707 h 420370"/>
              <a:gd name="T20" fmla="*/ 2372 w 609600"/>
              <a:gd name="T21" fmla="*/ 42065 h 420370"/>
              <a:gd name="T22" fmla="*/ 7683 w 609600"/>
              <a:gd name="T23" fmla="*/ 46948 h 420370"/>
              <a:gd name="T24" fmla="*/ 16226 w 609600"/>
              <a:gd name="T25" fmla="*/ 52853 h 420370"/>
              <a:gd name="T26" fmla="*/ 27738 w 609600"/>
              <a:gd name="T27" fmla="*/ 61056 h 420370"/>
              <a:gd name="T28" fmla="*/ 36281 w 609600"/>
              <a:gd name="T29" fmla="*/ 66963 h 420370"/>
              <a:gd name="T30" fmla="*/ 43733 w 609600"/>
              <a:gd name="T31" fmla="*/ 70577 h 420370"/>
              <a:gd name="T32" fmla="*/ 51846 w 609600"/>
              <a:gd name="T33" fmla="*/ 71830 h 420370"/>
              <a:gd name="T34" fmla="*/ 55600 w 609600"/>
              <a:gd name="T35" fmla="*/ 71559 h 420370"/>
              <a:gd name="T36" fmla="*/ 59317 w 609600"/>
              <a:gd name="T37" fmla="*/ 70732 h 420370"/>
              <a:gd name="T38" fmla="*/ 62938 w 609600"/>
              <a:gd name="T39" fmla="*/ 69331 h 420370"/>
              <a:gd name="T40" fmla="*/ 66409 w 609600"/>
              <a:gd name="T41" fmla="*/ 67333 h 420370"/>
              <a:gd name="T42" fmla="*/ 75857 w 609600"/>
              <a:gd name="T43" fmla="*/ 61040 h 420370"/>
              <a:gd name="T44" fmla="*/ 82518 w 609600"/>
              <a:gd name="T45" fmla="*/ 56872 h 420370"/>
              <a:gd name="T46" fmla="*/ 89262 w 609600"/>
              <a:gd name="T47" fmla="*/ 52761 h 420370"/>
              <a:gd name="T48" fmla="*/ 98962 w 609600"/>
              <a:gd name="T49" fmla="*/ 46637 h 420370"/>
              <a:gd name="T50" fmla="*/ 103856 w 609600"/>
              <a:gd name="T51" fmla="*/ 41490 h 420370"/>
              <a:gd name="T52" fmla="*/ 104757 w 609600"/>
              <a:gd name="T53" fmla="*/ 35989 h 420370"/>
              <a:gd name="T54" fmla="*/ 102234 w 609600"/>
              <a:gd name="T55" fmla="*/ 30568 h 420370"/>
              <a:gd name="T56" fmla="*/ 96857 w 609600"/>
              <a:gd name="T57" fmla="*/ 25656 h 420370"/>
              <a:gd name="T58" fmla="*/ 67872 w 609600"/>
              <a:gd name="T59" fmla="*/ 5904 h 420370"/>
              <a:gd name="T60" fmla="*/ 59055 w 609600"/>
              <a:gd name="T61" fmla="*/ 1618 h 420370"/>
              <a:gd name="T62" fmla="*/ 54152 w 609600"/>
              <a:gd name="T63" fmla="*/ 422 h 420370"/>
              <a:gd name="T64" fmla="*/ 49143 w 609600"/>
              <a:gd name="T65" fmla="*/ 0 h 42037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09600" h="420370">
                <a:moveTo>
                  <a:pt x="285955" y="0"/>
                </a:moveTo>
                <a:lnTo>
                  <a:pt x="246384" y="5219"/>
                </a:lnTo>
                <a:lnTo>
                  <a:pt x="210148" y="21992"/>
                </a:lnTo>
                <a:lnTo>
                  <a:pt x="165564" y="53675"/>
                </a:lnTo>
                <a:lnTo>
                  <a:pt x="135312" y="77114"/>
                </a:lnTo>
                <a:lnTo>
                  <a:pt x="109836" y="97802"/>
                </a:lnTo>
                <a:lnTo>
                  <a:pt x="79584" y="121235"/>
                </a:lnTo>
                <a:lnTo>
                  <a:pt x="35001" y="152907"/>
                </a:lnTo>
                <a:lnTo>
                  <a:pt x="6124" y="182865"/>
                </a:lnTo>
                <a:lnTo>
                  <a:pt x="0" y="214670"/>
                </a:lnTo>
                <a:lnTo>
                  <a:pt x="13802" y="246007"/>
                </a:lnTo>
                <a:lnTo>
                  <a:pt x="44705" y="274565"/>
                </a:lnTo>
                <a:lnTo>
                  <a:pt x="94415" y="309095"/>
                </a:lnTo>
                <a:lnTo>
                  <a:pt x="161406" y="357072"/>
                </a:lnTo>
                <a:lnTo>
                  <a:pt x="211118" y="391613"/>
                </a:lnTo>
                <a:lnTo>
                  <a:pt x="254475" y="412751"/>
                </a:lnTo>
                <a:lnTo>
                  <a:pt x="301683" y="420077"/>
                </a:lnTo>
                <a:lnTo>
                  <a:pt x="323529" y="418492"/>
                </a:lnTo>
                <a:lnTo>
                  <a:pt x="345154" y="413659"/>
                </a:lnTo>
                <a:lnTo>
                  <a:pt x="366229" y="405460"/>
                </a:lnTo>
                <a:lnTo>
                  <a:pt x="386427" y="393777"/>
                </a:lnTo>
                <a:lnTo>
                  <a:pt x="441401" y="356976"/>
                </a:lnTo>
                <a:lnTo>
                  <a:pt x="480158" y="332602"/>
                </a:lnTo>
                <a:lnTo>
                  <a:pt x="519404" y="308558"/>
                </a:lnTo>
                <a:lnTo>
                  <a:pt x="575845" y="272746"/>
                </a:lnTo>
                <a:lnTo>
                  <a:pt x="604322" y="242642"/>
                </a:lnTo>
                <a:lnTo>
                  <a:pt x="609566" y="210475"/>
                </a:lnTo>
                <a:lnTo>
                  <a:pt x="594887" y="178766"/>
                </a:lnTo>
                <a:lnTo>
                  <a:pt x="563595" y="150039"/>
                </a:lnTo>
                <a:lnTo>
                  <a:pt x="394936" y="34528"/>
                </a:lnTo>
                <a:lnTo>
                  <a:pt x="343638" y="9463"/>
                </a:lnTo>
                <a:lnTo>
                  <a:pt x="315103" y="2469"/>
                </a:lnTo>
                <a:lnTo>
                  <a:pt x="285955" y="0"/>
                </a:lnTo>
                <a:close/>
              </a:path>
            </a:pathLst>
          </a:custGeom>
          <a:solidFill>
            <a:srgbClr val="3DB5B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834" name="object 50">
            <a:extLst>
              <a:ext uri="{FF2B5EF4-FFF2-40B4-BE49-F238E27FC236}">
                <a16:creationId xmlns:a16="http://schemas.microsoft.com/office/drawing/2014/main" id="{4765F9CB-5F87-4E4F-8726-3D14CF2F33EA}"/>
              </a:ext>
            </a:extLst>
          </p:cNvPr>
          <p:cNvSpPr>
            <a:spLocks/>
          </p:cNvSpPr>
          <p:nvPr/>
        </p:nvSpPr>
        <p:spPr bwMode="auto">
          <a:xfrm>
            <a:off x="7910513" y="1906588"/>
            <a:ext cx="63500" cy="738187"/>
          </a:xfrm>
          <a:custGeom>
            <a:avLst/>
            <a:gdLst>
              <a:gd name="T0" fmla="*/ 0 w 88900"/>
              <a:gd name="T1" fmla="*/ 180119 h 1050289"/>
              <a:gd name="T2" fmla="*/ 16444 w 88900"/>
              <a:gd name="T3" fmla="*/ 180119 h 1050289"/>
              <a:gd name="T4" fmla="*/ 16444 w 88900"/>
              <a:gd name="T5" fmla="*/ 0 h 1050289"/>
              <a:gd name="T6" fmla="*/ 0 w 88900"/>
              <a:gd name="T7" fmla="*/ 0 h 1050289"/>
              <a:gd name="T8" fmla="*/ 0 w 88900"/>
              <a:gd name="T9" fmla="*/ 180119 h 10502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900" h="1050289">
                <a:moveTo>
                  <a:pt x="0" y="1050197"/>
                </a:moveTo>
                <a:lnTo>
                  <a:pt x="88440" y="1050197"/>
                </a:lnTo>
                <a:lnTo>
                  <a:pt x="88440" y="0"/>
                </a:lnTo>
                <a:lnTo>
                  <a:pt x="0" y="0"/>
                </a:lnTo>
                <a:lnTo>
                  <a:pt x="0" y="1050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835" name="object 51">
            <a:extLst>
              <a:ext uri="{FF2B5EF4-FFF2-40B4-BE49-F238E27FC236}">
                <a16:creationId xmlns:a16="http://schemas.microsoft.com/office/drawing/2014/main" id="{D7F32700-73BF-4A0A-8B7B-A883F55AEB5D}"/>
              </a:ext>
            </a:extLst>
          </p:cNvPr>
          <p:cNvSpPr>
            <a:spLocks/>
          </p:cNvSpPr>
          <p:nvPr/>
        </p:nvSpPr>
        <p:spPr bwMode="auto">
          <a:xfrm>
            <a:off x="7350125" y="1906588"/>
            <a:ext cx="515938" cy="738187"/>
          </a:xfrm>
          <a:custGeom>
            <a:avLst/>
            <a:gdLst>
              <a:gd name="T0" fmla="*/ 0 w 735329"/>
              <a:gd name="T1" fmla="*/ 180119 h 1050289"/>
              <a:gd name="T2" fmla="*/ 125011 w 735329"/>
              <a:gd name="T3" fmla="*/ 180119 h 1050289"/>
              <a:gd name="T4" fmla="*/ 125011 w 735329"/>
              <a:gd name="T5" fmla="*/ 0 h 1050289"/>
              <a:gd name="T6" fmla="*/ 0 w 735329"/>
              <a:gd name="T7" fmla="*/ 0 h 1050289"/>
              <a:gd name="T8" fmla="*/ 0 w 735329"/>
              <a:gd name="T9" fmla="*/ 180119 h 10502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5329" h="1050289">
                <a:moveTo>
                  <a:pt x="0" y="1050197"/>
                </a:moveTo>
                <a:lnTo>
                  <a:pt x="735137" y="1050197"/>
                </a:lnTo>
                <a:lnTo>
                  <a:pt x="735137" y="0"/>
                </a:lnTo>
                <a:lnTo>
                  <a:pt x="0" y="0"/>
                </a:lnTo>
                <a:lnTo>
                  <a:pt x="0" y="1050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836" name="object 52">
            <a:extLst>
              <a:ext uri="{FF2B5EF4-FFF2-40B4-BE49-F238E27FC236}">
                <a16:creationId xmlns:a16="http://schemas.microsoft.com/office/drawing/2014/main" id="{AA20A96E-27E8-4F59-A8B0-426FB72A876B}"/>
              </a:ext>
            </a:extLst>
          </p:cNvPr>
          <p:cNvSpPr>
            <a:spLocks/>
          </p:cNvSpPr>
          <p:nvPr/>
        </p:nvSpPr>
        <p:spPr bwMode="auto">
          <a:xfrm>
            <a:off x="7234238" y="1906588"/>
            <a:ext cx="71437" cy="738187"/>
          </a:xfrm>
          <a:custGeom>
            <a:avLst/>
            <a:gdLst>
              <a:gd name="T0" fmla="*/ 0 w 100965"/>
              <a:gd name="T1" fmla="*/ 180119 h 1050289"/>
              <a:gd name="T2" fmla="*/ 17837 w 100965"/>
              <a:gd name="T3" fmla="*/ 180119 h 1050289"/>
              <a:gd name="T4" fmla="*/ 17837 w 100965"/>
              <a:gd name="T5" fmla="*/ 0 h 1050289"/>
              <a:gd name="T6" fmla="*/ 0 w 100965"/>
              <a:gd name="T7" fmla="*/ 0 h 1050289"/>
              <a:gd name="T8" fmla="*/ 0 w 100965"/>
              <a:gd name="T9" fmla="*/ 180119 h 10502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965" h="1050289">
                <a:moveTo>
                  <a:pt x="0" y="1050197"/>
                </a:moveTo>
                <a:lnTo>
                  <a:pt x="100594" y="1050197"/>
                </a:lnTo>
                <a:lnTo>
                  <a:pt x="100594" y="0"/>
                </a:lnTo>
                <a:lnTo>
                  <a:pt x="0" y="0"/>
                </a:lnTo>
                <a:lnTo>
                  <a:pt x="0" y="1050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837" name="object 53">
            <a:extLst>
              <a:ext uri="{FF2B5EF4-FFF2-40B4-BE49-F238E27FC236}">
                <a16:creationId xmlns:a16="http://schemas.microsoft.com/office/drawing/2014/main" id="{8FB5A0D4-2AEC-49AD-B72B-0141EEA615AF}"/>
              </a:ext>
            </a:extLst>
          </p:cNvPr>
          <p:cNvSpPr>
            <a:spLocks/>
          </p:cNvSpPr>
          <p:nvPr/>
        </p:nvSpPr>
        <p:spPr bwMode="auto">
          <a:xfrm>
            <a:off x="7239000" y="1911350"/>
            <a:ext cx="738188" cy="738188"/>
          </a:xfrm>
          <a:custGeom>
            <a:avLst/>
            <a:gdLst>
              <a:gd name="T0" fmla="*/ 0 w 1050290"/>
              <a:gd name="T1" fmla="*/ 0 h 1050289"/>
              <a:gd name="T2" fmla="*/ 180119 w 1050290"/>
              <a:gd name="T3" fmla="*/ 0 h 1050289"/>
              <a:gd name="T4" fmla="*/ 180119 w 1050290"/>
              <a:gd name="T5" fmla="*/ 180120 h 1050289"/>
              <a:gd name="T6" fmla="*/ 0 w 1050290"/>
              <a:gd name="T7" fmla="*/ 180120 h 1050289"/>
              <a:gd name="T8" fmla="*/ 0 w 1050290"/>
              <a:gd name="T9" fmla="*/ 0 h 10502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0290" h="1050289">
                <a:moveTo>
                  <a:pt x="0" y="0"/>
                </a:moveTo>
                <a:lnTo>
                  <a:pt x="1050196" y="0"/>
                </a:lnTo>
                <a:lnTo>
                  <a:pt x="1050196" y="1050196"/>
                </a:lnTo>
                <a:lnTo>
                  <a:pt x="0" y="1050196"/>
                </a:lnTo>
                <a:lnTo>
                  <a:pt x="0" y="0"/>
                </a:lnTo>
                <a:close/>
              </a:path>
            </a:pathLst>
          </a:custGeom>
          <a:noFill/>
          <a:ln w="63011">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8838" name="object 54">
            <a:extLst>
              <a:ext uri="{FF2B5EF4-FFF2-40B4-BE49-F238E27FC236}">
                <a16:creationId xmlns:a16="http://schemas.microsoft.com/office/drawing/2014/main" id="{89890940-0C51-43B5-92A4-C97DF9B16F9D}"/>
              </a:ext>
            </a:extLst>
          </p:cNvPr>
          <p:cNvSpPr>
            <a:spLocks/>
          </p:cNvSpPr>
          <p:nvPr/>
        </p:nvSpPr>
        <p:spPr bwMode="auto">
          <a:xfrm>
            <a:off x="7888288" y="1906588"/>
            <a:ext cx="0" cy="738187"/>
          </a:xfrm>
          <a:custGeom>
            <a:avLst/>
            <a:gdLst>
              <a:gd name="T0" fmla="*/ 0 h 1050289"/>
              <a:gd name="T1" fmla="*/ 90059 h 1050289"/>
              <a:gd name="T2" fmla="*/ 180119 h 1050289"/>
              <a:gd name="T3" fmla="*/ 0 60000 65536"/>
              <a:gd name="T4" fmla="*/ 0 60000 65536"/>
              <a:gd name="T5" fmla="*/ 0 60000 65536"/>
            </a:gdLst>
            <a:ahLst/>
            <a:cxnLst>
              <a:cxn ang="T3">
                <a:pos x="0" y="T0"/>
              </a:cxn>
              <a:cxn ang="T4">
                <a:pos x="0" y="T1"/>
              </a:cxn>
              <a:cxn ang="T5">
                <a:pos x="0" y="T2"/>
              </a:cxn>
            </a:cxnLst>
            <a:rect l="0" t="0" r="r" b="b"/>
            <a:pathLst>
              <a:path h="1050289">
                <a:moveTo>
                  <a:pt x="0" y="0"/>
                </a:moveTo>
                <a:lnTo>
                  <a:pt x="0" y="525098"/>
                </a:lnTo>
                <a:lnTo>
                  <a:pt x="0" y="1050196"/>
                </a:lnTo>
              </a:path>
            </a:pathLst>
          </a:custGeom>
          <a:noFill/>
          <a:ln w="63011">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8839" name="object 55">
            <a:extLst>
              <a:ext uri="{FF2B5EF4-FFF2-40B4-BE49-F238E27FC236}">
                <a16:creationId xmlns:a16="http://schemas.microsoft.com/office/drawing/2014/main" id="{68E71059-B725-445C-8EFD-C752CC644518}"/>
              </a:ext>
            </a:extLst>
          </p:cNvPr>
          <p:cNvSpPr>
            <a:spLocks/>
          </p:cNvSpPr>
          <p:nvPr/>
        </p:nvSpPr>
        <p:spPr bwMode="auto">
          <a:xfrm>
            <a:off x="7327900" y="1906588"/>
            <a:ext cx="0" cy="738187"/>
          </a:xfrm>
          <a:custGeom>
            <a:avLst/>
            <a:gdLst>
              <a:gd name="T0" fmla="*/ 0 h 1050289"/>
              <a:gd name="T1" fmla="*/ 90059 h 1050289"/>
              <a:gd name="T2" fmla="*/ 180119 h 1050289"/>
              <a:gd name="T3" fmla="*/ 0 60000 65536"/>
              <a:gd name="T4" fmla="*/ 0 60000 65536"/>
              <a:gd name="T5" fmla="*/ 0 60000 65536"/>
            </a:gdLst>
            <a:ahLst/>
            <a:cxnLst>
              <a:cxn ang="T3">
                <a:pos x="0" y="T0"/>
              </a:cxn>
              <a:cxn ang="T4">
                <a:pos x="0" y="T1"/>
              </a:cxn>
              <a:cxn ang="T5">
                <a:pos x="0" y="T2"/>
              </a:cxn>
            </a:cxnLst>
            <a:rect l="0" t="0" r="r" b="b"/>
            <a:pathLst>
              <a:path h="1050289">
                <a:moveTo>
                  <a:pt x="0" y="0"/>
                </a:moveTo>
                <a:lnTo>
                  <a:pt x="0" y="525098"/>
                </a:lnTo>
                <a:lnTo>
                  <a:pt x="0" y="1050196"/>
                </a:lnTo>
              </a:path>
            </a:pathLst>
          </a:custGeom>
          <a:noFill/>
          <a:ln w="63011">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8840" name="object 56">
            <a:extLst>
              <a:ext uri="{FF2B5EF4-FFF2-40B4-BE49-F238E27FC236}">
                <a16:creationId xmlns:a16="http://schemas.microsoft.com/office/drawing/2014/main" id="{EFE667E0-045F-4EDB-812B-B75E86D0C80A}"/>
              </a:ext>
            </a:extLst>
          </p:cNvPr>
          <p:cNvSpPr>
            <a:spLocks/>
          </p:cNvSpPr>
          <p:nvPr/>
        </p:nvSpPr>
        <p:spPr bwMode="auto">
          <a:xfrm>
            <a:off x="7488238" y="2117725"/>
            <a:ext cx="273050" cy="328613"/>
          </a:xfrm>
          <a:custGeom>
            <a:avLst/>
            <a:gdLst>
              <a:gd name="T0" fmla="*/ 26268 w 388620"/>
              <a:gd name="T1" fmla="*/ 0 h 467995"/>
              <a:gd name="T2" fmla="*/ 11260 w 388620"/>
              <a:gd name="T3" fmla="*/ 3565 h 467995"/>
              <a:gd name="T4" fmla="*/ 3442 w 388620"/>
              <a:gd name="T5" fmla="*/ 10590 h 467995"/>
              <a:gd name="T6" fmla="*/ 469 w 388620"/>
              <a:gd name="T7" fmla="*/ 17458 h 467995"/>
              <a:gd name="T8" fmla="*/ 0 w 388620"/>
              <a:gd name="T9" fmla="*/ 20551 h 467995"/>
              <a:gd name="T10" fmla="*/ 397 w 388620"/>
              <a:gd name="T11" fmla="*/ 32204 h 467995"/>
              <a:gd name="T12" fmla="*/ 2367 w 388620"/>
              <a:gd name="T13" fmla="*/ 38874 h 467995"/>
              <a:gd name="T14" fmla="*/ 6135 w 388620"/>
              <a:gd name="T15" fmla="*/ 42477 h 467995"/>
              <a:gd name="T16" fmla="*/ 11922 w 388620"/>
              <a:gd name="T17" fmla="*/ 44931 h 467995"/>
              <a:gd name="T18" fmla="*/ 17414 w 388620"/>
              <a:gd name="T19" fmla="*/ 47715 h 467995"/>
              <a:gd name="T20" fmla="*/ 20605 w 388620"/>
              <a:gd name="T21" fmla="*/ 51429 h 467995"/>
              <a:gd name="T22" fmla="*/ 22190 w 388620"/>
              <a:gd name="T23" fmla="*/ 56671 h 467995"/>
              <a:gd name="T24" fmla="*/ 22869 w 388620"/>
              <a:gd name="T25" fmla="*/ 64036 h 467995"/>
              <a:gd name="T26" fmla="*/ 24294 w 388620"/>
              <a:gd name="T27" fmla="*/ 69736 h 467995"/>
              <a:gd name="T28" fmla="*/ 27660 w 388620"/>
              <a:gd name="T29" fmla="*/ 74830 h 467995"/>
              <a:gd name="T30" fmla="*/ 32535 w 388620"/>
              <a:gd name="T31" fmla="*/ 78464 h 467995"/>
              <a:gd name="T32" fmla="*/ 38481 w 388620"/>
              <a:gd name="T33" fmla="*/ 79780 h 467995"/>
              <a:gd name="T34" fmla="*/ 45066 w 388620"/>
              <a:gd name="T35" fmla="*/ 77926 h 467995"/>
              <a:gd name="T36" fmla="*/ 51852 w 388620"/>
              <a:gd name="T37" fmla="*/ 72045 h 467995"/>
              <a:gd name="T38" fmla="*/ 57782 w 388620"/>
              <a:gd name="T39" fmla="*/ 63255 h 467995"/>
              <a:gd name="T40" fmla="*/ 62728 w 388620"/>
              <a:gd name="T41" fmla="*/ 52454 h 467995"/>
              <a:gd name="T42" fmla="*/ 65877 w 388620"/>
              <a:gd name="T43" fmla="*/ 40617 h 467995"/>
              <a:gd name="T44" fmla="*/ 66526 w 388620"/>
              <a:gd name="T45" fmla="*/ 34615 h 467995"/>
              <a:gd name="T46" fmla="*/ 66420 w 388620"/>
              <a:gd name="T47" fmla="*/ 28720 h 467995"/>
              <a:gd name="T48" fmla="*/ 63542 w 388620"/>
              <a:gd name="T49" fmla="*/ 17733 h 467995"/>
              <a:gd name="T50" fmla="*/ 56432 w 388620"/>
              <a:gd name="T51" fmla="*/ 8636 h 467995"/>
              <a:gd name="T52" fmla="*/ 44277 w 388620"/>
              <a:gd name="T53" fmla="*/ 2399 h 467995"/>
              <a:gd name="T54" fmla="*/ 36055 w 388620"/>
              <a:gd name="T55" fmla="*/ 659 h 467995"/>
              <a:gd name="T56" fmla="*/ 26268 w 388620"/>
              <a:gd name="T57" fmla="*/ 0 h 46799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88620" h="467995">
                <a:moveTo>
                  <a:pt x="153404" y="0"/>
                </a:moveTo>
                <a:lnTo>
                  <a:pt x="65758" y="20886"/>
                </a:lnTo>
                <a:lnTo>
                  <a:pt x="20100" y="62042"/>
                </a:lnTo>
                <a:lnTo>
                  <a:pt x="2743" y="102277"/>
                </a:lnTo>
                <a:lnTo>
                  <a:pt x="0" y="120398"/>
                </a:lnTo>
                <a:lnTo>
                  <a:pt x="2319" y="188667"/>
                </a:lnTo>
                <a:lnTo>
                  <a:pt x="13826" y="227741"/>
                </a:lnTo>
                <a:lnTo>
                  <a:pt x="35825" y="248850"/>
                </a:lnTo>
                <a:lnTo>
                  <a:pt x="69625" y="263226"/>
                </a:lnTo>
                <a:lnTo>
                  <a:pt x="101703" y="279532"/>
                </a:lnTo>
                <a:lnTo>
                  <a:pt x="120332" y="301295"/>
                </a:lnTo>
                <a:lnTo>
                  <a:pt x="129589" y="332004"/>
                </a:lnTo>
                <a:lnTo>
                  <a:pt x="133557" y="375150"/>
                </a:lnTo>
                <a:lnTo>
                  <a:pt x="141874" y="408545"/>
                </a:lnTo>
                <a:lnTo>
                  <a:pt x="161536" y="438390"/>
                </a:lnTo>
                <a:lnTo>
                  <a:pt x="190002" y="459674"/>
                </a:lnTo>
                <a:lnTo>
                  <a:pt x="224732" y="467389"/>
                </a:lnTo>
                <a:lnTo>
                  <a:pt x="263185" y="456526"/>
                </a:lnTo>
                <a:lnTo>
                  <a:pt x="302821" y="422075"/>
                </a:lnTo>
                <a:lnTo>
                  <a:pt x="337450" y="370577"/>
                </a:lnTo>
                <a:lnTo>
                  <a:pt x="366333" y="307300"/>
                </a:lnTo>
                <a:lnTo>
                  <a:pt x="384728" y="237955"/>
                </a:lnTo>
                <a:lnTo>
                  <a:pt x="388510" y="202790"/>
                </a:lnTo>
                <a:lnTo>
                  <a:pt x="387892" y="168249"/>
                </a:lnTo>
                <a:lnTo>
                  <a:pt x="371084" y="103892"/>
                </a:lnTo>
                <a:lnTo>
                  <a:pt x="329562" y="50592"/>
                </a:lnTo>
                <a:lnTo>
                  <a:pt x="258582" y="14058"/>
                </a:lnTo>
                <a:lnTo>
                  <a:pt x="210564" y="3863"/>
                </a:lnTo>
                <a:lnTo>
                  <a:pt x="153404" y="0"/>
                </a:lnTo>
                <a:close/>
              </a:path>
            </a:pathLst>
          </a:custGeom>
          <a:solidFill>
            <a:srgbClr val="E8874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841" name="object 57">
            <a:extLst>
              <a:ext uri="{FF2B5EF4-FFF2-40B4-BE49-F238E27FC236}">
                <a16:creationId xmlns:a16="http://schemas.microsoft.com/office/drawing/2014/main" id="{C333F240-4B7F-49AC-9715-D630752EDEF4}"/>
              </a:ext>
            </a:extLst>
          </p:cNvPr>
          <p:cNvSpPr>
            <a:spLocks/>
          </p:cNvSpPr>
          <p:nvPr/>
        </p:nvSpPr>
        <p:spPr bwMode="auto">
          <a:xfrm>
            <a:off x="7910513" y="2792413"/>
            <a:ext cx="63500" cy="738187"/>
          </a:xfrm>
          <a:custGeom>
            <a:avLst/>
            <a:gdLst>
              <a:gd name="T0" fmla="*/ 0 w 88900"/>
              <a:gd name="T1" fmla="*/ 180119 h 1050289"/>
              <a:gd name="T2" fmla="*/ 16444 w 88900"/>
              <a:gd name="T3" fmla="*/ 180119 h 1050289"/>
              <a:gd name="T4" fmla="*/ 16444 w 88900"/>
              <a:gd name="T5" fmla="*/ 0 h 1050289"/>
              <a:gd name="T6" fmla="*/ 0 w 88900"/>
              <a:gd name="T7" fmla="*/ 0 h 1050289"/>
              <a:gd name="T8" fmla="*/ 0 w 88900"/>
              <a:gd name="T9" fmla="*/ 180119 h 10502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900" h="1050289">
                <a:moveTo>
                  <a:pt x="0" y="1050196"/>
                </a:moveTo>
                <a:lnTo>
                  <a:pt x="88440" y="1050196"/>
                </a:lnTo>
                <a:lnTo>
                  <a:pt x="88440" y="0"/>
                </a:lnTo>
                <a:lnTo>
                  <a:pt x="0" y="0"/>
                </a:lnTo>
                <a:lnTo>
                  <a:pt x="0" y="10501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842" name="object 58">
            <a:extLst>
              <a:ext uri="{FF2B5EF4-FFF2-40B4-BE49-F238E27FC236}">
                <a16:creationId xmlns:a16="http://schemas.microsoft.com/office/drawing/2014/main" id="{62CEFC89-3651-4FA2-8005-C7BC98095722}"/>
              </a:ext>
            </a:extLst>
          </p:cNvPr>
          <p:cNvSpPr>
            <a:spLocks/>
          </p:cNvSpPr>
          <p:nvPr/>
        </p:nvSpPr>
        <p:spPr bwMode="auto">
          <a:xfrm>
            <a:off x="7350125" y="2792413"/>
            <a:ext cx="515938" cy="738187"/>
          </a:xfrm>
          <a:custGeom>
            <a:avLst/>
            <a:gdLst>
              <a:gd name="T0" fmla="*/ 0 w 735329"/>
              <a:gd name="T1" fmla="*/ 180119 h 1050289"/>
              <a:gd name="T2" fmla="*/ 125011 w 735329"/>
              <a:gd name="T3" fmla="*/ 180119 h 1050289"/>
              <a:gd name="T4" fmla="*/ 125011 w 735329"/>
              <a:gd name="T5" fmla="*/ 0 h 1050289"/>
              <a:gd name="T6" fmla="*/ 0 w 735329"/>
              <a:gd name="T7" fmla="*/ 0 h 1050289"/>
              <a:gd name="T8" fmla="*/ 0 w 735329"/>
              <a:gd name="T9" fmla="*/ 180119 h 10502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5329" h="1050289">
                <a:moveTo>
                  <a:pt x="0" y="1050196"/>
                </a:moveTo>
                <a:lnTo>
                  <a:pt x="735137" y="1050196"/>
                </a:lnTo>
                <a:lnTo>
                  <a:pt x="735137" y="0"/>
                </a:lnTo>
                <a:lnTo>
                  <a:pt x="0" y="0"/>
                </a:lnTo>
                <a:lnTo>
                  <a:pt x="0" y="10501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843" name="object 59">
            <a:extLst>
              <a:ext uri="{FF2B5EF4-FFF2-40B4-BE49-F238E27FC236}">
                <a16:creationId xmlns:a16="http://schemas.microsoft.com/office/drawing/2014/main" id="{180C9E3B-BF2D-4FB9-9E65-E003E717C47C}"/>
              </a:ext>
            </a:extLst>
          </p:cNvPr>
          <p:cNvSpPr>
            <a:spLocks/>
          </p:cNvSpPr>
          <p:nvPr/>
        </p:nvSpPr>
        <p:spPr bwMode="auto">
          <a:xfrm>
            <a:off x="7234238" y="2792413"/>
            <a:ext cx="71437" cy="738187"/>
          </a:xfrm>
          <a:custGeom>
            <a:avLst/>
            <a:gdLst>
              <a:gd name="T0" fmla="*/ 0 w 100965"/>
              <a:gd name="T1" fmla="*/ 180119 h 1050289"/>
              <a:gd name="T2" fmla="*/ 17837 w 100965"/>
              <a:gd name="T3" fmla="*/ 180119 h 1050289"/>
              <a:gd name="T4" fmla="*/ 17837 w 100965"/>
              <a:gd name="T5" fmla="*/ 0 h 1050289"/>
              <a:gd name="T6" fmla="*/ 0 w 100965"/>
              <a:gd name="T7" fmla="*/ 0 h 1050289"/>
              <a:gd name="T8" fmla="*/ 0 w 100965"/>
              <a:gd name="T9" fmla="*/ 180119 h 10502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965" h="1050289">
                <a:moveTo>
                  <a:pt x="0" y="1050196"/>
                </a:moveTo>
                <a:lnTo>
                  <a:pt x="100594" y="1050196"/>
                </a:lnTo>
                <a:lnTo>
                  <a:pt x="100594" y="0"/>
                </a:lnTo>
                <a:lnTo>
                  <a:pt x="0" y="0"/>
                </a:lnTo>
                <a:lnTo>
                  <a:pt x="0" y="10501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844" name="object 60">
            <a:extLst>
              <a:ext uri="{FF2B5EF4-FFF2-40B4-BE49-F238E27FC236}">
                <a16:creationId xmlns:a16="http://schemas.microsoft.com/office/drawing/2014/main" id="{224BF0D0-9DE3-4D18-98B2-1893DAD98AEA}"/>
              </a:ext>
            </a:extLst>
          </p:cNvPr>
          <p:cNvSpPr>
            <a:spLocks/>
          </p:cNvSpPr>
          <p:nvPr/>
        </p:nvSpPr>
        <p:spPr bwMode="auto">
          <a:xfrm>
            <a:off x="7239000" y="2797175"/>
            <a:ext cx="738188" cy="738188"/>
          </a:xfrm>
          <a:custGeom>
            <a:avLst/>
            <a:gdLst>
              <a:gd name="T0" fmla="*/ 0 w 1050290"/>
              <a:gd name="T1" fmla="*/ 0 h 1050289"/>
              <a:gd name="T2" fmla="*/ 180119 w 1050290"/>
              <a:gd name="T3" fmla="*/ 0 h 1050289"/>
              <a:gd name="T4" fmla="*/ 180119 w 1050290"/>
              <a:gd name="T5" fmla="*/ 180120 h 1050289"/>
              <a:gd name="T6" fmla="*/ 0 w 1050290"/>
              <a:gd name="T7" fmla="*/ 180120 h 1050289"/>
              <a:gd name="T8" fmla="*/ 0 w 1050290"/>
              <a:gd name="T9" fmla="*/ 0 h 10502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0290" h="1050289">
                <a:moveTo>
                  <a:pt x="0" y="0"/>
                </a:moveTo>
                <a:lnTo>
                  <a:pt x="1050196" y="0"/>
                </a:lnTo>
                <a:lnTo>
                  <a:pt x="1050196" y="1050196"/>
                </a:lnTo>
                <a:lnTo>
                  <a:pt x="0" y="1050196"/>
                </a:lnTo>
                <a:lnTo>
                  <a:pt x="0" y="0"/>
                </a:lnTo>
                <a:close/>
              </a:path>
            </a:pathLst>
          </a:custGeom>
          <a:noFill/>
          <a:ln w="63011">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8845" name="object 61">
            <a:extLst>
              <a:ext uri="{FF2B5EF4-FFF2-40B4-BE49-F238E27FC236}">
                <a16:creationId xmlns:a16="http://schemas.microsoft.com/office/drawing/2014/main" id="{B9F2C53F-657F-47D8-916E-93403A29B132}"/>
              </a:ext>
            </a:extLst>
          </p:cNvPr>
          <p:cNvSpPr>
            <a:spLocks/>
          </p:cNvSpPr>
          <p:nvPr/>
        </p:nvSpPr>
        <p:spPr bwMode="auto">
          <a:xfrm>
            <a:off x="7888288" y="2792413"/>
            <a:ext cx="0" cy="738187"/>
          </a:xfrm>
          <a:custGeom>
            <a:avLst/>
            <a:gdLst>
              <a:gd name="T0" fmla="*/ 0 h 1050289"/>
              <a:gd name="T1" fmla="*/ 90059 h 1050289"/>
              <a:gd name="T2" fmla="*/ 180119 h 1050289"/>
              <a:gd name="T3" fmla="*/ 0 60000 65536"/>
              <a:gd name="T4" fmla="*/ 0 60000 65536"/>
              <a:gd name="T5" fmla="*/ 0 60000 65536"/>
            </a:gdLst>
            <a:ahLst/>
            <a:cxnLst>
              <a:cxn ang="T3">
                <a:pos x="0" y="T0"/>
              </a:cxn>
              <a:cxn ang="T4">
                <a:pos x="0" y="T1"/>
              </a:cxn>
              <a:cxn ang="T5">
                <a:pos x="0" y="T2"/>
              </a:cxn>
            </a:cxnLst>
            <a:rect l="0" t="0" r="r" b="b"/>
            <a:pathLst>
              <a:path h="1050289">
                <a:moveTo>
                  <a:pt x="0" y="0"/>
                </a:moveTo>
                <a:lnTo>
                  <a:pt x="0" y="525098"/>
                </a:lnTo>
                <a:lnTo>
                  <a:pt x="0" y="1050196"/>
                </a:lnTo>
              </a:path>
            </a:pathLst>
          </a:custGeom>
          <a:noFill/>
          <a:ln w="63011">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8846" name="object 62">
            <a:extLst>
              <a:ext uri="{FF2B5EF4-FFF2-40B4-BE49-F238E27FC236}">
                <a16:creationId xmlns:a16="http://schemas.microsoft.com/office/drawing/2014/main" id="{07C57F23-AD40-42AE-9D8B-0F908FF5A973}"/>
              </a:ext>
            </a:extLst>
          </p:cNvPr>
          <p:cNvSpPr>
            <a:spLocks/>
          </p:cNvSpPr>
          <p:nvPr/>
        </p:nvSpPr>
        <p:spPr bwMode="auto">
          <a:xfrm>
            <a:off x="7327900" y="2792413"/>
            <a:ext cx="0" cy="738187"/>
          </a:xfrm>
          <a:custGeom>
            <a:avLst/>
            <a:gdLst>
              <a:gd name="T0" fmla="*/ 0 h 1050289"/>
              <a:gd name="T1" fmla="*/ 90059 h 1050289"/>
              <a:gd name="T2" fmla="*/ 180119 h 1050289"/>
              <a:gd name="T3" fmla="*/ 0 60000 65536"/>
              <a:gd name="T4" fmla="*/ 0 60000 65536"/>
              <a:gd name="T5" fmla="*/ 0 60000 65536"/>
            </a:gdLst>
            <a:ahLst/>
            <a:cxnLst>
              <a:cxn ang="T3">
                <a:pos x="0" y="T0"/>
              </a:cxn>
              <a:cxn ang="T4">
                <a:pos x="0" y="T1"/>
              </a:cxn>
              <a:cxn ang="T5">
                <a:pos x="0" y="T2"/>
              </a:cxn>
            </a:cxnLst>
            <a:rect l="0" t="0" r="r" b="b"/>
            <a:pathLst>
              <a:path h="1050289">
                <a:moveTo>
                  <a:pt x="0" y="0"/>
                </a:moveTo>
                <a:lnTo>
                  <a:pt x="0" y="525098"/>
                </a:lnTo>
                <a:lnTo>
                  <a:pt x="0" y="1050196"/>
                </a:lnTo>
              </a:path>
            </a:pathLst>
          </a:custGeom>
          <a:noFill/>
          <a:ln w="63011">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8847" name="object 63">
            <a:extLst>
              <a:ext uri="{FF2B5EF4-FFF2-40B4-BE49-F238E27FC236}">
                <a16:creationId xmlns:a16="http://schemas.microsoft.com/office/drawing/2014/main" id="{BCB01297-C5A4-45ED-9FC7-2788D8477485}"/>
              </a:ext>
            </a:extLst>
          </p:cNvPr>
          <p:cNvSpPr>
            <a:spLocks/>
          </p:cNvSpPr>
          <p:nvPr/>
        </p:nvSpPr>
        <p:spPr bwMode="auto">
          <a:xfrm>
            <a:off x="7450138" y="3013075"/>
            <a:ext cx="306387" cy="296863"/>
          </a:xfrm>
          <a:custGeom>
            <a:avLst/>
            <a:gdLst>
              <a:gd name="T0" fmla="*/ 34992 w 435609"/>
              <a:gd name="T1" fmla="*/ 0 h 420370"/>
              <a:gd name="T2" fmla="*/ 27404 w 435609"/>
              <a:gd name="T3" fmla="*/ 746 h 420370"/>
              <a:gd name="T4" fmla="*/ 20613 w 435609"/>
              <a:gd name="T5" fmla="*/ 2953 h 420370"/>
              <a:gd name="T6" fmla="*/ 14308 w 435609"/>
              <a:gd name="T7" fmla="*/ 6681 h 420370"/>
              <a:gd name="T8" fmla="*/ 8789 w 435609"/>
              <a:gd name="T9" fmla="*/ 11728 h 420370"/>
              <a:gd name="T10" fmla="*/ 4364 w 435609"/>
              <a:gd name="T11" fmla="*/ 17890 h 420370"/>
              <a:gd name="T12" fmla="*/ 1333 w 435609"/>
              <a:gd name="T13" fmla="*/ 24966 h 420370"/>
              <a:gd name="T14" fmla="*/ 0 w 435609"/>
              <a:gd name="T15" fmla="*/ 32753 h 420370"/>
              <a:gd name="T16" fmla="*/ 669 w 435609"/>
              <a:gd name="T17" fmla="*/ 41047 h 420370"/>
              <a:gd name="T18" fmla="*/ 3127 w 435609"/>
              <a:gd name="T19" fmla="*/ 48980 h 420370"/>
              <a:gd name="T20" fmla="*/ 6948 w 435609"/>
              <a:gd name="T21" fmla="*/ 56036 h 420370"/>
              <a:gd name="T22" fmla="*/ 12013 w 435609"/>
              <a:gd name="T23" fmla="*/ 62091 h 420370"/>
              <a:gd name="T24" fmla="*/ 18203 w 435609"/>
              <a:gd name="T25" fmla="*/ 67018 h 420370"/>
              <a:gd name="T26" fmla="*/ 25401 w 435609"/>
              <a:gd name="T27" fmla="*/ 70691 h 420370"/>
              <a:gd name="T28" fmla="*/ 33486 w 435609"/>
              <a:gd name="T29" fmla="*/ 72989 h 420370"/>
              <a:gd name="T30" fmla="*/ 42342 w 435609"/>
              <a:gd name="T31" fmla="*/ 73782 h 420370"/>
              <a:gd name="T32" fmla="*/ 42461 w 435609"/>
              <a:gd name="T33" fmla="*/ 73782 h 420370"/>
              <a:gd name="T34" fmla="*/ 55119 w 435609"/>
              <a:gd name="T35" fmla="*/ 71992 h 420370"/>
              <a:gd name="T36" fmla="*/ 61683 w 435609"/>
              <a:gd name="T37" fmla="*/ 69116 h 420370"/>
              <a:gd name="T38" fmla="*/ 67158 w 435609"/>
              <a:gd name="T39" fmla="*/ 64567 h 420370"/>
              <a:gd name="T40" fmla="*/ 71288 w 435609"/>
              <a:gd name="T41" fmla="*/ 58023 h 420370"/>
              <a:gd name="T42" fmla="*/ 73742 w 435609"/>
              <a:gd name="T43" fmla="*/ 50971 h 420370"/>
              <a:gd name="T44" fmla="*/ 74944 w 435609"/>
              <a:gd name="T45" fmla="*/ 43768 h 420370"/>
              <a:gd name="T46" fmla="*/ 74852 w 435609"/>
              <a:gd name="T47" fmla="*/ 36458 h 420370"/>
              <a:gd name="T48" fmla="*/ 73424 w 435609"/>
              <a:gd name="T49" fmla="*/ 29087 h 420370"/>
              <a:gd name="T50" fmla="*/ 70052 w 435609"/>
              <a:gd name="T51" fmla="*/ 20855 h 420370"/>
              <a:gd name="T52" fmla="*/ 65100 w 435609"/>
              <a:gd name="T53" fmla="*/ 13768 h 420370"/>
              <a:gd name="T54" fmla="*/ 58843 w 435609"/>
              <a:gd name="T55" fmla="*/ 7981 h 420370"/>
              <a:gd name="T56" fmla="*/ 51555 w 435609"/>
              <a:gd name="T57" fmla="*/ 3652 h 420370"/>
              <a:gd name="T58" fmla="*/ 43514 w 435609"/>
              <a:gd name="T59" fmla="*/ 939 h 420370"/>
              <a:gd name="T60" fmla="*/ 34992 w 435609"/>
              <a:gd name="T61" fmla="*/ 0 h 42037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35609" h="420370">
                <a:moveTo>
                  <a:pt x="203280" y="0"/>
                </a:moveTo>
                <a:lnTo>
                  <a:pt x="159205" y="4248"/>
                </a:lnTo>
                <a:lnTo>
                  <a:pt x="119752" y="16815"/>
                </a:lnTo>
                <a:lnTo>
                  <a:pt x="83117" y="38041"/>
                </a:lnTo>
                <a:lnTo>
                  <a:pt x="51063" y="66773"/>
                </a:lnTo>
                <a:lnTo>
                  <a:pt x="25350" y="101858"/>
                </a:lnTo>
                <a:lnTo>
                  <a:pt x="7742" y="142143"/>
                </a:lnTo>
                <a:lnTo>
                  <a:pt x="0" y="186475"/>
                </a:lnTo>
                <a:lnTo>
                  <a:pt x="3885" y="233701"/>
                </a:lnTo>
                <a:lnTo>
                  <a:pt x="18167" y="278866"/>
                </a:lnTo>
                <a:lnTo>
                  <a:pt x="40364" y="319041"/>
                </a:lnTo>
                <a:lnTo>
                  <a:pt x="69788" y="353511"/>
                </a:lnTo>
                <a:lnTo>
                  <a:pt x="105750" y="381563"/>
                </a:lnTo>
                <a:lnTo>
                  <a:pt x="147562" y="402484"/>
                </a:lnTo>
                <a:lnTo>
                  <a:pt x="194535" y="415560"/>
                </a:lnTo>
                <a:lnTo>
                  <a:pt x="245981" y="420077"/>
                </a:lnTo>
                <a:lnTo>
                  <a:pt x="246679" y="420077"/>
                </a:lnTo>
                <a:lnTo>
                  <a:pt x="320207" y="409882"/>
                </a:lnTo>
                <a:lnTo>
                  <a:pt x="358339" y="393509"/>
                </a:lnTo>
                <a:lnTo>
                  <a:pt x="390145" y="367609"/>
                </a:lnTo>
                <a:lnTo>
                  <a:pt x="414142" y="330353"/>
                </a:lnTo>
                <a:lnTo>
                  <a:pt x="428400" y="290204"/>
                </a:lnTo>
                <a:lnTo>
                  <a:pt x="435383" y="249191"/>
                </a:lnTo>
                <a:lnTo>
                  <a:pt x="434848" y="207573"/>
                </a:lnTo>
                <a:lnTo>
                  <a:pt x="426554" y="165605"/>
                </a:lnTo>
                <a:lnTo>
                  <a:pt x="406959" y="118742"/>
                </a:lnTo>
                <a:lnTo>
                  <a:pt x="378189" y="78388"/>
                </a:lnTo>
                <a:lnTo>
                  <a:pt x="341839" y="45439"/>
                </a:lnTo>
                <a:lnTo>
                  <a:pt x="299507" y="20793"/>
                </a:lnTo>
                <a:lnTo>
                  <a:pt x="252789" y="5347"/>
                </a:lnTo>
                <a:lnTo>
                  <a:pt x="203280" y="0"/>
                </a:lnTo>
                <a:close/>
              </a:path>
            </a:pathLst>
          </a:custGeom>
          <a:solidFill>
            <a:srgbClr val="9E254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848" name="object 64">
            <a:extLst>
              <a:ext uri="{FF2B5EF4-FFF2-40B4-BE49-F238E27FC236}">
                <a16:creationId xmlns:a16="http://schemas.microsoft.com/office/drawing/2014/main" id="{4BF9A0FD-2A93-4DA3-AFE9-44F7D3713E4B}"/>
              </a:ext>
            </a:extLst>
          </p:cNvPr>
          <p:cNvSpPr>
            <a:spLocks/>
          </p:cNvSpPr>
          <p:nvPr/>
        </p:nvSpPr>
        <p:spPr bwMode="auto">
          <a:xfrm>
            <a:off x="7024688" y="1906588"/>
            <a:ext cx="61912" cy="738187"/>
          </a:xfrm>
          <a:custGeom>
            <a:avLst/>
            <a:gdLst>
              <a:gd name="T0" fmla="*/ 0 w 88900"/>
              <a:gd name="T1" fmla="*/ 180119 h 1050289"/>
              <a:gd name="T2" fmla="*/ 14488 w 88900"/>
              <a:gd name="T3" fmla="*/ 180119 h 1050289"/>
              <a:gd name="T4" fmla="*/ 14488 w 88900"/>
              <a:gd name="T5" fmla="*/ 0 h 1050289"/>
              <a:gd name="T6" fmla="*/ 0 w 88900"/>
              <a:gd name="T7" fmla="*/ 0 h 1050289"/>
              <a:gd name="T8" fmla="*/ 0 w 88900"/>
              <a:gd name="T9" fmla="*/ 180119 h 10502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900" h="1050289">
                <a:moveTo>
                  <a:pt x="0" y="1050197"/>
                </a:moveTo>
                <a:lnTo>
                  <a:pt x="88440" y="1050197"/>
                </a:lnTo>
                <a:lnTo>
                  <a:pt x="88440" y="0"/>
                </a:lnTo>
                <a:lnTo>
                  <a:pt x="0" y="0"/>
                </a:lnTo>
                <a:lnTo>
                  <a:pt x="0" y="1050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849" name="object 65">
            <a:extLst>
              <a:ext uri="{FF2B5EF4-FFF2-40B4-BE49-F238E27FC236}">
                <a16:creationId xmlns:a16="http://schemas.microsoft.com/office/drawing/2014/main" id="{0C74FA4F-22DC-4AF9-BC07-BE17255D0815}"/>
              </a:ext>
            </a:extLst>
          </p:cNvPr>
          <p:cNvSpPr>
            <a:spLocks/>
          </p:cNvSpPr>
          <p:nvPr/>
        </p:nvSpPr>
        <p:spPr bwMode="auto">
          <a:xfrm>
            <a:off x="6464300" y="1906588"/>
            <a:ext cx="515938" cy="738187"/>
          </a:xfrm>
          <a:custGeom>
            <a:avLst/>
            <a:gdLst>
              <a:gd name="T0" fmla="*/ 0 w 735329"/>
              <a:gd name="T1" fmla="*/ 180119 h 1050289"/>
              <a:gd name="T2" fmla="*/ 125011 w 735329"/>
              <a:gd name="T3" fmla="*/ 180119 h 1050289"/>
              <a:gd name="T4" fmla="*/ 125011 w 735329"/>
              <a:gd name="T5" fmla="*/ 0 h 1050289"/>
              <a:gd name="T6" fmla="*/ 0 w 735329"/>
              <a:gd name="T7" fmla="*/ 0 h 1050289"/>
              <a:gd name="T8" fmla="*/ 0 w 735329"/>
              <a:gd name="T9" fmla="*/ 180119 h 10502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5329" h="1050289">
                <a:moveTo>
                  <a:pt x="0" y="1050197"/>
                </a:moveTo>
                <a:lnTo>
                  <a:pt x="735137" y="1050197"/>
                </a:lnTo>
                <a:lnTo>
                  <a:pt x="735137" y="0"/>
                </a:lnTo>
                <a:lnTo>
                  <a:pt x="0" y="0"/>
                </a:lnTo>
                <a:lnTo>
                  <a:pt x="0" y="1050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850" name="object 66">
            <a:extLst>
              <a:ext uri="{FF2B5EF4-FFF2-40B4-BE49-F238E27FC236}">
                <a16:creationId xmlns:a16="http://schemas.microsoft.com/office/drawing/2014/main" id="{1A4156BA-D303-45B0-9D77-4106782788E4}"/>
              </a:ext>
            </a:extLst>
          </p:cNvPr>
          <p:cNvSpPr>
            <a:spLocks/>
          </p:cNvSpPr>
          <p:nvPr/>
        </p:nvSpPr>
        <p:spPr bwMode="auto">
          <a:xfrm>
            <a:off x="6348413" y="1906588"/>
            <a:ext cx="71437" cy="738187"/>
          </a:xfrm>
          <a:custGeom>
            <a:avLst/>
            <a:gdLst>
              <a:gd name="T0" fmla="*/ 0 w 100965"/>
              <a:gd name="T1" fmla="*/ 180119 h 1050289"/>
              <a:gd name="T2" fmla="*/ 17837 w 100965"/>
              <a:gd name="T3" fmla="*/ 180119 h 1050289"/>
              <a:gd name="T4" fmla="*/ 17837 w 100965"/>
              <a:gd name="T5" fmla="*/ 0 h 1050289"/>
              <a:gd name="T6" fmla="*/ 0 w 100965"/>
              <a:gd name="T7" fmla="*/ 0 h 1050289"/>
              <a:gd name="T8" fmla="*/ 0 w 100965"/>
              <a:gd name="T9" fmla="*/ 180119 h 10502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965" h="1050289">
                <a:moveTo>
                  <a:pt x="0" y="1050197"/>
                </a:moveTo>
                <a:lnTo>
                  <a:pt x="100594" y="1050197"/>
                </a:lnTo>
                <a:lnTo>
                  <a:pt x="100594" y="0"/>
                </a:lnTo>
                <a:lnTo>
                  <a:pt x="0" y="0"/>
                </a:lnTo>
                <a:lnTo>
                  <a:pt x="0" y="1050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851" name="object 67">
            <a:extLst>
              <a:ext uri="{FF2B5EF4-FFF2-40B4-BE49-F238E27FC236}">
                <a16:creationId xmlns:a16="http://schemas.microsoft.com/office/drawing/2014/main" id="{C052D004-FEF6-4930-87F4-E4DE6A28407C}"/>
              </a:ext>
            </a:extLst>
          </p:cNvPr>
          <p:cNvSpPr>
            <a:spLocks/>
          </p:cNvSpPr>
          <p:nvPr/>
        </p:nvSpPr>
        <p:spPr bwMode="auto">
          <a:xfrm>
            <a:off x="6353175" y="1911350"/>
            <a:ext cx="738188" cy="738188"/>
          </a:xfrm>
          <a:custGeom>
            <a:avLst/>
            <a:gdLst>
              <a:gd name="T0" fmla="*/ 0 w 1050290"/>
              <a:gd name="T1" fmla="*/ 0 h 1050289"/>
              <a:gd name="T2" fmla="*/ 180119 w 1050290"/>
              <a:gd name="T3" fmla="*/ 0 h 1050289"/>
              <a:gd name="T4" fmla="*/ 180119 w 1050290"/>
              <a:gd name="T5" fmla="*/ 180120 h 1050289"/>
              <a:gd name="T6" fmla="*/ 0 w 1050290"/>
              <a:gd name="T7" fmla="*/ 180120 h 1050289"/>
              <a:gd name="T8" fmla="*/ 0 w 1050290"/>
              <a:gd name="T9" fmla="*/ 0 h 10502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0290" h="1050289">
                <a:moveTo>
                  <a:pt x="0" y="0"/>
                </a:moveTo>
                <a:lnTo>
                  <a:pt x="1050196" y="0"/>
                </a:lnTo>
                <a:lnTo>
                  <a:pt x="1050196" y="1050196"/>
                </a:lnTo>
                <a:lnTo>
                  <a:pt x="0" y="1050196"/>
                </a:lnTo>
                <a:lnTo>
                  <a:pt x="0" y="0"/>
                </a:lnTo>
                <a:close/>
              </a:path>
            </a:pathLst>
          </a:custGeom>
          <a:noFill/>
          <a:ln w="63011">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8852" name="object 68">
            <a:extLst>
              <a:ext uri="{FF2B5EF4-FFF2-40B4-BE49-F238E27FC236}">
                <a16:creationId xmlns:a16="http://schemas.microsoft.com/office/drawing/2014/main" id="{B946CFCC-5C43-4C64-A7C9-2C7C2C32354B}"/>
              </a:ext>
            </a:extLst>
          </p:cNvPr>
          <p:cNvSpPr>
            <a:spLocks/>
          </p:cNvSpPr>
          <p:nvPr/>
        </p:nvSpPr>
        <p:spPr bwMode="auto">
          <a:xfrm>
            <a:off x="7002463" y="1906588"/>
            <a:ext cx="0" cy="738187"/>
          </a:xfrm>
          <a:custGeom>
            <a:avLst/>
            <a:gdLst>
              <a:gd name="T0" fmla="*/ 0 h 1050289"/>
              <a:gd name="T1" fmla="*/ 90059 h 1050289"/>
              <a:gd name="T2" fmla="*/ 180119 h 1050289"/>
              <a:gd name="T3" fmla="*/ 0 60000 65536"/>
              <a:gd name="T4" fmla="*/ 0 60000 65536"/>
              <a:gd name="T5" fmla="*/ 0 60000 65536"/>
            </a:gdLst>
            <a:ahLst/>
            <a:cxnLst>
              <a:cxn ang="T3">
                <a:pos x="0" y="T0"/>
              </a:cxn>
              <a:cxn ang="T4">
                <a:pos x="0" y="T1"/>
              </a:cxn>
              <a:cxn ang="T5">
                <a:pos x="0" y="T2"/>
              </a:cxn>
            </a:cxnLst>
            <a:rect l="0" t="0" r="r" b="b"/>
            <a:pathLst>
              <a:path h="1050289">
                <a:moveTo>
                  <a:pt x="0" y="0"/>
                </a:moveTo>
                <a:lnTo>
                  <a:pt x="0" y="525098"/>
                </a:lnTo>
                <a:lnTo>
                  <a:pt x="0" y="1050196"/>
                </a:lnTo>
              </a:path>
            </a:pathLst>
          </a:custGeom>
          <a:noFill/>
          <a:ln w="63011">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8853" name="object 69">
            <a:extLst>
              <a:ext uri="{FF2B5EF4-FFF2-40B4-BE49-F238E27FC236}">
                <a16:creationId xmlns:a16="http://schemas.microsoft.com/office/drawing/2014/main" id="{8F8275D6-E100-4DD6-9BD3-9CC207BE13E7}"/>
              </a:ext>
            </a:extLst>
          </p:cNvPr>
          <p:cNvSpPr>
            <a:spLocks/>
          </p:cNvSpPr>
          <p:nvPr/>
        </p:nvSpPr>
        <p:spPr bwMode="auto">
          <a:xfrm>
            <a:off x="6442075" y="1906588"/>
            <a:ext cx="0" cy="738187"/>
          </a:xfrm>
          <a:custGeom>
            <a:avLst/>
            <a:gdLst>
              <a:gd name="T0" fmla="*/ 0 h 1050289"/>
              <a:gd name="T1" fmla="*/ 90059 h 1050289"/>
              <a:gd name="T2" fmla="*/ 180119 h 1050289"/>
              <a:gd name="T3" fmla="*/ 0 60000 65536"/>
              <a:gd name="T4" fmla="*/ 0 60000 65536"/>
              <a:gd name="T5" fmla="*/ 0 60000 65536"/>
            </a:gdLst>
            <a:ahLst/>
            <a:cxnLst>
              <a:cxn ang="T3">
                <a:pos x="0" y="T0"/>
              </a:cxn>
              <a:cxn ang="T4">
                <a:pos x="0" y="T1"/>
              </a:cxn>
              <a:cxn ang="T5">
                <a:pos x="0" y="T2"/>
              </a:cxn>
            </a:cxnLst>
            <a:rect l="0" t="0" r="r" b="b"/>
            <a:pathLst>
              <a:path h="1050289">
                <a:moveTo>
                  <a:pt x="0" y="0"/>
                </a:moveTo>
                <a:lnTo>
                  <a:pt x="0" y="525098"/>
                </a:lnTo>
                <a:lnTo>
                  <a:pt x="0" y="1050196"/>
                </a:lnTo>
              </a:path>
            </a:pathLst>
          </a:custGeom>
          <a:noFill/>
          <a:ln w="63011">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8854" name="object 70">
            <a:extLst>
              <a:ext uri="{FF2B5EF4-FFF2-40B4-BE49-F238E27FC236}">
                <a16:creationId xmlns:a16="http://schemas.microsoft.com/office/drawing/2014/main" id="{48BABA56-4A2C-45E3-BAA5-6B7791AD077B}"/>
              </a:ext>
            </a:extLst>
          </p:cNvPr>
          <p:cNvSpPr>
            <a:spLocks/>
          </p:cNvSpPr>
          <p:nvPr/>
        </p:nvSpPr>
        <p:spPr bwMode="auto">
          <a:xfrm>
            <a:off x="6502400" y="2095500"/>
            <a:ext cx="430213" cy="369888"/>
          </a:xfrm>
          <a:custGeom>
            <a:avLst/>
            <a:gdLst>
              <a:gd name="T0" fmla="*/ 80988 w 611504"/>
              <a:gd name="T1" fmla="*/ 0 h 525145"/>
              <a:gd name="T2" fmla="*/ 80120 w 611504"/>
              <a:gd name="T3" fmla="*/ 0 h 525145"/>
              <a:gd name="T4" fmla="*/ 64263 w 611504"/>
              <a:gd name="T5" fmla="*/ 105 h 525145"/>
              <a:gd name="T6" fmla="*/ 42348 w 611504"/>
              <a:gd name="T7" fmla="*/ 565 h 525145"/>
              <a:gd name="T8" fmla="*/ 26456 w 611504"/>
              <a:gd name="T9" fmla="*/ 670 h 525145"/>
              <a:gd name="T10" fmla="*/ 26123 w 611504"/>
              <a:gd name="T11" fmla="*/ 670 h 525145"/>
              <a:gd name="T12" fmla="*/ 18129 w 611504"/>
              <a:gd name="T13" fmla="*/ 1637 h 525145"/>
              <a:gd name="T14" fmla="*/ 11415 w 611504"/>
              <a:gd name="T15" fmla="*/ 3985 h 525145"/>
              <a:gd name="T16" fmla="*/ 2353 w 611504"/>
              <a:gd name="T17" fmla="*/ 12229 h 525145"/>
              <a:gd name="T18" fmla="*/ 0 w 611504"/>
              <a:gd name="T19" fmla="*/ 24214 h 525145"/>
              <a:gd name="T20" fmla="*/ 1670 w 611504"/>
              <a:gd name="T21" fmla="*/ 31237 h 525145"/>
              <a:gd name="T22" fmla="*/ 5416 w 611504"/>
              <a:gd name="T23" fmla="*/ 38751 h 525145"/>
              <a:gd name="T24" fmla="*/ 11228 w 611504"/>
              <a:gd name="T25" fmla="*/ 47183 h 525145"/>
              <a:gd name="T26" fmla="*/ 15910 w 611504"/>
              <a:gd name="T27" fmla="*/ 53077 h 525145"/>
              <a:gd name="T28" fmla="*/ 23947 w 611504"/>
              <a:gd name="T29" fmla="*/ 62163 h 525145"/>
              <a:gd name="T30" fmla="*/ 28333 w 611504"/>
              <a:gd name="T31" fmla="*/ 67806 h 525145"/>
              <a:gd name="T32" fmla="*/ 38013 w 611504"/>
              <a:gd name="T33" fmla="*/ 82372 h 525145"/>
              <a:gd name="T34" fmla="*/ 42961 w 611504"/>
              <a:gd name="T35" fmla="*/ 87103 h 525145"/>
              <a:gd name="T36" fmla="*/ 48327 w 611504"/>
              <a:gd name="T37" fmla="*/ 89969 h 525145"/>
              <a:gd name="T38" fmla="*/ 53941 w 611504"/>
              <a:gd name="T39" fmla="*/ 90934 h 525145"/>
              <a:gd name="T40" fmla="*/ 59555 w 611504"/>
              <a:gd name="T41" fmla="*/ 89982 h 525145"/>
              <a:gd name="T42" fmla="*/ 70357 w 611504"/>
              <a:gd name="T43" fmla="*/ 82260 h 525145"/>
              <a:gd name="T44" fmla="*/ 75217 w 611504"/>
              <a:gd name="T45" fmla="*/ 75415 h 525145"/>
              <a:gd name="T46" fmla="*/ 80948 w 611504"/>
              <a:gd name="T47" fmla="*/ 65492 h 525145"/>
              <a:gd name="T48" fmla="*/ 84909 w 611504"/>
              <a:gd name="T49" fmla="*/ 58547 h 525145"/>
              <a:gd name="T50" fmla="*/ 88404 w 611504"/>
              <a:gd name="T51" fmla="*/ 52693 h 525145"/>
              <a:gd name="T52" fmla="*/ 92735 w 611504"/>
              <a:gd name="T53" fmla="*/ 46040 h 525145"/>
              <a:gd name="T54" fmla="*/ 99204 w 611504"/>
              <a:gd name="T55" fmla="*/ 36700 h 525145"/>
              <a:gd name="T56" fmla="*/ 103554 w 611504"/>
              <a:gd name="T57" fmla="*/ 28664 h 525145"/>
              <a:gd name="T58" fmla="*/ 105306 w 611504"/>
              <a:gd name="T59" fmla="*/ 21088 h 525145"/>
              <a:gd name="T60" fmla="*/ 104628 w 611504"/>
              <a:gd name="T61" fmla="*/ 14252 h 525145"/>
              <a:gd name="T62" fmla="*/ 101689 w 611504"/>
              <a:gd name="T63" fmla="*/ 8442 h 525145"/>
              <a:gd name="T64" fmla="*/ 96657 w 611504"/>
              <a:gd name="T65" fmla="*/ 3941 h 525145"/>
              <a:gd name="T66" fmla="*/ 89700 w 611504"/>
              <a:gd name="T67" fmla="*/ 1033 h 525145"/>
              <a:gd name="T68" fmla="*/ 80988 w 611504"/>
              <a:gd name="T69" fmla="*/ 0 h 52514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611504" h="525145">
                <a:moveTo>
                  <a:pt x="469895" y="0"/>
                </a:moveTo>
                <a:lnTo>
                  <a:pt x="464856" y="0"/>
                </a:lnTo>
                <a:lnTo>
                  <a:pt x="372856" y="603"/>
                </a:lnTo>
                <a:lnTo>
                  <a:pt x="245705" y="3260"/>
                </a:lnTo>
                <a:lnTo>
                  <a:pt x="153498" y="3864"/>
                </a:lnTo>
                <a:lnTo>
                  <a:pt x="151566" y="3864"/>
                </a:lnTo>
                <a:lnTo>
                  <a:pt x="105187" y="9444"/>
                </a:lnTo>
                <a:lnTo>
                  <a:pt x="66228" y="22988"/>
                </a:lnTo>
                <a:lnTo>
                  <a:pt x="13653" y="70542"/>
                </a:lnTo>
                <a:lnTo>
                  <a:pt x="0" y="139672"/>
                </a:lnTo>
                <a:lnTo>
                  <a:pt x="9692" y="180186"/>
                </a:lnTo>
                <a:lnTo>
                  <a:pt x="31425" y="223525"/>
                </a:lnTo>
                <a:lnTo>
                  <a:pt x="65143" y="272160"/>
                </a:lnTo>
                <a:lnTo>
                  <a:pt x="92309" y="306163"/>
                </a:lnTo>
                <a:lnTo>
                  <a:pt x="138942" y="358569"/>
                </a:lnTo>
                <a:lnTo>
                  <a:pt x="164388" y="391122"/>
                </a:lnTo>
                <a:lnTo>
                  <a:pt x="220549" y="475146"/>
                </a:lnTo>
                <a:lnTo>
                  <a:pt x="249264" y="502432"/>
                </a:lnTo>
                <a:lnTo>
                  <a:pt x="280392" y="518966"/>
                </a:lnTo>
                <a:lnTo>
                  <a:pt x="312963" y="524529"/>
                </a:lnTo>
                <a:lnTo>
                  <a:pt x="345538" y="519040"/>
                </a:lnTo>
                <a:lnTo>
                  <a:pt x="408213" y="474494"/>
                </a:lnTo>
                <a:lnTo>
                  <a:pt x="436414" y="435015"/>
                </a:lnTo>
                <a:lnTo>
                  <a:pt x="469660" y="377776"/>
                </a:lnTo>
                <a:lnTo>
                  <a:pt x="492646" y="337717"/>
                </a:lnTo>
                <a:lnTo>
                  <a:pt x="512924" y="303945"/>
                </a:lnTo>
                <a:lnTo>
                  <a:pt x="538052" y="265569"/>
                </a:lnTo>
                <a:lnTo>
                  <a:pt x="575582" y="211698"/>
                </a:lnTo>
                <a:lnTo>
                  <a:pt x="600824" y="165346"/>
                </a:lnTo>
                <a:lnTo>
                  <a:pt x="610989" y="121638"/>
                </a:lnTo>
                <a:lnTo>
                  <a:pt x="607055" y="82209"/>
                </a:lnTo>
                <a:lnTo>
                  <a:pt x="590001" y="48696"/>
                </a:lnTo>
                <a:lnTo>
                  <a:pt x="560804" y="22733"/>
                </a:lnTo>
                <a:lnTo>
                  <a:pt x="520442" y="5955"/>
                </a:lnTo>
                <a:lnTo>
                  <a:pt x="469895" y="0"/>
                </a:lnTo>
                <a:close/>
              </a:path>
            </a:pathLst>
          </a:custGeom>
          <a:solidFill>
            <a:srgbClr val="1D9F5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855" name="object 71">
            <a:extLst>
              <a:ext uri="{FF2B5EF4-FFF2-40B4-BE49-F238E27FC236}">
                <a16:creationId xmlns:a16="http://schemas.microsoft.com/office/drawing/2014/main" id="{EC165334-FA7A-4EF9-A705-423D298AEBE4}"/>
              </a:ext>
            </a:extLst>
          </p:cNvPr>
          <p:cNvSpPr>
            <a:spLocks/>
          </p:cNvSpPr>
          <p:nvPr/>
        </p:nvSpPr>
        <p:spPr bwMode="auto">
          <a:xfrm>
            <a:off x="3922713" y="3973513"/>
            <a:ext cx="1982787" cy="2036762"/>
          </a:xfrm>
          <a:custGeom>
            <a:avLst/>
            <a:gdLst>
              <a:gd name="T0" fmla="*/ 484935 w 2819400"/>
              <a:gd name="T1" fmla="*/ 0 h 2895600"/>
              <a:gd name="T2" fmla="*/ 48493 w 2819400"/>
              <a:gd name="T3" fmla="*/ 0 h 2895600"/>
              <a:gd name="T4" fmla="*/ 0 w 2819400"/>
              <a:gd name="T5" fmla="*/ 49851 h 2895600"/>
              <a:gd name="T6" fmla="*/ 0 w 2819400"/>
              <a:gd name="T7" fmla="*/ 498514 h 2895600"/>
              <a:gd name="T8" fmla="*/ 436442 w 2819400"/>
              <a:gd name="T9" fmla="*/ 498514 h 2895600"/>
              <a:gd name="T10" fmla="*/ 484935 w 2819400"/>
              <a:gd name="T11" fmla="*/ 448662 h 2895600"/>
              <a:gd name="T12" fmla="*/ 484935 w 2819400"/>
              <a:gd name="T13" fmla="*/ 0 h 2895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19400" h="2895600">
                <a:moveTo>
                  <a:pt x="2818947" y="0"/>
                </a:moveTo>
                <a:lnTo>
                  <a:pt x="281895" y="0"/>
                </a:lnTo>
                <a:lnTo>
                  <a:pt x="0" y="289511"/>
                </a:lnTo>
                <a:lnTo>
                  <a:pt x="0" y="2895134"/>
                </a:lnTo>
                <a:lnTo>
                  <a:pt x="2537053" y="2895134"/>
                </a:lnTo>
                <a:lnTo>
                  <a:pt x="2818947" y="2605620"/>
                </a:lnTo>
                <a:lnTo>
                  <a:pt x="2818947" y="0"/>
                </a:lnTo>
                <a:close/>
              </a:path>
            </a:pathLst>
          </a:custGeom>
          <a:solidFill>
            <a:srgbClr val="FADCC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856" name="object 72">
            <a:extLst>
              <a:ext uri="{FF2B5EF4-FFF2-40B4-BE49-F238E27FC236}">
                <a16:creationId xmlns:a16="http://schemas.microsoft.com/office/drawing/2014/main" id="{AADFFF3B-18EB-498B-83CA-15C46456A51C}"/>
              </a:ext>
            </a:extLst>
          </p:cNvPr>
          <p:cNvSpPr>
            <a:spLocks/>
          </p:cNvSpPr>
          <p:nvPr/>
        </p:nvSpPr>
        <p:spPr bwMode="auto">
          <a:xfrm>
            <a:off x="3922713" y="3971925"/>
            <a:ext cx="1979612" cy="2038350"/>
          </a:xfrm>
          <a:custGeom>
            <a:avLst/>
            <a:gdLst>
              <a:gd name="T0" fmla="*/ 0 w 2814954"/>
              <a:gd name="T1" fmla="*/ 498311 h 2898775"/>
              <a:gd name="T2" fmla="*/ 0 w 2814954"/>
              <a:gd name="T3" fmla="*/ 50358 h 2898775"/>
              <a:gd name="T4" fmla="*/ 48488 w 2814954"/>
              <a:gd name="T5" fmla="*/ 0 h 2898775"/>
              <a:gd name="T6" fmla="*/ 484116 w 2814954"/>
              <a:gd name="T7" fmla="*/ 0 h 2898775"/>
              <a:gd name="T8" fmla="*/ 484116 w 2814954"/>
              <a:gd name="T9" fmla="*/ 448539 h 2898775"/>
              <a:gd name="T10" fmla="*/ 436388 w 2814954"/>
              <a:gd name="T11" fmla="*/ 498311 h 2898775"/>
              <a:gd name="T12" fmla="*/ 0 w 2814954"/>
              <a:gd name="T13" fmla="*/ 498311 h 28987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14954" h="2898775">
                <a:moveTo>
                  <a:pt x="0" y="2898540"/>
                </a:moveTo>
                <a:lnTo>
                  <a:pt x="0" y="292920"/>
                </a:lnTo>
                <a:lnTo>
                  <a:pt x="281893" y="0"/>
                </a:lnTo>
                <a:lnTo>
                  <a:pt x="2814525" y="0"/>
                </a:lnTo>
                <a:lnTo>
                  <a:pt x="2814525" y="2609029"/>
                </a:lnTo>
                <a:lnTo>
                  <a:pt x="2537050" y="2898540"/>
                </a:lnTo>
                <a:lnTo>
                  <a:pt x="0" y="2898540"/>
                </a:lnTo>
              </a:path>
            </a:pathLst>
          </a:custGeom>
          <a:noFill/>
          <a:ln w="42007">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8857" name="object 73">
            <a:extLst>
              <a:ext uri="{FF2B5EF4-FFF2-40B4-BE49-F238E27FC236}">
                <a16:creationId xmlns:a16="http://schemas.microsoft.com/office/drawing/2014/main" id="{457A68C8-8AE9-428B-887A-0AE0CBE85739}"/>
              </a:ext>
            </a:extLst>
          </p:cNvPr>
          <p:cNvSpPr>
            <a:spLocks/>
          </p:cNvSpPr>
          <p:nvPr/>
        </p:nvSpPr>
        <p:spPr bwMode="auto">
          <a:xfrm>
            <a:off x="3922713" y="3973513"/>
            <a:ext cx="1982787" cy="204787"/>
          </a:xfrm>
          <a:custGeom>
            <a:avLst/>
            <a:gdLst>
              <a:gd name="T0" fmla="*/ 0 w 2819400"/>
              <a:gd name="T1" fmla="*/ 50314 h 290829"/>
              <a:gd name="T2" fmla="*/ 436441 w 2819400"/>
              <a:gd name="T3" fmla="*/ 50314 h 290829"/>
              <a:gd name="T4" fmla="*/ 484935 w 2819400"/>
              <a:gd name="T5" fmla="*/ 0 h 290829"/>
              <a:gd name="T6" fmla="*/ 0 60000 65536"/>
              <a:gd name="T7" fmla="*/ 0 60000 65536"/>
              <a:gd name="T8" fmla="*/ 0 60000 65536"/>
            </a:gdLst>
            <a:ahLst/>
            <a:cxnLst>
              <a:cxn ang="T6">
                <a:pos x="T0" y="T1"/>
              </a:cxn>
              <a:cxn ang="T7">
                <a:pos x="T2" y="T3"/>
              </a:cxn>
              <a:cxn ang="T8">
                <a:pos x="T4" y="T5"/>
              </a:cxn>
            </a:cxnLst>
            <a:rect l="0" t="0" r="r" b="b"/>
            <a:pathLst>
              <a:path w="2819400" h="290829">
                <a:moveTo>
                  <a:pt x="0" y="290648"/>
                </a:moveTo>
                <a:lnTo>
                  <a:pt x="2537050" y="290648"/>
                </a:lnTo>
                <a:lnTo>
                  <a:pt x="2818946" y="0"/>
                </a:lnTo>
              </a:path>
            </a:pathLst>
          </a:custGeom>
          <a:noFill/>
          <a:ln w="42007">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8858" name="object 74">
            <a:extLst>
              <a:ext uri="{FF2B5EF4-FFF2-40B4-BE49-F238E27FC236}">
                <a16:creationId xmlns:a16="http://schemas.microsoft.com/office/drawing/2014/main" id="{6D95B6ED-ED41-4966-A5A0-9141CC9C9211}"/>
              </a:ext>
            </a:extLst>
          </p:cNvPr>
          <p:cNvSpPr>
            <a:spLocks/>
          </p:cNvSpPr>
          <p:nvPr/>
        </p:nvSpPr>
        <p:spPr bwMode="auto">
          <a:xfrm>
            <a:off x="5710238" y="4176713"/>
            <a:ext cx="0" cy="1833562"/>
          </a:xfrm>
          <a:custGeom>
            <a:avLst/>
            <a:gdLst>
              <a:gd name="T0" fmla="*/ 0 h 2606040"/>
              <a:gd name="T1" fmla="*/ 449245 h 2606040"/>
              <a:gd name="T2" fmla="*/ 0 60000 65536"/>
              <a:gd name="T3" fmla="*/ 0 60000 65536"/>
            </a:gdLst>
            <a:ahLst/>
            <a:cxnLst>
              <a:cxn ang="T2">
                <a:pos x="0" y="T0"/>
              </a:cxn>
              <a:cxn ang="T3">
                <a:pos x="0" y="T1"/>
              </a:cxn>
            </a:cxnLst>
            <a:rect l="0" t="0" r="r" b="b"/>
            <a:pathLst>
              <a:path h="2606040">
                <a:moveTo>
                  <a:pt x="0" y="0"/>
                </a:moveTo>
                <a:lnTo>
                  <a:pt x="0" y="2605620"/>
                </a:lnTo>
              </a:path>
            </a:pathLst>
          </a:custGeom>
          <a:noFill/>
          <a:ln w="42007">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8859" name="object 75">
            <a:extLst>
              <a:ext uri="{FF2B5EF4-FFF2-40B4-BE49-F238E27FC236}">
                <a16:creationId xmlns:a16="http://schemas.microsoft.com/office/drawing/2014/main" id="{E56FEB8B-4678-4C0D-A7A3-09B57CFEF4D4}"/>
              </a:ext>
            </a:extLst>
          </p:cNvPr>
          <p:cNvSpPr>
            <a:spLocks/>
          </p:cNvSpPr>
          <p:nvPr/>
        </p:nvSpPr>
        <p:spPr bwMode="auto">
          <a:xfrm>
            <a:off x="4662488" y="4268788"/>
            <a:ext cx="61912" cy="738187"/>
          </a:xfrm>
          <a:custGeom>
            <a:avLst/>
            <a:gdLst>
              <a:gd name="T0" fmla="*/ 0 w 88900"/>
              <a:gd name="T1" fmla="*/ 180118 h 1050290"/>
              <a:gd name="T2" fmla="*/ 14488 w 88900"/>
              <a:gd name="T3" fmla="*/ 180118 h 1050290"/>
              <a:gd name="T4" fmla="*/ 14488 w 88900"/>
              <a:gd name="T5" fmla="*/ 0 h 1050290"/>
              <a:gd name="T6" fmla="*/ 0 w 88900"/>
              <a:gd name="T7" fmla="*/ 0 h 1050290"/>
              <a:gd name="T8" fmla="*/ 0 w 88900"/>
              <a:gd name="T9" fmla="*/ 180118 h 10502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900" h="1050290">
                <a:moveTo>
                  <a:pt x="0" y="1050196"/>
                </a:moveTo>
                <a:lnTo>
                  <a:pt x="88440" y="1050196"/>
                </a:lnTo>
                <a:lnTo>
                  <a:pt x="88440" y="0"/>
                </a:lnTo>
                <a:lnTo>
                  <a:pt x="0" y="0"/>
                </a:lnTo>
                <a:lnTo>
                  <a:pt x="0" y="10501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860" name="object 76">
            <a:extLst>
              <a:ext uri="{FF2B5EF4-FFF2-40B4-BE49-F238E27FC236}">
                <a16:creationId xmlns:a16="http://schemas.microsoft.com/office/drawing/2014/main" id="{46400AEA-0B90-489E-8542-4AC053182220}"/>
              </a:ext>
            </a:extLst>
          </p:cNvPr>
          <p:cNvSpPr>
            <a:spLocks/>
          </p:cNvSpPr>
          <p:nvPr/>
        </p:nvSpPr>
        <p:spPr bwMode="auto">
          <a:xfrm>
            <a:off x="4100513" y="4268788"/>
            <a:ext cx="517525" cy="738187"/>
          </a:xfrm>
          <a:custGeom>
            <a:avLst/>
            <a:gdLst>
              <a:gd name="T0" fmla="*/ 0 w 735329"/>
              <a:gd name="T1" fmla="*/ 180118 h 1050290"/>
              <a:gd name="T2" fmla="*/ 126945 w 735329"/>
              <a:gd name="T3" fmla="*/ 180118 h 1050290"/>
              <a:gd name="T4" fmla="*/ 126945 w 735329"/>
              <a:gd name="T5" fmla="*/ 0 h 1050290"/>
              <a:gd name="T6" fmla="*/ 0 w 735329"/>
              <a:gd name="T7" fmla="*/ 0 h 1050290"/>
              <a:gd name="T8" fmla="*/ 0 w 735329"/>
              <a:gd name="T9" fmla="*/ 180118 h 10502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5329" h="1050290">
                <a:moveTo>
                  <a:pt x="0" y="1050196"/>
                </a:moveTo>
                <a:lnTo>
                  <a:pt x="735137" y="1050196"/>
                </a:lnTo>
                <a:lnTo>
                  <a:pt x="735137" y="0"/>
                </a:lnTo>
                <a:lnTo>
                  <a:pt x="0" y="0"/>
                </a:lnTo>
                <a:lnTo>
                  <a:pt x="0" y="10501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861" name="object 77">
            <a:extLst>
              <a:ext uri="{FF2B5EF4-FFF2-40B4-BE49-F238E27FC236}">
                <a16:creationId xmlns:a16="http://schemas.microsoft.com/office/drawing/2014/main" id="{7DA42C61-4059-42B0-B58F-BFAB97F859CF}"/>
              </a:ext>
            </a:extLst>
          </p:cNvPr>
          <p:cNvSpPr>
            <a:spLocks/>
          </p:cNvSpPr>
          <p:nvPr/>
        </p:nvSpPr>
        <p:spPr bwMode="auto">
          <a:xfrm>
            <a:off x="3986213" y="4268788"/>
            <a:ext cx="69850" cy="738187"/>
          </a:xfrm>
          <a:custGeom>
            <a:avLst/>
            <a:gdLst>
              <a:gd name="T0" fmla="*/ 0 w 100964"/>
              <a:gd name="T1" fmla="*/ 180118 h 1050290"/>
              <a:gd name="T2" fmla="*/ 15943 w 100964"/>
              <a:gd name="T3" fmla="*/ 180118 h 1050290"/>
              <a:gd name="T4" fmla="*/ 15943 w 100964"/>
              <a:gd name="T5" fmla="*/ 0 h 1050290"/>
              <a:gd name="T6" fmla="*/ 0 w 100964"/>
              <a:gd name="T7" fmla="*/ 0 h 1050290"/>
              <a:gd name="T8" fmla="*/ 0 w 100964"/>
              <a:gd name="T9" fmla="*/ 180118 h 10502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964" h="1050290">
                <a:moveTo>
                  <a:pt x="0" y="1050196"/>
                </a:moveTo>
                <a:lnTo>
                  <a:pt x="100595" y="1050196"/>
                </a:lnTo>
                <a:lnTo>
                  <a:pt x="100595" y="0"/>
                </a:lnTo>
                <a:lnTo>
                  <a:pt x="0" y="0"/>
                </a:lnTo>
                <a:lnTo>
                  <a:pt x="0" y="10501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862" name="object 78">
            <a:extLst>
              <a:ext uri="{FF2B5EF4-FFF2-40B4-BE49-F238E27FC236}">
                <a16:creationId xmlns:a16="http://schemas.microsoft.com/office/drawing/2014/main" id="{62C49BC2-476D-49B3-8B26-3C3CEE6322E4}"/>
              </a:ext>
            </a:extLst>
          </p:cNvPr>
          <p:cNvSpPr>
            <a:spLocks/>
          </p:cNvSpPr>
          <p:nvPr/>
        </p:nvSpPr>
        <p:spPr bwMode="auto">
          <a:xfrm>
            <a:off x="3989388" y="4273550"/>
            <a:ext cx="739775" cy="739775"/>
          </a:xfrm>
          <a:custGeom>
            <a:avLst/>
            <a:gdLst>
              <a:gd name="T0" fmla="*/ 0 w 1050289"/>
              <a:gd name="T1" fmla="*/ 0 h 1050290"/>
              <a:gd name="T2" fmla="*/ 182064 w 1050289"/>
              <a:gd name="T3" fmla="*/ 0 h 1050290"/>
              <a:gd name="T4" fmla="*/ 182064 w 1050289"/>
              <a:gd name="T5" fmla="*/ 182063 h 1050290"/>
              <a:gd name="T6" fmla="*/ 0 w 1050289"/>
              <a:gd name="T7" fmla="*/ 182063 h 1050290"/>
              <a:gd name="T8" fmla="*/ 0 w 1050289"/>
              <a:gd name="T9" fmla="*/ 0 h 10502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0289" h="1050290">
                <a:moveTo>
                  <a:pt x="0" y="0"/>
                </a:moveTo>
                <a:lnTo>
                  <a:pt x="1050196" y="0"/>
                </a:lnTo>
                <a:lnTo>
                  <a:pt x="1050196" y="1050196"/>
                </a:lnTo>
                <a:lnTo>
                  <a:pt x="0" y="1050196"/>
                </a:lnTo>
                <a:lnTo>
                  <a:pt x="0" y="0"/>
                </a:lnTo>
                <a:close/>
              </a:path>
            </a:pathLst>
          </a:custGeom>
          <a:noFill/>
          <a:ln w="63011">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8863" name="object 79">
            <a:extLst>
              <a:ext uri="{FF2B5EF4-FFF2-40B4-BE49-F238E27FC236}">
                <a16:creationId xmlns:a16="http://schemas.microsoft.com/office/drawing/2014/main" id="{2DB41D1B-9505-4FA3-B219-9F0C9FC3341B}"/>
              </a:ext>
            </a:extLst>
          </p:cNvPr>
          <p:cNvSpPr>
            <a:spLocks/>
          </p:cNvSpPr>
          <p:nvPr/>
        </p:nvSpPr>
        <p:spPr bwMode="auto">
          <a:xfrm>
            <a:off x="4640263" y="4268788"/>
            <a:ext cx="0" cy="738187"/>
          </a:xfrm>
          <a:custGeom>
            <a:avLst/>
            <a:gdLst>
              <a:gd name="T0" fmla="*/ 0 h 1050290"/>
              <a:gd name="T1" fmla="*/ 90059 h 1050290"/>
              <a:gd name="T2" fmla="*/ 180118 h 1050290"/>
              <a:gd name="T3" fmla="*/ 0 60000 65536"/>
              <a:gd name="T4" fmla="*/ 0 60000 65536"/>
              <a:gd name="T5" fmla="*/ 0 60000 65536"/>
            </a:gdLst>
            <a:ahLst/>
            <a:cxnLst>
              <a:cxn ang="T3">
                <a:pos x="0" y="T0"/>
              </a:cxn>
              <a:cxn ang="T4">
                <a:pos x="0" y="T1"/>
              </a:cxn>
              <a:cxn ang="T5">
                <a:pos x="0" y="T2"/>
              </a:cxn>
            </a:cxnLst>
            <a:rect l="0" t="0" r="r" b="b"/>
            <a:pathLst>
              <a:path h="1050290">
                <a:moveTo>
                  <a:pt x="0" y="0"/>
                </a:moveTo>
                <a:lnTo>
                  <a:pt x="0" y="525098"/>
                </a:lnTo>
                <a:lnTo>
                  <a:pt x="0" y="1050196"/>
                </a:lnTo>
              </a:path>
            </a:pathLst>
          </a:custGeom>
          <a:noFill/>
          <a:ln w="63011">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8864" name="object 80">
            <a:extLst>
              <a:ext uri="{FF2B5EF4-FFF2-40B4-BE49-F238E27FC236}">
                <a16:creationId xmlns:a16="http://schemas.microsoft.com/office/drawing/2014/main" id="{8CAC12F2-3855-4815-88A5-860DE57B340D}"/>
              </a:ext>
            </a:extLst>
          </p:cNvPr>
          <p:cNvSpPr>
            <a:spLocks/>
          </p:cNvSpPr>
          <p:nvPr/>
        </p:nvSpPr>
        <p:spPr bwMode="auto">
          <a:xfrm>
            <a:off x="4078288" y="4268788"/>
            <a:ext cx="0" cy="738187"/>
          </a:xfrm>
          <a:custGeom>
            <a:avLst/>
            <a:gdLst>
              <a:gd name="T0" fmla="*/ 0 h 1050290"/>
              <a:gd name="T1" fmla="*/ 90059 h 1050290"/>
              <a:gd name="T2" fmla="*/ 180118 h 1050290"/>
              <a:gd name="T3" fmla="*/ 0 60000 65536"/>
              <a:gd name="T4" fmla="*/ 0 60000 65536"/>
              <a:gd name="T5" fmla="*/ 0 60000 65536"/>
            </a:gdLst>
            <a:ahLst/>
            <a:cxnLst>
              <a:cxn ang="T3">
                <a:pos x="0" y="T0"/>
              </a:cxn>
              <a:cxn ang="T4">
                <a:pos x="0" y="T1"/>
              </a:cxn>
              <a:cxn ang="T5">
                <a:pos x="0" y="T2"/>
              </a:cxn>
            </a:cxnLst>
            <a:rect l="0" t="0" r="r" b="b"/>
            <a:pathLst>
              <a:path h="1050290">
                <a:moveTo>
                  <a:pt x="0" y="0"/>
                </a:moveTo>
                <a:lnTo>
                  <a:pt x="0" y="525098"/>
                </a:lnTo>
                <a:lnTo>
                  <a:pt x="0" y="1050196"/>
                </a:lnTo>
              </a:path>
            </a:pathLst>
          </a:custGeom>
          <a:noFill/>
          <a:ln w="63011">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8865" name="object 81">
            <a:extLst>
              <a:ext uri="{FF2B5EF4-FFF2-40B4-BE49-F238E27FC236}">
                <a16:creationId xmlns:a16="http://schemas.microsoft.com/office/drawing/2014/main" id="{6A8D64EA-4AE2-4480-882A-6724C8A5A159}"/>
              </a:ext>
            </a:extLst>
          </p:cNvPr>
          <p:cNvSpPr>
            <a:spLocks/>
          </p:cNvSpPr>
          <p:nvPr/>
        </p:nvSpPr>
        <p:spPr bwMode="auto">
          <a:xfrm>
            <a:off x="4240213" y="4479925"/>
            <a:ext cx="273050" cy="328613"/>
          </a:xfrm>
          <a:custGeom>
            <a:avLst/>
            <a:gdLst>
              <a:gd name="T0" fmla="*/ 26268 w 388620"/>
              <a:gd name="T1" fmla="*/ 0 h 467995"/>
              <a:gd name="T2" fmla="*/ 11260 w 388620"/>
              <a:gd name="T3" fmla="*/ 3565 h 467995"/>
              <a:gd name="T4" fmla="*/ 3442 w 388620"/>
              <a:gd name="T5" fmla="*/ 10590 h 467995"/>
              <a:gd name="T6" fmla="*/ 470 w 388620"/>
              <a:gd name="T7" fmla="*/ 17458 h 467995"/>
              <a:gd name="T8" fmla="*/ 0 w 388620"/>
              <a:gd name="T9" fmla="*/ 20551 h 467995"/>
              <a:gd name="T10" fmla="*/ 397 w 388620"/>
              <a:gd name="T11" fmla="*/ 32204 h 467995"/>
              <a:gd name="T12" fmla="*/ 2368 w 388620"/>
              <a:gd name="T13" fmla="*/ 38874 h 467995"/>
              <a:gd name="T14" fmla="*/ 6135 w 388620"/>
              <a:gd name="T15" fmla="*/ 42477 h 467995"/>
              <a:gd name="T16" fmla="*/ 11922 w 388620"/>
              <a:gd name="T17" fmla="*/ 44932 h 467995"/>
              <a:gd name="T18" fmla="*/ 17415 w 388620"/>
              <a:gd name="T19" fmla="*/ 47715 h 467995"/>
              <a:gd name="T20" fmla="*/ 20605 w 388620"/>
              <a:gd name="T21" fmla="*/ 51429 h 467995"/>
              <a:gd name="T22" fmla="*/ 22190 w 388620"/>
              <a:gd name="T23" fmla="*/ 56671 h 467995"/>
              <a:gd name="T24" fmla="*/ 22869 w 388620"/>
              <a:gd name="T25" fmla="*/ 64036 h 467995"/>
              <a:gd name="T26" fmla="*/ 24294 w 388620"/>
              <a:gd name="T27" fmla="*/ 69737 h 467995"/>
              <a:gd name="T28" fmla="*/ 27660 w 388620"/>
              <a:gd name="T29" fmla="*/ 74831 h 467995"/>
              <a:gd name="T30" fmla="*/ 32535 w 388620"/>
              <a:gd name="T31" fmla="*/ 78464 h 467995"/>
              <a:gd name="T32" fmla="*/ 38481 w 388620"/>
              <a:gd name="T33" fmla="*/ 79780 h 467995"/>
              <a:gd name="T34" fmla="*/ 45066 w 388620"/>
              <a:gd name="T35" fmla="*/ 77926 h 467995"/>
              <a:gd name="T36" fmla="*/ 51854 w 388620"/>
              <a:gd name="T37" fmla="*/ 72045 h 467995"/>
              <a:gd name="T38" fmla="*/ 57783 w 388620"/>
              <a:gd name="T39" fmla="*/ 63255 h 467995"/>
              <a:gd name="T40" fmla="*/ 62728 w 388620"/>
              <a:gd name="T41" fmla="*/ 52454 h 467995"/>
              <a:gd name="T42" fmla="*/ 65879 w 388620"/>
              <a:gd name="T43" fmla="*/ 40617 h 467995"/>
              <a:gd name="T44" fmla="*/ 66526 w 388620"/>
              <a:gd name="T45" fmla="*/ 34615 h 467995"/>
              <a:gd name="T46" fmla="*/ 66420 w 388620"/>
              <a:gd name="T47" fmla="*/ 28720 h 467995"/>
              <a:gd name="T48" fmla="*/ 63542 w 388620"/>
              <a:gd name="T49" fmla="*/ 17733 h 467995"/>
              <a:gd name="T50" fmla="*/ 56432 w 388620"/>
              <a:gd name="T51" fmla="*/ 8636 h 467995"/>
              <a:gd name="T52" fmla="*/ 44278 w 388620"/>
              <a:gd name="T53" fmla="*/ 2399 h 467995"/>
              <a:gd name="T54" fmla="*/ 36055 w 388620"/>
              <a:gd name="T55" fmla="*/ 659 h 467995"/>
              <a:gd name="T56" fmla="*/ 26268 w 388620"/>
              <a:gd name="T57" fmla="*/ 0 h 46799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88620" h="467995">
                <a:moveTo>
                  <a:pt x="153404" y="0"/>
                </a:moveTo>
                <a:lnTo>
                  <a:pt x="65759" y="20887"/>
                </a:lnTo>
                <a:lnTo>
                  <a:pt x="20101" y="62043"/>
                </a:lnTo>
                <a:lnTo>
                  <a:pt x="2744" y="102278"/>
                </a:lnTo>
                <a:lnTo>
                  <a:pt x="0" y="120399"/>
                </a:lnTo>
                <a:lnTo>
                  <a:pt x="2320" y="188668"/>
                </a:lnTo>
                <a:lnTo>
                  <a:pt x="13827" y="227742"/>
                </a:lnTo>
                <a:lnTo>
                  <a:pt x="35827" y="248852"/>
                </a:lnTo>
                <a:lnTo>
                  <a:pt x="69626" y="263229"/>
                </a:lnTo>
                <a:lnTo>
                  <a:pt x="101705" y="279533"/>
                </a:lnTo>
                <a:lnTo>
                  <a:pt x="120333" y="301295"/>
                </a:lnTo>
                <a:lnTo>
                  <a:pt x="129590" y="332005"/>
                </a:lnTo>
                <a:lnTo>
                  <a:pt x="133558" y="375152"/>
                </a:lnTo>
                <a:lnTo>
                  <a:pt x="141875" y="408548"/>
                </a:lnTo>
                <a:lnTo>
                  <a:pt x="161537" y="438392"/>
                </a:lnTo>
                <a:lnTo>
                  <a:pt x="190003" y="459676"/>
                </a:lnTo>
                <a:lnTo>
                  <a:pt x="224733" y="467390"/>
                </a:lnTo>
                <a:lnTo>
                  <a:pt x="263187" y="456526"/>
                </a:lnTo>
                <a:lnTo>
                  <a:pt x="302823" y="422075"/>
                </a:lnTo>
                <a:lnTo>
                  <a:pt x="337452" y="370577"/>
                </a:lnTo>
                <a:lnTo>
                  <a:pt x="366335" y="307301"/>
                </a:lnTo>
                <a:lnTo>
                  <a:pt x="384730" y="237955"/>
                </a:lnTo>
                <a:lnTo>
                  <a:pt x="388512" y="202791"/>
                </a:lnTo>
                <a:lnTo>
                  <a:pt x="387894" y="168250"/>
                </a:lnTo>
                <a:lnTo>
                  <a:pt x="371085" y="103892"/>
                </a:lnTo>
                <a:lnTo>
                  <a:pt x="329562" y="50592"/>
                </a:lnTo>
                <a:lnTo>
                  <a:pt x="258583" y="14059"/>
                </a:lnTo>
                <a:lnTo>
                  <a:pt x="210565" y="3863"/>
                </a:lnTo>
                <a:lnTo>
                  <a:pt x="153404" y="0"/>
                </a:lnTo>
                <a:close/>
              </a:path>
            </a:pathLst>
          </a:custGeom>
          <a:solidFill>
            <a:srgbClr val="E8874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866" name="object 82">
            <a:extLst>
              <a:ext uri="{FF2B5EF4-FFF2-40B4-BE49-F238E27FC236}">
                <a16:creationId xmlns:a16="http://schemas.microsoft.com/office/drawing/2014/main" id="{AD871655-2C46-41A0-8C86-425D6A493635}"/>
              </a:ext>
            </a:extLst>
          </p:cNvPr>
          <p:cNvSpPr>
            <a:spLocks/>
          </p:cNvSpPr>
          <p:nvPr/>
        </p:nvSpPr>
        <p:spPr bwMode="auto">
          <a:xfrm>
            <a:off x="5548313" y="4268788"/>
            <a:ext cx="61912" cy="738187"/>
          </a:xfrm>
          <a:custGeom>
            <a:avLst/>
            <a:gdLst>
              <a:gd name="T0" fmla="*/ 0 w 88900"/>
              <a:gd name="T1" fmla="*/ 180118 h 1050290"/>
              <a:gd name="T2" fmla="*/ 14488 w 88900"/>
              <a:gd name="T3" fmla="*/ 180118 h 1050290"/>
              <a:gd name="T4" fmla="*/ 14488 w 88900"/>
              <a:gd name="T5" fmla="*/ 0 h 1050290"/>
              <a:gd name="T6" fmla="*/ 0 w 88900"/>
              <a:gd name="T7" fmla="*/ 0 h 1050290"/>
              <a:gd name="T8" fmla="*/ 0 w 88900"/>
              <a:gd name="T9" fmla="*/ 180118 h 10502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900" h="1050290">
                <a:moveTo>
                  <a:pt x="0" y="1050196"/>
                </a:moveTo>
                <a:lnTo>
                  <a:pt x="88439" y="1050196"/>
                </a:lnTo>
                <a:lnTo>
                  <a:pt x="88439" y="0"/>
                </a:lnTo>
                <a:lnTo>
                  <a:pt x="0" y="0"/>
                </a:lnTo>
                <a:lnTo>
                  <a:pt x="0" y="10501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867" name="object 83">
            <a:extLst>
              <a:ext uri="{FF2B5EF4-FFF2-40B4-BE49-F238E27FC236}">
                <a16:creationId xmlns:a16="http://schemas.microsoft.com/office/drawing/2014/main" id="{7150C077-1838-462B-ABA2-99F68DD59737}"/>
              </a:ext>
            </a:extLst>
          </p:cNvPr>
          <p:cNvSpPr>
            <a:spLocks/>
          </p:cNvSpPr>
          <p:nvPr/>
        </p:nvSpPr>
        <p:spPr bwMode="auto">
          <a:xfrm>
            <a:off x="4986338" y="4268788"/>
            <a:ext cx="517525" cy="738187"/>
          </a:xfrm>
          <a:custGeom>
            <a:avLst/>
            <a:gdLst>
              <a:gd name="T0" fmla="*/ 0 w 735329"/>
              <a:gd name="T1" fmla="*/ 180118 h 1050290"/>
              <a:gd name="T2" fmla="*/ 126945 w 735329"/>
              <a:gd name="T3" fmla="*/ 180118 h 1050290"/>
              <a:gd name="T4" fmla="*/ 126945 w 735329"/>
              <a:gd name="T5" fmla="*/ 0 h 1050290"/>
              <a:gd name="T6" fmla="*/ 0 w 735329"/>
              <a:gd name="T7" fmla="*/ 0 h 1050290"/>
              <a:gd name="T8" fmla="*/ 0 w 735329"/>
              <a:gd name="T9" fmla="*/ 180118 h 10502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5329" h="1050290">
                <a:moveTo>
                  <a:pt x="0" y="1050196"/>
                </a:moveTo>
                <a:lnTo>
                  <a:pt x="735137" y="1050196"/>
                </a:lnTo>
                <a:lnTo>
                  <a:pt x="735137" y="0"/>
                </a:lnTo>
                <a:lnTo>
                  <a:pt x="0" y="0"/>
                </a:lnTo>
                <a:lnTo>
                  <a:pt x="0" y="10501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868" name="object 84">
            <a:extLst>
              <a:ext uri="{FF2B5EF4-FFF2-40B4-BE49-F238E27FC236}">
                <a16:creationId xmlns:a16="http://schemas.microsoft.com/office/drawing/2014/main" id="{C5FB44D8-9448-4216-A550-32F346B8E100}"/>
              </a:ext>
            </a:extLst>
          </p:cNvPr>
          <p:cNvSpPr>
            <a:spLocks/>
          </p:cNvSpPr>
          <p:nvPr/>
        </p:nvSpPr>
        <p:spPr bwMode="auto">
          <a:xfrm>
            <a:off x="4872038" y="4268788"/>
            <a:ext cx="71437" cy="738187"/>
          </a:xfrm>
          <a:custGeom>
            <a:avLst/>
            <a:gdLst>
              <a:gd name="T0" fmla="*/ 0 w 100964"/>
              <a:gd name="T1" fmla="*/ 180118 h 1050290"/>
              <a:gd name="T2" fmla="*/ 17838 w 100964"/>
              <a:gd name="T3" fmla="*/ 180118 h 1050290"/>
              <a:gd name="T4" fmla="*/ 17838 w 100964"/>
              <a:gd name="T5" fmla="*/ 0 h 1050290"/>
              <a:gd name="T6" fmla="*/ 0 w 100964"/>
              <a:gd name="T7" fmla="*/ 0 h 1050290"/>
              <a:gd name="T8" fmla="*/ 0 w 100964"/>
              <a:gd name="T9" fmla="*/ 180118 h 10502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964" h="1050290">
                <a:moveTo>
                  <a:pt x="0" y="1050196"/>
                </a:moveTo>
                <a:lnTo>
                  <a:pt x="100594" y="1050196"/>
                </a:lnTo>
                <a:lnTo>
                  <a:pt x="100594" y="0"/>
                </a:lnTo>
                <a:lnTo>
                  <a:pt x="0" y="0"/>
                </a:lnTo>
                <a:lnTo>
                  <a:pt x="0" y="10501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869" name="object 85">
            <a:extLst>
              <a:ext uri="{FF2B5EF4-FFF2-40B4-BE49-F238E27FC236}">
                <a16:creationId xmlns:a16="http://schemas.microsoft.com/office/drawing/2014/main" id="{3ECBD5C8-EC69-4557-B62B-44FC0E96983C}"/>
              </a:ext>
            </a:extLst>
          </p:cNvPr>
          <p:cNvSpPr>
            <a:spLocks/>
          </p:cNvSpPr>
          <p:nvPr/>
        </p:nvSpPr>
        <p:spPr bwMode="auto">
          <a:xfrm>
            <a:off x="4876800" y="4273550"/>
            <a:ext cx="738188" cy="739775"/>
          </a:xfrm>
          <a:custGeom>
            <a:avLst/>
            <a:gdLst>
              <a:gd name="T0" fmla="*/ 0 w 1050289"/>
              <a:gd name="T1" fmla="*/ 0 h 1050290"/>
              <a:gd name="T2" fmla="*/ 180120 w 1050289"/>
              <a:gd name="T3" fmla="*/ 0 h 1050290"/>
              <a:gd name="T4" fmla="*/ 180120 w 1050289"/>
              <a:gd name="T5" fmla="*/ 182063 h 1050290"/>
              <a:gd name="T6" fmla="*/ 0 w 1050289"/>
              <a:gd name="T7" fmla="*/ 182063 h 1050290"/>
              <a:gd name="T8" fmla="*/ 0 w 1050289"/>
              <a:gd name="T9" fmla="*/ 0 h 10502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0289" h="1050290">
                <a:moveTo>
                  <a:pt x="0" y="0"/>
                </a:moveTo>
                <a:lnTo>
                  <a:pt x="1050196" y="0"/>
                </a:lnTo>
                <a:lnTo>
                  <a:pt x="1050196" y="1050196"/>
                </a:lnTo>
                <a:lnTo>
                  <a:pt x="0" y="1050196"/>
                </a:lnTo>
                <a:lnTo>
                  <a:pt x="0" y="0"/>
                </a:lnTo>
                <a:close/>
              </a:path>
            </a:pathLst>
          </a:custGeom>
          <a:noFill/>
          <a:ln w="63011">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8870" name="object 86">
            <a:extLst>
              <a:ext uri="{FF2B5EF4-FFF2-40B4-BE49-F238E27FC236}">
                <a16:creationId xmlns:a16="http://schemas.microsoft.com/office/drawing/2014/main" id="{BD6BA9B6-E32C-4433-A46A-9ECD8224062F}"/>
              </a:ext>
            </a:extLst>
          </p:cNvPr>
          <p:cNvSpPr>
            <a:spLocks/>
          </p:cNvSpPr>
          <p:nvPr/>
        </p:nvSpPr>
        <p:spPr bwMode="auto">
          <a:xfrm>
            <a:off x="5526088" y="4268788"/>
            <a:ext cx="0" cy="738187"/>
          </a:xfrm>
          <a:custGeom>
            <a:avLst/>
            <a:gdLst>
              <a:gd name="T0" fmla="*/ 0 h 1050290"/>
              <a:gd name="T1" fmla="*/ 90059 h 1050290"/>
              <a:gd name="T2" fmla="*/ 180118 h 1050290"/>
              <a:gd name="T3" fmla="*/ 0 60000 65536"/>
              <a:gd name="T4" fmla="*/ 0 60000 65536"/>
              <a:gd name="T5" fmla="*/ 0 60000 65536"/>
            </a:gdLst>
            <a:ahLst/>
            <a:cxnLst>
              <a:cxn ang="T3">
                <a:pos x="0" y="T0"/>
              </a:cxn>
              <a:cxn ang="T4">
                <a:pos x="0" y="T1"/>
              </a:cxn>
              <a:cxn ang="T5">
                <a:pos x="0" y="T2"/>
              </a:cxn>
            </a:cxnLst>
            <a:rect l="0" t="0" r="r" b="b"/>
            <a:pathLst>
              <a:path h="1050290">
                <a:moveTo>
                  <a:pt x="0" y="0"/>
                </a:moveTo>
                <a:lnTo>
                  <a:pt x="0" y="525098"/>
                </a:lnTo>
                <a:lnTo>
                  <a:pt x="0" y="1050196"/>
                </a:lnTo>
              </a:path>
            </a:pathLst>
          </a:custGeom>
          <a:noFill/>
          <a:ln w="63011">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8871" name="object 87">
            <a:extLst>
              <a:ext uri="{FF2B5EF4-FFF2-40B4-BE49-F238E27FC236}">
                <a16:creationId xmlns:a16="http://schemas.microsoft.com/office/drawing/2014/main" id="{0675736D-8B0F-49C0-95B9-B9FDBFDBA86F}"/>
              </a:ext>
            </a:extLst>
          </p:cNvPr>
          <p:cNvSpPr>
            <a:spLocks/>
          </p:cNvSpPr>
          <p:nvPr/>
        </p:nvSpPr>
        <p:spPr bwMode="auto">
          <a:xfrm>
            <a:off x="4964113" y="4268788"/>
            <a:ext cx="0" cy="738187"/>
          </a:xfrm>
          <a:custGeom>
            <a:avLst/>
            <a:gdLst>
              <a:gd name="T0" fmla="*/ 0 h 1050290"/>
              <a:gd name="T1" fmla="*/ 90059 h 1050290"/>
              <a:gd name="T2" fmla="*/ 180118 h 1050290"/>
              <a:gd name="T3" fmla="*/ 0 60000 65536"/>
              <a:gd name="T4" fmla="*/ 0 60000 65536"/>
              <a:gd name="T5" fmla="*/ 0 60000 65536"/>
            </a:gdLst>
            <a:ahLst/>
            <a:cxnLst>
              <a:cxn ang="T3">
                <a:pos x="0" y="T0"/>
              </a:cxn>
              <a:cxn ang="T4">
                <a:pos x="0" y="T1"/>
              </a:cxn>
              <a:cxn ang="T5">
                <a:pos x="0" y="T2"/>
              </a:cxn>
            </a:cxnLst>
            <a:rect l="0" t="0" r="r" b="b"/>
            <a:pathLst>
              <a:path h="1050290">
                <a:moveTo>
                  <a:pt x="0" y="0"/>
                </a:moveTo>
                <a:lnTo>
                  <a:pt x="0" y="525098"/>
                </a:lnTo>
                <a:lnTo>
                  <a:pt x="0" y="1050196"/>
                </a:lnTo>
              </a:path>
            </a:pathLst>
          </a:custGeom>
          <a:noFill/>
          <a:ln w="63011">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8872" name="object 88">
            <a:extLst>
              <a:ext uri="{FF2B5EF4-FFF2-40B4-BE49-F238E27FC236}">
                <a16:creationId xmlns:a16="http://schemas.microsoft.com/office/drawing/2014/main" id="{6F2D6A9F-F5C5-447E-A948-11E65F2323C1}"/>
              </a:ext>
            </a:extLst>
          </p:cNvPr>
          <p:cNvSpPr>
            <a:spLocks/>
          </p:cNvSpPr>
          <p:nvPr/>
        </p:nvSpPr>
        <p:spPr bwMode="auto">
          <a:xfrm>
            <a:off x="5126038" y="4479925"/>
            <a:ext cx="273050" cy="328613"/>
          </a:xfrm>
          <a:custGeom>
            <a:avLst/>
            <a:gdLst>
              <a:gd name="T0" fmla="*/ 26267 w 388620"/>
              <a:gd name="T1" fmla="*/ 0 h 467995"/>
              <a:gd name="T2" fmla="*/ 11260 w 388620"/>
              <a:gd name="T3" fmla="*/ 3565 h 467995"/>
              <a:gd name="T4" fmla="*/ 3442 w 388620"/>
              <a:gd name="T5" fmla="*/ 10590 h 467995"/>
              <a:gd name="T6" fmla="*/ 469 w 388620"/>
              <a:gd name="T7" fmla="*/ 17458 h 467995"/>
              <a:gd name="T8" fmla="*/ 0 w 388620"/>
              <a:gd name="T9" fmla="*/ 20551 h 467995"/>
              <a:gd name="T10" fmla="*/ 397 w 388620"/>
              <a:gd name="T11" fmla="*/ 32204 h 467995"/>
              <a:gd name="T12" fmla="*/ 2368 w 388620"/>
              <a:gd name="T13" fmla="*/ 38874 h 467995"/>
              <a:gd name="T14" fmla="*/ 6135 w 388620"/>
              <a:gd name="T15" fmla="*/ 42477 h 467995"/>
              <a:gd name="T16" fmla="*/ 11922 w 388620"/>
              <a:gd name="T17" fmla="*/ 44932 h 467995"/>
              <a:gd name="T18" fmla="*/ 17415 w 388620"/>
              <a:gd name="T19" fmla="*/ 47715 h 467995"/>
              <a:gd name="T20" fmla="*/ 20605 w 388620"/>
              <a:gd name="T21" fmla="*/ 51429 h 467995"/>
              <a:gd name="T22" fmla="*/ 22190 w 388620"/>
              <a:gd name="T23" fmla="*/ 56671 h 467995"/>
              <a:gd name="T24" fmla="*/ 22869 w 388620"/>
              <a:gd name="T25" fmla="*/ 64036 h 467995"/>
              <a:gd name="T26" fmla="*/ 24294 w 388620"/>
              <a:gd name="T27" fmla="*/ 69737 h 467995"/>
              <a:gd name="T28" fmla="*/ 27660 w 388620"/>
              <a:gd name="T29" fmla="*/ 74831 h 467995"/>
              <a:gd name="T30" fmla="*/ 32535 w 388620"/>
              <a:gd name="T31" fmla="*/ 78464 h 467995"/>
              <a:gd name="T32" fmla="*/ 38481 w 388620"/>
              <a:gd name="T33" fmla="*/ 79780 h 467995"/>
              <a:gd name="T34" fmla="*/ 45066 w 388620"/>
              <a:gd name="T35" fmla="*/ 77926 h 467995"/>
              <a:gd name="T36" fmla="*/ 51853 w 388620"/>
              <a:gd name="T37" fmla="*/ 72045 h 467995"/>
              <a:gd name="T38" fmla="*/ 57782 w 388620"/>
              <a:gd name="T39" fmla="*/ 63255 h 467995"/>
              <a:gd name="T40" fmla="*/ 62728 w 388620"/>
              <a:gd name="T41" fmla="*/ 52454 h 467995"/>
              <a:gd name="T42" fmla="*/ 65877 w 388620"/>
              <a:gd name="T43" fmla="*/ 40617 h 467995"/>
              <a:gd name="T44" fmla="*/ 66526 w 388620"/>
              <a:gd name="T45" fmla="*/ 34615 h 467995"/>
              <a:gd name="T46" fmla="*/ 66420 w 388620"/>
              <a:gd name="T47" fmla="*/ 28720 h 467995"/>
              <a:gd name="T48" fmla="*/ 63542 w 388620"/>
              <a:gd name="T49" fmla="*/ 17733 h 467995"/>
              <a:gd name="T50" fmla="*/ 56431 w 388620"/>
              <a:gd name="T51" fmla="*/ 8636 h 467995"/>
              <a:gd name="T52" fmla="*/ 44277 w 388620"/>
              <a:gd name="T53" fmla="*/ 2399 h 467995"/>
              <a:gd name="T54" fmla="*/ 36055 w 388620"/>
              <a:gd name="T55" fmla="*/ 659 h 467995"/>
              <a:gd name="T56" fmla="*/ 26267 w 388620"/>
              <a:gd name="T57" fmla="*/ 0 h 46799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88620" h="467995">
                <a:moveTo>
                  <a:pt x="153403" y="0"/>
                </a:moveTo>
                <a:lnTo>
                  <a:pt x="65758" y="20887"/>
                </a:lnTo>
                <a:lnTo>
                  <a:pt x="20100" y="62043"/>
                </a:lnTo>
                <a:lnTo>
                  <a:pt x="2743" y="102278"/>
                </a:lnTo>
                <a:lnTo>
                  <a:pt x="0" y="120399"/>
                </a:lnTo>
                <a:lnTo>
                  <a:pt x="2320" y="188668"/>
                </a:lnTo>
                <a:lnTo>
                  <a:pt x="13827" y="227742"/>
                </a:lnTo>
                <a:lnTo>
                  <a:pt x="35827" y="248852"/>
                </a:lnTo>
                <a:lnTo>
                  <a:pt x="69626" y="263229"/>
                </a:lnTo>
                <a:lnTo>
                  <a:pt x="101704" y="279533"/>
                </a:lnTo>
                <a:lnTo>
                  <a:pt x="120332" y="301295"/>
                </a:lnTo>
                <a:lnTo>
                  <a:pt x="129589" y="332005"/>
                </a:lnTo>
                <a:lnTo>
                  <a:pt x="133557" y="375152"/>
                </a:lnTo>
                <a:lnTo>
                  <a:pt x="141874" y="408548"/>
                </a:lnTo>
                <a:lnTo>
                  <a:pt x="161536" y="438392"/>
                </a:lnTo>
                <a:lnTo>
                  <a:pt x="190002" y="459676"/>
                </a:lnTo>
                <a:lnTo>
                  <a:pt x="224733" y="467390"/>
                </a:lnTo>
                <a:lnTo>
                  <a:pt x="263186" y="456526"/>
                </a:lnTo>
                <a:lnTo>
                  <a:pt x="302822" y="422075"/>
                </a:lnTo>
                <a:lnTo>
                  <a:pt x="337451" y="370577"/>
                </a:lnTo>
                <a:lnTo>
                  <a:pt x="366334" y="307301"/>
                </a:lnTo>
                <a:lnTo>
                  <a:pt x="384728" y="237955"/>
                </a:lnTo>
                <a:lnTo>
                  <a:pt x="388511" y="202791"/>
                </a:lnTo>
                <a:lnTo>
                  <a:pt x="387892" y="168250"/>
                </a:lnTo>
                <a:lnTo>
                  <a:pt x="371084" y="103892"/>
                </a:lnTo>
                <a:lnTo>
                  <a:pt x="329561" y="50592"/>
                </a:lnTo>
                <a:lnTo>
                  <a:pt x="258581" y="14059"/>
                </a:lnTo>
                <a:lnTo>
                  <a:pt x="210563" y="3863"/>
                </a:lnTo>
                <a:lnTo>
                  <a:pt x="153403" y="0"/>
                </a:lnTo>
                <a:close/>
              </a:path>
            </a:pathLst>
          </a:custGeom>
          <a:solidFill>
            <a:srgbClr val="E8874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873" name="object 89">
            <a:extLst>
              <a:ext uri="{FF2B5EF4-FFF2-40B4-BE49-F238E27FC236}">
                <a16:creationId xmlns:a16="http://schemas.microsoft.com/office/drawing/2014/main" id="{F9820AAA-4072-4304-A12F-1C6D6141DA0D}"/>
              </a:ext>
            </a:extLst>
          </p:cNvPr>
          <p:cNvSpPr>
            <a:spLocks/>
          </p:cNvSpPr>
          <p:nvPr/>
        </p:nvSpPr>
        <p:spPr bwMode="auto">
          <a:xfrm>
            <a:off x="5548313" y="5154613"/>
            <a:ext cx="61912" cy="739775"/>
          </a:xfrm>
          <a:custGeom>
            <a:avLst/>
            <a:gdLst>
              <a:gd name="T0" fmla="*/ 0 w 88900"/>
              <a:gd name="T1" fmla="*/ 182063 h 1050290"/>
              <a:gd name="T2" fmla="*/ 14488 w 88900"/>
              <a:gd name="T3" fmla="*/ 182063 h 1050290"/>
              <a:gd name="T4" fmla="*/ 14488 w 88900"/>
              <a:gd name="T5" fmla="*/ 0 h 1050290"/>
              <a:gd name="T6" fmla="*/ 0 w 88900"/>
              <a:gd name="T7" fmla="*/ 0 h 1050290"/>
              <a:gd name="T8" fmla="*/ 0 w 88900"/>
              <a:gd name="T9" fmla="*/ 182063 h 10502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900" h="1050290">
                <a:moveTo>
                  <a:pt x="0" y="1050196"/>
                </a:moveTo>
                <a:lnTo>
                  <a:pt x="88439" y="1050196"/>
                </a:lnTo>
                <a:lnTo>
                  <a:pt x="88439" y="0"/>
                </a:lnTo>
                <a:lnTo>
                  <a:pt x="0" y="0"/>
                </a:lnTo>
                <a:lnTo>
                  <a:pt x="0" y="10501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874" name="object 90">
            <a:extLst>
              <a:ext uri="{FF2B5EF4-FFF2-40B4-BE49-F238E27FC236}">
                <a16:creationId xmlns:a16="http://schemas.microsoft.com/office/drawing/2014/main" id="{949BD72A-2F3C-4A26-BCE0-D71C13C7D119}"/>
              </a:ext>
            </a:extLst>
          </p:cNvPr>
          <p:cNvSpPr>
            <a:spLocks/>
          </p:cNvSpPr>
          <p:nvPr/>
        </p:nvSpPr>
        <p:spPr bwMode="auto">
          <a:xfrm>
            <a:off x="4986338" y="5154613"/>
            <a:ext cx="517525" cy="739775"/>
          </a:xfrm>
          <a:custGeom>
            <a:avLst/>
            <a:gdLst>
              <a:gd name="T0" fmla="*/ 0 w 735329"/>
              <a:gd name="T1" fmla="*/ 182063 h 1050290"/>
              <a:gd name="T2" fmla="*/ 126945 w 735329"/>
              <a:gd name="T3" fmla="*/ 182063 h 1050290"/>
              <a:gd name="T4" fmla="*/ 126945 w 735329"/>
              <a:gd name="T5" fmla="*/ 0 h 1050290"/>
              <a:gd name="T6" fmla="*/ 0 w 735329"/>
              <a:gd name="T7" fmla="*/ 0 h 1050290"/>
              <a:gd name="T8" fmla="*/ 0 w 735329"/>
              <a:gd name="T9" fmla="*/ 182063 h 10502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5329" h="1050290">
                <a:moveTo>
                  <a:pt x="0" y="1050196"/>
                </a:moveTo>
                <a:lnTo>
                  <a:pt x="735137" y="1050196"/>
                </a:lnTo>
                <a:lnTo>
                  <a:pt x="735137" y="0"/>
                </a:lnTo>
                <a:lnTo>
                  <a:pt x="0" y="0"/>
                </a:lnTo>
                <a:lnTo>
                  <a:pt x="0" y="10501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875" name="object 91">
            <a:extLst>
              <a:ext uri="{FF2B5EF4-FFF2-40B4-BE49-F238E27FC236}">
                <a16:creationId xmlns:a16="http://schemas.microsoft.com/office/drawing/2014/main" id="{0ECFEEDC-6C8C-4227-93C8-43C5C0F6CF4D}"/>
              </a:ext>
            </a:extLst>
          </p:cNvPr>
          <p:cNvSpPr>
            <a:spLocks/>
          </p:cNvSpPr>
          <p:nvPr/>
        </p:nvSpPr>
        <p:spPr bwMode="auto">
          <a:xfrm>
            <a:off x="4872038" y="5154613"/>
            <a:ext cx="71437" cy="739775"/>
          </a:xfrm>
          <a:custGeom>
            <a:avLst/>
            <a:gdLst>
              <a:gd name="T0" fmla="*/ 0 w 100964"/>
              <a:gd name="T1" fmla="*/ 182063 h 1050290"/>
              <a:gd name="T2" fmla="*/ 17838 w 100964"/>
              <a:gd name="T3" fmla="*/ 182063 h 1050290"/>
              <a:gd name="T4" fmla="*/ 17838 w 100964"/>
              <a:gd name="T5" fmla="*/ 0 h 1050290"/>
              <a:gd name="T6" fmla="*/ 0 w 100964"/>
              <a:gd name="T7" fmla="*/ 0 h 1050290"/>
              <a:gd name="T8" fmla="*/ 0 w 100964"/>
              <a:gd name="T9" fmla="*/ 182063 h 10502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964" h="1050290">
                <a:moveTo>
                  <a:pt x="0" y="1050196"/>
                </a:moveTo>
                <a:lnTo>
                  <a:pt x="100594" y="1050196"/>
                </a:lnTo>
                <a:lnTo>
                  <a:pt x="100594" y="0"/>
                </a:lnTo>
                <a:lnTo>
                  <a:pt x="0" y="0"/>
                </a:lnTo>
                <a:lnTo>
                  <a:pt x="0" y="10501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876" name="object 92">
            <a:extLst>
              <a:ext uri="{FF2B5EF4-FFF2-40B4-BE49-F238E27FC236}">
                <a16:creationId xmlns:a16="http://schemas.microsoft.com/office/drawing/2014/main" id="{F3E2921B-95CD-40B7-B2AA-5B2F858B964F}"/>
              </a:ext>
            </a:extLst>
          </p:cNvPr>
          <p:cNvSpPr>
            <a:spLocks/>
          </p:cNvSpPr>
          <p:nvPr/>
        </p:nvSpPr>
        <p:spPr bwMode="auto">
          <a:xfrm>
            <a:off x="4876800" y="5159375"/>
            <a:ext cx="738188" cy="739775"/>
          </a:xfrm>
          <a:custGeom>
            <a:avLst/>
            <a:gdLst>
              <a:gd name="T0" fmla="*/ 0 w 1050289"/>
              <a:gd name="T1" fmla="*/ 0 h 1050290"/>
              <a:gd name="T2" fmla="*/ 180120 w 1050289"/>
              <a:gd name="T3" fmla="*/ 0 h 1050290"/>
              <a:gd name="T4" fmla="*/ 180120 w 1050289"/>
              <a:gd name="T5" fmla="*/ 182063 h 1050290"/>
              <a:gd name="T6" fmla="*/ 0 w 1050289"/>
              <a:gd name="T7" fmla="*/ 182063 h 1050290"/>
              <a:gd name="T8" fmla="*/ 0 w 1050289"/>
              <a:gd name="T9" fmla="*/ 0 h 10502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0289" h="1050290">
                <a:moveTo>
                  <a:pt x="0" y="0"/>
                </a:moveTo>
                <a:lnTo>
                  <a:pt x="1050196" y="0"/>
                </a:lnTo>
                <a:lnTo>
                  <a:pt x="1050196" y="1050196"/>
                </a:lnTo>
                <a:lnTo>
                  <a:pt x="0" y="1050196"/>
                </a:lnTo>
                <a:lnTo>
                  <a:pt x="0" y="0"/>
                </a:lnTo>
                <a:close/>
              </a:path>
            </a:pathLst>
          </a:custGeom>
          <a:noFill/>
          <a:ln w="63011">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8877" name="object 93">
            <a:extLst>
              <a:ext uri="{FF2B5EF4-FFF2-40B4-BE49-F238E27FC236}">
                <a16:creationId xmlns:a16="http://schemas.microsoft.com/office/drawing/2014/main" id="{C282E07D-96D6-4596-9DF4-E6A4046A71E1}"/>
              </a:ext>
            </a:extLst>
          </p:cNvPr>
          <p:cNvSpPr>
            <a:spLocks/>
          </p:cNvSpPr>
          <p:nvPr/>
        </p:nvSpPr>
        <p:spPr bwMode="auto">
          <a:xfrm>
            <a:off x="5526088" y="5154613"/>
            <a:ext cx="0" cy="739775"/>
          </a:xfrm>
          <a:custGeom>
            <a:avLst/>
            <a:gdLst>
              <a:gd name="T0" fmla="*/ 0 h 1050290"/>
              <a:gd name="T1" fmla="*/ 91032 h 1050290"/>
              <a:gd name="T2" fmla="*/ 182063 h 1050290"/>
              <a:gd name="T3" fmla="*/ 0 60000 65536"/>
              <a:gd name="T4" fmla="*/ 0 60000 65536"/>
              <a:gd name="T5" fmla="*/ 0 60000 65536"/>
            </a:gdLst>
            <a:ahLst/>
            <a:cxnLst>
              <a:cxn ang="T3">
                <a:pos x="0" y="T0"/>
              </a:cxn>
              <a:cxn ang="T4">
                <a:pos x="0" y="T1"/>
              </a:cxn>
              <a:cxn ang="T5">
                <a:pos x="0" y="T2"/>
              </a:cxn>
            </a:cxnLst>
            <a:rect l="0" t="0" r="r" b="b"/>
            <a:pathLst>
              <a:path h="1050290">
                <a:moveTo>
                  <a:pt x="0" y="0"/>
                </a:moveTo>
                <a:lnTo>
                  <a:pt x="0" y="525098"/>
                </a:lnTo>
                <a:lnTo>
                  <a:pt x="0" y="1050196"/>
                </a:lnTo>
              </a:path>
            </a:pathLst>
          </a:custGeom>
          <a:noFill/>
          <a:ln w="63011">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8878" name="object 94">
            <a:extLst>
              <a:ext uri="{FF2B5EF4-FFF2-40B4-BE49-F238E27FC236}">
                <a16:creationId xmlns:a16="http://schemas.microsoft.com/office/drawing/2014/main" id="{0EDFEC92-64E9-45E0-8E0A-46AA52C472E8}"/>
              </a:ext>
            </a:extLst>
          </p:cNvPr>
          <p:cNvSpPr>
            <a:spLocks/>
          </p:cNvSpPr>
          <p:nvPr/>
        </p:nvSpPr>
        <p:spPr bwMode="auto">
          <a:xfrm>
            <a:off x="4964113" y="5154613"/>
            <a:ext cx="0" cy="739775"/>
          </a:xfrm>
          <a:custGeom>
            <a:avLst/>
            <a:gdLst>
              <a:gd name="T0" fmla="*/ 0 h 1050290"/>
              <a:gd name="T1" fmla="*/ 91032 h 1050290"/>
              <a:gd name="T2" fmla="*/ 182063 h 1050290"/>
              <a:gd name="T3" fmla="*/ 0 60000 65536"/>
              <a:gd name="T4" fmla="*/ 0 60000 65536"/>
              <a:gd name="T5" fmla="*/ 0 60000 65536"/>
            </a:gdLst>
            <a:ahLst/>
            <a:cxnLst>
              <a:cxn ang="T3">
                <a:pos x="0" y="T0"/>
              </a:cxn>
              <a:cxn ang="T4">
                <a:pos x="0" y="T1"/>
              </a:cxn>
              <a:cxn ang="T5">
                <a:pos x="0" y="T2"/>
              </a:cxn>
            </a:cxnLst>
            <a:rect l="0" t="0" r="r" b="b"/>
            <a:pathLst>
              <a:path h="1050290">
                <a:moveTo>
                  <a:pt x="0" y="0"/>
                </a:moveTo>
                <a:lnTo>
                  <a:pt x="0" y="525098"/>
                </a:lnTo>
                <a:lnTo>
                  <a:pt x="0" y="1050196"/>
                </a:lnTo>
              </a:path>
            </a:pathLst>
          </a:custGeom>
          <a:noFill/>
          <a:ln w="63011">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8879" name="object 95">
            <a:extLst>
              <a:ext uri="{FF2B5EF4-FFF2-40B4-BE49-F238E27FC236}">
                <a16:creationId xmlns:a16="http://schemas.microsoft.com/office/drawing/2014/main" id="{08C882CF-E161-41F8-A93E-6682A6FDE388}"/>
              </a:ext>
            </a:extLst>
          </p:cNvPr>
          <p:cNvSpPr>
            <a:spLocks/>
          </p:cNvSpPr>
          <p:nvPr/>
        </p:nvSpPr>
        <p:spPr bwMode="auto">
          <a:xfrm>
            <a:off x="5087938" y="5376863"/>
            <a:ext cx="306387" cy="295275"/>
          </a:xfrm>
          <a:custGeom>
            <a:avLst/>
            <a:gdLst>
              <a:gd name="T0" fmla="*/ 34991 w 435610"/>
              <a:gd name="T1" fmla="*/ 0 h 420370"/>
              <a:gd name="T2" fmla="*/ 27404 w 435610"/>
              <a:gd name="T3" fmla="*/ 727 h 420370"/>
              <a:gd name="T4" fmla="*/ 20613 w 435610"/>
              <a:gd name="T5" fmla="*/ 2876 h 420370"/>
              <a:gd name="T6" fmla="*/ 14307 w 435610"/>
              <a:gd name="T7" fmla="*/ 6505 h 420370"/>
              <a:gd name="T8" fmla="*/ 8789 w 435610"/>
              <a:gd name="T9" fmla="*/ 11418 h 420370"/>
              <a:gd name="T10" fmla="*/ 4364 w 435610"/>
              <a:gd name="T11" fmla="*/ 17417 h 420370"/>
              <a:gd name="T12" fmla="*/ 1333 w 435610"/>
              <a:gd name="T13" fmla="*/ 24305 h 420370"/>
              <a:gd name="T14" fmla="*/ 0 w 435610"/>
              <a:gd name="T15" fmla="*/ 31886 h 420370"/>
              <a:gd name="T16" fmla="*/ 669 w 435610"/>
              <a:gd name="T17" fmla="*/ 39961 h 420370"/>
              <a:gd name="T18" fmla="*/ 3127 w 435610"/>
              <a:gd name="T19" fmla="*/ 47684 h 420370"/>
              <a:gd name="T20" fmla="*/ 6948 w 435610"/>
              <a:gd name="T21" fmla="*/ 54554 h 420370"/>
              <a:gd name="T22" fmla="*/ 12013 w 435610"/>
              <a:gd name="T23" fmla="*/ 60448 h 420370"/>
              <a:gd name="T24" fmla="*/ 18203 w 435610"/>
              <a:gd name="T25" fmla="*/ 65245 h 420370"/>
              <a:gd name="T26" fmla="*/ 25400 w 435610"/>
              <a:gd name="T27" fmla="*/ 68821 h 420370"/>
              <a:gd name="T28" fmla="*/ 33485 w 435610"/>
              <a:gd name="T29" fmla="*/ 71057 h 420370"/>
              <a:gd name="T30" fmla="*/ 42341 w 435610"/>
              <a:gd name="T31" fmla="*/ 71830 h 420370"/>
              <a:gd name="T32" fmla="*/ 44871 w 435610"/>
              <a:gd name="T33" fmla="*/ 71764 h 420370"/>
              <a:gd name="T34" fmla="*/ 55118 w 435610"/>
              <a:gd name="T35" fmla="*/ 70086 h 420370"/>
              <a:gd name="T36" fmla="*/ 61682 w 435610"/>
              <a:gd name="T37" fmla="*/ 67287 h 420370"/>
              <a:gd name="T38" fmla="*/ 67157 w 435610"/>
              <a:gd name="T39" fmla="*/ 62859 h 420370"/>
              <a:gd name="T40" fmla="*/ 71288 w 435610"/>
              <a:gd name="T41" fmla="*/ 56488 h 420370"/>
              <a:gd name="T42" fmla="*/ 73741 w 435610"/>
              <a:gd name="T43" fmla="*/ 49622 h 420370"/>
              <a:gd name="T44" fmla="*/ 74943 w 435610"/>
              <a:gd name="T45" fmla="*/ 42609 h 420370"/>
              <a:gd name="T46" fmla="*/ 74851 w 435610"/>
              <a:gd name="T47" fmla="*/ 35493 h 420370"/>
              <a:gd name="T48" fmla="*/ 73424 w 435610"/>
              <a:gd name="T49" fmla="*/ 28317 h 420370"/>
              <a:gd name="T50" fmla="*/ 70051 w 435610"/>
              <a:gd name="T51" fmla="*/ 20304 h 420370"/>
              <a:gd name="T52" fmla="*/ 65099 w 435610"/>
              <a:gd name="T53" fmla="*/ 13404 h 420370"/>
              <a:gd name="T54" fmla="*/ 58842 w 435610"/>
              <a:gd name="T55" fmla="*/ 7769 h 420370"/>
              <a:gd name="T56" fmla="*/ 51554 w 435610"/>
              <a:gd name="T57" fmla="*/ 3556 h 420370"/>
              <a:gd name="T58" fmla="*/ 43513 w 435610"/>
              <a:gd name="T59" fmla="*/ 915 h 420370"/>
              <a:gd name="T60" fmla="*/ 34991 w 435610"/>
              <a:gd name="T61" fmla="*/ 0 h 42037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35610" h="420370">
                <a:moveTo>
                  <a:pt x="203280" y="0"/>
                </a:moveTo>
                <a:lnTo>
                  <a:pt x="159205" y="4250"/>
                </a:lnTo>
                <a:lnTo>
                  <a:pt x="119752" y="16817"/>
                </a:lnTo>
                <a:lnTo>
                  <a:pt x="83117" y="38042"/>
                </a:lnTo>
                <a:lnTo>
                  <a:pt x="51062" y="66774"/>
                </a:lnTo>
                <a:lnTo>
                  <a:pt x="25350" y="101859"/>
                </a:lnTo>
                <a:lnTo>
                  <a:pt x="7742" y="142144"/>
                </a:lnTo>
                <a:lnTo>
                  <a:pt x="0" y="186476"/>
                </a:lnTo>
                <a:lnTo>
                  <a:pt x="3885" y="233701"/>
                </a:lnTo>
                <a:lnTo>
                  <a:pt x="18167" y="278867"/>
                </a:lnTo>
                <a:lnTo>
                  <a:pt x="40364" y="319042"/>
                </a:lnTo>
                <a:lnTo>
                  <a:pt x="69787" y="353512"/>
                </a:lnTo>
                <a:lnTo>
                  <a:pt x="105749" y="381564"/>
                </a:lnTo>
                <a:lnTo>
                  <a:pt x="147561" y="402485"/>
                </a:lnTo>
                <a:lnTo>
                  <a:pt x="194534" y="415560"/>
                </a:lnTo>
                <a:lnTo>
                  <a:pt x="245981" y="420077"/>
                </a:lnTo>
                <a:lnTo>
                  <a:pt x="260677" y="419692"/>
                </a:lnTo>
                <a:lnTo>
                  <a:pt x="320206" y="409883"/>
                </a:lnTo>
                <a:lnTo>
                  <a:pt x="358339" y="393510"/>
                </a:lnTo>
                <a:lnTo>
                  <a:pt x="390145" y="367611"/>
                </a:lnTo>
                <a:lnTo>
                  <a:pt x="414142" y="330354"/>
                </a:lnTo>
                <a:lnTo>
                  <a:pt x="428399" y="290204"/>
                </a:lnTo>
                <a:lnTo>
                  <a:pt x="435382" y="249192"/>
                </a:lnTo>
                <a:lnTo>
                  <a:pt x="434847" y="207574"/>
                </a:lnTo>
                <a:lnTo>
                  <a:pt x="426553" y="165605"/>
                </a:lnTo>
                <a:lnTo>
                  <a:pt x="406958" y="118742"/>
                </a:lnTo>
                <a:lnTo>
                  <a:pt x="378188" y="78388"/>
                </a:lnTo>
                <a:lnTo>
                  <a:pt x="341839" y="45439"/>
                </a:lnTo>
                <a:lnTo>
                  <a:pt x="299507" y="20793"/>
                </a:lnTo>
                <a:lnTo>
                  <a:pt x="252789" y="5347"/>
                </a:lnTo>
                <a:lnTo>
                  <a:pt x="203280" y="0"/>
                </a:lnTo>
                <a:close/>
              </a:path>
            </a:pathLst>
          </a:custGeom>
          <a:solidFill>
            <a:srgbClr val="9E254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880" name="object 96">
            <a:extLst>
              <a:ext uri="{FF2B5EF4-FFF2-40B4-BE49-F238E27FC236}">
                <a16:creationId xmlns:a16="http://schemas.microsoft.com/office/drawing/2014/main" id="{505927CA-40A5-443C-AEE3-78877FAB66B7}"/>
              </a:ext>
            </a:extLst>
          </p:cNvPr>
          <p:cNvSpPr>
            <a:spLocks/>
          </p:cNvSpPr>
          <p:nvPr/>
        </p:nvSpPr>
        <p:spPr bwMode="auto">
          <a:xfrm>
            <a:off x="4662488" y="5154613"/>
            <a:ext cx="61912" cy="739775"/>
          </a:xfrm>
          <a:custGeom>
            <a:avLst/>
            <a:gdLst>
              <a:gd name="T0" fmla="*/ 0 w 88900"/>
              <a:gd name="T1" fmla="*/ 182063 h 1050290"/>
              <a:gd name="T2" fmla="*/ 14488 w 88900"/>
              <a:gd name="T3" fmla="*/ 182063 h 1050290"/>
              <a:gd name="T4" fmla="*/ 14488 w 88900"/>
              <a:gd name="T5" fmla="*/ 0 h 1050290"/>
              <a:gd name="T6" fmla="*/ 0 w 88900"/>
              <a:gd name="T7" fmla="*/ 0 h 1050290"/>
              <a:gd name="T8" fmla="*/ 0 w 88900"/>
              <a:gd name="T9" fmla="*/ 182063 h 10502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900" h="1050290">
                <a:moveTo>
                  <a:pt x="0" y="1050196"/>
                </a:moveTo>
                <a:lnTo>
                  <a:pt x="88440" y="1050196"/>
                </a:lnTo>
                <a:lnTo>
                  <a:pt x="88440" y="0"/>
                </a:lnTo>
                <a:lnTo>
                  <a:pt x="0" y="0"/>
                </a:lnTo>
                <a:lnTo>
                  <a:pt x="0" y="10501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881" name="object 97">
            <a:extLst>
              <a:ext uri="{FF2B5EF4-FFF2-40B4-BE49-F238E27FC236}">
                <a16:creationId xmlns:a16="http://schemas.microsoft.com/office/drawing/2014/main" id="{8323E324-16AF-4F79-B168-B8B5B89CCB11}"/>
              </a:ext>
            </a:extLst>
          </p:cNvPr>
          <p:cNvSpPr>
            <a:spLocks/>
          </p:cNvSpPr>
          <p:nvPr/>
        </p:nvSpPr>
        <p:spPr bwMode="auto">
          <a:xfrm>
            <a:off x="4100513" y="5154613"/>
            <a:ext cx="517525" cy="739775"/>
          </a:xfrm>
          <a:custGeom>
            <a:avLst/>
            <a:gdLst>
              <a:gd name="T0" fmla="*/ 0 w 735329"/>
              <a:gd name="T1" fmla="*/ 182063 h 1050290"/>
              <a:gd name="T2" fmla="*/ 126945 w 735329"/>
              <a:gd name="T3" fmla="*/ 182063 h 1050290"/>
              <a:gd name="T4" fmla="*/ 126945 w 735329"/>
              <a:gd name="T5" fmla="*/ 0 h 1050290"/>
              <a:gd name="T6" fmla="*/ 0 w 735329"/>
              <a:gd name="T7" fmla="*/ 0 h 1050290"/>
              <a:gd name="T8" fmla="*/ 0 w 735329"/>
              <a:gd name="T9" fmla="*/ 182063 h 10502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5329" h="1050290">
                <a:moveTo>
                  <a:pt x="0" y="1050196"/>
                </a:moveTo>
                <a:lnTo>
                  <a:pt x="735137" y="1050196"/>
                </a:lnTo>
                <a:lnTo>
                  <a:pt x="735137" y="0"/>
                </a:lnTo>
                <a:lnTo>
                  <a:pt x="0" y="0"/>
                </a:lnTo>
                <a:lnTo>
                  <a:pt x="0" y="10501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882" name="object 98">
            <a:extLst>
              <a:ext uri="{FF2B5EF4-FFF2-40B4-BE49-F238E27FC236}">
                <a16:creationId xmlns:a16="http://schemas.microsoft.com/office/drawing/2014/main" id="{5AE10C97-16C9-4D6D-ADB5-BAC89CEAC510}"/>
              </a:ext>
            </a:extLst>
          </p:cNvPr>
          <p:cNvSpPr>
            <a:spLocks/>
          </p:cNvSpPr>
          <p:nvPr/>
        </p:nvSpPr>
        <p:spPr bwMode="auto">
          <a:xfrm>
            <a:off x="3986213" y="5154613"/>
            <a:ext cx="69850" cy="739775"/>
          </a:xfrm>
          <a:custGeom>
            <a:avLst/>
            <a:gdLst>
              <a:gd name="T0" fmla="*/ 0 w 100964"/>
              <a:gd name="T1" fmla="*/ 182063 h 1050290"/>
              <a:gd name="T2" fmla="*/ 15943 w 100964"/>
              <a:gd name="T3" fmla="*/ 182063 h 1050290"/>
              <a:gd name="T4" fmla="*/ 15943 w 100964"/>
              <a:gd name="T5" fmla="*/ 0 h 1050290"/>
              <a:gd name="T6" fmla="*/ 0 w 100964"/>
              <a:gd name="T7" fmla="*/ 0 h 1050290"/>
              <a:gd name="T8" fmla="*/ 0 w 100964"/>
              <a:gd name="T9" fmla="*/ 182063 h 10502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964" h="1050290">
                <a:moveTo>
                  <a:pt x="0" y="1050196"/>
                </a:moveTo>
                <a:lnTo>
                  <a:pt x="100595" y="1050196"/>
                </a:lnTo>
                <a:lnTo>
                  <a:pt x="100595" y="0"/>
                </a:lnTo>
                <a:lnTo>
                  <a:pt x="0" y="0"/>
                </a:lnTo>
                <a:lnTo>
                  <a:pt x="0" y="10501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883" name="object 99">
            <a:extLst>
              <a:ext uri="{FF2B5EF4-FFF2-40B4-BE49-F238E27FC236}">
                <a16:creationId xmlns:a16="http://schemas.microsoft.com/office/drawing/2014/main" id="{23EDFF2A-A9E4-4F77-B2EE-4A291FDDBB37}"/>
              </a:ext>
            </a:extLst>
          </p:cNvPr>
          <p:cNvSpPr>
            <a:spLocks/>
          </p:cNvSpPr>
          <p:nvPr/>
        </p:nvSpPr>
        <p:spPr bwMode="auto">
          <a:xfrm>
            <a:off x="3989388" y="5159375"/>
            <a:ext cx="739775" cy="739775"/>
          </a:xfrm>
          <a:custGeom>
            <a:avLst/>
            <a:gdLst>
              <a:gd name="T0" fmla="*/ 0 w 1050289"/>
              <a:gd name="T1" fmla="*/ 0 h 1050290"/>
              <a:gd name="T2" fmla="*/ 182064 w 1050289"/>
              <a:gd name="T3" fmla="*/ 0 h 1050290"/>
              <a:gd name="T4" fmla="*/ 182064 w 1050289"/>
              <a:gd name="T5" fmla="*/ 182063 h 1050290"/>
              <a:gd name="T6" fmla="*/ 0 w 1050289"/>
              <a:gd name="T7" fmla="*/ 182063 h 1050290"/>
              <a:gd name="T8" fmla="*/ 0 w 1050289"/>
              <a:gd name="T9" fmla="*/ 0 h 10502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0289" h="1050290">
                <a:moveTo>
                  <a:pt x="0" y="0"/>
                </a:moveTo>
                <a:lnTo>
                  <a:pt x="1050196" y="0"/>
                </a:lnTo>
                <a:lnTo>
                  <a:pt x="1050196" y="1050196"/>
                </a:lnTo>
                <a:lnTo>
                  <a:pt x="0" y="1050196"/>
                </a:lnTo>
                <a:lnTo>
                  <a:pt x="0" y="0"/>
                </a:lnTo>
                <a:close/>
              </a:path>
            </a:pathLst>
          </a:custGeom>
          <a:noFill/>
          <a:ln w="63011">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8884" name="object 100">
            <a:extLst>
              <a:ext uri="{FF2B5EF4-FFF2-40B4-BE49-F238E27FC236}">
                <a16:creationId xmlns:a16="http://schemas.microsoft.com/office/drawing/2014/main" id="{50C0DE1D-24F8-44B7-BD7C-E5A8382191A2}"/>
              </a:ext>
            </a:extLst>
          </p:cNvPr>
          <p:cNvSpPr>
            <a:spLocks/>
          </p:cNvSpPr>
          <p:nvPr/>
        </p:nvSpPr>
        <p:spPr bwMode="auto">
          <a:xfrm>
            <a:off x="4640263" y="5154613"/>
            <a:ext cx="0" cy="739775"/>
          </a:xfrm>
          <a:custGeom>
            <a:avLst/>
            <a:gdLst>
              <a:gd name="T0" fmla="*/ 0 h 1050290"/>
              <a:gd name="T1" fmla="*/ 91032 h 1050290"/>
              <a:gd name="T2" fmla="*/ 182063 h 1050290"/>
              <a:gd name="T3" fmla="*/ 0 60000 65536"/>
              <a:gd name="T4" fmla="*/ 0 60000 65536"/>
              <a:gd name="T5" fmla="*/ 0 60000 65536"/>
            </a:gdLst>
            <a:ahLst/>
            <a:cxnLst>
              <a:cxn ang="T3">
                <a:pos x="0" y="T0"/>
              </a:cxn>
              <a:cxn ang="T4">
                <a:pos x="0" y="T1"/>
              </a:cxn>
              <a:cxn ang="T5">
                <a:pos x="0" y="T2"/>
              </a:cxn>
            </a:cxnLst>
            <a:rect l="0" t="0" r="r" b="b"/>
            <a:pathLst>
              <a:path h="1050290">
                <a:moveTo>
                  <a:pt x="0" y="0"/>
                </a:moveTo>
                <a:lnTo>
                  <a:pt x="0" y="525098"/>
                </a:lnTo>
                <a:lnTo>
                  <a:pt x="0" y="1050196"/>
                </a:lnTo>
              </a:path>
            </a:pathLst>
          </a:custGeom>
          <a:noFill/>
          <a:ln w="63011">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8885" name="object 101">
            <a:extLst>
              <a:ext uri="{FF2B5EF4-FFF2-40B4-BE49-F238E27FC236}">
                <a16:creationId xmlns:a16="http://schemas.microsoft.com/office/drawing/2014/main" id="{45D9D12F-71B4-49CA-B241-4BCB7EEA0622}"/>
              </a:ext>
            </a:extLst>
          </p:cNvPr>
          <p:cNvSpPr>
            <a:spLocks/>
          </p:cNvSpPr>
          <p:nvPr/>
        </p:nvSpPr>
        <p:spPr bwMode="auto">
          <a:xfrm>
            <a:off x="4078288" y="5154613"/>
            <a:ext cx="0" cy="739775"/>
          </a:xfrm>
          <a:custGeom>
            <a:avLst/>
            <a:gdLst>
              <a:gd name="T0" fmla="*/ 0 h 1050290"/>
              <a:gd name="T1" fmla="*/ 91032 h 1050290"/>
              <a:gd name="T2" fmla="*/ 182063 h 1050290"/>
              <a:gd name="T3" fmla="*/ 0 60000 65536"/>
              <a:gd name="T4" fmla="*/ 0 60000 65536"/>
              <a:gd name="T5" fmla="*/ 0 60000 65536"/>
            </a:gdLst>
            <a:ahLst/>
            <a:cxnLst>
              <a:cxn ang="T3">
                <a:pos x="0" y="T0"/>
              </a:cxn>
              <a:cxn ang="T4">
                <a:pos x="0" y="T1"/>
              </a:cxn>
              <a:cxn ang="T5">
                <a:pos x="0" y="T2"/>
              </a:cxn>
            </a:cxnLst>
            <a:rect l="0" t="0" r="r" b="b"/>
            <a:pathLst>
              <a:path h="1050290">
                <a:moveTo>
                  <a:pt x="0" y="0"/>
                </a:moveTo>
                <a:lnTo>
                  <a:pt x="0" y="525098"/>
                </a:lnTo>
                <a:lnTo>
                  <a:pt x="0" y="1050196"/>
                </a:lnTo>
              </a:path>
            </a:pathLst>
          </a:custGeom>
          <a:noFill/>
          <a:ln w="63011">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8886" name="object 102">
            <a:extLst>
              <a:ext uri="{FF2B5EF4-FFF2-40B4-BE49-F238E27FC236}">
                <a16:creationId xmlns:a16="http://schemas.microsoft.com/office/drawing/2014/main" id="{8E60834B-4181-42FA-AED0-31003CFA17D8}"/>
              </a:ext>
            </a:extLst>
          </p:cNvPr>
          <p:cNvSpPr>
            <a:spLocks/>
          </p:cNvSpPr>
          <p:nvPr/>
        </p:nvSpPr>
        <p:spPr bwMode="auto">
          <a:xfrm>
            <a:off x="4202113" y="5376863"/>
            <a:ext cx="306387" cy="295275"/>
          </a:xfrm>
          <a:custGeom>
            <a:avLst/>
            <a:gdLst>
              <a:gd name="T0" fmla="*/ 34991 w 435610"/>
              <a:gd name="T1" fmla="*/ 0 h 420370"/>
              <a:gd name="T2" fmla="*/ 27404 w 435610"/>
              <a:gd name="T3" fmla="*/ 727 h 420370"/>
              <a:gd name="T4" fmla="*/ 20613 w 435610"/>
              <a:gd name="T5" fmla="*/ 2876 h 420370"/>
              <a:gd name="T6" fmla="*/ 14307 w 435610"/>
              <a:gd name="T7" fmla="*/ 6505 h 420370"/>
              <a:gd name="T8" fmla="*/ 8789 w 435610"/>
              <a:gd name="T9" fmla="*/ 11418 h 420370"/>
              <a:gd name="T10" fmla="*/ 4364 w 435610"/>
              <a:gd name="T11" fmla="*/ 17417 h 420370"/>
              <a:gd name="T12" fmla="*/ 1333 w 435610"/>
              <a:gd name="T13" fmla="*/ 24305 h 420370"/>
              <a:gd name="T14" fmla="*/ 0 w 435610"/>
              <a:gd name="T15" fmla="*/ 31886 h 420370"/>
              <a:gd name="T16" fmla="*/ 669 w 435610"/>
              <a:gd name="T17" fmla="*/ 39961 h 420370"/>
              <a:gd name="T18" fmla="*/ 3127 w 435610"/>
              <a:gd name="T19" fmla="*/ 47684 h 420370"/>
              <a:gd name="T20" fmla="*/ 6948 w 435610"/>
              <a:gd name="T21" fmla="*/ 54554 h 420370"/>
              <a:gd name="T22" fmla="*/ 12013 w 435610"/>
              <a:gd name="T23" fmla="*/ 60448 h 420370"/>
              <a:gd name="T24" fmla="*/ 18203 w 435610"/>
              <a:gd name="T25" fmla="*/ 65245 h 420370"/>
              <a:gd name="T26" fmla="*/ 25400 w 435610"/>
              <a:gd name="T27" fmla="*/ 68821 h 420370"/>
              <a:gd name="T28" fmla="*/ 33485 w 435610"/>
              <a:gd name="T29" fmla="*/ 71057 h 420370"/>
              <a:gd name="T30" fmla="*/ 42341 w 435610"/>
              <a:gd name="T31" fmla="*/ 71830 h 420370"/>
              <a:gd name="T32" fmla="*/ 44871 w 435610"/>
              <a:gd name="T33" fmla="*/ 71764 h 420370"/>
              <a:gd name="T34" fmla="*/ 55118 w 435610"/>
              <a:gd name="T35" fmla="*/ 70086 h 420370"/>
              <a:gd name="T36" fmla="*/ 61682 w 435610"/>
              <a:gd name="T37" fmla="*/ 67287 h 420370"/>
              <a:gd name="T38" fmla="*/ 67157 w 435610"/>
              <a:gd name="T39" fmla="*/ 62859 h 420370"/>
              <a:gd name="T40" fmla="*/ 71288 w 435610"/>
              <a:gd name="T41" fmla="*/ 56488 h 420370"/>
              <a:gd name="T42" fmla="*/ 73741 w 435610"/>
              <a:gd name="T43" fmla="*/ 49622 h 420370"/>
              <a:gd name="T44" fmla="*/ 74943 w 435610"/>
              <a:gd name="T45" fmla="*/ 42609 h 420370"/>
              <a:gd name="T46" fmla="*/ 74851 w 435610"/>
              <a:gd name="T47" fmla="*/ 35493 h 420370"/>
              <a:gd name="T48" fmla="*/ 73424 w 435610"/>
              <a:gd name="T49" fmla="*/ 28317 h 420370"/>
              <a:gd name="T50" fmla="*/ 70051 w 435610"/>
              <a:gd name="T51" fmla="*/ 20304 h 420370"/>
              <a:gd name="T52" fmla="*/ 65099 w 435610"/>
              <a:gd name="T53" fmla="*/ 13404 h 420370"/>
              <a:gd name="T54" fmla="*/ 58842 w 435610"/>
              <a:gd name="T55" fmla="*/ 7769 h 420370"/>
              <a:gd name="T56" fmla="*/ 51554 w 435610"/>
              <a:gd name="T57" fmla="*/ 3556 h 420370"/>
              <a:gd name="T58" fmla="*/ 43513 w 435610"/>
              <a:gd name="T59" fmla="*/ 915 h 420370"/>
              <a:gd name="T60" fmla="*/ 34991 w 435610"/>
              <a:gd name="T61" fmla="*/ 0 h 42037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35610" h="420370">
                <a:moveTo>
                  <a:pt x="203281" y="0"/>
                </a:moveTo>
                <a:lnTo>
                  <a:pt x="159204" y="4250"/>
                </a:lnTo>
                <a:lnTo>
                  <a:pt x="119752" y="16817"/>
                </a:lnTo>
                <a:lnTo>
                  <a:pt x="83117" y="38042"/>
                </a:lnTo>
                <a:lnTo>
                  <a:pt x="51063" y="66774"/>
                </a:lnTo>
                <a:lnTo>
                  <a:pt x="25351" y="101859"/>
                </a:lnTo>
                <a:lnTo>
                  <a:pt x="7742" y="142144"/>
                </a:lnTo>
                <a:lnTo>
                  <a:pt x="0" y="186476"/>
                </a:lnTo>
                <a:lnTo>
                  <a:pt x="3885" y="233701"/>
                </a:lnTo>
                <a:lnTo>
                  <a:pt x="18167" y="278867"/>
                </a:lnTo>
                <a:lnTo>
                  <a:pt x="40364" y="319042"/>
                </a:lnTo>
                <a:lnTo>
                  <a:pt x="69787" y="353512"/>
                </a:lnTo>
                <a:lnTo>
                  <a:pt x="105749" y="381564"/>
                </a:lnTo>
                <a:lnTo>
                  <a:pt x="147561" y="402485"/>
                </a:lnTo>
                <a:lnTo>
                  <a:pt x="194534" y="415560"/>
                </a:lnTo>
                <a:lnTo>
                  <a:pt x="245981" y="420077"/>
                </a:lnTo>
                <a:lnTo>
                  <a:pt x="260677" y="419692"/>
                </a:lnTo>
                <a:lnTo>
                  <a:pt x="320207" y="409883"/>
                </a:lnTo>
                <a:lnTo>
                  <a:pt x="358339" y="393510"/>
                </a:lnTo>
                <a:lnTo>
                  <a:pt x="390146" y="367611"/>
                </a:lnTo>
                <a:lnTo>
                  <a:pt x="414142" y="330354"/>
                </a:lnTo>
                <a:lnTo>
                  <a:pt x="428399" y="290204"/>
                </a:lnTo>
                <a:lnTo>
                  <a:pt x="435382" y="249192"/>
                </a:lnTo>
                <a:lnTo>
                  <a:pt x="434848" y="207574"/>
                </a:lnTo>
                <a:lnTo>
                  <a:pt x="426553" y="165605"/>
                </a:lnTo>
                <a:lnTo>
                  <a:pt x="406959" y="118742"/>
                </a:lnTo>
                <a:lnTo>
                  <a:pt x="378189" y="78388"/>
                </a:lnTo>
                <a:lnTo>
                  <a:pt x="341839" y="45439"/>
                </a:lnTo>
                <a:lnTo>
                  <a:pt x="299507" y="20793"/>
                </a:lnTo>
                <a:lnTo>
                  <a:pt x="252789" y="5347"/>
                </a:lnTo>
                <a:lnTo>
                  <a:pt x="203281" y="0"/>
                </a:lnTo>
                <a:close/>
              </a:path>
            </a:pathLst>
          </a:custGeom>
          <a:solidFill>
            <a:srgbClr val="9E254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887" name="object 103">
            <a:extLst>
              <a:ext uri="{FF2B5EF4-FFF2-40B4-BE49-F238E27FC236}">
                <a16:creationId xmlns:a16="http://schemas.microsoft.com/office/drawing/2014/main" id="{54CC0059-6023-4A1E-AC42-0E4C6EADE197}"/>
              </a:ext>
            </a:extLst>
          </p:cNvPr>
          <p:cNvSpPr>
            <a:spLocks/>
          </p:cNvSpPr>
          <p:nvPr/>
        </p:nvSpPr>
        <p:spPr bwMode="auto">
          <a:xfrm>
            <a:off x="6286500" y="3973513"/>
            <a:ext cx="1982788" cy="2036762"/>
          </a:xfrm>
          <a:custGeom>
            <a:avLst/>
            <a:gdLst>
              <a:gd name="T0" fmla="*/ 484936 w 2819400"/>
              <a:gd name="T1" fmla="*/ 0 h 2895600"/>
              <a:gd name="T2" fmla="*/ 48494 w 2819400"/>
              <a:gd name="T3" fmla="*/ 0 h 2895600"/>
              <a:gd name="T4" fmla="*/ 0 w 2819400"/>
              <a:gd name="T5" fmla="*/ 49851 h 2895600"/>
              <a:gd name="T6" fmla="*/ 0 w 2819400"/>
              <a:gd name="T7" fmla="*/ 498514 h 2895600"/>
              <a:gd name="T8" fmla="*/ 436443 w 2819400"/>
              <a:gd name="T9" fmla="*/ 498514 h 2895600"/>
              <a:gd name="T10" fmla="*/ 484936 w 2819400"/>
              <a:gd name="T11" fmla="*/ 448662 h 2895600"/>
              <a:gd name="T12" fmla="*/ 484936 w 2819400"/>
              <a:gd name="T13" fmla="*/ 0 h 2895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19400" h="2895600">
                <a:moveTo>
                  <a:pt x="2818947" y="0"/>
                </a:moveTo>
                <a:lnTo>
                  <a:pt x="281895" y="0"/>
                </a:lnTo>
                <a:lnTo>
                  <a:pt x="0" y="289511"/>
                </a:lnTo>
                <a:lnTo>
                  <a:pt x="0" y="2895134"/>
                </a:lnTo>
                <a:lnTo>
                  <a:pt x="2537053" y="2895134"/>
                </a:lnTo>
                <a:lnTo>
                  <a:pt x="2818947" y="2605620"/>
                </a:lnTo>
                <a:lnTo>
                  <a:pt x="2818947" y="0"/>
                </a:lnTo>
                <a:close/>
              </a:path>
            </a:pathLst>
          </a:custGeom>
          <a:solidFill>
            <a:srgbClr val="FADCC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888" name="object 104">
            <a:extLst>
              <a:ext uri="{FF2B5EF4-FFF2-40B4-BE49-F238E27FC236}">
                <a16:creationId xmlns:a16="http://schemas.microsoft.com/office/drawing/2014/main" id="{2D37CC58-5806-482A-8926-0CF1BD504956}"/>
              </a:ext>
            </a:extLst>
          </p:cNvPr>
          <p:cNvSpPr>
            <a:spLocks/>
          </p:cNvSpPr>
          <p:nvPr/>
        </p:nvSpPr>
        <p:spPr bwMode="auto">
          <a:xfrm>
            <a:off x="6286500" y="3971925"/>
            <a:ext cx="1979613" cy="2038350"/>
          </a:xfrm>
          <a:custGeom>
            <a:avLst/>
            <a:gdLst>
              <a:gd name="T0" fmla="*/ 0 w 2814954"/>
              <a:gd name="T1" fmla="*/ 498311 h 2898775"/>
              <a:gd name="T2" fmla="*/ 0 w 2814954"/>
              <a:gd name="T3" fmla="*/ 50358 h 2898775"/>
              <a:gd name="T4" fmla="*/ 48488 w 2814954"/>
              <a:gd name="T5" fmla="*/ 0 h 2898775"/>
              <a:gd name="T6" fmla="*/ 484116 w 2814954"/>
              <a:gd name="T7" fmla="*/ 0 h 2898775"/>
              <a:gd name="T8" fmla="*/ 484116 w 2814954"/>
              <a:gd name="T9" fmla="*/ 448539 h 2898775"/>
              <a:gd name="T10" fmla="*/ 436389 w 2814954"/>
              <a:gd name="T11" fmla="*/ 498311 h 2898775"/>
              <a:gd name="T12" fmla="*/ 0 w 2814954"/>
              <a:gd name="T13" fmla="*/ 498311 h 28987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14954" h="2898775">
                <a:moveTo>
                  <a:pt x="0" y="2898540"/>
                </a:moveTo>
                <a:lnTo>
                  <a:pt x="0" y="292920"/>
                </a:lnTo>
                <a:lnTo>
                  <a:pt x="281893" y="0"/>
                </a:lnTo>
                <a:lnTo>
                  <a:pt x="2814525" y="0"/>
                </a:lnTo>
                <a:lnTo>
                  <a:pt x="2814525" y="2609029"/>
                </a:lnTo>
                <a:lnTo>
                  <a:pt x="2537050" y="2898540"/>
                </a:lnTo>
                <a:lnTo>
                  <a:pt x="0" y="2898540"/>
                </a:lnTo>
              </a:path>
            </a:pathLst>
          </a:custGeom>
          <a:noFill/>
          <a:ln w="42007">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8889" name="object 105">
            <a:extLst>
              <a:ext uri="{FF2B5EF4-FFF2-40B4-BE49-F238E27FC236}">
                <a16:creationId xmlns:a16="http://schemas.microsoft.com/office/drawing/2014/main" id="{8AB6BAD2-299A-4ACA-A4EB-E5AD8F73B608}"/>
              </a:ext>
            </a:extLst>
          </p:cNvPr>
          <p:cNvSpPr>
            <a:spLocks/>
          </p:cNvSpPr>
          <p:nvPr/>
        </p:nvSpPr>
        <p:spPr bwMode="auto">
          <a:xfrm>
            <a:off x="6286500" y="3973513"/>
            <a:ext cx="1982788" cy="204787"/>
          </a:xfrm>
          <a:custGeom>
            <a:avLst/>
            <a:gdLst>
              <a:gd name="T0" fmla="*/ 0 w 2819400"/>
              <a:gd name="T1" fmla="*/ 50314 h 290829"/>
              <a:gd name="T2" fmla="*/ 436443 w 2819400"/>
              <a:gd name="T3" fmla="*/ 50314 h 290829"/>
              <a:gd name="T4" fmla="*/ 484936 w 2819400"/>
              <a:gd name="T5" fmla="*/ 0 h 290829"/>
              <a:gd name="T6" fmla="*/ 0 60000 65536"/>
              <a:gd name="T7" fmla="*/ 0 60000 65536"/>
              <a:gd name="T8" fmla="*/ 0 60000 65536"/>
            </a:gdLst>
            <a:ahLst/>
            <a:cxnLst>
              <a:cxn ang="T6">
                <a:pos x="T0" y="T1"/>
              </a:cxn>
              <a:cxn ang="T7">
                <a:pos x="T2" y="T3"/>
              </a:cxn>
              <a:cxn ang="T8">
                <a:pos x="T4" y="T5"/>
              </a:cxn>
            </a:cxnLst>
            <a:rect l="0" t="0" r="r" b="b"/>
            <a:pathLst>
              <a:path w="2819400" h="290829">
                <a:moveTo>
                  <a:pt x="0" y="290648"/>
                </a:moveTo>
                <a:lnTo>
                  <a:pt x="2537050" y="290648"/>
                </a:lnTo>
                <a:lnTo>
                  <a:pt x="2818946" y="0"/>
                </a:lnTo>
              </a:path>
            </a:pathLst>
          </a:custGeom>
          <a:noFill/>
          <a:ln w="42007">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8890" name="object 106">
            <a:extLst>
              <a:ext uri="{FF2B5EF4-FFF2-40B4-BE49-F238E27FC236}">
                <a16:creationId xmlns:a16="http://schemas.microsoft.com/office/drawing/2014/main" id="{1011D78D-154C-4ED6-9D1A-DD187082B92F}"/>
              </a:ext>
            </a:extLst>
          </p:cNvPr>
          <p:cNvSpPr>
            <a:spLocks/>
          </p:cNvSpPr>
          <p:nvPr/>
        </p:nvSpPr>
        <p:spPr bwMode="auto">
          <a:xfrm>
            <a:off x="8074025" y="4176713"/>
            <a:ext cx="0" cy="1833562"/>
          </a:xfrm>
          <a:custGeom>
            <a:avLst/>
            <a:gdLst>
              <a:gd name="T0" fmla="*/ 0 h 2606040"/>
              <a:gd name="T1" fmla="*/ 449245 h 2606040"/>
              <a:gd name="T2" fmla="*/ 0 60000 65536"/>
              <a:gd name="T3" fmla="*/ 0 60000 65536"/>
            </a:gdLst>
            <a:ahLst/>
            <a:cxnLst>
              <a:cxn ang="T2">
                <a:pos x="0" y="T0"/>
              </a:cxn>
              <a:cxn ang="T3">
                <a:pos x="0" y="T1"/>
              </a:cxn>
            </a:cxnLst>
            <a:rect l="0" t="0" r="r" b="b"/>
            <a:pathLst>
              <a:path h="2606040">
                <a:moveTo>
                  <a:pt x="0" y="0"/>
                </a:moveTo>
                <a:lnTo>
                  <a:pt x="0" y="2605620"/>
                </a:lnTo>
              </a:path>
            </a:pathLst>
          </a:custGeom>
          <a:noFill/>
          <a:ln w="42007">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8891" name="object 107">
            <a:extLst>
              <a:ext uri="{FF2B5EF4-FFF2-40B4-BE49-F238E27FC236}">
                <a16:creationId xmlns:a16="http://schemas.microsoft.com/office/drawing/2014/main" id="{26AD0114-AEF2-4392-9889-72A64F72D270}"/>
              </a:ext>
            </a:extLst>
          </p:cNvPr>
          <p:cNvSpPr>
            <a:spLocks/>
          </p:cNvSpPr>
          <p:nvPr/>
        </p:nvSpPr>
        <p:spPr bwMode="auto">
          <a:xfrm>
            <a:off x="7024688" y="5122863"/>
            <a:ext cx="61912" cy="738187"/>
          </a:xfrm>
          <a:custGeom>
            <a:avLst/>
            <a:gdLst>
              <a:gd name="T0" fmla="*/ 0 w 88900"/>
              <a:gd name="T1" fmla="*/ 180118 h 1050290"/>
              <a:gd name="T2" fmla="*/ 14488 w 88900"/>
              <a:gd name="T3" fmla="*/ 180118 h 1050290"/>
              <a:gd name="T4" fmla="*/ 14488 w 88900"/>
              <a:gd name="T5" fmla="*/ 0 h 1050290"/>
              <a:gd name="T6" fmla="*/ 0 w 88900"/>
              <a:gd name="T7" fmla="*/ 0 h 1050290"/>
              <a:gd name="T8" fmla="*/ 0 w 88900"/>
              <a:gd name="T9" fmla="*/ 180118 h 10502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900" h="1050290">
                <a:moveTo>
                  <a:pt x="0" y="1050196"/>
                </a:moveTo>
                <a:lnTo>
                  <a:pt x="88440" y="1050196"/>
                </a:lnTo>
                <a:lnTo>
                  <a:pt x="88440" y="0"/>
                </a:lnTo>
                <a:lnTo>
                  <a:pt x="0" y="0"/>
                </a:lnTo>
                <a:lnTo>
                  <a:pt x="0" y="10501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892" name="object 108">
            <a:extLst>
              <a:ext uri="{FF2B5EF4-FFF2-40B4-BE49-F238E27FC236}">
                <a16:creationId xmlns:a16="http://schemas.microsoft.com/office/drawing/2014/main" id="{274999B5-00EC-463C-96C6-E63902D8DA9E}"/>
              </a:ext>
            </a:extLst>
          </p:cNvPr>
          <p:cNvSpPr>
            <a:spLocks/>
          </p:cNvSpPr>
          <p:nvPr/>
        </p:nvSpPr>
        <p:spPr bwMode="auto">
          <a:xfrm>
            <a:off x="6464300" y="5122863"/>
            <a:ext cx="515938" cy="738187"/>
          </a:xfrm>
          <a:custGeom>
            <a:avLst/>
            <a:gdLst>
              <a:gd name="T0" fmla="*/ 0 w 735329"/>
              <a:gd name="T1" fmla="*/ 180118 h 1050290"/>
              <a:gd name="T2" fmla="*/ 125011 w 735329"/>
              <a:gd name="T3" fmla="*/ 180118 h 1050290"/>
              <a:gd name="T4" fmla="*/ 125011 w 735329"/>
              <a:gd name="T5" fmla="*/ 0 h 1050290"/>
              <a:gd name="T6" fmla="*/ 0 w 735329"/>
              <a:gd name="T7" fmla="*/ 0 h 1050290"/>
              <a:gd name="T8" fmla="*/ 0 w 735329"/>
              <a:gd name="T9" fmla="*/ 180118 h 10502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5329" h="1050290">
                <a:moveTo>
                  <a:pt x="0" y="1050196"/>
                </a:moveTo>
                <a:lnTo>
                  <a:pt x="735137" y="1050196"/>
                </a:lnTo>
                <a:lnTo>
                  <a:pt x="735137" y="0"/>
                </a:lnTo>
                <a:lnTo>
                  <a:pt x="0" y="0"/>
                </a:lnTo>
                <a:lnTo>
                  <a:pt x="0" y="10501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893" name="object 109">
            <a:extLst>
              <a:ext uri="{FF2B5EF4-FFF2-40B4-BE49-F238E27FC236}">
                <a16:creationId xmlns:a16="http://schemas.microsoft.com/office/drawing/2014/main" id="{84AD8828-E9DE-4E99-81CF-0310C6CC99FB}"/>
              </a:ext>
            </a:extLst>
          </p:cNvPr>
          <p:cNvSpPr>
            <a:spLocks/>
          </p:cNvSpPr>
          <p:nvPr/>
        </p:nvSpPr>
        <p:spPr bwMode="auto">
          <a:xfrm>
            <a:off x="6348413" y="5122863"/>
            <a:ext cx="71437" cy="738187"/>
          </a:xfrm>
          <a:custGeom>
            <a:avLst/>
            <a:gdLst>
              <a:gd name="T0" fmla="*/ 0 w 100965"/>
              <a:gd name="T1" fmla="*/ 180118 h 1050290"/>
              <a:gd name="T2" fmla="*/ 17837 w 100965"/>
              <a:gd name="T3" fmla="*/ 180118 h 1050290"/>
              <a:gd name="T4" fmla="*/ 17837 w 100965"/>
              <a:gd name="T5" fmla="*/ 0 h 1050290"/>
              <a:gd name="T6" fmla="*/ 0 w 100965"/>
              <a:gd name="T7" fmla="*/ 0 h 1050290"/>
              <a:gd name="T8" fmla="*/ 0 w 100965"/>
              <a:gd name="T9" fmla="*/ 180118 h 10502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965" h="1050290">
                <a:moveTo>
                  <a:pt x="0" y="1050196"/>
                </a:moveTo>
                <a:lnTo>
                  <a:pt x="100594" y="1050196"/>
                </a:lnTo>
                <a:lnTo>
                  <a:pt x="100594" y="0"/>
                </a:lnTo>
                <a:lnTo>
                  <a:pt x="0" y="0"/>
                </a:lnTo>
                <a:lnTo>
                  <a:pt x="0" y="10501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894" name="object 110">
            <a:extLst>
              <a:ext uri="{FF2B5EF4-FFF2-40B4-BE49-F238E27FC236}">
                <a16:creationId xmlns:a16="http://schemas.microsoft.com/office/drawing/2014/main" id="{22DCFB40-1F53-482D-947E-D46041C7E0FA}"/>
              </a:ext>
            </a:extLst>
          </p:cNvPr>
          <p:cNvSpPr>
            <a:spLocks/>
          </p:cNvSpPr>
          <p:nvPr/>
        </p:nvSpPr>
        <p:spPr bwMode="auto">
          <a:xfrm>
            <a:off x="6353175" y="5130800"/>
            <a:ext cx="738188" cy="738188"/>
          </a:xfrm>
          <a:custGeom>
            <a:avLst/>
            <a:gdLst>
              <a:gd name="T0" fmla="*/ 0 w 1050290"/>
              <a:gd name="T1" fmla="*/ 0 h 1050290"/>
              <a:gd name="T2" fmla="*/ 180119 w 1050290"/>
              <a:gd name="T3" fmla="*/ 0 h 1050290"/>
              <a:gd name="T4" fmla="*/ 180119 w 1050290"/>
              <a:gd name="T5" fmla="*/ 180119 h 1050290"/>
              <a:gd name="T6" fmla="*/ 0 w 1050290"/>
              <a:gd name="T7" fmla="*/ 180119 h 1050290"/>
              <a:gd name="T8" fmla="*/ 0 w 1050290"/>
              <a:gd name="T9" fmla="*/ 0 h 10502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0290" h="1050290">
                <a:moveTo>
                  <a:pt x="0" y="0"/>
                </a:moveTo>
                <a:lnTo>
                  <a:pt x="1050196" y="0"/>
                </a:lnTo>
                <a:lnTo>
                  <a:pt x="1050196" y="1050196"/>
                </a:lnTo>
                <a:lnTo>
                  <a:pt x="0" y="1050196"/>
                </a:lnTo>
                <a:lnTo>
                  <a:pt x="0" y="0"/>
                </a:lnTo>
                <a:close/>
              </a:path>
            </a:pathLst>
          </a:custGeom>
          <a:noFill/>
          <a:ln w="63011">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8895" name="object 111">
            <a:extLst>
              <a:ext uri="{FF2B5EF4-FFF2-40B4-BE49-F238E27FC236}">
                <a16:creationId xmlns:a16="http://schemas.microsoft.com/office/drawing/2014/main" id="{8AE5A4B3-6141-4DB7-8131-A646E4EE8ABB}"/>
              </a:ext>
            </a:extLst>
          </p:cNvPr>
          <p:cNvSpPr>
            <a:spLocks/>
          </p:cNvSpPr>
          <p:nvPr/>
        </p:nvSpPr>
        <p:spPr bwMode="auto">
          <a:xfrm>
            <a:off x="7002463" y="5122863"/>
            <a:ext cx="0" cy="738187"/>
          </a:xfrm>
          <a:custGeom>
            <a:avLst/>
            <a:gdLst>
              <a:gd name="T0" fmla="*/ 0 h 1050290"/>
              <a:gd name="T1" fmla="*/ 90059 h 1050290"/>
              <a:gd name="T2" fmla="*/ 180118 h 1050290"/>
              <a:gd name="T3" fmla="*/ 0 60000 65536"/>
              <a:gd name="T4" fmla="*/ 0 60000 65536"/>
              <a:gd name="T5" fmla="*/ 0 60000 65536"/>
            </a:gdLst>
            <a:ahLst/>
            <a:cxnLst>
              <a:cxn ang="T3">
                <a:pos x="0" y="T0"/>
              </a:cxn>
              <a:cxn ang="T4">
                <a:pos x="0" y="T1"/>
              </a:cxn>
              <a:cxn ang="T5">
                <a:pos x="0" y="T2"/>
              </a:cxn>
            </a:cxnLst>
            <a:rect l="0" t="0" r="r" b="b"/>
            <a:pathLst>
              <a:path h="1050290">
                <a:moveTo>
                  <a:pt x="0" y="0"/>
                </a:moveTo>
                <a:lnTo>
                  <a:pt x="0" y="525098"/>
                </a:lnTo>
                <a:lnTo>
                  <a:pt x="0" y="1050196"/>
                </a:lnTo>
              </a:path>
            </a:pathLst>
          </a:custGeom>
          <a:noFill/>
          <a:ln w="63011">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8896" name="object 112">
            <a:extLst>
              <a:ext uri="{FF2B5EF4-FFF2-40B4-BE49-F238E27FC236}">
                <a16:creationId xmlns:a16="http://schemas.microsoft.com/office/drawing/2014/main" id="{CB18C47E-9DA1-4A20-A18C-379691AE553C}"/>
              </a:ext>
            </a:extLst>
          </p:cNvPr>
          <p:cNvSpPr>
            <a:spLocks/>
          </p:cNvSpPr>
          <p:nvPr/>
        </p:nvSpPr>
        <p:spPr bwMode="auto">
          <a:xfrm>
            <a:off x="6442075" y="5122863"/>
            <a:ext cx="0" cy="738187"/>
          </a:xfrm>
          <a:custGeom>
            <a:avLst/>
            <a:gdLst>
              <a:gd name="T0" fmla="*/ 0 h 1050290"/>
              <a:gd name="T1" fmla="*/ 90059 h 1050290"/>
              <a:gd name="T2" fmla="*/ 180118 h 1050290"/>
              <a:gd name="T3" fmla="*/ 0 60000 65536"/>
              <a:gd name="T4" fmla="*/ 0 60000 65536"/>
              <a:gd name="T5" fmla="*/ 0 60000 65536"/>
            </a:gdLst>
            <a:ahLst/>
            <a:cxnLst>
              <a:cxn ang="T3">
                <a:pos x="0" y="T0"/>
              </a:cxn>
              <a:cxn ang="T4">
                <a:pos x="0" y="T1"/>
              </a:cxn>
              <a:cxn ang="T5">
                <a:pos x="0" y="T2"/>
              </a:cxn>
            </a:cxnLst>
            <a:rect l="0" t="0" r="r" b="b"/>
            <a:pathLst>
              <a:path h="1050290">
                <a:moveTo>
                  <a:pt x="0" y="0"/>
                </a:moveTo>
                <a:lnTo>
                  <a:pt x="0" y="525098"/>
                </a:lnTo>
                <a:lnTo>
                  <a:pt x="0" y="1050196"/>
                </a:lnTo>
              </a:path>
            </a:pathLst>
          </a:custGeom>
          <a:noFill/>
          <a:ln w="63011">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8897" name="object 113">
            <a:extLst>
              <a:ext uri="{FF2B5EF4-FFF2-40B4-BE49-F238E27FC236}">
                <a16:creationId xmlns:a16="http://schemas.microsoft.com/office/drawing/2014/main" id="{B2B733F9-79F3-4BAA-8A44-48AA3BDE74A5}"/>
              </a:ext>
            </a:extLst>
          </p:cNvPr>
          <p:cNvSpPr>
            <a:spLocks/>
          </p:cNvSpPr>
          <p:nvPr/>
        </p:nvSpPr>
        <p:spPr bwMode="auto">
          <a:xfrm>
            <a:off x="6510338" y="5270500"/>
            <a:ext cx="428625" cy="295275"/>
          </a:xfrm>
          <a:custGeom>
            <a:avLst/>
            <a:gdLst>
              <a:gd name="T0" fmla="*/ 49143 w 609600"/>
              <a:gd name="T1" fmla="*/ 0 h 420370"/>
              <a:gd name="T2" fmla="*/ 42343 w 609600"/>
              <a:gd name="T3" fmla="*/ 893 h 420370"/>
              <a:gd name="T4" fmla="*/ 36115 w 609600"/>
              <a:gd name="T5" fmla="*/ 3761 h 420370"/>
              <a:gd name="T6" fmla="*/ 28453 w 609600"/>
              <a:gd name="T7" fmla="*/ 9178 h 420370"/>
              <a:gd name="T8" fmla="*/ 23254 w 609600"/>
              <a:gd name="T9" fmla="*/ 13186 h 420370"/>
              <a:gd name="T10" fmla="*/ 18875 w 609600"/>
              <a:gd name="T11" fmla="*/ 16723 h 420370"/>
              <a:gd name="T12" fmla="*/ 13676 w 609600"/>
              <a:gd name="T13" fmla="*/ 20730 h 420370"/>
              <a:gd name="T14" fmla="*/ 6015 w 609600"/>
              <a:gd name="T15" fmla="*/ 26146 h 420370"/>
              <a:gd name="T16" fmla="*/ 1053 w 609600"/>
              <a:gd name="T17" fmla="*/ 31269 h 420370"/>
              <a:gd name="T18" fmla="*/ 0 w 609600"/>
              <a:gd name="T19" fmla="*/ 36707 h 420370"/>
              <a:gd name="T20" fmla="*/ 2372 w 609600"/>
              <a:gd name="T21" fmla="*/ 42066 h 420370"/>
              <a:gd name="T22" fmla="*/ 7683 w 609600"/>
              <a:gd name="T23" fmla="*/ 46949 h 420370"/>
              <a:gd name="T24" fmla="*/ 16226 w 609600"/>
              <a:gd name="T25" fmla="*/ 52853 h 420370"/>
              <a:gd name="T26" fmla="*/ 27738 w 609600"/>
              <a:gd name="T27" fmla="*/ 61057 h 420370"/>
              <a:gd name="T28" fmla="*/ 36281 w 609600"/>
              <a:gd name="T29" fmla="*/ 66963 h 420370"/>
              <a:gd name="T30" fmla="*/ 43733 w 609600"/>
              <a:gd name="T31" fmla="*/ 70577 h 420370"/>
              <a:gd name="T32" fmla="*/ 51846 w 609600"/>
              <a:gd name="T33" fmla="*/ 71830 h 420370"/>
              <a:gd name="T34" fmla="*/ 55600 w 609600"/>
              <a:gd name="T35" fmla="*/ 71559 h 420370"/>
              <a:gd name="T36" fmla="*/ 59317 w 609600"/>
              <a:gd name="T37" fmla="*/ 70732 h 420370"/>
              <a:gd name="T38" fmla="*/ 62938 w 609600"/>
              <a:gd name="T39" fmla="*/ 69331 h 420370"/>
              <a:gd name="T40" fmla="*/ 66409 w 609600"/>
              <a:gd name="T41" fmla="*/ 67333 h 420370"/>
              <a:gd name="T42" fmla="*/ 75857 w 609600"/>
              <a:gd name="T43" fmla="*/ 61040 h 420370"/>
              <a:gd name="T44" fmla="*/ 82518 w 609600"/>
              <a:gd name="T45" fmla="*/ 56873 h 420370"/>
              <a:gd name="T46" fmla="*/ 89262 w 609600"/>
              <a:gd name="T47" fmla="*/ 52761 h 420370"/>
              <a:gd name="T48" fmla="*/ 98962 w 609600"/>
              <a:gd name="T49" fmla="*/ 46637 h 420370"/>
              <a:gd name="T50" fmla="*/ 103856 w 609600"/>
              <a:gd name="T51" fmla="*/ 41490 h 420370"/>
              <a:gd name="T52" fmla="*/ 104757 w 609600"/>
              <a:gd name="T53" fmla="*/ 35990 h 420370"/>
              <a:gd name="T54" fmla="*/ 102234 w 609600"/>
              <a:gd name="T55" fmla="*/ 30568 h 420370"/>
              <a:gd name="T56" fmla="*/ 96857 w 609600"/>
              <a:gd name="T57" fmla="*/ 25656 h 420370"/>
              <a:gd name="T58" fmla="*/ 67872 w 609600"/>
              <a:gd name="T59" fmla="*/ 5904 h 420370"/>
              <a:gd name="T60" fmla="*/ 59055 w 609600"/>
              <a:gd name="T61" fmla="*/ 1618 h 420370"/>
              <a:gd name="T62" fmla="*/ 54152 w 609600"/>
              <a:gd name="T63" fmla="*/ 422 h 420370"/>
              <a:gd name="T64" fmla="*/ 49143 w 609600"/>
              <a:gd name="T65" fmla="*/ 0 h 42037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09600" h="420370">
                <a:moveTo>
                  <a:pt x="285955" y="0"/>
                </a:moveTo>
                <a:lnTo>
                  <a:pt x="246384" y="5220"/>
                </a:lnTo>
                <a:lnTo>
                  <a:pt x="210148" y="21995"/>
                </a:lnTo>
                <a:lnTo>
                  <a:pt x="165564" y="53677"/>
                </a:lnTo>
                <a:lnTo>
                  <a:pt x="135312" y="77115"/>
                </a:lnTo>
                <a:lnTo>
                  <a:pt x="109836" y="97803"/>
                </a:lnTo>
                <a:lnTo>
                  <a:pt x="79584" y="121237"/>
                </a:lnTo>
                <a:lnTo>
                  <a:pt x="35001" y="152910"/>
                </a:lnTo>
                <a:lnTo>
                  <a:pt x="6124" y="182866"/>
                </a:lnTo>
                <a:lnTo>
                  <a:pt x="0" y="214671"/>
                </a:lnTo>
                <a:lnTo>
                  <a:pt x="13802" y="246009"/>
                </a:lnTo>
                <a:lnTo>
                  <a:pt x="44705" y="274567"/>
                </a:lnTo>
                <a:lnTo>
                  <a:pt x="94415" y="309097"/>
                </a:lnTo>
                <a:lnTo>
                  <a:pt x="161406" y="357074"/>
                </a:lnTo>
                <a:lnTo>
                  <a:pt x="211118" y="391614"/>
                </a:lnTo>
                <a:lnTo>
                  <a:pt x="254475" y="412753"/>
                </a:lnTo>
                <a:lnTo>
                  <a:pt x="301683" y="420079"/>
                </a:lnTo>
                <a:lnTo>
                  <a:pt x="323529" y="418494"/>
                </a:lnTo>
                <a:lnTo>
                  <a:pt x="345154" y="413660"/>
                </a:lnTo>
                <a:lnTo>
                  <a:pt x="366229" y="405461"/>
                </a:lnTo>
                <a:lnTo>
                  <a:pt x="386427" y="393778"/>
                </a:lnTo>
                <a:lnTo>
                  <a:pt x="441401" y="356977"/>
                </a:lnTo>
                <a:lnTo>
                  <a:pt x="480158" y="332603"/>
                </a:lnTo>
                <a:lnTo>
                  <a:pt x="519404" y="308559"/>
                </a:lnTo>
                <a:lnTo>
                  <a:pt x="575845" y="272747"/>
                </a:lnTo>
                <a:lnTo>
                  <a:pt x="604322" y="242643"/>
                </a:lnTo>
                <a:lnTo>
                  <a:pt x="609566" y="210476"/>
                </a:lnTo>
                <a:lnTo>
                  <a:pt x="594887" y="178767"/>
                </a:lnTo>
                <a:lnTo>
                  <a:pt x="563595" y="150040"/>
                </a:lnTo>
                <a:lnTo>
                  <a:pt x="394936" y="34528"/>
                </a:lnTo>
                <a:lnTo>
                  <a:pt x="343638" y="9463"/>
                </a:lnTo>
                <a:lnTo>
                  <a:pt x="315103" y="2469"/>
                </a:lnTo>
                <a:lnTo>
                  <a:pt x="285955" y="0"/>
                </a:lnTo>
                <a:close/>
              </a:path>
            </a:pathLst>
          </a:custGeom>
          <a:solidFill>
            <a:srgbClr val="3DB5B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898" name="object 114">
            <a:extLst>
              <a:ext uri="{FF2B5EF4-FFF2-40B4-BE49-F238E27FC236}">
                <a16:creationId xmlns:a16="http://schemas.microsoft.com/office/drawing/2014/main" id="{F44FA240-DAC6-4502-8668-C5F263708BB7}"/>
              </a:ext>
            </a:extLst>
          </p:cNvPr>
          <p:cNvSpPr>
            <a:spLocks/>
          </p:cNvSpPr>
          <p:nvPr/>
        </p:nvSpPr>
        <p:spPr bwMode="auto">
          <a:xfrm>
            <a:off x="7910513" y="5122863"/>
            <a:ext cx="63500" cy="738187"/>
          </a:xfrm>
          <a:custGeom>
            <a:avLst/>
            <a:gdLst>
              <a:gd name="T0" fmla="*/ 0 w 88900"/>
              <a:gd name="T1" fmla="*/ 180118 h 1050290"/>
              <a:gd name="T2" fmla="*/ 16444 w 88900"/>
              <a:gd name="T3" fmla="*/ 180118 h 1050290"/>
              <a:gd name="T4" fmla="*/ 16444 w 88900"/>
              <a:gd name="T5" fmla="*/ 0 h 1050290"/>
              <a:gd name="T6" fmla="*/ 0 w 88900"/>
              <a:gd name="T7" fmla="*/ 0 h 1050290"/>
              <a:gd name="T8" fmla="*/ 0 w 88900"/>
              <a:gd name="T9" fmla="*/ 180118 h 10502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900" h="1050290">
                <a:moveTo>
                  <a:pt x="0" y="1050196"/>
                </a:moveTo>
                <a:lnTo>
                  <a:pt x="88440" y="1050196"/>
                </a:lnTo>
                <a:lnTo>
                  <a:pt x="88440" y="0"/>
                </a:lnTo>
                <a:lnTo>
                  <a:pt x="0" y="0"/>
                </a:lnTo>
                <a:lnTo>
                  <a:pt x="0" y="10501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899" name="object 115">
            <a:extLst>
              <a:ext uri="{FF2B5EF4-FFF2-40B4-BE49-F238E27FC236}">
                <a16:creationId xmlns:a16="http://schemas.microsoft.com/office/drawing/2014/main" id="{57012842-4F90-4AFE-996C-D5A0A0ED9EF9}"/>
              </a:ext>
            </a:extLst>
          </p:cNvPr>
          <p:cNvSpPr>
            <a:spLocks/>
          </p:cNvSpPr>
          <p:nvPr/>
        </p:nvSpPr>
        <p:spPr bwMode="auto">
          <a:xfrm>
            <a:off x="7350125" y="5122863"/>
            <a:ext cx="515938" cy="738187"/>
          </a:xfrm>
          <a:custGeom>
            <a:avLst/>
            <a:gdLst>
              <a:gd name="T0" fmla="*/ 0 w 735329"/>
              <a:gd name="T1" fmla="*/ 180118 h 1050290"/>
              <a:gd name="T2" fmla="*/ 125011 w 735329"/>
              <a:gd name="T3" fmla="*/ 180118 h 1050290"/>
              <a:gd name="T4" fmla="*/ 125011 w 735329"/>
              <a:gd name="T5" fmla="*/ 0 h 1050290"/>
              <a:gd name="T6" fmla="*/ 0 w 735329"/>
              <a:gd name="T7" fmla="*/ 0 h 1050290"/>
              <a:gd name="T8" fmla="*/ 0 w 735329"/>
              <a:gd name="T9" fmla="*/ 180118 h 10502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5329" h="1050290">
                <a:moveTo>
                  <a:pt x="0" y="1050196"/>
                </a:moveTo>
                <a:lnTo>
                  <a:pt x="735137" y="1050196"/>
                </a:lnTo>
                <a:lnTo>
                  <a:pt x="735137" y="0"/>
                </a:lnTo>
                <a:lnTo>
                  <a:pt x="0" y="0"/>
                </a:lnTo>
                <a:lnTo>
                  <a:pt x="0" y="10501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900" name="object 116">
            <a:extLst>
              <a:ext uri="{FF2B5EF4-FFF2-40B4-BE49-F238E27FC236}">
                <a16:creationId xmlns:a16="http://schemas.microsoft.com/office/drawing/2014/main" id="{A27F3A58-5DDA-4A2D-A0B4-8394DB4CEA72}"/>
              </a:ext>
            </a:extLst>
          </p:cNvPr>
          <p:cNvSpPr>
            <a:spLocks/>
          </p:cNvSpPr>
          <p:nvPr/>
        </p:nvSpPr>
        <p:spPr bwMode="auto">
          <a:xfrm>
            <a:off x="7234238" y="5122863"/>
            <a:ext cx="71437" cy="738187"/>
          </a:xfrm>
          <a:custGeom>
            <a:avLst/>
            <a:gdLst>
              <a:gd name="T0" fmla="*/ 0 w 100965"/>
              <a:gd name="T1" fmla="*/ 180118 h 1050290"/>
              <a:gd name="T2" fmla="*/ 17837 w 100965"/>
              <a:gd name="T3" fmla="*/ 180118 h 1050290"/>
              <a:gd name="T4" fmla="*/ 17837 w 100965"/>
              <a:gd name="T5" fmla="*/ 0 h 1050290"/>
              <a:gd name="T6" fmla="*/ 0 w 100965"/>
              <a:gd name="T7" fmla="*/ 0 h 1050290"/>
              <a:gd name="T8" fmla="*/ 0 w 100965"/>
              <a:gd name="T9" fmla="*/ 180118 h 10502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965" h="1050290">
                <a:moveTo>
                  <a:pt x="0" y="1050196"/>
                </a:moveTo>
                <a:lnTo>
                  <a:pt x="100594" y="1050196"/>
                </a:lnTo>
                <a:lnTo>
                  <a:pt x="100594" y="0"/>
                </a:lnTo>
                <a:lnTo>
                  <a:pt x="0" y="0"/>
                </a:lnTo>
                <a:lnTo>
                  <a:pt x="0" y="10501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901" name="object 117">
            <a:extLst>
              <a:ext uri="{FF2B5EF4-FFF2-40B4-BE49-F238E27FC236}">
                <a16:creationId xmlns:a16="http://schemas.microsoft.com/office/drawing/2014/main" id="{834E6563-6B8C-4B96-BB20-B8F9F74D4467}"/>
              </a:ext>
            </a:extLst>
          </p:cNvPr>
          <p:cNvSpPr>
            <a:spLocks/>
          </p:cNvSpPr>
          <p:nvPr/>
        </p:nvSpPr>
        <p:spPr bwMode="auto">
          <a:xfrm>
            <a:off x="7239000" y="5130800"/>
            <a:ext cx="738188" cy="738188"/>
          </a:xfrm>
          <a:custGeom>
            <a:avLst/>
            <a:gdLst>
              <a:gd name="T0" fmla="*/ 0 w 1050290"/>
              <a:gd name="T1" fmla="*/ 0 h 1050290"/>
              <a:gd name="T2" fmla="*/ 180119 w 1050290"/>
              <a:gd name="T3" fmla="*/ 0 h 1050290"/>
              <a:gd name="T4" fmla="*/ 180119 w 1050290"/>
              <a:gd name="T5" fmla="*/ 180119 h 1050290"/>
              <a:gd name="T6" fmla="*/ 0 w 1050290"/>
              <a:gd name="T7" fmla="*/ 180119 h 1050290"/>
              <a:gd name="T8" fmla="*/ 0 w 1050290"/>
              <a:gd name="T9" fmla="*/ 0 h 10502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0290" h="1050290">
                <a:moveTo>
                  <a:pt x="0" y="0"/>
                </a:moveTo>
                <a:lnTo>
                  <a:pt x="1050196" y="0"/>
                </a:lnTo>
                <a:lnTo>
                  <a:pt x="1050196" y="1050196"/>
                </a:lnTo>
                <a:lnTo>
                  <a:pt x="0" y="1050196"/>
                </a:lnTo>
                <a:lnTo>
                  <a:pt x="0" y="0"/>
                </a:lnTo>
                <a:close/>
              </a:path>
            </a:pathLst>
          </a:custGeom>
          <a:noFill/>
          <a:ln w="63011">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8902" name="object 118">
            <a:extLst>
              <a:ext uri="{FF2B5EF4-FFF2-40B4-BE49-F238E27FC236}">
                <a16:creationId xmlns:a16="http://schemas.microsoft.com/office/drawing/2014/main" id="{2D0B3724-0020-4E75-9769-A4105B2F668B}"/>
              </a:ext>
            </a:extLst>
          </p:cNvPr>
          <p:cNvSpPr>
            <a:spLocks/>
          </p:cNvSpPr>
          <p:nvPr/>
        </p:nvSpPr>
        <p:spPr bwMode="auto">
          <a:xfrm>
            <a:off x="7888288" y="5122863"/>
            <a:ext cx="0" cy="738187"/>
          </a:xfrm>
          <a:custGeom>
            <a:avLst/>
            <a:gdLst>
              <a:gd name="T0" fmla="*/ 0 h 1050290"/>
              <a:gd name="T1" fmla="*/ 90059 h 1050290"/>
              <a:gd name="T2" fmla="*/ 180118 h 1050290"/>
              <a:gd name="T3" fmla="*/ 0 60000 65536"/>
              <a:gd name="T4" fmla="*/ 0 60000 65536"/>
              <a:gd name="T5" fmla="*/ 0 60000 65536"/>
            </a:gdLst>
            <a:ahLst/>
            <a:cxnLst>
              <a:cxn ang="T3">
                <a:pos x="0" y="T0"/>
              </a:cxn>
              <a:cxn ang="T4">
                <a:pos x="0" y="T1"/>
              </a:cxn>
              <a:cxn ang="T5">
                <a:pos x="0" y="T2"/>
              </a:cxn>
            </a:cxnLst>
            <a:rect l="0" t="0" r="r" b="b"/>
            <a:pathLst>
              <a:path h="1050290">
                <a:moveTo>
                  <a:pt x="0" y="0"/>
                </a:moveTo>
                <a:lnTo>
                  <a:pt x="0" y="525098"/>
                </a:lnTo>
                <a:lnTo>
                  <a:pt x="0" y="1050196"/>
                </a:lnTo>
              </a:path>
            </a:pathLst>
          </a:custGeom>
          <a:noFill/>
          <a:ln w="63011">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8903" name="object 119">
            <a:extLst>
              <a:ext uri="{FF2B5EF4-FFF2-40B4-BE49-F238E27FC236}">
                <a16:creationId xmlns:a16="http://schemas.microsoft.com/office/drawing/2014/main" id="{E3FF49C6-2BE1-49D4-91D1-719AD73F1B4F}"/>
              </a:ext>
            </a:extLst>
          </p:cNvPr>
          <p:cNvSpPr>
            <a:spLocks/>
          </p:cNvSpPr>
          <p:nvPr/>
        </p:nvSpPr>
        <p:spPr bwMode="auto">
          <a:xfrm>
            <a:off x="7327900" y="5122863"/>
            <a:ext cx="0" cy="738187"/>
          </a:xfrm>
          <a:custGeom>
            <a:avLst/>
            <a:gdLst>
              <a:gd name="T0" fmla="*/ 0 h 1050290"/>
              <a:gd name="T1" fmla="*/ 90059 h 1050290"/>
              <a:gd name="T2" fmla="*/ 180118 h 1050290"/>
              <a:gd name="T3" fmla="*/ 0 60000 65536"/>
              <a:gd name="T4" fmla="*/ 0 60000 65536"/>
              <a:gd name="T5" fmla="*/ 0 60000 65536"/>
            </a:gdLst>
            <a:ahLst/>
            <a:cxnLst>
              <a:cxn ang="T3">
                <a:pos x="0" y="T0"/>
              </a:cxn>
              <a:cxn ang="T4">
                <a:pos x="0" y="T1"/>
              </a:cxn>
              <a:cxn ang="T5">
                <a:pos x="0" y="T2"/>
              </a:cxn>
            </a:cxnLst>
            <a:rect l="0" t="0" r="r" b="b"/>
            <a:pathLst>
              <a:path h="1050290">
                <a:moveTo>
                  <a:pt x="0" y="0"/>
                </a:moveTo>
                <a:lnTo>
                  <a:pt x="0" y="525098"/>
                </a:lnTo>
                <a:lnTo>
                  <a:pt x="0" y="1050196"/>
                </a:lnTo>
              </a:path>
            </a:pathLst>
          </a:custGeom>
          <a:noFill/>
          <a:ln w="63011">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8904" name="object 120">
            <a:extLst>
              <a:ext uri="{FF2B5EF4-FFF2-40B4-BE49-F238E27FC236}">
                <a16:creationId xmlns:a16="http://schemas.microsoft.com/office/drawing/2014/main" id="{49B32C04-37C1-41C7-8567-7F8ACB832820}"/>
              </a:ext>
            </a:extLst>
          </p:cNvPr>
          <p:cNvSpPr>
            <a:spLocks/>
          </p:cNvSpPr>
          <p:nvPr/>
        </p:nvSpPr>
        <p:spPr bwMode="auto">
          <a:xfrm>
            <a:off x="7389813" y="5313363"/>
            <a:ext cx="428625" cy="369887"/>
          </a:xfrm>
          <a:custGeom>
            <a:avLst/>
            <a:gdLst>
              <a:gd name="T0" fmla="*/ 79504 w 611504"/>
              <a:gd name="T1" fmla="*/ 0 h 525145"/>
              <a:gd name="T2" fmla="*/ 78652 w 611504"/>
              <a:gd name="T3" fmla="*/ 0 h 525145"/>
              <a:gd name="T4" fmla="*/ 63086 w 611504"/>
              <a:gd name="T5" fmla="*/ 105 h 525145"/>
              <a:gd name="T6" fmla="*/ 41572 w 611504"/>
              <a:gd name="T7" fmla="*/ 566 h 525145"/>
              <a:gd name="T8" fmla="*/ 25971 w 611504"/>
              <a:gd name="T9" fmla="*/ 670 h 525145"/>
              <a:gd name="T10" fmla="*/ 25644 w 611504"/>
              <a:gd name="T11" fmla="*/ 670 h 525145"/>
              <a:gd name="T12" fmla="*/ 17797 w 611504"/>
              <a:gd name="T13" fmla="*/ 1638 h 525145"/>
              <a:gd name="T14" fmla="*/ 11206 w 611504"/>
              <a:gd name="T15" fmla="*/ 3985 h 525145"/>
              <a:gd name="T16" fmla="*/ 2310 w 611504"/>
              <a:gd name="T17" fmla="*/ 12229 h 525145"/>
              <a:gd name="T18" fmla="*/ 0 w 611504"/>
              <a:gd name="T19" fmla="*/ 24214 h 525145"/>
              <a:gd name="T20" fmla="*/ 1640 w 611504"/>
              <a:gd name="T21" fmla="*/ 31237 h 525145"/>
              <a:gd name="T22" fmla="*/ 5317 w 611504"/>
              <a:gd name="T23" fmla="*/ 38751 h 525145"/>
              <a:gd name="T24" fmla="*/ 11022 w 611504"/>
              <a:gd name="T25" fmla="*/ 47181 h 525145"/>
              <a:gd name="T26" fmla="*/ 15619 w 611504"/>
              <a:gd name="T27" fmla="*/ 53076 h 525145"/>
              <a:gd name="T28" fmla="*/ 23509 w 611504"/>
              <a:gd name="T29" fmla="*/ 62161 h 525145"/>
              <a:gd name="T30" fmla="*/ 27814 w 611504"/>
              <a:gd name="T31" fmla="*/ 67805 h 525145"/>
              <a:gd name="T32" fmla="*/ 37316 w 611504"/>
              <a:gd name="T33" fmla="*/ 82371 h 525145"/>
              <a:gd name="T34" fmla="*/ 42175 w 611504"/>
              <a:gd name="T35" fmla="*/ 87102 h 525145"/>
              <a:gd name="T36" fmla="*/ 47441 w 611504"/>
              <a:gd name="T37" fmla="*/ 89968 h 525145"/>
              <a:gd name="T38" fmla="*/ 52952 w 611504"/>
              <a:gd name="T39" fmla="*/ 90933 h 525145"/>
              <a:gd name="T40" fmla="*/ 58464 w 611504"/>
              <a:gd name="T41" fmla="*/ 89981 h 525145"/>
              <a:gd name="T42" fmla="*/ 69069 w 611504"/>
              <a:gd name="T43" fmla="*/ 82259 h 525145"/>
              <a:gd name="T44" fmla="*/ 73840 w 611504"/>
              <a:gd name="T45" fmla="*/ 75414 h 525145"/>
              <a:gd name="T46" fmla="*/ 79464 w 611504"/>
              <a:gd name="T47" fmla="*/ 65492 h 525145"/>
              <a:gd name="T48" fmla="*/ 83354 w 611504"/>
              <a:gd name="T49" fmla="*/ 58546 h 525145"/>
              <a:gd name="T50" fmla="*/ 86785 w 611504"/>
              <a:gd name="T51" fmla="*/ 52692 h 525145"/>
              <a:gd name="T52" fmla="*/ 91036 w 611504"/>
              <a:gd name="T53" fmla="*/ 46039 h 525145"/>
              <a:gd name="T54" fmla="*/ 97387 w 611504"/>
              <a:gd name="T55" fmla="*/ 36700 h 525145"/>
              <a:gd name="T56" fmla="*/ 101657 w 611504"/>
              <a:gd name="T57" fmla="*/ 28664 h 525145"/>
              <a:gd name="T58" fmla="*/ 103378 w 611504"/>
              <a:gd name="T59" fmla="*/ 21087 h 525145"/>
              <a:gd name="T60" fmla="*/ 102712 w 611504"/>
              <a:gd name="T61" fmla="*/ 14252 h 525145"/>
              <a:gd name="T62" fmla="*/ 99826 w 611504"/>
              <a:gd name="T63" fmla="*/ 8442 h 525145"/>
              <a:gd name="T64" fmla="*/ 94886 w 611504"/>
              <a:gd name="T65" fmla="*/ 3941 h 525145"/>
              <a:gd name="T66" fmla="*/ 88057 w 611504"/>
              <a:gd name="T67" fmla="*/ 1033 h 525145"/>
              <a:gd name="T68" fmla="*/ 79504 w 611504"/>
              <a:gd name="T69" fmla="*/ 0 h 52514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611504" h="525145">
                <a:moveTo>
                  <a:pt x="469895" y="0"/>
                </a:moveTo>
                <a:lnTo>
                  <a:pt x="464857" y="0"/>
                </a:lnTo>
                <a:lnTo>
                  <a:pt x="372856" y="604"/>
                </a:lnTo>
                <a:lnTo>
                  <a:pt x="245704" y="3261"/>
                </a:lnTo>
                <a:lnTo>
                  <a:pt x="153498" y="3865"/>
                </a:lnTo>
                <a:lnTo>
                  <a:pt x="151565" y="3865"/>
                </a:lnTo>
                <a:lnTo>
                  <a:pt x="105186" y="9445"/>
                </a:lnTo>
                <a:lnTo>
                  <a:pt x="66228" y="22988"/>
                </a:lnTo>
                <a:lnTo>
                  <a:pt x="13653" y="70542"/>
                </a:lnTo>
                <a:lnTo>
                  <a:pt x="0" y="139672"/>
                </a:lnTo>
                <a:lnTo>
                  <a:pt x="9693" y="180187"/>
                </a:lnTo>
                <a:lnTo>
                  <a:pt x="31426" y="223526"/>
                </a:lnTo>
                <a:lnTo>
                  <a:pt x="65144" y="272160"/>
                </a:lnTo>
                <a:lnTo>
                  <a:pt x="92310" y="306163"/>
                </a:lnTo>
                <a:lnTo>
                  <a:pt x="138943" y="358569"/>
                </a:lnTo>
                <a:lnTo>
                  <a:pt x="164388" y="391122"/>
                </a:lnTo>
                <a:lnTo>
                  <a:pt x="220549" y="475146"/>
                </a:lnTo>
                <a:lnTo>
                  <a:pt x="249265" y="502432"/>
                </a:lnTo>
                <a:lnTo>
                  <a:pt x="280391" y="518966"/>
                </a:lnTo>
                <a:lnTo>
                  <a:pt x="312962" y="524529"/>
                </a:lnTo>
                <a:lnTo>
                  <a:pt x="345538" y="519040"/>
                </a:lnTo>
                <a:lnTo>
                  <a:pt x="408214" y="474495"/>
                </a:lnTo>
                <a:lnTo>
                  <a:pt x="436415" y="435016"/>
                </a:lnTo>
                <a:lnTo>
                  <a:pt x="469661" y="377777"/>
                </a:lnTo>
                <a:lnTo>
                  <a:pt x="492645" y="337716"/>
                </a:lnTo>
                <a:lnTo>
                  <a:pt x="512924" y="303944"/>
                </a:lnTo>
                <a:lnTo>
                  <a:pt x="538052" y="265569"/>
                </a:lnTo>
                <a:lnTo>
                  <a:pt x="575583" y="211698"/>
                </a:lnTo>
                <a:lnTo>
                  <a:pt x="600825" y="165346"/>
                </a:lnTo>
                <a:lnTo>
                  <a:pt x="610989" y="121638"/>
                </a:lnTo>
                <a:lnTo>
                  <a:pt x="607055" y="82209"/>
                </a:lnTo>
                <a:lnTo>
                  <a:pt x="590001" y="48696"/>
                </a:lnTo>
                <a:lnTo>
                  <a:pt x="560804" y="22733"/>
                </a:lnTo>
                <a:lnTo>
                  <a:pt x="520442" y="5955"/>
                </a:lnTo>
                <a:lnTo>
                  <a:pt x="469895" y="0"/>
                </a:lnTo>
                <a:close/>
              </a:path>
            </a:pathLst>
          </a:custGeom>
          <a:solidFill>
            <a:srgbClr val="1D9F5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905" name="object 121">
            <a:extLst>
              <a:ext uri="{FF2B5EF4-FFF2-40B4-BE49-F238E27FC236}">
                <a16:creationId xmlns:a16="http://schemas.microsoft.com/office/drawing/2014/main" id="{87ABFB2C-4BB6-4C00-99F2-4748265BCE61}"/>
              </a:ext>
            </a:extLst>
          </p:cNvPr>
          <p:cNvSpPr>
            <a:spLocks/>
          </p:cNvSpPr>
          <p:nvPr/>
        </p:nvSpPr>
        <p:spPr bwMode="auto">
          <a:xfrm>
            <a:off x="7024688" y="4237038"/>
            <a:ext cx="61912" cy="738187"/>
          </a:xfrm>
          <a:custGeom>
            <a:avLst/>
            <a:gdLst>
              <a:gd name="T0" fmla="*/ 0 w 88900"/>
              <a:gd name="T1" fmla="*/ 180118 h 1050290"/>
              <a:gd name="T2" fmla="*/ 14488 w 88900"/>
              <a:gd name="T3" fmla="*/ 180118 h 1050290"/>
              <a:gd name="T4" fmla="*/ 14488 w 88900"/>
              <a:gd name="T5" fmla="*/ 0 h 1050290"/>
              <a:gd name="T6" fmla="*/ 0 w 88900"/>
              <a:gd name="T7" fmla="*/ 0 h 1050290"/>
              <a:gd name="T8" fmla="*/ 0 w 88900"/>
              <a:gd name="T9" fmla="*/ 180118 h 10502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900" h="1050290">
                <a:moveTo>
                  <a:pt x="0" y="1050197"/>
                </a:moveTo>
                <a:lnTo>
                  <a:pt x="88440" y="1050197"/>
                </a:lnTo>
                <a:lnTo>
                  <a:pt x="88440" y="0"/>
                </a:lnTo>
                <a:lnTo>
                  <a:pt x="0" y="0"/>
                </a:lnTo>
                <a:lnTo>
                  <a:pt x="0" y="1050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906" name="object 122">
            <a:extLst>
              <a:ext uri="{FF2B5EF4-FFF2-40B4-BE49-F238E27FC236}">
                <a16:creationId xmlns:a16="http://schemas.microsoft.com/office/drawing/2014/main" id="{C8C60B17-CF3B-491B-BFF5-7B6613FD26D3}"/>
              </a:ext>
            </a:extLst>
          </p:cNvPr>
          <p:cNvSpPr>
            <a:spLocks/>
          </p:cNvSpPr>
          <p:nvPr/>
        </p:nvSpPr>
        <p:spPr bwMode="auto">
          <a:xfrm>
            <a:off x="6464300" y="4237038"/>
            <a:ext cx="515938" cy="738187"/>
          </a:xfrm>
          <a:custGeom>
            <a:avLst/>
            <a:gdLst>
              <a:gd name="T0" fmla="*/ 0 w 735329"/>
              <a:gd name="T1" fmla="*/ 180118 h 1050290"/>
              <a:gd name="T2" fmla="*/ 125011 w 735329"/>
              <a:gd name="T3" fmla="*/ 180118 h 1050290"/>
              <a:gd name="T4" fmla="*/ 125011 w 735329"/>
              <a:gd name="T5" fmla="*/ 0 h 1050290"/>
              <a:gd name="T6" fmla="*/ 0 w 735329"/>
              <a:gd name="T7" fmla="*/ 0 h 1050290"/>
              <a:gd name="T8" fmla="*/ 0 w 735329"/>
              <a:gd name="T9" fmla="*/ 180118 h 10502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5329" h="1050290">
                <a:moveTo>
                  <a:pt x="0" y="1050197"/>
                </a:moveTo>
                <a:lnTo>
                  <a:pt x="735137" y="1050197"/>
                </a:lnTo>
                <a:lnTo>
                  <a:pt x="735137" y="0"/>
                </a:lnTo>
                <a:lnTo>
                  <a:pt x="0" y="0"/>
                </a:lnTo>
                <a:lnTo>
                  <a:pt x="0" y="1050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907" name="object 123">
            <a:extLst>
              <a:ext uri="{FF2B5EF4-FFF2-40B4-BE49-F238E27FC236}">
                <a16:creationId xmlns:a16="http://schemas.microsoft.com/office/drawing/2014/main" id="{F60199D5-988B-4DD4-96F2-89C4FAE29AB7}"/>
              </a:ext>
            </a:extLst>
          </p:cNvPr>
          <p:cNvSpPr>
            <a:spLocks/>
          </p:cNvSpPr>
          <p:nvPr/>
        </p:nvSpPr>
        <p:spPr bwMode="auto">
          <a:xfrm>
            <a:off x="6348413" y="4237038"/>
            <a:ext cx="71437" cy="738187"/>
          </a:xfrm>
          <a:custGeom>
            <a:avLst/>
            <a:gdLst>
              <a:gd name="T0" fmla="*/ 0 w 100965"/>
              <a:gd name="T1" fmla="*/ 180118 h 1050290"/>
              <a:gd name="T2" fmla="*/ 17837 w 100965"/>
              <a:gd name="T3" fmla="*/ 180118 h 1050290"/>
              <a:gd name="T4" fmla="*/ 17837 w 100965"/>
              <a:gd name="T5" fmla="*/ 0 h 1050290"/>
              <a:gd name="T6" fmla="*/ 0 w 100965"/>
              <a:gd name="T7" fmla="*/ 0 h 1050290"/>
              <a:gd name="T8" fmla="*/ 0 w 100965"/>
              <a:gd name="T9" fmla="*/ 180118 h 10502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965" h="1050290">
                <a:moveTo>
                  <a:pt x="0" y="1050197"/>
                </a:moveTo>
                <a:lnTo>
                  <a:pt x="100594" y="1050197"/>
                </a:lnTo>
                <a:lnTo>
                  <a:pt x="100594" y="0"/>
                </a:lnTo>
                <a:lnTo>
                  <a:pt x="0" y="0"/>
                </a:lnTo>
                <a:lnTo>
                  <a:pt x="0" y="1050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908" name="object 124">
            <a:extLst>
              <a:ext uri="{FF2B5EF4-FFF2-40B4-BE49-F238E27FC236}">
                <a16:creationId xmlns:a16="http://schemas.microsoft.com/office/drawing/2014/main" id="{310F41A2-FBFE-49BB-836E-B9F1CF3FB0C3}"/>
              </a:ext>
            </a:extLst>
          </p:cNvPr>
          <p:cNvSpPr>
            <a:spLocks/>
          </p:cNvSpPr>
          <p:nvPr/>
        </p:nvSpPr>
        <p:spPr bwMode="auto">
          <a:xfrm>
            <a:off x="6353175" y="4244975"/>
            <a:ext cx="738188" cy="738188"/>
          </a:xfrm>
          <a:custGeom>
            <a:avLst/>
            <a:gdLst>
              <a:gd name="T0" fmla="*/ 0 w 1050290"/>
              <a:gd name="T1" fmla="*/ 0 h 1050290"/>
              <a:gd name="T2" fmla="*/ 180119 w 1050290"/>
              <a:gd name="T3" fmla="*/ 0 h 1050290"/>
              <a:gd name="T4" fmla="*/ 180119 w 1050290"/>
              <a:gd name="T5" fmla="*/ 180119 h 1050290"/>
              <a:gd name="T6" fmla="*/ 0 w 1050290"/>
              <a:gd name="T7" fmla="*/ 180119 h 1050290"/>
              <a:gd name="T8" fmla="*/ 0 w 1050290"/>
              <a:gd name="T9" fmla="*/ 0 h 10502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0290" h="1050290">
                <a:moveTo>
                  <a:pt x="0" y="0"/>
                </a:moveTo>
                <a:lnTo>
                  <a:pt x="1050196" y="0"/>
                </a:lnTo>
                <a:lnTo>
                  <a:pt x="1050196" y="1050196"/>
                </a:lnTo>
                <a:lnTo>
                  <a:pt x="0" y="1050196"/>
                </a:lnTo>
                <a:lnTo>
                  <a:pt x="0" y="0"/>
                </a:lnTo>
                <a:close/>
              </a:path>
            </a:pathLst>
          </a:custGeom>
          <a:noFill/>
          <a:ln w="63011">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8909" name="object 125">
            <a:extLst>
              <a:ext uri="{FF2B5EF4-FFF2-40B4-BE49-F238E27FC236}">
                <a16:creationId xmlns:a16="http://schemas.microsoft.com/office/drawing/2014/main" id="{AD9EEC41-10CB-4649-811B-C4C6DA1D192B}"/>
              </a:ext>
            </a:extLst>
          </p:cNvPr>
          <p:cNvSpPr>
            <a:spLocks/>
          </p:cNvSpPr>
          <p:nvPr/>
        </p:nvSpPr>
        <p:spPr bwMode="auto">
          <a:xfrm>
            <a:off x="7002463" y="4237038"/>
            <a:ext cx="0" cy="738187"/>
          </a:xfrm>
          <a:custGeom>
            <a:avLst/>
            <a:gdLst>
              <a:gd name="T0" fmla="*/ 0 h 1050290"/>
              <a:gd name="T1" fmla="*/ 90059 h 1050290"/>
              <a:gd name="T2" fmla="*/ 180118 h 1050290"/>
              <a:gd name="T3" fmla="*/ 0 60000 65536"/>
              <a:gd name="T4" fmla="*/ 0 60000 65536"/>
              <a:gd name="T5" fmla="*/ 0 60000 65536"/>
            </a:gdLst>
            <a:ahLst/>
            <a:cxnLst>
              <a:cxn ang="T3">
                <a:pos x="0" y="T0"/>
              </a:cxn>
              <a:cxn ang="T4">
                <a:pos x="0" y="T1"/>
              </a:cxn>
              <a:cxn ang="T5">
                <a:pos x="0" y="T2"/>
              </a:cxn>
            </a:cxnLst>
            <a:rect l="0" t="0" r="r" b="b"/>
            <a:pathLst>
              <a:path h="1050290">
                <a:moveTo>
                  <a:pt x="0" y="0"/>
                </a:moveTo>
                <a:lnTo>
                  <a:pt x="0" y="525098"/>
                </a:lnTo>
                <a:lnTo>
                  <a:pt x="0" y="1050196"/>
                </a:lnTo>
              </a:path>
            </a:pathLst>
          </a:custGeom>
          <a:noFill/>
          <a:ln w="63011">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8910" name="object 126">
            <a:extLst>
              <a:ext uri="{FF2B5EF4-FFF2-40B4-BE49-F238E27FC236}">
                <a16:creationId xmlns:a16="http://schemas.microsoft.com/office/drawing/2014/main" id="{A23D2F1A-6B1E-4F67-BBAC-280D088B964E}"/>
              </a:ext>
            </a:extLst>
          </p:cNvPr>
          <p:cNvSpPr>
            <a:spLocks/>
          </p:cNvSpPr>
          <p:nvPr/>
        </p:nvSpPr>
        <p:spPr bwMode="auto">
          <a:xfrm>
            <a:off x="6442075" y="4237038"/>
            <a:ext cx="0" cy="738187"/>
          </a:xfrm>
          <a:custGeom>
            <a:avLst/>
            <a:gdLst>
              <a:gd name="T0" fmla="*/ 0 h 1050290"/>
              <a:gd name="T1" fmla="*/ 90059 h 1050290"/>
              <a:gd name="T2" fmla="*/ 180118 h 1050290"/>
              <a:gd name="T3" fmla="*/ 0 60000 65536"/>
              <a:gd name="T4" fmla="*/ 0 60000 65536"/>
              <a:gd name="T5" fmla="*/ 0 60000 65536"/>
            </a:gdLst>
            <a:ahLst/>
            <a:cxnLst>
              <a:cxn ang="T3">
                <a:pos x="0" y="T0"/>
              </a:cxn>
              <a:cxn ang="T4">
                <a:pos x="0" y="T1"/>
              </a:cxn>
              <a:cxn ang="T5">
                <a:pos x="0" y="T2"/>
              </a:cxn>
            </a:cxnLst>
            <a:rect l="0" t="0" r="r" b="b"/>
            <a:pathLst>
              <a:path h="1050290">
                <a:moveTo>
                  <a:pt x="0" y="0"/>
                </a:moveTo>
                <a:lnTo>
                  <a:pt x="0" y="525098"/>
                </a:lnTo>
                <a:lnTo>
                  <a:pt x="0" y="1050196"/>
                </a:lnTo>
              </a:path>
            </a:pathLst>
          </a:custGeom>
          <a:noFill/>
          <a:ln w="63011">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8911" name="object 127">
            <a:extLst>
              <a:ext uri="{FF2B5EF4-FFF2-40B4-BE49-F238E27FC236}">
                <a16:creationId xmlns:a16="http://schemas.microsoft.com/office/drawing/2014/main" id="{E162E4AF-1C3B-4EA0-B0C9-BD94DC185BA7}"/>
              </a:ext>
            </a:extLst>
          </p:cNvPr>
          <p:cNvSpPr>
            <a:spLocks/>
          </p:cNvSpPr>
          <p:nvPr/>
        </p:nvSpPr>
        <p:spPr bwMode="auto">
          <a:xfrm>
            <a:off x="7910513" y="4237038"/>
            <a:ext cx="63500" cy="738187"/>
          </a:xfrm>
          <a:custGeom>
            <a:avLst/>
            <a:gdLst>
              <a:gd name="T0" fmla="*/ 0 w 88900"/>
              <a:gd name="T1" fmla="*/ 180118 h 1050290"/>
              <a:gd name="T2" fmla="*/ 16444 w 88900"/>
              <a:gd name="T3" fmla="*/ 180118 h 1050290"/>
              <a:gd name="T4" fmla="*/ 16444 w 88900"/>
              <a:gd name="T5" fmla="*/ 0 h 1050290"/>
              <a:gd name="T6" fmla="*/ 0 w 88900"/>
              <a:gd name="T7" fmla="*/ 0 h 1050290"/>
              <a:gd name="T8" fmla="*/ 0 w 88900"/>
              <a:gd name="T9" fmla="*/ 180118 h 10502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900" h="1050290">
                <a:moveTo>
                  <a:pt x="0" y="1050197"/>
                </a:moveTo>
                <a:lnTo>
                  <a:pt x="88440" y="1050197"/>
                </a:lnTo>
                <a:lnTo>
                  <a:pt x="88440" y="0"/>
                </a:lnTo>
                <a:lnTo>
                  <a:pt x="0" y="0"/>
                </a:lnTo>
                <a:lnTo>
                  <a:pt x="0" y="1050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912" name="object 128">
            <a:extLst>
              <a:ext uri="{FF2B5EF4-FFF2-40B4-BE49-F238E27FC236}">
                <a16:creationId xmlns:a16="http://schemas.microsoft.com/office/drawing/2014/main" id="{BF610032-439A-4F3E-AC56-4B2AFDE26036}"/>
              </a:ext>
            </a:extLst>
          </p:cNvPr>
          <p:cNvSpPr>
            <a:spLocks/>
          </p:cNvSpPr>
          <p:nvPr/>
        </p:nvSpPr>
        <p:spPr bwMode="auto">
          <a:xfrm>
            <a:off x="7350125" y="4237038"/>
            <a:ext cx="515938" cy="738187"/>
          </a:xfrm>
          <a:custGeom>
            <a:avLst/>
            <a:gdLst>
              <a:gd name="T0" fmla="*/ 0 w 735329"/>
              <a:gd name="T1" fmla="*/ 180118 h 1050290"/>
              <a:gd name="T2" fmla="*/ 125011 w 735329"/>
              <a:gd name="T3" fmla="*/ 180118 h 1050290"/>
              <a:gd name="T4" fmla="*/ 125011 w 735329"/>
              <a:gd name="T5" fmla="*/ 0 h 1050290"/>
              <a:gd name="T6" fmla="*/ 0 w 735329"/>
              <a:gd name="T7" fmla="*/ 0 h 1050290"/>
              <a:gd name="T8" fmla="*/ 0 w 735329"/>
              <a:gd name="T9" fmla="*/ 180118 h 10502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5329" h="1050290">
                <a:moveTo>
                  <a:pt x="0" y="1050197"/>
                </a:moveTo>
                <a:lnTo>
                  <a:pt x="735137" y="1050197"/>
                </a:lnTo>
                <a:lnTo>
                  <a:pt x="735137" y="0"/>
                </a:lnTo>
                <a:lnTo>
                  <a:pt x="0" y="0"/>
                </a:lnTo>
                <a:lnTo>
                  <a:pt x="0" y="1050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913" name="object 129">
            <a:extLst>
              <a:ext uri="{FF2B5EF4-FFF2-40B4-BE49-F238E27FC236}">
                <a16:creationId xmlns:a16="http://schemas.microsoft.com/office/drawing/2014/main" id="{0BD22425-7D8F-406A-B15D-80CC053E1727}"/>
              </a:ext>
            </a:extLst>
          </p:cNvPr>
          <p:cNvSpPr>
            <a:spLocks/>
          </p:cNvSpPr>
          <p:nvPr/>
        </p:nvSpPr>
        <p:spPr bwMode="auto">
          <a:xfrm>
            <a:off x="7234238" y="4237038"/>
            <a:ext cx="71437" cy="738187"/>
          </a:xfrm>
          <a:custGeom>
            <a:avLst/>
            <a:gdLst>
              <a:gd name="T0" fmla="*/ 0 w 100965"/>
              <a:gd name="T1" fmla="*/ 180118 h 1050290"/>
              <a:gd name="T2" fmla="*/ 17837 w 100965"/>
              <a:gd name="T3" fmla="*/ 180118 h 1050290"/>
              <a:gd name="T4" fmla="*/ 17837 w 100965"/>
              <a:gd name="T5" fmla="*/ 0 h 1050290"/>
              <a:gd name="T6" fmla="*/ 0 w 100965"/>
              <a:gd name="T7" fmla="*/ 0 h 1050290"/>
              <a:gd name="T8" fmla="*/ 0 w 100965"/>
              <a:gd name="T9" fmla="*/ 180118 h 10502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965" h="1050290">
                <a:moveTo>
                  <a:pt x="0" y="1050197"/>
                </a:moveTo>
                <a:lnTo>
                  <a:pt x="100594" y="1050197"/>
                </a:lnTo>
                <a:lnTo>
                  <a:pt x="100594" y="0"/>
                </a:lnTo>
                <a:lnTo>
                  <a:pt x="0" y="0"/>
                </a:lnTo>
                <a:lnTo>
                  <a:pt x="0" y="1050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914" name="object 130">
            <a:extLst>
              <a:ext uri="{FF2B5EF4-FFF2-40B4-BE49-F238E27FC236}">
                <a16:creationId xmlns:a16="http://schemas.microsoft.com/office/drawing/2014/main" id="{F4336789-EEF7-425C-B0C0-C028238B0B0D}"/>
              </a:ext>
            </a:extLst>
          </p:cNvPr>
          <p:cNvSpPr>
            <a:spLocks/>
          </p:cNvSpPr>
          <p:nvPr/>
        </p:nvSpPr>
        <p:spPr bwMode="auto">
          <a:xfrm>
            <a:off x="7239000" y="4244975"/>
            <a:ext cx="738188" cy="738188"/>
          </a:xfrm>
          <a:custGeom>
            <a:avLst/>
            <a:gdLst>
              <a:gd name="T0" fmla="*/ 0 w 1050290"/>
              <a:gd name="T1" fmla="*/ 0 h 1050290"/>
              <a:gd name="T2" fmla="*/ 180119 w 1050290"/>
              <a:gd name="T3" fmla="*/ 0 h 1050290"/>
              <a:gd name="T4" fmla="*/ 180119 w 1050290"/>
              <a:gd name="T5" fmla="*/ 180119 h 1050290"/>
              <a:gd name="T6" fmla="*/ 0 w 1050290"/>
              <a:gd name="T7" fmla="*/ 180119 h 1050290"/>
              <a:gd name="T8" fmla="*/ 0 w 1050290"/>
              <a:gd name="T9" fmla="*/ 0 h 10502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0290" h="1050290">
                <a:moveTo>
                  <a:pt x="0" y="0"/>
                </a:moveTo>
                <a:lnTo>
                  <a:pt x="1050196" y="0"/>
                </a:lnTo>
                <a:lnTo>
                  <a:pt x="1050196" y="1050196"/>
                </a:lnTo>
                <a:lnTo>
                  <a:pt x="0" y="1050196"/>
                </a:lnTo>
                <a:lnTo>
                  <a:pt x="0" y="0"/>
                </a:lnTo>
                <a:close/>
              </a:path>
            </a:pathLst>
          </a:custGeom>
          <a:noFill/>
          <a:ln w="63011">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8915" name="object 131">
            <a:extLst>
              <a:ext uri="{FF2B5EF4-FFF2-40B4-BE49-F238E27FC236}">
                <a16:creationId xmlns:a16="http://schemas.microsoft.com/office/drawing/2014/main" id="{4CECCB7E-1961-4A0C-BCDF-662D61F74501}"/>
              </a:ext>
            </a:extLst>
          </p:cNvPr>
          <p:cNvSpPr>
            <a:spLocks/>
          </p:cNvSpPr>
          <p:nvPr/>
        </p:nvSpPr>
        <p:spPr bwMode="auto">
          <a:xfrm>
            <a:off x="7888288" y="4237038"/>
            <a:ext cx="0" cy="738187"/>
          </a:xfrm>
          <a:custGeom>
            <a:avLst/>
            <a:gdLst>
              <a:gd name="T0" fmla="*/ 0 h 1050290"/>
              <a:gd name="T1" fmla="*/ 90059 h 1050290"/>
              <a:gd name="T2" fmla="*/ 180118 h 1050290"/>
              <a:gd name="T3" fmla="*/ 0 60000 65536"/>
              <a:gd name="T4" fmla="*/ 0 60000 65536"/>
              <a:gd name="T5" fmla="*/ 0 60000 65536"/>
            </a:gdLst>
            <a:ahLst/>
            <a:cxnLst>
              <a:cxn ang="T3">
                <a:pos x="0" y="T0"/>
              </a:cxn>
              <a:cxn ang="T4">
                <a:pos x="0" y="T1"/>
              </a:cxn>
              <a:cxn ang="T5">
                <a:pos x="0" y="T2"/>
              </a:cxn>
            </a:cxnLst>
            <a:rect l="0" t="0" r="r" b="b"/>
            <a:pathLst>
              <a:path h="1050290">
                <a:moveTo>
                  <a:pt x="0" y="0"/>
                </a:moveTo>
                <a:lnTo>
                  <a:pt x="0" y="525098"/>
                </a:lnTo>
                <a:lnTo>
                  <a:pt x="0" y="1050196"/>
                </a:lnTo>
              </a:path>
            </a:pathLst>
          </a:custGeom>
          <a:noFill/>
          <a:ln w="63011">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8916" name="object 132">
            <a:extLst>
              <a:ext uri="{FF2B5EF4-FFF2-40B4-BE49-F238E27FC236}">
                <a16:creationId xmlns:a16="http://schemas.microsoft.com/office/drawing/2014/main" id="{2EF7E47D-0E1E-47AA-AE6C-C802CDDE0626}"/>
              </a:ext>
            </a:extLst>
          </p:cNvPr>
          <p:cNvSpPr>
            <a:spLocks/>
          </p:cNvSpPr>
          <p:nvPr/>
        </p:nvSpPr>
        <p:spPr bwMode="auto">
          <a:xfrm>
            <a:off x="7327900" y="4237038"/>
            <a:ext cx="0" cy="738187"/>
          </a:xfrm>
          <a:custGeom>
            <a:avLst/>
            <a:gdLst>
              <a:gd name="T0" fmla="*/ 0 h 1050290"/>
              <a:gd name="T1" fmla="*/ 90059 h 1050290"/>
              <a:gd name="T2" fmla="*/ 180118 h 1050290"/>
              <a:gd name="T3" fmla="*/ 0 60000 65536"/>
              <a:gd name="T4" fmla="*/ 0 60000 65536"/>
              <a:gd name="T5" fmla="*/ 0 60000 65536"/>
            </a:gdLst>
            <a:ahLst/>
            <a:cxnLst>
              <a:cxn ang="T3">
                <a:pos x="0" y="T0"/>
              </a:cxn>
              <a:cxn ang="T4">
                <a:pos x="0" y="T1"/>
              </a:cxn>
              <a:cxn ang="T5">
                <a:pos x="0" y="T2"/>
              </a:cxn>
            </a:cxnLst>
            <a:rect l="0" t="0" r="r" b="b"/>
            <a:pathLst>
              <a:path h="1050290">
                <a:moveTo>
                  <a:pt x="0" y="0"/>
                </a:moveTo>
                <a:lnTo>
                  <a:pt x="0" y="525098"/>
                </a:lnTo>
                <a:lnTo>
                  <a:pt x="0" y="1050196"/>
                </a:lnTo>
              </a:path>
            </a:pathLst>
          </a:custGeom>
          <a:noFill/>
          <a:ln w="63011">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8917" name="object 133">
            <a:extLst>
              <a:ext uri="{FF2B5EF4-FFF2-40B4-BE49-F238E27FC236}">
                <a16:creationId xmlns:a16="http://schemas.microsoft.com/office/drawing/2014/main" id="{05B911B0-2633-4315-9695-ABC8BFCB64B2}"/>
              </a:ext>
            </a:extLst>
          </p:cNvPr>
          <p:cNvSpPr>
            <a:spLocks/>
          </p:cNvSpPr>
          <p:nvPr/>
        </p:nvSpPr>
        <p:spPr bwMode="auto">
          <a:xfrm>
            <a:off x="7389813" y="4427538"/>
            <a:ext cx="428625" cy="368300"/>
          </a:xfrm>
          <a:custGeom>
            <a:avLst/>
            <a:gdLst>
              <a:gd name="T0" fmla="*/ 79504 w 611504"/>
              <a:gd name="T1" fmla="*/ 0 h 525145"/>
              <a:gd name="T2" fmla="*/ 78652 w 611504"/>
              <a:gd name="T3" fmla="*/ 0 h 525145"/>
              <a:gd name="T4" fmla="*/ 63086 w 611504"/>
              <a:gd name="T5" fmla="*/ 102 h 525145"/>
              <a:gd name="T6" fmla="*/ 41572 w 611504"/>
              <a:gd name="T7" fmla="*/ 554 h 525145"/>
              <a:gd name="T8" fmla="*/ 25971 w 611504"/>
              <a:gd name="T9" fmla="*/ 656 h 525145"/>
              <a:gd name="T10" fmla="*/ 25644 w 611504"/>
              <a:gd name="T11" fmla="*/ 656 h 525145"/>
              <a:gd name="T12" fmla="*/ 17797 w 611504"/>
              <a:gd name="T13" fmla="*/ 1603 h 525145"/>
              <a:gd name="T14" fmla="*/ 11206 w 611504"/>
              <a:gd name="T15" fmla="*/ 3901 h 525145"/>
              <a:gd name="T16" fmla="*/ 2310 w 611504"/>
              <a:gd name="T17" fmla="*/ 11969 h 525145"/>
              <a:gd name="T18" fmla="*/ 0 w 611504"/>
              <a:gd name="T19" fmla="*/ 23699 h 525145"/>
              <a:gd name="T20" fmla="*/ 1640 w 611504"/>
              <a:gd name="T21" fmla="*/ 30573 h 525145"/>
              <a:gd name="T22" fmla="*/ 5317 w 611504"/>
              <a:gd name="T23" fmla="*/ 37927 h 525145"/>
              <a:gd name="T24" fmla="*/ 11022 w 611504"/>
              <a:gd name="T25" fmla="*/ 46178 h 525145"/>
              <a:gd name="T26" fmla="*/ 15619 w 611504"/>
              <a:gd name="T27" fmla="*/ 51948 h 525145"/>
              <a:gd name="T28" fmla="*/ 23509 w 611504"/>
              <a:gd name="T29" fmla="*/ 60840 h 525145"/>
              <a:gd name="T30" fmla="*/ 27814 w 611504"/>
              <a:gd name="T31" fmla="*/ 66363 h 525145"/>
              <a:gd name="T32" fmla="*/ 37316 w 611504"/>
              <a:gd name="T33" fmla="*/ 80619 h 525145"/>
              <a:gd name="T34" fmla="*/ 42175 w 611504"/>
              <a:gd name="T35" fmla="*/ 85249 h 525145"/>
              <a:gd name="T36" fmla="*/ 47441 w 611504"/>
              <a:gd name="T37" fmla="*/ 88055 h 525145"/>
              <a:gd name="T38" fmla="*/ 52952 w 611504"/>
              <a:gd name="T39" fmla="*/ 88998 h 525145"/>
              <a:gd name="T40" fmla="*/ 58464 w 611504"/>
              <a:gd name="T41" fmla="*/ 88067 h 525145"/>
              <a:gd name="T42" fmla="*/ 69069 w 611504"/>
              <a:gd name="T43" fmla="*/ 80508 h 525145"/>
              <a:gd name="T44" fmla="*/ 73840 w 611504"/>
              <a:gd name="T45" fmla="*/ 73811 h 525145"/>
              <a:gd name="T46" fmla="*/ 79464 w 611504"/>
              <a:gd name="T47" fmla="*/ 64099 h 525145"/>
              <a:gd name="T48" fmla="*/ 83354 w 611504"/>
              <a:gd name="T49" fmla="*/ 57301 h 525145"/>
              <a:gd name="T50" fmla="*/ 86785 w 611504"/>
              <a:gd name="T51" fmla="*/ 51572 h 525145"/>
              <a:gd name="T52" fmla="*/ 91036 w 611504"/>
              <a:gd name="T53" fmla="*/ 45060 h 525145"/>
              <a:gd name="T54" fmla="*/ 97387 w 611504"/>
              <a:gd name="T55" fmla="*/ 35919 h 525145"/>
              <a:gd name="T56" fmla="*/ 101657 w 611504"/>
              <a:gd name="T57" fmla="*/ 28055 h 525145"/>
              <a:gd name="T58" fmla="*/ 103378 w 611504"/>
              <a:gd name="T59" fmla="*/ 20639 h 525145"/>
              <a:gd name="T60" fmla="*/ 102712 w 611504"/>
              <a:gd name="T61" fmla="*/ 13949 h 525145"/>
              <a:gd name="T62" fmla="*/ 99826 w 611504"/>
              <a:gd name="T63" fmla="*/ 8262 h 525145"/>
              <a:gd name="T64" fmla="*/ 94886 w 611504"/>
              <a:gd name="T65" fmla="*/ 3857 h 525145"/>
              <a:gd name="T66" fmla="*/ 88057 w 611504"/>
              <a:gd name="T67" fmla="*/ 1011 h 525145"/>
              <a:gd name="T68" fmla="*/ 79504 w 611504"/>
              <a:gd name="T69" fmla="*/ 0 h 52514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611504" h="525145">
                <a:moveTo>
                  <a:pt x="469895" y="0"/>
                </a:moveTo>
                <a:lnTo>
                  <a:pt x="464857" y="0"/>
                </a:lnTo>
                <a:lnTo>
                  <a:pt x="372856" y="604"/>
                </a:lnTo>
                <a:lnTo>
                  <a:pt x="245704" y="3263"/>
                </a:lnTo>
                <a:lnTo>
                  <a:pt x="153498" y="3867"/>
                </a:lnTo>
                <a:lnTo>
                  <a:pt x="151565" y="3867"/>
                </a:lnTo>
                <a:lnTo>
                  <a:pt x="105186" y="9446"/>
                </a:lnTo>
                <a:lnTo>
                  <a:pt x="66228" y="22989"/>
                </a:lnTo>
                <a:lnTo>
                  <a:pt x="13653" y="70542"/>
                </a:lnTo>
                <a:lnTo>
                  <a:pt x="0" y="139673"/>
                </a:lnTo>
                <a:lnTo>
                  <a:pt x="9693" y="180187"/>
                </a:lnTo>
                <a:lnTo>
                  <a:pt x="31426" y="223526"/>
                </a:lnTo>
                <a:lnTo>
                  <a:pt x="65144" y="272161"/>
                </a:lnTo>
                <a:lnTo>
                  <a:pt x="92310" y="306164"/>
                </a:lnTo>
                <a:lnTo>
                  <a:pt x="138943" y="358570"/>
                </a:lnTo>
                <a:lnTo>
                  <a:pt x="164388" y="391123"/>
                </a:lnTo>
                <a:lnTo>
                  <a:pt x="220549" y="475146"/>
                </a:lnTo>
                <a:lnTo>
                  <a:pt x="249265" y="502433"/>
                </a:lnTo>
                <a:lnTo>
                  <a:pt x="280391" y="518966"/>
                </a:lnTo>
                <a:lnTo>
                  <a:pt x="312962" y="524529"/>
                </a:lnTo>
                <a:lnTo>
                  <a:pt x="345538" y="519040"/>
                </a:lnTo>
                <a:lnTo>
                  <a:pt x="408214" y="474496"/>
                </a:lnTo>
                <a:lnTo>
                  <a:pt x="436415" y="435018"/>
                </a:lnTo>
                <a:lnTo>
                  <a:pt x="469661" y="377778"/>
                </a:lnTo>
                <a:lnTo>
                  <a:pt x="492645" y="337718"/>
                </a:lnTo>
                <a:lnTo>
                  <a:pt x="512924" y="303945"/>
                </a:lnTo>
                <a:lnTo>
                  <a:pt x="538052" y="265569"/>
                </a:lnTo>
                <a:lnTo>
                  <a:pt x="575583" y="211698"/>
                </a:lnTo>
                <a:lnTo>
                  <a:pt x="600825" y="165346"/>
                </a:lnTo>
                <a:lnTo>
                  <a:pt x="610989" y="121638"/>
                </a:lnTo>
                <a:lnTo>
                  <a:pt x="607055" y="82209"/>
                </a:lnTo>
                <a:lnTo>
                  <a:pt x="590001" y="48696"/>
                </a:lnTo>
                <a:lnTo>
                  <a:pt x="560804" y="22733"/>
                </a:lnTo>
                <a:lnTo>
                  <a:pt x="520442" y="5955"/>
                </a:lnTo>
                <a:lnTo>
                  <a:pt x="469895" y="0"/>
                </a:lnTo>
                <a:close/>
              </a:path>
            </a:pathLst>
          </a:custGeom>
          <a:solidFill>
            <a:srgbClr val="1D9F5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18918" name="object 134">
            <a:extLst>
              <a:ext uri="{FF2B5EF4-FFF2-40B4-BE49-F238E27FC236}">
                <a16:creationId xmlns:a16="http://schemas.microsoft.com/office/drawing/2014/main" id="{6C821BD8-7926-4F1B-B970-C73DA4C1CD82}"/>
              </a:ext>
            </a:extLst>
          </p:cNvPr>
          <p:cNvSpPr>
            <a:spLocks/>
          </p:cNvSpPr>
          <p:nvPr/>
        </p:nvSpPr>
        <p:spPr bwMode="auto">
          <a:xfrm>
            <a:off x="6534150" y="4478338"/>
            <a:ext cx="368300" cy="255587"/>
          </a:xfrm>
          <a:custGeom>
            <a:avLst/>
            <a:gdLst>
              <a:gd name="T0" fmla="*/ 44620 w 523240"/>
              <a:gd name="T1" fmla="*/ 56485 h 361950"/>
              <a:gd name="T2" fmla="*/ 50994 w 523240"/>
              <a:gd name="T3" fmla="*/ 57479 h 361950"/>
              <a:gd name="T4" fmla="*/ 60317 w 523240"/>
              <a:gd name="T5" fmla="*/ 60467 h 361950"/>
              <a:gd name="T6" fmla="*/ 65643 w 523240"/>
              <a:gd name="T7" fmla="*/ 62706 h 361950"/>
              <a:gd name="T8" fmla="*/ 71439 w 523240"/>
              <a:gd name="T9" fmla="*/ 63538 h 361950"/>
              <a:gd name="T10" fmla="*/ 80208 w 523240"/>
              <a:gd name="T11" fmla="*/ 61014 h 361950"/>
              <a:gd name="T12" fmla="*/ 84348 w 523240"/>
              <a:gd name="T13" fmla="*/ 56485 h 361950"/>
              <a:gd name="T14" fmla="*/ 8692 w 523240"/>
              <a:gd name="T15" fmla="*/ 2619 h 361950"/>
              <a:gd name="T16" fmla="*/ 943 w 523240"/>
              <a:gd name="T17" fmla="*/ 17512 h 361950"/>
              <a:gd name="T18" fmla="*/ 203 w 523240"/>
              <a:gd name="T19" fmla="*/ 31712 h 361950"/>
              <a:gd name="T20" fmla="*/ 4425 w 523240"/>
              <a:gd name="T21" fmla="*/ 52262 h 361950"/>
              <a:gd name="T22" fmla="*/ 18433 w 523240"/>
              <a:gd name="T23" fmla="*/ 62735 h 361950"/>
              <a:gd name="T24" fmla="*/ 24453 w 523240"/>
              <a:gd name="T25" fmla="*/ 61861 h 361950"/>
              <a:gd name="T26" fmla="*/ 30087 w 523240"/>
              <a:gd name="T27" fmla="*/ 59640 h 361950"/>
              <a:gd name="T28" fmla="*/ 38704 w 523240"/>
              <a:gd name="T29" fmla="*/ 57274 h 361950"/>
              <a:gd name="T30" fmla="*/ 44620 w 523240"/>
              <a:gd name="T31" fmla="*/ 56485 h 361950"/>
              <a:gd name="T32" fmla="*/ 86463 w 523240"/>
              <a:gd name="T33" fmla="*/ 52393 h 361950"/>
              <a:gd name="T34" fmla="*/ 89944 w 523240"/>
              <a:gd name="T35" fmla="*/ 35683 h 361950"/>
              <a:gd name="T36" fmla="*/ 90204 w 523240"/>
              <a:gd name="T37" fmla="*/ 23151 h 361950"/>
              <a:gd name="T38" fmla="*/ 87739 w 523240"/>
              <a:gd name="T39" fmla="*/ 10445 h 361950"/>
              <a:gd name="T40" fmla="*/ 44982 w 523240"/>
              <a:gd name="T41" fmla="*/ 7390 h 361950"/>
              <a:gd name="T42" fmla="*/ 38978 w 523240"/>
              <a:gd name="T43" fmla="*/ 6549 h 361950"/>
              <a:gd name="T44" fmla="*/ 30228 w 523240"/>
              <a:gd name="T45" fmla="*/ 4052 h 361950"/>
              <a:gd name="T46" fmla="*/ 23875 w 523240"/>
              <a:gd name="T47" fmla="*/ 1516 h 361950"/>
              <a:gd name="T48" fmla="*/ 16813 w 523240"/>
              <a:gd name="T49" fmla="*/ 438 h 361950"/>
              <a:gd name="T50" fmla="*/ 69735 w 523240"/>
              <a:gd name="T51" fmla="*/ 271 h 361950"/>
              <a:gd name="T52" fmla="*/ 63213 w 523240"/>
              <a:gd name="T53" fmla="*/ 2151 h 361950"/>
              <a:gd name="T54" fmla="*/ 55208 w 523240"/>
              <a:gd name="T55" fmla="*/ 5247 h 361950"/>
              <a:gd name="T56" fmla="*/ 47923 w 523240"/>
              <a:gd name="T57" fmla="*/ 7154 h 361950"/>
              <a:gd name="T58" fmla="*/ 86098 w 523240"/>
              <a:gd name="T59" fmla="*/ 7390 h 361950"/>
              <a:gd name="T60" fmla="*/ 81623 w 523240"/>
              <a:gd name="T61" fmla="*/ 2312 h 361950"/>
              <a:gd name="T62" fmla="*/ 73142 w 523240"/>
              <a:gd name="T63" fmla="*/ 0 h 36195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23240" h="361950">
                <a:moveTo>
                  <a:pt x="488175" y="321721"/>
                </a:moveTo>
                <a:lnTo>
                  <a:pt x="258241" y="321721"/>
                </a:lnTo>
                <a:lnTo>
                  <a:pt x="275764" y="323137"/>
                </a:lnTo>
                <a:lnTo>
                  <a:pt x="295127" y="327386"/>
                </a:lnTo>
                <a:lnTo>
                  <a:pt x="318760" y="334473"/>
                </a:lnTo>
                <a:lnTo>
                  <a:pt x="349089" y="344399"/>
                </a:lnTo>
                <a:lnTo>
                  <a:pt x="363953" y="351643"/>
                </a:lnTo>
                <a:lnTo>
                  <a:pt x="379910" y="357156"/>
                </a:lnTo>
                <a:lnTo>
                  <a:pt x="396549" y="360664"/>
                </a:lnTo>
                <a:lnTo>
                  <a:pt x="413458" y="361894"/>
                </a:lnTo>
                <a:lnTo>
                  <a:pt x="439828" y="358487"/>
                </a:lnTo>
                <a:lnTo>
                  <a:pt x="464206" y="347520"/>
                </a:lnTo>
                <a:lnTo>
                  <a:pt x="484948" y="327869"/>
                </a:lnTo>
                <a:lnTo>
                  <a:pt x="488175" y="321721"/>
                </a:lnTo>
                <a:close/>
              </a:path>
              <a:path w="523240" h="361950">
                <a:moveTo>
                  <a:pt x="97307" y="2495"/>
                </a:moveTo>
                <a:lnTo>
                  <a:pt x="50302" y="14915"/>
                </a:lnTo>
                <a:lnTo>
                  <a:pt x="16239" y="59380"/>
                </a:lnTo>
                <a:lnTo>
                  <a:pt x="5457" y="99746"/>
                </a:lnTo>
                <a:lnTo>
                  <a:pt x="0" y="157762"/>
                </a:lnTo>
                <a:lnTo>
                  <a:pt x="1175" y="180623"/>
                </a:lnTo>
                <a:lnTo>
                  <a:pt x="8054" y="228592"/>
                </a:lnTo>
                <a:lnTo>
                  <a:pt x="25608" y="297671"/>
                </a:lnTo>
                <a:lnTo>
                  <a:pt x="59527" y="344097"/>
                </a:lnTo>
                <a:lnTo>
                  <a:pt x="106679" y="357320"/>
                </a:lnTo>
                <a:lnTo>
                  <a:pt x="124162" y="356005"/>
                </a:lnTo>
                <a:lnTo>
                  <a:pt x="141524" y="352344"/>
                </a:lnTo>
                <a:lnTo>
                  <a:pt x="158326" y="346764"/>
                </a:lnTo>
                <a:lnTo>
                  <a:pt x="174129" y="339693"/>
                </a:lnTo>
                <a:lnTo>
                  <a:pt x="201881" y="331827"/>
                </a:lnTo>
                <a:lnTo>
                  <a:pt x="223999" y="326212"/>
                </a:lnTo>
                <a:lnTo>
                  <a:pt x="242210" y="322843"/>
                </a:lnTo>
                <a:lnTo>
                  <a:pt x="258241" y="321721"/>
                </a:lnTo>
                <a:lnTo>
                  <a:pt x="488175" y="321721"/>
                </a:lnTo>
                <a:lnTo>
                  <a:pt x="500410" y="298414"/>
                </a:lnTo>
                <a:lnTo>
                  <a:pt x="511125" y="259361"/>
                </a:lnTo>
                <a:lnTo>
                  <a:pt x="520557" y="203237"/>
                </a:lnTo>
                <a:lnTo>
                  <a:pt x="523058" y="157626"/>
                </a:lnTo>
                <a:lnTo>
                  <a:pt x="522063" y="131865"/>
                </a:lnTo>
                <a:lnTo>
                  <a:pt x="517607" y="100064"/>
                </a:lnTo>
                <a:lnTo>
                  <a:pt x="507795" y="59495"/>
                </a:lnTo>
                <a:lnTo>
                  <a:pt x="498300" y="42095"/>
                </a:lnTo>
                <a:lnTo>
                  <a:pt x="260338" y="42095"/>
                </a:lnTo>
                <a:lnTo>
                  <a:pt x="244003" y="40892"/>
                </a:lnTo>
                <a:lnTo>
                  <a:pt x="225581" y="37302"/>
                </a:lnTo>
                <a:lnTo>
                  <a:pt x="203190" y="31354"/>
                </a:lnTo>
                <a:lnTo>
                  <a:pt x="174944" y="23077"/>
                </a:lnTo>
                <a:lnTo>
                  <a:pt x="157435" y="15190"/>
                </a:lnTo>
                <a:lnTo>
                  <a:pt x="138178" y="8634"/>
                </a:lnTo>
                <a:lnTo>
                  <a:pt x="117895" y="4154"/>
                </a:lnTo>
                <a:lnTo>
                  <a:pt x="97307" y="2495"/>
                </a:lnTo>
                <a:close/>
              </a:path>
              <a:path w="523240" h="361950">
                <a:moveTo>
                  <a:pt x="423311" y="0"/>
                </a:moveTo>
                <a:lnTo>
                  <a:pt x="403597" y="1546"/>
                </a:lnTo>
                <a:lnTo>
                  <a:pt x="384232" y="5816"/>
                </a:lnTo>
                <a:lnTo>
                  <a:pt x="365851" y="12250"/>
                </a:lnTo>
                <a:lnTo>
                  <a:pt x="349089" y="20293"/>
                </a:lnTo>
                <a:lnTo>
                  <a:pt x="319517" y="29883"/>
                </a:lnTo>
                <a:lnTo>
                  <a:pt x="296344" y="36690"/>
                </a:lnTo>
                <a:lnTo>
                  <a:pt x="277356" y="40749"/>
                </a:lnTo>
                <a:lnTo>
                  <a:pt x="260338" y="42095"/>
                </a:lnTo>
                <a:lnTo>
                  <a:pt x="498300" y="42095"/>
                </a:lnTo>
                <a:lnTo>
                  <a:pt x="492544" y="31546"/>
                </a:lnTo>
                <a:lnTo>
                  <a:pt x="472401" y="13167"/>
                </a:lnTo>
                <a:lnTo>
                  <a:pt x="448834" y="3078"/>
                </a:lnTo>
                <a:lnTo>
                  <a:pt x="423311" y="0"/>
                </a:lnTo>
                <a:close/>
              </a:path>
            </a:pathLst>
          </a:custGeom>
          <a:solidFill>
            <a:srgbClr val="DD589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5" name="object 135">
            <a:extLst>
              <a:ext uri="{FF2B5EF4-FFF2-40B4-BE49-F238E27FC236}">
                <a16:creationId xmlns:a16="http://schemas.microsoft.com/office/drawing/2014/main" id="{69E53212-5EE8-4216-9F22-24B96F4295D6}"/>
              </a:ext>
            </a:extLst>
          </p:cNvPr>
          <p:cNvSpPr>
            <a:spLocks noGrp="1"/>
          </p:cNvSpPr>
          <p:nvPr>
            <p:ph type="sldNum" sz="quarter" idx="4"/>
          </p:nvPr>
        </p:nvSpPr>
        <p:spPr>
          <a:xfrm>
            <a:off x="10239375" y="6537325"/>
            <a:ext cx="144463" cy="846138"/>
          </a:xfrm>
        </p:spPr>
        <p:txBody>
          <a:bodyPr lIns="0" tIns="15627" rIns="0" bIns="0" rtlCol="0">
            <a:spAutoFit/>
          </a:bodyPr>
          <a:lstStyle/>
          <a:p>
            <a:pPr marL="17859">
              <a:spcBef>
                <a:spcPts val="123"/>
              </a:spcBef>
              <a:defRPr/>
            </a:pPr>
            <a:fld id="{B19C016F-1B80-482E-9DF8-33D865393721}" type="slidenum">
              <a:rPr spc="-7" dirty="0"/>
              <a:pPr marL="17859">
                <a:spcBef>
                  <a:spcPts val="123"/>
                </a:spcBef>
                <a:defRPr/>
              </a:pPr>
              <a:t>71</a:t>
            </a:fld>
            <a:endParaRPr spc="-7" dirty="0"/>
          </a:p>
        </p:txBody>
      </p:sp>
    </p:spTree>
  </p:cSld>
  <p:clrMapOvr>
    <a:masterClrMapping/>
  </p:clrMapOvr>
</p:sld>
</file>

<file path=ppt/slides/slide72.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754868E0-9EAA-4D0C-A943-32259A0FB4AE}"/>
              </a:ext>
            </a:extLst>
          </p:cNvPr>
          <p:cNvSpPr txBox="1">
            <a:spLocks noGrp="1"/>
          </p:cNvSpPr>
          <p:nvPr>
            <p:ph type="title"/>
          </p:nvPr>
        </p:nvSpPr>
        <p:spPr>
          <a:xfrm>
            <a:off x="60325" y="147638"/>
            <a:ext cx="6273800" cy="685800"/>
          </a:xfrm>
        </p:spPr>
        <p:txBody>
          <a:bodyPr lIns="0" tIns="8483" rIns="0" bIns="0" rtlCol="0">
            <a:spAutoFit/>
          </a:bodyPr>
          <a:lstStyle/>
          <a:p>
            <a:pPr marL="8929">
              <a:spcBef>
                <a:spcPts val="67"/>
              </a:spcBef>
              <a:defRPr/>
            </a:pPr>
            <a:r>
              <a:rPr spc="-236" dirty="0">
                <a:solidFill>
                  <a:schemeClr val="bg1"/>
                </a:solidFill>
              </a:rPr>
              <a:t>的</a:t>
            </a:r>
            <a:r>
              <a:rPr spc="-299" dirty="0"/>
              <a:t> </a:t>
            </a:r>
            <a:r>
              <a:rPr spc="-25" dirty="0">
                <a:solidFill>
                  <a:srgbClr val="C82506"/>
                </a:solidFill>
              </a:rPr>
              <a:t>对</a:t>
            </a:r>
            <a:r>
              <a:rPr spc="-299" dirty="0">
                <a:solidFill>
                  <a:srgbClr val="C82506"/>
                </a:solidFill>
              </a:rPr>
              <a:t> </a:t>
            </a:r>
            <a:r>
              <a:rPr spc="-56" dirty="0">
                <a:solidFill>
                  <a:srgbClr val="C82506"/>
                </a:solidFill>
              </a:rPr>
              <a:t>工具</a:t>
            </a:r>
            <a:r>
              <a:rPr spc="-299" dirty="0">
                <a:solidFill>
                  <a:srgbClr val="C82506"/>
                </a:solidFill>
              </a:rPr>
              <a:t> </a:t>
            </a:r>
            <a:r>
              <a:rPr spc="18" dirty="0">
                <a:solidFill>
                  <a:schemeClr val="bg1"/>
                </a:solidFill>
              </a:rPr>
              <a:t>为</a:t>
            </a:r>
            <a:r>
              <a:rPr spc="-299" dirty="0">
                <a:solidFill>
                  <a:schemeClr val="bg1"/>
                </a:solidFill>
              </a:rPr>
              <a:t> </a:t>
            </a:r>
            <a:r>
              <a:rPr spc="-46" dirty="0">
                <a:solidFill>
                  <a:schemeClr val="bg1"/>
                </a:solidFill>
              </a:rPr>
              <a:t>的</a:t>
            </a:r>
            <a:r>
              <a:rPr spc="-299" dirty="0">
                <a:solidFill>
                  <a:schemeClr val="bg1"/>
                </a:solidFill>
              </a:rPr>
              <a:t> </a:t>
            </a:r>
            <a:r>
              <a:rPr spc="-88" dirty="0">
                <a:solidFill>
                  <a:schemeClr val="bg1"/>
                </a:solidFill>
              </a:rPr>
              <a:t>工作</a:t>
            </a:r>
            <a:endParaRPr dirty="0">
              <a:solidFill>
                <a:schemeClr val="bg1"/>
              </a:solidFill>
            </a:endParaRPr>
          </a:p>
        </p:txBody>
      </p:sp>
      <p:sp>
        <p:nvSpPr>
          <p:cNvPr id="119811" name="object 3">
            <a:extLst>
              <a:ext uri="{FF2B5EF4-FFF2-40B4-BE49-F238E27FC236}">
                <a16:creationId xmlns:a16="http://schemas.microsoft.com/office/drawing/2014/main" id="{68889657-D1D2-4984-BB9C-3D1F48E52312}"/>
              </a:ext>
            </a:extLst>
          </p:cNvPr>
          <p:cNvSpPr>
            <a:spLocks noChangeArrowheads="1"/>
          </p:cNvSpPr>
          <p:nvPr/>
        </p:nvSpPr>
        <p:spPr bwMode="auto">
          <a:xfrm>
            <a:off x="2819400" y="2044700"/>
            <a:ext cx="6553200" cy="377825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Tree>
  </p:cSld>
  <p:clrMapOvr>
    <a:masterClrMapping/>
  </p:clrMapOvr>
  <p:transition spd="med">
    <p:fade/>
  </p:transition>
</p:sld>
</file>

<file path=ppt/slides/slide73.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object 2">
            <a:extLst>
              <a:ext uri="{FF2B5EF4-FFF2-40B4-BE49-F238E27FC236}">
                <a16:creationId xmlns:a16="http://schemas.microsoft.com/office/drawing/2014/main" id="{ECC929DC-1DA7-42DA-B9F5-54A7BE1C4F42}"/>
              </a:ext>
            </a:extLst>
          </p:cNvPr>
          <p:cNvSpPr>
            <a:spLocks noGrp="1"/>
          </p:cNvSpPr>
          <p:nvPr>
            <p:ph type="title"/>
          </p:nvPr>
        </p:nvSpPr>
        <p:spPr>
          <a:xfrm>
            <a:off x="601663" y="184150"/>
            <a:ext cx="7385050" cy="685800"/>
          </a:xfrm>
        </p:spPr>
        <p:txBody>
          <a:bodyPr lIns="91429" tIns="45714" rIns="91429" bIns="45714"/>
          <a:lstStyle/>
          <a:p>
            <a:pPr algn="l"/>
            <a:r>
              <a:rPr lang="zh-CN" altLang="zh-CN" sz="4400" b="0">
                <a:solidFill>
                  <a:schemeClr val="bg1"/>
                </a:solidFill>
                <a:latin typeface="Calibri" panose="020F0502020204030204" pitchFamily="34" charset="0"/>
              </a:rPr>
              <a:t>弹性</a:t>
            </a:r>
          </a:p>
        </p:txBody>
      </p:sp>
      <p:sp>
        <p:nvSpPr>
          <p:cNvPr id="120835" name="object 3">
            <a:extLst>
              <a:ext uri="{FF2B5EF4-FFF2-40B4-BE49-F238E27FC236}">
                <a16:creationId xmlns:a16="http://schemas.microsoft.com/office/drawing/2014/main" id="{EB3DDE9C-331B-4B4B-8892-1650D46B5E4D}"/>
              </a:ext>
            </a:extLst>
          </p:cNvPr>
          <p:cNvSpPr>
            <a:spLocks noChangeArrowheads="1"/>
          </p:cNvSpPr>
          <p:nvPr/>
        </p:nvSpPr>
        <p:spPr bwMode="auto">
          <a:xfrm>
            <a:off x="4332288" y="4706938"/>
            <a:ext cx="741362" cy="66992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0836" name="object 4">
            <a:extLst>
              <a:ext uri="{FF2B5EF4-FFF2-40B4-BE49-F238E27FC236}">
                <a16:creationId xmlns:a16="http://schemas.microsoft.com/office/drawing/2014/main" id="{50BB4FE5-4F27-4218-92AE-661028E01BC5}"/>
              </a:ext>
            </a:extLst>
          </p:cNvPr>
          <p:cNvSpPr>
            <a:spLocks noChangeArrowheads="1"/>
          </p:cNvSpPr>
          <p:nvPr/>
        </p:nvSpPr>
        <p:spPr bwMode="auto">
          <a:xfrm>
            <a:off x="4233863" y="3214688"/>
            <a:ext cx="884237" cy="804862"/>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0837" name="object 5">
            <a:extLst>
              <a:ext uri="{FF2B5EF4-FFF2-40B4-BE49-F238E27FC236}">
                <a16:creationId xmlns:a16="http://schemas.microsoft.com/office/drawing/2014/main" id="{A6240821-8478-4B45-8F8E-C29F66CDAD7F}"/>
              </a:ext>
            </a:extLst>
          </p:cNvPr>
          <p:cNvSpPr>
            <a:spLocks noChangeArrowheads="1"/>
          </p:cNvSpPr>
          <p:nvPr/>
        </p:nvSpPr>
        <p:spPr bwMode="auto">
          <a:xfrm>
            <a:off x="4341813" y="3376613"/>
            <a:ext cx="606425" cy="544512"/>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0838" name="object 6">
            <a:extLst>
              <a:ext uri="{FF2B5EF4-FFF2-40B4-BE49-F238E27FC236}">
                <a16:creationId xmlns:a16="http://schemas.microsoft.com/office/drawing/2014/main" id="{166F45B5-28FE-4FE0-BAA0-BEE067A6DF6D}"/>
              </a:ext>
            </a:extLst>
          </p:cNvPr>
          <p:cNvSpPr>
            <a:spLocks noChangeArrowheads="1"/>
          </p:cNvSpPr>
          <p:nvPr/>
        </p:nvSpPr>
        <p:spPr bwMode="auto">
          <a:xfrm>
            <a:off x="4430713" y="3500438"/>
            <a:ext cx="473075" cy="322262"/>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0839" name="object 7">
            <a:extLst>
              <a:ext uri="{FF2B5EF4-FFF2-40B4-BE49-F238E27FC236}">
                <a16:creationId xmlns:a16="http://schemas.microsoft.com/office/drawing/2014/main" id="{C89FA0E6-194D-4D4C-B662-64AD1A885A16}"/>
              </a:ext>
            </a:extLst>
          </p:cNvPr>
          <p:cNvSpPr>
            <a:spLocks noChangeArrowheads="1"/>
          </p:cNvSpPr>
          <p:nvPr/>
        </p:nvSpPr>
        <p:spPr bwMode="auto">
          <a:xfrm>
            <a:off x="4386263" y="3527425"/>
            <a:ext cx="204787" cy="142875"/>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0840" name="object 8">
            <a:extLst>
              <a:ext uri="{FF2B5EF4-FFF2-40B4-BE49-F238E27FC236}">
                <a16:creationId xmlns:a16="http://schemas.microsoft.com/office/drawing/2014/main" id="{DD10FD88-1AD9-4D24-9AEB-C7AC4AFD44E7}"/>
              </a:ext>
            </a:extLst>
          </p:cNvPr>
          <p:cNvSpPr>
            <a:spLocks noChangeArrowheads="1"/>
          </p:cNvSpPr>
          <p:nvPr/>
        </p:nvSpPr>
        <p:spPr bwMode="auto">
          <a:xfrm>
            <a:off x="4386263" y="3590925"/>
            <a:ext cx="204787" cy="142875"/>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0841" name="object 9">
            <a:extLst>
              <a:ext uri="{FF2B5EF4-FFF2-40B4-BE49-F238E27FC236}">
                <a16:creationId xmlns:a16="http://schemas.microsoft.com/office/drawing/2014/main" id="{77DDCB1C-D0D5-49EF-A888-8D5F8796863E}"/>
              </a:ext>
            </a:extLst>
          </p:cNvPr>
          <p:cNvSpPr>
            <a:spLocks noChangeArrowheads="1"/>
          </p:cNvSpPr>
          <p:nvPr/>
        </p:nvSpPr>
        <p:spPr bwMode="auto">
          <a:xfrm>
            <a:off x="4475163" y="3536950"/>
            <a:ext cx="411162" cy="223838"/>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0842" name="object 10">
            <a:extLst>
              <a:ext uri="{FF2B5EF4-FFF2-40B4-BE49-F238E27FC236}">
                <a16:creationId xmlns:a16="http://schemas.microsoft.com/office/drawing/2014/main" id="{359EDE4A-0600-40A1-9071-8EB6AD5CCAE5}"/>
              </a:ext>
            </a:extLst>
          </p:cNvPr>
          <p:cNvSpPr>
            <a:spLocks noChangeArrowheads="1"/>
          </p:cNvSpPr>
          <p:nvPr/>
        </p:nvSpPr>
        <p:spPr bwMode="auto">
          <a:xfrm>
            <a:off x="4376738" y="4867275"/>
            <a:ext cx="608012" cy="411163"/>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0843" name="object 11">
            <a:extLst>
              <a:ext uri="{FF2B5EF4-FFF2-40B4-BE49-F238E27FC236}">
                <a16:creationId xmlns:a16="http://schemas.microsoft.com/office/drawing/2014/main" id="{9188E7BB-75D7-4A5D-A79F-9C5AB3D77CCA}"/>
              </a:ext>
            </a:extLst>
          </p:cNvPr>
          <p:cNvSpPr>
            <a:spLocks noChangeArrowheads="1"/>
          </p:cNvSpPr>
          <p:nvPr/>
        </p:nvSpPr>
        <p:spPr bwMode="auto">
          <a:xfrm>
            <a:off x="4618038" y="3867150"/>
            <a:ext cx="249237" cy="1108075"/>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0844" name="object 12">
            <a:extLst>
              <a:ext uri="{FF2B5EF4-FFF2-40B4-BE49-F238E27FC236}">
                <a16:creationId xmlns:a16="http://schemas.microsoft.com/office/drawing/2014/main" id="{1CBA8569-76D9-4880-A3E6-3A295ED33FA2}"/>
              </a:ext>
            </a:extLst>
          </p:cNvPr>
          <p:cNvSpPr>
            <a:spLocks noChangeArrowheads="1"/>
          </p:cNvSpPr>
          <p:nvPr/>
        </p:nvSpPr>
        <p:spPr bwMode="auto">
          <a:xfrm>
            <a:off x="3287713" y="2260600"/>
            <a:ext cx="1830387" cy="517525"/>
          </a:xfrm>
          <a:prstGeom prst="rect">
            <a:avLst/>
          </a:prstGeom>
          <a:blipFill dpi="0" rotWithShape="1">
            <a:blip r:embed="rId1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0845" name="object 13">
            <a:extLst>
              <a:ext uri="{FF2B5EF4-FFF2-40B4-BE49-F238E27FC236}">
                <a16:creationId xmlns:a16="http://schemas.microsoft.com/office/drawing/2014/main" id="{6A5077EF-29EB-445F-BD13-C630B694F35A}"/>
              </a:ext>
            </a:extLst>
          </p:cNvPr>
          <p:cNvSpPr>
            <a:spLocks noChangeArrowheads="1"/>
          </p:cNvSpPr>
          <p:nvPr/>
        </p:nvSpPr>
        <p:spPr bwMode="auto">
          <a:xfrm>
            <a:off x="4832350" y="2938463"/>
            <a:ext cx="588963" cy="588962"/>
          </a:xfrm>
          <a:prstGeom prst="rect">
            <a:avLst/>
          </a:prstGeom>
          <a:blipFill dpi="0" rotWithShape="1">
            <a:blip r:embed="rId1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0846" name="object 14">
            <a:extLst>
              <a:ext uri="{FF2B5EF4-FFF2-40B4-BE49-F238E27FC236}">
                <a16:creationId xmlns:a16="http://schemas.microsoft.com/office/drawing/2014/main" id="{1FC43B69-F393-42B6-A1A9-ACE6967EB2B2}"/>
              </a:ext>
            </a:extLst>
          </p:cNvPr>
          <p:cNvSpPr>
            <a:spLocks noChangeArrowheads="1"/>
          </p:cNvSpPr>
          <p:nvPr/>
        </p:nvSpPr>
        <p:spPr bwMode="auto">
          <a:xfrm>
            <a:off x="5689600" y="1482725"/>
            <a:ext cx="3214688" cy="1679575"/>
          </a:xfrm>
          <a:prstGeom prst="rect">
            <a:avLst/>
          </a:prstGeom>
          <a:blipFill dpi="0" rotWithShape="1">
            <a:blip r:embed="rId1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0847" name="object 15">
            <a:extLst>
              <a:ext uri="{FF2B5EF4-FFF2-40B4-BE49-F238E27FC236}">
                <a16:creationId xmlns:a16="http://schemas.microsoft.com/office/drawing/2014/main" id="{E843AD8C-B3AA-4CAD-A60A-9F02C2F5F864}"/>
              </a:ext>
            </a:extLst>
          </p:cNvPr>
          <p:cNvSpPr>
            <a:spLocks noChangeArrowheads="1"/>
          </p:cNvSpPr>
          <p:nvPr/>
        </p:nvSpPr>
        <p:spPr bwMode="auto">
          <a:xfrm>
            <a:off x="6288088" y="3214688"/>
            <a:ext cx="884237" cy="804862"/>
          </a:xfrm>
          <a:prstGeom prst="rect">
            <a:avLst/>
          </a:prstGeom>
          <a:blipFill dpi="0" rotWithShape="1">
            <a:blip r:embed="rId1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0848" name="object 16">
            <a:extLst>
              <a:ext uri="{FF2B5EF4-FFF2-40B4-BE49-F238E27FC236}">
                <a16:creationId xmlns:a16="http://schemas.microsoft.com/office/drawing/2014/main" id="{D8DC7059-7ED1-4EA3-A40D-AEA15DAF0717}"/>
              </a:ext>
            </a:extLst>
          </p:cNvPr>
          <p:cNvSpPr>
            <a:spLocks noChangeArrowheads="1"/>
          </p:cNvSpPr>
          <p:nvPr/>
        </p:nvSpPr>
        <p:spPr bwMode="auto">
          <a:xfrm>
            <a:off x="6394450" y="3376613"/>
            <a:ext cx="608013" cy="544512"/>
          </a:xfrm>
          <a:prstGeom prst="rect">
            <a:avLst/>
          </a:prstGeom>
          <a:blipFill dpi="0" rotWithShape="1">
            <a:blip r:embed="rId1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0849" name="object 17">
            <a:extLst>
              <a:ext uri="{FF2B5EF4-FFF2-40B4-BE49-F238E27FC236}">
                <a16:creationId xmlns:a16="http://schemas.microsoft.com/office/drawing/2014/main" id="{A9B120CC-173A-4F00-B22E-2DF48492F380}"/>
              </a:ext>
            </a:extLst>
          </p:cNvPr>
          <p:cNvSpPr>
            <a:spLocks noChangeArrowheads="1"/>
          </p:cNvSpPr>
          <p:nvPr/>
        </p:nvSpPr>
        <p:spPr bwMode="auto">
          <a:xfrm>
            <a:off x="6475413" y="3500438"/>
            <a:ext cx="473075" cy="322262"/>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0850" name="object 18">
            <a:extLst>
              <a:ext uri="{FF2B5EF4-FFF2-40B4-BE49-F238E27FC236}">
                <a16:creationId xmlns:a16="http://schemas.microsoft.com/office/drawing/2014/main" id="{2A717AF8-DE93-4BAF-8893-E9F65F4F70D4}"/>
              </a:ext>
            </a:extLst>
          </p:cNvPr>
          <p:cNvSpPr>
            <a:spLocks noChangeArrowheads="1"/>
          </p:cNvSpPr>
          <p:nvPr/>
        </p:nvSpPr>
        <p:spPr bwMode="auto">
          <a:xfrm>
            <a:off x="6430963" y="3527425"/>
            <a:ext cx="204787" cy="142875"/>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0851" name="object 19">
            <a:extLst>
              <a:ext uri="{FF2B5EF4-FFF2-40B4-BE49-F238E27FC236}">
                <a16:creationId xmlns:a16="http://schemas.microsoft.com/office/drawing/2014/main" id="{3B222153-DC73-46DB-A324-8ACD9FA6BFA7}"/>
              </a:ext>
            </a:extLst>
          </p:cNvPr>
          <p:cNvSpPr>
            <a:spLocks noChangeArrowheads="1"/>
          </p:cNvSpPr>
          <p:nvPr/>
        </p:nvSpPr>
        <p:spPr bwMode="auto">
          <a:xfrm>
            <a:off x="6430963" y="3590925"/>
            <a:ext cx="204787" cy="142875"/>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0852" name="object 20">
            <a:extLst>
              <a:ext uri="{FF2B5EF4-FFF2-40B4-BE49-F238E27FC236}">
                <a16:creationId xmlns:a16="http://schemas.microsoft.com/office/drawing/2014/main" id="{7C1808E1-50F2-4A80-B8CD-35247C7D5139}"/>
              </a:ext>
            </a:extLst>
          </p:cNvPr>
          <p:cNvSpPr>
            <a:spLocks noChangeArrowheads="1"/>
          </p:cNvSpPr>
          <p:nvPr/>
        </p:nvSpPr>
        <p:spPr bwMode="auto">
          <a:xfrm>
            <a:off x="6519863" y="3536950"/>
            <a:ext cx="411162" cy="223838"/>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0853" name="object 21">
            <a:extLst>
              <a:ext uri="{FF2B5EF4-FFF2-40B4-BE49-F238E27FC236}">
                <a16:creationId xmlns:a16="http://schemas.microsoft.com/office/drawing/2014/main" id="{CFE396DE-150F-4480-89A3-F03976E21AAE}"/>
              </a:ext>
            </a:extLst>
          </p:cNvPr>
          <p:cNvSpPr>
            <a:spLocks noChangeArrowheads="1"/>
          </p:cNvSpPr>
          <p:nvPr/>
        </p:nvSpPr>
        <p:spPr bwMode="auto">
          <a:xfrm>
            <a:off x="5002213" y="3519488"/>
            <a:ext cx="1401762" cy="204787"/>
          </a:xfrm>
          <a:prstGeom prst="rect">
            <a:avLst/>
          </a:prstGeom>
          <a:blipFill dpi="0" rotWithShape="1">
            <a:blip r:embed="rId1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0854" name="object 22">
            <a:extLst>
              <a:ext uri="{FF2B5EF4-FFF2-40B4-BE49-F238E27FC236}">
                <a16:creationId xmlns:a16="http://schemas.microsoft.com/office/drawing/2014/main" id="{153E6AF5-F5E9-42CC-93DB-1FA700D7EC54}"/>
              </a:ext>
            </a:extLst>
          </p:cNvPr>
          <p:cNvSpPr>
            <a:spLocks/>
          </p:cNvSpPr>
          <p:nvPr/>
        </p:nvSpPr>
        <p:spPr bwMode="auto">
          <a:xfrm>
            <a:off x="4391025" y="4748213"/>
            <a:ext cx="635000" cy="557212"/>
          </a:xfrm>
          <a:custGeom>
            <a:avLst/>
            <a:gdLst>
              <a:gd name="T0" fmla="*/ 156178 w 901700"/>
              <a:gd name="T1" fmla="*/ 0 h 791845"/>
              <a:gd name="T2" fmla="*/ 15618 w 901700"/>
              <a:gd name="T3" fmla="*/ 0 h 791845"/>
              <a:gd name="T4" fmla="*/ 0 w 901700"/>
              <a:gd name="T5" fmla="*/ 13659 h 791845"/>
              <a:gd name="T6" fmla="*/ 0 w 901700"/>
              <a:gd name="T7" fmla="*/ 136589 h 791845"/>
              <a:gd name="T8" fmla="*/ 140560 w 901700"/>
              <a:gd name="T9" fmla="*/ 136589 h 791845"/>
              <a:gd name="T10" fmla="*/ 156178 w 901700"/>
              <a:gd name="T11" fmla="*/ 122931 h 791845"/>
              <a:gd name="T12" fmla="*/ 156178 w 901700"/>
              <a:gd name="T13" fmla="*/ 0 h 7918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1700" h="791845">
                <a:moveTo>
                  <a:pt x="901700" y="0"/>
                </a:moveTo>
                <a:lnTo>
                  <a:pt x="90170" y="0"/>
                </a:lnTo>
                <a:lnTo>
                  <a:pt x="0" y="79161"/>
                </a:lnTo>
                <a:lnTo>
                  <a:pt x="0" y="791621"/>
                </a:lnTo>
                <a:lnTo>
                  <a:pt x="811529" y="791621"/>
                </a:lnTo>
                <a:lnTo>
                  <a:pt x="901700" y="712459"/>
                </a:lnTo>
                <a:lnTo>
                  <a:pt x="90170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0855" name="object 23">
            <a:extLst>
              <a:ext uri="{FF2B5EF4-FFF2-40B4-BE49-F238E27FC236}">
                <a16:creationId xmlns:a16="http://schemas.microsoft.com/office/drawing/2014/main" id="{2C5C56EC-CDCC-4E48-869F-9F20AD2CF7CA}"/>
              </a:ext>
            </a:extLst>
          </p:cNvPr>
          <p:cNvSpPr>
            <a:spLocks/>
          </p:cNvSpPr>
          <p:nvPr/>
        </p:nvSpPr>
        <p:spPr bwMode="auto">
          <a:xfrm>
            <a:off x="4391025" y="4751388"/>
            <a:ext cx="638175" cy="554037"/>
          </a:xfrm>
          <a:custGeom>
            <a:avLst/>
            <a:gdLst>
              <a:gd name="T0" fmla="*/ 843 w 906779"/>
              <a:gd name="T1" fmla="*/ 135804 h 787400"/>
              <a:gd name="T2" fmla="*/ 843 w 906779"/>
              <a:gd name="T3" fmla="*/ 12925 h 787400"/>
              <a:gd name="T4" fmla="*/ 15568 w 906779"/>
              <a:gd name="T5" fmla="*/ 0 h 787400"/>
              <a:gd name="T6" fmla="*/ 156531 w 906779"/>
              <a:gd name="T7" fmla="*/ 0 h 787400"/>
              <a:gd name="T8" fmla="*/ 156531 w 906779"/>
              <a:gd name="T9" fmla="*/ 122151 h 787400"/>
              <a:gd name="T10" fmla="*/ 140119 w 906779"/>
              <a:gd name="T11" fmla="*/ 135804 h 787400"/>
              <a:gd name="T12" fmla="*/ 0 w 906779"/>
              <a:gd name="T13" fmla="*/ 135804 h 7874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6779" h="787400">
                <a:moveTo>
                  <a:pt x="4883" y="787400"/>
                </a:moveTo>
                <a:lnTo>
                  <a:pt x="4883" y="74940"/>
                </a:lnTo>
                <a:lnTo>
                  <a:pt x="90170" y="0"/>
                </a:lnTo>
                <a:lnTo>
                  <a:pt x="906583" y="0"/>
                </a:lnTo>
                <a:lnTo>
                  <a:pt x="906583" y="708238"/>
                </a:lnTo>
                <a:lnTo>
                  <a:pt x="811530" y="787400"/>
                </a:lnTo>
                <a:lnTo>
                  <a:pt x="0" y="787400"/>
                </a:lnTo>
              </a:path>
            </a:pathLst>
          </a:custGeom>
          <a:noFill/>
          <a:ln w="2539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0856" name="object 24">
            <a:extLst>
              <a:ext uri="{FF2B5EF4-FFF2-40B4-BE49-F238E27FC236}">
                <a16:creationId xmlns:a16="http://schemas.microsoft.com/office/drawing/2014/main" id="{CD70BCE4-2D24-4A9D-983F-89DF138641EC}"/>
              </a:ext>
            </a:extLst>
          </p:cNvPr>
          <p:cNvSpPr>
            <a:spLocks/>
          </p:cNvSpPr>
          <p:nvPr/>
        </p:nvSpPr>
        <p:spPr bwMode="auto">
          <a:xfrm>
            <a:off x="4391025" y="4748213"/>
            <a:ext cx="635000" cy="57150"/>
          </a:xfrm>
          <a:custGeom>
            <a:avLst/>
            <a:gdLst>
              <a:gd name="T0" fmla="*/ 0 w 901700"/>
              <a:gd name="T1" fmla="*/ 14374 h 80645"/>
              <a:gd name="T2" fmla="*/ 140561 w 901700"/>
              <a:gd name="T3" fmla="*/ 14374 h 80645"/>
              <a:gd name="T4" fmla="*/ 156178 w 901700"/>
              <a:gd name="T5" fmla="*/ 0 h 80645"/>
              <a:gd name="T6" fmla="*/ 0 60000 65536"/>
              <a:gd name="T7" fmla="*/ 0 60000 65536"/>
              <a:gd name="T8" fmla="*/ 0 60000 65536"/>
            </a:gdLst>
            <a:ahLst/>
            <a:cxnLst>
              <a:cxn ang="T6">
                <a:pos x="T0" y="T1"/>
              </a:cxn>
              <a:cxn ang="T7">
                <a:pos x="T2" y="T3"/>
              </a:cxn>
              <a:cxn ang="T8">
                <a:pos x="T4" y="T5"/>
              </a:cxn>
            </a:cxnLst>
            <a:rect l="0" t="0" r="r" b="b"/>
            <a:pathLst>
              <a:path w="901700" h="80645">
                <a:moveTo>
                  <a:pt x="0" y="80421"/>
                </a:moveTo>
                <a:lnTo>
                  <a:pt x="811530" y="80421"/>
                </a:lnTo>
                <a:lnTo>
                  <a:pt x="901700" y="0"/>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0857" name="object 25">
            <a:extLst>
              <a:ext uri="{FF2B5EF4-FFF2-40B4-BE49-F238E27FC236}">
                <a16:creationId xmlns:a16="http://schemas.microsoft.com/office/drawing/2014/main" id="{E3E5B11B-1DDD-4873-8C62-8F5677BC4E17}"/>
              </a:ext>
            </a:extLst>
          </p:cNvPr>
          <p:cNvSpPr>
            <a:spLocks/>
          </p:cNvSpPr>
          <p:nvPr/>
        </p:nvSpPr>
        <p:spPr bwMode="auto">
          <a:xfrm>
            <a:off x="4965700" y="4803775"/>
            <a:ext cx="0" cy="501650"/>
          </a:xfrm>
          <a:custGeom>
            <a:avLst/>
            <a:gdLst>
              <a:gd name="T0" fmla="*/ 0 h 712470"/>
              <a:gd name="T1" fmla="*/ 123291 h 712470"/>
              <a:gd name="T2" fmla="*/ 0 60000 65536"/>
              <a:gd name="T3" fmla="*/ 0 60000 65536"/>
            </a:gdLst>
            <a:ahLst/>
            <a:cxnLst>
              <a:cxn ang="T2">
                <a:pos x="0" y="T0"/>
              </a:cxn>
              <a:cxn ang="T3">
                <a:pos x="0" y="T1"/>
              </a:cxn>
            </a:cxnLst>
            <a:rect l="0" t="0" r="r" b="b"/>
            <a:pathLst>
              <a:path h="712470">
                <a:moveTo>
                  <a:pt x="0" y="0"/>
                </a:moveTo>
                <a:lnTo>
                  <a:pt x="0" y="712459"/>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0858" name="object 26">
            <a:extLst>
              <a:ext uri="{FF2B5EF4-FFF2-40B4-BE49-F238E27FC236}">
                <a16:creationId xmlns:a16="http://schemas.microsoft.com/office/drawing/2014/main" id="{0F5F040E-2D95-4B39-9AFD-F931C7ABBA8E}"/>
              </a:ext>
            </a:extLst>
          </p:cNvPr>
          <p:cNvSpPr>
            <a:spLocks/>
          </p:cNvSpPr>
          <p:nvPr/>
        </p:nvSpPr>
        <p:spPr bwMode="auto">
          <a:xfrm>
            <a:off x="4294188" y="3254375"/>
            <a:ext cx="773112" cy="692150"/>
          </a:xfrm>
          <a:custGeom>
            <a:avLst/>
            <a:gdLst>
              <a:gd name="T0" fmla="*/ 189166 w 1099185"/>
              <a:gd name="T1" fmla="*/ 0 h 984250"/>
              <a:gd name="T2" fmla="*/ 18917 w 1099185"/>
              <a:gd name="T3" fmla="*/ 0 h 984250"/>
              <a:gd name="T4" fmla="*/ 0 w 1099185"/>
              <a:gd name="T5" fmla="*/ 16927 h 984250"/>
              <a:gd name="T6" fmla="*/ 0 w 1099185"/>
              <a:gd name="T7" fmla="*/ 169270 h 984250"/>
              <a:gd name="T8" fmla="*/ 170249 w 1099185"/>
              <a:gd name="T9" fmla="*/ 169270 h 984250"/>
              <a:gd name="T10" fmla="*/ 189166 w 1099185"/>
              <a:gd name="T11" fmla="*/ 152343 h 984250"/>
              <a:gd name="T12" fmla="*/ 189166 w 1099185"/>
              <a:gd name="T13" fmla="*/ 0 h 9842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99185" h="984250">
                <a:moveTo>
                  <a:pt x="1098967" y="0"/>
                </a:moveTo>
                <a:lnTo>
                  <a:pt x="109896" y="0"/>
                </a:lnTo>
                <a:lnTo>
                  <a:pt x="0" y="98425"/>
                </a:lnTo>
                <a:lnTo>
                  <a:pt x="0" y="984250"/>
                </a:lnTo>
                <a:lnTo>
                  <a:pt x="989072" y="984250"/>
                </a:lnTo>
                <a:lnTo>
                  <a:pt x="1098967" y="885825"/>
                </a:lnTo>
                <a:lnTo>
                  <a:pt x="10989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0859" name="object 27">
            <a:extLst>
              <a:ext uri="{FF2B5EF4-FFF2-40B4-BE49-F238E27FC236}">
                <a16:creationId xmlns:a16="http://schemas.microsoft.com/office/drawing/2014/main" id="{D4467F07-2409-4B2A-A498-0D40741B7B4D}"/>
              </a:ext>
            </a:extLst>
          </p:cNvPr>
          <p:cNvSpPr>
            <a:spLocks/>
          </p:cNvSpPr>
          <p:nvPr/>
        </p:nvSpPr>
        <p:spPr bwMode="auto">
          <a:xfrm>
            <a:off x="4294188" y="3251200"/>
            <a:ext cx="769937" cy="696913"/>
          </a:xfrm>
          <a:custGeom>
            <a:avLst/>
            <a:gdLst>
              <a:gd name="T0" fmla="*/ 535 w 1095375"/>
              <a:gd name="T1" fmla="*/ 170726 h 990600"/>
              <a:gd name="T2" fmla="*/ 535 w 1095375"/>
              <a:gd name="T3" fmla="*/ 17792 h 990600"/>
              <a:gd name="T4" fmla="*/ 18856 w 1095375"/>
              <a:gd name="T5" fmla="*/ 0 h 990600"/>
              <a:gd name="T6" fmla="*/ 187932 w 1095375"/>
              <a:gd name="T7" fmla="*/ 0 h 990600"/>
              <a:gd name="T8" fmla="*/ 187932 w 1095375"/>
              <a:gd name="T9" fmla="*/ 153497 h 990600"/>
              <a:gd name="T10" fmla="*/ 169703 w 1095375"/>
              <a:gd name="T11" fmla="*/ 170726 h 990600"/>
              <a:gd name="T12" fmla="*/ 0 w 1095375"/>
              <a:gd name="T13" fmla="*/ 170726 h 990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95375" h="990600">
                <a:moveTo>
                  <a:pt x="3119" y="990600"/>
                </a:moveTo>
                <a:lnTo>
                  <a:pt x="3119" y="103235"/>
                </a:lnTo>
                <a:lnTo>
                  <a:pt x="109896" y="0"/>
                </a:lnTo>
                <a:lnTo>
                  <a:pt x="1095319" y="0"/>
                </a:lnTo>
                <a:lnTo>
                  <a:pt x="1095319" y="890635"/>
                </a:lnTo>
                <a:lnTo>
                  <a:pt x="989070" y="990600"/>
                </a:lnTo>
                <a:lnTo>
                  <a:pt x="0" y="990600"/>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0860" name="object 28">
            <a:extLst>
              <a:ext uri="{FF2B5EF4-FFF2-40B4-BE49-F238E27FC236}">
                <a16:creationId xmlns:a16="http://schemas.microsoft.com/office/drawing/2014/main" id="{B67FBE4F-AFBF-45E6-B965-5E0CF62D02BD}"/>
              </a:ext>
            </a:extLst>
          </p:cNvPr>
          <p:cNvSpPr>
            <a:spLocks/>
          </p:cNvSpPr>
          <p:nvPr/>
        </p:nvSpPr>
        <p:spPr bwMode="auto">
          <a:xfrm>
            <a:off x="4294188" y="3254375"/>
            <a:ext cx="773112" cy="68263"/>
          </a:xfrm>
          <a:custGeom>
            <a:avLst/>
            <a:gdLst>
              <a:gd name="T0" fmla="*/ 0 w 1099185"/>
              <a:gd name="T1" fmla="*/ 16575 h 97154"/>
              <a:gd name="T2" fmla="*/ 170249 w 1099185"/>
              <a:gd name="T3" fmla="*/ 16575 h 97154"/>
              <a:gd name="T4" fmla="*/ 189166 w 1099185"/>
              <a:gd name="T5" fmla="*/ 0 h 97154"/>
              <a:gd name="T6" fmla="*/ 0 60000 65536"/>
              <a:gd name="T7" fmla="*/ 0 60000 65536"/>
              <a:gd name="T8" fmla="*/ 0 60000 65536"/>
            </a:gdLst>
            <a:ahLst/>
            <a:cxnLst>
              <a:cxn ang="T6">
                <a:pos x="T0" y="T1"/>
              </a:cxn>
              <a:cxn ang="T7">
                <a:pos x="T2" y="T3"/>
              </a:cxn>
              <a:cxn ang="T8">
                <a:pos x="T4" y="T5"/>
              </a:cxn>
            </a:cxnLst>
            <a:rect l="0" t="0" r="r" b="b"/>
            <a:pathLst>
              <a:path w="1099185" h="97154">
                <a:moveTo>
                  <a:pt x="0" y="96789"/>
                </a:moveTo>
                <a:lnTo>
                  <a:pt x="989070" y="96789"/>
                </a:lnTo>
                <a:lnTo>
                  <a:pt x="1098967" y="0"/>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0861" name="object 29">
            <a:extLst>
              <a:ext uri="{FF2B5EF4-FFF2-40B4-BE49-F238E27FC236}">
                <a16:creationId xmlns:a16="http://schemas.microsoft.com/office/drawing/2014/main" id="{92430B78-7805-4425-BAF9-1416F964BFF8}"/>
              </a:ext>
            </a:extLst>
          </p:cNvPr>
          <p:cNvSpPr>
            <a:spLocks/>
          </p:cNvSpPr>
          <p:nvPr/>
        </p:nvSpPr>
        <p:spPr bwMode="auto">
          <a:xfrm>
            <a:off x="4992688" y="3324225"/>
            <a:ext cx="0" cy="623888"/>
          </a:xfrm>
          <a:custGeom>
            <a:avLst/>
            <a:gdLst>
              <a:gd name="T0" fmla="*/ 0 h 887729"/>
              <a:gd name="T1" fmla="*/ 152136 h 887729"/>
              <a:gd name="T2" fmla="*/ 0 60000 65536"/>
              <a:gd name="T3" fmla="*/ 0 60000 65536"/>
            </a:gdLst>
            <a:ahLst/>
            <a:cxnLst>
              <a:cxn ang="T2">
                <a:pos x="0" y="T0"/>
              </a:cxn>
              <a:cxn ang="T3">
                <a:pos x="0" y="T1"/>
              </a:cxn>
            </a:cxnLst>
            <a:rect l="0" t="0" r="r" b="b"/>
            <a:pathLst>
              <a:path h="887729">
                <a:moveTo>
                  <a:pt x="0" y="0"/>
                </a:moveTo>
                <a:lnTo>
                  <a:pt x="0" y="887364"/>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0862" name="object 30">
            <a:extLst>
              <a:ext uri="{FF2B5EF4-FFF2-40B4-BE49-F238E27FC236}">
                <a16:creationId xmlns:a16="http://schemas.microsoft.com/office/drawing/2014/main" id="{477FDE32-661F-4DD6-BAC1-2D550FD57461}"/>
              </a:ext>
            </a:extLst>
          </p:cNvPr>
          <p:cNvSpPr>
            <a:spLocks/>
          </p:cNvSpPr>
          <p:nvPr/>
        </p:nvSpPr>
        <p:spPr bwMode="auto">
          <a:xfrm>
            <a:off x="4402138" y="3411538"/>
            <a:ext cx="496887" cy="436562"/>
          </a:xfrm>
          <a:custGeom>
            <a:avLst/>
            <a:gdLst>
              <a:gd name="T0" fmla="*/ 90261 w 706120"/>
              <a:gd name="T1" fmla="*/ 0 h 621664"/>
              <a:gd name="T2" fmla="*/ 78161 w 706120"/>
              <a:gd name="T3" fmla="*/ 409 h 621664"/>
              <a:gd name="T4" fmla="*/ 69228 w 706120"/>
              <a:gd name="T5" fmla="*/ 685 h 621664"/>
              <a:gd name="T6" fmla="*/ 61894 w 706120"/>
              <a:gd name="T7" fmla="*/ 854 h 621664"/>
              <a:gd name="T8" fmla="*/ 54589 w 706120"/>
              <a:gd name="T9" fmla="*/ 942 h 621664"/>
              <a:gd name="T10" fmla="*/ 45747 w 706120"/>
              <a:gd name="T11" fmla="*/ 975 h 621664"/>
              <a:gd name="T12" fmla="*/ 33799 w 706120"/>
              <a:gd name="T13" fmla="*/ 981 h 621664"/>
              <a:gd name="T14" fmla="*/ 25358 w 706120"/>
              <a:gd name="T15" fmla="*/ 1683 h 621664"/>
              <a:gd name="T16" fmla="*/ 17437 w 706120"/>
              <a:gd name="T17" fmla="*/ 3781 h 621664"/>
              <a:gd name="T18" fmla="*/ 10487 w 706120"/>
              <a:gd name="T19" fmla="*/ 7259 h 621664"/>
              <a:gd name="T20" fmla="*/ 4963 w 706120"/>
              <a:gd name="T21" fmla="*/ 12103 h 621664"/>
              <a:gd name="T22" fmla="*/ 1316 w 706120"/>
              <a:gd name="T23" fmla="*/ 18298 h 621664"/>
              <a:gd name="T24" fmla="*/ 0 w 706120"/>
              <a:gd name="T25" fmla="*/ 25831 h 621664"/>
              <a:gd name="T26" fmla="*/ 147 w 706120"/>
              <a:gd name="T27" fmla="*/ 36023 h 621664"/>
              <a:gd name="T28" fmla="*/ 526 w 706120"/>
              <a:gd name="T29" fmla="*/ 43827 h 621664"/>
              <a:gd name="T30" fmla="*/ 1044 w 706120"/>
              <a:gd name="T31" fmla="*/ 50197 h 621664"/>
              <a:gd name="T32" fmla="*/ 1608 w 706120"/>
              <a:gd name="T33" fmla="*/ 56089 h 621664"/>
              <a:gd name="T34" fmla="*/ 2125 w 706120"/>
              <a:gd name="T35" fmla="*/ 62459 h 621664"/>
              <a:gd name="T36" fmla="*/ 2504 w 706120"/>
              <a:gd name="T37" fmla="*/ 70263 h 621664"/>
              <a:gd name="T38" fmla="*/ 2651 w 706120"/>
              <a:gd name="T39" fmla="*/ 80455 h 621664"/>
              <a:gd name="T40" fmla="*/ 3771 w 706120"/>
              <a:gd name="T41" fmla="*/ 87999 h 621664"/>
              <a:gd name="T42" fmla="*/ 6927 w 706120"/>
              <a:gd name="T43" fmla="*/ 94228 h 621664"/>
              <a:gd name="T44" fmla="*/ 11813 w 706120"/>
              <a:gd name="T45" fmla="*/ 99115 h 621664"/>
              <a:gd name="T46" fmla="*/ 18124 w 706120"/>
              <a:gd name="T47" fmla="*/ 102637 h 621664"/>
              <a:gd name="T48" fmla="*/ 25554 w 706120"/>
              <a:gd name="T49" fmla="*/ 104768 h 621664"/>
              <a:gd name="T50" fmla="*/ 33799 w 706120"/>
              <a:gd name="T51" fmla="*/ 105484 h 621664"/>
              <a:gd name="T52" fmla="*/ 45746 w 706120"/>
              <a:gd name="T53" fmla="*/ 105532 h 621664"/>
              <a:gd name="T54" fmla="*/ 54576 w 706120"/>
              <a:gd name="T55" fmla="*/ 105653 h 621664"/>
              <a:gd name="T56" fmla="*/ 61849 w 706120"/>
              <a:gd name="T57" fmla="*/ 105809 h 621664"/>
              <a:gd name="T58" fmla="*/ 69122 w 706120"/>
              <a:gd name="T59" fmla="*/ 105966 h 621664"/>
              <a:gd name="T60" fmla="*/ 77954 w 706120"/>
              <a:gd name="T61" fmla="*/ 106086 h 621664"/>
              <a:gd name="T62" fmla="*/ 89904 w 706120"/>
              <a:gd name="T63" fmla="*/ 106134 h 621664"/>
              <a:gd name="T64" fmla="*/ 98038 w 706120"/>
              <a:gd name="T65" fmla="*/ 105370 h 621664"/>
              <a:gd name="T66" fmla="*/ 105199 w 706120"/>
              <a:gd name="T67" fmla="*/ 103119 h 621664"/>
              <a:gd name="T68" fmla="*/ 111161 w 706120"/>
              <a:gd name="T69" fmla="*/ 99440 h 621664"/>
              <a:gd name="T70" fmla="*/ 115699 w 706120"/>
              <a:gd name="T71" fmla="*/ 94396 h 621664"/>
              <a:gd name="T72" fmla="*/ 118587 w 706120"/>
              <a:gd name="T73" fmla="*/ 88047 h 621664"/>
              <a:gd name="T74" fmla="*/ 119599 w 706120"/>
              <a:gd name="T75" fmla="*/ 80455 h 621664"/>
              <a:gd name="T76" fmla="*/ 119698 w 706120"/>
              <a:gd name="T77" fmla="*/ 68823 h 621664"/>
              <a:gd name="T78" fmla="*/ 119961 w 706120"/>
              <a:gd name="T79" fmla="*/ 60228 h 621664"/>
              <a:gd name="T80" fmla="*/ 120342 w 706120"/>
              <a:gd name="T81" fmla="*/ 53152 h 621664"/>
              <a:gd name="T82" fmla="*/ 120796 w 706120"/>
              <a:gd name="T83" fmla="*/ 46076 h 621664"/>
              <a:gd name="T84" fmla="*/ 121275 w 706120"/>
              <a:gd name="T85" fmla="*/ 37482 h 621664"/>
              <a:gd name="T86" fmla="*/ 121734 w 706120"/>
              <a:gd name="T87" fmla="*/ 25853 h 621664"/>
              <a:gd name="T88" fmla="*/ 120564 w 706120"/>
              <a:gd name="T89" fmla="*/ 18313 h 621664"/>
              <a:gd name="T90" fmla="*/ 117293 w 706120"/>
              <a:gd name="T91" fmla="*/ 12079 h 621664"/>
              <a:gd name="T92" fmla="*/ 112273 w 706120"/>
              <a:gd name="T93" fmla="*/ 7142 h 621664"/>
              <a:gd name="T94" fmla="*/ 105859 w 706120"/>
              <a:gd name="T95" fmla="*/ 3490 h 621664"/>
              <a:gd name="T96" fmla="*/ 98403 w 706120"/>
              <a:gd name="T97" fmla="*/ 1112 h 621664"/>
              <a:gd name="T98" fmla="*/ 90261 w 706120"/>
              <a:gd name="T99" fmla="*/ 0 h 6216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706120" h="621664">
                <a:moveTo>
                  <a:pt x="523123" y="0"/>
                </a:moveTo>
                <a:lnTo>
                  <a:pt x="452995" y="2394"/>
                </a:lnTo>
                <a:lnTo>
                  <a:pt x="401223" y="4009"/>
                </a:lnTo>
                <a:lnTo>
                  <a:pt x="358716" y="4999"/>
                </a:lnTo>
                <a:lnTo>
                  <a:pt x="316384" y="5516"/>
                </a:lnTo>
                <a:lnTo>
                  <a:pt x="265137" y="5713"/>
                </a:lnTo>
                <a:lnTo>
                  <a:pt x="195886" y="5745"/>
                </a:lnTo>
                <a:lnTo>
                  <a:pt x="146966" y="9858"/>
                </a:lnTo>
                <a:lnTo>
                  <a:pt x="101057" y="22139"/>
                </a:lnTo>
                <a:lnTo>
                  <a:pt x="60781" y="42503"/>
                </a:lnTo>
                <a:lnTo>
                  <a:pt x="28763" y="70867"/>
                </a:lnTo>
                <a:lnTo>
                  <a:pt x="7628" y="107143"/>
                </a:lnTo>
                <a:lnTo>
                  <a:pt x="0" y="151249"/>
                </a:lnTo>
                <a:lnTo>
                  <a:pt x="851" y="210927"/>
                </a:lnTo>
                <a:lnTo>
                  <a:pt x="3046" y="256619"/>
                </a:lnTo>
                <a:lnTo>
                  <a:pt x="6048" y="293918"/>
                </a:lnTo>
                <a:lnTo>
                  <a:pt x="9318" y="328419"/>
                </a:lnTo>
                <a:lnTo>
                  <a:pt x="12320" y="365718"/>
                </a:lnTo>
                <a:lnTo>
                  <a:pt x="14515" y="411410"/>
                </a:lnTo>
                <a:lnTo>
                  <a:pt x="15367" y="471088"/>
                </a:lnTo>
                <a:lnTo>
                  <a:pt x="21856" y="515262"/>
                </a:lnTo>
                <a:lnTo>
                  <a:pt x="40146" y="551730"/>
                </a:lnTo>
                <a:lnTo>
                  <a:pt x="68464" y="580347"/>
                </a:lnTo>
                <a:lnTo>
                  <a:pt x="105041" y="600968"/>
                </a:lnTo>
                <a:lnTo>
                  <a:pt x="148105" y="613447"/>
                </a:lnTo>
                <a:lnTo>
                  <a:pt x="195886" y="617639"/>
                </a:lnTo>
                <a:lnTo>
                  <a:pt x="265127" y="617921"/>
                </a:lnTo>
                <a:lnTo>
                  <a:pt x="316307" y="618626"/>
                </a:lnTo>
                <a:lnTo>
                  <a:pt x="358457" y="619543"/>
                </a:lnTo>
                <a:lnTo>
                  <a:pt x="400609" y="620460"/>
                </a:lnTo>
                <a:lnTo>
                  <a:pt x="451796" y="621165"/>
                </a:lnTo>
                <a:lnTo>
                  <a:pt x="521050" y="621447"/>
                </a:lnTo>
                <a:lnTo>
                  <a:pt x="568198" y="616973"/>
                </a:lnTo>
                <a:lnTo>
                  <a:pt x="609702" y="603789"/>
                </a:lnTo>
                <a:lnTo>
                  <a:pt x="644255" y="582252"/>
                </a:lnTo>
                <a:lnTo>
                  <a:pt x="670553" y="552718"/>
                </a:lnTo>
                <a:lnTo>
                  <a:pt x="687289" y="515544"/>
                </a:lnTo>
                <a:lnTo>
                  <a:pt x="693158" y="471088"/>
                </a:lnTo>
                <a:lnTo>
                  <a:pt x="693727" y="402982"/>
                </a:lnTo>
                <a:lnTo>
                  <a:pt x="695253" y="352656"/>
                </a:lnTo>
                <a:lnTo>
                  <a:pt x="697466" y="311221"/>
                </a:lnTo>
                <a:lnTo>
                  <a:pt x="700097" y="269789"/>
                </a:lnTo>
                <a:lnTo>
                  <a:pt x="702874" y="219469"/>
                </a:lnTo>
                <a:lnTo>
                  <a:pt x="705528" y="151373"/>
                </a:lnTo>
                <a:lnTo>
                  <a:pt x="698752" y="107227"/>
                </a:lnTo>
                <a:lnTo>
                  <a:pt x="679792" y="70729"/>
                </a:lnTo>
                <a:lnTo>
                  <a:pt x="650699" y="41819"/>
                </a:lnTo>
                <a:lnTo>
                  <a:pt x="613523" y="20435"/>
                </a:lnTo>
                <a:lnTo>
                  <a:pt x="570314" y="6516"/>
                </a:lnTo>
                <a:lnTo>
                  <a:pt x="523123" y="0"/>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0863" name="object 31">
            <a:extLst>
              <a:ext uri="{FF2B5EF4-FFF2-40B4-BE49-F238E27FC236}">
                <a16:creationId xmlns:a16="http://schemas.microsoft.com/office/drawing/2014/main" id="{726F2090-250A-4909-B082-957EBCF0BECE}"/>
              </a:ext>
            </a:extLst>
          </p:cNvPr>
          <p:cNvSpPr>
            <a:spLocks/>
          </p:cNvSpPr>
          <p:nvPr/>
        </p:nvSpPr>
        <p:spPr bwMode="auto">
          <a:xfrm>
            <a:off x="4484688" y="3527425"/>
            <a:ext cx="365125" cy="214313"/>
          </a:xfrm>
          <a:custGeom>
            <a:avLst/>
            <a:gdLst>
              <a:gd name="T0" fmla="*/ 0 w 520700"/>
              <a:gd name="T1" fmla="*/ 0 h 304800"/>
              <a:gd name="T2" fmla="*/ 88279 w 520700"/>
              <a:gd name="T3" fmla="*/ 0 h 304800"/>
              <a:gd name="T4" fmla="*/ 88279 w 520700"/>
              <a:gd name="T5" fmla="*/ 52382 h 304800"/>
              <a:gd name="T6" fmla="*/ 0 w 520700"/>
              <a:gd name="T7" fmla="*/ 52382 h 304800"/>
              <a:gd name="T8" fmla="*/ 0 w 520700"/>
              <a:gd name="T9" fmla="*/ 0 h 304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0700" h="304800">
                <a:moveTo>
                  <a:pt x="0" y="0"/>
                </a:moveTo>
                <a:lnTo>
                  <a:pt x="520700" y="0"/>
                </a:lnTo>
                <a:lnTo>
                  <a:pt x="520700" y="304800"/>
                </a:lnTo>
                <a:lnTo>
                  <a:pt x="0" y="304800"/>
                </a:lnTo>
                <a:lnTo>
                  <a:pt x="0" y="0"/>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0864" name="object 32">
            <a:extLst>
              <a:ext uri="{FF2B5EF4-FFF2-40B4-BE49-F238E27FC236}">
                <a16:creationId xmlns:a16="http://schemas.microsoft.com/office/drawing/2014/main" id="{90D6702F-0BE8-4B52-B7C6-8D5EB73BB905}"/>
              </a:ext>
            </a:extLst>
          </p:cNvPr>
          <p:cNvSpPr>
            <a:spLocks/>
          </p:cNvSpPr>
          <p:nvPr/>
        </p:nvSpPr>
        <p:spPr bwMode="auto">
          <a:xfrm>
            <a:off x="4438650" y="3625850"/>
            <a:ext cx="90488" cy="36513"/>
          </a:xfrm>
          <a:custGeom>
            <a:avLst/>
            <a:gdLst>
              <a:gd name="T0" fmla="*/ 0 w 127000"/>
              <a:gd name="T1" fmla="*/ 0 h 50800"/>
              <a:gd name="T2" fmla="*/ 23320 w 127000"/>
              <a:gd name="T3" fmla="*/ 0 h 50800"/>
              <a:gd name="T4" fmla="*/ 23320 w 127000"/>
              <a:gd name="T5" fmla="*/ 9745 h 50800"/>
              <a:gd name="T6" fmla="*/ 0 w 127000"/>
              <a:gd name="T7" fmla="*/ 9745 h 50800"/>
              <a:gd name="T8" fmla="*/ 0 w 127000"/>
              <a:gd name="T9" fmla="*/ 0 h 50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7000" h="50800">
                <a:moveTo>
                  <a:pt x="0" y="0"/>
                </a:moveTo>
                <a:lnTo>
                  <a:pt x="127000" y="0"/>
                </a:lnTo>
                <a:lnTo>
                  <a:pt x="127000" y="50800"/>
                </a:lnTo>
                <a:lnTo>
                  <a:pt x="0" y="50800"/>
                </a:lnTo>
                <a:lnTo>
                  <a:pt x="0" y="0"/>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0865" name="object 33">
            <a:extLst>
              <a:ext uri="{FF2B5EF4-FFF2-40B4-BE49-F238E27FC236}">
                <a16:creationId xmlns:a16="http://schemas.microsoft.com/office/drawing/2014/main" id="{8EC37BE5-0680-411A-8426-6470D30322D9}"/>
              </a:ext>
            </a:extLst>
          </p:cNvPr>
          <p:cNvSpPr>
            <a:spLocks/>
          </p:cNvSpPr>
          <p:nvPr/>
        </p:nvSpPr>
        <p:spPr bwMode="auto">
          <a:xfrm>
            <a:off x="4430713" y="4902200"/>
            <a:ext cx="500062" cy="303213"/>
          </a:xfrm>
          <a:custGeom>
            <a:avLst/>
            <a:gdLst>
              <a:gd name="T0" fmla="*/ 0 w 711200"/>
              <a:gd name="T1" fmla="*/ 66352 h 431800"/>
              <a:gd name="T2" fmla="*/ 0 w 711200"/>
              <a:gd name="T3" fmla="*/ 7372 h 431800"/>
              <a:gd name="T4" fmla="*/ 1794 w 711200"/>
              <a:gd name="T5" fmla="*/ 5683 h 431800"/>
              <a:gd name="T6" fmla="*/ 13786 w 711200"/>
              <a:gd name="T7" fmla="*/ 2762 h 431800"/>
              <a:gd name="T8" fmla="*/ 23266 w 711200"/>
              <a:gd name="T9" fmla="*/ 1620 h 431800"/>
              <a:gd name="T10" fmla="*/ 34595 w 711200"/>
              <a:gd name="T11" fmla="*/ 749 h 431800"/>
              <a:gd name="T12" fmla="*/ 47413 w 711200"/>
              <a:gd name="T13" fmla="*/ 195 h 431800"/>
              <a:gd name="T14" fmla="*/ 61363 w 711200"/>
              <a:gd name="T15" fmla="*/ 0 h 431800"/>
              <a:gd name="T16" fmla="*/ 75312 w 711200"/>
              <a:gd name="T17" fmla="*/ 195 h 431800"/>
              <a:gd name="T18" fmla="*/ 88120 w 711200"/>
              <a:gd name="T19" fmla="*/ 749 h 431800"/>
              <a:gd name="T20" fmla="*/ 99420 w 711200"/>
              <a:gd name="T21" fmla="*/ 1620 h 431800"/>
              <a:gd name="T22" fmla="*/ 108847 w 711200"/>
              <a:gd name="T23" fmla="*/ 2762 h 431800"/>
              <a:gd name="T24" fmla="*/ 116034 w 711200"/>
              <a:gd name="T25" fmla="*/ 4130 h 431800"/>
              <a:gd name="T26" fmla="*/ 122223 w 711200"/>
              <a:gd name="T27" fmla="*/ 7372 h 431800"/>
              <a:gd name="T28" fmla="*/ 122223 w 711200"/>
              <a:gd name="T29" fmla="*/ 66352 h 431800"/>
              <a:gd name="T30" fmla="*/ 116034 w 711200"/>
              <a:gd name="T31" fmla="*/ 69592 h 431800"/>
              <a:gd name="T32" fmla="*/ 108847 w 711200"/>
              <a:gd name="T33" fmla="*/ 70962 h 431800"/>
              <a:gd name="T34" fmla="*/ 99420 w 711200"/>
              <a:gd name="T35" fmla="*/ 72103 h 431800"/>
              <a:gd name="T36" fmla="*/ 88120 w 711200"/>
              <a:gd name="T37" fmla="*/ 72974 h 431800"/>
              <a:gd name="T38" fmla="*/ 75312 w 711200"/>
              <a:gd name="T39" fmla="*/ 73529 h 431800"/>
              <a:gd name="T40" fmla="*/ 61363 w 711200"/>
              <a:gd name="T41" fmla="*/ 73724 h 431800"/>
              <a:gd name="T42" fmla="*/ 47414 w 711200"/>
              <a:gd name="T43" fmla="*/ 73529 h 431800"/>
              <a:gd name="T44" fmla="*/ 34607 w 711200"/>
              <a:gd name="T45" fmla="*/ 72974 h 431800"/>
              <a:gd name="T46" fmla="*/ 23306 w 711200"/>
              <a:gd name="T47" fmla="*/ 72103 h 431800"/>
              <a:gd name="T48" fmla="*/ 13880 w 711200"/>
              <a:gd name="T49" fmla="*/ 70962 h 431800"/>
              <a:gd name="T50" fmla="*/ 6693 w 711200"/>
              <a:gd name="T51" fmla="*/ 69592 h 431800"/>
              <a:gd name="T52" fmla="*/ 504 w 711200"/>
              <a:gd name="T53" fmla="*/ 66352 h 43180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711200" h="431800">
                <a:moveTo>
                  <a:pt x="0" y="388619"/>
                </a:moveTo>
                <a:lnTo>
                  <a:pt x="0" y="43179"/>
                </a:lnTo>
                <a:lnTo>
                  <a:pt x="10444" y="33283"/>
                </a:lnTo>
                <a:lnTo>
                  <a:pt x="80217" y="16178"/>
                </a:lnTo>
                <a:lnTo>
                  <a:pt x="135386" y="9490"/>
                </a:lnTo>
                <a:lnTo>
                  <a:pt x="201303" y="4391"/>
                </a:lnTo>
                <a:lnTo>
                  <a:pt x="275890" y="1141"/>
                </a:lnTo>
                <a:lnTo>
                  <a:pt x="357066" y="0"/>
                </a:lnTo>
                <a:lnTo>
                  <a:pt x="438234" y="1141"/>
                </a:lnTo>
                <a:lnTo>
                  <a:pt x="512761" y="4391"/>
                </a:lnTo>
                <a:lnTo>
                  <a:pt x="578517" y="9490"/>
                </a:lnTo>
                <a:lnTo>
                  <a:pt x="633369" y="16178"/>
                </a:lnTo>
                <a:lnTo>
                  <a:pt x="675187" y="24195"/>
                </a:lnTo>
                <a:lnTo>
                  <a:pt x="711200" y="43179"/>
                </a:lnTo>
                <a:lnTo>
                  <a:pt x="711200" y="388619"/>
                </a:lnTo>
                <a:lnTo>
                  <a:pt x="675187" y="407604"/>
                </a:lnTo>
                <a:lnTo>
                  <a:pt x="633369" y="415621"/>
                </a:lnTo>
                <a:lnTo>
                  <a:pt x="578517" y="422309"/>
                </a:lnTo>
                <a:lnTo>
                  <a:pt x="512761" y="427408"/>
                </a:lnTo>
                <a:lnTo>
                  <a:pt x="438234" y="430658"/>
                </a:lnTo>
                <a:lnTo>
                  <a:pt x="357066" y="431799"/>
                </a:lnTo>
                <a:lnTo>
                  <a:pt x="275899" y="430658"/>
                </a:lnTo>
                <a:lnTo>
                  <a:pt x="201372" y="427408"/>
                </a:lnTo>
                <a:lnTo>
                  <a:pt x="135617" y="422309"/>
                </a:lnTo>
                <a:lnTo>
                  <a:pt x="80764" y="415621"/>
                </a:lnTo>
                <a:lnTo>
                  <a:pt x="38945" y="407604"/>
                </a:lnTo>
                <a:lnTo>
                  <a:pt x="2933" y="388619"/>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0866" name="object 34">
            <a:extLst>
              <a:ext uri="{FF2B5EF4-FFF2-40B4-BE49-F238E27FC236}">
                <a16:creationId xmlns:a16="http://schemas.microsoft.com/office/drawing/2014/main" id="{24273D90-FD5C-4E30-BB5A-FA35217AFD9D}"/>
              </a:ext>
            </a:extLst>
          </p:cNvPr>
          <p:cNvSpPr>
            <a:spLocks/>
          </p:cNvSpPr>
          <p:nvPr/>
        </p:nvSpPr>
        <p:spPr bwMode="auto">
          <a:xfrm>
            <a:off x="4432300" y="4932363"/>
            <a:ext cx="498475" cy="30162"/>
          </a:xfrm>
          <a:custGeom>
            <a:avLst/>
            <a:gdLst>
              <a:gd name="T0" fmla="*/ 0 w 708660"/>
              <a:gd name="T1" fmla="*/ 0 h 43179"/>
              <a:gd name="T2" fmla="*/ 6201 w 708660"/>
              <a:gd name="T3" fmla="*/ 3157 h 43179"/>
              <a:gd name="T4" fmla="*/ 13402 w 708660"/>
              <a:gd name="T5" fmla="*/ 4491 h 43179"/>
              <a:gd name="T6" fmla="*/ 22848 w 708660"/>
              <a:gd name="T7" fmla="*/ 5603 h 43179"/>
              <a:gd name="T8" fmla="*/ 34171 w 708660"/>
              <a:gd name="T9" fmla="*/ 6451 h 43179"/>
              <a:gd name="T10" fmla="*/ 47004 w 708660"/>
              <a:gd name="T11" fmla="*/ 6992 h 43179"/>
              <a:gd name="T12" fmla="*/ 60981 w 708660"/>
              <a:gd name="T13" fmla="*/ 7181 h 43179"/>
              <a:gd name="T14" fmla="*/ 74958 w 708660"/>
              <a:gd name="T15" fmla="*/ 6992 h 43179"/>
              <a:gd name="T16" fmla="*/ 87791 w 708660"/>
              <a:gd name="T17" fmla="*/ 6451 h 43179"/>
              <a:gd name="T18" fmla="*/ 99114 w 708660"/>
              <a:gd name="T19" fmla="*/ 5603 h 43179"/>
              <a:gd name="T20" fmla="*/ 108559 w 708660"/>
              <a:gd name="T21" fmla="*/ 4491 h 43179"/>
              <a:gd name="T22" fmla="*/ 115760 w 708660"/>
              <a:gd name="T23" fmla="*/ 3157 h 43179"/>
              <a:gd name="T24" fmla="*/ 120350 w 708660"/>
              <a:gd name="T25" fmla="*/ 1646 h 43179"/>
              <a:gd name="T26" fmla="*/ 121962 w 708660"/>
              <a:gd name="T27" fmla="*/ 0 h 43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08660" h="43179">
                <a:moveTo>
                  <a:pt x="0" y="0"/>
                </a:moveTo>
                <a:lnTo>
                  <a:pt x="36012" y="18984"/>
                </a:lnTo>
                <a:lnTo>
                  <a:pt x="77831" y="27001"/>
                </a:lnTo>
                <a:lnTo>
                  <a:pt x="132683" y="33689"/>
                </a:lnTo>
                <a:lnTo>
                  <a:pt x="198438" y="38788"/>
                </a:lnTo>
                <a:lnTo>
                  <a:pt x="272965" y="42038"/>
                </a:lnTo>
                <a:lnTo>
                  <a:pt x="354133" y="43179"/>
                </a:lnTo>
                <a:lnTo>
                  <a:pt x="435301" y="42038"/>
                </a:lnTo>
                <a:lnTo>
                  <a:pt x="509828" y="38788"/>
                </a:lnTo>
                <a:lnTo>
                  <a:pt x="575583" y="33689"/>
                </a:lnTo>
                <a:lnTo>
                  <a:pt x="630435" y="27001"/>
                </a:lnTo>
                <a:lnTo>
                  <a:pt x="672254" y="18984"/>
                </a:lnTo>
                <a:lnTo>
                  <a:pt x="698908" y="9896"/>
                </a:lnTo>
                <a:lnTo>
                  <a:pt x="708266" y="0"/>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0867" name="object 35">
            <a:extLst>
              <a:ext uri="{FF2B5EF4-FFF2-40B4-BE49-F238E27FC236}">
                <a16:creationId xmlns:a16="http://schemas.microsoft.com/office/drawing/2014/main" id="{B6D1CCA6-6657-4D8D-A53B-B43CA3007806}"/>
              </a:ext>
            </a:extLst>
          </p:cNvPr>
          <p:cNvSpPr>
            <a:spLocks/>
          </p:cNvSpPr>
          <p:nvPr/>
        </p:nvSpPr>
        <p:spPr bwMode="auto">
          <a:xfrm>
            <a:off x="4681538" y="4070350"/>
            <a:ext cx="0" cy="822325"/>
          </a:xfrm>
          <a:custGeom>
            <a:avLst/>
            <a:gdLst>
              <a:gd name="T0" fmla="*/ 0 w 1270"/>
              <a:gd name="T1" fmla="*/ 200795 h 1169670"/>
              <a:gd name="T2" fmla="*/ 0 w 1270"/>
              <a:gd name="T3" fmla="*/ 0 h 1169670"/>
              <a:gd name="T4" fmla="*/ 0 60000 65536"/>
              <a:gd name="T5" fmla="*/ 0 60000 65536"/>
            </a:gdLst>
            <a:ahLst/>
            <a:cxnLst>
              <a:cxn ang="T4">
                <a:pos x="T0" y="T1"/>
              </a:cxn>
              <a:cxn ang="T5">
                <a:pos x="T2" y="T3"/>
              </a:cxn>
            </a:cxnLst>
            <a:rect l="0" t="0" r="r" b="b"/>
            <a:pathLst>
              <a:path w="1270" h="1169670">
                <a:moveTo>
                  <a:pt x="894" y="1169098"/>
                </a:moveTo>
                <a:lnTo>
                  <a:pt x="0" y="0"/>
                </a:lnTo>
              </a:path>
            </a:pathLst>
          </a:custGeom>
          <a:noFill/>
          <a:ln w="2539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0868" name="object 36">
            <a:extLst>
              <a:ext uri="{FF2B5EF4-FFF2-40B4-BE49-F238E27FC236}">
                <a16:creationId xmlns:a16="http://schemas.microsoft.com/office/drawing/2014/main" id="{0134B3D7-1FC6-45B5-810A-787D0C841383}"/>
              </a:ext>
            </a:extLst>
          </p:cNvPr>
          <p:cNvSpPr>
            <a:spLocks/>
          </p:cNvSpPr>
          <p:nvPr/>
        </p:nvSpPr>
        <p:spPr bwMode="auto">
          <a:xfrm>
            <a:off x="4679950" y="3984625"/>
            <a:ext cx="1588" cy="85725"/>
          </a:xfrm>
          <a:custGeom>
            <a:avLst/>
            <a:gdLst>
              <a:gd name="T0" fmla="*/ 0 w 635"/>
              <a:gd name="T1" fmla="*/ 0 h 121920"/>
              <a:gd name="T2" fmla="*/ 8993 w 635"/>
              <a:gd name="T3" fmla="*/ 20952 h 121920"/>
              <a:gd name="T4" fmla="*/ 0 60000 65536"/>
              <a:gd name="T5" fmla="*/ 0 60000 65536"/>
            </a:gdLst>
            <a:ahLst/>
            <a:cxnLst>
              <a:cxn ang="T4">
                <a:pos x="T0" y="T1"/>
              </a:cxn>
              <a:cxn ang="T5">
                <a:pos x="T2" y="T3"/>
              </a:cxn>
            </a:cxnLst>
            <a:rect l="0" t="0" r="r" b="b"/>
            <a:pathLst>
              <a:path w="635" h="121920">
                <a:moveTo>
                  <a:pt x="0" y="0"/>
                </a:moveTo>
                <a:lnTo>
                  <a:pt x="92" y="121919"/>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0869" name="object 37">
            <a:extLst>
              <a:ext uri="{FF2B5EF4-FFF2-40B4-BE49-F238E27FC236}">
                <a16:creationId xmlns:a16="http://schemas.microsoft.com/office/drawing/2014/main" id="{830BC46B-D260-40CA-80B6-37F80E69F276}"/>
              </a:ext>
            </a:extLst>
          </p:cNvPr>
          <p:cNvSpPr>
            <a:spLocks/>
          </p:cNvSpPr>
          <p:nvPr/>
        </p:nvSpPr>
        <p:spPr bwMode="auto">
          <a:xfrm>
            <a:off x="4648200" y="3984625"/>
            <a:ext cx="65088" cy="85725"/>
          </a:xfrm>
          <a:custGeom>
            <a:avLst/>
            <a:gdLst>
              <a:gd name="T0" fmla="*/ 0 w 91439"/>
              <a:gd name="T1" fmla="*/ 20422 h 122554"/>
              <a:gd name="T2" fmla="*/ 8338 w 91439"/>
              <a:gd name="T3" fmla="*/ 0 h 122554"/>
              <a:gd name="T4" fmla="*/ 16710 w 91439"/>
              <a:gd name="T5" fmla="*/ 20410 h 122554"/>
              <a:gd name="T6" fmla="*/ 0 60000 65536"/>
              <a:gd name="T7" fmla="*/ 0 60000 65536"/>
              <a:gd name="T8" fmla="*/ 0 60000 65536"/>
            </a:gdLst>
            <a:ahLst/>
            <a:cxnLst>
              <a:cxn ang="T6">
                <a:pos x="T0" y="T1"/>
              </a:cxn>
              <a:cxn ang="T7">
                <a:pos x="T2" y="T3"/>
              </a:cxn>
              <a:cxn ang="T8">
                <a:pos x="T4" y="T5"/>
              </a:cxn>
            </a:cxnLst>
            <a:rect l="0" t="0" r="r" b="b"/>
            <a:pathLst>
              <a:path w="91439" h="122554">
                <a:moveTo>
                  <a:pt x="0" y="121954"/>
                </a:moveTo>
                <a:lnTo>
                  <a:pt x="45627" y="0"/>
                </a:lnTo>
                <a:lnTo>
                  <a:pt x="91439" y="121884"/>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8" name="object 38">
            <a:extLst>
              <a:ext uri="{FF2B5EF4-FFF2-40B4-BE49-F238E27FC236}">
                <a16:creationId xmlns:a16="http://schemas.microsoft.com/office/drawing/2014/main" id="{87FC4708-F924-483E-BE3F-36CFCBB4E960}"/>
              </a:ext>
            </a:extLst>
          </p:cNvPr>
          <p:cNvSpPr txBox="1"/>
          <p:nvPr/>
        </p:nvSpPr>
        <p:spPr>
          <a:xfrm>
            <a:off x="3430588" y="2378075"/>
            <a:ext cx="1536700" cy="230188"/>
          </a:xfrm>
          <a:prstGeom prst="rect">
            <a:avLst/>
          </a:prstGeom>
        </p:spPr>
        <p:txBody>
          <a:bodyPr lIns="0" tIns="0" rIns="0" bIns="0">
            <a:spAutoFit/>
          </a:bodyPr>
          <a:lstStyle/>
          <a:p>
            <a:pPr>
              <a:lnSpc>
                <a:spcPts val="865"/>
              </a:lnSpc>
              <a:defRPr/>
            </a:pPr>
            <a:r>
              <a:rPr sz="773" b="1" spc="-4" dirty="0">
                <a:solidFill>
                  <a:srgbClr val="303942"/>
                </a:solidFill>
                <a:latin typeface="Lucida Sans Typewriter"/>
                <a:cs typeface="Lucida Sans Typewriter"/>
              </a:rPr>
              <a:t>获取/状态/</a:t>
            </a:r>
            <a:r>
              <a:rPr sz="773" b="1" spc="-7" dirty="0">
                <a:solidFill>
                  <a:srgbClr val="303942"/>
                </a:solidFill>
                <a:latin typeface="Lucida Sans Typewriter"/>
                <a:cs typeface="Lucida Sans Typewriter"/>
              </a:rPr>
              <a:t> </a:t>
            </a:r>
            <a:r>
              <a:rPr sz="773" b="1" spc="-4" dirty="0">
                <a:solidFill>
                  <a:srgbClr val="303942"/>
                </a:solidFill>
                <a:latin typeface="Lucida Sans Typewriter"/>
                <a:cs typeface="Lucida Sans Typewriter"/>
              </a:rPr>
              <a:t>HTTP/1。1</a:t>
            </a:r>
            <a:endParaRPr sz="773">
              <a:latin typeface="Lucida Sans Typewriter"/>
              <a:cs typeface="Lucida Sans Typewriter"/>
            </a:endParaRPr>
          </a:p>
          <a:p>
            <a:pPr>
              <a:lnSpc>
                <a:spcPts val="921"/>
              </a:lnSpc>
              <a:defRPr/>
            </a:pPr>
            <a:r>
              <a:rPr sz="773" spc="-4" dirty="0">
                <a:solidFill>
                  <a:srgbClr val="303942"/>
                </a:solidFill>
                <a:latin typeface="Lucida Console"/>
                <a:cs typeface="Lucida Console"/>
              </a:rPr>
              <a:t>主机：</a:t>
            </a:r>
            <a:r>
              <a:rPr sz="773" dirty="0">
                <a:solidFill>
                  <a:srgbClr val="303942"/>
                </a:solidFill>
                <a:latin typeface="Lucida Console"/>
                <a:cs typeface="Lucida Console"/>
              </a:rPr>
              <a:t> </a:t>
            </a:r>
            <a:r>
              <a:rPr sz="773" spc="-4" dirty="0">
                <a:solidFill>
                  <a:srgbClr val="303942"/>
                </a:solidFill>
                <a:latin typeface="Lucida Console"/>
                <a:cs typeface="Lucida Console"/>
              </a:rPr>
              <a:t>internal.service.com</a:t>
            </a:r>
            <a:endParaRPr sz="773">
              <a:latin typeface="Lucida Console"/>
              <a:cs typeface="Lucida Console"/>
            </a:endParaRPr>
          </a:p>
        </p:txBody>
      </p:sp>
      <p:sp>
        <p:nvSpPr>
          <p:cNvPr id="120871" name="object 39">
            <a:extLst>
              <a:ext uri="{FF2B5EF4-FFF2-40B4-BE49-F238E27FC236}">
                <a16:creationId xmlns:a16="http://schemas.microsoft.com/office/drawing/2014/main" id="{6D7AAD48-9676-474C-B396-8C72A4EE0E46}"/>
              </a:ext>
            </a:extLst>
          </p:cNvPr>
          <p:cNvSpPr>
            <a:spLocks noChangeArrowheads="1"/>
          </p:cNvSpPr>
          <p:nvPr/>
        </p:nvSpPr>
        <p:spPr bwMode="auto">
          <a:xfrm>
            <a:off x="4894263" y="2968625"/>
            <a:ext cx="474662" cy="482600"/>
          </a:xfrm>
          <a:prstGeom prst="rect">
            <a:avLst/>
          </a:prstGeom>
          <a:blipFill dpi="0" rotWithShape="1">
            <a:blip r:embed="rId1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0872" name="object 40">
            <a:extLst>
              <a:ext uri="{FF2B5EF4-FFF2-40B4-BE49-F238E27FC236}">
                <a16:creationId xmlns:a16="http://schemas.microsoft.com/office/drawing/2014/main" id="{5210D1BB-02C2-4733-A183-1915B3E3D4FD}"/>
              </a:ext>
            </a:extLst>
          </p:cNvPr>
          <p:cNvSpPr>
            <a:spLocks/>
          </p:cNvSpPr>
          <p:nvPr/>
        </p:nvSpPr>
        <p:spPr bwMode="auto">
          <a:xfrm>
            <a:off x="4894263" y="2968625"/>
            <a:ext cx="473075" cy="479425"/>
          </a:xfrm>
          <a:custGeom>
            <a:avLst/>
            <a:gdLst>
              <a:gd name="T0" fmla="*/ 115434 w 673100"/>
              <a:gd name="T1" fmla="*/ 34218 h 681354"/>
              <a:gd name="T2" fmla="*/ 113570 w 673100"/>
              <a:gd name="T3" fmla="*/ 23019 h 681354"/>
              <a:gd name="T4" fmla="*/ 103451 w 673100"/>
              <a:gd name="T5" fmla="*/ 11320 h 681354"/>
              <a:gd name="T6" fmla="*/ 96893 w 673100"/>
              <a:gd name="T7" fmla="*/ 4727 h 681354"/>
              <a:gd name="T8" fmla="*/ 87912 w 673100"/>
              <a:gd name="T9" fmla="*/ 175 h 681354"/>
              <a:gd name="T10" fmla="*/ 81308 w 673100"/>
              <a:gd name="T11" fmla="*/ 0 h 681354"/>
              <a:gd name="T12" fmla="*/ 74617 w 673100"/>
              <a:gd name="T13" fmla="*/ 0 h 681354"/>
              <a:gd name="T14" fmla="*/ 65053 w 673100"/>
              <a:gd name="T15" fmla="*/ 0 h 681354"/>
              <a:gd name="T16" fmla="*/ 0 w 673100"/>
              <a:gd name="T17" fmla="*/ 0 h 681354"/>
              <a:gd name="T18" fmla="*/ 0 w 673100"/>
              <a:gd name="T19" fmla="*/ 117457 h 681354"/>
              <a:gd name="T20" fmla="*/ 115434 w 673100"/>
              <a:gd name="T21" fmla="*/ 117457 h 681354"/>
              <a:gd name="T22" fmla="*/ 115434 w 673100"/>
              <a:gd name="T23" fmla="*/ 34218 h 6813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73100" h="681354">
                <a:moveTo>
                  <a:pt x="673100" y="198389"/>
                </a:moveTo>
                <a:lnTo>
                  <a:pt x="662237" y="133460"/>
                </a:lnTo>
                <a:lnTo>
                  <a:pt x="603229" y="65631"/>
                </a:lnTo>
                <a:lnTo>
                  <a:pt x="564990" y="27407"/>
                </a:lnTo>
                <a:lnTo>
                  <a:pt x="512622" y="1015"/>
                </a:lnTo>
                <a:lnTo>
                  <a:pt x="474115" y="0"/>
                </a:lnTo>
                <a:lnTo>
                  <a:pt x="435100" y="0"/>
                </a:lnTo>
                <a:lnTo>
                  <a:pt x="379325" y="0"/>
                </a:lnTo>
                <a:lnTo>
                  <a:pt x="0" y="0"/>
                </a:lnTo>
                <a:lnTo>
                  <a:pt x="0" y="680989"/>
                </a:lnTo>
                <a:lnTo>
                  <a:pt x="673100" y="680989"/>
                </a:lnTo>
                <a:lnTo>
                  <a:pt x="673100" y="198389"/>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0873" name="object 41">
            <a:extLst>
              <a:ext uri="{FF2B5EF4-FFF2-40B4-BE49-F238E27FC236}">
                <a16:creationId xmlns:a16="http://schemas.microsoft.com/office/drawing/2014/main" id="{CDCD3347-54D9-4B57-BC6A-3C19B9E4AE4B}"/>
              </a:ext>
            </a:extLst>
          </p:cNvPr>
          <p:cNvSpPr>
            <a:spLocks noChangeArrowheads="1"/>
          </p:cNvSpPr>
          <p:nvPr/>
        </p:nvSpPr>
        <p:spPr bwMode="auto">
          <a:xfrm>
            <a:off x="5221288" y="2959100"/>
            <a:ext cx="157162" cy="158750"/>
          </a:xfrm>
          <a:prstGeom prst="rect">
            <a:avLst/>
          </a:prstGeom>
          <a:blipFill dpi="0" rotWithShape="1">
            <a:blip r:embed="rId1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0874" name="object 42">
            <a:extLst>
              <a:ext uri="{FF2B5EF4-FFF2-40B4-BE49-F238E27FC236}">
                <a16:creationId xmlns:a16="http://schemas.microsoft.com/office/drawing/2014/main" id="{F13E90AF-6A10-4765-99D6-323A8760746F}"/>
              </a:ext>
            </a:extLst>
          </p:cNvPr>
          <p:cNvSpPr>
            <a:spLocks/>
          </p:cNvSpPr>
          <p:nvPr/>
        </p:nvSpPr>
        <p:spPr bwMode="auto">
          <a:xfrm>
            <a:off x="4976813" y="1744663"/>
            <a:ext cx="309562" cy="409575"/>
          </a:xfrm>
          <a:custGeom>
            <a:avLst/>
            <a:gdLst>
              <a:gd name="T0" fmla="*/ 37451 w 440689"/>
              <a:gd name="T1" fmla="*/ 85140 h 581025"/>
              <a:gd name="T2" fmla="*/ 39869 w 440689"/>
              <a:gd name="T3" fmla="*/ 90991 h 581025"/>
              <a:gd name="T4" fmla="*/ 42803 w 440689"/>
              <a:gd name="T5" fmla="*/ 97788 h 581025"/>
              <a:gd name="T6" fmla="*/ 49066 w 440689"/>
              <a:gd name="T7" fmla="*/ 101047 h 581025"/>
              <a:gd name="T8" fmla="*/ 49502 w 440689"/>
              <a:gd name="T9" fmla="*/ 101039 h 581025"/>
              <a:gd name="T10" fmla="*/ 58703 w 440689"/>
              <a:gd name="T11" fmla="*/ 88385 h 581025"/>
              <a:gd name="T12" fmla="*/ 5516 w 440689"/>
              <a:gd name="T13" fmla="*/ 44985 h 581025"/>
              <a:gd name="T14" fmla="*/ 811 w 440689"/>
              <a:gd name="T15" fmla="*/ 46976 h 581025"/>
              <a:gd name="T16" fmla="*/ 3420 w 440689"/>
              <a:gd name="T17" fmla="*/ 58898 h 581025"/>
              <a:gd name="T18" fmla="*/ 13010 w 440689"/>
              <a:gd name="T19" fmla="*/ 72793 h 581025"/>
              <a:gd name="T20" fmla="*/ 11900 w 440689"/>
              <a:gd name="T21" fmla="*/ 80395 h 581025"/>
              <a:gd name="T22" fmla="*/ 9340 w 440689"/>
              <a:gd name="T23" fmla="*/ 89214 h 581025"/>
              <a:gd name="T24" fmla="*/ 12851 w 440689"/>
              <a:gd name="T25" fmla="*/ 96031 h 581025"/>
              <a:gd name="T26" fmla="*/ 19947 w 440689"/>
              <a:gd name="T27" fmla="*/ 97752 h 581025"/>
              <a:gd name="T28" fmla="*/ 32875 w 440689"/>
              <a:gd name="T29" fmla="*/ 86090 h 581025"/>
              <a:gd name="T30" fmla="*/ 58017 w 440689"/>
              <a:gd name="T31" fmla="*/ 84296 h 581025"/>
              <a:gd name="T32" fmla="*/ 56789 w 440689"/>
              <a:gd name="T33" fmla="*/ 78467 h 581025"/>
              <a:gd name="T34" fmla="*/ 58354 w 440689"/>
              <a:gd name="T35" fmla="*/ 72241 h 581025"/>
              <a:gd name="T36" fmla="*/ 64198 w 440689"/>
              <a:gd name="T37" fmla="*/ 68101 h 581025"/>
              <a:gd name="T38" fmla="*/ 75216 w 440689"/>
              <a:gd name="T39" fmla="*/ 57519 h 581025"/>
              <a:gd name="T40" fmla="*/ 44049 w 440689"/>
              <a:gd name="T41" fmla="*/ 56501 h 581025"/>
              <a:gd name="T42" fmla="*/ 19209 w 440689"/>
              <a:gd name="T43" fmla="*/ 53206 h 581025"/>
              <a:gd name="T44" fmla="*/ 9393 w 440689"/>
              <a:gd name="T45" fmla="*/ 46644 h 581025"/>
              <a:gd name="T46" fmla="*/ 5516 w 440689"/>
              <a:gd name="T47" fmla="*/ 44985 h 581025"/>
              <a:gd name="T48" fmla="*/ 69111 w 440689"/>
              <a:gd name="T49" fmla="*/ 50865 h 581025"/>
              <a:gd name="T50" fmla="*/ 64424 w 440689"/>
              <a:gd name="T51" fmla="*/ 52342 h 581025"/>
              <a:gd name="T52" fmla="*/ 52521 w 440689"/>
              <a:gd name="T53" fmla="*/ 56368 h 581025"/>
              <a:gd name="T54" fmla="*/ 47775 w 440689"/>
              <a:gd name="T55" fmla="*/ 57519 h 581025"/>
              <a:gd name="T56" fmla="*/ 71419 w 440689"/>
              <a:gd name="T57" fmla="*/ 50885 h 581025"/>
              <a:gd name="T58" fmla="*/ 28955 w 440689"/>
              <a:gd name="T59" fmla="*/ 2 h 581025"/>
              <a:gd name="T60" fmla="*/ 14128 w 440689"/>
              <a:gd name="T61" fmla="*/ 5658 h 581025"/>
              <a:gd name="T62" fmla="*/ 6417 w 440689"/>
              <a:gd name="T63" fmla="*/ 26853 h 581025"/>
              <a:gd name="T64" fmla="*/ 15319 w 440689"/>
              <a:gd name="T65" fmla="*/ 41634 h 581025"/>
              <a:gd name="T66" fmla="*/ 23162 w 440689"/>
              <a:gd name="T67" fmla="*/ 46699 h 581025"/>
              <a:gd name="T68" fmla="*/ 42011 w 440689"/>
              <a:gd name="T69" fmla="*/ 53206 h 581025"/>
              <a:gd name="T70" fmla="*/ 44741 w 440689"/>
              <a:gd name="T71" fmla="*/ 40947 h 581025"/>
              <a:gd name="T72" fmla="*/ 31551 w 440689"/>
              <a:gd name="T73" fmla="*/ 32058 h 581025"/>
              <a:gd name="T74" fmla="*/ 24407 w 440689"/>
              <a:gd name="T75" fmla="*/ 27187 h 581025"/>
              <a:gd name="T76" fmla="*/ 26089 w 440689"/>
              <a:gd name="T77" fmla="*/ 17732 h 581025"/>
              <a:gd name="T78" fmla="*/ 51391 w 440689"/>
              <a:gd name="T79" fmla="*/ 15143 h 581025"/>
              <a:gd name="T80" fmla="*/ 36912 w 440689"/>
              <a:gd name="T81" fmla="*/ 934 h 581025"/>
              <a:gd name="T82" fmla="*/ 51391 w 440689"/>
              <a:gd name="T83" fmla="*/ 15143 h 581025"/>
              <a:gd name="T84" fmla="*/ 37490 w 440689"/>
              <a:gd name="T85" fmla="*/ 17452 h 581025"/>
              <a:gd name="T86" fmla="*/ 39164 w 440689"/>
              <a:gd name="T87" fmla="*/ 26722 h 581025"/>
              <a:gd name="T88" fmla="*/ 31610 w 440689"/>
              <a:gd name="T89" fmla="*/ 32058 h 581025"/>
              <a:gd name="T90" fmla="*/ 52309 w 440689"/>
              <a:gd name="T91" fmla="*/ 20983 h 58102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40689" h="581025">
                <a:moveTo>
                  <a:pt x="339221" y="484299"/>
                </a:moveTo>
                <a:lnTo>
                  <a:pt x="214071" y="484299"/>
                </a:lnTo>
                <a:lnTo>
                  <a:pt x="218972" y="489151"/>
                </a:lnTo>
                <a:lnTo>
                  <a:pt x="223154" y="498920"/>
                </a:lnTo>
                <a:lnTo>
                  <a:pt x="228185" y="510820"/>
                </a:lnTo>
                <a:lnTo>
                  <a:pt x="233108" y="522761"/>
                </a:lnTo>
                <a:lnTo>
                  <a:pt x="237898" y="534783"/>
                </a:lnTo>
                <a:lnTo>
                  <a:pt x="242498" y="546835"/>
                </a:lnTo>
                <a:lnTo>
                  <a:pt x="250264" y="561812"/>
                </a:lnTo>
                <a:lnTo>
                  <a:pt x="260524" y="572318"/>
                </a:lnTo>
                <a:lnTo>
                  <a:pt x="272867" y="578508"/>
                </a:lnTo>
                <a:lnTo>
                  <a:pt x="286883" y="580537"/>
                </a:lnTo>
                <a:lnTo>
                  <a:pt x="288468" y="580520"/>
                </a:lnTo>
                <a:lnTo>
                  <a:pt x="289268" y="580489"/>
                </a:lnTo>
                <a:lnTo>
                  <a:pt x="289432" y="580489"/>
                </a:lnTo>
                <a:lnTo>
                  <a:pt x="334392" y="563010"/>
                </a:lnTo>
                <a:lnTo>
                  <a:pt x="343899" y="518132"/>
                </a:lnTo>
                <a:lnTo>
                  <a:pt x="343228" y="507791"/>
                </a:lnTo>
                <a:lnTo>
                  <a:pt x="341095" y="493473"/>
                </a:lnTo>
                <a:lnTo>
                  <a:pt x="339221" y="484299"/>
                </a:lnTo>
                <a:close/>
              </a:path>
              <a:path w="440689" h="581025">
                <a:moveTo>
                  <a:pt x="32248" y="258448"/>
                </a:moveTo>
                <a:lnTo>
                  <a:pt x="27509" y="258448"/>
                </a:lnTo>
                <a:lnTo>
                  <a:pt x="14335" y="261496"/>
                </a:lnTo>
                <a:lnTo>
                  <a:pt x="4743" y="269890"/>
                </a:lnTo>
                <a:lnTo>
                  <a:pt x="0" y="282508"/>
                </a:lnTo>
                <a:lnTo>
                  <a:pt x="1371" y="298227"/>
                </a:lnTo>
                <a:lnTo>
                  <a:pt x="19994" y="338380"/>
                </a:lnTo>
                <a:lnTo>
                  <a:pt x="47081" y="377906"/>
                </a:lnTo>
                <a:lnTo>
                  <a:pt x="67599" y="403989"/>
                </a:lnTo>
                <a:lnTo>
                  <a:pt x="76066" y="418212"/>
                </a:lnTo>
                <a:lnTo>
                  <a:pt x="79290" y="432527"/>
                </a:lnTo>
                <a:lnTo>
                  <a:pt x="77163" y="447048"/>
                </a:lnTo>
                <a:lnTo>
                  <a:pt x="69576" y="461886"/>
                </a:lnTo>
                <a:lnTo>
                  <a:pt x="65745" y="467628"/>
                </a:lnTo>
                <a:lnTo>
                  <a:pt x="62198" y="473630"/>
                </a:lnTo>
                <a:lnTo>
                  <a:pt x="54608" y="512557"/>
                </a:lnTo>
                <a:lnTo>
                  <a:pt x="55903" y="520959"/>
                </a:lnTo>
                <a:lnTo>
                  <a:pt x="63463" y="538659"/>
                </a:lnTo>
                <a:lnTo>
                  <a:pt x="75136" y="551718"/>
                </a:lnTo>
                <a:lnTo>
                  <a:pt x="89845" y="559799"/>
                </a:lnTo>
                <a:lnTo>
                  <a:pt x="106512" y="562568"/>
                </a:lnTo>
                <a:lnTo>
                  <a:pt x="116625" y="561610"/>
                </a:lnTo>
                <a:lnTo>
                  <a:pt x="158993" y="534760"/>
                </a:lnTo>
                <a:lnTo>
                  <a:pt x="181150" y="508036"/>
                </a:lnTo>
                <a:lnTo>
                  <a:pt x="192213" y="494607"/>
                </a:lnTo>
                <a:lnTo>
                  <a:pt x="198192" y="487730"/>
                </a:lnTo>
                <a:lnTo>
                  <a:pt x="203550" y="484299"/>
                </a:lnTo>
                <a:lnTo>
                  <a:pt x="339221" y="484299"/>
                </a:lnTo>
                <a:lnTo>
                  <a:pt x="338189" y="479245"/>
                </a:lnTo>
                <a:lnTo>
                  <a:pt x="335005" y="465045"/>
                </a:lnTo>
                <a:lnTo>
                  <a:pt x="332036" y="450810"/>
                </a:lnTo>
                <a:lnTo>
                  <a:pt x="331319" y="437314"/>
                </a:lnTo>
                <a:lnTo>
                  <a:pt x="334432" y="425386"/>
                </a:lnTo>
                <a:lnTo>
                  <a:pt x="341187" y="415045"/>
                </a:lnTo>
                <a:lnTo>
                  <a:pt x="351395" y="406309"/>
                </a:lnTo>
                <a:lnTo>
                  <a:pt x="363305" y="398682"/>
                </a:lnTo>
                <a:lnTo>
                  <a:pt x="375355" y="391257"/>
                </a:lnTo>
                <a:lnTo>
                  <a:pt x="387272" y="383665"/>
                </a:lnTo>
                <a:lnTo>
                  <a:pt x="417981" y="359661"/>
                </a:lnTo>
                <a:lnTo>
                  <a:pt x="439773" y="330460"/>
                </a:lnTo>
                <a:lnTo>
                  <a:pt x="274517" y="330460"/>
                </a:lnTo>
                <a:lnTo>
                  <a:pt x="265132" y="329053"/>
                </a:lnTo>
                <a:lnTo>
                  <a:pt x="257544" y="324611"/>
                </a:lnTo>
                <a:lnTo>
                  <a:pt x="251173" y="316800"/>
                </a:lnTo>
                <a:lnTo>
                  <a:pt x="245633" y="305677"/>
                </a:lnTo>
                <a:lnTo>
                  <a:pt x="112312" y="305677"/>
                </a:lnTo>
                <a:lnTo>
                  <a:pt x="77866" y="284361"/>
                </a:lnTo>
                <a:lnTo>
                  <a:pt x="66619" y="275727"/>
                </a:lnTo>
                <a:lnTo>
                  <a:pt x="54919" y="267978"/>
                </a:lnTo>
                <a:lnTo>
                  <a:pt x="42621" y="261716"/>
                </a:lnTo>
                <a:lnTo>
                  <a:pt x="37344" y="259478"/>
                </a:lnTo>
                <a:lnTo>
                  <a:pt x="32248" y="258448"/>
                </a:lnTo>
                <a:close/>
              </a:path>
              <a:path w="440689" h="581025">
                <a:moveTo>
                  <a:pt x="411154" y="291677"/>
                </a:moveTo>
                <a:lnTo>
                  <a:pt x="407674" y="291677"/>
                </a:lnTo>
                <a:lnTo>
                  <a:pt x="404081" y="292232"/>
                </a:lnTo>
                <a:lnTo>
                  <a:pt x="400487" y="293180"/>
                </a:lnTo>
                <a:lnTo>
                  <a:pt x="388525" y="296744"/>
                </a:lnTo>
                <a:lnTo>
                  <a:pt x="376678" y="300717"/>
                </a:lnTo>
                <a:lnTo>
                  <a:pt x="364871" y="304834"/>
                </a:lnTo>
                <a:lnTo>
                  <a:pt x="322452" y="319044"/>
                </a:lnTo>
                <a:lnTo>
                  <a:pt x="307083" y="323845"/>
                </a:lnTo>
                <a:lnTo>
                  <a:pt x="291555" y="328009"/>
                </a:lnTo>
                <a:lnTo>
                  <a:pt x="284938" y="329577"/>
                </a:lnTo>
                <a:lnTo>
                  <a:pt x="279335" y="330460"/>
                </a:lnTo>
                <a:lnTo>
                  <a:pt x="439773" y="330460"/>
                </a:lnTo>
                <a:lnTo>
                  <a:pt x="423586" y="294446"/>
                </a:lnTo>
                <a:lnTo>
                  <a:pt x="417578" y="292343"/>
                </a:lnTo>
                <a:lnTo>
                  <a:pt x="411154" y="291677"/>
                </a:lnTo>
                <a:close/>
              </a:path>
              <a:path w="440689" h="581025">
                <a:moveTo>
                  <a:pt x="170739" y="0"/>
                </a:moveTo>
                <a:lnTo>
                  <a:pt x="169299" y="10"/>
                </a:lnTo>
                <a:lnTo>
                  <a:pt x="168604" y="10"/>
                </a:lnTo>
                <a:lnTo>
                  <a:pt x="121390" y="8964"/>
                </a:lnTo>
                <a:lnTo>
                  <a:pt x="82608" y="32507"/>
                </a:lnTo>
                <a:lnTo>
                  <a:pt x="54324" y="66999"/>
                </a:lnTo>
                <a:lnTo>
                  <a:pt x="38606" y="108802"/>
                </a:lnTo>
                <a:lnTo>
                  <a:pt x="37519" y="154277"/>
                </a:lnTo>
                <a:lnTo>
                  <a:pt x="53130" y="199783"/>
                </a:lnTo>
                <a:lnTo>
                  <a:pt x="69231" y="221795"/>
                </a:lnTo>
                <a:lnTo>
                  <a:pt x="89566" y="239197"/>
                </a:lnTo>
                <a:lnTo>
                  <a:pt x="112840" y="252153"/>
                </a:lnTo>
                <a:lnTo>
                  <a:pt x="137761" y="260826"/>
                </a:lnTo>
                <a:lnTo>
                  <a:pt x="135425" y="268294"/>
                </a:lnTo>
                <a:lnTo>
                  <a:pt x="117964" y="304220"/>
                </a:lnTo>
                <a:lnTo>
                  <a:pt x="112312" y="305677"/>
                </a:lnTo>
                <a:lnTo>
                  <a:pt x="245633" y="305677"/>
                </a:lnTo>
                <a:lnTo>
                  <a:pt x="233081" y="267761"/>
                </a:lnTo>
                <a:lnTo>
                  <a:pt x="229733" y="255720"/>
                </a:lnTo>
                <a:lnTo>
                  <a:pt x="261595" y="235252"/>
                </a:lnTo>
                <a:lnTo>
                  <a:pt x="285469" y="205615"/>
                </a:lnTo>
                <a:lnTo>
                  <a:pt x="293864" y="184185"/>
                </a:lnTo>
                <a:lnTo>
                  <a:pt x="184476" y="184185"/>
                </a:lnTo>
                <a:lnTo>
                  <a:pt x="166876" y="180512"/>
                </a:lnTo>
                <a:lnTo>
                  <a:pt x="152475" y="170704"/>
                </a:lnTo>
                <a:lnTo>
                  <a:pt x="142701" y="156198"/>
                </a:lnTo>
                <a:lnTo>
                  <a:pt x="138984" y="138431"/>
                </a:lnTo>
                <a:lnTo>
                  <a:pt x="142471" y="118190"/>
                </a:lnTo>
                <a:lnTo>
                  <a:pt x="152537" y="101872"/>
                </a:lnTo>
                <a:lnTo>
                  <a:pt x="167788" y="90976"/>
                </a:lnTo>
                <a:lnTo>
                  <a:pt x="186831" y="87000"/>
                </a:lnTo>
                <a:lnTo>
                  <a:pt x="300473" y="87000"/>
                </a:lnTo>
                <a:lnTo>
                  <a:pt x="295160" y="70555"/>
                </a:lnTo>
                <a:lnTo>
                  <a:pt x="256960" y="24564"/>
                </a:lnTo>
                <a:lnTo>
                  <a:pt x="215820" y="5364"/>
                </a:lnTo>
                <a:lnTo>
                  <a:pt x="193673" y="1244"/>
                </a:lnTo>
                <a:lnTo>
                  <a:pt x="170739" y="0"/>
                </a:lnTo>
                <a:close/>
              </a:path>
              <a:path w="440689" h="581025">
                <a:moveTo>
                  <a:pt x="300473" y="87000"/>
                </a:moveTo>
                <a:lnTo>
                  <a:pt x="186831" y="87000"/>
                </a:lnTo>
                <a:lnTo>
                  <a:pt x="204790" y="90529"/>
                </a:lnTo>
                <a:lnTo>
                  <a:pt x="219199" y="100262"/>
                </a:lnTo>
                <a:lnTo>
                  <a:pt x="228839" y="114918"/>
                </a:lnTo>
                <a:lnTo>
                  <a:pt x="232448" y="133216"/>
                </a:lnTo>
                <a:lnTo>
                  <a:pt x="228987" y="153526"/>
                </a:lnTo>
                <a:lnTo>
                  <a:pt x="219061" y="169674"/>
                </a:lnTo>
                <a:lnTo>
                  <a:pt x="203922" y="180336"/>
                </a:lnTo>
                <a:lnTo>
                  <a:pt x="184823" y="184185"/>
                </a:lnTo>
                <a:lnTo>
                  <a:pt x="293864" y="184185"/>
                </a:lnTo>
                <a:lnTo>
                  <a:pt x="300504" y="167238"/>
                </a:lnTo>
                <a:lnTo>
                  <a:pt x="305848" y="120550"/>
                </a:lnTo>
                <a:lnTo>
                  <a:pt x="303344" y="95886"/>
                </a:lnTo>
                <a:lnTo>
                  <a:pt x="300473" y="87000"/>
                </a:lnTo>
                <a:close/>
              </a:path>
            </a:pathLst>
          </a:custGeom>
          <a:solidFill>
            <a:srgbClr val="2A69A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0875" name="object 43">
            <a:extLst>
              <a:ext uri="{FF2B5EF4-FFF2-40B4-BE49-F238E27FC236}">
                <a16:creationId xmlns:a16="http://schemas.microsoft.com/office/drawing/2014/main" id="{62F02521-8B58-452B-A0F2-0C12470E862F}"/>
              </a:ext>
            </a:extLst>
          </p:cNvPr>
          <p:cNvSpPr>
            <a:spLocks/>
          </p:cNvSpPr>
          <p:nvPr/>
        </p:nvSpPr>
        <p:spPr bwMode="auto">
          <a:xfrm>
            <a:off x="5127625" y="2092325"/>
            <a:ext cx="0" cy="752475"/>
          </a:xfrm>
          <a:custGeom>
            <a:avLst/>
            <a:gdLst>
              <a:gd name="T0" fmla="*/ 0 h 1070610"/>
              <a:gd name="T1" fmla="*/ 183581 h 1070610"/>
              <a:gd name="T2" fmla="*/ 0 60000 65536"/>
              <a:gd name="T3" fmla="*/ 0 60000 65536"/>
            </a:gdLst>
            <a:ahLst/>
            <a:cxnLst>
              <a:cxn ang="T2">
                <a:pos x="0" y="T0"/>
              </a:cxn>
              <a:cxn ang="T3">
                <a:pos x="0" y="T1"/>
              </a:cxn>
            </a:cxnLst>
            <a:rect l="0" t="0" r="r" b="b"/>
            <a:pathLst>
              <a:path h="1070610">
                <a:moveTo>
                  <a:pt x="0" y="0"/>
                </a:moveTo>
                <a:lnTo>
                  <a:pt x="0" y="1070343"/>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0876" name="object 44">
            <a:extLst>
              <a:ext uri="{FF2B5EF4-FFF2-40B4-BE49-F238E27FC236}">
                <a16:creationId xmlns:a16="http://schemas.microsoft.com/office/drawing/2014/main" id="{36019957-34D5-4E02-824F-314FF727EFB5}"/>
              </a:ext>
            </a:extLst>
          </p:cNvPr>
          <p:cNvSpPr>
            <a:spLocks noChangeArrowheads="1"/>
          </p:cNvSpPr>
          <p:nvPr/>
        </p:nvSpPr>
        <p:spPr bwMode="auto">
          <a:xfrm>
            <a:off x="5089525" y="2835275"/>
            <a:ext cx="82550" cy="103188"/>
          </a:xfrm>
          <a:prstGeom prst="rect">
            <a:avLst/>
          </a:prstGeom>
          <a:blipFill dpi="0" rotWithShape="1">
            <a:blip r:embed="rId1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45" name="object 45">
            <a:extLst>
              <a:ext uri="{FF2B5EF4-FFF2-40B4-BE49-F238E27FC236}">
                <a16:creationId xmlns:a16="http://schemas.microsoft.com/office/drawing/2014/main" id="{81FBF9F0-5668-459E-9566-344440721A5D}"/>
              </a:ext>
            </a:extLst>
          </p:cNvPr>
          <p:cNvSpPr txBox="1"/>
          <p:nvPr/>
        </p:nvSpPr>
        <p:spPr>
          <a:xfrm>
            <a:off x="5832475" y="1604963"/>
            <a:ext cx="2924175" cy="1384300"/>
          </a:xfrm>
          <a:prstGeom prst="rect">
            <a:avLst/>
          </a:prstGeom>
        </p:spPr>
        <p:txBody>
          <a:bodyPr lIns="0" tIns="0" rIns="0" bIns="0">
            <a:spAutoFit/>
          </a:bodyPr>
          <a:lstStyle/>
          <a:p>
            <a:pPr>
              <a:lnSpc>
                <a:spcPts val="865"/>
              </a:lnSpc>
              <a:defRPr/>
            </a:pPr>
            <a:r>
              <a:rPr sz="773" b="1" spc="-4" dirty="0">
                <a:solidFill>
                  <a:srgbClr val="303942"/>
                </a:solidFill>
                <a:latin typeface="Lucida Sans Typewriter"/>
                <a:cs typeface="Lucida Sans Typewriter"/>
              </a:rPr>
              <a:t>HTTP/1.1 200</a:t>
            </a:r>
            <a:r>
              <a:rPr sz="773" b="1" spc="-7" dirty="0">
                <a:solidFill>
                  <a:srgbClr val="303942"/>
                </a:solidFill>
                <a:latin typeface="Lucida Sans Typewriter"/>
                <a:cs typeface="Lucida Sans Typewriter"/>
              </a:rPr>
              <a:t> </a:t>
            </a:r>
            <a:r>
              <a:rPr sz="773" b="1" spc="-4" dirty="0">
                <a:solidFill>
                  <a:srgbClr val="303942"/>
                </a:solidFill>
                <a:latin typeface="Lucida Sans Typewriter"/>
                <a:cs typeface="Lucida Sans Typewriter"/>
              </a:rPr>
              <a:t>还行</a:t>
            </a:r>
            <a:endParaRPr sz="773">
              <a:latin typeface="Lucida Sans Typewriter"/>
              <a:cs typeface="Lucida Sans Typewriter"/>
            </a:endParaRPr>
          </a:p>
          <a:p>
            <a:pPr>
              <a:lnSpc>
                <a:spcPts val="914"/>
              </a:lnSpc>
              <a:defRPr/>
            </a:pPr>
            <a:r>
              <a:rPr sz="773" spc="-4" dirty="0">
                <a:solidFill>
                  <a:srgbClr val="303942"/>
                </a:solidFill>
                <a:latin typeface="Lucida Console"/>
                <a:cs typeface="Lucida Console"/>
              </a:rPr>
              <a:t>xml 版本 = "1.0"</a:t>
            </a:r>
            <a:r>
              <a:rPr sz="773" spc="-7" dirty="0">
                <a:solidFill>
                  <a:srgbClr val="303942"/>
                </a:solidFill>
                <a:latin typeface="Lucida Console"/>
                <a:cs typeface="Lucida Console"/>
              </a:rPr>
              <a:t> </a:t>
            </a:r>
            <a:r>
              <a:rPr sz="773" spc="-4" dirty="0">
                <a:solidFill>
                  <a:srgbClr val="303942"/>
                </a:solidFill>
                <a:latin typeface="Lucida Console"/>
                <a:cs typeface="Lucida Console"/>
              </a:rPr>
              <a:t>?&gt;</a:t>
            </a:r>
            <a:endParaRPr sz="773">
              <a:latin typeface="Lucida Console"/>
              <a:cs typeface="Lucida Console"/>
            </a:endParaRPr>
          </a:p>
          <a:p>
            <a:pPr>
              <a:lnSpc>
                <a:spcPts val="914"/>
              </a:lnSpc>
              <a:defRPr/>
            </a:pPr>
            <a:r>
              <a:rPr sz="773" spc="-4" dirty="0">
                <a:solidFill>
                  <a:srgbClr val="303942"/>
                </a:solidFill>
                <a:latin typeface="Lucida Console"/>
                <a:cs typeface="Lucida Console"/>
              </a:rPr>
              <a:t>&lt;html&gt;</a:t>
            </a:r>
            <a:endParaRPr sz="773">
              <a:latin typeface="Lucida Console"/>
              <a:cs typeface="Lucida Console"/>
            </a:endParaRPr>
          </a:p>
          <a:p>
            <a:pPr marL="117868">
              <a:lnSpc>
                <a:spcPts val="914"/>
              </a:lnSpc>
              <a:defRPr/>
            </a:pPr>
            <a:r>
              <a:rPr sz="773" spc="-4" dirty="0">
                <a:solidFill>
                  <a:srgbClr val="303942"/>
                </a:solidFill>
                <a:latin typeface="Lucida Console"/>
                <a:cs typeface="Lucida Console"/>
              </a:rPr>
              <a:t>&lt;body&gt;</a:t>
            </a:r>
            <a:endParaRPr sz="773">
              <a:latin typeface="Lucida Console"/>
              <a:cs typeface="Lucida Console"/>
            </a:endParaRPr>
          </a:p>
          <a:p>
            <a:pPr marL="236182">
              <a:lnSpc>
                <a:spcPts val="914"/>
              </a:lnSpc>
              <a:defRPr/>
            </a:pPr>
            <a:r>
              <a:rPr sz="773" spc="-4" dirty="0">
                <a:solidFill>
                  <a:srgbClr val="303942"/>
                </a:solidFill>
                <a:latin typeface="Lucida Console"/>
                <a:cs typeface="Lucida Console"/>
              </a:rPr>
              <a:t>+ div</a:t>
            </a:r>
            <a:r>
              <a:rPr sz="773" spc="-7" dirty="0">
                <a:solidFill>
                  <a:srgbClr val="303942"/>
                </a:solidFill>
                <a:latin typeface="Lucida Console"/>
                <a:cs typeface="Lucida Console"/>
              </a:rPr>
              <a:t> </a:t>
            </a:r>
            <a:r>
              <a:rPr sz="773" spc="-4" dirty="0">
                <a:solidFill>
                  <a:srgbClr val="303942"/>
                </a:solidFill>
                <a:latin typeface="Lucida Console"/>
                <a:cs typeface="Lucida Console"/>
              </a:rPr>
              <a:t>id = "healthchecks" &gt;</a:t>
            </a:r>
            <a:endParaRPr sz="773">
              <a:latin typeface="Lucida Console"/>
              <a:cs typeface="Lucida Console"/>
            </a:endParaRPr>
          </a:p>
          <a:p>
            <a:pPr marL="439325">
              <a:lnSpc>
                <a:spcPts val="914"/>
              </a:lnSpc>
              <a:defRPr/>
            </a:pPr>
            <a:r>
              <a:rPr sz="773" spc="-4" dirty="0">
                <a:solidFill>
                  <a:srgbClr val="303942"/>
                </a:solidFill>
                <a:latin typeface="Lucida Console"/>
                <a:cs typeface="Lucida Console"/>
              </a:rPr>
              <a:t>&lt;ul&gt;</a:t>
            </a:r>
            <a:endParaRPr sz="773">
              <a:latin typeface="Lucida Console"/>
              <a:cs typeface="Lucida Console"/>
            </a:endParaRPr>
          </a:p>
          <a:p>
            <a:pPr marL="557639">
              <a:lnSpc>
                <a:spcPts val="914"/>
              </a:lnSpc>
              <a:defRPr/>
            </a:pPr>
            <a:r>
              <a:rPr sz="773" spc="-4" dirty="0">
                <a:solidFill>
                  <a:srgbClr val="303942"/>
                </a:solidFill>
                <a:latin typeface="Lucida Console"/>
                <a:cs typeface="Lucida Console"/>
              </a:rPr>
              <a:t>&lt;li class="up"&gt; 应用程序</a:t>
            </a:r>
            <a:r>
              <a:rPr sz="773" spc="39" dirty="0">
                <a:solidFill>
                  <a:srgbClr val="303942"/>
                </a:solidFill>
                <a:latin typeface="Lucida Console"/>
                <a:cs typeface="Lucida Console"/>
              </a:rPr>
              <a:t> </a:t>
            </a:r>
            <a:r>
              <a:rPr sz="773" spc="-4" dirty="0">
                <a:solidFill>
                  <a:srgbClr val="303942"/>
                </a:solidFill>
                <a:latin typeface="Lucida Console"/>
                <a:cs typeface="Lucida Console"/>
              </a:rPr>
              <a:t>数据库 &lt;/li&gt;</a:t>
            </a:r>
            <a:endParaRPr sz="773">
              <a:latin typeface="Lucida Console"/>
              <a:cs typeface="Lucida Console"/>
            </a:endParaRPr>
          </a:p>
          <a:p>
            <a:pPr marL="557639">
              <a:lnSpc>
                <a:spcPts val="914"/>
              </a:lnSpc>
              <a:defRPr/>
            </a:pPr>
            <a:r>
              <a:rPr sz="773" spc="-4" dirty="0">
                <a:solidFill>
                  <a:srgbClr val="303942"/>
                </a:solidFill>
                <a:latin typeface="Lucida Console"/>
                <a:cs typeface="Lucida Console"/>
              </a:rPr>
              <a:t>李类 = "</a:t>
            </a:r>
            <a:r>
              <a:rPr sz="773" b="1" spc="-4" dirty="0">
                <a:solidFill>
                  <a:srgbClr val="303942"/>
                </a:solidFill>
                <a:latin typeface="Lucida Sans Typewriter"/>
                <a:cs typeface="Lucida Sans Typewriter"/>
              </a:rPr>
              <a:t>了</a:t>
            </a:r>
            <a:r>
              <a:rPr sz="773" spc="-4" dirty="0">
                <a:solidFill>
                  <a:srgbClr val="303942"/>
                </a:solidFill>
                <a:latin typeface="Lucida Console"/>
                <a:cs typeface="Lucida Console"/>
              </a:rPr>
              <a:t>"&gt; 外部</a:t>
            </a:r>
            <a:r>
              <a:rPr sz="773" dirty="0">
                <a:solidFill>
                  <a:srgbClr val="303942"/>
                </a:solidFill>
                <a:latin typeface="Lucida Console"/>
                <a:cs typeface="Lucida Console"/>
              </a:rPr>
              <a:t> </a:t>
            </a:r>
            <a:r>
              <a:rPr sz="773" spc="-4" dirty="0">
                <a:solidFill>
                  <a:srgbClr val="303942"/>
                </a:solidFill>
                <a:latin typeface="Lucida Console"/>
                <a:cs typeface="Lucida Console"/>
              </a:rPr>
              <a:t>服务 &lt;/li&gt;</a:t>
            </a:r>
            <a:endParaRPr sz="773">
              <a:latin typeface="Lucida Console"/>
              <a:cs typeface="Lucida Console"/>
            </a:endParaRPr>
          </a:p>
          <a:p>
            <a:pPr marL="439325">
              <a:lnSpc>
                <a:spcPts val="914"/>
              </a:lnSpc>
              <a:defRPr/>
            </a:pPr>
            <a:r>
              <a:rPr sz="773" spc="-4" dirty="0">
                <a:solidFill>
                  <a:srgbClr val="303942"/>
                </a:solidFill>
                <a:latin typeface="Lucida Console"/>
                <a:cs typeface="Lucida Console"/>
              </a:rPr>
              <a:t>&lt;/ul&gt;</a:t>
            </a:r>
            <a:endParaRPr sz="773">
              <a:latin typeface="Lucida Console"/>
              <a:cs typeface="Lucida Console"/>
            </a:endParaRPr>
          </a:p>
          <a:p>
            <a:pPr marL="321457">
              <a:lnSpc>
                <a:spcPts val="914"/>
              </a:lnSpc>
              <a:defRPr/>
            </a:pPr>
            <a:r>
              <a:rPr sz="773" spc="-4" dirty="0">
                <a:solidFill>
                  <a:srgbClr val="303942"/>
                </a:solidFill>
                <a:latin typeface="Lucida Console"/>
                <a:cs typeface="Lucida Console"/>
              </a:rPr>
              <a:t>&lt;/div&gt;</a:t>
            </a:r>
            <a:endParaRPr sz="773">
              <a:latin typeface="Lucida Console"/>
              <a:cs typeface="Lucida Console"/>
            </a:endParaRPr>
          </a:p>
          <a:p>
            <a:pPr marL="117868">
              <a:lnSpc>
                <a:spcPts val="914"/>
              </a:lnSpc>
              <a:defRPr/>
            </a:pPr>
            <a:r>
              <a:rPr sz="773" spc="-4" dirty="0">
                <a:solidFill>
                  <a:srgbClr val="303942"/>
                </a:solidFill>
                <a:latin typeface="Lucida Console"/>
                <a:cs typeface="Lucida Console"/>
              </a:rPr>
              <a:t>&lt;/body&gt;</a:t>
            </a:r>
            <a:endParaRPr sz="773">
              <a:latin typeface="Lucida Console"/>
              <a:cs typeface="Lucida Console"/>
            </a:endParaRPr>
          </a:p>
          <a:p>
            <a:pPr>
              <a:lnSpc>
                <a:spcPts val="921"/>
              </a:lnSpc>
              <a:defRPr/>
            </a:pPr>
            <a:r>
              <a:rPr sz="773" spc="-4" dirty="0">
                <a:solidFill>
                  <a:srgbClr val="303942"/>
                </a:solidFill>
                <a:latin typeface="Lucida Console"/>
                <a:cs typeface="Lucida Console"/>
              </a:rPr>
              <a:t>&lt;/html&gt;</a:t>
            </a:r>
            <a:endParaRPr sz="773">
              <a:latin typeface="Lucida Console"/>
              <a:cs typeface="Lucida Console"/>
            </a:endParaRPr>
          </a:p>
        </p:txBody>
      </p:sp>
      <p:sp>
        <p:nvSpPr>
          <p:cNvPr id="120878" name="object 46">
            <a:extLst>
              <a:ext uri="{FF2B5EF4-FFF2-40B4-BE49-F238E27FC236}">
                <a16:creationId xmlns:a16="http://schemas.microsoft.com/office/drawing/2014/main" id="{C2014E9C-EDDA-4CE2-A61D-1EB2FB829514}"/>
              </a:ext>
            </a:extLst>
          </p:cNvPr>
          <p:cNvSpPr>
            <a:spLocks/>
          </p:cNvSpPr>
          <p:nvPr/>
        </p:nvSpPr>
        <p:spPr bwMode="auto">
          <a:xfrm>
            <a:off x="6342063" y="3254375"/>
            <a:ext cx="773112" cy="692150"/>
          </a:xfrm>
          <a:custGeom>
            <a:avLst/>
            <a:gdLst>
              <a:gd name="T0" fmla="*/ 189166 w 1099184"/>
              <a:gd name="T1" fmla="*/ 0 h 984250"/>
              <a:gd name="T2" fmla="*/ 18917 w 1099184"/>
              <a:gd name="T3" fmla="*/ 0 h 984250"/>
              <a:gd name="T4" fmla="*/ 0 w 1099184"/>
              <a:gd name="T5" fmla="*/ 16927 h 984250"/>
              <a:gd name="T6" fmla="*/ 0 w 1099184"/>
              <a:gd name="T7" fmla="*/ 169270 h 984250"/>
              <a:gd name="T8" fmla="*/ 170250 w 1099184"/>
              <a:gd name="T9" fmla="*/ 169270 h 984250"/>
              <a:gd name="T10" fmla="*/ 189166 w 1099184"/>
              <a:gd name="T11" fmla="*/ 152343 h 984250"/>
              <a:gd name="T12" fmla="*/ 189166 w 1099184"/>
              <a:gd name="T13" fmla="*/ 0 h 9842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99184" h="984250">
                <a:moveTo>
                  <a:pt x="1098967" y="0"/>
                </a:moveTo>
                <a:lnTo>
                  <a:pt x="109896" y="0"/>
                </a:lnTo>
                <a:lnTo>
                  <a:pt x="0" y="98425"/>
                </a:lnTo>
                <a:lnTo>
                  <a:pt x="0" y="984250"/>
                </a:lnTo>
                <a:lnTo>
                  <a:pt x="989070" y="984250"/>
                </a:lnTo>
                <a:lnTo>
                  <a:pt x="1098967" y="885825"/>
                </a:lnTo>
                <a:lnTo>
                  <a:pt x="10989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0879" name="object 47">
            <a:extLst>
              <a:ext uri="{FF2B5EF4-FFF2-40B4-BE49-F238E27FC236}">
                <a16:creationId xmlns:a16="http://schemas.microsoft.com/office/drawing/2014/main" id="{84D2AEBE-C44B-4D6C-B96E-AC38A141913C}"/>
              </a:ext>
            </a:extLst>
          </p:cNvPr>
          <p:cNvSpPr>
            <a:spLocks/>
          </p:cNvSpPr>
          <p:nvPr/>
        </p:nvSpPr>
        <p:spPr bwMode="auto">
          <a:xfrm>
            <a:off x="6342063" y="3251200"/>
            <a:ext cx="776287" cy="696913"/>
          </a:xfrm>
          <a:custGeom>
            <a:avLst/>
            <a:gdLst>
              <a:gd name="T0" fmla="*/ 0 w 1104900"/>
              <a:gd name="T1" fmla="*/ 170726 h 990600"/>
              <a:gd name="T2" fmla="*/ 0 w 1104900"/>
              <a:gd name="T3" fmla="*/ 17792 h 990600"/>
              <a:gd name="T4" fmla="*/ 18888 w 1104900"/>
              <a:gd name="T5" fmla="*/ 0 h 990600"/>
              <a:gd name="T6" fmla="*/ 189156 w 1104900"/>
              <a:gd name="T7" fmla="*/ 0 h 990600"/>
              <a:gd name="T8" fmla="*/ 189156 w 1104900"/>
              <a:gd name="T9" fmla="*/ 153497 h 990600"/>
              <a:gd name="T10" fmla="*/ 169401 w 1104900"/>
              <a:gd name="T11" fmla="*/ 170726 h 990600"/>
              <a:gd name="T12" fmla="*/ 74 w 1104900"/>
              <a:gd name="T13" fmla="*/ 170726 h 990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04900" h="990600">
                <a:moveTo>
                  <a:pt x="0" y="990600"/>
                </a:moveTo>
                <a:lnTo>
                  <a:pt x="0" y="103235"/>
                </a:lnTo>
                <a:lnTo>
                  <a:pt x="110333" y="0"/>
                </a:lnTo>
                <a:lnTo>
                  <a:pt x="1104900" y="0"/>
                </a:lnTo>
                <a:lnTo>
                  <a:pt x="1104900" y="890635"/>
                </a:lnTo>
                <a:lnTo>
                  <a:pt x="989507" y="990600"/>
                </a:lnTo>
                <a:lnTo>
                  <a:pt x="436" y="990600"/>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0880" name="object 48">
            <a:extLst>
              <a:ext uri="{FF2B5EF4-FFF2-40B4-BE49-F238E27FC236}">
                <a16:creationId xmlns:a16="http://schemas.microsoft.com/office/drawing/2014/main" id="{18C976D7-2EE1-485D-B7E0-0D709F285093}"/>
              </a:ext>
            </a:extLst>
          </p:cNvPr>
          <p:cNvSpPr>
            <a:spLocks/>
          </p:cNvSpPr>
          <p:nvPr/>
        </p:nvSpPr>
        <p:spPr bwMode="auto">
          <a:xfrm>
            <a:off x="6342063" y="3254375"/>
            <a:ext cx="773112" cy="68263"/>
          </a:xfrm>
          <a:custGeom>
            <a:avLst/>
            <a:gdLst>
              <a:gd name="T0" fmla="*/ 0 w 1099184"/>
              <a:gd name="T1" fmla="*/ 16575 h 97154"/>
              <a:gd name="T2" fmla="*/ 170250 w 1099184"/>
              <a:gd name="T3" fmla="*/ 16575 h 97154"/>
              <a:gd name="T4" fmla="*/ 189166 w 1099184"/>
              <a:gd name="T5" fmla="*/ 0 h 97154"/>
              <a:gd name="T6" fmla="*/ 0 60000 65536"/>
              <a:gd name="T7" fmla="*/ 0 60000 65536"/>
              <a:gd name="T8" fmla="*/ 0 60000 65536"/>
            </a:gdLst>
            <a:ahLst/>
            <a:cxnLst>
              <a:cxn ang="T6">
                <a:pos x="T0" y="T1"/>
              </a:cxn>
              <a:cxn ang="T7">
                <a:pos x="T2" y="T3"/>
              </a:cxn>
              <a:cxn ang="T8">
                <a:pos x="T4" y="T5"/>
              </a:cxn>
            </a:cxnLst>
            <a:rect l="0" t="0" r="r" b="b"/>
            <a:pathLst>
              <a:path w="1099184" h="97154">
                <a:moveTo>
                  <a:pt x="0" y="96789"/>
                </a:moveTo>
                <a:lnTo>
                  <a:pt x="989070" y="96789"/>
                </a:lnTo>
                <a:lnTo>
                  <a:pt x="1098967" y="0"/>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0881" name="object 49">
            <a:extLst>
              <a:ext uri="{FF2B5EF4-FFF2-40B4-BE49-F238E27FC236}">
                <a16:creationId xmlns:a16="http://schemas.microsoft.com/office/drawing/2014/main" id="{AF0D63D5-A84E-4310-AED3-674B4CF9D53A}"/>
              </a:ext>
            </a:extLst>
          </p:cNvPr>
          <p:cNvSpPr>
            <a:spLocks/>
          </p:cNvSpPr>
          <p:nvPr/>
        </p:nvSpPr>
        <p:spPr bwMode="auto">
          <a:xfrm>
            <a:off x="7037388" y="3324225"/>
            <a:ext cx="0" cy="623888"/>
          </a:xfrm>
          <a:custGeom>
            <a:avLst/>
            <a:gdLst>
              <a:gd name="T0" fmla="*/ 0 h 887729"/>
              <a:gd name="T1" fmla="*/ 152136 h 887729"/>
              <a:gd name="T2" fmla="*/ 0 60000 65536"/>
              <a:gd name="T3" fmla="*/ 0 60000 65536"/>
            </a:gdLst>
            <a:ahLst/>
            <a:cxnLst>
              <a:cxn ang="T2">
                <a:pos x="0" y="T0"/>
              </a:cxn>
              <a:cxn ang="T3">
                <a:pos x="0" y="T1"/>
              </a:cxn>
            </a:cxnLst>
            <a:rect l="0" t="0" r="r" b="b"/>
            <a:pathLst>
              <a:path h="887729">
                <a:moveTo>
                  <a:pt x="0" y="0"/>
                </a:moveTo>
                <a:lnTo>
                  <a:pt x="0" y="887364"/>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0882" name="object 50">
            <a:extLst>
              <a:ext uri="{FF2B5EF4-FFF2-40B4-BE49-F238E27FC236}">
                <a16:creationId xmlns:a16="http://schemas.microsoft.com/office/drawing/2014/main" id="{765EA4D2-D0BF-427B-AD03-8CC1D52EFDDF}"/>
              </a:ext>
            </a:extLst>
          </p:cNvPr>
          <p:cNvSpPr>
            <a:spLocks/>
          </p:cNvSpPr>
          <p:nvPr/>
        </p:nvSpPr>
        <p:spPr bwMode="auto">
          <a:xfrm>
            <a:off x="6450013" y="3416300"/>
            <a:ext cx="495300" cy="431800"/>
          </a:xfrm>
          <a:custGeom>
            <a:avLst/>
            <a:gdLst>
              <a:gd name="T0" fmla="*/ 88477 w 706120"/>
              <a:gd name="T1" fmla="*/ 0 h 615950"/>
              <a:gd name="T2" fmla="*/ 33262 w 706120"/>
              <a:gd name="T3" fmla="*/ 13 h 615950"/>
              <a:gd name="T4" fmla="*/ 24956 w 706120"/>
              <a:gd name="T5" fmla="*/ 709 h 615950"/>
              <a:gd name="T6" fmla="*/ 17159 w 706120"/>
              <a:gd name="T7" fmla="*/ 2788 h 615950"/>
              <a:gd name="T8" fmla="*/ 10316 w 706120"/>
              <a:gd name="T9" fmla="*/ 6241 h 615950"/>
              <a:gd name="T10" fmla="*/ 4884 w 706120"/>
              <a:gd name="T11" fmla="*/ 11038 h 615950"/>
              <a:gd name="T12" fmla="*/ 1296 w 706120"/>
              <a:gd name="T13" fmla="*/ 17181 h 615950"/>
              <a:gd name="T14" fmla="*/ 0 w 706120"/>
              <a:gd name="T15" fmla="*/ 24648 h 615950"/>
              <a:gd name="T16" fmla="*/ 144 w 706120"/>
              <a:gd name="T17" fmla="*/ 34752 h 615950"/>
              <a:gd name="T18" fmla="*/ 517 w 706120"/>
              <a:gd name="T19" fmla="*/ 42488 h 615950"/>
              <a:gd name="T20" fmla="*/ 1027 w 706120"/>
              <a:gd name="T21" fmla="*/ 48804 h 615950"/>
              <a:gd name="T22" fmla="*/ 1582 w 706120"/>
              <a:gd name="T23" fmla="*/ 54645 h 615950"/>
              <a:gd name="T24" fmla="*/ 2092 w 706120"/>
              <a:gd name="T25" fmla="*/ 60960 h 615950"/>
              <a:gd name="T26" fmla="*/ 2465 w 706120"/>
              <a:gd name="T27" fmla="*/ 68696 h 615950"/>
              <a:gd name="T28" fmla="*/ 2609 w 706120"/>
              <a:gd name="T29" fmla="*/ 78801 h 615950"/>
              <a:gd name="T30" fmla="*/ 3711 w 706120"/>
              <a:gd name="T31" fmla="*/ 86279 h 615950"/>
              <a:gd name="T32" fmla="*/ 6817 w 706120"/>
              <a:gd name="T33" fmla="*/ 92454 h 615950"/>
              <a:gd name="T34" fmla="*/ 11626 w 706120"/>
              <a:gd name="T35" fmla="*/ 97300 h 615950"/>
              <a:gd name="T36" fmla="*/ 17837 w 706120"/>
              <a:gd name="T37" fmla="*/ 100791 h 615950"/>
              <a:gd name="T38" fmla="*/ 25149 w 706120"/>
              <a:gd name="T39" fmla="*/ 102904 h 615950"/>
              <a:gd name="T40" fmla="*/ 33262 w 706120"/>
              <a:gd name="T41" fmla="*/ 103613 h 615950"/>
              <a:gd name="T42" fmla="*/ 45020 w 706120"/>
              <a:gd name="T43" fmla="*/ 103661 h 615950"/>
              <a:gd name="T44" fmla="*/ 68026 w 706120"/>
              <a:gd name="T45" fmla="*/ 104091 h 615950"/>
              <a:gd name="T46" fmla="*/ 88477 w 706120"/>
              <a:gd name="T47" fmla="*/ 104258 h 615950"/>
              <a:gd name="T48" fmla="*/ 96482 w 706120"/>
              <a:gd name="T49" fmla="*/ 103500 h 615950"/>
              <a:gd name="T50" fmla="*/ 103530 w 706120"/>
              <a:gd name="T51" fmla="*/ 101268 h 615950"/>
              <a:gd name="T52" fmla="*/ 109397 w 706120"/>
              <a:gd name="T53" fmla="*/ 97621 h 615950"/>
              <a:gd name="T54" fmla="*/ 113862 w 706120"/>
              <a:gd name="T55" fmla="*/ 92621 h 615950"/>
              <a:gd name="T56" fmla="*/ 116704 w 706120"/>
              <a:gd name="T57" fmla="*/ 86327 h 615950"/>
              <a:gd name="T58" fmla="*/ 117701 w 706120"/>
              <a:gd name="T59" fmla="*/ 78801 h 615950"/>
              <a:gd name="T60" fmla="*/ 117798 w 706120"/>
              <a:gd name="T61" fmla="*/ 67269 h 615950"/>
              <a:gd name="T62" fmla="*/ 118057 w 706120"/>
              <a:gd name="T63" fmla="*/ 58748 h 615950"/>
              <a:gd name="T64" fmla="*/ 118433 w 706120"/>
              <a:gd name="T65" fmla="*/ 51733 h 615950"/>
              <a:gd name="T66" fmla="*/ 118880 w 706120"/>
              <a:gd name="T67" fmla="*/ 44718 h 615950"/>
              <a:gd name="T68" fmla="*/ 119351 w 706120"/>
              <a:gd name="T69" fmla="*/ 36199 h 615950"/>
              <a:gd name="T70" fmla="*/ 119802 w 706120"/>
              <a:gd name="T71" fmla="*/ 24669 h 615950"/>
              <a:gd name="T72" fmla="*/ 118650 w 706120"/>
              <a:gd name="T73" fmla="*/ 17200 h 615950"/>
              <a:gd name="T74" fmla="*/ 115419 w 706120"/>
              <a:gd name="T75" fmla="*/ 11050 h 615950"/>
              <a:gd name="T76" fmla="*/ 110447 w 706120"/>
              <a:gd name="T77" fmla="*/ 6241 h 615950"/>
              <a:gd name="T78" fmla="*/ 104075 w 706120"/>
              <a:gd name="T79" fmla="*/ 2784 h 615950"/>
              <a:gd name="T80" fmla="*/ 96639 w 706120"/>
              <a:gd name="T81" fmla="*/ 699 h 615950"/>
              <a:gd name="T82" fmla="*/ 88477 w 706120"/>
              <a:gd name="T83" fmla="*/ 0 h 61595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706120" h="615950">
                <a:moveTo>
                  <a:pt x="521050" y="0"/>
                </a:moveTo>
                <a:lnTo>
                  <a:pt x="195886" y="74"/>
                </a:lnTo>
                <a:lnTo>
                  <a:pt x="146966" y="4187"/>
                </a:lnTo>
                <a:lnTo>
                  <a:pt x="101057" y="16468"/>
                </a:lnTo>
                <a:lnTo>
                  <a:pt x="60753" y="36858"/>
                </a:lnTo>
                <a:lnTo>
                  <a:pt x="28763" y="65196"/>
                </a:lnTo>
                <a:lnTo>
                  <a:pt x="7628" y="101473"/>
                </a:lnTo>
                <a:lnTo>
                  <a:pt x="0" y="145578"/>
                </a:lnTo>
                <a:lnTo>
                  <a:pt x="851" y="205257"/>
                </a:lnTo>
                <a:lnTo>
                  <a:pt x="3046" y="250948"/>
                </a:lnTo>
                <a:lnTo>
                  <a:pt x="6048" y="288247"/>
                </a:lnTo>
                <a:lnTo>
                  <a:pt x="9318" y="322749"/>
                </a:lnTo>
                <a:lnTo>
                  <a:pt x="12320" y="360048"/>
                </a:lnTo>
                <a:lnTo>
                  <a:pt x="14515" y="405739"/>
                </a:lnTo>
                <a:lnTo>
                  <a:pt x="15367" y="465418"/>
                </a:lnTo>
                <a:lnTo>
                  <a:pt x="21856" y="509592"/>
                </a:lnTo>
                <a:lnTo>
                  <a:pt x="40146" y="546060"/>
                </a:lnTo>
                <a:lnTo>
                  <a:pt x="68464" y="574677"/>
                </a:lnTo>
                <a:lnTo>
                  <a:pt x="105041" y="595297"/>
                </a:lnTo>
                <a:lnTo>
                  <a:pt x="148105" y="607776"/>
                </a:lnTo>
                <a:lnTo>
                  <a:pt x="195886" y="611968"/>
                </a:lnTo>
                <a:lnTo>
                  <a:pt x="265127" y="612250"/>
                </a:lnTo>
                <a:lnTo>
                  <a:pt x="400609" y="614789"/>
                </a:lnTo>
                <a:lnTo>
                  <a:pt x="521050" y="615777"/>
                </a:lnTo>
                <a:lnTo>
                  <a:pt x="568198" y="611303"/>
                </a:lnTo>
                <a:lnTo>
                  <a:pt x="609701" y="598119"/>
                </a:lnTo>
                <a:lnTo>
                  <a:pt x="644254" y="576581"/>
                </a:lnTo>
                <a:lnTo>
                  <a:pt x="670552" y="547047"/>
                </a:lnTo>
                <a:lnTo>
                  <a:pt x="687288" y="509874"/>
                </a:lnTo>
                <a:lnTo>
                  <a:pt x="693157" y="465418"/>
                </a:lnTo>
                <a:lnTo>
                  <a:pt x="693725" y="397311"/>
                </a:lnTo>
                <a:lnTo>
                  <a:pt x="695252" y="346985"/>
                </a:lnTo>
                <a:lnTo>
                  <a:pt x="697466" y="305551"/>
                </a:lnTo>
                <a:lnTo>
                  <a:pt x="700096" y="264118"/>
                </a:lnTo>
                <a:lnTo>
                  <a:pt x="702874" y="213799"/>
                </a:lnTo>
                <a:lnTo>
                  <a:pt x="705528" y="145703"/>
                </a:lnTo>
                <a:lnTo>
                  <a:pt x="698742" y="101583"/>
                </a:lnTo>
                <a:lnTo>
                  <a:pt x="679715" y="65269"/>
                </a:lnTo>
                <a:lnTo>
                  <a:pt x="650440" y="36858"/>
                </a:lnTo>
                <a:lnTo>
                  <a:pt x="612908" y="16445"/>
                </a:lnTo>
                <a:lnTo>
                  <a:pt x="569114" y="4127"/>
                </a:lnTo>
                <a:lnTo>
                  <a:pt x="521050" y="0"/>
                </a:lnTo>
                <a:close/>
              </a:path>
            </a:pathLst>
          </a:custGeom>
          <a:solidFill>
            <a:srgbClr val="1D9F5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0883" name="object 51">
            <a:extLst>
              <a:ext uri="{FF2B5EF4-FFF2-40B4-BE49-F238E27FC236}">
                <a16:creationId xmlns:a16="http://schemas.microsoft.com/office/drawing/2014/main" id="{745FC4C3-73BE-4CC2-9E81-7712307B0C3F}"/>
              </a:ext>
            </a:extLst>
          </p:cNvPr>
          <p:cNvSpPr>
            <a:spLocks/>
          </p:cNvSpPr>
          <p:nvPr/>
        </p:nvSpPr>
        <p:spPr bwMode="auto">
          <a:xfrm>
            <a:off x="6450013" y="3411538"/>
            <a:ext cx="495300" cy="436562"/>
          </a:xfrm>
          <a:custGeom>
            <a:avLst/>
            <a:gdLst>
              <a:gd name="T0" fmla="*/ 88224 w 706120"/>
              <a:gd name="T1" fmla="*/ 0 h 621664"/>
              <a:gd name="T2" fmla="*/ 76572 w 706120"/>
              <a:gd name="T3" fmla="*/ 409 h 621664"/>
              <a:gd name="T4" fmla="*/ 67950 w 706120"/>
              <a:gd name="T5" fmla="*/ 685 h 621664"/>
              <a:gd name="T6" fmla="*/ 60836 w 706120"/>
              <a:gd name="T7" fmla="*/ 854 h 621664"/>
              <a:gd name="T8" fmla="*/ 53701 w 706120"/>
              <a:gd name="T9" fmla="*/ 942 h 621664"/>
              <a:gd name="T10" fmla="*/ 45018 w 706120"/>
              <a:gd name="T11" fmla="*/ 975 h 621664"/>
              <a:gd name="T12" fmla="*/ 33262 w 706120"/>
              <a:gd name="T13" fmla="*/ 981 h 621664"/>
              <a:gd name="T14" fmla="*/ 24956 w 706120"/>
              <a:gd name="T15" fmla="*/ 1683 h 621664"/>
              <a:gd name="T16" fmla="*/ 17159 w 706120"/>
              <a:gd name="T17" fmla="*/ 3781 h 621664"/>
              <a:gd name="T18" fmla="*/ 10321 w 706120"/>
              <a:gd name="T19" fmla="*/ 7259 h 621664"/>
              <a:gd name="T20" fmla="*/ 4884 w 706120"/>
              <a:gd name="T21" fmla="*/ 12103 h 621664"/>
              <a:gd name="T22" fmla="*/ 1296 w 706120"/>
              <a:gd name="T23" fmla="*/ 18298 h 621664"/>
              <a:gd name="T24" fmla="*/ 0 w 706120"/>
              <a:gd name="T25" fmla="*/ 25831 h 621664"/>
              <a:gd name="T26" fmla="*/ 144 w 706120"/>
              <a:gd name="T27" fmla="*/ 36023 h 621664"/>
              <a:gd name="T28" fmla="*/ 517 w 706120"/>
              <a:gd name="T29" fmla="*/ 43827 h 621664"/>
              <a:gd name="T30" fmla="*/ 1027 w 706120"/>
              <a:gd name="T31" fmla="*/ 50197 h 621664"/>
              <a:gd name="T32" fmla="*/ 1582 w 706120"/>
              <a:gd name="T33" fmla="*/ 56089 h 621664"/>
              <a:gd name="T34" fmla="*/ 2092 w 706120"/>
              <a:gd name="T35" fmla="*/ 62459 h 621664"/>
              <a:gd name="T36" fmla="*/ 2465 w 706120"/>
              <a:gd name="T37" fmla="*/ 70263 h 621664"/>
              <a:gd name="T38" fmla="*/ 2609 w 706120"/>
              <a:gd name="T39" fmla="*/ 80455 h 621664"/>
              <a:gd name="T40" fmla="*/ 3711 w 706120"/>
              <a:gd name="T41" fmla="*/ 87999 h 621664"/>
              <a:gd name="T42" fmla="*/ 6817 w 706120"/>
              <a:gd name="T43" fmla="*/ 94228 h 621664"/>
              <a:gd name="T44" fmla="*/ 11626 w 706120"/>
              <a:gd name="T45" fmla="*/ 99115 h 621664"/>
              <a:gd name="T46" fmla="*/ 17836 w 706120"/>
              <a:gd name="T47" fmla="*/ 102637 h 621664"/>
              <a:gd name="T48" fmla="*/ 25149 w 706120"/>
              <a:gd name="T49" fmla="*/ 104768 h 621664"/>
              <a:gd name="T50" fmla="*/ 33262 w 706120"/>
              <a:gd name="T51" fmla="*/ 105484 h 621664"/>
              <a:gd name="T52" fmla="*/ 45020 w 706120"/>
              <a:gd name="T53" fmla="*/ 105532 h 621664"/>
              <a:gd name="T54" fmla="*/ 53711 w 706120"/>
              <a:gd name="T55" fmla="*/ 105653 h 621664"/>
              <a:gd name="T56" fmla="*/ 60868 w 706120"/>
              <a:gd name="T57" fmla="*/ 105809 h 621664"/>
              <a:gd name="T58" fmla="*/ 68026 w 706120"/>
              <a:gd name="T59" fmla="*/ 105966 h 621664"/>
              <a:gd name="T60" fmla="*/ 76717 w 706120"/>
              <a:gd name="T61" fmla="*/ 106086 h 621664"/>
              <a:gd name="T62" fmla="*/ 88477 w 706120"/>
              <a:gd name="T63" fmla="*/ 106134 h 621664"/>
              <a:gd name="T64" fmla="*/ 96482 w 706120"/>
              <a:gd name="T65" fmla="*/ 105370 h 621664"/>
              <a:gd name="T66" fmla="*/ 103530 w 706120"/>
              <a:gd name="T67" fmla="*/ 103119 h 621664"/>
              <a:gd name="T68" fmla="*/ 109397 w 706120"/>
              <a:gd name="T69" fmla="*/ 99440 h 621664"/>
              <a:gd name="T70" fmla="*/ 113862 w 706120"/>
              <a:gd name="T71" fmla="*/ 94396 h 621664"/>
              <a:gd name="T72" fmla="*/ 116704 w 706120"/>
              <a:gd name="T73" fmla="*/ 88047 h 621664"/>
              <a:gd name="T74" fmla="*/ 117701 w 706120"/>
              <a:gd name="T75" fmla="*/ 80455 h 621664"/>
              <a:gd name="T76" fmla="*/ 117798 w 706120"/>
              <a:gd name="T77" fmla="*/ 68823 h 621664"/>
              <a:gd name="T78" fmla="*/ 118057 w 706120"/>
              <a:gd name="T79" fmla="*/ 60228 h 621664"/>
              <a:gd name="T80" fmla="*/ 118433 w 706120"/>
              <a:gd name="T81" fmla="*/ 53152 h 621664"/>
              <a:gd name="T82" fmla="*/ 118880 w 706120"/>
              <a:gd name="T83" fmla="*/ 46076 h 621664"/>
              <a:gd name="T84" fmla="*/ 119351 w 706120"/>
              <a:gd name="T85" fmla="*/ 37482 h 621664"/>
              <a:gd name="T86" fmla="*/ 119801 w 706120"/>
              <a:gd name="T87" fmla="*/ 25853 h 621664"/>
              <a:gd name="T88" fmla="*/ 118648 w 706120"/>
              <a:gd name="T89" fmla="*/ 18313 h 621664"/>
              <a:gd name="T90" fmla="*/ 115409 w 706120"/>
              <a:gd name="T91" fmla="*/ 12079 h 621664"/>
              <a:gd name="T92" fmla="*/ 110416 w 706120"/>
              <a:gd name="T93" fmla="*/ 7142 h 621664"/>
              <a:gd name="T94" fmla="*/ 104000 w 706120"/>
              <a:gd name="T95" fmla="*/ 3490 h 621664"/>
              <a:gd name="T96" fmla="*/ 96492 w 706120"/>
              <a:gd name="T97" fmla="*/ 1112 h 621664"/>
              <a:gd name="T98" fmla="*/ 88224 w 706120"/>
              <a:gd name="T99" fmla="*/ 0 h 6216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706120" h="621664">
                <a:moveTo>
                  <a:pt x="519565" y="0"/>
                </a:moveTo>
                <a:lnTo>
                  <a:pt x="450937" y="2394"/>
                </a:lnTo>
                <a:lnTo>
                  <a:pt x="400169" y="4009"/>
                </a:lnTo>
                <a:lnTo>
                  <a:pt x="358271" y="4999"/>
                </a:lnTo>
                <a:lnTo>
                  <a:pt x="316252" y="5516"/>
                </a:lnTo>
                <a:lnTo>
                  <a:pt x="265120" y="5713"/>
                </a:lnTo>
                <a:lnTo>
                  <a:pt x="195884" y="5745"/>
                </a:lnTo>
                <a:lnTo>
                  <a:pt x="146966" y="9858"/>
                </a:lnTo>
                <a:lnTo>
                  <a:pt x="101056" y="22139"/>
                </a:lnTo>
                <a:lnTo>
                  <a:pt x="60781" y="42503"/>
                </a:lnTo>
                <a:lnTo>
                  <a:pt x="28763" y="70867"/>
                </a:lnTo>
                <a:lnTo>
                  <a:pt x="7628" y="107143"/>
                </a:lnTo>
                <a:lnTo>
                  <a:pt x="0" y="151249"/>
                </a:lnTo>
                <a:lnTo>
                  <a:pt x="851" y="210927"/>
                </a:lnTo>
                <a:lnTo>
                  <a:pt x="3046" y="256619"/>
                </a:lnTo>
                <a:lnTo>
                  <a:pt x="6047" y="293918"/>
                </a:lnTo>
                <a:lnTo>
                  <a:pt x="9317" y="328419"/>
                </a:lnTo>
                <a:lnTo>
                  <a:pt x="12319" y="365718"/>
                </a:lnTo>
                <a:lnTo>
                  <a:pt x="14514" y="411410"/>
                </a:lnTo>
                <a:lnTo>
                  <a:pt x="15365" y="471088"/>
                </a:lnTo>
                <a:lnTo>
                  <a:pt x="21855" y="515262"/>
                </a:lnTo>
                <a:lnTo>
                  <a:pt x="40145" y="551730"/>
                </a:lnTo>
                <a:lnTo>
                  <a:pt x="68463" y="580347"/>
                </a:lnTo>
                <a:lnTo>
                  <a:pt x="105040" y="600968"/>
                </a:lnTo>
                <a:lnTo>
                  <a:pt x="148104" y="613447"/>
                </a:lnTo>
                <a:lnTo>
                  <a:pt x="195884" y="617639"/>
                </a:lnTo>
                <a:lnTo>
                  <a:pt x="265127" y="617921"/>
                </a:lnTo>
                <a:lnTo>
                  <a:pt x="316307" y="618626"/>
                </a:lnTo>
                <a:lnTo>
                  <a:pt x="358457" y="619543"/>
                </a:lnTo>
                <a:lnTo>
                  <a:pt x="400609" y="620460"/>
                </a:lnTo>
                <a:lnTo>
                  <a:pt x="451795" y="621165"/>
                </a:lnTo>
                <a:lnTo>
                  <a:pt x="521049" y="621447"/>
                </a:lnTo>
                <a:lnTo>
                  <a:pt x="568197" y="616973"/>
                </a:lnTo>
                <a:lnTo>
                  <a:pt x="609700" y="603789"/>
                </a:lnTo>
                <a:lnTo>
                  <a:pt x="644254" y="582252"/>
                </a:lnTo>
                <a:lnTo>
                  <a:pt x="670552" y="552718"/>
                </a:lnTo>
                <a:lnTo>
                  <a:pt x="687288" y="515544"/>
                </a:lnTo>
                <a:lnTo>
                  <a:pt x="693157" y="471088"/>
                </a:lnTo>
                <a:lnTo>
                  <a:pt x="693725" y="402982"/>
                </a:lnTo>
                <a:lnTo>
                  <a:pt x="695252" y="352656"/>
                </a:lnTo>
                <a:lnTo>
                  <a:pt x="697466" y="311221"/>
                </a:lnTo>
                <a:lnTo>
                  <a:pt x="700096" y="269789"/>
                </a:lnTo>
                <a:lnTo>
                  <a:pt x="702873" y="219469"/>
                </a:lnTo>
                <a:lnTo>
                  <a:pt x="705526" y="151373"/>
                </a:lnTo>
                <a:lnTo>
                  <a:pt x="698734" y="107227"/>
                </a:lnTo>
                <a:lnTo>
                  <a:pt x="679660" y="70729"/>
                </a:lnTo>
                <a:lnTo>
                  <a:pt x="650253" y="41819"/>
                </a:lnTo>
                <a:lnTo>
                  <a:pt x="612468" y="20435"/>
                </a:lnTo>
                <a:lnTo>
                  <a:pt x="568255" y="6516"/>
                </a:lnTo>
                <a:lnTo>
                  <a:pt x="519565" y="0"/>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0884" name="object 52">
            <a:extLst>
              <a:ext uri="{FF2B5EF4-FFF2-40B4-BE49-F238E27FC236}">
                <a16:creationId xmlns:a16="http://schemas.microsoft.com/office/drawing/2014/main" id="{FA82644E-6877-4497-8128-44E833D6161E}"/>
              </a:ext>
            </a:extLst>
          </p:cNvPr>
          <p:cNvSpPr>
            <a:spLocks/>
          </p:cNvSpPr>
          <p:nvPr/>
        </p:nvSpPr>
        <p:spPr bwMode="auto">
          <a:xfrm>
            <a:off x="6529388" y="3527425"/>
            <a:ext cx="365125" cy="214313"/>
          </a:xfrm>
          <a:custGeom>
            <a:avLst/>
            <a:gdLst>
              <a:gd name="T0" fmla="*/ 0 w 520700"/>
              <a:gd name="T1" fmla="*/ 0 h 304800"/>
              <a:gd name="T2" fmla="*/ 88279 w 520700"/>
              <a:gd name="T3" fmla="*/ 0 h 304800"/>
              <a:gd name="T4" fmla="*/ 88279 w 520700"/>
              <a:gd name="T5" fmla="*/ 52382 h 304800"/>
              <a:gd name="T6" fmla="*/ 0 w 520700"/>
              <a:gd name="T7" fmla="*/ 52382 h 304800"/>
              <a:gd name="T8" fmla="*/ 0 w 520700"/>
              <a:gd name="T9" fmla="*/ 0 h 304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0700" h="304800">
                <a:moveTo>
                  <a:pt x="0" y="0"/>
                </a:moveTo>
                <a:lnTo>
                  <a:pt x="520700" y="0"/>
                </a:lnTo>
                <a:lnTo>
                  <a:pt x="520700" y="304800"/>
                </a:lnTo>
                <a:lnTo>
                  <a:pt x="0" y="304800"/>
                </a:lnTo>
                <a:lnTo>
                  <a:pt x="0" y="0"/>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0885" name="object 53">
            <a:extLst>
              <a:ext uri="{FF2B5EF4-FFF2-40B4-BE49-F238E27FC236}">
                <a16:creationId xmlns:a16="http://schemas.microsoft.com/office/drawing/2014/main" id="{C8EB67E7-9CCF-45B9-B35F-8121DEECA897}"/>
              </a:ext>
            </a:extLst>
          </p:cNvPr>
          <p:cNvSpPr>
            <a:spLocks/>
          </p:cNvSpPr>
          <p:nvPr/>
        </p:nvSpPr>
        <p:spPr bwMode="auto">
          <a:xfrm>
            <a:off x="6488113" y="3641725"/>
            <a:ext cx="44450" cy="0"/>
          </a:xfrm>
          <a:custGeom>
            <a:avLst/>
            <a:gdLst>
              <a:gd name="T0" fmla="*/ 0 w 64770"/>
              <a:gd name="T1" fmla="*/ 9766 w 64770"/>
              <a:gd name="T2" fmla="*/ 0 60000 65536"/>
              <a:gd name="T3" fmla="*/ 0 60000 65536"/>
            </a:gdLst>
            <a:ahLst/>
            <a:cxnLst>
              <a:cxn ang="T2">
                <a:pos x="T0" y="0"/>
              </a:cxn>
              <a:cxn ang="T3">
                <a:pos x="T1" y="0"/>
              </a:cxn>
            </a:cxnLst>
            <a:rect l="0" t="0" r="r" b="b"/>
            <a:pathLst>
              <a:path w="64770">
                <a:moveTo>
                  <a:pt x="0" y="0"/>
                </a:moveTo>
                <a:lnTo>
                  <a:pt x="64155" y="0"/>
                </a:lnTo>
              </a:path>
            </a:pathLst>
          </a:custGeom>
          <a:noFill/>
          <a:ln w="45397">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0886" name="object 54">
            <a:extLst>
              <a:ext uri="{FF2B5EF4-FFF2-40B4-BE49-F238E27FC236}">
                <a16:creationId xmlns:a16="http://schemas.microsoft.com/office/drawing/2014/main" id="{E216AB27-682D-47A9-9F4D-256DAD4D72B7}"/>
              </a:ext>
            </a:extLst>
          </p:cNvPr>
          <p:cNvSpPr>
            <a:spLocks/>
          </p:cNvSpPr>
          <p:nvPr/>
        </p:nvSpPr>
        <p:spPr bwMode="auto">
          <a:xfrm>
            <a:off x="6484938" y="3625850"/>
            <a:ext cx="88900" cy="36513"/>
          </a:xfrm>
          <a:custGeom>
            <a:avLst/>
            <a:gdLst>
              <a:gd name="T0" fmla="*/ 0 w 127000"/>
              <a:gd name="T1" fmla="*/ 0 h 50800"/>
              <a:gd name="T2" fmla="*/ 21345 w 127000"/>
              <a:gd name="T3" fmla="*/ 0 h 50800"/>
              <a:gd name="T4" fmla="*/ 21345 w 127000"/>
              <a:gd name="T5" fmla="*/ 9745 h 50800"/>
              <a:gd name="T6" fmla="*/ 0 w 127000"/>
              <a:gd name="T7" fmla="*/ 9745 h 50800"/>
              <a:gd name="T8" fmla="*/ 0 w 127000"/>
              <a:gd name="T9" fmla="*/ 0 h 50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7000" h="50800">
                <a:moveTo>
                  <a:pt x="0" y="0"/>
                </a:moveTo>
                <a:lnTo>
                  <a:pt x="127000" y="0"/>
                </a:lnTo>
                <a:lnTo>
                  <a:pt x="127000" y="50800"/>
                </a:lnTo>
                <a:lnTo>
                  <a:pt x="0" y="50800"/>
                </a:lnTo>
                <a:lnTo>
                  <a:pt x="0" y="0"/>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0887" name="object 55">
            <a:extLst>
              <a:ext uri="{FF2B5EF4-FFF2-40B4-BE49-F238E27FC236}">
                <a16:creationId xmlns:a16="http://schemas.microsoft.com/office/drawing/2014/main" id="{60E38D5C-F104-4EBA-A9ED-B83605A31F6A}"/>
              </a:ext>
            </a:extLst>
          </p:cNvPr>
          <p:cNvSpPr>
            <a:spLocks/>
          </p:cNvSpPr>
          <p:nvPr/>
        </p:nvSpPr>
        <p:spPr bwMode="auto">
          <a:xfrm>
            <a:off x="5181600" y="3598863"/>
            <a:ext cx="1160463" cy="0"/>
          </a:xfrm>
          <a:custGeom>
            <a:avLst/>
            <a:gdLst>
              <a:gd name="T0" fmla="*/ 284554 w 1649095"/>
              <a:gd name="T1" fmla="*/ 0 w 1649095"/>
              <a:gd name="T2" fmla="*/ 0 60000 65536"/>
              <a:gd name="T3" fmla="*/ 0 60000 65536"/>
            </a:gdLst>
            <a:ahLst/>
            <a:cxnLst>
              <a:cxn ang="T2">
                <a:pos x="T0" y="0"/>
              </a:cxn>
              <a:cxn ang="T3">
                <a:pos x="T1" y="0"/>
              </a:cxn>
            </a:cxnLst>
            <a:rect l="0" t="0" r="r" b="b"/>
            <a:pathLst>
              <a:path w="1649095">
                <a:moveTo>
                  <a:pt x="1649058" y="0"/>
                </a:moveTo>
                <a:lnTo>
                  <a:pt x="0" y="0"/>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0888" name="object 56">
            <a:extLst>
              <a:ext uri="{FF2B5EF4-FFF2-40B4-BE49-F238E27FC236}">
                <a16:creationId xmlns:a16="http://schemas.microsoft.com/office/drawing/2014/main" id="{9A525C80-964E-4398-8642-F07EB43B8E8C}"/>
              </a:ext>
            </a:extLst>
          </p:cNvPr>
          <p:cNvSpPr>
            <a:spLocks/>
          </p:cNvSpPr>
          <p:nvPr/>
        </p:nvSpPr>
        <p:spPr bwMode="auto">
          <a:xfrm>
            <a:off x="5095875" y="3600450"/>
            <a:ext cx="85725" cy="0"/>
          </a:xfrm>
          <a:custGeom>
            <a:avLst/>
            <a:gdLst>
              <a:gd name="T0" fmla="*/ 0 w 121920"/>
              <a:gd name="T1" fmla="*/ 20952 w 121920"/>
              <a:gd name="T2" fmla="*/ 0 60000 65536"/>
              <a:gd name="T3" fmla="*/ 0 60000 65536"/>
            </a:gdLst>
            <a:ahLst/>
            <a:cxnLst>
              <a:cxn ang="T2">
                <a:pos x="T0" y="0"/>
              </a:cxn>
              <a:cxn ang="T3">
                <a:pos x="T1" y="0"/>
              </a:cxn>
            </a:cxnLst>
            <a:rect l="0" t="0" r="r" b="b"/>
            <a:pathLst>
              <a:path w="121920">
                <a:moveTo>
                  <a:pt x="0" y="0"/>
                </a:moveTo>
                <a:lnTo>
                  <a:pt x="121919" y="0"/>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0889" name="object 57">
            <a:extLst>
              <a:ext uri="{FF2B5EF4-FFF2-40B4-BE49-F238E27FC236}">
                <a16:creationId xmlns:a16="http://schemas.microsoft.com/office/drawing/2014/main" id="{FE8B5B89-0FAC-454F-998E-101752FE935A}"/>
              </a:ext>
            </a:extLst>
          </p:cNvPr>
          <p:cNvSpPr>
            <a:spLocks/>
          </p:cNvSpPr>
          <p:nvPr/>
        </p:nvSpPr>
        <p:spPr bwMode="auto">
          <a:xfrm>
            <a:off x="5095875" y="3568700"/>
            <a:ext cx="85725" cy="63500"/>
          </a:xfrm>
          <a:custGeom>
            <a:avLst/>
            <a:gdLst>
              <a:gd name="T0" fmla="*/ 20952 w 121920"/>
              <a:gd name="T1" fmla="*/ 14769 h 91439"/>
              <a:gd name="T2" fmla="*/ 0 w 121920"/>
              <a:gd name="T3" fmla="*/ 7384 h 91439"/>
              <a:gd name="T4" fmla="*/ 20952 w 121920"/>
              <a:gd name="T5" fmla="*/ 0 h 91439"/>
              <a:gd name="T6" fmla="*/ 0 60000 65536"/>
              <a:gd name="T7" fmla="*/ 0 60000 65536"/>
              <a:gd name="T8" fmla="*/ 0 60000 65536"/>
            </a:gdLst>
            <a:ahLst/>
            <a:cxnLst>
              <a:cxn ang="T6">
                <a:pos x="T0" y="T1"/>
              </a:cxn>
              <a:cxn ang="T7">
                <a:pos x="T2" y="T3"/>
              </a:cxn>
              <a:cxn ang="T8">
                <a:pos x="T4" y="T5"/>
              </a:cxn>
            </a:cxnLst>
            <a:rect l="0" t="0" r="r" b="b"/>
            <a:pathLst>
              <a:path w="121920" h="91439">
                <a:moveTo>
                  <a:pt x="121919" y="91440"/>
                </a:moveTo>
                <a:lnTo>
                  <a:pt x="0" y="45720"/>
                </a:lnTo>
                <a:lnTo>
                  <a:pt x="121919" y="0"/>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0890" name="object 58">
            <a:extLst>
              <a:ext uri="{FF2B5EF4-FFF2-40B4-BE49-F238E27FC236}">
                <a16:creationId xmlns:a16="http://schemas.microsoft.com/office/drawing/2014/main" id="{C8AFF211-C5FF-4B3B-98AD-A26B81CACF76}"/>
              </a:ext>
            </a:extLst>
          </p:cNvPr>
          <p:cNvSpPr>
            <a:spLocks noChangeArrowheads="1"/>
          </p:cNvSpPr>
          <p:nvPr/>
        </p:nvSpPr>
        <p:spPr bwMode="auto">
          <a:xfrm>
            <a:off x="4332288" y="4706938"/>
            <a:ext cx="741362" cy="66992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0891" name="object 59">
            <a:extLst>
              <a:ext uri="{FF2B5EF4-FFF2-40B4-BE49-F238E27FC236}">
                <a16:creationId xmlns:a16="http://schemas.microsoft.com/office/drawing/2014/main" id="{6B187671-3AB2-4FF4-92A1-870DDB588A09}"/>
              </a:ext>
            </a:extLst>
          </p:cNvPr>
          <p:cNvSpPr>
            <a:spLocks noChangeArrowheads="1"/>
          </p:cNvSpPr>
          <p:nvPr/>
        </p:nvSpPr>
        <p:spPr bwMode="auto">
          <a:xfrm>
            <a:off x="4233863" y="3214688"/>
            <a:ext cx="884237" cy="804862"/>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0892" name="object 60">
            <a:extLst>
              <a:ext uri="{FF2B5EF4-FFF2-40B4-BE49-F238E27FC236}">
                <a16:creationId xmlns:a16="http://schemas.microsoft.com/office/drawing/2014/main" id="{566B39A4-A8A9-42E9-AF2D-290931888CC7}"/>
              </a:ext>
            </a:extLst>
          </p:cNvPr>
          <p:cNvSpPr>
            <a:spLocks noChangeArrowheads="1"/>
          </p:cNvSpPr>
          <p:nvPr/>
        </p:nvSpPr>
        <p:spPr bwMode="auto">
          <a:xfrm>
            <a:off x="4341813" y="3376613"/>
            <a:ext cx="606425" cy="544512"/>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0893" name="object 61">
            <a:extLst>
              <a:ext uri="{FF2B5EF4-FFF2-40B4-BE49-F238E27FC236}">
                <a16:creationId xmlns:a16="http://schemas.microsoft.com/office/drawing/2014/main" id="{F4942A0D-083D-4441-906A-62123BE6D53B}"/>
              </a:ext>
            </a:extLst>
          </p:cNvPr>
          <p:cNvSpPr>
            <a:spLocks noChangeArrowheads="1"/>
          </p:cNvSpPr>
          <p:nvPr/>
        </p:nvSpPr>
        <p:spPr bwMode="auto">
          <a:xfrm>
            <a:off x="4430713" y="3500438"/>
            <a:ext cx="473075" cy="322262"/>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0894" name="object 62">
            <a:extLst>
              <a:ext uri="{FF2B5EF4-FFF2-40B4-BE49-F238E27FC236}">
                <a16:creationId xmlns:a16="http://schemas.microsoft.com/office/drawing/2014/main" id="{2C8B5121-EFDC-4307-ACAC-B59997637AB6}"/>
              </a:ext>
            </a:extLst>
          </p:cNvPr>
          <p:cNvSpPr>
            <a:spLocks noChangeArrowheads="1"/>
          </p:cNvSpPr>
          <p:nvPr/>
        </p:nvSpPr>
        <p:spPr bwMode="auto">
          <a:xfrm>
            <a:off x="4386263" y="3527425"/>
            <a:ext cx="204787" cy="142875"/>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0895" name="object 63">
            <a:extLst>
              <a:ext uri="{FF2B5EF4-FFF2-40B4-BE49-F238E27FC236}">
                <a16:creationId xmlns:a16="http://schemas.microsoft.com/office/drawing/2014/main" id="{66D6A2CD-E158-4DD3-BD5E-CBE8C4338D4A}"/>
              </a:ext>
            </a:extLst>
          </p:cNvPr>
          <p:cNvSpPr>
            <a:spLocks noChangeArrowheads="1"/>
          </p:cNvSpPr>
          <p:nvPr/>
        </p:nvSpPr>
        <p:spPr bwMode="auto">
          <a:xfrm>
            <a:off x="4386263" y="3590925"/>
            <a:ext cx="204787" cy="142875"/>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0896" name="object 64">
            <a:extLst>
              <a:ext uri="{FF2B5EF4-FFF2-40B4-BE49-F238E27FC236}">
                <a16:creationId xmlns:a16="http://schemas.microsoft.com/office/drawing/2014/main" id="{391B1EA2-315C-4148-A291-CCB5E3F99E60}"/>
              </a:ext>
            </a:extLst>
          </p:cNvPr>
          <p:cNvSpPr>
            <a:spLocks noChangeArrowheads="1"/>
          </p:cNvSpPr>
          <p:nvPr/>
        </p:nvSpPr>
        <p:spPr bwMode="auto">
          <a:xfrm>
            <a:off x="4475163" y="3536950"/>
            <a:ext cx="411162" cy="223838"/>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0897" name="object 65">
            <a:extLst>
              <a:ext uri="{FF2B5EF4-FFF2-40B4-BE49-F238E27FC236}">
                <a16:creationId xmlns:a16="http://schemas.microsoft.com/office/drawing/2014/main" id="{DFD2847F-5622-4B0E-9006-CB2ECB4AC4E2}"/>
              </a:ext>
            </a:extLst>
          </p:cNvPr>
          <p:cNvSpPr>
            <a:spLocks noChangeArrowheads="1"/>
          </p:cNvSpPr>
          <p:nvPr/>
        </p:nvSpPr>
        <p:spPr bwMode="auto">
          <a:xfrm>
            <a:off x="4376738" y="4867275"/>
            <a:ext cx="608012" cy="411163"/>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0898" name="object 66">
            <a:extLst>
              <a:ext uri="{FF2B5EF4-FFF2-40B4-BE49-F238E27FC236}">
                <a16:creationId xmlns:a16="http://schemas.microsoft.com/office/drawing/2014/main" id="{4BD5DB89-D2D2-4EF7-B7A5-38AE09CA57F9}"/>
              </a:ext>
            </a:extLst>
          </p:cNvPr>
          <p:cNvSpPr>
            <a:spLocks noChangeArrowheads="1"/>
          </p:cNvSpPr>
          <p:nvPr/>
        </p:nvSpPr>
        <p:spPr bwMode="auto">
          <a:xfrm>
            <a:off x="4618038" y="3867150"/>
            <a:ext cx="249237" cy="1108075"/>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0899" name="object 67">
            <a:extLst>
              <a:ext uri="{FF2B5EF4-FFF2-40B4-BE49-F238E27FC236}">
                <a16:creationId xmlns:a16="http://schemas.microsoft.com/office/drawing/2014/main" id="{3B5D7485-1477-4EAD-A9DF-1019C60551AB}"/>
              </a:ext>
            </a:extLst>
          </p:cNvPr>
          <p:cNvSpPr>
            <a:spLocks noChangeArrowheads="1"/>
          </p:cNvSpPr>
          <p:nvPr/>
        </p:nvSpPr>
        <p:spPr bwMode="auto">
          <a:xfrm>
            <a:off x="3287713" y="2260600"/>
            <a:ext cx="1830387" cy="517525"/>
          </a:xfrm>
          <a:prstGeom prst="rect">
            <a:avLst/>
          </a:prstGeom>
          <a:blipFill dpi="0" rotWithShape="1">
            <a:blip r:embed="rId1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0900" name="object 68">
            <a:extLst>
              <a:ext uri="{FF2B5EF4-FFF2-40B4-BE49-F238E27FC236}">
                <a16:creationId xmlns:a16="http://schemas.microsoft.com/office/drawing/2014/main" id="{245A2744-07D7-4132-B2A7-B3967807290C}"/>
              </a:ext>
            </a:extLst>
          </p:cNvPr>
          <p:cNvSpPr>
            <a:spLocks noChangeArrowheads="1"/>
          </p:cNvSpPr>
          <p:nvPr/>
        </p:nvSpPr>
        <p:spPr bwMode="auto">
          <a:xfrm>
            <a:off x="4832350" y="2938463"/>
            <a:ext cx="588963" cy="588962"/>
          </a:xfrm>
          <a:prstGeom prst="rect">
            <a:avLst/>
          </a:prstGeom>
          <a:blipFill dpi="0" rotWithShape="1">
            <a:blip r:embed="rId1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0901" name="object 69">
            <a:extLst>
              <a:ext uri="{FF2B5EF4-FFF2-40B4-BE49-F238E27FC236}">
                <a16:creationId xmlns:a16="http://schemas.microsoft.com/office/drawing/2014/main" id="{39754A45-8073-4244-9ABF-4620C9E39131}"/>
              </a:ext>
            </a:extLst>
          </p:cNvPr>
          <p:cNvSpPr>
            <a:spLocks noChangeArrowheads="1"/>
          </p:cNvSpPr>
          <p:nvPr/>
        </p:nvSpPr>
        <p:spPr bwMode="auto">
          <a:xfrm>
            <a:off x="5689600" y="1482725"/>
            <a:ext cx="3214688" cy="1679575"/>
          </a:xfrm>
          <a:prstGeom prst="rect">
            <a:avLst/>
          </a:prstGeom>
          <a:blipFill dpi="0" rotWithShape="1">
            <a:blip r:embed="rId1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0902" name="object 70">
            <a:extLst>
              <a:ext uri="{FF2B5EF4-FFF2-40B4-BE49-F238E27FC236}">
                <a16:creationId xmlns:a16="http://schemas.microsoft.com/office/drawing/2014/main" id="{C951ECB0-3AD6-4BC9-8356-A890068DED38}"/>
              </a:ext>
            </a:extLst>
          </p:cNvPr>
          <p:cNvSpPr>
            <a:spLocks noChangeArrowheads="1"/>
          </p:cNvSpPr>
          <p:nvPr/>
        </p:nvSpPr>
        <p:spPr bwMode="auto">
          <a:xfrm>
            <a:off x="6288088" y="3214688"/>
            <a:ext cx="884237" cy="804862"/>
          </a:xfrm>
          <a:prstGeom prst="rect">
            <a:avLst/>
          </a:prstGeom>
          <a:blipFill dpi="0" rotWithShape="1">
            <a:blip r:embed="rId1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0903" name="object 71">
            <a:extLst>
              <a:ext uri="{FF2B5EF4-FFF2-40B4-BE49-F238E27FC236}">
                <a16:creationId xmlns:a16="http://schemas.microsoft.com/office/drawing/2014/main" id="{B2CA314A-2671-4B80-BC48-766C5EE59A34}"/>
              </a:ext>
            </a:extLst>
          </p:cNvPr>
          <p:cNvSpPr>
            <a:spLocks noChangeArrowheads="1"/>
          </p:cNvSpPr>
          <p:nvPr/>
        </p:nvSpPr>
        <p:spPr bwMode="auto">
          <a:xfrm>
            <a:off x="6394450" y="3376613"/>
            <a:ext cx="608013" cy="544512"/>
          </a:xfrm>
          <a:prstGeom prst="rect">
            <a:avLst/>
          </a:prstGeom>
          <a:blipFill dpi="0" rotWithShape="1">
            <a:blip r:embed="rId1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0904" name="object 72">
            <a:extLst>
              <a:ext uri="{FF2B5EF4-FFF2-40B4-BE49-F238E27FC236}">
                <a16:creationId xmlns:a16="http://schemas.microsoft.com/office/drawing/2014/main" id="{AD3D9F5B-455A-4C54-A494-A8703226597E}"/>
              </a:ext>
            </a:extLst>
          </p:cNvPr>
          <p:cNvSpPr>
            <a:spLocks noChangeArrowheads="1"/>
          </p:cNvSpPr>
          <p:nvPr/>
        </p:nvSpPr>
        <p:spPr bwMode="auto">
          <a:xfrm>
            <a:off x="6475413" y="3500438"/>
            <a:ext cx="473075" cy="322262"/>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0905" name="object 73">
            <a:extLst>
              <a:ext uri="{FF2B5EF4-FFF2-40B4-BE49-F238E27FC236}">
                <a16:creationId xmlns:a16="http://schemas.microsoft.com/office/drawing/2014/main" id="{0952A126-3C3A-471A-9E93-FFF550687E7B}"/>
              </a:ext>
            </a:extLst>
          </p:cNvPr>
          <p:cNvSpPr>
            <a:spLocks noChangeArrowheads="1"/>
          </p:cNvSpPr>
          <p:nvPr/>
        </p:nvSpPr>
        <p:spPr bwMode="auto">
          <a:xfrm>
            <a:off x="6430963" y="3527425"/>
            <a:ext cx="204787" cy="142875"/>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0906" name="object 74">
            <a:extLst>
              <a:ext uri="{FF2B5EF4-FFF2-40B4-BE49-F238E27FC236}">
                <a16:creationId xmlns:a16="http://schemas.microsoft.com/office/drawing/2014/main" id="{9E047528-04F0-4430-BC5B-DF36B9437316}"/>
              </a:ext>
            </a:extLst>
          </p:cNvPr>
          <p:cNvSpPr>
            <a:spLocks noChangeArrowheads="1"/>
          </p:cNvSpPr>
          <p:nvPr/>
        </p:nvSpPr>
        <p:spPr bwMode="auto">
          <a:xfrm>
            <a:off x="6430963" y="3590925"/>
            <a:ext cx="204787" cy="142875"/>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0907" name="object 75">
            <a:extLst>
              <a:ext uri="{FF2B5EF4-FFF2-40B4-BE49-F238E27FC236}">
                <a16:creationId xmlns:a16="http://schemas.microsoft.com/office/drawing/2014/main" id="{E5353F6A-8205-440E-B89C-78B2B35E868B}"/>
              </a:ext>
            </a:extLst>
          </p:cNvPr>
          <p:cNvSpPr>
            <a:spLocks noChangeArrowheads="1"/>
          </p:cNvSpPr>
          <p:nvPr/>
        </p:nvSpPr>
        <p:spPr bwMode="auto">
          <a:xfrm>
            <a:off x="6519863" y="3536950"/>
            <a:ext cx="411162" cy="223838"/>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0908" name="object 76">
            <a:extLst>
              <a:ext uri="{FF2B5EF4-FFF2-40B4-BE49-F238E27FC236}">
                <a16:creationId xmlns:a16="http://schemas.microsoft.com/office/drawing/2014/main" id="{12C66A8A-7DC1-4E94-A0DD-B60670820D75}"/>
              </a:ext>
            </a:extLst>
          </p:cNvPr>
          <p:cNvSpPr>
            <a:spLocks noChangeArrowheads="1"/>
          </p:cNvSpPr>
          <p:nvPr/>
        </p:nvSpPr>
        <p:spPr bwMode="auto">
          <a:xfrm>
            <a:off x="5002213" y="3519488"/>
            <a:ext cx="1401762" cy="204787"/>
          </a:xfrm>
          <a:prstGeom prst="rect">
            <a:avLst/>
          </a:prstGeom>
          <a:blipFill dpi="0" rotWithShape="1">
            <a:blip r:embed="rId1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0909" name="object 77">
            <a:extLst>
              <a:ext uri="{FF2B5EF4-FFF2-40B4-BE49-F238E27FC236}">
                <a16:creationId xmlns:a16="http://schemas.microsoft.com/office/drawing/2014/main" id="{1E37B235-AAFA-465C-97EF-931DFF7A685A}"/>
              </a:ext>
            </a:extLst>
          </p:cNvPr>
          <p:cNvSpPr>
            <a:spLocks/>
          </p:cNvSpPr>
          <p:nvPr/>
        </p:nvSpPr>
        <p:spPr bwMode="auto">
          <a:xfrm>
            <a:off x="4391025" y="4748213"/>
            <a:ext cx="635000" cy="557212"/>
          </a:xfrm>
          <a:custGeom>
            <a:avLst/>
            <a:gdLst>
              <a:gd name="T0" fmla="*/ 156178 w 901700"/>
              <a:gd name="T1" fmla="*/ 0 h 791845"/>
              <a:gd name="T2" fmla="*/ 15618 w 901700"/>
              <a:gd name="T3" fmla="*/ 0 h 791845"/>
              <a:gd name="T4" fmla="*/ 0 w 901700"/>
              <a:gd name="T5" fmla="*/ 13659 h 791845"/>
              <a:gd name="T6" fmla="*/ 0 w 901700"/>
              <a:gd name="T7" fmla="*/ 136589 h 791845"/>
              <a:gd name="T8" fmla="*/ 140560 w 901700"/>
              <a:gd name="T9" fmla="*/ 136589 h 791845"/>
              <a:gd name="T10" fmla="*/ 156178 w 901700"/>
              <a:gd name="T11" fmla="*/ 122931 h 791845"/>
              <a:gd name="T12" fmla="*/ 156178 w 901700"/>
              <a:gd name="T13" fmla="*/ 0 h 7918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1700" h="791845">
                <a:moveTo>
                  <a:pt x="901700" y="0"/>
                </a:moveTo>
                <a:lnTo>
                  <a:pt x="90170" y="0"/>
                </a:lnTo>
                <a:lnTo>
                  <a:pt x="0" y="79161"/>
                </a:lnTo>
                <a:lnTo>
                  <a:pt x="0" y="791621"/>
                </a:lnTo>
                <a:lnTo>
                  <a:pt x="811529" y="791621"/>
                </a:lnTo>
                <a:lnTo>
                  <a:pt x="901700" y="712459"/>
                </a:lnTo>
                <a:lnTo>
                  <a:pt x="90170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0910" name="object 78">
            <a:extLst>
              <a:ext uri="{FF2B5EF4-FFF2-40B4-BE49-F238E27FC236}">
                <a16:creationId xmlns:a16="http://schemas.microsoft.com/office/drawing/2014/main" id="{98AADFDE-19C2-4A47-BB0B-0807E9CAFBCD}"/>
              </a:ext>
            </a:extLst>
          </p:cNvPr>
          <p:cNvSpPr>
            <a:spLocks/>
          </p:cNvSpPr>
          <p:nvPr/>
        </p:nvSpPr>
        <p:spPr bwMode="auto">
          <a:xfrm>
            <a:off x="4391025" y="4751388"/>
            <a:ext cx="638175" cy="554037"/>
          </a:xfrm>
          <a:custGeom>
            <a:avLst/>
            <a:gdLst>
              <a:gd name="T0" fmla="*/ 843 w 906779"/>
              <a:gd name="T1" fmla="*/ 135804 h 787400"/>
              <a:gd name="T2" fmla="*/ 843 w 906779"/>
              <a:gd name="T3" fmla="*/ 12925 h 787400"/>
              <a:gd name="T4" fmla="*/ 15568 w 906779"/>
              <a:gd name="T5" fmla="*/ 0 h 787400"/>
              <a:gd name="T6" fmla="*/ 156531 w 906779"/>
              <a:gd name="T7" fmla="*/ 0 h 787400"/>
              <a:gd name="T8" fmla="*/ 156531 w 906779"/>
              <a:gd name="T9" fmla="*/ 122151 h 787400"/>
              <a:gd name="T10" fmla="*/ 140119 w 906779"/>
              <a:gd name="T11" fmla="*/ 135804 h 787400"/>
              <a:gd name="T12" fmla="*/ 0 w 906779"/>
              <a:gd name="T13" fmla="*/ 135804 h 7874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6779" h="787400">
                <a:moveTo>
                  <a:pt x="4883" y="787400"/>
                </a:moveTo>
                <a:lnTo>
                  <a:pt x="4883" y="74940"/>
                </a:lnTo>
                <a:lnTo>
                  <a:pt x="90170" y="0"/>
                </a:lnTo>
                <a:lnTo>
                  <a:pt x="906583" y="0"/>
                </a:lnTo>
                <a:lnTo>
                  <a:pt x="906583" y="708238"/>
                </a:lnTo>
                <a:lnTo>
                  <a:pt x="811530" y="787400"/>
                </a:lnTo>
                <a:lnTo>
                  <a:pt x="0" y="787400"/>
                </a:lnTo>
              </a:path>
            </a:pathLst>
          </a:custGeom>
          <a:noFill/>
          <a:ln w="2539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0911" name="object 79">
            <a:extLst>
              <a:ext uri="{FF2B5EF4-FFF2-40B4-BE49-F238E27FC236}">
                <a16:creationId xmlns:a16="http://schemas.microsoft.com/office/drawing/2014/main" id="{19EB407F-A256-437E-A8AE-57271EF2C1A1}"/>
              </a:ext>
            </a:extLst>
          </p:cNvPr>
          <p:cNvSpPr>
            <a:spLocks/>
          </p:cNvSpPr>
          <p:nvPr/>
        </p:nvSpPr>
        <p:spPr bwMode="auto">
          <a:xfrm>
            <a:off x="4391025" y="4748213"/>
            <a:ext cx="635000" cy="57150"/>
          </a:xfrm>
          <a:custGeom>
            <a:avLst/>
            <a:gdLst>
              <a:gd name="T0" fmla="*/ 0 w 901700"/>
              <a:gd name="T1" fmla="*/ 14374 h 80645"/>
              <a:gd name="T2" fmla="*/ 140561 w 901700"/>
              <a:gd name="T3" fmla="*/ 14374 h 80645"/>
              <a:gd name="T4" fmla="*/ 156178 w 901700"/>
              <a:gd name="T5" fmla="*/ 0 h 80645"/>
              <a:gd name="T6" fmla="*/ 0 60000 65536"/>
              <a:gd name="T7" fmla="*/ 0 60000 65536"/>
              <a:gd name="T8" fmla="*/ 0 60000 65536"/>
            </a:gdLst>
            <a:ahLst/>
            <a:cxnLst>
              <a:cxn ang="T6">
                <a:pos x="T0" y="T1"/>
              </a:cxn>
              <a:cxn ang="T7">
                <a:pos x="T2" y="T3"/>
              </a:cxn>
              <a:cxn ang="T8">
                <a:pos x="T4" y="T5"/>
              </a:cxn>
            </a:cxnLst>
            <a:rect l="0" t="0" r="r" b="b"/>
            <a:pathLst>
              <a:path w="901700" h="80645">
                <a:moveTo>
                  <a:pt x="0" y="80421"/>
                </a:moveTo>
                <a:lnTo>
                  <a:pt x="811530" y="80421"/>
                </a:lnTo>
                <a:lnTo>
                  <a:pt x="901700" y="0"/>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0912" name="object 80">
            <a:extLst>
              <a:ext uri="{FF2B5EF4-FFF2-40B4-BE49-F238E27FC236}">
                <a16:creationId xmlns:a16="http://schemas.microsoft.com/office/drawing/2014/main" id="{8B0DEDB2-BD3E-48DA-AD9F-0A15A2E546A7}"/>
              </a:ext>
            </a:extLst>
          </p:cNvPr>
          <p:cNvSpPr>
            <a:spLocks/>
          </p:cNvSpPr>
          <p:nvPr/>
        </p:nvSpPr>
        <p:spPr bwMode="auto">
          <a:xfrm>
            <a:off x="4965700" y="4803775"/>
            <a:ext cx="0" cy="501650"/>
          </a:xfrm>
          <a:custGeom>
            <a:avLst/>
            <a:gdLst>
              <a:gd name="T0" fmla="*/ 0 h 712470"/>
              <a:gd name="T1" fmla="*/ 123291 h 712470"/>
              <a:gd name="T2" fmla="*/ 0 60000 65536"/>
              <a:gd name="T3" fmla="*/ 0 60000 65536"/>
            </a:gdLst>
            <a:ahLst/>
            <a:cxnLst>
              <a:cxn ang="T2">
                <a:pos x="0" y="T0"/>
              </a:cxn>
              <a:cxn ang="T3">
                <a:pos x="0" y="T1"/>
              </a:cxn>
            </a:cxnLst>
            <a:rect l="0" t="0" r="r" b="b"/>
            <a:pathLst>
              <a:path h="712470">
                <a:moveTo>
                  <a:pt x="0" y="0"/>
                </a:moveTo>
                <a:lnTo>
                  <a:pt x="0" y="712459"/>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0913" name="object 81">
            <a:extLst>
              <a:ext uri="{FF2B5EF4-FFF2-40B4-BE49-F238E27FC236}">
                <a16:creationId xmlns:a16="http://schemas.microsoft.com/office/drawing/2014/main" id="{0C029B63-9FB3-4F80-83AB-AA4EC1FBEE2E}"/>
              </a:ext>
            </a:extLst>
          </p:cNvPr>
          <p:cNvSpPr>
            <a:spLocks/>
          </p:cNvSpPr>
          <p:nvPr/>
        </p:nvSpPr>
        <p:spPr bwMode="auto">
          <a:xfrm>
            <a:off x="4294188" y="3254375"/>
            <a:ext cx="773112" cy="692150"/>
          </a:xfrm>
          <a:custGeom>
            <a:avLst/>
            <a:gdLst>
              <a:gd name="T0" fmla="*/ 189166 w 1099185"/>
              <a:gd name="T1" fmla="*/ 0 h 984250"/>
              <a:gd name="T2" fmla="*/ 18917 w 1099185"/>
              <a:gd name="T3" fmla="*/ 0 h 984250"/>
              <a:gd name="T4" fmla="*/ 0 w 1099185"/>
              <a:gd name="T5" fmla="*/ 16927 h 984250"/>
              <a:gd name="T6" fmla="*/ 0 w 1099185"/>
              <a:gd name="T7" fmla="*/ 169270 h 984250"/>
              <a:gd name="T8" fmla="*/ 170249 w 1099185"/>
              <a:gd name="T9" fmla="*/ 169270 h 984250"/>
              <a:gd name="T10" fmla="*/ 189166 w 1099185"/>
              <a:gd name="T11" fmla="*/ 152343 h 984250"/>
              <a:gd name="T12" fmla="*/ 189166 w 1099185"/>
              <a:gd name="T13" fmla="*/ 0 h 9842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99185" h="984250">
                <a:moveTo>
                  <a:pt x="1098967" y="0"/>
                </a:moveTo>
                <a:lnTo>
                  <a:pt x="109896" y="0"/>
                </a:lnTo>
                <a:lnTo>
                  <a:pt x="0" y="98425"/>
                </a:lnTo>
                <a:lnTo>
                  <a:pt x="0" y="984250"/>
                </a:lnTo>
                <a:lnTo>
                  <a:pt x="989072" y="984250"/>
                </a:lnTo>
                <a:lnTo>
                  <a:pt x="1098967" y="885825"/>
                </a:lnTo>
                <a:lnTo>
                  <a:pt x="10989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0914" name="object 82">
            <a:extLst>
              <a:ext uri="{FF2B5EF4-FFF2-40B4-BE49-F238E27FC236}">
                <a16:creationId xmlns:a16="http://schemas.microsoft.com/office/drawing/2014/main" id="{C8D8DBEB-3F8E-4B01-AEA3-11FB9FF27E72}"/>
              </a:ext>
            </a:extLst>
          </p:cNvPr>
          <p:cNvSpPr>
            <a:spLocks/>
          </p:cNvSpPr>
          <p:nvPr/>
        </p:nvSpPr>
        <p:spPr bwMode="auto">
          <a:xfrm>
            <a:off x="4294188" y="3251200"/>
            <a:ext cx="769937" cy="696913"/>
          </a:xfrm>
          <a:custGeom>
            <a:avLst/>
            <a:gdLst>
              <a:gd name="T0" fmla="*/ 535 w 1095375"/>
              <a:gd name="T1" fmla="*/ 170726 h 990600"/>
              <a:gd name="T2" fmla="*/ 535 w 1095375"/>
              <a:gd name="T3" fmla="*/ 17792 h 990600"/>
              <a:gd name="T4" fmla="*/ 18856 w 1095375"/>
              <a:gd name="T5" fmla="*/ 0 h 990600"/>
              <a:gd name="T6" fmla="*/ 187932 w 1095375"/>
              <a:gd name="T7" fmla="*/ 0 h 990600"/>
              <a:gd name="T8" fmla="*/ 187932 w 1095375"/>
              <a:gd name="T9" fmla="*/ 153497 h 990600"/>
              <a:gd name="T10" fmla="*/ 169703 w 1095375"/>
              <a:gd name="T11" fmla="*/ 170726 h 990600"/>
              <a:gd name="T12" fmla="*/ 0 w 1095375"/>
              <a:gd name="T13" fmla="*/ 170726 h 990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95375" h="990600">
                <a:moveTo>
                  <a:pt x="3119" y="990600"/>
                </a:moveTo>
                <a:lnTo>
                  <a:pt x="3119" y="103235"/>
                </a:lnTo>
                <a:lnTo>
                  <a:pt x="109896" y="0"/>
                </a:lnTo>
                <a:lnTo>
                  <a:pt x="1095319" y="0"/>
                </a:lnTo>
                <a:lnTo>
                  <a:pt x="1095319" y="890635"/>
                </a:lnTo>
                <a:lnTo>
                  <a:pt x="989070" y="990600"/>
                </a:lnTo>
                <a:lnTo>
                  <a:pt x="0" y="990600"/>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0915" name="object 83">
            <a:extLst>
              <a:ext uri="{FF2B5EF4-FFF2-40B4-BE49-F238E27FC236}">
                <a16:creationId xmlns:a16="http://schemas.microsoft.com/office/drawing/2014/main" id="{0AD8EAF1-82AE-4B68-86AA-71CB25D0FA01}"/>
              </a:ext>
            </a:extLst>
          </p:cNvPr>
          <p:cNvSpPr>
            <a:spLocks/>
          </p:cNvSpPr>
          <p:nvPr/>
        </p:nvSpPr>
        <p:spPr bwMode="auto">
          <a:xfrm>
            <a:off x="4294188" y="3254375"/>
            <a:ext cx="773112" cy="68263"/>
          </a:xfrm>
          <a:custGeom>
            <a:avLst/>
            <a:gdLst>
              <a:gd name="T0" fmla="*/ 0 w 1099185"/>
              <a:gd name="T1" fmla="*/ 16575 h 97154"/>
              <a:gd name="T2" fmla="*/ 170249 w 1099185"/>
              <a:gd name="T3" fmla="*/ 16575 h 97154"/>
              <a:gd name="T4" fmla="*/ 189166 w 1099185"/>
              <a:gd name="T5" fmla="*/ 0 h 97154"/>
              <a:gd name="T6" fmla="*/ 0 60000 65536"/>
              <a:gd name="T7" fmla="*/ 0 60000 65536"/>
              <a:gd name="T8" fmla="*/ 0 60000 65536"/>
            </a:gdLst>
            <a:ahLst/>
            <a:cxnLst>
              <a:cxn ang="T6">
                <a:pos x="T0" y="T1"/>
              </a:cxn>
              <a:cxn ang="T7">
                <a:pos x="T2" y="T3"/>
              </a:cxn>
              <a:cxn ang="T8">
                <a:pos x="T4" y="T5"/>
              </a:cxn>
            </a:cxnLst>
            <a:rect l="0" t="0" r="r" b="b"/>
            <a:pathLst>
              <a:path w="1099185" h="97154">
                <a:moveTo>
                  <a:pt x="0" y="96789"/>
                </a:moveTo>
                <a:lnTo>
                  <a:pt x="989070" y="96789"/>
                </a:lnTo>
                <a:lnTo>
                  <a:pt x="1098967" y="0"/>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0916" name="object 84">
            <a:extLst>
              <a:ext uri="{FF2B5EF4-FFF2-40B4-BE49-F238E27FC236}">
                <a16:creationId xmlns:a16="http://schemas.microsoft.com/office/drawing/2014/main" id="{4CAF678A-1ED3-485B-B70E-86652313F8AD}"/>
              </a:ext>
            </a:extLst>
          </p:cNvPr>
          <p:cNvSpPr>
            <a:spLocks/>
          </p:cNvSpPr>
          <p:nvPr/>
        </p:nvSpPr>
        <p:spPr bwMode="auto">
          <a:xfrm>
            <a:off x="4992688" y="3324225"/>
            <a:ext cx="0" cy="623888"/>
          </a:xfrm>
          <a:custGeom>
            <a:avLst/>
            <a:gdLst>
              <a:gd name="T0" fmla="*/ 0 h 887729"/>
              <a:gd name="T1" fmla="*/ 152136 h 887729"/>
              <a:gd name="T2" fmla="*/ 0 60000 65536"/>
              <a:gd name="T3" fmla="*/ 0 60000 65536"/>
            </a:gdLst>
            <a:ahLst/>
            <a:cxnLst>
              <a:cxn ang="T2">
                <a:pos x="0" y="T0"/>
              </a:cxn>
              <a:cxn ang="T3">
                <a:pos x="0" y="T1"/>
              </a:cxn>
            </a:cxnLst>
            <a:rect l="0" t="0" r="r" b="b"/>
            <a:pathLst>
              <a:path h="887729">
                <a:moveTo>
                  <a:pt x="0" y="0"/>
                </a:moveTo>
                <a:lnTo>
                  <a:pt x="0" y="887364"/>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0917" name="object 85">
            <a:extLst>
              <a:ext uri="{FF2B5EF4-FFF2-40B4-BE49-F238E27FC236}">
                <a16:creationId xmlns:a16="http://schemas.microsoft.com/office/drawing/2014/main" id="{A8FCEC30-5354-41BF-BB0E-CCC10ADCF6AC}"/>
              </a:ext>
            </a:extLst>
          </p:cNvPr>
          <p:cNvSpPr>
            <a:spLocks/>
          </p:cNvSpPr>
          <p:nvPr/>
        </p:nvSpPr>
        <p:spPr bwMode="auto">
          <a:xfrm>
            <a:off x="4402138" y="3411538"/>
            <a:ext cx="496887" cy="436562"/>
          </a:xfrm>
          <a:custGeom>
            <a:avLst/>
            <a:gdLst>
              <a:gd name="T0" fmla="*/ 90261 w 706120"/>
              <a:gd name="T1" fmla="*/ 0 h 621664"/>
              <a:gd name="T2" fmla="*/ 78161 w 706120"/>
              <a:gd name="T3" fmla="*/ 409 h 621664"/>
              <a:gd name="T4" fmla="*/ 69228 w 706120"/>
              <a:gd name="T5" fmla="*/ 685 h 621664"/>
              <a:gd name="T6" fmla="*/ 61894 w 706120"/>
              <a:gd name="T7" fmla="*/ 854 h 621664"/>
              <a:gd name="T8" fmla="*/ 54589 w 706120"/>
              <a:gd name="T9" fmla="*/ 942 h 621664"/>
              <a:gd name="T10" fmla="*/ 45747 w 706120"/>
              <a:gd name="T11" fmla="*/ 975 h 621664"/>
              <a:gd name="T12" fmla="*/ 33799 w 706120"/>
              <a:gd name="T13" fmla="*/ 981 h 621664"/>
              <a:gd name="T14" fmla="*/ 25358 w 706120"/>
              <a:gd name="T15" fmla="*/ 1683 h 621664"/>
              <a:gd name="T16" fmla="*/ 17437 w 706120"/>
              <a:gd name="T17" fmla="*/ 3781 h 621664"/>
              <a:gd name="T18" fmla="*/ 10487 w 706120"/>
              <a:gd name="T19" fmla="*/ 7259 h 621664"/>
              <a:gd name="T20" fmla="*/ 4963 w 706120"/>
              <a:gd name="T21" fmla="*/ 12103 h 621664"/>
              <a:gd name="T22" fmla="*/ 1316 w 706120"/>
              <a:gd name="T23" fmla="*/ 18298 h 621664"/>
              <a:gd name="T24" fmla="*/ 0 w 706120"/>
              <a:gd name="T25" fmla="*/ 25831 h 621664"/>
              <a:gd name="T26" fmla="*/ 147 w 706120"/>
              <a:gd name="T27" fmla="*/ 36023 h 621664"/>
              <a:gd name="T28" fmla="*/ 526 w 706120"/>
              <a:gd name="T29" fmla="*/ 43827 h 621664"/>
              <a:gd name="T30" fmla="*/ 1044 w 706120"/>
              <a:gd name="T31" fmla="*/ 50197 h 621664"/>
              <a:gd name="T32" fmla="*/ 1608 w 706120"/>
              <a:gd name="T33" fmla="*/ 56089 h 621664"/>
              <a:gd name="T34" fmla="*/ 2125 w 706120"/>
              <a:gd name="T35" fmla="*/ 62459 h 621664"/>
              <a:gd name="T36" fmla="*/ 2504 w 706120"/>
              <a:gd name="T37" fmla="*/ 70263 h 621664"/>
              <a:gd name="T38" fmla="*/ 2651 w 706120"/>
              <a:gd name="T39" fmla="*/ 80455 h 621664"/>
              <a:gd name="T40" fmla="*/ 3771 w 706120"/>
              <a:gd name="T41" fmla="*/ 87999 h 621664"/>
              <a:gd name="T42" fmla="*/ 6927 w 706120"/>
              <a:gd name="T43" fmla="*/ 94228 h 621664"/>
              <a:gd name="T44" fmla="*/ 11813 w 706120"/>
              <a:gd name="T45" fmla="*/ 99115 h 621664"/>
              <a:gd name="T46" fmla="*/ 18124 w 706120"/>
              <a:gd name="T47" fmla="*/ 102637 h 621664"/>
              <a:gd name="T48" fmla="*/ 25554 w 706120"/>
              <a:gd name="T49" fmla="*/ 104768 h 621664"/>
              <a:gd name="T50" fmla="*/ 33799 w 706120"/>
              <a:gd name="T51" fmla="*/ 105484 h 621664"/>
              <a:gd name="T52" fmla="*/ 45746 w 706120"/>
              <a:gd name="T53" fmla="*/ 105532 h 621664"/>
              <a:gd name="T54" fmla="*/ 54576 w 706120"/>
              <a:gd name="T55" fmla="*/ 105653 h 621664"/>
              <a:gd name="T56" fmla="*/ 61849 w 706120"/>
              <a:gd name="T57" fmla="*/ 105809 h 621664"/>
              <a:gd name="T58" fmla="*/ 69122 w 706120"/>
              <a:gd name="T59" fmla="*/ 105966 h 621664"/>
              <a:gd name="T60" fmla="*/ 77954 w 706120"/>
              <a:gd name="T61" fmla="*/ 106086 h 621664"/>
              <a:gd name="T62" fmla="*/ 89904 w 706120"/>
              <a:gd name="T63" fmla="*/ 106134 h 621664"/>
              <a:gd name="T64" fmla="*/ 98038 w 706120"/>
              <a:gd name="T65" fmla="*/ 105370 h 621664"/>
              <a:gd name="T66" fmla="*/ 105199 w 706120"/>
              <a:gd name="T67" fmla="*/ 103119 h 621664"/>
              <a:gd name="T68" fmla="*/ 111161 w 706120"/>
              <a:gd name="T69" fmla="*/ 99440 h 621664"/>
              <a:gd name="T70" fmla="*/ 115699 w 706120"/>
              <a:gd name="T71" fmla="*/ 94396 h 621664"/>
              <a:gd name="T72" fmla="*/ 118587 w 706120"/>
              <a:gd name="T73" fmla="*/ 88047 h 621664"/>
              <a:gd name="T74" fmla="*/ 119599 w 706120"/>
              <a:gd name="T75" fmla="*/ 80455 h 621664"/>
              <a:gd name="T76" fmla="*/ 119698 w 706120"/>
              <a:gd name="T77" fmla="*/ 68823 h 621664"/>
              <a:gd name="T78" fmla="*/ 119961 w 706120"/>
              <a:gd name="T79" fmla="*/ 60228 h 621664"/>
              <a:gd name="T80" fmla="*/ 120342 w 706120"/>
              <a:gd name="T81" fmla="*/ 53152 h 621664"/>
              <a:gd name="T82" fmla="*/ 120796 w 706120"/>
              <a:gd name="T83" fmla="*/ 46076 h 621664"/>
              <a:gd name="T84" fmla="*/ 121275 w 706120"/>
              <a:gd name="T85" fmla="*/ 37482 h 621664"/>
              <a:gd name="T86" fmla="*/ 121734 w 706120"/>
              <a:gd name="T87" fmla="*/ 25853 h 621664"/>
              <a:gd name="T88" fmla="*/ 120564 w 706120"/>
              <a:gd name="T89" fmla="*/ 18313 h 621664"/>
              <a:gd name="T90" fmla="*/ 117293 w 706120"/>
              <a:gd name="T91" fmla="*/ 12079 h 621664"/>
              <a:gd name="T92" fmla="*/ 112273 w 706120"/>
              <a:gd name="T93" fmla="*/ 7142 h 621664"/>
              <a:gd name="T94" fmla="*/ 105859 w 706120"/>
              <a:gd name="T95" fmla="*/ 3490 h 621664"/>
              <a:gd name="T96" fmla="*/ 98403 w 706120"/>
              <a:gd name="T97" fmla="*/ 1112 h 621664"/>
              <a:gd name="T98" fmla="*/ 90261 w 706120"/>
              <a:gd name="T99" fmla="*/ 0 h 6216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706120" h="621664">
                <a:moveTo>
                  <a:pt x="523123" y="0"/>
                </a:moveTo>
                <a:lnTo>
                  <a:pt x="452995" y="2394"/>
                </a:lnTo>
                <a:lnTo>
                  <a:pt x="401223" y="4009"/>
                </a:lnTo>
                <a:lnTo>
                  <a:pt x="358716" y="4999"/>
                </a:lnTo>
                <a:lnTo>
                  <a:pt x="316384" y="5516"/>
                </a:lnTo>
                <a:lnTo>
                  <a:pt x="265137" y="5713"/>
                </a:lnTo>
                <a:lnTo>
                  <a:pt x="195886" y="5745"/>
                </a:lnTo>
                <a:lnTo>
                  <a:pt x="146966" y="9858"/>
                </a:lnTo>
                <a:lnTo>
                  <a:pt x="101057" y="22139"/>
                </a:lnTo>
                <a:lnTo>
                  <a:pt x="60781" y="42503"/>
                </a:lnTo>
                <a:lnTo>
                  <a:pt x="28763" y="70867"/>
                </a:lnTo>
                <a:lnTo>
                  <a:pt x="7628" y="107143"/>
                </a:lnTo>
                <a:lnTo>
                  <a:pt x="0" y="151249"/>
                </a:lnTo>
                <a:lnTo>
                  <a:pt x="851" y="210927"/>
                </a:lnTo>
                <a:lnTo>
                  <a:pt x="3046" y="256619"/>
                </a:lnTo>
                <a:lnTo>
                  <a:pt x="6048" y="293918"/>
                </a:lnTo>
                <a:lnTo>
                  <a:pt x="9318" y="328419"/>
                </a:lnTo>
                <a:lnTo>
                  <a:pt x="12320" y="365718"/>
                </a:lnTo>
                <a:lnTo>
                  <a:pt x="14515" y="411410"/>
                </a:lnTo>
                <a:lnTo>
                  <a:pt x="15367" y="471088"/>
                </a:lnTo>
                <a:lnTo>
                  <a:pt x="21856" y="515262"/>
                </a:lnTo>
                <a:lnTo>
                  <a:pt x="40146" y="551730"/>
                </a:lnTo>
                <a:lnTo>
                  <a:pt x="68464" y="580347"/>
                </a:lnTo>
                <a:lnTo>
                  <a:pt x="105041" y="600968"/>
                </a:lnTo>
                <a:lnTo>
                  <a:pt x="148105" y="613447"/>
                </a:lnTo>
                <a:lnTo>
                  <a:pt x="195886" y="617639"/>
                </a:lnTo>
                <a:lnTo>
                  <a:pt x="265127" y="617921"/>
                </a:lnTo>
                <a:lnTo>
                  <a:pt x="316307" y="618626"/>
                </a:lnTo>
                <a:lnTo>
                  <a:pt x="358457" y="619543"/>
                </a:lnTo>
                <a:lnTo>
                  <a:pt x="400609" y="620460"/>
                </a:lnTo>
                <a:lnTo>
                  <a:pt x="451796" y="621165"/>
                </a:lnTo>
                <a:lnTo>
                  <a:pt x="521050" y="621447"/>
                </a:lnTo>
                <a:lnTo>
                  <a:pt x="568198" y="616973"/>
                </a:lnTo>
                <a:lnTo>
                  <a:pt x="609702" y="603789"/>
                </a:lnTo>
                <a:lnTo>
                  <a:pt x="644255" y="582252"/>
                </a:lnTo>
                <a:lnTo>
                  <a:pt x="670553" y="552718"/>
                </a:lnTo>
                <a:lnTo>
                  <a:pt x="687289" y="515544"/>
                </a:lnTo>
                <a:lnTo>
                  <a:pt x="693158" y="471088"/>
                </a:lnTo>
                <a:lnTo>
                  <a:pt x="693727" y="402982"/>
                </a:lnTo>
                <a:lnTo>
                  <a:pt x="695253" y="352656"/>
                </a:lnTo>
                <a:lnTo>
                  <a:pt x="697466" y="311221"/>
                </a:lnTo>
                <a:lnTo>
                  <a:pt x="700097" y="269789"/>
                </a:lnTo>
                <a:lnTo>
                  <a:pt x="702874" y="219469"/>
                </a:lnTo>
                <a:lnTo>
                  <a:pt x="705528" y="151373"/>
                </a:lnTo>
                <a:lnTo>
                  <a:pt x="698752" y="107227"/>
                </a:lnTo>
                <a:lnTo>
                  <a:pt x="679792" y="70729"/>
                </a:lnTo>
                <a:lnTo>
                  <a:pt x="650699" y="41819"/>
                </a:lnTo>
                <a:lnTo>
                  <a:pt x="613523" y="20435"/>
                </a:lnTo>
                <a:lnTo>
                  <a:pt x="570314" y="6516"/>
                </a:lnTo>
                <a:lnTo>
                  <a:pt x="523123" y="0"/>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0918" name="object 86">
            <a:extLst>
              <a:ext uri="{FF2B5EF4-FFF2-40B4-BE49-F238E27FC236}">
                <a16:creationId xmlns:a16="http://schemas.microsoft.com/office/drawing/2014/main" id="{C45A71AE-1AA7-4DD5-9A5A-1747A059598C}"/>
              </a:ext>
            </a:extLst>
          </p:cNvPr>
          <p:cNvSpPr>
            <a:spLocks/>
          </p:cNvSpPr>
          <p:nvPr/>
        </p:nvSpPr>
        <p:spPr bwMode="auto">
          <a:xfrm>
            <a:off x="4484688" y="3527425"/>
            <a:ext cx="365125" cy="214313"/>
          </a:xfrm>
          <a:custGeom>
            <a:avLst/>
            <a:gdLst>
              <a:gd name="T0" fmla="*/ 0 w 520700"/>
              <a:gd name="T1" fmla="*/ 0 h 304800"/>
              <a:gd name="T2" fmla="*/ 88279 w 520700"/>
              <a:gd name="T3" fmla="*/ 0 h 304800"/>
              <a:gd name="T4" fmla="*/ 88279 w 520700"/>
              <a:gd name="T5" fmla="*/ 52382 h 304800"/>
              <a:gd name="T6" fmla="*/ 0 w 520700"/>
              <a:gd name="T7" fmla="*/ 52382 h 304800"/>
              <a:gd name="T8" fmla="*/ 0 w 520700"/>
              <a:gd name="T9" fmla="*/ 0 h 304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0700" h="304800">
                <a:moveTo>
                  <a:pt x="0" y="0"/>
                </a:moveTo>
                <a:lnTo>
                  <a:pt x="520700" y="0"/>
                </a:lnTo>
                <a:lnTo>
                  <a:pt x="520700" y="304800"/>
                </a:lnTo>
                <a:lnTo>
                  <a:pt x="0" y="304800"/>
                </a:lnTo>
                <a:lnTo>
                  <a:pt x="0" y="0"/>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0919" name="object 87">
            <a:extLst>
              <a:ext uri="{FF2B5EF4-FFF2-40B4-BE49-F238E27FC236}">
                <a16:creationId xmlns:a16="http://schemas.microsoft.com/office/drawing/2014/main" id="{3B89B858-0E7B-4861-AB88-7906037229BB}"/>
              </a:ext>
            </a:extLst>
          </p:cNvPr>
          <p:cNvSpPr>
            <a:spLocks/>
          </p:cNvSpPr>
          <p:nvPr/>
        </p:nvSpPr>
        <p:spPr bwMode="auto">
          <a:xfrm>
            <a:off x="4430713" y="3576638"/>
            <a:ext cx="106362" cy="0"/>
          </a:xfrm>
          <a:custGeom>
            <a:avLst/>
            <a:gdLst>
              <a:gd name="T0" fmla="*/ 0 w 152400"/>
              <a:gd name="T1" fmla="*/ 25234 w 152400"/>
              <a:gd name="T2" fmla="*/ 0 60000 65536"/>
              <a:gd name="T3" fmla="*/ 0 60000 65536"/>
            </a:gdLst>
            <a:ahLst/>
            <a:cxnLst>
              <a:cxn ang="T2">
                <a:pos x="T0" y="0"/>
              </a:cxn>
              <a:cxn ang="T3">
                <a:pos x="T1" y="0"/>
              </a:cxn>
            </a:cxnLst>
            <a:rect l="0" t="0" r="r" b="b"/>
            <a:pathLst>
              <a:path w="152400">
                <a:moveTo>
                  <a:pt x="0" y="0"/>
                </a:moveTo>
                <a:lnTo>
                  <a:pt x="152400" y="0"/>
                </a:lnTo>
              </a:path>
            </a:pathLst>
          </a:custGeom>
          <a:noFill/>
          <a:ln w="635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0920" name="object 88">
            <a:extLst>
              <a:ext uri="{FF2B5EF4-FFF2-40B4-BE49-F238E27FC236}">
                <a16:creationId xmlns:a16="http://schemas.microsoft.com/office/drawing/2014/main" id="{6B474E82-0EC5-47C5-ACA4-B2A36BDD0C5B}"/>
              </a:ext>
            </a:extLst>
          </p:cNvPr>
          <p:cNvSpPr>
            <a:spLocks/>
          </p:cNvSpPr>
          <p:nvPr/>
        </p:nvSpPr>
        <p:spPr bwMode="auto">
          <a:xfrm>
            <a:off x="4440238" y="3641725"/>
            <a:ext cx="90487" cy="0"/>
          </a:xfrm>
          <a:custGeom>
            <a:avLst/>
            <a:gdLst>
              <a:gd name="T0" fmla="*/ 0 w 128270"/>
              <a:gd name="T1" fmla="*/ 22374 w 128270"/>
              <a:gd name="T2" fmla="*/ 0 60000 65536"/>
              <a:gd name="T3" fmla="*/ 0 60000 65536"/>
            </a:gdLst>
            <a:ahLst/>
            <a:cxnLst>
              <a:cxn ang="T2">
                <a:pos x="T0" y="0"/>
              </a:cxn>
              <a:cxn ang="T3">
                <a:pos x="T1" y="0"/>
              </a:cxn>
            </a:cxnLst>
            <a:rect l="0" t="0" r="r" b="b"/>
            <a:pathLst>
              <a:path w="128270">
                <a:moveTo>
                  <a:pt x="0" y="0"/>
                </a:moveTo>
                <a:lnTo>
                  <a:pt x="128073" y="0"/>
                </a:lnTo>
              </a:path>
            </a:pathLst>
          </a:custGeom>
          <a:noFill/>
          <a:ln w="45397">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0921" name="object 89">
            <a:extLst>
              <a:ext uri="{FF2B5EF4-FFF2-40B4-BE49-F238E27FC236}">
                <a16:creationId xmlns:a16="http://schemas.microsoft.com/office/drawing/2014/main" id="{2CC499E9-DDEA-40FE-86E7-CE8CAC79F687}"/>
              </a:ext>
            </a:extLst>
          </p:cNvPr>
          <p:cNvSpPr>
            <a:spLocks/>
          </p:cNvSpPr>
          <p:nvPr/>
        </p:nvSpPr>
        <p:spPr bwMode="auto">
          <a:xfrm>
            <a:off x="4438650" y="3625850"/>
            <a:ext cx="90488" cy="36513"/>
          </a:xfrm>
          <a:custGeom>
            <a:avLst/>
            <a:gdLst>
              <a:gd name="T0" fmla="*/ 0 w 127000"/>
              <a:gd name="T1" fmla="*/ 0 h 50800"/>
              <a:gd name="T2" fmla="*/ 23320 w 127000"/>
              <a:gd name="T3" fmla="*/ 0 h 50800"/>
              <a:gd name="T4" fmla="*/ 23320 w 127000"/>
              <a:gd name="T5" fmla="*/ 9745 h 50800"/>
              <a:gd name="T6" fmla="*/ 0 w 127000"/>
              <a:gd name="T7" fmla="*/ 9745 h 50800"/>
              <a:gd name="T8" fmla="*/ 0 w 127000"/>
              <a:gd name="T9" fmla="*/ 0 h 50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7000" h="50800">
                <a:moveTo>
                  <a:pt x="0" y="0"/>
                </a:moveTo>
                <a:lnTo>
                  <a:pt x="127000" y="0"/>
                </a:lnTo>
                <a:lnTo>
                  <a:pt x="127000" y="50800"/>
                </a:lnTo>
                <a:lnTo>
                  <a:pt x="0" y="50800"/>
                </a:lnTo>
                <a:lnTo>
                  <a:pt x="0" y="0"/>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0922" name="object 90">
            <a:extLst>
              <a:ext uri="{FF2B5EF4-FFF2-40B4-BE49-F238E27FC236}">
                <a16:creationId xmlns:a16="http://schemas.microsoft.com/office/drawing/2014/main" id="{8FB4CE82-2343-4E6A-BEB7-03DF9522BE6B}"/>
              </a:ext>
            </a:extLst>
          </p:cNvPr>
          <p:cNvSpPr>
            <a:spLocks/>
          </p:cNvSpPr>
          <p:nvPr/>
        </p:nvSpPr>
        <p:spPr bwMode="auto">
          <a:xfrm>
            <a:off x="4430713" y="4902200"/>
            <a:ext cx="500062" cy="303213"/>
          </a:xfrm>
          <a:custGeom>
            <a:avLst/>
            <a:gdLst>
              <a:gd name="T0" fmla="*/ 0 w 711200"/>
              <a:gd name="T1" fmla="*/ 66352 h 431800"/>
              <a:gd name="T2" fmla="*/ 0 w 711200"/>
              <a:gd name="T3" fmla="*/ 7372 h 431800"/>
              <a:gd name="T4" fmla="*/ 1794 w 711200"/>
              <a:gd name="T5" fmla="*/ 5683 h 431800"/>
              <a:gd name="T6" fmla="*/ 13786 w 711200"/>
              <a:gd name="T7" fmla="*/ 2762 h 431800"/>
              <a:gd name="T8" fmla="*/ 23266 w 711200"/>
              <a:gd name="T9" fmla="*/ 1620 h 431800"/>
              <a:gd name="T10" fmla="*/ 34595 w 711200"/>
              <a:gd name="T11" fmla="*/ 749 h 431800"/>
              <a:gd name="T12" fmla="*/ 47413 w 711200"/>
              <a:gd name="T13" fmla="*/ 195 h 431800"/>
              <a:gd name="T14" fmla="*/ 61363 w 711200"/>
              <a:gd name="T15" fmla="*/ 0 h 431800"/>
              <a:gd name="T16" fmla="*/ 75312 w 711200"/>
              <a:gd name="T17" fmla="*/ 195 h 431800"/>
              <a:gd name="T18" fmla="*/ 88120 w 711200"/>
              <a:gd name="T19" fmla="*/ 749 h 431800"/>
              <a:gd name="T20" fmla="*/ 99420 w 711200"/>
              <a:gd name="T21" fmla="*/ 1620 h 431800"/>
              <a:gd name="T22" fmla="*/ 108847 w 711200"/>
              <a:gd name="T23" fmla="*/ 2762 h 431800"/>
              <a:gd name="T24" fmla="*/ 116034 w 711200"/>
              <a:gd name="T25" fmla="*/ 4130 h 431800"/>
              <a:gd name="T26" fmla="*/ 122223 w 711200"/>
              <a:gd name="T27" fmla="*/ 7372 h 431800"/>
              <a:gd name="T28" fmla="*/ 122223 w 711200"/>
              <a:gd name="T29" fmla="*/ 66352 h 431800"/>
              <a:gd name="T30" fmla="*/ 116034 w 711200"/>
              <a:gd name="T31" fmla="*/ 69592 h 431800"/>
              <a:gd name="T32" fmla="*/ 108847 w 711200"/>
              <a:gd name="T33" fmla="*/ 70962 h 431800"/>
              <a:gd name="T34" fmla="*/ 99420 w 711200"/>
              <a:gd name="T35" fmla="*/ 72103 h 431800"/>
              <a:gd name="T36" fmla="*/ 88120 w 711200"/>
              <a:gd name="T37" fmla="*/ 72974 h 431800"/>
              <a:gd name="T38" fmla="*/ 75312 w 711200"/>
              <a:gd name="T39" fmla="*/ 73529 h 431800"/>
              <a:gd name="T40" fmla="*/ 61363 w 711200"/>
              <a:gd name="T41" fmla="*/ 73724 h 431800"/>
              <a:gd name="T42" fmla="*/ 47414 w 711200"/>
              <a:gd name="T43" fmla="*/ 73529 h 431800"/>
              <a:gd name="T44" fmla="*/ 34607 w 711200"/>
              <a:gd name="T45" fmla="*/ 72974 h 431800"/>
              <a:gd name="T46" fmla="*/ 23306 w 711200"/>
              <a:gd name="T47" fmla="*/ 72103 h 431800"/>
              <a:gd name="T48" fmla="*/ 13880 w 711200"/>
              <a:gd name="T49" fmla="*/ 70962 h 431800"/>
              <a:gd name="T50" fmla="*/ 6693 w 711200"/>
              <a:gd name="T51" fmla="*/ 69592 h 431800"/>
              <a:gd name="T52" fmla="*/ 504 w 711200"/>
              <a:gd name="T53" fmla="*/ 66352 h 43180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711200" h="431800">
                <a:moveTo>
                  <a:pt x="0" y="388619"/>
                </a:moveTo>
                <a:lnTo>
                  <a:pt x="0" y="43179"/>
                </a:lnTo>
                <a:lnTo>
                  <a:pt x="10444" y="33283"/>
                </a:lnTo>
                <a:lnTo>
                  <a:pt x="80217" y="16178"/>
                </a:lnTo>
                <a:lnTo>
                  <a:pt x="135386" y="9490"/>
                </a:lnTo>
                <a:lnTo>
                  <a:pt x="201303" y="4391"/>
                </a:lnTo>
                <a:lnTo>
                  <a:pt x="275890" y="1141"/>
                </a:lnTo>
                <a:lnTo>
                  <a:pt x="357066" y="0"/>
                </a:lnTo>
                <a:lnTo>
                  <a:pt x="438234" y="1141"/>
                </a:lnTo>
                <a:lnTo>
                  <a:pt x="512761" y="4391"/>
                </a:lnTo>
                <a:lnTo>
                  <a:pt x="578517" y="9490"/>
                </a:lnTo>
                <a:lnTo>
                  <a:pt x="633369" y="16178"/>
                </a:lnTo>
                <a:lnTo>
                  <a:pt x="675187" y="24195"/>
                </a:lnTo>
                <a:lnTo>
                  <a:pt x="711200" y="43179"/>
                </a:lnTo>
                <a:lnTo>
                  <a:pt x="711200" y="388619"/>
                </a:lnTo>
                <a:lnTo>
                  <a:pt x="675187" y="407604"/>
                </a:lnTo>
                <a:lnTo>
                  <a:pt x="633369" y="415621"/>
                </a:lnTo>
                <a:lnTo>
                  <a:pt x="578517" y="422309"/>
                </a:lnTo>
                <a:lnTo>
                  <a:pt x="512761" y="427408"/>
                </a:lnTo>
                <a:lnTo>
                  <a:pt x="438234" y="430658"/>
                </a:lnTo>
                <a:lnTo>
                  <a:pt x="357066" y="431799"/>
                </a:lnTo>
                <a:lnTo>
                  <a:pt x="275899" y="430658"/>
                </a:lnTo>
                <a:lnTo>
                  <a:pt x="201372" y="427408"/>
                </a:lnTo>
                <a:lnTo>
                  <a:pt x="135617" y="422309"/>
                </a:lnTo>
                <a:lnTo>
                  <a:pt x="80764" y="415621"/>
                </a:lnTo>
                <a:lnTo>
                  <a:pt x="38945" y="407604"/>
                </a:lnTo>
                <a:lnTo>
                  <a:pt x="2933" y="388619"/>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0923" name="object 91">
            <a:extLst>
              <a:ext uri="{FF2B5EF4-FFF2-40B4-BE49-F238E27FC236}">
                <a16:creationId xmlns:a16="http://schemas.microsoft.com/office/drawing/2014/main" id="{A109BC61-A0B9-4348-A4F6-E4A027B1B248}"/>
              </a:ext>
            </a:extLst>
          </p:cNvPr>
          <p:cNvSpPr>
            <a:spLocks/>
          </p:cNvSpPr>
          <p:nvPr/>
        </p:nvSpPr>
        <p:spPr bwMode="auto">
          <a:xfrm>
            <a:off x="4432300" y="4932363"/>
            <a:ext cx="498475" cy="30162"/>
          </a:xfrm>
          <a:custGeom>
            <a:avLst/>
            <a:gdLst>
              <a:gd name="T0" fmla="*/ 0 w 708660"/>
              <a:gd name="T1" fmla="*/ 0 h 43179"/>
              <a:gd name="T2" fmla="*/ 6201 w 708660"/>
              <a:gd name="T3" fmla="*/ 3157 h 43179"/>
              <a:gd name="T4" fmla="*/ 13402 w 708660"/>
              <a:gd name="T5" fmla="*/ 4491 h 43179"/>
              <a:gd name="T6" fmla="*/ 22848 w 708660"/>
              <a:gd name="T7" fmla="*/ 5603 h 43179"/>
              <a:gd name="T8" fmla="*/ 34171 w 708660"/>
              <a:gd name="T9" fmla="*/ 6451 h 43179"/>
              <a:gd name="T10" fmla="*/ 47004 w 708660"/>
              <a:gd name="T11" fmla="*/ 6992 h 43179"/>
              <a:gd name="T12" fmla="*/ 60981 w 708660"/>
              <a:gd name="T13" fmla="*/ 7181 h 43179"/>
              <a:gd name="T14" fmla="*/ 74958 w 708660"/>
              <a:gd name="T15" fmla="*/ 6992 h 43179"/>
              <a:gd name="T16" fmla="*/ 87791 w 708660"/>
              <a:gd name="T17" fmla="*/ 6451 h 43179"/>
              <a:gd name="T18" fmla="*/ 99114 w 708660"/>
              <a:gd name="T19" fmla="*/ 5603 h 43179"/>
              <a:gd name="T20" fmla="*/ 108559 w 708660"/>
              <a:gd name="T21" fmla="*/ 4491 h 43179"/>
              <a:gd name="T22" fmla="*/ 115760 w 708660"/>
              <a:gd name="T23" fmla="*/ 3157 h 43179"/>
              <a:gd name="T24" fmla="*/ 120350 w 708660"/>
              <a:gd name="T25" fmla="*/ 1646 h 43179"/>
              <a:gd name="T26" fmla="*/ 121962 w 708660"/>
              <a:gd name="T27" fmla="*/ 0 h 43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08660" h="43179">
                <a:moveTo>
                  <a:pt x="0" y="0"/>
                </a:moveTo>
                <a:lnTo>
                  <a:pt x="36012" y="18984"/>
                </a:lnTo>
                <a:lnTo>
                  <a:pt x="77831" y="27001"/>
                </a:lnTo>
                <a:lnTo>
                  <a:pt x="132683" y="33689"/>
                </a:lnTo>
                <a:lnTo>
                  <a:pt x="198438" y="38788"/>
                </a:lnTo>
                <a:lnTo>
                  <a:pt x="272965" y="42038"/>
                </a:lnTo>
                <a:lnTo>
                  <a:pt x="354133" y="43179"/>
                </a:lnTo>
                <a:lnTo>
                  <a:pt x="435301" y="42038"/>
                </a:lnTo>
                <a:lnTo>
                  <a:pt x="509828" y="38788"/>
                </a:lnTo>
                <a:lnTo>
                  <a:pt x="575583" y="33689"/>
                </a:lnTo>
                <a:lnTo>
                  <a:pt x="630435" y="27001"/>
                </a:lnTo>
                <a:lnTo>
                  <a:pt x="672254" y="18984"/>
                </a:lnTo>
                <a:lnTo>
                  <a:pt x="698908" y="9896"/>
                </a:lnTo>
                <a:lnTo>
                  <a:pt x="708266" y="0"/>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0924" name="object 92">
            <a:extLst>
              <a:ext uri="{FF2B5EF4-FFF2-40B4-BE49-F238E27FC236}">
                <a16:creationId xmlns:a16="http://schemas.microsoft.com/office/drawing/2014/main" id="{8B2C993B-6956-4390-A4F8-F42712686B02}"/>
              </a:ext>
            </a:extLst>
          </p:cNvPr>
          <p:cNvSpPr>
            <a:spLocks/>
          </p:cNvSpPr>
          <p:nvPr/>
        </p:nvSpPr>
        <p:spPr bwMode="auto">
          <a:xfrm>
            <a:off x="4681538" y="4070350"/>
            <a:ext cx="0" cy="822325"/>
          </a:xfrm>
          <a:custGeom>
            <a:avLst/>
            <a:gdLst>
              <a:gd name="T0" fmla="*/ 0 w 1270"/>
              <a:gd name="T1" fmla="*/ 200795 h 1169670"/>
              <a:gd name="T2" fmla="*/ 0 w 1270"/>
              <a:gd name="T3" fmla="*/ 0 h 1169670"/>
              <a:gd name="T4" fmla="*/ 0 60000 65536"/>
              <a:gd name="T5" fmla="*/ 0 60000 65536"/>
            </a:gdLst>
            <a:ahLst/>
            <a:cxnLst>
              <a:cxn ang="T4">
                <a:pos x="T0" y="T1"/>
              </a:cxn>
              <a:cxn ang="T5">
                <a:pos x="T2" y="T3"/>
              </a:cxn>
            </a:cxnLst>
            <a:rect l="0" t="0" r="r" b="b"/>
            <a:pathLst>
              <a:path w="1270" h="1169670">
                <a:moveTo>
                  <a:pt x="894" y="1169098"/>
                </a:moveTo>
                <a:lnTo>
                  <a:pt x="0" y="0"/>
                </a:lnTo>
              </a:path>
            </a:pathLst>
          </a:custGeom>
          <a:noFill/>
          <a:ln w="2539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0925" name="object 93">
            <a:extLst>
              <a:ext uri="{FF2B5EF4-FFF2-40B4-BE49-F238E27FC236}">
                <a16:creationId xmlns:a16="http://schemas.microsoft.com/office/drawing/2014/main" id="{5765144D-4467-4212-AD39-09445FCC877E}"/>
              </a:ext>
            </a:extLst>
          </p:cNvPr>
          <p:cNvSpPr>
            <a:spLocks/>
          </p:cNvSpPr>
          <p:nvPr/>
        </p:nvSpPr>
        <p:spPr bwMode="auto">
          <a:xfrm>
            <a:off x="4679950" y="3984625"/>
            <a:ext cx="1588" cy="85725"/>
          </a:xfrm>
          <a:custGeom>
            <a:avLst/>
            <a:gdLst>
              <a:gd name="T0" fmla="*/ 0 w 635"/>
              <a:gd name="T1" fmla="*/ 0 h 121920"/>
              <a:gd name="T2" fmla="*/ 8993 w 635"/>
              <a:gd name="T3" fmla="*/ 20952 h 121920"/>
              <a:gd name="T4" fmla="*/ 0 60000 65536"/>
              <a:gd name="T5" fmla="*/ 0 60000 65536"/>
            </a:gdLst>
            <a:ahLst/>
            <a:cxnLst>
              <a:cxn ang="T4">
                <a:pos x="T0" y="T1"/>
              </a:cxn>
              <a:cxn ang="T5">
                <a:pos x="T2" y="T3"/>
              </a:cxn>
            </a:cxnLst>
            <a:rect l="0" t="0" r="r" b="b"/>
            <a:pathLst>
              <a:path w="635" h="121920">
                <a:moveTo>
                  <a:pt x="0" y="0"/>
                </a:moveTo>
                <a:lnTo>
                  <a:pt x="92" y="121919"/>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0926" name="object 94">
            <a:extLst>
              <a:ext uri="{FF2B5EF4-FFF2-40B4-BE49-F238E27FC236}">
                <a16:creationId xmlns:a16="http://schemas.microsoft.com/office/drawing/2014/main" id="{6931C1B8-7001-4210-ADA2-43F4BB410A41}"/>
              </a:ext>
            </a:extLst>
          </p:cNvPr>
          <p:cNvSpPr>
            <a:spLocks/>
          </p:cNvSpPr>
          <p:nvPr/>
        </p:nvSpPr>
        <p:spPr bwMode="auto">
          <a:xfrm>
            <a:off x="4648200" y="3984625"/>
            <a:ext cx="65088" cy="85725"/>
          </a:xfrm>
          <a:custGeom>
            <a:avLst/>
            <a:gdLst>
              <a:gd name="T0" fmla="*/ 0 w 91439"/>
              <a:gd name="T1" fmla="*/ 20422 h 122554"/>
              <a:gd name="T2" fmla="*/ 8338 w 91439"/>
              <a:gd name="T3" fmla="*/ 0 h 122554"/>
              <a:gd name="T4" fmla="*/ 16710 w 91439"/>
              <a:gd name="T5" fmla="*/ 20410 h 122554"/>
              <a:gd name="T6" fmla="*/ 0 60000 65536"/>
              <a:gd name="T7" fmla="*/ 0 60000 65536"/>
              <a:gd name="T8" fmla="*/ 0 60000 65536"/>
            </a:gdLst>
            <a:ahLst/>
            <a:cxnLst>
              <a:cxn ang="T6">
                <a:pos x="T0" y="T1"/>
              </a:cxn>
              <a:cxn ang="T7">
                <a:pos x="T2" y="T3"/>
              </a:cxn>
              <a:cxn ang="T8">
                <a:pos x="T4" y="T5"/>
              </a:cxn>
            </a:cxnLst>
            <a:rect l="0" t="0" r="r" b="b"/>
            <a:pathLst>
              <a:path w="91439" h="122554">
                <a:moveTo>
                  <a:pt x="0" y="121954"/>
                </a:moveTo>
                <a:lnTo>
                  <a:pt x="45627" y="0"/>
                </a:lnTo>
                <a:lnTo>
                  <a:pt x="91439" y="121884"/>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95" name="object 95">
            <a:extLst>
              <a:ext uri="{FF2B5EF4-FFF2-40B4-BE49-F238E27FC236}">
                <a16:creationId xmlns:a16="http://schemas.microsoft.com/office/drawing/2014/main" id="{057B22D2-621E-43EE-B318-512EA736E1D5}"/>
              </a:ext>
            </a:extLst>
          </p:cNvPr>
          <p:cNvSpPr txBox="1"/>
          <p:nvPr/>
        </p:nvSpPr>
        <p:spPr>
          <a:xfrm>
            <a:off x="3341688" y="2286000"/>
            <a:ext cx="1722437" cy="315913"/>
          </a:xfrm>
          <a:prstGeom prst="rect">
            <a:avLst/>
          </a:prstGeom>
          <a:solidFill>
            <a:srgbClr val="FFFFFF"/>
          </a:solidFill>
          <a:ln w="25400">
            <a:solidFill>
              <a:srgbClr val="000000"/>
            </a:solidFill>
          </a:ln>
        </p:spPr>
        <p:txBody>
          <a:bodyPr lIns="0" tIns="83493" rIns="0" bIns="0">
            <a:spAutoFit/>
          </a:bodyPr>
          <a:lstStyle/>
          <a:p>
            <a:pPr marL="89294">
              <a:lnSpc>
                <a:spcPts val="921"/>
              </a:lnSpc>
              <a:spcBef>
                <a:spcPts val="657"/>
              </a:spcBef>
              <a:defRPr/>
            </a:pPr>
            <a:r>
              <a:rPr sz="773" b="1" spc="-4" dirty="0">
                <a:solidFill>
                  <a:srgbClr val="303942"/>
                </a:solidFill>
                <a:latin typeface="Lucida Sans Typewriter"/>
                <a:cs typeface="Lucida Sans Typewriter"/>
              </a:rPr>
              <a:t>获取/状态/</a:t>
            </a:r>
            <a:r>
              <a:rPr sz="773" b="1" spc="-7" dirty="0">
                <a:solidFill>
                  <a:srgbClr val="303942"/>
                </a:solidFill>
                <a:latin typeface="Lucida Sans Typewriter"/>
                <a:cs typeface="Lucida Sans Typewriter"/>
              </a:rPr>
              <a:t> </a:t>
            </a:r>
            <a:r>
              <a:rPr sz="773" b="1" spc="-4" dirty="0">
                <a:solidFill>
                  <a:srgbClr val="303942"/>
                </a:solidFill>
                <a:latin typeface="Lucida Sans Typewriter"/>
                <a:cs typeface="Lucida Sans Typewriter"/>
              </a:rPr>
              <a:t>HTTP/1。1</a:t>
            </a:r>
            <a:endParaRPr sz="773">
              <a:latin typeface="Lucida Sans Typewriter"/>
              <a:cs typeface="Lucida Sans Typewriter"/>
            </a:endParaRPr>
          </a:p>
          <a:p>
            <a:pPr marL="89294">
              <a:lnSpc>
                <a:spcPts val="921"/>
              </a:lnSpc>
              <a:defRPr/>
            </a:pPr>
            <a:r>
              <a:rPr sz="773" spc="-4" dirty="0">
                <a:solidFill>
                  <a:srgbClr val="303942"/>
                </a:solidFill>
                <a:latin typeface="Lucida Console"/>
                <a:cs typeface="Lucida Console"/>
              </a:rPr>
              <a:t>主持人: internal.service.com</a:t>
            </a:r>
            <a:endParaRPr sz="773">
              <a:latin typeface="Lucida Console"/>
              <a:cs typeface="Lucida Console"/>
            </a:endParaRPr>
          </a:p>
        </p:txBody>
      </p:sp>
      <p:sp>
        <p:nvSpPr>
          <p:cNvPr id="120928" name="object 96">
            <a:extLst>
              <a:ext uri="{FF2B5EF4-FFF2-40B4-BE49-F238E27FC236}">
                <a16:creationId xmlns:a16="http://schemas.microsoft.com/office/drawing/2014/main" id="{53AB8AD5-4B90-4A68-A80E-74394D59FB0A}"/>
              </a:ext>
            </a:extLst>
          </p:cNvPr>
          <p:cNvSpPr>
            <a:spLocks noChangeArrowheads="1"/>
          </p:cNvSpPr>
          <p:nvPr/>
        </p:nvSpPr>
        <p:spPr bwMode="auto">
          <a:xfrm>
            <a:off x="4894263" y="2968625"/>
            <a:ext cx="474662" cy="482600"/>
          </a:xfrm>
          <a:prstGeom prst="rect">
            <a:avLst/>
          </a:prstGeom>
          <a:blipFill dpi="0" rotWithShape="1">
            <a:blip r:embed="rId1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0929" name="object 97">
            <a:extLst>
              <a:ext uri="{FF2B5EF4-FFF2-40B4-BE49-F238E27FC236}">
                <a16:creationId xmlns:a16="http://schemas.microsoft.com/office/drawing/2014/main" id="{296C2118-62D5-467B-93E1-74ED30DF42CF}"/>
              </a:ext>
            </a:extLst>
          </p:cNvPr>
          <p:cNvSpPr>
            <a:spLocks/>
          </p:cNvSpPr>
          <p:nvPr/>
        </p:nvSpPr>
        <p:spPr bwMode="auto">
          <a:xfrm>
            <a:off x="4894263" y="2968625"/>
            <a:ext cx="473075" cy="479425"/>
          </a:xfrm>
          <a:custGeom>
            <a:avLst/>
            <a:gdLst>
              <a:gd name="T0" fmla="*/ 115434 w 673100"/>
              <a:gd name="T1" fmla="*/ 34218 h 681354"/>
              <a:gd name="T2" fmla="*/ 113570 w 673100"/>
              <a:gd name="T3" fmla="*/ 23019 h 681354"/>
              <a:gd name="T4" fmla="*/ 103451 w 673100"/>
              <a:gd name="T5" fmla="*/ 11320 h 681354"/>
              <a:gd name="T6" fmla="*/ 96893 w 673100"/>
              <a:gd name="T7" fmla="*/ 4727 h 681354"/>
              <a:gd name="T8" fmla="*/ 87912 w 673100"/>
              <a:gd name="T9" fmla="*/ 175 h 681354"/>
              <a:gd name="T10" fmla="*/ 81308 w 673100"/>
              <a:gd name="T11" fmla="*/ 0 h 681354"/>
              <a:gd name="T12" fmla="*/ 74617 w 673100"/>
              <a:gd name="T13" fmla="*/ 0 h 681354"/>
              <a:gd name="T14" fmla="*/ 65053 w 673100"/>
              <a:gd name="T15" fmla="*/ 0 h 681354"/>
              <a:gd name="T16" fmla="*/ 0 w 673100"/>
              <a:gd name="T17" fmla="*/ 0 h 681354"/>
              <a:gd name="T18" fmla="*/ 0 w 673100"/>
              <a:gd name="T19" fmla="*/ 117457 h 681354"/>
              <a:gd name="T20" fmla="*/ 115434 w 673100"/>
              <a:gd name="T21" fmla="*/ 117457 h 681354"/>
              <a:gd name="T22" fmla="*/ 115434 w 673100"/>
              <a:gd name="T23" fmla="*/ 34218 h 6813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73100" h="681354">
                <a:moveTo>
                  <a:pt x="673100" y="198389"/>
                </a:moveTo>
                <a:lnTo>
                  <a:pt x="662237" y="133460"/>
                </a:lnTo>
                <a:lnTo>
                  <a:pt x="603229" y="65631"/>
                </a:lnTo>
                <a:lnTo>
                  <a:pt x="564990" y="27407"/>
                </a:lnTo>
                <a:lnTo>
                  <a:pt x="512622" y="1015"/>
                </a:lnTo>
                <a:lnTo>
                  <a:pt x="474115" y="0"/>
                </a:lnTo>
                <a:lnTo>
                  <a:pt x="435100" y="0"/>
                </a:lnTo>
                <a:lnTo>
                  <a:pt x="379325" y="0"/>
                </a:lnTo>
                <a:lnTo>
                  <a:pt x="0" y="0"/>
                </a:lnTo>
                <a:lnTo>
                  <a:pt x="0" y="680989"/>
                </a:lnTo>
                <a:lnTo>
                  <a:pt x="673100" y="680989"/>
                </a:lnTo>
                <a:lnTo>
                  <a:pt x="673100" y="198389"/>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0930" name="object 98">
            <a:extLst>
              <a:ext uri="{FF2B5EF4-FFF2-40B4-BE49-F238E27FC236}">
                <a16:creationId xmlns:a16="http://schemas.microsoft.com/office/drawing/2014/main" id="{3E7B2E77-498C-4876-9CB9-E482DED00C49}"/>
              </a:ext>
            </a:extLst>
          </p:cNvPr>
          <p:cNvSpPr>
            <a:spLocks noChangeArrowheads="1"/>
          </p:cNvSpPr>
          <p:nvPr/>
        </p:nvSpPr>
        <p:spPr bwMode="auto">
          <a:xfrm>
            <a:off x="5221288" y="2959100"/>
            <a:ext cx="157162" cy="158750"/>
          </a:xfrm>
          <a:prstGeom prst="rect">
            <a:avLst/>
          </a:prstGeom>
          <a:blipFill dpi="0" rotWithShape="1">
            <a:blip r:embed="rId1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99" name="object 99">
            <a:extLst>
              <a:ext uri="{FF2B5EF4-FFF2-40B4-BE49-F238E27FC236}">
                <a16:creationId xmlns:a16="http://schemas.microsoft.com/office/drawing/2014/main" id="{59754565-1804-4543-8998-F86A6EAC871B}"/>
              </a:ext>
            </a:extLst>
          </p:cNvPr>
          <p:cNvSpPr txBox="1"/>
          <p:nvPr/>
        </p:nvSpPr>
        <p:spPr>
          <a:xfrm>
            <a:off x="4964113" y="3128963"/>
            <a:ext cx="333375" cy="139700"/>
          </a:xfrm>
          <a:prstGeom prst="rect">
            <a:avLst/>
          </a:prstGeom>
        </p:spPr>
        <p:txBody>
          <a:bodyPr lIns="0" tIns="8930" rIns="0" bIns="0">
            <a:spAutoFit/>
          </a:bodyPr>
          <a:lstStyle/>
          <a:p>
            <a:pPr marL="8929">
              <a:spcBef>
                <a:spcPts val="70"/>
              </a:spcBef>
              <a:defRPr/>
            </a:pPr>
            <a:r>
              <a:rPr sz="844" spc="-236" dirty="0">
                <a:latin typeface="Arial"/>
                <a:cs typeface="Arial"/>
              </a:rPr>
              <a:t>/</a:t>
            </a:r>
            <a:r>
              <a:rPr sz="844" spc="-4" dirty="0">
                <a:latin typeface="Arial"/>
                <a:cs typeface="Arial"/>
              </a:rPr>
              <a:t>/</a:t>
            </a:r>
            <a:r>
              <a:rPr sz="844" spc="-422" dirty="0">
                <a:latin typeface="Arial"/>
                <a:cs typeface="Arial"/>
              </a:rPr>
              <a:t>s</a:t>
            </a:r>
            <a:r>
              <a:rPr sz="844" dirty="0">
                <a:latin typeface="Arial"/>
                <a:cs typeface="Arial"/>
              </a:rPr>
              <a:t>s</a:t>
            </a:r>
            <a:r>
              <a:rPr sz="844" spc="-236" dirty="0">
                <a:latin typeface="Arial"/>
                <a:cs typeface="Arial"/>
              </a:rPr>
              <a:t>t</a:t>
            </a:r>
            <a:r>
              <a:rPr sz="844" spc="-4" dirty="0">
                <a:latin typeface="Arial"/>
                <a:cs typeface="Arial"/>
              </a:rPr>
              <a:t>t</a:t>
            </a:r>
            <a:r>
              <a:rPr sz="844" spc="-471" dirty="0">
                <a:latin typeface="Arial"/>
                <a:cs typeface="Arial"/>
              </a:rPr>
              <a:t>一个</a:t>
            </a:r>
            <a:r>
              <a:rPr sz="844" dirty="0">
                <a:latin typeface="Arial"/>
                <a:cs typeface="Arial"/>
              </a:rPr>
              <a:t>一个</a:t>
            </a:r>
            <a:r>
              <a:rPr sz="844" spc="-236" dirty="0">
                <a:latin typeface="Arial"/>
                <a:cs typeface="Arial"/>
              </a:rPr>
              <a:t>t</a:t>
            </a:r>
            <a:r>
              <a:rPr sz="844" spc="-4" dirty="0">
                <a:latin typeface="Arial"/>
                <a:cs typeface="Arial"/>
              </a:rPr>
              <a:t>t</a:t>
            </a:r>
            <a:r>
              <a:rPr sz="844" spc="-471" dirty="0">
                <a:latin typeface="Arial"/>
                <a:cs typeface="Arial"/>
              </a:rPr>
              <a:t>美国</a:t>
            </a:r>
            <a:r>
              <a:rPr sz="844" dirty="0">
                <a:latin typeface="Arial"/>
                <a:cs typeface="Arial"/>
              </a:rPr>
              <a:t>美国</a:t>
            </a:r>
            <a:r>
              <a:rPr sz="844" spc="-422" dirty="0">
                <a:latin typeface="Arial"/>
                <a:cs typeface="Arial"/>
              </a:rPr>
              <a:t>s</a:t>
            </a:r>
            <a:r>
              <a:rPr sz="844" dirty="0">
                <a:latin typeface="Arial"/>
                <a:cs typeface="Arial"/>
              </a:rPr>
              <a:t>s</a:t>
            </a:r>
            <a:endParaRPr sz="844">
              <a:latin typeface="Arial"/>
              <a:cs typeface="Arial"/>
            </a:endParaRPr>
          </a:p>
        </p:txBody>
      </p:sp>
      <p:sp>
        <p:nvSpPr>
          <p:cNvPr id="120932" name="object 100">
            <a:extLst>
              <a:ext uri="{FF2B5EF4-FFF2-40B4-BE49-F238E27FC236}">
                <a16:creationId xmlns:a16="http://schemas.microsoft.com/office/drawing/2014/main" id="{FDCD69F7-C5B6-4110-9814-08C0C53EFBAF}"/>
              </a:ext>
            </a:extLst>
          </p:cNvPr>
          <p:cNvSpPr>
            <a:spLocks/>
          </p:cNvSpPr>
          <p:nvPr/>
        </p:nvSpPr>
        <p:spPr bwMode="auto">
          <a:xfrm>
            <a:off x="4976813" y="1744663"/>
            <a:ext cx="309562" cy="409575"/>
          </a:xfrm>
          <a:custGeom>
            <a:avLst/>
            <a:gdLst>
              <a:gd name="T0" fmla="*/ 37451 w 440689"/>
              <a:gd name="T1" fmla="*/ 85140 h 581025"/>
              <a:gd name="T2" fmla="*/ 39869 w 440689"/>
              <a:gd name="T3" fmla="*/ 90991 h 581025"/>
              <a:gd name="T4" fmla="*/ 42803 w 440689"/>
              <a:gd name="T5" fmla="*/ 97788 h 581025"/>
              <a:gd name="T6" fmla="*/ 49066 w 440689"/>
              <a:gd name="T7" fmla="*/ 101047 h 581025"/>
              <a:gd name="T8" fmla="*/ 49502 w 440689"/>
              <a:gd name="T9" fmla="*/ 101039 h 581025"/>
              <a:gd name="T10" fmla="*/ 58703 w 440689"/>
              <a:gd name="T11" fmla="*/ 88385 h 581025"/>
              <a:gd name="T12" fmla="*/ 5516 w 440689"/>
              <a:gd name="T13" fmla="*/ 44985 h 581025"/>
              <a:gd name="T14" fmla="*/ 811 w 440689"/>
              <a:gd name="T15" fmla="*/ 46976 h 581025"/>
              <a:gd name="T16" fmla="*/ 3420 w 440689"/>
              <a:gd name="T17" fmla="*/ 58898 h 581025"/>
              <a:gd name="T18" fmla="*/ 13010 w 440689"/>
              <a:gd name="T19" fmla="*/ 72793 h 581025"/>
              <a:gd name="T20" fmla="*/ 11900 w 440689"/>
              <a:gd name="T21" fmla="*/ 80395 h 581025"/>
              <a:gd name="T22" fmla="*/ 9340 w 440689"/>
              <a:gd name="T23" fmla="*/ 89214 h 581025"/>
              <a:gd name="T24" fmla="*/ 12851 w 440689"/>
              <a:gd name="T25" fmla="*/ 96031 h 581025"/>
              <a:gd name="T26" fmla="*/ 19947 w 440689"/>
              <a:gd name="T27" fmla="*/ 97752 h 581025"/>
              <a:gd name="T28" fmla="*/ 32875 w 440689"/>
              <a:gd name="T29" fmla="*/ 86090 h 581025"/>
              <a:gd name="T30" fmla="*/ 58017 w 440689"/>
              <a:gd name="T31" fmla="*/ 84296 h 581025"/>
              <a:gd name="T32" fmla="*/ 56789 w 440689"/>
              <a:gd name="T33" fmla="*/ 78467 h 581025"/>
              <a:gd name="T34" fmla="*/ 58354 w 440689"/>
              <a:gd name="T35" fmla="*/ 72241 h 581025"/>
              <a:gd name="T36" fmla="*/ 64198 w 440689"/>
              <a:gd name="T37" fmla="*/ 68101 h 581025"/>
              <a:gd name="T38" fmla="*/ 75216 w 440689"/>
              <a:gd name="T39" fmla="*/ 57519 h 581025"/>
              <a:gd name="T40" fmla="*/ 44049 w 440689"/>
              <a:gd name="T41" fmla="*/ 56501 h 581025"/>
              <a:gd name="T42" fmla="*/ 19209 w 440689"/>
              <a:gd name="T43" fmla="*/ 53206 h 581025"/>
              <a:gd name="T44" fmla="*/ 9393 w 440689"/>
              <a:gd name="T45" fmla="*/ 46644 h 581025"/>
              <a:gd name="T46" fmla="*/ 5516 w 440689"/>
              <a:gd name="T47" fmla="*/ 44985 h 581025"/>
              <a:gd name="T48" fmla="*/ 69111 w 440689"/>
              <a:gd name="T49" fmla="*/ 50865 h 581025"/>
              <a:gd name="T50" fmla="*/ 64424 w 440689"/>
              <a:gd name="T51" fmla="*/ 52342 h 581025"/>
              <a:gd name="T52" fmla="*/ 52521 w 440689"/>
              <a:gd name="T53" fmla="*/ 56368 h 581025"/>
              <a:gd name="T54" fmla="*/ 47775 w 440689"/>
              <a:gd name="T55" fmla="*/ 57519 h 581025"/>
              <a:gd name="T56" fmla="*/ 71419 w 440689"/>
              <a:gd name="T57" fmla="*/ 50885 h 581025"/>
              <a:gd name="T58" fmla="*/ 28955 w 440689"/>
              <a:gd name="T59" fmla="*/ 2 h 581025"/>
              <a:gd name="T60" fmla="*/ 14128 w 440689"/>
              <a:gd name="T61" fmla="*/ 5658 h 581025"/>
              <a:gd name="T62" fmla="*/ 6417 w 440689"/>
              <a:gd name="T63" fmla="*/ 26853 h 581025"/>
              <a:gd name="T64" fmla="*/ 15319 w 440689"/>
              <a:gd name="T65" fmla="*/ 41634 h 581025"/>
              <a:gd name="T66" fmla="*/ 23162 w 440689"/>
              <a:gd name="T67" fmla="*/ 46699 h 581025"/>
              <a:gd name="T68" fmla="*/ 42011 w 440689"/>
              <a:gd name="T69" fmla="*/ 53206 h 581025"/>
              <a:gd name="T70" fmla="*/ 44741 w 440689"/>
              <a:gd name="T71" fmla="*/ 40947 h 581025"/>
              <a:gd name="T72" fmla="*/ 31551 w 440689"/>
              <a:gd name="T73" fmla="*/ 32058 h 581025"/>
              <a:gd name="T74" fmla="*/ 24407 w 440689"/>
              <a:gd name="T75" fmla="*/ 27187 h 581025"/>
              <a:gd name="T76" fmla="*/ 26089 w 440689"/>
              <a:gd name="T77" fmla="*/ 17732 h 581025"/>
              <a:gd name="T78" fmla="*/ 51391 w 440689"/>
              <a:gd name="T79" fmla="*/ 15143 h 581025"/>
              <a:gd name="T80" fmla="*/ 36912 w 440689"/>
              <a:gd name="T81" fmla="*/ 934 h 581025"/>
              <a:gd name="T82" fmla="*/ 51391 w 440689"/>
              <a:gd name="T83" fmla="*/ 15143 h 581025"/>
              <a:gd name="T84" fmla="*/ 37490 w 440689"/>
              <a:gd name="T85" fmla="*/ 17452 h 581025"/>
              <a:gd name="T86" fmla="*/ 39164 w 440689"/>
              <a:gd name="T87" fmla="*/ 26722 h 581025"/>
              <a:gd name="T88" fmla="*/ 31610 w 440689"/>
              <a:gd name="T89" fmla="*/ 32058 h 581025"/>
              <a:gd name="T90" fmla="*/ 52309 w 440689"/>
              <a:gd name="T91" fmla="*/ 20983 h 58102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40689" h="581025">
                <a:moveTo>
                  <a:pt x="339221" y="484299"/>
                </a:moveTo>
                <a:lnTo>
                  <a:pt x="214071" y="484299"/>
                </a:lnTo>
                <a:lnTo>
                  <a:pt x="218972" y="489151"/>
                </a:lnTo>
                <a:lnTo>
                  <a:pt x="223154" y="498920"/>
                </a:lnTo>
                <a:lnTo>
                  <a:pt x="228185" y="510820"/>
                </a:lnTo>
                <a:lnTo>
                  <a:pt x="233108" y="522761"/>
                </a:lnTo>
                <a:lnTo>
                  <a:pt x="237898" y="534783"/>
                </a:lnTo>
                <a:lnTo>
                  <a:pt x="242498" y="546835"/>
                </a:lnTo>
                <a:lnTo>
                  <a:pt x="250264" y="561812"/>
                </a:lnTo>
                <a:lnTo>
                  <a:pt x="260524" y="572318"/>
                </a:lnTo>
                <a:lnTo>
                  <a:pt x="272867" y="578508"/>
                </a:lnTo>
                <a:lnTo>
                  <a:pt x="286883" y="580537"/>
                </a:lnTo>
                <a:lnTo>
                  <a:pt x="288468" y="580520"/>
                </a:lnTo>
                <a:lnTo>
                  <a:pt x="289268" y="580489"/>
                </a:lnTo>
                <a:lnTo>
                  <a:pt x="289432" y="580489"/>
                </a:lnTo>
                <a:lnTo>
                  <a:pt x="334392" y="563010"/>
                </a:lnTo>
                <a:lnTo>
                  <a:pt x="343899" y="518132"/>
                </a:lnTo>
                <a:lnTo>
                  <a:pt x="343228" y="507791"/>
                </a:lnTo>
                <a:lnTo>
                  <a:pt x="341095" y="493473"/>
                </a:lnTo>
                <a:lnTo>
                  <a:pt x="339221" y="484299"/>
                </a:lnTo>
                <a:close/>
              </a:path>
              <a:path w="440689" h="581025">
                <a:moveTo>
                  <a:pt x="32248" y="258448"/>
                </a:moveTo>
                <a:lnTo>
                  <a:pt x="27509" y="258448"/>
                </a:lnTo>
                <a:lnTo>
                  <a:pt x="14335" y="261496"/>
                </a:lnTo>
                <a:lnTo>
                  <a:pt x="4743" y="269890"/>
                </a:lnTo>
                <a:lnTo>
                  <a:pt x="0" y="282508"/>
                </a:lnTo>
                <a:lnTo>
                  <a:pt x="1371" y="298227"/>
                </a:lnTo>
                <a:lnTo>
                  <a:pt x="19994" y="338380"/>
                </a:lnTo>
                <a:lnTo>
                  <a:pt x="47081" y="377906"/>
                </a:lnTo>
                <a:lnTo>
                  <a:pt x="67599" y="403989"/>
                </a:lnTo>
                <a:lnTo>
                  <a:pt x="76066" y="418212"/>
                </a:lnTo>
                <a:lnTo>
                  <a:pt x="79290" y="432527"/>
                </a:lnTo>
                <a:lnTo>
                  <a:pt x="77163" y="447048"/>
                </a:lnTo>
                <a:lnTo>
                  <a:pt x="69576" y="461886"/>
                </a:lnTo>
                <a:lnTo>
                  <a:pt x="65745" y="467628"/>
                </a:lnTo>
                <a:lnTo>
                  <a:pt x="62198" y="473630"/>
                </a:lnTo>
                <a:lnTo>
                  <a:pt x="54608" y="512557"/>
                </a:lnTo>
                <a:lnTo>
                  <a:pt x="55903" y="520959"/>
                </a:lnTo>
                <a:lnTo>
                  <a:pt x="63463" y="538659"/>
                </a:lnTo>
                <a:lnTo>
                  <a:pt x="75136" y="551718"/>
                </a:lnTo>
                <a:lnTo>
                  <a:pt x="89845" y="559799"/>
                </a:lnTo>
                <a:lnTo>
                  <a:pt x="106512" y="562568"/>
                </a:lnTo>
                <a:lnTo>
                  <a:pt x="116625" y="561610"/>
                </a:lnTo>
                <a:lnTo>
                  <a:pt x="158993" y="534760"/>
                </a:lnTo>
                <a:lnTo>
                  <a:pt x="181150" y="508036"/>
                </a:lnTo>
                <a:lnTo>
                  <a:pt x="192213" y="494607"/>
                </a:lnTo>
                <a:lnTo>
                  <a:pt x="198192" y="487730"/>
                </a:lnTo>
                <a:lnTo>
                  <a:pt x="203550" y="484299"/>
                </a:lnTo>
                <a:lnTo>
                  <a:pt x="339221" y="484299"/>
                </a:lnTo>
                <a:lnTo>
                  <a:pt x="338189" y="479245"/>
                </a:lnTo>
                <a:lnTo>
                  <a:pt x="335005" y="465045"/>
                </a:lnTo>
                <a:lnTo>
                  <a:pt x="332036" y="450810"/>
                </a:lnTo>
                <a:lnTo>
                  <a:pt x="331319" y="437314"/>
                </a:lnTo>
                <a:lnTo>
                  <a:pt x="334432" y="425386"/>
                </a:lnTo>
                <a:lnTo>
                  <a:pt x="341187" y="415045"/>
                </a:lnTo>
                <a:lnTo>
                  <a:pt x="351395" y="406309"/>
                </a:lnTo>
                <a:lnTo>
                  <a:pt x="363305" y="398682"/>
                </a:lnTo>
                <a:lnTo>
                  <a:pt x="375355" y="391257"/>
                </a:lnTo>
                <a:lnTo>
                  <a:pt x="387272" y="383665"/>
                </a:lnTo>
                <a:lnTo>
                  <a:pt x="417981" y="359661"/>
                </a:lnTo>
                <a:lnTo>
                  <a:pt x="439773" y="330460"/>
                </a:lnTo>
                <a:lnTo>
                  <a:pt x="274517" y="330460"/>
                </a:lnTo>
                <a:lnTo>
                  <a:pt x="265132" y="329053"/>
                </a:lnTo>
                <a:lnTo>
                  <a:pt x="257544" y="324611"/>
                </a:lnTo>
                <a:lnTo>
                  <a:pt x="251173" y="316800"/>
                </a:lnTo>
                <a:lnTo>
                  <a:pt x="245633" y="305677"/>
                </a:lnTo>
                <a:lnTo>
                  <a:pt x="112312" y="305677"/>
                </a:lnTo>
                <a:lnTo>
                  <a:pt x="77866" y="284361"/>
                </a:lnTo>
                <a:lnTo>
                  <a:pt x="66619" y="275727"/>
                </a:lnTo>
                <a:lnTo>
                  <a:pt x="54919" y="267978"/>
                </a:lnTo>
                <a:lnTo>
                  <a:pt x="42621" y="261716"/>
                </a:lnTo>
                <a:lnTo>
                  <a:pt x="37344" y="259478"/>
                </a:lnTo>
                <a:lnTo>
                  <a:pt x="32248" y="258448"/>
                </a:lnTo>
                <a:close/>
              </a:path>
              <a:path w="440689" h="581025">
                <a:moveTo>
                  <a:pt x="411154" y="291677"/>
                </a:moveTo>
                <a:lnTo>
                  <a:pt x="407674" y="291677"/>
                </a:lnTo>
                <a:lnTo>
                  <a:pt x="404081" y="292232"/>
                </a:lnTo>
                <a:lnTo>
                  <a:pt x="400487" y="293180"/>
                </a:lnTo>
                <a:lnTo>
                  <a:pt x="388525" y="296744"/>
                </a:lnTo>
                <a:lnTo>
                  <a:pt x="376678" y="300717"/>
                </a:lnTo>
                <a:lnTo>
                  <a:pt x="364871" y="304834"/>
                </a:lnTo>
                <a:lnTo>
                  <a:pt x="322452" y="319044"/>
                </a:lnTo>
                <a:lnTo>
                  <a:pt x="307083" y="323845"/>
                </a:lnTo>
                <a:lnTo>
                  <a:pt x="291555" y="328009"/>
                </a:lnTo>
                <a:lnTo>
                  <a:pt x="284938" y="329577"/>
                </a:lnTo>
                <a:lnTo>
                  <a:pt x="279335" y="330460"/>
                </a:lnTo>
                <a:lnTo>
                  <a:pt x="439773" y="330460"/>
                </a:lnTo>
                <a:lnTo>
                  <a:pt x="423586" y="294446"/>
                </a:lnTo>
                <a:lnTo>
                  <a:pt x="417578" y="292343"/>
                </a:lnTo>
                <a:lnTo>
                  <a:pt x="411154" y="291677"/>
                </a:lnTo>
                <a:close/>
              </a:path>
              <a:path w="440689" h="581025">
                <a:moveTo>
                  <a:pt x="170739" y="0"/>
                </a:moveTo>
                <a:lnTo>
                  <a:pt x="169299" y="10"/>
                </a:lnTo>
                <a:lnTo>
                  <a:pt x="168604" y="10"/>
                </a:lnTo>
                <a:lnTo>
                  <a:pt x="121390" y="8964"/>
                </a:lnTo>
                <a:lnTo>
                  <a:pt x="82608" y="32507"/>
                </a:lnTo>
                <a:lnTo>
                  <a:pt x="54324" y="66999"/>
                </a:lnTo>
                <a:lnTo>
                  <a:pt x="38606" y="108802"/>
                </a:lnTo>
                <a:lnTo>
                  <a:pt x="37519" y="154277"/>
                </a:lnTo>
                <a:lnTo>
                  <a:pt x="53130" y="199783"/>
                </a:lnTo>
                <a:lnTo>
                  <a:pt x="69231" y="221795"/>
                </a:lnTo>
                <a:lnTo>
                  <a:pt x="89566" y="239197"/>
                </a:lnTo>
                <a:lnTo>
                  <a:pt x="112840" y="252153"/>
                </a:lnTo>
                <a:lnTo>
                  <a:pt x="137761" y="260826"/>
                </a:lnTo>
                <a:lnTo>
                  <a:pt x="135425" y="268294"/>
                </a:lnTo>
                <a:lnTo>
                  <a:pt x="117964" y="304220"/>
                </a:lnTo>
                <a:lnTo>
                  <a:pt x="112312" y="305677"/>
                </a:lnTo>
                <a:lnTo>
                  <a:pt x="245633" y="305677"/>
                </a:lnTo>
                <a:lnTo>
                  <a:pt x="233081" y="267761"/>
                </a:lnTo>
                <a:lnTo>
                  <a:pt x="229733" y="255720"/>
                </a:lnTo>
                <a:lnTo>
                  <a:pt x="261595" y="235252"/>
                </a:lnTo>
                <a:lnTo>
                  <a:pt x="285469" y="205615"/>
                </a:lnTo>
                <a:lnTo>
                  <a:pt x="293864" y="184185"/>
                </a:lnTo>
                <a:lnTo>
                  <a:pt x="184476" y="184185"/>
                </a:lnTo>
                <a:lnTo>
                  <a:pt x="166876" y="180512"/>
                </a:lnTo>
                <a:lnTo>
                  <a:pt x="152475" y="170704"/>
                </a:lnTo>
                <a:lnTo>
                  <a:pt x="142701" y="156198"/>
                </a:lnTo>
                <a:lnTo>
                  <a:pt x="138984" y="138431"/>
                </a:lnTo>
                <a:lnTo>
                  <a:pt x="142471" y="118190"/>
                </a:lnTo>
                <a:lnTo>
                  <a:pt x="152537" y="101872"/>
                </a:lnTo>
                <a:lnTo>
                  <a:pt x="167788" y="90976"/>
                </a:lnTo>
                <a:lnTo>
                  <a:pt x="186831" y="87000"/>
                </a:lnTo>
                <a:lnTo>
                  <a:pt x="300473" y="87000"/>
                </a:lnTo>
                <a:lnTo>
                  <a:pt x="295160" y="70555"/>
                </a:lnTo>
                <a:lnTo>
                  <a:pt x="256960" y="24564"/>
                </a:lnTo>
                <a:lnTo>
                  <a:pt x="215820" y="5364"/>
                </a:lnTo>
                <a:lnTo>
                  <a:pt x="193673" y="1244"/>
                </a:lnTo>
                <a:lnTo>
                  <a:pt x="170739" y="0"/>
                </a:lnTo>
                <a:close/>
              </a:path>
              <a:path w="440689" h="581025">
                <a:moveTo>
                  <a:pt x="300473" y="87000"/>
                </a:moveTo>
                <a:lnTo>
                  <a:pt x="186831" y="87000"/>
                </a:lnTo>
                <a:lnTo>
                  <a:pt x="204790" y="90529"/>
                </a:lnTo>
                <a:lnTo>
                  <a:pt x="219199" y="100262"/>
                </a:lnTo>
                <a:lnTo>
                  <a:pt x="228839" y="114918"/>
                </a:lnTo>
                <a:lnTo>
                  <a:pt x="232448" y="133216"/>
                </a:lnTo>
                <a:lnTo>
                  <a:pt x="228987" y="153526"/>
                </a:lnTo>
                <a:lnTo>
                  <a:pt x="219061" y="169674"/>
                </a:lnTo>
                <a:lnTo>
                  <a:pt x="203922" y="180336"/>
                </a:lnTo>
                <a:lnTo>
                  <a:pt x="184823" y="184185"/>
                </a:lnTo>
                <a:lnTo>
                  <a:pt x="293864" y="184185"/>
                </a:lnTo>
                <a:lnTo>
                  <a:pt x="300504" y="167238"/>
                </a:lnTo>
                <a:lnTo>
                  <a:pt x="305848" y="120550"/>
                </a:lnTo>
                <a:lnTo>
                  <a:pt x="303344" y="95886"/>
                </a:lnTo>
                <a:lnTo>
                  <a:pt x="300473" y="87000"/>
                </a:lnTo>
                <a:close/>
              </a:path>
            </a:pathLst>
          </a:custGeom>
          <a:solidFill>
            <a:srgbClr val="2A69A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0933" name="object 101">
            <a:extLst>
              <a:ext uri="{FF2B5EF4-FFF2-40B4-BE49-F238E27FC236}">
                <a16:creationId xmlns:a16="http://schemas.microsoft.com/office/drawing/2014/main" id="{30E11769-E9A3-45C8-9F80-AAD01EB821A8}"/>
              </a:ext>
            </a:extLst>
          </p:cNvPr>
          <p:cNvSpPr>
            <a:spLocks/>
          </p:cNvSpPr>
          <p:nvPr/>
        </p:nvSpPr>
        <p:spPr bwMode="auto">
          <a:xfrm>
            <a:off x="5127625" y="2092325"/>
            <a:ext cx="0" cy="752475"/>
          </a:xfrm>
          <a:custGeom>
            <a:avLst/>
            <a:gdLst>
              <a:gd name="T0" fmla="*/ 0 h 1070610"/>
              <a:gd name="T1" fmla="*/ 183581 h 1070610"/>
              <a:gd name="T2" fmla="*/ 0 60000 65536"/>
              <a:gd name="T3" fmla="*/ 0 60000 65536"/>
            </a:gdLst>
            <a:ahLst/>
            <a:cxnLst>
              <a:cxn ang="T2">
                <a:pos x="0" y="T0"/>
              </a:cxn>
              <a:cxn ang="T3">
                <a:pos x="0" y="T1"/>
              </a:cxn>
            </a:cxnLst>
            <a:rect l="0" t="0" r="r" b="b"/>
            <a:pathLst>
              <a:path h="1070610">
                <a:moveTo>
                  <a:pt x="0" y="0"/>
                </a:moveTo>
                <a:lnTo>
                  <a:pt x="0" y="1070343"/>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0934" name="object 102">
            <a:extLst>
              <a:ext uri="{FF2B5EF4-FFF2-40B4-BE49-F238E27FC236}">
                <a16:creationId xmlns:a16="http://schemas.microsoft.com/office/drawing/2014/main" id="{7268DFC2-3105-4C4E-AD9B-0969A1C73057}"/>
              </a:ext>
            </a:extLst>
          </p:cNvPr>
          <p:cNvSpPr>
            <a:spLocks noChangeArrowheads="1"/>
          </p:cNvSpPr>
          <p:nvPr/>
        </p:nvSpPr>
        <p:spPr bwMode="auto">
          <a:xfrm>
            <a:off x="5089525" y="2835275"/>
            <a:ext cx="82550" cy="103188"/>
          </a:xfrm>
          <a:prstGeom prst="rect">
            <a:avLst/>
          </a:prstGeom>
          <a:blipFill dpi="0" rotWithShape="1">
            <a:blip r:embed="rId1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0935" name="object 103">
            <a:extLst>
              <a:ext uri="{FF2B5EF4-FFF2-40B4-BE49-F238E27FC236}">
                <a16:creationId xmlns:a16="http://schemas.microsoft.com/office/drawing/2014/main" id="{7353CBC6-0578-4570-A048-3148681B86E6}"/>
              </a:ext>
            </a:extLst>
          </p:cNvPr>
          <p:cNvSpPr txBox="1">
            <a:spLocks noChangeArrowheads="1"/>
          </p:cNvSpPr>
          <p:nvPr/>
        </p:nvSpPr>
        <p:spPr bwMode="auto">
          <a:xfrm>
            <a:off x="5743575" y="1519238"/>
            <a:ext cx="3106738" cy="1463675"/>
          </a:xfrm>
          <a:prstGeom prst="rect">
            <a:avLst/>
          </a:prstGeom>
          <a:solidFill>
            <a:srgbClr val="FFFFFF"/>
          </a:solidFill>
          <a:ln w="25400">
            <a:solidFill>
              <a:srgbClr val="000000"/>
            </a:solidFill>
            <a:miter lim="800000"/>
            <a:headEnd/>
            <a:tailEnd/>
          </a:ln>
        </p:spPr>
        <p:txBody>
          <a:bodyPr lIns="0" tIns="79028" rIns="0" bIns="0">
            <a:spAutoFit/>
          </a:bodyPr>
          <a:lstStyle>
            <a:lvl1pPr marL="88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ts val="925"/>
              </a:lnSpc>
              <a:spcBef>
                <a:spcPts val="625"/>
              </a:spcBef>
            </a:pPr>
            <a:r>
              <a:rPr lang="zh-CN" altLang="zh-CN" sz="700" b="1">
                <a:solidFill>
                  <a:srgbClr val="303942"/>
                </a:solidFill>
                <a:latin typeface="Lucida Sans Typewriter" panose="020B0509030504030204" pitchFamily="49" charset="0"/>
              </a:rPr>
              <a:t>HTTP/1.1 503 服务不可用</a:t>
            </a:r>
            <a:endParaRPr lang="zh-CN" altLang="zh-CN" sz="700">
              <a:latin typeface="Lucida Sans Typewriter" panose="020B0509030504030204" pitchFamily="49" charset="0"/>
            </a:endParaRPr>
          </a:p>
          <a:p>
            <a:pPr>
              <a:lnSpc>
                <a:spcPts val="913"/>
              </a:lnSpc>
            </a:pPr>
            <a:r>
              <a:rPr lang="zh-CN" altLang="zh-CN" sz="700">
                <a:solidFill>
                  <a:srgbClr val="303942"/>
                </a:solidFill>
                <a:latin typeface="Lucida Console" panose="020B0609040504020204" pitchFamily="49" charset="0"/>
              </a:rPr>
              <a:t>&lt;？xml version="1.0"？&gt;</a:t>
            </a:r>
            <a:endParaRPr lang="zh-CN" altLang="zh-CN" sz="700">
              <a:latin typeface="Lucida Console" panose="020B0609040504020204" pitchFamily="49" charset="0"/>
            </a:endParaRPr>
          </a:p>
          <a:p>
            <a:pPr>
              <a:lnSpc>
                <a:spcPts val="913"/>
              </a:lnSpc>
            </a:pPr>
            <a:r>
              <a:rPr lang="zh-CN" altLang="zh-CN" sz="700">
                <a:solidFill>
                  <a:srgbClr val="303942"/>
                </a:solidFill>
                <a:latin typeface="Lucida Console" panose="020B0609040504020204" pitchFamily="49" charset="0"/>
              </a:rPr>
              <a:t>&lt;html&gt;</a:t>
            </a:r>
            <a:endParaRPr lang="zh-CN" altLang="zh-CN" sz="700">
              <a:latin typeface="Lucida Console" panose="020B0609040504020204" pitchFamily="49" charset="0"/>
            </a:endParaRPr>
          </a:p>
          <a:p>
            <a:pPr>
              <a:lnSpc>
                <a:spcPts val="913"/>
              </a:lnSpc>
            </a:pPr>
            <a:r>
              <a:rPr lang="zh-CN" altLang="zh-CN" sz="700">
                <a:solidFill>
                  <a:srgbClr val="303942"/>
                </a:solidFill>
                <a:latin typeface="Lucida Console" panose="020B0609040504020204" pitchFamily="49" charset="0"/>
              </a:rPr>
              <a:t>&lt;body&gt;</a:t>
            </a:r>
            <a:endParaRPr lang="zh-CN" altLang="zh-CN" sz="700">
              <a:latin typeface="Lucida Console" panose="020B0609040504020204" pitchFamily="49" charset="0"/>
            </a:endParaRPr>
          </a:p>
          <a:p>
            <a:pPr algn="ctr">
              <a:lnSpc>
                <a:spcPts val="913"/>
              </a:lnSpc>
            </a:pPr>
            <a:r>
              <a:rPr lang="zh-CN" altLang="zh-CN" sz="700">
                <a:solidFill>
                  <a:srgbClr val="303942"/>
                </a:solidFill>
                <a:latin typeface="Lucida Console" panose="020B0609040504020204" pitchFamily="49" charset="0"/>
              </a:rPr>
              <a:t>&lt;div id="healthchecks"&gt;</a:t>
            </a:r>
            <a:endParaRPr lang="zh-CN" altLang="zh-CN" sz="700">
              <a:latin typeface="Lucida Console" panose="020B0609040504020204" pitchFamily="49" charset="0"/>
            </a:endParaRPr>
          </a:p>
          <a:p>
            <a:pPr>
              <a:lnSpc>
                <a:spcPts val="913"/>
              </a:lnSpc>
            </a:pPr>
            <a:r>
              <a:rPr lang="zh-CN" altLang="zh-CN" sz="700">
                <a:solidFill>
                  <a:srgbClr val="303942"/>
                </a:solidFill>
                <a:latin typeface="Lucida Console" panose="020B0609040504020204" pitchFamily="49" charset="0"/>
              </a:rPr>
              <a:t>&lt;ul&gt;</a:t>
            </a:r>
            <a:endParaRPr lang="zh-CN" altLang="zh-CN" sz="700">
              <a:latin typeface="Lucida Console" panose="020B0609040504020204" pitchFamily="49" charset="0"/>
            </a:endParaRPr>
          </a:p>
          <a:p>
            <a:pPr>
              <a:lnSpc>
                <a:spcPts val="913"/>
              </a:lnSpc>
            </a:pPr>
            <a:r>
              <a:rPr lang="zh-CN" altLang="zh-CN" sz="700">
                <a:solidFill>
                  <a:srgbClr val="303942"/>
                </a:solidFill>
                <a:latin typeface="Lucida Console" panose="020B0609040504020204" pitchFamily="49" charset="0"/>
              </a:rPr>
              <a:t>&lt;li class="up"&gt; 应用程序数据库 &lt;/li&gt;</a:t>
            </a:r>
            <a:endParaRPr lang="zh-CN" altLang="zh-CN" sz="700">
              <a:latin typeface="Lucida Console" panose="020B0609040504020204" pitchFamily="49" charset="0"/>
            </a:endParaRPr>
          </a:p>
          <a:p>
            <a:pPr>
              <a:lnSpc>
                <a:spcPts val="913"/>
              </a:lnSpc>
            </a:pPr>
            <a:r>
              <a:rPr lang="zh-CN" altLang="zh-CN" sz="700">
                <a:solidFill>
                  <a:srgbClr val="303942"/>
                </a:solidFill>
                <a:latin typeface="Lucida Console" panose="020B0609040504020204" pitchFamily="49" charset="0"/>
              </a:rPr>
              <a:t>李类 = "</a:t>
            </a:r>
            <a:r>
              <a:rPr lang="zh-CN" altLang="zh-CN" sz="700" b="1">
                <a:solidFill>
                  <a:srgbClr val="303942"/>
                </a:solidFill>
                <a:latin typeface="Lucida Sans Typewriter" panose="020B0509030504030204" pitchFamily="49" charset="0"/>
              </a:rPr>
              <a:t>下来</a:t>
            </a:r>
            <a:r>
              <a:rPr lang="zh-CN" altLang="zh-CN" sz="700">
                <a:solidFill>
                  <a:srgbClr val="303942"/>
                </a:solidFill>
                <a:latin typeface="Lucida Console" panose="020B0609040504020204" pitchFamily="49" charset="0"/>
              </a:rPr>
              <a:t>"&gt; 外部服务 &lt;/li&gt;</a:t>
            </a:r>
            <a:endParaRPr lang="zh-CN" altLang="zh-CN" sz="700">
              <a:latin typeface="Lucida Console" panose="020B0609040504020204" pitchFamily="49" charset="0"/>
            </a:endParaRPr>
          </a:p>
          <a:p>
            <a:pPr>
              <a:lnSpc>
                <a:spcPts val="913"/>
              </a:lnSpc>
            </a:pPr>
            <a:r>
              <a:rPr lang="zh-CN" altLang="zh-CN" sz="700">
                <a:solidFill>
                  <a:srgbClr val="303942"/>
                </a:solidFill>
                <a:latin typeface="Lucida Console" panose="020B0609040504020204" pitchFamily="49" charset="0"/>
              </a:rPr>
              <a:t>&lt;/ul&gt;</a:t>
            </a:r>
            <a:endParaRPr lang="zh-CN" altLang="zh-CN" sz="700">
              <a:latin typeface="Lucida Console" panose="020B0609040504020204" pitchFamily="49" charset="0"/>
            </a:endParaRPr>
          </a:p>
          <a:p>
            <a:pPr>
              <a:lnSpc>
                <a:spcPts val="913"/>
              </a:lnSpc>
            </a:pPr>
            <a:r>
              <a:rPr lang="zh-CN" altLang="zh-CN" sz="700">
                <a:solidFill>
                  <a:srgbClr val="303942"/>
                </a:solidFill>
                <a:latin typeface="Lucida Console" panose="020B0609040504020204" pitchFamily="49" charset="0"/>
              </a:rPr>
              <a:t>&lt;/div&gt;</a:t>
            </a:r>
            <a:endParaRPr lang="zh-CN" altLang="zh-CN" sz="700">
              <a:latin typeface="Lucida Console" panose="020B0609040504020204" pitchFamily="49" charset="0"/>
            </a:endParaRPr>
          </a:p>
          <a:p>
            <a:pPr>
              <a:lnSpc>
                <a:spcPts val="913"/>
              </a:lnSpc>
            </a:pPr>
            <a:r>
              <a:rPr lang="zh-CN" altLang="zh-CN" sz="700">
                <a:solidFill>
                  <a:srgbClr val="303942"/>
                </a:solidFill>
                <a:latin typeface="Lucida Console" panose="020B0609040504020204" pitchFamily="49" charset="0"/>
              </a:rPr>
              <a:t>&lt;/body&gt;</a:t>
            </a:r>
            <a:endParaRPr lang="zh-CN" altLang="zh-CN" sz="700">
              <a:latin typeface="Lucida Console" panose="020B0609040504020204" pitchFamily="49" charset="0"/>
            </a:endParaRPr>
          </a:p>
          <a:p>
            <a:pPr>
              <a:lnSpc>
                <a:spcPts val="925"/>
              </a:lnSpc>
            </a:pPr>
            <a:r>
              <a:rPr lang="zh-CN" altLang="zh-CN" sz="700">
                <a:solidFill>
                  <a:srgbClr val="303942"/>
                </a:solidFill>
                <a:latin typeface="Lucida Console" panose="020B0609040504020204" pitchFamily="49" charset="0"/>
              </a:rPr>
              <a:t>&lt;/html&gt;</a:t>
            </a:r>
            <a:endParaRPr lang="zh-CN" altLang="zh-CN" sz="700">
              <a:latin typeface="Lucida Console" panose="020B0609040504020204" pitchFamily="49" charset="0"/>
            </a:endParaRPr>
          </a:p>
        </p:txBody>
      </p:sp>
      <p:sp>
        <p:nvSpPr>
          <p:cNvPr id="120936" name="object 104">
            <a:extLst>
              <a:ext uri="{FF2B5EF4-FFF2-40B4-BE49-F238E27FC236}">
                <a16:creationId xmlns:a16="http://schemas.microsoft.com/office/drawing/2014/main" id="{56334847-D0D2-4E45-9E3B-3CA6229F6A67}"/>
              </a:ext>
            </a:extLst>
          </p:cNvPr>
          <p:cNvSpPr>
            <a:spLocks/>
          </p:cNvSpPr>
          <p:nvPr/>
        </p:nvSpPr>
        <p:spPr bwMode="auto">
          <a:xfrm>
            <a:off x="6342063" y="3254375"/>
            <a:ext cx="773112" cy="692150"/>
          </a:xfrm>
          <a:custGeom>
            <a:avLst/>
            <a:gdLst>
              <a:gd name="T0" fmla="*/ 189166 w 1099184"/>
              <a:gd name="T1" fmla="*/ 0 h 984250"/>
              <a:gd name="T2" fmla="*/ 18917 w 1099184"/>
              <a:gd name="T3" fmla="*/ 0 h 984250"/>
              <a:gd name="T4" fmla="*/ 0 w 1099184"/>
              <a:gd name="T5" fmla="*/ 16927 h 984250"/>
              <a:gd name="T6" fmla="*/ 0 w 1099184"/>
              <a:gd name="T7" fmla="*/ 169270 h 984250"/>
              <a:gd name="T8" fmla="*/ 170250 w 1099184"/>
              <a:gd name="T9" fmla="*/ 169270 h 984250"/>
              <a:gd name="T10" fmla="*/ 189166 w 1099184"/>
              <a:gd name="T11" fmla="*/ 152343 h 984250"/>
              <a:gd name="T12" fmla="*/ 189166 w 1099184"/>
              <a:gd name="T13" fmla="*/ 0 h 9842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99184" h="984250">
                <a:moveTo>
                  <a:pt x="1098967" y="0"/>
                </a:moveTo>
                <a:lnTo>
                  <a:pt x="109896" y="0"/>
                </a:lnTo>
                <a:lnTo>
                  <a:pt x="0" y="98425"/>
                </a:lnTo>
                <a:lnTo>
                  <a:pt x="0" y="984250"/>
                </a:lnTo>
                <a:lnTo>
                  <a:pt x="989070" y="984250"/>
                </a:lnTo>
                <a:lnTo>
                  <a:pt x="1098967" y="885825"/>
                </a:lnTo>
                <a:lnTo>
                  <a:pt x="10989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0937" name="object 105">
            <a:extLst>
              <a:ext uri="{FF2B5EF4-FFF2-40B4-BE49-F238E27FC236}">
                <a16:creationId xmlns:a16="http://schemas.microsoft.com/office/drawing/2014/main" id="{F4C05D97-6599-457A-9593-C8AEB7349A5C}"/>
              </a:ext>
            </a:extLst>
          </p:cNvPr>
          <p:cNvSpPr>
            <a:spLocks/>
          </p:cNvSpPr>
          <p:nvPr/>
        </p:nvSpPr>
        <p:spPr bwMode="auto">
          <a:xfrm>
            <a:off x="6342063" y="3251200"/>
            <a:ext cx="776287" cy="696913"/>
          </a:xfrm>
          <a:custGeom>
            <a:avLst/>
            <a:gdLst>
              <a:gd name="T0" fmla="*/ 0 w 1104900"/>
              <a:gd name="T1" fmla="*/ 170726 h 990600"/>
              <a:gd name="T2" fmla="*/ 0 w 1104900"/>
              <a:gd name="T3" fmla="*/ 17792 h 990600"/>
              <a:gd name="T4" fmla="*/ 18888 w 1104900"/>
              <a:gd name="T5" fmla="*/ 0 h 990600"/>
              <a:gd name="T6" fmla="*/ 189156 w 1104900"/>
              <a:gd name="T7" fmla="*/ 0 h 990600"/>
              <a:gd name="T8" fmla="*/ 189156 w 1104900"/>
              <a:gd name="T9" fmla="*/ 153497 h 990600"/>
              <a:gd name="T10" fmla="*/ 169401 w 1104900"/>
              <a:gd name="T11" fmla="*/ 170726 h 990600"/>
              <a:gd name="T12" fmla="*/ 74 w 1104900"/>
              <a:gd name="T13" fmla="*/ 170726 h 990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04900" h="990600">
                <a:moveTo>
                  <a:pt x="0" y="990600"/>
                </a:moveTo>
                <a:lnTo>
                  <a:pt x="0" y="103235"/>
                </a:lnTo>
                <a:lnTo>
                  <a:pt x="110333" y="0"/>
                </a:lnTo>
                <a:lnTo>
                  <a:pt x="1104900" y="0"/>
                </a:lnTo>
                <a:lnTo>
                  <a:pt x="1104900" y="890635"/>
                </a:lnTo>
                <a:lnTo>
                  <a:pt x="989507" y="990600"/>
                </a:lnTo>
                <a:lnTo>
                  <a:pt x="436" y="990600"/>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0938" name="object 106">
            <a:extLst>
              <a:ext uri="{FF2B5EF4-FFF2-40B4-BE49-F238E27FC236}">
                <a16:creationId xmlns:a16="http://schemas.microsoft.com/office/drawing/2014/main" id="{EB409803-72D2-4C5E-A38E-C9769696188A}"/>
              </a:ext>
            </a:extLst>
          </p:cNvPr>
          <p:cNvSpPr>
            <a:spLocks/>
          </p:cNvSpPr>
          <p:nvPr/>
        </p:nvSpPr>
        <p:spPr bwMode="auto">
          <a:xfrm>
            <a:off x="6342063" y="3254375"/>
            <a:ext cx="773112" cy="68263"/>
          </a:xfrm>
          <a:custGeom>
            <a:avLst/>
            <a:gdLst>
              <a:gd name="T0" fmla="*/ 0 w 1099184"/>
              <a:gd name="T1" fmla="*/ 16575 h 97154"/>
              <a:gd name="T2" fmla="*/ 170250 w 1099184"/>
              <a:gd name="T3" fmla="*/ 16575 h 97154"/>
              <a:gd name="T4" fmla="*/ 189166 w 1099184"/>
              <a:gd name="T5" fmla="*/ 0 h 97154"/>
              <a:gd name="T6" fmla="*/ 0 60000 65536"/>
              <a:gd name="T7" fmla="*/ 0 60000 65536"/>
              <a:gd name="T8" fmla="*/ 0 60000 65536"/>
            </a:gdLst>
            <a:ahLst/>
            <a:cxnLst>
              <a:cxn ang="T6">
                <a:pos x="T0" y="T1"/>
              </a:cxn>
              <a:cxn ang="T7">
                <a:pos x="T2" y="T3"/>
              </a:cxn>
              <a:cxn ang="T8">
                <a:pos x="T4" y="T5"/>
              </a:cxn>
            </a:cxnLst>
            <a:rect l="0" t="0" r="r" b="b"/>
            <a:pathLst>
              <a:path w="1099184" h="97154">
                <a:moveTo>
                  <a:pt x="0" y="96789"/>
                </a:moveTo>
                <a:lnTo>
                  <a:pt x="989070" y="96789"/>
                </a:lnTo>
                <a:lnTo>
                  <a:pt x="1098967" y="0"/>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0939" name="object 107">
            <a:extLst>
              <a:ext uri="{FF2B5EF4-FFF2-40B4-BE49-F238E27FC236}">
                <a16:creationId xmlns:a16="http://schemas.microsoft.com/office/drawing/2014/main" id="{F4B4092F-5AEF-4D74-A905-046BDFE2F90D}"/>
              </a:ext>
            </a:extLst>
          </p:cNvPr>
          <p:cNvSpPr>
            <a:spLocks/>
          </p:cNvSpPr>
          <p:nvPr/>
        </p:nvSpPr>
        <p:spPr bwMode="auto">
          <a:xfrm>
            <a:off x="7037388" y="3324225"/>
            <a:ext cx="0" cy="623888"/>
          </a:xfrm>
          <a:custGeom>
            <a:avLst/>
            <a:gdLst>
              <a:gd name="T0" fmla="*/ 0 h 887729"/>
              <a:gd name="T1" fmla="*/ 152136 h 887729"/>
              <a:gd name="T2" fmla="*/ 0 60000 65536"/>
              <a:gd name="T3" fmla="*/ 0 60000 65536"/>
            </a:gdLst>
            <a:ahLst/>
            <a:cxnLst>
              <a:cxn ang="T2">
                <a:pos x="0" y="T0"/>
              </a:cxn>
              <a:cxn ang="T3">
                <a:pos x="0" y="T1"/>
              </a:cxn>
            </a:cxnLst>
            <a:rect l="0" t="0" r="r" b="b"/>
            <a:pathLst>
              <a:path h="887729">
                <a:moveTo>
                  <a:pt x="0" y="0"/>
                </a:moveTo>
                <a:lnTo>
                  <a:pt x="0" y="887364"/>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0940" name="object 108">
            <a:extLst>
              <a:ext uri="{FF2B5EF4-FFF2-40B4-BE49-F238E27FC236}">
                <a16:creationId xmlns:a16="http://schemas.microsoft.com/office/drawing/2014/main" id="{A5BBF133-DEE2-44F0-B5C0-4E6BDC057D03}"/>
              </a:ext>
            </a:extLst>
          </p:cNvPr>
          <p:cNvSpPr>
            <a:spLocks/>
          </p:cNvSpPr>
          <p:nvPr/>
        </p:nvSpPr>
        <p:spPr bwMode="auto">
          <a:xfrm>
            <a:off x="6450013" y="3416300"/>
            <a:ext cx="495300" cy="431800"/>
          </a:xfrm>
          <a:custGeom>
            <a:avLst/>
            <a:gdLst>
              <a:gd name="T0" fmla="*/ 88477 w 706120"/>
              <a:gd name="T1" fmla="*/ 0 h 615950"/>
              <a:gd name="T2" fmla="*/ 33262 w 706120"/>
              <a:gd name="T3" fmla="*/ 13 h 615950"/>
              <a:gd name="T4" fmla="*/ 24956 w 706120"/>
              <a:gd name="T5" fmla="*/ 709 h 615950"/>
              <a:gd name="T6" fmla="*/ 17159 w 706120"/>
              <a:gd name="T7" fmla="*/ 2788 h 615950"/>
              <a:gd name="T8" fmla="*/ 10316 w 706120"/>
              <a:gd name="T9" fmla="*/ 6241 h 615950"/>
              <a:gd name="T10" fmla="*/ 4884 w 706120"/>
              <a:gd name="T11" fmla="*/ 11038 h 615950"/>
              <a:gd name="T12" fmla="*/ 1296 w 706120"/>
              <a:gd name="T13" fmla="*/ 17181 h 615950"/>
              <a:gd name="T14" fmla="*/ 0 w 706120"/>
              <a:gd name="T15" fmla="*/ 24648 h 615950"/>
              <a:gd name="T16" fmla="*/ 144 w 706120"/>
              <a:gd name="T17" fmla="*/ 34752 h 615950"/>
              <a:gd name="T18" fmla="*/ 517 w 706120"/>
              <a:gd name="T19" fmla="*/ 42488 h 615950"/>
              <a:gd name="T20" fmla="*/ 1027 w 706120"/>
              <a:gd name="T21" fmla="*/ 48804 h 615950"/>
              <a:gd name="T22" fmla="*/ 1582 w 706120"/>
              <a:gd name="T23" fmla="*/ 54645 h 615950"/>
              <a:gd name="T24" fmla="*/ 2092 w 706120"/>
              <a:gd name="T25" fmla="*/ 60960 h 615950"/>
              <a:gd name="T26" fmla="*/ 2465 w 706120"/>
              <a:gd name="T27" fmla="*/ 68696 h 615950"/>
              <a:gd name="T28" fmla="*/ 2609 w 706120"/>
              <a:gd name="T29" fmla="*/ 78801 h 615950"/>
              <a:gd name="T30" fmla="*/ 3711 w 706120"/>
              <a:gd name="T31" fmla="*/ 86279 h 615950"/>
              <a:gd name="T32" fmla="*/ 6817 w 706120"/>
              <a:gd name="T33" fmla="*/ 92454 h 615950"/>
              <a:gd name="T34" fmla="*/ 11626 w 706120"/>
              <a:gd name="T35" fmla="*/ 97300 h 615950"/>
              <a:gd name="T36" fmla="*/ 17837 w 706120"/>
              <a:gd name="T37" fmla="*/ 100791 h 615950"/>
              <a:gd name="T38" fmla="*/ 25149 w 706120"/>
              <a:gd name="T39" fmla="*/ 102904 h 615950"/>
              <a:gd name="T40" fmla="*/ 33262 w 706120"/>
              <a:gd name="T41" fmla="*/ 103613 h 615950"/>
              <a:gd name="T42" fmla="*/ 45020 w 706120"/>
              <a:gd name="T43" fmla="*/ 103661 h 615950"/>
              <a:gd name="T44" fmla="*/ 68026 w 706120"/>
              <a:gd name="T45" fmla="*/ 104091 h 615950"/>
              <a:gd name="T46" fmla="*/ 88477 w 706120"/>
              <a:gd name="T47" fmla="*/ 104258 h 615950"/>
              <a:gd name="T48" fmla="*/ 96482 w 706120"/>
              <a:gd name="T49" fmla="*/ 103500 h 615950"/>
              <a:gd name="T50" fmla="*/ 103530 w 706120"/>
              <a:gd name="T51" fmla="*/ 101268 h 615950"/>
              <a:gd name="T52" fmla="*/ 109397 w 706120"/>
              <a:gd name="T53" fmla="*/ 97621 h 615950"/>
              <a:gd name="T54" fmla="*/ 113862 w 706120"/>
              <a:gd name="T55" fmla="*/ 92621 h 615950"/>
              <a:gd name="T56" fmla="*/ 116704 w 706120"/>
              <a:gd name="T57" fmla="*/ 86327 h 615950"/>
              <a:gd name="T58" fmla="*/ 117701 w 706120"/>
              <a:gd name="T59" fmla="*/ 78801 h 615950"/>
              <a:gd name="T60" fmla="*/ 117798 w 706120"/>
              <a:gd name="T61" fmla="*/ 67269 h 615950"/>
              <a:gd name="T62" fmla="*/ 118057 w 706120"/>
              <a:gd name="T63" fmla="*/ 58748 h 615950"/>
              <a:gd name="T64" fmla="*/ 118433 w 706120"/>
              <a:gd name="T65" fmla="*/ 51733 h 615950"/>
              <a:gd name="T66" fmla="*/ 118880 w 706120"/>
              <a:gd name="T67" fmla="*/ 44718 h 615950"/>
              <a:gd name="T68" fmla="*/ 119351 w 706120"/>
              <a:gd name="T69" fmla="*/ 36199 h 615950"/>
              <a:gd name="T70" fmla="*/ 119802 w 706120"/>
              <a:gd name="T71" fmla="*/ 24669 h 615950"/>
              <a:gd name="T72" fmla="*/ 118650 w 706120"/>
              <a:gd name="T73" fmla="*/ 17200 h 615950"/>
              <a:gd name="T74" fmla="*/ 115419 w 706120"/>
              <a:gd name="T75" fmla="*/ 11050 h 615950"/>
              <a:gd name="T76" fmla="*/ 110447 w 706120"/>
              <a:gd name="T77" fmla="*/ 6241 h 615950"/>
              <a:gd name="T78" fmla="*/ 104075 w 706120"/>
              <a:gd name="T79" fmla="*/ 2784 h 615950"/>
              <a:gd name="T80" fmla="*/ 96639 w 706120"/>
              <a:gd name="T81" fmla="*/ 699 h 615950"/>
              <a:gd name="T82" fmla="*/ 88477 w 706120"/>
              <a:gd name="T83" fmla="*/ 0 h 61595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706120" h="615950">
                <a:moveTo>
                  <a:pt x="521050" y="0"/>
                </a:moveTo>
                <a:lnTo>
                  <a:pt x="195886" y="74"/>
                </a:lnTo>
                <a:lnTo>
                  <a:pt x="146966" y="4187"/>
                </a:lnTo>
                <a:lnTo>
                  <a:pt x="101057" y="16468"/>
                </a:lnTo>
                <a:lnTo>
                  <a:pt x="60753" y="36858"/>
                </a:lnTo>
                <a:lnTo>
                  <a:pt x="28763" y="65196"/>
                </a:lnTo>
                <a:lnTo>
                  <a:pt x="7628" y="101473"/>
                </a:lnTo>
                <a:lnTo>
                  <a:pt x="0" y="145578"/>
                </a:lnTo>
                <a:lnTo>
                  <a:pt x="851" y="205257"/>
                </a:lnTo>
                <a:lnTo>
                  <a:pt x="3046" y="250948"/>
                </a:lnTo>
                <a:lnTo>
                  <a:pt x="6048" y="288247"/>
                </a:lnTo>
                <a:lnTo>
                  <a:pt x="9318" y="322749"/>
                </a:lnTo>
                <a:lnTo>
                  <a:pt x="12320" y="360048"/>
                </a:lnTo>
                <a:lnTo>
                  <a:pt x="14515" y="405739"/>
                </a:lnTo>
                <a:lnTo>
                  <a:pt x="15367" y="465418"/>
                </a:lnTo>
                <a:lnTo>
                  <a:pt x="21856" y="509592"/>
                </a:lnTo>
                <a:lnTo>
                  <a:pt x="40146" y="546060"/>
                </a:lnTo>
                <a:lnTo>
                  <a:pt x="68464" y="574677"/>
                </a:lnTo>
                <a:lnTo>
                  <a:pt x="105041" y="595297"/>
                </a:lnTo>
                <a:lnTo>
                  <a:pt x="148105" y="607776"/>
                </a:lnTo>
                <a:lnTo>
                  <a:pt x="195886" y="611968"/>
                </a:lnTo>
                <a:lnTo>
                  <a:pt x="265127" y="612250"/>
                </a:lnTo>
                <a:lnTo>
                  <a:pt x="400609" y="614789"/>
                </a:lnTo>
                <a:lnTo>
                  <a:pt x="521050" y="615777"/>
                </a:lnTo>
                <a:lnTo>
                  <a:pt x="568198" y="611303"/>
                </a:lnTo>
                <a:lnTo>
                  <a:pt x="609701" y="598119"/>
                </a:lnTo>
                <a:lnTo>
                  <a:pt x="644254" y="576581"/>
                </a:lnTo>
                <a:lnTo>
                  <a:pt x="670552" y="547047"/>
                </a:lnTo>
                <a:lnTo>
                  <a:pt x="687288" y="509874"/>
                </a:lnTo>
                <a:lnTo>
                  <a:pt x="693157" y="465418"/>
                </a:lnTo>
                <a:lnTo>
                  <a:pt x="693725" y="397311"/>
                </a:lnTo>
                <a:lnTo>
                  <a:pt x="695252" y="346985"/>
                </a:lnTo>
                <a:lnTo>
                  <a:pt x="697466" y="305551"/>
                </a:lnTo>
                <a:lnTo>
                  <a:pt x="700096" y="264118"/>
                </a:lnTo>
                <a:lnTo>
                  <a:pt x="702874" y="213799"/>
                </a:lnTo>
                <a:lnTo>
                  <a:pt x="705528" y="145703"/>
                </a:lnTo>
                <a:lnTo>
                  <a:pt x="698742" y="101583"/>
                </a:lnTo>
                <a:lnTo>
                  <a:pt x="679715" y="65269"/>
                </a:lnTo>
                <a:lnTo>
                  <a:pt x="650440" y="36858"/>
                </a:lnTo>
                <a:lnTo>
                  <a:pt x="612908" y="16445"/>
                </a:lnTo>
                <a:lnTo>
                  <a:pt x="569114" y="4127"/>
                </a:lnTo>
                <a:lnTo>
                  <a:pt x="521050" y="0"/>
                </a:lnTo>
                <a:close/>
              </a:path>
            </a:pathLst>
          </a:custGeom>
          <a:solidFill>
            <a:srgbClr val="DD589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0941" name="object 109">
            <a:extLst>
              <a:ext uri="{FF2B5EF4-FFF2-40B4-BE49-F238E27FC236}">
                <a16:creationId xmlns:a16="http://schemas.microsoft.com/office/drawing/2014/main" id="{15231BBE-2631-4DC2-8BAD-BF040683AC70}"/>
              </a:ext>
            </a:extLst>
          </p:cNvPr>
          <p:cNvSpPr>
            <a:spLocks/>
          </p:cNvSpPr>
          <p:nvPr/>
        </p:nvSpPr>
        <p:spPr bwMode="auto">
          <a:xfrm>
            <a:off x="6450013" y="3411538"/>
            <a:ext cx="495300" cy="436562"/>
          </a:xfrm>
          <a:custGeom>
            <a:avLst/>
            <a:gdLst>
              <a:gd name="T0" fmla="*/ 88224 w 706120"/>
              <a:gd name="T1" fmla="*/ 0 h 621664"/>
              <a:gd name="T2" fmla="*/ 76572 w 706120"/>
              <a:gd name="T3" fmla="*/ 409 h 621664"/>
              <a:gd name="T4" fmla="*/ 67950 w 706120"/>
              <a:gd name="T5" fmla="*/ 685 h 621664"/>
              <a:gd name="T6" fmla="*/ 60836 w 706120"/>
              <a:gd name="T7" fmla="*/ 854 h 621664"/>
              <a:gd name="T8" fmla="*/ 53701 w 706120"/>
              <a:gd name="T9" fmla="*/ 942 h 621664"/>
              <a:gd name="T10" fmla="*/ 45018 w 706120"/>
              <a:gd name="T11" fmla="*/ 975 h 621664"/>
              <a:gd name="T12" fmla="*/ 33262 w 706120"/>
              <a:gd name="T13" fmla="*/ 981 h 621664"/>
              <a:gd name="T14" fmla="*/ 24956 w 706120"/>
              <a:gd name="T15" fmla="*/ 1683 h 621664"/>
              <a:gd name="T16" fmla="*/ 17159 w 706120"/>
              <a:gd name="T17" fmla="*/ 3781 h 621664"/>
              <a:gd name="T18" fmla="*/ 10321 w 706120"/>
              <a:gd name="T19" fmla="*/ 7259 h 621664"/>
              <a:gd name="T20" fmla="*/ 4884 w 706120"/>
              <a:gd name="T21" fmla="*/ 12103 h 621664"/>
              <a:gd name="T22" fmla="*/ 1296 w 706120"/>
              <a:gd name="T23" fmla="*/ 18298 h 621664"/>
              <a:gd name="T24" fmla="*/ 0 w 706120"/>
              <a:gd name="T25" fmla="*/ 25831 h 621664"/>
              <a:gd name="T26" fmla="*/ 144 w 706120"/>
              <a:gd name="T27" fmla="*/ 36023 h 621664"/>
              <a:gd name="T28" fmla="*/ 517 w 706120"/>
              <a:gd name="T29" fmla="*/ 43827 h 621664"/>
              <a:gd name="T30" fmla="*/ 1027 w 706120"/>
              <a:gd name="T31" fmla="*/ 50197 h 621664"/>
              <a:gd name="T32" fmla="*/ 1582 w 706120"/>
              <a:gd name="T33" fmla="*/ 56089 h 621664"/>
              <a:gd name="T34" fmla="*/ 2092 w 706120"/>
              <a:gd name="T35" fmla="*/ 62459 h 621664"/>
              <a:gd name="T36" fmla="*/ 2465 w 706120"/>
              <a:gd name="T37" fmla="*/ 70263 h 621664"/>
              <a:gd name="T38" fmla="*/ 2609 w 706120"/>
              <a:gd name="T39" fmla="*/ 80455 h 621664"/>
              <a:gd name="T40" fmla="*/ 3711 w 706120"/>
              <a:gd name="T41" fmla="*/ 87999 h 621664"/>
              <a:gd name="T42" fmla="*/ 6817 w 706120"/>
              <a:gd name="T43" fmla="*/ 94228 h 621664"/>
              <a:gd name="T44" fmla="*/ 11626 w 706120"/>
              <a:gd name="T45" fmla="*/ 99115 h 621664"/>
              <a:gd name="T46" fmla="*/ 17836 w 706120"/>
              <a:gd name="T47" fmla="*/ 102637 h 621664"/>
              <a:gd name="T48" fmla="*/ 25149 w 706120"/>
              <a:gd name="T49" fmla="*/ 104768 h 621664"/>
              <a:gd name="T50" fmla="*/ 33262 w 706120"/>
              <a:gd name="T51" fmla="*/ 105484 h 621664"/>
              <a:gd name="T52" fmla="*/ 45020 w 706120"/>
              <a:gd name="T53" fmla="*/ 105532 h 621664"/>
              <a:gd name="T54" fmla="*/ 53711 w 706120"/>
              <a:gd name="T55" fmla="*/ 105653 h 621664"/>
              <a:gd name="T56" fmla="*/ 60868 w 706120"/>
              <a:gd name="T57" fmla="*/ 105809 h 621664"/>
              <a:gd name="T58" fmla="*/ 68026 w 706120"/>
              <a:gd name="T59" fmla="*/ 105966 h 621664"/>
              <a:gd name="T60" fmla="*/ 76717 w 706120"/>
              <a:gd name="T61" fmla="*/ 106086 h 621664"/>
              <a:gd name="T62" fmla="*/ 88477 w 706120"/>
              <a:gd name="T63" fmla="*/ 106134 h 621664"/>
              <a:gd name="T64" fmla="*/ 96482 w 706120"/>
              <a:gd name="T65" fmla="*/ 105370 h 621664"/>
              <a:gd name="T66" fmla="*/ 103530 w 706120"/>
              <a:gd name="T67" fmla="*/ 103119 h 621664"/>
              <a:gd name="T68" fmla="*/ 109397 w 706120"/>
              <a:gd name="T69" fmla="*/ 99440 h 621664"/>
              <a:gd name="T70" fmla="*/ 113862 w 706120"/>
              <a:gd name="T71" fmla="*/ 94396 h 621664"/>
              <a:gd name="T72" fmla="*/ 116704 w 706120"/>
              <a:gd name="T73" fmla="*/ 88047 h 621664"/>
              <a:gd name="T74" fmla="*/ 117701 w 706120"/>
              <a:gd name="T75" fmla="*/ 80455 h 621664"/>
              <a:gd name="T76" fmla="*/ 117798 w 706120"/>
              <a:gd name="T77" fmla="*/ 68823 h 621664"/>
              <a:gd name="T78" fmla="*/ 118057 w 706120"/>
              <a:gd name="T79" fmla="*/ 60228 h 621664"/>
              <a:gd name="T80" fmla="*/ 118433 w 706120"/>
              <a:gd name="T81" fmla="*/ 53152 h 621664"/>
              <a:gd name="T82" fmla="*/ 118880 w 706120"/>
              <a:gd name="T83" fmla="*/ 46076 h 621664"/>
              <a:gd name="T84" fmla="*/ 119351 w 706120"/>
              <a:gd name="T85" fmla="*/ 37482 h 621664"/>
              <a:gd name="T86" fmla="*/ 119801 w 706120"/>
              <a:gd name="T87" fmla="*/ 25853 h 621664"/>
              <a:gd name="T88" fmla="*/ 118648 w 706120"/>
              <a:gd name="T89" fmla="*/ 18313 h 621664"/>
              <a:gd name="T90" fmla="*/ 115409 w 706120"/>
              <a:gd name="T91" fmla="*/ 12079 h 621664"/>
              <a:gd name="T92" fmla="*/ 110416 w 706120"/>
              <a:gd name="T93" fmla="*/ 7142 h 621664"/>
              <a:gd name="T94" fmla="*/ 104000 w 706120"/>
              <a:gd name="T95" fmla="*/ 3490 h 621664"/>
              <a:gd name="T96" fmla="*/ 96492 w 706120"/>
              <a:gd name="T97" fmla="*/ 1112 h 621664"/>
              <a:gd name="T98" fmla="*/ 88224 w 706120"/>
              <a:gd name="T99" fmla="*/ 0 h 6216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706120" h="621664">
                <a:moveTo>
                  <a:pt x="519565" y="0"/>
                </a:moveTo>
                <a:lnTo>
                  <a:pt x="450937" y="2394"/>
                </a:lnTo>
                <a:lnTo>
                  <a:pt x="400169" y="4009"/>
                </a:lnTo>
                <a:lnTo>
                  <a:pt x="358271" y="4999"/>
                </a:lnTo>
                <a:lnTo>
                  <a:pt x="316252" y="5516"/>
                </a:lnTo>
                <a:lnTo>
                  <a:pt x="265120" y="5713"/>
                </a:lnTo>
                <a:lnTo>
                  <a:pt x="195884" y="5745"/>
                </a:lnTo>
                <a:lnTo>
                  <a:pt x="146966" y="9858"/>
                </a:lnTo>
                <a:lnTo>
                  <a:pt x="101056" y="22139"/>
                </a:lnTo>
                <a:lnTo>
                  <a:pt x="60781" y="42503"/>
                </a:lnTo>
                <a:lnTo>
                  <a:pt x="28763" y="70867"/>
                </a:lnTo>
                <a:lnTo>
                  <a:pt x="7628" y="107143"/>
                </a:lnTo>
                <a:lnTo>
                  <a:pt x="0" y="151249"/>
                </a:lnTo>
                <a:lnTo>
                  <a:pt x="851" y="210927"/>
                </a:lnTo>
                <a:lnTo>
                  <a:pt x="3046" y="256619"/>
                </a:lnTo>
                <a:lnTo>
                  <a:pt x="6047" y="293918"/>
                </a:lnTo>
                <a:lnTo>
                  <a:pt x="9317" y="328419"/>
                </a:lnTo>
                <a:lnTo>
                  <a:pt x="12319" y="365718"/>
                </a:lnTo>
                <a:lnTo>
                  <a:pt x="14514" y="411410"/>
                </a:lnTo>
                <a:lnTo>
                  <a:pt x="15365" y="471088"/>
                </a:lnTo>
                <a:lnTo>
                  <a:pt x="21855" y="515262"/>
                </a:lnTo>
                <a:lnTo>
                  <a:pt x="40145" y="551730"/>
                </a:lnTo>
                <a:lnTo>
                  <a:pt x="68463" y="580347"/>
                </a:lnTo>
                <a:lnTo>
                  <a:pt x="105040" y="600968"/>
                </a:lnTo>
                <a:lnTo>
                  <a:pt x="148104" y="613447"/>
                </a:lnTo>
                <a:lnTo>
                  <a:pt x="195884" y="617639"/>
                </a:lnTo>
                <a:lnTo>
                  <a:pt x="265127" y="617921"/>
                </a:lnTo>
                <a:lnTo>
                  <a:pt x="316307" y="618626"/>
                </a:lnTo>
                <a:lnTo>
                  <a:pt x="358457" y="619543"/>
                </a:lnTo>
                <a:lnTo>
                  <a:pt x="400609" y="620460"/>
                </a:lnTo>
                <a:lnTo>
                  <a:pt x="451795" y="621165"/>
                </a:lnTo>
                <a:lnTo>
                  <a:pt x="521049" y="621447"/>
                </a:lnTo>
                <a:lnTo>
                  <a:pt x="568197" y="616973"/>
                </a:lnTo>
                <a:lnTo>
                  <a:pt x="609700" y="603789"/>
                </a:lnTo>
                <a:lnTo>
                  <a:pt x="644254" y="582252"/>
                </a:lnTo>
                <a:lnTo>
                  <a:pt x="670552" y="552718"/>
                </a:lnTo>
                <a:lnTo>
                  <a:pt x="687288" y="515544"/>
                </a:lnTo>
                <a:lnTo>
                  <a:pt x="693157" y="471088"/>
                </a:lnTo>
                <a:lnTo>
                  <a:pt x="693725" y="402982"/>
                </a:lnTo>
                <a:lnTo>
                  <a:pt x="695252" y="352656"/>
                </a:lnTo>
                <a:lnTo>
                  <a:pt x="697466" y="311221"/>
                </a:lnTo>
                <a:lnTo>
                  <a:pt x="700096" y="269789"/>
                </a:lnTo>
                <a:lnTo>
                  <a:pt x="702873" y="219469"/>
                </a:lnTo>
                <a:lnTo>
                  <a:pt x="705526" y="151373"/>
                </a:lnTo>
                <a:lnTo>
                  <a:pt x="698734" y="107227"/>
                </a:lnTo>
                <a:lnTo>
                  <a:pt x="679660" y="70729"/>
                </a:lnTo>
                <a:lnTo>
                  <a:pt x="650253" y="41819"/>
                </a:lnTo>
                <a:lnTo>
                  <a:pt x="612468" y="20435"/>
                </a:lnTo>
                <a:lnTo>
                  <a:pt x="568255" y="6516"/>
                </a:lnTo>
                <a:lnTo>
                  <a:pt x="519565" y="0"/>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0942" name="object 110">
            <a:extLst>
              <a:ext uri="{FF2B5EF4-FFF2-40B4-BE49-F238E27FC236}">
                <a16:creationId xmlns:a16="http://schemas.microsoft.com/office/drawing/2014/main" id="{F9C316AE-9DBC-4BD7-BF13-DB99098D29EB}"/>
              </a:ext>
            </a:extLst>
          </p:cNvPr>
          <p:cNvSpPr>
            <a:spLocks/>
          </p:cNvSpPr>
          <p:nvPr/>
        </p:nvSpPr>
        <p:spPr bwMode="auto">
          <a:xfrm>
            <a:off x="6532563" y="3530600"/>
            <a:ext cx="360362" cy="214313"/>
          </a:xfrm>
          <a:custGeom>
            <a:avLst/>
            <a:gdLst>
              <a:gd name="T0" fmla="*/ 0 w 513079"/>
              <a:gd name="T1" fmla="*/ 0 h 303529"/>
              <a:gd name="T2" fmla="*/ 87680 w 513079"/>
              <a:gd name="T3" fmla="*/ 0 h 303529"/>
              <a:gd name="T4" fmla="*/ 87680 w 513079"/>
              <a:gd name="T5" fmla="*/ 53222 h 303529"/>
              <a:gd name="T6" fmla="*/ 0 w 513079"/>
              <a:gd name="T7" fmla="*/ 53222 h 303529"/>
              <a:gd name="T8" fmla="*/ 0 w 513079"/>
              <a:gd name="T9" fmla="*/ 0 h 3035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3079" h="303529">
                <a:moveTo>
                  <a:pt x="0" y="0"/>
                </a:moveTo>
                <a:lnTo>
                  <a:pt x="513008" y="0"/>
                </a:lnTo>
                <a:lnTo>
                  <a:pt x="513008" y="303282"/>
                </a:lnTo>
                <a:lnTo>
                  <a:pt x="0" y="30328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0943" name="object 111">
            <a:extLst>
              <a:ext uri="{FF2B5EF4-FFF2-40B4-BE49-F238E27FC236}">
                <a16:creationId xmlns:a16="http://schemas.microsoft.com/office/drawing/2014/main" id="{BD1990FF-0469-4930-A174-AFA2F526367A}"/>
              </a:ext>
            </a:extLst>
          </p:cNvPr>
          <p:cNvSpPr>
            <a:spLocks/>
          </p:cNvSpPr>
          <p:nvPr/>
        </p:nvSpPr>
        <p:spPr bwMode="auto">
          <a:xfrm>
            <a:off x="6529388" y="3527425"/>
            <a:ext cx="365125" cy="214313"/>
          </a:xfrm>
          <a:custGeom>
            <a:avLst/>
            <a:gdLst>
              <a:gd name="T0" fmla="*/ 0 w 520700"/>
              <a:gd name="T1" fmla="*/ 0 h 304800"/>
              <a:gd name="T2" fmla="*/ 88279 w 520700"/>
              <a:gd name="T3" fmla="*/ 0 h 304800"/>
              <a:gd name="T4" fmla="*/ 88279 w 520700"/>
              <a:gd name="T5" fmla="*/ 52382 h 304800"/>
              <a:gd name="T6" fmla="*/ 0 w 520700"/>
              <a:gd name="T7" fmla="*/ 52382 h 304800"/>
              <a:gd name="T8" fmla="*/ 0 w 520700"/>
              <a:gd name="T9" fmla="*/ 0 h 304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0700" h="304800">
                <a:moveTo>
                  <a:pt x="0" y="0"/>
                </a:moveTo>
                <a:lnTo>
                  <a:pt x="520700" y="0"/>
                </a:lnTo>
                <a:lnTo>
                  <a:pt x="520700" y="304800"/>
                </a:lnTo>
                <a:lnTo>
                  <a:pt x="0" y="304800"/>
                </a:lnTo>
                <a:lnTo>
                  <a:pt x="0" y="0"/>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0944" name="object 112">
            <a:extLst>
              <a:ext uri="{FF2B5EF4-FFF2-40B4-BE49-F238E27FC236}">
                <a16:creationId xmlns:a16="http://schemas.microsoft.com/office/drawing/2014/main" id="{48688456-A7AD-4D67-AC0D-C3E240400E04}"/>
              </a:ext>
            </a:extLst>
          </p:cNvPr>
          <p:cNvSpPr>
            <a:spLocks/>
          </p:cNvSpPr>
          <p:nvPr/>
        </p:nvSpPr>
        <p:spPr bwMode="auto">
          <a:xfrm>
            <a:off x="6475413" y="3576638"/>
            <a:ext cx="106362" cy="0"/>
          </a:xfrm>
          <a:custGeom>
            <a:avLst/>
            <a:gdLst>
              <a:gd name="T0" fmla="*/ 0 w 152400"/>
              <a:gd name="T1" fmla="*/ 25234 w 152400"/>
              <a:gd name="T2" fmla="*/ 0 60000 65536"/>
              <a:gd name="T3" fmla="*/ 0 60000 65536"/>
            </a:gdLst>
            <a:ahLst/>
            <a:cxnLst>
              <a:cxn ang="T2">
                <a:pos x="T0" y="0"/>
              </a:cxn>
              <a:cxn ang="T3">
                <a:pos x="T1" y="0"/>
              </a:cxn>
            </a:cxnLst>
            <a:rect l="0" t="0" r="r" b="b"/>
            <a:pathLst>
              <a:path w="152400">
                <a:moveTo>
                  <a:pt x="0" y="0"/>
                </a:moveTo>
                <a:lnTo>
                  <a:pt x="152400" y="0"/>
                </a:lnTo>
              </a:path>
            </a:pathLst>
          </a:custGeom>
          <a:noFill/>
          <a:ln w="635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0945" name="object 113">
            <a:extLst>
              <a:ext uri="{FF2B5EF4-FFF2-40B4-BE49-F238E27FC236}">
                <a16:creationId xmlns:a16="http://schemas.microsoft.com/office/drawing/2014/main" id="{7681C91B-CE09-4CAC-9A37-843C1459A147}"/>
              </a:ext>
            </a:extLst>
          </p:cNvPr>
          <p:cNvSpPr>
            <a:spLocks/>
          </p:cNvSpPr>
          <p:nvPr/>
        </p:nvSpPr>
        <p:spPr bwMode="auto">
          <a:xfrm>
            <a:off x="6488113" y="3641725"/>
            <a:ext cx="90487" cy="0"/>
          </a:xfrm>
          <a:custGeom>
            <a:avLst/>
            <a:gdLst>
              <a:gd name="T0" fmla="*/ 0 w 128270"/>
              <a:gd name="T1" fmla="*/ 22374 w 128270"/>
              <a:gd name="T2" fmla="*/ 0 60000 65536"/>
              <a:gd name="T3" fmla="*/ 0 60000 65536"/>
            </a:gdLst>
            <a:ahLst/>
            <a:cxnLst>
              <a:cxn ang="T2">
                <a:pos x="T0" y="0"/>
              </a:cxn>
              <a:cxn ang="T3">
                <a:pos x="T1" y="0"/>
              </a:cxn>
            </a:cxnLst>
            <a:rect l="0" t="0" r="r" b="b"/>
            <a:pathLst>
              <a:path w="128270">
                <a:moveTo>
                  <a:pt x="0" y="0"/>
                </a:moveTo>
                <a:lnTo>
                  <a:pt x="128071" y="0"/>
                </a:lnTo>
              </a:path>
            </a:pathLst>
          </a:custGeom>
          <a:noFill/>
          <a:ln w="45397">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0946" name="object 114">
            <a:extLst>
              <a:ext uri="{FF2B5EF4-FFF2-40B4-BE49-F238E27FC236}">
                <a16:creationId xmlns:a16="http://schemas.microsoft.com/office/drawing/2014/main" id="{72CE91D8-F973-43BA-B904-5D53C0B33FDD}"/>
              </a:ext>
            </a:extLst>
          </p:cNvPr>
          <p:cNvSpPr>
            <a:spLocks/>
          </p:cNvSpPr>
          <p:nvPr/>
        </p:nvSpPr>
        <p:spPr bwMode="auto">
          <a:xfrm>
            <a:off x="6484938" y="3625850"/>
            <a:ext cx="88900" cy="36513"/>
          </a:xfrm>
          <a:custGeom>
            <a:avLst/>
            <a:gdLst>
              <a:gd name="T0" fmla="*/ 0 w 127000"/>
              <a:gd name="T1" fmla="*/ 0 h 50800"/>
              <a:gd name="T2" fmla="*/ 21345 w 127000"/>
              <a:gd name="T3" fmla="*/ 0 h 50800"/>
              <a:gd name="T4" fmla="*/ 21345 w 127000"/>
              <a:gd name="T5" fmla="*/ 9745 h 50800"/>
              <a:gd name="T6" fmla="*/ 0 w 127000"/>
              <a:gd name="T7" fmla="*/ 9745 h 50800"/>
              <a:gd name="T8" fmla="*/ 0 w 127000"/>
              <a:gd name="T9" fmla="*/ 0 h 50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7000" h="50800">
                <a:moveTo>
                  <a:pt x="0" y="0"/>
                </a:moveTo>
                <a:lnTo>
                  <a:pt x="127000" y="0"/>
                </a:lnTo>
                <a:lnTo>
                  <a:pt x="127000" y="50800"/>
                </a:lnTo>
                <a:lnTo>
                  <a:pt x="0" y="50800"/>
                </a:lnTo>
                <a:lnTo>
                  <a:pt x="0" y="0"/>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0947" name="object 115">
            <a:extLst>
              <a:ext uri="{FF2B5EF4-FFF2-40B4-BE49-F238E27FC236}">
                <a16:creationId xmlns:a16="http://schemas.microsoft.com/office/drawing/2014/main" id="{5C857586-176D-46D5-8C77-6B4BDA6D4423}"/>
              </a:ext>
            </a:extLst>
          </p:cNvPr>
          <p:cNvSpPr>
            <a:spLocks/>
          </p:cNvSpPr>
          <p:nvPr/>
        </p:nvSpPr>
        <p:spPr bwMode="auto">
          <a:xfrm>
            <a:off x="5181600" y="3598863"/>
            <a:ext cx="1160463" cy="0"/>
          </a:xfrm>
          <a:custGeom>
            <a:avLst/>
            <a:gdLst>
              <a:gd name="T0" fmla="*/ 284554 w 1649095"/>
              <a:gd name="T1" fmla="*/ 0 w 1649095"/>
              <a:gd name="T2" fmla="*/ 0 60000 65536"/>
              <a:gd name="T3" fmla="*/ 0 60000 65536"/>
            </a:gdLst>
            <a:ahLst/>
            <a:cxnLst>
              <a:cxn ang="T2">
                <a:pos x="T0" y="0"/>
              </a:cxn>
              <a:cxn ang="T3">
                <a:pos x="T1" y="0"/>
              </a:cxn>
            </a:cxnLst>
            <a:rect l="0" t="0" r="r" b="b"/>
            <a:pathLst>
              <a:path w="1649095">
                <a:moveTo>
                  <a:pt x="1649058" y="0"/>
                </a:moveTo>
                <a:lnTo>
                  <a:pt x="0" y="0"/>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0948" name="object 116">
            <a:extLst>
              <a:ext uri="{FF2B5EF4-FFF2-40B4-BE49-F238E27FC236}">
                <a16:creationId xmlns:a16="http://schemas.microsoft.com/office/drawing/2014/main" id="{E05313D4-3416-47A3-9F7F-070D47F93CC2}"/>
              </a:ext>
            </a:extLst>
          </p:cNvPr>
          <p:cNvSpPr>
            <a:spLocks/>
          </p:cNvSpPr>
          <p:nvPr/>
        </p:nvSpPr>
        <p:spPr bwMode="auto">
          <a:xfrm>
            <a:off x="5095875" y="3600450"/>
            <a:ext cx="85725" cy="0"/>
          </a:xfrm>
          <a:custGeom>
            <a:avLst/>
            <a:gdLst>
              <a:gd name="T0" fmla="*/ 0 w 121920"/>
              <a:gd name="T1" fmla="*/ 20952 w 121920"/>
              <a:gd name="T2" fmla="*/ 0 60000 65536"/>
              <a:gd name="T3" fmla="*/ 0 60000 65536"/>
            </a:gdLst>
            <a:ahLst/>
            <a:cxnLst>
              <a:cxn ang="T2">
                <a:pos x="T0" y="0"/>
              </a:cxn>
              <a:cxn ang="T3">
                <a:pos x="T1" y="0"/>
              </a:cxn>
            </a:cxnLst>
            <a:rect l="0" t="0" r="r" b="b"/>
            <a:pathLst>
              <a:path w="121920">
                <a:moveTo>
                  <a:pt x="0" y="0"/>
                </a:moveTo>
                <a:lnTo>
                  <a:pt x="121919" y="0"/>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0949" name="object 117">
            <a:extLst>
              <a:ext uri="{FF2B5EF4-FFF2-40B4-BE49-F238E27FC236}">
                <a16:creationId xmlns:a16="http://schemas.microsoft.com/office/drawing/2014/main" id="{EBB05941-3C4C-4C99-A188-D20EBA57DB7F}"/>
              </a:ext>
            </a:extLst>
          </p:cNvPr>
          <p:cNvSpPr>
            <a:spLocks/>
          </p:cNvSpPr>
          <p:nvPr/>
        </p:nvSpPr>
        <p:spPr bwMode="auto">
          <a:xfrm>
            <a:off x="5095875" y="3568700"/>
            <a:ext cx="85725" cy="63500"/>
          </a:xfrm>
          <a:custGeom>
            <a:avLst/>
            <a:gdLst>
              <a:gd name="T0" fmla="*/ 20952 w 121920"/>
              <a:gd name="T1" fmla="*/ 14769 h 91439"/>
              <a:gd name="T2" fmla="*/ 0 w 121920"/>
              <a:gd name="T3" fmla="*/ 7384 h 91439"/>
              <a:gd name="T4" fmla="*/ 20952 w 121920"/>
              <a:gd name="T5" fmla="*/ 0 h 91439"/>
              <a:gd name="T6" fmla="*/ 0 60000 65536"/>
              <a:gd name="T7" fmla="*/ 0 60000 65536"/>
              <a:gd name="T8" fmla="*/ 0 60000 65536"/>
            </a:gdLst>
            <a:ahLst/>
            <a:cxnLst>
              <a:cxn ang="T6">
                <a:pos x="T0" y="T1"/>
              </a:cxn>
              <a:cxn ang="T7">
                <a:pos x="T2" y="T3"/>
              </a:cxn>
              <a:cxn ang="T8">
                <a:pos x="T4" y="T5"/>
              </a:cxn>
            </a:cxnLst>
            <a:rect l="0" t="0" r="r" b="b"/>
            <a:pathLst>
              <a:path w="121920" h="91439">
                <a:moveTo>
                  <a:pt x="121919" y="91440"/>
                </a:moveTo>
                <a:lnTo>
                  <a:pt x="0" y="45720"/>
                </a:lnTo>
                <a:lnTo>
                  <a:pt x="121919" y="0"/>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0950" name="object 118">
            <a:extLst>
              <a:ext uri="{FF2B5EF4-FFF2-40B4-BE49-F238E27FC236}">
                <a16:creationId xmlns:a16="http://schemas.microsoft.com/office/drawing/2014/main" id="{F3ECA9B9-EEC7-4260-8BC8-EBBC52D329D0}"/>
              </a:ext>
            </a:extLst>
          </p:cNvPr>
          <p:cNvSpPr>
            <a:spLocks/>
          </p:cNvSpPr>
          <p:nvPr/>
        </p:nvSpPr>
        <p:spPr bwMode="auto">
          <a:xfrm>
            <a:off x="5557838" y="3333750"/>
            <a:ext cx="504825" cy="533400"/>
          </a:xfrm>
          <a:custGeom>
            <a:avLst/>
            <a:gdLst>
              <a:gd name="T0" fmla="*/ 55676 w 718185"/>
              <a:gd name="T1" fmla="*/ 104326 h 756920"/>
              <a:gd name="T2" fmla="*/ 63845 w 718185"/>
              <a:gd name="T3" fmla="*/ 105789 h 756920"/>
              <a:gd name="T4" fmla="*/ 71822 w 718185"/>
              <a:gd name="T5" fmla="*/ 110348 h 756920"/>
              <a:gd name="T6" fmla="*/ 81869 w 718185"/>
              <a:gd name="T7" fmla="*/ 117687 h 756920"/>
              <a:gd name="T8" fmla="*/ 101290 w 718185"/>
              <a:gd name="T9" fmla="*/ 129227 h 756920"/>
              <a:gd name="T10" fmla="*/ 112460 w 718185"/>
              <a:gd name="T11" fmla="*/ 131448 h 756920"/>
              <a:gd name="T12" fmla="*/ 116730 w 718185"/>
              <a:gd name="T13" fmla="*/ 130855 h 756920"/>
              <a:gd name="T14" fmla="*/ 120209 w 718185"/>
              <a:gd name="T15" fmla="*/ 126025 h 756920"/>
              <a:gd name="T16" fmla="*/ 118260 w 718185"/>
              <a:gd name="T17" fmla="*/ 115151 h 756920"/>
              <a:gd name="T18" fmla="*/ 113699 w 718185"/>
              <a:gd name="T19" fmla="*/ 104326 h 756920"/>
              <a:gd name="T20" fmla="*/ 28883 w 718185"/>
              <a:gd name="T21" fmla="*/ 0 h 756920"/>
              <a:gd name="T22" fmla="*/ 11964 w 718185"/>
              <a:gd name="T23" fmla="*/ 5032 h 756920"/>
              <a:gd name="T24" fmla="*/ 1940 w 718185"/>
              <a:gd name="T25" fmla="*/ 22493 h 756920"/>
              <a:gd name="T26" fmla="*/ 3034 w 718185"/>
              <a:gd name="T27" fmla="*/ 37868 h 756920"/>
              <a:gd name="T28" fmla="*/ 11945 w 718185"/>
              <a:gd name="T29" fmla="*/ 50232 h 756920"/>
              <a:gd name="T30" fmla="*/ 14905 w 718185"/>
              <a:gd name="T31" fmla="*/ 52708 h 756920"/>
              <a:gd name="T32" fmla="*/ 23302 w 718185"/>
              <a:gd name="T33" fmla="*/ 68092 h 756920"/>
              <a:gd name="T34" fmla="*/ 22720 w 718185"/>
              <a:gd name="T35" fmla="*/ 76828 h 756920"/>
              <a:gd name="T36" fmla="*/ 15004 w 718185"/>
              <a:gd name="T37" fmla="*/ 92070 h 756920"/>
              <a:gd name="T38" fmla="*/ 8801 w 718185"/>
              <a:gd name="T39" fmla="*/ 101341 h 756920"/>
              <a:gd name="T40" fmla="*/ 616 w 718185"/>
              <a:gd name="T41" fmla="*/ 117353 h 756920"/>
              <a:gd name="T42" fmla="*/ 1007 w 718185"/>
              <a:gd name="T43" fmla="*/ 124249 h 756920"/>
              <a:gd name="T44" fmla="*/ 7517 w 718185"/>
              <a:gd name="T45" fmla="*/ 126548 h 756920"/>
              <a:gd name="T46" fmla="*/ 16607 w 718185"/>
              <a:gd name="T47" fmla="*/ 124504 h 756920"/>
              <a:gd name="T48" fmla="*/ 28756 w 718185"/>
              <a:gd name="T49" fmla="*/ 116503 h 756920"/>
              <a:gd name="T50" fmla="*/ 42291 w 718185"/>
              <a:gd name="T51" fmla="*/ 107834 h 756920"/>
              <a:gd name="T52" fmla="*/ 55676 w 718185"/>
              <a:gd name="T53" fmla="*/ 104326 h 756920"/>
              <a:gd name="T54" fmla="*/ 112966 w 718185"/>
              <a:gd name="T55" fmla="*/ 102756 h 756920"/>
              <a:gd name="T56" fmla="*/ 105769 w 718185"/>
              <a:gd name="T57" fmla="*/ 87292 h 756920"/>
              <a:gd name="T58" fmla="*/ 100111 w 718185"/>
              <a:gd name="T59" fmla="*/ 68303 h 756920"/>
              <a:gd name="T60" fmla="*/ 103421 w 718185"/>
              <a:gd name="T61" fmla="*/ 51013 h 756920"/>
              <a:gd name="T62" fmla="*/ 111566 w 718185"/>
              <a:gd name="T63" fmla="*/ 40844 h 756920"/>
              <a:gd name="T64" fmla="*/ 117830 w 718185"/>
              <a:gd name="T65" fmla="*/ 33185 h 756920"/>
              <a:gd name="T66" fmla="*/ 122596 w 718185"/>
              <a:gd name="T67" fmla="*/ 23306 h 756920"/>
              <a:gd name="T68" fmla="*/ 66843 w 718185"/>
              <a:gd name="T69" fmla="*/ 23059 h 756920"/>
              <a:gd name="T70" fmla="*/ 56161 w 718185"/>
              <a:gd name="T71" fmla="*/ 14736 h 756920"/>
              <a:gd name="T72" fmla="*/ 46939 w 718185"/>
              <a:gd name="T73" fmla="*/ 5623 h 756920"/>
              <a:gd name="T74" fmla="*/ 35940 w 718185"/>
              <a:gd name="T75" fmla="*/ 693 h 756920"/>
              <a:gd name="T76" fmla="*/ 29410 w 718185"/>
              <a:gd name="T77" fmla="*/ 6 h 756920"/>
              <a:gd name="T78" fmla="*/ 105094 w 718185"/>
              <a:gd name="T79" fmla="*/ 1779 h 756920"/>
              <a:gd name="T80" fmla="*/ 88647 w 718185"/>
              <a:gd name="T81" fmla="*/ 9688 h 756920"/>
              <a:gd name="T82" fmla="*/ 76367 w 718185"/>
              <a:gd name="T83" fmla="*/ 20235 h 756920"/>
              <a:gd name="T84" fmla="*/ 72620 w 718185"/>
              <a:gd name="T85" fmla="*/ 22543 h 756920"/>
              <a:gd name="T86" fmla="*/ 68923 w 718185"/>
              <a:gd name="T87" fmla="*/ 23306 h 756920"/>
              <a:gd name="T88" fmla="*/ 123158 w 718185"/>
              <a:gd name="T89" fmla="*/ 20320 h 756920"/>
              <a:gd name="T90" fmla="*/ 122183 w 718185"/>
              <a:gd name="T91" fmla="*/ 15878 h 756920"/>
              <a:gd name="T92" fmla="*/ 109892 w 718185"/>
              <a:gd name="T93" fmla="*/ 2420 h 75692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18185" h="756920">
                <a:moveTo>
                  <a:pt x="662576" y="600309"/>
                </a:moveTo>
                <a:lnTo>
                  <a:pt x="324449" y="600309"/>
                </a:lnTo>
                <a:lnTo>
                  <a:pt x="348362" y="602386"/>
                </a:lnTo>
                <a:lnTo>
                  <a:pt x="372050" y="608735"/>
                </a:lnTo>
                <a:lnTo>
                  <a:pt x="395460" y="619536"/>
                </a:lnTo>
                <a:lnTo>
                  <a:pt x="418536" y="634966"/>
                </a:lnTo>
                <a:lnTo>
                  <a:pt x="447457" y="656533"/>
                </a:lnTo>
                <a:lnTo>
                  <a:pt x="477086" y="677193"/>
                </a:lnTo>
                <a:lnTo>
                  <a:pt x="537235" y="717264"/>
                </a:lnTo>
                <a:lnTo>
                  <a:pt x="590258" y="743596"/>
                </a:lnTo>
                <a:lnTo>
                  <a:pt x="648440" y="755926"/>
                </a:lnTo>
                <a:lnTo>
                  <a:pt x="655353" y="756378"/>
                </a:lnTo>
                <a:lnTo>
                  <a:pt x="658518" y="756378"/>
                </a:lnTo>
                <a:lnTo>
                  <a:pt x="680236" y="752966"/>
                </a:lnTo>
                <a:lnTo>
                  <a:pt x="694232" y="742619"/>
                </a:lnTo>
                <a:lnTo>
                  <a:pt x="700513" y="725174"/>
                </a:lnTo>
                <a:lnTo>
                  <a:pt x="699085" y="700468"/>
                </a:lnTo>
                <a:lnTo>
                  <a:pt x="689149" y="662602"/>
                </a:lnTo>
                <a:lnTo>
                  <a:pt x="674946" y="626455"/>
                </a:lnTo>
                <a:lnTo>
                  <a:pt x="662576" y="600309"/>
                </a:lnTo>
                <a:close/>
              </a:path>
              <a:path w="718185" h="756920">
                <a:moveTo>
                  <a:pt x="169866" y="0"/>
                </a:moveTo>
                <a:lnTo>
                  <a:pt x="168316" y="0"/>
                </a:lnTo>
                <a:lnTo>
                  <a:pt x="132705" y="2852"/>
                </a:lnTo>
                <a:lnTo>
                  <a:pt x="69721" y="28955"/>
                </a:lnTo>
                <a:lnTo>
                  <a:pt x="22862" y="88311"/>
                </a:lnTo>
                <a:lnTo>
                  <a:pt x="11309" y="129432"/>
                </a:lnTo>
                <a:lnTo>
                  <a:pt x="9271" y="173910"/>
                </a:lnTo>
                <a:lnTo>
                  <a:pt x="17685" y="217901"/>
                </a:lnTo>
                <a:lnTo>
                  <a:pt x="37486" y="257561"/>
                </a:lnTo>
                <a:lnTo>
                  <a:pt x="69610" y="289044"/>
                </a:lnTo>
                <a:lnTo>
                  <a:pt x="78494" y="295776"/>
                </a:lnTo>
                <a:lnTo>
                  <a:pt x="86857" y="303292"/>
                </a:lnTo>
                <a:lnTo>
                  <a:pt x="119876" y="341411"/>
                </a:lnTo>
                <a:lnTo>
                  <a:pt x="135792" y="391817"/>
                </a:lnTo>
                <a:lnTo>
                  <a:pt x="135823" y="419661"/>
                </a:lnTo>
                <a:lnTo>
                  <a:pt x="132400" y="442085"/>
                </a:lnTo>
                <a:lnTo>
                  <a:pt x="116932" y="483699"/>
                </a:lnTo>
                <a:lnTo>
                  <a:pt x="87439" y="529791"/>
                </a:lnTo>
                <a:lnTo>
                  <a:pt x="69247" y="556387"/>
                </a:lnTo>
                <a:lnTo>
                  <a:pt x="51284" y="583134"/>
                </a:lnTo>
                <a:lnTo>
                  <a:pt x="24970" y="625789"/>
                </a:lnTo>
                <a:lnTo>
                  <a:pt x="3590" y="675275"/>
                </a:lnTo>
                <a:lnTo>
                  <a:pt x="0" y="698421"/>
                </a:lnTo>
                <a:lnTo>
                  <a:pt x="5868" y="714954"/>
                </a:lnTo>
                <a:lnTo>
                  <a:pt x="20651" y="724874"/>
                </a:lnTo>
                <a:lnTo>
                  <a:pt x="43804" y="728181"/>
                </a:lnTo>
                <a:lnTo>
                  <a:pt x="44836" y="728181"/>
                </a:lnTo>
                <a:lnTo>
                  <a:pt x="96777" y="716420"/>
                </a:lnTo>
                <a:lnTo>
                  <a:pt x="142347" y="688743"/>
                </a:lnTo>
                <a:lnTo>
                  <a:pt x="167574" y="670386"/>
                </a:lnTo>
                <a:lnTo>
                  <a:pt x="193150" y="652416"/>
                </a:lnTo>
                <a:lnTo>
                  <a:pt x="246447" y="620496"/>
                </a:lnTo>
                <a:lnTo>
                  <a:pt x="285606" y="605473"/>
                </a:lnTo>
                <a:lnTo>
                  <a:pt x="324449" y="600309"/>
                </a:lnTo>
                <a:lnTo>
                  <a:pt x="662576" y="600309"/>
                </a:lnTo>
                <a:lnTo>
                  <a:pt x="658302" y="591277"/>
                </a:lnTo>
                <a:lnTo>
                  <a:pt x="641044" y="556318"/>
                </a:lnTo>
                <a:lnTo>
                  <a:pt x="616360" y="502294"/>
                </a:lnTo>
                <a:lnTo>
                  <a:pt x="595309" y="446888"/>
                </a:lnTo>
                <a:lnTo>
                  <a:pt x="583389" y="393027"/>
                </a:lnTo>
                <a:lnTo>
                  <a:pt x="585316" y="341764"/>
                </a:lnTo>
                <a:lnTo>
                  <a:pt x="602680" y="293540"/>
                </a:lnTo>
                <a:lnTo>
                  <a:pt x="637071" y="248799"/>
                </a:lnTo>
                <a:lnTo>
                  <a:pt x="650141" y="235023"/>
                </a:lnTo>
                <a:lnTo>
                  <a:pt x="662587" y="220590"/>
                </a:lnTo>
                <a:lnTo>
                  <a:pt x="686650" y="190952"/>
                </a:lnTo>
                <a:lnTo>
                  <a:pt x="707305" y="156674"/>
                </a:lnTo>
                <a:lnTo>
                  <a:pt x="714419" y="134105"/>
                </a:lnTo>
                <a:lnTo>
                  <a:pt x="401644" y="134105"/>
                </a:lnTo>
                <a:lnTo>
                  <a:pt x="389519" y="132686"/>
                </a:lnTo>
                <a:lnTo>
                  <a:pt x="354423" y="111560"/>
                </a:lnTo>
                <a:lnTo>
                  <a:pt x="327275" y="84793"/>
                </a:lnTo>
                <a:lnTo>
                  <a:pt x="300904" y="57298"/>
                </a:lnTo>
                <a:lnTo>
                  <a:pt x="273536" y="32358"/>
                </a:lnTo>
                <a:lnTo>
                  <a:pt x="243011" y="14676"/>
                </a:lnTo>
                <a:lnTo>
                  <a:pt x="209440" y="3989"/>
                </a:lnTo>
                <a:lnTo>
                  <a:pt x="172935" y="33"/>
                </a:lnTo>
                <a:lnTo>
                  <a:pt x="171384" y="33"/>
                </a:lnTo>
                <a:lnTo>
                  <a:pt x="169866" y="0"/>
                </a:lnTo>
                <a:close/>
              </a:path>
              <a:path w="718185" h="756920">
                <a:moveTo>
                  <a:pt x="612427" y="10238"/>
                </a:moveTo>
                <a:lnTo>
                  <a:pt x="557659" y="24546"/>
                </a:lnTo>
                <a:lnTo>
                  <a:pt x="516586" y="55747"/>
                </a:lnTo>
                <a:lnTo>
                  <a:pt x="469050" y="96430"/>
                </a:lnTo>
                <a:lnTo>
                  <a:pt x="445022" y="116438"/>
                </a:lnTo>
                <a:lnTo>
                  <a:pt x="434083" y="124199"/>
                </a:lnTo>
                <a:lnTo>
                  <a:pt x="423187" y="129717"/>
                </a:lnTo>
                <a:lnTo>
                  <a:pt x="412364" y="133012"/>
                </a:lnTo>
                <a:lnTo>
                  <a:pt x="401644" y="134105"/>
                </a:lnTo>
                <a:lnTo>
                  <a:pt x="714419" y="134105"/>
                </a:lnTo>
                <a:lnTo>
                  <a:pt x="717690" y="116922"/>
                </a:lnTo>
                <a:lnTo>
                  <a:pt x="714757" y="104198"/>
                </a:lnTo>
                <a:lnTo>
                  <a:pt x="712009" y="91365"/>
                </a:lnTo>
                <a:lnTo>
                  <a:pt x="687775" y="42519"/>
                </a:lnTo>
                <a:lnTo>
                  <a:pt x="640386" y="13925"/>
                </a:lnTo>
                <a:lnTo>
                  <a:pt x="612427" y="10238"/>
                </a:lnTo>
                <a:close/>
              </a:path>
            </a:pathLst>
          </a:custGeom>
          <a:solidFill>
            <a:srgbClr val="DD589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0951" name="object 119">
            <a:extLst>
              <a:ext uri="{FF2B5EF4-FFF2-40B4-BE49-F238E27FC236}">
                <a16:creationId xmlns:a16="http://schemas.microsoft.com/office/drawing/2014/main" id="{9DFBE8F5-D61F-45B4-B28C-CD81B9E48341}"/>
              </a:ext>
            </a:extLst>
          </p:cNvPr>
          <p:cNvSpPr>
            <a:spLocks/>
          </p:cNvSpPr>
          <p:nvPr/>
        </p:nvSpPr>
        <p:spPr bwMode="auto">
          <a:xfrm>
            <a:off x="5557838" y="3332163"/>
            <a:ext cx="504825" cy="534987"/>
          </a:xfrm>
          <a:custGeom>
            <a:avLst/>
            <a:gdLst>
              <a:gd name="T0" fmla="*/ 23231 w 718185"/>
              <a:gd name="T1" fmla="*/ 929 h 761364"/>
              <a:gd name="T2" fmla="*/ 3923 w 718185"/>
              <a:gd name="T3" fmla="*/ 15889 h 761364"/>
              <a:gd name="T4" fmla="*/ 1591 w 718185"/>
              <a:gd name="T5" fmla="*/ 30552 h 761364"/>
              <a:gd name="T6" fmla="*/ 6432 w 718185"/>
              <a:gd name="T7" fmla="*/ 44882 h 761364"/>
              <a:gd name="T8" fmla="*/ 13469 w 718185"/>
              <a:gd name="T9" fmla="*/ 51428 h 761364"/>
              <a:gd name="T10" fmla="*/ 20571 w 718185"/>
              <a:gd name="T11" fmla="*/ 59245 h 761364"/>
              <a:gd name="T12" fmla="*/ 23307 w 718185"/>
              <a:gd name="T13" fmla="*/ 72649 h 761364"/>
              <a:gd name="T14" fmla="*/ 20066 w 718185"/>
              <a:gd name="T15" fmla="*/ 83619 h 761364"/>
              <a:gd name="T16" fmla="*/ 11883 w 718185"/>
              <a:gd name="T17" fmla="*/ 96070 h 761364"/>
              <a:gd name="T18" fmla="*/ 4285 w 718185"/>
              <a:gd name="T19" fmla="*/ 107959 h 761364"/>
              <a:gd name="T20" fmla="*/ 0 w 718185"/>
              <a:gd name="T21" fmla="*/ 120411 h 761364"/>
              <a:gd name="T22" fmla="*/ 3543 w 718185"/>
              <a:gd name="T23" fmla="*/ 125219 h 761364"/>
              <a:gd name="T24" fmla="*/ 7694 w 718185"/>
              <a:gd name="T25" fmla="*/ 126179 h 761364"/>
              <a:gd name="T26" fmla="*/ 24427 w 718185"/>
              <a:gd name="T27" fmla="*/ 118743 h 761364"/>
              <a:gd name="T28" fmla="*/ 33145 w 718185"/>
              <a:gd name="T29" fmla="*/ 112520 h 761364"/>
              <a:gd name="T30" fmla="*/ 49011 w 718185"/>
              <a:gd name="T31" fmla="*/ 104478 h 761364"/>
              <a:gd name="T32" fmla="*/ 59780 w 718185"/>
              <a:gd name="T33" fmla="*/ 103950 h 761364"/>
              <a:gd name="T34" fmla="*/ 67862 w 718185"/>
              <a:gd name="T35" fmla="*/ 106887 h 761364"/>
              <a:gd name="T36" fmla="*/ 76785 w 718185"/>
              <a:gd name="T37" fmla="*/ 113225 h 761364"/>
              <a:gd name="T38" fmla="*/ 92190 w 718185"/>
              <a:gd name="T39" fmla="*/ 123628 h 761364"/>
              <a:gd name="T40" fmla="*/ 111274 w 718185"/>
              <a:gd name="T41" fmla="*/ 130251 h 761364"/>
              <a:gd name="T42" fmla="*/ 113003 w 718185"/>
              <a:gd name="T43" fmla="*/ 130329 h 761364"/>
              <a:gd name="T44" fmla="*/ 119132 w 718185"/>
              <a:gd name="T45" fmla="*/ 127972 h 761364"/>
              <a:gd name="T46" fmla="*/ 119964 w 718185"/>
              <a:gd name="T47" fmla="*/ 120751 h 761364"/>
              <a:gd name="T48" fmla="*/ 115823 w 718185"/>
              <a:gd name="T49" fmla="*/ 108073 h 761364"/>
              <a:gd name="T50" fmla="*/ 110005 w 718185"/>
              <a:gd name="T51" fmla="*/ 96058 h 761364"/>
              <a:gd name="T52" fmla="*/ 105769 w 718185"/>
              <a:gd name="T53" fmla="*/ 86804 h 761364"/>
              <a:gd name="T54" fmla="*/ 102156 w 718185"/>
              <a:gd name="T55" fmla="*/ 77313 h 761364"/>
              <a:gd name="T56" fmla="*/ 100442 w 718185"/>
              <a:gd name="T57" fmla="*/ 59305 h 761364"/>
              <a:gd name="T58" fmla="*/ 109323 w 718185"/>
              <a:gd name="T59" fmla="*/ 43381 h 761364"/>
              <a:gd name="T60" fmla="*/ 113701 w 718185"/>
              <a:gd name="T61" fmla="*/ 38548 h 761364"/>
              <a:gd name="T62" fmla="*/ 121375 w 718185"/>
              <a:gd name="T63" fmla="*/ 27600 h 761364"/>
              <a:gd name="T64" fmla="*/ 122654 w 718185"/>
              <a:gd name="T65" fmla="*/ 18611 h 761364"/>
              <a:gd name="T66" fmla="*/ 118023 w 718185"/>
              <a:gd name="T67" fmla="*/ 8045 h 761364"/>
              <a:gd name="T68" fmla="*/ 105094 w 718185"/>
              <a:gd name="T69" fmla="*/ 2516 h 761364"/>
              <a:gd name="T70" fmla="*/ 95695 w 718185"/>
              <a:gd name="T71" fmla="*/ 4966 h 761364"/>
              <a:gd name="T72" fmla="*/ 80490 w 718185"/>
              <a:gd name="T73" fmla="*/ 17280 h 761364"/>
              <a:gd name="T74" fmla="*/ 74490 w 718185"/>
              <a:gd name="T75" fmla="*/ 22037 h 761364"/>
              <a:gd name="T76" fmla="*/ 70763 w 718185"/>
              <a:gd name="T77" fmla="*/ 23546 h 761364"/>
              <a:gd name="T78" fmla="*/ 66843 w 718185"/>
              <a:gd name="T79" fmla="*/ 23490 h 761364"/>
              <a:gd name="T80" fmla="*/ 56161 w 718185"/>
              <a:gd name="T81" fmla="*/ 15287 h 761364"/>
              <a:gd name="T82" fmla="*/ 46939 w 718185"/>
              <a:gd name="T83" fmla="*/ 6304 h 761364"/>
              <a:gd name="T84" fmla="*/ 35940 w 718185"/>
              <a:gd name="T85" fmla="*/ 1445 h 761364"/>
              <a:gd name="T86" fmla="*/ 29409 w 718185"/>
              <a:gd name="T87" fmla="*/ 767 h 761364"/>
              <a:gd name="T88" fmla="*/ 29971 w 718185"/>
              <a:gd name="T89" fmla="*/ 0 h 76136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718185" h="761364">
                <a:moveTo>
                  <a:pt x="174654" y="0"/>
                </a:moveTo>
                <a:lnTo>
                  <a:pt x="135379" y="5423"/>
                </a:lnTo>
                <a:lnTo>
                  <a:pt x="69820" y="33332"/>
                </a:lnTo>
                <a:lnTo>
                  <a:pt x="22862" y="92757"/>
                </a:lnTo>
                <a:lnTo>
                  <a:pt x="11309" y="133878"/>
                </a:lnTo>
                <a:lnTo>
                  <a:pt x="9271" y="178356"/>
                </a:lnTo>
                <a:lnTo>
                  <a:pt x="17685" y="222347"/>
                </a:lnTo>
                <a:lnTo>
                  <a:pt x="37486" y="262007"/>
                </a:lnTo>
                <a:lnTo>
                  <a:pt x="69609" y="293490"/>
                </a:lnTo>
                <a:lnTo>
                  <a:pt x="78494" y="300222"/>
                </a:lnTo>
                <a:lnTo>
                  <a:pt x="86858" y="307738"/>
                </a:lnTo>
                <a:lnTo>
                  <a:pt x="119876" y="345857"/>
                </a:lnTo>
                <a:lnTo>
                  <a:pt x="135793" y="396264"/>
                </a:lnTo>
                <a:lnTo>
                  <a:pt x="135823" y="424107"/>
                </a:lnTo>
                <a:lnTo>
                  <a:pt x="132401" y="446531"/>
                </a:lnTo>
                <a:lnTo>
                  <a:pt x="116933" y="488146"/>
                </a:lnTo>
                <a:lnTo>
                  <a:pt x="87438" y="534238"/>
                </a:lnTo>
                <a:lnTo>
                  <a:pt x="69246" y="560833"/>
                </a:lnTo>
                <a:lnTo>
                  <a:pt x="51284" y="587580"/>
                </a:lnTo>
                <a:lnTo>
                  <a:pt x="24970" y="630236"/>
                </a:lnTo>
                <a:lnTo>
                  <a:pt x="3591" y="679721"/>
                </a:lnTo>
                <a:lnTo>
                  <a:pt x="0" y="702930"/>
                </a:lnTo>
                <a:lnTo>
                  <a:pt x="5868" y="719897"/>
                </a:lnTo>
                <a:lnTo>
                  <a:pt x="20650" y="730996"/>
                </a:lnTo>
                <a:lnTo>
                  <a:pt x="43803" y="736600"/>
                </a:lnTo>
                <a:lnTo>
                  <a:pt x="44837" y="736600"/>
                </a:lnTo>
                <a:lnTo>
                  <a:pt x="96777" y="721363"/>
                </a:lnTo>
                <a:lnTo>
                  <a:pt x="142347" y="693190"/>
                </a:lnTo>
                <a:lnTo>
                  <a:pt x="167575" y="674832"/>
                </a:lnTo>
                <a:lnTo>
                  <a:pt x="193150" y="656862"/>
                </a:lnTo>
                <a:lnTo>
                  <a:pt x="246447" y="624942"/>
                </a:lnTo>
                <a:lnTo>
                  <a:pt x="285605" y="609919"/>
                </a:lnTo>
                <a:lnTo>
                  <a:pt x="324449" y="604756"/>
                </a:lnTo>
                <a:lnTo>
                  <a:pt x="348362" y="606832"/>
                </a:lnTo>
                <a:lnTo>
                  <a:pt x="372050" y="613182"/>
                </a:lnTo>
                <a:lnTo>
                  <a:pt x="395459" y="623982"/>
                </a:lnTo>
                <a:lnTo>
                  <a:pt x="418536" y="639413"/>
                </a:lnTo>
                <a:lnTo>
                  <a:pt x="447456" y="660979"/>
                </a:lnTo>
                <a:lnTo>
                  <a:pt x="477086" y="681640"/>
                </a:lnTo>
                <a:lnTo>
                  <a:pt x="537235" y="721710"/>
                </a:lnTo>
                <a:lnTo>
                  <a:pt x="590258" y="748042"/>
                </a:lnTo>
                <a:lnTo>
                  <a:pt x="648440" y="760373"/>
                </a:lnTo>
                <a:lnTo>
                  <a:pt x="655352" y="760825"/>
                </a:lnTo>
                <a:lnTo>
                  <a:pt x="658517" y="760825"/>
                </a:lnTo>
                <a:lnTo>
                  <a:pt x="680236" y="757412"/>
                </a:lnTo>
                <a:lnTo>
                  <a:pt x="694233" y="747065"/>
                </a:lnTo>
                <a:lnTo>
                  <a:pt x="700514" y="729620"/>
                </a:lnTo>
                <a:lnTo>
                  <a:pt x="699085" y="704914"/>
                </a:lnTo>
                <a:lnTo>
                  <a:pt x="689149" y="667048"/>
                </a:lnTo>
                <a:lnTo>
                  <a:pt x="674946" y="630901"/>
                </a:lnTo>
                <a:lnTo>
                  <a:pt x="658302" y="595724"/>
                </a:lnTo>
                <a:lnTo>
                  <a:pt x="641043" y="560764"/>
                </a:lnTo>
                <a:lnTo>
                  <a:pt x="628374" y="533923"/>
                </a:lnTo>
                <a:lnTo>
                  <a:pt x="616359" y="506740"/>
                </a:lnTo>
                <a:lnTo>
                  <a:pt x="605252" y="479211"/>
                </a:lnTo>
                <a:lnTo>
                  <a:pt x="595308" y="451335"/>
                </a:lnTo>
                <a:lnTo>
                  <a:pt x="583389" y="397474"/>
                </a:lnTo>
                <a:lnTo>
                  <a:pt x="585316" y="346210"/>
                </a:lnTo>
                <a:lnTo>
                  <a:pt x="602680" y="297987"/>
                </a:lnTo>
                <a:lnTo>
                  <a:pt x="637071" y="253245"/>
                </a:lnTo>
                <a:lnTo>
                  <a:pt x="650141" y="239469"/>
                </a:lnTo>
                <a:lnTo>
                  <a:pt x="662587" y="225036"/>
                </a:lnTo>
                <a:lnTo>
                  <a:pt x="686650" y="195398"/>
                </a:lnTo>
                <a:lnTo>
                  <a:pt x="707306" y="161121"/>
                </a:lnTo>
                <a:lnTo>
                  <a:pt x="717689" y="121368"/>
                </a:lnTo>
                <a:lnTo>
                  <a:pt x="714757" y="108644"/>
                </a:lnTo>
                <a:lnTo>
                  <a:pt x="712009" y="95812"/>
                </a:lnTo>
                <a:lnTo>
                  <a:pt x="687775" y="46965"/>
                </a:lnTo>
                <a:lnTo>
                  <a:pt x="640385" y="18371"/>
                </a:lnTo>
                <a:lnTo>
                  <a:pt x="612426" y="14685"/>
                </a:lnTo>
                <a:lnTo>
                  <a:pt x="593929" y="16248"/>
                </a:lnTo>
                <a:lnTo>
                  <a:pt x="557659" y="28993"/>
                </a:lnTo>
                <a:lnTo>
                  <a:pt x="516586" y="60194"/>
                </a:lnTo>
                <a:lnTo>
                  <a:pt x="469050" y="100876"/>
                </a:lnTo>
                <a:lnTo>
                  <a:pt x="445021" y="120884"/>
                </a:lnTo>
                <a:lnTo>
                  <a:pt x="434083" y="128645"/>
                </a:lnTo>
                <a:lnTo>
                  <a:pt x="423187" y="134163"/>
                </a:lnTo>
                <a:lnTo>
                  <a:pt x="412364" y="137458"/>
                </a:lnTo>
                <a:lnTo>
                  <a:pt x="401643" y="138551"/>
                </a:lnTo>
                <a:lnTo>
                  <a:pt x="389519" y="137132"/>
                </a:lnTo>
                <a:lnTo>
                  <a:pt x="354422" y="116006"/>
                </a:lnTo>
                <a:lnTo>
                  <a:pt x="327275" y="89239"/>
                </a:lnTo>
                <a:lnTo>
                  <a:pt x="300903" y="61744"/>
                </a:lnTo>
                <a:lnTo>
                  <a:pt x="273536" y="36804"/>
                </a:lnTo>
                <a:lnTo>
                  <a:pt x="243011" y="19122"/>
                </a:lnTo>
                <a:lnTo>
                  <a:pt x="209440" y="8435"/>
                </a:lnTo>
                <a:lnTo>
                  <a:pt x="172934" y="4479"/>
                </a:lnTo>
                <a:lnTo>
                  <a:pt x="171383" y="4479"/>
                </a:lnTo>
                <a:lnTo>
                  <a:pt x="169866" y="4446"/>
                </a:lnTo>
                <a:lnTo>
                  <a:pt x="174654" y="0"/>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0" name="object 120">
            <a:extLst>
              <a:ext uri="{FF2B5EF4-FFF2-40B4-BE49-F238E27FC236}">
                <a16:creationId xmlns:a16="http://schemas.microsoft.com/office/drawing/2014/main" id="{1A98C2D6-67AA-4D70-9244-14518A8DDA0A}"/>
              </a:ext>
            </a:extLst>
          </p:cNvPr>
          <p:cNvSpPr>
            <a:spLocks noGrp="1"/>
          </p:cNvSpPr>
          <p:nvPr>
            <p:ph type="sldNum" sz="quarter" idx="12"/>
          </p:nvPr>
        </p:nvSpPr>
        <p:spPr>
          <a:xfrm>
            <a:off x="10239375" y="6537325"/>
            <a:ext cx="144463" cy="846138"/>
          </a:xfrm>
        </p:spPr>
        <p:txBody>
          <a:bodyPr tIns="15627" rtlCol="0">
            <a:spAutoFit/>
          </a:bodyPr>
          <a:lstStyle/>
          <a:p>
            <a:pPr marL="17859">
              <a:lnSpc>
                <a:spcPct val="100000"/>
              </a:lnSpc>
              <a:spcBef>
                <a:spcPts val="123"/>
              </a:spcBef>
              <a:defRPr/>
            </a:pPr>
            <a:fld id="{131BE12C-DFF5-4BE4-81E1-32992E269D1F}" type="slidenum">
              <a:rPr sz="1200" b="0" spc="-7" dirty="0">
                <a:solidFill>
                  <a:srgbClr val="898989"/>
                </a:solidFill>
                <a:latin typeface="Calibri" panose="020F0502020204030204" pitchFamily="34" charset="0"/>
                <a:cs typeface="Arial" panose="020B0604020202020204" pitchFamily="34" charset="0"/>
              </a:rPr>
              <a:pPr marL="17859">
                <a:lnSpc>
                  <a:spcPct val="100000"/>
                </a:lnSpc>
                <a:spcBef>
                  <a:spcPts val="123"/>
                </a:spcBef>
                <a:defRPr/>
              </a:pPr>
              <a:t>73</a:t>
            </a:fld>
            <a:endParaRPr sz="1200" b="0" spc="-7" dirty="0">
              <a:solidFill>
                <a:srgbClr val="898989"/>
              </a:solidFill>
              <a:latin typeface="Calibri" panose="020F0502020204030204" pitchFamily="34" charset="0"/>
              <a:cs typeface="Arial" panose="020B0604020202020204" pitchFamily="34" charset="0"/>
            </a:endParaRPr>
          </a:p>
        </p:txBody>
      </p:sp>
    </p:spTree>
  </p:cSld>
  <p:clrMapOvr>
    <a:masterClrMapping/>
  </p:clrMapOvr>
</p:sld>
</file>

<file path=ppt/slides/slide74.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object 2">
            <a:extLst>
              <a:ext uri="{FF2B5EF4-FFF2-40B4-BE49-F238E27FC236}">
                <a16:creationId xmlns:a16="http://schemas.microsoft.com/office/drawing/2014/main" id="{E9223087-E3F6-467F-BAFC-0066F3002987}"/>
              </a:ext>
            </a:extLst>
          </p:cNvPr>
          <p:cNvSpPr>
            <a:spLocks noGrp="1"/>
          </p:cNvSpPr>
          <p:nvPr>
            <p:ph type="title"/>
          </p:nvPr>
        </p:nvSpPr>
        <p:spPr>
          <a:xfrm>
            <a:off x="620713" y="165100"/>
            <a:ext cx="4181475" cy="685800"/>
          </a:xfrm>
        </p:spPr>
        <p:txBody>
          <a:bodyPr lIns="91429" tIns="45714" rIns="91429" bIns="45714"/>
          <a:lstStyle/>
          <a:p>
            <a:pPr algn="l"/>
            <a:r>
              <a:rPr lang="zh-CN" altLang="zh-CN" sz="4400" b="0">
                <a:solidFill>
                  <a:schemeClr val="bg1"/>
                </a:solidFill>
                <a:latin typeface="Calibri" panose="020F0502020204030204" pitchFamily="34" charset="0"/>
              </a:rPr>
              <a:t>缩放</a:t>
            </a:r>
          </a:p>
        </p:txBody>
      </p:sp>
      <p:sp>
        <p:nvSpPr>
          <p:cNvPr id="121859" name="object 3">
            <a:extLst>
              <a:ext uri="{FF2B5EF4-FFF2-40B4-BE49-F238E27FC236}">
                <a16:creationId xmlns:a16="http://schemas.microsoft.com/office/drawing/2014/main" id="{2FFA5F7C-B0F9-4D76-91F8-28B2137D624F}"/>
              </a:ext>
            </a:extLst>
          </p:cNvPr>
          <p:cNvSpPr>
            <a:spLocks noChangeArrowheads="1"/>
          </p:cNvSpPr>
          <p:nvPr/>
        </p:nvSpPr>
        <p:spPr bwMode="auto">
          <a:xfrm>
            <a:off x="2649538" y="2884488"/>
            <a:ext cx="1312862" cy="133985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1860" name="object 4">
            <a:extLst>
              <a:ext uri="{FF2B5EF4-FFF2-40B4-BE49-F238E27FC236}">
                <a16:creationId xmlns:a16="http://schemas.microsoft.com/office/drawing/2014/main" id="{F0B5FD65-F90D-47BD-B501-2A5E7E2AC7A7}"/>
              </a:ext>
            </a:extLst>
          </p:cNvPr>
          <p:cNvSpPr>
            <a:spLocks noChangeArrowheads="1"/>
          </p:cNvSpPr>
          <p:nvPr/>
        </p:nvSpPr>
        <p:spPr bwMode="auto">
          <a:xfrm>
            <a:off x="2578100" y="4330700"/>
            <a:ext cx="1312863" cy="13398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1861" name="object 5">
            <a:extLst>
              <a:ext uri="{FF2B5EF4-FFF2-40B4-BE49-F238E27FC236}">
                <a16:creationId xmlns:a16="http://schemas.microsoft.com/office/drawing/2014/main" id="{ECE7EA28-172A-481A-8924-C8AFE64C08AC}"/>
              </a:ext>
            </a:extLst>
          </p:cNvPr>
          <p:cNvSpPr>
            <a:spLocks noChangeArrowheads="1"/>
          </p:cNvSpPr>
          <p:nvPr/>
        </p:nvSpPr>
        <p:spPr bwMode="auto">
          <a:xfrm>
            <a:off x="4059238" y="2884488"/>
            <a:ext cx="1312862" cy="133985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1862" name="object 6">
            <a:extLst>
              <a:ext uri="{FF2B5EF4-FFF2-40B4-BE49-F238E27FC236}">
                <a16:creationId xmlns:a16="http://schemas.microsoft.com/office/drawing/2014/main" id="{7D53D865-285D-4B89-A2FB-EA48C3331544}"/>
              </a:ext>
            </a:extLst>
          </p:cNvPr>
          <p:cNvSpPr>
            <a:spLocks noChangeArrowheads="1"/>
          </p:cNvSpPr>
          <p:nvPr/>
        </p:nvSpPr>
        <p:spPr bwMode="auto">
          <a:xfrm>
            <a:off x="3989388" y="4330700"/>
            <a:ext cx="1311275" cy="1339850"/>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1863" name="object 7">
            <a:extLst>
              <a:ext uri="{FF2B5EF4-FFF2-40B4-BE49-F238E27FC236}">
                <a16:creationId xmlns:a16="http://schemas.microsoft.com/office/drawing/2014/main" id="{6BDA83FB-9F37-4986-8BE1-F6901AD0AA2A}"/>
              </a:ext>
            </a:extLst>
          </p:cNvPr>
          <p:cNvSpPr>
            <a:spLocks noChangeArrowheads="1"/>
          </p:cNvSpPr>
          <p:nvPr/>
        </p:nvSpPr>
        <p:spPr bwMode="auto">
          <a:xfrm>
            <a:off x="6738938" y="2884488"/>
            <a:ext cx="1312862" cy="133985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1864" name="object 8">
            <a:extLst>
              <a:ext uri="{FF2B5EF4-FFF2-40B4-BE49-F238E27FC236}">
                <a16:creationId xmlns:a16="http://schemas.microsoft.com/office/drawing/2014/main" id="{40168DA3-5228-464F-AE20-484C54833DC3}"/>
              </a:ext>
            </a:extLst>
          </p:cNvPr>
          <p:cNvSpPr>
            <a:spLocks noChangeArrowheads="1"/>
          </p:cNvSpPr>
          <p:nvPr/>
        </p:nvSpPr>
        <p:spPr bwMode="auto">
          <a:xfrm>
            <a:off x="8167688" y="2884488"/>
            <a:ext cx="1312862" cy="133985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1865" name="object 9">
            <a:extLst>
              <a:ext uri="{FF2B5EF4-FFF2-40B4-BE49-F238E27FC236}">
                <a16:creationId xmlns:a16="http://schemas.microsoft.com/office/drawing/2014/main" id="{6C6C0525-77C4-4CAD-B255-5B1CEA8ABEE0}"/>
              </a:ext>
            </a:extLst>
          </p:cNvPr>
          <p:cNvSpPr>
            <a:spLocks noChangeArrowheads="1"/>
          </p:cNvSpPr>
          <p:nvPr/>
        </p:nvSpPr>
        <p:spPr bwMode="auto">
          <a:xfrm>
            <a:off x="6738938" y="4313238"/>
            <a:ext cx="1312862" cy="133985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1866" name="object 10">
            <a:extLst>
              <a:ext uri="{FF2B5EF4-FFF2-40B4-BE49-F238E27FC236}">
                <a16:creationId xmlns:a16="http://schemas.microsoft.com/office/drawing/2014/main" id="{E1A679AC-35AF-4DE2-88F0-618DA1279A54}"/>
              </a:ext>
            </a:extLst>
          </p:cNvPr>
          <p:cNvSpPr>
            <a:spLocks noChangeArrowheads="1"/>
          </p:cNvSpPr>
          <p:nvPr/>
        </p:nvSpPr>
        <p:spPr bwMode="auto">
          <a:xfrm>
            <a:off x="8167688" y="4313238"/>
            <a:ext cx="1312862" cy="133985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1867" name="object 11">
            <a:extLst>
              <a:ext uri="{FF2B5EF4-FFF2-40B4-BE49-F238E27FC236}">
                <a16:creationId xmlns:a16="http://schemas.microsoft.com/office/drawing/2014/main" id="{51496987-D9B9-43BA-88AD-71A66ABAD7B8}"/>
              </a:ext>
            </a:extLst>
          </p:cNvPr>
          <p:cNvSpPr>
            <a:spLocks/>
          </p:cNvSpPr>
          <p:nvPr/>
        </p:nvSpPr>
        <p:spPr bwMode="auto">
          <a:xfrm>
            <a:off x="2711450" y="2919413"/>
            <a:ext cx="1198563" cy="1231900"/>
          </a:xfrm>
          <a:custGeom>
            <a:avLst/>
            <a:gdLst>
              <a:gd name="T0" fmla="*/ 292621 w 1704975"/>
              <a:gd name="T1" fmla="*/ 0 h 1750695"/>
              <a:gd name="T2" fmla="*/ 29262 w 1704975"/>
              <a:gd name="T3" fmla="*/ 0 h 1750695"/>
              <a:gd name="T4" fmla="*/ 0 w 1704975"/>
              <a:gd name="T5" fmla="*/ 30199 h 1750695"/>
              <a:gd name="T6" fmla="*/ 0 w 1704975"/>
              <a:gd name="T7" fmla="*/ 301993 h 1750695"/>
              <a:gd name="T8" fmla="*/ 263358 w 1704975"/>
              <a:gd name="T9" fmla="*/ 301993 h 1750695"/>
              <a:gd name="T10" fmla="*/ 292621 w 1704975"/>
              <a:gd name="T11" fmla="*/ 271794 h 1750695"/>
              <a:gd name="T12" fmla="*/ 292621 w 1704975"/>
              <a:gd name="T13" fmla="*/ 0 h 175069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04975" h="1750695">
                <a:moveTo>
                  <a:pt x="1704474" y="0"/>
                </a:moveTo>
                <a:lnTo>
                  <a:pt x="170447" y="0"/>
                </a:lnTo>
                <a:lnTo>
                  <a:pt x="0" y="175054"/>
                </a:lnTo>
                <a:lnTo>
                  <a:pt x="0" y="1750540"/>
                </a:lnTo>
                <a:lnTo>
                  <a:pt x="1534026" y="1750540"/>
                </a:lnTo>
                <a:lnTo>
                  <a:pt x="1704474" y="1575487"/>
                </a:lnTo>
                <a:lnTo>
                  <a:pt x="1704474" y="0"/>
                </a:lnTo>
                <a:close/>
              </a:path>
            </a:pathLst>
          </a:custGeom>
          <a:solidFill>
            <a:srgbClr val="FADCC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1868" name="object 12">
            <a:extLst>
              <a:ext uri="{FF2B5EF4-FFF2-40B4-BE49-F238E27FC236}">
                <a16:creationId xmlns:a16="http://schemas.microsoft.com/office/drawing/2014/main" id="{DF7E8D0E-6F76-4B98-8AAB-068E45560D07}"/>
              </a:ext>
            </a:extLst>
          </p:cNvPr>
          <p:cNvSpPr>
            <a:spLocks/>
          </p:cNvSpPr>
          <p:nvPr/>
        </p:nvSpPr>
        <p:spPr bwMode="auto">
          <a:xfrm>
            <a:off x="2711450" y="2919413"/>
            <a:ext cx="1196975" cy="1233487"/>
          </a:xfrm>
          <a:custGeom>
            <a:avLst/>
            <a:gdLst>
              <a:gd name="T0" fmla="*/ 229 w 1703704"/>
              <a:gd name="T1" fmla="*/ 302651 h 1752600"/>
              <a:gd name="T2" fmla="*/ 229 w 1703704"/>
              <a:gd name="T3" fmla="*/ 30230 h 1752600"/>
              <a:gd name="T4" fmla="*/ 29177 w 1703704"/>
              <a:gd name="T5" fmla="*/ 0 h 1752600"/>
              <a:gd name="T6" fmla="*/ 291544 w 1703704"/>
              <a:gd name="T7" fmla="*/ 0 h 1752600"/>
              <a:gd name="T8" fmla="*/ 291544 w 1703704"/>
              <a:gd name="T9" fmla="*/ 272065 h 1752600"/>
              <a:gd name="T10" fmla="*/ 262595 w 1703704"/>
              <a:gd name="T11" fmla="*/ 302651 h 1752600"/>
              <a:gd name="T12" fmla="*/ 0 w 1703704"/>
              <a:gd name="T13" fmla="*/ 302651 h 1752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03704" h="1752600">
                <a:moveTo>
                  <a:pt x="1336" y="1752600"/>
                </a:moveTo>
                <a:lnTo>
                  <a:pt x="1336" y="175054"/>
                </a:lnTo>
                <a:lnTo>
                  <a:pt x="170447" y="0"/>
                </a:lnTo>
                <a:lnTo>
                  <a:pt x="1703136" y="0"/>
                </a:lnTo>
                <a:lnTo>
                  <a:pt x="1703136" y="1575487"/>
                </a:lnTo>
                <a:lnTo>
                  <a:pt x="1534026" y="1752600"/>
                </a:lnTo>
                <a:lnTo>
                  <a:pt x="0" y="1752600"/>
                </a:lnTo>
              </a:path>
            </a:pathLst>
          </a:custGeom>
          <a:noFill/>
          <a:ln w="2539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869" name="object 13">
            <a:extLst>
              <a:ext uri="{FF2B5EF4-FFF2-40B4-BE49-F238E27FC236}">
                <a16:creationId xmlns:a16="http://schemas.microsoft.com/office/drawing/2014/main" id="{3CE923F5-0E77-4D4C-B644-EB2EA7439637}"/>
              </a:ext>
            </a:extLst>
          </p:cNvPr>
          <p:cNvSpPr>
            <a:spLocks/>
          </p:cNvSpPr>
          <p:nvPr/>
        </p:nvSpPr>
        <p:spPr bwMode="auto">
          <a:xfrm>
            <a:off x="2711450" y="2919413"/>
            <a:ext cx="1198563" cy="125412"/>
          </a:xfrm>
          <a:custGeom>
            <a:avLst/>
            <a:gdLst>
              <a:gd name="T0" fmla="*/ 0 w 1704975"/>
              <a:gd name="T1" fmla="*/ 31043 h 177800"/>
              <a:gd name="T2" fmla="*/ 263358 w 1704975"/>
              <a:gd name="T3" fmla="*/ 31043 h 177800"/>
              <a:gd name="T4" fmla="*/ 292621 w 1704975"/>
              <a:gd name="T5" fmla="*/ 0 h 177800"/>
              <a:gd name="T6" fmla="*/ 0 60000 65536"/>
              <a:gd name="T7" fmla="*/ 0 60000 65536"/>
              <a:gd name="T8" fmla="*/ 0 60000 65536"/>
            </a:gdLst>
            <a:ahLst/>
            <a:cxnLst>
              <a:cxn ang="T6">
                <a:pos x="T0" y="T1"/>
              </a:cxn>
              <a:cxn ang="T7">
                <a:pos x="T2" y="T3"/>
              </a:cxn>
              <a:cxn ang="T8">
                <a:pos x="T4" y="T5"/>
              </a:cxn>
            </a:cxnLst>
            <a:rect l="0" t="0" r="r" b="b"/>
            <a:pathLst>
              <a:path w="1704975" h="177800">
                <a:moveTo>
                  <a:pt x="0" y="177800"/>
                </a:moveTo>
                <a:lnTo>
                  <a:pt x="1534026" y="177800"/>
                </a:lnTo>
                <a:lnTo>
                  <a:pt x="1704474" y="0"/>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870" name="object 14">
            <a:extLst>
              <a:ext uri="{FF2B5EF4-FFF2-40B4-BE49-F238E27FC236}">
                <a16:creationId xmlns:a16="http://schemas.microsoft.com/office/drawing/2014/main" id="{79703BC9-C797-42F8-97D0-04DCC4AE569C}"/>
              </a:ext>
            </a:extLst>
          </p:cNvPr>
          <p:cNvSpPr>
            <a:spLocks/>
          </p:cNvSpPr>
          <p:nvPr/>
        </p:nvSpPr>
        <p:spPr bwMode="auto">
          <a:xfrm>
            <a:off x="3792538" y="3043238"/>
            <a:ext cx="0" cy="1109662"/>
          </a:xfrm>
          <a:custGeom>
            <a:avLst/>
            <a:gdLst>
              <a:gd name="T0" fmla="*/ 0 h 1577975"/>
              <a:gd name="T1" fmla="*/ 271291 h 1577975"/>
              <a:gd name="T2" fmla="*/ 0 60000 65536"/>
              <a:gd name="T3" fmla="*/ 0 60000 65536"/>
            </a:gdLst>
            <a:ahLst/>
            <a:cxnLst>
              <a:cxn ang="T2">
                <a:pos x="0" y="T0"/>
              </a:cxn>
              <a:cxn ang="T3">
                <a:pos x="0" y="T1"/>
              </a:cxn>
            </a:cxnLst>
            <a:rect l="0" t="0" r="r" b="b"/>
            <a:pathLst>
              <a:path h="1577975">
                <a:moveTo>
                  <a:pt x="0" y="0"/>
                </a:moveTo>
                <a:lnTo>
                  <a:pt x="0" y="1577545"/>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871" name="object 15">
            <a:extLst>
              <a:ext uri="{FF2B5EF4-FFF2-40B4-BE49-F238E27FC236}">
                <a16:creationId xmlns:a16="http://schemas.microsoft.com/office/drawing/2014/main" id="{87246AD2-8DDE-41E0-A00E-C6FE6F55E912}"/>
              </a:ext>
            </a:extLst>
          </p:cNvPr>
          <p:cNvSpPr>
            <a:spLocks/>
          </p:cNvSpPr>
          <p:nvPr/>
        </p:nvSpPr>
        <p:spPr bwMode="auto">
          <a:xfrm>
            <a:off x="2851150" y="3209925"/>
            <a:ext cx="776288" cy="796925"/>
          </a:xfrm>
          <a:custGeom>
            <a:avLst/>
            <a:gdLst>
              <a:gd name="T0" fmla="*/ 0 w 1102995"/>
              <a:gd name="T1" fmla="*/ 0 h 1132839"/>
              <a:gd name="T2" fmla="*/ 190450 w 1102995"/>
              <a:gd name="T3" fmla="*/ 0 h 1132839"/>
              <a:gd name="T4" fmla="*/ 190450 w 1102995"/>
              <a:gd name="T5" fmla="*/ 195147 h 1132839"/>
              <a:gd name="T6" fmla="*/ 0 w 1102995"/>
              <a:gd name="T7" fmla="*/ 195147 h 1132839"/>
              <a:gd name="T8" fmla="*/ 0 w 1102995"/>
              <a:gd name="T9" fmla="*/ 0 h 11328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2995" h="1132839">
                <a:moveTo>
                  <a:pt x="0" y="0"/>
                </a:moveTo>
                <a:lnTo>
                  <a:pt x="1102894" y="0"/>
                </a:lnTo>
                <a:lnTo>
                  <a:pt x="1102894" y="1132702"/>
                </a:lnTo>
                <a:lnTo>
                  <a:pt x="0" y="113270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1872" name="object 16">
            <a:extLst>
              <a:ext uri="{FF2B5EF4-FFF2-40B4-BE49-F238E27FC236}">
                <a16:creationId xmlns:a16="http://schemas.microsoft.com/office/drawing/2014/main" id="{A2C9E781-24A3-46CB-9D56-8897964D8909}"/>
              </a:ext>
            </a:extLst>
          </p:cNvPr>
          <p:cNvSpPr>
            <a:spLocks/>
          </p:cNvSpPr>
          <p:nvPr/>
        </p:nvSpPr>
        <p:spPr bwMode="auto">
          <a:xfrm>
            <a:off x="2849563" y="3209925"/>
            <a:ext cx="777875" cy="795338"/>
          </a:xfrm>
          <a:custGeom>
            <a:avLst/>
            <a:gdLst>
              <a:gd name="T0" fmla="*/ 0 w 1104900"/>
              <a:gd name="T1" fmla="*/ 0 h 1130300"/>
              <a:gd name="T2" fmla="*/ 191099 w 1104900"/>
              <a:gd name="T3" fmla="*/ 0 h 1130300"/>
              <a:gd name="T4" fmla="*/ 191099 w 1104900"/>
              <a:gd name="T5" fmla="*/ 194977 h 1130300"/>
              <a:gd name="T6" fmla="*/ 0 w 1104900"/>
              <a:gd name="T7" fmla="*/ 194977 h 1130300"/>
              <a:gd name="T8" fmla="*/ 0 w 1104900"/>
              <a:gd name="T9" fmla="*/ 0 h 11303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4900" h="1130300">
                <a:moveTo>
                  <a:pt x="0" y="0"/>
                </a:moveTo>
                <a:lnTo>
                  <a:pt x="1104900" y="0"/>
                </a:lnTo>
                <a:lnTo>
                  <a:pt x="1104900" y="1130300"/>
                </a:lnTo>
                <a:lnTo>
                  <a:pt x="0" y="1130300"/>
                </a:lnTo>
                <a:lnTo>
                  <a:pt x="0" y="0"/>
                </a:lnTo>
                <a:close/>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873" name="object 17">
            <a:extLst>
              <a:ext uri="{FF2B5EF4-FFF2-40B4-BE49-F238E27FC236}">
                <a16:creationId xmlns:a16="http://schemas.microsoft.com/office/drawing/2014/main" id="{C5F612AD-572F-48EB-AB53-9259AE79C6F8}"/>
              </a:ext>
            </a:extLst>
          </p:cNvPr>
          <p:cNvSpPr>
            <a:spLocks/>
          </p:cNvSpPr>
          <p:nvPr/>
        </p:nvSpPr>
        <p:spPr bwMode="auto">
          <a:xfrm>
            <a:off x="3563938" y="3209925"/>
            <a:ext cx="0" cy="796925"/>
          </a:xfrm>
          <a:custGeom>
            <a:avLst/>
            <a:gdLst>
              <a:gd name="T0" fmla="*/ 0 h 1132839"/>
              <a:gd name="T1" fmla="*/ 97574 h 1132839"/>
              <a:gd name="T2" fmla="*/ 195147 h 1132839"/>
              <a:gd name="T3" fmla="*/ 0 60000 65536"/>
              <a:gd name="T4" fmla="*/ 0 60000 65536"/>
              <a:gd name="T5" fmla="*/ 0 60000 65536"/>
            </a:gdLst>
            <a:ahLst/>
            <a:cxnLst>
              <a:cxn ang="T3">
                <a:pos x="0" y="T0"/>
              </a:cxn>
              <a:cxn ang="T4">
                <a:pos x="0" y="T1"/>
              </a:cxn>
              <a:cxn ang="T5">
                <a:pos x="0" y="T2"/>
              </a:cxn>
            </a:cxnLst>
            <a:rect l="0" t="0" r="r" b="b"/>
            <a:pathLst>
              <a:path h="1132839">
                <a:moveTo>
                  <a:pt x="0" y="0"/>
                </a:moveTo>
                <a:lnTo>
                  <a:pt x="0" y="566351"/>
                </a:lnTo>
                <a:lnTo>
                  <a:pt x="0" y="1132702"/>
                </a:lnTo>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874" name="object 18">
            <a:extLst>
              <a:ext uri="{FF2B5EF4-FFF2-40B4-BE49-F238E27FC236}">
                <a16:creationId xmlns:a16="http://schemas.microsoft.com/office/drawing/2014/main" id="{6D0B1B55-8A0F-4ACF-9E40-81BE381B7272}"/>
              </a:ext>
            </a:extLst>
          </p:cNvPr>
          <p:cNvSpPr>
            <a:spLocks/>
          </p:cNvSpPr>
          <p:nvPr/>
        </p:nvSpPr>
        <p:spPr bwMode="auto">
          <a:xfrm>
            <a:off x="2898775" y="3209925"/>
            <a:ext cx="14288" cy="795338"/>
          </a:xfrm>
          <a:custGeom>
            <a:avLst/>
            <a:gdLst>
              <a:gd name="T0" fmla="*/ 4521 w 19050"/>
              <a:gd name="T1" fmla="*/ 0 h 1130300"/>
              <a:gd name="T2" fmla="*/ 1507 w 19050"/>
              <a:gd name="T3" fmla="*/ 0 h 1130300"/>
              <a:gd name="T4" fmla="*/ 1507 w 19050"/>
              <a:gd name="T5" fmla="*/ 42711 h 1130300"/>
              <a:gd name="T6" fmla="*/ 0 w 19050"/>
              <a:gd name="T7" fmla="*/ 194977 h 1130300"/>
              <a:gd name="T8" fmla="*/ 4521 w 19050"/>
              <a:gd name="T9" fmla="*/ 194977 h 11303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50" h="1130300">
                <a:moveTo>
                  <a:pt x="19050" y="0"/>
                </a:moveTo>
                <a:lnTo>
                  <a:pt x="6350" y="0"/>
                </a:lnTo>
                <a:lnTo>
                  <a:pt x="6350" y="247600"/>
                </a:lnTo>
                <a:lnTo>
                  <a:pt x="0" y="1130300"/>
                </a:lnTo>
                <a:lnTo>
                  <a:pt x="19050" y="1130300"/>
                </a:lnTo>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875" name="object 19">
            <a:extLst>
              <a:ext uri="{FF2B5EF4-FFF2-40B4-BE49-F238E27FC236}">
                <a16:creationId xmlns:a16="http://schemas.microsoft.com/office/drawing/2014/main" id="{2D520D9B-888C-4C95-A278-76E8F7601533}"/>
              </a:ext>
            </a:extLst>
          </p:cNvPr>
          <p:cNvSpPr>
            <a:spLocks/>
          </p:cNvSpPr>
          <p:nvPr/>
        </p:nvSpPr>
        <p:spPr bwMode="auto">
          <a:xfrm>
            <a:off x="3286125" y="3463925"/>
            <a:ext cx="238125" cy="169863"/>
          </a:xfrm>
          <a:custGeom>
            <a:avLst/>
            <a:gdLst>
              <a:gd name="T0" fmla="*/ 27360 w 338455"/>
              <a:gd name="T1" fmla="*/ 0 h 240029"/>
              <a:gd name="T2" fmla="*/ 20106 w 338455"/>
              <a:gd name="T3" fmla="*/ 2225 h 240029"/>
              <a:gd name="T4" fmla="*/ 8431 w 338455"/>
              <a:gd name="T5" fmla="*/ 11617 h 240029"/>
              <a:gd name="T6" fmla="*/ 3349 w 338455"/>
              <a:gd name="T7" fmla="*/ 15470 h 240029"/>
              <a:gd name="T8" fmla="*/ 585 w 338455"/>
              <a:gd name="T9" fmla="*/ 18500 h 240029"/>
              <a:gd name="T10" fmla="*/ 0 w 338455"/>
              <a:gd name="T11" fmla="*/ 21718 h 240029"/>
              <a:gd name="T12" fmla="*/ 1321 w 338455"/>
              <a:gd name="T13" fmla="*/ 24888 h 240029"/>
              <a:gd name="T14" fmla="*/ 4277 w 338455"/>
              <a:gd name="T15" fmla="*/ 27778 h 240029"/>
              <a:gd name="T16" fmla="*/ 9033 w 338455"/>
              <a:gd name="T17" fmla="*/ 31272 h 240029"/>
              <a:gd name="T18" fmla="*/ 15443 w 338455"/>
              <a:gd name="T19" fmla="*/ 36125 h 240029"/>
              <a:gd name="T20" fmla="*/ 22207 w 338455"/>
              <a:gd name="T21" fmla="*/ 40856 h 240029"/>
              <a:gd name="T22" fmla="*/ 28864 w 338455"/>
              <a:gd name="T23" fmla="*/ 42500 h 240029"/>
              <a:gd name="T24" fmla="*/ 30955 w 338455"/>
              <a:gd name="T25" fmla="*/ 42339 h 240029"/>
              <a:gd name="T26" fmla="*/ 33024 w 338455"/>
              <a:gd name="T27" fmla="*/ 41850 h 240029"/>
              <a:gd name="T28" fmla="*/ 35040 w 338455"/>
              <a:gd name="T29" fmla="*/ 41020 h 240029"/>
              <a:gd name="T30" fmla="*/ 36973 w 338455"/>
              <a:gd name="T31" fmla="*/ 39838 h 240029"/>
              <a:gd name="T32" fmla="*/ 42233 w 338455"/>
              <a:gd name="T33" fmla="*/ 36115 h 240029"/>
              <a:gd name="T34" fmla="*/ 45941 w 338455"/>
              <a:gd name="T35" fmla="*/ 33649 h 240029"/>
              <a:gd name="T36" fmla="*/ 49696 w 338455"/>
              <a:gd name="T37" fmla="*/ 31217 h 240029"/>
              <a:gd name="T38" fmla="*/ 55096 w 338455"/>
              <a:gd name="T39" fmla="*/ 27594 h 240029"/>
              <a:gd name="T40" fmla="*/ 57821 w 338455"/>
              <a:gd name="T41" fmla="*/ 24548 h 240029"/>
              <a:gd name="T42" fmla="*/ 58322 w 338455"/>
              <a:gd name="T43" fmla="*/ 21294 h 240029"/>
              <a:gd name="T44" fmla="*/ 56918 w 338455"/>
              <a:gd name="T45" fmla="*/ 18085 h 240029"/>
              <a:gd name="T46" fmla="*/ 37787 w 338455"/>
              <a:gd name="T47" fmla="*/ 3494 h 240029"/>
              <a:gd name="T48" fmla="*/ 30148 w 338455"/>
              <a:gd name="T49" fmla="*/ 250 h 240029"/>
              <a:gd name="T50" fmla="*/ 27360 w 338455"/>
              <a:gd name="T51" fmla="*/ 0 h 24002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38455" h="240029">
                <a:moveTo>
                  <a:pt x="158706" y="0"/>
                </a:moveTo>
                <a:lnTo>
                  <a:pt x="116632" y="12536"/>
                </a:lnTo>
                <a:lnTo>
                  <a:pt x="48905" y="65447"/>
                </a:lnTo>
                <a:lnTo>
                  <a:pt x="19425" y="87158"/>
                </a:lnTo>
                <a:lnTo>
                  <a:pt x="3399" y="104233"/>
                </a:lnTo>
                <a:lnTo>
                  <a:pt x="0" y="122362"/>
                </a:lnTo>
                <a:lnTo>
                  <a:pt x="7660" y="140225"/>
                </a:lnTo>
                <a:lnTo>
                  <a:pt x="24811" y="156503"/>
                </a:lnTo>
                <a:lnTo>
                  <a:pt x="52401" y="176185"/>
                </a:lnTo>
                <a:lnTo>
                  <a:pt x="89581" y="203532"/>
                </a:lnTo>
                <a:lnTo>
                  <a:pt x="128817" y="230184"/>
                </a:lnTo>
                <a:lnTo>
                  <a:pt x="167435" y="239445"/>
                </a:lnTo>
                <a:lnTo>
                  <a:pt x="179560" y="238542"/>
                </a:lnTo>
                <a:lnTo>
                  <a:pt x="191562" y="235786"/>
                </a:lnTo>
                <a:lnTo>
                  <a:pt x="203258" y="231112"/>
                </a:lnTo>
                <a:lnTo>
                  <a:pt x="214468" y="224453"/>
                </a:lnTo>
                <a:lnTo>
                  <a:pt x="244979" y="203477"/>
                </a:lnTo>
                <a:lnTo>
                  <a:pt x="266489" y="189584"/>
                </a:lnTo>
                <a:lnTo>
                  <a:pt x="288271" y="175879"/>
                </a:lnTo>
                <a:lnTo>
                  <a:pt x="319596" y="155467"/>
                </a:lnTo>
                <a:lnTo>
                  <a:pt x="335400" y="138307"/>
                </a:lnTo>
                <a:lnTo>
                  <a:pt x="338310" y="119971"/>
                </a:lnTo>
                <a:lnTo>
                  <a:pt x="330164" y="101897"/>
                </a:lnTo>
                <a:lnTo>
                  <a:pt x="219191" y="19681"/>
                </a:lnTo>
                <a:lnTo>
                  <a:pt x="174883" y="1407"/>
                </a:lnTo>
                <a:lnTo>
                  <a:pt x="158706" y="0"/>
                </a:lnTo>
                <a:close/>
              </a:path>
            </a:pathLst>
          </a:custGeom>
          <a:solidFill>
            <a:srgbClr val="3DB5B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1876" name="object 20">
            <a:extLst>
              <a:ext uri="{FF2B5EF4-FFF2-40B4-BE49-F238E27FC236}">
                <a16:creationId xmlns:a16="http://schemas.microsoft.com/office/drawing/2014/main" id="{DCB2791F-A1F8-4D06-B188-6757A83F636E}"/>
              </a:ext>
            </a:extLst>
          </p:cNvPr>
          <p:cNvSpPr>
            <a:spLocks/>
          </p:cNvSpPr>
          <p:nvPr/>
        </p:nvSpPr>
        <p:spPr bwMode="auto">
          <a:xfrm>
            <a:off x="2978150" y="3719513"/>
            <a:ext cx="190500" cy="190500"/>
          </a:xfrm>
          <a:custGeom>
            <a:avLst/>
            <a:gdLst>
              <a:gd name="T0" fmla="*/ 21444 w 271144"/>
              <a:gd name="T1" fmla="*/ 0 h 271145"/>
              <a:gd name="T2" fmla="*/ 9467 w 271144"/>
              <a:gd name="T3" fmla="*/ 3533 h 271145"/>
              <a:gd name="T4" fmla="*/ 3594 w 271144"/>
              <a:gd name="T5" fmla="*/ 9233 h 271145"/>
              <a:gd name="T6" fmla="*/ 100 w 271144"/>
              <a:gd name="T7" fmla="*/ 16887 h 271145"/>
              <a:gd name="T8" fmla="*/ 0 w 271144"/>
              <a:gd name="T9" fmla="*/ 25813 h 271145"/>
              <a:gd name="T10" fmla="*/ 3250 w 271144"/>
              <a:gd name="T11" fmla="*/ 34185 h 271145"/>
              <a:gd name="T12" fmla="*/ 8938 w 271144"/>
              <a:gd name="T13" fmla="*/ 40688 h 271145"/>
              <a:gd name="T14" fmla="*/ 16665 w 271144"/>
              <a:gd name="T15" fmla="*/ 44900 h 271145"/>
              <a:gd name="T16" fmla="*/ 26036 w 271144"/>
              <a:gd name="T17" fmla="*/ 46398 h 271145"/>
              <a:gd name="T18" fmla="*/ 26146 w 271144"/>
              <a:gd name="T19" fmla="*/ 46396 h 271145"/>
              <a:gd name="T20" fmla="*/ 26949 w 271144"/>
              <a:gd name="T21" fmla="*/ 46359 h 271145"/>
              <a:gd name="T22" fmla="*/ 28358 w 271144"/>
              <a:gd name="T23" fmla="*/ 46359 h 271145"/>
              <a:gd name="T24" fmla="*/ 38120 w 271144"/>
              <a:gd name="T25" fmla="*/ 43463 h 271145"/>
              <a:gd name="T26" fmla="*/ 44122 w 271144"/>
              <a:gd name="T27" fmla="*/ 36488 h 271145"/>
              <a:gd name="T28" fmla="*/ 46406 w 271144"/>
              <a:gd name="T29" fmla="*/ 27523 h 271145"/>
              <a:gd name="T30" fmla="*/ 46348 w 271144"/>
              <a:gd name="T31" fmla="*/ 22927 h 271145"/>
              <a:gd name="T32" fmla="*/ 45456 w 271144"/>
              <a:gd name="T33" fmla="*/ 18292 h 271145"/>
              <a:gd name="T34" fmla="*/ 41915 w 271144"/>
              <a:gd name="T35" fmla="*/ 10791 h 271145"/>
              <a:gd name="T36" fmla="*/ 36346 w 271144"/>
              <a:gd name="T37" fmla="*/ 5019 h 271145"/>
              <a:gd name="T38" fmla="*/ 29328 w 271144"/>
              <a:gd name="T39" fmla="*/ 1310 h 271145"/>
              <a:gd name="T40" fmla="*/ 21444 w 271144"/>
              <a:gd name="T41" fmla="*/ 0 h 271145"/>
              <a:gd name="T42" fmla="*/ 28358 w 271144"/>
              <a:gd name="T43" fmla="*/ 46359 h 271145"/>
              <a:gd name="T44" fmla="*/ 26949 w 271144"/>
              <a:gd name="T45" fmla="*/ 46359 h 271145"/>
              <a:gd name="T46" fmla="*/ 28182 w 271144"/>
              <a:gd name="T47" fmla="*/ 46381 h 271145"/>
              <a:gd name="T48" fmla="*/ 28358 w 271144"/>
              <a:gd name="T49" fmla="*/ 46359 h 2711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71144" h="271145">
                <a:moveTo>
                  <a:pt x="125266" y="0"/>
                </a:moveTo>
                <a:lnTo>
                  <a:pt x="55303" y="20638"/>
                </a:lnTo>
                <a:lnTo>
                  <a:pt x="20994" y="53936"/>
                </a:lnTo>
                <a:lnTo>
                  <a:pt x="582" y="98648"/>
                </a:lnTo>
                <a:lnTo>
                  <a:pt x="0" y="150788"/>
                </a:lnTo>
                <a:lnTo>
                  <a:pt x="18988" y="199697"/>
                </a:lnTo>
                <a:lnTo>
                  <a:pt x="52211" y="237687"/>
                </a:lnTo>
                <a:lnTo>
                  <a:pt x="97351" y="262291"/>
                </a:lnTo>
                <a:lnTo>
                  <a:pt x="152092" y="271040"/>
                </a:lnTo>
                <a:lnTo>
                  <a:pt x="152732" y="271029"/>
                </a:lnTo>
                <a:lnTo>
                  <a:pt x="157422" y="270810"/>
                </a:lnTo>
                <a:lnTo>
                  <a:pt x="165654" y="270810"/>
                </a:lnTo>
                <a:lnTo>
                  <a:pt x="222679" y="253899"/>
                </a:lnTo>
                <a:lnTo>
                  <a:pt x="257737" y="213150"/>
                </a:lnTo>
                <a:lnTo>
                  <a:pt x="271081" y="160782"/>
                </a:lnTo>
                <a:lnTo>
                  <a:pt x="270746" y="133930"/>
                </a:lnTo>
                <a:lnTo>
                  <a:pt x="265535" y="106851"/>
                </a:lnTo>
                <a:lnTo>
                  <a:pt x="244845" y="63035"/>
                </a:lnTo>
                <a:lnTo>
                  <a:pt x="212314" y="29318"/>
                </a:lnTo>
                <a:lnTo>
                  <a:pt x="171326" y="7655"/>
                </a:lnTo>
                <a:lnTo>
                  <a:pt x="125266" y="0"/>
                </a:lnTo>
                <a:close/>
              </a:path>
              <a:path w="271144" h="271145">
                <a:moveTo>
                  <a:pt x="165654" y="270810"/>
                </a:moveTo>
                <a:lnTo>
                  <a:pt x="157422" y="270810"/>
                </a:lnTo>
                <a:lnTo>
                  <a:pt x="164625" y="270937"/>
                </a:lnTo>
                <a:lnTo>
                  <a:pt x="165654" y="270810"/>
                </a:lnTo>
                <a:close/>
              </a:path>
            </a:pathLst>
          </a:custGeom>
          <a:solidFill>
            <a:srgbClr val="9E254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1877" name="object 21">
            <a:extLst>
              <a:ext uri="{FF2B5EF4-FFF2-40B4-BE49-F238E27FC236}">
                <a16:creationId xmlns:a16="http://schemas.microsoft.com/office/drawing/2014/main" id="{F30CBD88-F024-4500-9B30-AC50E5A8D6F3}"/>
              </a:ext>
            </a:extLst>
          </p:cNvPr>
          <p:cNvSpPr>
            <a:spLocks/>
          </p:cNvSpPr>
          <p:nvPr/>
        </p:nvSpPr>
        <p:spPr bwMode="auto">
          <a:xfrm>
            <a:off x="2970213" y="3368675"/>
            <a:ext cx="223837" cy="153988"/>
          </a:xfrm>
          <a:custGeom>
            <a:avLst/>
            <a:gdLst>
              <a:gd name="T0" fmla="*/ 51925 w 316864"/>
              <a:gd name="T1" fmla="*/ 33377 h 219075"/>
              <a:gd name="T2" fmla="*/ 27468 w 316864"/>
              <a:gd name="T3" fmla="*/ 33377 h 219075"/>
              <a:gd name="T4" fmla="*/ 29332 w 316864"/>
              <a:gd name="T5" fmla="*/ 33525 h 219075"/>
              <a:gd name="T6" fmla="*/ 31391 w 316864"/>
              <a:gd name="T7" fmla="*/ 33965 h 219075"/>
              <a:gd name="T8" fmla="*/ 33905 w 316864"/>
              <a:gd name="T9" fmla="*/ 34700 h 219075"/>
              <a:gd name="T10" fmla="*/ 37131 w 316864"/>
              <a:gd name="T11" fmla="*/ 35731 h 219075"/>
              <a:gd name="T12" fmla="*/ 38712 w 316864"/>
              <a:gd name="T13" fmla="*/ 36481 h 219075"/>
              <a:gd name="T14" fmla="*/ 40409 w 316864"/>
              <a:gd name="T15" fmla="*/ 37053 h 219075"/>
              <a:gd name="T16" fmla="*/ 42179 w 316864"/>
              <a:gd name="T17" fmla="*/ 37418 h 219075"/>
              <a:gd name="T18" fmla="*/ 43977 w 316864"/>
              <a:gd name="T19" fmla="*/ 37545 h 219075"/>
              <a:gd name="T20" fmla="*/ 46782 w 316864"/>
              <a:gd name="T21" fmla="*/ 37192 h 219075"/>
              <a:gd name="T22" fmla="*/ 49375 w 316864"/>
              <a:gd name="T23" fmla="*/ 36054 h 219075"/>
              <a:gd name="T24" fmla="*/ 51581 w 316864"/>
              <a:gd name="T25" fmla="*/ 34015 h 219075"/>
              <a:gd name="T26" fmla="*/ 51925 w 316864"/>
              <a:gd name="T27" fmla="*/ 33377 h 219075"/>
              <a:gd name="T28" fmla="*/ 10350 w 316864"/>
              <a:gd name="T29" fmla="*/ 259 h 219075"/>
              <a:gd name="T30" fmla="*/ 3297 w 316864"/>
              <a:gd name="T31" fmla="*/ 3368 h 219075"/>
              <a:gd name="T32" fmla="*/ 581 w 316864"/>
              <a:gd name="T33" fmla="*/ 10349 h 219075"/>
              <a:gd name="T34" fmla="*/ 0 w 316864"/>
              <a:gd name="T35" fmla="*/ 16368 h 219075"/>
              <a:gd name="T36" fmla="*/ 125 w 316864"/>
              <a:gd name="T37" fmla="*/ 18739 h 219075"/>
              <a:gd name="T38" fmla="*/ 1570 w 316864"/>
              <a:gd name="T39" fmla="*/ 26862 h 219075"/>
              <a:gd name="T40" fmla="*/ 4282 w 316864"/>
              <a:gd name="T41" fmla="*/ 33787 h 219075"/>
              <a:gd name="T42" fmla="*/ 11346 w 316864"/>
              <a:gd name="T43" fmla="*/ 37070 h 219075"/>
              <a:gd name="T44" fmla="*/ 13206 w 316864"/>
              <a:gd name="T45" fmla="*/ 36934 h 219075"/>
              <a:gd name="T46" fmla="*/ 15053 w 316864"/>
              <a:gd name="T47" fmla="*/ 36555 h 219075"/>
              <a:gd name="T48" fmla="*/ 16840 w 316864"/>
              <a:gd name="T49" fmla="*/ 35975 h 219075"/>
              <a:gd name="T50" fmla="*/ 18521 w 316864"/>
              <a:gd name="T51" fmla="*/ 35242 h 219075"/>
              <a:gd name="T52" fmla="*/ 21473 w 316864"/>
              <a:gd name="T53" fmla="*/ 34426 h 219075"/>
              <a:gd name="T54" fmla="*/ 23826 w 316864"/>
              <a:gd name="T55" fmla="*/ 33843 h 219075"/>
              <a:gd name="T56" fmla="*/ 25763 w 316864"/>
              <a:gd name="T57" fmla="*/ 33494 h 219075"/>
              <a:gd name="T58" fmla="*/ 27468 w 316864"/>
              <a:gd name="T59" fmla="*/ 33377 h 219075"/>
              <a:gd name="T60" fmla="*/ 51925 w 316864"/>
              <a:gd name="T61" fmla="*/ 33377 h 219075"/>
              <a:gd name="T62" fmla="*/ 53226 w 316864"/>
              <a:gd name="T63" fmla="*/ 30959 h 219075"/>
              <a:gd name="T64" fmla="*/ 55025 w 316864"/>
              <a:gd name="T65" fmla="*/ 23695 h 219075"/>
              <a:gd name="T66" fmla="*/ 55635 w 316864"/>
              <a:gd name="T67" fmla="*/ 16353 h 219075"/>
              <a:gd name="T68" fmla="*/ 55529 w 316864"/>
              <a:gd name="T69" fmla="*/ 13681 h 219075"/>
              <a:gd name="T70" fmla="*/ 55055 w 316864"/>
              <a:gd name="T71" fmla="*/ 10381 h 219075"/>
              <a:gd name="T72" fmla="*/ 54012 w 316864"/>
              <a:gd name="T73" fmla="*/ 6172 h 219075"/>
              <a:gd name="T74" fmla="*/ 53001 w 316864"/>
              <a:gd name="T75" fmla="*/ 4368 h 219075"/>
              <a:gd name="T76" fmla="*/ 27691 w 316864"/>
              <a:gd name="T77" fmla="*/ 4368 h 219075"/>
              <a:gd name="T78" fmla="*/ 25953 w 316864"/>
              <a:gd name="T79" fmla="*/ 4243 h 219075"/>
              <a:gd name="T80" fmla="*/ 23994 w 316864"/>
              <a:gd name="T81" fmla="*/ 3870 h 219075"/>
              <a:gd name="T82" fmla="*/ 21613 w 316864"/>
              <a:gd name="T83" fmla="*/ 3253 h 219075"/>
              <a:gd name="T84" fmla="*/ 18608 w 316864"/>
              <a:gd name="T85" fmla="*/ 2394 h 219075"/>
              <a:gd name="T86" fmla="*/ 16746 w 316864"/>
              <a:gd name="T87" fmla="*/ 1576 h 219075"/>
              <a:gd name="T88" fmla="*/ 14697 w 316864"/>
              <a:gd name="T89" fmla="*/ 895 h 219075"/>
              <a:gd name="T90" fmla="*/ 12540 w 316864"/>
              <a:gd name="T91" fmla="*/ 431 h 219075"/>
              <a:gd name="T92" fmla="*/ 10350 w 316864"/>
              <a:gd name="T93" fmla="*/ 259 h 219075"/>
              <a:gd name="T94" fmla="*/ 45025 w 316864"/>
              <a:gd name="T95" fmla="*/ 0 h 219075"/>
              <a:gd name="T96" fmla="*/ 42929 w 316864"/>
              <a:gd name="T97" fmla="*/ 160 h 219075"/>
              <a:gd name="T98" fmla="*/ 40869 w 316864"/>
              <a:gd name="T99" fmla="*/ 604 h 219075"/>
              <a:gd name="T100" fmla="*/ 38913 w 316864"/>
              <a:gd name="T101" fmla="*/ 1272 h 219075"/>
              <a:gd name="T102" fmla="*/ 37131 w 316864"/>
              <a:gd name="T103" fmla="*/ 2106 h 219075"/>
              <a:gd name="T104" fmla="*/ 33986 w 316864"/>
              <a:gd name="T105" fmla="*/ 3100 h 219075"/>
              <a:gd name="T106" fmla="*/ 31521 w 316864"/>
              <a:gd name="T107" fmla="*/ 3806 h 219075"/>
              <a:gd name="T108" fmla="*/ 29501 w 316864"/>
              <a:gd name="T109" fmla="*/ 4228 h 219075"/>
              <a:gd name="T110" fmla="*/ 27691 w 316864"/>
              <a:gd name="T111" fmla="*/ 4368 h 219075"/>
              <a:gd name="T112" fmla="*/ 53001 w 316864"/>
              <a:gd name="T113" fmla="*/ 4368 h 219075"/>
              <a:gd name="T114" fmla="*/ 52389 w 316864"/>
              <a:gd name="T115" fmla="*/ 3273 h 219075"/>
              <a:gd name="T116" fmla="*/ 50246 w 316864"/>
              <a:gd name="T117" fmla="*/ 1366 h 219075"/>
              <a:gd name="T118" fmla="*/ 47739 w 316864"/>
              <a:gd name="T119" fmla="*/ 319 h 219075"/>
              <a:gd name="T120" fmla="*/ 45025 w 316864"/>
              <a:gd name="T121" fmla="*/ 0 h 21907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6864" h="219075">
                <a:moveTo>
                  <a:pt x="295175" y="194528"/>
                </a:moveTo>
                <a:lnTo>
                  <a:pt x="156146" y="194528"/>
                </a:lnTo>
                <a:lnTo>
                  <a:pt x="166740" y="195384"/>
                </a:lnTo>
                <a:lnTo>
                  <a:pt x="178448" y="197953"/>
                </a:lnTo>
                <a:lnTo>
                  <a:pt x="192738" y="202238"/>
                </a:lnTo>
                <a:lnTo>
                  <a:pt x="211077" y="208241"/>
                </a:lnTo>
                <a:lnTo>
                  <a:pt x="220064" y="212621"/>
                </a:lnTo>
                <a:lnTo>
                  <a:pt x="229712" y="215954"/>
                </a:lnTo>
                <a:lnTo>
                  <a:pt x="239773" y="218075"/>
                </a:lnTo>
                <a:lnTo>
                  <a:pt x="249997" y="218819"/>
                </a:lnTo>
                <a:lnTo>
                  <a:pt x="265942" y="216759"/>
                </a:lnTo>
                <a:lnTo>
                  <a:pt x="280682" y="210128"/>
                </a:lnTo>
                <a:lnTo>
                  <a:pt x="293223" y="198246"/>
                </a:lnTo>
                <a:lnTo>
                  <a:pt x="295175" y="194528"/>
                </a:lnTo>
                <a:close/>
              </a:path>
              <a:path w="316864" h="219075">
                <a:moveTo>
                  <a:pt x="58837" y="1508"/>
                </a:moveTo>
                <a:lnTo>
                  <a:pt x="18743" y="19632"/>
                </a:lnTo>
                <a:lnTo>
                  <a:pt x="3299" y="60313"/>
                </a:lnTo>
                <a:lnTo>
                  <a:pt x="0" y="95391"/>
                </a:lnTo>
                <a:lnTo>
                  <a:pt x="711" y="109213"/>
                </a:lnTo>
                <a:lnTo>
                  <a:pt x="8923" y="156554"/>
                </a:lnTo>
                <a:lnTo>
                  <a:pt x="24341" y="196915"/>
                </a:lnTo>
                <a:lnTo>
                  <a:pt x="64502" y="216053"/>
                </a:lnTo>
                <a:lnTo>
                  <a:pt x="75074" y="215258"/>
                </a:lnTo>
                <a:lnTo>
                  <a:pt x="85572" y="213044"/>
                </a:lnTo>
                <a:lnTo>
                  <a:pt x="95732" y="209670"/>
                </a:lnTo>
                <a:lnTo>
                  <a:pt x="105286" y="205394"/>
                </a:lnTo>
                <a:lnTo>
                  <a:pt x="122067" y="200639"/>
                </a:lnTo>
                <a:lnTo>
                  <a:pt x="135441" y="197243"/>
                </a:lnTo>
                <a:lnTo>
                  <a:pt x="146452" y="195207"/>
                </a:lnTo>
                <a:lnTo>
                  <a:pt x="156146" y="194528"/>
                </a:lnTo>
                <a:lnTo>
                  <a:pt x="295175" y="194528"/>
                </a:lnTo>
                <a:lnTo>
                  <a:pt x="302573" y="180436"/>
                </a:lnTo>
                <a:lnTo>
                  <a:pt x="312800" y="138098"/>
                </a:lnTo>
                <a:lnTo>
                  <a:pt x="316267" y="95309"/>
                </a:lnTo>
                <a:lnTo>
                  <a:pt x="315665" y="79732"/>
                </a:lnTo>
                <a:lnTo>
                  <a:pt x="312971" y="60504"/>
                </a:lnTo>
                <a:lnTo>
                  <a:pt x="307038" y="35974"/>
                </a:lnTo>
                <a:lnTo>
                  <a:pt x="301297" y="25453"/>
                </a:lnTo>
                <a:lnTo>
                  <a:pt x="157413" y="25453"/>
                </a:lnTo>
                <a:lnTo>
                  <a:pt x="147535" y="24726"/>
                </a:lnTo>
                <a:lnTo>
                  <a:pt x="136397" y="22555"/>
                </a:lnTo>
                <a:lnTo>
                  <a:pt x="122858" y="18959"/>
                </a:lnTo>
                <a:lnTo>
                  <a:pt x="105780" y="13953"/>
                </a:lnTo>
                <a:lnTo>
                  <a:pt x="95193" y="9184"/>
                </a:lnTo>
                <a:lnTo>
                  <a:pt x="83549" y="5220"/>
                </a:lnTo>
                <a:lnTo>
                  <a:pt x="71285" y="2511"/>
                </a:lnTo>
                <a:lnTo>
                  <a:pt x="58837" y="1508"/>
                </a:lnTo>
                <a:close/>
              </a:path>
              <a:path w="316864" h="219075">
                <a:moveTo>
                  <a:pt x="255955" y="0"/>
                </a:moveTo>
                <a:lnTo>
                  <a:pt x="244035" y="935"/>
                </a:lnTo>
                <a:lnTo>
                  <a:pt x="232325" y="3517"/>
                </a:lnTo>
                <a:lnTo>
                  <a:pt x="221211" y="7408"/>
                </a:lnTo>
                <a:lnTo>
                  <a:pt x="211077" y="12272"/>
                </a:lnTo>
                <a:lnTo>
                  <a:pt x="193195" y="18069"/>
                </a:lnTo>
                <a:lnTo>
                  <a:pt x="179183" y="22185"/>
                </a:lnTo>
                <a:lnTo>
                  <a:pt x="167702" y="24639"/>
                </a:lnTo>
                <a:lnTo>
                  <a:pt x="157413" y="25453"/>
                </a:lnTo>
                <a:lnTo>
                  <a:pt x="301297" y="25453"/>
                </a:lnTo>
                <a:lnTo>
                  <a:pt x="297816" y="19074"/>
                </a:lnTo>
                <a:lnTo>
                  <a:pt x="285637" y="7961"/>
                </a:lnTo>
                <a:lnTo>
                  <a:pt x="271387" y="1861"/>
                </a:lnTo>
                <a:lnTo>
                  <a:pt x="255955" y="0"/>
                </a:lnTo>
                <a:close/>
              </a:path>
            </a:pathLst>
          </a:custGeom>
          <a:solidFill>
            <a:srgbClr val="DD589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1878" name="object 22">
            <a:extLst>
              <a:ext uri="{FF2B5EF4-FFF2-40B4-BE49-F238E27FC236}">
                <a16:creationId xmlns:a16="http://schemas.microsoft.com/office/drawing/2014/main" id="{60247987-5444-4B9C-934F-66085BCBBB8C}"/>
              </a:ext>
            </a:extLst>
          </p:cNvPr>
          <p:cNvSpPr>
            <a:spLocks/>
          </p:cNvSpPr>
          <p:nvPr/>
        </p:nvSpPr>
        <p:spPr bwMode="auto">
          <a:xfrm>
            <a:off x="3192463" y="3241675"/>
            <a:ext cx="158750" cy="193675"/>
          </a:xfrm>
          <a:custGeom>
            <a:avLst/>
            <a:gdLst>
              <a:gd name="T0" fmla="*/ 15554 w 224789"/>
              <a:gd name="T1" fmla="*/ 0 h 275589"/>
              <a:gd name="T2" fmla="*/ 6667 w 224789"/>
              <a:gd name="T3" fmla="*/ 2122 h 275589"/>
              <a:gd name="T4" fmla="*/ 2038 w 224789"/>
              <a:gd name="T5" fmla="*/ 6305 h 275589"/>
              <a:gd name="T6" fmla="*/ 278 w 224789"/>
              <a:gd name="T7" fmla="*/ 10393 h 275589"/>
              <a:gd name="T8" fmla="*/ 0 w 224789"/>
              <a:gd name="T9" fmla="*/ 12234 h 275589"/>
              <a:gd name="T10" fmla="*/ 235 w 224789"/>
              <a:gd name="T11" fmla="*/ 19172 h 275589"/>
              <a:gd name="T12" fmla="*/ 1402 w 224789"/>
              <a:gd name="T13" fmla="*/ 23142 h 275589"/>
              <a:gd name="T14" fmla="*/ 3632 w 224789"/>
              <a:gd name="T15" fmla="*/ 25288 h 275589"/>
              <a:gd name="T16" fmla="*/ 7060 w 224789"/>
              <a:gd name="T17" fmla="*/ 26748 h 275589"/>
              <a:gd name="T18" fmla="*/ 10312 w 224789"/>
              <a:gd name="T19" fmla="*/ 28405 h 275589"/>
              <a:gd name="T20" fmla="*/ 12201 w 224789"/>
              <a:gd name="T21" fmla="*/ 30617 h 275589"/>
              <a:gd name="T22" fmla="*/ 13139 w 224789"/>
              <a:gd name="T23" fmla="*/ 33738 h 275589"/>
              <a:gd name="T24" fmla="*/ 13542 w 224789"/>
              <a:gd name="T25" fmla="*/ 38122 h 275589"/>
              <a:gd name="T26" fmla="*/ 15254 w 224789"/>
              <a:gd name="T27" fmla="*/ 43109 h 275589"/>
              <a:gd name="T28" fmla="*/ 19266 w 224789"/>
              <a:gd name="T29" fmla="*/ 46711 h 275589"/>
              <a:gd name="T30" fmla="*/ 24706 w 224789"/>
              <a:gd name="T31" fmla="*/ 47211 h 275589"/>
              <a:gd name="T32" fmla="*/ 30705 w 224789"/>
              <a:gd name="T33" fmla="*/ 42890 h 275589"/>
              <a:gd name="T34" fmla="*/ 33846 w 224789"/>
              <a:gd name="T35" fmla="*/ 38309 h 275589"/>
              <a:gd name="T36" fmla="*/ 36569 w 224789"/>
              <a:gd name="T37" fmla="*/ 32729 h 275589"/>
              <a:gd name="T38" fmla="*/ 38536 w 224789"/>
              <a:gd name="T39" fmla="*/ 26562 h 275589"/>
              <a:gd name="T40" fmla="*/ 39410 w 224789"/>
              <a:gd name="T41" fmla="*/ 20212 h 275589"/>
              <a:gd name="T42" fmla="*/ 38852 w 224789"/>
              <a:gd name="T43" fmla="*/ 14089 h 275589"/>
              <a:gd name="T44" fmla="*/ 36526 w 224789"/>
              <a:gd name="T45" fmla="*/ 8598 h 275589"/>
              <a:gd name="T46" fmla="*/ 32092 w 224789"/>
              <a:gd name="T47" fmla="*/ 4148 h 275589"/>
              <a:gd name="T48" fmla="*/ 25214 w 224789"/>
              <a:gd name="T49" fmla="*/ 1146 h 275589"/>
              <a:gd name="T50" fmla="*/ 15554 w 224789"/>
              <a:gd name="T51" fmla="*/ 0 h 27558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24789" h="275589">
                <a:moveTo>
                  <a:pt x="88544" y="0"/>
                </a:moveTo>
                <a:lnTo>
                  <a:pt x="37955" y="12382"/>
                </a:lnTo>
                <a:lnTo>
                  <a:pt x="11601" y="36779"/>
                </a:lnTo>
                <a:lnTo>
                  <a:pt x="1583" y="60630"/>
                </a:lnTo>
                <a:lnTo>
                  <a:pt x="0" y="71372"/>
                </a:lnTo>
                <a:lnTo>
                  <a:pt x="1338" y="111843"/>
                </a:lnTo>
                <a:lnTo>
                  <a:pt x="7980" y="135006"/>
                </a:lnTo>
                <a:lnTo>
                  <a:pt x="20678" y="147520"/>
                </a:lnTo>
                <a:lnTo>
                  <a:pt x="40187" y="156042"/>
                </a:lnTo>
                <a:lnTo>
                  <a:pt x="58703" y="165707"/>
                </a:lnTo>
                <a:lnTo>
                  <a:pt x="69455" y="178608"/>
                </a:lnTo>
                <a:lnTo>
                  <a:pt x="74799" y="196814"/>
                </a:lnTo>
                <a:lnTo>
                  <a:pt x="77088" y="222392"/>
                </a:lnTo>
                <a:lnTo>
                  <a:pt x="86837" y="251483"/>
                </a:lnTo>
                <a:lnTo>
                  <a:pt x="109669" y="272497"/>
                </a:lnTo>
                <a:lnTo>
                  <a:pt x="140636" y="275413"/>
                </a:lnTo>
                <a:lnTo>
                  <a:pt x="174790" y="250207"/>
                </a:lnTo>
                <a:lnTo>
                  <a:pt x="192670" y="223478"/>
                </a:lnTo>
                <a:lnTo>
                  <a:pt x="208171" y="190935"/>
                </a:lnTo>
                <a:lnTo>
                  <a:pt x="219369" y="154954"/>
                </a:lnTo>
                <a:lnTo>
                  <a:pt x="224341" y="117914"/>
                </a:lnTo>
                <a:lnTo>
                  <a:pt x="221167" y="82190"/>
                </a:lnTo>
                <a:lnTo>
                  <a:pt x="207922" y="50160"/>
                </a:lnTo>
                <a:lnTo>
                  <a:pt x="182685" y="24200"/>
                </a:lnTo>
                <a:lnTo>
                  <a:pt x="143533" y="6688"/>
                </a:lnTo>
                <a:lnTo>
                  <a:pt x="88544" y="0"/>
                </a:lnTo>
                <a:close/>
              </a:path>
            </a:pathLst>
          </a:custGeom>
          <a:solidFill>
            <a:srgbClr val="E8874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1879" name="object 23">
            <a:extLst>
              <a:ext uri="{FF2B5EF4-FFF2-40B4-BE49-F238E27FC236}">
                <a16:creationId xmlns:a16="http://schemas.microsoft.com/office/drawing/2014/main" id="{6DDA5200-3BFE-4F8E-BB52-C07EAFF13B9E}"/>
              </a:ext>
            </a:extLst>
          </p:cNvPr>
          <p:cNvSpPr>
            <a:spLocks/>
          </p:cNvSpPr>
          <p:nvPr/>
        </p:nvSpPr>
        <p:spPr bwMode="auto">
          <a:xfrm>
            <a:off x="3262313" y="3725863"/>
            <a:ext cx="209550" cy="184150"/>
          </a:xfrm>
          <a:custGeom>
            <a:avLst/>
            <a:gdLst>
              <a:gd name="T0" fmla="*/ 39515 w 297814"/>
              <a:gd name="T1" fmla="*/ 0 h 262889"/>
              <a:gd name="T2" fmla="*/ 31354 w 297814"/>
              <a:gd name="T3" fmla="*/ 51 h 262889"/>
              <a:gd name="T4" fmla="*/ 20662 w 297814"/>
              <a:gd name="T5" fmla="*/ 275 h 262889"/>
              <a:gd name="T6" fmla="*/ 12908 w 297814"/>
              <a:gd name="T7" fmla="*/ 326 h 262889"/>
              <a:gd name="T8" fmla="*/ 12746 w 297814"/>
              <a:gd name="T9" fmla="*/ 326 h 262889"/>
              <a:gd name="T10" fmla="*/ 5569 w 297814"/>
              <a:gd name="T11" fmla="*/ 1941 h 262889"/>
              <a:gd name="T12" fmla="*/ 1148 w 297814"/>
              <a:gd name="T13" fmla="*/ 5958 h 262889"/>
              <a:gd name="T14" fmla="*/ 0 w 297814"/>
              <a:gd name="T15" fmla="*/ 11796 h 262889"/>
              <a:gd name="T16" fmla="*/ 2643 w 297814"/>
              <a:gd name="T17" fmla="*/ 18878 h 262889"/>
              <a:gd name="T18" fmla="*/ 6673 w 297814"/>
              <a:gd name="T19" fmla="*/ 24538 h 262889"/>
              <a:gd name="T20" fmla="*/ 9747 w 297814"/>
              <a:gd name="T21" fmla="*/ 28090 h 262889"/>
              <a:gd name="T22" fmla="*/ 12713 w 297814"/>
              <a:gd name="T23" fmla="*/ 31551 h 262889"/>
              <a:gd name="T24" fmla="*/ 16418 w 297814"/>
              <a:gd name="T25" fmla="*/ 36935 h 262889"/>
              <a:gd name="T26" fmla="*/ 18547 w 297814"/>
              <a:gd name="T27" fmla="*/ 40128 h 262889"/>
              <a:gd name="T28" fmla="*/ 20962 w 297814"/>
              <a:gd name="T29" fmla="*/ 42433 h 262889"/>
              <a:gd name="T30" fmla="*/ 23579 w 297814"/>
              <a:gd name="T31" fmla="*/ 43829 h 262889"/>
              <a:gd name="T32" fmla="*/ 26318 w 297814"/>
              <a:gd name="T33" fmla="*/ 44299 h 262889"/>
              <a:gd name="T34" fmla="*/ 29058 w 297814"/>
              <a:gd name="T35" fmla="*/ 43836 h 262889"/>
              <a:gd name="T36" fmla="*/ 31754 w 297814"/>
              <a:gd name="T37" fmla="*/ 42433 h 262889"/>
              <a:gd name="T38" fmla="*/ 34328 w 297814"/>
              <a:gd name="T39" fmla="*/ 40074 h 262889"/>
              <a:gd name="T40" fmla="*/ 36699 w 297814"/>
              <a:gd name="T41" fmla="*/ 36740 h 262889"/>
              <a:gd name="T42" fmla="*/ 42270 w 297814"/>
              <a:gd name="T43" fmla="*/ 27087 h 262889"/>
              <a:gd name="T44" fmla="*/ 44645 w 297814"/>
              <a:gd name="T45" fmla="*/ 23326 h 262889"/>
              <a:gd name="T46" fmla="*/ 48403 w 297814"/>
              <a:gd name="T47" fmla="*/ 17879 h 262889"/>
              <a:gd name="T48" fmla="*/ 51281 w 297814"/>
              <a:gd name="T49" fmla="*/ 11167 h 262889"/>
              <a:gd name="T50" fmla="*/ 50465 w 297814"/>
              <a:gd name="T51" fmla="*/ 5457 h 262889"/>
              <a:gd name="T52" fmla="*/ 46396 w 297814"/>
              <a:gd name="T53" fmla="*/ 1488 h 262889"/>
              <a:gd name="T54" fmla="*/ 39515 w 297814"/>
              <a:gd name="T55" fmla="*/ 0 h 26288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97814" h="262889">
                <a:moveTo>
                  <a:pt x="229113" y="0"/>
                </a:moveTo>
                <a:lnTo>
                  <a:pt x="181799" y="302"/>
                </a:lnTo>
                <a:lnTo>
                  <a:pt x="119801" y="1633"/>
                </a:lnTo>
                <a:lnTo>
                  <a:pt x="74843" y="1935"/>
                </a:lnTo>
                <a:lnTo>
                  <a:pt x="73900" y="1935"/>
                </a:lnTo>
                <a:lnTo>
                  <a:pt x="32291" y="11511"/>
                </a:lnTo>
                <a:lnTo>
                  <a:pt x="6657" y="35324"/>
                </a:lnTo>
                <a:lnTo>
                  <a:pt x="0" y="69942"/>
                </a:lnTo>
                <a:lnTo>
                  <a:pt x="15322" y="111932"/>
                </a:lnTo>
                <a:lnTo>
                  <a:pt x="38694" y="145495"/>
                </a:lnTo>
                <a:lnTo>
                  <a:pt x="56517" y="166557"/>
                </a:lnTo>
                <a:lnTo>
                  <a:pt x="73711" y="187074"/>
                </a:lnTo>
                <a:lnTo>
                  <a:pt x="95195" y="219003"/>
                </a:lnTo>
                <a:lnTo>
                  <a:pt x="107536" y="237934"/>
                </a:lnTo>
                <a:lnTo>
                  <a:pt x="121538" y="251599"/>
                </a:lnTo>
                <a:lnTo>
                  <a:pt x="136714" y="259878"/>
                </a:lnTo>
                <a:lnTo>
                  <a:pt x="152595" y="262663"/>
                </a:lnTo>
                <a:lnTo>
                  <a:pt x="168479" y="259915"/>
                </a:lnTo>
                <a:lnTo>
                  <a:pt x="184116" y="251597"/>
                </a:lnTo>
                <a:lnTo>
                  <a:pt x="199038" y="237609"/>
                </a:lnTo>
                <a:lnTo>
                  <a:pt x="212788" y="217840"/>
                </a:lnTo>
                <a:lnTo>
                  <a:pt x="245084" y="160607"/>
                </a:lnTo>
                <a:lnTo>
                  <a:pt x="258859" y="138305"/>
                </a:lnTo>
                <a:lnTo>
                  <a:pt x="280644" y="106010"/>
                </a:lnTo>
                <a:lnTo>
                  <a:pt x="297332" y="66214"/>
                </a:lnTo>
                <a:lnTo>
                  <a:pt x="292602" y="32354"/>
                </a:lnTo>
                <a:lnTo>
                  <a:pt x="269010" y="8820"/>
                </a:lnTo>
                <a:lnTo>
                  <a:pt x="229113" y="0"/>
                </a:lnTo>
                <a:close/>
              </a:path>
            </a:pathLst>
          </a:custGeom>
          <a:solidFill>
            <a:srgbClr val="1D9F5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1880" name="object 24">
            <a:extLst>
              <a:ext uri="{FF2B5EF4-FFF2-40B4-BE49-F238E27FC236}">
                <a16:creationId xmlns:a16="http://schemas.microsoft.com/office/drawing/2014/main" id="{2FA07864-1D59-491A-9C7F-0BC89E4931C6}"/>
              </a:ext>
            </a:extLst>
          </p:cNvPr>
          <p:cNvSpPr>
            <a:spLocks/>
          </p:cNvSpPr>
          <p:nvPr/>
        </p:nvSpPr>
        <p:spPr bwMode="auto">
          <a:xfrm>
            <a:off x="2640013" y="4368800"/>
            <a:ext cx="1198562" cy="1230313"/>
          </a:xfrm>
          <a:custGeom>
            <a:avLst/>
            <a:gdLst>
              <a:gd name="T0" fmla="*/ 292619 w 1704975"/>
              <a:gd name="T1" fmla="*/ 0 h 1750695"/>
              <a:gd name="T2" fmla="*/ 29262 w 1704975"/>
              <a:gd name="T3" fmla="*/ 0 h 1750695"/>
              <a:gd name="T4" fmla="*/ 0 w 1704975"/>
              <a:gd name="T5" fmla="*/ 30005 h 1750695"/>
              <a:gd name="T6" fmla="*/ 0 w 1704975"/>
              <a:gd name="T7" fmla="*/ 300053 h 1750695"/>
              <a:gd name="T8" fmla="*/ 263357 w 1704975"/>
              <a:gd name="T9" fmla="*/ 300053 h 1750695"/>
              <a:gd name="T10" fmla="*/ 292619 w 1704975"/>
              <a:gd name="T11" fmla="*/ 270047 h 1750695"/>
              <a:gd name="T12" fmla="*/ 292619 w 1704975"/>
              <a:gd name="T13" fmla="*/ 0 h 175069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04975" h="1750695">
                <a:moveTo>
                  <a:pt x="1704473" y="0"/>
                </a:moveTo>
                <a:lnTo>
                  <a:pt x="170447" y="0"/>
                </a:lnTo>
                <a:lnTo>
                  <a:pt x="0" y="175052"/>
                </a:lnTo>
                <a:lnTo>
                  <a:pt x="0" y="1750540"/>
                </a:lnTo>
                <a:lnTo>
                  <a:pt x="1534026" y="1750540"/>
                </a:lnTo>
                <a:lnTo>
                  <a:pt x="1704473" y="1575485"/>
                </a:lnTo>
                <a:lnTo>
                  <a:pt x="1704473" y="0"/>
                </a:lnTo>
                <a:close/>
              </a:path>
            </a:pathLst>
          </a:custGeom>
          <a:solidFill>
            <a:srgbClr val="FADCC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1881" name="object 25">
            <a:extLst>
              <a:ext uri="{FF2B5EF4-FFF2-40B4-BE49-F238E27FC236}">
                <a16:creationId xmlns:a16="http://schemas.microsoft.com/office/drawing/2014/main" id="{54F68537-F85B-4663-AA8C-0853B83CBFCE}"/>
              </a:ext>
            </a:extLst>
          </p:cNvPr>
          <p:cNvSpPr>
            <a:spLocks/>
          </p:cNvSpPr>
          <p:nvPr/>
        </p:nvSpPr>
        <p:spPr bwMode="auto">
          <a:xfrm>
            <a:off x="2640013" y="4367213"/>
            <a:ext cx="1196975" cy="1231900"/>
          </a:xfrm>
          <a:custGeom>
            <a:avLst/>
            <a:gdLst>
              <a:gd name="T0" fmla="*/ 0 w 1701800"/>
              <a:gd name="T1" fmla="*/ 300709 h 1752600"/>
              <a:gd name="T2" fmla="*/ 0 w 1701800"/>
              <a:gd name="T3" fmla="*/ 30388 h 1752600"/>
              <a:gd name="T4" fmla="*/ 29341 w 1701800"/>
              <a:gd name="T5" fmla="*/ 0 h 1752600"/>
              <a:gd name="T6" fmla="*/ 292949 w 1701800"/>
              <a:gd name="T7" fmla="*/ 0 h 1752600"/>
              <a:gd name="T8" fmla="*/ 292949 w 1701800"/>
              <a:gd name="T9" fmla="*/ 270674 h 1752600"/>
              <a:gd name="T10" fmla="*/ 264068 w 1701800"/>
              <a:gd name="T11" fmla="*/ 300709 h 1752600"/>
              <a:gd name="T12" fmla="*/ 0 w 1701800"/>
              <a:gd name="T13" fmla="*/ 300709 h 1752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01800" h="1752600">
                <a:moveTo>
                  <a:pt x="0" y="1752600"/>
                </a:moveTo>
                <a:lnTo>
                  <a:pt x="0" y="177112"/>
                </a:lnTo>
                <a:lnTo>
                  <a:pt x="170447" y="0"/>
                </a:lnTo>
                <a:lnTo>
                  <a:pt x="1701800" y="0"/>
                </a:lnTo>
                <a:lnTo>
                  <a:pt x="1701800" y="1577545"/>
                </a:lnTo>
                <a:lnTo>
                  <a:pt x="1534026" y="1752600"/>
                </a:lnTo>
                <a:lnTo>
                  <a:pt x="0" y="1752600"/>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882" name="object 26">
            <a:extLst>
              <a:ext uri="{FF2B5EF4-FFF2-40B4-BE49-F238E27FC236}">
                <a16:creationId xmlns:a16="http://schemas.microsoft.com/office/drawing/2014/main" id="{E8E72040-478B-42AC-B97B-B56E9CFE3824}"/>
              </a:ext>
            </a:extLst>
          </p:cNvPr>
          <p:cNvSpPr>
            <a:spLocks/>
          </p:cNvSpPr>
          <p:nvPr/>
        </p:nvSpPr>
        <p:spPr bwMode="auto">
          <a:xfrm>
            <a:off x="2640013" y="4368800"/>
            <a:ext cx="1198562" cy="122238"/>
          </a:xfrm>
          <a:custGeom>
            <a:avLst/>
            <a:gdLst>
              <a:gd name="T0" fmla="*/ 0 w 1704975"/>
              <a:gd name="T1" fmla="*/ 28486 h 175895"/>
              <a:gd name="T2" fmla="*/ 263357 w 1704975"/>
              <a:gd name="T3" fmla="*/ 28486 h 175895"/>
              <a:gd name="T4" fmla="*/ 292619 w 1704975"/>
              <a:gd name="T5" fmla="*/ 0 h 175895"/>
              <a:gd name="T6" fmla="*/ 0 60000 65536"/>
              <a:gd name="T7" fmla="*/ 0 60000 65536"/>
              <a:gd name="T8" fmla="*/ 0 60000 65536"/>
            </a:gdLst>
            <a:ahLst/>
            <a:cxnLst>
              <a:cxn ang="T6">
                <a:pos x="T0" y="T1"/>
              </a:cxn>
              <a:cxn ang="T7">
                <a:pos x="T2" y="T3"/>
              </a:cxn>
              <a:cxn ang="T8">
                <a:pos x="T4" y="T5"/>
              </a:cxn>
            </a:cxnLst>
            <a:rect l="0" t="0" r="r" b="b"/>
            <a:pathLst>
              <a:path w="1704975" h="175895">
                <a:moveTo>
                  <a:pt x="0" y="175740"/>
                </a:moveTo>
                <a:lnTo>
                  <a:pt x="1534026" y="175740"/>
                </a:lnTo>
                <a:lnTo>
                  <a:pt x="1704473" y="0"/>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883" name="object 27">
            <a:extLst>
              <a:ext uri="{FF2B5EF4-FFF2-40B4-BE49-F238E27FC236}">
                <a16:creationId xmlns:a16="http://schemas.microsoft.com/office/drawing/2014/main" id="{79043E3F-9C92-44AA-BAA5-44127C653012}"/>
              </a:ext>
            </a:extLst>
          </p:cNvPr>
          <p:cNvSpPr>
            <a:spLocks/>
          </p:cNvSpPr>
          <p:nvPr/>
        </p:nvSpPr>
        <p:spPr bwMode="auto">
          <a:xfrm>
            <a:off x="3721100" y="4491038"/>
            <a:ext cx="0" cy="1108075"/>
          </a:xfrm>
          <a:custGeom>
            <a:avLst/>
            <a:gdLst>
              <a:gd name="T0" fmla="*/ 0 h 1576070"/>
              <a:gd name="T1" fmla="*/ 270634 h 1576070"/>
              <a:gd name="T2" fmla="*/ 0 60000 65536"/>
              <a:gd name="T3" fmla="*/ 0 60000 65536"/>
            </a:gdLst>
            <a:ahLst/>
            <a:cxnLst>
              <a:cxn ang="T2">
                <a:pos x="0" y="T0"/>
              </a:cxn>
              <a:cxn ang="T3">
                <a:pos x="0" y="T1"/>
              </a:cxn>
            </a:cxnLst>
            <a:rect l="0" t="0" r="r" b="b"/>
            <a:pathLst>
              <a:path h="1576070">
                <a:moveTo>
                  <a:pt x="0" y="0"/>
                </a:moveTo>
                <a:lnTo>
                  <a:pt x="0" y="1575487"/>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884" name="object 28">
            <a:extLst>
              <a:ext uri="{FF2B5EF4-FFF2-40B4-BE49-F238E27FC236}">
                <a16:creationId xmlns:a16="http://schemas.microsoft.com/office/drawing/2014/main" id="{32E6115D-3A95-40DE-B5B6-028179E35167}"/>
              </a:ext>
            </a:extLst>
          </p:cNvPr>
          <p:cNvSpPr>
            <a:spLocks/>
          </p:cNvSpPr>
          <p:nvPr/>
        </p:nvSpPr>
        <p:spPr bwMode="auto">
          <a:xfrm>
            <a:off x="2781300" y="4657725"/>
            <a:ext cx="774700" cy="796925"/>
          </a:xfrm>
          <a:custGeom>
            <a:avLst/>
            <a:gdLst>
              <a:gd name="T0" fmla="*/ 0 w 1102995"/>
              <a:gd name="T1" fmla="*/ 0 h 1132840"/>
              <a:gd name="T2" fmla="*/ 188510 w 1102995"/>
              <a:gd name="T3" fmla="*/ 0 h 1132840"/>
              <a:gd name="T4" fmla="*/ 188510 w 1102995"/>
              <a:gd name="T5" fmla="*/ 195146 h 1132840"/>
              <a:gd name="T6" fmla="*/ 0 w 1102995"/>
              <a:gd name="T7" fmla="*/ 195146 h 1132840"/>
              <a:gd name="T8" fmla="*/ 0 w 1102995"/>
              <a:gd name="T9" fmla="*/ 0 h 11328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2995" h="1132840">
                <a:moveTo>
                  <a:pt x="0" y="0"/>
                </a:moveTo>
                <a:lnTo>
                  <a:pt x="1102894" y="0"/>
                </a:lnTo>
                <a:lnTo>
                  <a:pt x="1102894" y="1132702"/>
                </a:lnTo>
                <a:lnTo>
                  <a:pt x="0" y="113270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1885" name="object 29">
            <a:extLst>
              <a:ext uri="{FF2B5EF4-FFF2-40B4-BE49-F238E27FC236}">
                <a16:creationId xmlns:a16="http://schemas.microsoft.com/office/drawing/2014/main" id="{96BE75F6-7D95-400C-8DB1-E5A1284F2315}"/>
              </a:ext>
            </a:extLst>
          </p:cNvPr>
          <p:cNvSpPr>
            <a:spLocks/>
          </p:cNvSpPr>
          <p:nvPr/>
        </p:nvSpPr>
        <p:spPr bwMode="auto">
          <a:xfrm>
            <a:off x="2787650" y="4656138"/>
            <a:ext cx="768350" cy="804862"/>
          </a:xfrm>
          <a:custGeom>
            <a:avLst/>
            <a:gdLst>
              <a:gd name="T0" fmla="*/ 0 w 1092200"/>
              <a:gd name="T1" fmla="*/ 0 h 1143000"/>
              <a:gd name="T2" fmla="*/ 188186 w 1092200"/>
              <a:gd name="T3" fmla="*/ 0 h 1143000"/>
              <a:gd name="T4" fmla="*/ 188186 w 1092200"/>
              <a:gd name="T5" fmla="*/ 197889 h 1143000"/>
              <a:gd name="T6" fmla="*/ 0 w 1092200"/>
              <a:gd name="T7" fmla="*/ 197889 h 1143000"/>
              <a:gd name="T8" fmla="*/ 0 w 1092200"/>
              <a:gd name="T9" fmla="*/ 0 h 1143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92200" h="1143000">
                <a:moveTo>
                  <a:pt x="0" y="0"/>
                </a:moveTo>
                <a:lnTo>
                  <a:pt x="1092200" y="0"/>
                </a:lnTo>
                <a:lnTo>
                  <a:pt x="1092200" y="1143000"/>
                </a:lnTo>
                <a:lnTo>
                  <a:pt x="0" y="1143000"/>
                </a:lnTo>
                <a:lnTo>
                  <a:pt x="0" y="0"/>
                </a:lnTo>
                <a:close/>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886" name="object 30">
            <a:extLst>
              <a:ext uri="{FF2B5EF4-FFF2-40B4-BE49-F238E27FC236}">
                <a16:creationId xmlns:a16="http://schemas.microsoft.com/office/drawing/2014/main" id="{30E43F9A-A2BF-49D4-A08D-9FFE16DA79C6}"/>
              </a:ext>
            </a:extLst>
          </p:cNvPr>
          <p:cNvSpPr>
            <a:spLocks/>
          </p:cNvSpPr>
          <p:nvPr/>
        </p:nvSpPr>
        <p:spPr bwMode="auto">
          <a:xfrm>
            <a:off x="3492500" y="4657725"/>
            <a:ext cx="0" cy="796925"/>
          </a:xfrm>
          <a:custGeom>
            <a:avLst/>
            <a:gdLst>
              <a:gd name="T0" fmla="*/ 0 h 1132840"/>
              <a:gd name="T1" fmla="*/ 97573 h 1132840"/>
              <a:gd name="T2" fmla="*/ 195146 h 1132840"/>
              <a:gd name="T3" fmla="*/ 0 60000 65536"/>
              <a:gd name="T4" fmla="*/ 0 60000 65536"/>
              <a:gd name="T5" fmla="*/ 0 60000 65536"/>
            </a:gdLst>
            <a:ahLst/>
            <a:cxnLst>
              <a:cxn ang="T3">
                <a:pos x="0" y="T0"/>
              </a:cxn>
              <a:cxn ang="T4">
                <a:pos x="0" y="T1"/>
              </a:cxn>
              <a:cxn ang="T5">
                <a:pos x="0" y="T2"/>
              </a:cxn>
            </a:cxnLst>
            <a:rect l="0" t="0" r="r" b="b"/>
            <a:pathLst>
              <a:path h="1132840">
                <a:moveTo>
                  <a:pt x="0" y="0"/>
                </a:moveTo>
                <a:lnTo>
                  <a:pt x="0" y="566351"/>
                </a:lnTo>
                <a:lnTo>
                  <a:pt x="0" y="1132702"/>
                </a:lnTo>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887" name="object 31">
            <a:extLst>
              <a:ext uri="{FF2B5EF4-FFF2-40B4-BE49-F238E27FC236}">
                <a16:creationId xmlns:a16="http://schemas.microsoft.com/office/drawing/2014/main" id="{85ED5CD1-5766-4D6B-BE2C-9026285D29E3}"/>
              </a:ext>
            </a:extLst>
          </p:cNvPr>
          <p:cNvSpPr>
            <a:spLocks/>
          </p:cNvSpPr>
          <p:nvPr/>
        </p:nvSpPr>
        <p:spPr bwMode="auto">
          <a:xfrm>
            <a:off x="2841625" y="4657725"/>
            <a:ext cx="0" cy="796925"/>
          </a:xfrm>
          <a:custGeom>
            <a:avLst/>
            <a:gdLst>
              <a:gd name="T0" fmla="*/ 0 h 1132840"/>
              <a:gd name="T1" fmla="*/ 97573 h 1132840"/>
              <a:gd name="T2" fmla="*/ 195146 h 1132840"/>
              <a:gd name="T3" fmla="*/ 0 60000 65536"/>
              <a:gd name="T4" fmla="*/ 0 60000 65536"/>
              <a:gd name="T5" fmla="*/ 0 60000 65536"/>
            </a:gdLst>
            <a:ahLst/>
            <a:cxnLst>
              <a:cxn ang="T3">
                <a:pos x="0" y="T0"/>
              </a:cxn>
              <a:cxn ang="T4">
                <a:pos x="0" y="T1"/>
              </a:cxn>
              <a:cxn ang="T5">
                <a:pos x="0" y="T2"/>
              </a:cxn>
            </a:cxnLst>
            <a:rect l="0" t="0" r="r" b="b"/>
            <a:pathLst>
              <a:path h="1132840">
                <a:moveTo>
                  <a:pt x="0" y="0"/>
                </a:moveTo>
                <a:lnTo>
                  <a:pt x="0" y="566351"/>
                </a:lnTo>
                <a:lnTo>
                  <a:pt x="0" y="1132702"/>
                </a:lnTo>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888" name="object 32">
            <a:extLst>
              <a:ext uri="{FF2B5EF4-FFF2-40B4-BE49-F238E27FC236}">
                <a16:creationId xmlns:a16="http://schemas.microsoft.com/office/drawing/2014/main" id="{9A607892-5B2B-4478-A179-9C0AD799A4CF}"/>
              </a:ext>
            </a:extLst>
          </p:cNvPr>
          <p:cNvSpPr>
            <a:spLocks/>
          </p:cNvSpPr>
          <p:nvPr/>
        </p:nvSpPr>
        <p:spPr bwMode="auto">
          <a:xfrm>
            <a:off x="3216275" y="4913313"/>
            <a:ext cx="238125" cy="168275"/>
          </a:xfrm>
          <a:custGeom>
            <a:avLst/>
            <a:gdLst>
              <a:gd name="T0" fmla="*/ 27360 w 338455"/>
              <a:gd name="T1" fmla="*/ 0 h 240029"/>
              <a:gd name="T2" fmla="*/ 20106 w 338455"/>
              <a:gd name="T3" fmla="*/ 2124 h 240029"/>
              <a:gd name="T4" fmla="*/ 8431 w 338455"/>
              <a:gd name="T5" fmla="*/ 11084 h 240029"/>
              <a:gd name="T6" fmla="*/ 3349 w 338455"/>
              <a:gd name="T7" fmla="*/ 14760 h 240029"/>
              <a:gd name="T8" fmla="*/ 585 w 338455"/>
              <a:gd name="T9" fmla="*/ 17652 h 240029"/>
              <a:gd name="T10" fmla="*/ 0 w 338455"/>
              <a:gd name="T11" fmla="*/ 20722 h 240029"/>
              <a:gd name="T12" fmla="*/ 1321 w 338455"/>
              <a:gd name="T13" fmla="*/ 23746 h 240029"/>
              <a:gd name="T14" fmla="*/ 4277 w 338455"/>
              <a:gd name="T15" fmla="*/ 26504 h 240029"/>
              <a:gd name="T16" fmla="*/ 9033 w 338455"/>
              <a:gd name="T17" fmla="*/ 29836 h 240029"/>
              <a:gd name="T18" fmla="*/ 15443 w 338455"/>
              <a:gd name="T19" fmla="*/ 34468 h 240029"/>
              <a:gd name="T20" fmla="*/ 22207 w 338455"/>
              <a:gd name="T21" fmla="*/ 38981 h 240029"/>
              <a:gd name="T22" fmla="*/ 28864 w 338455"/>
              <a:gd name="T23" fmla="*/ 40549 h 240029"/>
              <a:gd name="T24" fmla="*/ 30955 w 338455"/>
              <a:gd name="T25" fmla="*/ 40397 h 240029"/>
              <a:gd name="T26" fmla="*/ 33024 w 338455"/>
              <a:gd name="T27" fmla="*/ 39930 h 240029"/>
              <a:gd name="T28" fmla="*/ 35040 w 338455"/>
              <a:gd name="T29" fmla="*/ 39139 h 240029"/>
              <a:gd name="T30" fmla="*/ 36973 w 338455"/>
              <a:gd name="T31" fmla="*/ 38011 h 240029"/>
              <a:gd name="T32" fmla="*/ 42233 w 338455"/>
              <a:gd name="T33" fmla="*/ 34459 h 240029"/>
              <a:gd name="T34" fmla="*/ 45941 w 338455"/>
              <a:gd name="T35" fmla="*/ 32106 h 240029"/>
              <a:gd name="T36" fmla="*/ 49696 w 338455"/>
              <a:gd name="T37" fmla="*/ 29785 h 240029"/>
              <a:gd name="T38" fmla="*/ 55096 w 338455"/>
              <a:gd name="T39" fmla="*/ 26328 h 240029"/>
              <a:gd name="T40" fmla="*/ 57821 w 338455"/>
              <a:gd name="T41" fmla="*/ 23422 h 240029"/>
              <a:gd name="T42" fmla="*/ 58322 w 338455"/>
              <a:gd name="T43" fmla="*/ 20317 h 240029"/>
              <a:gd name="T44" fmla="*/ 56918 w 338455"/>
              <a:gd name="T45" fmla="*/ 17257 h 240029"/>
              <a:gd name="T46" fmla="*/ 37787 w 338455"/>
              <a:gd name="T47" fmla="*/ 3333 h 240029"/>
              <a:gd name="T48" fmla="*/ 30148 w 338455"/>
              <a:gd name="T49" fmla="*/ 238 h 240029"/>
              <a:gd name="T50" fmla="*/ 27360 w 338455"/>
              <a:gd name="T51" fmla="*/ 0 h 24002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38455" h="240029">
                <a:moveTo>
                  <a:pt x="158706" y="0"/>
                </a:moveTo>
                <a:lnTo>
                  <a:pt x="116632" y="12537"/>
                </a:lnTo>
                <a:lnTo>
                  <a:pt x="48905" y="65448"/>
                </a:lnTo>
                <a:lnTo>
                  <a:pt x="19425" y="87160"/>
                </a:lnTo>
                <a:lnTo>
                  <a:pt x="3399" y="104235"/>
                </a:lnTo>
                <a:lnTo>
                  <a:pt x="0" y="122363"/>
                </a:lnTo>
                <a:lnTo>
                  <a:pt x="7659" y="140226"/>
                </a:lnTo>
                <a:lnTo>
                  <a:pt x="24810" y="156504"/>
                </a:lnTo>
                <a:lnTo>
                  <a:pt x="52400" y="176186"/>
                </a:lnTo>
                <a:lnTo>
                  <a:pt x="89581" y="203533"/>
                </a:lnTo>
                <a:lnTo>
                  <a:pt x="128817" y="230185"/>
                </a:lnTo>
                <a:lnTo>
                  <a:pt x="167435" y="239445"/>
                </a:lnTo>
                <a:lnTo>
                  <a:pt x="179559" y="238542"/>
                </a:lnTo>
                <a:lnTo>
                  <a:pt x="191561" y="235787"/>
                </a:lnTo>
                <a:lnTo>
                  <a:pt x="203258" y="231113"/>
                </a:lnTo>
                <a:lnTo>
                  <a:pt x="214468" y="224454"/>
                </a:lnTo>
                <a:lnTo>
                  <a:pt x="244979" y="203478"/>
                </a:lnTo>
                <a:lnTo>
                  <a:pt x="266489" y="189585"/>
                </a:lnTo>
                <a:lnTo>
                  <a:pt x="288271" y="175879"/>
                </a:lnTo>
                <a:lnTo>
                  <a:pt x="319596" y="155467"/>
                </a:lnTo>
                <a:lnTo>
                  <a:pt x="335400" y="138308"/>
                </a:lnTo>
                <a:lnTo>
                  <a:pt x="338310" y="119972"/>
                </a:lnTo>
                <a:lnTo>
                  <a:pt x="330163" y="101898"/>
                </a:lnTo>
                <a:lnTo>
                  <a:pt x="219191" y="19681"/>
                </a:lnTo>
                <a:lnTo>
                  <a:pt x="174883" y="1407"/>
                </a:lnTo>
                <a:lnTo>
                  <a:pt x="158706" y="0"/>
                </a:lnTo>
                <a:close/>
              </a:path>
            </a:pathLst>
          </a:custGeom>
          <a:solidFill>
            <a:srgbClr val="3DB5B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1889" name="object 33">
            <a:extLst>
              <a:ext uri="{FF2B5EF4-FFF2-40B4-BE49-F238E27FC236}">
                <a16:creationId xmlns:a16="http://schemas.microsoft.com/office/drawing/2014/main" id="{61ACC5BD-4645-443A-932C-5EB0B1262892}"/>
              </a:ext>
            </a:extLst>
          </p:cNvPr>
          <p:cNvSpPr>
            <a:spLocks/>
          </p:cNvSpPr>
          <p:nvPr/>
        </p:nvSpPr>
        <p:spPr bwMode="auto">
          <a:xfrm>
            <a:off x="2906713" y="5167313"/>
            <a:ext cx="190500" cy="192087"/>
          </a:xfrm>
          <a:custGeom>
            <a:avLst/>
            <a:gdLst>
              <a:gd name="T0" fmla="*/ 21444 w 271144"/>
              <a:gd name="T1" fmla="*/ 0 h 271145"/>
              <a:gd name="T2" fmla="*/ 9467 w 271144"/>
              <a:gd name="T3" fmla="*/ 3682 h 271145"/>
              <a:gd name="T4" fmla="*/ 3594 w 271144"/>
              <a:gd name="T5" fmla="*/ 9625 h 271145"/>
              <a:gd name="T6" fmla="*/ 100 w 271144"/>
              <a:gd name="T7" fmla="*/ 17602 h 271145"/>
              <a:gd name="T8" fmla="*/ 0 w 271144"/>
              <a:gd name="T9" fmla="*/ 26906 h 271145"/>
              <a:gd name="T10" fmla="*/ 3250 w 271144"/>
              <a:gd name="T11" fmla="*/ 35633 h 271145"/>
              <a:gd name="T12" fmla="*/ 8938 w 271144"/>
              <a:gd name="T13" fmla="*/ 42413 h 271145"/>
              <a:gd name="T14" fmla="*/ 16665 w 271144"/>
              <a:gd name="T15" fmla="*/ 46802 h 271145"/>
              <a:gd name="T16" fmla="*/ 26036 w 271144"/>
              <a:gd name="T17" fmla="*/ 48363 h 271145"/>
              <a:gd name="T18" fmla="*/ 26146 w 271144"/>
              <a:gd name="T19" fmla="*/ 48362 h 271145"/>
              <a:gd name="T20" fmla="*/ 26949 w 271144"/>
              <a:gd name="T21" fmla="*/ 48322 h 271145"/>
              <a:gd name="T22" fmla="*/ 28359 w 271144"/>
              <a:gd name="T23" fmla="*/ 48322 h 271145"/>
              <a:gd name="T24" fmla="*/ 38121 w 271144"/>
              <a:gd name="T25" fmla="*/ 45305 h 271145"/>
              <a:gd name="T26" fmla="*/ 44122 w 271144"/>
              <a:gd name="T27" fmla="*/ 38033 h 271145"/>
              <a:gd name="T28" fmla="*/ 46406 w 271144"/>
              <a:gd name="T29" fmla="*/ 28689 h 271145"/>
              <a:gd name="T30" fmla="*/ 46348 w 271144"/>
              <a:gd name="T31" fmla="*/ 23898 h 271145"/>
              <a:gd name="T32" fmla="*/ 45456 w 271144"/>
              <a:gd name="T33" fmla="*/ 19066 h 271145"/>
              <a:gd name="T34" fmla="*/ 41915 w 271144"/>
              <a:gd name="T35" fmla="*/ 11248 h 271145"/>
              <a:gd name="T36" fmla="*/ 36346 w 271144"/>
              <a:gd name="T37" fmla="*/ 5232 h 271145"/>
              <a:gd name="T38" fmla="*/ 29329 w 271144"/>
              <a:gd name="T39" fmla="*/ 1366 h 271145"/>
              <a:gd name="T40" fmla="*/ 21444 w 271144"/>
              <a:gd name="T41" fmla="*/ 0 h 271145"/>
              <a:gd name="T42" fmla="*/ 28359 w 271144"/>
              <a:gd name="T43" fmla="*/ 48322 h 271145"/>
              <a:gd name="T44" fmla="*/ 26949 w 271144"/>
              <a:gd name="T45" fmla="*/ 48322 h 271145"/>
              <a:gd name="T46" fmla="*/ 28182 w 271144"/>
              <a:gd name="T47" fmla="*/ 48345 h 271145"/>
              <a:gd name="T48" fmla="*/ 28359 w 271144"/>
              <a:gd name="T49" fmla="*/ 48322 h 2711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71144" h="271145">
                <a:moveTo>
                  <a:pt x="125267" y="0"/>
                </a:moveTo>
                <a:lnTo>
                  <a:pt x="55304" y="20639"/>
                </a:lnTo>
                <a:lnTo>
                  <a:pt x="20995" y="53937"/>
                </a:lnTo>
                <a:lnTo>
                  <a:pt x="582" y="98649"/>
                </a:lnTo>
                <a:lnTo>
                  <a:pt x="0" y="150788"/>
                </a:lnTo>
                <a:lnTo>
                  <a:pt x="18989" y="199698"/>
                </a:lnTo>
                <a:lnTo>
                  <a:pt x="52212" y="237689"/>
                </a:lnTo>
                <a:lnTo>
                  <a:pt x="97353" y="262292"/>
                </a:lnTo>
                <a:lnTo>
                  <a:pt x="152093" y="271042"/>
                </a:lnTo>
                <a:lnTo>
                  <a:pt x="152732" y="271030"/>
                </a:lnTo>
                <a:lnTo>
                  <a:pt x="157422" y="270810"/>
                </a:lnTo>
                <a:lnTo>
                  <a:pt x="165657" y="270810"/>
                </a:lnTo>
                <a:lnTo>
                  <a:pt x="222681" y="253900"/>
                </a:lnTo>
                <a:lnTo>
                  <a:pt x="257738" y="213150"/>
                </a:lnTo>
                <a:lnTo>
                  <a:pt x="271082" y="160783"/>
                </a:lnTo>
                <a:lnTo>
                  <a:pt x="270746" y="133930"/>
                </a:lnTo>
                <a:lnTo>
                  <a:pt x="265535" y="106852"/>
                </a:lnTo>
                <a:lnTo>
                  <a:pt x="244846" y="63036"/>
                </a:lnTo>
                <a:lnTo>
                  <a:pt x="212315" y="29319"/>
                </a:lnTo>
                <a:lnTo>
                  <a:pt x="171327" y="7655"/>
                </a:lnTo>
                <a:lnTo>
                  <a:pt x="125267" y="0"/>
                </a:lnTo>
                <a:close/>
              </a:path>
              <a:path w="271144" h="271145">
                <a:moveTo>
                  <a:pt x="165657" y="270810"/>
                </a:moveTo>
                <a:lnTo>
                  <a:pt x="157422" y="270810"/>
                </a:lnTo>
                <a:lnTo>
                  <a:pt x="164626" y="270937"/>
                </a:lnTo>
                <a:lnTo>
                  <a:pt x="165657" y="270810"/>
                </a:lnTo>
                <a:close/>
              </a:path>
            </a:pathLst>
          </a:custGeom>
          <a:solidFill>
            <a:srgbClr val="9E254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1890" name="object 34">
            <a:extLst>
              <a:ext uri="{FF2B5EF4-FFF2-40B4-BE49-F238E27FC236}">
                <a16:creationId xmlns:a16="http://schemas.microsoft.com/office/drawing/2014/main" id="{012402FF-1B98-4C15-8F1A-45AD060C1359}"/>
              </a:ext>
            </a:extLst>
          </p:cNvPr>
          <p:cNvSpPr>
            <a:spLocks/>
          </p:cNvSpPr>
          <p:nvPr/>
        </p:nvSpPr>
        <p:spPr bwMode="auto">
          <a:xfrm>
            <a:off x="2900363" y="4816475"/>
            <a:ext cx="222250" cy="153988"/>
          </a:xfrm>
          <a:custGeom>
            <a:avLst/>
            <a:gdLst>
              <a:gd name="T0" fmla="*/ 50110 w 316864"/>
              <a:gd name="T1" fmla="*/ 33378 h 219075"/>
              <a:gd name="T2" fmla="*/ 26507 w 316864"/>
              <a:gd name="T3" fmla="*/ 33378 h 219075"/>
              <a:gd name="T4" fmla="*/ 28307 w 316864"/>
              <a:gd name="T5" fmla="*/ 33525 h 219075"/>
              <a:gd name="T6" fmla="*/ 30294 w 316864"/>
              <a:gd name="T7" fmla="*/ 33966 h 219075"/>
              <a:gd name="T8" fmla="*/ 32720 w 316864"/>
              <a:gd name="T9" fmla="*/ 34701 h 219075"/>
              <a:gd name="T10" fmla="*/ 35833 w 316864"/>
              <a:gd name="T11" fmla="*/ 35731 h 219075"/>
              <a:gd name="T12" fmla="*/ 37359 w 316864"/>
              <a:gd name="T13" fmla="*/ 36481 h 219075"/>
              <a:gd name="T14" fmla="*/ 38997 w 316864"/>
              <a:gd name="T15" fmla="*/ 37053 h 219075"/>
              <a:gd name="T16" fmla="*/ 40705 w 316864"/>
              <a:gd name="T17" fmla="*/ 37418 h 219075"/>
              <a:gd name="T18" fmla="*/ 42441 w 316864"/>
              <a:gd name="T19" fmla="*/ 37545 h 219075"/>
              <a:gd name="T20" fmla="*/ 45147 w 316864"/>
              <a:gd name="T21" fmla="*/ 37192 h 219075"/>
              <a:gd name="T22" fmla="*/ 47650 w 316864"/>
              <a:gd name="T23" fmla="*/ 36054 h 219075"/>
              <a:gd name="T24" fmla="*/ 49779 w 316864"/>
              <a:gd name="T25" fmla="*/ 34015 h 219075"/>
              <a:gd name="T26" fmla="*/ 50110 w 316864"/>
              <a:gd name="T27" fmla="*/ 33378 h 219075"/>
              <a:gd name="T28" fmla="*/ 9989 w 316864"/>
              <a:gd name="T29" fmla="*/ 259 h 219075"/>
              <a:gd name="T30" fmla="*/ 3182 w 316864"/>
              <a:gd name="T31" fmla="*/ 3368 h 219075"/>
              <a:gd name="T32" fmla="*/ 560 w 316864"/>
              <a:gd name="T33" fmla="*/ 10349 h 219075"/>
              <a:gd name="T34" fmla="*/ 0 w 316864"/>
              <a:gd name="T35" fmla="*/ 16368 h 219075"/>
              <a:gd name="T36" fmla="*/ 121 w 316864"/>
              <a:gd name="T37" fmla="*/ 18739 h 219075"/>
              <a:gd name="T38" fmla="*/ 1515 w 316864"/>
              <a:gd name="T39" fmla="*/ 26862 h 219075"/>
              <a:gd name="T40" fmla="*/ 4132 w 316864"/>
              <a:gd name="T41" fmla="*/ 33787 h 219075"/>
              <a:gd name="T42" fmla="*/ 10950 w 316864"/>
              <a:gd name="T43" fmla="*/ 37071 h 219075"/>
              <a:gd name="T44" fmla="*/ 12745 w 316864"/>
              <a:gd name="T45" fmla="*/ 36935 h 219075"/>
              <a:gd name="T46" fmla="*/ 14527 w 316864"/>
              <a:gd name="T47" fmla="*/ 36555 h 219075"/>
              <a:gd name="T48" fmla="*/ 16252 w 316864"/>
              <a:gd name="T49" fmla="*/ 35976 h 219075"/>
              <a:gd name="T50" fmla="*/ 17874 w 316864"/>
              <a:gd name="T51" fmla="*/ 35242 h 219075"/>
              <a:gd name="T52" fmla="*/ 20722 w 316864"/>
              <a:gd name="T53" fmla="*/ 34426 h 219075"/>
              <a:gd name="T54" fmla="*/ 22993 w 316864"/>
              <a:gd name="T55" fmla="*/ 33843 h 219075"/>
              <a:gd name="T56" fmla="*/ 24862 w 316864"/>
              <a:gd name="T57" fmla="*/ 33494 h 219075"/>
              <a:gd name="T58" fmla="*/ 26507 w 316864"/>
              <a:gd name="T59" fmla="*/ 33378 h 219075"/>
              <a:gd name="T60" fmla="*/ 50110 w 316864"/>
              <a:gd name="T61" fmla="*/ 33378 h 219075"/>
              <a:gd name="T62" fmla="*/ 51365 w 316864"/>
              <a:gd name="T63" fmla="*/ 30959 h 219075"/>
              <a:gd name="T64" fmla="*/ 53102 w 316864"/>
              <a:gd name="T65" fmla="*/ 23695 h 219075"/>
              <a:gd name="T66" fmla="*/ 53690 w 316864"/>
              <a:gd name="T67" fmla="*/ 16353 h 219075"/>
              <a:gd name="T68" fmla="*/ 53588 w 316864"/>
              <a:gd name="T69" fmla="*/ 13681 h 219075"/>
              <a:gd name="T70" fmla="*/ 53131 w 316864"/>
              <a:gd name="T71" fmla="*/ 10382 h 219075"/>
              <a:gd name="T72" fmla="*/ 52124 w 316864"/>
              <a:gd name="T73" fmla="*/ 6172 h 219075"/>
              <a:gd name="T74" fmla="*/ 51149 w 316864"/>
              <a:gd name="T75" fmla="*/ 4368 h 219075"/>
              <a:gd name="T76" fmla="*/ 26724 w 316864"/>
              <a:gd name="T77" fmla="*/ 4368 h 219075"/>
              <a:gd name="T78" fmla="*/ 25046 w 316864"/>
              <a:gd name="T79" fmla="*/ 4243 h 219075"/>
              <a:gd name="T80" fmla="*/ 23155 w 316864"/>
              <a:gd name="T81" fmla="*/ 3870 h 219075"/>
              <a:gd name="T82" fmla="*/ 20856 w 316864"/>
              <a:gd name="T83" fmla="*/ 3253 h 219075"/>
              <a:gd name="T84" fmla="*/ 17958 w 316864"/>
              <a:gd name="T85" fmla="*/ 2394 h 219075"/>
              <a:gd name="T86" fmla="*/ 16160 w 316864"/>
              <a:gd name="T87" fmla="*/ 1576 h 219075"/>
              <a:gd name="T88" fmla="*/ 14184 w 316864"/>
              <a:gd name="T89" fmla="*/ 895 h 219075"/>
              <a:gd name="T90" fmla="*/ 12101 w 316864"/>
              <a:gd name="T91" fmla="*/ 431 h 219075"/>
              <a:gd name="T92" fmla="*/ 9989 w 316864"/>
              <a:gd name="T93" fmla="*/ 259 h 219075"/>
              <a:gd name="T94" fmla="*/ 43451 w 316864"/>
              <a:gd name="T95" fmla="*/ 0 h 219075"/>
              <a:gd name="T96" fmla="*/ 41428 w 316864"/>
              <a:gd name="T97" fmla="*/ 160 h 219075"/>
              <a:gd name="T98" fmla="*/ 39440 w 316864"/>
              <a:gd name="T99" fmla="*/ 604 h 219075"/>
              <a:gd name="T100" fmla="*/ 37553 w 316864"/>
              <a:gd name="T101" fmla="*/ 1272 h 219075"/>
              <a:gd name="T102" fmla="*/ 35833 w 316864"/>
              <a:gd name="T103" fmla="*/ 2106 h 219075"/>
              <a:gd name="T104" fmla="*/ 32798 w 316864"/>
              <a:gd name="T105" fmla="*/ 3100 h 219075"/>
              <a:gd name="T106" fmla="*/ 30419 w 316864"/>
              <a:gd name="T107" fmla="*/ 3807 h 219075"/>
              <a:gd name="T108" fmla="*/ 28470 w 316864"/>
              <a:gd name="T109" fmla="*/ 4228 h 219075"/>
              <a:gd name="T110" fmla="*/ 26724 w 316864"/>
              <a:gd name="T111" fmla="*/ 4368 h 219075"/>
              <a:gd name="T112" fmla="*/ 51149 w 316864"/>
              <a:gd name="T113" fmla="*/ 4368 h 219075"/>
              <a:gd name="T114" fmla="*/ 50558 w 316864"/>
              <a:gd name="T115" fmla="*/ 3273 h 219075"/>
              <a:gd name="T116" fmla="*/ 48490 w 316864"/>
              <a:gd name="T117" fmla="*/ 1366 h 219075"/>
              <a:gd name="T118" fmla="*/ 46071 w 316864"/>
              <a:gd name="T119" fmla="*/ 319 h 219075"/>
              <a:gd name="T120" fmla="*/ 43451 w 316864"/>
              <a:gd name="T121" fmla="*/ 0 h 21907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6864" h="219075">
                <a:moveTo>
                  <a:pt x="295176" y="194529"/>
                </a:moveTo>
                <a:lnTo>
                  <a:pt x="156145" y="194529"/>
                </a:lnTo>
                <a:lnTo>
                  <a:pt x="166740" y="195385"/>
                </a:lnTo>
                <a:lnTo>
                  <a:pt x="178448" y="197954"/>
                </a:lnTo>
                <a:lnTo>
                  <a:pt x="192738" y="202239"/>
                </a:lnTo>
                <a:lnTo>
                  <a:pt x="211076" y="208241"/>
                </a:lnTo>
                <a:lnTo>
                  <a:pt x="220064" y="212621"/>
                </a:lnTo>
                <a:lnTo>
                  <a:pt x="229713" y="215954"/>
                </a:lnTo>
                <a:lnTo>
                  <a:pt x="239773" y="218075"/>
                </a:lnTo>
                <a:lnTo>
                  <a:pt x="249998" y="218819"/>
                </a:lnTo>
                <a:lnTo>
                  <a:pt x="265942" y="216760"/>
                </a:lnTo>
                <a:lnTo>
                  <a:pt x="280682" y="210128"/>
                </a:lnTo>
                <a:lnTo>
                  <a:pt x="293224" y="198247"/>
                </a:lnTo>
                <a:lnTo>
                  <a:pt x="295176" y="194529"/>
                </a:lnTo>
                <a:close/>
              </a:path>
              <a:path w="316864" h="219075">
                <a:moveTo>
                  <a:pt x="58837" y="1510"/>
                </a:moveTo>
                <a:lnTo>
                  <a:pt x="18743" y="19632"/>
                </a:lnTo>
                <a:lnTo>
                  <a:pt x="3299" y="60313"/>
                </a:lnTo>
                <a:lnTo>
                  <a:pt x="0" y="95392"/>
                </a:lnTo>
                <a:lnTo>
                  <a:pt x="711" y="109214"/>
                </a:lnTo>
                <a:lnTo>
                  <a:pt x="8924" y="156555"/>
                </a:lnTo>
                <a:lnTo>
                  <a:pt x="24341" y="196916"/>
                </a:lnTo>
                <a:lnTo>
                  <a:pt x="64503" y="216054"/>
                </a:lnTo>
                <a:lnTo>
                  <a:pt x="75074" y="215259"/>
                </a:lnTo>
                <a:lnTo>
                  <a:pt x="85572" y="213045"/>
                </a:lnTo>
                <a:lnTo>
                  <a:pt x="95731" y="209671"/>
                </a:lnTo>
                <a:lnTo>
                  <a:pt x="105286" y="205395"/>
                </a:lnTo>
                <a:lnTo>
                  <a:pt x="122067" y="200640"/>
                </a:lnTo>
                <a:lnTo>
                  <a:pt x="135440" y="197244"/>
                </a:lnTo>
                <a:lnTo>
                  <a:pt x="146452" y="195208"/>
                </a:lnTo>
                <a:lnTo>
                  <a:pt x="156145" y="194529"/>
                </a:lnTo>
                <a:lnTo>
                  <a:pt x="295176" y="194529"/>
                </a:lnTo>
                <a:lnTo>
                  <a:pt x="302573" y="180437"/>
                </a:lnTo>
                <a:lnTo>
                  <a:pt x="312800" y="138099"/>
                </a:lnTo>
                <a:lnTo>
                  <a:pt x="316266" y="95309"/>
                </a:lnTo>
                <a:lnTo>
                  <a:pt x="315665" y="79733"/>
                </a:lnTo>
                <a:lnTo>
                  <a:pt x="312971" y="60505"/>
                </a:lnTo>
                <a:lnTo>
                  <a:pt x="307039" y="35975"/>
                </a:lnTo>
                <a:lnTo>
                  <a:pt x="301297" y="25454"/>
                </a:lnTo>
                <a:lnTo>
                  <a:pt x="157414" y="25454"/>
                </a:lnTo>
                <a:lnTo>
                  <a:pt x="147536" y="24727"/>
                </a:lnTo>
                <a:lnTo>
                  <a:pt x="136397" y="22556"/>
                </a:lnTo>
                <a:lnTo>
                  <a:pt x="122858" y="18959"/>
                </a:lnTo>
                <a:lnTo>
                  <a:pt x="105780" y="13954"/>
                </a:lnTo>
                <a:lnTo>
                  <a:pt x="95194" y="9185"/>
                </a:lnTo>
                <a:lnTo>
                  <a:pt x="83550" y="5221"/>
                </a:lnTo>
                <a:lnTo>
                  <a:pt x="71286" y="2512"/>
                </a:lnTo>
                <a:lnTo>
                  <a:pt x="58837" y="1510"/>
                </a:lnTo>
                <a:close/>
              </a:path>
              <a:path w="316864" h="219075">
                <a:moveTo>
                  <a:pt x="255955" y="0"/>
                </a:moveTo>
                <a:lnTo>
                  <a:pt x="244034" y="935"/>
                </a:lnTo>
                <a:lnTo>
                  <a:pt x="232325" y="3517"/>
                </a:lnTo>
                <a:lnTo>
                  <a:pt x="221211" y="7408"/>
                </a:lnTo>
                <a:lnTo>
                  <a:pt x="211076" y="12272"/>
                </a:lnTo>
                <a:lnTo>
                  <a:pt x="193195" y="18070"/>
                </a:lnTo>
                <a:lnTo>
                  <a:pt x="179183" y="22186"/>
                </a:lnTo>
                <a:lnTo>
                  <a:pt x="167702" y="24641"/>
                </a:lnTo>
                <a:lnTo>
                  <a:pt x="157414" y="25454"/>
                </a:lnTo>
                <a:lnTo>
                  <a:pt x="301297" y="25454"/>
                </a:lnTo>
                <a:lnTo>
                  <a:pt x="297816" y="19075"/>
                </a:lnTo>
                <a:lnTo>
                  <a:pt x="285637" y="7962"/>
                </a:lnTo>
                <a:lnTo>
                  <a:pt x="271387" y="1861"/>
                </a:lnTo>
                <a:lnTo>
                  <a:pt x="255955" y="0"/>
                </a:lnTo>
                <a:close/>
              </a:path>
            </a:pathLst>
          </a:custGeom>
          <a:solidFill>
            <a:srgbClr val="DD589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1891" name="object 35">
            <a:extLst>
              <a:ext uri="{FF2B5EF4-FFF2-40B4-BE49-F238E27FC236}">
                <a16:creationId xmlns:a16="http://schemas.microsoft.com/office/drawing/2014/main" id="{1CC698FF-A428-407A-8574-30544A5839EC}"/>
              </a:ext>
            </a:extLst>
          </p:cNvPr>
          <p:cNvSpPr>
            <a:spLocks/>
          </p:cNvSpPr>
          <p:nvPr/>
        </p:nvSpPr>
        <p:spPr bwMode="auto">
          <a:xfrm>
            <a:off x="3122613" y="4689475"/>
            <a:ext cx="157162" cy="193675"/>
          </a:xfrm>
          <a:custGeom>
            <a:avLst/>
            <a:gdLst>
              <a:gd name="T0" fmla="*/ 14792 w 224789"/>
              <a:gd name="T1" fmla="*/ 0 h 275590"/>
              <a:gd name="T2" fmla="*/ 6341 w 224789"/>
              <a:gd name="T3" fmla="*/ 2122 h 275590"/>
              <a:gd name="T4" fmla="*/ 1939 w 224789"/>
              <a:gd name="T5" fmla="*/ 6305 h 275590"/>
              <a:gd name="T6" fmla="*/ 264 w 224789"/>
              <a:gd name="T7" fmla="*/ 10393 h 275590"/>
              <a:gd name="T8" fmla="*/ 0 w 224789"/>
              <a:gd name="T9" fmla="*/ 12234 h 275590"/>
              <a:gd name="T10" fmla="*/ 224 w 224789"/>
              <a:gd name="T11" fmla="*/ 19172 h 275590"/>
              <a:gd name="T12" fmla="*/ 1333 w 224789"/>
              <a:gd name="T13" fmla="*/ 23142 h 275590"/>
              <a:gd name="T14" fmla="*/ 3455 w 224789"/>
              <a:gd name="T15" fmla="*/ 25287 h 275590"/>
              <a:gd name="T16" fmla="*/ 6714 w 224789"/>
              <a:gd name="T17" fmla="*/ 26748 h 275590"/>
              <a:gd name="T18" fmla="*/ 9807 w 224789"/>
              <a:gd name="T19" fmla="*/ 28405 h 275590"/>
              <a:gd name="T20" fmla="*/ 11604 w 224789"/>
              <a:gd name="T21" fmla="*/ 30616 h 275590"/>
              <a:gd name="T22" fmla="*/ 12496 w 224789"/>
              <a:gd name="T23" fmla="*/ 33737 h 275590"/>
              <a:gd name="T24" fmla="*/ 12878 w 224789"/>
              <a:gd name="T25" fmla="*/ 38121 h 275590"/>
              <a:gd name="T26" fmla="*/ 14507 w 224789"/>
              <a:gd name="T27" fmla="*/ 43108 h 275590"/>
              <a:gd name="T28" fmla="*/ 18321 w 224789"/>
              <a:gd name="T29" fmla="*/ 46710 h 275590"/>
              <a:gd name="T30" fmla="*/ 23494 w 224789"/>
              <a:gd name="T31" fmla="*/ 47210 h 275590"/>
              <a:gd name="T32" fmla="*/ 29200 w 224789"/>
              <a:gd name="T33" fmla="*/ 42890 h 275590"/>
              <a:gd name="T34" fmla="*/ 32187 w 224789"/>
              <a:gd name="T35" fmla="*/ 38308 h 275590"/>
              <a:gd name="T36" fmla="*/ 34777 w 224789"/>
              <a:gd name="T37" fmla="*/ 32729 h 275590"/>
              <a:gd name="T38" fmla="*/ 36647 w 224789"/>
              <a:gd name="T39" fmla="*/ 26561 h 275590"/>
              <a:gd name="T40" fmla="*/ 37478 w 224789"/>
              <a:gd name="T41" fmla="*/ 20212 h 275590"/>
              <a:gd name="T42" fmla="*/ 36947 w 224789"/>
              <a:gd name="T43" fmla="*/ 14089 h 275590"/>
              <a:gd name="T44" fmla="*/ 34735 w 224789"/>
              <a:gd name="T45" fmla="*/ 8598 h 275590"/>
              <a:gd name="T46" fmla="*/ 30519 w 224789"/>
              <a:gd name="T47" fmla="*/ 4148 h 275590"/>
              <a:gd name="T48" fmla="*/ 23978 w 224789"/>
              <a:gd name="T49" fmla="*/ 1146 h 275590"/>
              <a:gd name="T50" fmla="*/ 14792 w 224789"/>
              <a:gd name="T51" fmla="*/ 0 h 27559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24789" h="275590">
                <a:moveTo>
                  <a:pt x="88545" y="0"/>
                </a:moveTo>
                <a:lnTo>
                  <a:pt x="37956" y="12381"/>
                </a:lnTo>
                <a:lnTo>
                  <a:pt x="11602" y="36779"/>
                </a:lnTo>
                <a:lnTo>
                  <a:pt x="1583" y="60630"/>
                </a:lnTo>
                <a:lnTo>
                  <a:pt x="0" y="71372"/>
                </a:lnTo>
                <a:lnTo>
                  <a:pt x="1339" y="111842"/>
                </a:lnTo>
                <a:lnTo>
                  <a:pt x="7981" y="135005"/>
                </a:lnTo>
                <a:lnTo>
                  <a:pt x="20680" y="147519"/>
                </a:lnTo>
                <a:lnTo>
                  <a:pt x="40189" y="156042"/>
                </a:lnTo>
                <a:lnTo>
                  <a:pt x="58705" y="165707"/>
                </a:lnTo>
                <a:lnTo>
                  <a:pt x="69457" y="178608"/>
                </a:lnTo>
                <a:lnTo>
                  <a:pt x="74800" y="196813"/>
                </a:lnTo>
                <a:lnTo>
                  <a:pt x="77090" y="222390"/>
                </a:lnTo>
                <a:lnTo>
                  <a:pt x="86838" y="251482"/>
                </a:lnTo>
                <a:lnTo>
                  <a:pt x="109670" y="272496"/>
                </a:lnTo>
                <a:lnTo>
                  <a:pt x="140638" y="275412"/>
                </a:lnTo>
                <a:lnTo>
                  <a:pt x="174791" y="250207"/>
                </a:lnTo>
                <a:lnTo>
                  <a:pt x="192672" y="223478"/>
                </a:lnTo>
                <a:lnTo>
                  <a:pt x="208172" y="190934"/>
                </a:lnTo>
                <a:lnTo>
                  <a:pt x="219370" y="154954"/>
                </a:lnTo>
                <a:lnTo>
                  <a:pt x="224343" y="117913"/>
                </a:lnTo>
                <a:lnTo>
                  <a:pt x="221168" y="82190"/>
                </a:lnTo>
                <a:lnTo>
                  <a:pt x="207923" y="50160"/>
                </a:lnTo>
                <a:lnTo>
                  <a:pt x="182686" y="24200"/>
                </a:lnTo>
                <a:lnTo>
                  <a:pt x="143534" y="6688"/>
                </a:lnTo>
                <a:lnTo>
                  <a:pt x="88545" y="0"/>
                </a:lnTo>
                <a:close/>
              </a:path>
            </a:pathLst>
          </a:custGeom>
          <a:solidFill>
            <a:srgbClr val="E8874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1892" name="object 36">
            <a:extLst>
              <a:ext uri="{FF2B5EF4-FFF2-40B4-BE49-F238E27FC236}">
                <a16:creationId xmlns:a16="http://schemas.microsoft.com/office/drawing/2014/main" id="{830BD4C2-E995-452C-9EEA-94B20ACB20A5}"/>
              </a:ext>
            </a:extLst>
          </p:cNvPr>
          <p:cNvSpPr>
            <a:spLocks/>
          </p:cNvSpPr>
          <p:nvPr/>
        </p:nvSpPr>
        <p:spPr bwMode="auto">
          <a:xfrm>
            <a:off x="3192463" y="5173663"/>
            <a:ext cx="209550" cy="185737"/>
          </a:xfrm>
          <a:custGeom>
            <a:avLst/>
            <a:gdLst>
              <a:gd name="T0" fmla="*/ 39515 w 297814"/>
              <a:gd name="T1" fmla="*/ 0 h 262890"/>
              <a:gd name="T2" fmla="*/ 31354 w 297814"/>
              <a:gd name="T3" fmla="*/ 54 h 262890"/>
              <a:gd name="T4" fmla="*/ 20662 w 297814"/>
              <a:gd name="T5" fmla="*/ 288 h 262890"/>
              <a:gd name="T6" fmla="*/ 12908 w 297814"/>
              <a:gd name="T7" fmla="*/ 341 h 262890"/>
              <a:gd name="T8" fmla="*/ 12746 w 297814"/>
              <a:gd name="T9" fmla="*/ 341 h 262890"/>
              <a:gd name="T10" fmla="*/ 5570 w 297814"/>
              <a:gd name="T11" fmla="*/ 2026 h 262890"/>
              <a:gd name="T12" fmla="*/ 1148 w 297814"/>
              <a:gd name="T13" fmla="*/ 6219 h 262890"/>
              <a:gd name="T14" fmla="*/ 0 w 297814"/>
              <a:gd name="T15" fmla="*/ 12313 h 262890"/>
              <a:gd name="T16" fmla="*/ 2643 w 297814"/>
              <a:gd name="T17" fmla="*/ 19706 h 262890"/>
              <a:gd name="T18" fmla="*/ 6673 w 297814"/>
              <a:gd name="T19" fmla="*/ 25613 h 262890"/>
              <a:gd name="T20" fmla="*/ 9747 w 297814"/>
              <a:gd name="T21" fmla="*/ 29322 h 262890"/>
              <a:gd name="T22" fmla="*/ 12713 w 297814"/>
              <a:gd name="T23" fmla="*/ 32933 h 262890"/>
              <a:gd name="T24" fmla="*/ 16418 w 297814"/>
              <a:gd name="T25" fmla="*/ 38554 h 262890"/>
              <a:gd name="T26" fmla="*/ 18547 w 297814"/>
              <a:gd name="T27" fmla="*/ 41887 h 262890"/>
              <a:gd name="T28" fmla="*/ 20962 w 297814"/>
              <a:gd name="T29" fmla="*/ 44293 h 262890"/>
              <a:gd name="T30" fmla="*/ 23579 w 297814"/>
              <a:gd name="T31" fmla="*/ 45751 h 262890"/>
              <a:gd name="T32" fmla="*/ 26318 w 297814"/>
              <a:gd name="T33" fmla="*/ 46240 h 262890"/>
              <a:gd name="T34" fmla="*/ 29058 w 297814"/>
              <a:gd name="T35" fmla="*/ 45756 h 262890"/>
              <a:gd name="T36" fmla="*/ 31754 w 297814"/>
              <a:gd name="T37" fmla="*/ 44292 h 262890"/>
              <a:gd name="T38" fmla="*/ 34328 w 297814"/>
              <a:gd name="T39" fmla="*/ 41830 h 262890"/>
              <a:gd name="T40" fmla="*/ 36700 w 297814"/>
              <a:gd name="T41" fmla="*/ 38349 h 262890"/>
              <a:gd name="T42" fmla="*/ 42270 w 297814"/>
              <a:gd name="T43" fmla="*/ 28274 h 262890"/>
              <a:gd name="T44" fmla="*/ 44645 w 297814"/>
              <a:gd name="T45" fmla="*/ 24348 h 262890"/>
              <a:gd name="T46" fmla="*/ 48403 w 297814"/>
              <a:gd name="T47" fmla="*/ 18663 h 262890"/>
              <a:gd name="T48" fmla="*/ 51281 w 297814"/>
              <a:gd name="T49" fmla="*/ 11657 h 262890"/>
              <a:gd name="T50" fmla="*/ 50465 w 297814"/>
              <a:gd name="T51" fmla="*/ 5695 h 262890"/>
              <a:gd name="T52" fmla="*/ 46396 w 297814"/>
              <a:gd name="T53" fmla="*/ 1553 h 262890"/>
              <a:gd name="T54" fmla="*/ 39515 w 297814"/>
              <a:gd name="T55" fmla="*/ 0 h 2628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97814" h="262890">
                <a:moveTo>
                  <a:pt x="229113" y="0"/>
                </a:moveTo>
                <a:lnTo>
                  <a:pt x="181799" y="303"/>
                </a:lnTo>
                <a:lnTo>
                  <a:pt x="119801" y="1634"/>
                </a:lnTo>
                <a:lnTo>
                  <a:pt x="74843" y="1936"/>
                </a:lnTo>
                <a:lnTo>
                  <a:pt x="73900" y="1936"/>
                </a:lnTo>
                <a:lnTo>
                  <a:pt x="32292" y="11512"/>
                </a:lnTo>
                <a:lnTo>
                  <a:pt x="6657" y="35325"/>
                </a:lnTo>
                <a:lnTo>
                  <a:pt x="0" y="69943"/>
                </a:lnTo>
                <a:lnTo>
                  <a:pt x="15323" y="111933"/>
                </a:lnTo>
                <a:lnTo>
                  <a:pt x="38694" y="145496"/>
                </a:lnTo>
                <a:lnTo>
                  <a:pt x="56517" y="166558"/>
                </a:lnTo>
                <a:lnTo>
                  <a:pt x="73711" y="187075"/>
                </a:lnTo>
                <a:lnTo>
                  <a:pt x="95196" y="219005"/>
                </a:lnTo>
                <a:lnTo>
                  <a:pt x="107536" y="237936"/>
                </a:lnTo>
                <a:lnTo>
                  <a:pt x="121537" y="251600"/>
                </a:lnTo>
                <a:lnTo>
                  <a:pt x="136714" y="259879"/>
                </a:lnTo>
                <a:lnTo>
                  <a:pt x="152595" y="262665"/>
                </a:lnTo>
                <a:lnTo>
                  <a:pt x="168478" y="259916"/>
                </a:lnTo>
                <a:lnTo>
                  <a:pt x="184115" y="251598"/>
                </a:lnTo>
                <a:lnTo>
                  <a:pt x="199038" y="237609"/>
                </a:lnTo>
                <a:lnTo>
                  <a:pt x="212789" y="217840"/>
                </a:lnTo>
                <a:lnTo>
                  <a:pt x="245084" y="160607"/>
                </a:lnTo>
                <a:lnTo>
                  <a:pt x="258859" y="138306"/>
                </a:lnTo>
                <a:lnTo>
                  <a:pt x="280645" y="106010"/>
                </a:lnTo>
                <a:lnTo>
                  <a:pt x="297332" y="66215"/>
                </a:lnTo>
                <a:lnTo>
                  <a:pt x="292602" y="32355"/>
                </a:lnTo>
                <a:lnTo>
                  <a:pt x="269011" y="8820"/>
                </a:lnTo>
                <a:lnTo>
                  <a:pt x="229113" y="0"/>
                </a:lnTo>
                <a:close/>
              </a:path>
            </a:pathLst>
          </a:custGeom>
          <a:solidFill>
            <a:srgbClr val="1D9F5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1893" name="object 37">
            <a:extLst>
              <a:ext uri="{FF2B5EF4-FFF2-40B4-BE49-F238E27FC236}">
                <a16:creationId xmlns:a16="http://schemas.microsoft.com/office/drawing/2014/main" id="{FA77668A-DBD0-4560-A1CA-44BEACF2DD78}"/>
              </a:ext>
            </a:extLst>
          </p:cNvPr>
          <p:cNvSpPr>
            <a:spLocks/>
          </p:cNvSpPr>
          <p:nvPr/>
        </p:nvSpPr>
        <p:spPr bwMode="auto">
          <a:xfrm>
            <a:off x="4121150" y="2919413"/>
            <a:ext cx="1198563" cy="1231900"/>
          </a:xfrm>
          <a:custGeom>
            <a:avLst/>
            <a:gdLst>
              <a:gd name="T0" fmla="*/ 292620 w 1704975"/>
              <a:gd name="T1" fmla="*/ 0 h 1750695"/>
              <a:gd name="T2" fmla="*/ 29262 w 1704975"/>
              <a:gd name="T3" fmla="*/ 0 h 1750695"/>
              <a:gd name="T4" fmla="*/ 0 w 1704975"/>
              <a:gd name="T5" fmla="*/ 30199 h 1750695"/>
              <a:gd name="T6" fmla="*/ 0 w 1704975"/>
              <a:gd name="T7" fmla="*/ 301993 h 1750695"/>
              <a:gd name="T8" fmla="*/ 263358 w 1704975"/>
              <a:gd name="T9" fmla="*/ 301993 h 1750695"/>
              <a:gd name="T10" fmla="*/ 292620 w 1704975"/>
              <a:gd name="T11" fmla="*/ 271794 h 1750695"/>
              <a:gd name="T12" fmla="*/ 292620 w 1704975"/>
              <a:gd name="T13" fmla="*/ 0 h 175069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04975" h="1750695">
                <a:moveTo>
                  <a:pt x="1704473" y="0"/>
                </a:moveTo>
                <a:lnTo>
                  <a:pt x="170446" y="0"/>
                </a:lnTo>
                <a:lnTo>
                  <a:pt x="0" y="175054"/>
                </a:lnTo>
                <a:lnTo>
                  <a:pt x="0" y="1750540"/>
                </a:lnTo>
                <a:lnTo>
                  <a:pt x="1534025" y="1750540"/>
                </a:lnTo>
                <a:lnTo>
                  <a:pt x="1704473" y="1575487"/>
                </a:lnTo>
                <a:lnTo>
                  <a:pt x="1704473" y="0"/>
                </a:lnTo>
                <a:close/>
              </a:path>
            </a:pathLst>
          </a:custGeom>
          <a:solidFill>
            <a:srgbClr val="FADCC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1894" name="object 38">
            <a:extLst>
              <a:ext uri="{FF2B5EF4-FFF2-40B4-BE49-F238E27FC236}">
                <a16:creationId xmlns:a16="http://schemas.microsoft.com/office/drawing/2014/main" id="{ECE4D901-2B6C-4294-8940-54E300D233C6}"/>
              </a:ext>
            </a:extLst>
          </p:cNvPr>
          <p:cNvSpPr>
            <a:spLocks/>
          </p:cNvSpPr>
          <p:nvPr/>
        </p:nvSpPr>
        <p:spPr bwMode="auto">
          <a:xfrm>
            <a:off x="4121150" y="2919413"/>
            <a:ext cx="1198563" cy="1233487"/>
          </a:xfrm>
          <a:custGeom>
            <a:avLst/>
            <a:gdLst>
              <a:gd name="T0" fmla="*/ 459 w 1704975"/>
              <a:gd name="T1" fmla="*/ 302651 h 1752600"/>
              <a:gd name="T2" fmla="*/ 459 w 1704975"/>
              <a:gd name="T3" fmla="*/ 30230 h 1752600"/>
              <a:gd name="T4" fmla="*/ 29262 w 1704975"/>
              <a:gd name="T5" fmla="*/ 0 h 1752600"/>
              <a:gd name="T6" fmla="*/ 292620 w 1704975"/>
              <a:gd name="T7" fmla="*/ 0 h 1752600"/>
              <a:gd name="T8" fmla="*/ 292620 w 1704975"/>
              <a:gd name="T9" fmla="*/ 272065 h 1752600"/>
              <a:gd name="T10" fmla="*/ 263358 w 1704975"/>
              <a:gd name="T11" fmla="*/ 302651 h 1752600"/>
              <a:gd name="T12" fmla="*/ 0 w 1704975"/>
              <a:gd name="T13" fmla="*/ 302651 h 1752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04975" h="1752600">
                <a:moveTo>
                  <a:pt x="2673" y="1752600"/>
                </a:moveTo>
                <a:lnTo>
                  <a:pt x="2673" y="175054"/>
                </a:lnTo>
                <a:lnTo>
                  <a:pt x="170446" y="0"/>
                </a:lnTo>
                <a:lnTo>
                  <a:pt x="1704473" y="0"/>
                </a:lnTo>
                <a:lnTo>
                  <a:pt x="1704473" y="1575487"/>
                </a:lnTo>
                <a:lnTo>
                  <a:pt x="1534025" y="1752600"/>
                </a:lnTo>
                <a:lnTo>
                  <a:pt x="0" y="1752600"/>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895" name="object 39">
            <a:extLst>
              <a:ext uri="{FF2B5EF4-FFF2-40B4-BE49-F238E27FC236}">
                <a16:creationId xmlns:a16="http://schemas.microsoft.com/office/drawing/2014/main" id="{7BD39E87-57C5-4020-96E0-3983D649A2BD}"/>
              </a:ext>
            </a:extLst>
          </p:cNvPr>
          <p:cNvSpPr>
            <a:spLocks/>
          </p:cNvSpPr>
          <p:nvPr/>
        </p:nvSpPr>
        <p:spPr bwMode="auto">
          <a:xfrm>
            <a:off x="4121150" y="2919413"/>
            <a:ext cx="1198563" cy="125412"/>
          </a:xfrm>
          <a:custGeom>
            <a:avLst/>
            <a:gdLst>
              <a:gd name="T0" fmla="*/ 0 w 1704975"/>
              <a:gd name="T1" fmla="*/ 31043 h 177800"/>
              <a:gd name="T2" fmla="*/ 263358 w 1704975"/>
              <a:gd name="T3" fmla="*/ 31043 h 177800"/>
              <a:gd name="T4" fmla="*/ 292620 w 1704975"/>
              <a:gd name="T5" fmla="*/ 0 h 177800"/>
              <a:gd name="T6" fmla="*/ 0 60000 65536"/>
              <a:gd name="T7" fmla="*/ 0 60000 65536"/>
              <a:gd name="T8" fmla="*/ 0 60000 65536"/>
            </a:gdLst>
            <a:ahLst/>
            <a:cxnLst>
              <a:cxn ang="T6">
                <a:pos x="T0" y="T1"/>
              </a:cxn>
              <a:cxn ang="T7">
                <a:pos x="T2" y="T3"/>
              </a:cxn>
              <a:cxn ang="T8">
                <a:pos x="T4" y="T5"/>
              </a:cxn>
            </a:cxnLst>
            <a:rect l="0" t="0" r="r" b="b"/>
            <a:pathLst>
              <a:path w="1704975" h="177800">
                <a:moveTo>
                  <a:pt x="0" y="177800"/>
                </a:moveTo>
                <a:lnTo>
                  <a:pt x="1534025" y="177800"/>
                </a:lnTo>
                <a:lnTo>
                  <a:pt x="1704473" y="0"/>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896" name="object 40">
            <a:extLst>
              <a:ext uri="{FF2B5EF4-FFF2-40B4-BE49-F238E27FC236}">
                <a16:creationId xmlns:a16="http://schemas.microsoft.com/office/drawing/2014/main" id="{0CFFD5C0-49E8-4383-A669-81F574F5C18B}"/>
              </a:ext>
            </a:extLst>
          </p:cNvPr>
          <p:cNvSpPr>
            <a:spLocks/>
          </p:cNvSpPr>
          <p:nvPr/>
        </p:nvSpPr>
        <p:spPr bwMode="auto">
          <a:xfrm>
            <a:off x="5202238" y="3043238"/>
            <a:ext cx="0" cy="1109662"/>
          </a:xfrm>
          <a:custGeom>
            <a:avLst/>
            <a:gdLst>
              <a:gd name="T0" fmla="*/ 0 h 1577975"/>
              <a:gd name="T1" fmla="*/ 271291 h 1577975"/>
              <a:gd name="T2" fmla="*/ 0 60000 65536"/>
              <a:gd name="T3" fmla="*/ 0 60000 65536"/>
            </a:gdLst>
            <a:ahLst/>
            <a:cxnLst>
              <a:cxn ang="T2">
                <a:pos x="0" y="T0"/>
              </a:cxn>
              <a:cxn ang="T3">
                <a:pos x="0" y="T1"/>
              </a:cxn>
            </a:cxnLst>
            <a:rect l="0" t="0" r="r" b="b"/>
            <a:pathLst>
              <a:path h="1577975">
                <a:moveTo>
                  <a:pt x="0" y="0"/>
                </a:moveTo>
                <a:lnTo>
                  <a:pt x="0" y="1577545"/>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897" name="object 41">
            <a:extLst>
              <a:ext uri="{FF2B5EF4-FFF2-40B4-BE49-F238E27FC236}">
                <a16:creationId xmlns:a16="http://schemas.microsoft.com/office/drawing/2014/main" id="{1D759232-9F62-49B9-B532-4C69640FD46B}"/>
              </a:ext>
            </a:extLst>
          </p:cNvPr>
          <p:cNvSpPr>
            <a:spLocks/>
          </p:cNvSpPr>
          <p:nvPr/>
        </p:nvSpPr>
        <p:spPr bwMode="auto">
          <a:xfrm>
            <a:off x="4262438" y="3209925"/>
            <a:ext cx="774700" cy="796925"/>
          </a:xfrm>
          <a:custGeom>
            <a:avLst/>
            <a:gdLst>
              <a:gd name="T0" fmla="*/ 0 w 1102995"/>
              <a:gd name="T1" fmla="*/ 0 h 1132839"/>
              <a:gd name="T2" fmla="*/ 188510 w 1102995"/>
              <a:gd name="T3" fmla="*/ 0 h 1132839"/>
              <a:gd name="T4" fmla="*/ 188510 w 1102995"/>
              <a:gd name="T5" fmla="*/ 195147 h 1132839"/>
              <a:gd name="T6" fmla="*/ 0 w 1102995"/>
              <a:gd name="T7" fmla="*/ 195147 h 1132839"/>
              <a:gd name="T8" fmla="*/ 0 w 1102995"/>
              <a:gd name="T9" fmla="*/ 0 h 11328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2995" h="1132839">
                <a:moveTo>
                  <a:pt x="0" y="0"/>
                </a:moveTo>
                <a:lnTo>
                  <a:pt x="1102895" y="0"/>
                </a:lnTo>
                <a:lnTo>
                  <a:pt x="1102895" y="1132702"/>
                </a:lnTo>
                <a:lnTo>
                  <a:pt x="0" y="113270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1898" name="object 42">
            <a:extLst>
              <a:ext uri="{FF2B5EF4-FFF2-40B4-BE49-F238E27FC236}">
                <a16:creationId xmlns:a16="http://schemas.microsoft.com/office/drawing/2014/main" id="{5B14733C-5573-45E8-A816-55726AB89E82}"/>
              </a:ext>
            </a:extLst>
          </p:cNvPr>
          <p:cNvSpPr>
            <a:spLocks/>
          </p:cNvSpPr>
          <p:nvPr/>
        </p:nvSpPr>
        <p:spPr bwMode="auto">
          <a:xfrm>
            <a:off x="4260850" y="3209925"/>
            <a:ext cx="776288" cy="795338"/>
          </a:xfrm>
          <a:custGeom>
            <a:avLst/>
            <a:gdLst>
              <a:gd name="T0" fmla="*/ 0 w 1104900"/>
              <a:gd name="T1" fmla="*/ 0 h 1130300"/>
              <a:gd name="T2" fmla="*/ 189157 w 1104900"/>
              <a:gd name="T3" fmla="*/ 0 h 1130300"/>
              <a:gd name="T4" fmla="*/ 189157 w 1104900"/>
              <a:gd name="T5" fmla="*/ 194977 h 1130300"/>
              <a:gd name="T6" fmla="*/ 0 w 1104900"/>
              <a:gd name="T7" fmla="*/ 194977 h 1130300"/>
              <a:gd name="T8" fmla="*/ 0 w 1104900"/>
              <a:gd name="T9" fmla="*/ 0 h 11303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4900" h="1130300">
                <a:moveTo>
                  <a:pt x="0" y="0"/>
                </a:moveTo>
                <a:lnTo>
                  <a:pt x="1104900" y="0"/>
                </a:lnTo>
                <a:lnTo>
                  <a:pt x="1104900" y="1130300"/>
                </a:lnTo>
                <a:lnTo>
                  <a:pt x="0" y="1130300"/>
                </a:lnTo>
                <a:lnTo>
                  <a:pt x="0" y="0"/>
                </a:lnTo>
                <a:close/>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899" name="object 43">
            <a:extLst>
              <a:ext uri="{FF2B5EF4-FFF2-40B4-BE49-F238E27FC236}">
                <a16:creationId xmlns:a16="http://schemas.microsoft.com/office/drawing/2014/main" id="{A70BCFE7-B6AA-4ED0-A28D-A991B428C38D}"/>
              </a:ext>
            </a:extLst>
          </p:cNvPr>
          <p:cNvSpPr>
            <a:spLocks/>
          </p:cNvSpPr>
          <p:nvPr/>
        </p:nvSpPr>
        <p:spPr bwMode="auto">
          <a:xfrm>
            <a:off x="4975225" y="3209925"/>
            <a:ext cx="0" cy="796925"/>
          </a:xfrm>
          <a:custGeom>
            <a:avLst/>
            <a:gdLst>
              <a:gd name="T0" fmla="*/ 0 h 1132839"/>
              <a:gd name="T1" fmla="*/ 97574 h 1132839"/>
              <a:gd name="T2" fmla="*/ 195147 h 1132839"/>
              <a:gd name="T3" fmla="*/ 0 60000 65536"/>
              <a:gd name="T4" fmla="*/ 0 60000 65536"/>
              <a:gd name="T5" fmla="*/ 0 60000 65536"/>
            </a:gdLst>
            <a:ahLst/>
            <a:cxnLst>
              <a:cxn ang="T3">
                <a:pos x="0" y="T0"/>
              </a:cxn>
              <a:cxn ang="T4">
                <a:pos x="0" y="T1"/>
              </a:cxn>
              <a:cxn ang="T5">
                <a:pos x="0" y="T2"/>
              </a:cxn>
            </a:cxnLst>
            <a:rect l="0" t="0" r="r" b="b"/>
            <a:pathLst>
              <a:path h="1132839">
                <a:moveTo>
                  <a:pt x="0" y="0"/>
                </a:moveTo>
                <a:lnTo>
                  <a:pt x="0" y="566351"/>
                </a:lnTo>
                <a:lnTo>
                  <a:pt x="0" y="1132702"/>
                </a:lnTo>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900" name="object 44">
            <a:extLst>
              <a:ext uri="{FF2B5EF4-FFF2-40B4-BE49-F238E27FC236}">
                <a16:creationId xmlns:a16="http://schemas.microsoft.com/office/drawing/2014/main" id="{2AD9E05D-9029-48D8-8392-DCCD8532DA9B}"/>
              </a:ext>
            </a:extLst>
          </p:cNvPr>
          <p:cNvSpPr>
            <a:spLocks/>
          </p:cNvSpPr>
          <p:nvPr/>
        </p:nvSpPr>
        <p:spPr bwMode="auto">
          <a:xfrm>
            <a:off x="4322763" y="3209925"/>
            <a:ext cx="0" cy="796925"/>
          </a:xfrm>
          <a:custGeom>
            <a:avLst/>
            <a:gdLst>
              <a:gd name="T0" fmla="*/ 0 h 1132839"/>
              <a:gd name="T1" fmla="*/ 97574 h 1132839"/>
              <a:gd name="T2" fmla="*/ 195147 h 1132839"/>
              <a:gd name="T3" fmla="*/ 0 60000 65536"/>
              <a:gd name="T4" fmla="*/ 0 60000 65536"/>
              <a:gd name="T5" fmla="*/ 0 60000 65536"/>
            </a:gdLst>
            <a:ahLst/>
            <a:cxnLst>
              <a:cxn ang="T3">
                <a:pos x="0" y="T0"/>
              </a:cxn>
              <a:cxn ang="T4">
                <a:pos x="0" y="T1"/>
              </a:cxn>
              <a:cxn ang="T5">
                <a:pos x="0" y="T2"/>
              </a:cxn>
            </a:cxnLst>
            <a:rect l="0" t="0" r="r" b="b"/>
            <a:pathLst>
              <a:path h="1132839">
                <a:moveTo>
                  <a:pt x="0" y="0"/>
                </a:moveTo>
                <a:lnTo>
                  <a:pt x="0" y="566351"/>
                </a:lnTo>
                <a:lnTo>
                  <a:pt x="0" y="1132702"/>
                </a:lnTo>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901" name="object 45">
            <a:extLst>
              <a:ext uri="{FF2B5EF4-FFF2-40B4-BE49-F238E27FC236}">
                <a16:creationId xmlns:a16="http://schemas.microsoft.com/office/drawing/2014/main" id="{9AECBA7A-25F1-4EBE-8156-6DA684AED912}"/>
              </a:ext>
            </a:extLst>
          </p:cNvPr>
          <p:cNvSpPr>
            <a:spLocks/>
          </p:cNvSpPr>
          <p:nvPr/>
        </p:nvSpPr>
        <p:spPr bwMode="auto">
          <a:xfrm>
            <a:off x="4695825" y="3463925"/>
            <a:ext cx="238125" cy="169863"/>
          </a:xfrm>
          <a:custGeom>
            <a:avLst/>
            <a:gdLst>
              <a:gd name="T0" fmla="*/ 27360 w 338454"/>
              <a:gd name="T1" fmla="*/ 0 h 240029"/>
              <a:gd name="T2" fmla="*/ 20107 w 338454"/>
              <a:gd name="T3" fmla="*/ 2225 h 240029"/>
              <a:gd name="T4" fmla="*/ 8431 w 338454"/>
              <a:gd name="T5" fmla="*/ 11617 h 240029"/>
              <a:gd name="T6" fmla="*/ 3349 w 338454"/>
              <a:gd name="T7" fmla="*/ 15470 h 240029"/>
              <a:gd name="T8" fmla="*/ 585 w 338454"/>
              <a:gd name="T9" fmla="*/ 18500 h 240029"/>
              <a:gd name="T10" fmla="*/ 0 w 338454"/>
              <a:gd name="T11" fmla="*/ 21718 h 240029"/>
              <a:gd name="T12" fmla="*/ 1321 w 338454"/>
              <a:gd name="T13" fmla="*/ 24888 h 240029"/>
              <a:gd name="T14" fmla="*/ 4278 w 338454"/>
              <a:gd name="T15" fmla="*/ 27778 h 240029"/>
              <a:gd name="T16" fmla="*/ 9033 w 338454"/>
              <a:gd name="T17" fmla="*/ 31272 h 240029"/>
              <a:gd name="T18" fmla="*/ 15443 w 338454"/>
              <a:gd name="T19" fmla="*/ 36125 h 240029"/>
              <a:gd name="T20" fmla="*/ 22207 w 338454"/>
              <a:gd name="T21" fmla="*/ 40856 h 240029"/>
              <a:gd name="T22" fmla="*/ 28865 w 338454"/>
              <a:gd name="T23" fmla="*/ 42500 h 240029"/>
              <a:gd name="T24" fmla="*/ 30956 w 338454"/>
              <a:gd name="T25" fmla="*/ 42339 h 240029"/>
              <a:gd name="T26" fmla="*/ 33024 w 338454"/>
              <a:gd name="T27" fmla="*/ 41850 h 240029"/>
              <a:gd name="T28" fmla="*/ 35041 w 338454"/>
              <a:gd name="T29" fmla="*/ 41020 h 240029"/>
              <a:gd name="T30" fmla="*/ 36974 w 338454"/>
              <a:gd name="T31" fmla="*/ 39838 h 240029"/>
              <a:gd name="T32" fmla="*/ 42233 w 338454"/>
              <a:gd name="T33" fmla="*/ 36115 h 240029"/>
              <a:gd name="T34" fmla="*/ 45942 w 338454"/>
              <a:gd name="T35" fmla="*/ 33649 h 240029"/>
              <a:gd name="T36" fmla="*/ 49696 w 338454"/>
              <a:gd name="T37" fmla="*/ 31217 h 240029"/>
              <a:gd name="T38" fmla="*/ 55097 w 338454"/>
              <a:gd name="T39" fmla="*/ 27594 h 240029"/>
              <a:gd name="T40" fmla="*/ 57822 w 338454"/>
              <a:gd name="T41" fmla="*/ 24548 h 240029"/>
              <a:gd name="T42" fmla="*/ 58323 w 338454"/>
              <a:gd name="T43" fmla="*/ 21294 h 240029"/>
              <a:gd name="T44" fmla="*/ 56919 w 338454"/>
              <a:gd name="T45" fmla="*/ 18085 h 240029"/>
              <a:gd name="T46" fmla="*/ 37788 w 338454"/>
              <a:gd name="T47" fmla="*/ 3494 h 240029"/>
              <a:gd name="T48" fmla="*/ 30149 w 338454"/>
              <a:gd name="T49" fmla="*/ 250 h 240029"/>
              <a:gd name="T50" fmla="*/ 27360 w 338454"/>
              <a:gd name="T51" fmla="*/ 0 h 24002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38454" h="240029">
                <a:moveTo>
                  <a:pt x="158705" y="0"/>
                </a:moveTo>
                <a:lnTo>
                  <a:pt x="116632" y="12536"/>
                </a:lnTo>
                <a:lnTo>
                  <a:pt x="48905" y="65447"/>
                </a:lnTo>
                <a:lnTo>
                  <a:pt x="19425" y="87158"/>
                </a:lnTo>
                <a:lnTo>
                  <a:pt x="3399" y="104233"/>
                </a:lnTo>
                <a:lnTo>
                  <a:pt x="0" y="122362"/>
                </a:lnTo>
                <a:lnTo>
                  <a:pt x="7659" y="140225"/>
                </a:lnTo>
                <a:lnTo>
                  <a:pt x="24810" y="156503"/>
                </a:lnTo>
                <a:lnTo>
                  <a:pt x="52400" y="176185"/>
                </a:lnTo>
                <a:lnTo>
                  <a:pt x="89580" y="203532"/>
                </a:lnTo>
                <a:lnTo>
                  <a:pt x="128817" y="230184"/>
                </a:lnTo>
                <a:lnTo>
                  <a:pt x="167435" y="239445"/>
                </a:lnTo>
                <a:lnTo>
                  <a:pt x="179559" y="238542"/>
                </a:lnTo>
                <a:lnTo>
                  <a:pt x="191561" y="235786"/>
                </a:lnTo>
                <a:lnTo>
                  <a:pt x="203257" y="231112"/>
                </a:lnTo>
                <a:lnTo>
                  <a:pt x="214467" y="224453"/>
                </a:lnTo>
                <a:lnTo>
                  <a:pt x="244978" y="203477"/>
                </a:lnTo>
                <a:lnTo>
                  <a:pt x="266488" y="189584"/>
                </a:lnTo>
                <a:lnTo>
                  <a:pt x="288270" y="175879"/>
                </a:lnTo>
                <a:lnTo>
                  <a:pt x="319595" y="155467"/>
                </a:lnTo>
                <a:lnTo>
                  <a:pt x="335399" y="138307"/>
                </a:lnTo>
                <a:lnTo>
                  <a:pt x="338309" y="119971"/>
                </a:lnTo>
                <a:lnTo>
                  <a:pt x="330163" y="101897"/>
                </a:lnTo>
                <a:lnTo>
                  <a:pt x="219191" y="19681"/>
                </a:lnTo>
                <a:lnTo>
                  <a:pt x="174882" y="1407"/>
                </a:lnTo>
                <a:lnTo>
                  <a:pt x="158705" y="0"/>
                </a:lnTo>
                <a:close/>
              </a:path>
            </a:pathLst>
          </a:custGeom>
          <a:solidFill>
            <a:srgbClr val="3DB5B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1902" name="object 46">
            <a:extLst>
              <a:ext uri="{FF2B5EF4-FFF2-40B4-BE49-F238E27FC236}">
                <a16:creationId xmlns:a16="http://schemas.microsoft.com/office/drawing/2014/main" id="{C75E2CD6-F38C-4DAD-954F-7F340CFD3087}"/>
              </a:ext>
            </a:extLst>
          </p:cNvPr>
          <p:cNvSpPr>
            <a:spLocks/>
          </p:cNvSpPr>
          <p:nvPr/>
        </p:nvSpPr>
        <p:spPr bwMode="auto">
          <a:xfrm>
            <a:off x="4387850" y="3719513"/>
            <a:ext cx="190500" cy="190500"/>
          </a:xfrm>
          <a:custGeom>
            <a:avLst/>
            <a:gdLst>
              <a:gd name="T0" fmla="*/ 21444 w 271145"/>
              <a:gd name="T1" fmla="*/ 0 h 271145"/>
              <a:gd name="T2" fmla="*/ 9467 w 271145"/>
              <a:gd name="T3" fmla="*/ 3533 h 271145"/>
              <a:gd name="T4" fmla="*/ 3594 w 271145"/>
              <a:gd name="T5" fmla="*/ 9233 h 271145"/>
              <a:gd name="T6" fmla="*/ 100 w 271145"/>
              <a:gd name="T7" fmla="*/ 16887 h 271145"/>
              <a:gd name="T8" fmla="*/ 0 w 271145"/>
              <a:gd name="T9" fmla="*/ 25813 h 271145"/>
              <a:gd name="T10" fmla="*/ 3250 w 271145"/>
              <a:gd name="T11" fmla="*/ 34185 h 271145"/>
              <a:gd name="T12" fmla="*/ 8938 w 271145"/>
              <a:gd name="T13" fmla="*/ 40688 h 271145"/>
              <a:gd name="T14" fmla="*/ 16665 w 271145"/>
              <a:gd name="T15" fmla="*/ 44900 h 271145"/>
              <a:gd name="T16" fmla="*/ 26036 w 271145"/>
              <a:gd name="T17" fmla="*/ 46398 h 271145"/>
              <a:gd name="T18" fmla="*/ 26146 w 271145"/>
              <a:gd name="T19" fmla="*/ 46396 h 271145"/>
              <a:gd name="T20" fmla="*/ 26948 w 271145"/>
              <a:gd name="T21" fmla="*/ 46359 h 271145"/>
              <a:gd name="T22" fmla="*/ 28357 w 271145"/>
              <a:gd name="T23" fmla="*/ 46359 h 271145"/>
              <a:gd name="T24" fmla="*/ 38120 w 271145"/>
              <a:gd name="T25" fmla="*/ 43463 h 271145"/>
              <a:gd name="T26" fmla="*/ 44120 w 271145"/>
              <a:gd name="T27" fmla="*/ 36488 h 271145"/>
              <a:gd name="T28" fmla="*/ 46406 w 271145"/>
              <a:gd name="T29" fmla="*/ 27523 h 271145"/>
              <a:gd name="T30" fmla="*/ 46348 w 271145"/>
              <a:gd name="T31" fmla="*/ 22927 h 271145"/>
              <a:gd name="T32" fmla="*/ 45456 w 271145"/>
              <a:gd name="T33" fmla="*/ 18292 h 271145"/>
              <a:gd name="T34" fmla="*/ 41914 w 271145"/>
              <a:gd name="T35" fmla="*/ 10791 h 271145"/>
              <a:gd name="T36" fmla="*/ 36345 w 271145"/>
              <a:gd name="T37" fmla="*/ 5019 h 271145"/>
              <a:gd name="T38" fmla="*/ 29328 w 271145"/>
              <a:gd name="T39" fmla="*/ 1310 h 271145"/>
              <a:gd name="T40" fmla="*/ 21444 w 271145"/>
              <a:gd name="T41" fmla="*/ 0 h 271145"/>
              <a:gd name="T42" fmla="*/ 28357 w 271145"/>
              <a:gd name="T43" fmla="*/ 46359 h 271145"/>
              <a:gd name="T44" fmla="*/ 26948 w 271145"/>
              <a:gd name="T45" fmla="*/ 46359 h 271145"/>
              <a:gd name="T46" fmla="*/ 28181 w 271145"/>
              <a:gd name="T47" fmla="*/ 46381 h 271145"/>
              <a:gd name="T48" fmla="*/ 28357 w 271145"/>
              <a:gd name="T49" fmla="*/ 46359 h 2711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71145" h="271145">
                <a:moveTo>
                  <a:pt x="125267" y="0"/>
                </a:moveTo>
                <a:lnTo>
                  <a:pt x="55303" y="20638"/>
                </a:lnTo>
                <a:lnTo>
                  <a:pt x="20994" y="53936"/>
                </a:lnTo>
                <a:lnTo>
                  <a:pt x="582" y="98648"/>
                </a:lnTo>
                <a:lnTo>
                  <a:pt x="0" y="150788"/>
                </a:lnTo>
                <a:lnTo>
                  <a:pt x="18988" y="199697"/>
                </a:lnTo>
                <a:lnTo>
                  <a:pt x="52211" y="237687"/>
                </a:lnTo>
                <a:lnTo>
                  <a:pt x="97352" y="262291"/>
                </a:lnTo>
                <a:lnTo>
                  <a:pt x="152093" y="271040"/>
                </a:lnTo>
                <a:lnTo>
                  <a:pt x="152732" y="271029"/>
                </a:lnTo>
                <a:lnTo>
                  <a:pt x="157422" y="270810"/>
                </a:lnTo>
                <a:lnTo>
                  <a:pt x="165655" y="270810"/>
                </a:lnTo>
                <a:lnTo>
                  <a:pt x="222681" y="253899"/>
                </a:lnTo>
                <a:lnTo>
                  <a:pt x="257737" y="213150"/>
                </a:lnTo>
                <a:lnTo>
                  <a:pt x="271082" y="160782"/>
                </a:lnTo>
                <a:lnTo>
                  <a:pt x="270746" y="133930"/>
                </a:lnTo>
                <a:lnTo>
                  <a:pt x="265535" y="106851"/>
                </a:lnTo>
                <a:lnTo>
                  <a:pt x="244846" y="63035"/>
                </a:lnTo>
                <a:lnTo>
                  <a:pt x="212315" y="29318"/>
                </a:lnTo>
                <a:lnTo>
                  <a:pt x="171327" y="7655"/>
                </a:lnTo>
                <a:lnTo>
                  <a:pt x="125267" y="0"/>
                </a:lnTo>
                <a:close/>
              </a:path>
              <a:path w="271145" h="271145">
                <a:moveTo>
                  <a:pt x="165655" y="270810"/>
                </a:moveTo>
                <a:lnTo>
                  <a:pt x="157422" y="270810"/>
                </a:lnTo>
                <a:lnTo>
                  <a:pt x="164626" y="270937"/>
                </a:lnTo>
                <a:lnTo>
                  <a:pt x="165655" y="270810"/>
                </a:lnTo>
                <a:close/>
              </a:path>
            </a:pathLst>
          </a:custGeom>
          <a:solidFill>
            <a:srgbClr val="9E254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1903" name="object 47">
            <a:extLst>
              <a:ext uri="{FF2B5EF4-FFF2-40B4-BE49-F238E27FC236}">
                <a16:creationId xmlns:a16="http://schemas.microsoft.com/office/drawing/2014/main" id="{05861E77-60E5-4B35-BF94-E748F60F97DC}"/>
              </a:ext>
            </a:extLst>
          </p:cNvPr>
          <p:cNvSpPr>
            <a:spLocks/>
          </p:cNvSpPr>
          <p:nvPr/>
        </p:nvSpPr>
        <p:spPr bwMode="auto">
          <a:xfrm>
            <a:off x="4379913" y="3368675"/>
            <a:ext cx="223837" cy="153988"/>
          </a:xfrm>
          <a:custGeom>
            <a:avLst/>
            <a:gdLst>
              <a:gd name="T0" fmla="*/ 51925 w 316864"/>
              <a:gd name="T1" fmla="*/ 33377 h 219075"/>
              <a:gd name="T2" fmla="*/ 27468 w 316864"/>
              <a:gd name="T3" fmla="*/ 33377 h 219075"/>
              <a:gd name="T4" fmla="*/ 29332 w 316864"/>
              <a:gd name="T5" fmla="*/ 33525 h 219075"/>
              <a:gd name="T6" fmla="*/ 31391 w 316864"/>
              <a:gd name="T7" fmla="*/ 33965 h 219075"/>
              <a:gd name="T8" fmla="*/ 33905 w 316864"/>
              <a:gd name="T9" fmla="*/ 34700 h 219075"/>
              <a:gd name="T10" fmla="*/ 37131 w 316864"/>
              <a:gd name="T11" fmla="*/ 35731 h 219075"/>
              <a:gd name="T12" fmla="*/ 38712 w 316864"/>
              <a:gd name="T13" fmla="*/ 36481 h 219075"/>
              <a:gd name="T14" fmla="*/ 40409 w 316864"/>
              <a:gd name="T15" fmla="*/ 37053 h 219075"/>
              <a:gd name="T16" fmla="*/ 42179 w 316864"/>
              <a:gd name="T17" fmla="*/ 37418 h 219075"/>
              <a:gd name="T18" fmla="*/ 43978 w 316864"/>
              <a:gd name="T19" fmla="*/ 37545 h 219075"/>
              <a:gd name="T20" fmla="*/ 46782 w 316864"/>
              <a:gd name="T21" fmla="*/ 37192 h 219075"/>
              <a:gd name="T22" fmla="*/ 49375 w 316864"/>
              <a:gd name="T23" fmla="*/ 36054 h 219075"/>
              <a:gd name="T24" fmla="*/ 51581 w 316864"/>
              <a:gd name="T25" fmla="*/ 34015 h 219075"/>
              <a:gd name="T26" fmla="*/ 51925 w 316864"/>
              <a:gd name="T27" fmla="*/ 33377 h 219075"/>
              <a:gd name="T28" fmla="*/ 10350 w 316864"/>
              <a:gd name="T29" fmla="*/ 259 h 219075"/>
              <a:gd name="T30" fmla="*/ 3297 w 316864"/>
              <a:gd name="T31" fmla="*/ 3368 h 219075"/>
              <a:gd name="T32" fmla="*/ 581 w 316864"/>
              <a:gd name="T33" fmla="*/ 10349 h 219075"/>
              <a:gd name="T34" fmla="*/ 0 w 316864"/>
              <a:gd name="T35" fmla="*/ 16368 h 219075"/>
              <a:gd name="T36" fmla="*/ 125 w 316864"/>
              <a:gd name="T37" fmla="*/ 18739 h 219075"/>
              <a:gd name="T38" fmla="*/ 1570 w 316864"/>
              <a:gd name="T39" fmla="*/ 26862 h 219075"/>
              <a:gd name="T40" fmla="*/ 4282 w 316864"/>
              <a:gd name="T41" fmla="*/ 33787 h 219075"/>
              <a:gd name="T42" fmla="*/ 11346 w 316864"/>
              <a:gd name="T43" fmla="*/ 37070 h 219075"/>
              <a:gd name="T44" fmla="*/ 13206 w 316864"/>
              <a:gd name="T45" fmla="*/ 36934 h 219075"/>
              <a:gd name="T46" fmla="*/ 15053 w 316864"/>
              <a:gd name="T47" fmla="*/ 36555 h 219075"/>
              <a:gd name="T48" fmla="*/ 16840 w 316864"/>
              <a:gd name="T49" fmla="*/ 35975 h 219075"/>
              <a:gd name="T50" fmla="*/ 18521 w 316864"/>
              <a:gd name="T51" fmla="*/ 35242 h 219075"/>
              <a:gd name="T52" fmla="*/ 21473 w 316864"/>
              <a:gd name="T53" fmla="*/ 34426 h 219075"/>
              <a:gd name="T54" fmla="*/ 23826 w 316864"/>
              <a:gd name="T55" fmla="*/ 33843 h 219075"/>
              <a:gd name="T56" fmla="*/ 25763 w 316864"/>
              <a:gd name="T57" fmla="*/ 33494 h 219075"/>
              <a:gd name="T58" fmla="*/ 27468 w 316864"/>
              <a:gd name="T59" fmla="*/ 33377 h 219075"/>
              <a:gd name="T60" fmla="*/ 51925 w 316864"/>
              <a:gd name="T61" fmla="*/ 33377 h 219075"/>
              <a:gd name="T62" fmla="*/ 53226 w 316864"/>
              <a:gd name="T63" fmla="*/ 30959 h 219075"/>
              <a:gd name="T64" fmla="*/ 55025 w 316864"/>
              <a:gd name="T65" fmla="*/ 23695 h 219075"/>
              <a:gd name="T66" fmla="*/ 55635 w 316864"/>
              <a:gd name="T67" fmla="*/ 16353 h 219075"/>
              <a:gd name="T68" fmla="*/ 55529 w 316864"/>
              <a:gd name="T69" fmla="*/ 13681 h 219075"/>
              <a:gd name="T70" fmla="*/ 55055 w 316864"/>
              <a:gd name="T71" fmla="*/ 10381 h 219075"/>
              <a:gd name="T72" fmla="*/ 54012 w 316864"/>
              <a:gd name="T73" fmla="*/ 6172 h 219075"/>
              <a:gd name="T74" fmla="*/ 53001 w 316864"/>
              <a:gd name="T75" fmla="*/ 4368 h 219075"/>
              <a:gd name="T76" fmla="*/ 27691 w 316864"/>
              <a:gd name="T77" fmla="*/ 4368 h 219075"/>
              <a:gd name="T78" fmla="*/ 25953 w 316864"/>
              <a:gd name="T79" fmla="*/ 4243 h 219075"/>
              <a:gd name="T80" fmla="*/ 23994 w 316864"/>
              <a:gd name="T81" fmla="*/ 3870 h 219075"/>
              <a:gd name="T82" fmla="*/ 21613 w 316864"/>
              <a:gd name="T83" fmla="*/ 3253 h 219075"/>
              <a:gd name="T84" fmla="*/ 18608 w 316864"/>
              <a:gd name="T85" fmla="*/ 2394 h 219075"/>
              <a:gd name="T86" fmla="*/ 16746 w 316864"/>
              <a:gd name="T87" fmla="*/ 1576 h 219075"/>
              <a:gd name="T88" fmla="*/ 14697 w 316864"/>
              <a:gd name="T89" fmla="*/ 895 h 219075"/>
              <a:gd name="T90" fmla="*/ 12540 w 316864"/>
              <a:gd name="T91" fmla="*/ 431 h 219075"/>
              <a:gd name="T92" fmla="*/ 10350 w 316864"/>
              <a:gd name="T93" fmla="*/ 259 h 219075"/>
              <a:gd name="T94" fmla="*/ 45025 w 316864"/>
              <a:gd name="T95" fmla="*/ 0 h 219075"/>
              <a:gd name="T96" fmla="*/ 42929 w 316864"/>
              <a:gd name="T97" fmla="*/ 160 h 219075"/>
              <a:gd name="T98" fmla="*/ 40869 w 316864"/>
              <a:gd name="T99" fmla="*/ 604 h 219075"/>
              <a:gd name="T100" fmla="*/ 38913 w 316864"/>
              <a:gd name="T101" fmla="*/ 1272 h 219075"/>
              <a:gd name="T102" fmla="*/ 37131 w 316864"/>
              <a:gd name="T103" fmla="*/ 2106 h 219075"/>
              <a:gd name="T104" fmla="*/ 33986 w 316864"/>
              <a:gd name="T105" fmla="*/ 3100 h 219075"/>
              <a:gd name="T106" fmla="*/ 31521 w 316864"/>
              <a:gd name="T107" fmla="*/ 3806 h 219075"/>
              <a:gd name="T108" fmla="*/ 29501 w 316864"/>
              <a:gd name="T109" fmla="*/ 4228 h 219075"/>
              <a:gd name="T110" fmla="*/ 27691 w 316864"/>
              <a:gd name="T111" fmla="*/ 4368 h 219075"/>
              <a:gd name="T112" fmla="*/ 53001 w 316864"/>
              <a:gd name="T113" fmla="*/ 4368 h 219075"/>
              <a:gd name="T114" fmla="*/ 52389 w 316864"/>
              <a:gd name="T115" fmla="*/ 3273 h 219075"/>
              <a:gd name="T116" fmla="*/ 50246 w 316864"/>
              <a:gd name="T117" fmla="*/ 1366 h 219075"/>
              <a:gd name="T118" fmla="*/ 47739 w 316864"/>
              <a:gd name="T119" fmla="*/ 319 h 219075"/>
              <a:gd name="T120" fmla="*/ 45025 w 316864"/>
              <a:gd name="T121" fmla="*/ 0 h 21907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6864" h="219075">
                <a:moveTo>
                  <a:pt x="295175" y="194528"/>
                </a:moveTo>
                <a:lnTo>
                  <a:pt x="156145" y="194528"/>
                </a:lnTo>
                <a:lnTo>
                  <a:pt x="166740" y="195384"/>
                </a:lnTo>
                <a:lnTo>
                  <a:pt x="178448" y="197953"/>
                </a:lnTo>
                <a:lnTo>
                  <a:pt x="192738" y="202238"/>
                </a:lnTo>
                <a:lnTo>
                  <a:pt x="211076" y="208241"/>
                </a:lnTo>
                <a:lnTo>
                  <a:pt x="220064" y="212621"/>
                </a:lnTo>
                <a:lnTo>
                  <a:pt x="229712" y="215954"/>
                </a:lnTo>
                <a:lnTo>
                  <a:pt x="239773" y="218075"/>
                </a:lnTo>
                <a:lnTo>
                  <a:pt x="249998" y="218819"/>
                </a:lnTo>
                <a:lnTo>
                  <a:pt x="265942" y="216759"/>
                </a:lnTo>
                <a:lnTo>
                  <a:pt x="280682" y="210128"/>
                </a:lnTo>
                <a:lnTo>
                  <a:pt x="293223" y="198246"/>
                </a:lnTo>
                <a:lnTo>
                  <a:pt x="295175" y="194528"/>
                </a:lnTo>
                <a:close/>
              </a:path>
              <a:path w="316864" h="219075">
                <a:moveTo>
                  <a:pt x="58837" y="1508"/>
                </a:moveTo>
                <a:lnTo>
                  <a:pt x="18743" y="19632"/>
                </a:lnTo>
                <a:lnTo>
                  <a:pt x="3299" y="60313"/>
                </a:lnTo>
                <a:lnTo>
                  <a:pt x="0" y="95391"/>
                </a:lnTo>
                <a:lnTo>
                  <a:pt x="711" y="109213"/>
                </a:lnTo>
                <a:lnTo>
                  <a:pt x="8923" y="156554"/>
                </a:lnTo>
                <a:lnTo>
                  <a:pt x="24341" y="196915"/>
                </a:lnTo>
                <a:lnTo>
                  <a:pt x="64503" y="216053"/>
                </a:lnTo>
                <a:lnTo>
                  <a:pt x="75074" y="215258"/>
                </a:lnTo>
                <a:lnTo>
                  <a:pt x="85572" y="213044"/>
                </a:lnTo>
                <a:lnTo>
                  <a:pt x="95731" y="209670"/>
                </a:lnTo>
                <a:lnTo>
                  <a:pt x="105286" y="205394"/>
                </a:lnTo>
                <a:lnTo>
                  <a:pt x="122067" y="200639"/>
                </a:lnTo>
                <a:lnTo>
                  <a:pt x="135440" y="197243"/>
                </a:lnTo>
                <a:lnTo>
                  <a:pt x="146452" y="195207"/>
                </a:lnTo>
                <a:lnTo>
                  <a:pt x="156145" y="194528"/>
                </a:lnTo>
                <a:lnTo>
                  <a:pt x="295175" y="194528"/>
                </a:lnTo>
                <a:lnTo>
                  <a:pt x="302572" y="180436"/>
                </a:lnTo>
                <a:lnTo>
                  <a:pt x="312799" y="138098"/>
                </a:lnTo>
                <a:lnTo>
                  <a:pt x="316266" y="95309"/>
                </a:lnTo>
                <a:lnTo>
                  <a:pt x="315664" y="79732"/>
                </a:lnTo>
                <a:lnTo>
                  <a:pt x="312971" y="60504"/>
                </a:lnTo>
                <a:lnTo>
                  <a:pt x="307039" y="35974"/>
                </a:lnTo>
                <a:lnTo>
                  <a:pt x="301297" y="25453"/>
                </a:lnTo>
                <a:lnTo>
                  <a:pt x="157412" y="25453"/>
                </a:lnTo>
                <a:lnTo>
                  <a:pt x="147535" y="24726"/>
                </a:lnTo>
                <a:lnTo>
                  <a:pt x="136397" y="22555"/>
                </a:lnTo>
                <a:lnTo>
                  <a:pt x="122858" y="18959"/>
                </a:lnTo>
                <a:lnTo>
                  <a:pt x="105780" y="13953"/>
                </a:lnTo>
                <a:lnTo>
                  <a:pt x="95194" y="9184"/>
                </a:lnTo>
                <a:lnTo>
                  <a:pt x="83550" y="5220"/>
                </a:lnTo>
                <a:lnTo>
                  <a:pt x="71286" y="2511"/>
                </a:lnTo>
                <a:lnTo>
                  <a:pt x="58837" y="1508"/>
                </a:lnTo>
                <a:close/>
              </a:path>
              <a:path w="316864" h="219075">
                <a:moveTo>
                  <a:pt x="255955" y="0"/>
                </a:moveTo>
                <a:lnTo>
                  <a:pt x="244035" y="935"/>
                </a:lnTo>
                <a:lnTo>
                  <a:pt x="232325" y="3517"/>
                </a:lnTo>
                <a:lnTo>
                  <a:pt x="221211" y="7408"/>
                </a:lnTo>
                <a:lnTo>
                  <a:pt x="211076" y="12272"/>
                </a:lnTo>
                <a:lnTo>
                  <a:pt x="193195" y="18069"/>
                </a:lnTo>
                <a:lnTo>
                  <a:pt x="179183" y="22185"/>
                </a:lnTo>
                <a:lnTo>
                  <a:pt x="167702" y="24639"/>
                </a:lnTo>
                <a:lnTo>
                  <a:pt x="157412" y="25453"/>
                </a:lnTo>
                <a:lnTo>
                  <a:pt x="301297" y="25453"/>
                </a:lnTo>
                <a:lnTo>
                  <a:pt x="297816" y="19074"/>
                </a:lnTo>
                <a:lnTo>
                  <a:pt x="285637" y="7961"/>
                </a:lnTo>
                <a:lnTo>
                  <a:pt x="271387" y="1861"/>
                </a:lnTo>
                <a:lnTo>
                  <a:pt x="255955" y="0"/>
                </a:lnTo>
                <a:close/>
              </a:path>
            </a:pathLst>
          </a:custGeom>
          <a:solidFill>
            <a:srgbClr val="DD589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1904" name="object 48">
            <a:extLst>
              <a:ext uri="{FF2B5EF4-FFF2-40B4-BE49-F238E27FC236}">
                <a16:creationId xmlns:a16="http://schemas.microsoft.com/office/drawing/2014/main" id="{CE896FB6-B192-40DA-A208-EFC2300F1CFA}"/>
              </a:ext>
            </a:extLst>
          </p:cNvPr>
          <p:cNvSpPr>
            <a:spLocks/>
          </p:cNvSpPr>
          <p:nvPr/>
        </p:nvSpPr>
        <p:spPr bwMode="auto">
          <a:xfrm>
            <a:off x="4602163" y="3241675"/>
            <a:ext cx="158750" cy="193675"/>
          </a:xfrm>
          <a:custGeom>
            <a:avLst/>
            <a:gdLst>
              <a:gd name="T0" fmla="*/ 15554 w 224789"/>
              <a:gd name="T1" fmla="*/ 0 h 275589"/>
              <a:gd name="T2" fmla="*/ 6667 w 224789"/>
              <a:gd name="T3" fmla="*/ 2122 h 275589"/>
              <a:gd name="T4" fmla="*/ 2038 w 224789"/>
              <a:gd name="T5" fmla="*/ 6305 h 275589"/>
              <a:gd name="T6" fmla="*/ 278 w 224789"/>
              <a:gd name="T7" fmla="*/ 10393 h 275589"/>
              <a:gd name="T8" fmla="*/ 0 w 224789"/>
              <a:gd name="T9" fmla="*/ 12234 h 275589"/>
              <a:gd name="T10" fmla="*/ 235 w 224789"/>
              <a:gd name="T11" fmla="*/ 19172 h 275589"/>
              <a:gd name="T12" fmla="*/ 1402 w 224789"/>
              <a:gd name="T13" fmla="*/ 23142 h 275589"/>
              <a:gd name="T14" fmla="*/ 3633 w 224789"/>
              <a:gd name="T15" fmla="*/ 25288 h 275589"/>
              <a:gd name="T16" fmla="*/ 7060 w 224789"/>
              <a:gd name="T17" fmla="*/ 26748 h 275589"/>
              <a:gd name="T18" fmla="*/ 10312 w 224789"/>
              <a:gd name="T19" fmla="*/ 28405 h 275589"/>
              <a:gd name="T20" fmla="*/ 12201 w 224789"/>
              <a:gd name="T21" fmla="*/ 30617 h 275589"/>
              <a:gd name="T22" fmla="*/ 13139 w 224789"/>
              <a:gd name="T23" fmla="*/ 33738 h 275589"/>
              <a:gd name="T24" fmla="*/ 13542 w 224789"/>
              <a:gd name="T25" fmla="*/ 38122 h 275589"/>
              <a:gd name="T26" fmla="*/ 15254 w 224789"/>
              <a:gd name="T27" fmla="*/ 43109 h 275589"/>
              <a:gd name="T28" fmla="*/ 19266 w 224789"/>
              <a:gd name="T29" fmla="*/ 46711 h 275589"/>
              <a:gd name="T30" fmla="*/ 24706 w 224789"/>
              <a:gd name="T31" fmla="*/ 47211 h 275589"/>
              <a:gd name="T32" fmla="*/ 30705 w 224789"/>
              <a:gd name="T33" fmla="*/ 42890 h 275589"/>
              <a:gd name="T34" fmla="*/ 33846 w 224789"/>
              <a:gd name="T35" fmla="*/ 38309 h 275589"/>
              <a:gd name="T36" fmla="*/ 36569 w 224789"/>
              <a:gd name="T37" fmla="*/ 32729 h 275589"/>
              <a:gd name="T38" fmla="*/ 38536 w 224789"/>
              <a:gd name="T39" fmla="*/ 26562 h 275589"/>
              <a:gd name="T40" fmla="*/ 39410 w 224789"/>
              <a:gd name="T41" fmla="*/ 20212 h 275589"/>
              <a:gd name="T42" fmla="*/ 38852 w 224789"/>
              <a:gd name="T43" fmla="*/ 14089 h 275589"/>
              <a:gd name="T44" fmla="*/ 36526 w 224789"/>
              <a:gd name="T45" fmla="*/ 8598 h 275589"/>
              <a:gd name="T46" fmla="*/ 32092 w 224789"/>
              <a:gd name="T47" fmla="*/ 4148 h 275589"/>
              <a:gd name="T48" fmla="*/ 25214 w 224789"/>
              <a:gd name="T49" fmla="*/ 1146 h 275589"/>
              <a:gd name="T50" fmla="*/ 15554 w 224789"/>
              <a:gd name="T51" fmla="*/ 0 h 27558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24789" h="275589">
                <a:moveTo>
                  <a:pt x="88545" y="0"/>
                </a:moveTo>
                <a:lnTo>
                  <a:pt x="37956" y="12382"/>
                </a:lnTo>
                <a:lnTo>
                  <a:pt x="11602" y="36779"/>
                </a:lnTo>
                <a:lnTo>
                  <a:pt x="1583" y="60630"/>
                </a:lnTo>
                <a:lnTo>
                  <a:pt x="0" y="71372"/>
                </a:lnTo>
                <a:lnTo>
                  <a:pt x="1339" y="111843"/>
                </a:lnTo>
                <a:lnTo>
                  <a:pt x="7981" y="135006"/>
                </a:lnTo>
                <a:lnTo>
                  <a:pt x="20680" y="147520"/>
                </a:lnTo>
                <a:lnTo>
                  <a:pt x="40189" y="156042"/>
                </a:lnTo>
                <a:lnTo>
                  <a:pt x="58704" y="165707"/>
                </a:lnTo>
                <a:lnTo>
                  <a:pt x="69456" y="178608"/>
                </a:lnTo>
                <a:lnTo>
                  <a:pt x="74799" y="196814"/>
                </a:lnTo>
                <a:lnTo>
                  <a:pt x="77090" y="222392"/>
                </a:lnTo>
                <a:lnTo>
                  <a:pt x="86838" y="251483"/>
                </a:lnTo>
                <a:lnTo>
                  <a:pt x="109670" y="272497"/>
                </a:lnTo>
                <a:lnTo>
                  <a:pt x="140638" y="275413"/>
                </a:lnTo>
                <a:lnTo>
                  <a:pt x="174791" y="250207"/>
                </a:lnTo>
                <a:lnTo>
                  <a:pt x="192671" y="223478"/>
                </a:lnTo>
                <a:lnTo>
                  <a:pt x="208172" y="190935"/>
                </a:lnTo>
                <a:lnTo>
                  <a:pt x="219369" y="154954"/>
                </a:lnTo>
                <a:lnTo>
                  <a:pt x="224342" y="117914"/>
                </a:lnTo>
                <a:lnTo>
                  <a:pt x="221167" y="82190"/>
                </a:lnTo>
                <a:lnTo>
                  <a:pt x="207922" y="50160"/>
                </a:lnTo>
                <a:lnTo>
                  <a:pt x="182685" y="24200"/>
                </a:lnTo>
                <a:lnTo>
                  <a:pt x="143534" y="6688"/>
                </a:lnTo>
                <a:lnTo>
                  <a:pt x="88545" y="0"/>
                </a:lnTo>
                <a:close/>
              </a:path>
            </a:pathLst>
          </a:custGeom>
          <a:solidFill>
            <a:srgbClr val="E8874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1905" name="object 49">
            <a:extLst>
              <a:ext uri="{FF2B5EF4-FFF2-40B4-BE49-F238E27FC236}">
                <a16:creationId xmlns:a16="http://schemas.microsoft.com/office/drawing/2014/main" id="{65002C47-E50D-410D-8131-D016C36E2D76}"/>
              </a:ext>
            </a:extLst>
          </p:cNvPr>
          <p:cNvSpPr>
            <a:spLocks/>
          </p:cNvSpPr>
          <p:nvPr/>
        </p:nvSpPr>
        <p:spPr bwMode="auto">
          <a:xfrm>
            <a:off x="4672013" y="3725863"/>
            <a:ext cx="209550" cy="184150"/>
          </a:xfrm>
          <a:custGeom>
            <a:avLst/>
            <a:gdLst>
              <a:gd name="T0" fmla="*/ 39515 w 297814"/>
              <a:gd name="T1" fmla="*/ 0 h 262889"/>
              <a:gd name="T2" fmla="*/ 31354 w 297814"/>
              <a:gd name="T3" fmla="*/ 51 h 262889"/>
              <a:gd name="T4" fmla="*/ 20662 w 297814"/>
              <a:gd name="T5" fmla="*/ 275 h 262889"/>
              <a:gd name="T6" fmla="*/ 12908 w 297814"/>
              <a:gd name="T7" fmla="*/ 326 h 262889"/>
              <a:gd name="T8" fmla="*/ 12746 w 297814"/>
              <a:gd name="T9" fmla="*/ 326 h 262889"/>
              <a:gd name="T10" fmla="*/ 5569 w 297814"/>
              <a:gd name="T11" fmla="*/ 1941 h 262889"/>
              <a:gd name="T12" fmla="*/ 1148 w 297814"/>
              <a:gd name="T13" fmla="*/ 5958 h 262889"/>
              <a:gd name="T14" fmla="*/ 0 w 297814"/>
              <a:gd name="T15" fmla="*/ 11796 h 262889"/>
              <a:gd name="T16" fmla="*/ 2643 w 297814"/>
              <a:gd name="T17" fmla="*/ 18878 h 262889"/>
              <a:gd name="T18" fmla="*/ 6673 w 297814"/>
              <a:gd name="T19" fmla="*/ 24538 h 262889"/>
              <a:gd name="T20" fmla="*/ 9747 w 297814"/>
              <a:gd name="T21" fmla="*/ 28090 h 262889"/>
              <a:gd name="T22" fmla="*/ 12713 w 297814"/>
              <a:gd name="T23" fmla="*/ 31551 h 262889"/>
              <a:gd name="T24" fmla="*/ 16418 w 297814"/>
              <a:gd name="T25" fmla="*/ 36935 h 262889"/>
              <a:gd name="T26" fmla="*/ 18547 w 297814"/>
              <a:gd name="T27" fmla="*/ 40128 h 262889"/>
              <a:gd name="T28" fmla="*/ 20962 w 297814"/>
              <a:gd name="T29" fmla="*/ 42433 h 262889"/>
              <a:gd name="T30" fmla="*/ 23579 w 297814"/>
              <a:gd name="T31" fmla="*/ 43829 h 262889"/>
              <a:gd name="T32" fmla="*/ 26318 w 297814"/>
              <a:gd name="T33" fmla="*/ 44299 h 262889"/>
              <a:gd name="T34" fmla="*/ 29058 w 297814"/>
              <a:gd name="T35" fmla="*/ 43836 h 262889"/>
              <a:gd name="T36" fmla="*/ 31754 w 297814"/>
              <a:gd name="T37" fmla="*/ 42433 h 262889"/>
              <a:gd name="T38" fmla="*/ 34328 w 297814"/>
              <a:gd name="T39" fmla="*/ 40074 h 262889"/>
              <a:gd name="T40" fmla="*/ 36700 w 297814"/>
              <a:gd name="T41" fmla="*/ 36740 h 262889"/>
              <a:gd name="T42" fmla="*/ 42270 w 297814"/>
              <a:gd name="T43" fmla="*/ 27087 h 262889"/>
              <a:gd name="T44" fmla="*/ 44645 w 297814"/>
              <a:gd name="T45" fmla="*/ 23326 h 262889"/>
              <a:gd name="T46" fmla="*/ 48403 w 297814"/>
              <a:gd name="T47" fmla="*/ 17879 h 262889"/>
              <a:gd name="T48" fmla="*/ 51281 w 297814"/>
              <a:gd name="T49" fmla="*/ 11167 h 262889"/>
              <a:gd name="T50" fmla="*/ 50465 w 297814"/>
              <a:gd name="T51" fmla="*/ 5457 h 262889"/>
              <a:gd name="T52" fmla="*/ 46396 w 297814"/>
              <a:gd name="T53" fmla="*/ 1488 h 262889"/>
              <a:gd name="T54" fmla="*/ 39515 w 297814"/>
              <a:gd name="T55" fmla="*/ 0 h 26288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97814" h="262889">
                <a:moveTo>
                  <a:pt x="229114" y="0"/>
                </a:moveTo>
                <a:lnTo>
                  <a:pt x="181798" y="302"/>
                </a:lnTo>
                <a:lnTo>
                  <a:pt x="119801" y="1633"/>
                </a:lnTo>
                <a:lnTo>
                  <a:pt x="74843" y="1935"/>
                </a:lnTo>
                <a:lnTo>
                  <a:pt x="73901" y="1935"/>
                </a:lnTo>
                <a:lnTo>
                  <a:pt x="32291" y="11511"/>
                </a:lnTo>
                <a:lnTo>
                  <a:pt x="6657" y="35324"/>
                </a:lnTo>
                <a:lnTo>
                  <a:pt x="0" y="69942"/>
                </a:lnTo>
                <a:lnTo>
                  <a:pt x="15323" y="111932"/>
                </a:lnTo>
                <a:lnTo>
                  <a:pt x="38694" y="145495"/>
                </a:lnTo>
                <a:lnTo>
                  <a:pt x="56517" y="166557"/>
                </a:lnTo>
                <a:lnTo>
                  <a:pt x="73711" y="187074"/>
                </a:lnTo>
                <a:lnTo>
                  <a:pt x="95195" y="219003"/>
                </a:lnTo>
                <a:lnTo>
                  <a:pt x="107535" y="237934"/>
                </a:lnTo>
                <a:lnTo>
                  <a:pt x="121538" y="251599"/>
                </a:lnTo>
                <a:lnTo>
                  <a:pt x="136714" y="259878"/>
                </a:lnTo>
                <a:lnTo>
                  <a:pt x="152595" y="262663"/>
                </a:lnTo>
                <a:lnTo>
                  <a:pt x="168478" y="259915"/>
                </a:lnTo>
                <a:lnTo>
                  <a:pt x="184116" y="251597"/>
                </a:lnTo>
                <a:lnTo>
                  <a:pt x="199038" y="237609"/>
                </a:lnTo>
                <a:lnTo>
                  <a:pt x="212789" y="217840"/>
                </a:lnTo>
                <a:lnTo>
                  <a:pt x="245084" y="160607"/>
                </a:lnTo>
                <a:lnTo>
                  <a:pt x="258859" y="138305"/>
                </a:lnTo>
                <a:lnTo>
                  <a:pt x="280645" y="106010"/>
                </a:lnTo>
                <a:lnTo>
                  <a:pt x="297333" y="66214"/>
                </a:lnTo>
                <a:lnTo>
                  <a:pt x="292603" y="32354"/>
                </a:lnTo>
                <a:lnTo>
                  <a:pt x="269011" y="8820"/>
                </a:lnTo>
                <a:lnTo>
                  <a:pt x="229114" y="0"/>
                </a:lnTo>
                <a:close/>
              </a:path>
            </a:pathLst>
          </a:custGeom>
          <a:solidFill>
            <a:srgbClr val="1D9F5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1906" name="object 50">
            <a:extLst>
              <a:ext uri="{FF2B5EF4-FFF2-40B4-BE49-F238E27FC236}">
                <a16:creationId xmlns:a16="http://schemas.microsoft.com/office/drawing/2014/main" id="{C1616567-CA3D-4250-BFCC-C7465FB44CB2}"/>
              </a:ext>
            </a:extLst>
          </p:cNvPr>
          <p:cNvSpPr>
            <a:spLocks/>
          </p:cNvSpPr>
          <p:nvPr/>
        </p:nvSpPr>
        <p:spPr bwMode="auto">
          <a:xfrm>
            <a:off x="4049713" y="4368800"/>
            <a:ext cx="1198562" cy="1230313"/>
          </a:xfrm>
          <a:custGeom>
            <a:avLst/>
            <a:gdLst>
              <a:gd name="T0" fmla="*/ 292619 w 1704975"/>
              <a:gd name="T1" fmla="*/ 0 h 1750695"/>
              <a:gd name="T2" fmla="*/ 29262 w 1704975"/>
              <a:gd name="T3" fmla="*/ 0 h 1750695"/>
              <a:gd name="T4" fmla="*/ 0 w 1704975"/>
              <a:gd name="T5" fmla="*/ 30005 h 1750695"/>
              <a:gd name="T6" fmla="*/ 0 w 1704975"/>
              <a:gd name="T7" fmla="*/ 300053 h 1750695"/>
              <a:gd name="T8" fmla="*/ 263357 w 1704975"/>
              <a:gd name="T9" fmla="*/ 300053 h 1750695"/>
              <a:gd name="T10" fmla="*/ 292619 w 1704975"/>
              <a:gd name="T11" fmla="*/ 270047 h 1750695"/>
              <a:gd name="T12" fmla="*/ 292619 w 1704975"/>
              <a:gd name="T13" fmla="*/ 0 h 175069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04975" h="1750695">
                <a:moveTo>
                  <a:pt x="1704474" y="0"/>
                </a:moveTo>
                <a:lnTo>
                  <a:pt x="170447" y="0"/>
                </a:lnTo>
                <a:lnTo>
                  <a:pt x="0" y="175052"/>
                </a:lnTo>
                <a:lnTo>
                  <a:pt x="0" y="1750540"/>
                </a:lnTo>
                <a:lnTo>
                  <a:pt x="1534026" y="1750540"/>
                </a:lnTo>
                <a:lnTo>
                  <a:pt x="1704474" y="1575485"/>
                </a:lnTo>
                <a:lnTo>
                  <a:pt x="1704474" y="0"/>
                </a:lnTo>
                <a:close/>
              </a:path>
            </a:pathLst>
          </a:custGeom>
          <a:solidFill>
            <a:srgbClr val="FADCC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1907" name="object 51">
            <a:extLst>
              <a:ext uri="{FF2B5EF4-FFF2-40B4-BE49-F238E27FC236}">
                <a16:creationId xmlns:a16="http://schemas.microsoft.com/office/drawing/2014/main" id="{530AED20-8548-4DC5-B7D6-FC9E4DFA44CD}"/>
              </a:ext>
            </a:extLst>
          </p:cNvPr>
          <p:cNvSpPr>
            <a:spLocks/>
          </p:cNvSpPr>
          <p:nvPr/>
        </p:nvSpPr>
        <p:spPr bwMode="auto">
          <a:xfrm>
            <a:off x="4049713" y="4367213"/>
            <a:ext cx="1198562" cy="1231900"/>
          </a:xfrm>
          <a:custGeom>
            <a:avLst/>
            <a:gdLst>
              <a:gd name="T0" fmla="*/ 231 w 1703704"/>
              <a:gd name="T1" fmla="*/ 300709 h 1752600"/>
              <a:gd name="T2" fmla="*/ 231 w 1703704"/>
              <a:gd name="T3" fmla="*/ 30388 h 1752600"/>
              <a:gd name="T4" fmla="*/ 29371 w 1703704"/>
              <a:gd name="T5" fmla="*/ 0 h 1752600"/>
              <a:gd name="T6" fmla="*/ 293482 w 1703704"/>
              <a:gd name="T7" fmla="*/ 0 h 1752600"/>
              <a:gd name="T8" fmla="*/ 293482 w 1703704"/>
              <a:gd name="T9" fmla="*/ 270674 h 1752600"/>
              <a:gd name="T10" fmla="*/ 264341 w 1703704"/>
              <a:gd name="T11" fmla="*/ 300709 h 1752600"/>
              <a:gd name="T12" fmla="*/ 0 w 1703704"/>
              <a:gd name="T13" fmla="*/ 300709 h 1752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03704" h="1752600">
                <a:moveTo>
                  <a:pt x="1337" y="1752600"/>
                </a:moveTo>
                <a:lnTo>
                  <a:pt x="1337" y="177112"/>
                </a:lnTo>
                <a:lnTo>
                  <a:pt x="170447" y="0"/>
                </a:lnTo>
                <a:lnTo>
                  <a:pt x="1703137" y="0"/>
                </a:lnTo>
                <a:lnTo>
                  <a:pt x="1703137" y="1577545"/>
                </a:lnTo>
                <a:lnTo>
                  <a:pt x="1534026" y="1752600"/>
                </a:lnTo>
                <a:lnTo>
                  <a:pt x="0" y="1752600"/>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908" name="object 52">
            <a:extLst>
              <a:ext uri="{FF2B5EF4-FFF2-40B4-BE49-F238E27FC236}">
                <a16:creationId xmlns:a16="http://schemas.microsoft.com/office/drawing/2014/main" id="{8E26169F-1CD3-458C-A1FF-78FD41882B72}"/>
              </a:ext>
            </a:extLst>
          </p:cNvPr>
          <p:cNvSpPr>
            <a:spLocks/>
          </p:cNvSpPr>
          <p:nvPr/>
        </p:nvSpPr>
        <p:spPr bwMode="auto">
          <a:xfrm>
            <a:off x="4049713" y="4368800"/>
            <a:ext cx="1198562" cy="122238"/>
          </a:xfrm>
          <a:custGeom>
            <a:avLst/>
            <a:gdLst>
              <a:gd name="T0" fmla="*/ 0 w 1704975"/>
              <a:gd name="T1" fmla="*/ 28486 h 175895"/>
              <a:gd name="T2" fmla="*/ 263357 w 1704975"/>
              <a:gd name="T3" fmla="*/ 28486 h 175895"/>
              <a:gd name="T4" fmla="*/ 292619 w 1704975"/>
              <a:gd name="T5" fmla="*/ 0 h 175895"/>
              <a:gd name="T6" fmla="*/ 0 60000 65536"/>
              <a:gd name="T7" fmla="*/ 0 60000 65536"/>
              <a:gd name="T8" fmla="*/ 0 60000 65536"/>
            </a:gdLst>
            <a:ahLst/>
            <a:cxnLst>
              <a:cxn ang="T6">
                <a:pos x="T0" y="T1"/>
              </a:cxn>
              <a:cxn ang="T7">
                <a:pos x="T2" y="T3"/>
              </a:cxn>
              <a:cxn ang="T8">
                <a:pos x="T4" y="T5"/>
              </a:cxn>
            </a:cxnLst>
            <a:rect l="0" t="0" r="r" b="b"/>
            <a:pathLst>
              <a:path w="1704975" h="175895">
                <a:moveTo>
                  <a:pt x="0" y="175740"/>
                </a:moveTo>
                <a:lnTo>
                  <a:pt x="1534026" y="175740"/>
                </a:lnTo>
                <a:lnTo>
                  <a:pt x="1704474" y="0"/>
                </a:lnTo>
              </a:path>
            </a:pathLst>
          </a:custGeom>
          <a:noFill/>
          <a:ln w="2539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909" name="object 53">
            <a:extLst>
              <a:ext uri="{FF2B5EF4-FFF2-40B4-BE49-F238E27FC236}">
                <a16:creationId xmlns:a16="http://schemas.microsoft.com/office/drawing/2014/main" id="{5B55F8CF-F197-42A1-86EF-7564587D9B3D}"/>
              </a:ext>
            </a:extLst>
          </p:cNvPr>
          <p:cNvSpPr>
            <a:spLocks/>
          </p:cNvSpPr>
          <p:nvPr/>
        </p:nvSpPr>
        <p:spPr bwMode="auto">
          <a:xfrm>
            <a:off x="5132388" y="4491038"/>
            <a:ext cx="0" cy="1108075"/>
          </a:xfrm>
          <a:custGeom>
            <a:avLst/>
            <a:gdLst>
              <a:gd name="T0" fmla="*/ 0 h 1576070"/>
              <a:gd name="T1" fmla="*/ 270634 h 1576070"/>
              <a:gd name="T2" fmla="*/ 0 60000 65536"/>
              <a:gd name="T3" fmla="*/ 0 60000 65536"/>
            </a:gdLst>
            <a:ahLst/>
            <a:cxnLst>
              <a:cxn ang="T2">
                <a:pos x="0" y="T0"/>
              </a:cxn>
              <a:cxn ang="T3">
                <a:pos x="0" y="T1"/>
              </a:cxn>
            </a:cxnLst>
            <a:rect l="0" t="0" r="r" b="b"/>
            <a:pathLst>
              <a:path h="1576070">
                <a:moveTo>
                  <a:pt x="0" y="0"/>
                </a:moveTo>
                <a:lnTo>
                  <a:pt x="0" y="1575487"/>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910" name="object 54">
            <a:extLst>
              <a:ext uri="{FF2B5EF4-FFF2-40B4-BE49-F238E27FC236}">
                <a16:creationId xmlns:a16="http://schemas.microsoft.com/office/drawing/2014/main" id="{08C144AF-3420-4F7C-BF33-FD546B6CF54D}"/>
              </a:ext>
            </a:extLst>
          </p:cNvPr>
          <p:cNvSpPr>
            <a:spLocks/>
          </p:cNvSpPr>
          <p:nvPr/>
        </p:nvSpPr>
        <p:spPr bwMode="auto">
          <a:xfrm>
            <a:off x="4191000" y="4657725"/>
            <a:ext cx="776288" cy="796925"/>
          </a:xfrm>
          <a:custGeom>
            <a:avLst/>
            <a:gdLst>
              <a:gd name="T0" fmla="*/ 0 w 1102995"/>
              <a:gd name="T1" fmla="*/ 0 h 1132840"/>
              <a:gd name="T2" fmla="*/ 190450 w 1102995"/>
              <a:gd name="T3" fmla="*/ 0 h 1132840"/>
              <a:gd name="T4" fmla="*/ 190450 w 1102995"/>
              <a:gd name="T5" fmla="*/ 195146 h 1132840"/>
              <a:gd name="T6" fmla="*/ 0 w 1102995"/>
              <a:gd name="T7" fmla="*/ 195146 h 1132840"/>
              <a:gd name="T8" fmla="*/ 0 w 1102995"/>
              <a:gd name="T9" fmla="*/ 0 h 11328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2995" h="1132840">
                <a:moveTo>
                  <a:pt x="0" y="0"/>
                </a:moveTo>
                <a:lnTo>
                  <a:pt x="1102894" y="0"/>
                </a:lnTo>
                <a:lnTo>
                  <a:pt x="1102894" y="1132702"/>
                </a:lnTo>
                <a:lnTo>
                  <a:pt x="0" y="113270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1911" name="object 55">
            <a:extLst>
              <a:ext uri="{FF2B5EF4-FFF2-40B4-BE49-F238E27FC236}">
                <a16:creationId xmlns:a16="http://schemas.microsoft.com/office/drawing/2014/main" id="{741ECD09-6C09-4A80-A95D-66614C8A67AA}"/>
              </a:ext>
            </a:extLst>
          </p:cNvPr>
          <p:cNvSpPr>
            <a:spLocks/>
          </p:cNvSpPr>
          <p:nvPr/>
        </p:nvSpPr>
        <p:spPr bwMode="auto">
          <a:xfrm>
            <a:off x="4189413" y="4656138"/>
            <a:ext cx="776287" cy="804862"/>
          </a:xfrm>
          <a:custGeom>
            <a:avLst/>
            <a:gdLst>
              <a:gd name="T0" fmla="*/ 0 w 1104900"/>
              <a:gd name="T1" fmla="*/ 0 h 1143000"/>
              <a:gd name="T2" fmla="*/ 189156 w 1104900"/>
              <a:gd name="T3" fmla="*/ 0 h 1143000"/>
              <a:gd name="T4" fmla="*/ 189156 w 1104900"/>
              <a:gd name="T5" fmla="*/ 197889 h 1143000"/>
              <a:gd name="T6" fmla="*/ 0 w 1104900"/>
              <a:gd name="T7" fmla="*/ 197889 h 1143000"/>
              <a:gd name="T8" fmla="*/ 0 w 1104900"/>
              <a:gd name="T9" fmla="*/ 0 h 1143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4900" h="1143000">
                <a:moveTo>
                  <a:pt x="0" y="0"/>
                </a:moveTo>
                <a:lnTo>
                  <a:pt x="1104900" y="0"/>
                </a:lnTo>
                <a:lnTo>
                  <a:pt x="1104900" y="1143000"/>
                </a:lnTo>
                <a:lnTo>
                  <a:pt x="0" y="1143000"/>
                </a:lnTo>
                <a:lnTo>
                  <a:pt x="0" y="0"/>
                </a:lnTo>
                <a:close/>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912" name="object 56">
            <a:extLst>
              <a:ext uri="{FF2B5EF4-FFF2-40B4-BE49-F238E27FC236}">
                <a16:creationId xmlns:a16="http://schemas.microsoft.com/office/drawing/2014/main" id="{E5797E69-EEF3-4858-A84C-67279F92DC66}"/>
              </a:ext>
            </a:extLst>
          </p:cNvPr>
          <p:cNvSpPr>
            <a:spLocks/>
          </p:cNvSpPr>
          <p:nvPr/>
        </p:nvSpPr>
        <p:spPr bwMode="auto">
          <a:xfrm>
            <a:off x="4903788" y="4657725"/>
            <a:ext cx="0" cy="796925"/>
          </a:xfrm>
          <a:custGeom>
            <a:avLst/>
            <a:gdLst>
              <a:gd name="T0" fmla="*/ 0 h 1132840"/>
              <a:gd name="T1" fmla="*/ 97573 h 1132840"/>
              <a:gd name="T2" fmla="*/ 195146 h 1132840"/>
              <a:gd name="T3" fmla="*/ 0 60000 65536"/>
              <a:gd name="T4" fmla="*/ 0 60000 65536"/>
              <a:gd name="T5" fmla="*/ 0 60000 65536"/>
            </a:gdLst>
            <a:ahLst/>
            <a:cxnLst>
              <a:cxn ang="T3">
                <a:pos x="0" y="T0"/>
              </a:cxn>
              <a:cxn ang="T4">
                <a:pos x="0" y="T1"/>
              </a:cxn>
              <a:cxn ang="T5">
                <a:pos x="0" y="T2"/>
              </a:cxn>
            </a:cxnLst>
            <a:rect l="0" t="0" r="r" b="b"/>
            <a:pathLst>
              <a:path h="1132840">
                <a:moveTo>
                  <a:pt x="0" y="0"/>
                </a:moveTo>
                <a:lnTo>
                  <a:pt x="0" y="566351"/>
                </a:lnTo>
                <a:lnTo>
                  <a:pt x="0" y="1132702"/>
                </a:lnTo>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913" name="object 57">
            <a:extLst>
              <a:ext uri="{FF2B5EF4-FFF2-40B4-BE49-F238E27FC236}">
                <a16:creationId xmlns:a16="http://schemas.microsoft.com/office/drawing/2014/main" id="{BD55A023-98FB-4AAB-8CAF-D3D9ED602A7D}"/>
              </a:ext>
            </a:extLst>
          </p:cNvPr>
          <p:cNvSpPr>
            <a:spLocks/>
          </p:cNvSpPr>
          <p:nvPr/>
        </p:nvSpPr>
        <p:spPr bwMode="auto">
          <a:xfrm>
            <a:off x="4251325" y="4657725"/>
            <a:ext cx="0" cy="796925"/>
          </a:xfrm>
          <a:custGeom>
            <a:avLst/>
            <a:gdLst>
              <a:gd name="T0" fmla="*/ 0 h 1132840"/>
              <a:gd name="T1" fmla="*/ 97573 h 1132840"/>
              <a:gd name="T2" fmla="*/ 195146 h 1132840"/>
              <a:gd name="T3" fmla="*/ 0 60000 65536"/>
              <a:gd name="T4" fmla="*/ 0 60000 65536"/>
              <a:gd name="T5" fmla="*/ 0 60000 65536"/>
            </a:gdLst>
            <a:ahLst/>
            <a:cxnLst>
              <a:cxn ang="T3">
                <a:pos x="0" y="T0"/>
              </a:cxn>
              <a:cxn ang="T4">
                <a:pos x="0" y="T1"/>
              </a:cxn>
              <a:cxn ang="T5">
                <a:pos x="0" y="T2"/>
              </a:cxn>
            </a:cxnLst>
            <a:rect l="0" t="0" r="r" b="b"/>
            <a:pathLst>
              <a:path h="1132840">
                <a:moveTo>
                  <a:pt x="0" y="0"/>
                </a:moveTo>
                <a:lnTo>
                  <a:pt x="0" y="566351"/>
                </a:lnTo>
                <a:lnTo>
                  <a:pt x="0" y="1132702"/>
                </a:lnTo>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914" name="object 58">
            <a:extLst>
              <a:ext uri="{FF2B5EF4-FFF2-40B4-BE49-F238E27FC236}">
                <a16:creationId xmlns:a16="http://schemas.microsoft.com/office/drawing/2014/main" id="{9FB1D22F-D7AA-42EE-A425-05613B959F86}"/>
              </a:ext>
            </a:extLst>
          </p:cNvPr>
          <p:cNvSpPr>
            <a:spLocks/>
          </p:cNvSpPr>
          <p:nvPr/>
        </p:nvSpPr>
        <p:spPr bwMode="auto">
          <a:xfrm>
            <a:off x="4625975" y="4913313"/>
            <a:ext cx="238125" cy="168275"/>
          </a:xfrm>
          <a:custGeom>
            <a:avLst/>
            <a:gdLst>
              <a:gd name="T0" fmla="*/ 27360 w 338454"/>
              <a:gd name="T1" fmla="*/ 0 h 240029"/>
              <a:gd name="T2" fmla="*/ 20107 w 338454"/>
              <a:gd name="T3" fmla="*/ 2124 h 240029"/>
              <a:gd name="T4" fmla="*/ 8431 w 338454"/>
              <a:gd name="T5" fmla="*/ 11084 h 240029"/>
              <a:gd name="T6" fmla="*/ 3349 w 338454"/>
              <a:gd name="T7" fmla="*/ 14760 h 240029"/>
              <a:gd name="T8" fmla="*/ 585 w 338454"/>
              <a:gd name="T9" fmla="*/ 17652 h 240029"/>
              <a:gd name="T10" fmla="*/ 0 w 338454"/>
              <a:gd name="T11" fmla="*/ 20722 h 240029"/>
              <a:gd name="T12" fmla="*/ 1321 w 338454"/>
              <a:gd name="T13" fmla="*/ 23746 h 240029"/>
              <a:gd name="T14" fmla="*/ 4278 w 338454"/>
              <a:gd name="T15" fmla="*/ 26504 h 240029"/>
              <a:gd name="T16" fmla="*/ 9034 w 338454"/>
              <a:gd name="T17" fmla="*/ 29836 h 240029"/>
              <a:gd name="T18" fmla="*/ 15443 w 338454"/>
              <a:gd name="T19" fmla="*/ 34468 h 240029"/>
              <a:gd name="T20" fmla="*/ 22207 w 338454"/>
              <a:gd name="T21" fmla="*/ 38981 h 240029"/>
              <a:gd name="T22" fmla="*/ 28865 w 338454"/>
              <a:gd name="T23" fmla="*/ 40549 h 240029"/>
              <a:gd name="T24" fmla="*/ 30956 w 338454"/>
              <a:gd name="T25" fmla="*/ 40397 h 240029"/>
              <a:gd name="T26" fmla="*/ 33025 w 338454"/>
              <a:gd name="T27" fmla="*/ 39930 h 240029"/>
              <a:gd name="T28" fmla="*/ 35041 w 338454"/>
              <a:gd name="T29" fmla="*/ 39139 h 240029"/>
              <a:gd name="T30" fmla="*/ 36974 w 338454"/>
              <a:gd name="T31" fmla="*/ 38011 h 240029"/>
              <a:gd name="T32" fmla="*/ 42234 w 338454"/>
              <a:gd name="T33" fmla="*/ 34459 h 240029"/>
              <a:gd name="T34" fmla="*/ 45942 w 338454"/>
              <a:gd name="T35" fmla="*/ 32106 h 240029"/>
              <a:gd name="T36" fmla="*/ 49696 w 338454"/>
              <a:gd name="T37" fmla="*/ 29785 h 240029"/>
              <a:gd name="T38" fmla="*/ 55097 w 338454"/>
              <a:gd name="T39" fmla="*/ 26328 h 240029"/>
              <a:gd name="T40" fmla="*/ 57822 w 338454"/>
              <a:gd name="T41" fmla="*/ 23422 h 240029"/>
              <a:gd name="T42" fmla="*/ 58324 w 338454"/>
              <a:gd name="T43" fmla="*/ 20317 h 240029"/>
              <a:gd name="T44" fmla="*/ 56919 w 338454"/>
              <a:gd name="T45" fmla="*/ 17257 h 240029"/>
              <a:gd name="T46" fmla="*/ 37788 w 338454"/>
              <a:gd name="T47" fmla="*/ 3333 h 240029"/>
              <a:gd name="T48" fmla="*/ 30149 w 338454"/>
              <a:gd name="T49" fmla="*/ 238 h 240029"/>
              <a:gd name="T50" fmla="*/ 27360 w 338454"/>
              <a:gd name="T51" fmla="*/ 0 h 24002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38454" h="240029">
                <a:moveTo>
                  <a:pt x="158706" y="0"/>
                </a:moveTo>
                <a:lnTo>
                  <a:pt x="116632" y="12537"/>
                </a:lnTo>
                <a:lnTo>
                  <a:pt x="48905" y="65448"/>
                </a:lnTo>
                <a:lnTo>
                  <a:pt x="19425" y="87160"/>
                </a:lnTo>
                <a:lnTo>
                  <a:pt x="3399" y="104235"/>
                </a:lnTo>
                <a:lnTo>
                  <a:pt x="0" y="122363"/>
                </a:lnTo>
                <a:lnTo>
                  <a:pt x="7660" y="140226"/>
                </a:lnTo>
                <a:lnTo>
                  <a:pt x="24811" y="156504"/>
                </a:lnTo>
                <a:lnTo>
                  <a:pt x="52401" y="176186"/>
                </a:lnTo>
                <a:lnTo>
                  <a:pt x="89581" y="203533"/>
                </a:lnTo>
                <a:lnTo>
                  <a:pt x="128817" y="230185"/>
                </a:lnTo>
                <a:lnTo>
                  <a:pt x="167435" y="239445"/>
                </a:lnTo>
                <a:lnTo>
                  <a:pt x="179560" y="238542"/>
                </a:lnTo>
                <a:lnTo>
                  <a:pt x="191562" y="235787"/>
                </a:lnTo>
                <a:lnTo>
                  <a:pt x="203258" y="231113"/>
                </a:lnTo>
                <a:lnTo>
                  <a:pt x="214468" y="224454"/>
                </a:lnTo>
                <a:lnTo>
                  <a:pt x="244979" y="203478"/>
                </a:lnTo>
                <a:lnTo>
                  <a:pt x="266489" y="189585"/>
                </a:lnTo>
                <a:lnTo>
                  <a:pt x="288271" y="175879"/>
                </a:lnTo>
                <a:lnTo>
                  <a:pt x="319596" y="155467"/>
                </a:lnTo>
                <a:lnTo>
                  <a:pt x="335400" y="138308"/>
                </a:lnTo>
                <a:lnTo>
                  <a:pt x="338310" y="119972"/>
                </a:lnTo>
                <a:lnTo>
                  <a:pt x="330164" y="101898"/>
                </a:lnTo>
                <a:lnTo>
                  <a:pt x="219191" y="19681"/>
                </a:lnTo>
                <a:lnTo>
                  <a:pt x="174883" y="1407"/>
                </a:lnTo>
                <a:lnTo>
                  <a:pt x="158706" y="0"/>
                </a:lnTo>
                <a:close/>
              </a:path>
            </a:pathLst>
          </a:custGeom>
          <a:solidFill>
            <a:srgbClr val="3DB5B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1915" name="object 59">
            <a:extLst>
              <a:ext uri="{FF2B5EF4-FFF2-40B4-BE49-F238E27FC236}">
                <a16:creationId xmlns:a16="http://schemas.microsoft.com/office/drawing/2014/main" id="{FF01F998-72E5-45D1-A631-8CFA22ED10BA}"/>
              </a:ext>
            </a:extLst>
          </p:cNvPr>
          <p:cNvSpPr>
            <a:spLocks/>
          </p:cNvSpPr>
          <p:nvPr/>
        </p:nvSpPr>
        <p:spPr bwMode="auto">
          <a:xfrm>
            <a:off x="4316413" y="5167313"/>
            <a:ext cx="190500" cy="192087"/>
          </a:xfrm>
          <a:custGeom>
            <a:avLst/>
            <a:gdLst>
              <a:gd name="T0" fmla="*/ 21443 w 271145"/>
              <a:gd name="T1" fmla="*/ 0 h 271145"/>
              <a:gd name="T2" fmla="*/ 9467 w 271145"/>
              <a:gd name="T3" fmla="*/ 3682 h 271145"/>
              <a:gd name="T4" fmla="*/ 3594 w 271145"/>
              <a:gd name="T5" fmla="*/ 9625 h 271145"/>
              <a:gd name="T6" fmla="*/ 100 w 271145"/>
              <a:gd name="T7" fmla="*/ 17602 h 271145"/>
              <a:gd name="T8" fmla="*/ 0 w 271145"/>
              <a:gd name="T9" fmla="*/ 26906 h 271145"/>
              <a:gd name="T10" fmla="*/ 3250 w 271145"/>
              <a:gd name="T11" fmla="*/ 35633 h 271145"/>
              <a:gd name="T12" fmla="*/ 8938 w 271145"/>
              <a:gd name="T13" fmla="*/ 42413 h 271145"/>
              <a:gd name="T14" fmla="*/ 16665 w 271145"/>
              <a:gd name="T15" fmla="*/ 46802 h 271145"/>
              <a:gd name="T16" fmla="*/ 26035 w 271145"/>
              <a:gd name="T17" fmla="*/ 48363 h 271145"/>
              <a:gd name="T18" fmla="*/ 26146 w 271145"/>
              <a:gd name="T19" fmla="*/ 48362 h 271145"/>
              <a:gd name="T20" fmla="*/ 26948 w 271145"/>
              <a:gd name="T21" fmla="*/ 48322 h 271145"/>
              <a:gd name="T22" fmla="*/ 28357 w 271145"/>
              <a:gd name="T23" fmla="*/ 48322 h 271145"/>
              <a:gd name="T24" fmla="*/ 38120 w 271145"/>
              <a:gd name="T25" fmla="*/ 45305 h 271145"/>
              <a:gd name="T26" fmla="*/ 44120 w 271145"/>
              <a:gd name="T27" fmla="*/ 38033 h 271145"/>
              <a:gd name="T28" fmla="*/ 46405 w 271145"/>
              <a:gd name="T29" fmla="*/ 28689 h 271145"/>
              <a:gd name="T30" fmla="*/ 46348 w 271145"/>
              <a:gd name="T31" fmla="*/ 23898 h 271145"/>
              <a:gd name="T32" fmla="*/ 45456 w 271145"/>
              <a:gd name="T33" fmla="*/ 19066 h 271145"/>
              <a:gd name="T34" fmla="*/ 41914 w 271145"/>
              <a:gd name="T35" fmla="*/ 11248 h 271145"/>
              <a:gd name="T36" fmla="*/ 36345 w 271145"/>
              <a:gd name="T37" fmla="*/ 5232 h 271145"/>
              <a:gd name="T38" fmla="*/ 29328 w 271145"/>
              <a:gd name="T39" fmla="*/ 1366 h 271145"/>
              <a:gd name="T40" fmla="*/ 21443 w 271145"/>
              <a:gd name="T41" fmla="*/ 0 h 271145"/>
              <a:gd name="T42" fmla="*/ 28357 w 271145"/>
              <a:gd name="T43" fmla="*/ 48322 h 271145"/>
              <a:gd name="T44" fmla="*/ 26948 w 271145"/>
              <a:gd name="T45" fmla="*/ 48322 h 271145"/>
              <a:gd name="T46" fmla="*/ 28181 w 271145"/>
              <a:gd name="T47" fmla="*/ 48345 h 271145"/>
              <a:gd name="T48" fmla="*/ 28357 w 271145"/>
              <a:gd name="T49" fmla="*/ 48322 h 2711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71145" h="271145">
                <a:moveTo>
                  <a:pt x="125266" y="0"/>
                </a:moveTo>
                <a:lnTo>
                  <a:pt x="55303" y="20639"/>
                </a:lnTo>
                <a:lnTo>
                  <a:pt x="20994" y="53937"/>
                </a:lnTo>
                <a:lnTo>
                  <a:pt x="582" y="98649"/>
                </a:lnTo>
                <a:lnTo>
                  <a:pt x="0" y="150788"/>
                </a:lnTo>
                <a:lnTo>
                  <a:pt x="18988" y="199698"/>
                </a:lnTo>
                <a:lnTo>
                  <a:pt x="52211" y="237689"/>
                </a:lnTo>
                <a:lnTo>
                  <a:pt x="97351" y="262292"/>
                </a:lnTo>
                <a:lnTo>
                  <a:pt x="152092" y="271042"/>
                </a:lnTo>
                <a:lnTo>
                  <a:pt x="152732" y="271030"/>
                </a:lnTo>
                <a:lnTo>
                  <a:pt x="157422" y="270810"/>
                </a:lnTo>
                <a:lnTo>
                  <a:pt x="165655" y="270810"/>
                </a:lnTo>
                <a:lnTo>
                  <a:pt x="222680" y="253900"/>
                </a:lnTo>
                <a:lnTo>
                  <a:pt x="257737" y="213150"/>
                </a:lnTo>
                <a:lnTo>
                  <a:pt x="271081" y="160783"/>
                </a:lnTo>
                <a:lnTo>
                  <a:pt x="270746" y="133930"/>
                </a:lnTo>
                <a:lnTo>
                  <a:pt x="265535" y="106852"/>
                </a:lnTo>
                <a:lnTo>
                  <a:pt x="244845" y="63036"/>
                </a:lnTo>
                <a:lnTo>
                  <a:pt x="212314" y="29319"/>
                </a:lnTo>
                <a:lnTo>
                  <a:pt x="171326" y="7655"/>
                </a:lnTo>
                <a:lnTo>
                  <a:pt x="125266" y="0"/>
                </a:lnTo>
                <a:close/>
              </a:path>
              <a:path w="271145" h="271145">
                <a:moveTo>
                  <a:pt x="165655" y="270810"/>
                </a:moveTo>
                <a:lnTo>
                  <a:pt x="157422" y="270810"/>
                </a:lnTo>
                <a:lnTo>
                  <a:pt x="164625" y="270937"/>
                </a:lnTo>
                <a:lnTo>
                  <a:pt x="165655" y="270810"/>
                </a:lnTo>
                <a:close/>
              </a:path>
            </a:pathLst>
          </a:custGeom>
          <a:solidFill>
            <a:srgbClr val="9E254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1916" name="object 60">
            <a:extLst>
              <a:ext uri="{FF2B5EF4-FFF2-40B4-BE49-F238E27FC236}">
                <a16:creationId xmlns:a16="http://schemas.microsoft.com/office/drawing/2014/main" id="{55477335-21DA-4CDF-A5EC-A42B3ADF75AE}"/>
              </a:ext>
            </a:extLst>
          </p:cNvPr>
          <p:cNvSpPr>
            <a:spLocks/>
          </p:cNvSpPr>
          <p:nvPr/>
        </p:nvSpPr>
        <p:spPr bwMode="auto">
          <a:xfrm>
            <a:off x="4310063" y="4816475"/>
            <a:ext cx="222250" cy="153988"/>
          </a:xfrm>
          <a:custGeom>
            <a:avLst/>
            <a:gdLst>
              <a:gd name="T0" fmla="*/ 50110 w 316864"/>
              <a:gd name="T1" fmla="*/ 33378 h 219075"/>
              <a:gd name="T2" fmla="*/ 26507 w 316864"/>
              <a:gd name="T3" fmla="*/ 33378 h 219075"/>
              <a:gd name="T4" fmla="*/ 28307 w 316864"/>
              <a:gd name="T5" fmla="*/ 33525 h 219075"/>
              <a:gd name="T6" fmla="*/ 30294 w 316864"/>
              <a:gd name="T7" fmla="*/ 33966 h 219075"/>
              <a:gd name="T8" fmla="*/ 32721 w 316864"/>
              <a:gd name="T9" fmla="*/ 34701 h 219075"/>
              <a:gd name="T10" fmla="*/ 35833 w 316864"/>
              <a:gd name="T11" fmla="*/ 35731 h 219075"/>
              <a:gd name="T12" fmla="*/ 37359 w 316864"/>
              <a:gd name="T13" fmla="*/ 36481 h 219075"/>
              <a:gd name="T14" fmla="*/ 38997 w 316864"/>
              <a:gd name="T15" fmla="*/ 37053 h 219075"/>
              <a:gd name="T16" fmla="*/ 40705 w 316864"/>
              <a:gd name="T17" fmla="*/ 37418 h 219075"/>
              <a:gd name="T18" fmla="*/ 42441 w 316864"/>
              <a:gd name="T19" fmla="*/ 37545 h 219075"/>
              <a:gd name="T20" fmla="*/ 45147 w 316864"/>
              <a:gd name="T21" fmla="*/ 37192 h 219075"/>
              <a:gd name="T22" fmla="*/ 47650 w 316864"/>
              <a:gd name="T23" fmla="*/ 36054 h 219075"/>
              <a:gd name="T24" fmla="*/ 49779 w 316864"/>
              <a:gd name="T25" fmla="*/ 34015 h 219075"/>
              <a:gd name="T26" fmla="*/ 50110 w 316864"/>
              <a:gd name="T27" fmla="*/ 33378 h 219075"/>
              <a:gd name="T28" fmla="*/ 9989 w 316864"/>
              <a:gd name="T29" fmla="*/ 259 h 219075"/>
              <a:gd name="T30" fmla="*/ 3182 w 316864"/>
              <a:gd name="T31" fmla="*/ 3368 h 219075"/>
              <a:gd name="T32" fmla="*/ 560 w 316864"/>
              <a:gd name="T33" fmla="*/ 10349 h 219075"/>
              <a:gd name="T34" fmla="*/ 0 w 316864"/>
              <a:gd name="T35" fmla="*/ 16368 h 219075"/>
              <a:gd name="T36" fmla="*/ 121 w 316864"/>
              <a:gd name="T37" fmla="*/ 18739 h 219075"/>
              <a:gd name="T38" fmla="*/ 1515 w 316864"/>
              <a:gd name="T39" fmla="*/ 26862 h 219075"/>
              <a:gd name="T40" fmla="*/ 4132 w 316864"/>
              <a:gd name="T41" fmla="*/ 33787 h 219075"/>
              <a:gd name="T42" fmla="*/ 10950 w 316864"/>
              <a:gd name="T43" fmla="*/ 37071 h 219075"/>
              <a:gd name="T44" fmla="*/ 12745 w 316864"/>
              <a:gd name="T45" fmla="*/ 36935 h 219075"/>
              <a:gd name="T46" fmla="*/ 14527 w 316864"/>
              <a:gd name="T47" fmla="*/ 36555 h 219075"/>
              <a:gd name="T48" fmla="*/ 16252 w 316864"/>
              <a:gd name="T49" fmla="*/ 35976 h 219075"/>
              <a:gd name="T50" fmla="*/ 17874 w 316864"/>
              <a:gd name="T51" fmla="*/ 35242 h 219075"/>
              <a:gd name="T52" fmla="*/ 20722 w 316864"/>
              <a:gd name="T53" fmla="*/ 34426 h 219075"/>
              <a:gd name="T54" fmla="*/ 22993 w 316864"/>
              <a:gd name="T55" fmla="*/ 33843 h 219075"/>
              <a:gd name="T56" fmla="*/ 24862 w 316864"/>
              <a:gd name="T57" fmla="*/ 33494 h 219075"/>
              <a:gd name="T58" fmla="*/ 26507 w 316864"/>
              <a:gd name="T59" fmla="*/ 33378 h 219075"/>
              <a:gd name="T60" fmla="*/ 50110 w 316864"/>
              <a:gd name="T61" fmla="*/ 33378 h 219075"/>
              <a:gd name="T62" fmla="*/ 51365 w 316864"/>
              <a:gd name="T63" fmla="*/ 30959 h 219075"/>
              <a:gd name="T64" fmla="*/ 53102 w 316864"/>
              <a:gd name="T65" fmla="*/ 23695 h 219075"/>
              <a:gd name="T66" fmla="*/ 53690 w 316864"/>
              <a:gd name="T67" fmla="*/ 16353 h 219075"/>
              <a:gd name="T68" fmla="*/ 53588 w 316864"/>
              <a:gd name="T69" fmla="*/ 13681 h 219075"/>
              <a:gd name="T70" fmla="*/ 53131 w 316864"/>
              <a:gd name="T71" fmla="*/ 10382 h 219075"/>
              <a:gd name="T72" fmla="*/ 52124 w 316864"/>
              <a:gd name="T73" fmla="*/ 6172 h 219075"/>
              <a:gd name="T74" fmla="*/ 51149 w 316864"/>
              <a:gd name="T75" fmla="*/ 4368 h 219075"/>
              <a:gd name="T76" fmla="*/ 26723 w 316864"/>
              <a:gd name="T77" fmla="*/ 4368 h 219075"/>
              <a:gd name="T78" fmla="*/ 25046 w 316864"/>
              <a:gd name="T79" fmla="*/ 4243 h 219075"/>
              <a:gd name="T80" fmla="*/ 23155 w 316864"/>
              <a:gd name="T81" fmla="*/ 3870 h 219075"/>
              <a:gd name="T82" fmla="*/ 20857 w 316864"/>
              <a:gd name="T83" fmla="*/ 3253 h 219075"/>
              <a:gd name="T84" fmla="*/ 17958 w 316864"/>
              <a:gd name="T85" fmla="*/ 2394 h 219075"/>
              <a:gd name="T86" fmla="*/ 16160 w 316864"/>
              <a:gd name="T87" fmla="*/ 1576 h 219075"/>
              <a:gd name="T88" fmla="*/ 14184 w 316864"/>
              <a:gd name="T89" fmla="*/ 895 h 219075"/>
              <a:gd name="T90" fmla="*/ 12101 w 316864"/>
              <a:gd name="T91" fmla="*/ 431 h 219075"/>
              <a:gd name="T92" fmla="*/ 9989 w 316864"/>
              <a:gd name="T93" fmla="*/ 259 h 219075"/>
              <a:gd name="T94" fmla="*/ 43451 w 316864"/>
              <a:gd name="T95" fmla="*/ 0 h 219075"/>
              <a:gd name="T96" fmla="*/ 41428 w 316864"/>
              <a:gd name="T97" fmla="*/ 160 h 219075"/>
              <a:gd name="T98" fmla="*/ 39440 w 316864"/>
              <a:gd name="T99" fmla="*/ 604 h 219075"/>
              <a:gd name="T100" fmla="*/ 37553 w 316864"/>
              <a:gd name="T101" fmla="*/ 1272 h 219075"/>
              <a:gd name="T102" fmla="*/ 35833 w 316864"/>
              <a:gd name="T103" fmla="*/ 2106 h 219075"/>
              <a:gd name="T104" fmla="*/ 32798 w 316864"/>
              <a:gd name="T105" fmla="*/ 3100 h 219075"/>
              <a:gd name="T106" fmla="*/ 30419 w 316864"/>
              <a:gd name="T107" fmla="*/ 3807 h 219075"/>
              <a:gd name="T108" fmla="*/ 28470 w 316864"/>
              <a:gd name="T109" fmla="*/ 4228 h 219075"/>
              <a:gd name="T110" fmla="*/ 26723 w 316864"/>
              <a:gd name="T111" fmla="*/ 4368 h 219075"/>
              <a:gd name="T112" fmla="*/ 51149 w 316864"/>
              <a:gd name="T113" fmla="*/ 4368 h 219075"/>
              <a:gd name="T114" fmla="*/ 50558 w 316864"/>
              <a:gd name="T115" fmla="*/ 3273 h 219075"/>
              <a:gd name="T116" fmla="*/ 48490 w 316864"/>
              <a:gd name="T117" fmla="*/ 1366 h 219075"/>
              <a:gd name="T118" fmla="*/ 46072 w 316864"/>
              <a:gd name="T119" fmla="*/ 319 h 219075"/>
              <a:gd name="T120" fmla="*/ 43451 w 316864"/>
              <a:gd name="T121" fmla="*/ 0 h 21907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6864" h="219075">
                <a:moveTo>
                  <a:pt x="295175" y="194529"/>
                </a:moveTo>
                <a:lnTo>
                  <a:pt x="156146" y="194529"/>
                </a:lnTo>
                <a:lnTo>
                  <a:pt x="166740" y="195385"/>
                </a:lnTo>
                <a:lnTo>
                  <a:pt x="178449" y="197954"/>
                </a:lnTo>
                <a:lnTo>
                  <a:pt x="192739" y="202239"/>
                </a:lnTo>
                <a:lnTo>
                  <a:pt x="211077" y="208241"/>
                </a:lnTo>
                <a:lnTo>
                  <a:pt x="220065" y="212621"/>
                </a:lnTo>
                <a:lnTo>
                  <a:pt x="229713" y="215954"/>
                </a:lnTo>
                <a:lnTo>
                  <a:pt x="239773" y="218075"/>
                </a:lnTo>
                <a:lnTo>
                  <a:pt x="249998" y="218819"/>
                </a:lnTo>
                <a:lnTo>
                  <a:pt x="265942" y="216760"/>
                </a:lnTo>
                <a:lnTo>
                  <a:pt x="280682" y="210128"/>
                </a:lnTo>
                <a:lnTo>
                  <a:pt x="293224" y="198247"/>
                </a:lnTo>
                <a:lnTo>
                  <a:pt x="295175" y="194529"/>
                </a:lnTo>
                <a:close/>
              </a:path>
              <a:path w="316864" h="219075">
                <a:moveTo>
                  <a:pt x="58837" y="1510"/>
                </a:moveTo>
                <a:lnTo>
                  <a:pt x="18743" y="19632"/>
                </a:lnTo>
                <a:lnTo>
                  <a:pt x="3299" y="60313"/>
                </a:lnTo>
                <a:lnTo>
                  <a:pt x="0" y="95392"/>
                </a:lnTo>
                <a:lnTo>
                  <a:pt x="711" y="109214"/>
                </a:lnTo>
                <a:lnTo>
                  <a:pt x="8924" y="156555"/>
                </a:lnTo>
                <a:lnTo>
                  <a:pt x="24341" y="196916"/>
                </a:lnTo>
                <a:lnTo>
                  <a:pt x="64503" y="216054"/>
                </a:lnTo>
                <a:lnTo>
                  <a:pt x="75074" y="215259"/>
                </a:lnTo>
                <a:lnTo>
                  <a:pt x="85572" y="213045"/>
                </a:lnTo>
                <a:lnTo>
                  <a:pt x="95732" y="209671"/>
                </a:lnTo>
                <a:lnTo>
                  <a:pt x="105286" y="205395"/>
                </a:lnTo>
                <a:lnTo>
                  <a:pt x="122067" y="200640"/>
                </a:lnTo>
                <a:lnTo>
                  <a:pt x="135441" y="197244"/>
                </a:lnTo>
                <a:lnTo>
                  <a:pt x="146452" y="195208"/>
                </a:lnTo>
                <a:lnTo>
                  <a:pt x="156146" y="194529"/>
                </a:lnTo>
                <a:lnTo>
                  <a:pt x="295175" y="194529"/>
                </a:lnTo>
                <a:lnTo>
                  <a:pt x="302573" y="180437"/>
                </a:lnTo>
                <a:lnTo>
                  <a:pt x="312800" y="138099"/>
                </a:lnTo>
                <a:lnTo>
                  <a:pt x="316267" y="95309"/>
                </a:lnTo>
                <a:lnTo>
                  <a:pt x="315665" y="79733"/>
                </a:lnTo>
                <a:lnTo>
                  <a:pt x="312971" y="60505"/>
                </a:lnTo>
                <a:lnTo>
                  <a:pt x="307039" y="35975"/>
                </a:lnTo>
                <a:lnTo>
                  <a:pt x="301298" y="25454"/>
                </a:lnTo>
                <a:lnTo>
                  <a:pt x="157413" y="25454"/>
                </a:lnTo>
                <a:lnTo>
                  <a:pt x="147536" y="24727"/>
                </a:lnTo>
                <a:lnTo>
                  <a:pt x="136398" y="22556"/>
                </a:lnTo>
                <a:lnTo>
                  <a:pt x="122859" y="18959"/>
                </a:lnTo>
                <a:lnTo>
                  <a:pt x="105780" y="13954"/>
                </a:lnTo>
                <a:lnTo>
                  <a:pt x="95194" y="9185"/>
                </a:lnTo>
                <a:lnTo>
                  <a:pt x="83550" y="5221"/>
                </a:lnTo>
                <a:lnTo>
                  <a:pt x="71286" y="2512"/>
                </a:lnTo>
                <a:lnTo>
                  <a:pt x="58837" y="1510"/>
                </a:lnTo>
                <a:close/>
              </a:path>
              <a:path w="316864" h="219075">
                <a:moveTo>
                  <a:pt x="255955" y="0"/>
                </a:moveTo>
                <a:lnTo>
                  <a:pt x="244034" y="935"/>
                </a:lnTo>
                <a:lnTo>
                  <a:pt x="232325" y="3517"/>
                </a:lnTo>
                <a:lnTo>
                  <a:pt x="221212" y="7408"/>
                </a:lnTo>
                <a:lnTo>
                  <a:pt x="211077" y="12272"/>
                </a:lnTo>
                <a:lnTo>
                  <a:pt x="193196" y="18070"/>
                </a:lnTo>
                <a:lnTo>
                  <a:pt x="179184" y="22186"/>
                </a:lnTo>
                <a:lnTo>
                  <a:pt x="167703" y="24641"/>
                </a:lnTo>
                <a:lnTo>
                  <a:pt x="157413" y="25454"/>
                </a:lnTo>
                <a:lnTo>
                  <a:pt x="301298" y="25454"/>
                </a:lnTo>
                <a:lnTo>
                  <a:pt x="297817" y="19075"/>
                </a:lnTo>
                <a:lnTo>
                  <a:pt x="285637" y="7962"/>
                </a:lnTo>
                <a:lnTo>
                  <a:pt x="271388" y="1861"/>
                </a:lnTo>
                <a:lnTo>
                  <a:pt x="255955" y="0"/>
                </a:lnTo>
                <a:close/>
              </a:path>
            </a:pathLst>
          </a:custGeom>
          <a:solidFill>
            <a:srgbClr val="DD589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1917" name="object 61">
            <a:extLst>
              <a:ext uri="{FF2B5EF4-FFF2-40B4-BE49-F238E27FC236}">
                <a16:creationId xmlns:a16="http://schemas.microsoft.com/office/drawing/2014/main" id="{0FB72CF2-A29A-4AE2-9AE1-A00BCBE36228}"/>
              </a:ext>
            </a:extLst>
          </p:cNvPr>
          <p:cNvSpPr>
            <a:spLocks/>
          </p:cNvSpPr>
          <p:nvPr/>
        </p:nvSpPr>
        <p:spPr bwMode="auto">
          <a:xfrm>
            <a:off x="4532313" y="4689475"/>
            <a:ext cx="158750" cy="193675"/>
          </a:xfrm>
          <a:custGeom>
            <a:avLst/>
            <a:gdLst>
              <a:gd name="T0" fmla="*/ 15554 w 224789"/>
              <a:gd name="T1" fmla="*/ 0 h 275590"/>
              <a:gd name="T2" fmla="*/ 6667 w 224789"/>
              <a:gd name="T3" fmla="*/ 2122 h 275590"/>
              <a:gd name="T4" fmla="*/ 2038 w 224789"/>
              <a:gd name="T5" fmla="*/ 6305 h 275590"/>
              <a:gd name="T6" fmla="*/ 278 w 224789"/>
              <a:gd name="T7" fmla="*/ 10393 h 275590"/>
              <a:gd name="T8" fmla="*/ 0 w 224789"/>
              <a:gd name="T9" fmla="*/ 12234 h 275590"/>
              <a:gd name="T10" fmla="*/ 235 w 224789"/>
              <a:gd name="T11" fmla="*/ 19172 h 275590"/>
              <a:gd name="T12" fmla="*/ 1402 w 224789"/>
              <a:gd name="T13" fmla="*/ 23142 h 275590"/>
              <a:gd name="T14" fmla="*/ 3633 w 224789"/>
              <a:gd name="T15" fmla="*/ 25287 h 275590"/>
              <a:gd name="T16" fmla="*/ 7060 w 224789"/>
              <a:gd name="T17" fmla="*/ 26748 h 275590"/>
              <a:gd name="T18" fmla="*/ 10312 w 224789"/>
              <a:gd name="T19" fmla="*/ 28405 h 275590"/>
              <a:gd name="T20" fmla="*/ 12201 w 224789"/>
              <a:gd name="T21" fmla="*/ 30616 h 275590"/>
              <a:gd name="T22" fmla="*/ 13140 w 224789"/>
              <a:gd name="T23" fmla="*/ 33737 h 275590"/>
              <a:gd name="T24" fmla="*/ 13542 w 224789"/>
              <a:gd name="T25" fmla="*/ 38121 h 275590"/>
              <a:gd name="T26" fmla="*/ 15254 w 224789"/>
              <a:gd name="T27" fmla="*/ 43108 h 275590"/>
              <a:gd name="T28" fmla="*/ 19266 w 224789"/>
              <a:gd name="T29" fmla="*/ 46710 h 275590"/>
              <a:gd name="T30" fmla="*/ 24706 w 224789"/>
              <a:gd name="T31" fmla="*/ 47210 h 275590"/>
              <a:gd name="T32" fmla="*/ 30705 w 224789"/>
              <a:gd name="T33" fmla="*/ 42890 h 275590"/>
              <a:gd name="T34" fmla="*/ 33846 w 224789"/>
              <a:gd name="T35" fmla="*/ 38308 h 275590"/>
              <a:gd name="T36" fmla="*/ 36569 w 224789"/>
              <a:gd name="T37" fmla="*/ 32729 h 275590"/>
              <a:gd name="T38" fmla="*/ 38536 w 224789"/>
              <a:gd name="T39" fmla="*/ 26561 h 275590"/>
              <a:gd name="T40" fmla="*/ 39410 w 224789"/>
              <a:gd name="T41" fmla="*/ 20212 h 275590"/>
              <a:gd name="T42" fmla="*/ 38852 w 224789"/>
              <a:gd name="T43" fmla="*/ 14089 h 275590"/>
              <a:gd name="T44" fmla="*/ 36526 w 224789"/>
              <a:gd name="T45" fmla="*/ 8598 h 275590"/>
              <a:gd name="T46" fmla="*/ 32092 w 224789"/>
              <a:gd name="T47" fmla="*/ 4148 h 275590"/>
              <a:gd name="T48" fmla="*/ 25214 w 224789"/>
              <a:gd name="T49" fmla="*/ 1146 h 275590"/>
              <a:gd name="T50" fmla="*/ 15554 w 224789"/>
              <a:gd name="T51" fmla="*/ 0 h 27559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24789" h="275590">
                <a:moveTo>
                  <a:pt x="88545" y="0"/>
                </a:moveTo>
                <a:lnTo>
                  <a:pt x="37956" y="12381"/>
                </a:lnTo>
                <a:lnTo>
                  <a:pt x="11602" y="36779"/>
                </a:lnTo>
                <a:lnTo>
                  <a:pt x="1583" y="60630"/>
                </a:lnTo>
                <a:lnTo>
                  <a:pt x="0" y="71372"/>
                </a:lnTo>
                <a:lnTo>
                  <a:pt x="1339" y="111842"/>
                </a:lnTo>
                <a:lnTo>
                  <a:pt x="7981" y="135005"/>
                </a:lnTo>
                <a:lnTo>
                  <a:pt x="20680" y="147519"/>
                </a:lnTo>
                <a:lnTo>
                  <a:pt x="40189" y="156042"/>
                </a:lnTo>
                <a:lnTo>
                  <a:pt x="58705" y="165707"/>
                </a:lnTo>
                <a:lnTo>
                  <a:pt x="69457" y="178608"/>
                </a:lnTo>
                <a:lnTo>
                  <a:pt x="74800" y="196813"/>
                </a:lnTo>
                <a:lnTo>
                  <a:pt x="77090" y="222390"/>
                </a:lnTo>
                <a:lnTo>
                  <a:pt x="86838" y="251482"/>
                </a:lnTo>
                <a:lnTo>
                  <a:pt x="109671" y="272496"/>
                </a:lnTo>
                <a:lnTo>
                  <a:pt x="140638" y="275412"/>
                </a:lnTo>
                <a:lnTo>
                  <a:pt x="174791" y="250207"/>
                </a:lnTo>
                <a:lnTo>
                  <a:pt x="192672" y="223478"/>
                </a:lnTo>
                <a:lnTo>
                  <a:pt x="208172" y="190934"/>
                </a:lnTo>
                <a:lnTo>
                  <a:pt x="219370" y="154954"/>
                </a:lnTo>
                <a:lnTo>
                  <a:pt x="224343" y="117913"/>
                </a:lnTo>
                <a:lnTo>
                  <a:pt x="221168" y="82190"/>
                </a:lnTo>
                <a:lnTo>
                  <a:pt x="207923" y="50160"/>
                </a:lnTo>
                <a:lnTo>
                  <a:pt x="182686" y="24200"/>
                </a:lnTo>
                <a:lnTo>
                  <a:pt x="143534" y="6688"/>
                </a:lnTo>
                <a:lnTo>
                  <a:pt x="88545" y="0"/>
                </a:lnTo>
                <a:close/>
              </a:path>
            </a:pathLst>
          </a:custGeom>
          <a:solidFill>
            <a:srgbClr val="E8874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1918" name="object 62">
            <a:extLst>
              <a:ext uri="{FF2B5EF4-FFF2-40B4-BE49-F238E27FC236}">
                <a16:creationId xmlns:a16="http://schemas.microsoft.com/office/drawing/2014/main" id="{DF73D184-273C-4E28-A58D-644C817C14D6}"/>
              </a:ext>
            </a:extLst>
          </p:cNvPr>
          <p:cNvSpPr>
            <a:spLocks/>
          </p:cNvSpPr>
          <p:nvPr/>
        </p:nvSpPr>
        <p:spPr bwMode="auto">
          <a:xfrm>
            <a:off x="4602163" y="5173663"/>
            <a:ext cx="209550" cy="185737"/>
          </a:xfrm>
          <a:custGeom>
            <a:avLst/>
            <a:gdLst>
              <a:gd name="T0" fmla="*/ 39515 w 297814"/>
              <a:gd name="T1" fmla="*/ 0 h 262890"/>
              <a:gd name="T2" fmla="*/ 31354 w 297814"/>
              <a:gd name="T3" fmla="*/ 54 h 262890"/>
              <a:gd name="T4" fmla="*/ 20662 w 297814"/>
              <a:gd name="T5" fmla="*/ 288 h 262890"/>
              <a:gd name="T6" fmla="*/ 12908 w 297814"/>
              <a:gd name="T7" fmla="*/ 341 h 262890"/>
              <a:gd name="T8" fmla="*/ 12746 w 297814"/>
              <a:gd name="T9" fmla="*/ 341 h 262890"/>
              <a:gd name="T10" fmla="*/ 5569 w 297814"/>
              <a:gd name="T11" fmla="*/ 2026 h 262890"/>
              <a:gd name="T12" fmla="*/ 1148 w 297814"/>
              <a:gd name="T13" fmla="*/ 6219 h 262890"/>
              <a:gd name="T14" fmla="*/ 0 w 297814"/>
              <a:gd name="T15" fmla="*/ 12313 h 262890"/>
              <a:gd name="T16" fmla="*/ 2643 w 297814"/>
              <a:gd name="T17" fmla="*/ 19706 h 262890"/>
              <a:gd name="T18" fmla="*/ 6673 w 297814"/>
              <a:gd name="T19" fmla="*/ 25613 h 262890"/>
              <a:gd name="T20" fmla="*/ 9747 w 297814"/>
              <a:gd name="T21" fmla="*/ 29322 h 262890"/>
              <a:gd name="T22" fmla="*/ 12713 w 297814"/>
              <a:gd name="T23" fmla="*/ 32933 h 262890"/>
              <a:gd name="T24" fmla="*/ 16418 w 297814"/>
              <a:gd name="T25" fmla="*/ 38554 h 262890"/>
              <a:gd name="T26" fmla="*/ 18547 w 297814"/>
              <a:gd name="T27" fmla="*/ 41887 h 262890"/>
              <a:gd name="T28" fmla="*/ 20962 w 297814"/>
              <a:gd name="T29" fmla="*/ 44293 h 262890"/>
              <a:gd name="T30" fmla="*/ 23579 w 297814"/>
              <a:gd name="T31" fmla="*/ 45751 h 262890"/>
              <a:gd name="T32" fmla="*/ 26318 w 297814"/>
              <a:gd name="T33" fmla="*/ 46240 h 262890"/>
              <a:gd name="T34" fmla="*/ 29058 w 297814"/>
              <a:gd name="T35" fmla="*/ 45756 h 262890"/>
              <a:gd name="T36" fmla="*/ 31754 w 297814"/>
              <a:gd name="T37" fmla="*/ 44292 h 262890"/>
              <a:gd name="T38" fmla="*/ 34328 w 297814"/>
              <a:gd name="T39" fmla="*/ 41830 h 262890"/>
              <a:gd name="T40" fmla="*/ 36699 w 297814"/>
              <a:gd name="T41" fmla="*/ 38349 h 262890"/>
              <a:gd name="T42" fmla="*/ 42270 w 297814"/>
              <a:gd name="T43" fmla="*/ 28274 h 262890"/>
              <a:gd name="T44" fmla="*/ 44645 w 297814"/>
              <a:gd name="T45" fmla="*/ 24348 h 262890"/>
              <a:gd name="T46" fmla="*/ 48403 w 297814"/>
              <a:gd name="T47" fmla="*/ 18663 h 262890"/>
              <a:gd name="T48" fmla="*/ 51281 w 297814"/>
              <a:gd name="T49" fmla="*/ 11657 h 262890"/>
              <a:gd name="T50" fmla="*/ 50465 w 297814"/>
              <a:gd name="T51" fmla="*/ 5695 h 262890"/>
              <a:gd name="T52" fmla="*/ 46396 w 297814"/>
              <a:gd name="T53" fmla="*/ 1553 h 262890"/>
              <a:gd name="T54" fmla="*/ 39515 w 297814"/>
              <a:gd name="T55" fmla="*/ 0 h 2628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97814" h="262890">
                <a:moveTo>
                  <a:pt x="229113" y="0"/>
                </a:moveTo>
                <a:lnTo>
                  <a:pt x="181799" y="303"/>
                </a:lnTo>
                <a:lnTo>
                  <a:pt x="119801" y="1634"/>
                </a:lnTo>
                <a:lnTo>
                  <a:pt x="74843" y="1936"/>
                </a:lnTo>
                <a:lnTo>
                  <a:pt x="73900" y="1936"/>
                </a:lnTo>
                <a:lnTo>
                  <a:pt x="32291" y="11512"/>
                </a:lnTo>
                <a:lnTo>
                  <a:pt x="6657" y="35325"/>
                </a:lnTo>
                <a:lnTo>
                  <a:pt x="0" y="69943"/>
                </a:lnTo>
                <a:lnTo>
                  <a:pt x="15322" y="111933"/>
                </a:lnTo>
                <a:lnTo>
                  <a:pt x="38694" y="145496"/>
                </a:lnTo>
                <a:lnTo>
                  <a:pt x="56517" y="166558"/>
                </a:lnTo>
                <a:lnTo>
                  <a:pt x="73711" y="187075"/>
                </a:lnTo>
                <a:lnTo>
                  <a:pt x="95195" y="219005"/>
                </a:lnTo>
                <a:lnTo>
                  <a:pt x="107536" y="237936"/>
                </a:lnTo>
                <a:lnTo>
                  <a:pt x="121537" y="251600"/>
                </a:lnTo>
                <a:lnTo>
                  <a:pt x="136714" y="259879"/>
                </a:lnTo>
                <a:lnTo>
                  <a:pt x="152595" y="262665"/>
                </a:lnTo>
                <a:lnTo>
                  <a:pt x="168479" y="259916"/>
                </a:lnTo>
                <a:lnTo>
                  <a:pt x="184115" y="251598"/>
                </a:lnTo>
                <a:lnTo>
                  <a:pt x="199038" y="237609"/>
                </a:lnTo>
                <a:lnTo>
                  <a:pt x="212788" y="217840"/>
                </a:lnTo>
                <a:lnTo>
                  <a:pt x="245084" y="160607"/>
                </a:lnTo>
                <a:lnTo>
                  <a:pt x="258859" y="138306"/>
                </a:lnTo>
                <a:lnTo>
                  <a:pt x="280644" y="106010"/>
                </a:lnTo>
                <a:lnTo>
                  <a:pt x="297332" y="66215"/>
                </a:lnTo>
                <a:lnTo>
                  <a:pt x="292602" y="32355"/>
                </a:lnTo>
                <a:lnTo>
                  <a:pt x="269010" y="8820"/>
                </a:lnTo>
                <a:lnTo>
                  <a:pt x="229113" y="0"/>
                </a:lnTo>
                <a:close/>
              </a:path>
            </a:pathLst>
          </a:custGeom>
          <a:solidFill>
            <a:srgbClr val="1D9F5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1919" name="object 63">
            <a:extLst>
              <a:ext uri="{FF2B5EF4-FFF2-40B4-BE49-F238E27FC236}">
                <a16:creationId xmlns:a16="http://schemas.microsoft.com/office/drawing/2014/main" id="{5FA786FF-0927-49DE-83F9-526A63FD00D5}"/>
              </a:ext>
            </a:extLst>
          </p:cNvPr>
          <p:cNvSpPr>
            <a:spLocks/>
          </p:cNvSpPr>
          <p:nvPr/>
        </p:nvSpPr>
        <p:spPr bwMode="auto">
          <a:xfrm>
            <a:off x="6799263" y="2919413"/>
            <a:ext cx="1198562" cy="1231900"/>
          </a:xfrm>
          <a:custGeom>
            <a:avLst/>
            <a:gdLst>
              <a:gd name="T0" fmla="*/ 292619 w 1704975"/>
              <a:gd name="T1" fmla="*/ 0 h 1750695"/>
              <a:gd name="T2" fmla="*/ 29262 w 1704975"/>
              <a:gd name="T3" fmla="*/ 0 h 1750695"/>
              <a:gd name="T4" fmla="*/ 0 w 1704975"/>
              <a:gd name="T5" fmla="*/ 30199 h 1750695"/>
              <a:gd name="T6" fmla="*/ 0 w 1704975"/>
              <a:gd name="T7" fmla="*/ 301993 h 1750695"/>
              <a:gd name="T8" fmla="*/ 263357 w 1704975"/>
              <a:gd name="T9" fmla="*/ 301993 h 1750695"/>
              <a:gd name="T10" fmla="*/ 292619 w 1704975"/>
              <a:gd name="T11" fmla="*/ 271794 h 1750695"/>
              <a:gd name="T12" fmla="*/ 292619 w 1704975"/>
              <a:gd name="T13" fmla="*/ 0 h 175069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04975" h="1750695">
                <a:moveTo>
                  <a:pt x="1704473" y="0"/>
                </a:moveTo>
                <a:lnTo>
                  <a:pt x="170446" y="0"/>
                </a:lnTo>
                <a:lnTo>
                  <a:pt x="0" y="175054"/>
                </a:lnTo>
                <a:lnTo>
                  <a:pt x="0" y="1750540"/>
                </a:lnTo>
                <a:lnTo>
                  <a:pt x="1534025" y="1750540"/>
                </a:lnTo>
                <a:lnTo>
                  <a:pt x="1704473" y="1575487"/>
                </a:lnTo>
                <a:lnTo>
                  <a:pt x="1704473" y="0"/>
                </a:lnTo>
                <a:close/>
              </a:path>
            </a:pathLst>
          </a:custGeom>
          <a:solidFill>
            <a:srgbClr val="FADCC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1920" name="object 64">
            <a:extLst>
              <a:ext uri="{FF2B5EF4-FFF2-40B4-BE49-F238E27FC236}">
                <a16:creationId xmlns:a16="http://schemas.microsoft.com/office/drawing/2014/main" id="{4146A20A-2287-4BC0-B462-57F023291E6B}"/>
              </a:ext>
            </a:extLst>
          </p:cNvPr>
          <p:cNvSpPr>
            <a:spLocks/>
          </p:cNvSpPr>
          <p:nvPr/>
        </p:nvSpPr>
        <p:spPr bwMode="auto">
          <a:xfrm>
            <a:off x="6799263" y="2919413"/>
            <a:ext cx="1198562" cy="1233487"/>
          </a:xfrm>
          <a:custGeom>
            <a:avLst/>
            <a:gdLst>
              <a:gd name="T0" fmla="*/ 459 w 1704975"/>
              <a:gd name="T1" fmla="*/ 302651 h 1752600"/>
              <a:gd name="T2" fmla="*/ 459 w 1704975"/>
              <a:gd name="T3" fmla="*/ 30230 h 1752600"/>
              <a:gd name="T4" fmla="*/ 29262 w 1704975"/>
              <a:gd name="T5" fmla="*/ 0 h 1752600"/>
              <a:gd name="T6" fmla="*/ 292619 w 1704975"/>
              <a:gd name="T7" fmla="*/ 0 h 1752600"/>
              <a:gd name="T8" fmla="*/ 292619 w 1704975"/>
              <a:gd name="T9" fmla="*/ 272065 h 1752600"/>
              <a:gd name="T10" fmla="*/ 263357 w 1704975"/>
              <a:gd name="T11" fmla="*/ 302651 h 1752600"/>
              <a:gd name="T12" fmla="*/ 0 w 1704975"/>
              <a:gd name="T13" fmla="*/ 302651 h 1752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04975" h="1752600">
                <a:moveTo>
                  <a:pt x="2673" y="1752600"/>
                </a:moveTo>
                <a:lnTo>
                  <a:pt x="2673" y="175054"/>
                </a:lnTo>
                <a:lnTo>
                  <a:pt x="170446" y="0"/>
                </a:lnTo>
                <a:lnTo>
                  <a:pt x="1704473" y="0"/>
                </a:lnTo>
                <a:lnTo>
                  <a:pt x="1704473" y="1575487"/>
                </a:lnTo>
                <a:lnTo>
                  <a:pt x="1534025" y="1752600"/>
                </a:lnTo>
                <a:lnTo>
                  <a:pt x="0" y="1752600"/>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921" name="object 65">
            <a:extLst>
              <a:ext uri="{FF2B5EF4-FFF2-40B4-BE49-F238E27FC236}">
                <a16:creationId xmlns:a16="http://schemas.microsoft.com/office/drawing/2014/main" id="{A80BFEB1-0F76-41E9-B8A3-2F09AF161A8D}"/>
              </a:ext>
            </a:extLst>
          </p:cNvPr>
          <p:cNvSpPr>
            <a:spLocks/>
          </p:cNvSpPr>
          <p:nvPr/>
        </p:nvSpPr>
        <p:spPr bwMode="auto">
          <a:xfrm>
            <a:off x="6799263" y="2919413"/>
            <a:ext cx="1198562" cy="125412"/>
          </a:xfrm>
          <a:custGeom>
            <a:avLst/>
            <a:gdLst>
              <a:gd name="T0" fmla="*/ 0 w 1704975"/>
              <a:gd name="T1" fmla="*/ 31043 h 177800"/>
              <a:gd name="T2" fmla="*/ 263357 w 1704975"/>
              <a:gd name="T3" fmla="*/ 31043 h 177800"/>
              <a:gd name="T4" fmla="*/ 292619 w 1704975"/>
              <a:gd name="T5" fmla="*/ 0 h 177800"/>
              <a:gd name="T6" fmla="*/ 0 60000 65536"/>
              <a:gd name="T7" fmla="*/ 0 60000 65536"/>
              <a:gd name="T8" fmla="*/ 0 60000 65536"/>
            </a:gdLst>
            <a:ahLst/>
            <a:cxnLst>
              <a:cxn ang="T6">
                <a:pos x="T0" y="T1"/>
              </a:cxn>
              <a:cxn ang="T7">
                <a:pos x="T2" y="T3"/>
              </a:cxn>
              <a:cxn ang="T8">
                <a:pos x="T4" y="T5"/>
              </a:cxn>
            </a:cxnLst>
            <a:rect l="0" t="0" r="r" b="b"/>
            <a:pathLst>
              <a:path w="1704975" h="177800">
                <a:moveTo>
                  <a:pt x="0" y="177800"/>
                </a:moveTo>
                <a:lnTo>
                  <a:pt x="1534025" y="177800"/>
                </a:lnTo>
                <a:lnTo>
                  <a:pt x="1704473" y="0"/>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922" name="object 66">
            <a:extLst>
              <a:ext uri="{FF2B5EF4-FFF2-40B4-BE49-F238E27FC236}">
                <a16:creationId xmlns:a16="http://schemas.microsoft.com/office/drawing/2014/main" id="{B25A5421-A90E-41C6-B081-249E00946BC4}"/>
              </a:ext>
            </a:extLst>
          </p:cNvPr>
          <p:cNvSpPr>
            <a:spLocks/>
          </p:cNvSpPr>
          <p:nvPr/>
        </p:nvSpPr>
        <p:spPr bwMode="auto">
          <a:xfrm>
            <a:off x="7881938" y="3043238"/>
            <a:ext cx="0" cy="1109662"/>
          </a:xfrm>
          <a:custGeom>
            <a:avLst/>
            <a:gdLst>
              <a:gd name="T0" fmla="*/ 0 h 1577975"/>
              <a:gd name="T1" fmla="*/ 271291 h 1577975"/>
              <a:gd name="T2" fmla="*/ 0 60000 65536"/>
              <a:gd name="T3" fmla="*/ 0 60000 65536"/>
            </a:gdLst>
            <a:ahLst/>
            <a:cxnLst>
              <a:cxn ang="T2">
                <a:pos x="0" y="T0"/>
              </a:cxn>
              <a:cxn ang="T3">
                <a:pos x="0" y="T1"/>
              </a:cxn>
            </a:cxnLst>
            <a:rect l="0" t="0" r="r" b="b"/>
            <a:pathLst>
              <a:path h="1577975">
                <a:moveTo>
                  <a:pt x="0" y="0"/>
                </a:moveTo>
                <a:lnTo>
                  <a:pt x="0" y="1577545"/>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923" name="object 67">
            <a:extLst>
              <a:ext uri="{FF2B5EF4-FFF2-40B4-BE49-F238E27FC236}">
                <a16:creationId xmlns:a16="http://schemas.microsoft.com/office/drawing/2014/main" id="{40CEC0C2-22F6-4870-936F-1FA0ED8C3DAA}"/>
              </a:ext>
            </a:extLst>
          </p:cNvPr>
          <p:cNvSpPr>
            <a:spLocks/>
          </p:cNvSpPr>
          <p:nvPr/>
        </p:nvSpPr>
        <p:spPr bwMode="auto">
          <a:xfrm>
            <a:off x="6837363" y="3098800"/>
            <a:ext cx="446087" cy="446088"/>
          </a:xfrm>
          <a:custGeom>
            <a:avLst/>
            <a:gdLst>
              <a:gd name="T0" fmla="*/ 0 w 635000"/>
              <a:gd name="T1" fmla="*/ 0 h 635000"/>
              <a:gd name="T2" fmla="*/ 108643 w 635000"/>
              <a:gd name="T3" fmla="*/ 0 h 635000"/>
              <a:gd name="T4" fmla="*/ 108643 w 635000"/>
              <a:gd name="T5" fmla="*/ 108645 h 635000"/>
              <a:gd name="T6" fmla="*/ 0 w 635000"/>
              <a:gd name="T7" fmla="*/ 108645 h 635000"/>
              <a:gd name="T8" fmla="*/ 0 w 635000"/>
              <a:gd name="T9" fmla="*/ 0 h 635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5000" h="635000">
                <a:moveTo>
                  <a:pt x="0" y="0"/>
                </a:moveTo>
                <a:lnTo>
                  <a:pt x="635000" y="0"/>
                </a:lnTo>
                <a:lnTo>
                  <a:pt x="635000" y="635000"/>
                </a:lnTo>
                <a:lnTo>
                  <a:pt x="0" y="63500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1924" name="object 68">
            <a:extLst>
              <a:ext uri="{FF2B5EF4-FFF2-40B4-BE49-F238E27FC236}">
                <a16:creationId xmlns:a16="http://schemas.microsoft.com/office/drawing/2014/main" id="{DF30EEE4-AE55-4335-A244-C8DD2F4BC420}"/>
              </a:ext>
            </a:extLst>
          </p:cNvPr>
          <p:cNvSpPr>
            <a:spLocks/>
          </p:cNvSpPr>
          <p:nvPr/>
        </p:nvSpPr>
        <p:spPr bwMode="auto">
          <a:xfrm>
            <a:off x="6842125" y="3103563"/>
            <a:ext cx="446088" cy="446087"/>
          </a:xfrm>
          <a:custGeom>
            <a:avLst/>
            <a:gdLst>
              <a:gd name="T0" fmla="*/ 0 w 635000"/>
              <a:gd name="T1" fmla="*/ 0 h 635000"/>
              <a:gd name="T2" fmla="*/ 108645 w 635000"/>
              <a:gd name="T3" fmla="*/ 0 h 635000"/>
              <a:gd name="T4" fmla="*/ 108645 w 635000"/>
              <a:gd name="T5" fmla="*/ 108643 h 635000"/>
              <a:gd name="T6" fmla="*/ 0 w 635000"/>
              <a:gd name="T7" fmla="*/ 108643 h 635000"/>
              <a:gd name="T8" fmla="*/ 0 w 635000"/>
              <a:gd name="T9" fmla="*/ 0 h 635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5000" h="635000">
                <a:moveTo>
                  <a:pt x="0" y="0"/>
                </a:moveTo>
                <a:lnTo>
                  <a:pt x="635000" y="0"/>
                </a:lnTo>
                <a:lnTo>
                  <a:pt x="635000" y="635000"/>
                </a:lnTo>
                <a:lnTo>
                  <a:pt x="0" y="635000"/>
                </a:lnTo>
                <a:lnTo>
                  <a:pt x="0" y="0"/>
                </a:lnTo>
                <a:close/>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925" name="object 69">
            <a:extLst>
              <a:ext uri="{FF2B5EF4-FFF2-40B4-BE49-F238E27FC236}">
                <a16:creationId xmlns:a16="http://schemas.microsoft.com/office/drawing/2014/main" id="{143736C2-B15C-4A30-9701-D48C118A3C08}"/>
              </a:ext>
            </a:extLst>
          </p:cNvPr>
          <p:cNvSpPr>
            <a:spLocks/>
          </p:cNvSpPr>
          <p:nvPr/>
        </p:nvSpPr>
        <p:spPr bwMode="auto">
          <a:xfrm>
            <a:off x="7234238" y="3098800"/>
            <a:ext cx="0" cy="446088"/>
          </a:xfrm>
          <a:custGeom>
            <a:avLst/>
            <a:gdLst>
              <a:gd name="T0" fmla="*/ 0 h 635000"/>
              <a:gd name="T1" fmla="*/ 54322 h 635000"/>
              <a:gd name="T2" fmla="*/ 108645 h 635000"/>
              <a:gd name="T3" fmla="*/ 0 60000 65536"/>
              <a:gd name="T4" fmla="*/ 0 60000 65536"/>
              <a:gd name="T5" fmla="*/ 0 60000 65536"/>
            </a:gdLst>
            <a:ahLst/>
            <a:cxnLst>
              <a:cxn ang="T3">
                <a:pos x="0" y="T0"/>
              </a:cxn>
              <a:cxn ang="T4">
                <a:pos x="0" y="T1"/>
              </a:cxn>
              <a:cxn ang="T5">
                <a:pos x="0" y="T2"/>
              </a:cxn>
            </a:cxnLst>
            <a:rect l="0" t="0" r="r" b="b"/>
            <a:pathLst>
              <a:path h="635000">
                <a:moveTo>
                  <a:pt x="0" y="0"/>
                </a:moveTo>
                <a:lnTo>
                  <a:pt x="0" y="317500"/>
                </a:lnTo>
                <a:lnTo>
                  <a:pt x="0" y="635000"/>
                </a:lnTo>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926" name="object 70">
            <a:extLst>
              <a:ext uri="{FF2B5EF4-FFF2-40B4-BE49-F238E27FC236}">
                <a16:creationId xmlns:a16="http://schemas.microsoft.com/office/drawing/2014/main" id="{03B41604-6139-4D36-96D5-C596253F029C}"/>
              </a:ext>
            </a:extLst>
          </p:cNvPr>
          <p:cNvSpPr>
            <a:spLocks/>
          </p:cNvSpPr>
          <p:nvPr/>
        </p:nvSpPr>
        <p:spPr bwMode="auto">
          <a:xfrm>
            <a:off x="6894513" y="3098800"/>
            <a:ext cx="0" cy="446088"/>
          </a:xfrm>
          <a:custGeom>
            <a:avLst/>
            <a:gdLst>
              <a:gd name="T0" fmla="*/ 0 h 635000"/>
              <a:gd name="T1" fmla="*/ 54322 h 635000"/>
              <a:gd name="T2" fmla="*/ 108645 h 635000"/>
              <a:gd name="T3" fmla="*/ 0 60000 65536"/>
              <a:gd name="T4" fmla="*/ 0 60000 65536"/>
              <a:gd name="T5" fmla="*/ 0 60000 65536"/>
            </a:gdLst>
            <a:ahLst/>
            <a:cxnLst>
              <a:cxn ang="T3">
                <a:pos x="0" y="T0"/>
              </a:cxn>
              <a:cxn ang="T4">
                <a:pos x="0" y="T1"/>
              </a:cxn>
              <a:cxn ang="T5">
                <a:pos x="0" y="T2"/>
              </a:cxn>
            </a:cxnLst>
            <a:rect l="0" t="0" r="r" b="b"/>
            <a:pathLst>
              <a:path h="635000">
                <a:moveTo>
                  <a:pt x="0" y="0"/>
                </a:moveTo>
                <a:lnTo>
                  <a:pt x="0" y="317500"/>
                </a:lnTo>
                <a:lnTo>
                  <a:pt x="0" y="635000"/>
                </a:lnTo>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927" name="object 71">
            <a:extLst>
              <a:ext uri="{FF2B5EF4-FFF2-40B4-BE49-F238E27FC236}">
                <a16:creationId xmlns:a16="http://schemas.microsoft.com/office/drawing/2014/main" id="{A817FAC2-7B87-4CEB-894D-F9CEE6ACC293}"/>
              </a:ext>
            </a:extLst>
          </p:cNvPr>
          <p:cNvSpPr>
            <a:spLocks/>
          </p:cNvSpPr>
          <p:nvPr/>
        </p:nvSpPr>
        <p:spPr bwMode="auto">
          <a:xfrm>
            <a:off x="6991350" y="3225800"/>
            <a:ext cx="165100" cy="198438"/>
          </a:xfrm>
          <a:custGeom>
            <a:avLst/>
            <a:gdLst>
              <a:gd name="T0" fmla="*/ 15680 w 235584"/>
              <a:gd name="T1" fmla="*/ 0 h 281304"/>
              <a:gd name="T2" fmla="*/ 6721 w 235584"/>
              <a:gd name="T3" fmla="*/ 2207 h 281304"/>
              <a:gd name="T4" fmla="*/ 2055 w 235584"/>
              <a:gd name="T5" fmla="*/ 6553 h 281304"/>
              <a:gd name="T6" fmla="*/ 280 w 235584"/>
              <a:gd name="T7" fmla="*/ 10803 h 281304"/>
              <a:gd name="T8" fmla="*/ 0 w 235584"/>
              <a:gd name="T9" fmla="*/ 12717 h 281304"/>
              <a:gd name="T10" fmla="*/ 237 w 235584"/>
              <a:gd name="T11" fmla="*/ 19927 h 281304"/>
              <a:gd name="T12" fmla="*/ 1414 w 235584"/>
              <a:gd name="T13" fmla="*/ 24054 h 281304"/>
              <a:gd name="T14" fmla="*/ 3662 w 235584"/>
              <a:gd name="T15" fmla="*/ 26284 h 281304"/>
              <a:gd name="T16" fmla="*/ 7117 w 235584"/>
              <a:gd name="T17" fmla="*/ 27803 h 281304"/>
              <a:gd name="T18" fmla="*/ 10396 w 235584"/>
              <a:gd name="T19" fmla="*/ 29524 h 281304"/>
              <a:gd name="T20" fmla="*/ 12300 w 235584"/>
              <a:gd name="T21" fmla="*/ 31823 h 281304"/>
              <a:gd name="T22" fmla="*/ 13246 w 235584"/>
              <a:gd name="T23" fmla="*/ 35067 h 281304"/>
              <a:gd name="T24" fmla="*/ 13652 w 235584"/>
              <a:gd name="T25" fmla="*/ 39624 h 281304"/>
              <a:gd name="T26" fmla="*/ 15377 w 235584"/>
              <a:gd name="T27" fmla="*/ 44807 h 281304"/>
              <a:gd name="T28" fmla="*/ 19421 w 235584"/>
              <a:gd name="T29" fmla="*/ 48551 h 281304"/>
              <a:gd name="T30" fmla="*/ 24905 w 235584"/>
              <a:gd name="T31" fmla="*/ 49071 h 281304"/>
              <a:gd name="T32" fmla="*/ 30953 w 235584"/>
              <a:gd name="T33" fmla="*/ 44580 h 281304"/>
              <a:gd name="T34" fmla="*/ 34119 w 235584"/>
              <a:gd name="T35" fmla="*/ 39817 h 281304"/>
              <a:gd name="T36" fmla="*/ 36864 w 235584"/>
              <a:gd name="T37" fmla="*/ 34019 h 281304"/>
              <a:gd name="T38" fmla="*/ 38847 w 235584"/>
              <a:gd name="T39" fmla="*/ 27609 h 281304"/>
              <a:gd name="T40" fmla="*/ 39728 w 235584"/>
              <a:gd name="T41" fmla="*/ 21009 h 281304"/>
              <a:gd name="T42" fmla="*/ 39166 w 235584"/>
              <a:gd name="T43" fmla="*/ 14644 h 281304"/>
              <a:gd name="T44" fmla="*/ 36820 w 235584"/>
              <a:gd name="T45" fmla="*/ 8937 h 281304"/>
              <a:gd name="T46" fmla="*/ 32351 w 235584"/>
              <a:gd name="T47" fmla="*/ 4312 h 281304"/>
              <a:gd name="T48" fmla="*/ 25418 w 235584"/>
              <a:gd name="T49" fmla="*/ 1191 h 281304"/>
              <a:gd name="T50" fmla="*/ 15680 w 235584"/>
              <a:gd name="T51" fmla="*/ 0 h 28130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35584" h="281304">
                <a:moveTo>
                  <a:pt x="92755" y="0"/>
                </a:moveTo>
                <a:lnTo>
                  <a:pt x="39761" y="12629"/>
                </a:lnTo>
                <a:lnTo>
                  <a:pt x="12154" y="37514"/>
                </a:lnTo>
                <a:lnTo>
                  <a:pt x="1659" y="61842"/>
                </a:lnTo>
                <a:lnTo>
                  <a:pt x="0" y="72798"/>
                </a:lnTo>
                <a:lnTo>
                  <a:pt x="1403" y="114078"/>
                </a:lnTo>
                <a:lnTo>
                  <a:pt x="8361" y="137704"/>
                </a:lnTo>
                <a:lnTo>
                  <a:pt x="21663" y="150468"/>
                </a:lnTo>
                <a:lnTo>
                  <a:pt x="42100" y="159161"/>
                </a:lnTo>
                <a:lnTo>
                  <a:pt x="61496" y="169019"/>
                </a:lnTo>
                <a:lnTo>
                  <a:pt x="72760" y="182178"/>
                </a:lnTo>
                <a:lnTo>
                  <a:pt x="78357" y="200747"/>
                </a:lnTo>
                <a:lnTo>
                  <a:pt x="80756" y="226835"/>
                </a:lnTo>
                <a:lnTo>
                  <a:pt x="90968" y="256508"/>
                </a:lnTo>
                <a:lnTo>
                  <a:pt x="114885" y="277942"/>
                </a:lnTo>
                <a:lnTo>
                  <a:pt x="147325" y="280916"/>
                </a:lnTo>
                <a:lnTo>
                  <a:pt x="183102" y="255207"/>
                </a:lnTo>
                <a:lnTo>
                  <a:pt x="201833" y="227943"/>
                </a:lnTo>
                <a:lnTo>
                  <a:pt x="218070" y="194750"/>
                </a:lnTo>
                <a:lnTo>
                  <a:pt x="229801" y="158050"/>
                </a:lnTo>
                <a:lnTo>
                  <a:pt x="235010" y="120270"/>
                </a:lnTo>
                <a:lnTo>
                  <a:pt x="231684" y="83832"/>
                </a:lnTo>
                <a:lnTo>
                  <a:pt x="217809" y="51162"/>
                </a:lnTo>
                <a:lnTo>
                  <a:pt x="191372" y="24684"/>
                </a:lnTo>
                <a:lnTo>
                  <a:pt x="150359" y="6821"/>
                </a:lnTo>
                <a:lnTo>
                  <a:pt x="92755" y="0"/>
                </a:lnTo>
                <a:close/>
              </a:path>
            </a:pathLst>
          </a:custGeom>
          <a:solidFill>
            <a:srgbClr val="E8874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1928" name="object 72">
            <a:extLst>
              <a:ext uri="{FF2B5EF4-FFF2-40B4-BE49-F238E27FC236}">
                <a16:creationId xmlns:a16="http://schemas.microsoft.com/office/drawing/2014/main" id="{DD46AC45-D340-436C-8CB0-115F9507C3AF}"/>
              </a:ext>
            </a:extLst>
          </p:cNvPr>
          <p:cNvSpPr>
            <a:spLocks/>
          </p:cNvSpPr>
          <p:nvPr/>
        </p:nvSpPr>
        <p:spPr bwMode="auto">
          <a:xfrm>
            <a:off x="6837363" y="3633788"/>
            <a:ext cx="446087" cy="447675"/>
          </a:xfrm>
          <a:custGeom>
            <a:avLst/>
            <a:gdLst>
              <a:gd name="T0" fmla="*/ 0 w 635000"/>
              <a:gd name="T1" fmla="*/ 0 h 635000"/>
              <a:gd name="T2" fmla="*/ 108643 w 635000"/>
              <a:gd name="T3" fmla="*/ 0 h 635000"/>
              <a:gd name="T4" fmla="*/ 108643 w 635000"/>
              <a:gd name="T5" fmla="*/ 110591 h 635000"/>
              <a:gd name="T6" fmla="*/ 0 w 635000"/>
              <a:gd name="T7" fmla="*/ 110591 h 635000"/>
              <a:gd name="T8" fmla="*/ 0 w 635000"/>
              <a:gd name="T9" fmla="*/ 0 h 635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5000" h="635000">
                <a:moveTo>
                  <a:pt x="0" y="0"/>
                </a:moveTo>
                <a:lnTo>
                  <a:pt x="635000" y="0"/>
                </a:lnTo>
                <a:lnTo>
                  <a:pt x="635000" y="635000"/>
                </a:lnTo>
                <a:lnTo>
                  <a:pt x="0" y="63500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1929" name="object 73">
            <a:extLst>
              <a:ext uri="{FF2B5EF4-FFF2-40B4-BE49-F238E27FC236}">
                <a16:creationId xmlns:a16="http://schemas.microsoft.com/office/drawing/2014/main" id="{925222E7-C3C3-4A32-8169-375DB1FAB915}"/>
              </a:ext>
            </a:extLst>
          </p:cNvPr>
          <p:cNvSpPr>
            <a:spLocks/>
          </p:cNvSpPr>
          <p:nvPr/>
        </p:nvSpPr>
        <p:spPr bwMode="auto">
          <a:xfrm>
            <a:off x="6842125" y="3638550"/>
            <a:ext cx="446088" cy="446088"/>
          </a:xfrm>
          <a:custGeom>
            <a:avLst/>
            <a:gdLst>
              <a:gd name="T0" fmla="*/ 0 w 635000"/>
              <a:gd name="T1" fmla="*/ 0 h 635000"/>
              <a:gd name="T2" fmla="*/ 108645 w 635000"/>
              <a:gd name="T3" fmla="*/ 0 h 635000"/>
              <a:gd name="T4" fmla="*/ 108645 w 635000"/>
              <a:gd name="T5" fmla="*/ 108645 h 635000"/>
              <a:gd name="T6" fmla="*/ 0 w 635000"/>
              <a:gd name="T7" fmla="*/ 108645 h 635000"/>
              <a:gd name="T8" fmla="*/ 0 w 635000"/>
              <a:gd name="T9" fmla="*/ 0 h 635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5000" h="635000">
                <a:moveTo>
                  <a:pt x="0" y="0"/>
                </a:moveTo>
                <a:lnTo>
                  <a:pt x="635000" y="0"/>
                </a:lnTo>
                <a:lnTo>
                  <a:pt x="635000" y="635000"/>
                </a:lnTo>
                <a:lnTo>
                  <a:pt x="0" y="635000"/>
                </a:lnTo>
                <a:lnTo>
                  <a:pt x="0" y="0"/>
                </a:lnTo>
                <a:close/>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930" name="object 74">
            <a:extLst>
              <a:ext uri="{FF2B5EF4-FFF2-40B4-BE49-F238E27FC236}">
                <a16:creationId xmlns:a16="http://schemas.microsoft.com/office/drawing/2014/main" id="{6D457910-882C-4751-9282-BA34C5FE1211}"/>
              </a:ext>
            </a:extLst>
          </p:cNvPr>
          <p:cNvSpPr>
            <a:spLocks/>
          </p:cNvSpPr>
          <p:nvPr/>
        </p:nvSpPr>
        <p:spPr bwMode="auto">
          <a:xfrm>
            <a:off x="7234238" y="3633788"/>
            <a:ext cx="0" cy="447675"/>
          </a:xfrm>
          <a:custGeom>
            <a:avLst/>
            <a:gdLst>
              <a:gd name="T0" fmla="*/ 0 h 635000"/>
              <a:gd name="T1" fmla="*/ 55295 h 635000"/>
              <a:gd name="T2" fmla="*/ 110591 h 635000"/>
              <a:gd name="T3" fmla="*/ 0 60000 65536"/>
              <a:gd name="T4" fmla="*/ 0 60000 65536"/>
              <a:gd name="T5" fmla="*/ 0 60000 65536"/>
            </a:gdLst>
            <a:ahLst/>
            <a:cxnLst>
              <a:cxn ang="T3">
                <a:pos x="0" y="T0"/>
              </a:cxn>
              <a:cxn ang="T4">
                <a:pos x="0" y="T1"/>
              </a:cxn>
              <a:cxn ang="T5">
                <a:pos x="0" y="T2"/>
              </a:cxn>
            </a:cxnLst>
            <a:rect l="0" t="0" r="r" b="b"/>
            <a:pathLst>
              <a:path h="635000">
                <a:moveTo>
                  <a:pt x="0" y="0"/>
                </a:moveTo>
                <a:lnTo>
                  <a:pt x="0" y="317500"/>
                </a:lnTo>
                <a:lnTo>
                  <a:pt x="0" y="635000"/>
                </a:lnTo>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931" name="object 75">
            <a:extLst>
              <a:ext uri="{FF2B5EF4-FFF2-40B4-BE49-F238E27FC236}">
                <a16:creationId xmlns:a16="http://schemas.microsoft.com/office/drawing/2014/main" id="{01299D37-FD5A-4223-9707-B83FE610F5B4}"/>
              </a:ext>
            </a:extLst>
          </p:cNvPr>
          <p:cNvSpPr>
            <a:spLocks/>
          </p:cNvSpPr>
          <p:nvPr/>
        </p:nvSpPr>
        <p:spPr bwMode="auto">
          <a:xfrm>
            <a:off x="6894513" y="3633788"/>
            <a:ext cx="0" cy="447675"/>
          </a:xfrm>
          <a:custGeom>
            <a:avLst/>
            <a:gdLst>
              <a:gd name="T0" fmla="*/ 0 h 635000"/>
              <a:gd name="T1" fmla="*/ 55295 h 635000"/>
              <a:gd name="T2" fmla="*/ 110591 h 635000"/>
              <a:gd name="T3" fmla="*/ 0 60000 65536"/>
              <a:gd name="T4" fmla="*/ 0 60000 65536"/>
              <a:gd name="T5" fmla="*/ 0 60000 65536"/>
            </a:gdLst>
            <a:ahLst/>
            <a:cxnLst>
              <a:cxn ang="T3">
                <a:pos x="0" y="T0"/>
              </a:cxn>
              <a:cxn ang="T4">
                <a:pos x="0" y="T1"/>
              </a:cxn>
              <a:cxn ang="T5">
                <a:pos x="0" y="T2"/>
              </a:cxn>
            </a:cxnLst>
            <a:rect l="0" t="0" r="r" b="b"/>
            <a:pathLst>
              <a:path h="635000">
                <a:moveTo>
                  <a:pt x="0" y="0"/>
                </a:moveTo>
                <a:lnTo>
                  <a:pt x="0" y="317500"/>
                </a:lnTo>
                <a:lnTo>
                  <a:pt x="0" y="635000"/>
                </a:lnTo>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932" name="object 76">
            <a:extLst>
              <a:ext uri="{FF2B5EF4-FFF2-40B4-BE49-F238E27FC236}">
                <a16:creationId xmlns:a16="http://schemas.microsoft.com/office/drawing/2014/main" id="{6AA613C0-F691-491C-A69A-9DAF5E638951}"/>
              </a:ext>
            </a:extLst>
          </p:cNvPr>
          <p:cNvSpPr>
            <a:spLocks/>
          </p:cNvSpPr>
          <p:nvPr/>
        </p:nvSpPr>
        <p:spPr bwMode="auto">
          <a:xfrm>
            <a:off x="6934200" y="3724275"/>
            <a:ext cx="260350" cy="177800"/>
          </a:xfrm>
          <a:custGeom>
            <a:avLst/>
            <a:gdLst>
              <a:gd name="T0" fmla="*/ 30258 w 368934"/>
              <a:gd name="T1" fmla="*/ 0 h 254000"/>
              <a:gd name="T2" fmla="*/ 22237 w 368934"/>
              <a:gd name="T3" fmla="*/ 2235 h 254000"/>
              <a:gd name="T4" fmla="*/ 16616 w 368934"/>
              <a:gd name="T5" fmla="*/ 6108 h 254000"/>
              <a:gd name="T6" fmla="*/ 9324 w 368934"/>
              <a:gd name="T7" fmla="*/ 11668 h 254000"/>
              <a:gd name="T8" fmla="*/ 3703 w 368934"/>
              <a:gd name="T9" fmla="*/ 15539 h 254000"/>
              <a:gd name="T10" fmla="*/ 648 w 368934"/>
              <a:gd name="T11" fmla="*/ 18584 h 254000"/>
              <a:gd name="T12" fmla="*/ 0 w 368934"/>
              <a:gd name="T13" fmla="*/ 21816 h 254000"/>
              <a:gd name="T14" fmla="*/ 1461 w 368934"/>
              <a:gd name="T15" fmla="*/ 25001 h 254000"/>
              <a:gd name="T16" fmla="*/ 4730 w 368934"/>
              <a:gd name="T17" fmla="*/ 27903 h 254000"/>
              <a:gd name="T18" fmla="*/ 9990 w 368934"/>
              <a:gd name="T19" fmla="*/ 31412 h 254000"/>
              <a:gd name="T20" fmla="*/ 17079 w 368934"/>
              <a:gd name="T21" fmla="*/ 36287 h 254000"/>
              <a:gd name="T22" fmla="*/ 24561 w 368934"/>
              <a:gd name="T23" fmla="*/ 41038 h 254000"/>
              <a:gd name="T24" fmla="*/ 31923 w 368934"/>
              <a:gd name="T25" fmla="*/ 42690 h 254000"/>
              <a:gd name="T26" fmla="*/ 34234 w 368934"/>
              <a:gd name="T27" fmla="*/ 42529 h 254000"/>
              <a:gd name="T28" fmla="*/ 36523 w 368934"/>
              <a:gd name="T29" fmla="*/ 42038 h 254000"/>
              <a:gd name="T30" fmla="*/ 38753 w 368934"/>
              <a:gd name="T31" fmla="*/ 41204 h 254000"/>
              <a:gd name="T32" fmla="*/ 40890 w 368934"/>
              <a:gd name="T33" fmla="*/ 40018 h 254000"/>
              <a:gd name="T34" fmla="*/ 46707 w 368934"/>
              <a:gd name="T35" fmla="*/ 36278 h 254000"/>
              <a:gd name="T36" fmla="*/ 50808 w 368934"/>
              <a:gd name="T37" fmla="*/ 33800 h 254000"/>
              <a:gd name="T38" fmla="*/ 54961 w 368934"/>
              <a:gd name="T39" fmla="*/ 31356 h 254000"/>
              <a:gd name="T40" fmla="*/ 60934 w 368934"/>
              <a:gd name="T41" fmla="*/ 27717 h 254000"/>
              <a:gd name="T42" fmla="*/ 63947 w 368934"/>
              <a:gd name="T43" fmla="*/ 24658 h 254000"/>
              <a:gd name="T44" fmla="*/ 64501 w 368934"/>
              <a:gd name="T45" fmla="*/ 21389 h 254000"/>
              <a:gd name="T46" fmla="*/ 62948 w 368934"/>
              <a:gd name="T47" fmla="*/ 18167 h 254000"/>
              <a:gd name="T48" fmla="*/ 41790 w 368934"/>
              <a:gd name="T49" fmla="*/ 3509 h 254000"/>
              <a:gd name="T50" fmla="*/ 33343 w 368934"/>
              <a:gd name="T51" fmla="*/ 251 h 254000"/>
              <a:gd name="T52" fmla="*/ 30258 w 368934"/>
              <a:gd name="T53" fmla="*/ 0 h 25400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368934" h="254000">
                <a:moveTo>
                  <a:pt x="172903" y="0"/>
                </a:moveTo>
                <a:lnTo>
                  <a:pt x="127065" y="13299"/>
                </a:lnTo>
                <a:lnTo>
                  <a:pt x="94948" y="36336"/>
                </a:lnTo>
                <a:lnTo>
                  <a:pt x="53280" y="69426"/>
                </a:lnTo>
                <a:lnTo>
                  <a:pt x="21163" y="92457"/>
                </a:lnTo>
                <a:lnTo>
                  <a:pt x="3703" y="110570"/>
                </a:lnTo>
                <a:lnTo>
                  <a:pt x="0" y="129800"/>
                </a:lnTo>
                <a:lnTo>
                  <a:pt x="8345" y="148749"/>
                </a:lnTo>
                <a:lnTo>
                  <a:pt x="27029" y="166016"/>
                </a:lnTo>
                <a:lnTo>
                  <a:pt x="57087" y="186894"/>
                </a:lnTo>
                <a:lnTo>
                  <a:pt x="97594" y="215904"/>
                </a:lnTo>
                <a:lnTo>
                  <a:pt x="140341" y="244176"/>
                </a:lnTo>
                <a:lnTo>
                  <a:pt x="182413" y="254000"/>
                </a:lnTo>
                <a:lnTo>
                  <a:pt x="195622" y="253041"/>
                </a:lnTo>
                <a:lnTo>
                  <a:pt x="208697" y="250119"/>
                </a:lnTo>
                <a:lnTo>
                  <a:pt x="221440" y="245161"/>
                </a:lnTo>
                <a:lnTo>
                  <a:pt x="233652" y="238097"/>
                </a:lnTo>
                <a:lnTo>
                  <a:pt x="266893" y="215845"/>
                </a:lnTo>
                <a:lnTo>
                  <a:pt x="290327" y="201108"/>
                </a:lnTo>
                <a:lnTo>
                  <a:pt x="314057" y="186570"/>
                </a:lnTo>
                <a:lnTo>
                  <a:pt x="348184" y="164917"/>
                </a:lnTo>
                <a:lnTo>
                  <a:pt x="365402" y="146714"/>
                </a:lnTo>
                <a:lnTo>
                  <a:pt x="368573" y="127264"/>
                </a:lnTo>
                <a:lnTo>
                  <a:pt x="359698" y="108091"/>
                </a:lnTo>
                <a:lnTo>
                  <a:pt x="238798" y="20877"/>
                </a:lnTo>
                <a:lnTo>
                  <a:pt x="190527" y="1493"/>
                </a:lnTo>
                <a:lnTo>
                  <a:pt x="172903" y="0"/>
                </a:lnTo>
                <a:close/>
              </a:path>
            </a:pathLst>
          </a:custGeom>
          <a:solidFill>
            <a:srgbClr val="3DB5B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1933" name="object 77">
            <a:extLst>
              <a:ext uri="{FF2B5EF4-FFF2-40B4-BE49-F238E27FC236}">
                <a16:creationId xmlns:a16="http://schemas.microsoft.com/office/drawing/2014/main" id="{328FD087-4C05-4418-A7E4-096B4E21F6CB}"/>
              </a:ext>
            </a:extLst>
          </p:cNvPr>
          <p:cNvSpPr>
            <a:spLocks/>
          </p:cNvSpPr>
          <p:nvPr/>
        </p:nvSpPr>
        <p:spPr bwMode="auto">
          <a:xfrm>
            <a:off x="7372350" y="3098800"/>
            <a:ext cx="447675" cy="446088"/>
          </a:xfrm>
          <a:custGeom>
            <a:avLst/>
            <a:gdLst>
              <a:gd name="T0" fmla="*/ 0 w 635000"/>
              <a:gd name="T1" fmla="*/ 0 h 635000"/>
              <a:gd name="T2" fmla="*/ 110591 w 635000"/>
              <a:gd name="T3" fmla="*/ 0 h 635000"/>
              <a:gd name="T4" fmla="*/ 110591 w 635000"/>
              <a:gd name="T5" fmla="*/ 108645 h 635000"/>
              <a:gd name="T6" fmla="*/ 0 w 635000"/>
              <a:gd name="T7" fmla="*/ 108645 h 635000"/>
              <a:gd name="T8" fmla="*/ 0 w 635000"/>
              <a:gd name="T9" fmla="*/ 0 h 635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5000" h="635000">
                <a:moveTo>
                  <a:pt x="0" y="0"/>
                </a:moveTo>
                <a:lnTo>
                  <a:pt x="635000" y="0"/>
                </a:lnTo>
                <a:lnTo>
                  <a:pt x="635000" y="635000"/>
                </a:lnTo>
                <a:lnTo>
                  <a:pt x="0" y="63500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1934" name="object 78">
            <a:extLst>
              <a:ext uri="{FF2B5EF4-FFF2-40B4-BE49-F238E27FC236}">
                <a16:creationId xmlns:a16="http://schemas.microsoft.com/office/drawing/2014/main" id="{A49CBA2C-6B17-413C-B721-A63ACE704B42}"/>
              </a:ext>
            </a:extLst>
          </p:cNvPr>
          <p:cNvSpPr>
            <a:spLocks/>
          </p:cNvSpPr>
          <p:nvPr/>
        </p:nvSpPr>
        <p:spPr bwMode="auto">
          <a:xfrm>
            <a:off x="7377113" y="3103563"/>
            <a:ext cx="446087" cy="446087"/>
          </a:xfrm>
          <a:custGeom>
            <a:avLst/>
            <a:gdLst>
              <a:gd name="T0" fmla="*/ 0 w 635000"/>
              <a:gd name="T1" fmla="*/ 0 h 635000"/>
              <a:gd name="T2" fmla="*/ 108643 w 635000"/>
              <a:gd name="T3" fmla="*/ 0 h 635000"/>
              <a:gd name="T4" fmla="*/ 108643 w 635000"/>
              <a:gd name="T5" fmla="*/ 108643 h 635000"/>
              <a:gd name="T6" fmla="*/ 0 w 635000"/>
              <a:gd name="T7" fmla="*/ 108643 h 635000"/>
              <a:gd name="T8" fmla="*/ 0 w 635000"/>
              <a:gd name="T9" fmla="*/ 0 h 635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5000" h="635000">
                <a:moveTo>
                  <a:pt x="0" y="0"/>
                </a:moveTo>
                <a:lnTo>
                  <a:pt x="635000" y="0"/>
                </a:lnTo>
                <a:lnTo>
                  <a:pt x="635000" y="635000"/>
                </a:lnTo>
                <a:lnTo>
                  <a:pt x="0" y="635000"/>
                </a:lnTo>
                <a:lnTo>
                  <a:pt x="0" y="0"/>
                </a:lnTo>
                <a:close/>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935" name="object 79">
            <a:extLst>
              <a:ext uri="{FF2B5EF4-FFF2-40B4-BE49-F238E27FC236}">
                <a16:creationId xmlns:a16="http://schemas.microsoft.com/office/drawing/2014/main" id="{2D67A83C-2487-41A9-A6D0-22F7F0419BB0}"/>
              </a:ext>
            </a:extLst>
          </p:cNvPr>
          <p:cNvSpPr>
            <a:spLocks/>
          </p:cNvSpPr>
          <p:nvPr/>
        </p:nvSpPr>
        <p:spPr bwMode="auto">
          <a:xfrm>
            <a:off x="7770813" y="3098800"/>
            <a:ext cx="0" cy="446088"/>
          </a:xfrm>
          <a:custGeom>
            <a:avLst/>
            <a:gdLst>
              <a:gd name="T0" fmla="*/ 0 h 635000"/>
              <a:gd name="T1" fmla="*/ 54322 h 635000"/>
              <a:gd name="T2" fmla="*/ 108645 h 635000"/>
              <a:gd name="T3" fmla="*/ 0 60000 65536"/>
              <a:gd name="T4" fmla="*/ 0 60000 65536"/>
              <a:gd name="T5" fmla="*/ 0 60000 65536"/>
            </a:gdLst>
            <a:ahLst/>
            <a:cxnLst>
              <a:cxn ang="T3">
                <a:pos x="0" y="T0"/>
              </a:cxn>
              <a:cxn ang="T4">
                <a:pos x="0" y="T1"/>
              </a:cxn>
              <a:cxn ang="T5">
                <a:pos x="0" y="T2"/>
              </a:cxn>
            </a:cxnLst>
            <a:rect l="0" t="0" r="r" b="b"/>
            <a:pathLst>
              <a:path h="635000">
                <a:moveTo>
                  <a:pt x="0" y="0"/>
                </a:moveTo>
                <a:lnTo>
                  <a:pt x="0" y="317500"/>
                </a:lnTo>
                <a:lnTo>
                  <a:pt x="0" y="635000"/>
                </a:lnTo>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936" name="object 80">
            <a:extLst>
              <a:ext uri="{FF2B5EF4-FFF2-40B4-BE49-F238E27FC236}">
                <a16:creationId xmlns:a16="http://schemas.microsoft.com/office/drawing/2014/main" id="{B5672A01-2B22-4AEE-A885-D5D5DBA716F0}"/>
              </a:ext>
            </a:extLst>
          </p:cNvPr>
          <p:cNvSpPr>
            <a:spLocks/>
          </p:cNvSpPr>
          <p:nvPr/>
        </p:nvSpPr>
        <p:spPr bwMode="auto">
          <a:xfrm>
            <a:off x="7431088" y="3098800"/>
            <a:ext cx="0" cy="446088"/>
          </a:xfrm>
          <a:custGeom>
            <a:avLst/>
            <a:gdLst>
              <a:gd name="T0" fmla="*/ 0 h 635000"/>
              <a:gd name="T1" fmla="*/ 54322 h 635000"/>
              <a:gd name="T2" fmla="*/ 108645 h 635000"/>
              <a:gd name="T3" fmla="*/ 0 60000 65536"/>
              <a:gd name="T4" fmla="*/ 0 60000 65536"/>
              <a:gd name="T5" fmla="*/ 0 60000 65536"/>
            </a:gdLst>
            <a:ahLst/>
            <a:cxnLst>
              <a:cxn ang="T3">
                <a:pos x="0" y="T0"/>
              </a:cxn>
              <a:cxn ang="T4">
                <a:pos x="0" y="T1"/>
              </a:cxn>
              <a:cxn ang="T5">
                <a:pos x="0" y="T2"/>
              </a:cxn>
            </a:cxnLst>
            <a:rect l="0" t="0" r="r" b="b"/>
            <a:pathLst>
              <a:path h="635000">
                <a:moveTo>
                  <a:pt x="0" y="0"/>
                </a:moveTo>
                <a:lnTo>
                  <a:pt x="0" y="317500"/>
                </a:lnTo>
                <a:lnTo>
                  <a:pt x="0" y="635000"/>
                </a:lnTo>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937" name="object 81">
            <a:extLst>
              <a:ext uri="{FF2B5EF4-FFF2-40B4-BE49-F238E27FC236}">
                <a16:creationId xmlns:a16="http://schemas.microsoft.com/office/drawing/2014/main" id="{2ECA35A7-EA02-4699-9DA1-4E19FA9DCE48}"/>
              </a:ext>
            </a:extLst>
          </p:cNvPr>
          <p:cNvSpPr>
            <a:spLocks/>
          </p:cNvSpPr>
          <p:nvPr/>
        </p:nvSpPr>
        <p:spPr bwMode="auto">
          <a:xfrm>
            <a:off x="7526338" y="3225800"/>
            <a:ext cx="165100" cy="198438"/>
          </a:xfrm>
          <a:custGeom>
            <a:avLst/>
            <a:gdLst>
              <a:gd name="T0" fmla="*/ 15680 w 235584"/>
              <a:gd name="T1" fmla="*/ 0 h 281304"/>
              <a:gd name="T2" fmla="*/ 6721 w 235584"/>
              <a:gd name="T3" fmla="*/ 2207 h 281304"/>
              <a:gd name="T4" fmla="*/ 2055 w 235584"/>
              <a:gd name="T5" fmla="*/ 6553 h 281304"/>
              <a:gd name="T6" fmla="*/ 280 w 235584"/>
              <a:gd name="T7" fmla="*/ 10803 h 281304"/>
              <a:gd name="T8" fmla="*/ 0 w 235584"/>
              <a:gd name="T9" fmla="*/ 12717 h 281304"/>
              <a:gd name="T10" fmla="*/ 237 w 235584"/>
              <a:gd name="T11" fmla="*/ 19927 h 281304"/>
              <a:gd name="T12" fmla="*/ 1414 w 235584"/>
              <a:gd name="T13" fmla="*/ 24054 h 281304"/>
              <a:gd name="T14" fmla="*/ 3662 w 235584"/>
              <a:gd name="T15" fmla="*/ 26284 h 281304"/>
              <a:gd name="T16" fmla="*/ 7117 w 235584"/>
              <a:gd name="T17" fmla="*/ 27803 h 281304"/>
              <a:gd name="T18" fmla="*/ 10396 w 235584"/>
              <a:gd name="T19" fmla="*/ 29524 h 281304"/>
              <a:gd name="T20" fmla="*/ 12300 w 235584"/>
              <a:gd name="T21" fmla="*/ 31823 h 281304"/>
              <a:gd name="T22" fmla="*/ 13246 w 235584"/>
              <a:gd name="T23" fmla="*/ 35067 h 281304"/>
              <a:gd name="T24" fmla="*/ 13652 w 235584"/>
              <a:gd name="T25" fmla="*/ 39624 h 281304"/>
              <a:gd name="T26" fmla="*/ 15377 w 235584"/>
              <a:gd name="T27" fmla="*/ 44807 h 281304"/>
              <a:gd name="T28" fmla="*/ 19421 w 235584"/>
              <a:gd name="T29" fmla="*/ 48551 h 281304"/>
              <a:gd name="T30" fmla="*/ 24905 w 235584"/>
              <a:gd name="T31" fmla="*/ 49071 h 281304"/>
              <a:gd name="T32" fmla="*/ 30953 w 235584"/>
              <a:gd name="T33" fmla="*/ 44580 h 281304"/>
              <a:gd name="T34" fmla="*/ 34119 w 235584"/>
              <a:gd name="T35" fmla="*/ 39817 h 281304"/>
              <a:gd name="T36" fmla="*/ 36864 w 235584"/>
              <a:gd name="T37" fmla="*/ 34019 h 281304"/>
              <a:gd name="T38" fmla="*/ 38847 w 235584"/>
              <a:gd name="T39" fmla="*/ 27609 h 281304"/>
              <a:gd name="T40" fmla="*/ 39728 w 235584"/>
              <a:gd name="T41" fmla="*/ 21009 h 281304"/>
              <a:gd name="T42" fmla="*/ 39166 w 235584"/>
              <a:gd name="T43" fmla="*/ 14644 h 281304"/>
              <a:gd name="T44" fmla="*/ 36820 w 235584"/>
              <a:gd name="T45" fmla="*/ 8937 h 281304"/>
              <a:gd name="T46" fmla="*/ 32351 w 235584"/>
              <a:gd name="T47" fmla="*/ 4312 h 281304"/>
              <a:gd name="T48" fmla="*/ 25418 w 235584"/>
              <a:gd name="T49" fmla="*/ 1191 h 281304"/>
              <a:gd name="T50" fmla="*/ 15680 w 235584"/>
              <a:gd name="T51" fmla="*/ 0 h 28130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35584" h="281304">
                <a:moveTo>
                  <a:pt x="92755" y="0"/>
                </a:moveTo>
                <a:lnTo>
                  <a:pt x="39761" y="12629"/>
                </a:lnTo>
                <a:lnTo>
                  <a:pt x="12154" y="37514"/>
                </a:lnTo>
                <a:lnTo>
                  <a:pt x="1659" y="61842"/>
                </a:lnTo>
                <a:lnTo>
                  <a:pt x="0" y="72798"/>
                </a:lnTo>
                <a:lnTo>
                  <a:pt x="1403" y="114078"/>
                </a:lnTo>
                <a:lnTo>
                  <a:pt x="8361" y="137704"/>
                </a:lnTo>
                <a:lnTo>
                  <a:pt x="21663" y="150468"/>
                </a:lnTo>
                <a:lnTo>
                  <a:pt x="42100" y="159161"/>
                </a:lnTo>
                <a:lnTo>
                  <a:pt x="61496" y="169019"/>
                </a:lnTo>
                <a:lnTo>
                  <a:pt x="72760" y="182178"/>
                </a:lnTo>
                <a:lnTo>
                  <a:pt x="78357" y="200747"/>
                </a:lnTo>
                <a:lnTo>
                  <a:pt x="80756" y="226835"/>
                </a:lnTo>
                <a:lnTo>
                  <a:pt x="90968" y="256508"/>
                </a:lnTo>
                <a:lnTo>
                  <a:pt x="114885" y="277942"/>
                </a:lnTo>
                <a:lnTo>
                  <a:pt x="147325" y="280916"/>
                </a:lnTo>
                <a:lnTo>
                  <a:pt x="183102" y="255207"/>
                </a:lnTo>
                <a:lnTo>
                  <a:pt x="201833" y="227943"/>
                </a:lnTo>
                <a:lnTo>
                  <a:pt x="218070" y="194750"/>
                </a:lnTo>
                <a:lnTo>
                  <a:pt x="229801" y="158050"/>
                </a:lnTo>
                <a:lnTo>
                  <a:pt x="235010" y="120270"/>
                </a:lnTo>
                <a:lnTo>
                  <a:pt x="231684" y="83832"/>
                </a:lnTo>
                <a:lnTo>
                  <a:pt x="217809" y="51162"/>
                </a:lnTo>
                <a:lnTo>
                  <a:pt x="191372" y="24684"/>
                </a:lnTo>
                <a:lnTo>
                  <a:pt x="150359" y="6821"/>
                </a:lnTo>
                <a:lnTo>
                  <a:pt x="92755" y="0"/>
                </a:lnTo>
                <a:close/>
              </a:path>
            </a:pathLst>
          </a:custGeom>
          <a:solidFill>
            <a:srgbClr val="E8874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1938" name="object 82">
            <a:extLst>
              <a:ext uri="{FF2B5EF4-FFF2-40B4-BE49-F238E27FC236}">
                <a16:creationId xmlns:a16="http://schemas.microsoft.com/office/drawing/2014/main" id="{9FF59660-EE1C-45CB-A64A-E1E29E53CFE8}"/>
              </a:ext>
            </a:extLst>
          </p:cNvPr>
          <p:cNvSpPr>
            <a:spLocks/>
          </p:cNvSpPr>
          <p:nvPr/>
        </p:nvSpPr>
        <p:spPr bwMode="auto">
          <a:xfrm>
            <a:off x="7372350" y="3633788"/>
            <a:ext cx="447675" cy="447675"/>
          </a:xfrm>
          <a:custGeom>
            <a:avLst/>
            <a:gdLst>
              <a:gd name="T0" fmla="*/ 0 w 635000"/>
              <a:gd name="T1" fmla="*/ 0 h 635000"/>
              <a:gd name="T2" fmla="*/ 110591 w 635000"/>
              <a:gd name="T3" fmla="*/ 0 h 635000"/>
              <a:gd name="T4" fmla="*/ 110591 w 635000"/>
              <a:gd name="T5" fmla="*/ 110591 h 635000"/>
              <a:gd name="T6" fmla="*/ 0 w 635000"/>
              <a:gd name="T7" fmla="*/ 110591 h 635000"/>
              <a:gd name="T8" fmla="*/ 0 w 635000"/>
              <a:gd name="T9" fmla="*/ 0 h 635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5000" h="635000">
                <a:moveTo>
                  <a:pt x="0" y="0"/>
                </a:moveTo>
                <a:lnTo>
                  <a:pt x="635000" y="0"/>
                </a:lnTo>
                <a:lnTo>
                  <a:pt x="635000" y="635000"/>
                </a:lnTo>
                <a:lnTo>
                  <a:pt x="0" y="63500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1939" name="object 83">
            <a:extLst>
              <a:ext uri="{FF2B5EF4-FFF2-40B4-BE49-F238E27FC236}">
                <a16:creationId xmlns:a16="http://schemas.microsoft.com/office/drawing/2014/main" id="{1E6A469C-167E-49C2-9E71-0D4E0CB6DB58}"/>
              </a:ext>
            </a:extLst>
          </p:cNvPr>
          <p:cNvSpPr>
            <a:spLocks/>
          </p:cNvSpPr>
          <p:nvPr/>
        </p:nvSpPr>
        <p:spPr bwMode="auto">
          <a:xfrm>
            <a:off x="7377113" y="3638550"/>
            <a:ext cx="446087" cy="446088"/>
          </a:xfrm>
          <a:custGeom>
            <a:avLst/>
            <a:gdLst>
              <a:gd name="T0" fmla="*/ 0 w 635000"/>
              <a:gd name="T1" fmla="*/ 0 h 635000"/>
              <a:gd name="T2" fmla="*/ 108643 w 635000"/>
              <a:gd name="T3" fmla="*/ 0 h 635000"/>
              <a:gd name="T4" fmla="*/ 108643 w 635000"/>
              <a:gd name="T5" fmla="*/ 108645 h 635000"/>
              <a:gd name="T6" fmla="*/ 0 w 635000"/>
              <a:gd name="T7" fmla="*/ 108645 h 635000"/>
              <a:gd name="T8" fmla="*/ 0 w 635000"/>
              <a:gd name="T9" fmla="*/ 0 h 635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5000" h="635000">
                <a:moveTo>
                  <a:pt x="0" y="0"/>
                </a:moveTo>
                <a:lnTo>
                  <a:pt x="635000" y="0"/>
                </a:lnTo>
                <a:lnTo>
                  <a:pt x="635000" y="635000"/>
                </a:lnTo>
                <a:lnTo>
                  <a:pt x="0" y="635000"/>
                </a:lnTo>
                <a:lnTo>
                  <a:pt x="0" y="0"/>
                </a:lnTo>
                <a:close/>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940" name="object 84">
            <a:extLst>
              <a:ext uri="{FF2B5EF4-FFF2-40B4-BE49-F238E27FC236}">
                <a16:creationId xmlns:a16="http://schemas.microsoft.com/office/drawing/2014/main" id="{FF55EC6B-6E37-4348-8BA6-EF2FA06A85F3}"/>
              </a:ext>
            </a:extLst>
          </p:cNvPr>
          <p:cNvSpPr>
            <a:spLocks/>
          </p:cNvSpPr>
          <p:nvPr/>
        </p:nvSpPr>
        <p:spPr bwMode="auto">
          <a:xfrm>
            <a:off x="7770813" y="3633788"/>
            <a:ext cx="0" cy="447675"/>
          </a:xfrm>
          <a:custGeom>
            <a:avLst/>
            <a:gdLst>
              <a:gd name="T0" fmla="*/ 0 h 635000"/>
              <a:gd name="T1" fmla="*/ 55295 h 635000"/>
              <a:gd name="T2" fmla="*/ 110591 h 635000"/>
              <a:gd name="T3" fmla="*/ 0 60000 65536"/>
              <a:gd name="T4" fmla="*/ 0 60000 65536"/>
              <a:gd name="T5" fmla="*/ 0 60000 65536"/>
            </a:gdLst>
            <a:ahLst/>
            <a:cxnLst>
              <a:cxn ang="T3">
                <a:pos x="0" y="T0"/>
              </a:cxn>
              <a:cxn ang="T4">
                <a:pos x="0" y="T1"/>
              </a:cxn>
              <a:cxn ang="T5">
                <a:pos x="0" y="T2"/>
              </a:cxn>
            </a:cxnLst>
            <a:rect l="0" t="0" r="r" b="b"/>
            <a:pathLst>
              <a:path h="635000">
                <a:moveTo>
                  <a:pt x="0" y="0"/>
                </a:moveTo>
                <a:lnTo>
                  <a:pt x="0" y="317500"/>
                </a:lnTo>
                <a:lnTo>
                  <a:pt x="0" y="635000"/>
                </a:lnTo>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941" name="object 85">
            <a:extLst>
              <a:ext uri="{FF2B5EF4-FFF2-40B4-BE49-F238E27FC236}">
                <a16:creationId xmlns:a16="http://schemas.microsoft.com/office/drawing/2014/main" id="{E91FF379-5450-47A7-A0E7-DEDDB296B895}"/>
              </a:ext>
            </a:extLst>
          </p:cNvPr>
          <p:cNvSpPr>
            <a:spLocks/>
          </p:cNvSpPr>
          <p:nvPr/>
        </p:nvSpPr>
        <p:spPr bwMode="auto">
          <a:xfrm>
            <a:off x="7431088" y="3633788"/>
            <a:ext cx="0" cy="447675"/>
          </a:xfrm>
          <a:custGeom>
            <a:avLst/>
            <a:gdLst>
              <a:gd name="T0" fmla="*/ 0 h 635000"/>
              <a:gd name="T1" fmla="*/ 55295 h 635000"/>
              <a:gd name="T2" fmla="*/ 110591 h 635000"/>
              <a:gd name="T3" fmla="*/ 0 60000 65536"/>
              <a:gd name="T4" fmla="*/ 0 60000 65536"/>
              <a:gd name="T5" fmla="*/ 0 60000 65536"/>
            </a:gdLst>
            <a:ahLst/>
            <a:cxnLst>
              <a:cxn ang="T3">
                <a:pos x="0" y="T0"/>
              </a:cxn>
              <a:cxn ang="T4">
                <a:pos x="0" y="T1"/>
              </a:cxn>
              <a:cxn ang="T5">
                <a:pos x="0" y="T2"/>
              </a:cxn>
            </a:cxnLst>
            <a:rect l="0" t="0" r="r" b="b"/>
            <a:pathLst>
              <a:path h="635000">
                <a:moveTo>
                  <a:pt x="0" y="0"/>
                </a:moveTo>
                <a:lnTo>
                  <a:pt x="0" y="317500"/>
                </a:lnTo>
                <a:lnTo>
                  <a:pt x="0" y="635000"/>
                </a:lnTo>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942" name="object 86">
            <a:extLst>
              <a:ext uri="{FF2B5EF4-FFF2-40B4-BE49-F238E27FC236}">
                <a16:creationId xmlns:a16="http://schemas.microsoft.com/office/drawing/2014/main" id="{CF5164BA-4DE4-4C4A-9ACA-B44C84DBC8EE}"/>
              </a:ext>
            </a:extLst>
          </p:cNvPr>
          <p:cNvSpPr>
            <a:spLocks/>
          </p:cNvSpPr>
          <p:nvPr/>
        </p:nvSpPr>
        <p:spPr bwMode="auto">
          <a:xfrm>
            <a:off x="7505700" y="3768725"/>
            <a:ext cx="182563" cy="177800"/>
          </a:xfrm>
          <a:custGeom>
            <a:avLst/>
            <a:gdLst>
              <a:gd name="T0" fmla="*/ 20194 w 260984"/>
              <a:gd name="T1" fmla="*/ 0 h 254000"/>
              <a:gd name="T2" fmla="*/ 8915 w 260984"/>
              <a:gd name="T3" fmla="*/ 3251 h 254000"/>
              <a:gd name="T4" fmla="*/ 3384 w 260984"/>
              <a:gd name="T5" fmla="*/ 8495 h 254000"/>
              <a:gd name="T6" fmla="*/ 94 w 260984"/>
              <a:gd name="T7" fmla="*/ 15537 h 254000"/>
              <a:gd name="T8" fmla="*/ 0 w 260984"/>
              <a:gd name="T9" fmla="*/ 23750 h 254000"/>
              <a:gd name="T10" fmla="*/ 3061 w 260984"/>
              <a:gd name="T11" fmla="*/ 31452 h 254000"/>
              <a:gd name="T12" fmla="*/ 8417 w 260984"/>
              <a:gd name="T13" fmla="*/ 37437 h 254000"/>
              <a:gd name="T14" fmla="*/ 15694 w 260984"/>
              <a:gd name="T15" fmla="*/ 41311 h 254000"/>
              <a:gd name="T16" fmla="*/ 24518 w 260984"/>
              <a:gd name="T17" fmla="*/ 42690 h 254000"/>
              <a:gd name="T18" fmla="*/ 24621 w 260984"/>
              <a:gd name="T19" fmla="*/ 42688 h 254000"/>
              <a:gd name="T20" fmla="*/ 25377 w 260984"/>
              <a:gd name="T21" fmla="*/ 42654 h 254000"/>
              <a:gd name="T22" fmla="*/ 26703 w 260984"/>
              <a:gd name="T23" fmla="*/ 42654 h 254000"/>
              <a:gd name="T24" fmla="*/ 35897 w 260984"/>
              <a:gd name="T25" fmla="*/ 39990 h 254000"/>
              <a:gd name="T26" fmla="*/ 41548 w 260984"/>
              <a:gd name="T27" fmla="*/ 33572 h 254000"/>
              <a:gd name="T28" fmla="*/ 43699 w 260984"/>
              <a:gd name="T29" fmla="*/ 25324 h 254000"/>
              <a:gd name="T30" fmla="*/ 43646 w 260984"/>
              <a:gd name="T31" fmla="*/ 21094 h 254000"/>
              <a:gd name="T32" fmla="*/ 42805 w 260984"/>
              <a:gd name="T33" fmla="*/ 16829 h 254000"/>
              <a:gd name="T34" fmla="*/ 39470 w 260984"/>
              <a:gd name="T35" fmla="*/ 9928 h 254000"/>
              <a:gd name="T36" fmla="*/ 34226 w 260984"/>
              <a:gd name="T37" fmla="*/ 4618 h 254000"/>
              <a:gd name="T38" fmla="*/ 27618 w 260984"/>
              <a:gd name="T39" fmla="*/ 1206 h 254000"/>
              <a:gd name="T40" fmla="*/ 20194 w 260984"/>
              <a:gd name="T41" fmla="*/ 0 h 254000"/>
              <a:gd name="T42" fmla="*/ 26703 w 260984"/>
              <a:gd name="T43" fmla="*/ 42654 h 254000"/>
              <a:gd name="T44" fmla="*/ 25377 w 260984"/>
              <a:gd name="T45" fmla="*/ 42654 h 254000"/>
              <a:gd name="T46" fmla="*/ 26538 w 260984"/>
              <a:gd name="T47" fmla="*/ 42673 h 254000"/>
              <a:gd name="T48" fmla="*/ 26703 w 260984"/>
              <a:gd name="T49" fmla="*/ 42654 h 25400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60984" h="254000">
                <a:moveTo>
                  <a:pt x="120563" y="0"/>
                </a:moveTo>
                <a:lnTo>
                  <a:pt x="53227" y="19341"/>
                </a:lnTo>
                <a:lnTo>
                  <a:pt x="20206" y="50546"/>
                </a:lnTo>
                <a:lnTo>
                  <a:pt x="560" y="92447"/>
                </a:lnTo>
                <a:lnTo>
                  <a:pt x="0" y="141307"/>
                </a:lnTo>
                <a:lnTo>
                  <a:pt x="18275" y="187142"/>
                </a:lnTo>
                <a:lnTo>
                  <a:pt x="50251" y="222744"/>
                </a:lnTo>
                <a:lnTo>
                  <a:pt x="93697" y="245800"/>
                </a:lnTo>
                <a:lnTo>
                  <a:pt x="146382" y="254000"/>
                </a:lnTo>
                <a:lnTo>
                  <a:pt x="146998" y="253988"/>
                </a:lnTo>
                <a:lnTo>
                  <a:pt x="151512" y="253784"/>
                </a:lnTo>
                <a:lnTo>
                  <a:pt x="159429" y="253784"/>
                </a:lnTo>
                <a:lnTo>
                  <a:pt x="214319" y="237936"/>
                </a:lnTo>
                <a:lnTo>
                  <a:pt x="248060" y="199749"/>
                </a:lnTo>
                <a:lnTo>
                  <a:pt x="260904" y="150674"/>
                </a:lnTo>
                <a:lnTo>
                  <a:pt x="260581" y="125509"/>
                </a:lnTo>
                <a:lnTo>
                  <a:pt x="255565" y="100133"/>
                </a:lnTo>
                <a:lnTo>
                  <a:pt x="235653" y="59072"/>
                </a:lnTo>
                <a:lnTo>
                  <a:pt x="204343" y="27475"/>
                </a:lnTo>
                <a:lnTo>
                  <a:pt x="164894" y="7174"/>
                </a:lnTo>
                <a:lnTo>
                  <a:pt x="120563" y="0"/>
                </a:lnTo>
                <a:close/>
              </a:path>
              <a:path w="260984" h="254000">
                <a:moveTo>
                  <a:pt x="159429" y="253784"/>
                </a:moveTo>
                <a:lnTo>
                  <a:pt x="151512" y="253784"/>
                </a:lnTo>
                <a:lnTo>
                  <a:pt x="158445" y="253902"/>
                </a:lnTo>
                <a:lnTo>
                  <a:pt x="159429" y="253784"/>
                </a:lnTo>
                <a:close/>
              </a:path>
            </a:pathLst>
          </a:custGeom>
          <a:solidFill>
            <a:srgbClr val="9E254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1943" name="object 87">
            <a:extLst>
              <a:ext uri="{FF2B5EF4-FFF2-40B4-BE49-F238E27FC236}">
                <a16:creationId xmlns:a16="http://schemas.microsoft.com/office/drawing/2014/main" id="{F46163F7-387E-4D6E-8D5C-962B27C31AD2}"/>
              </a:ext>
            </a:extLst>
          </p:cNvPr>
          <p:cNvSpPr>
            <a:spLocks/>
          </p:cNvSpPr>
          <p:nvPr/>
        </p:nvSpPr>
        <p:spPr bwMode="auto">
          <a:xfrm>
            <a:off x="8228013" y="2919413"/>
            <a:ext cx="1198562" cy="1231900"/>
          </a:xfrm>
          <a:custGeom>
            <a:avLst/>
            <a:gdLst>
              <a:gd name="T0" fmla="*/ 292619 w 1704975"/>
              <a:gd name="T1" fmla="*/ 0 h 1750695"/>
              <a:gd name="T2" fmla="*/ 29262 w 1704975"/>
              <a:gd name="T3" fmla="*/ 0 h 1750695"/>
              <a:gd name="T4" fmla="*/ 0 w 1704975"/>
              <a:gd name="T5" fmla="*/ 30199 h 1750695"/>
              <a:gd name="T6" fmla="*/ 0 w 1704975"/>
              <a:gd name="T7" fmla="*/ 301993 h 1750695"/>
              <a:gd name="T8" fmla="*/ 263357 w 1704975"/>
              <a:gd name="T9" fmla="*/ 301993 h 1750695"/>
              <a:gd name="T10" fmla="*/ 292619 w 1704975"/>
              <a:gd name="T11" fmla="*/ 271794 h 1750695"/>
              <a:gd name="T12" fmla="*/ 292619 w 1704975"/>
              <a:gd name="T13" fmla="*/ 0 h 175069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04975" h="1750695">
                <a:moveTo>
                  <a:pt x="1704473" y="0"/>
                </a:moveTo>
                <a:lnTo>
                  <a:pt x="170446" y="0"/>
                </a:lnTo>
                <a:lnTo>
                  <a:pt x="0" y="175054"/>
                </a:lnTo>
                <a:lnTo>
                  <a:pt x="0" y="1750540"/>
                </a:lnTo>
                <a:lnTo>
                  <a:pt x="1534025" y="1750540"/>
                </a:lnTo>
                <a:lnTo>
                  <a:pt x="1704473" y="1575487"/>
                </a:lnTo>
                <a:lnTo>
                  <a:pt x="1704473" y="0"/>
                </a:lnTo>
                <a:close/>
              </a:path>
            </a:pathLst>
          </a:custGeom>
          <a:solidFill>
            <a:srgbClr val="FADCC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1944" name="object 88">
            <a:extLst>
              <a:ext uri="{FF2B5EF4-FFF2-40B4-BE49-F238E27FC236}">
                <a16:creationId xmlns:a16="http://schemas.microsoft.com/office/drawing/2014/main" id="{304E0D29-C254-46FD-B161-FAAA6D7CE645}"/>
              </a:ext>
            </a:extLst>
          </p:cNvPr>
          <p:cNvSpPr>
            <a:spLocks/>
          </p:cNvSpPr>
          <p:nvPr/>
        </p:nvSpPr>
        <p:spPr bwMode="auto">
          <a:xfrm>
            <a:off x="8228013" y="2919413"/>
            <a:ext cx="1198562" cy="1233487"/>
          </a:xfrm>
          <a:custGeom>
            <a:avLst/>
            <a:gdLst>
              <a:gd name="T0" fmla="*/ 459 w 1704975"/>
              <a:gd name="T1" fmla="*/ 302651 h 1752600"/>
              <a:gd name="T2" fmla="*/ 459 w 1704975"/>
              <a:gd name="T3" fmla="*/ 30230 h 1752600"/>
              <a:gd name="T4" fmla="*/ 29262 w 1704975"/>
              <a:gd name="T5" fmla="*/ 0 h 1752600"/>
              <a:gd name="T6" fmla="*/ 292619 w 1704975"/>
              <a:gd name="T7" fmla="*/ 0 h 1752600"/>
              <a:gd name="T8" fmla="*/ 292619 w 1704975"/>
              <a:gd name="T9" fmla="*/ 272065 h 1752600"/>
              <a:gd name="T10" fmla="*/ 263357 w 1704975"/>
              <a:gd name="T11" fmla="*/ 302651 h 1752600"/>
              <a:gd name="T12" fmla="*/ 0 w 1704975"/>
              <a:gd name="T13" fmla="*/ 302651 h 1752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04975" h="1752600">
                <a:moveTo>
                  <a:pt x="2673" y="1752600"/>
                </a:moveTo>
                <a:lnTo>
                  <a:pt x="2673" y="175054"/>
                </a:lnTo>
                <a:lnTo>
                  <a:pt x="170446" y="0"/>
                </a:lnTo>
                <a:lnTo>
                  <a:pt x="1704473" y="0"/>
                </a:lnTo>
                <a:lnTo>
                  <a:pt x="1704473" y="1575487"/>
                </a:lnTo>
                <a:lnTo>
                  <a:pt x="1534025" y="1752600"/>
                </a:lnTo>
                <a:lnTo>
                  <a:pt x="0" y="1752600"/>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945" name="object 89">
            <a:extLst>
              <a:ext uri="{FF2B5EF4-FFF2-40B4-BE49-F238E27FC236}">
                <a16:creationId xmlns:a16="http://schemas.microsoft.com/office/drawing/2014/main" id="{BCA117E8-EEEF-4033-A977-4A71995A543B}"/>
              </a:ext>
            </a:extLst>
          </p:cNvPr>
          <p:cNvSpPr>
            <a:spLocks/>
          </p:cNvSpPr>
          <p:nvPr/>
        </p:nvSpPr>
        <p:spPr bwMode="auto">
          <a:xfrm>
            <a:off x="8228013" y="2919413"/>
            <a:ext cx="1198562" cy="125412"/>
          </a:xfrm>
          <a:custGeom>
            <a:avLst/>
            <a:gdLst>
              <a:gd name="T0" fmla="*/ 0 w 1704975"/>
              <a:gd name="T1" fmla="*/ 31043 h 177800"/>
              <a:gd name="T2" fmla="*/ 263357 w 1704975"/>
              <a:gd name="T3" fmla="*/ 31043 h 177800"/>
              <a:gd name="T4" fmla="*/ 292619 w 1704975"/>
              <a:gd name="T5" fmla="*/ 0 h 177800"/>
              <a:gd name="T6" fmla="*/ 0 60000 65536"/>
              <a:gd name="T7" fmla="*/ 0 60000 65536"/>
              <a:gd name="T8" fmla="*/ 0 60000 65536"/>
            </a:gdLst>
            <a:ahLst/>
            <a:cxnLst>
              <a:cxn ang="T6">
                <a:pos x="T0" y="T1"/>
              </a:cxn>
              <a:cxn ang="T7">
                <a:pos x="T2" y="T3"/>
              </a:cxn>
              <a:cxn ang="T8">
                <a:pos x="T4" y="T5"/>
              </a:cxn>
            </a:cxnLst>
            <a:rect l="0" t="0" r="r" b="b"/>
            <a:pathLst>
              <a:path w="1704975" h="177800">
                <a:moveTo>
                  <a:pt x="0" y="177800"/>
                </a:moveTo>
                <a:lnTo>
                  <a:pt x="1534025" y="177800"/>
                </a:lnTo>
                <a:lnTo>
                  <a:pt x="1704473" y="0"/>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946" name="object 90">
            <a:extLst>
              <a:ext uri="{FF2B5EF4-FFF2-40B4-BE49-F238E27FC236}">
                <a16:creationId xmlns:a16="http://schemas.microsoft.com/office/drawing/2014/main" id="{C9388801-752A-47DC-8448-3962B8A91FB9}"/>
              </a:ext>
            </a:extLst>
          </p:cNvPr>
          <p:cNvSpPr>
            <a:spLocks/>
          </p:cNvSpPr>
          <p:nvPr/>
        </p:nvSpPr>
        <p:spPr bwMode="auto">
          <a:xfrm>
            <a:off x="9310688" y="3043238"/>
            <a:ext cx="0" cy="1109662"/>
          </a:xfrm>
          <a:custGeom>
            <a:avLst/>
            <a:gdLst>
              <a:gd name="T0" fmla="*/ 0 h 1577975"/>
              <a:gd name="T1" fmla="*/ 271291 h 1577975"/>
              <a:gd name="T2" fmla="*/ 0 60000 65536"/>
              <a:gd name="T3" fmla="*/ 0 60000 65536"/>
            </a:gdLst>
            <a:ahLst/>
            <a:cxnLst>
              <a:cxn ang="T2">
                <a:pos x="0" y="T0"/>
              </a:cxn>
              <a:cxn ang="T3">
                <a:pos x="0" y="T1"/>
              </a:cxn>
            </a:cxnLst>
            <a:rect l="0" t="0" r="r" b="b"/>
            <a:pathLst>
              <a:path h="1577975">
                <a:moveTo>
                  <a:pt x="0" y="0"/>
                </a:moveTo>
                <a:lnTo>
                  <a:pt x="0" y="1577545"/>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947" name="object 91">
            <a:extLst>
              <a:ext uri="{FF2B5EF4-FFF2-40B4-BE49-F238E27FC236}">
                <a16:creationId xmlns:a16="http://schemas.microsoft.com/office/drawing/2014/main" id="{4EC3A453-0044-4417-A916-CA6E9B9383D0}"/>
              </a:ext>
            </a:extLst>
          </p:cNvPr>
          <p:cNvSpPr>
            <a:spLocks/>
          </p:cNvSpPr>
          <p:nvPr/>
        </p:nvSpPr>
        <p:spPr bwMode="auto">
          <a:xfrm>
            <a:off x="8266113" y="3633788"/>
            <a:ext cx="446087" cy="447675"/>
          </a:xfrm>
          <a:custGeom>
            <a:avLst/>
            <a:gdLst>
              <a:gd name="T0" fmla="*/ 0 w 635000"/>
              <a:gd name="T1" fmla="*/ 0 h 635000"/>
              <a:gd name="T2" fmla="*/ 108643 w 635000"/>
              <a:gd name="T3" fmla="*/ 0 h 635000"/>
              <a:gd name="T4" fmla="*/ 108643 w 635000"/>
              <a:gd name="T5" fmla="*/ 110591 h 635000"/>
              <a:gd name="T6" fmla="*/ 0 w 635000"/>
              <a:gd name="T7" fmla="*/ 110591 h 635000"/>
              <a:gd name="T8" fmla="*/ 0 w 635000"/>
              <a:gd name="T9" fmla="*/ 0 h 635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5000" h="635000">
                <a:moveTo>
                  <a:pt x="0" y="0"/>
                </a:moveTo>
                <a:lnTo>
                  <a:pt x="635000" y="0"/>
                </a:lnTo>
                <a:lnTo>
                  <a:pt x="635000" y="635000"/>
                </a:lnTo>
                <a:lnTo>
                  <a:pt x="0" y="63500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1948" name="object 92">
            <a:extLst>
              <a:ext uri="{FF2B5EF4-FFF2-40B4-BE49-F238E27FC236}">
                <a16:creationId xmlns:a16="http://schemas.microsoft.com/office/drawing/2014/main" id="{F3A95DB1-2A19-450D-AABF-1D6240449850}"/>
              </a:ext>
            </a:extLst>
          </p:cNvPr>
          <p:cNvSpPr>
            <a:spLocks/>
          </p:cNvSpPr>
          <p:nvPr/>
        </p:nvSpPr>
        <p:spPr bwMode="auto">
          <a:xfrm>
            <a:off x="8270875" y="3638550"/>
            <a:ext cx="446088" cy="446088"/>
          </a:xfrm>
          <a:custGeom>
            <a:avLst/>
            <a:gdLst>
              <a:gd name="T0" fmla="*/ 0 w 635000"/>
              <a:gd name="T1" fmla="*/ 0 h 635000"/>
              <a:gd name="T2" fmla="*/ 108645 w 635000"/>
              <a:gd name="T3" fmla="*/ 0 h 635000"/>
              <a:gd name="T4" fmla="*/ 108645 w 635000"/>
              <a:gd name="T5" fmla="*/ 108645 h 635000"/>
              <a:gd name="T6" fmla="*/ 0 w 635000"/>
              <a:gd name="T7" fmla="*/ 108645 h 635000"/>
              <a:gd name="T8" fmla="*/ 0 w 635000"/>
              <a:gd name="T9" fmla="*/ 0 h 635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5000" h="635000">
                <a:moveTo>
                  <a:pt x="0" y="0"/>
                </a:moveTo>
                <a:lnTo>
                  <a:pt x="635000" y="0"/>
                </a:lnTo>
                <a:lnTo>
                  <a:pt x="635000" y="635000"/>
                </a:lnTo>
                <a:lnTo>
                  <a:pt x="0" y="635000"/>
                </a:lnTo>
                <a:lnTo>
                  <a:pt x="0" y="0"/>
                </a:lnTo>
                <a:close/>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949" name="object 93">
            <a:extLst>
              <a:ext uri="{FF2B5EF4-FFF2-40B4-BE49-F238E27FC236}">
                <a16:creationId xmlns:a16="http://schemas.microsoft.com/office/drawing/2014/main" id="{EDCF81BB-01A4-40B4-A881-231BC9E522B7}"/>
              </a:ext>
            </a:extLst>
          </p:cNvPr>
          <p:cNvSpPr>
            <a:spLocks/>
          </p:cNvSpPr>
          <p:nvPr/>
        </p:nvSpPr>
        <p:spPr bwMode="auto">
          <a:xfrm>
            <a:off x="8662988" y="3633788"/>
            <a:ext cx="0" cy="447675"/>
          </a:xfrm>
          <a:custGeom>
            <a:avLst/>
            <a:gdLst>
              <a:gd name="T0" fmla="*/ 0 h 635000"/>
              <a:gd name="T1" fmla="*/ 55295 h 635000"/>
              <a:gd name="T2" fmla="*/ 110591 h 635000"/>
              <a:gd name="T3" fmla="*/ 0 60000 65536"/>
              <a:gd name="T4" fmla="*/ 0 60000 65536"/>
              <a:gd name="T5" fmla="*/ 0 60000 65536"/>
            </a:gdLst>
            <a:ahLst/>
            <a:cxnLst>
              <a:cxn ang="T3">
                <a:pos x="0" y="T0"/>
              </a:cxn>
              <a:cxn ang="T4">
                <a:pos x="0" y="T1"/>
              </a:cxn>
              <a:cxn ang="T5">
                <a:pos x="0" y="T2"/>
              </a:cxn>
            </a:cxnLst>
            <a:rect l="0" t="0" r="r" b="b"/>
            <a:pathLst>
              <a:path h="635000">
                <a:moveTo>
                  <a:pt x="0" y="0"/>
                </a:moveTo>
                <a:lnTo>
                  <a:pt x="0" y="317500"/>
                </a:lnTo>
                <a:lnTo>
                  <a:pt x="0" y="635000"/>
                </a:lnTo>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950" name="object 94">
            <a:extLst>
              <a:ext uri="{FF2B5EF4-FFF2-40B4-BE49-F238E27FC236}">
                <a16:creationId xmlns:a16="http://schemas.microsoft.com/office/drawing/2014/main" id="{BA4F153B-36EB-4831-BA44-EAAE2D9B9C4F}"/>
              </a:ext>
            </a:extLst>
          </p:cNvPr>
          <p:cNvSpPr>
            <a:spLocks/>
          </p:cNvSpPr>
          <p:nvPr/>
        </p:nvSpPr>
        <p:spPr bwMode="auto">
          <a:xfrm>
            <a:off x="8323263" y="3633788"/>
            <a:ext cx="0" cy="447675"/>
          </a:xfrm>
          <a:custGeom>
            <a:avLst/>
            <a:gdLst>
              <a:gd name="T0" fmla="*/ 0 h 635000"/>
              <a:gd name="T1" fmla="*/ 55295 h 635000"/>
              <a:gd name="T2" fmla="*/ 110591 h 635000"/>
              <a:gd name="T3" fmla="*/ 0 60000 65536"/>
              <a:gd name="T4" fmla="*/ 0 60000 65536"/>
              <a:gd name="T5" fmla="*/ 0 60000 65536"/>
            </a:gdLst>
            <a:ahLst/>
            <a:cxnLst>
              <a:cxn ang="T3">
                <a:pos x="0" y="T0"/>
              </a:cxn>
              <a:cxn ang="T4">
                <a:pos x="0" y="T1"/>
              </a:cxn>
              <a:cxn ang="T5">
                <a:pos x="0" y="T2"/>
              </a:cxn>
            </a:cxnLst>
            <a:rect l="0" t="0" r="r" b="b"/>
            <a:pathLst>
              <a:path h="635000">
                <a:moveTo>
                  <a:pt x="0" y="0"/>
                </a:moveTo>
                <a:lnTo>
                  <a:pt x="0" y="317500"/>
                </a:lnTo>
                <a:lnTo>
                  <a:pt x="0" y="635000"/>
                </a:lnTo>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951" name="object 95">
            <a:extLst>
              <a:ext uri="{FF2B5EF4-FFF2-40B4-BE49-F238E27FC236}">
                <a16:creationId xmlns:a16="http://schemas.microsoft.com/office/drawing/2014/main" id="{7EBAEBBA-E338-45DE-9180-925D7A7654C0}"/>
              </a:ext>
            </a:extLst>
          </p:cNvPr>
          <p:cNvSpPr>
            <a:spLocks/>
          </p:cNvSpPr>
          <p:nvPr/>
        </p:nvSpPr>
        <p:spPr bwMode="auto">
          <a:xfrm>
            <a:off x="8362950" y="3724275"/>
            <a:ext cx="260350" cy="177800"/>
          </a:xfrm>
          <a:custGeom>
            <a:avLst/>
            <a:gdLst>
              <a:gd name="T0" fmla="*/ 30258 w 368934"/>
              <a:gd name="T1" fmla="*/ 0 h 254000"/>
              <a:gd name="T2" fmla="*/ 22237 w 368934"/>
              <a:gd name="T3" fmla="*/ 2235 h 254000"/>
              <a:gd name="T4" fmla="*/ 16616 w 368934"/>
              <a:gd name="T5" fmla="*/ 6108 h 254000"/>
              <a:gd name="T6" fmla="*/ 9324 w 368934"/>
              <a:gd name="T7" fmla="*/ 11668 h 254000"/>
              <a:gd name="T8" fmla="*/ 3703 w 368934"/>
              <a:gd name="T9" fmla="*/ 15539 h 254000"/>
              <a:gd name="T10" fmla="*/ 648 w 368934"/>
              <a:gd name="T11" fmla="*/ 18584 h 254000"/>
              <a:gd name="T12" fmla="*/ 0 w 368934"/>
              <a:gd name="T13" fmla="*/ 21816 h 254000"/>
              <a:gd name="T14" fmla="*/ 1461 w 368934"/>
              <a:gd name="T15" fmla="*/ 25001 h 254000"/>
              <a:gd name="T16" fmla="*/ 4730 w 368934"/>
              <a:gd name="T17" fmla="*/ 27903 h 254000"/>
              <a:gd name="T18" fmla="*/ 9990 w 368934"/>
              <a:gd name="T19" fmla="*/ 31412 h 254000"/>
              <a:gd name="T20" fmla="*/ 17079 w 368934"/>
              <a:gd name="T21" fmla="*/ 36287 h 254000"/>
              <a:gd name="T22" fmla="*/ 24561 w 368934"/>
              <a:gd name="T23" fmla="*/ 41038 h 254000"/>
              <a:gd name="T24" fmla="*/ 31923 w 368934"/>
              <a:gd name="T25" fmla="*/ 42690 h 254000"/>
              <a:gd name="T26" fmla="*/ 34234 w 368934"/>
              <a:gd name="T27" fmla="*/ 42529 h 254000"/>
              <a:gd name="T28" fmla="*/ 36523 w 368934"/>
              <a:gd name="T29" fmla="*/ 42038 h 254000"/>
              <a:gd name="T30" fmla="*/ 38753 w 368934"/>
              <a:gd name="T31" fmla="*/ 41204 h 254000"/>
              <a:gd name="T32" fmla="*/ 40890 w 368934"/>
              <a:gd name="T33" fmla="*/ 40018 h 254000"/>
              <a:gd name="T34" fmla="*/ 46707 w 368934"/>
              <a:gd name="T35" fmla="*/ 36278 h 254000"/>
              <a:gd name="T36" fmla="*/ 50808 w 368934"/>
              <a:gd name="T37" fmla="*/ 33800 h 254000"/>
              <a:gd name="T38" fmla="*/ 54961 w 368934"/>
              <a:gd name="T39" fmla="*/ 31356 h 254000"/>
              <a:gd name="T40" fmla="*/ 60934 w 368934"/>
              <a:gd name="T41" fmla="*/ 27717 h 254000"/>
              <a:gd name="T42" fmla="*/ 63947 w 368934"/>
              <a:gd name="T43" fmla="*/ 24658 h 254000"/>
              <a:gd name="T44" fmla="*/ 64501 w 368934"/>
              <a:gd name="T45" fmla="*/ 21389 h 254000"/>
              <a:gd name="T46" fmla="*/ 62948 w 368934"/>
              <a:gd name="T47" fmla="*/ 18167 h 254000"/>
              <a:gd name="T48" fmla="*/ 41790 w 368934"/>
              <a:gd name="T49" fmla="*/ 3509 h 254000"/>
              <a:gd name="T50" fmla="*/ 33343 w 368934"/>
              <a:gd name="T51" fmla="*/ 251 h 254000"/>
              <a:gd name="T52" fmla="*/ 30258 w 368934"/>
              <a:gd name="T53" fmla="*/ 0 h 25400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368934" h="254000">
                <a:moveTo>
                  <a:pt x="172903" y="0"/>
                </a:moveTo>
                <a:lnTo>
                  <a:pt x="127065" y="13299"/>
                </a:lnTo>
                <a:lnTo>
                  <a:pt x="94948" y="36336"/>
                </a:lnTo>
                <a:lnTo>
                  <a:pt x="53280" y="69426"/>
                </a:lnTo>
                <a:lnTo>
                  <a:pt x="21163" y="92457"/>
                </a:lnTo>
                <a:lnTo>
                  <a:pt x="3703" y="110570"/>
                </a:lnTo>
                <a:lnTo>
                  <a:pt x="0" y="129800"/>
                </a:lnTo>
                <a:lnTo>
                  <a:pt x="8345" y="148749"/>
                </a:lnTo>
                <a:lnTo>
                  <a:pt x="27029" y="166016"/>
                </a:lnTo>
                <a:lnTo>
                  <a:pt x="57087" y="186894"/>
                </a:lnTo>
                <a:lnTo>
                  <a:pt x="97594" y="215904"/>
                </a:lnTo>
                <a:lnTo>
                  <a:pt x="140341" y="244176"/>
                </a:lnTo>
                <a:lnTo>
                  <a:pt x="182413" y="254000"/>
                </a:lnTo>
                <a:lnTo>
                  <a:pt x="195622" y="253041"/>
                </a:lnTo>
                <a:lnTo>
                  <a:pt x="208697" y="250119"/>
                </a:lnTo>
                <a:lnTo>
                  <a:pt x="221440" y="245161"/>
                </a:lnTo>
                <a:lnTo>
                  <a:pt x="233652" y="238097"/>
                </a:lnTo>
                <a:lnTo>
                  <a:pt x="266893" y="215845"/>
                </a:lnTo>
                <a:lnTo>
                  <a:pt x="290327" y="201108"/>
                </a:lnTo>
                <a:lnTo>
                  <a:pt x="314057" y="186570"/>
                </a:lnTo>
                <a:lnTo>
                  <a:pt x="348184" y="164917"/>
                </a:lnTo>
                <a:lnTo>
                  <a:pt x="365402" y="146714"/>
                </a:lnTo>
                <a:lnTo>
                  <a:pt x="368573" y="127264"/>
                </a:lnTo>
                <a:lnTo>
                  <a:pt x="359698" y="108091"/>
                </a:lnTo>
                <a:lnTo>
                  <a:pt x="238798" y="20877"/>
                </a:lnTo>
                <a:lnTo>
                  <a:pt x="190527" y="1493"/>
                </a:lnTo>
                <a:lnTo>
                  <a:pt x="172903" y="0"/>
                </a:lnTo>
                <a:close/>
              </a:path>
            </a:pathLst>
          </a:custGeom>
          <a:solidFill>
            <a:srgbClr val="3DB5B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1952" name="object 96">
            <a:extLst>
              <a:ext uri="{FF2B5EF4-FFF2-40B4-BE49-F238E27FC236}">
                <a16:creationId xmlns:a16="http://schemas.microsoft.com/office/drawing/2014/main" id="{7288796E-87F1-43A1-B686-AF97628785E2}"/>
              </a:ext>
            </a:extLst>
          </p:cNvPr>
          <p:cNvSpPr>
            <a:spLocks/>
          </p:cNvSpPr>
          <p:nvPr/>
        </p:nvSpPr>
        <p:spPr bwMode="auto">
          <a:xfrm>
            <a:off x="8801100" y="3098800"/>
            <a:ext cx="447675" cy="446088"/>
          </a:xfrm>
          <a:custGeom>
            <a:avLst/>
            <a:gdLst>
              <a:gd name="T0" fmla="*/ 0 w 635000"/>
              <a:gd name="T1" fmla="*/ 0 h 635000"/>
              <a:gd name="T2" fmla="*/ 110591 w 635000"/>
              <a:gd name="T3" fmla="*/ 0 h 635000"/>
              <a:gd name="T4" fmla="*/ 110591 w 635000"/>
              <a:gd name="T5" fmla="*/ 108645 h 635000"/>
              <a:gd name="T6" fmla="*/ 0 w 635000"/>
              <a:gd name="T7" fmla="*/ 108645 h 635000"/>
              <a:gd name="T8" fmla="*/ 0 w 635000"/>
              <a:gd name="T9" fmla="*/ 0 h 635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5000" h="635000">
                <a:moveTo>
                  <a:pt x="0" y="0"/>
                </a:moveTo>
                <a:lnTo>
                  <a:pt x="635000" y="0"/>
                </a:lnTo>
                <a:lnTo>
                  <a:pt x="635000" y="635000"/>
                </a:lnTo>
                <a:lnTo>
                  <a:pt x="0" y="63500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1953" name="object 97">
            <a:extLst>
              <a:ext uri="{FF2B5EF4-FFF2-40B4-BE49-F238E27FC236}">
                <a16:creationId xmlns:a16="http://schemas.microsoft.com/office/drawing/2014/main" id="{4B0A8E9D-C4E1-4F69-B4D0-978478F2D60A}"/>
              </a:ext>
            </a:extLst>
          </p:cNvPr>
          <p:cNvSpPr>
            <a:spLocks/>
          </p:cNvSpPr>
          <p:nvPr/>
        </p:nvSpPr>
        <p:spPr bwMode="auto">
          <a:xfrm>
            <a:off x="8805863" y="3103563"/>
            <a:ext cx="446087" cy="446087"/>
          </a:xfrm>
          <a:custGeom>
            <a:avLst/>
            <a:gdLst>
              <a:gd name="T0" fmla="*/ 0 w 635000"/>
              <a:gd name="T1" fmla="*/ 0 h 635000"/>
              <a:gd name="T2" fmla="*/ 108643 w 635000"/>
              <a:gd name="T3" fmla="*/ 0 h 635000"/>
              <a:gd name="T4" fmla="*/ 108643 w 635000"/>
              <a:gd name="T5" fmla="*/ 108643 h 635000"/>
              <a:gd name="T6" fmla="*/ 0 w 635000"/>
              <a:gd name="T7" fmla="*/ 108643 h 635000"/>
              <a:gd name="T8" fmla="*/ 0 w 635000"/>
              <a:gd name="T9" fmla="*/ 0 h 635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5000" h="635000">
                <a:moveTo>
                  <a:pt x="0" y="0"/>
                </a:moveTo>
                <a:lnTo>
                  <a:pt x="635000" y="0"/>
                </a:lnTo>
                <a:lnTo>
                  <a:pt x="635000" y="635000"/>
                </a:lnTo>
                <a:lnTo>
                  <a:pt x="0" y="635000"/>
                </a:lnTo>
                <a:lnTo>
                  <a:pt x="0" y="0"/>
                </a:lnTo>
                <a:close/>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954" name="object 98">
            <a:extLst>
              <a:ext uri="{FF2B5EF4-FFF2-40B4-BE49-F238E27FC236}">
                <a16:creationId xmlns:a16="http://schemas.microsoft.com/office/drawing/2014/main" id="{9EF0C5C6-E5EC-4A2F-B253-6B1C7E3D7D17}"/>
              </a:ext>
            </a:extLst>
          </p:cNvPr>
          <p:cNvSpPr>
            <a:spLocks/>
          </p:cNvSpPr>
          <p:nvPr/>
        </p:nvSpPr>
        <p:spPr bwMode="auto">
          <a:xfrm>
            <a:off x="9199563" y="3098800"/>
            <a:ext cx="0" cy="446088"/>
          </a:xfrm>
          <a:custGeom>
            <a:avLst/>
            <a:gdLst>
              <a:gd name="T0" fmla="*/ 0 h 635000"/>
              <a:gd name="T1" fmla="*/ 54322 h 635000"/>
              <a:gd name="T2" fmla="*/ 108645 h 635000"/>
              <a:gd name="T3" fmla="*/ 0 60000 65536"/>
              <a:gd name="T4" fmla="*/ 0 60000 65536"/>
              <a:gd name="T5" fmla="*/ 0 60000 65536"/>
            </a:gdLst>
            <a:ahLst/>
            <a:cxnLst>
              <a:cxn ang="T3">
                <a:pos x="0" y="T0"/>
              </a:cxn>
              <a:cxn ang="T4">
                <a:pos x="0" y="T1"/>
              </a:cxn>
              <a:cxn ang="T5">
                <a:pos x="0" y="T2"/>
              </a:cxn>
            </a:cxnLst>
            <a:rect l="0" t="0" r="r" b="b"/>
            <a:pathLst>
              <a:path h="635000">
                <a:moveTo>
                  <a:pt x="0" y="0"/>
                </a:moveTo>
                <a:lnTo>
                  <a:pt x="0" y="317500"/>
                </a:lnTo>
                <a:lnTo>
                  <a:pt x="0" y="635000"/>
                </a:lnTo>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955" name="object 99">
            <a:extLst>
              <a:ext uri="{FF2B5EF4-FFF2-40B4-BE49-F238E27FC236}">
                <a16:creationId xmlns:a16="http://schemas.microsoft.com/office/drawing/2014/main" id="{F89FA790-61CC-4FDE-8266-5B345601B8AD}"/>
              </a:ext>
            </a:extLst>
          </p:cNvPr>
          <p:cNvSpPr>
            <a:spLocks/>
          </p:cNvSpPr>
          <p:nvPr/>
        </p:nvSpPr>
        <p:spPr bwMode="auto">
          <a:xfrm>
            <a:off x="8859838" y="3098800"/>
            <a:ext cx="0" cy="446088"/>
          </a:xfrm>
          <a:custGeom>
            <a:avLst/>
            <a:gdLst>
              <a:gd name="T0" fmla="*/ 0 h 635000"/>
              <a:gd name="T1" fmla="*/ 54322 h 635000"/>
              <a:gd name="T2" fmla="*/ 108645 h 635000"/>
              <a:gd name="T3" fmla="*/ 0 60000 65536"/>
              <a:gd name="T4" fmla="*/ 0 60000 65536"/>
              <a:gd name="T5" fmla="*/ 0 60000 65536"/>
            </a:gdLst>
            <a:ahLst/>
            <a:cxnLst>
              <a:cxn ang="T3">
                <a:pos x="0" y="T0"/>
              </a:cxn>
              <a:cxn ang="T4">
                <a:pos x="0" y="T1"/>
              </a:cxn>
              <a:cxn ang="T5">
                <a:pos x="0" y="T2"/>
              </a:cxn>
            </a:cxnLst>
            <a:rect l="0" t="0" r="r" b="b"/>
            <a:pathLst>
              <a:path h="635000">
                <a:moveTo>
                  <a:pt x="0" y="0"/>
                </a:moveTo>
                <a:lnTo>
                  <a:pt x="0" y="317500"/>
                </a:lnTo>
                <a:lnTo>
                  <a:pt x="0" y="635000"/>
                </a:lnTo>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956" name="object 100">
            <a:extLst>
              <a:ext uri="{FF2B5EF4-FFF2-40B4-BE49-F238E27FC236}">
                <a16:creationId xmlns:a16="http://schemas.microsoft.com/office/drawing/2014/main" id="{EAA749CA-337F-4EB6-A1AB-C9BFF050BF0F}"/>
              </a:ext>
            </a:extLst>
          </p:cNvPr>
          <p:cNvSpPr>
            <a:spLocks/>
          </p:cNvSpPr>
          <p:nvPr/>
        </p:nvSpPr>
        <p:spPr bwMode="auto">
          <a:xfrm>
            <a:off x="8955088" y="3225800"/>
            <a:ext cx="165100" cy="198438"/>
          </a:xfrm>
          <a:custGeom>
            <a:avLst/>
            <a:gdLst>
              <a:gd name="T0" fmla="*/ 15680 w 235584"/>
              <a:gd name="T1" fmla="*/ 0 h 281304"/>
              <a:gd name="T2" fmla="*/ 6721 w 235584"/>
              <a:gd name="T3" fmla="*/ 2207 h 281304"/>
              <a:gd name="T4" fmla="*/ 2055 w 235584"/>
              <a:gd name="T5" fmla="*/ 6553 h 281304"/>
              <a:gd name="T6" fmla="*/ 280 w 235584"/>
              <a:gd name="T7" fmla="*/ 10803 h 281304"/>
              <a:gd name="T8" fmla="*/ 0 w 235584"/>
              <a:gd name="T9" fmla="*/ 12717 h 281304"/>
              <a:gd name="T10" fmla="*/ 237 w 235584"/>
              <a:gd name="T11" fmla="*/ 19927 h 281304"/>
              <a:gd name="T12" fmla="*/ 1414 w 235584"/>
              <a:gd name="T13" fmla="*/ 24054 h 281304"/>
              <a:gd name="T14" fmla="*/ 3662 w 235584"/>
              <a:gd name="T15" fmla="*/ 26284 h 281304"/>
              <a:gd name="T16" fmla="*/ 7117 w 235584"/>
              <a:gd name="T17" fmla="*/ 27803 h 281304"/>
              <a:gd name="T18" fmla="*/ 10396 w 235584"/>
              <a:gd name="T19" fmla="*/ 29524 h 281304"/>
              <a:gd name="T20" fmla="*/ 12300 w 235584"/>
              <a:gd name="T21" fmla="*/ 31823 h 281304"/>
              <a:gd name="T22" fmla="*/ 13246 w 235584"/>
              <a:gd name="T23" fmla="*/ 35067 h 281304"/>
              <a:gd name="T24" fmla="*/ 13652 w 235584"/>
              <a:gd name="T25" fmla="*/ 39624 h 281304"/>
              <a:gd name="T26" fmla="*/ 15377 w 235584"/>
              <a:gd name="T27" fmla="*/ 44807 h 281304"/>
              <a:gd name="T28" fmla="*/ 19421 w 235584"/>
              <a:gd name="T29" fmla="*/ 48551 h 281304"/>
              <a:gd name="T30" fmla="*/ 24905 w 235584"/>
              <a:gd name="T31" fmla="*/ 49071 h 281304"/>
              <a:gd name="T32" fmla="*/ 30953 w 235584"/>
              <a:gd name="T33" fmla="*/ 44580 h 281304"/>
              <a:gd name="T34" fmla="*/ 34119 w 235584"/>
              <a:gd name="T35" fmla="*/ 39817 h 281304"/>
              <a:gd name="T36" fmla="*/ 36864 w 235584"/>
              <a:gd name="T37" fmla="*/ 34019 h 281304"/>
              <a:gd name="T38" fmla="*/ 38847 w 235584"/>
              <a:gd name="T39" fmla="*/ 27609 h 281304"/>
              <a:gd name="T40" fmla="*/ 39728 w 235584"/>
              <a:gd name="T41" fmla="*/ 21009 h 281304"/>
              <a:gd name="T42" fmla="*/ 39166 w 235584"/>
              <a:gd name="T43" fmla="*/ 14644 h 281304"/>
              <a:gd name="T44" fmla="*/ 36820 w 235584"/>
              <a:gd name="T45" fmla="*/ 8937 h 281304"/>
              <a:gd name="T46" fmla="*/ 32351 w 235584"/>
              <a:gd name="T47" fmla="*/ 4312 h 281304"/>
              <a:gd name="T48" fmla="*/ 25418 w 235584"/>
              <a:gd name="T49" fmla="*/ 1191 h 281304"/>
              <a:gd name="T50" fmla="*/ 15680 w 235584"/>
              <a:gd name="T51" fmla="*/ 0 h 28130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35584" h="281304">
                <a:moveTo>
                  <a:pt x="92755" y="0"/>
                </a:moveTo>
                <a:lnTo>
                  <a:pt x="39761" y="12629"/>
                </a:lnTo>
                <a:lnTo>
                  <a:pt x="12154" y="37514"/>
                </a:lnTo>
                <a:lnTo>
                  <a:pt x="1659" y="61842"/>
                </a:lnTo>
                <a:lnTo>
                  <a:pt x="0" y="72798"/>
                </a:lnTo>
                <a:lnTo>
                  <a:pt x="1403" y="114078"/>
                </a:lnTo>
                <a:lnTo>
                  <a:pt x="8361" y="137704"/>
                </a:lnTo>
                <a:lnTo>
                  <a:pt x="21663" y="150468"/>
                </a:lnTo>
                <a:lnTo>
                  <a:pt x="42100" y="159161"/>
                </a:lnTo>
                <a:lnTo>
                  <a:pt x="61496" y="169019"/>
                </a:lnTo>
                <a:lnTo>
                  <a:pt x="72760" y="182178"/>
                </a:lnTo>
                <a:lnTo>
                  <a:pt x="78357" y="200747"/>
                </a:lnTo>
                <a:lnTo>
                  <a:pt x="80756" y="226835"/>
                </a:lnTo>
                <a:lnTo>
                  <a:pt x="90968" y="256508"/>
                </a:lnTo>
                <a:lnTo>
                  <a:pt x="114885" y="277942"/>
                </a:lnTo>
                <a:lnTo>
                  <a:pt x="147325" y="280916"/>
                </a:lnTo>
                <a:lnTo>
                  <a:pt x="183102" y="255207"/>
                </a:lnTo>
                <a:lnTo>
                  <a:pt x="201833" y="227943"/>
                </a:lnTo>
                <a:lnTo>
                  <a:pt x="218070" y="194750"/>
                </a:lnTo>
                <a:lnTo>
                  <a:pt x="229801" y="158050"/>
                </a:lnTo>
                <a:lnTo>
                  <a:pt x="235010" y="120270"/>
                </a:lnTo>
                <a:lnTo>
                  <a:pt x="231684" y="83832"/>
                </a:lnTo>
                <a:lnTo>
                  <a:pt x="217809" y="51162"/>
                </a:lnTo>
                <a:lnTo>
                  <a:pt x="191372" y="24684"/>
                </a:lnTo>
                <a:lnTo>
                  <a:pt x="150359" y="6821"/>
                </a:lnTo>
                <a:lnTo>
                  <a:pt x="92755" y="0"/>
                </a:lnTo>
                <a:close/>
              </a:path>
            </a:pathLst>
          </a:custGeom>
          <a:solidFill>
            <a:srgbClr val="E8874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1957" name="object 101">
            <a:extLst>
              <a:ext uri="{FF2B5EF4-FFF2-40B4-BE49-F238E27FC236}">
                <a16:creationId xmlns:a16="http://schemas.microsoft.com/office/drawing/2014/main" id="{C78B8DE9-5E1F-4944-B41F-D555552BE78B}"/>
              </a:ext>
            </a:extLst>
          </p:cNvPr>
          <p:cNvSpPr>
            <a:spLocks/>
          </p:cNvSpPr>
          <p:nvPr/>
        </p:nvSpPr>
        <p:spPr bwMode="auto">
          <a:xfrm>
            <a:off x="8801100" y="3633788"/>
            <a:ext cx="447675" cy="447675"/>
          </a:xfrm>
          <a:custGeom>
            <a:avLst/>
            <a:gdLst>
              <a:gd name="T0" fmla="*/ 0 w 635000"/>
              <a:gd name="T1" fmla="*/ 0 h 635000"/>
              <a:gd name="T2" fmla="*/ 110591 w 635000"/>
              <a:gd name="T3" fmla="*/ 0 h 635000"/>
              <a:gd name="T4" fmla="*/ 110591 w 635000"/>
              <a:gd name="T5" fmla="*/ 110591 h 635000"/>
              <a:gd name="T6" fmla="*/ 0 w 635000"/>
              <a:gd name="T7" fmla="*/ 110591 h 635000"/>
              <a:gd name="T8" fmla="*/ 0 w 635000"/>
              <a:gd name="T9" fmla="*/ 0 h 635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5000" h="635000">
                <a:moveTo>
                  <a:pt x="0" y="0"/>
                </a:moveTo>
                <a:lnTo>
                  <a:pt x="635000" y="0"/>
                </a:lnTo>
                <a:lnTo>
                  <a:pt x="635000" y="635000"/>
                </a:lnTo>
                <a:lnTo>
                  <a:pt x="0" y="63500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1958" name="object 102">
            <a:extLst>
              <a:ext uri="{FF2B5EF4-FFF2-40B4-BE49-F238E27FC236}">
                <a16:creationId xmlns:a16="http://schemas.microsoft.com/office/drawing/2014/main" id="{D75ADFD4-00BA-4538-9A00-9853B681470A}"/>
              </a:ext>
            </a:extLst>
          </p:cNvPr>
          <p:cNvSpPr>
            <a:spLocks/>
          </p:cNvSpPr>
          <p:nvPr/>
        </p:nvSpPr>
        <p:spPr bwMode="auto">
          <a:xfrm>
            <a:off x="8805863" y="3638550"/>
            <a:ext cx="446087" cy="446088"/>
          </a:xfrm>
          <a:custGeom>
            <a:avLst/>
            <a:gdLst>
              <a:gd name="T0" fmla="*/ 0 w 635000"/>
              <a:gd name="T1" fmla="*/ 0 h 635000"/>
              <a:gd name="T2" fmla="*/ 108643 w 635000"/>
              <a:gd name="T3" fmla="*/ 0 h 635000"/>
              <a:gd name="T4" fmla="*/ 108643 w 635000"/>
              <a:gd name="T5" fmla="*/ 108645 h 635000"/>
              <a:gd name="T6" fmla="*/ 0 w 635000"/>
              <a:gd name="T7" fmla="*/ 108645 h 635000"/>
              <a:gd name="T8" fmla="*/ 0 w 635000"/>
              <a:gd name="T9" fmla="*/ 0 h 635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5000" h="635000">
                <a:moveTo>
                  <a:pt x="0" y="0"/>
                </a:moveTo>
                <a:lnTo>
                  <a:pt x="635000" y="0"/>
                </a:lnTo>
                <a:lnTo>
                  <a:pt x="635000" y="635000"/>
                </a:lnTo>
                <a:lnTo>
                  <a:pt x="0" y="635000"/>
                </a:lnTo>
                <a:lnTo>
                  <a:pt x="0" y="0"/>
                </a:lnTo>
                <a:close/>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959" name="object 103">
            <a:extLst>
              <a:ext uri="{FF2B5EF4-FFF2-40B4-BE49-F238E27FC236}">
                <a16:creationId xmlns:a16="http://schemas.microsoft.com/office/drawing/2014/main" id="{34C7CE0E-6D6B-4AF0-BC2B-C1CFAC1B4E90}"/>
              </a:ext>
            </a:extLst>
          </p:cNvPr>
          <p:cNvSpPr>
            <a:spLocks/>
          </p:cNvSpPr>
          <p:nvPr/>
        </p:nvSpPr>
        <p:spPr bwMode="auto">
          <a:xfrm>
            <a:off x="9199563" y="3633788"/>
            <a:ext cx="0" cy="447675"/>
          </a:xfrm>
          <a:custGeom>
            <a:avLst/>
            <a:gdLst>
              <a:gd name="T0" fmla="*/ 0 h 635000"/>
              <a:gd name="T1" fmla="*/ 55295 h 635000"/>
              <a:gd name="T2" fmla="*/ 110591 h 635000"/>
              <a:gd name="T3" fmla="*/ 0 60000 65536"/>
              <a:gd name="T4" fmla="*/ 0 60000 65536"/>
              <a:gd name="T5" fmla="*/ 0 60000 65536"/>
            </a:gdLst>
            <a:ahLst/>
            <a:cxnLst>
              <a:cxn ang="T3">
                <a:pos x="0" y="T0"/>
              </a:cxn>
              <a:cxn ang="T4">
                <a:pos x="0" y="T1"/>
              </a:cxn>
              <a:cxn ang="T5">
                <a:pos x="0" y="T2"/>
              </a:cxn>
            </a:cxnLst>
            <a:rect l="0" t="0" r="r" b="b"/>
            <a:pathLst>
              <a:path h="635000">
                <a:moveTo>
                  <a:pt x="0" y="0"/>
                </a:moveTo>
                <a:lnTo>
                  <a:pt x="0" y="317500"/>
                </a:lnTo>
                <a:lnTo>
                  <a:pt x="0" y="635000"/>
                </a:lnTo>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960" name="object 104">
            <a:extLst>
              <a:ext uri="{FF2B5EF4-FFF2-40B4-BE49-F238E27FC236}">
                <a16:creationId xmlns:a16="http://schemas.microsoft.com/office/drawing/2014/main" id="{0201D231-E499-4141-9E30-B4D1E4994E23}"/>
              </a:ext>
            </a:extLst>
          </p:cNvPr>
          <p:cNvSpPr>
            <a:spLocks/>
          </p:cNvSpPr>
          <p:nvPr/>
        </p:nvSpPr>
        <p:spPr bwMode="auto">
          <a:xfrm>
            <a:off x="8859838" y="3633788"/>
            <a:ext cx="0" cy="447675"/>
          </a:xfrm>
          <a:custGeom>
            <a:avLst/>
            <a:gdLst>
              <a:gd name="T0" fmla="*/ 0 h 635000"/>
              <a:gd name="T1" fmla="*/ 55295 h 635000"/>
              <a:gd name="T2" fmla="*/ 110591 h 635000"/>
              <a:gd name="T3" fmla="*/ 0 60000 65536"/>
              <a:gd name="T4" fmla="*/ 0 60000 65536"/>
              <a:gd name="T5" fmla="*/ 0 60000 65536"/>
            </a:gdLst>
            <a:ahLst/>
            <a:cxnLst>
              <a:cxn ang="T3">
                <a:pos x="0" y="T0"/>
              </a:cxn>
              <a:cxn ang="T4">
                <a:pos x="0" y="T1"/>
              </a:cxn>
              <a:cxn ang="T5">
                <a:pos x="0" y="T2"/>
              </a:cxn>
            </a:cxnLst>
            <a:rect l="0" t="0" r="r" b="b"/>
            <a:pathLst>
              <a:path h="635000">
                <a:moveTo>
                  <a:pt x="0" y="0"/>
                </a:moveTo>
                <a:lnTo>
                  <a:pt x="0" y="317500"/>
                </a:lnTo>
                <a:lnTo>
                  <a:pt x="0" y="635000"/>
                </a:lnTo>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961" name="object 105">
            <a:extLst>
              <a:ext uri="{FF2B5EF4-FFF2-40B4-BE49-F238E27FC236}">
                <a16:creationId xmlns:a16="http://schemas.microsoft.com/office/drawing/2014/main" id="{9E3212F8-2337-494E-B04C-E4741BAA35A1}"/>
              </a:ext>
            </a:extLst>
          </p:cNvPr>
          <p:cNvSpPr>
            <a:spLocks/>
          </p:cNvSpPr>
          <p:nvPr/>
        </p:nvSpPr>
        <p:spPr bwMode="auto">
          <a:xfrm>
            <a:off x="8934450" y="3768725"/>
            <a:ext cx="182563" cy="177800"/>
          </a:xfrm>
          <a:custGeom>
            <a:avLst/>
            <a:gdLst>
              <a:gd name="T0" fmla="*/ 20194 w 260984"/>
              <a:gd name="T1" fmla="*/ 0 h 254000"/>
              <a:gd name="T2" fmla="*/ 8915 w 260984"/>
              <a:gd name="T3" fmla="*/ 3251 h 254000"/>
              <a:gd name="T4" fmla="*/ 3384 w 260984"/>
              <a:gd name="T5" fmla="*/ 8495 h 254000"/>
              <a:gd name="T6" fmla="*/ 94 w 260984"/>
              <a:gd name="T7" fmla="*/ 15537 h 254000"/>
              <a:gd name="T8" fmla="*/ 0 w 260984"/>
              <a:gd name="T9" fmla="*/ 23750 h 254000"/>
              <a:gd name="T10" fmla="*/ 3061 w 260984"/>
              <a:gd name="T11" fmla="*/ 31452 h 254000"/>
              <a:gd name="T12" fmla="*/ 8417 w 260984"/>
              <a:gd name="T13" fmla="*/ 37437 h 254000"/>
              <a:gd name="T14" fmla="*/ 15694 w 260984"/>
              <a:gd name="T15" fmla="*/ 41311 h 254000"/>
              <a:gd name="T16" fmla="*/ 24518 w 260984"/>
              <a:gd name="T17" fmla="*/ 42690 h 254000"/>
              <a:gd name="T18" fmla="*/ 24621 w 260984"/>
              <a:gd name="T19" fmla="*/ 42688 h 254000"/>
              <a:gd name="T20" fmla="*/ 25377 w 260984"/>
              <a:gd name="T21" fmla="*/ 42654 h 254000"/>
              <a:gd name="T22" fmla="*/ 26703 w 260984"/>
              <a:gd name="T23" fmla="*/ 42654 h 254000"/>
              <a:gd name="T24" fmla="*/ 35897 w 260984"/>
              <a:gd name="T25" fmla="*/ 39990 h 254000"/>
              <a:gd name="T26" fmla="*/ 41548 w 260984"/>
              <a:gd name="T27" fmla="*/ 33572 h 254000"/>
              <a:gd name="T28" fmla="*/ 43699 w 260984"/>
              <a:gd name="T29" fmla="*/ 25324 h 254000"/>
              <a:gd name="T30" fmla="*/ 43646 w 260984"/>
              <a:gd name="T31" fmla="*/ 21094 h 254000"/>
              <a:gd name="T32" fmla="*/ 42805 w 260984"/>
              <a:gd name="T33" fmla="*/ 16829 h 254000"/>
              <a:gd name="T34" fmla="*/ 39470 w 260984"/>
              <a:gd name="T35" fmla="*/ 9928 h 254000"/>
              <a:gd name="T36" fmla="*/ 34226 w 260984"/>
              <a:gd name="T37" fmla="*/ 4618 h 254000"/>
              <a:gd name="T38" fmla="*/ 27618 w 260984"/>
              <a:gd name="T39" fmla="*/ 1206 h 254000"/>
              <a:gd name="T40" fmla="*/ 20194 w 260984"/>
              <a:gd name="T41" fmla="*/ 0 h 254000"/>
              <a:gd name="T42" fmla="*/ 26703 w 260984"/>
              <a:gd name="T43" fmla="*/ 42654 h 254000"/>
              <a:gd name="T44" fmla="*/ 25377 w 260984"/>
              <a:gd name="T45" fmla="*/ 42654 h 254000"/>
              <a:gd name="T46" fmla="*/ 26538 w 260984"/>
              <a:gd name="T47" fmla="*/ 42673 h 254000"/>
              <a:gd name="T48" fmla="*/ 26703 w 260984"/>
              <a:gd name="T49" fmla="*/ 42654 h 25400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60984" h="254000">
                <a:moveTo>
                  <a:pt x="120563" y="0"/>
                </a:moveTo>
                <a:lnTo>
                  <a:pt x="53227" y="19341"/>
                </a:lnTo>
                <a:lnTo>
                  <a:pt x="20206" y="50546"/>
                </a:lnTo>
                <a:lnTo>
                  <a:pt x="560" y="92447"/>
                </a:lnTo>
                <a:lnTo>
                  <a:pt x="0" y="141307"/>
                </a:lnTo>
                <a:lnTo>
                  <a:pt x="18275" y="187142"/>
                </a:lnTo>
                <a:lnTo>
                  <a:pt x="50251" y="222744"/>
                </a:lnTo>
                <a:lnTo>
                  <a:pt x="93697" y="245800"/>
                </a:lnTo>
                <a:lnTo>
                  <a:pt x="146382" y="254000"/>
                </a:lnTo>
                <a:lnTo>
                  <a:pt x="146998" y="253988"/>
                </a:lnTo>
                <a:lnTo>
                  <a:pt x="151512" y="253784"/>
                </a:lnTo>
                <a:lnTo>
                  <a:pt x="159429" y="253784"/>
                </a:lnTo>
                <a:lnTo>
                  <a:pt x="214319" y="237936"/>
                </a:lnTo>
                <a:lnTo>
                  <a:pt x="248060" y="199749"/>
                </a:lnTo>
                <a:lnTo>
                  <a:pt x="260904" y="150674"/>
                </a:lnTo>
                <a:lnTo>
                  <a:pt x="260581" y="125509"/>
                </a:lnTo>
                <a:lnTo>
                  <a:pt x="255565" y="100133"/>
                </a:lnTo>
                <a:lnTo>
                  <a:pt x="235653" y="59072"/>
                </a:lnTo>
                <a:lnTo>
                  <a:pt x="204343" y="27475"/>
                </a:lnTo>
                <a:lnTo>
                  <a:pt x="164894" y="7174"/>
                </a:lnTo>
                <a:lnTo>
                  <a:pt x="120563" y="0"/>
                </a:lnTo>
                <a:close/>
              </a:path>
              <a:path w="260984" h="254000">
                <a:moveTo>
                  <a:pt x="159429" y="253784"/>
                </a:moveTo>
                <a:lnTo>
                  <a:pt x="151512" y="253784"/>
                </a:lnTo>
                <a:lnTo>
                  <a:pt x="158445" y="253902"/>
                </a:lnTo>
                <a:lnTo>
                  <a:pt x="159429" y="253784"/>
                </a:lnTo>
                <a:close/>
              </a:path>
            </a:pathLst>
          </a:custGeom>
          <a:solidFill>
            <a:srgbClr val="9E254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1962" name="object 106">
            <a:extLst>
              <a:ext uri="{FF2B5EF4-FFF2-40B4-BE49-F238E27FC236}">
                <a16:creationId xmlns:a16="http://schemas.microsoft.com/office/drawing/2014/main" id="{0C3EE1C5-8CDD-4A5F-B434-F64028C0ECDA}"/>
              </a:ext>
            </a:extLst>
          </p:cNvPr>
          <p:cNvSpPr>
            <a:spLocks/>
          </p:cNvSpPr>
          <p:nvPr/>
        </p:nvSpPr>
        <p:spPr bwMode="auto">
          <a:xfrm>
            <a:off x="8266113" y="3098800"/>
            <a:ext cx="446087" cy="446088"/>
          </a:xfrm>
          <a:custGeom>
            <a:avLst/>
            <a:gdLst>
              <a:gd name="T0" fmla="*/ 0 w 635000"/>
              <a:gd name="T1" fmla="*/ 0 h 635000"/>
              <a:gd name="T2" fmla="*/ 108643 w 635000"/>
              <a:gd name="T3" fmla="*/ 0 h 635000"/>
              <a:gd name="T4" fmla="*/ 108643 w 635000"/>
              <a:gd name="T5" fmla="*/ 108645 h 635000"/>
              <a:gd name="T6" fmla="*/ 0 w 635000"/>
              <a:gd name="T7" fmla="*/ 108645 h 635000"/>
              <a:gd name="T8" fmla="*/ 0 w 635000"/>
              <a:gd name="T9" fmla="*/ 0 h 635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5000" h="635000">
                <a:moveTo>
                  <a:pt x="0" y="0"/>
                </a:moveTo>
                <a:lnTo>
                  <a:pt x="635000" y="0"/>
                </a:lnTo>
                <a:lnTo>
                  <a:pt x="635000" y="635000"/>
                </a:lnTo>
                <a:lnTo>
                  <a:pt x="0" y="63500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1963" name="object 107">
            <a:extLst>
              <a:ext uri="{FF2B5EF4-FFF2-40B4-BE49-F238E27FC236}">
                <a16:creationId xmlns:a16="http://schemas.microsoft.com/office/drawing/2014/main" id="{1DB2C31C-0690-48AB-8A71-2699186F7DFC}"/>
              </a:ext>
            </a:extLst>
          </p:cNvPr>
          <p:cNvSpPr>
            <a:spLocks/>
          </p:cNvSpPr>
          <p:nvPr/>
        </p:nvSpPr>
        <p:spPr bwMode="auto">
          <a:xfrm>
            <a:off x="8270875" y="3103563"/>
            <a:ext cx="446088" cy="446087"/>
          </a:xfrm>
          <a:custGeom>
            <a:avLst/>
            <a:gdLst>
              <a:gd name="T0" fmla="*/ 0 w 635000"/>
              <a:gd name="T1" fmla="*/ 0 h 635000"/>
              <a:gd name="T2" fmla="*/ 108645 w 635000"/>
              <a:gd name="T3" fmla="*/ 0 h 635000"/>
              <a:gd name="T4" fmla="*/ 108645 w 635000"/>
              <a:gd name="T5" fmla="*/ 108643 h 635000"/>
              <a:gd name="T6" fmla="*/ 0 w 635000"/>
              <a:gd name="T7" fmla="*/ 108643 h 635000"/>
              <a:gd name="T8" fmla="*/ 0 w 635000"/>
              <a:gd name="T9" fmla="*/ 0 h 635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5000" h="635000">
                <a:moveTo>
                  <a:pt x="0" y="0"/>
                </a:moveTo>
                <a:lnTo>
                  <a:pt x="635000" y="0"/>
                </a:lnTo>
                <a:lnTo>
                  <a:pt x="635000" y="635000"/>
                </a:lnTo>
                <a:lnTo>
                  <a:pt x="0" y="635000"/>
                </a:lnTo>
                <a:lnTo>
                  <a:pt x="0" y="0"/>
                </a:lnTo>
                <a:close/>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964" name="object 108">
            <a:extLst>
              <a:ext uri="{FF2B5EF4-FFF2-40B4-BE49-F238E27FC236}">
                <a16:creationId xmlns:a16="http://schemas.microsoft.com/office/drawing/2014/main" id="{4CEEB1D2-FC2C-4DBE-869D-06B0FA0D8242}"/>
              </a:ext>
            </a:extLst>
          </p:cNvPr>
          <p:cNvSpPr>
            <a:spLocks/>
          </p:cNvSpPr>
          <p:nvPr/>
        </p:nvSpPr>
        <p:spPr bwMode="auto">
          <a:xfrm>
            <a:off x="8662988" y="3098800"/>
            <a:ext cx="0" cy="446088"/>
          </a:xfrm>
          <a:custGeom>
            <a:avLst/>
            <a:gdLst>
              <a:gd name="T0" fmla="*/ 0 h 635000"/>
              <a:gd name="T1" fmla="*/ 54322 h 635000"/>
              <a:gd name="T2" fmla="*/ 108645 h 635000"/>
              <a:gd name="T3" fmla="*/ 0 60000 65536"/>
              <a:gd name="T4" fmla="*/ 0 60000 65536"/>
              <a:gd name="T5" fmla="*/ 0 60000 65536"/>
            </a:gdLst>
            <a:ahLst/>
            <a:cxnLst>
              <a:cxn ang="T3">
                <a:pos x="0" y="T0"/>
              </a:cxn>
              <a:cxn ang="T4">
                <a:pos x="0" y="T1"/>
              </a:cxn>
              <a:cxn ang="T5">
                <a:pos x="0" y="T2"/>
              </a:cxn>
            </a:cxnLst>
            <a:rect l="0" t="0" r="r" b="b"/>
            <a:pathLst>
              <a:path h="635000">
                <a:moveTo>
                  <a:pt x="0" y="0"/>
                </a:moveTo>
                <a:lnTo>
                  <a:pt x="0" y="317500"/>
                </a:lnTo>
                <a:lnTo>
                  <a:pt x="0" y="635000"/>
                </a:lnTo>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965" name="object 109">
            <a:extLst>
              <a:ext uri="{FF2B5EF4-FFF2-40B4-BE49-F238E27FC236}">
                <a16:creationId xmlns:a16="http://schemas.microsoft.com/office/drawing/2014/main" id="{026B490B-EAA6-4198-9B43-1AF623C8881F}"/>
              </a:ext>
            </a:extLst>
          </p:cNvPr>
          <p:cNvSpPr>
            <a:spLocks/>
          </p:cNvSpPr>
          <p:nvPr/>
        </p:nvSpPr>
        <p:spPr bwMode="auto">
          <a:xfrm>
            <a:off x="8323263" y="3098800"/>
            <a:ext cx="0" cy="446088"/>
          </a:xfrm>
          <a:custGeom>
            <a:avLst/>
            <a:gdLst>
              <a:gd name="T0" fmla="*/ 0 h 635000"/>
              <a:gd name="T1" fmla="*/ 54322 h 635000"/>
              <a:gd name="T2" fmla="*/ 108645 h 635000"/>
              <a:gd name="T3" fmla="*/ 0 60000 65536"/>
              <a:gd name="T4" fmla="*/ 0 60000 65536"/>
              <a:gd name="T5" fmla="*/ 0 60000 65536"/>
            </a:gdLst>
            <a:ahLst/>
            <a:cxnLst>
              <a:cxn ang="T3">
                <a:pos x="0" y="T0"/>
              </a:cxn>
              <a:cxn ang="T4">
                <a:pos x="0" y="T1"/>
              </a:cxn>
              <a:cxn ang="T5">
                <a:pos x="0" y="T2"/>
              </a:cxn>
            </a:cxnLst>
            <a:rect l="0" t="0" r="r" b="b"/>
            <a:pathLst>
              <a:path h="635000">
                <a:moveTo>
                  <a:pt x="0" y="0"/>
                </a:moveTo>
                <a:lnTo>
                  <a:pt x="0" y="317500"/>
                </a:lnTo>
                <a:lnTo>
                  <a:pt x="0" y="635000"/>
                </a:lnTo>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966" name="object 110">
            <a:extLst>
              <a:ext uri="{FF2B5EF4-FFF2-40B4-BE49-F238E27FC236}">
                <a16:creationId xmlns:a16="http://schemas.microsoft.com/office/drawing/2014/main" id="{24974F7A-F64C-4F50-9E56-68009F94D84C}"/>
              </a:ext>
            </a:extLst>
          </p:cNvPr>
          <p:cNvSpPr>
            <a:spLocks/>
          </p:cNvSpPr>
          <p:nvPr/>
        </p:nvSpPr>
        <p:spPr bwMode="auto">
          <a:xfrm>
            <a:off x="8359775" y="3213100"/>
            <a:ext cx="258763" cy="223838"/>
          </a:xfrm>
          <a:custGeom>
            <a:avLst/>
            <a:gdLst>
              <a:gd name="T0" fmla="*/ 49228 w 367029"/>
              <a:gd name="T1" fmla="*/ 0 h 317500"/>
              <a:gd name="T2" fmla="*/ 39008 w 367029"/>
              <a:gd name="T3" fmla="*/ 63 h 317500"/>
              <a:gd name="T4" fmla="*/ 25616 w 367029"/>
              <a:gd name="T5" fmla="*/ 343 h 317500"/>
              <a:gd name="T6" fmla="*/ 15905 w 367029"/>
              <a:gd name="T7" fmla="*/ 407 h 317500"/>
              <a:gd name="T8" fmla="*/ 15701 w 367029"/>
              <a:gd name="T9" fmla="*/ 407 h 317500"/>
              <a:gd name="T10" fmla="*/ 8256 w 367029"/>
              <a:gd name="T11" fmla="*/ 1755 h 317500"/>
              <a:gd name="T12" fmla="*/ 2936 w 367029"/>
              <a:gd name="T13" fmla="*/ 5113 h 317500"/>
              <a:gd name="T14" fmla="*/ 73 w 367029"/>
              <a:gd name="T15" fmla="*/ 10108 h 317500"/>
              <a:gd name="T16" fmla="*/ 0 w 367029"/>
              <a:gd name="T17" fmla="*/ 16374 h 317500"/>
              <a:gd name="T18" fmla="*/ 3049 w 367029"/>
              <a:gd name="T19" fmla="*/ 23538 h 317500"/>
              <a:gd name="T20" fmla="*/ 8097 w 367029"/>
              <a:gd name="T21" fmla="*/ 30596 h 317500"/>
              <a:gd name="T22" fmla="*/ 11947 w 367029"/>
              <a:gd name="T23" fmla="*/ 35026 h 317500"/>
              <a:gd name="T24" fmla="*/ 15661 w 367029"/>
              <a:gd name="T25" fmla="*/ 39340 h 317500"/>
              <a:gd name="T26" fmla="*/ 20301 w 367029"/>
              <a:gd name="T27" fmla="*/ 46054 h 317500"/>
              <a:gd name="T28" fmla="*/ 22967 w 367029"/>
              <a:gd name="T29" fmla="*/ 50036 h 317500"/>
              <a:gd name="T30" fmla="*/ 25991 w 367029"/>
              <a:gd name="T31" fmla="*/ 52909 h 317500"/>
              <a:gd name="T32" fmla="*/ 29270 w 367029"/>
              <a:gd name="T33" fmla="*/ 54650 h 317500"/>
              <a:gd name="T34" fmla="*/ 32700 w 367029"/>
              <a:gd name="T35" fmla="*/ 55236 h 317500"/>
              <a:gd name="T36" fmla="*/ 36131 w 367029"/>
              <a:gd name="T37" fmla="*/ 54658 h 317500"/>
              <a:gd name="T38" fmla="*/ 39509 w 367029"/>
              <a:gd name="T39" fmla="*/ 52909 h 317500"/>
              <a:gd name="T40" fmla="*/ 42732 w 367029"/>
              <a:gd name="T41" fmla="*/ 49968 h 317500"/>
              <a:gd name="T42" fmla="*/ 45702 w 367029"/>
              <a:gd name="T43" fmla="*/ 45810 h 317500"/>
              <a:gd name="T44" fmla="*/ 52678 w 367029"/>
              <a:gd name="T45" fmla="*/ 33775 h 317500"/>
              <a:gd name="T46" fmla="*/ 55653 w 367029"/>
              <a:gd name="T47" fmla="*/ 29085 h 317500"/>
              <a:gd name="T48" fmla="*/ 60359 w 367029"/>
              <a:gd name="T49" fmla="*/ 22293 h 317500"/>
              <a:gd name="T50" fmla="*/ 63631 w 367029"/>
              <a:gd name="T51" fmla="*/ 15528 h 317500"/>
              <a:gd name="T52" fmla="*/ 63871 w 367029"/>
              <a:gd name="T53" fmla="*/ 9443 h 317500"/>
              <a:gd name="T54" fmla="*/ 61361 w 367029"/>
              <a:gd name="T55" fmla="*/ 4512 h 317500"/>
              <a:gd name="T56" fmla="*/ 56386 w 367029"/>
              <a:gd name="T57" fmla="*/ 1207 h 317500"/>
              <a:gd name="T58" fmla="*/ 49228 w 367029"/>
              <a:gd name="T59" fmla="*/ 0 h 31750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367029" h="317500">
                <a:moveTo>
                  <a:pt x="282621" y="0"/>
                </a:moveTo>
                <a:lnTo>
                  <a:pt x="223946" y="365"/>
                </a:lnTo>
                <a:lnTo>
                  <a:pt x="147064" y="1972"/>
                </a:lnTo>
                <a:lnTo>
                  <a:pt x="91312" y="2338"/>
                </a:lnTo>
                <a:lnTo>
                  <a:pt x="90142" y="2338"/>
                </a:lnTo>
                <a:lnTo>
                  <a:pt x="47398" y="10080"/>
                </a:lnTo>
                <a:lnTo>
                  <a:pt x="16855" y="29354"/>
                </a:lnTo>
                <a:lnTo>
                  <a:pt x="420" y="58039"/>
                </a:lnTo>
                <a:lnTo>
                  <a:pt x="0" y="94013"/>
                </a:lnTo>
                <a:lnTo>
                  <a:pt x="17501" y="135154"/>
                </a:lnTo>
                <a:lnTo>
                  <a:pt x="46484" y="175680"/>
                </a:lnTo>
                <a:lnTo>
                  <a:pt x="68586" y="201111"/>
                </a:lnTo>
                <a:lnTo>
                  <a:pt x="89908" y="225885"/>
                </a:lnTo>
                <a:lnTo>
                  <a:pt x="116551" y="264438"/>
                </a:lnTo>
                <a:lnTo>
                  <a:pt x="131854" y="287296"/>
                </a:lnTo>
                <a:lnTo>
                  <a:pt x="149218" y="303795"/>
                </a:lnTo>
                <a:lnTo>
                  <a:pt x="168038" y="313792"/>
                </a:lnTo>
                <a:lnTo>
                  <a:pt x="187731" y="317155"/>
                </a:lnTo>
                <a:lnTo>
                  <a:pt x="207429" y="313837"/>
                </a:lnTo>
                <a:lnTo>
                  <a:pt x="226820" y="303793"/>
                </a:lnTo>
                <a:lnTo>
                  <a:pt x="245325" y="286904"/>
                </a:lnTo>
                <a:lnTo>
                  <a:pt x="262377" y="263033"/>
                </a:lnTo>
                <a:lnTo>
                  <a:pt x="302426" y="193927"/>
                </a:lnTo>
                <a:lnTo>
                  <a:pt x="319508" y="166998"/>
                </a:lnTo>
                <a:lnTo>
                  <a:pt x="346525" y="128003"/>
                </a:lnTo>
                <a:lnTo>
                  <a:pt x="365306" y="89157"/>
                </a:lnTo>
                <a:lnTo>
                  <a:pt x="366684" y="54221"/>
                </a:lnTo>
                <a:lnTo>
                  <a:pt x="352280" y="25907"/>
                </a:lnTo>
                <a:lnTo>
                  <a:pt x="323718" y="6929"/>
                </a:lnTo>
                <a:lnTo>
                  <a:pt x="282621" y="0"/>
                </a:lnTo>
                <a:close/>
              </a:path>
            </a:pathLst>
          </a:custGeom>
          <a:solidFill>
            <a:srgbClr val="1D9F5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1967" name="object 111">
            <a:extLst>
              <a:ext uri="{FF2B5EF4-FFF2-40B4-BE49-F238E27FC236}">
                <a16:creationId xmlns:a16="http://schemas.microsoft.com/office/drawing/2014/main" id="{2E0C6201-D74E-4325-BDD0-0926C1802C3E}"/>
              </a:ext>
            </a:extLst>
          </p:cNvPr>
          <p:cNvSpPr>
            <a:spLocks/>
          </p:cNvSpPr>
          <p:nvPr/>
        </p:nvSpPr>
        <p:spPr bwMode="auto">
          <a:xfrm>
            <a:off x="6799263" y="4348163"/>
            <a:ext cx="1198562" cy="1231900"/>
          </a:xfrm>
          <a:custGeom>
            <a:avLst/>
            <a:gdLst>
              <a:gd name="T0" fmla="*/ 292619 w 1704975"/>
              <a:gd name="T1" fmla="*/ 0 h 1750695"/>
              <a:gd name="T2" fmla="*/ 29262 w 1704975"/>
              <a:gd name="T3" fmla="*/ 0 h 1750695"/>
              <a:gd name="T4" fmla="*/ 0 w 1704975"/>
              <a:gd name="T5" fmla="*/ 30199 h 1750695"/>
              <a:gd name="T6" fmla="*/ 0 w 1704975"/>
              <a:gd name="T7" fmla="*/ 301993 h 1750695"/>
              <a:gd name="T8" fmla="*/ 263357 w 1704975"/>
              <a:gd name="T9" fmla="*/ 301993 h 1750695"/>
              <a:gd name="T10" fmla="*/ 292619 w 1704975"/>
              <a:gd name="T11" fmla="*/ 271794 h 1750695"/>
              <a:gd name="T12" fmla="*/ 292619 w 1704975"/>
              <a:gd name="T13" fmla="*/ 0 h 175069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04975" h="1750695">
                <a:moveTo>
                  <a:pt x="1704473" y="0"/>
                </a:moveTo>
                <a:lnTo>
                  <a:pt x="170446" y="0"/>
                </a:lnTo>
                <a:lnTo>
                  <a:pt x="0" y="175054"/>
                </a:lnTo>
                <a:lnTo>
                  <a:pt x="0" y="1750540"/>
                </a:lnTo>
                <a:lnTo>
                  <a:pt x="1534025" y="1750540"/>
                </a:lnTo>
                <a:lnTo>
                  <a:pt x="1704473" y="1575485"/>
                </a:lnTo>
                <a:lnTo>
                  <a:pt x="1704473" y="0"/>
                </a:lnTo>
                <a:close/>
              </a:path>
            </a:pathLst>
          </a:custGeom>
          <a:solidFill>
            <a:srgbClr val="FADCC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1968" name="object 112">
            <a:extLst>
              <a:ext uri="{FF2B5EF4-FFF2-40B4-BE49-F238E27FC236}">
                <a16:creationId xmlns:a16="http://schemas.microsoft.com/office/drawing/2014/main" id="{74D44ECA-9D8C-4473-BB77-73E61C403DBF}"/>
              </a:ext>
            </a:extLst>
          </p:cNvPr>
          <p:cNvSpPr>
            <a:spLocks/>
          </p:cNvSpPr>
          <p:nvPr/>
        </p:nvSpPr>
        <p:spPr bwMode="auto">
          <a:xfrm>
            <a:off x="6799263" y="4348163"/>
            <a:ext cx="1198562" cy="1233487"/>
          </a:xfrm>
          <a:custGeom>
            <a:avLst/>
            <a:gdLst>
              <a:gd name="T0" fmla="*/ 459 w 1704975"/>
              <a:gd name="T1" fmla="*/ 302651 h 1752600"/>
              <a:gd name="T2" fmla="*/ 459 w 1704975"/>
              <a:gd name="T3" fmla="*/ 30230 h 1752600"/>
              <a:gd name="T4" fmla="*/ 29262 w 1704975"/>
              <a:gd name="T5" fmla="*/ 0 h 1752600"/>
              <a:gd name="T6" fmla="*/ 292619 w 1704975"/>
              <a:gd name="T7" fmla="*/ 0 h 1752600"/>
              <a:gd name="T8" fmla="*/ 292619 w 1704975"/>
              <a:gd name="T9" fmla="*/ 272065 h 1752600"/>
              <a:gd name="T10" fmla="*/ 263357 w 1704975"/>
              <a:gd name="T11" fmla="*/ 302651 h 1752600"/>
              <a:gd name="T12" fmla="*/ 0 w 1704975"/>
              <a:gd name="T13" fmla="*/ 302651 h 1752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04975" h="1752600">
                <a:moveTo>
                  <a:pt x="2673" y="1752600"/>
                </a:moveTo>
                <a:lnTo>
                  <a:pt x="2673" y="175054"/>
                </a:lnTo>
                <a:lnTo>
                  <a:pt x="170446" y="0"/>
                </a:lnTo>
                <a:lnTo>
                  <a:pt x="1704473" y="0"/>
                </a:lnTo>
                <a:lnTo>
                  <a:pt x="1704473" y="1575487"/>
                </a:lnTo>
                <a:lnTo>
                  <a:pt x="1534025" y="1752600"/>
                </a:lnTo>
                <a:lnTo>
                  <a:pt x="0" y="1752600"/>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969" name="object 113">
            <a:extLst>
              <a:ext uri="{FF2B5EF4-FFF2-40B4-BE49-F238E27FC236}">
                <a16:creationId xmlns:a16="http://schemas.microsoft.com/office/drawing/2014/main" id="{C58CBDDD-D483-4F5D-A06F-67427ACB5E6B}"/>
              </a:ext>
            </a:extLst>
          </p:cNvPr>
          <p:cNvSpPr>
            <a:spLocks/>
          </p:cNvSpPr>
          <p:nvPr/>
        </p:nvSpPr>
        <p:spPr bwMode="auto">
          <a:xfrm>
            <a:off x="6799263" y="4348163"/>
            <a:ext cx="1198562" cy="125412"/>
          </a:xfrm>
          <a:custGeom>
            <a:avLst/>
            <a:gdLst>
              <a:gd name="T0" fmla="*/ 0 w 1704975"/>
              <a:gd name="T1" fmla="*/ 31043 h 177800"/>
              <a:gd name="T2" fmla="*/ 263357 w 1704975"/>
              <a:gd name="T3" fmla="*/ 31043 h 177800"/>
              <a:gd name="T4" fmla="*/ 292619 w 1704975"/>
              <a:gd name="T5" fmla="*/ 0 h 177800"/>
              <a:gd name="T6" fmla="*/ 0 60000 65536"/>
              <a:gd name="T7" fmla="*/ 0 60000 65536"/>
              <a:gd name="T8" fmla="*/ 0 60000 65536"/>
            </a:gdLst>
            <a:ahLst/>
            <a:cxnLst>
              <a:cxn ang="T6">
                <a:pos x="T0" y="T1"/>
              </a:cxn>
              <a:cxn ang="T7">
                <a:pos x="T2" y="T3"/>
              </a:cxn>
              <a:cxn ang="T8">
                <a:pos x="T4" y="T5"/>
              </a:cxn>
            </a:cxnLst>
            <a:rect l="0" t="0" r="r" b="b"/>
            <a:pathLst>
              <a:path w="1704975" h="177800">
                <a:moveTo>
                  <a:pt x="0" y="177800"/>
                </a:moveTo>
                <a:lnTo>
                  <a:pt x="1534025" y="177800"/>
                </a:lnTo>
                <a:lnTo>
                  <a:pt x="1704473" y="0"/>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970" name="object 114">
            <a:extLst>
              <a:ext uri="{FF2B5EF4-FFF2-40B4-BE49-F238E27FC236}">
                <a16:creationId xmlns:a16="http://schemas.microsoft.com/office/drawing/2014/main" id="{C652B06F-4A6C-4281-A17E-39F902356E9E}"/>
              </a:ext>
            </a:extLst>
          </p:cNvPr>
          <p:cNvSpPr>
            <a:spLocks/>
          </p:cNvSpPr>
          <p:nvPr/>
        </p:nvSpPr>
        <p:spPr bwMode="auto">
          <a:xfrm>
            <a:off x="7881938" y="4471988"/>
            <a:ext cx="0" cy="1109662"/>
          </a:xfrm>
          <a:custGeom>
            <a:avLst/>
            <a:gdLst>
              <a:gd name="T0" fmla="*/ 0 h 1577975"/>
              <a:gd name="T1" fmla="*/ 271291 h 1577975"/>
              <a:gd name="T2" fmla="*/ 0 60000 65536"/>
              <a:gd name="T3" fmla="*/ 0 60000 65536"/>
            </a:gdLst>
            <a:ahLst/>
            <a:cxnLst>
              <a:cxn ang="T2">
                <a:pos x="0" y="T0"/>
              </a:cxn>
              <a:cxn ang="T3">
                <a:pos x="0" y="T1"/>
              </a:cxn>
            </a:cxnLst>
            <a:rect l="0" t="0" r="r" b="b"/>
            <a:pathLst>
              <a:path h="1577975">
                <a:moveTo>
                  <a:pt x="0" y="0"/>
                </a:moveTo>
                <a:lnTo>
                  <a:pt x="0" y="1577545"/>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971" name="object 115">
            <a:extLst>
              <a:ext uri="{FF2B5EF4-FFF2-40B4-BE49-F238E27FC236}">
                <a16:creationId xmlns:a16="http://schemas.microsoft.com/office/drawing/2014/main" id="{C4DF1944-11A3-454D-9987-4DAF350CB8ED}"/>
              </a:ext>
            </a:extLst>
          </p:cNvPr>
          <p:cNvSpPr>
            <a:spLocks/>
          </p:cNvSpPr>
          <p:nvPr/>
        </p:nvSpPr>
        <p:spPr bwMode="auto">
          <a:xfrm>
            <a:off x="6837363" y="4527550"/>
            <a:ext cx="446087" cy="446088"/>
          </a:xfrm>
          <a:custGeom>
            <a:avLst/>
            <a:gdLst>
              <a:gd name="T0" fmla="*/ 0 w 635000"/>
              <a:gd name="T1" fmla="*/ 0 h 635000"/>
              <a:gd name="T2" fmla="*/ 108643 w 635000"/>
              <a:gd name="T3" fmla="*/ 0 h 635000"/>
              <a:gd name="T4" fmla="*/ 108643 w 635000"/>
              <a:gd name="T5" fmla="*/ 108645 h 635000"/>
              <a:gd name="T6" fmla="*/ 0 w 635000"/>
              <a:gd name="T7" fmla="*/ 108645 h 635000"/>
              <a:gd name="T8" fmla="*/ 0 w 635000"/>
              <a:gd name="T9" fmla="*/ 0 h 635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5000" h="635000">
                <a:moveTo>
                  <a:pt x="0" y="0"/>
                </a:moveTo>
                <a:lnTo>
                  <a:pt x="635000" y="0"/>
                </a:lnTo>
                <a:lnTo>
                  <a:pt x="635000" y="635000"/>
                </a:lnTo>
                <a:lnTo>
                  <a:pt x="0" y="63500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1972" name="object 116">
            <a:extLst>
              <a:ext uri="{FF2B5EF4-FFF2-40B4-BE49-F238E27FC236}">
                <a16:creationId xmlns:a16="http://schemas.microsoft.com/office/drawing/2014/main" id="{E6C5EC36-B3FB-48B4-83A9-8C980C1CCC96}"/>
              </a:ext>
            </a:extLst>
          </p:cNvPr>
          <p:cNvSpPr>
            <a:spLocks/>
          </p:cNvSpPr>
          <p:nvPr/>
        </p:nvSpPr>
        <p:spPr bwMode="auto">
          <a:xfrm>
            <a:off x="6842125" y="4532313"/>
            <a:ext cx="446088" cy="446087"/>
          </a:xfrm>
          <a:custGeom>
            <a:avLst/>
            <a:gdLst>
              <a:gd name="T0" fmla="*/ 0 w 635000"/>
              <a:gd name="T1" fmla="*/ 0 h 635000"/>
              <a:gd name="T2" fmla="*/ 108645 w 635000"/>
              <a:gd name="T3" fmla="*/ 0 h 635000"/>
              <a:gd name="T4" fmla="*/ 108645 w 635000"/>
              <a:gd name="T5" fmla="*/ 108643 h 635000"/>
              <a:gd name="T6" fmla="*/ 0 w 635000"/>
              <a:gd name="T7" fmla="*/ 108643 h 635000"/>
              <a:gd name="T8" fmla="*/ 0 w 635000"/>
              <a:gd name="T9" fmla="*/ 0 h 635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5000" h="635000">
                <a:moveTo>
                  <a:pt x="0" y="0"/>
                </a:moveTo>
                <a:lnTo>
                  <a:pt x="635000" y="0"/>
                </a:lnTo>
                <a:lnTo>
                  <a:pt x="635000" y="635000"/>
                </a:lnTo>
                <a:lnTo>
                  <a:pt x="0" y="635000"/>
                </a:lnTo>
                <a:lnTo>
                  <a:pt x="0" y="0"/>
                </a:lnTo>
                <a:close/>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973" name="object 117">
            <a:extLst>
              <a:ext uri="{FF2B5EF4-FFF2-40B4-BE49-F238E27FC236}">
                <a16:creationId xmlns:a16="http://schemas.microsoft.com/office/drawing/2014/main" id="{F622A56F-0A3A-41D2-93B9-562F6C4933A0}"/>
              </a:ext>
            </a:extLst>
          </p:cNvPr>
          <p:cNvSpPr>
            <a:spLocks/>
          </p:cNvSpPr>
          <p:nvPr/>
        </p:nvSpPr>
        <p:spPr bwMode="auto">
          <a:xfrm>
            <a:off x="7234238" y="4527550"/>
            <a:ext cx="0" cy="446088"/>
          </a:xfrm>
          <a:custGeom>
            <a:avLst/>
            <a:gdLst>
              <a:gd name="T0" fmla="*/ 0 h 635000"/>
              <a:gd name="T1" fmla="*/ 54322 h 635000"/>
              <a:gd name="T2" fmla="*/ 108645 h 635000"/>
              <a:gd name="T3" fmla="*/ 0 60000 65536"/>
              <a:gd name="T4" fmla="*/ 0 60000 65536"/>
              <a:gd name="T5" fmla="*/ 0 60000 65536"/>
            </a:gdLst>
            <a:ahLst/>
            <a:cxnLst>
              <a:cxn ang="T3">
                <a:pos x="0" y="T0"/>
              </a:cxn>
              <a:cxn ang="T4">
                <a:pos x="0" y="T1"/>
              </a:cxn>
              <a:cxn ang="T5">
                <a:pos x="0" y="T2"/>
              </a:cxn>
            </a:cxnLst>
            <a:rect l="0" t="0" r="r" b="b"/>
            <a:pathLst>
              <a:path h="635000">
                <a:moveTo>
                  <a:pt x="0" y="0"/>
                </a:moveTo>
                <a:lnTo>
                  <a:pt x="0" y="317500"/>
                </a:lnTo>
                <a:lnTo>
                  <a:pt x="0" y="635000"/>
                </a:lnTo>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974" name="object 118">
            <a:extLst>
              <a:ext uri="{FF2B5EF4-FFF2-40B4-BE49-F238E27FC236}">
                <a16:creationId xmlns:a16="http://schemas.microsoft.com/office/drawing/2014/main" id="{0F14A4F1-3C93-40D3-9D6A-1FC3178D9030}"/>
              </a:ext>
            </a:extLst>
          </p:cNvPr>
          <p:cNvSpPr>
            <a:spLocks/>
          </p:cNvSpPr>
          <p:nvPr/>
        </p:nvSpPr>
        <p:spPr bwMode="auto">
          <a:xfrm>
            <a:off x="6894513" y="4527550"/>
            <a:ext cx="0" cy="446088"/>
          </a:xfrm>
          <a:custGeom>
            <a:avLst/>
            <a:gdLst>
              <a:gd name="T0" fmla="*/ 0 h 635000"/>
              <a:gd name="T1" fmla="*/ 54322 h 635000"/>
              <a:gd name="T2" fmla="*/ 108645 h 635000"/>
              <a:gd name="T3" fmla="*/ 0 60000 65536"/>
              <a:gd name="T4" fmla="*/ 0 60000 65536"/>
              <a:gd name="T5" fmla="*/ 0 60000 65536"/>
            </a:gdLst>
            <a:ahLst/>
            <a:cxnLst>
              <a:cxn ang="T3">
                <a:pos x="0" y="T0"/>
              </a:cxn>
              <a:cxn ang="T4">
                <a:pos x="0" y="T1"/>
              </a:cxn>
              <a:cxn ang="T5">
                <a:pos x="0" y="T2"/>
              </a:cxn>
            </a:cxnLst>
            <a:rect l="0" t="0" r="r" b="b"/>
            <a:pathLst>
              <a:path h="635000">
                <a:moveTo>
                  <a:pt x="0" y="0"/>
                </a:moveTo>
                <a:lnTo>
                  <a:pt x="0" y="317500"/>
                </a:lnTo>
                <a:lnTo>
                  <a:pt x="0" y="635000"/>
                </a:lnTo>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975" name="object 119">
            <a:extLst>
              <a:ext uri="{FF2B5EF4-FFF2-40B4-BE49-F238E27FC236}">
                <a16:creationId xmlns:a16="http://schemas.microsoft.com/office/drawing/2014/main" id="{23DFDFCF-0DA1-4747-A704-F24A64E4C964}"/>
              </a:ext>
            </a:extLst>
          </p:cNvPr>
          <p:cNvSpPr>
            <a:spLocks/>
          </p:cNvSpPr>
          <p:nvPr/>
        </p:nvSpPr>
        <p:spPr bwMode="auto">
          <a:xfrm>
            <a:off x="6991350" y="4654550"/>
            <a:ext cx="165100" cy="198438"/>
          </a:xfrm>
          <a:custGeom>
            <a:avLst/>
            <a:gdLst>
              <a:gd name="T0" fmla="*/ 15680 w 235584"/>
              <a:gd name="T1" fmla="*/ 0 h 281304"/>
              <a:gd name="T2" fmla="*/ 6721 w 235584"/>
              <a:gd name="T3" fmla="*/ 2207 h 281304"/>
              <a:gd name="T4" fmla="*/ 2055 w 235584"/>
              <a:gd name="T5" fmla="*/ 6553 h 281304"/>
              <a:gd name="T6" fmla="*/ 280 w 235584"/>
              <a:gd name="T7" fmla="*/ 10803 h 281304"/>
              <a:gd name="T8" fmla="*/ 0 w 235584"/>
              <a:gd name="T9" fmla="*/ 12717 h 281304"/>
              <a:gd name="T10" fmla="*/ 237 w 235584"/>
              <a:gd name="T11" fmla="*/ 19927 h 281304"/>
              <a:gd name="T12" fmla="*/ 1414 w 235584"/>
              <a:gd name="T13" fmla="*/ 24054 h 281304"/>
              <a:gd name="T14" fmla="*/ 3662 w 235584"/>
              <a:gd name="T15" fmla="*/ 26284 h 281304"/>
              <a:gd name="T16" fmla="*/ 7117 w 235584"/>
              <a:gd name="T17" fmla="*/ 27803 h 281304"/>
              <a:gd name="T18" fmla="*/ 10396 w 235584"/>
              <a:gd name="T19" fmla="*/ 29524 h 281304"/>
              <a:gd name="T20" fmla="*/ 12300 w 235584"/>
              <a:gd name="T21" fmla="*/ 31823 h 281304"/>
              <a:gd name="T22" fmla="*/ 13246 w 235584"/>
              <a:gd name="T23" fmla="*/ 35067 h 281304"/>
              <a:gd name="T24" fmla="*/ 13652 w 235584"/>
              <a:gd name="T25" fmla="*/ 39624 h 281304"/>
              <a:gd name="T26" fmla="*/ 15377 w 235584"/>
              <a:gd name="T27" fmla="*/ 44807 h 281304"/>
              <a:gd name="T28" fmla="*/ 19421 w 235584"/>
              <a:gd name="T29" fmla="*/ 48551 h 281304"/>
              <a:gd name="T30" fmla="*/ 24905 w 235584"/>
              <a:gd name="T31" fmla="*/ 49071 h 281304"/>
              <a:gd name="T32" fmla="*/ 30953 w 235584"/>
              <a:gd name="T33" fmla="*/ 44580 h 281304"/>
              <a:gd name="T34" fmla="*/ 34119 w 235584"/>
              <a:gd name="T35" fmla="*/ 39817 h 281304"/>
              <a:gd name="T36" fmla="*/ 36864 w 235584"/>
              <a:gd name="T37" fmla="*/ 34019 h 281304"/>
              <a:gd name="T38" fmla="*/ 38847 w 235584"/>
              <a:gd name="T39" fmla="*/ 27609 h 281304"/>
              <a:gd name="T40" fmla="*/ 39728 w 235584"/>
              <a:gd name="T41" fmla="*/ 21009 h 281304"/>
              <a:gd name="T42" fmla="*/ 39166 w 235584"/>
              <a:gd name="T43" fmla="*/ 14644 h 281304"/>
              <a:gd name="T44" fmla="*/ 36820 w 235584"/>
              <a:gd name="T45" fmla="*/ 8937 h 281304"/>
              <a:gd name="T46" fmla="*/ 32351 w 235584"/>
              <a:gd name="T47" fmla="*/ 4312 h 281304"/>
              <a:gd name="T48" fmla="*/ 25418 w 235584"/>
              <a:gd name="T49" fmla="*/ 1191 h 281304"/>
              <a:gd name="T50" fmla="*/ 15680 w 235584"/>
              <a:gd name="T51" fmla="*/ 0 h 28130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35584" h="281304">
                <a:moveTo>
                  <a:pt x="92755" y="0"/>
                </a:moveTo>
                <a:lnTo>
                  <a:pt x="39761" y="12629"/>
                </a:lnTo>
                <a:lnTo>
                  <a:pt x="12154" y="37514"/>
                </a:lnTo>
                <a:lnTo>
                  <a:pt x="1659" y="61842"/>
                </a:lnTo>
                <a:lnTo>
                  <a:pt x="0" y="72798"/>
                </a:lnTo>
                <a:lnTo>
                  <a:pt x="1403" y="114078"/>
                </a:lnTo>
                <a:lnTo>
                  <a:pt x="8361" y="137704"/>
                </a:lnTo>
                <a:lnTo>
                  <a:pt x="21663" y="150468"/>
                </a:lnTo>
                <a:lnTo>
                  <a:pt x="42100" y="159161"/>
                </a:lnTo>
                <a:lnTo>
                  <a:pt x="61496" y="169019"/>
                </a:lnTo>
                <a:lnTo>
                  <a:pt x="72760" y="182178"/>
                </a:lnTo>
                <a:lnTo>
                  <a:pt x="78357" y="200747"/>
                </a:lnTo>
                <a:lnTo>
                  <a:pt x="80756" y="226835"/>
                </a:lnTo>
                <a:lnTo>
                  <a:pt x="90968" y="256508"/>
                </a:lnTo>
                <a:lnTo>
                  <a:pt x="114885" y="277942"/>
                </a:lnTo>
                <a:lnTo>
                  <a:pt x="147325" y="280916"/>
                </a:lnTo>
                <a:lnTo>
                  <a:pt x="183102" y="255207"/>
                </a:lnTo>
                <a:lnTo>
                  <a:pt x="201833" y="227943"/>
                </a:lnTo>
                <a:lnTo>
                  <a:pt x="218070" y="194750"/>
                </a:lnTo>
                <a:lnTo>
                  <a:pt x="229801" y="158050"/>
                </a:lnTo>
                <a:lnTo>
                  <a:pt x="235010" y="120270"/>
                </a:lnTo>
                <a:lnTo>
                  <a:pt x="231684" y="83832"/>
                </a:lnTo>
                <a:lnTo>
                  <a:pt x="217809" y="51162"/>
                </a:lnTo>
                <a:lnTo>
                  <a:pt x="191372" y="24684"/>
                </a:lnTo>
                <a:lnTo>
                  <a:pt x="150359" y="6821"/>
                </a:lnTo>
                <a:lnTo>
                  <a:pt x="92755" y="0"/>
                </a:lnTo>
                <a:close/>
              </a:path>
            </a:pathLst>
          </a:custGeom>
          <a:solidFill>
            <a:srgbClr val="E8874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1976" name="object 120">
            <a:extLst>
              <a:ext uri="{FF2B5EF4-FFF2-40B4-BE49-F238E27FC236}">
                <a16:creationId xmlns:a16="http://schemas.microsoft.com/office/drawing/2014/main" id="{C0DA69D2-A747-4DCB-8FB6-7D6A71BFA03A}"/>
              </a:ext>
            </a:extLst>
          </p:cNvPr>
          <p:cNvSpPr>
            <a:spLocks/>
          </p:cNvSpPr>
          <p:nvPr/>
        </p:nvSpPr>
        <p:spPr bwMode="auto">
          <a:xfrm>
            <a:off x="7372350" y="4527550"/>
            <a:ext cx="447675" cy="446088"/>
          </a:xfrm>
          <a:custGeom>
            <a:avLst/>
            <a:gdLst>
              <a:gd name="T0" fmla="*/ 0 w 635000"/>
              <a:gd name="T1" fmla="*/ 0 h 635000"/>
              <a:gd name="T2" fmla="*/ 110591 w 635000"/>
              <a:gd name="T3" fmla="*/ 0 h 635000"/>
              <a:gd name="T4" fmla="*/ 110591 w 635000"/>
              <a:gd name="T5" fmla="*/ 108645 h 635000"/>
              <a:gd name="T6" fmla="*/ 0 w 635000"/>
              <a:gd name="T7" fmla="*/ 108645 h 635000"/>
              <a:gd name="T8" fmla="*/ 0 w 635000"/>
              <a:gd name="T9" fmla="*/ 0 h 635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5000" h="635000">
                <a:moveTo>
                  <a:pt x="0" y="0"/>
                </a:moveTo>
                <a:lnTo>
                  <a:pt x="635000" y="0"/>
                </a:lnTo>
                <a:lnTo>
                  <a:pt x="635000" y="635000"/>
                </a:lnTo>
                <a:lnTo>
                  <a:pt x="0" y="63500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1977" name="object 121">
            <a:extLst>
              <a:ext uri="{FF2B5EF4-FFF2-40B4-BE49-F238E27FC236}">
                <a16:creationId xmlns:a16="http://schemas.microsoft.com/office/drawing/2014/main" id="{B0237DC0-06D2-489D-B8E3-B69D495A932E}"/>
              </a:ext>
            </a:extLst>
          </p:cNvPr>
          <p:cNvSpPr>
            <a:spLocks/>
          </p:cNvSpPr>
          <p:nvPr/>
        </p:nvSpPr>
        <p:spPr bwMode="auto">
          <a:xfrm>
            <a:off x="7377113" y="4532313"/>
            <a:ext cx="446087" cy="446087"/>
          </a:xfrm>
          <a:custGeom>
            <a:avLst/>
            <a:gdLst>
              <a:gd name="T0" fmla="*/ 0 w 635000"/>
              <a:gd name="T1" fmla="*/ 0 h 635000"/>
              <a:gd name="T2" fmla="*/ 108643 w 635000"/>
              <a:gd name="T3" fmla="*/ 0 h 635000"/>
              <a:gd name="T4" fmla="*/ 108643 w 635000"/>
              <a:gd name="T5" fmla="*/ 108643 h 635000"/>
              <a:gd name="T6" fmla="*/ 0 w 635000"/>
              <a:gd name="T7" fmla="*/ 108643 h 635000"/>
              <a:gd name="T8" fmla="*/ 0 w 635000"/>
              <a:gd name="T9" fmla="*/ 0 h 635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5000" h="635000">
                <a:moveTo>
                  <a:pt x="0" y="0"/>
                </a:moveTo>
                <a:lnTo>
                  <a:pt x="635000" y="0"/>
                </a:lnTo>
                <a:lnTo>
                  <a:pt x="635000" y="635000"/>
                </a:lnTo>
                <a:lnTo>
                  <a:pt x="0" y="635000"/>
                </a:lnTo>
                <a:lnTo>
                  <a:pt x="0" y="0"/>
                </a:lnTo>
                <a:close/>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978" name="object 122">
            <a:extLst>
              <a:ext uri="{FF2B5EF4-FFF2-40B4-BE49-F238E27FC236}">
                <a16:creationId xmlns:a16="http://schemas.microsoft.com/office/drawing/2014/main" id="{B844C939-15FB-4FC9-B983-AA2F32AAF9FF}"/>
              </a:ext>
            </a:extLst>
          </p:cNvPr>
          <p:cNvSpPr>
            <a:spLocks/>
          </p:cNvSpPr>
          <p:nvPr/>
        </p:nvSpPr>
        <p:spPr bwMode="auto">
          <a:xfrm>
            <a:off x="7770813" y="4527550"/>
            <a:ext cx="0" cy="446088"/>
          </a:xfrm>
          <a:custGeom>
            <a:avLst/>
            <a:gdLst>
              <a:gd name="T0" fmla="*/ 0 h 635000"/>
              <a:gd name="T1" fmla="*/ 54322 h 635000"/>
              <a:gd name="T2" fmla="*/ 108645 h 635000"/>
              <a:gd name="T3" fmla="*/ 0 60000 65536"/>
              <a:gd name="T4" fmla="*/ 0 60000 65536"/>
              <a:gd name="T5" fmla="*/ 0 60000 65536"/>
            </a:gdLst>
            <a:ahLst/>
            <a:cxnLst>
              <a:cxn ang="T3">
                <a:pos x="0" y="T0"/>
              </a:cxn>
              <a:cxn ang="T4">
                <a:pos x="0" y="T1"/>
              </a:cxn>
              <a:cxn ang="T5">
                <a:pos x="0" y="T2"/>
              </a:cxn>
            </a:cxnLst>
            <a:rect l="0" t="0" r="r" b="b"/>
            <a:pathLst>
              <a:path h="635000">
                <a:moveTo>
                  <a:pt x="0" y="0"/>
                </a:moveTo>
                <a:lnTo>
                  <a:pt x="0" y="317500"/>
                </a:lnTo>
                <a:lnTo>
                  <a:pt x="0" y="635000"/>
                </a:lnTo>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979" name="object 123">
            <a:extLst>
              <a:ext uri="{FF2B5EF4-FFF2-40B4-BE49-F238E27FC236}">
                <a16:creationId xmlns:a16="http://schemas.microsoft.com/office/drawing/2014/main" id="{93B08ADF-BB84-4AD2-9196-93F304B96D0F}"/>
              </a:ext>
            </a:extLst>
          </p:cNvPr>
          <p:cNvSpPr>
            <a:spLocks/>
          </p:cNvSpPr>
          <p:nvPr/>
        </p:nvSpPr>
        <p:spPr bwMode="auto">
          <a:xfrm>
            <a:off x="7431088" y="4527550"/>
            <a:ext cx="0" cy="446088"/>
          </a:xfrm>
          <a:custGeom>
            <a:avLst/>
            <a:gdLst>
              <a:gd name="T0" fmla="*/ 0 h 635000"/>
              <a:gd name="T1" fmla="*/ 54322 h 635000"/>
              <a:gd name="T2" fmla="*/ 108645 h 635000"/>
              <a:gd name="T3" fmla="*/ 0 60000 65536"/>
              <a:gd name="T4" fmla="*/ 0 60000 65536"/>
              <a:gd name="T5" fmla="*/ 0 60000 65536"/>
            </a:gdLst>
            <a:ahLst/>
            <a:cxnLst>
              <a:cxn ang="T3">
                <a:pos x="0" y="T0"/>
              </a:cxn>
              <a:cxn ang="T4">
                <a:pos x="0" y="T1"/>
              </a:cxn>
              <a:cxn ang="T5">
                <a:pos x="0" y="T2"/>
              </a:cxn>
            </a:cxnLst>
            <a:rect l="0" t="0" r="r" b="b"/>
            <a:pathLst>
              <a:path h="635000">
                <a:moveTo>
                  <a:pt x="0" y="0"/>
                </a:moveTo>
                <a:lnTo>
                  <a:pt x="0" y="317500"/>
                </a:lnTo>
                <a:lnTo>
                  <a:pt x="0" y="635000"/>
                </a:lnTo>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980" name="object 124">
            <a:extLst>
              <a:ext uri="{FF2B5EF4-FFF2-40B4-BE49-F238E27FC236}">
                <a16:creationId xmlns:a16="http://schemas.microsoft.com/office/drawing/2014/main" id="{EC4A42FD-D109-4CAD-B419-7F807A912F15}"/>
              </a:ext>
            </a:extLst>
          </p:cNvPr>
          <p:cNvSpPr>
            <a:spLocks/>
          </p:cNvSpPr>
          <p:nvPr/>
        </p:nvSpPr>
        <p:spPr bwMode="auto">
          <a:xfrm>
            <a:off x="7526338" y="4654550"/>
            <a:ext cx="165100" cy="198438"/>
          </a:xfrm>
          <a:custGeom>
            <a:avLst/>
            <a:gdLst>
              <a:gd name="T0" fmla="*/ 15680 w 235584"/>
              <a:gd name="T1" fmla="*/ 0 h 281304"/>
              <a:gd name="T2" fmla="*/ 6721 w 235584"/>
              <a:gd name="T3" fmla="*/ 2207 h 281304"/>
              <a:gd name="T4" fmla="*/ 2055 w 235584"/>
              <a:gd name="T5" fmla="*/ 6553 h 281304"/>
              <a:gd name="T6" fmla="*/ 280 w 235584"/>
              <a:gd name="T7" fmla="*/ 10803 h 281304"/>
              <a:gd name="T8" fmla="*/ 0 w 235584"/>
              <a:gd name="T9" fmla="*/ 12717 h 281304"/>
              <a:gd name="T10" fmla="*/ 237 w 235584"/>
              <a:gd name="T11" fmla="*/ 19927 h 281304"/>
              <a:gd name="T12" fmla="*/ 1414 w 235584"/>
              <a:gd name="T13" fmla="*/ 24054 h 281304"/>
              <a:gd name="T14" fmla="*/ 3662 w 235584"/>
              <a:gd name="T15" fmla="*/ 26284 h 281304"/>
              <a:gd name="T16" fmla="*/ 7117 w 235584"/>
              <a:gd name="T17" fmla="*/ 27803 h 281304"/>
              <a:gd name="T18" fmla="*/ 10396 w 235584"/>
              <a:gd name="T19" fmla="*/ 29524 h 281304"/>
              <a:gd name="T20" fmla="*/ 12300 w 235584"/>
              <a:gd name="T21" fmla="*/ 31823 h 281304"/>
              <a:gd name="T22" fmla="*/ 13246 w 235584"/>
              <a:gd name="T23" fmla="*/ 35067 h 281304"/>
              <a:gd name="T24" fmla="*/ 13652 w 235584"/>
              <a:gd name="T25" fmla="*/ 39624 h 281304"/>
              <a:gd name="T26" fmla="*/ 15377 w 235584"/>
              <a:gd name="T27" fmla="*/ 44807 h 281304"/>
              <a:gd name="T28" fmla="*/ 19421 w 235584"/>
              <a:gd name="T29" fmla="*/ 48551 h 281304"/>
              <a:gd name="T30" fmla="*/ 24905 w 235584"/>
              <a:gd name="T31" fmla="*/ 49071 h 281304"/>
              <a:gd name="T32" fmla="*/ 30953 w 235584"/>
              <a:gd name="T33" fmla="*/ 44580 h 281304"/>
              <a:gd name="T34" fmla="*/ 34119 w 235584"/>
              <a:gd name="T35" fmla="*/ 39817 h 281304"/>
              <a:gd name="T36" fmla="*/ 36864 w 235584"/>
              <a:gd name="T37" fmla="*/ 34019 h 281304"/>
              <a:gd name="T38" fmla="*/ 38847 w 235584"/>
              <a:gd name="T39" fmla="*/ 27609 h 281304"/>
              <a:gd name="T40" fmla="*/ 39728 w 235584"/>
              <a:gd name="T41" fmla="*/ 21009 h 281304"/>
              <a:gd name="T42" fmla="*/ 39166 w 235584"/>
              <a:gd name="T43" fmla="*/ 14644 h 281304"/>
              <a:gd name="T44" fmla="*/ 36820 w 235584"/>
              <a:gd name="T45" fmla="*/ 8937 h 281304"/>
              <a:gd name="T46" fmla="*/ 32351 w 235584"/>
              <a:gd name="T47" fmla="*/ 4312 h 281304"/>
              <a:gd name="T48" fmla="*/ 25418 w 235584"/>
              <a:gd name="T49" fmla="*/ 1191 h 281304"/>
              <a:gd name="T50" fmla="*/ 15680 w 235584"/>
              <a:gd name="T51" fmla="*/ 0 h 28130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35584" h="281304">
                <a:moveTo>
                  <a:pt x="92755" y="0"/>
                </a:moveTo>
                <a:lnTo>
                  <a:pt x="39761" y="12629"/>
                </a:lnTo>
                <a:lnTo>
                  <a:pt x="12154" y="37514"/>
                </a:lnTo>
                <a:lnTo>
                  <a:pt x="1659" y="61842"/>
                </a:lnTo>
                <a:lnTo>
                  <a:pt x="0" y="72798"/>
                </a:lnTo>
                <a:lnTo>
                  <a:pt x="1403" y="114078"/>
                </a:lnTo>
                <a:lnTo>
                  <a:pt x="8361" y="137704"/>
                </a:lnTo>
                <a:lnTo>
                  <a:pt x="21663" y="150468"/>
                </a:lnTo>
                <a:lnTo>
                  <a:pt x="42100" y="159161"/>
                </a:lnTo>
                <a:lnTo>
                  <a:pt x="61496" y="169019"/>
                </a:lnTo>
                <a:lnTo>
                  <a:pt x="72760" y="182178"/>
                </a:lnTo>
                <a:lnTo>
                  <a:pt x="78357" y="200747"/>
                </a:lnTo>
                <a:lnTo>
                  <a:pt x="80756" y="226835"/>
                </a:lnTo>
                <a:lnTo>
                  <a:pt x="90968" y="256508"/>
                </a:lnTo>
                <a:lnTo>
                  <a:pt x="114885" y="277942"/>
                </a:lnTo>
                <a:lnTo>
                  <a:pt x="147325" y="280916"/>
                </a:lnTo>
                <a:lnTo>
                  <a:pt x="183102" y="255207"/>
                </a:lnTo>
                <a:lnTo>
                  <a:pt x="201833" y="227943"/>
                </a:lnTo>
                <a:lnTo>
                  <a:pt x="218070" y="194750"/>
                </a:lnTo>
                <a:lnTo>
                  <a:pt x="229801" y="158050"/>
                </a:lnTo>
                <a:lnTo>
                  <a:pt x="235010" y="120270"/>
                </a:lnTo>
                <a:lnTo>
                  <a:pt x="231684" y="83832"/>
                </a:lnTo>
                <a:lnTo>
                  <a:pt x="217809" y="51162"/>
                </a:lnTo>
                <a:lnTo>
                  <a:pt x="191372" y="24684"/>
                </a:lnTo>
                <a:lnTo>
                  <a:pt x="150359" y="6821"/>
                </a:lnTo>
                <a:lnTo>
                  <a:pt x="92755" y="0"/>
                </a:lnTo>
                <a:close/>
              </a:path>
            </a:pathLst>
          </a:custGeom>
          <a:solidFill>
            <a:srgbClr val="E8874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1981" name="object 125">
            <a:extLst>
              <a:ext uri="{FF2B5EF4-FFF2-40B4-BE49-F238E27FC236}">
                <a16:creationId xmlns:a16="http://schemas.microsoft.com/office/drawing/2014/main" id="{6C2ECFBA-BD41-4E4B-80CC-100C113318C4}"/>
              </a:ext>
            </a:extLst>
          </p:cNvPr>
          <p:cNvSpPr>
            <a:spLocks/>
          </p:cNvSpPr>
          <p:nvPr/>
        </p:nvSpPr>
        <p:spPr bwMode="auto">
          <a:xfrm>
            <a:off x="7372350" y="5062538"/>
            <a:ext cx="447675" cy="447675"/>
          </a:xfrm>
          <a:custGeom>
            <a:avLst/>
            <a:gdLst>
              <a:gd name="T0" fmla="*/ 0 w 635000"/>
              <a:gd name="T1" fmla="*/ 0 h 635000"/>
              <a:gd name="T2" fmla="*/ 110591 w 635000"/>
              <a:gd name="T3" fmla="*/ 0 h 635000"/>
              <a:gd name="T4" fmla="*/ 110591 w 635000"/>
              <a:gd name="T5" fmla="*/ 110591 h 635000"/>
              <a:gd name="T6" fmla="*/ 0 w 635000"/>
              <a:gd name="T7" fmla="*/ 110591 h 635000"/>
              <a:gd name="T8" fmla="*/ 0 w 635000"/>
              <a:gd name="T9" fmla="*/ 0 h 635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5000" h="635000">
                <a:moveTo>
                  <a:pt x="0" y="0"/>
                </a:moveTo>
                <a:lnTo>
                  <a:pt x="635000" y="0"/>
                </a:lnTo>
                <a:lnTo>
                  <a:pt x="635000" y="635000"/>
                </a:lnTo>
                <a:lnTo>
                  <a:pt x="0" y="63500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1982" name="object 126">
            <a:extLst>
              <a:ext uri="{FF2B5EF4-FFF2-40B4-BE49-F238E27FC236}">
                <a16:creationId xmlns:a16="http://schemas.microsoft.com/office/drawing/2014/main" id="{AF4DB73F-F506-4A51-8525-E92F92F634A7}"/>
              </a:ext>
            </a:extLst>
          </p:cNvPr>
          <p:cNvSpPr>
            <a:spLocks/>
          </p:cNvSpPr>
          <p:nvPr/>
        </p:nvSpPr>
        <p:spPr bwMode="auto">
          <a:xfrm>
            <a:off x="7377113" y="5067300"/>
            <a:ext cx="446087" cy="446088"/>
          </a:xfrm>
          <a:custGeom>
            <a:avLst/>
            <a:gdLst>
              <a:gd name="T0" fmla="*/ 0 w 635000"/>
              <a:gd name="T1" fmla="*/ 0 h 635000"/>
              <a:gd name="T2" fmla="*/ 108643 w 635000"/>
              <a:gd name="T3" fmla="*/ 0 h 635000"/>
              <a:gd name="T4" fmla="*/ 108643 w 635000"/>
              <a:gd name="T5" fmla="*/ 108645 h 635000"/>
              <a:gd name="T6" fmla="*/ 0 w 635000"/>
              <a:gd name="T7" fmla="*/ 108645 h 635000"/>
              <a:gd name="T8" fmla="*/ 0 w 635000"/>
              <a:gd name="T9" fmla="*/ 0 h 635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5000" h="635000">
                <a:moveTo>
                  <a:pt x="0" y="0"/>
                </a:moveTo>
                <a:lnTo>
                  <a:pt x="635000" y="0"/>
                </a:lnTo>
                <a:lnTo>
                  <a:pt x="635000" y="635000"/>
                </a:lnTo>
                <a:lnTo>
                  <a:pt x="0" y="635000"/>
                </a:lnTo>
                <a:lnTo>
                  <a:pt x="0" y="0"/>
                </a:lnTo>
                <a:close/>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983" name="object 127">
            <a:extLst>
              <a:ext uri="{FF2B5EF4-FFF2-40B4-BE49-F238E27FC236}">
                <a16:creationId xmlns:a16="http://schemas.microsoft.com/office/drawing/2014/main" id="{067C1FBA-EC22-4F2F-8BEB-20115A72B28A}"/>
              </a:ext>
            </a:extLst>
          </p:cNvPr>
          <p:cNvSpPr>
            <a:spLocks/>
          </p:cNvSpPr>
          <p:nvPr/>
        </p:nvSpPr>
        <p:spPr bwMode="auto">
          <a:xfrm>
            <a:off x="7770813" y="5062538"/>
            <a:ext cx="0" cy="447675"/>
          </a:xfrm>
          <a:custGeom>
            <a:avLst/>
            <a:gdLst>
              <a:gd name="T0" fmla="*/ 0 h 635000"/>
              <a:gd name="T1" fmla="*/ 55295 h 635000"/>
              <a:gd name="T2" fmla="*/ 110591 h 635000"/>
              <a:gd name="T3" fmla="*/ 0 60000 65536"/>
              <a:gd name="T4" fmla="*/ 0 60000 65536"/>
              <a:gd name="T5" fmla="*/ 0 60000 65536"/>
            </a:gdLst>
            <a:ahLst/>
            <a:cxnLst>
              <a:cxn ang="T3">
                <a:pos x="0" y="T0"/>
              </a:cxn>
              <a:cxn ang="T4">
                <a:pos x="0" y="T1"/>
              </a:cxn>
              <a:cxn ang="T5">
                <a:pos x="0" y="T2"/>
              </a:cxn>
            </a:cxnLst>
            <a:rect l="0" t="0" r="r" b="b"/>
            <a:pathLst>
              <a:path h="635000">
                <a:moveTo>
                  <a:pt x="0" y="0"/>
                </a:moveTo>
                <a:lnTo>
                  <a:pt x="0" y="317500"/>
                </a:lnTo>
                <a:lnTo>
                  <a:pt x="0" y="635000"/>
                </a:lnTo>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984" name="object 128">
            <a:extLst>
              <a:ext uri="{FF2B5EF4-FFF2-40B4-BE49-F238E27FC236}">
                <a16:creationId xmlns:a16="http://schemas.microsoft.com/office/drawing/2014/main" id="{ADD147D7-ECFE-429B-88EB-D7904664BE0E}"/>
              </a:ext>
            </a:extLst>
          </p:cNvPr>
          <p:cNvSpPr>
            <a:spLocks/>
          </p:cNvSpPr>
          <p:nvPr/>
        </p:nvSpPr>
        <p:spPr bwMode="auto">
          <a:xfrm>
            <a:off x="7431088" y="5062538"/>
            <a:ext cx="0" cy="447675"/>
          </a:xfrm>
          <a:custGeom>
            <a:avLst/>
            <a:gdLst>
              <a:gd name="T0" fmla="*/ 0 h 635000"/>
              <a:gd name="T1" fmla="*/ 55295 h 635000"/>
              <a:gd name="T2" fmla="*/ 110591 h 635000"/>
              <a:gd name="T3" fmla="*/ 0 60000 65536"/>
              <a:gd name="T4" fmla="*/ 0 60000 65536"/>
              <a:gd name="T5" fmla="*/ 0 60000 65536"/>
            </a:gdLst>
            <a:ahLst/>
            <a:cxnLst>
              <a:cxn ang="T3">
                <a:pos x="0" y="T0"/>
              </a:cxn>
              <a:cxn ang="T4">
                <a:pos x="0" y="T1"/>
              </a:cxn>
              <a:cxn ang="T5">
                <a:pos x="0" y="T2"/>
              </a:cxn>
            </a:cxnLst>
            <a:rect l="0" t="0" r="r" b="b"/>
            <a:pathLst>
              <a:path h="635000">
                <a:moveTo>
                  <a:pt x="0" y="0"/>
                </a:moveTo>
                <a:lnTo>
                  <a:pt x="0" y="317500"/>
                </a:lnTo>
                <a:lnTo>
                  <a:pt x="0" y="635000"/>
                </a:lnTo>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985" name="object 129">
            <a:extLst>
              <a:ext uri="{FF2B5EF4-FFF2-40B4-BE49-F238E27FC236}">
                <a16:creationId xmlns:a16="http://schemas.microsoft.com/office/drawing/2014/main" id="{5F54C917-8C77-4F05-8332-3CD2176489B2}"/>
              </a:ext>
            </a:extLst>
          </p:cNvPr>
          <p:cNvSpPr>
            <a:spLocks/>
          </p:cNvSpPr>
          <p:nvPr/>
        </p:nvSpPr>
        <p:spPr bwMode="auto">
          <a:xfrm>
            <a:off x="7505700" y="5197475"/>
            <a:ext cx="182563" cy="177800"/>
          </a:xfrm>
          <a:custGeom>
            <a:avLst/>
            <a:gdLst>
              <a:gd name="T0" fmla="*/ 20194 w 260984"/>
              <a:gd name="T1" fmla="*/ 0 h 254000"/>
              <a:gd name="T2" fmla="*/ 8915 w 260984"/>
              <a:gd name="T3" fmla="*/ 3251 h 254000"/>
              <a:gd name="T4" fmla="*/ 3384 w 260984"/>
              <a:gd name="T5" fmla="*/ 8495 h 254000"/>
              <a:gd name="T6" fmla="*/ 94 w 260984"/>
              <a:gd name="T7" fmla="*/ 15537 h 254000"/>
              <a:gd name="T8" fmla="*/ 0 w 260984"/>
              <a:gd name="T9" fmla="*/ 23750 h 254000"/>
              <a:gd name="T10" fmla="*/ 3061 w 260984"/>
              <a:gd name="T11" fmla="*/ 31452 h 254000"/>
              <a:gd name="T12" fmla="*/ 8417 w 260984"/>
              <a:gd name="T13" fmla="*/ 37437 h 254000"/>
              <a:gd name="T14" fmla="*/ 15694 w 260984"/>
              <a:gd name="T15" fmla="*/ 41311 h 254000"/>
              <a:gd name="T16" fmla="*/ 24518 w 260984"/>
              <a:gd name="T17" fmla="*/ 42690 h 254000"/>
              <a:gd name="T18" fmla="*/ 24621 w 260984"/>
              <a:gd name="T19" fmla="*/ 42688 h 254000"/>
              <a:gd name="T20" fmla="*/ 25377 w 260984"/>
              <a:gd name="T21" fmla="*/ 42654 h 254000"/>
              <a:gd name="T22" fmla="*/ 26703 w 260984"/>
              <a:gd name="T23" fmla="*/ 42654 h 254000"/>
              <a:gd name="T24" fmla="*/ 35897 w 260984"/>
              <a:gd name="T25" fmla="*/ 39990 h 254000"/>
              <a:gd name="T26" fmla="*/ 41548 w 260984"/>
              <a:gd name="T27" fmla="*/ 33572 h 254000"/>
              <a:gd name="T28" fmla="*/ 43699 w 260984"/>
              <a:gd name="T29" fmla="*/ 25324 h 254000"/>
              <a:gd name="T30" fmla="*/ 43646 w 260984"/>
              <a:gd name="T31" fmla="*/ 21094 h 254000"/>
              <a:gd name="T32" fmla="*/ 42805 w 260984"/>
              <a:gd name="T33" fmla="*/ 16829 h 254000"/>
              <a:gd name="T34" fmla="*/ 39470 w 260984"/>
              <a:gd name="T35" fmla="*/ 9928 h 254000"/>
              <a:gd name="T36" fmla="*/ 34226 w 260984"/>
              <a:gd name="T37" fmla="*/ 4618 h 254000"/>
              <a:gd name="T38" fmla="*/ 27618 w 260984"/>
              <a:gd name="T39" fmla="*/ 1206 h 254000"/>
              <a:gd name="T40" fmla="*/ 20194 w 260984"/>
              <a:gd name="T41" fmla="*/ 0 h 254000"/>
              <a:gd name="T42" fmla="*/ 26703 w 260984"/>
              <a:gd name="T43" fmla="*/ 42654 h 254000"/>
              <a:gd name="T44" fmla="*/ 25377 w 260984"/>
              <a:gd name="T45" fmla="*/ 42654 h 254000"/>
              <a:gd name="T46" fmla="*/ 26538 w 260984"/>
              <a:gd name="T47" fmla="*/ 42673 h 254000"/>
              <a:gd name="T48" fmla="*/ 26703 w 260984"/>
              <a:gd name="T49" fmla="*/ 42654 h 25400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60984" h="254000">
                <a:moveTo>
                  <a:pt x="120563" y="0"/>
                </a:moveTo>
                <a:lnTo>
                  <a:pt x="53227" y="19341"/>
                </a:lnTo>
                <a:lnTo>
                  <a:pt x="20206" y="50546"/>
                </a:lnTo>
                <a:lnTo>
                  <a:pt x="560" y="92447"/>
                </a:lnTo>
                <a:lnTo>
                  <a:pt x="0" y="141307"/>
                </a:lnTo>
                <a:lnTo>
                  <a:pt x="18275" y="187142"/>
                </a:lnTo>
                <a:lnTo>
                  <a:pt x="50251" y="222744"/>
                </a:lnTo>
                <a:lnTo>
                  <a:pt x="93697" y="245800"/>
                </a:lnTo>
                <a:lnTo>
                  <a:pt x="146382" y="254000"/>
                </a:lnTo>
                <a:lnTo>
                  <a:pt x="146998" y="253988"/>
                </a:lnTo>
                <a:lnTo>
                  <a:pt x="151512" y="253784"/>
                </a:lnTo>
                <a:lnTo>
                  <a:pt x="159429" y="253784"/>
                </a:lnTo>
                <a:lnTo>
                  <a:pt x="214319" y="237936"/>
                </a:lnTo>
                <a:lnTo>
                  <a:pt x="248060" y="199749"/>
                </a:lnTo>
                <a:lnTo>
                  <a:pt x="260904" y="150674"/>
                </a:lnTo>
                <a:lnTo>
                  <a:pt x="260581" y="125509"/>
                </a:lnTo>
                <a:lnTo>
                  <a:pt x="255565" y="100133"/>
                </a:lnTo>
                <a:lnTo>
                  <a:pt x="235653" y="59072"/>
                </a:lnTo>
                <a:lnTo>
                  <a:pt x="204343" y="27475"/>
                </a:lnTo>
                <a:lnTo>
                  <a:pt x="164894" y="7174"/>
                </a:lnTo>
                <a:lnTo>
                  <a:pt x="120563" y="0"/>
                </a:lnTo>
                <a:close/>
              </a:path>
              <a:path w="260984" h="254000">
                <a:moveTo>
                  <a:pt x="159429" y="253784"/>
                </a:moveTo>
                <a:lnTo>
                  <a:pt x="151512" y="253784"/>
                </a:lnTo>
                <a:lnTo>
                  <a:pt x="158445" y="253902"/>
                </a:lnTo>
                <a:lnTo>
                  <a:pt x="159429" y="253784"/>
                </a:lnTo>
                <a:close/>
              </a:path>
            </a:pathLst>
          </a:custGeom>
          <a:solidFill>
            <a:srgbClr val="9E254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1986" name="object 130">
            <a:extLst>
              <a:ext uri="{FF2B5EF4-FFF2-40B4-BE49-F238E27FC236}">
                <a16:creationId xmlns:a16="http://schemas.microsoft.com/office/drawing/2014/main" id="{92A847B0-F028-492B-8E7E-B22AD0D16197}"/>
              </a:ext>
            </a:extLst>
          </p:cNvPr>
          <p:cNvSpPr>
            <a:spLocks/>
          </p:cNvSpPr>
          <p:nvPr/>
        </p:nvSpPr>
        <p:spPr bwMode="auto">
          <a:xfrm>
            <a:off x="6837363" y="5062538"/>
            <a:ext cx="446087" cy="447675"/>
          </a:xfrm>
          <a:custGeom>
            <a:avLst/>
            <a:gdLst>
              <a:gd name="T0" fmla="*/ 0 w 635000"/>
              <a:gd name="T1" fmla="*/ 0 h 635000"/>
              <a:gd name="T2" fmla="*/ 108643 w 635000"/>
              <a:gd name="T3" fmla="*/ 0 h 635000"/>
              <a:gd name="T4" fmla="*/ 108643 w 635000"/>
              <a:gd name="T5" fmla="*/ 110591 h 635000"/>
              <a:gd name="T6" fmla="*/ 0 w 635000"/>
              <a:gd name="T7" fmla="*/ 110591 h 635000"/>
              <a:gd name="T8" fmla="*/ 0 w 635000"/>
              <a:gd name="T9" fmla="*/ 0 h 635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5000" h="635000">
                <a:moveTo>
                  <a:pt x="0" y="0"/>
                </a:moveTo>
                <a:lnTo>
                  <a:pt x="635000" y="0"/>
                </a:lnTo>
                <a:lnTo>
                  <a:pt x="635000" y="635000"/>
                </a:lnTo>
                <a:lnTo>
                  <a:pt x="0" y="63500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1987" name="object 131">
            <a:extLst>
              <a:ext uri="{FF2B5EF4-FFF2-40B4-BE49-F238E27FC236}">
                <a16:creationId xmlns:a16="http://schemas.microsoft.com/office/drawing/2014/main" id="{F87BAC7F-18D0-44BE-9B90-96E23798C89A}"/>
              </a:ext>
            </a:extLst>
          </p:cNvPr>
          <p:cNvSpPr>
            <a:spLocks/>
          </p:cNvSpPr>
          <p:nvPr/>
        </p:nvSpPr>
        <p:spPr bwMode="auto">
          <a:xfrm>
            <a:off x="6842125" y="5067300"/>
            <a:ext cx="446088" cy="446088"/>
          </a:xfrm>
          <a:custGeom>
            <a:avLst/>
            <a:gdLst>
              <a:gd name="T0" fmla="*/ 0 w 635000"/>
              <a:gd name="T1" fmla="*/ 0 h 635000"/>
              <a:gd name="T2" fmla="*/ 108645 w 635000"/>
              <a:gd name="T3" fmla="*/ 0 h 635000"/>
              <a:gd name="T4" fmla="*/ 108645 w 635000"/>
              <a:gd name="T5" fmla="*/ 108645 h 635000"/>
              <a:gd name="T6" fmla="*/ 0 w 635000"/>
              <a:gd name="T7" fmla="*/ 108645 h 635000"/>
              <a:gd name="T8" fmla="*/ 0 w 635000"/>
              <a:gd name="T9" fmla="*/ 0 h 635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5000" h="635000">
                <a:moveTo>
                  <a:pt x="0" y="0"/>
                </a:moveTo>
                <a:lnTo>
                  <a:pt x="635000" y="0"/>
                </a:lnTo>
                <a:lnTo>
                  <a:pt x="635000" y="635000"/>
                </a:lnTo>
                <a:lnTo>
                  <a:pt x="0" y="635000"/>
                </a:lnTo>
                <a:lnTo>
                  <a:pt x="0" y="0"/>
                </a:lnTo>
                <a:close/>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988" name="object 132">
            <a:extLst>
              <a:ext uri="{FF2B5EF4-FFF2-40B4-BE49-F238E27FC236}">
                <a16:creationId xmlns:a16="http://schemas.microsoft.com/office/drawing/2014/main" id="{C0263927-529C-4DAE-824D-7EE612B16054}"/>
              </a:ext>
            </a:extLst>
          </p:cNvPr>
          <p:cNvSpPr>
            <a:spLocks/>
          </p:cNvSpPr>
          <p:nvPr/>
        </p:nvSpPr>
        <p:spPr bwMode="auto">
          <a:xfrm>
            <a:off x="7234238" y="5062538"/>
            <a:ext cx="0" cy="447675"/>
          </a:xfrm>
          <a:custGeom>
            <a:avLst/>
            <a:gdLst>
              <a:gd name="T0" fmla="*/ 0 h 635000"/>
              <a:gd name="T1" fmla="*/ 55295 h 635000"/>
              <a:gd name="T2" fmla="*/ 110591 h 635000"/>
              <a:gd name="T3" fmla="*/ 0 60000 65536"/>
              <a:gd name="T4" fmla="*/ 0 60000 65536"/>
              <a:gd name="T5" fmla="*/ 0 60000 65536"/>
            </a:gdLst>
            <a:ahLst/>
            <a:cxnLst>
              <a:cxn ang="T3">
                <a:pos x="0" y="T0"/>
              </a:cxn>
              <a:cxn ang="T4">
                <a:pos x="0" y="T1"/>
              </a:cxn>
              <a:cxn ang="T5">
                <a:pos x="0" y="T2"/>
              </a:cxn>
            </a:cxnLst>
            <a:rect l="0" t="0" r="r" b="b"/>
            <a:pathLst>
              <a:path h="635000">
                <a:moveTo>
                  <a:pt x="0" y="0"/>
                </a:moveTo>
                <a:lnTo>
                  <a:pt x="0" y="317500"/>
                </a:lnTo>
                <a:lnTo>
                  <a:pt x="0" y="635000"/>
                </a:lnTo>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989" name="object 133">
            <a:extLst>
              <a:ext uri="{FF2B5EF4-FFF2-40B4-BE49-F238E27FC236}">
                <a16:creationId xmlns:a16="http://schemas.microsoft.com/office/drawing/2014/main" id="{4518C061-D2AA-4F8C-A72B-7070FFDDCB05}"/>
              </a:ext>
            </a:extLst>
          </p:cNvPr>
          <p:cNvSpPr>
            <a:spLocks/>
          </p:cNvSpPr>
          <p:nvPr/>
        </p:nvSpPr>
        <p:spPr bwMode="auto">
          <a:xfrm>
            <a:off x="6894513" y="5062538"/>
            <a:ext cx="0" cy="447675"/>
          </a:xfrm>
          <a:custGeom>
            <a:avLst/>
            <a:gdLst>
              <a:gd name="T0" fmla="*/ 0 h 635000"/>
              <a:gd name="T1" fmla="*/ 55295 h 635000"/>
              <a:gd name="T2" fmla="*/ 110591 h 635000"/>
              <a:gd name="T3" fmla="*/ 0 60000 65536"/>
              <a:gd name="T4" fmla="*/ 0 60000 65536"/>
              <a:gd name="T5" fmla="*/ 0 60000 65536"/>
            </a:gdLst>
            <a:ahLst/>
            <a:cxnLst>
              <a:cxn ang="T3">
                <a:pos x="0" y="T0"/>
              </a:cxn>
              <a:cxn ang="T4">
                <a:pos x="0" y="T1"/>
              </a:cxn>
              <a:cxn ang="T5">
                <a:pos x="0" y="T2"/>
              </a:cxn>
            </a:cxnLst>
            <a:rect l="0" t="0" r="r" b="b"/>
            <a:pathLst>
              <a:path h="635000">
                <a:moveTo>
                  <a:pt x="0" y="0"/>
                </a:moveTo>
                <a:lnTo>
                  <a:pt x="0" y="317500"/>
                </a:lnTo>
                <a:lnTo>
                  <a:pt x="0" y="635000"/>
                </a:lnTo>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990" name="object 134">
            <a:extLst>
              <a:ext uri="{FF2B5EF4-FFF2-40B4-BE49-F238E27FC236}">
                <a16:creationId xmlns:a16="http://schemas.microsoft.com/office/drawing/2014/main" id="{7C33591F-3275-441C-B88E-E41284021C36}"/>
              </a:ext>
            </a:extLst>
          </p:cNvPr>
          <p:cNvSpPr>
            <a:spLocks/>
          </p:cNvSpPr>
          <p:nvPr/>
        </p:nvSpPr>
        <p:spPr bwMode="auto">
          <a:xfrm>
            <a:off x="6969125" y="5197475"/>
            <a:ext cx="184150" cy="177800"/>
          </a:xfrm>
          <a:custGeom>
            <a:avLst/>
            <a:gdLst>
              <a:gd name="T0" fmla="*/ 21087 w 260984"/>
              <a:gd name="T1" fmla="*/ 0 h 254000"/>
              <a:gd name="T2" fmla="*/ 9309 w 260984"/>
              <a:gd name="T3" fmla="*/ 3251 h 254000"/>
              <a:gd name="T4" fmla="*/ 3534 w 260984"/>
              <a:gd name="T5" fmla="*/ 8495 h 254000"/>
              <a:gd name="T6" fmla="*/ 98 w 260984"/>
              <a:gd name="T7" fmla="*/ 15537 h 254000"/>
              <a:gd name="T8" fmla="*/ 0 w 260984"/>
              <a:gd name="T9" fmla="*/ 23750 h 254000"/>
              <a:gd name="T10" fmla="*/ 3196 w 260984"/>
              <a:gd name="T11" fmla="*/ 31452 h 254000"/>
              <a:gd name="T12" fmla="*/ 8789 w 260984"/>
              <a:gd name="T13" fmla="*/ 37437 h 254000"/>
              <a:gd name="T14" fmla="*/ 16388 w 260984"/>
              <a:gd name="T15" fmla="*/ 41311 h 254000"/>
              <a:gd name="T16" fmla="*/ 25602 w 260984"/>
              <a:gd name="T17" fmla="*/ 42690 h 254000"/>
              <a:gd name="T18" fmla="*/ 25710 w 260984"/>
              <a:gd name="T19" fmla="*/ 42688 h 254000"/>
              <a:gd name="T20" fmla="*/ 26499 w 260984"/>
              <a:gd name="T21" fmla="*/ 42654 h 254000"/>
              <a:gd name="T22" fmla="*/ 27884 w 260984"/>
              <a:gd name="T23" fmla="*/ 42654 h 254000"/>
              <a:gd name="T24" fmla="*/ 37485 w 260984"/>
              <a:gd name="T25" fmla="*/ 39990 h 254000"/>
              <a:gd name="T26" fmla="*/ 43386 w 260984"/>
              <a:gd name="T27" fmla="*/ 33572 h 254000"/>
              <a:gd name="T28" fmla="*/ 45632 w 260984"/>
              <a:gd name="T29" fmla="*/ 25324 h 254000"/>
              <a:gd name="T30" fmla="*/ 45576 w 260984"/>
              <a:gd name="T31" fmla="*/ 21094 h 254000"/>
              <a:gd name="T32" fmla="*/ 44698 w 260984"/>
              <a:gd name="T33" fmla="*/ 16829 h 254000"/>
              <a:gd name="T34" fmla="*/ 41215 w 260984"/>
              <a:gd name="T35" fmla="*/ 9928 h 254000"/>
              <a:gd name="T36" fmla="*/ 35739 w 260984"/>
              <a:gd name="T37" fmla="*/ 4618 h 254000"/>
              <a:gd name="T38" fmla="*/ 28840 w 260984"/>
              <a:gd name="T39" fmla="*/ 1206 h 254000"/>
              <a:gd name="T40" fmla="*/ 21087 w 260984"/>
              <a:gd name="T41" fmla="*/ 0 h 254000"/>
              <a:gd name="T42" fmla="*/ 27884 w 260984"/>
              <a:gd name="T43" fmla="*/ 42654 h 254000"/>
              <a:gd name="T44" fmla="*/ 26499 w 260984"/>
              <a:gd name="T45" fmla="*/ 42654 h 254000"/>
              <a:gd name="T46" fmla="*/ 27712 w 260984"/>
              <a:gd name="T47" fmla="*/ 42673 h 254000"/>
              <a:gd name="T48" fmla="*/ 27884 w 260984"/>
              <a:gd name="T49" fmla="*/ 42654 h 25400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60984" h="254000">
                <a:moveTo>
                  <a:pt x="120563" y="0"/>
                </a:moveTo>
                <a:lnTo>
                  <a:pt x="53227" y="19341"/>
                </a:lnTo>
                <a:lnTo>
                  <a:pt x="20206" y="50546"/>
                </a:lnTo>
                <a:lnTo>
                  <a:pt x="560" y="92447"/>
                </a:lnTo>
                <a:lnTo>
                  <a:pt x="0" y="141307"/>
                </a:lnTo>
                <a:lnTo>
                  <a:pt x="18275" y="187142"/>
                </a:lnTo>
                <a:lnTo>
                  <a:pt x="50251" y="222744"/>
                </a:lnTo>
                <a:lnTo>
                  <a:pt x="93697" y="245800"/>
                </a:lnTo>
                <a:lnTo>
                  <a:pt x="146382" y="254000"/>
                </a:lnTo>
                <a:lnTo>
                  <a:pt x="146998" y="253988"/>
                </a:lnTo>
                <a:lnTo>
                  <a:pt x="151512" y="253784"/>
                </a:lnTo>
                <a:lnTo>
                  <a:pt x="159429" y="253784"/>
                </a:lnTo>
                <a:lnTo>
                  <a:pt x="214319" y="237936"/>
                </a:lnTo>
                <a:lnTo>
                  <a:pt x="248060" y="199749"/>
                </a:lnTo>
                <a:lnTo>
                  <a:pt x="260904" y="150674"/>
                </a:lnTo>
                <a:lnTo>
                  <a:pt x="260581" y="125509"/>
                </a:lnTo>
                <a:lnTo>
                  <a:pt x="255565" y="100133"/>
                </a:lnTo>
                <a:lnTo>
                  <a:pt x="235653" y="59072"/>
                </a:lnTo>
                <a:lnTo>
                  <a:pt x="204343" y="27475"/>
                </a:lnTo>
                <a:lnTo>
                  <a:pt x="164894" y="7174"/>
                </a:lnTo>
                <a:lnTo>
                  <a:pt x="120563" y="0"/>
                </a:lnTo>
                <a:close/>
              </a:path>
              <a:path w="260984" h="254000">
                <a:moveTo>
                  <a:pt x="159429" y="253784"/>
                </a:moveTo>
                <a:lnTo>
                  <a:pt x="151512" y="253784"/>
                </a:lnTo>
                <a:lnTo>
                  <a:pt x="158445" y="253902"/>
                </a:lnTo>
                <a:lnTo>
                  <a:pt x="159429" y="253784"/>
                </a:lnTo>
                <a:close/>
              </a:path>
            </a:pathLst>
          </a:custGeom>
          <a:solidFill>
            <a:srgbClr val="9E254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1991" name="object 135">
            <a:extLst>
              <a:ext uri="{FF2B5EF4-FFF2-40B4-BE49-F238E27FC236}">
                <a16:creationId xmlns:a16="http://schemas.microsoft.com/office/drawing/2014/main" id="{255E95CB-9E82-47B3-9C77-F9BFFF8943A2}"/>
              </a:ext>
            </a:extLst>
          </p:cNvPr>
          <p:cNvSpPr>
            <a:spLocks/>
          </p:cNvSpPr>
          <p:nvPr/>
        </p:nvSpPr>
        <p:spPr bwMode="auto">
          <a:xfrm>
            <a:off x="8228013" y="4348163"/>
            <a:ext cx="1198562" cy="1231900"/>
          </a:xfrm>
          <a:custGeom>
            <a:avLst/>
            <a:gdLst>
              <a:gd name="T0" fmla="*/ 292619 w 1704975"/>
              <a:gd name="T1" fmla="*/ 0 h 1750695"/>
              <a:gd name="T2" fmla="*/ 29262 w 1704975"/>
              <a:gd name="T3" fmla="*/ 0 h 1750695"/>
              <a:gd name="T4" fmla="*/ 0 w 1704975"/>
              <a:gd name="T5" fmla="*/ 30199 h 1750695"/>
              <a:gd name="T6" fmla="*/ 0 w 1704975"/>
              <a:gd name="T7" fmla="*/ 301993 h 1750695"/>
              <a:gd name="T8" fmla="*/ 263357 w 1704975"/>
              <a:gd name="T9" fmla="*/ 301993 h 1750695"/>
              <a:gd name="T10" fmla="*/ 292619 w 1704975"/>
              <a:gd name="T11" fmla="*/ 271794 h 1750695"/>
              <a:gd name="T12" fmla="*/ 292619 w 1704975"/>
              <a:gd name="T13" fmla="*/ 0 h 175069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04975" h="1750695">
                <a:moveTo>
                  <a:pt x="1704473" y="0"/>
                </a:moveTo>
                <a:lnTo>
                  <a:pt x="170446" y="0"/>
                </a:lnTo>
                <a:lnTo>
                  <a:pt x="0" y="175054"/>
                </a:lnTo>
                <a:lnTo>
                  <a:pt x="0" y="1750540"/>
                </a:lnTo>
                <a:lnTo>
                  <a:pt x="1534025" y="1750540"/>
                </a:lnTo>
                <a:lnTo>
                  <a:pt x="1704473" y="1575485"/>
                </a:lnTo>
                <a:lnTo>
                  <a:pt x="1704473" y="0"/>
                </a:lnTo>
                <a:close/>
              </a:path>
            </a:pathLst>
          </a:custGeom>
          <a:solidFill>
            <a:srgbClr val="FADCC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1992" name="object 136">
            <a:extLst>
              <a:ext uri="{FF2B5EF4-FFF2-40B4-BE49-F238E27FC236}">
                <a16:creationId xmlns:a16="http://schemas.microsoft.com/office/drawing/2014/main" id="{5E5AD096-1A96-40FC-8BD9-B69F9AF5FF8C}"/>
              </a:ext>
            </a:extLst>
          </p:cNvPr>
          <p:cNvSpPr>
            <a:spLocks/>
          </p:cNvSpPr>
          <p:nvPr/>
        </p:nvSpPr>
        <p:spPr bwMode="auto">
          <a:xfrm>
            <a:off x="8228013" y="4348163"/>
            <a:ext cx="1198562" cy="1233487"/>
          </a:xfrm>
          <a:custGeom>
            <a:avLst/>
            <a:gdLst>
              <a:gd name="T0" fmla="*/ 459 w 1704975"/>
              <a:gd name="T1" fmla="*/ 302651 h 1752600"/>
              <a:gd name="T2" fmla="*/ 459 w 1704975"/>
              <a:gd name="T3" fmla="*/ 30230 h 1752600"/>
              <a:gd name="T4" fmla="*/ 29262 w 1704975"/>
              <a:gd name="T5" fmla="*/ 0 h 1752600"/>
              <a:gd name="T6" fmla="*/ 292619 w 1704975"/>
              <a:gd name="T7" fmla="*/ 0 h 1752600"/>
              <a:gd name="T8" fmla="*/ 292619 w 1704975"/>
              <a:gd name="T9" fmla="*/ 272065 h 1752600"/>
              <a:gd name="T10" fmla="*/ 263357 w 1704975"/>
              <a:gd name="T11" fmla="*/ 302651 h 1752600"/>
              <a:gd name="T12" fmla="*/ 0 w 1704975"/>
              <a:gd name="T13" fmla="*/ 302651 h 1752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04975" h="1752600">
                <a:moveTo>
                  <a:pt x="2673" y="1752600"/>
                </a:moveTo>
                <a:lnTo>
                  <a:pt x="2673" y="175054"/>
                </a:lnTo>
                <a:lnTo>
                  <a:pt x="170446" y="0"/>
                </a:lnTo>
                <a:lnTo>
                  <a:pt x="1704473" y="0"/>
                </a:lnTo>
                <a:lnTo>
                  <a:pt x="1704473" y="1575487"/>
                </a:lnTo>
                <a:lnTo>
                  <a:pt x="1534025" y="1752600"/>
                </a:lnTo>
                <a:lnTo>
                  <a:pt x="0" y="1752600"/>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993" name="object 137">
            <a:extLst>
              <a:ext uri="{FF2B5EF4-FFF2-40B4-BE49-F238E27FC236}">
                <a16:creationId xmlns:a16="http://schemas.microsoft.com/office/drawing/2014/main" id="{9CD93016-EA25-4B6F-8120-73212C5EB4EA}"/>
              </a:ext>
            </a:extLst>
          </p:cNvPr>
          <p:cNvSpPr>
            <a:spLocks/>
          </p:cNvSpPr>
          <p:nvPr/>
        </p:nvSpPr>
        <p:spPr bwMode="auto">
          <a:xfrm>
            <a:off x="8228013" y="4348163"/>
            <a:ext cx="1198562" cy="125412"/>
          </a:xfrm>
          <a:custGeom>
            <a:avLst/>
            <a:gdLst>
              <a:gd name="T0" fmla="*/ 0 w 1704975"/>
              <a:gd name="T1" fmla="*/ 31043 h 177800"/>
              <a:gd name="T2" fmla="*/ 263357 w 1704975"/>
              <a:gd name="T3" fmla="*/ 31043 h 177800"/>
              <a:gd name="T4" fmla="*/ 292619 w 1704975"/>
              <a:gd name="T5" fmla="*/ 0 h 177800"/>
              <a:gd name="T6" fmla="*/ 0 60000 65536"/>
              <a:gd name="T7" fmla="*/ 0 60000 65536"/>
              <a:gd name="T8" fmla="*/ 0 60000 65536"/>
            </a:gdLst>
            <a:ahLst/>
            <a:cxnLst>
              <a:cxn ang="T6">
                <a:pos x="T0" y="T1"/>
              </a:cxn>
              <a:cxn ang="T7">
                <a:pos x="T2" y="T3"/>
              </a:cxn>
              <a:cxn ang="T8">
                <a:pos x="T4" y="T5"/>
              </a:cxn>
            </a:cxnLst>
            <a:rect l="0" t="0" r="r" b="b"/>
            <a:pathLst>
              <a:path w="1704975" h="177800">
                <a:moveTo>
                  <a:pt x="0" y="177800"/>
                </a:moveTo>
                <a:lnTo>
                  <a:pt x="1534025" y="177800"/>
                </a:lnTo>
                <a:lnTo>
                  <a:pt x="1704473" y="0"/>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994" name="object 138">
            <a:extLst>
              <a:ext uri="{FF2B5EF4-FFF2-40B4-BE49-F238E27FC236}">
                <a16:creationId xmlns:a16="http://schemas.microsoft.com/office/drawing/2014/main" id="{C1663D6A-EF16-44A4-A4B0-22142DB7B54C}"/>
              </a:ext>
            </a:extLst>
          </p:cNvPr>
          <p:cNvSpPr>
            <a:spLocks/>
          </p:cNvSpPr>
          <p:nvPr/>
        </p:nvSpPr>
        <p:spPr bwMode="auto">
          <a:xfrm>
            <a:off x="9310688" y="4471988"/>
            <a:ext cx="0" cy="1109662"/>
          </a:xfrm>
          <a:custGeom>
            <a:avLst/>
            <a:gdLst>
              <a:gd name="T0" fmla="*/ 0 h 1577975"/>
              <a:gd name="T1" fmla="*/ 271291 h 1577975"/>
              <a:gd name="T2" fmla="*/ 0 60000 65536"/>
              <a:gd name="T3" fmla="*/ 0 60000 65536"/>
            </a:gdLst>
            <a:ahLst/>
            <a:cxnLst>
              <a:cxn ang="T2">
                <a:pos x="0" y="T0"/>
              </a:cxn>
              <a:cxn ang="T3">
                <a:pos x="0" y="T1"/>
              </a:cxn>
            </a:cxnLst>
            <a:rect l="0" t="0" r="r" b="b"/>
            <a:pathLst>
              <a:path h="1577975">
                <a:moveTo>
                  <a:pt x="0" y="0"/>
                </a:moveTo>
                <a:lnTo>
                  <a:pt x="0" y="1577545"/>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995" name="object 139">
            <a:extLst>
              <a:ext uri="{FF2B5EF4-FFF2-40B4-BE49-F238E27FC236}">
                <a16:creationId xmlns:a16="http://schemas.microsoft.com/office/drawing/2014/main" id="{EC8AE37E-1AE5-4FFB-AB8E-EC4FDA96DFB2}"/>
              </a:ext>
            </a:extLst>
          </p:cNvPr>
          <p:cNvSpPr>
            <a:spLocks/>
          </p:cNvSpPr>
          <p:nvPr/>
        </p:nvSpPr>
        <p:spPr bwMode="auto">
          <a:xfrm>
            <a:off x="8266113" y="5043488"/>
            <a:ext cx="446087" cy="446087"/>
          </a:xfrm>
          <a:custGeom>
            <a:avLst/>
            <a:gdLst>
              <a:gd name="T0" fmla="*/ 0 w 635000"/>
              <a:gd name="T1" fmla="*/ 0 h 635000"/>
              <a:gd name="T2" fmla="*/ 108643 w 635000"/>
              <a:gd name="T3" fmla="*/ 0 h 635000"/>
              <a:gd name="T4" fmla="*/ 108643 w 635000"/>
              <a:gd name="T5" fmla="*/ 108643 h 635000"/>
              <a:gd name="T6" fmla="*/ 0 w 635000"/>
              <a:gd name="T7" fmla="*/ 108643 h 635000"/>
              <a:gd name="T8" fmla="*/ 0 w 635000"/>
              <a:gd name="T9" fmla="*/ 0 h 635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5000" h="635000">
                <a:moveTo>
                  <a:pt x="0" y="0"/>
                </a:moveTo>
                <a:lnTo>
                  <a:pt x="635000" y="0"/>
                </a:lnTo>
                <a:lnTo>
                  <a:pt x="635000" y="634999"/>
                </a:lnTo>
                <a:lnTo>
                  <a:pt x="0" y="63499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1996" name="object 140">
            <a:extLst>
              <a:ext uri="{FF2B5EF4-FFF2-40B4-BE49-F238E27FC236}">
                <a16:creationId xmlns:a16="http://schemas.microsoft.com/office/drawing/2014/main" id="{4E1621CF-AFB1-46AB-AEF6-FFD44A184D1E}"/>
              </a:ext>
            </a:extLst>
          </p:cNvPr>
          <p:cNvSpPr>
            <a:spLocks/>
          </p:cNvSpPr>
          <p:nvPr/>
        </p:nvSpPr>
        <p:spPr bwMode="auto">
          <a:xfrm>
            <a:off x="8270875" y="5049838"/>
            <a:ext cx="446088" cy="446087"/>
          </a:xfrm>
          <a:custGeom>
            <a:avLst/>
            <a:gdLst>
              <a:gd name="T0" fmla="*/ 0 w 635000"/>
              <a:gd name="T1" fmla="*/ 0 h 635000"/>
              <a:gd name="T2" fmla="*/ 108645 w 635000"/>
              <a:gd name="T3" fmla="*/ 0 h 635000"/>
              <a:gd name="T4" fmla="*/ 108645 w 635000"/>
              <a:gd name="T5" fmla="*/ 108643 h 635000"/>
              <a:gd name="T6" fmla="*/ 0 w 635000"/>
              <a:gd name="T7" fmla="*/ 108643 h 635000"/>
              <a:gd name="T8" fmla="*/ 0 w 635000"/>
              <a:gd name="T9" fmla="*/ 0 h 635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5000" h="635000">
                <a:moveTo>
                  <a:pt x="0" y="0"/>
                </a:moveTo>
                <a:lnTo>
                  <a:pt x="635000" y="0"/>
                </a:lnTo>
                <a:lnTo>
                  <a:pt x="635000" y="635000"/>
                </a:lnTo>
                <a:lnTo>
                  <a:pt x="0" y="635000"/>
                </a:lnTo>
                <a:lnTo>
                  <a:pt x="0" y="0"/>
                </a:lnTo>
                <a:close/>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997" name="object 141">
            <a:extLst>
              <a:ext uri="{FF2B5EF4-FFF2-40B4-BE49-F238E27FC236}">
                <a16:creationId xmlns:a16="http://schemas.microsoft.com/office/drawing/2014/main" id="{4005068D-8087-4DBB-A7BC-03132892E26F}"/>
              </a:ext>
            </a:extLst>
          </p:cNvPr>
          <p:cNvSpPr>
            <a:spLocks/>
          </p:cNvSpPr>
          <p:nvPr/>
        </p:nvSpPr>
        <p:spPr bwMode="auto">
          <a:xfrm>
            <a:off x="8662988" y="5043488"/>
            <a:ext cx="0" cy="446087"/>
          </a:xfrm>
          <a:custGeom>
            <a:avLst/>
            <a:gdLst>
              <a:gd name="T0" fmla="*/ 0 h 635000"/>
              <a:gd name="T1" fmla="*/ 54321 h 635000"/>
              <a:gd name="T2" fmla="*/ 108643 h 635000"/>
              <a:gd name="T3" fmla="*/ 0 60000 65536"/>
              <a:gd name="T4" fmla="*/ 0 60000 65536"/>
              <a:gd name="T5" fmla="*/ 0 60000 65536"/>
            </a:gdLst>
            <a:ahLst/>
            <a:cxnLst>
              <a:cxn ang="T3">
                <a:pos x="0" y="T0"/>
              </a:cxn>
              <a:cxn ang="T4">
                <a:pos x="0" y="T1"/>
              </a:cxn>
              <a:cxn ang="T5">
                <a:pos x="0" y="T2"/>
              </a:cxn>
            </a:cxnLst>
            <a:rect l="0" t="0" r="r" b="b"/>
            <a:pathLst>
              <a:path h="635000">
                <a:moveTo>
                  <a:pt x="0" y="0"/>
                </a:moveTo>
                <a:lnTo>
                  <a:pt x="0" y="317500"/>
                </a:lnTo>
                <a:lnTo>
                  <a:pt x="0" y="635000"/>
                </a:lnTo>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998" name="object 142">
            <a:extLst>
              <a:ext uri="{FF2B5EF4-FFF2-40B4-BE49-F238E27FC236}">
                <a16:creationId xmlns:a16="http://schemas.microsoft.com/office/drawing/2014/main" id="{801B6FD9-86C1-4DDA-8A19-D36227671D96}"/>
              </a:ext>
            </a:extLst>
          </p:cNvPr>
          <p:cNvSpPr>
            <a:spLocks/>
          </p:cNvSpPr>
          <p:nvPr/>
        </p:nvSpPr>
        <p:spPr bwMode="auto">
          <a:xfrm>
            <a:off x="8323263" y="5043488"/>
            <a:ext cx="0" cy="446087"/>
          </a:xfrm>
          <a:custGeom>
            <a:avLst/>
            <a:gdLst>
              <a:gd name="T0" fmla="*/ 0 h 635000"/>
              <a:gd name="T1" fmla="*/ 54321 h 635000"/>
              <a:gd name="T2" fmla="*/ 108643 h 635000"/>
              <a:gd name="T3" fmla="*/ 0 60000 65536"/>
              <a:gd name="T4" fmla="*/ 0 60000 65536"/>
              <a:gd name="T5" fmla="*/ 0 60000 65536"/>
            </a:gdLst>
            <a:ahLst/>
            <a:cxnLst>
              <a:cxn ang="T3">
                <a:pos x="0" y="T0"/>
              </a:cxn>
              <a:cxn ang="T4">
                <a:pos x="0" y="T1"/>
              </a:cxn>
              <a:cxn ang="T5">
                <a:pos x="0" y="T2"/>
              </a:cxn>
            </a:cxnLst>
            <a:rect l="0" t="0" r="r" b="b"/>
            <a:pathLst>
              <a:path h="635000">
                <a:moveTo>
                  <a:pt x="0" y="0"/>
                </a:moveTo>
                <a:lnTo>
                  <a:pt x="0" y="317500"/>
                </a:lnTo>
                <a:lnTo>
                  <a:pt x="0" y="635000"/>
                </a:lnTo>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1999" name="object 143">
            <a:extLst>
              <a:ext uri="{FF2B5EF4-FFF2-40B4-BE49-F238E27FC236}">
                <a16:creationId xmlns:a16="http://schemas.microsoft.com/office/drawing/2014/main" id="{797E1F5D-94F1-42D0-B4BB-808B26EFFC89}"/>
              </a:ext>
            </a:extLst>
          </p:cNvPr>
          <p:cNvSpPr>
            <a:spLocks/>
          </p:cNvSpPr>
          <p:nvPr/>
        </p:nvSpPr>
        <p:spPr bwMode="auto">
          <a:xfrm>
            <a:off x="8362950" y="5132388"/>
            <a:ext cx="260350" cy="179387"/>
          </a:xfrm>
          <a:custGeom>
            <a:avLst/>
            <a:gdLst>
              <a:gd name="T0" fmla="*/ 30258 w 368934"/>
              <a:gd name="T1" fmla="*/ 0 h 254000"/>
              <a:gd name="T2" fmla="*/ 22237 w 368934"/>
              <a:gd name="T3" fmla="*/ 2337 h 254000"/>
              <a:gd name="T4" fmla="*/ 16616 w 368934"/>
              <a:gd name="T5" fmla="*/ 6384 h 254000"/>
              <a:gd name="T6" fmla="*/ 9324 w 368934"/>
              <a:gd name="T7" fmla="*/ 12199 h 254000"/>
              <a:gd name="T8" fmla="*/ 3703 w 368934"/>
              <a:gd name="T9" fmla="*/ 16245 h 254000"/>
              <a:gd name="T10" fmla="*/ 648 w 368934"/>
              <a:gd name="T11" fmla="*/ 19427 h 254000"/>
              <a:gd name="T12" fmla="*/ 0 w 368934"/>
              <a:gd name="T13" fmla="*/ 22806 h 254000"/>
              <a:gd name="T14" fmla="*/ 1461 w 368934"/>
              <a:gd name="T15" fmla="*/ 26136 h 254000"/>
              <a:gd name="T16" fmla="*/ 4730 w 368934"/>
              <a:gd name="T17" fmla="*/ 29170 h 254000"/>
              <a:gd name="T18" fmla="*/ 9990 w 368934"/>
              <a:gd name="T19" fmla="*/ 32838 h 254000"/>
              <a:gd name="T20" fmla="*/ 17079 w 368934"/>
              <a:gd name="T21" fmla="*/ 37935 h 254000"/>
              <a:gd name="T22" fmla="*/ 24561 w 368934"/>
              <a:gd name="T23" fmla="*/ 42903 h 254000"/>
              <a:gd name="T24" fmla="*/ 31923 w 368934"/>
              <a:gd name="T25" fmla="*/ 44629 h 254000"/>
              <a:gd name="T26" fmla="*/ 34234 w 368934"/>
              <a:gd name="T27" fmla="*/ 44461 h 254000"/>
              <a:gd name="T28" fmla="*/ 36523 w 368934"/>
              <a:gd name="T29" fmla="*/ 43948 h 254000"/>
              <a:gd name="T30" fmla="*/ 38753 w 368934"/>
              <a:gd name="T31" fmla="*/ 43076 h 254000"/>
              <a:gd name="T32" fmla="*/ 40890 w 368934"/>
              <a:gd name="T33" fmla="*/ 41835 h 254000"/>
              <a:gd name="T34" fmla="*/ 46707 w 368934"/>
              <a:gd name="T35" fmla="*/ 37926 h 254000"/>
              <a:gd name="T36" fmla="*/ 50808 w 368934"/>
              <a:gd name="T37" fmla="*/ 35336 h 254000"/>
              <a:gd name="T38" fmla="*/ 54961 w 368934"/>
              <a:gd name="T39" fmla="*/ 32782 h 254000"/>
              <a:gd name="T40" fmla="*/ 60934 w 368934"/>
              <a:gd name="T41" fmla="*/ 28977 h 254000"/>
              <a:gd name="T42" fmla="*/ 63947 w 368934"/>
              <a:gd name="T43" fmla="*/ 25779 h 254000"/>
              <a:gd name="T44" fmla="*/ 64501 w 368934"/>
              <a:gd name="T45" fmla="*/ 22361 h 254000"/>
              <a:gd name="T46" fmla="*/ 62948 w 368934"/>
              <a:gd name="T47" fmla="*/ 18992 h 254000"/>
              <a:gd name="T48" fmla="*/ 41790 w 368934"/>
              <a:gd name="T49" fmla="*/ 3668 h 254000"/>
              <a:gd name="T50" fmla="*/ 33343 w 368934"/>
              <a:gd name="T51" fmla="*/ 262 h 254000"/>
              <a:gd name="T52" fmla="*/ 30258 w 368934"/>
              <a:gd name="T53" fmla="*/ 0 h 25400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368934" h="254000">
                <a:moveTo>
                  <a:pt x="172903" y="0"/>
                </a:moveTo>
                <a:lnTo>
                  <a:pt x="127065" y="13299"/>
                </a:lnTo>
                <a:lnTo>
                  <a:pt x="94948" y="36337"/>
                </a:lnTo>
                <a:lnTo>
                  <a:pt x="53280" y="69426"/>
                </a:lnTo>
                <a:lnTo>
                  <a:pt x="21163" y="92457"/>
                </a:lnTo>
                <a:lnTo>
                  <a:pt x="3703" y="110570"/>
                </a:lnTo>
                <a:lnTo>
                  <a:pt x="0" y="129800"/>
                </a:lnTo>
                <a:lnTo>
                  <a:pt x="8345" y="148749"/>
                </a:lnTo>
                <a:lnTo>
                  <a:pt x="27029" y="166016"/>
                </a:lnTo>
                <a:lnTo>
                  <a:pt x="57087" y="186895"/>
                </a:lnTo>
                <a:lnTo>
                  <a:pt x="97594" y="215905"/>
                </a:lnTo>
                <a:lnTo>
                  <a:pt x="140341" y="244176"/>
                </a:lnTo>
                <a:lnTo>
                  <a:pt x="182413" y="253999"/>
                </a:lnTo>
                <a:lnTo>
                  <a:pt x="195622" y="253041"/>
                </a:lnTo>
                <a:lnTo>
                  <a:pt x="208697" y="250119"/>
                </a:lnTo>
                <a:lnTo>
                  <a:pt x="221440" y="245161"/>
                </a:lnTo>
                <a:lnTo>
                  <a:pt x="233652" y="238098"/>
                </a:lnTo>
                <a:lnTo>
                  <a:pt x="266893" y="215846"/>
                </a:lnTo>
                <a:lnTo>
                  <a:pt x="290327" y="201109"/>
                </a:lnTo>
                <a:lnTo>
                  <a:pt x="314057" y="186570"/>
                </a:lnTo>
                <a:lnTo>
                  <a:pt x="348184" y="164917"/>
                </a:lnTo>
                <a:lnTo>
                  <a:pt x="365402" y="146714"/>
                </a:lnTo>
                <a:lnTo>
                  <a:pt x="368573" y="127264"/>
                </a:lnTo>
                <a:lnTo>
                  <a:pt x="359698" y="108091"/>
                </a:lnTo>
                <a:lnTo>
                  <a:pt x="238798" y="20877"/>
                </a:lnTo>
                <a:lnTo>
                  <a:pt x="190527" y="1493"/>
                </a:lnTo>
                <a:lnTo>
                  <a:pt x="172903" y="0"/>
                </a:lnTo>
                <a:close/>
              </a:path>
            </a:pathLst>
          </a:custGeom>
          <a:solidFill>
            <a:srgbClr val="3DB5B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2000" name="object 144">
            <a:extLst>
              <a:ext uri="{FF2B5EF4-FFF2-40B4-BE49-F238E27FC236}">
                <a16:creationId xmlns:a16="http://schemas.microsoft.com/office/drawing/2014/main" id="{DCE62B4C-8EC8-42F5-9DAC-3B409A98A2FA}"/>
              </a:ext>
            </a:extLst>
          </p:cNvPr>
          <p:cNvSpPr>
            <a:spLocks/>
          </p:cNvSpPr>
          <p:nvPr/>
        </p:nvSpPr>
        <p:spPr bwMode="auto">
          <a:xfrm>
            <a:off x="8801100" y="5043488"/>
            <a:ext cx="447675" cy="446087"/>
          </a:xfrm>
          <a:custGeom>
            <a:avLst/>
            <a:gdLst>
              <a:gd name="T0" fmla="*/ 0 w 635000"/>
              <a:gd name="T1" fmla="*/ 0 h 635000"/>
              <a:gd name="T2" fmla="*/ 110591 w 635000"/>
              <a:gd name="T3" fmla="*/ 0 h 635000"/>
              <a:gd name="T4" fmla="*/ 110591 w 635000"/>
              <a:gd name="T5" fmla="*/ 108643 h 635000"/>
              <a:gd name="T6" fmla="*/ 0 w 635000"/>
              <a:gd name="T7" fmla="*/ 108643 h 635000"/>
              <a:gd name="T8" fmla="*/ 0 w 635000"/>
              <a:gd name="T9" fmla="*/ 0 h 635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5000" h="635000">
                <a:moveTo>
                  <a:pt x="0" y="0"/>
                </a:moveTo>
                <a:lnTo>
                  <a:pt x="635000" y="0"/>
                </a:lnTo>
                <a:lnTo>
                  <a:pt x="635000" y="634999"/>
                </a:lnTo>
                <a:lnTo>
                  <a:pt x="0" y="63499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2001" name="object 145">
            <a:extLst>
              <a:ext uri="{FF2B5EF4-FFF2-40B4-BE49-F238E27FC236}">
                <a16:creationId xmlns:a16="http://schemas.microsoft.com/office/drawing/2014/main" id="{BF8B48D8-3ED8-441C-AD00-A47F154AE236}"/>
              </a:ext>
            </a:extLst>
          </p:cNvPr>
          <p:cNvSpPr>
            <a:spLocks/>
          </p:cNvSpPr>
          <p:nvPr/>
        </p:nvSpPr>
        <p:spPr bwMode="auto">
          <a:xfrm>
            <a:off x="8805863" y="5049838"/>
            <a:ext cx="446087" cy="446087"/>
          </a:xfrm>
          <a:custGeom>
            <a:avLst/>
            <a:gdLst>
              <a:gd name="T0" fmla="*/ 0 w 635000"/>
              <a:gd name="T1" fmla="*/ 0 h 635000"/>
              <a:gd name="T2" fmla="*/ 108643 w 635000"/>
              <a:gd name="T3" fmla="*/ 0 h 635000"/>
              <a:gd name="T4" fmla="*/ 108643 w 635000"/>
              <a:gd name="T5" fmla="*/ 108643 h 635000"/>
              <a:gd name="T6" fmla="*/ 0 w 635000"/>
              <a:gd name="T7" fmla="*/ 108643 h 635000"/>
              <a:gd name="T8" fmla="*/ 0 w 635000"/>
              <a:gd name="T9" fmla="*/ 0 h 635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5000" h="635000">
                <a:moveTo>
                  <a:pt x="0" y="0"/>
                </a:moveTo>
                <a:lnTo>
                  <a:pt x="635000" y="0"/>
                </a:lnTo>
                <a:lnTo>
                  <a:pt x="635000" y="635000"/>
                </a:lnTo>
                <a:lnTo>
                  <a:pt x="0" y="635000"/>
                </a:lnTo>
                <a:lnTo>
                  <a:pt x="0" y="0"/>
                </a:lnTo>
                <a:close/>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2002" name="object 146">
            <a:extLst>
              <a:ext uri="{FF2B5EF4-FFF2-40B4-BE49-F238E27FC236}">
                <a16:creationId xmlns:a16="http://schemas.microsoft.com/office/drawing/2014/main" id="{B495EB66-FA03-4F57-8028-2E1A22F4F833}"/>
              </a:ext>
            </a:extLst>
          </p:cNvPr>
          <p:cNvSpPr>
            <a:spLocks/>
          </p:cNvSpPr>
          <p:nvPr/>
        </p:nvSpPr>
        <p:spPr bwMode="auto">
          <a:xfrm>
            <a:off x="9199563" y="5043488"/>
            <a:ext cx="0" cy="446087"/>
          </a:xfrm>
          <a:custGeom>
            <a:avLst/>
            <a:gdLst>
              <a:gd name="T0" fmla="*/ 0 h 635000"/>
              <a:gd name="T1" fmla="*/ 54321 h 635000"/>
              <a:gd name="T2" fmla="*/ 108643 h 635000"/>
              <a:gd name="T3" fmla="*/ 0 60000 65536"/>
              <a:gd name="T4" fmla="*/ 0 60000 65536"/>
              <a:gd name="T5" fmla="*/ 0 60000 65536"/>
            </a:gdLst>
            <a:ahLst/>
            <a:cxnLst>
              <a:cxn ang="T3">
                <a:pos x="0" y="T0"/>
              </a:cxn>
              <a:cxn ang="T4">
                <a:pos x="0" y="T1"/>
              </a:cxn>
              <a:cxn ang="T5">
                <a:pos x="0" y="T2"/>
              </a:cxn>
            </a:cxnLst>
            <a:rect l="0" t="0" r="r" b="b"/>
            <a:pathLst>
              <a:path h="635000">
                <a:moveTo>
                  <a:pt x="0" y="0"/>
                </a:moveTo>
                <a:lnTo>
                  <a:pt x="0" y="317500"/>
                </a:lnTo>
                <a:lnTo>
                  <a:pt x="0" y="635000"/>
                </a:lnTo>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2003" name="object 147">
            <a:extLst>
              <a:ext uri="{FF2B5EF4-FFF2-40B4-BE49-F238E27FC236}">
                <a16:creationId xmlns:a16="http://schemas.microsoft.com/office/drawing/2014/main" id="{7B7AE4FB-94E2-432F-AB41-5559ACF1E0B4}"/>
              </a:ext>
            </a:extLst>
          </p:cNvPr>
          <p:cNvSpPr>
            <a:spLocks/>
          </p:cNvSpPr>
          <p:nvPr/>
        </p:nvSpPr>
        <p:spPr bwMode="auto">
          <a:xfrm>
            <a:off x="8859838" y="5043488"/>
            <a:ext cx="0" cy="446087"/>
          </a:xfrm>
          <a:custGeom>
            <a:avLst/>
            <a:gdLst>
              <a:gd name="T0" fmla="*/ 0 h 635000"/>
              <a:gd name="T1" fmla="*/ 54321 h 635000"/>
              <a:gd name="T2" fmla="*/ 108643 h 635000"/>
              <a:gd name="T3" fmla="*/ 0 60000 65536"/>
              <a:gd name="T4" fmla="*/ 0 60000 65536"/>
              <a:gd name="T5" fmla="*/ 0 60000 65536"/>
            </a:gdLst>
            <a:ahLst/>
            <a:cxnLst>
              <a:cxn ang="T3">
                <a:pos x="0" y="T0"/>
              </a:cxn>
              <a:cxn ang="T4">
                <a:pos x="0" y="T1"/>
              </a:cxn>
              <a:cxn ang="T5">
                <a:pos x="0" y="T2"/>
              </a:cxn>
            </a:cxnLst>
            <a:rect l="0" t="0" r="r" b="b"/>
            <a:pathLst>
              <a:path h="635000">
                <a:moveTo>
                  <a:pt x="0" y="0"/>
                </a:moveTo>
                <a:lnTo>
                  <a:pt x="0" y="317500"/>
                </a:lnTo>
                <a:lnTo>
                  <a:pt x="0" y="635000"/>
                </a:lnTo>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2004" name="object 148">
            <a:extLst>
              <a:ext uri="{FF2B5EF4-FFF2-40B4-BE49-F238E27FC236}">
                <a16:creationId xmlns:a16="http://schemas.microsoft.com/office/drawing/2014/main" id="{C76F03DE-6B61-4AE7-990E-AD7D3A86965A}"/>
              </a:ext>
            </a:extLst>
          </p:cNvPr>
          <p:cNvSpPr>
            <a:spLocks/>
          </p:cNvSpPr>
          <p:nvPr/>
        </p:nvSpPr>
        <p:spPr bwMode="auto">
          <a:xfrm>
            <a:off x="8896350" y="5159375"/>
            <a:ext cx="257175" cy="222250"/>
          </a:xfrm>
          <a:custGeom>
            <a:avLst/>
            <a:gdLst>
              <a:gd name="T0" fmla="*/ 47736 w 367029"/>
              <a:gd name="T1" fmla="*/ 0 h 317500"/>
              <a:gd name="T2" fmla="*/ 37826 w 367029"/>
              <a:gd name="T3" fmla="*/ 62 h 317500"/>
              <a:gd name="T4" fmla="*/ 24840 w 367029"/>
              <a:gd name="T5" fmla="*/ 331 h 317500"/>
              <a:gd name="T6" fmla="*/ 15424 w 367029"/>
              <a:gd name="T7" fmla="*/ 393 h 317500"/>
              <a:gd name="T8" fmla="*/ 15225 w 367029"/>
              <a:gd name="T9" fmla="*/ 393 h 317500"/>
              <a:gd name="T10" fmla="*/ 8006 w 367029"/>
              <a:gd name="T11" fmla="*/ 1694 h 317500"/>
              <a:gd name="T12" fmla="*/ 2847 w 367029"/>
              <a:gd name="T13" fmla="*/ 4934 h 317500"/>
              <a:gd name="T14" fmla="*/ 71 w 367029"/>
              <a:gd name="T15" fmla="*/ 9755 h 317500"/>
              <a:gd name="T16" fmla="*/ 0 w 367029"/>
              <a:gd name="T17" fmla="*/ 15800 h 317500"/>
              <a:gd name="T18" fmla="*/ 2956 w 367029"/>
              <a:gd name="T19" fmla="*/ 22716 h 317500"/>
              <a:gd name="T20" fmla="*/ 7851 w 367029"/>
              <a:gd name="T21" fmla="*/ 29527 h 317500"/>
              <a:gd name="T22" fmla="*/ 11585 w 367029"/>
              <a:gd name="T23" fmla="*/ 33801 h 317500"/>
              <a:gd name="T24" fmla="*/ 15185 w 367029"/>
              <a:gd name="T25" fmla="*/ 37965 h 317500"/>
              <a:gd name="T26" fmla="*/ 19687 w 367029"/>
              <a:gd name="T27" fmla="*/ 44444 h 317500"/>
              <a:gd name="T28" fmla="*/ 22270 w 367029"/>
              <a:gd name="T29" fmla="*/ 48286 h 317500"/>
              <a:gd name="T30" fmla="*/ 25203 w 367029"/>
              <a:gd name="T31" fmla="*/ 51059 h 317500"/>
              <a:gd name="T32" fmla="*/ 28382 w 367029"/>
              <a:gd name="T33" fmla="*/ 52739 h 317500"/>
              <a:gd name="T34" fmla="*/ 31709 w 367029"/>
              <a:gd name="T35" fmla="*/ 53304 h 317500"/>
              <a:gd name="T36" fmla="*/ 35036 w 367029"/>
              <a:gd name="T37" fmla="*/ 52746 h 317500"/>
              <a:gd name="T38" fmla="*/ 38311 w 367029"/>
              <a:gd name="T39" fmla="*/ 51059 h 317500"/>
              <a:gd name="T40" fmla="*/ 41436 w 367029"/>
              <a:gd name="T41" fmla="*/ 48220 h 317500"/>
              <a:gd name="T42" fmla="*/ 44317 w 367029"/>
              <a:gd name="T43" fmla="*/ 44208 h 317500"/>
              <a:gd name="T44" fmla="*/ 51081 w 367029"/>
              <a:gd name="T45" fmla="*/ 32593 h 317500"/>
              <a:gd name="T46" fmla="*/ 53966 w 367029"/>
              <a:gd name="T47" fmla="*/ 28067 h 317500"/>
              <a:gd name="T48" fmla="*/ 58530 w 367029"/>
              <a:gd name="T49" fmla="*/ 21513 h 317500"/>
              <a:gd name="T50" fmla="*/ 61702 w 367029"/>
              <a:gd name="T51" fmla="*/ 14985 h 317500"/>
              <a:gd name="T52" fmla="*/ 61934 w 367029"/>
              <a:gd name="T53" fmla="*/ 9113 h 317500"/>
              <a:gd name="T54" fmla="*/ 59502 w 367029"/>
              <a:gd name="T55" fmla="*/ 4355 h 317500"/>
              <a:gd name="T56" fmla="*/ 54677 w 367029"/>
              <a:gd name="T57" fmla="*/ 1165 h 317500"/>
              <a:gd name="T58" fmla="*/ 47736 w 367029"/>
              <a:gd name="T59" fmla="*/ 0 h 31750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367029" h="317500">
                <a:moveTo>
                  <a:pt x="282621" y="0"/>
                </a:moveTo>
                <a:lnTo>
                  <a:pt x="223946" y="365"/>
                </a:lnTo>
                <a:lnTo>
                  <a:pt x="147064" y="1971"/>
                </a:lnTo>
                <a:lnTo>
                  <a:pt x="91312" y="2336"/>
                </a:lnTo>
                <a:lnTo>
                  <a:pt x="90142" y="2336"/>
                </a:lnTo>
                <a:lnTo>
                  <a:pt x="47398" y="10078"/>
                </a:lnTo>
                <a:lnTo>
                  <a:pt x="16855" y="29353"/>
                </a:lnTo>
                <a:lnTo>
                  <a:pt x="420" y="58038"/>
                </a:lnTo>
                <a:lnTo>
                  <a:pt x="0" y="94013"/>
                </a:lnTo>
                <a:lnTo>
                  <a:pt x="17501" y="135154"/>
                </a:lnTo>
                <a:lnTo>
                  <a:pt x="46484" y="175679"/>
                </a:lnTo>
                <a:lnTo>
                  <a:pt x="68586" y="201110"/>
                </a:lnTo>
                <a:lnTo>
                  <a:pt x="89908" y="225884"/>
                </a:lnTo>
                <a:lnTo>
                  <a:pt x="116551" y="264438"/>
                </a:lnTo>
                <a:lnTo>
                  <a:pt x="131854" y="287296"/>
                </a:lnTo>
                <a:lnTo>
                  <a:pt x="149217" y="303795"/>
                </a:lnTo>
                <a:lnTo>
                  <a:pt x="168038" y="313792"/>
                </a:lnTo>
                <a:lnTo>
                  <a:pt x="187731" y="317155"/>
                </a:lnTo>
                <a:lnTo>
                  <a:pt x="207429" y="313836"/>
                </a:lnTo>
                <a:lnTo>
                  <a:pt x="226819" y="303793"/>
                </a:lnTo>
                <a:lnTo>
                  <a:pt x="245325" y="286902"/>
                </a:lnTo>
                <a:lnTo>
                  <a:pt x="262377" y="263032"/>
                </a:lnTo>
                <a:lnTo>
                  <a:pt x="302426" y="193926"/>
                </a:lnTo>
                <a:lnTo>
                  <a:pt x="319508" y="166998"/>
                </a:lnTo>
                <a:lnTo>
                  <a:pt x="346525" y="128003"/>
                </a:lnTo>
                <a:lnTo>
                  <a:pt x="365306" y="89157"/>
                </a:lnTo>
                <a:lnTo>
                  <a:pt x="366684" y="54221"/>
                </a:lnTo>
                <a:lnTo>
                  <a:pt x="352280" y="25907"/>
                </a:lnTo>
                <a:lnTo>
                  <a:pt x="323718" y="6929"/>
                </a:lnTo>
                <a:lnTo>
                  <a:pt x="282621" y="0"/>
                </a:lnTo>
                <a:close/>
              </a:path>
            </a:pathLst>
          </a:custGeom>
          <a:solidFill>
            <a:srgbClr val="1D9F5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2005" name="object 149">
            <a:extLst>
              <a:ext uri="{FF2B5EF4-FFF2-40B4-BE49-F238E27FC236}">
                <a16:creationId xmlns:a16="http://schemas.microsoft.com/office/drawing/2014/main" id="{0DA30A70-B03D-4116-86C4-9DB8E92CE478}"/>
              </a:ext>
            </a:extLst>
          </p:cNvPr>
          <p:cNvSpPr>
            <a:spLocks/>
          </p:cNvSpPr>
          <p:nvPr/>
        </p:nvSpPr>
        <p:spPr bwMode="auto">
          <a:xfrm>
            <a:off x="8266113" y="4508500"/>
            <a:ext cx="446087" cy="446088"/>
          </a:xfrm>
          <a:custGeom>
            <a:avLst/>
            <a:gdLst>
              <a:gd name="T0" fmla="*/ 0 w 635000"/>
              <a:gd name="T1" fmla="*/ 0 h 635000"/>
              <a:gd name="T2" fmla="*/ 108643 w 635000"/>
              <a:gd name="T3" fmla="*/ 0 h 635000"/>
              <a:gd name="T4" fmla="*/ 108643 w 635000"/>
              <a:gd name="T5" fmla="*/ 108644 h 635000"/>
              <a:gd name="T6" fmla="*/ 0 w 635000"/>
              <a:gd name="T7" fmla="*/ 108644 h 635000"/>
              <a:gd name="T8" fmla="*/ 0 w 635000"/>
              <a:gd name="T9" fmla="*/ 0 h 635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5000" h="635000">
                <a:moveTo>
                  <a:pt x="0" y="0"/>
                </a:moveTo>
                <a:lnTo>
                  <a:pt x="635000" y="0"/>
                </a:lnTo>
                <a:lnTo>
                  <a:pt x="635000" y="634999"/>
                </a:lnTo>
                <a:lnTo>
                  <a:pt x="0" y="63499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2006" name="object 150">
            <a:extLst>
              <a:ext uri="{FF2B5EF4-FFF2-40B4-BE49-F238E27FC236}">
                <a16:creationId xmlns:a16="http://schemas.microsoft.com/office/drawing/2014/main" id="{FCA0901D-B366-4F81-A83E-A31029F36183}"/>
              </a:ext>
            </a:extLst>
          </p:cNvPr>
          <p:cNvSpPr>
            <a:spLocks/>
          </p:cNvSpPr>
          <p:nvPr/>
        </p:nvSpPr>
        <p:spPr bwMode="auto">
          <a:xfrm>
            <a:off x="8270875" y="4513263"/>
            <a:ext cx="446088" cy="447675"/>
          </a:xfrm>
          <a:custGeom>
            <a:avLst/>
            <a:gdLst>
              <a:gd name="T0" fmla="*/ 0 w 635000"/>
              <a:gd name="T1" fmla="*/ 0 h 635000"/>
              <a:gd name="T2" fmla="*/ 108645 w 635000"/>
              <a:gd name="T3" fmla="*/ 0 h 635000"/>
              <a:gd name="T4" fmla="*/ 108645 w 635000"/>
              <a:gd name="T5" fmla="*/ 110591 h 635000"/>
              <a:gd name="T6" fmla="*/ 0 w 635000"/>
              <a:gd name="T7" fmla="*/ 110591 h 635000"/>
              <a:gd name="T8" fmla="*/ 0 w 635000"/>
              <a:gd name="T9" fmla="*/ 0 h 635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5000" h="635000">
                <a:moveTo>
                  <a:pt x="0" y="0"/>
                </a:moveTo>
                <a:lnTo>
                  <a:pt x="635000" y="0"/>
                </a:lnTo>
                <a:lnTo>
                  <a:pt x="635000" y="635000"/>
                </a:lnTo>
                <a:lnTo>
                  <a:pt x="0" y="635000"/>
                </a:lnTo>
                <a:lnTo>
                  <a:pt x="0" y="0"/>
                </a:lnTo>
                <a:close/>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2007" name="object 151">
            <a:extLst>
              <a:ext uri="{FF2B5EF4-FFF2-40B4-BE49-F238E27FC236}">
                <a16:creationId xmlns:a16="http://schemas.microsoft.com/office/drawing/2014/main" id="{55E0C753-E565-4487-B869-084C15542171}"/>
              </a:ext>
            </a:extLst>
          </p:cNvPr>
          <p:cNvSpPr>
            <a:spLocks/>
          </p:cNvSpPr>
          <p:nvPr/>
        </p:nvSpPr>
        <p:spPr bwMode="auto">
          <a:xfrm>
            <a:off x="8662988" y="4508500"/>
            <a:ext cx="0" cy="446088"/>
          </a:xfrm>
          <a:custGeom>
            <a:avLst/>
            <a:gdLst>
              <a:gd name="T0" fmla="*/ 0 h 635000"/>
              <a:gd name="T1" fmla="*/ 54322 h 635000"/>
              <a:gd name="T2" fmla="*/ 108645 h 635000"/>
              <a:gd name="T3" fmla="*/ 0 60000 65536"/>
              <a:gd name="T4" fmla="*/ 0 60000 65536"/>
              <a:gd name="T5" fmla="*/ 0 60000 65536"/>
            </a:gdLst>
            <a:ahLst/>
            <a:cxnLst>
              <a:cxn ang="T3">
                <a:pos x="0" y="T0"/>
              </a:cxn>
              <a:cxn ang="T4">
                <a:pos x="0" y="T1"/>
              </a:cxn>
              <a:cxn ang="T5">
                <a:pos x="0" y="T2"/>
              </a:cxn>
            </a:cxnLst>
            <a:rect l="0" t="0" r="r" b="b"/>
            <a:pathLst>
              <a:path h="635000">
                <a:moveTo>
                  <a:pt x="0" y="0"/>
                </a:moveTo>
                <a:lnTo>
                  <a:pt x="0" y="317500"/>
                </a:lnTo>
                <a:lnTo>
                  <a:pt x="0" y="635000"/>
                </a:lnTo>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2008" name="object 152">
            <a:extLst>
              <a:ext uri="{FF2B5EF4-FFF2-40B4-BE49-F238E27FC236}">
                <a16:creationId xmlns:a16="http://schemas.microsoft.com/office/drawing/2014/main" id="{3D7D4692-FA90-4A4A-ADBA-91D9512C9D7A}"/>
              </a:ext>
            </a:extLst>
          </p:cNvPr>
          <p:cNvSpPr>
            <a:spLocks/>
          </p:cNvSpPr>
          <p:nvPr/>
        </p:nvSpPr>
        <p:spPr bwMode="auto">
          <a:xfrm>
            <a:off x="8323263" y="4508500"/>
            <a:ext cx="0" cy="446088"/>
          </a:xfrm>
          <a:custGeom>
            <a:avLst/>
            <a:gdLst>
              <a:gd name="T0" fmla="*/ 0 h 635000"/>
              <a:gd name="T1" fmla="*/ 54322 h 635000"/>
              <a:gd name="T2" fmla="*/ 108645 h 635000"/>
              <a:gd name="T3" fmla="*/ 0 60000 65536"/>
              <a:gd name="T4" fmla="*/ 0 60000 65536"/>
              <a:gd name="T5" fmla="*/ 0 60000 65536"/>
            </a:gdLst>
            <a:ahLst/>
            <a:cxnLst>
              <a:cxn ang="T3">
                <a:pos x="0" y="T0"/>
              </a:cxn>
              <a:cxn ang="T4">
                <a:pos x="0" y="T1"/>
              </a:cxn>
              <a:cxn ang="T5">
                <a:pos x="0" y="T2"/>
              </a:cxn>
            </a:cxnLst>
            <a:rect l="0" t="0" r="r" b="b"/>
            <a:pathLst>
              <a:path h="635000">
                <a:moveTo>
                  <a:pt x="0" y="0"/>
                </a:moveTo>
                <a:lnTo>
                  <a:pt x="0" y="317500"/>
                </a:lnTo>
                <a:lnTo>
                  <a:pt x="0" y="635000"/>
                </a:lnTo>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2009" name="object 153">
            <a:extLst>
              <a:ext uri="{FF2B5EF4-FFF2-40B4-BE49-F238E27FC236}">
                <a16:creationId xmlns:a16="http://schemas.microsoft.com/office/drawing/2014/main" id="{5075E7D6-6CFB-422B-B2CA-331850C374C9}"/>
              </a:ext>
            </a:extLst>
          </p:cNvPr>
          <p:cNvSpPr>
            <a:spLocks/>
          </p:cNvSpPr>
          <p:nvPr/>
        </p:nvSpPr>
        <p:spPr bwMode="auto">
          <a:xfrm>
            <a:off x="8801100" y="4508500"/>
            <a:ext cx="447675" cy="446088"/>
          </a:xfrm>
          <a:custGeom>
            <a:avLst/>
            <a:gdLst>
              <a:gd name="T0" fmla="*/ 0 w 635000"/>
              <a:gd name="T1" fmla="*/ 0 h 635000"/>
              <a:gd name="T2" fmla="*/ 110591 w 635000"/>
              <a:gd name="T3" fmla="*/ 0 h 635000"/>
              <a:gd name="T4" fmla="*/ 110591 w 635000"/>
              <a:gd name="T5" fmla="*/ 108644 h 635000"/>
              <a:gd name="T6" fmla="*/ 0 w 635000"/>
              <a:gd name="T7" fmla="*/ 108644 h 635000"/>
              <a:gd name="T8" fmla="*/ 0 w 635000"/>
              <a:gd name="T9" fmla="*/ 0 h 635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5000" h="635000">
                <a:moveTo>
                  <a:pt x="0" y="0"/>
                </a:moveTo>
                <a:lnTo>
                  <a:pt x="635000" y="0"/>
                </a:lnTo>
                <a:lnTo>
                  <a:pt x="635000" y="634999"/>
                </a:lnTo>
                <a:lnTo>
                  <a:pt x="0" y="63499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2010" name="object 154">
            <a:extLst>
              <a:ext uri="{FF2B5EF4-FFF2-40B4-BE49-F238E27FC236}">
                <a16:creationId xmlns:a16="http://schemas.microsoft.com/office/drawing/2014/main" id="{F471858E-3729-40B2-9972-6A3E2235A009}"/>
              </a:ext>
            </a:extLst>
          </p:cNvPr>
          <p:cNvSpPr>
            <a:spLocks/>
          </p:cNvSpPr>
          <p:nvPr/>
        </p:nvSpPr>
        <p:spPr bwMode="auto">
          <a:xfrm>
            <a:off x="8805863" y="4513263"/>
            <a:ext cx="446087" cy="447675"/>
          </a:xfrm>
          <a:custGeom>
            <a:avLst/>
            <a:gdLst>
              <a:gd name="T0" fmla="*/ 0 w 635000"/>
              <a:gd name="T1" fmla="*/ 0 h 635000"/>
              <a:gd name="T2" fmla="*/ 108643 w 635000"/>
              <a:gd name="T3" fmla="*/ 0 h 635000"/>
              <a:gd name="T4" fmla="*/ 108643 w 635000"/>
              <a:gd name="T5" fmla="*/ 110591 h 635000"/>
              <a:gd name="T6" fmla="*/ 0 w 635000"/>
              <a:gd name="T7" fmla="*/ 110591 h 635000"/>
              <a:gd name="T8" fmla="*/ 0 w 635000"/>
              <a:gd name="T9" fmla="*/ 0 h 635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5000" h="635000">
                <a:moveTo>
                  <a:pt x="0" y="0"/>
                </a:moveTo>
                <a:lnTo>
                  <a:pt x="635000" y="0"/>
                </a:lnTo>
                <a:lnTo>
                  <a:pt x="635000" y="635000"/>
                </a:lnTo>
                <a:lnTo>
                  <a:pt x="0" y="635000"/>
                </a:lnTo>
                <a:lnTo>
                  <a:pt x="0" y="0"/>
                </a:lnTo>
                <a:close/>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2011" name="object 155">
            <a:extLst>
              <a:ext uri="{FF2B5EF4-FFF2-40B4-BE49-F238E27FC236}">
                <a16:creationId xmlns:a16="http://schemas.microsoft.com/office/drawing/2014/main" id="{5FFD038E-9F7F-455E-A61E-A608EDD8801E}"/>
              </a:ext>
            </a:extLst>
          </p:cNvPr>
          <p:cNvSpPr>
            <a:spLocks/>
          </p:cNvSpPr>
          <p:nvPr/>
        </p:nvSpPr>
        <p:spPr bwMode="auto">
          <a:xfrm>
            <a:off x="9199563" y="4508500"/>
            <a:ext cx="0" cy="446088"/>
          </a:xfrm>
          <a:custGeom>
            <a:avLst/>
            <a:gdLst>
              <a:gd name="T0" fmla="*/ 0 h 635000"/>
              <a:gd name="T1" fmla="*/ 54322 h 635000"/>
              <a:gd name="T2" fmla="*/ 108645 h 635000"/>
              <a:gd name="T3" fmla="*/ 0 60000 65536"/>
              <a:gd name="T4" fmla="*/ 0 60000 65536"/>
              <a:gd name="T5" fmla="*/ 0 60000 65536"/>
            </a:gdLst>
            <a:ahLst/>
            <a:cxnLst>
              <a:cxn ang="T3">
                <a:pos x="0" y="T0"/>
              </a:cxn>
              <a:cxn ang="T4">
                <a:pos x="0" y="T1"/>
              </a:cxn>
              <a:cxn ang="T5">
                <a:pos x="0" y="T2"/>
              </a:cxn>
            </a:cxnLst>
            <a:rect l="0" t="0" r="r" b="b"/>
            <a:pathLst>
              <a:path h="635000">
                <a:moveTo>
                  <a:pt x="0" y="0"/>
                </a:moveTo>
                <a:lnTo>
                  <a:pt x="0" y="317500"/>
                </a:lnTo>
                <a:lnTo>
                  <a:pt x="0" y="635000"/>
                </a:lnTo>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2012" name="object 156">
            <a:extLst>
              <a:ext uri="{FF2B5EF4-FFF2-40B4-BE49-F238E27FC236}">
                <a16:creationId xmlns:a16="http://schemas.microsoft.com/office/drawing/2014/main" id="{84240F9D-3CC1-4799-A161-C9EAB7B6C820}"/>
              </a:ext>
            </a:extLst>
          </p:cNvPr>
          <p:cNvSpPr>
            <a:spLocks/>
          </p:cNvSpPr>
          <p:nvPr/>
        </p:nvSpPr>
        <p:spPr bwMode="auto">
          <a:xfrm>
            <a:off x="8859838" y="4508500"/>
            <a:ext cx="0" cy="446088"/>
          </a:xfrm>
          <a:custGeom>
            <a:avLst/>
            <a:gdLst>
              <a:gd name="T0" fmla="*/ 0 h 635000"/>
              <a:gd name="T1" fmla="*/ 54322 h 635000"/>
              <a:gd name="T2" fmla="*/ 108645 h 635000"/>
              <a:gd name="T3" fmla="*/ 0 60000 65536"/>
              <a:gd name="T4" fmla="*/ 0 60000 65536"/>
              <a:gd name="T5" fmla="*/ 0 60000 65536"/>
            </a:gdLst>
            <a:ahLst/>
            <a:cxnLst>
              <a:cxn ang="T3">
                <a:pos x="0" y="T0"/>
              </a:cxn>
              <a:cxn ang="T4">
                <a:pos x="0" y="T1"/>
              </a:cxn>
              <a:cxn ang="T5">
                <a:pos x="0" y="T2"/>
              </a:cxn>
            </a:cxnLst>
            <a:rect l="0" t="0" r="r" b="b"/>
            <a:pathLst>
              <a:path h="635000">
                <a:moveTo>
                  <a:pt x="0" y="0"/>
                </a:moveTo>
                <a:lnTo>
                  <a:pt x="0" y="317500"/>
                </a:lnTo>
                <a:lnTo>
                  <a:pt x="0" y="635000"/>
                </a:lnTo>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2013" name="object 157">
            <a:extLst>
              <a:ext uri="{FF2B5EF4-FFF2-40B4-BE49-F238E27FC236}">
                <a16:creationId xmlns:a16="http://schemas.microsoft.com/office/drawing/2014/main" id="{52E15144-A0C4-45CB-9703-6C2F76E61A8C}"/>
              </a:ext>
            </a:extLst>
          </p:cNvPr>
          <p:cNvSpPr>
            <a:spLocks/>
          </p:cNvSpPr>
          <p:nvPr/>
        </p:nvSpPr>
        <p:spPr bwMode="auto">
          <a:xfrm>
            <a:off x="8896350" y="4622800"/>
            <a:ext cx="257175" cy="223838"/>
          </a:xfrm>
          <a:custGeom>
            <a:avLst/>
            <a:gdLst>
              <a:gd name="T0" fmla="*/ 47736 w 367029"/>
              <a:gd name="T1" fmla="*/ 0 h 317500"/>
              <a:gd name="T2" fmla="*/ 37826 w 367029"/>
              <a:gd name="T3" fmla="*/ 63 h 317500"/>
              <a:gd name="T4" fmla="*/ 24840 w 367029"/>
              <a:gd name="T5" fmla="*/ 343 h 317500"/>
              <a:gd name="T6" fmla="*/ 15424 w 367029"/>
              <a:gd name="T7" fmla="*/ 407 h 317500"/>
              <a:gd name="T8" fmla="*/ 15225 w 367029"/>
              <a:gd name="T9" fmla="*/ 407 h 317500"/>
              <a:gd name="T10" fmla="*/ 8006 w 367029"/>
              <a:gd name="T11" fmla="*/ 1755 h 317500"/>
              <a:gd name="T12" fmla="*/ 2847 w 367029"/>
              <a:gd name="T13" fmla="*/ 5112 h 317500"/>
              <a:gd name="T14" fmla="*/ 71 w 367029"/>
              <a:gd name="T15" fmla="*/ 10108 h 317500"/>
              <a:gd name="T16" fmla="*/ 0 w 367029"/>
              <a:gd name="T17" fmla="*/ 16374 h 317500"/>
              <a:gd name="T18" fmla="*/ 2956 w 367029"/>
              <a:gd name="T19" fmla="*/ 23538 h 317500"/>
              <a:gd name="T20" fmla="*/ 7851 w 367029"/>
              <a:gd name="T21" fmla="*/ 30596 h 317500"/>
              <a:gd name="T22" fmla="*/ 11585 w 367029"/>
              <a:gd name="T23" fmla="*/ 35025 h 317500"/>
              <a:gd name="T24" fmla="*/ 15185 w 367029"/>
              <a:gd name="T25" fmla="*/ 39340 h 317500"/>
              <a:gd name="T26" fmla="*/ 19687 w 367029"/>
              <a:gd name="T27" fmla="*/ 46054 h 317500"/>
              <a:gd name="T28" fmla="*/ 22270 w 367029"/>
              <a:gd name="T29" fmla="*/ 50036 h 317500"/>
              <a:gd name="T30" fmla="*/ 25203 w 367029"/>
              <a:gd name="T31" fmla="*/ 52909 h 317500"/>
              <a:gd name="T32" fmla="*/ 28382 w 367029"/>
              <a:gd name="T33" fmla="*/ 54650 h 317500"/>
              <a:gd name="T34" fmla="*/ 31709 w 367029"/>
              <a:gd name="T35" fmla="*/ 55236 h 317500"/>
              <a:gd name="T36" fmla="*/ 35036 w 367029"/>
              <a:gd name="T37" fmla="*/ 54658 h 317500"/>
              <a:gd name="T38" fmla="*/ 38311 w 367029"/>
              <a:gd name="T39" fmla="*/ 52909 h 317500"/>
              <a:gd name="T40" fmla="*/ 41436 w 367029"/>
              <a:gd name="T41" fmla="*/ 49967 h 317500"/>
              <a:gd name="T42" fmla="*/ 44317 w 367029"/>
              <a:gd name="T43" fmla="*/ 45810 h 317500"/>
              <a:gd name="T44" fmla="*/ 51081 w 367029"/>
              <a:gd name="T45" fmla="*/ 33774 h 317500"/>
              <a:gd name="T46" fmla="*/ 53966 w 367029"/>
              <a:gd name="T47" fmla="*/ 29085 h 317500"/>
              <a:gd name="T48" fmla="*/ 58530 w 367029"/>
              <a:gd name="T49" fmla="*/ 22293 h 317500"/>
              <a:gd name="T50" fmla="*/ 61702 w 367029"/>
              <a:gd name="T51" fmla="*/ 15528 h 317500"/>
              <a:gd name="T52" fmla="*/ 61934 w 367029"/>
              <a:gd name="T53" fmla="*/ 9443 h 317500"/>
              <a:gd name="T54" fmla="*/ 59502 w 367029"/>
              <a:gd name="T55" fmla="*/ 4512 h 317500"/>
              <a:gd name="T56" fmla="*/ 54677 w 367029"/>
              <a:gd name="T57" fmla="*/ 1207 h 317500"/>
              <a:gd name="T58" fmla="*/ 47736 w 367029"/>
              <a:gd name="T59" fmla="*/ 0 h 31750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367029" h="317500">
                <a:moveTo>
                  <a:pt x="282621" y="0"/>
                </a:moveTo>
                <a:lnTo>
                  <a:pt x="223946" y="365"/>
                </a:lnTo>
                <a:lnTo>
                  <a:pt x="147064" y="1971"/>
                </a:lnTo>
                <a:lnTo>
                  <a:pt x="91312" y="2336"/>
                </a:lnTo>
                <a:lnTo>
                  <a:pt x="90142" y="2336"/>
                </a:lnTo>
                <a:lnTo>
                  <a:pt x="47398" y="10078"/>
                </a:lnTo>
                <a:lnTo>
                  <a:pt x="16855" y="29353"/>
                </a:lnTo>
                <a:lnTo>
                  <a:pt x="420" y="58038"/>
                </a:lnTo>
                <a:lnTo>
                  <a:pt x="0" y="94013"/>
                </a:lnTo>
                <a:lnTo>
                  <a:pt x="17501" y="135154"/>
                </a:lnTo>
                <a:lnTo>
                  <a:pt x="46484" y="175679"/>
                </a:lnTo>
                <a:lnTo>
                  <a:pt x="68586" y="201110"/>
                </a:lnTo>
                <a:lnTo>
                  <a:pt x="89908" y="225884"/>
                </a:lnTo>
                <a:lnTo>
                  <a:pt x="116551" y="264438"/>
                </a:lnTo>
                <a:lnTo>
                  <a:pt x="131854" y="287296"/>
                </a:lnTo>
                <a:lnTo>
                  <a:pt x="149217" y="303795"/>
                </a:lnTo>
                <a:lnTo>
                  <a:pt x="168038" y="313792"/>
                </a:lnTo>
                <a:lnTo>
                  <a:pt x="187731" y="317155"/>
                </a:lnTo>
                <a:lnTo>
                  <a:pt x="207429" y="313836"/>
                </a:lnTo>
                <a:lnTo>
                  <a:pt x="226819" y="303793"/>
                </a:lnTo>
                <a:lnTo>
                  <a:pt x="245325" y="286902"/>
                </a:lnTo>
                <a:lnTo>
                  <a:pt x="262377" y="263032"/>
                </a:lnTo>
                <a:lnTo>
                  <a:pt x="302426" y="193926"/>
                </a:lnTo>
                <a:lnTo>
                  <a:pt x="319508" y="166998"/>
                </a:lnTo>
                <a:lnTo>
                  <a:pt x="346525" y="128003"/>
                </a:lnTo>
                <a:lnTo>
                  <a:pt x="365306" y="89157"/>
                </a:lnTo>
                <a:lnTo>
                  <a:pt x="366684" y="54221"/>
                </a:lnTo>
                <a:lnTo>
                  <a:pt x="352280" y="25907"/>
                </a:lnTo>
                <a:lnTo>
                  <a:pt x="323718" y="6929"/>
                </a:lnTo>
                <a:lnTo>
                  <a:pt x="282621" y="0"/>
                </a:lnTo>
                <a:close/>
              </a:path>
            </a:pathLst>
          </a:custGeom>
          <a:solidFill>
            <a:srgbClr val="1D9F5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2014" name="object 158">
            <a:extLst>
              <a:ext uri="{FF2B5EF4-FFF2-40B4-BE49-F238E27FC236}">
                <a16:creationId xmlns:a16="http://schemas.microsoft.com/office/drawing/2014/main" id="{C6443056-21DE-4058-AB4E-FED4C08EE555}"/>
              </a:ext>
            </a:extLst>
          </p:cNvPr>
          <p:cNvSpPr>
            <a:spLocks/>
          </p:cNvSpPr>
          <p:nvPr/>
        </p:nvSpPr>
        <p:spPr bwMode="auto">
          <a:xfrm>
            <a:off x="8377238" y="4654550"/>
            <a:ext cx="223837" cy="153988"/>
          </a:xfrm>
          <a:custGeom>
            <a:avLst/>
            <a:gdLst>
              <a:gd name="T0" fmla="*/ 51924 w 316865"/>
              <a:gd name="T1" fmla="*/ 33378 h 219075"/>
              <a:gd name="T2" fmla="*/ 27467 w 316865"/>
              <a:gd name="T3" fmla="*/ 33378 h 219075"/>
              <a:gd name="T4" fmla="*/ 29331 w 316865"/>
              <a:gd name="T5" fmla="*/ 33525 h 219075"/>
              <a:gd name="T6" fmla="*/ 31391 w 316865"/>
              <a:gd name="T7" fmla="*/ 33966 h 219075"/>
              <a:gd name="T8" fmla="*/ 33905 w 316865"/>
              <a:gd name="T9" fmla="*/ 34701 h 219075"/>
              <a:gd name="T10" fmla="*/ 37130 w 316865"/>
              <a:gd name="T11" fmla="*/ 35731 h 219075"/>
              <a:gd name="T12" fmla="*/ 38711 w 316865"/>
              <a:gd name="T13" fmla="*/ 36481 h 219075"/>
              <a:gd name="T14" fmla="*/ 40409 w 316865"/>
              <a:gd name="T15" fmla="*/ 37053 h 219075"/>
              <a:gd name="T16" fmla="*/ 42178 w 316865"/>
              <a:gd name="T17" fmla="*/ 37418 h 219075"/>
              <a:gd name="T18" fmla="*/ 43977 w 316865"/>
              <a:gd name="T19" fmla="*/ 37545 h 219075"/>
              <a:gd name="T20" fmla="*/ 46781 w 316865"/>
              <a:gd name="T21" fmla="*/ 37192 h 219075"/>
              <a:gd name="T22" fmla="*/ 49374 w 316865"/>
              <a:gd name="T23" fmla="*/ 36054 h 219075"/>
              <a:gd name="T24" fmla="*/ 51581 w 316865"/>
              <a:gd name="T25" fmla="*/ 34015 h 219075"/>
              <a:gd name="T26" fmla="*/ 51924 w 316865"/>
              <a:gd name="T27" fmla="*/ 33378 h 219075"/>
              <a:gd name="T28" fmla="*/ 10350 w 316865"/>
              <a:gd name="T29" fmla="*/ 259 h 219075"/>
              <a:gd name="T30" fmla="*/ 3297 w 316865"/>
              <a:gd name="T31" fmla="*/ 3368 h 219075"/>
              <a:gd name="T32" fmla="*/ 581 w 316865"/>
              <a:gd name="T33" fmla="*/ 10349 h 219075"/>
              <a:gd name="T34" fmla="*/ 0 w 316865"/>
              <a:gd name="T35" fmla="*/ 16368 h 219075"/>
              <a:gd name="T36" fmla="*/ 125 w 316865"/>
              <a:gd name="T37" fmla="*/ 18739 h 219075"/>
              <a:gd name="T38" fmla="*/ 1570 w 316865"/>
              <a:gd name="T39" fmla="*/ 26862 h 219075"/>
              <a:gd name="T40" fmla="*/ 4282 w 316865"/>
              <a:gd name="T41" fmla="*/ 33787 h 219075"/>
              <a:gd name="T42" fmla="*/ 11346 w 316865"/>
              <a:gd name="T43" fmla="*/ 37070 h 219075"/>
              <a:gd name="T44" fmla="*/ 13206 w 316865"/>
              <a:gd name="T45" fmla="*/ 36934 h 219075"/>
              <a:gd name="T46" fmla="*/ 15053 w 316865"/>
              <a:gd name="T47" fmla="*/ 36555 h 219075"/>
              <a:gd name="T48" fmla="*/ 16840 w 316865"/>
              <a:gd name="T49" fmla="*/ 35976 h 219075"/>
              <a:gd name="T50" fmla="*/ 18521 w 316865"/>
              <a:gd name="T51" fmla="*/ 35242 h 219075"/>
              <a:gd name="T52" fmla="*/ 21473 w 316865"/>
              <a:gd name="T53" fmla="*/ 34426 h 219075"/>
              <a:gd name="T54" fmla="*/ 23825 w 316865"/>
              <a:gd name="T55" fmla="*/ 33843 h 219075"/>
              <a:gd name="T56" fmla="*/ 25762 w 316865"/>
              <a:gd name="T57" fmla="*/ 33494 h 219075"/>
              <a:gd name="T58" fmla="*/ 27467 w 316865"/>
              <a:gd name="T59" fmla="*/ 33378 h 219075"/>
              <a:gd name="T60" fmla="*/ 51924 w 316865"/>
              <a:gd name="T61" fmla="*/ 33378 h 219075"/>
              <a:gd name="T62" fmla="*/ 53225 w 316865"/>
              <a:gd name="T63" fmla="*/ 30959 h 219075"/>
              <a:gd name="T64" fmla="*/ 55024 w 316865"/>
              <a:gd name="T65" fmla="*/ 23695 h 219075"/>
              <a:gd name="T66" fmla="*/ 55634 w 316865"/>
              <a:gd name="T67" fmla="*/ 16353 h 219075"/>
              <a:gd name="T68" fmla="*/ 55529 w 316865"/>
              <a:gd name="T69" fmla="*/ 13681 h 219075"/>
              <a:gd name="T70" fmla="*/ 55055 w 316865"/>
              <a:gd name="T71" fmla="*/ 10381 h 219075"/>
              <a:gd name="T72" fmla="*/ 54011 w 316865"/>
              <a:gd name="T73" fmla="*/ 6172 h 219075"/>
              <a:gd name="T74" fmla="*/ 53001 w 316865"/>
              <a:gd name="T75" fmla="*/ 4368 h 219075"/>
              <a:gd name="T76" fmla="*/ 27691 w 316865"/>
              <a:gd name="T77" fmla="*/ 4368 h 219075"/>
              <a:gd name="T78" fmla="*/ 25953 w 316865"/>
              <a:gd name="T79" fmla="*/ 4243 h 219075"/>
              <a:gd name="T80" fmla="*/ 23994 w 316865"/>
              <a:gd name="T81" fmla="*/ 3870 h 219075"/>
              <a:gd name="T82" fmla="*/ 21612 w 316865"/>
              <a:gd name="T83" fmla="*/ 3253 h 219075"/>
              <a:gd name="T84" fmla="*/ 18608 w 316865"/>
              <a:gd name="T85" fmla="*/ 2394 h 219075"/>
              <a:gd name="T86" fmla="*/ 16745 w 316865"/>
              <a:gd name="T87" fmla="*/ 1576 h 219075"/>
              <a:gd name="T88" fmla="*/ 14697 w 316865"/>
              <a:gd name="T89" fmla="*/ 895 h 219075"/>
              <a:gd name="T90" fmla="*/ 12540 w 316865"/>
              <a:gd name="T91" fmla="*/ 431 h 219075"/>
              <a:gd name="T92" fmla="*/ 10350 w 316865"/>
              <a:gd name="T93" fmla="*/ 259 h 219075"/>
              <a:gd name="T94" fmla="*/ 45025 w 316865"/>
              <a:gd name="T95" fmla="*/ 0 h 219075"/>
              <a:gd name="T96" fmla="*/ 42928 w 316865"/>
              <a:gd name="T97" fmla="*/ 160 h 219075"/>
              <a:gd name="T98" fmla="*/ 40868 w 316865"/>
              <a:gd name="T99" fmla="*/ 604 h 219075"/>
              <a:gd name="T100" fmla="*/ 38913 w 316865"/>
              <a:gd name="T101" fmla="*/ 1272 h 219075"/>
              <a:gd name="T102" fmla="*/ 37130 w 316865"/>
              <a:gd name="T103" fmla="*/ 2106 h 219075"/>
              <a:gd name="T104" fmla="*/ 33985 w 316865"/>
              <a:gd name="T105" fmla="*/ 3100 h 219075"/>
              <a:gd name="T106" fmla="*/ 31520 w 316865"/>
              <a:gd name="T107" fmla="*/ 3806 h 219075"/>
              <a:gd name="T108" fmla="*/ 29500 w 316865"/>
              <a:gd name="T109" fmla="*/ 4228 h 219075"/>
              <a:gd name="T110" fmla="*/ 27691 w 316865"/>
              <a:gd name="T111" fmla="*/ 4368 h 219075"/>
              <a:gd name="T112" fmla="*/ 53001 w 316865"/>
              <a:gd name="T113" fmla="*/ 4368 h 219075"/>
              <a:gd name="T114" fmla="*/ 52389 w 316865"/>
              <a:gd name="T115" fmla="*/ 3273 h 219075"/>
              <a:gd name="T116" fmla="*/ 50246 w 316865"/>
              <a:gd name="T117" fmla="*/ 1366 h 219075"/>
              <a:gd name="T118" fmla="*/ 47740 w 316865"/>
              <a:gd name="T119" fmla="*/ 319 h 219075"/>
              <a:gd name="T120" fmla="*/ 45025 w 316865"/>
              <a:gd name="T121" fmla="*/ 0 h 21907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6865" h="219075">
                <a:moveTo>
                  <a:pt x="295175" y="194529"/>
                </a:moveTo>
                <a:lnTo>
                  <a:pt x="156146" y="194529"/>
                </a:lnTo>
                <a:lnTo>
                  <a:pt x="166740" y="195385"/>
                </a:lnTo>
                <a:lnTo>
                  <a:pt x="178449" y="197954"/>
                </a:lnTo>
                <a:lnTo>
                  <a:pt x="192739" y="202239"/>
                </a:lnTo>
                <a:lnTo>
                  <a:pt x="211077" y="208241"/>
                </a:lnTo>
                <a:lnTo>
                  <a:pt x="220065" y="212621"/>
                </a:lnTo>
                <a:lnTo>
                  <a:pt x="229713" y="215954"/>
                </a:lnTo>
                <a:lnTo>
                  <a:pt x="239773" y="218075"/>
                </a:lnTo>
                <a:lnTo>
                  <a:pt x="249998" y="218819"/>
                </a:lnTo>
                <a:lnTo>
                  <a:pt x="265942" y="216759"/>
                </a:lnTo>
                <a:lnTo>
                  <a:pt x="280682" y="210128"/>
                </a:lnTo>
                <a:lnTo>
                  <a:pt x="293224" y="198246"/>
                </a:lnTo>
                <a:lnTo>
                  <a:pt x="295175" y="194529"/>
                </a:lnTo>
                <a:close/>
              </a:path>
              <a:path w="316865" h="219075">
                <a:moveTo>
                  <a:pt x="58837" y="1508"/>
                </a:moveTo>
                <a:lnTo>
                  <a:pt x="18743" y="19632"/>
                </a:lnTo>
                <a:lnTo>
                  <a:pt x="3299" y="60313"/>
                </a:lnTo>
                <a:lnTo>
                  <a:pt x="0" y="95391"/>
                </a:lnTo>
                <a:lnTo>
                  <a:pt x="711" y="109213"/>
                </a:lnTo>
                <a:lnTo>
                  <a:pt x="8924" y="156554"/>
                </a:lnTo>
                <a:lnTo>
                  <a:pt x="24341" y="196915"/>
                </a:lnTo>
                <a:lnTo>
                  <a:pt x="64503" y="216053"/>
                </a:lnTo>
                <a:lnTo>
                  <a:pt x="75074" y="215258"/>
                </a:lnTo>
                <a:lnTo>
                  <a:pt x="85572" y="213045"/>
                </a:lnTo>
                <a:lnTo>
                  <a:pt x="95732" y="209671"/>
                </a:lnTo>
                <a:lnTo>
                  <a:pt x="105286" y="205395"/>
                </a:lnTo>
                <a:lnTo>
                  <a:pt x="122067" y="200640"/>
                </a:lnTo>
                <a:lnTo>
                  <a:pt x="135441" y="197244"/>
                </a:lnTo>
                <a:lnTo>
                  <a:pt x="146452" y="195208"/>
                </a:lnTo>
                <a:lnTo>
                  <a:pt x="156146" y="194529"/>
                </a:lnTo>
                <a:lnTo>
                  <a:pt x="295175" y="194529"/>
                </a:lnTo>
                <a:lnTo>
                  <a:pt x="302573" y="180436"/>
                </a:lnTo>
                <a:lnTo>
                  <a:pt x="312800" y="138098"/>
                </a:lnTo>
                <a:lnTo>
                  <a:pt x="316267" y="95309"/>
                </a:lnTo>
                <a:lnTo>
                  <a:pt x="315666" y="79732"/>
                </a:lnTo>
                <a:lnTo>
                  <a:pt x="312971" y="60504"/>
                </a:lnTo>
                <a:lnTo>
                  <a:pt x="307039" y="35974"/>
                </a:lnTo>
                <a:lnTo>
                  <a:pt x="301297" y="25453"/>
                </a:lnTo>
                <a:lnTo>
                  <a:pt x="157414" y="25453"/>
                </a:lnTo>
                <a:lnTo>
                  <a:pt x="147536" y="24726"/>
                </a:lnTo>
                <a:lnTo>
                  <a:pt x="136398" y="22555"/>
                </a:lnTo>
                <a:lnTo>
                  <a:pt x="122859" y="18959"/>
                </a:lnTo>
                <a:lnTo>
                  <a:pt x="105780" y="13953"/>
                </a:lnTo>
                <a:lnTo>
                  <a:pt x="95194" y="9184"/>
                </a:lnTo>
                <a:lnTo>
                  <a:pt x="83550" y="5220"/>
                </a:lnTo>
                <a:lnTo>
                  <a:pt x="71286" y="2511"/>
                </a:lnTo>
                <a:lnTo>
                  <a:pt x="58837" y="1508"/>
                </a:lnTo>
                <a:close/>
              </a:path>
              <a:path w="316865" h="219075">
                <a:moveTo>
                  <a:pt x="255955" y="0"/>
                </a:moveTo>
                <a:lnTo>
                  <a:pt x="244035" y="935"/>
                </a:lnTo>
                <a:lnTo>
                  <a:pt x="232325" y="3517"/>
                </a:lnTo>
                <a:lnTo>
                  <a:pt x="221212" y="7408"/>
                </a:lnTo>
                <a:lnTo>
                  <a:pt x="211077" y="12272"/>
                </a:lnTo>
                <a:lnTo>
                  <a:pt x="193196" y="18069"/>
                </a:lnTo>
                <a:lnTo>
                  <a:pt x="179184" y="22185"/>
                </a:lnTo>
                <a:lnTo>
                  <a:pt x="167703" y="24639"/>
                </a:lnTo>
                <a:lnTo>
                  <a:pt x="157414" y="25453"/>
                </a:lnTo>
                <a:lnTo>
                  <a:pt x="301297" y="25453"/>
                </a:lnTo>
                <a:lnTo>
                  <a:pt x="297817" y="19075"/>
                </a:lnTo>
                <a:lnTo>
                  <a:pt x="285637" y="7962"/>
                </a:lnTo>
                <a:lnTo>
                  <a:pt x="271388" y="1861"/>
                </a:lnTo>
                <a:lnTo>
                  <a:pt x="255955" y="0"/>
                </a:lnTo>
                <a:close/>
              </a:path>
            </a:pathLst>
          </a:custGeom>
          <a:solidFill>
            <a:srgbClr val="DD589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2015" name="object 159">
            <a:extLst>
              <a:ext uri="{FF2B5EF4-FFF2-40B4-BE49-F238E27FC236}">
                <a16:creationId xmlns:a16="http://schemas.microsoft.com/office/drawing/2014/main" id="{472969DC-1969-4B79-B2C0-8F6EE52F28AE}"/>
              </a:ext>
            </a:extLst>
          </p:cNvPr>
          <p:cNvSpPr txBox="1">
            <a:spLocks noChangeArrowheads="1"/>
          </p:cNvSpPr>
          <p:nvPr/>
        </p:nvSpPr>
        <p:spPr bwMode="auto">
          <a:xfrm>
            <a:off x="2417763" y="1319213"/>
            <a:ext cx="2228850"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8930" rIns="0" bIns="0">
            <a:spAutoFit/>
          </a:bodyPr>
          <a:lstStyle>
            <a:lvl1pPr marL="7938">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15000"/>
              </a:lnSpc>
              <a:spcBef>
                <a:spcPts val="75"/>
              </a:spcBef>
            </a:pPr>
            <a:r>
              <a:rPr lang="zh-CN" altLang="zh-CN" sz="1100" i="1"/>
              <a:t>单片机应用程序将其所有功能都放到一个进程中..。</a:t>
            </a:r>
            <a:endParaRPr lang="zh-CN" altLang="zh-CN" sz="1100"/>
          </a:p>
        </p:txBody>
      </p:sp>
      <p:sp>
        <p:nvSpPr>
          <p:cNvPr id="122016" name="object 160">
            <a:extLst>
              <a:ext uri="{FF2B5EF4-FFF2-40B4-BE49-F238E27FC236}">
                <a16:creationId xmlns:a16="http://schemas.microsoft.com/office/drawing/2014/main" id="{F0252DE1-3EBB-413F-B5F5-415AA875FE94}"/>
              </a:ext>
            </a:extLst>
          </p:cNvPr>
          <p:cNvSpPr>
            <a:spLocks/>
          </p:cNvSpPr>
          <p:nvPr/>
        </p:nvSpPr>
        <p:spPr bwMode="auto">
          <a:xfrm>
            <a:off x="4876800" y="1236663"/>
            <a:ext cx="777875" cy="795337"/>
          </a:xfrm>
          <a:custGeom>
            <a:avLst/>
            <a:gdLst>
              <a:gd name="T0" fmla="*/ 0 w 1104900"/>
              <a:gd name="T1" fmla="*/ 0 h 1130300"/>
              <a:gd name="T2" fmla="*/ 191099 w 1104900"/>
              <a:gd name="T3" fmla="*/ 0 h 1130300"/>
              <a:gd name="T4" fmla="*/ 191099 w 1104900"/>
              <a:gd name="T5" fmla="*/ 194976 h 1130300"/>
              <a:gd name="T6" fmla="*/ 0 w 1104900"/>
              <a:gd name="T7" fmla="*/ 194976 h 1130300"/>
              <a:gd name="T8" fmla="*/ 0 w 1104900"/>
              <a:gd name="T9" fmla="*/ 0 h 11303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4900" h="1130300">
                <a:moveTo>
                  <a:pt x="0" y="0"/>
                </a:moveTo>
                <a:lnTo>
                  <a:pt x="1104900" y="0"/>
                </a:lnTo>
                <a:lnTo>
                  <a:pt x="1104900" y="1130300"/>
                </a:lnTo>
                <a:lnTo>
                  <a:pt x="0" y="1130300"/>
                </a:lnTo>
                <a:lnTo>
                  <a:pt x="0" y="0"/>
                </a:lnTo>
                <a:close/>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2017" name="object 161">
            <a:extLst>
              <a:ext uri="{FF2B5EF4-FFF2-40B4-BE49-F238E27FC236}">
                <a16:creationId xmlns:a16="http://schemas.microsoft.com/office/drawing/2014/main" id="{93455E96-F690-4D67-91A7-376DD049B316}"/>
              </a:ext>
            </a:extLst>
          </p:cNvPr>
          <p:cNvSpPr>
            <a:spLocks/>
          </p:cNvSpPr>
          <p:nvPr/>
        </p:nvSpPr>
        <p:spPr bwMode="auto">
          <a:xfrm>
            <a:off x="5591175" y="1230313"/>
            <a:ext cx="0" cy="796925"/>
          </a:xfrm>
          <a:custGeom>
            <a:avLst/>
            <a:gdLst>
              <a:gd name="T0" fmla="*/ 0 h 1132839"/>
              <a:gd name="T1" fmla="*/ 97574 h 1132839"/>
              <a:gd name="T2" fmla="*/ 195147 h 1132839"/>
              <a:gd name="T3" fmla="*/ 0 60000 65536"/>
              <a:gd name="T4" fmla="*/ 0 60000 65536"/>
              <a:gd name="T5" fmla="*/ 0 60000 65536"/>
            </a:gdLst>
            <a:ahLst/>
            <a:cxnLst>
              <a:cxn ang="T3">
                <a:pos x="0" y="T0"/>
              </a:cxn>
              <a:cxn ang="T4">
                <a:pos x="0" y="T1"/>
              </a:cxn>
              <a:cxn ang="T5">
                <a:pos x="0" y="T2"/>
              </a:cxn>
            </a:cxnLst>
            <a:rect l="0" t="0" r="r" b="b"/>
            <a:pathLst>
              <a:path h="1132839">
                <a:moveTo>
                  <a:pt x="0" y="0"/>
                </a:moveTo>
                <a:lnTo>
                  <a:pt x="0" y="566351"/>
                </a:lnTo>
                <a:lnTo>
                  <a:pt x="0" y="1132702"/>
                </a:lnTo>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2018" name="object 162">
            <a:extLst>
              <a:ext uri="{FF2B5EF4-FFF2-40B4-BE49-F238E27FC236}">
                <a16:creationId xmlns:a16="http://schemas.microsoft.com/office/drawing/2014/main" id="{CDF7AE5F-6469-424B-9B8F-421BB1B16C7B}"/>
              </a:ext>
            </a:extLst>
          </p:cNvPr>
          <p:cNvSpPr>
            <a:spLocks/>
          </p:cNvSpPr>
          <p:nvPr/>
        </p:nvSpPr>
        <p:spPr bwMode="auto">
          <a:xfrm>
            <a:off x="4919663" y="1236663"/>
            <a:ext cx="20637" cy="795337"/>
          </a:xfrm>
          <a:custGeom>
            <a:avLst/>
            <a:gdLst>
              <a:gd name="T0" fmla="*/ 6099 w 27939"/>
              <a:gd name="T1" fmla="*/ 0 h 1130300"/>
              <a:gd name="T2" fmla="*/ 515 w 27939"/>
              <a:gd name="T3" fmla="*/ 0 h 1130300"/>
              <a:gd name="T4" fmla="*/ 515 w 27939"/>
              <a:gd name="T5" fmla="*/ 41349 h 1130300"/>
              <a:gd name="T6" fmla="*/ 0 w 27939"/>
              <a:gd name="T7" fmla="*/ 194976 h 1130300"/>
              <a:gd name="T8" fmla="*/ 6099 w 27939"/>
              <a:gd name="T9" fmla="*/ 194976 h 11303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939" h="1130300">
                <a:moveTo>
                  <a:pt x="27739" y="0"/>
                </a:moveTo>
                <a:lnTo>
                  <a:pt x="2339" y="0"/>
                </a:lnTo>
                <a:lnTo>
                  <a:pt x="2339" y="239705"/>
                </a:lnTo>
                <a:lnTo>
                  <a:pt x="0" y="1130300"/>
                </a:lnTo>
                <a:lnTo>
                  <a:pt x="27739" y="1130300"/>
                </a:lnTo>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2019" name="object 163">
            <a:extLst>
              <a:ext uri="{FF2B5EF4-FFF2-40B4-BE49-F238E27FC236}">
                <a16:creationId xmlns:a16="http://schemas.microsoft.com/office/drawing/2014/main" id="{C80909A4-FF36-427D-B13E-E2A65AE268EB}"/>
              </a:ext>
            </a:extLst>
          </p:cNvPr>
          <p:cNvSpPr>
            <a:spLocks/>
          </p:cNvSpPr>
          <p:nvPr/>
        </p:nvSpPr>
        <p:spPr bwMode="auto">
          <a:xfrm>
            <a:off x="5307013" y="1485900"/>
            <a:ext cx="238125" cy="168275"/>
          </a:xfrm>
          <a:custGeom>
            <a:avLst/>
            <a:gdLst>
              <a:gd name="T0" fmla="*/ 27360 w 338454"/>
              <a:gd name="T1" fmla="*/ 0 h 240030"/>
              <a:gd name="T2" fmla="*/ 20107 w 338454"/>
              <a:gd name="T3" fmla="*/ 2123 h 240030"/>
              <a:gd name="T4" fmla="*/ 8431 w 338454"/>
              <a:gd name="T5" fmla="*/ 11083 h 240030"/>
              <a:gd name="T6" fmla="*/ 3349 w 338454"/>
              <a:gd name="T7" fmla="*/ 14759 h 240030"/>
              <a:gd name="T8" fmla="*/ 585 w 338454"/>
              <a:gd name="T9" fmla="*/ 17651 h 240030"/>
              <a:gd name="T10" fmla="*/ 0 w 338454"/>
              <a:gd name="T11" fmla="*/ 20721 h 240030"/>
              <a:gd name="T12" fmla="*/ 1321 w 338454"/>
              <a:gd name="T13" fmla="*/ 23746 h 240030"/>
              <a:gd name="T14" fmla="*/ 4278 w 338454"/>
              <a:gd name="T15" fmla="*/ 26504 h 240030"/>
              <a:gd name="T16" fmla="*/ 9034 w 338454"/>
              <a:gd name="T17" fmla="*/ 29836 h 240030"/>
              <a:gd name="T18" fmla="*/ 15443 w 338454"/>
              <a:gd name="T19" fmla="*/ 34467 h 240030"/>
              <a:gd name="T20" fmla="*/ 22207 w 338454"/>
              <a:gd name="T21" fmla="*/ 38980 h 240030"/>
              <a:gd name="T22" fmla="*/ 28865 w 338454"/>
              <a:gd name="T23" fmla="*/ 40549 h 240030"/>
              <a:gd name="T24" fmla="*/ 30956 w 338454"/>
              <a:gd name="T25" fmla="*/ 40396 h 240030"/>
              <a:gd name="T26" fmla="*/ 33024 w 338454"/>
              <a:gd name="T27" fmla="*/ 39929 h 240030"/>
              <a:gd name="T28" fmla="*/ 35041 w 338454"/>
              <a:gd name="T29" fmla="*/ 39138 h 240030"/>
              <a:gd name="T30" fmla="*/ 36974 w 338454"/>
              <a:gd name="T31" fmla="*/ 38010 h 240030"/>
              <a:gd name="T32" fmla="*/ 42234 w 338454"/>
              <a:gd name="T33" fmla="*/ 34457 h 240030"/>
              <a:gd name="T34" fmla="*/ 45942 w 338454"/>
              <a:gd name="T35" fmla="*/ 32105 h 240030"/>
              <a:gd name="T36" fmla="*/ 49696 w 338454"/>
              <a:gd name="T37" fmla="*/ 29784 h 240030"/>
              <a:gd name="T38" fmla="*/ 55097 w 338454"/>
              <a:gd name="T39" fmla="*/ 26327 h 240030"/>
              <a:gd name="T40" fmla="*/ 57822 w 338454"/>
              <a:gd name="T41" fmla="*/ 23421 h 240030"/>
              <a:gd name="T42" fmla="*/ 58324 w 338454"/>
              <a:gd name="T43" fmla="*/ 20317 h 240030"/>
              <a:gd name="T44" fmla="*/ 56919 w 338454"/>
              <a:gd name="T45" fmla="*/ 17256 h 240030"/>
              <a:gd name="T46" fmla="*/ 37788 w 338454"/>
              <a:gd name="T47" fmla="*/ 3333 h 240030"/>
              <a:gd name="T48" fmla="*/ 30149 w 338454"/>
              <a:gd name="T49" fmla="*/ 238 h 240030"/>
              <a:gd name="T50" fmla="*/ 27360 w 338454"/>
              <a:gd name="T51" fmla="*/ 0 h 24003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38454" h="240030">
                <a:moveTo>
                  <a:pt x="158706" y="0"/>
                </a:moveTo>
                <a:lnTo>
                  <a:pt x="116632" y="12536"/>
                </a:lnTo>
                <a:lnTo>
                  <a:pt x="48905" y="65447"/>
                </a:lnTo>
                <a:lnTo>
                  <a:pt x="19425" y="87158"/>
                </a:lnTo>
                <a:lnTo>
                  <a:pt x="3399" y="104233"/>
                </a:lnTo>
                <a:lnTo>
                  <a:pt x="0" y="122362"/>
                </a:lnTo>
                <a:lnTo>
                  <a:pt x="7660" y="140225"/>
                </a:lnTo>
                <a:lnTo>
                  <a:pt x="24811" y="156503"/>
                </a:lnTo>
                <a:lnTo>
                  <a:pt x="52401" y="176185"/>
                </a:lnTo>
                <a:lnTo>
                  <a:pt x="89581" y="203531"/>
                </a:lnTo>
                <a:lnTo>
                  <a:pt x="128817" y="230184"/>
                </a:lnTo>
                <a:lnTo>
                  <a:pt x="167435" y="239444"/>
                </a:lnTo>
                <a:lnTo>
                  <a:pt x="179559" y="238541"/>
                </a:lnTo>
                <a:lnTo>
                  <a:pt x="191561" y="235786"/>
                </a:lnTo>
                <a:lnTo>
                  <a:pt x="203258" y="231112"/>
                </a:lnTo>
                <a:lnTo>
                  <a:pt x="214468" y="224453"/>
                </a:lnTo>
                <a:lnTo>
                  <a:pt x="244979" y="203476"/>
                </a:lnTo>
                <a:lnTo>
                  <a:pt x="266489" y="189583"/>
                </a:lnTo>
                <a:lnTo>
                  <a:pt x="288271" y="175878"/>
                </a:lnTo>
                <a:lnTo>
                  <a:pt x="319596" y="155465"/>
                </a:lnTo>
                <a:lnTo>
                  <a:pt x="335400" y="138306"/>
                </a:lnTo>
                <a:lnTo>
                  <a:pt x="338310" y="119971"/>
                </a:lnTo>
                <a:lnTo>
                  <a:pt x="330164" y="101897"/>
                </a:lnTo>
                <a:lnTo>
                  <a:pt x="219191" y="19679"/>
                </a:lnTo>
                <a:lnTo>
                  <a:pt x="174883" y="1407"/>
                </a:lnTo>
                <a:lnTo>
                  <a:pt x="158706" y="0"/>
                </a:lnTo>
                <a:close/>
              </a:path>
            </a:pathLst>
          </a:custGeom>
          <a:solidFill>
            <a:srgbClr val="3DB5B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2020" name="object 164">
            <a:extLst>
              <a:ext uri="{FF2B5EF4-FFF2-40B4-BE49-F238E27FC236}">
                <a16:creationId xmlns:a16="http://schemas.microsoft.com/office/drawing/2014/main" id="{ED0B4A3F-0547-478E-82D9-853819FF81F8}"/>
              </a:ext>
            </a:extLst>
          </p:cNvPr>
          <p:cNvSpPr>
            <a:spLocks/>
          </p:cNvSpPr>
          <p:nvPr/>
        </p:nvSpPr>
        <p:spPr bwMode="auto">
          <a:xfrm>
            <a:off x="4999038" y="1741488"/>
            <a:ext cx="190500" cy="190500"/>
          </a:xfrm>
          <a:custGeom>
            <a:avLst/>
            <a:gdLst>
              <a:gd name="T0" fmla="*/ 21444 w 271145"/>
              <a:gd name="T1" fmla="*/ 0 h 271144"/>
              <a:gd name="T2" fmla="*/ 9467 w 271145"/>
              <a:gd name="T3" fmla="*/ 3533 h 271144"/>
              <a:gd name="T4" fmla="*/ 3594 w 271145"/>
              <a:gd name="T5" fmla="*/ 9233 h 271144"/>
              <a:gd name="T6" fmla="*/ 100 w 271145"/>
              <a:gd name="T7" fmla="*/ 16887 h 271144"/>
              <a:gd name="T8" fmla="*/ 0 w 271145"/>
              <a:gd name="T9" fmla="*/ 25813 h 271144"/>
              <a:gd name="T10" fmla="*/ 3250 w 271145"/>
              <a:gd name="T11" fmla="*/ 34186 h 271144"/>
              <a:gd name="T12" fmla="*/ 8938 w 271145"/>
              <a:gd name="T13" fmla="*/ 40689 h 271144"/>
              <a:gd name="T14" fmla="*/ 16665 w 271145"/>
              <a:gd name="T15" fmla="*/ 44901 h 271144"/>
              <a:gd name="T16" fmla="*/ 26036 w 271145"/>
              <a:gd name="T17" fmla="*/ 46399 h 271144"/>
              <a:gd name="T18" fmla="*/ 26146 w 271145"/>
              <a:gd name="T19" fmla="*/ 46397 h 271144"/>
              <a:gd name="T20" fmla="*/ 26948 w 271145"/>
              <a:gd name="T21" fmla="*/ 46360 h 271144"/>
              <a:gd name="T22" fmla="*/ 28356 w 271145"/>
              <a:gd name="T23" fmla="*/ 46360 h 271144"/>
              <a:gd name="T24" fmla="*/ 38120 w 271145"/>
              <a:gd name="T25" fmla="*/ 43464 h 271144"/>
              <a:gd name="T26" fmla="*/ 44121 w 271145"/>
              <a:gd name="T27" fmla="*/ 36489 h 271144"/>
              <a:gd name="T28" fmla="*/ 46406 w 271145"/>
              <a:gd name="T29" fmla="*/ 27524 h 271144"/>
              <a:gd name="T30" fmla="*/ 46348 w 271145"/>
              <a:gd name="T31" fmla="*/ 22927 h 271144"/>
              <a:gd name="T32" fmla="*/ 45456 w 271145"/>
              <a:gd name="T33" fmla="*/ 18292 h 271144"/>
              <a:gd name="T34" fmla="*/ 41914 w 271145"/>
              <a:gd name="T35" fmla="*/ 10791 h 271144"/>
              <a:gd name="T36" fmla="*/ 36345 w 271145"/>
              <a:gd name="T37" fmla="*/ 5019 h 271144"/>
              <a:gd name="T38" fmla="*/ 29328 w 271145"/>
              <a:gd name="T39" fmla="*/ 1310 h 271144"/>
              <a:gd name="T40" fmla="*/ 21444 w 271145"/>
              <a:gd name="T41" fmla="*/ 0 h 271144"/>
              <a:gd name="T42" fmla="*/ 28356 w 271145"/>
              <a:gd name="T43" fmla="*/ 46360 h 271144"/>
              <a:gd name="T44" fmla="*/ 26948 w 271145"/>
              <a:gd name="T45" fmla="*/ 46360 h 271144"/>
              <a:gd name="T46" fmla="*/ 28181 w 271145"/>
              <a:gd name="T47" fmla="*/ 46381 h 271144"/>
              <a:gd name="T48" fmla="*/ 28356 w 271145"/>
              <a:gd name="T49" fmla="*/ 46360 h 2711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71145" h="271144">
                <a:moveTo>
                  <a:pt x="125267" y="0"/>
                </a:moveTo>
                <a:lnTo>
                  <a:pt x="55304" y="20638"/>
                </a:lnTo>
                <a:lnTo>
                  <a:pt x="20995" y="53936"/>
                </a:lnTo>
                <a:lnTo>
                  <a:pt x="583" y="98648"/>
                </a:lnTo>
                <a:lnTo>
                  <a:pt x="0" y="150788"/>
                </a:lnTo>
                <a:lnTo>
                  <a:pt x="18989" y="199697"/>
                </a:lnTo>
                <a:lnTo>
                  <a:pt x="52212" y="237687"/>
                </a:lnTo>
                <a:lnTo>
                  <a:pt x="97353" y="262291"/>
                </a:lnTo>
                <a:lnTo>
                  <a:pt x="152093" y="271040"/>
                </a:lnTo>
                <a:lnTo>
                  <a:pt x="152734" y="271029"/>
                </a:lnTo>
                <a:lnTo>
                  <a:pt x="157424" y="270810"/>
                </a:lnTo>
                <a:lnTo>
                  <a:pt x="165646" y="270810"/>
                </a:lnTo>
                <a:lnTo>
                  <a:pt x="222681" y="253899"/>
                </a:lnTo>
                <a:lnTo>
                  <a:pt x="257738" y="213150"/>
                </a:lnTo>
                <a:lnTo>
                  <a:pt x="271082" y="160782"/>
                </a:lnTo>
                <a:lnTo>
                  <a:pt x="270747" y="133929"/>
                </a:lnTo>
                <a:lnTo>
                  <a:pt x="265536" y="106851"/>
                </a:lnTo>
                <a:lnTo>
                  <a:pt x="244846" y="63035"/>
                </a:lnTo>
                <a:lnTo>
                  <a:pt x="212315" y="29318"/>
                </a:lnTo>
                <a:lnTo>
                  <a:pt x="171327" y="7655"/>
                </a:lnTo>
                <a:lnTo>
                  <a:pt x="125267" y="0"/>
                </a:lnTo>
                <a:close/>
              </a:path>
              <a:path w="271145" h="271144">
                <a:moveTo>
                  <a:pt x="165646" y="270810"/>
                </a:moveTo>
                <a:lnTo>
                  <a:pt x="157424" y="270810"/>
                </a:lnTo>
                <a:lnTo>
                  <a:pt x="164626" y="270936"/>
                </a:lnTo>
                <a:lnTo>
                  <a:pt x="165646" y="270810"/>
                </a:lnTo>
                <a:close/>
              </a:path>
            </a:pathLst>
          </a:custGeom>
          <a:solidFill>
            <a:srgbClr val="9E254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2021" name="object 165">
            <a:extLst>
              <a:ext uri="{FF2B5EF4-FFF2-40B4-BE49-F238E27FC236}">
                <a16:creationId xmlns:a16="http://schemas.microsoft.com/office/drawing/2014/main" id="{0B2D46DF-A9AE-40CB-AA0F-318C30817BFF}"/>
              </a:ext>
            </a:extLst>
          </p:cNvPr>
          <p:cNvSpPr>
            <a:spLocks/>
          </p:cNvSpPr>
          <p:nvPr/>
        </p:nvSpPr>
        <p:spPr bwMode="auto">
          <a:xfrm>
            <a:off x="4991100" y="1390650"/>
            <a:ext cx="223838" cy="153988"/>
          </a:xfrm>
          <a:custGeom>
            <a:avLst/>
            <a:gdLst>
              <a:gd name="T0" fmla="*/ 51926 w 316864"/>
              <a:gd name="T1" fmla="*/ 33378 h 219075"/>
              <a:gd name="T2" fmla="*/ 27469 w 316864"/>
              <a:gd name="T3" fmla="*/ 33378 h 219075"/>
              <a:gd name="T4" fmla="*/ 29332 w 316864"/>
              <a:gd name="T5" fmla="*/ 33525 h 219075"/>
              <a:gd name="T6" fmla="*/ 31392 w 316864"/>
              <a:gd name="T7" fmla="*/ 33966 h 219075"/>
              <a:gd name="T8" fmla="*/ 33906 w 316864"/>
              <a:gd name="T9" fmla="*/ 34701 h 219075"/>
              <a:gd name="T10" fmla="*/ 37131 w 316864"/>
              <a:gd name="T11" fmla="*/ 35731 h 219075"/>
              <a:gd name="T12" fmla="*/ 38713 w 316864"/>
              <a:gd name="T13" fmla="*/ 36481 h 219075"/>
              <a:gd name="T14" fmla="*/ 40410 w 316864"/>
              <a:gd name="T15" fmla="*/ 37053 h 219075"/>
              <a:gd name="T16" fmla="*/ 42180 w 316864"/>
              <a:gd name="T17" fmla="*/ 37418 h 219075"/>
              <a:gd name="T18" fmla="*/ 43979 w 316864"/>
              <a:gd name="T19" fmla="*/ 37545 h 219075"/>
              <a:gd name="T20" fmla="*/ 46784 w 316864"/>
              <a:gd name="T21" fmla="*/ 37192 h 219075"/>
              <a:gd name="T22" fmla="*/ 49376 w 316864"/>
              <a:gd name="T23" fmla="*/ 36054 h 219075"/>
              <a:gd name="T24" fmla="*/ 51583 w 316864"/>
              <a:gd name="T25" fmla="*/ 34015 h 219075"/>
              <a:gd name="T26" fmla="*/ 51926 w 316864"/>
              <a:gd name="T27" fmla="*/ 33378 h 219075"/>
              <a:gd name="T28" fmla="*/ 10350 w 316864"/>
              <a:gd name="T29" fmla="*/ 259 h 219075"/>
              <a:gd name="T30" fmla="*/ 3297 w 316864"/>
              <a:gd name="T31" fmla="*/ 3368 h 219075"/>
              <a:gd name="T32" fmla="*/ 581 w 316864"/>
              <a:gd name="T33" fmla="*/ 10349 h 219075"/>
              <a:gd name="T34" fmla="*/ 0 w 316864"/>
              <a:gd name="T35" fmla="*/ 16368 h 219075"/>
              <a:gd name="T36" fmla="*/ 125 w 316864"/>
              <a:gd name="T37" fmla="*/ 18739 h 219075"/>
              <a:gd name="T38" fmla="*/ 1570 w 316864"/>
              <a:gd name="T39" fmla="*/ 26862 h 219075"/>
              <a:gd name="T40" fmla="*/ 4282 w 316864"/>
              <a:gd name="T41" fmla="*/ 33787 h 219075"/>
              <a:gd name="T42" fmla="*/ 11347 w 316864"/>
              <a:gd name="T43" fmla="*/ 37071 h 219075"/>
              <a:gd name="T44" fmla="*/ 13206 w 316864"/>
              <a:gd name="T45" fmla="*/ 36935 h 219075"/>
              <a:gd name="T46" fmla="*/ 15053 w 316864"/>
              <a:gd name="T47" fmla="*/ 36555 h 219075"/>
              <a:gd name="T48" fmla="*/ 16841 w 316864"/>
              <a:gd name="T49" fmla="*/ 35976 h 219075"/>
              <a:gd name="T50" fmla="*/ 18522 w 316864"/>
              <a:gd name="T51" fmla="*/ 35242 h 219075"/>
              <a:gd name="T52" fmla="*/ 21474 w 316864"/>
              <a:gd name="T53" fmla="*/ 34426 h 219075"/>
              <a:gd name="T54" fmla="*/ 23827 w 316864"/>
              <a:gd name="T55" fmla="*/ 33843 h 219075"/>
              <a:gd name="T56" fmla="*/ 25763 w 316864"/>
              <a:gd name="T57" fmla="*/ 33494 h 219075"/>
              <a:gd name="T58" fmla="*/ 27469 w 316864"/>
              <a:gd name="T59" fmla="*/ 33378 h 219075"/>
              <a:gd name="T60" fmla="*/ 51926 w 316864"/>
              <a:gd name="T61" fmla="*/ 33378 h 219075"/>
              <a:gd name="T62" fmla="*/ 53228 w 316864"/>
              <a:gd name="T63" fmla="*/ 30959 h 219075"/>
              <a:gd name="T64" fmla="*/ 55026 w 316864"/>
              <a:gd name="T65" fmla="*/ 23695 h 219075"/>
              <a:gd name="T66" fmla="*/ 55636 w 316864"/>
              <a:gd name="T67" fmla="*/ 16353 h 219075"/>
              <a:gd name="T68" fmla="*/ 55531 w 316864"/>
              <a:gd name="T69" fmla="*/ 13681 h 219075"/>
              <a:gd name="T70" fmla="*/ 55057 w 316864"/>
              <a:gd name="T71" fmla="*/ 10382 h 219075"/>
              <a:gd name="T72" fmla="*/ 54013 w 316864"/>
              <a:gd name="T73" fmla="*/ 6172 h 219075"/>
              <a:gd name="T74" fmla="*/ 53003 w 316864"/>
              <a:gd name="T75" fmla="*/ 4368 h 219075"/>
              <a:gd name="T76" fmla="*/ 27692 w 316864"/>
              <a:gd name="T77" fmla="*/ 4368 h 219075"/>
              <a:gd name="T78" fmla="*/ 25954 w 316864"/>
              <a:gd name="T79" fmla="*/ 4243 h 219075"/>
              <a:gd name="T80" fmla="*/ 23995 w 316864"/>
              <a:gd name="T81" fmla="*/ 3870 h 219075"/>
              <a:gd name="T82" fmla="*/ 21613 w 316864"/>
              <a:gd name="T83" fmla="*/ 3253 h 219075"/>
              <a:gd name="T84" fmla="*/ 18608 w 316864"/>
              <a:gd name="T85" fmla="*/ 2394 h 219075"/>
              <a:gd name="T86" fmla="*/ 16746 w 316864"/>
              <a:gd name="T87" fmla="*/ 1576 h 219075"/>
              <a:gd name="T88" fmla="*/ 14698 w 316864"/>
              <a:gd name="T89" fmla="*/ 895 h 219075"/>
              <a:gd name="T90" fmla="*/ 12540 w 316864"/>
              <a:gd name="T91" fmla="*/ 431 h 219075"/>
              <a:gd name="T92" fmla="*/ 10350 w 316864"/>
              <a:gd name="T93" fmla="*/ 259 h 219075"/>
              <a:gd name="T94" fmla="*/ 45026 w 316864"/>
              <a:gd name="T95" fmla="*/ 0 h 219075"/>
              <a:gd name="T96" fmla="*/ 42930 w 316864"/>
              <a:gd name="T97" fmla="*/ 160 h 219075"/>
              <a:gd name="T98" fmla="*/ 40870 w 316864"/>
              <a:gd name="T99" fmla="*/ 604 h 219075"/>
              <a:gd name="T100" fmla="*/ 38914 w 316864"/>
              <a:gd name="T101" fmla="*/ 1272 h 219075"/>
              <a:gd name="T102" fmla="*/ 37131 w 316864"/>
              <a:gd name="T103" fmla="*/ 2106 h 219075"/>
              <a:gd name="T104" fmla="*/ 33986 w 316864"/>
              <a:gd name="T105" fmla="*/ 3100 h 219075"/>
              <a:gd name="T106" fmla="*/ 31522 w 316864"/>
              <a:gd name="T107" fmla="*/ 3807 h 219075"/>
              <a:gd name="T108" fmla="*/ 29501 w 316864"/>
              <a:gd name="T109" fmla="*/ 4228 h 219075"/>
              <a:gd name="T110" fmla="*/ 27692 w 316864"/>
              <a:gd name="T111" fmla="*/ 4368 h 219075"/>
              <a:gd name="T112" fmla="*/ 53003 w 316864"/>
              <a:gd name="T113" fmla="*/ 4368 h 219075"/>
              <a:gd name="T114" fmla="*/ 52391 w 316864"/>
              <a:gd name="T115" fmla="*/ 3273 h 219075"/>
              <a:gd name="T116" fmla="*/ 50248 w 316864"/>
              <a:gd name="T117" fmla="*/ 1366 h 219075"/>
              <a:gd name="T118" fmla="*/ 47741 w 316864"/>
              <a:gd name="T119" fmla="*/ 319 h 219075"/>
              <a:gd name="T120" fmla="*/ 45026 w 316864"/>
              <a:gd name="T121" fmla="*/ 0 h 21907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6864" h="219075">
                <a:moveTo>
                  <a:pt x="295176" y="194529"/>
                </a:moveTo>
                <a:lnTo>
                  <a:pt x="156146" y="194529"/>
                </a:lnTo>
                <a:lnTo>
                  <a:pt x="166740" y="195385"/>
                </a:lnTo>
                <a:lnTo>
                  <a:pt x="178449" y="197954"/>
                </a:lnTo>
                <a:lnTo>
                  <a:pt x="192739" y="202239"/>
                </a:lnTo>
                <a:lnTo>
                  <a:pt x="211077" y="208241"/>
                </a:lnTo>
                <a:lnTo>
                  <a:pt x="220065" y="212621"/>
                </a:lnTo>
                <a:lnTo>
                  <a:pt x="229713" y="215954"/>
                </a:lnTo>
                <a:lnTo>
                  <a:pt x="239773" y="218075"/>
                </a:lnTo>
                <a:lnTo>
                  <a:pt x="249998" y="218819"/>
                </a:lnTo>
                <a:lnTo>
                  <a:pt x="265942" y="216760"/>
                </a:lnTo>
                <a:lnTo>
                  <a:pt x="280682" y="210129"/>
                </a:lnTo>
                <a:lnTo>
                  <a:pt x="293224" y="198247"/>
                </a:lnTo>
                <a:lnTo>
                  <a:pt x="295176" y="194529"/>
                </a:lnTo>
                <a:close/>
              </a:path>
              <a:path w="316864" h="219075">
                <a:moveTo>
                  <a:pt x="58837" y="1510"/>
                </a:moveTo>
                <a:lnTo>
                  <a:pt x="18743" y="19632"/>
                </a:lnTo>
                <a:lnTo>
                  <a:pt x="3299" y="60313"/>
                </a:lnTo>
                <a:lnTo>
                  <a:pt x="0" y="95392"/>
                </a:lnTo>
                <a:lnTo>
                  <a:pt x="711" y="109214"/>
                </a:lnTo>
                <a:lnTo>
                  <a:pt x="8924" y="156556"/>
                </a:lnTo>
                <a:lnTo>
                  <a:pt x="24341" y="196916"/>
                </a:lnTo>
                <a:lnTo>
                  <a:pt x="64503" y="216054"/>
                </a:lnTo>
                <a:lnTo>
                  <a:pt x="75074" y="215259"/>
                </a:lnTo>
                <a:lnTo>
                  <a:pt x="85572" y="213046"/>
                </a:lnTo>
                <a:lnTo>
                  <a:pt x="95732" y="209672"/>
                </a:lnTo>
                <a:lnTo>
                  <a:pt x="105286" y="205395"/>
                </a:lnTo>
                <a:lnTo>
                  <a:pt x="122067" y="200640"/>
                </a:lnTo>
                <a:lnTo>
                  <a:pt x="135441" y="197244"/>
                </a:lnTo>
                <a:lnTo>
                  <a:pt x="146452" y="195208"/>
                </a:lnTo>
                <a:lnTo>
                  <a:pt x="156146" y="194529"/>
                </a:lnTo>
                <a:lnTo>
                  <a:pt x="295176" y="194529"/>
                </a:lnTo>
                <a:lnTo>
                  <a:pt x="302573" y="180437"/>
                </a:lnTo>
                <a:lnTo>
                  <a:pt x="312800" y="138099"/>
                </a:lnTo>
                <a:lnTo>
                  <a:pt x="316267" y="95310"/>
                </a:lnTo>
                <a:lnTo>
                  <a:pt x="315665" y="79733"/>
                </a:lnTo>
                <a:lnTo>
                  <a:pt x="312971" y="60505"/>
                </a:lnTo>
                <a:lnTo>
                  <a:pt x="307039" y="35975"/>
                </a:lnTo>
                <a:lnTo>
                  <a:pt x="301298" y="25454"/>
                </a:lnTo>
                <a:lnTo>
                  <a:pt x="157413" y="25454"/>
                </a:lnTo>
                <a:lnTo>
                  <a:pt x="147536" y="24727"/>
                </a:lnTo>
                <a:lnTo>
                  <a:pt x="136398" y="22556"/>
                </a:lnTo>
                <a:lnTo>
                  <a:pt x="122859" y="18959"/>
                </a:lnTo>
                <a:lnTo>
                  <a:pt x="105780" y="13954"/>
                </a:lnTo>
                <a:lnTo>
                  <a:pt x="95194" y="9186"/>
                </a:lnTo>
                <a:lnTo>
                  <a:pt x="83550" y="5222"/>
                </a:lnTo>
                <a:lnTo>
                  <a:pt x="71286" y="2513"/>
                </a:lnTo>
                <a:lnTo>
                  <a:pt x="58837" y="1510"/>
                </a:lnTo>
                <a:close/>
              </a:path>
              <a:path w="316864" h="219075">
                <a:moveTo>
                  <a:pt x="255955" y="0"/>
                </a:moveTo>
                <a:lnTo>
                  <a:pt x="244034" y="935"/>
                </a:lnTo>
                <a:lnTo>
                  <a:pt x="232325" y="3517"/>
                </a:lnTo>
                <a:lnTo>
                  <a:pt x="221212" y="7408"/>
                </a:lnTo>
                <a:lnTo>
                  <a:pt x="211077" y="12272"/>
                </a:lnTo>
                <a:lnTo>
                  <a:pt x="193195" y="18070"/>
                </a:lnTo>
                <a:lnTo>
                  <a:pt x="179183" y="22186"/>
                </a:lnTo>
                <a:lnTo>
                  <a:pt x="167702" y="24641"/>
                </a:lnTo>
                <a:lnTo>
                  <a:pt x="157413" y="25454"/>
                </a:lnTo>
                <a:lnTo>
                  <a:pt x="301298" y="25454"/>
                </a:lnTo>
                <a:lnTo>
                  <a:pt x="297817" y="19075"/>
                </a:lnTo>
                <a:lnTo>
                  <a:pt x="285637" y="7962"/>
                </a:lnTo>
                <a:lnTo>
                  <a:pt x="271388" y="1861"/>
                </a:lnTo>
                <a:lnTo>
                  <a:pt x="255955" y="0"/>
                </a:lnTo>
                <a:close/>
              </a:path>
            </a:pathLst>
          </a:custGeom>
          <a:solidFill>
            <a:srgbClr val="DD589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2022" name="object 166">
            <a:extLst>
              <a:ext uri="{FF2B5EF4-FFF2-40B4-BE49-F238E27FC236}">
                <a16:creationId xmlns:a16="http://schemas.microsoft.com/office/drawing/2014/main" id="{3BE3B7BB-326E-4859-A687-0B1EF291D4D6}"/>
              </a:ext>
            </a:extLst>
          </p:cNvPr>
          <p:cNvSpPr>
            <a:spLocks/>
          </p:cNvSpPr>
          <p:nvPr/>
        </p:nvSpPr>
        <p:spPr bwMode="auto">
          <a:xfrm>
            <a:off x="5213350" y="1262063"/>
            <a:ext cx="158750" cy="193675"/>
          </a:xfrm>
          <a:custGeom>
            <a:avLst/>
            <a:gdLst>
              <a:gd name="T0" fmla="*/ 15554 w 224789"/>
              <a:gd name="T1" fmla="*/ 0 h 275589"/>
              <a:gd name="T2" fmla="*/ 6667 w 224789"/>
              <a:gd name="T3" fmla="*/ 2122 h 275589"/>
              <a:gd name="T4" fmla="*/ 2038 w 224789"/>
              <a:gd name="T5" fmla="*/ 6305 h 275589"/>
              <a:gd name="T6" fmla="*/ 278 w 224789"/>
              <a:gd name="T7" fmla="*/ 10393 h 275589"/>
              <a:gd name="T8" fmla="*/ 0 w 224789"/>
              <a:gd name="T9" fmla="*/ 12234 h 275589"/>
              <a:gd name="T10" fmla="*/ 235 w 224789"/>
              <a:gd name="T11" fmla="*/ 19172 h 275589"/>
              <a:gd name="T12" fmla="*/ 1402 w 224789"/>
              <a:gd name="T13" fmla="*/ 23142 h 275589"/>
              <a:gd name="T14" fmla="*/ 3633 w 224789"/>
              <a:gd name="T15" fmla="*/ 25288 h 275589"/>
              <a:gd name="T16" fmla="*/ 7060 w 224789"/>
              <a:gd name="T17" fmla="*/ 26748 h 275589"/>
              <a:gd name="T18" fmla="*/ 10312 w 224789"/>
              <a:gd name="T19" fmla="*/ 28405 h 275589"/>
              <a:gd name="T20" fmla="*/ 12201 w 224789"/>
              <a:gd name="T21" fmla="*/ 30617 h 275589"/>
              <a:gd name="T22" fmla="*/ 13140 w 224789"/>
              <a:gd name="T23" fmla="*/ 33738 h 275589"/>
              <a:gd name="T24" fmla="*/ 13542 w 224789"/>
              <a:gd name="T25" fmla="*/ 38122 h 275589"/>
              <a:gd name="T26" fmla="*/ 15254 w 224789"/>
              <a:gd name="T27" fmla="*/ 43109 h 275589"/>
              <a:gd name="T28" fmla="*/ 19266 w 224789"/>
              <a:gd name="T29" fmla="*/ 46711 h 275589"/>
              <a:gd name="T30" fmla="*/ 24706 w 224789"/>
              <a:gd name="T31" fmla="*/ 47211 h 275589"/>
              <a:gd name="T32" fmla="*/ 30705 w 224789"/>
              <a:gd name="T33" fmla="*/ 42890 h 275589"/>
              <a:gd name="T34" fmla="*/ 33846 w 224789"/>
              <a:gd name="T35" fmla="*/ 38309 h 275589"/>
              <a:gd name="T36" fmla="*/ 36569 w 224789"/>
              <a:gd name="T37" fmla="*/ 32729 h 275589"/>
              <a:gd name="T38" fmla="*/ 38536 w 224789"/>
              <a:gd name="T39" fmla="*/ 26562 h 275589"/>
              <a:gd name="T40" fmla="*/ 39410 w 224789"/>
              <a:gd name="T41" fmla="*/ 20212 h 275589"/>
              <a:gd name="T42" fmla="*/ 38852 w 224789"/>
              <a:gd name="T43" fmla="*/ 14089 h 275589"/>
              <a:gd name="T44" fmla="*/ 36526 w 224789"/>
              <a:gd name="T45" fmla="*/ 8598 h 275589"/>
              <a:gd name="T46" fmla="*/ 32092 w 224789"/>
              <a:gd name="T47" fmla="*/ 4148 h 275589"/>
              <a:gd name="T48" fmla="*/ 25214 w 224789"/>
              <a:gd name="T49" fmla="*/ 1146 h 275589"/>
              <a:gd name="T50" fmla="*/ 15554 w 224789"/>
              <a:gd name="T51" fmla="*/ 0 h 27558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24789" h="275589">
                <a:moveTo>
                  <a:pt x="88545" y="0"/>
                </a:moveTo>
                <a:lnTo>
                  <a:pt x="37956" y="12381"/>
                </a:lnTo>
                <a:lnTo>
                  <a:pt x="11602" y="36779"/>
                </a:lnTo>
                <a:lnTo>
                  <a:pt x="1583" y="60630"/>
                </a:lnTo>
                <a:lnTo>
                  <a:pt x="0" y="71372"/>
                </a:lnTo>
                <a:lnTo>
                  <a:pt x="1339" y="111842"/>
                </a:lnTo>
                <a:lnTo>
                  <a:pt x="7981" y="135005"/>
                </a:lnTo>
                <a:lnTo>
                  <a:pt x="20680" y="147519"/>
                </a:lnTo>
                <a:lnTo>
                  <a:pt x="40189" y="156042"/>
                </a:lnTo>
                <a:lnTo>
                  <a:pt x="58705" y="165707"/>
                </a:lnTo>
                <a:lnTo>
                  <a:pt x="69457" y="178608"/>
                </a:lnTo>
                <a:lnTo>
                  <a:pt x="74800" y="196813"/>
                </a:lnTo>
                <a:lnTo>
                  <a:pt x="77090" y="222390"/>
                </a:lnTo>
                <a:lnTo>
                  <a:pt x="86838" y="251483"/>
                </a:lnTo>
                <a:lnTo>
                  <a:pt x="109671" y="272497"/>
                </a:lnTo>
                <a:lnTo>
                  <a:pt x="140638" y="275413"/>
                </a:lnTo>
                <a:lnTo>
                  <a:pt x="174791" y="250207"/>
                </a:lnTo>
                <a:lnTo>
                  <a:pt x="192672" y="223478"/>
                </a:lnTo>
                <a:lnTo>
                  <a:pt x="208172" y="190934"/>
                </a:lnTo>
                <a:lnTo>
                  <a:pt x="219370" y="154954"/>
                </a:lnTo>
                <a:lnTo>
                  <a:pt x="224343" y="117913"/>
                </a:lnTo>
                <a:lnTo>
                  <a:pt x="221168" y="82190"/>
                </a:lnTo>
                <a:lnTo>
                  <a:pt x="207923" y="50160"/>
                </a:lnTo>
                <a:lnTo>
                  <a:pt x="182686" y="24200"/>
                </a:lnTo>
                <a:lnTo>
                  <a:pt x="143534" y="6688"/>
                </a:lnTo>
                <a:lnTo>
                  <a:pt x="88545" y="0"/>
                </a:lnTo>
                <a:close/>
              </a:path>
            </a:pathLst>
          </a:custGeom>
          <a:solidFill>
            <a:srgbClr val="E8874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2023" name="object 167">
            <a:extLst>
              <a:ext uri="{FF2B5EF4-FFF2-40B4-BE49-F238E27FC236}">
                <a16:creationId xmlns:a16="http://schemas.microsoft.com/office/drawing/2014/main" id="{A704F082-84A7-47EA-A8F3-E2F22795AF85}"/>
              </a:ext>
            </a:extLst>
          </p:cNvPr>
          <p:cNvSpPr>
            <a:spLocks/>
          </p:cNvSpPr>
          <p:nvPr/>
        </p:nvSpPr>
        <p:spPr bwMode="auto">
          <a:xfrm>
            <a:off x="5283200" y="1746250"/>
            <a:ext cx="209550" cy="185738"/>
          </a:xfrm>
          <a:custGeom>
            <a:avLst/>
            <a:gdLst>
              <a:gd name="T0" fmla="*/ 39515 w 297814"/>
              <a:gd name="T1" fmla="*/ 0 h 262889"/>
              <a:gd name="T2" fmla="*/ 31354 w 297814"/>
              <a:gd name="T3" fmla="*/ 53 h 262889"/>
              <a:gd name="T4" fmla="*/ 20662 w 297814"/>
              <a:gd name="T5" fmla="*/ 288 h 262889"/>
              <a:gd name="T6" fmla="*/ 12908 w 297814"/>
              <a:gd name="T7" fmla="*/ 341 h 262889"/>
              <a:gd name="T8" fmla="*/ 12746 w 297814"/>
              <a:gd name="T9" fmla="*/ 341 h 262889"/>
              <a:gd name="T10" fmla="*/ 5569 w 297814"/>
              <a:gd name="T11" fmla="*/ 2026 h 262889"/>
              <a:gd name="T12" fmla="*/ 1148 w 297814"/>
              <a:gd name="T13" fmla="*/ 6219 h 262889"/>
              <a:gd name="T14" fmla="*/ 0 w 297814"/>
              <a:gd name="T15" fmla="*/ 12314 h 262889"/>
              <a:gd name="T16" fmla="*/ 2643 w 297814"/>
              <a:gd name="T17" fmla="*/ 19706 h 262889"/>
              <a:gd name="T18" fmla="*/ 6673 w 297814"/>
              <a:gd name="T19" fmla="*/ 25615 h 262889"/>
              <a:gd name="T20" fmla="*/ 9747 w 297814"/>
              <a:gd name="T21" fmla="*/ 29323 h 262889"/>
              <a:gd name="T22" fmla="*/ 12713 w 297814"/>
              <a:gd name="T23" fmla="*/ 32935 h 262889"/>
              <a:gd name="T24" fmla="*/ 16418 w 297814"/>
              <a:gd name="T25" fmla="*/ 38556 h 262889"/>
              <a:gd name="T26" fmla="*/ 18547 w 297814"/>
              <a:gd name="T27" fmla="*/ 41889 h 262889"/>
              <a:gd name="T28" fmla="*/ 20962 w 297814"/>
              <a:gd name="T29" fmla="*/ 44295 h 262889"/>
              <a:gd name="T30" fmla="*/ 23579 w 297814"/>
              <a:gd name="T31" fmla="*/ 45753 h 262889"/>
              <a:gd name="T32" fmla="*/ 26318 w 297814"/>
              <a:gd name="T33" fmla="*/ 46242 h 262889"/>
              <a:gd name="T34" fmla="*/ 29058 w 297814"/>
              <a:gd name="T35" fmla="*/ 45759 h 262889"/>
              <a:gd name="T36" fmla="*/ 31754 w 297814"/>
              <a:gd name="T37" fmla="*/ 44294 h 262889"/>
              <a:gd name="T38" fmla="*/ 34328 w 297814"/>
              <a:gd name="T39" fmla="*/ 41832 h 262889"/>
              <a:gd name="T40" fmla="*/ 36699 w 297814"/>
              <a:gd name="T41" fmla="*/ 38351 h 262889"/>
              <a:gd name="T42" fmla="*/ 42270 w 297814"/>
              <a:gd name="T43" fmla="*/ 28275 h 262889"/>
              <a:gd name="T44" fmla="*/ 44645 w 297814"/>
              <a:gd name="T45" fmla="*/ 24349 h 262889"/>
              <a:gd name="T46" fmla="*/ 48403 w 297814"/>
              <a:gd name="T47" fmla="*/ 18664 h 262889"/>
              <a:gd name="T48" fmla="*/ 51281 w 297814"/>
              <a:gd name="T49" fmla="*/ 11658 h 262889"/>
              <a:gd name="T50" fmla="*/ 50465 w 297814"/>
              <a:gd name="T51" fmla="*/ 5695 h 262889"/>
              <a:gd name="T52" fmla="*/ 46396 w 297814"/>
              <a:gd name="T53" fmla="*/ 1553 h 262889"/>
              <a:gd name="T54" fmla="*/ 39515 w 297814"/>
              <a:gd name="T55" fmla="*/ 0 h 26288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97814" h="262889">
                <a:moveTo>
                  <a:pt x="229113" y="0"/>
                </a:moveTo>
                <a:lnTo>
                  <a:pt x="181798" y="302"/>
                </a:lnTo>
                <a:lnTo>
                  <a:pt x="119801" y="1633"/>
                </a:lnTo>
                <a:lnTo>
                  <a:pt x="74842" y="1935"/>
                </a:lnTo>
                <a:lnTo>
                  <a:pt x="73900" y="1935"/>
                </a:lnTo>
                <a:lnTo>
                  <a:pt x="32291" y="11511"/>
                </a:lnTo>
                <a:lnTo>
                  <a:pt x="6657" y="35324"/>
                </a:lnTo>
                <a:lnTo>
                  <a:pt x="0" y="69942"/>
                </a:lnTo>
                <a:lnTo>
                  <a:pt x="15322" y="111932"/>
                </a:lnTo>
                <a:lnTo>
                  <a:pt x="38694" y="145495"/>
                </a:lnTo>
                <a:lnTo>
                  <a:pt x="56517" y="166557"/>
                </a:lnTo>
                <a:lnTo>
                  <a:pt x="73711" y="187074"/>
                </a:lnTo>
                <a:lnTo>
                  <a:pt x="95195" y="219003"/>
                </a:lnTo>
                <a:lnTo>
                  <a:pt x="107536" y="237934"/>
                </a:lnTo>
                <a:lnTo>
                  <a:pt x="121538" y="251599"/>
                </a:lnTo>
                <a:lnTo>
                  <a:pt x="136714" y="259878"/>
                </a:lnTo>
                <a:lnTo>
                  <a:pt x="152595" y="262663"/>
                </a:lnTo>
                <a:lnTo>
                  <a:pt x="168479" y="259915"/>
                </a:lnTo>
                <a:lnTo>
                  <a:pt x="184116" y="251597"/>
                </a:lnTo>
                <a:lnTo>
                  <a:pt x="199038" y="237609"/>
                </a:lnTo>
                <a:lnTo>
                  <a:pt x="212788" y="217839"/>
                </a:lnTo>
                <a:lnTo>
                  <a:pt x="245084" y="160606"/>
                </a:lnTo>
                <a:lnTo>
                  <a:pt x="258859" y="138305"/>
                </a:lnTo>
                <a:lnTo>
                  <a:pt x="280644" y="106010"/>
                </a:lnTo>
                <a:lnTo>
                  <a:pt x="297332" y="66214"/>
                </a:lnTo>
                <a:lnTo>
                  <a:pt x="292602" y="32354"/>
                </a:lnTo>
                <a:lnTo>
                  <a:pt x="269010" y="8820"/>
                </a:lnTo>
                <a:lnTo>
                  <a:pt x="229113" y="0"/>
                </a:lnTo>
                <a:close/>
              </a:path>
            </a:pathLst>
          </a:custGeom>
          <a:solidFill>
            <a:srgbClr val="1D9F5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2024" name="object 168">
            <a:extLst>
              <a:ext uri="{FF2B5EF4-FFF2-40B4-BE49-F238E27FC236}">
                <a16:creationId xmlns:a16="http://schemas.microsoft.com/office/drawing/2014/main" id="{E66375F8-3D6E-4E82-A390-93FF49317C94}"/>
              </a:ext>
            </a:extLst>
          </p:cNvPr>
          <p:cNvSpPr txBox="1">
            <a:spLocks noChangeArrowheads="1"/>
          </p:cNvSpPr>
          <p:nvPr/>
        </p:nvSpPr>
        <p:spPr bwMode="auto">
          <a:xfrm>
            <a:off x="2417763" y="2301875"/>
            <a:ext cx="19367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8930" rIns="0" bIns="0">
            <a:spAutoFit/>
          </a:bodyPr>
          <a:lstStyle>
            <a:lvl1pPr marL="7938">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15000"/>
              </a:lnSpc>
              <a:spcBef>
                <a:spcPts val="75"/>
              </a:spcBef>
            </a:pPr>
            <a:r>
              <a:rPr lang="zh-CN" altLang="zh-CN" sz="1100" i="1"/>
              <a:t>通过在多台服务器上复制巨石来扩展..。</a:t>
            </a:r>
            <a:endParaRPr lang="zh-CN" altLang="zh-CN" sz="1100"/>
          </a:p>
        </p:txBody>
      </p:sp>
      <p:sp>
        <p:nvSpPr>
          <p:cNvPr id="122025" name="object 169">
            <a:extLst>
              <a:ext uri="{FF2B5EF4-FFF2-40B4-BE49-F238E27FC236}">
                <a16:creationId xmlns:a16="http://schemas.microsoft.com/office/drawing/2014/main" id="{91D89D60-224D-4776-B7ED-0EF800ECD66B}"/>
              </a:ext>
            </a:extLst>
          </p:cNvPr>
          <p:cNvSpPr>
            <a:spLocks/>
          </p:cNvSpPr>
          <p:nvPr/>
        </p:nvSpPr>
        <p:spPr bwMode="auto">
          <a:xfrm>
            <a:off x="8716963" y="1227138"/>
            <a:ext cx="446087" cy="447675"/>
          </a:xfrm>
          <a:custGeom>
            <a:avLst/>
            <a:gdLst>
              <a:gd name="T0" fmla="*/ 0 w 635000"/>
              <a:gd name="T1" fmla="*/ 0 h 635000"/>
              <a:gd name="T2" fmla="*/ 108643 w 635000"/>
              <a:gd name="T3" fmla="*/ 0 h 635000"/>
              <a:gd name="T4" fmla="*/ 108643 w 635000"/>
              <a:gd name="T5" fmla="*/ 110591 h 635000"/>
              <a:gd name="T6" fmla="*/ 0 w 635000"/>
              <a:gd name="T7" fmla="*/ 110591 h 635000"/>
              <a:gd name="T8" fmla="*/ 0 w 635000"/>
              <a:gd name="T9" fmla="*/ 0 h 635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5000" h="635000">
                <a:moveTo>
                  <a:pt x="0" y="0"/>
                </a:moveTo>
                <a:lnTo>
                  <a:pt x="635000" y="0"/>
                </a:lnTo>
                <a:lnTo>
                  <a:pt x="635000" y="635000"/>
                </a:lnTo>
                <a:lnTo>
                  <a:pt x="0" y="635000"/>
                </a:lnTo>
                <a:lnTo>
                  <a:pt x="0" y="0"/>
                </a:lnTo>
                <a:close/>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2026" name="object 170">
            <a:extLst>
              <a:ext uri="{FF2B5EF4-FFF2-40B4-BE49-F238E27FC236}">
                <a16:creationId xmlns:a16="http://schemas.microsoft.com/office/drawing/2014/main" id="{6D46F8E2-F39A-4B26-B4C6-84DE76A7E64F}"/>
              </a:ext>
            </a:extLst>
          </p:cNvPr>
          <p:cNvSpPr>
            <a:spLocks/>
          </p:cNvSpPr>
          <p:nvPr/>
        </p:nvSpPr>
        <p:spPr bwMode="auto">
          <a:xfrm>
            <a:off x="9109075" y="1223963"/>
            <a:ext cx="0" cy="446087"/>
          </a:xfrm>
          <a:custGeom>
            <a:avLst/>
            <a:gdLst>
              <a:gd name="T0" fmla="*/ 0 h 635000"/>
              <a:gd name="T1" fmla="*/ 54321 h 635000"/>
              <a:gd name="T2" fmla="*/ 108643 h 635000"/>
              <a:gd name="T3" fmla="*/ 0 60000 65536"/>
              <a:gd name="T4" fmla="*/ 0 60000 65536"/>
              <a:gd name="T5" fmla="*/ 0 60000 65536"/>
            </a:gdLst>
            <a:ahLst/>
            <a:cxnLst>
              <a:cxn ang="T3">
                <a:pos x="0" y="T0"/>
              </a:cxn>
              <a:cxn ang="T4">
                <a:pos x="0" y="T1"/>
              </a:cxn>
              <a:cxn ang="T5">
                <a:pos x="0" y="T2"/>
              </a:cxn>
            </a:cxnLst>
            <a:rect l="0" t="0" r="r" b="b"/>
            <a:pathLst>
              <a:path h="635000">
                <a:moveTo>
                  <a:pt x="0" y="0"/>
                </a:moveTo>
                <a:lnTo>
                  <a:pt x="0" y="317500"/>
                </a:lnTo>
                <a:lnTo>
                  <a:pt x="0" y="635000"/>
                </a:lnTo>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2027" name="object 171">
            <a:extLst>
              <a:ext uri="{FF2B5EF4-FFF2-40B4-BE49-F238E27FC236}">
                <a16:creationId xmlns:a16="http://schemas.microsoft.com/office/drawing/2014/main" id="{3C3BF562-71DD-4584-82BD-B38C99B20E17}"/>
              </a:ext>
            </a:extLst>
          </p:cNvPr>
          <p:cNvSpPr>
            <a:spLocks/>
          </p:cNvSpPr>
          <p:nvPr/>
        </p:nvSpPr>
        <p:spPr bwMode="auto">
          <a:xfrm>
            <a:off x="8770938" y="1223963"/>
            <a:ext cx="0" cy="446087"/>
          </a:xfrm>
          <a:custGeom>
            <a:avLst/>
            <a:gdLst>
              <a:gd name="T0" fmla="*/ 0 h 635000"/>
              <a:gd name="T1" fmla="*/ 54321 h 635000"/>
              <a:gd name="T2" fmla="*/ 108643 h 635000"/>
              <a:gd name="T3" fmla="*/ 0 60000 65536"/>
              <a:gd name="T4" fmla="*/ 0 60000 65536"/>
              <a:gd name="T5" fmla="*/ 0 60000 65536"/>
            </a:gdLst>
            <a:ahLst/>
            <a:cxnLst>
              <a:cxn ang="T3">
                <a:pos x="0" y="T0"/>
              </a:cxn>
              <a:cxn ang="T4">
                <a:pos x="0" y="T1"/>
              </a:cxn>
              <a:cxn ang="T5">
                <a:pos x="0" y="T2"/>
              </a:cxn>
            </a:cxnLst>
            <a:rect l="0" t="0" r="r" b="b"/>
            <a:pathLst>
              <a:path h="635000">
                <a:moveTo>
                  <a:pt x="0" y="0"/>
                </a:moveTo>
                <a:lnTo>
                  <a:pt x="0" y="317500"/>
                </a:lnTo>
                <a:lnTo>
                  <a:pt x="0" y="635000"/>
                </a:lnTo>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2028" name="object 172">
            <a:extLst>
              <a:ext uri="{FF2B5EF4-FFF2-40B4-BE49-F238E27FC236}">
                <a16:creationId xmlns:a16="http://schemas.microsoft.com/office/drawing/2014/main" id="{9699E56C-67D0-4C6C-A2B1-75CBEA426B4F}"/>
              </a:ext>
            </a:extLst>
          </p:cNvPr>
          <p:cNvSpPr>
            <a:spLocks/>
          </p:cNvSpPr>
          <p:nvPr/>
        </p:nvSpPr>
        <p:spPr bwMode="auto">
          <a:xfrm>
            <a:off x="8866188" y="1350963"/>
            <a:ext cx="165100" cy="198437"/>
          </a:xfrm>
          <a:custGeom>
            <a:avLst/>
            <a:gdLst>
              <a:gd name="T0" fmla="*/ 15680 w 235584"/>
              <a:gd name="T1" fmla="*/ 0 h 281305"/>
              <a:gd name="T2" fmla="*/ 6721 w 235584"/>
              <a:gd name="T3" fmla="*/ 2207 h 281305"/>
              <a:gd name="T4" fmla="*/ 2055 w 235584"/>
              <a:gd name="T5" fmla="*/ 6553 h 281305"/>
              <a:gd name="T6" fmla="*/ 280 w 235584"/>
              <a:gd name="T7" fmla="*/ 10802 h 281305"/>
              <a:gd name="T8" fmla="*/ 0 w 235584"/>
              <a:gd name="T9" fmla="*/ 12716 h 281305"/>
              <a:gd name="T10" fmla="*/ 237 w 235584"/>
              <a:gd name="T11" fmla="*/ 19927 h 281305"/>
              <a:gd name="T12" fmla="*/ 1414 w 235584"/>
              <a:gd name="T13" fmla="*/ 24053 h 281305"/>
              <a:gd name="T14" fmla="*/ 3662 w 235584"/>
              <a:gd name="T15" fmla="*/ 26283 h 281305"/>
              <a:gd name="T16" fmla="*/ 7117 w 235584"/>
              <a:gd name="T17" fmla="*/ 27802 h 281305"/>
              <a:gd name="T18" fmla="*/ 10396 w 235584"/>
              <a:gd name="T19" fmla="*/ 29523 h 281305"/>
              <a:gd name="T20" fmla="*/ 12300 w 235584"/>
              <a:gd name="T21" fmla="*/ 31822 h 281305"/>
              <a:gd name="T22" fmla="*/ 13246 w 235584"/>
              <a:gd name="T23" fmla="*/ 35066 h 281305"/>
              <a:gd name="T24" fmla="*/ 13652 w 235584"/>
              <a:gd name="T25" fmla="*/ 39623 h 281305"/>
              <a:gd name="T26" fmla="*/ 15377 w 235584"/>
              <a:gd name="T27" fmla="*/ 44805 h 281305"/>
              <a:gd name="T28" fmla="*/ 19421 w 235584"/>
              <a:gd name="T29" fmla="*/ 48549 h 281305"/>
              <a:gd name="T30" fmla="*/ 24905 w 235584"/>
              <a:gd name="T31" fmla="*/ 49069 h 281305"/>
              <a:gd name="T32" fmla="*/ 30953 w 235584"/>
              <a:gd name="T33" fmla="*/ 44578 h 281305"/>
              <a:gd name="T34" fmla="*/ 34119 w 235584"/>
              <a:gd name="T35" fmla="*/ 39815 h 281305"/>
              <a:gd name="T36" fmla="*/ 36864 w 235584"/>
              <a:gd name="T37" fmla="*/ 34018 h 281305"/>
              <a:gd name="T38" fmla="*/ 38847 w 235584"/>
              <a:gd name="T39" fmla="*/ 27607 h 281305"/>
              <a:gd name="T40" fmla="*/ 39728 w 235584"/>
              <a:gd name="T41" fmla="*/ 21008 h 281305"/>
              <a:gd name="T42" fmla="*/ 39166 w 235584"/>
              <a:gd name="T43" fmla="*/ 14643 h 281305"/>
              <a:gd name="T44" fmla="*/ 36820 w 235584"/>
              <a:gd name="T45" fmla="*/ 8936 h 281305"/>
              <a:gd name="T46" fmla="*/ 32351 w 235584"/>
              <a:gd name="T47" fmla="*/ 4312 h 281305"/>
              <a:gd name="T48" fmla="*/ 25418 w 235584"/>
              <a:gd name="T49" fmla="*/ 1191 h 281305"/>
              <a:gd name="T50" fmla="*/ 15680 w 235584"/>
              <a:gd name="T51" fmla="*/ 0 h 28130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35584" h="281305">
                <a:moveTo>
                  <a:pt x="92755" y="0"/>
                </a:moveTo>
                <a:lnTo>
                  <a:pt x="39761" y="12629"/>
                </a:lnTo>
                <a:lnTo>
                  <a:pt x="12154" y="37514"/>
                </a:lnTo>
                <a:lnTo>
                  <a:pt x="1659" y="61842"/>
                </a:lnTo>
                <a:lnTo>
                  <a:pt x="0" y="72798"/>
                </a:lnTo>
                <a:lnTo>
                  <a:pt x="1403" y="114078"/>
                </a:lnTo>
                <a:lnTo>
                  <a:pt x="8361" y="137704"/>
                </a:lnTo>
                <a:lnTo>
                  <a:pt x="21663" y="150468"/>
                </a:lnTo>
                <a:lnTo>
                  <a:pt x="42100" y="159161"/>
                </a:lnTo>
                <a:lnTo>
                  <a:pt x="61496" y="169019"/>
                </a:lnTo>
                <a:lnTo>
                  <a:pt x="72760" y="182178"/>
                </a:lnTo>
                <a:lnTo>
                  <a:pt x="78357" y="200747"/>
                </a:lnTo>
                <a:lnTo>
                  <a:pt x="80756" y="226835"/>
                </a:lnTo>
                <a:lnTo>
                  <a:pt x="90968" y="256508"/>
                </a:lnTo>
                <a:lnTo>
                  <a:pt x="114885" y="277942"/>
                </a:lnTo>
                <a:lnTo>
                  <a:pt x="147325" y="280916"/>
                </a:lnTo>
                <a:lnTo>
                  <a:pt x="183102" y="255207"/>
                </a:lnTo>
                <a:lnTo>
                  <a:pt x="201833" y="227943"/>
                </a:lnTo>
                <a:lnTo>
                  <a:pt x="218070" y="194750"/>
                </a:lnTo>
                <a:lnTo>
                  <a:pt x="229801" y="158050"/>
                </a:lnTo>
                <a:lnTo>
                  <a:pt x="235010" y="120270"/>
                </a:lnTo>
                <a:lnTo>
                  <a:pt x="231684" y="83832"/>
                </a:lnTo>
                <a:lnTo>
                  <a:pt x="217809" y="51162"/>
                </a:lnTo>
                <a:lnTo>
                  <a:pt x="191372" y="24684"/>
                </a:lnTo>
                <a:lnTo>
                  <a:pt x="150359" y="6821"/>
                </a:lnTo>
                <a:lnTo>
                  <a:pt x="92755" y="0"/>
                </a:lnTo>
                <a:close/>
              </a:path>
            </a:pathLst>
          </a:custGeom>
          <a:solidFill>
            <a:srgbClr val="E8874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2029" name="object 173">
            <a:extLst>
              <a:ext uri="{FF2B5EF4-FFF2-40B4-BE49-F238E27FC236}">
                <a16:creationId xmlns:a16="http://schemas.microsoft.com/office/drawing/2014/main" id="{E91A50D8-1755-429E-8C16-3A7159927F05}"/>
              </a:ext>
            </a:extLst>
          </p:cNvPr>
          <p:cNvSpPr>
            <a:spLocks/>
          </p:cNvSpPr>
          <p:nvPr/>
        </p:nvSpPr>
        <p:spPr bwMode="auto">
          <a:xfrm>
            <a:off x="9342438" y="1227138"/>
            <a:ext cx="446087" cy="447675"/>
          </a:xfrm>
          <a:custGeom>
            <a:avLst/>
            <a:gdLst>
              <a:gd name="T0" fmla="*/ 0 w 635000"/>
              <a:gd name="T1" fmla="*/ 0 h 635000"/>
              <a:gd name="T2" fmla="*/ 108643 w 635000"/>
              <a:gd name="T3" fmla="*/ 0 h 635000"/>
              <a:gd name="T4" fmla="*/ 108643 w 635000"/>
              <a:gd name="T5" fmla="*/ 110591 h 635000"/>
              <a:gd name="T6" fmla="*/ 0 w 635000"/>
              <a:gd name="T7" fmla="*/ 110591 h 635000"/>
              <a:gd name="T8" fmla="*/ 0 w 635000"/>
              <a:gd name="T9" fmla="*/ 0 h 635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5000" h="635000">
                <a:moveTo>
                  <a:pt x="0" y="0"/>
                </a:moveTo>
                <a:lnTo>
                  <a:pt x="635000" y="0"/>
                </a:lnTo>
                <a:lnTo>
                  <a:pt x="635000" y="635000"/>
                </a:lnTo>
                <a:lnTo>
                  <a:pt x="0" y="635000"/>
                </a:lnTo>
                <a:lnTo>
                  <a:pt x="0" y="0"/>
                </a:lnTo>
                <a:close/>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2030" name="object 174">
            <a:extLst>
              <a:ext uri="{FF2B5EF4-FFF2-40B4-BE49-F238E27FC236}">
                <a16:creationId xmlns:a16="http://schemas.microsoft.com/office/drawing/2014/main" id="{34F92CD5-2F9C-484F-9B3B-622E41CC5777}"/>
              </a:ext>
            </a:extLst>
          </p:cNvPr>
          <p:cNvSpPr>
            <a:spLocks/>
          </p:cNvSpPr>
          <p:nvPr/>
        </p:nvSpPr>
        <p:spPr bwMode="auto">
          <a:xfrm>
            <a:off x="9734550" y="1223963"/>
            <a:ext cx="0" cy="446087"/>
          </a:xfrm>
          <a:custGeom>
            <a:avLst/>
            <a:gdLst>
              <a:gd name="T0" fmla="*/ 0 h 635000"/>
              <a:gd name="T1" fmla="*/ 54321 h 635000"/>
              <a:gd name="T2" fmla="*/ 108643 h 635000"/>
              <a:gd name="T3" fmla="*/ 0 60000 65536"/>
              <a:gd name="T4" fmla="*/ 0 60000 65536"/>
              <a:gd name="T5" fmla="*/ 0 60000 65536"/>
            </a:gdLst>
            <a:ahLst/>
            <a:cxnLst>
              <a:cxn ang="T3">
                <a:pos x="0" y="T0"/>
              </a:cxn>
              <a:cxn ang="T4">
                <a:pos x="0" y="T1"/>
              </a:cxn>
              <a:cxn ang="T5">
                <a:pos x="0" y="T2"/>
              </a:cxn>
            </a:cxnLst>
            <a:rect l="0" t="0" r="r" b="b"/>
            <a:pathLst>
              <a:path h="635000">
                <a:moveTo>
                  <a:pt x="0" y="0"/>
                </a:moveTo>
                <a:lnTo>
                  <a:pt x="0" y="317500"/>
                </a:lnTo>
                <a:lnTo>
                  <a:pt x="0" y="635000"/>
                </a:lnTo>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2031" name="object 175">
            <a:extLst>
              <a:ext uri="{FF2B5EF4-FFF2-40B4-BE49-F238E27FC236}">
                <a16:creationId xmlns:a16="http://schemas.microsoft.com/office/drawing/2014/main" id="{0FF15F6B-8C12-4ABA-90E8-EFE0220406FA}"/>
              </a:ext>
            </a:extLst>
          </p:cNvPr>
          <p:cNvSpPr>
            <a:spLocks/>
          </p:cNvSpPr>
          <p:nvPr/>
        </p:nvSpPr>
        <p:spPr bwMode="auto">
          <a:xfrm>
            <a:off x="9394825" y="1223963"/>
            <a:ext cx="0" cy="446087"/>
          </a:xfrm>
          <a:custGeom>
            <a:avLst/>
            <a:gdLst>
              <a:gd name="T0" fmla="*/ 0 h 635000"/>
              <a:gd name="T1" fmla="*/ 54321 h 635000"/>
              <a:gd name="T2" fmla="*/ 108643 h 635000"/>
              <a:gd name="T3" fmla="*/ 0 60000 65536"/>
              <a:gd name="T4" fmla="*/ 0 60000 65536"/>
              <a:gd name="T5" fmla="*/ 0 60000 65536"/>
            </a:gdLst>
            <a:ahLst/>
            <a:cxnLst>
              <a:cxn ang="T3">
                <a:pos x="0" y="T0"/>
              </a:cxn>
              <a:cxn ang="T4">
                <a:pos x="0" y="T1"/>
              </a:cxn>
              <a:cxn ang="T5">
                <a:pos x="0" y="T2"/>
              </a:cxn>
            </a:cxnLst>
            <a:rect l="0" t="0" r="r" b="b"/>
            <a:pathLst>
              <a:path h="635000">
                <a:moveTo>
                  <a:pt x="0" y="0"/>
                </a:moveTo>
                <a:lnTo>
                  <a:pt x="0" y="317500"/>
                </a:lnTo>
                <a:lnTo>
                  <a:pt x="0" y="635000"/>
                </a:lnTo>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2032" name="object 176">
            <a:extLst>
              <a:ext uri="{FF2B5EF4-FFF2-40B4-BE49-F238E27FC236}">
                <a16:creationId xmlns:a16="http://schemas.microsoft.com/office/drawing/2014/main" id="{75CEB4E5-BF4F-4DB3-8B7B-7C889475AC1C}"/>
              </a:ext>
            </a:extLst>
          </p:cNvPr>
          <p:cNvSpPr>
            <a:spLocks/>
          </p:cNvSpPr>
          <p:nvPr/>
        </p:nvSpPr>
        <p:spPr bwMode="auto">
          <a:xfrm>
            <a:off x="9431338" y="1338263"/>
            <a:ext cx="258762" cy="223837"/>
          </a:xfrm>
          <a:custGeom>
            <a:avLst/>
            <a:gdLst>
              <a:gd name="T0" fmla="*/ 49227 w 367029"/>
              <a:gd name="T1" fmla="*/ 0 h 317500"/>
              <a:gd name="T2" fmla="*/ 39007 w 367029"/>
              <a:gd name="T3" fmla="*/ 63 h 317500"/>
              <a:gd name="T4" fmla="*/ 25615 w 367029"/>
              <a:gd name="T5" fmla="*/ 343 h 317500"/>
              <a:gd name="T6" fmla="*/ 15905 w 367029"/>
              <a:gd name="T7" fmla="*/ 407 h 317500"/>
              <a:gd name="T8" fmla="*/ 15701 w 367029"/>
              <a:gd name="T9" fmla="*/ 407 h 317500"/>
              <a:gd name="T10" fmla="*/ 8256 w 367029"/>
              <a:gd name="T11" fmla="*/ 1755 h 317500"/>
              <a:gd name="T12" fmla="*/ 2936 w 367029"/>
              <a:gd name="T13" fmla="*/ 5113 h 317500"/>
              <a:gd name="T14" fmla="*/ 73 w 367029"/>
              <a:gd name="T15" fmla="*/ 10108 h 317500"/>
              <a:gd name="T16" fmla="*/ 0 w 367029"/>
              <a:gd name="T17" fmla="*/ 16373 h 317500"/>
              <a:gd name="T18" fmla="*/ 3048 w 367029"/>
              <a:gd name="T19" fmla="*/ 23538 h 317500"/>
              <a:gd name="T20" fmla="*/ 8096 w 367029"/>
              <a:gd name="T21" fmla="*/ 30596 h 317500"/>
              <a:gd name="T22" fmla="*/ 11946 w 367029"/>
              <a:gd name="T23" fmla="*/ 35025 h 317500"/>
              <a:gd name="T24" fmla="*/ 15661 w 367029"/>
              <a:gd name="T25" fmla="*/ 39340 h 317500"/>
              <a:gd name="T26" fmla="*/ 20301 w 367029"/>
              <a:gd name="T27" fmla="*/ 46053 h 317500"/>
              <a:gd name="T28" fmla="*/ 22966 w 367029"/>
              <a:gd name="T29" fmla="*/ 50034 h 317500"/>
              <a:gd name="T30" fmla="*/ 25990 w 367029"/>
              <a:gd name="T31" fmla="*/ 52908 h 317500"/>
              <a:gd name="T32" fmla="*/ 29269 w 367029"/>
              <a:gd name="T33" fmla="*/ 54649 h 317500"/>
              <a:gd name="T34" fmla="*/ 32699 w 367029"/>
              <a:gd name="T35" fmla="*/ 55235 h 317500"/>
              <a:gd name="T36" fmla="*/ 36130 w 367029"/>
              <a:gd name="T37" fmla="*/ 54656 h 317500"/>
              <a:gd name="T38" fmla="*/ 39508 w 367029"/>
              <a:gd name="T39" fmla="*/ 52907 h 317500"/>
              <a:gd name="T40" fmla="*/ 42731 w 367029"/>
              <a:gd name="T41" fmla="*/ 49966 h 317500"/>
              <a:gd name="T42" fmla="*/ 45701 w 367029"/>
              <a:gd name="T43" fmla="*/ 45809 h 317500"/>
              <a:gd name="T44" fmla="*/ 52677 w 367029"/>
              <a:gd name="T45" fmla="*/ 33774 h 317500"/>
              <a:gd name="T46" fmla="*/ 55652 w 367029"/>
              <a:gd name="T47" fmla="*/ 29084 h 317500"/>
              <a:gd name="T48" fmla="*/ 60358 w 367029"/>
              <a:gd name="T49" fmla="*/ 22293 h 317500"/>
              <a:gd name="T50" fmla="*/ 63629 w 367029"/>
              <a:gd name="T51" fmla="*/ 15528 h 317500"/>
              <a:gd name="T52" fmla="*/ 63870 w 367029"/>
              <a:gd name="T53" fmla="*/ 9443 h 317500"/>
              <a:gd name="T54" fmla="*/ 61361 w 367029"/>
              <a:gd name="T55" fmla="*/ 4512 h 317500"/>
              <a:gd name="T56" fmla="*/ 56385 w 367029"/>
              <a:gd name="T57" fmla="*/ 1207 h 317500"/>
              <a:gd name="T58" fmla="*/ 49227 w 367029"/>
              <a:gd name="T59" fmla="*/ 0 h 31750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367029" h="317500">
                <a:moveTo>
                  <a:pt x="282621" y="0"/>
                </a:moveTo>
                <a:lnTo>
                  <a:pt x="223946" y="365"/>
                </a:lnTo>
                <a:lnTo>
                  <a:pt x="147064" y="1972"/>
                </a:lnTo>
                <a:lnTo>
                  <a:pt x="91312" y="2338"/>
                </a:lnTo>
                <a:lnTo>
                  <a:pt x="90142" y="2338"/>
                </a:lnTo>
                <a:lnTo>
                  <a:pt x="47398" y="10080"/>
                </a:lnTo>
                <a:lnTo>
                  <a:pt x="16855" y="29354"/>
                </a:lnTo>
                <a:lnTo>
                  <a:pt x="420" y="58039"/>
                </a:lnTo>
                <a:lnTo>
                  <a:pt x="0" y="94013"/>
                </a:lnTo>
                <a:lnTo>
                  <a:pt x="17501" y="135154"/>
                </a:lnTo>
                <a:lnTo>
                  <a:pt x="46484" y="175680"/>
                </a:lnTo>
                <a:lnTo>
                  <a:pt x="68586" y="201111"/>
                </a:lnTo>
                <a:lnTo>
                  <a:pt x="89908" y="225885"/>
                </a:lnTo>
                <a:lnTo>
                  <a:pt x="116551" y="264438"/>
                </a:lnTo>
                <a:lnTo>
                  <a:pt x="131854" y="287296"/>
                </a:lnTo>
                <a:lnTo>
                  <a:pt x="149218" y="303795"/>
                </a:lnTo>
                <a:lnTo>
                  <a:pt x="168038" y="313792"/>
                </a:lnTo>
                <a:lnTo>
                  <a:pt x="187731" y="317155"/>
                </a:lnTo>
                <a:lnTo>
                  <a:pt x="207429" y="313837"/>
                </a:lnTo>
                <a:lnTo>
                  <a:pt x="226820" y="303793"/>
                </a:lnTo>
                <a:lnTo>
                  <a:pt x="245325" y="286904"/>
                </a:lnTo>
                <a:lnTo>
                  <a:pt x="262377" y="263033"/>
                </a:lnTo>
                <a:lnTo>
                  <a:pt x="302426" y="193927"/>
                </a:lnTo>
                <a:lnTo>
                  <a:pt x="319508" y="166998"/>
                </a:lnTo>
                <a:lnTo>
                  <a:pt x="346525" y="128003"/>
                </a:lnTo>
                <a:lnTo>
                  <a:pt x="365306" y="89157"/>
                </a:lnTo>
                <a:lnTo>
                  <a:pt x="366684" y="54221"/>
                </a:lnTo>
                <a:lnTo>
                  <a:pt x="352280" y="25907"/>
                </a:lnTo>
                <a:lnTo>
                  <a:pt x="323718" y="6929"/>
                </a:lnTo>
                <a:lnTo>
                  <a:pt x="282621" y="0"/>
                </a:lnTo>
                <a:close/>
              </a:path>
            </a:pathLst>
          </a:custGeom>
          <a:solidFill>
            <a:srgbClr val="1D9F5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2033" name="object 177">
            <a:extLst>
              <a:ext uri="{FF2B5EF4-FFF2-40B4-BE49-F238E27FC236}">
                <a16:creationId xmlns:a16="http://schemas.microsoft.com/office/drawing/2014/main" id="{A7AC5824-E997-4302-A5B7-45DDF52DFD37}"/>
              </a:ext>
            </a:extLst>
          </p:cNvPr>
          <p:cNvSpPr>
            <a:spLocks/>
          </p:cNvSpPr>
          <p:nvPr/>
        </p:nvSpPr>
        <p:spPr bwMode="auto">
          <a:xfrm>
            <a:off x="9074150" y="1763713"/>
            <a:ext cx="446088" cy="446087"/>
          </a:xfrm>
          <a:custGeom>
            <a:avLst/>
            <a:gdLst>
              <a:gd name="T0" fmla="*/ 0 w 635000"/>
              <a:gd name="T1" fmla="*/ 0 h 635000"/>
              <a:gd name="T2" fmla="*/ 108645 w 635000"/>
              <a:gd name="T3" fmla="*/ 0 h 635000"/>
              <a:gd name="T4" fmla="*/ 108645 w 635000"/>
              <a:gd name="T5" fmla="*/ 108643 h 635000"/>
              <a:gd name="T6" fmla="*/ 0 w 635000"/>
              <a:gd name="T7" fmla="*/ 108643 h 635000"/>
              <a:gd name="T8" fmla="*/ 0 w 635000"/>
              <a:gd name="T9" fmla="*/ 0 h 635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5000" h="635000">
                <a:moveTo>
                  <a:pt x="0" y="0"/>
                </a:moveTo>
                <a:lnTo>
                  <a:pt x="635000" y="0"/>
                </a:lnTo>
                <a:lnTo>
                  <a:pt x="635000" y="635000"/>
                </a:lnTo>
                <a:lnTo>
                  <a:pt x="0" y="635000"/>
                </a:lnTo>
                <a:lnTo>
                  <a:pt x="0" y="0"/>
                </a:lnTo>
                <a:close/>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2034" name="object 178">
            <a:extLst>
              <a:ext uri="{FF2B5EF4-FFF2-40B4-BE49-F238E27FC236}">
                <a16:creationId xmlns:a16="http://schemas.microsoft.com/office/drawing/2014/main" id="{B5FB3E92-26E6-446A-92DA-3F0BFC426A75}"/>
              </a:ext>
            </a:extLst>
          </p:cNvPr>
          <p:cNvSpPr>
            <a:spLocks/>
          </p:cNvSpPr>
          <p:nvPr/>
        </p:nvSpPr>
        <p:spPr bwMode="auto">
          <a:xfrm>
            <a:off x="9466263" y="1758950"/>
            <a:ext cx="0" cy="446088"/>
          </a:xfrm>
          <a:custGeom>
            <a:avLst/>
            <a:gdLst>
              <a:gd name="T0" fmla="*/ 0 h 635000"/>
              <a:gd name="T1" fmla="*/ 54322 h 635000"/>
              <a:gd name="T2" fmla="*/ 108645 h 635000"/>
              <a:gd name="T3" fmla="*/ 0 60000 65536"/>
              <a:gd name="T4" fmla="*/ 0 60000 65536"/>
              <a:gd name="T5" fmla="*/ 0 60000 65536"/>
            </a:gdLst>
            <a:ahLst/>
            <a:cxnLst>
              <a:cxn ang="T3">
                <a:pos x="0" y="T0"/>
              </a:cxn>
              <a:cxn ang="T4">
                <a:pos x="0" y="T1"/>
              </a:cxn>
              <a:cxn ang="T5">
                <a:pos x="0" y="T2"/>
              </a:cxn>
            </a:cxnLst>
            <a:rect l="0" t="0" r="r" b="b"/>
            <a:pathLst>
              <a:path h="635000">
                <a:moveTo>
                  <a:pt x="0" y="0"/>
                </a:moveTo>
                <a:lnTo>
                  <a:pt x="0" y="317500"/>
                </a:lnTo>
                <a:lnTo>
                  <a:pt x="0" y="635000"/>
                </a:lnTo>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2035" name="object 179">
            <a:extLst>
              <a:ext uri="{FF2B5EF4-FFF2-40B4-BE49-F238E27FC236}">
                <a16:creationId xmlns:a16="http://schemas.microsoft.com/office/drawing/2014/main" id="{6E2CF9E8-D387-42DE-A2EB-9A618FDDD652}"/>
              </a:ext>
            </a:extLst>
          </p:cNvPr>
          <p:cNvSpPr>
            <a:spLocks/>
          </p:cNvSpPr>
          <p:nvPr/>
        </p:nvSpPr>
        <p:spPr bwMode="auto">
          <a:xfrm>
            <a:off x="9128125" y="1758950"/>
            <a:ext cx="0" cy="446088"/>
          </a:xfrm>
          <a:custGeom>
            <a:avLst/>
            <a:gdLst>
              <a:gd name="T0" fmla="*/ 0 h 635000"/>
              <a:gd name="T1" fmla="*/ 54322 h 635000"/>
              <a:gd name="T2" fmla="*/ 108645 h 635000"/>
              <a:gd name="T3" fmla="*/ 0 60000 65536"/>
              <a:gd name="T4" fmla="*/ 0 60000 65536"/>
              <a:gd name="T5" fmla="*/ 0 60000 65536"/>
            </a:gdLst>
            <a:ahLst/>
            <a:cxnLst>
              <a:cxn ang="T3">
                <a:pos x="0" y="T0"/>
              </a:cxn>
              <a:cxn ang="T4">
                <a:pos x="0" y="T1"/>
              </a:cxn>
              <a:cxn ang="T5">
                <a:pos x="0" y="T2"/>
              </a:cxn>
            </a:cxnLst>
            <a:rect l="0" t="0" r="r" b="b"/>
            <a:pathLst>
              <a:path h="635000">
                <a:moveTo>
                  <a:pt x="0" y="0"/>
                </a:moveTo>
                <a:lnTo>
                  <a:pt x="0" y="317500"/>
                </a:lnTo>
                <a:lnTo>
                  <a:pt x="0" y="635000"/>
                </a:lnTo>
              </a:path>
            </a:pathLst>
          </a:custGeom>
          <a:noFill/>
          <a:ln w="38100">
            <a:solidFill>
              <a:srgbClr val="93715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2036" name="object 180">
            <a:extLst>
              <a:ext uri="{FF2B5EF4-FFF2-40B4-BE49-F238E27FC236}">
                <a16:creationId xmlns:a16="http://schemas.microsoft.com/office/drawing/2014/main" id="{03F5FCAE-B45C-4E0E-BD98-8A946AEAD114}"/>
              </a:ext>
            </a:extLst>
          </p:cNvPr>
          <p:cNvSpPr>
            <a:spLocks/>
          </p:cNvSpPr>
          <p:nvPr/>
        </p:nvSpPr>
        <p:spPr bwMode="auto">
          <a:xfrm>
            <a:off x="9182100" y="1905000"/>
            <a:ext cx="222250" cy="153988"/>
          </a:xfrm>
          <a:custGeom>
            <a:avLst/>
            <a:gdLst>
              <a:gd name="T0" fmla="*/ 50109 w 316865"/>
              <a:gd name="T1" fmla="*/ 33377 h 219075"/>
              <a:gd name="T2" fmla="*/ 26507 w 316865"/>
              <a:gd name="T3" fmla="*/ 33377 h 219075"/>
              <a:gd name="T4" fmla="*/ 28306 w 316865"/>
              <a:gd name="T5" fmla="*/ 33525 h 219075"/>
              <a:gd name="T6" fmla="*/ 30294 w 316865"/>
              <a:gd name="T7" fmla="*/ 33965 h 219075"/>
              <a:gd name="T8" fmla="*/ 32720 w 316865"/>
              <a:gd name="T9" fmla="*/ 34700 h 219075"/>
              <a:gd name="T10" fmla="*/ 35833 w 316865"/>
              <a:gd name="T11" fmla="*/ 35730 h 219075"/>
              <a:gd name="T12" fmla="*/ 37358 w 316865"/>
              <a:gd name="T13" fmla="*/ 36481 h 219075"/>
              <a:gd name="T14" fmla="*/ 38996 w 316865"/>
              <a:gd name="T15" fmla="*/ 37053 h 219075"/>
              <a:gd name="T16" fmla="*/ 40704 w 316865"/>
              <a:gd name="T17" fmla="*/ 37418 h 219075"/>
              <a:gd name="T18" fmla="*/ 42440 w 316865"/>
              <a:gd name="T19" fmla="*/ 37545 h 219075"/>
              <a:gd name="T20" fmla="*/ 45146 w 316865"/>
              <a:gd name="T21" fmla="*/ 37192 h 219075"/>
              <a:gd name="T22" fmla="*/ 47649 w 316865"/>
              <a:gd name="T23" fmla="*/ 36054 h 219075"/>
              <a:gd name="T24" fmla="*/ 49778 w 316865"/>
              <a:gd name="T25" fmla="*/ 34015 h 219075"/>
              <a:gd name="T26" fmla="*/ 50109 w 316865"/>
              <a:gd name="T27" fmla="*/ 33377 h 219075"/>
              <a:gd name="T28" fmla="*/ 9988 w 316865"/>
              <a:gd name="T29" fmla="*/ 259 h 219075"/>
              <a:gd name="T30" fmla="*/ 3182 w 316865"/>
              <a:gd name="T31" fmla="*/ 3368 h 219075"/>
              <a:gd name="T32" fmla="*/ 560 w 316865"/>
              <a:gd name="T33" fmla="*/ 10348 h 219075"/>
              <a:gd name="T34" fmla="*/ 0 w 316865"/>
              <a:gd name="T35" fmla="*/ 16368 h 219075"/>
              <a:gd name="T36" fmla="*/ 121 w 316865"/>
              <a:gd name="T37" fmla="*/ 18739 h 219075"/>
              <a:gd name="T38" fmla="*/ 1515 w 316865"/>
              <a:gd name="T39" fmla="*/ 26862 h 219075"/>
              <a:gd name="T40" fmla="*/ 4132 w 316865"/>
              <a:gd name="T41" fmla="*/ 33787 h 219075"/>
              <a:gd name="T42" fmla="*/ 10950 w 316865"/>
              <a:gd name="T43" fmla="*/ 37070 h 219075"/>
              <a:gd name="T44" fmla="*/ 12745 w 316865"/>
              <a:gd name="T45" fmla="*/ 36934 h 219075"/>
              <a:gd name="T46" fmla="*/ 14527 w 316865"/>
              <a:gd name="T47" fmla="*/ 36555 h 219075"/>
              <a:gd name="T48" fmla="*/ 16252 w 316865"/>
              <a:gd name="T49" fmla="*/ 35975 h 219075"/>
              <a:gd name="T50" fmla="*/ 17874 w 316865"/>
              <a:gd name="T51" fmla="*/ 35242 h 219075"/>
              <a:gd name="T52" fmla="*/ 20722 w 316865"/>
              <a:gd name="T53" fmla="*/ 34426 h 219075"/>
              <a:gd name="T54" fmla="*/ 22993 w 316865"/>
              <a:gd name="T55" fmla="*/ 33843 h 219075"/>
              <a:gd name="T56" fmla="*/ 24861 w 316865"/>
              <a:gd name="T57" fmla="*/ 33494 h 219075"/>
              <a:gd name="T58" fmla="*/ 26507 w 316865"/>
              <a:gd name="T59" fmla="*/ 33377 h 219075"/>
              <a:gd name="T60" fmla="*/ 50109 w 316865"/>
              <a:gd name="T61" fmla="*/ 33377 h 219075"/>
              <a:gd name="T62" fmla="*/ 51365 w 316865"/>
              <a:gd name="T63" fmla="*/ 30959 h 219075"/>
              <a:gd name="T64" fmla="*/ 53101 w 316865"/>
              <a:gd name="T65" fmla="*/ 23695 h 219075"/>
              <a:gd name="T66" fmla="*/ 53690 w 316865"/>
              <a:gd name="T67" fmla="*/ 16353 h 219075"/>
              <a:gd name="T68" fmla="*/ 53587 w 316865"/>
              <a:gd name="T69" fmla="*/ 13681 h 219075"/>
              <a:gd name="T70" fmla="*/ 53131 w 316865"/>
              <a:gd name="T71" fmla="*/ 10381 h 219075"/>
              <a:gd name="T72" fmla="*/ 52123 w 316865"/>
              <a:gd name="T73" fmla="*/ 6172 h 219075"/>
              <a:gd name="T74" fmla="*/ 51148 w 316865"/>
              <a:gd name="T75" fmla="*/ 4368 h 219075"/>
              <a:gd name="T76" fmla="*/ 26723 w 316865"/>
              <a:gd name="T77" fmla="*/ 4368 h 219075"/>
              <a:gd name="T78" fmla="*/ 25046 w 316865"/>
              <a:gd name="T79" fmla="*/ 4243 h 219075"/>
              <a:gd name="T80" fmla="*/ 23155 w 316865"/>
              <a:gd name="T81" fmla="*/ 3870 h 219075"/>
              <a:gd name="T82" fmla="*/ 20857 w 316865"/>
              <a:gd name="T83" fmla="*/ 3253 h 219075"/>
              <a:gd name="T84" fmla="*/ 17957 w 316865"/>
              <a:gd name="T85" fmla="*/ 2394 h 219075"/>
              <a:gd name="T86" fmla="*/ 16160 w 316865"/>
              <a:gd name="T87" fmla="*/ 1576 h 219075"/>
              <a:gd name="T88" fmla="*/ 14183 w 316865"/>
              <a:gd name="T89" fmla="*/ 895 h 219075"/>
              <a:gd name="T90" fmla="*/ 12101 w 316865"/>
              <a:gd name="T91" fmla="*/ 431 h 219075"/>
              <a:gd name="T92" fmla="*/ 9988 w 316865"/>
              <a:gd name="T93" fmla="*/ 259 h 219075"/>
              <a:gd name="T94" fmla="*/ 43451 w 316865"/>
              <a:gd name="T95" fmla="*/ 0 h 219075"/>
              <a:gd name="T96" fmla="*/ 41428 w 316865"/>
              <a:gd name="T97" fmla="*/ 160 h 219075"/>
              <a:gd name="T98" fmla="*/ 39440 w 316865"/>
              <a:gd name="T99" fmla="*/ 603 h 219075"/>
              <a:gd name="T100" fmla="*/ 37553 w 316865"/>
              <a:gd name="T101" fmla="*/ 1271 h 219075"/>
              <a:gd name="T102" fmla="*/ 35833 w 316865"/>
              <a:gd name="T103" fmla="*/ 2106 h 219075"/>
              <a:gd name="T104" fmla="*/ 32798 w 316865"/>
              <a:gd name="T105" fmla="*/ 3100 h 219075"/>
              <a:gd name="T106" fmla="*/ 30418 w 316865"/>
              <a:gd name="T107" fmla="*/ 3806 h 219075"/>
              <a:gd name="T108" fmla="*/ 28469 w 316865"/>
              <a:gd name="T109" fmla="*/ 4228 h 219075"/>
              <a:gd name="T110" fmla="*/ 26723 w 316865"/>
              <a:gd name="T111" fmla="*/ 4368 h 219075"/>
              <a:gd name="T112" fmla="*/ 51148 w 316865"/>
              <a:gd name="T113" fmla="*/ 4368 h 219075"/>
              <a:gd name="T114" fmla="*/ 50558 w 316865"/>
              <a:gd name="T115" fmla="*/ 3273 h 219075"/>
              <a:gd name="T116" fmla="*/ 48490 w 316865"/>
              <a:gd name="T117" fmla="*/ 1366 h 219075"/>
              <a:gd name="T118" fmla="*/ 46071 w 316865"/>
              <a:gd name="T119" fmla="*/ 319 h 219075"/>
              <a:gd name="T120" fmla="*/ 43451 w 316865"/>
              <a:gd name="T121" fmla="*/ 0 h 21907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6865" h="219075">
                <a:moveTo>
                  <a:pt x="295176" y="194528"/>
                </a:moveTo>
                <a:lnTo>
                  <a:pt x="156146" y="194528"/>
                </a:lnTo>
                <a:lnTo>
                  <a:pt x="166740" y="195384"/>
                </a:lnTo>
                <a:lnTo>
                  <a:pt x="178449" y="197953"/>
                </a:lnTo>
                <a:lnTo>
                  <a:pt x="192739" y="202238"/>
                </a:lnTo>
                <a:lnTo>
                  <a:pt x="211077" y="208240"/>
                </a:lnTo>
                <a:lnTo>
                  <a:pt x="220065" y="212620"/>
                </a:lnTo>
                <a:lnTo>
                  <a:pt x="229713" y="215953"/>
                </a:lnTo>
                <a:lnTo>
                  <a:pt x="239773" y="218074"/>
                </a:lnTo>
                <a:lnTo>
                  <a:pt x="249998" y="218818"/>
                </a:lnTo>
                <a:lnTo>
                  <a:pt x="265942" y="216758"/>
                </a:lnTo>
                <a:lnTo>
                  <a:pt x="280682" y="210127"/>
                </a:lnTo>
                <a:lnTo>
                  <a:pt x="293224" y="198246"/>
                </a:lnTo>
                <a:lnTo>
                  <a:pt x="295176" y="194528"/>
                </a:lnTo>
                <a:close/>
              </a:path>
              <a:path w="316865" h="219075">
                <a:moveTo>
                  <a:pt x="58837" y="1508"/>
                </a:moveTo>
                <a:lnTo>
                  <a:pt x="18743" y="19631"/>
                </a:lnTo>
                <a:lnTo>
                  <a:pt x="3299" y="60311"/>
                </a:lnTo>
                <a:lnTo>
                  <a:pt x="0" y="95391"/>
                </a:lnTo>
                <a:lnTo>
                  <a:pt x="711" y="109213"/>
                </a:lnTo>
                <a:lnTo>
                  <a:pt x="8924" y="156554"/>
                </a:lnTo>
                <a:lnTo>
                  <a:pt x="24341" y="196915"/>
                </a:lnTo>
                <a:lnTo>
                  <a:pt x="64503" y="216053"/>
                </a:lnTo>
                <a:lnTo>
                  <a:pt x="75074" y="215258"/>
                </a:lnTo>
                <a:lnTo>
                  <a:pt x="85572" y="213044"/>
                </a:lnTo>
                <a:lnTo>
                  <a:pt x="95732" y="209670"/>
                </a:lnTo>
                <a:lnTo>
                  <a:pt x="105286" y="205394"/>
                </a:lnTo>
                <a:lnTo>
                  <a:pt x="122067" y="200639"/>
                </a:lnTo>
                <a:lnTo>
                  <a:pt x="135441" y="197243"/>
                </a:lnTo>
                <a:lnTo>
                  <a:pt x="146452" y="195207"/>
                </a:lnTo>
                <a:lnTo>
                  <a:pt x="156146" y="194528"/>
                </a:lnTo>
                <a:lnTo>
                  <a:pt x="295176" y="194528"/>
                </a:lnTo>
                <a:lnTo>
                  <a:pt x="302573" y="180436"/>
                </a:lnTo>
                <a:lnTo>
                  <a:pt x="312800" y="138098"/>
                </a:lnTo>
                <a:lnTo>
                  <a:pt x="316267" y="95308"/>
                </a:lnTo>
                <a:lnTo>
                  <a:pt x="315665" y="79732"/>
                </a:lnTo>
                <a:lnTo>
                  <a:pt x="312971" y="60504"/>
                </a:lnTo>
                <a:lnTo>
                  <a:pt x="307039" y="35974"/>
                </a:lnTo>
                <a:lnTo>
                  <a:pt x="301298" y="25453"/>
                </a:lnTo>
                <a:lnTo>
                  <a:pt x="157413" y="25453"/>
                </a:lnTo>
                <a:lnTo>
                  <a:pt x="147536" y="24725"/>
                </a:lnTo>
                <a:lnTo>
                  <a:pt x="136398" y="22555"/>
                </a:lnTo>
                <a:lnTo>
                  <a:pt x="122859" y="18958"/>
                </a:lnTo>
                <a:lnTo>
                  <a:pt x="105780" y="13953"/>
                </a:lnTo>
                <a:lnTo>
                  <a:pt x="95194" y="9184"/>
                </a:lnTo>
                <a:lnTo>
                  <a:pt x="83550" y="5220"/>
                </a:lnTo>
                <a:lnTo>
                  <a:pt x="71286" y="2511"/>
                </a:lnTo>
                <a:lnTo>
                  <a:pt x="58837" y="1508"/>
                </a:lnTo>
                <a:close/>
              </a:path>
              <a:path w="316865" h="219075">
                <a:moveTo>
                  <a:pt x="255955" y="0"/>
                </a:moveTo>
                <a:lnTo>
                  <a:pt x="244034" y="935"/>
                </a:lnTo>
                <a:lnTo>
                  <a:pt x="232325" y="3516"/>
                </a:lnTo>
                <a:lnTo>
                  <a:pt x="221212" y="7407"/>
                </a:lnTo>
                <a:lnTo>
                  <a:pt x="211077" y="12270"/>
                </a:lnTo>
                <a:lnTo>
                  <a:pt x="193196" y="18069"/>
                </a:lnTo>
                <a:lnTo>
                  <a:pt x="179184" y="22185"/>
                </a:lnTo>
                <a:lnTo>
                  <a:pt x="167703" y="24639"/>
                </a:lnTo>
                <a:lnTo>
                  <a:pt x="157413" y="25453"/>
                </a:lnTo>
                <a:lnTo>
                  <a:pt x="301298" y="25453"/>
                </a:lnTo>
                <a:lnTo>
                  <a:pt x="297817" y="19074"/>
                </a:lnTo>
                <a:lnTo>
                  <a:pt x="285637" y="7961"/>
                </a:lnTo>
                <a:lnTo>
                  <a:pt x="271388" y="1861"/>
                </a:lnTo>
                <a:lnTo>
                  <a:pt x="255955" y="0"/>
                </a:lnTo>
                <a:close/>
              </a:path>
            </a:pathLst>
          </a:custGeom>
          <a:solidFill>
            <a:srgbClr val="DD589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2037" name="object 181">
            <a:extLst>
              <a:ext uri="{FF2B5EF4-FFF2-40B4-BE49-F238E27FC236}">
                <a16:creationId xmlns:a16="http://schemas.microsoft.com/office/drawing/2014/main" id="{74F081E0-942C-4667-ACD5-2C4C16A5DCAB}"/>
              </a:ext>
            </a:extLst>
          </p:cNvPr>
          <p:cNvSpPr txBox="1">
            <a:spLocks noChangeArrowheads="1"/>
          </p:cNvSpPr>
          <p:nvPr/>
        </p:nvSpPr>
        <p:spPr bwMode="auto">
          <a:xfrm>
            <a:off x="6237288" y="1319213"/>
            <a:ext cx="2654300" cy="142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8930" rIns="0" bIns="0">
            <a:spAutoFit/>
          </a:bodyPr>
          <a:lstStyle>
            <a:lvl1pPr marL="7938">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15000"/>
              </a:lnSpc>
              <a:spcBef>
                <a:spcPts val="75"/>
              </a:spcBef>
            </a:pPr>
            <a:r>
              <a:rPr lang="zh-CN" altLang="zh-CN" sz="1100" i="1"/>
              <a:t>microservices 体系结构将每个功能元素都放到一个单独的服务中..。</a:t>
            </a:r>
            <a:endParaRPr lang="zh-CN" altLang="zh-CN" sz="1100"/>
          </a:p>
          <a:p>
            <a:endParaRPr lang="zh-CN" altLang="zh-CN" sz="1500">
              <a:latin typeface="Times New Roman" panose="02020603050405020304" pitchFamily="18" charset="0"/>
              <a:cs typeface="Times New Roman" panose="02020603050405020304" pitchFamily="18" charset="0"/>
            </a:endParaRPr>
          </a:p>
          <a:p>
            <a:pPr>
              <a:spcBef>
                <a:spcPts val="38"/>
              </a:spcBef>
            </a:pPr>
            <a:endParaRPr lang="zh-CN" altLang="zh-CN" sz="1100">
              <a:latin typeface="Times New Roman" panose="02020603050405020304" pitchFamily="18" charset="0"/>
              <a:cs typeface="Times New Roman" panose="02020603050405020304" pitchFamily="18" charset="0"/>
            </a:endParaRPr>
          </a:p>
          <a:p>
            <a:pPr>
              <a:lnSpc>
                <a:spcPct val="115000"/>
              </a:lnSpc>
            </a:pPr>
            <a:r>
              <a:rPr lang="zh-CN" altLang="zh-CN" sz="1100" i="1"/>
              <a:t>... 并通过在服务器之间分发这些服务来进行扩展, 并根据需要进行复制。</a:t>
            </a:r>
            <a:endParaRPr lang="zh-CN" altLang="zh-CN" sz="1100"/>
          </a:p>
        </p:txBody>
      </p:sp>
    </p:spTree>
  </p:cSld>
  <p:clrMapOvr>
    <a:masterClrMapping/>
  </p:clrMapOvr>
</p:sld>
</file>

<file path=ppt/slides/slide75.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object 2">
            <a:extLst>
              <a:ext uri="{FF2B5EF4-FFF2-40B4-BE49-F238E27FC236}">
                <a16:creationId xmlns:a16="http://schemas.microsoft.com/office/drawing/2014/main" id="{91BB2F02-B5A4-433F-88ED-633E12F49DDC}"/>
              </a:ext>
            </a:extLst>
          </p:cNvPr>
          <p:cNvSpPr>
            <a:spLocks noGrp="1"/>
          </p:cNvSpPr>
          <p:nvPr>
            <p:ph type="title"/>
          </p:nvPr>
        </p:nvSpPr>
        <p:spPr>
          <a:xfrm>
            <a:off x="360363" y="174625"/>
            <a:ext cx="3470275" cy="688975"/>
          </a:xfrm>
        </p:spPr>
        <p:txBody>
          <a:bodyPr/>
          <a:lstStyle/>
          <a:p>
            <a:pPr algn="l"/>
            <a:r>
              <a:rPr lang="zh-CN" altLang="zh-CN">
                <a:solidFill>
                  <a:schemeClr val="bg1"/>
                </a:solidFill>
              </a:rPr>
              <a:t>部署</a:t>
            </a:r>
          </a:p>
        </p:txBody>
      </p:sp>
      <p:sp>
        <p:nvSpPr>
          <p:cNvPr id="122883" name="object 3">
            <a:extLst>
              <a:ext uri="{FF2B5EF4-FFF2-40B4-BE49-F238E27FC236}">
                <a16:creationId xmlns:a16="http://schemas.microsoft.com/office/drawing/2014/main" id="{6D828081-545B-4F99-A4EC-C2070D667284}"/>
              </a:ext>
            </a:extLst>
          </p:cNvPr>
          <p:cNvSpPr>
            <a:spLocks noChangeArrowheads="1"/>
          </p:cNvSpPr>
          <p:nvPr/>
        </p:nvSpPr>
        <p:spPr bwMode="auto">
          <a:xfrm>
            <a:off x="8350250" y="3032125"/>
            <a:ext cx="582613" cy="569913"/>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2884" name="object 4">
            <a:extLst>
              <a:ext uri="{FF2B5EF4-FFF2-40B4-BE49-F238E27FC236}">
                <a16:creationId xmlns:a16="http://schemas.microsoft.com/office/drawing/2014/main" id="{CE9720A4-7D62-4F49-87F5-E045A3D35E32}"/>
              </a:ext>
            </a:extLst>
          </p:cNvPr>
          <p:cNvSpPr>
            <a:spLocks noChangeArrowheads="1"/>
          </p:cNvSpPr>
          <p:nvPr/>
        </p:nvSpPr>
        <p:spPr bwMode="auto">
          <a:xfrm>
            <a:off x="2827338" y="3157538"/>
            <a:ext cx="5740400" cy="319087"/>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2885" name="object 5">
            <a:extLst>
              <a:ext uri="{FF2B5EF4-FFF2-40B4-BE49-F238E27FC236}">
                <a16:creationId xmlns:a16="http://schemas.microsoft.com/office/drawing/2014/main" id="{EFCD1716-364D-44E1-A20F-024C596D52EB}"/>
              </a:ext>
            </a:extLst>
          </p:cNvPr>
          <p:cNvSpPr>
            <a:spLocks noChangeArrowheads="1"/>
          </p:cNvSpPr>
          <p:nvPr/>
        </p:nvSpPr>
        <p:spPr bwMode="auto">
          <a:xfrm>
            <a:off x="3751263" y="3089275"/>
            <a:ext cx="503237" cy="44450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2886" name="object 6">
            <a:extLst>
              <a:ext uri="{FF2B5EF4-FFF2-40B4-BE49-F238E27FC236}">
                <a16:creationId xmlns:a16="http://schemas.microsoft.com/office/drawing/2014/main" id="{5403E24D-ECA6-4A59-8920-5DAF67752D4B}"/>
              </a:ext>
            </a:extLst>
          </p:cNvPr>
          <p:cNvSpPr>
            <a:spLocks noChangeArrowheads="1"/>
          </p:cNvSpPr>
          <p:nvPr/>
        </p:nvSpPr>
        <p:spPr bwMode="auto">
          <a:xfrm>
            <a:off x="4835525" y="3089275"/>
            <a:ext cx="503238" cy="444500"/>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2887" name="object 7">
            <a:extLst>
              <a:ext uri="{FF2B5EF4-FFF2-40B4-BE49-F238E27FC236}">
                <a16:creationId xmlns:a16="http://schemas.microsoft.com/office/drawing/2014/main" id="{0D776F72-8932-4401-A2C4-D45C81C90252}"/>
              </a:ext>
            </a:extLst>
          </p:cNvPr>
          <p:cNvSpPr>
            <a:spLocks noChangeArrowheads="1"/>
          </p:cNvSpPr>
          <p:nvPr/>
        </p:nvSpPr>
        <p:spPr bwMode="auto">
          <a:xfrm>
            <a:off x="5919788" y="3089275"/>
            <a:ext cx="501650" cy="444500"/>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2888" name="object 8">
            <a:extLst>
              <a:ext uri="{FF2B5EF4-FFF2-40B4-BE49-F238E27FC236}">
                <a16:creationId xmlns:a16="http://schemas.microsoft.com/office/drawing/2014/main" id="{352CB0B2-BC05-4375-A2EE-60707ED37961}"/>
              </a:ext>
            </a:extLst>
          </p:cNvPr>
          <p:cNvSpPr>
            <a:spLocks noChangeArrowheads="1"/>
          </p:cNvSpPr>
          <p:nvPr/>
        </p:nvSpPr>
        <p:spPr bwMode="auto">
          <a:xfrm>
            <a:off x="7004050" y="3089275"/>
            <a:ext cx="501650" cy="444500"/>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2889" name="object 9">
            <a:extLst>
              <a:ext uri="{FF2B5EF4-FFF2-40B4-BE49-F238E27FC236}">
                <a16:creationId xmlns:a16="http://schemas.microsoft.com/office/drawing/2014/main" id="{0EA34130-7240-4802-8602-B8BB0D3DD530}"/>
              </a:ext>
            </a:extLst>
          </p:cNvPr>
          <p:cNvSpPr>
            <a:spLocks noChangeArrowheads="1"/>
          </p:cNvSpPr>
          <p:nvPr/>
        </p:nvSpPr>
        <p:spPr bwMode="auto">
          <a:xfrm>
            <a:off x="2805113" y="3111500"/>
            <a:ext cx="411162" cy="400050"/>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2890" name="object 10">
            <a:extLst>
              <a:ext uri="{FF2B5EF4-FFF2-40B4-BE49-F238E27FC236}">
                <a16:creationId xmlns:a16="http://schemas.microsoft.com/office/drawing/2014/main" id="{045760CD-1AD2-45FF-AADC-85AFDFB8F8E7}"/>
              </a:ext>
            </a:extLst>
          </p:cNvPr>
          <p:cNvSpPr>
            <a:spLocks noChangeArrowheads="1"/>
          </p:cNvSpPr>
          <p:nvPr/>
        </p:nvSpPr>
        <p:spPr bwMode="auto">
          <a:xfrm>
            <a:off x="2428875" y="3716338"/>
            <a:ext cx="1095375" cy="708025"/>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2891" name="object 11">
            <a:extLst>
              <a:ext uri="{FF2B5EF4-FFF2-40B4-BE49-F238E27FC236}">
                <a16:creationId xmlns:a16="http://schemas.microsoft.com/office/drawing/2014/main" id="{01A0DAC1-ED0E-4E36-8A78-460C770F34F4}"/>
              </a:ext>
            </a:extLst>
          </p:cNvPr>
          <p:cNvSpPr>
            <a:spLocks noChangeArrowheads="1"/>
          </p:cNvSpPr>
          <p:nvPr/>
        </p:nvSpPr>
        <p:spPr bwMode="auto">
          <a:xfrm>
            <a:off x="3455988" y="3716338"/>
            <a:ext cx="2166937" cy="708025"/>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2892" name="object 12">
            <a:extLst>
              <a:ext uri="{FF2B5EF4-FFF2-40B4-BE49-F238E27FC236}">
                <a16:creationId xmlns:a16="http://schemas.microsoft.com/office/drawing/2014/main" id="{BE86A796-EADC-45E5-8F8E-1304E8E5D62D}"/>
              </a:ext>
            </a:extLst>
          </p:cNvPr>
          <p:cNvSpPr>
            <a:spLocks noChangeArrowheads="1"/>
          </p:cNvSpPr>
          <p:nvPr/>
        </p:nvSpPr>
        <p:spPr bwMode="auto">
          <a:xfrm>
            <a:off x="5680075" y="3727450"/>
            <a:ext cx="2144713" cy="661988"/>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2893" name="object 13">
            <a:extLst>
              <a:ext uri="{FF2B5EF4-FFF2-40B4-BE49-F238E27FC236}">
                <a16:creationId xmlns:a16="http://schemas.microsoft.com/office/drawing/2014/main" id="{0B3D6B2E-A557-439A-966D-2057DE7A1AA1}"/>
              </a:ext>
            </a:extLst>
          </p:cNvPr>
          <p:cNvSpPr txBox="1">
            <a:spLocks noChangeArrowheads="1"/>
          </p:cNvSpPr>
          <p:nvPr/>
        </p:nvSpPr>
        <p:spPr bwMode="auto">
          <a:xfrm>
            <a:off x="2536825" y="2406650"/>
            <a:ext cx="1027113"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8037" rIns="0" bIns="0">
            <a:spAutoFit/>
          </a:bodyPr>
          <a:lstStyle>
            <a:lvl1pPr marL="635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21000"/>
              </a:lnSpc>
              <a:spcBef>
                <a:spcPts val="63"/>
              </a:spcBef>
            </a:pPr>
            <a:r>
              <a:rPr lang="zh-CN" altLang="zh-CN" sz="1000" b="1">
                <a:solidFill>
                  <a:srgbClr val="2A69A2"/>
                </a:solidFill>
                <a:latin typeface="Arial Black" panose="020B0A04020102020204" pitchFamily="34" charset="0"/>
              </a:rPr>
              <a:t>编译、单元和</a:t>
            </a:r>
            <a:endParaRPr lang="zh-CN" altLang="zh-CN" sz="1000">
              <a:latin typeface="Arial Black" panose="020B0A04020102020204" pitchFamily="34" charset="0"/>
            </a:endParaRPr>
          </a:p>
          <a:p>
            <a:pPr algn="ctr">
              <a:spcBef>
                <a:spcPts val="263"/>
              </a:spcBef>
            </a:pPr>
            <a:r>
              <a:rPr lang="zh-CN" altLang="zh-CN" sz="1000" b="1">
                <a:solidFill>
                  <a:srgbClr val="2A69A2"/>
                </a:solidFill>
                <a:latin typeface="Arial Black" panose="020B0A04020102020204" pitchFamily="34" charset="0"/>
              </a:rPr>
              <a:t>功能测试</a:t>
            </a:r>
            <a:endParaRPr lang="zh-CN" altLang="zh-CN" sz="1000">
              <a:latin typeface="Arial Black" panose="020B0A04020102020204" pitchFamily="34" charset="0"/>
            </a:endParaRPr>
          </a:p>
        </p:txBody>
      </p:sp>
      <p:sp>
        <p:nvSpPr>
          <p:cNvPr id="122894" name="object 14">
            <a:extLst>
              <a:ext uri="{FF2B5EF4-FFF2-40B4-BE49-F238E27FC236}">
                <a16:creationId xmlns:a16="http://schemas.microsoft.com/office/drawing/2014/main" id="{2F2E2608-0832-4941-A277-0F683613073C}"/>
              </a:ext>
            </a:extLst>
          </p:cNvPr>
          <p:cNvSpPr txBox="1">
            <a:spLocks noChangeArrowheads="1"/>
          </p:cNvSpPr>
          <p:nvPr/>
        </p:nvSpPr>
        <p:spPr bwMode="auto">
          <a:xfrm>
            <a:off x="4714875" y="2406650"/>
            <a:ext cx="785813"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8037" rIns="0" bIns="0">
            <a:spAutoFit/>
          </a:bodyPr>
          <a:lstStyle>
            <a:lvl1pPr marL="257175" indent="-249238">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1000"/>
              </a:lnSpc>
              <a:spcBef>
                <a:spcPts val="63"/>
              </a:spcBef>
            </a:pPr>
            <a:r>
              <a:rPr lang="zh-CN" altLang="zh-CN" sz="1000" b="1">
                <a:solidFill>
                  <a:srgbClr val="2A69A2"/>
                </a:solidFill>
                <a:latin typeface="Arial Black" panose="020B0A04020102020204" pitchFamily="34" charset="0"/>
              </a:rPr>
              <a:t>集成测试</a:t>
            </a:r>
            <a:endParaRPr lang="zh-CN" altLang="zh-CN" sz="1000">
              <a:latin typeface="Arial Black" panose="020B0A04020102020204" pitchFamily="34" charset="0"/>
            </a:endParaRPr>
          </a:p>
        </p:txBody>
      </p:sp>
      <p:sp>
        <p:nvSpPr>
          <p:cNvPr id="122895" name="object 15">
            <a:extLst>
              <a:ext uri="{FF2B5EF4-FFF2-40B4-BE49-F238E27FC236}">
                <a16:creationId xmlns:a16="http://schemas.microsoft.com/office/drawing/2014/main" id="{26C5B925-DD86-4087-B448-56C19C94E5DA}"/>
              </a:ext>
            </a:extLst>
          </p:cNvPr>
          <p:cNvSpPr txBox="1">
            <a:spLocks noChangeArrowheads="1"/>
          </p:cNvSpPr>
          <p:nvPr/>
        </p:nvSpPr>
        <p:spPr bwMode="auto">
          <a:xfrm>
            <a:off x="3640138" y="2406650"/>
            <a:ext cx="792162"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8037" rIns="0" bIns="0">
            <a:spAutoFit/>
          </a:bodyPr>
          <a:lstStyle>
            <a:lvl1pPr marL="261938" indent="-252413">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1000"/>
              </a:lnSpc>
              <a:spcBef>
                <a:spcPts val="63"/>
              </a:spcBef>
            </a:pPr>
            <a:r>
              <a:rPr lang="zh-CN" altLang="zh-CN" sz="1000" b="1">
                <a:solidFill>
                  <a:srgbClr val="2A69A2"/>
                </a:solidFill>
                <a:latin typeface="Arial Black" panose="020B0A04020102020204" pitchFamily="34" charset="0"/>
              </a:rPr>
              <a:t>验收测试</a:t>
            </a:r>
            <a:endParaRPr lang="zh-CN" altLang="zh-CN" sz="1000">
              <a:latin typeface="Arial Black" panose="020B0A04020102020204" pitchFamily="34" charset="0"/>
            </a:endParaRPr>
          </a:p>
        </p:txBody>
      </p:sp>
      <p:sp>
        <p:nvSpPr>
          <p:cNvPr id="122896" name="object 16">
            <a:extLst>
              <a:ext uri="{FF2B5EF4-FFF2-40B4-BE49-F238E27FC236}">
                <a16:creationId xmlns:a16="http://schemas.microsoft.com/office/drawing/2014/main" id="{3DE77470-956D-4FC6-8FE1-43122E937994}"/>
              </a:ext>
            </a:extLst>
          </p:cNvPr>
          <p:cNvSpPr txBox="1">
            <a:spLocks noChangeArrowheads="1"/>
          </p:cNvSpPr>
          <p:nvPr/>
        </p:nvSpPr>
        <p:spPr bwMode="auto">
          <a:xfrm>
            <a:off x="5662613" y="2406650"/>
            <a:ext cx="2112962"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8037" rIns="0" bIns="0">
            <a:spAutoFit/>
          </a:bodyPr>
          <a:lstStyle>
            <a:lvl1pPr marL="430213" indent="-420688">
              <a:tabLst>
                <a:tab pos="1214438" algn="l"/>
                <a:tab pos="1524000" algn="l"/>
              </a:tabLst>
              <a:defRPr>
                <a:solidFill>
                  <a:schemeClr val="tx1"/>
                </a:solidFill>
                <a:latin typeface="Calibri" panose="020F0502020204030204" pitchFamily="34" charset="0"/>
                <a:ea typeface="宋体" panose="02010600030101010101" pitchFamily="2" charset="-122"/>
              </a:defRPr>
            </a:lvl1pPr>
            <a:lvl2pPr marL="742950" indent="-285750">
              <a:tabLst>
                <a:tab pos="1214438" algn="l"/>
                <a:tab pos="1524000" algn="l"/>
              </a:tabLst>
              <a:defRPr>
                <a:solidFill>
                  <a:schemeClr val="tx1"/>
                </a:solidFill>
                <a:latin typeface="Calibri" panose="020F0502020204030204" pitchFamily="34" charset="0"/>
                <a:ea typeface="宋体" panose="02010600030101010101" pitchFamily="2" charset="-122"/>
              </a:defRPr>
            </a:lvl2pPr>
            <a:lvl3pPr marL="1143000" indent="-228600">
              <a:tabLst>
                <a:tab pos="1214438" algn="l"/>
                <a:tab pos="1524000" algn="l"/>
              </a:tabLst>
              <a:defRPr>
                <a:solidFill>
                  <a:schemeClr val="tx1"/>
                </a:solidFill>
                <a:latin typeface="Calibri" panose="020F0502020204030204" pitchFamily="34" charset="0"/>
                <a:ea typeface="宋体" panose="02010600030101010101" pitchFamily="2" charset="-122"/>
              </a:defRPr>
            </a:lvl3pPr>
            <a:lvl4pPr marL="1600200" indent="-228600">
              <a:tabLst>
                <a:tab pos="1214438" algn="l"/>
                <a:tab pos="1524000" algn="l"/>
              </a:tabLst>
              <a:defRPr>
                <a:solidFill>
                  <a:schemeClr val="tx1"/>
                </a:solidFill>
                <a:latin typeface="Calibri" panose="020F0502020204030204" pitchFamily="34" charset="0"/>
                <a:ea typeface="宋体" panose="02010600030101010101" pitchFamily="2" charset="-122"/>
              </a:defRPr>
            </a:lvl4pPr>
            <a:lvl5pPr marL="2057400" indent="-228600">
              <a:tabLst>
                <a:tab pos="1214438" algn="l"/>
                <a:tab pos="15240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1214438" algn="l"/>
                <a:tab pos="15240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1214438" algn="l"/>
                <a:tab pos="15240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1214438" algn="l"/>
                <a:tab pos="15240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1214438" algn="l"/>
                <a:tab pos="1524000" algn="l"/>
              </a:tabLst>
              <a:defRPr>
                <a:solidFill>
                  <a:schemeClr val="tx1"/>
                </a:solidFill>
                <a:latin typeface="Calibri" panose="020F0502020204030204" pitchFamily="34" charset="0"/>
                <a:ea typeface="宋体" panose="02010600030101010101" pitchFamily="2" charset="-122"/>
              </a:defRPr>
            </a:lvl9pPr>
          </a:lstStyle>
          <a:p>
            <a:pPr>
              <a:lnSpc>
                <a:spcPct val="121000"/>
              </a:lnSpc>
              <a:spcBef>
                <a:spcPts val="63"/>
              </a:spcBef>
            </a:pPr>
            <a:r>
              <a:rPr lang="zh-CN" altLang="zh-CN" sz="1000" b="1">
                <a:solidFill>
                  <a:srgbClr val="2A69A2"/>
                </a:solidFill>
                <a:latin typeface="Arial Black" panose="020B0A04020102020204" pitchFamily="34" charset="0"/>
              </a:rPr>
              <a:t>用户验收性能测试测试</a:t>
            </a:r>
            <a:endParaRPr lang="zh-CN" altLang="zh-CN" sz="1000">
              <a:latin typeface="Arial Black" panose="020B0A04020102020204" pitchFamily="34" charset="0"/>
            </a:endParaRPr>
          </a:p>
        </p:txBody>
      </p:sp>
      <p:sp>
        <p:nvSpPr>
          <p:cNvPr id="122897" name="object 17">
            <a:extLst>
              <a:ext uri="{FF2B5EF4-FFF2-40B4-BE49-F238E27FC236}">
                <a16:creationId xmlns:a16="http://schemas.microsoft.com/office/drawing/2014/main" id="{743D25B2-E60F-4033-B509-48962B145B1B}"/>
              </a:ext>
            </a:extLst>
          </p:cNvPr>
          <p:cNvSpPr txBox="1">
            <a:spLocks noChangeArrowheads="1"/>
          </p:cNvSpPr>
          <p:nvPr/>
        </p:nvSpPr>
        <p:spPr bwMode="auto">
          <a:xfrm>
            <a:off x="8996363" y="3067050"/>
            <a:ext cx="771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8037" rIns="0" bIns="0">
            <a:spAutoFit/>
          </a:bodyPr>
          <a:lstStyle>
            <a:lvl1pPr marL="7938" indent="58738">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1000"/>
              </a:lnSpc>
              <a:spcBef>
                <a:spcPts val="63"/>
              </a:spcBef>
            </a:pPr>
            <a:r>
              <a:rPr lang="zh-CN" altLang="zh-CN" sz="1000" b="1">
                <a:solidFill>
                  <a:srgbClr val="2A69A2"/>
                </a:solidFill>
                <a:latin typeface="Arial Black" panose="020B0A04020102020204" pitchFamily="34" charset="0"/>
              </a:rPr>
              <a:t>部署到生产</a:t>
            </a:r>
            <a:endParaRPr lang="zh-CN" altLang="zh-CN" sz="1000">
              <a:latin typeface="Arial Black" panose="020B0A04020102020204" pitchFamily="34" charset="0"/>
            </a:endParaRPr>
          </a:p>
        </p:txBody>
      </p:sp>
      <p:sp>
        <p:nvSpPr>
          <p:cNvPr id="122898" name="object 18">
            <a:extLst>
              <a:ext uri="{FF2B5EF4-FFF2-40B4-BE49-F238E27FC236}">
                <a16:creationId xmlns:a16="http://schemas.microsoft.com/office/drawing/2014/main" id="{EBB2B938-D40B-42BA-9C5B-3F36FB517EEC}"/>
              </a:ext>
            </a:extLst>
          </p:cNvPr>
          <p:cNvSpPr>
            <a:spLocks/>
          </p:cNvSpPr>
          <p:nvPr/>
        </p:nvSpPr>
        <p:spPr bwMode="auto">
          <a:xfrm>
            <a:off x="8421688" y="3070225"/>
            <a:ext cx="438150" cy="433388"/>
          </a:xfrm>
          <a:custGeom>
            <a:avLst/>
            <a:gdLst>
              <a:gd name="T0" fmla="*/ 52889 w 622934"/>
              <a:gd name="T1" fmla="*/ 4 h 615314"/>
              <a:gd name="T2" fmla="*/ 44752 w 622934"/>
              <a:gd name="T3" fmla="*/ 644 h 615314"/>
              <a:gd name="T4" fmla="*/ 30458 w 622934"/>
              <a:gd name="T5" fmla="*/ 5054 h 615314"/>
              <a:gd name="T6" fmla="*/ 18415 w 622934"/>
              <a:gd name="T7" fmla="*/ 13016 h 615314"/>
              <a:gd name="T8" fmla="*/ 9044 w 622934"/>
              <a:gd name="T9" fmla="*/ 23785 h 615314"/>
              <a:gd name="T10" fmla="*/ 2765 w 622934"/>
              <a:gd name="T11" fmla="*/ 36614 h 615314"/>
              <a:gd name="T12" fmla="*/ 0 w 622934"/>
              <a:gd name="T13" fmla="*/ 50755 h 615314"/>
              <a:gd name="T14" fmla="*/ 1169 w 622934"/>
              <a:gd name="T15" fmla="*/ 65465 h 615314"/>
              <a:gd name="T16" fmla="*/ 6693 w 622934"/>
              <a:gd name="T17" fmla="*/ 79997 h 615314"/>
              <a:gd name="T18" fmla="*/ 17901 w 622934"/>
              <a:gd name="T19" fmla="*/ 93310 h 615314"/>
              <a:gd name="T20" fmla="*/ 32673 w 622934"/>
              <a:gd name="T21" fmla="*/ 101914 h 615314"/>
              <a:gd name="T22" fmla="*/ 48844 w 622934"/>
              <a:gd name="T23" fmla="*/ 106084 h 615314"/>
              <a:gd name="T24" fmla="*/ 60612 w 622934"/>
              <a:gd name="T25" fmla="*/ 106466 h 615314"/>
              <a:gd name="T26" fmla="*/ 78193 w 622934"/>
              <a:gd name="T27" fmla="*/ 101808 h 615314"/>
              <a:gd name="T28" fmla="*/ 90343 w 622934"/>
              <a:gd name="T29" fmla="*/ 93506 h 615314"/>
              <a:gd name="T30" fmla="*/ 99436 w 622934"/>
              <a:gd name="T31" fmla="*/ 81710 h 615314"/>
              <a:gd name="T32" fmla="*/ 102980 w 622934"/>
              <a:gd name="T33" fmla="*/ 73752 h 615314"/>
              <a:gd name="T34" fmla="*/ 51926 w 622934"/>
              <a:gd name="T35" fmla="*/ 72281 h 615314"/>
              <a:gd name="T36" fmla="*/ 42312 w 622934"/>
              <a:gd name="T37" fmla="*/ 62544 h 615314"/>
              <a:gd name="T38" fmla="*/ 42220 w 622934"/>
              <a:gd name="T39" fmla="*/ 47326 h 615314"/>
              <a:gd name="T40" fmla="*/ 52289 w 622934"/>
              <a:gd name="T41" fmla="*/ 36428 h 615314"/>
              <a:gd name="T42" fmla="*/ 105173 w 622934"/>
              <a:gd name="T43" fmla="*/ 34836 h 615314"/>
              <a:gd name="T44" fmla="*/ 100899 w 622934"/>
              <a:gd name="T45" fmla="*/ 24269 h 615314"/>
              <a:gd name="T46" fmla="*/ 87750 w 622934"/>
              <a:gd name="T47" fmla="*/ 9836 h 615314"/>
              <a:gd name="T48" fmla="*/ 71389 w 622934"/>
              <a:gd name="T49" fmla="*/ 2148 h 615314"/>
              <a:gd name="T50" fmla="*/ 53461 w 622934"/>
              <a:gd name="T51" fmla="*/ 0 h 615314"/>
              <a:gd name="T52" fmla="*/ 59877 w 622934"/>
              <a:gd name="T53" fmla="*/ 34836 h 615314"/>
              <a:gd name="T54" fmla="*/ 72733 w 622934"/>
              <a:gd name="T55" fmla="*/ 40147 h 615314"/>
              <a:gd name="T56" fmla="*/ 78002 w 622934"/>
              <a:gd name="T57" fmla="*/ 53342 h 615314"/>
              <a:gd name="T58" fmla="*/ 72678 w 622934"/>
              <a:gd name="T59" fmla="*/ 67941 h 615314"/>
              <a:gd name="T60" fmla="*/ 59062 w 622934"/>
              <a:gd name="T61" fmla="*/ 73752 h 615314"/>
              <a:gd name="T62" fmla="*/ 105157 w 622934"/>
              <a:gd name="T63" fmla="*/ 66577 h 615314"/>
              <a:gd name="T64" fmla="*/ 107190 w 622934"/>
              <a:gd name="T65" fmla="*/ 48271 h 615314"/>
              <a:gd name="T66" fmla="*/ 105173 w 622934"/>
              <a:gd name="T67" fmla="*/ 34836 h 61531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22934" h="615314">
                <a:moveTo>
                  <a:pt x="310554" y="0"/>
                </a:moveTo>
                <a:lnTo>
                  <a:pt x="307228" y="24"/>
                </a:lnTo>
                <a:lnTo>
                  <a:pt x="305624" y="24"/>
                </a:lnTo>
                <a:lnTo>
                  <a:pt x="259966" y="3715"/>
                </a:lnTo>
                <a:lnTo>
                  <a:pt x="216966" y="13606"/>
                </a:lnTo>
                <a:lnTo>
                  <a:pt x="176930" y="29157"/>
                </a:lnTo>
                <a:lnTo>
                  <a:pt x="140163" y="49832"/>
                </a:lnTo>
                <a:lnTo>
                  <a:pt x="106971" y="75092"/>
                </a:lnTo>
                <a:lnTo>
                  <a:pt x="77660" y="104399"/>
                </a:lnTo>
                <a:lnTo>
                  <a:pt x="52534" y="137215"/>
                </a:lnTo>
                <a:lnTo>
                  <a:pt x="31900" y="173001"/>
                </a:lnTo>
                <a:lnTo>
                  <a:pt x="16062" y="211221"/>
                </a:lnTo>
                <a:lnTo>
                  <a:pt x="5327" y="251336"/>
                </a:lnTo>
                <a:lnTo>
                  <a:pt x="0" y="292808"/>
                </a:lnTo>
                <a:lnTo>
                  <a:pt x="385" y="335098"/>
                </a:lnTo>
                <a:lnTo>
                  <a:pt x="6790" y="377670"/>
                </a:lnTo>
                <a:lnTo>
                  <a:pt x="19519" y="419984"/>
                </a:lnTo>
                <a:lnTo>
                  <a:pt x="38877" y="461504"/>
                </a:lnTo>
                <a:lnTo>
                  <a:pt x="68053" y="503397"/>
                </a:lnTo>
                <a:lnTo>
                  <a:pt x="103981" y="538302"/>
                </a:lnTo>
                <a:lnTo>
                  <a:pt x="145086" y="566417"/>
                </a:lnTo>
                <a:lnTo>
                  <a:pt x="189795" y="587940"/>
                </a:lnTo>
                <a:lnTo>
                  <a:pt x="236534" y="603068"/>
                </a:lnTo>
                <a:lnTo>
                  <a:pt x="283729" y="612000"/>
                </a:lnTo>
                <a:lnTo>
                  <a:pt x="329808" y="614934"/>
                </a:lnTo>
                <a:lnTo>
                  <a:pt x="352091" y="614204"/>
                </a:lnTo>
                <a:lnTo>
                  <a:pt x="393816" y="608429"/>
                </a:lnTo>
                <a:lnTo>
                  <a:pt x="454219" y="587331"/>
                </a:lnTo>
                <a:lnTo>
                  <a:pt x="491611" y="565963"/>
                </a:lnTo>
                <a:lnTo>
                  <a:pt x="524795" y="539439"/>
                </a:lnTo>
                <a:lnTo>
                  <a:pt x="553539" y="507874"/>
                </a:lnTo>
                <a:lnTo>
                  <a:pt x="577616" y="471383"/>
                </a:lnTo>
                <a:lnTo>
                  <a:pt x="596796" y="430082"/>
                </a:lnTo>
                <a:lnTo>
                  <a:pt x="598205" y="425471"/>
                </a:lnTo>
                <a:lnTo>
                  <a:pt x="342289" y="425471"/>
                </a:lnTo>
                <a:lnTo>
                  <a:pt x="301633" y="416987"/>
                </a:lnTo>
                <a:lnTo>
                  <a:pt x="268366" y="394331"/>
                </a:lnTo>
                <a:lnTo>
                  <a:pt x="245788" y="360821"/>
                </a:lnTo>
                <a:lnTo>
                  <a:pt x="237202" y="319777"/>
                </a:lnTo>
                <a:lnTo>
                  <a:pt x="245256" y="273020"/>
                </a:lnTo>
                <a:lnTo>
                  <a:pt x="268509" y="235325"/>
                </a:lnTo>
                <a:lnTo>
                  <a:pt x="303740" y="210155"/>
                </a:lnTo>
                <a:lnTo>
                  <a:pt x="347727" y="200971"/>
                </a:lnTo>
                <a:lnTo>
                  <a:pt x="610947" y="200971"/>
                </a:lnTo>
                <a:lnTo>
                  <a:pt x="607285" y="186328"/>
                </a:lnTo>
                <a:lnTo>
                  <a:pt x="586116" y="140010"/>
                </a:lnTo>
                <a:lnTo>
                  <a:pt x="554070" y="96157"/>
                </a:lnTo>
                <a:lnTo>
                  <a:pt x="509730" y="56743"/>
                </a:lnTo>
                <a:lnTo>
                  <a:pt x="463577" y="29899"/>
                </a:lnTo>
                <a:lnTo>
                  <a:pt x="414694" y="12391"/>
                </a:lnTo>
                <a:lnTo>
                  <a:pt x="363535" y="2873"/>
                </a:lnTo>
                <a:lnTo>
                  <a:pt x="310554" y="0"/>
                </a:lnTo>
                <a:close/>
              </a:path>
              <a:path w="622934" h="615314">
                <a:moveTo>
                  <a:pt x="610947" y="200971"/>
                </a:moveTo>
                <a:lnTo>
                  <a:pt x="347825" y="200971"/>
                </a:lnTo>
                <a:lnTo>
                  <a:pt x="389214" y="209123"/>
                </a:lnTo>
                <a:lnTo>
                  <a:pt x="422500" y="231607"/>
                </a:lnTo>
                <a:lnTo>
                  <a:pt x="444769" y="265463"/>
                </a:lnTo>
                <a:lnTo>
                  <a:pt x="453107" y="307733"/>
                </a:lnTo>
                <a:lnTo>
                  <a:pt x="445111" y="354648"/>
                </a:lnTo>
                <a:lnTo>
                  <a:pt x="422181" y="391952"/>
                </a:lnTo>
                <a:lnTo>
                  <a:pt x="387210" y="416581"/>
                </a:lnTo>
                <a:lnTo>
                  <a:pt x="343089" y="425471"/>
                </a:lnTo>
                <a:lnTo>
                  <a:pt x="598205" y="425471"/>
                </a:lnTo>
                <a:lnTo>
                  <a:pt x="610849" y="384086"/>
                </a:lnTo>
                <a:lnTo>
                  <a:pt x="619546" y="333513"/>
                </a:lnTo>
                <a:lnTo>
                  <a:pt x="622658" y="278476"/>
                </a:lnTo>
                <a:lnTo>
                  <a:pt x="618993" y="233141"/>
                </a:lnTo>
                <a:lnTo>
                  <a:pt x="610947" y="200971"/>
                </a:lnTo>
                <a:close/>
              </a:path>
            </a:pathLst>
          </a:custGeom>
          <a:solidFill>
            <a:srgbClr val="3DB5B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2899" name="object 19">
            <a:extLst>
              <a:ext uri="{FF2B5EF4-FFF2-40B4-BE49-F238E27FC236}">
                <a16:creationId xmlns:a16="http://schemas.microsoft.com/office/drawing/2014/main" id="{A40E347B-C87E-4CE3-87EF-40131FD242D6}"/>
              </a:ext>
            </a:extLst>
          </p:cNvPr>
          <p:cNvSpPr>
            <a:spLocks noChangeArrowheads="1"/>
          </p:cNvSpPr>
          <p:nvPr/>
        </p:nvSpPr>
        <p:spPr bwMode="auto">
          <a:xfrm>
            <a:off x="8583613" y="3214688"/>
            <a:ext cx="163512" cy="160337"/>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2900" name="object 20">
            <a:extLst>
              <a:ext uri="{FF2B5EF4-FFF2-40B4-BE49-F238E27FC236}">
                <a16:creationId xmlns:a16="http://schemas.microsoft.com/office/drawing/2014/main" id="{B0454074-DA2E-46ED-B6DB-E5896DE8D184}"/>
              </a:ext>
            </a:extLst>
          </p:cNvPr>
          <p:cNvSpPr>
            <a:spLocks/>
          </p:cNvSpPr>
          <p:nvPr/>
        </p:nvSpPr>
        <p:spPr bwMode="auto">
          <a:xfrm>
            <a:off x="8421688" y="3070225"/>
            <a:ext cx="438150" cy="433388"/>
          </a:xfrm>
          <a:custGeom>
            <a:avLst/>
            <a:gdLst>
              <a:gd name="T0" fmla="*/ 53461 w 622934"/>
              <a:gd name="T1" fmla="*/ 0 h 615314"/>
              <a:gd name="T2" fmla="*/ 53181 w 622934"/>
              <a:gd name="T3" fmla="*/ 0 h 615314"/>
              <a:gd name="T4" fmla="*/ 52889 w 622934"/>
              <a:gd name="T5" fmla="*/ 4 h 615314"/>
              <a:gd name="T6" fmla="*/ 52613 w 622934"/>
              <a:gd name="T7" fmla="*/ 4 h 615314"/>
              <a:gd name="T8" fmla="*/ 44753 w 622934"/>
              <a:gd name="T9" fmla="*/ 644 h 615314"/>
              <a:gd name="T10" fmla="*/ 37351 w 622934"/>
              <a:gd name="T11" fmla="*/ 2358 h 615314"/>
              <a:gd name="T12" fmla="*/ 30459 w 622934"/>
              <a:gd name="T13" fmla="*/ 5054 h 615314"/>
              <a:gd name="T14" fmla="*/ 24129 w 622934"/>
              <a:gd name="T15" fmla="*/ 8639 h 615314"/>
              <a:gd name="T16" fmla="*/ 18415 w 622934"/>
              <a:gd name="T17" fmla="*/ 13017 h 615314"/>
              <a:gd name="T18" fmla="*/ 13369 w 622934"/>
              <a:gd name="T19" fmla="*/ 18097 h 615314"/>
              <a:gd name="T20" fmla="*/ 9044 w 622934"/>
              <a:gd name="T21" fmla="*/ 23785 h 615314"/>
              <a:gd name="T22" fmla="*/ 5491 w 622934"/>
              <a:gd name="T23" fmla="*/ 29989 h 615314"/>
              <a:gd name="T24" fmla="*/ 2765 w 622934"/>
              <a:gd name="T25" fmla="*/ 36614 h 615314"/>
              <a:gd name="T26" fmla="*/ 917 w 622934"/>
              <a:gd name="T27" fmla="*/ 43567 h 615314"/>
              <a:gd name="T28" fmla="*/ 0 w 622934"/>
              <a:gd name="T29" fmla="*/ 50755 h 615314"/>
              <a:gd name="T30" fmla="*/ 66 w 622934"/>
              <a:gd name="T31" fmla="*/ 58086 h 615314"/>
              <a:gd name="T32" fmla="*/ 1169 w 622934"/>
              <a:gd name="T33" fmla="*/ 65465 h 615314"/>
              <a:gd name="T34" fmla="*/ 3360 w 622934"/>
              <a:gd name="T35" fmla="*/ 72800 h 615314"/>
              <a:gd name="T36" fmla="*/ 6693 w 622934"/>
              <a:gd name="T37" fmla="*/ 79997 h 615314"/>
              <a:gd name="T38" fmla="*/ 11715 w 622934"/>
              <a:gd name="T39" fmla="*/ 87260 h 615314"/>
              <a:gd name="T40" fmla="*/ 17901 w 622934"/>
              <a:gd name="T41" fmla="*/ 93310 h 615314"/>
              <a:gd name="T42" fmla="*/ 24976 w 622934"/>
              <a:gd name="T43" fmla="*/ 98183 h 615314"/>
              <a:gd name="T44" fmla="*/ 32673 w 622934"/>
              <a:gd name="T45" fmla="*/ 101914 h 615314"/>
              <a:gd name="T46" fmla="*/ 40719 w 622934"/>
              <a:gd name="T47" fmla="*/ 104536 h 615314"/>
              <a:gd name="T48" fmla="*/ 48844 w 622934"/>
              <a:gd name="T49" fmla="*/ 106084 h 615314"/>
              <a:gd name="T50" fmla="*/ 56776 w 622934"/>
              <a:gd name="T51" fmla="*/ 106593 h 615314"/>
              <a:gd name="T52" fmla="*/ 60612 w 622934"/>
              <a:gd name="T53" fmla="*/ 106466 h 615314"/>
              <a:gd name="T54" fmla="*/ 67795 w 622934"/>
              <a:gd name="T55" fmla="*/ 105465 h 615314"/>
              <a:gd name="T56" fmla="*/ 78193 w 622934"/>
              <a:gd name="T57" fmla="*/ 101808 h 615314"/>
              <a:gd name="T58" fmla="*/ 84631 w 622934"/>
              <a:gd name="T59" fmla="*/ 98104 h 615314"/>
              <a:gd name="T60" fmla="*/ 90343 w 622934"/>
              <a:gd name="T61" fmla="*/ 93506 h 615314"/>
              <a:gd name="T62" fmla="*/ 95291 w 622934"/>
              <a:gd name="T63" fmla="*/ 88035 h 615314"/>
              <a:gd name="T64" fmla="*/ 99436 w 622934"/>
              <a:gd name="T65" fmla="*/ 81710 h 615314"/>
              <a:gd name="T66" fmla="*/ 102738 w 622934"/>
              <a:gd name="T67" fmla="*/ 74550 h 615314"/>
              <a:gd name="T68" fmla="*/ 105157 w 622934"/>
              <a:gd name="T69" fmla="*/ 66577 h 615314"/>
              <a:gd name="T70" fmla="*/ 106654 w 622934"/>
              <a:gd name="T71" fmla="*/ 57811 h 615314"/>
              <a:gd name="T72" fmla="*/ 107190 w 622934"/>
              <a:gd name="T73" fmla="*/ 48271 h 615314"/>
              <a:gd name="T74" fmla="*/ 106559 w 622934"/>
              <a:gd name="T75" fmla="*/ 40413 h 615314"/>
              <a:gd name="T76" fmla="*/ 104543 w 622934"/>
              <a:gd name="T77" fmla="*/ 32299 h 615314"/>
              <a:gd name="T78" fmla="*/ 100899 w 622934"/>
              <a:gd name="T79" fmla="*/ 24269 h 615314"/>
              <a:gd name="T80" fmla="*/ 95383 w 622934"/>
              <a:gd name="T81" fmla="*/ 16668 h 615314"/>
              <a:gd name="T82" fmla="*/ 87750 w 622934"/>
              <a:gd name="T83" fmla="*/ 9836 h 615314"/>
              <a:gd name="T84" fmla="*/ 79805 w 622934"/>
              <a:gd name="T85" fmla="*/ 5183 h 615314"/>
              <a:gd name="T86" fmla="*/ 71389 w 622934"/>
              <a:gd name="T87" fmla="*/ 2148 h 615314"/>
              <a:gd name="T88" fmla="*/ 62583 w 622934"/>
              <a:gd name="T89" fmla="*/ 498 h 615314"/>
              <a:gd name="T90" fmla="*/ 53461 w 622934"/>
              <a:gd name="T91" fmla="*/ 0 h 61531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22934" h="615314">
                <a:moveTo>
                  <a:pt x="310555" y="0"/>
                </a:moveTo>
                <a:lnTo>
                  <a:pt x="308927" y="0"/>
                </a:lnTo>
                <a:lnTo>
                  <a:pt x="307228" y="24"/>
                </a:lnTo>
                <a:lnTo>
                  <a:pt x="305626" y="24"/>
                </a:lnTo>
                <a:lnTo>
                  <a:pt x="259967" y="3715"/>
                </a:lnTo>
                <a:lnTo>
                  <a:pt x="216967" y="13606"/>
                </a:lnTo>
                <a:lnTo>
                  <a:pt x="176931" y="29158"/>
                </a:lnTo>
                <a:lnTo>
                  <a:pt x="140164" y="49833"/>
                </a:lnTo>
                <a:lnTo>
                  <a:pt x="106972" y="75093"/>
                </a:lnTo>
                <a:lnTo>
                  <a:pt x="77660" y="104400"/>
                </a:lnTo>
                <a:lnTo>
                  <a:pt x="52534" y="137215"/>
                </a:lnTo>
                <a:lnTo>
                  <a:pt x="31900" y="173002"/>
                </a:lnTo>
                <a:lnTo>
                  <a:pt x="16062" y="211222"/>
                </a:lnTo>
                <a:lnTo>
                  <a:pt x="5327" y="251337"/>
                </a:lnTo>
                <a:lnTo>
                  <a:pt x="0" y="292808"/>
                </a:lnTo>
                <a:lnTo>
                  <a:pt x="385" y="335099"/>
                </a:lnTo>
                <a:lnTo>
                  <a:pt x="6790" y="377670"/>
                </a:lnTo>
                <a:lnTo>
                  <a:pt x="19519" y="419984"/>
                </a:lnTo>
                <a:lnTo>
                  <a:pt x="38877" y="461503"/>
                </a:lnTo>
                <a:lnTo>
                  <a:pt x="68054" y="503397"/>
                </a:lnTo>
                <a:lnTo>
                  <a:pt x="103981" y="538302"/>
                </a:lnTo>
                <a:lnTo>
                  <a:pt x="145086" y="566417"/>
                </a:lnTo>
                <a:lnTo>
                  <a:pt x="189795" y="587940"/>
                </a:lnTo>
                <a:lnTo>
                  <a:pt x="236534" y="603068"/>
                </a:lnTo>
                <a:lnTo>
                  <a:pt x="283730" y="612000"/>
                </a:lnTo>
                <a:lnTo>
                  <a:pt x="329809" y="614933"/>
                </a:lnTo>
                <a:lnTo>
                  <a:pt x="352092" y="614204"/>
                </a:lnTo>
                <a:lnTo>
                  <a:pt x="393817" y="608428"/>
                </a:lnTo>
                <a:lnTo>
                  <a:pt x="454221" y="587330"/>
                </a:lnTo>
                <a:lnTo>
                  <a:pt x="491613" y="565963"/>
                </a:lnTo>
                <a:lnTo>
                  <a:pt x="524796" y="539439"/>
                </a:lnTo>
                <a:lnTo>
                  <a:pt x="553540" y="507874"/>
                </a:lnTo>
                <a:lnTo>
                  <a:pt x="577617" y="471383"/>
                </a:lnTo>
                <a:lnTo>
                  <a:pt x="596797" y="430082"/>
                </a:lnTo>
                <a:lnTo>
                  <a:pt x="610850" y="384086"/>
                </a:lnTo>
                <a:lnTo>
                  <a:pt x="619548" y="333512"/>
                </a:lnTo>
                <a:lnTo>
                  <a:pt x="622660" y="278476"/>
                </a:lnTo>
                <a:lnTo>
                  <a:pt x="618994" y="233141"/>
                </a:lnTo>
                <a:lnTo>
                  <a:pt x="607285" y="186328"/>
                </a:lnTo>
                <a:lnTo>
                  <a:pt x="586117" y="140010"/>
                </a:lnTo>
                <a:lnTo>
                  <a:pt x="554071" y="96158"/>
                </a:lnTo>
                <a:lnTo>
                  <a:pt x="509730" y="56744"/>
                </a:lnTo>
                <a:lnTo>
                  <a:pt x="463578" y="29900"/>
                </a:lnTo>
                <a:lnTo>
                  <a:pt x="414695" y="12392"/>
                </a:lnTo>
                <a:lnTo>
                  <a:pt x="363536" y="2873"/>
                </a:lnTo>
                <a:lnTo>
                  <a:pt x="310555" y="0"/>
                </a:lnTo>
              </a:path>
            </a:pathLst>
          </a:custGeom>
          <a:noFill/>
          <a:ln w="16228">
            <a:solidFill>
              <a:srgbClr val="3DB5B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2901" name="object 21">
            <a:extLst>
              <a:ext uri="{FF2B5EF4-FFF2-40B4-BE49-F238E27FC236}">
                <a16:creationId xmlns:a16="http://schemas.microsoft.com/office/drawing/2014/main" id="{EDFA9097-59D8-4244-889D-886349F242E3}"/>
              </a:ext>
            </a:extLst>
          </p:cNvPr>
          <p:cNvSpPr>
            <a:spLocks/>
          </p:cNvSpPr>
          <p:nvPr/>
        </p:nvSpPr>
        <p:spPr bwMode="auto">
          <a:xfrm>
            <a:off x="2992438" y="3281363"/>
            <a:ext cx="5429250" cy="0"/>
          </a:xfrm>
          <a:custGeom>
            <a:avLst/>
            <a:gdLst>
              <a:gd name="T0" fmla="*/ 0 w 7721600"/>
              <a:gd name="T1" fmla="*/ 0 h 1904"/>
              <a:gd name="T2" fmla="*/ 1326975 w 7721600"/>
              <a:gd name="T3" fmla="*/ 0 h 1904"/>
              <a:gd name="T4" fmla="*/ 0 60000 65536"/>
              <a:gd name="T5" fmla="*/ 0 60000 65536"/>
            </a:gdLst>
            <a:ahLst/>
            <a:cxnLst>
              <a:cxn ang="T4">
                <a:pos x="T0" y="T1"/>
              </a:cxn>
              <a:cxn ang="T5">
                <a:pos x="T2" y="T3"/>
              </a:cxn>
            </a:cxnLst>
            <a:rect l="0" t="0" r="r" b="b"/>
            <a:pathLst>
              <a:path w="7721600" h="1904">
                <a:moveTo>
                  <a:pt x="0" y="0"/>
                </a:moveTo>
                <a:lnTo>
                  <a:pt x="7721472" y="1408"/>
                </a:lnTo>
              </a:path>
            </a:pathLst>
          </a:custGeom>
          <a:noFill/>
          <a:ln w="137942">
            <a:solidFill>
              <a:srgbClr val="3DB5B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2902" name="object 22">
            <a:extLst>
              <a:ext uri="{FF2B5EF4-FFF2-40B4-BE49-F238E27FC236}">
                <a16:creationId xmlns:a16="http://schemas.microsoft.com/office/drawing/2014/main" id="{BFA105C7-3751-4542-95E6-2F2B27F6DD62}"/>
              </a:ext>
            </a:extLst>
          </p:cNvPr>
          <p:cNvSpPr>
            <a:spLocks/>
          </p:cNvSpPr>
          <p:nvPr/>
        </p:nvSpPr>
        <p:spPr bwMode="auto">
          <a:xfrm>
            <a:off x="3830638" y="3130550"/>
            <a:ext cx="355600" cy="301625"/>
          </a:xfrm>
          <a:custGeom>
            <a:avLst/>
            <a:gdLst>
              <a:gd name="T0" fmla="*/ 42271 w 505460"/>
              <a:gd name="T1" fmla="*/ 54305 h 429895"/>
              <a:gd name="T2" fmla="*/ 44064 w 505460"/>
              <a:gd name="T3" fmla="*/ 57154 h 429895"/>
              <a:gd name="T4" fmla="*/ 46030 w 505460"/>
              <a:gd name="T5" fmla="*/ 61798 h 429895"/>
              <a:gd name="T6" fmla="*/ 47884 w 505460"/>
              <a:gd name="T7" fmla="*/ 66489 h 429895"/>
              <a:gd name="T8" fmla="*/ 51443 w 505460"/>
              <a:gd name="T9" fmla="*/ 71453 h 429895"/>
              <a:gd name="T10" fmla="*/ 56649 w 505460"/>
              <a:gd name="T11" fmla="*/ 73055 h 429895"/>
              <a:gd name="T12" fmla="*/ 57119 w 505460"/>
              <a:gd name="T13" fmla="*/ 73045 h 429895"/>
              <a:gd name="T14" fmla="*/ 63939 w 505460"/>
              <a:gd name="T15" fmla="*/ 71544 h 429895"/>
              <a:gd name="T16" fmla="*/ 67906 w 505460"/>
              <a:gd name="T17" fmla="*/ 60897 h 429895"/>
              <a:gd name="T18" fmla="*/ 67353 w 505460"/>
              <a:gd name="T19" fmla="*/ 56093 h 429895"/>
              <a:gd name="T20" fmla="*/ 6368 w 505460"/>
              <a:gd name="T21" fmla="*/ 10305 h 429895"/>
              <a:gd name="T22" fmla="*/ 2830 w 505460"/>
              <a:gd name="T23" fmla="*/ 10899 h 429895"/>
              <a:gd name="T24" fmla="*/ 0 w 505460"/>
              <a:gd name="T25" fmla="*/ 14992 h 429895"/>
              <a:gd name="T26" fmla="*/ 3947 w 505460"/>
              <a:gd name="T27" fmla="*/ 25877 h 429895"/>
              <a:gd name="T28" fmla="*/ 13349 w 505460"/>
              <a:gd name="T29" fmla="*/ 38660 h 429895"/>
              <a:gd name="T30" fmla="*/ 15657 w 505460"/>
              <a:gd name="T31" fmla="*/ 44219 h 429895"/>
              <a:gd name="T32" fmla="*/ 13738 w 505460"/>
              <a:gd name="T33" fmla="*/ 49939 h 429895"/>
              <a:gd name="T34" fmla="*/ 12281 w 505460"/>
              <a:gd name="T35" fmla="*/ 52227 h 429895"/>
              <a:gd name="T36" fmla="*/ 11039 w 505460"/>
              <a:gd name="T37" fmla="*/ 61448 h 429895"/>
              <a:gd name="T38" fmla="*/ 14836 w 505460"/>
              <a:gd name="T39" fmla="*/ 67439 h 429895"/>
              <a:gd name="T40" fmla="*/ 21032 w 505460"/>
              <a:gd name="T41" fmla="*/ 69553 h 429895"/>
              <a:gd name="T42" fmla="*/ 28957 w 505460"/>
              <a:gd name="T43" fmla="*/ 66463 h 429895"/>
              <a:gd name="T44" fmla="*/ 35770 w 505460"/>
              <a:gd name="T45" fmla="*/ 58929 h 429895"/>
              <a:gd name="T46" fmla="*/ 39135 w 505460"/>
              <a:gd name="T47" fmla="*/ 54974 h 429895"/>
              <a:gd name="T48" fmla="*/ 66983 w 505460"/>
              <a:gd name="T49" fmla="*/ 54305 h 429895"/>
              <a:gd name="T50" fmla="*/ 66150 w 505460"/>
              <a:gd name="T51" fmla="*/ 50554 h 429895"/>
              <a:gd name="T52" fmla="*/ 65423 w 505460"/>
              <a:gd name="T53" fmla="*/ 45152 h 429895"/>
              <a:gd name="T54" fmla="*/ 67372 w 505460"/>
              <a:gd name="T55" fmla="*/ 40814 h 429895"/>
              <a:gd name="T56" fmla="*/ 71738 w 505460"/>
              <a:gd name="T57" fmla="*/ 37625 h 429895"/>
              <a:gd name="T58" fmla="*/ 76471 w 505460"/>
              <a:gd name="T59" fmla="*/ 34700 h 429895"/>
              <a:gd name="T60" fmla="*/ 86791 w 505460"/>
              <a:gd name="T61" fmla="*/ 24748 h 429895"/>
              <a:gd name="T62" fmla="*/ 54206 w 505460"/>
              <a:gd name="T63" fmla="*/ 24334 h 429895"/>
              <a:gd name="T64" fmla="*/ 50854 w 505460"/>
              <a:gd name="T65" fmla="*/ 23195 h 429895"/>
              <a:gd name="T66" fmla="*/ 48503 w 505460"/>
              <a:gd name="T67" fmla="*/ 19506 h 429895"/>
              <a:gd name="T68" fmla="*/ 15375 w 505460"/>
              <a:gd name="T69" fmla="*/ 15353 h 429895"/>
              <a:gd name="T70" fmla="*/ 10844 w 505460"/>
              <a:gd name="T71" fmla="*/ 12162 h 429895"/>
              <a:gd name="T72" fmla="*/ 7374 w 505460"/>
              <a:gd name="T73" fmla="*/ 10506 h 429895"/>
              <a:gd name="T74" fmla="*/ 81187 w 505460"/>
              <a:gd name="T75" fmla="*/ 16779 h 429895"/>
              <a:gd name="T76" fmla="*/ 79789 w 505460"/>
              <a:gd name="T77" fmla="*/ 16887 h 429895"/>
              <a:gd name="T78" fmla="*/ 76719 w 505460"/>
              <a:gd name="T79" fmla="*/ 17766 h 429895"/>
              <a:gd name="T80" fmla="*/ 72047 w 505460"/>
              <a:gd name="T81" fmla="*/ 19342 h 429895"/>
              <a:gd name="T82" fmla="*/ 60637 w 505460"/>
              <a:gd name="T83" fmla="*/ 23046 h 429895"/>
              <a:gd name="T84" fmla="*/ 56264 w 505460"/>
              <a:gd name="T85" fmla="*/ 24163 h 429895"/>
              <a:gd name="T86" fmla="*/ 86838 w 505460"/>
              <a:gd name="T87" fmla="*/ 24334 h 429895"/>
              <a:gd name="T88" fmla="*/ 82456 w 505460"/>
              <a:gd name="T89" fmla="*/ 16908 h 429895"/>
              <a:gd name="T90" fmla="*/ 37096 w 505460"/>
              <a:gd name="T91" fmla="*/ 0 h 429895"/>
              <a:gd name="T92" fmla="*/ 34538 w 505460"/>
              <a:gd name="T93" fmla="*/ 342 h 429895"/>
              <a:gd name="T94" fmla="*/ 26917 w 505460"/>
              <a:gd name="T95" fmla="*/ 11676 h 429895"/>
              <a:gd name="T96" fmla="*/ 25925 w 505460"/>
              <a:gd name="T97" fmla="*/ 14831 h 429895"/>
              <a:gd name="T98" fmla="*/ 24261 w 505460"/>
              <a:gd name="T99" fmla="*/ 18360 h 429895"/>
              <a:gd name="T100" fmla="*/ 22177 w 505460"/>
              <a:gd name="T101" fmla="*/ 19506 h 429895"/>
              <a:gd name="T102" fmla="*/ 48465 w 505460"/>
              <a:gd name="T103" fmla="*/ 19429 h 429895"/>
              <a:gd name="T104" fmla="*/ 46337 w 505460"/>
              <a:gd name="T105" fmla="*/ 13209 h 429895"/>
              <a:gd name="T106" fmla="*/ 44509 w 505460"/>
              <a:gd name="T107" fmla="*/ 6861 h 429895"/>
              <a:gd name="T108" fmla="*/ 37481 w 505460"/>
              <a:gd name="T109" fmla="*/ 25 h 42989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505460" h="429895">
                <a:moveTo>
                  <a:pt x="388678" y="319387"/>
                </a:moveTo>
                <a:lnTo>
                  <a:pt x="245281" y="319387"/>
                </a:lnTo>
                <a:lnTo>
                  <a:pt x="250898" y="324947"/>
                </a:lnTo>
                <a:lnTo>
                  <a:pt x="255689" y="336139"/>
                </a:lnTo>
                <a:lnTo>
                  <a:pt x="261452" y="349774"/>
                </a:lnTo>
                <a:lnTo>
                  <a:pt x="267093" y="363457"/>
                </a:lnTo>
                <a:lnTo>
                  <a:pt x="272582" y="377231"/>
                </a:lnTo>
                <a:lnTo>
                  <a:pt x="277852" y="391040"/>
                </a:lnTo>
                <a:lnTo>
                  <a:pt x="286751" y="408200"/>
                </a:lnTo>
                <a:lnTo>
                  <a:pt x="298507" y="420238"/>
                </a:lnTo>
                <a:lnTo>
                  <a:pt x="312650" y="427331"/>
                </a:lnTo>
                <a:lnTo>
                  <a:pt x="328709" y="429656"/>
                </a:lnTo>
                <a:lnTo>
                  <a:pt x="330525" y="429637"/>
                </a:lnTo>
                <a:lnTo>
                  <a:pt x="331442" y="429600"/>
                </a:lnTo>
                <a:lnTo>
                  <a:pt x="331628" y="429600"/>
                </a:lnTo>
                <a:lnTo>
                  <a:pt x="371015" y="420770"/>
                </a:lnTo>
                <a:lnTo>
                  <a:pt x="392570" y="382110"/>
                </a:lnTo>
                <a:lnTo>
                  <a:pt x="394036" y="358153"/>
                </a:lnTo>
                <a:lnTo>
                  <a:pt x="393268" y="346304"/>
                </a:lnTo>
                <a:lnTo>
                  <a:pt x="390825" y="329898"/>
                </a:lnTo>
                <a:lnTo>
                  <a:pt x="388678" y="319387"/>
                </a:lnTo>
                <a:close/>
              </a:path>
              <a:path w="505460" h="429895">
                <a:moveTo>
                  <a:pt x="36949" y="60609"/>
                </a:moveTo>
                <a:lnTo>
                  <a:pt x="31520" y="60609"/>
                </a:lnTo>
                <a:lnTo>
                  <a:pt x="16425" y="64101"/>
                </a:lnTo>
                <a:lnTo>
                  <a:pt x="5434" y="73719"/>
                </a:lnTo>
                <a:lnTo>
                  <a:pt x="0" y="88176"/>
                </a:lnTo>
                <a:lnTo>
                  <a:pt x="1572" y="106187"/>
                </a:lnTo>
                <a:lnTo>
                  <a:pt x="22908" y="152194"/>
                </a:lnTo>
                <a:lnTo>
                  <a:pt x="53946" y="197483"/>
                </a:lnTo>
                <a:lnTo>
                  <a:pt x="77456" y="227369"/>
                </a:lnTo>
                <a:lnTo>
                  <a:pt x="87156" y="243664"/>
                </a:lnTo>
                <a:lnTo>
                  <a:pt x="90850" y="260067"/>
                </a:lnTo>
                <a:lnTo>
                  <a:pt x="88413" y="276705"/>
                </a:lnTo>
                <a:lnTo>
                  <a:pt x="79719" y="293706"/>
                </a:lnTo>
                <a:lnTo>
                  <a:pt x="75330" y="300285"/>
                </a:lnTo>
                <a:lnTo>
                  <a:pt x="71266" y="307162"/>
                </a:lnTo>
                <a:lnTo>
                  <a:pt x="62569" y="351764"/>
                </a:lnTo>
                <a:lnTo>
                  <a:pt x="64052" y="361391"/>
                </a:lnTo>
                <a:lnTo>
                  <a:pt x="72716" y="381673"/>
                </a:lnTo>
                <a:lnTo>
                  <a:pt x="86091" y="396635"/>
                </a:lnTo>
                <a:lnTo>
                  <a:pt x="102944" y="405895"/>
                </a:lnTo>
                <a:lnTo>
                  <a:pt x="122042" y="409066"/>
                </a:lnTo>
                <a:lnTo>
                  <a:pt x="133629" y="407969"/>
                </a:lnTo>
                <a:lnTo>
                  <a:pt x="168032" y="390890"/>
                </a:lnTo>
                <a:lnTo>
                  <a:pt x="195097" y="362196"/>
                </a:lnTo>
                <a:lnTo>
                  <a:pt x="207561" y="346584"/>
                </a:lnTo>
                <a:lnTo>
                  <a:pt x="220238" y="331198"/>
                </a:lnTo>
                <a:lnTo>
                  <a:pt x="227087" y="323319"/>
                </a:lnTo>
                <a:lnTo>
                  <a:pt x="233226" y="319387"/>
                </a:lnTo>
                <a:lnTo>
                  <a:pt x="388678" y="319387"/>
                </a:lnTo>
                <a:lnTo>
                  <a:pt x="387496" y="313596"/>
                </a:lnTo>
                <a:lnTo>
                  <a:pt x="383847" y="297326"/>
                </a:lnTo>
                <a:lnTo>
                  <a:pt x="380446" y="281015"/>
                </a:lnTo>
                <a:lnTo>
                  <a:pt x="379624" y="265551"/>
                </a:lnTo>
                <a:lnTo>
                  <a:pt x="383190" y="251885"/>
                </a:lnTo>
                <a:lnTo>
                  <a:pt x="390930" y="240036"/>
                </a:lnTo>
                <a:lnTo>
                  <a:pt x="402628" y="230027"/>
                </a:lnTo>
                <a:lnTo>
                  <a:pt x="416274" y="221287"/>
                </a:lnTo>
                <a:lnTo>
                  <a:pt x="430080" y="212780"/>
                </a:lnTo>
                <a:lnTo>
                  <a:pt x="443735" y="204081"/>
                </a:lnTo>
                <a:lnTo>
                  <a:pt x="478920" y="176577"/>
                </a:lnTo>
                <a:lnTo>
                  <a:pt x="503615" y="145554"/>
                </a:lnTo>
                <a:lnTo>
                  <a:pt x="503889" y="143118"/>
                </a:lnTo>
                <a:lnTo>
                  <a:pt x="314538" y="143118"/>
                </a:lnTo>
                <a:lnTo>
                  <a:pt x="303787" y="141507"/>
                </a:lnTo>
                <a:lnTo>
                  <a:pt x="295093" y="136418"/>
                </a:lnTo>
                <a:lnTo>
                  <a:pt x="287793" y="127467"/>
                </a:lnTo>
                <a:lnTo>
                  <a:pt x="281445" y="114722"/>
                </a:lnTo>
                <a:lnTo>
                  <a:pt x="128688" y="114722"/>
                </a:lnTo>
                <a:lnTo>
                  <a:pt x="89218" y="90298"/>
                </a:lnTo>
                <a:lnTo>
                  <a:pt x="76332" y="80406"/>
                </a:lnTo>
                <a:lnTo>
                  <a:pt x="62925" y="71528"/>
                </a:lnTo>
                <a:lnTo>
                  <a:pt x="48835" y="64353"/>
                </a:lnTo>
                <a:lnTo>
                  <a:pt x="42790" y="61789"/>
                </a:lnTo>
                <a:lnTo>
                  <a:pt x="36949" y="60609"/>
                </a:lnTo>
                <a:close/>
              </a:path>
              <a:path w="505460" h="429895">
                <a:moveTo>
                  <a:pt x="471097" y="98681"/>
                </a:moveTo>
                <a:lnTo>
                  <a:pt x="467112" y="98681"/>
                </a:lnTo>
                <a:lnTo>
                  <a:pt x="462992" y="99317"/>
                </a:lnTo>
                <a:lnTo>
                  <a:pt x="458876" y="100403"/>
                </a:lnTo>
                <a:lnTo>
                  <a:pt x="445170" y="104487"/>
                </a:lnTo>
                <a:lnTo>
                  <a:pt x="431595" y="109039"/>
                </a:lnTo>
                <a:lnTo>
                  <a:pt x="418067" y="113756"/>
                </a:lnTo>
                <a:lnTo>
                  <a:pt x="369463" y="130039"/>
                </a:lnTo>
                <a:lnTo>
                  <a:pt x="351854" y="135540"/>
                </a:lnTo>
                <a:lnTo>
                  <a:pt x="334063" y="140310"/>
                </a:lnTo>
                <a:lnTo>
                  <a:pt x="326481" y="142107"/>
                </a:lnTo>
                <a:lnTo>
                  <a:pt x="320061" y="143118"/>
                </a:lnTo>
                <a:lnTo>
                  <a:pt x="503889" y="143118"/>
                </a:lnTo>
                <a:lnTo>
                  <a:pt x="491567" y="106089"/>
                </a:lnTo>
                <a:lnTo>
                  <a:pt x="478459" y="99445"/>
                </a:lnTo>
                <a:lnTo>
                  <a:pt x="471097" y="98681"/>
                </a:lnTo>
                <a:close/>
              </a:path>
              <a:path w="505460" h="429895">
                <a:moveTo>
                  <a:pt x="215258" y="0"/>
                </a:moveTo>
                <a:lnTo>
                  <a:pt x="213125" y="0"/>
                </a:lnTo>
                <a:lnTo>
                  <a:pt x="200411" y="2008"/>
                </a:lnTo>
                <a:lnTo>
                  <a:pt x="169852" y="32416"/>
                </a:lnTo>
                <a:lnTo>
                  <a:pt x="156191" y="68669"/>
                </a:lnTo>
                <a:lnTo>
                  <a:pt x="153353" y="77959"/>
                </a:lnTo>
                <a:lnTo>
                  <a:pt x="150436" y="87226"/>
                </a:lnTo>
                <a:lnTo>
                  <a:pt x="145759" y="99445"/>
                </a:lnTo>
                <a:lnTo>
                  <a:pt x="140777" y="107979"/>
                </a:lnTo>
                <a:lnTo>
                  <a:pt x="135163" y="113053"/>
                </a:lnTo>
                <a:lnTo>
                  <a:pt x="128688" y="114722"/>
                </a:lnTo>
                <a:lnTo>
                  <a:pt x="281445" y="114722"/>
                </a:lnTo>
                <a:lnTo>
                  <a:pt x="281221" y="114273"/>
                </a:lnTo>
                <a:lnTo>
                  <a:pt x="274540" y="96193"/>
                </a:lnTo>
                <a:lnTo>
                  <a:pt x="268877" y="77686"/>
                </a:lnTo>
                <a:lnTo>
                  <a:pt x="263648" y="58993"/>
                </a:lnTo>
                <a:lnTo>
                  <a:pt x="258272" y="40355"/>
                </a:lnTo>
                <a:lnTo>
                  <a:pt x="234804" y="5254"/>
                </a:lnTo>
                <a:lnTo>
                  <a:pt x="217485" y="149"/>
                </a:lnTo>
                <a:lnTo>
                  <a:pt x="215258" y="0"/>
                </a:lnTo>
                <a:close/>
              </a:path>
            </a:pathLst>
          </a:custGeom>
          <a:solidFill>
            <a:srgbClr val="3DB5B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2903" name="object 23">
            <a:extLst>
              <a:ext uri="{FF2B5EF4-FFF2-40B4-BE49-F238E27FC236}">
                <a16:creationId xmlns:a16="http://schemas.microsoft.com/office/drawing/2014/main" id="{A6EB459C-EAAD-4F2D-B766-96D6C4FFF90F}"/>
              </a:ext>
            </a:extLst>
          </p:cNvPr>
          <p:cNvSpPr>
            <a:spLocks/>
          </p:cNvSpPr>
          <p:nvPr/>
        </p:nvSpPr>
        <p:spPr bwMode="auto">
          <a:xfrm>
            <a:off x="3830638" y="3128963"/>
            <a:ext cx="355600" cy="307975"/>
          </a:xfrm>
          <a:custGeom>
            <a:avLst/>
            <a:gdLst>
              <a:gd name="T0" fmla="*/ 31158 w 505460"/>
              <a:gd name="T1" fmla="*/ 3041 h 438785"/>
              <a:gd name="T2" fmla="*/ 26428 w 505460"/>
              <a:gd name="T3" fmla="*/ 13586 h 438785"/>
              <a:gd name="T4" fmla="*/ 25123 w 505460"/>
              <a:gd name="T5" fmla="*/ 17238 h 438785"/>
              <a:gd name="T6" fmla="*/ 23293 w 505460"/>
              <a:gd name="T7" fmla="*/ 19564 h 438785"/>
              <a:gd name="T8" fmla="*/ 21223 w 505460"/>
              <a:gd name="T9" fmla="*/ 19693 h 438785"/>
              <a:gd name="T10" fmla="*/ 18920 w 505460"/>
              <a:gd name="T11" fmla="*/ 18476 h 438785"/>
              <a:gd name="T12" fmla="*/ 15375 w 505460"/>
              <a:gd name="T13" fmla="*/ 15688 h 438785"/>
              <a:gd name="T14" fmla="*/ 10845 w 505460"/>
              <a:gd name="T15" fmla="*/ 12490 h 438785"/>
              <a:gd name="T16" fmla="*/ 7374 w 505460"/>
              <a:gd name="T17" fmla="*/ 10831 h 438785"/>
              <a:gd name="T18" fmla="*/ 5433 w 505460"/>
              <a:gd name="T19" fmla="*/ 10630 h 438785"/>
              <a:gd name="T20" fmla="*/ 936 w 505460"/>
              <a:gd name="T21" fmla="*/ 12863 h 438785"/>
              <a:gd name="T22" fmla="*/ 271 w 505460"/>
              <a:gd name="T23" fmla="*/ 18394 h 438785"/>
              <a:gd name="T24" fmla="*/ 9297 w 505460"/>
              <a:gd name="T25" fmla="*/ 33945 h 438785"/>
              <a:gd name="T26" fmla="*/ 15020 w 505460"/>
              <a:gd name="T27" fmla="*/ 41812 h 438785"/>
              <a:gd name="T28" fmla="*/ 15237 w 505460"/>
              <a:gd name="T29" fmla="*/ 47440 h 438785"/>
              <a:gd name="T30" fmla="*/ 12982 w 505460"/>
              <a:gd name="T31" fmla="*/ 51457 h 438785"/>
              <a:gd name="T32" fmla="*/ 10784 w 505460"/>
              <a:gd name="T33" fmla="*/ 60226 h 438785"/>
              <a:gd name="T34" fmla="*/ 12532 w 505460"/>
              <a:gd name="T35" fmla="*/ 65321 h 438785"/>
              <a:gd name="T36" fmla="*/ 17741 w 505460"/>
              <a:gd name="T37" fmla="*/ 69446 h 438785"/>
              <a:gd name="T38" fmla="*/ 23029 w 505460"/>
              <a:gd name="T39" fmla="*/ 69799 h 438785"/>
              <a:gd name="T40" fmla="*/ 33622 w 505460"/>
              <a:gd name="T41" fmla="*/ 62003 h 438785"/>
              <a:gd name="T42" fmla="*/ 37955 w 505460"/>
              <a:gd name="T43" fmla="*/ 56723 h 438785"/>
              <a:gd name="T44" fmla="*/ 40194 w 505460"/>
              <a:gd name="T45" fmla="*/ 54711 h 438785"/>
              <a:gd name="T46" fmla="*/ 42271 w 505460"/>
              <a:gd name="T47" fmla="*/ 54711 h 438785"/>
              <a:gd name="T48" fmla="*/ 47884 w 505460"/>
              <a:gd name="T49" fmla="*/ 66916 h 438785"/>
              <a:gd name="T50" fmla="*/ 51444 w 505460"/>
              <a:gd name="T51" fmla="*/ 71889 h 438785"/>
              <a:gd name="T52" fmla="*/ 56649 w 505460"/>
              <a:gd name="T53" fmla="*/ 73494 h 438785"/>
              <a:gd name="T54" fmla="*/ 56961 w 505460"/>
              <a:gd name="T55" fmla="*/ 73490 h 438785"/>
              <a:gd name="T56" fmla="*/ 57152 w 505460"/>
              <a:gd name="T57" fmla="*/ 74638 h 438785"/>
              <a:gd name="T58" fmla="*/ 67254 w 505460"/>
              <a:gd name="T59" fmla="*/ 67371 h 438785"/>
              <a:gd name="T60" fmla="*/ 67774 w 505460"/>
              <a:gd name="T61" fmla="*/ 59296 h 438785"/>
              <a:gd name="T62" fmla="*/ 66779 w 505460"/>
              <a:gd name="T63" fmla="*/ 53724 h 438785"/>
              <a:gd name="T64" fmla="*/ 65564 w 505460"/>
              <a:gd name="T65" fmla="*/ 48174 h 438785"/>
              <a:gd name="T66" fmla="*/ 74118 w 505460"/>
              <a:gd name="T67" fmla="*/ 36551 h 438785"/>
              <a:gd name="T68" fmla="*/ 82535 w 505460"/>
              <a:gd name="T69" fmla="*/ 30384 h 438785"/>
              <a:gd name="T70" fmla="*/ 87007 w 505460"/>
              <a:gd name="T71" fmla="*/ 23207 h 438785"/>
              <a:gd name="T72" fmla="*/ 81187 w 505460"/>
              <a:gd name="T73" fmla="*/ 17115 h 438785"/>
              <a:gd name="T74" fmla="*/ 72047 w 505460"/>
              <a:gd name="T75" fmla="*/ 19684 h 438785"/>
              <a:gd name="T76" fmla="*/ 66690 w 505460"/>
              <a:gd name="T77" fmla="*/ 21459 h 438785"/>
              <a:gd name="T78" fmla="*/ 60637 w 505460"/>
              <a:gd name="T79" fmla="*/ 23394 h 438785"/>
              <a:gd name="T80" fmla="*/ 56264 w 505460"/>
              <a:gd name="T81" fmla="*/ 24513 h 438785"/>
              <a:gd name="T82" fmla="*/ 54207 w 505460"/>
              <a:gd name="T83" fmla="*/ 24684 h 438785"/>
              <a:gd name="T84" fmla="*/ 46337 w 505460"/>
              <a:gd name="T85" fmla="*/ 13540 h 438785"/>
              <a:gd name="T86" fmla="*/ 44509 w 505460"/>
              <a:gd name="T87" fmla="*/ 7180 h 438785"/>
              <a:gd name="T88" fmla="*/ 37096 w 505460"/>
              <a:gd name="T89" fmla="*/ 305 h 43878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05460" h="438785">
                <a:moveTo>
                  <a:pt x="220681" y="0"/>
                </a:moveTo>
                <a:lnTo>
                  <a:pt x="180801" y="17853"/>
                </a:lnTo>
                <a:lnTo>
                  <a:pt x="162211" y="52035"/>
                </a:lnTo>
                <a:lnTo>
                  <a:pt x="153354" y="79755"/>
                </a:lnTo>
                <a:lnTo>
                  <a:pt x="150437" y="89022"/>
                </a:lnTo>
                <a:lnTo>
                  <a:pt x="145783" y="101199"/>
                </a:lnTo>
                <a:lnTo>
                  <a:pt x="140777" y="109776"/>
                </a:lnTo>
                <a:lnTo>
                  <a:pt x="135163" y="114850"/>
                </a:lnTo>
                <a:lnTo>
                  <a:pt x="128687" y="116519"/>
                </a:lnTo>
                <a:lnTo>
                  <a:pt x="123149" y="115610"/>
                </a:lnTo>
                <a:lnTo>
                  <a:pt x="116883" y="112911"/>
                </a:lnTo>
                <a:lnTo>
                  <a:pt x="109785" y="108464"/>
                </a:lnTo>
                <a:lnTo>
                  <a:pt x="101751" y="102312"/>
                </a:lnTo>
                <a:lnTo>
                  <a:pt x="89219" y="92094"/>
                </a:lnTo>
                <a:lnTo>
                  <a:pt x="76332" y="82202"/>
                </a:lnTo>
                <a:lnTo>
                  <a:pt x="62926" y="73323"/>
                </a:lnTo>
                <a:lnTo>
                  <a:pt x="48835" y="66148"/>
                </a:lnTo>
                <a:lnTo>
                  <a:pt x="42789" y="63584"/>
                </a:lnTo>
                <a:lnTo>
                  <a:pt x="36949" y="62405"/>
                </a:lnTo>
                <a:lnTo>
                  <a:pt x="31520" y="62405"/>
                </a:lnTo>
                <a:lnTo>
                  <a:pt x="16425" y="65897"/>
                </a:lnTo>
                <a:lnTo>
                  <a:pt x="5434" y="75515"/>
                </a:lnTo>
                <a:lnTo>
                  <a:pt x="0" y="89972"/>
                </a:lnTo>
                <a:lnTo>
                  <a:pt x="1572" y="107983"/>
                </a:lnTo>
                <a:lnTo>
                  <a:pt x="22909" y="153990"/>
                </a:lnTo>
                <a:lnTo>
                  <a:pt x="53946" y="199279"/>
                </a:lnTo>
                <a:lnTo>
                  <a:pt x="77455" y="229165"/>
                </a:lnTo>
                <a:lnTo>
                  <a:pt x="87156" y="245461"/>
                </a:lnTo>
                <a:lnTo>
                  <a:pt x="90851" y="261863"/>
                </a:lnTo>
                <a:lnTo>
                  <a:pt x="88414" y="278501"/>
                </a:lnTo>
                <a:lnTo>
                  <a:pt x="79721" y="295502"/>
                </a:lnTo>
                <a:lnTo>
                  <a:pt x="75331" y="302082"/>
                </a:lnTo>
                <a:lnTo>
                  <a:pt x="71266" y="308958"/>
                </a:lnTo>
                <a:lnTo>
                  <a:pt x="62570" y="353561"/>
                </a:lnTo>
                <a:lnTo>
                  <a:pt x="64054" y="363187"/>
                </a:lnTo>
                <a:lnTo>
                  <a:pt x="72717" y="383468"/>
                </a:lnTo>
                <a:lnTo>
                  <a:pt x="86092" y="398431"/>
                </a:lnTo>
                <a:lnTo>
                  <a:pt x="102945" y="407690"/>
                </a:lnTo>
                <a:lnTo>
                  <a:pt x="122042" y="410862"/>
                </a:lnTo>
                <a:lnTo>
                  <a:pt x="133629" y="409764"/>
                </a:lnTo>
                <a:lnTo>
                  <a:pt x="168032" y="392687"/>
                </a:lnTo>
                <a:lnTo>
                  <a:pt x="195097" y="363992"/>
                </a:lnTo>
                <a:lnTo>
                  <a:pt x="207561" y="348381"/>
                </a:lnTo>
                <a:lnTo>
                  <a:pt x="220238" y="332995"/>
                </a:lnTo>
                <a:lnTo>
                  <a:pt x="227088" y="325115"/>
                </a:lnTo>
                <a:lnTo>
                  <a:pt x="233229" y="321184"/>
                </a:lnTo>
                <a:lnTo>
                  <a:pt x="238732" y="321184"/>
                </a:lnTo>
                <a:lnTo>
                  <a:pt x="245283" y="321184"/>
                </a:lnTo>
                <a:lnTo>
                  <a:pt x="267094" y="365254"/>
                </a:lnTo>
                <a:lnTo>
                  <a:pt x="277852" y="392837"/>
                </a:lnTo>
                <a:lnTo>
                  <a:pt x="286751" y="409997"/>
                </a:lnTo>
                <a:lnTo>
                  <a:pt x="298508" y="422035"/>
                </a:lnTo>
                <a:lnTo>
                  <a:pt x="312651" y="429128"/>
                </a:lnTo>
                <a:lnTo>
                  <a:pt x="328709" y="431453"/>
                </a:lnTo>
                <a:lnTo>
                  <a:pt x="329608" y="431453"/>
                </a:lnTo>
                <a:lnTo>
                  <a:pt x="330525" y="431433"/>
                </a:lnTo>
                <a:lnTo>
                  <a:pt x="331442" y="438171"/>
                </a:lnTo>
                <a:lnTo>
                  <a:pt x="331629" y="438171"/>
                </a:lnTo>
                <a:lnTo>
                  <a:pt x="353848" y="432064"/>
                </a:lnTo>
                <a:lnTo>
                  <a:pt x="390255" y="395513"/>
                </a:lnTo>
                <a:lnTo>
                  <a:pt x="394038" y="359949"/>
                </a:lnTo>
                <a:lnTo>
                  <a:pt x="393268" y="348101"/>
                </a:lnTo>
                <a:lnTo>
                  <a:pt x="390825" y="331695"/>
                </a:lnTo>
                <a:lnTo>
                  <a:pt x="387496" y="315393"/>
                </a:lnTo>
                <a:lnTo>
                  <a:pt x="383848" y="299122"/>
                </a:lnTo>
                <a:lnTo>
                  <a:pt x="380446" y="282812"/>
                </a:lnTo>
                <a:lnTo>
                  <a:pt x="390931" y="241832"/>
                </a:lnTo>
                <a:lnTo>
                  <a:pt x="430080" y="214577"/>
                </a:lnTo>
                <a:lnTo>
                  <a:pt x="443735" y="205877"/>
                </a:lnTo>
                <a:lnTo>
                  <a:pt x="478920" y="178373"/>
                </a:lnTo>
                <a:lnTo>
                  <a:pt x="503616" y="147350"/>
                </a:lnTo>
                <a:lnTo>
                  <a:pt x="504868" y="136236"/>
                </a:lnTo>
                <a:lnTo>
                  <a:pt x="502488" y="124951"/>
                </a:lnTo>
                <a:lnTo>
                  <a:pt x="471099" y="100478"/>
                </a:lnTo>
                <a:lnTo>
                  <a:pt x="467112" y="100478"/>
                </a:lnTo>
                <a:lnTo>
                  <a:pt x="418067" y="115553"/>
                </a:lnTo>
                <a:lnTo>
                  <a:pt x="404498" y="120132"/>
                </a:lnTo>
                <a:lnTo>
                  <a:pt x="386981" y="125976"/>
                </a:lnTo>
                <a:lnTo>
                  <a:pt x="369463" y="131835"/>
                </a:lnTo>
                <a:lnTo>
                  <a:pt x="351854" y="137336"/>
                </a:lnTo>
                <a:lnTo>
                  <a:pt x="334063" y="142107"/>
                </a:lnTo>
                <a:lnTo>
                  <a:pt x="326481" y="143903"/>
                </a:lnTo>
                <a:lnTo>
                  <a:pt x="320061" y="144914"/>
                </a:lnTo>
                <a:lnTo>
                  <a:pt x="314540" y="144914"/>
                </a:lnTo>
                <a:lnTo>
                  <a:pt x="281221" y="116070"/>
                </a:lnTo>
                <a:lnTo>
                  <a:pt x="268877" y="79483"/>
                </a:lnTo>
                <a:lnTo>
                  <a:pt x="263648" y="60790"/>
                </a:lnTo>
                <a:lnTo>
                  <a:pt x="258272" y="42152"/>
                </a:lnTo>
                <a:lnTo>
                  <a:pt x="234804" y="7051"/>
                </a:lnTo>
                <a:lnTo>
                  <a:pt x="215259" y="1795"/>
                </a:lnTo>
                <a:lnTo>
                  <a:pt x="220681" y="0"/>
                </a:lnTo>
                <a:close/>
              </a:path>
            </a:pathLst>
          </a:custGeom>
          <a:noFill/>
          <a:ln w="16228">
            <a:solidFill>
              <a:srgbClr val="3DB5B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2904" name="object 24">
            <a:extLst>
              <a:ext uri="{FF2B5EF4-FFF2-40B4-BE49-F238E27FC236}">
                <a16:creationId xmlns:a16="http://schemas.microsoft.com/office/drawing/2014/main" id="{53C1807E-1ACF-421E-A8E9-72F0FEB67564}"/>
              </a:ext>
            </a:extLst>
          </p:cNvPr>
          <p:cNvSpPr>
            <a:spLocks/>
          </p:cNvSpPr>
          <p:nvPr/>
        </p:nvSpPr>
        <p:spPr bwMode="auto">
          <a:xfrm>
            <a:off x="4914900" y="3130550"/>
            <a:ext cx="355600" cy="301625"/>
          </a:xfrm>
          <a:custGeom>
            <a:avLst/>
            <a:gdLst>
              <a:gd name="T0" fmla="*/ 42271 w 505460"/>
              <a:gd name="T1" fmla="*/ 54306 h 429895"/>
              <a:gd name="T2" fmla="*/ 44064 w 505460"/>
              <a:gd name="T3" fmla="*/ 57154 h 429895"/>
              <a:gd name="T4" fmla="*/ 46030 w 505460"/>
              <a:gd name="T5" fmla="*/ 61798 h 429895"/>
              <a:gd name="T6" fmla="*/ 47884 w 505460"/>
              <a:gd name="T7" fmla="*/ 66489 h 429895"/>
              <a:gd name="T8" fmla="*/ 51443 w 505460"/>
              <a:gd name="T9" fmla="*/ 71453 h 429895"/>
              <a:gd name="T10" fmla="*/ 56649 w 505460"/>
              <a:gd name="T11" fmla="*/ 73055 h 429895"/>
              <a:gd name="T12" fmla="*/ 57119 w 505460"/>
              <a:gd name="T13" fmla="*/ 73045 h 429895"/>
              <a:gd name="T14" fmla="*/ 63939 w 505460"/>
              <a:gd name="T15" fmla="*/ 71544 h 429895"/>
              <a:gd name="T16" fmla="*/ 67907 w 505460"/>
              <a:gd name="T17" fmla="*/ 60897 h 429895"/>
              <a:gd name="T18" fmla="*/ 67353 w 505460"/>
              <a:gd name="T19" fmla="*/ 56093 h 429895"/>
              <a:gd name="T20" fmla="*/ 6368 w 505460"/>
              <a:gd name="T21" fmla="*/ 10305 h 429895"/>
              <a:gd name="T22" fmla="*/ 2830 w 505460"/>
              <a:gd name="T23" fmla="*/ 10899 h 429895"/>
              <a:gd name="T24" fmla="*/ 0 w 505460"/>
              <a:gd name="T25" fmla="*/ 14992 h 429895"/>
              <a:gd name="T26" fmla="*/ 3947 w 505460"/>
              <a:gd name="T27" fmla="*/ 25877 h 429895"/>
              <a:gd name="T28" fmla="*/ 13349 w 505460"/>
              <a:gd name="T29" fmla="*/ 38660 h 429895"/>
              <a:gd name="T30" fmla="*/ 15657 w 505460"/>
              <a:gd name="T31" fmla="*/ 44219 h 429895"/>
              <a:gd name="T32" fmla="*/ 13739 w 505460"/>
              <a:gd name="T33" fmla="*/ 49939 h 429895"/>
              <a:gd name="T34" fmla="*/ 12281 w 505460"/>
              <a:gd name="T35" fmla="*/ 52227 h 429895"/>
              <a:gd name="T36" fmla="*/ 11039 w 505460"/>
              <a:gd name="T37" fmla="*/ 61448 h 429895"/>
              <a:gd name="T38" fmla="*/ 14836 w 505460"/>
              <a:gd name="T39" fmla="*/ 67439 h 429895"/>
              <a:gd name="T40" fmla="*/ 21032 w 505460"/>
              <a:gd name="T41" fmla="*/ 69553 h 429895"/>
              <a:gd name="T42" fmla="*/ 28957 w 505460"/>
              <a:gd name="T43" fmla="*/ 66464 h 429895"/>
              <a:gd name="T44" fmla="*/ 35770 w 505460"/>
              <a:gd name="T45" fmla="*/ 58929 h 429895"/>
              <a:gd name="T46" fmla="*/ 39135 w 505460"/>
              <a:gd name="T47" fmla="*/ 54974 h 429895"/>
              <a:gd name="T48" fmla="*/ 66983 w 505460"/>
              <a:gd name="T49" fmla="*/ 54306 h 429895"/>
              <a:gd name="T50" fmla="*/ 66150 w 505460"/>
              <a:gd name="T51" fmla="*/ 50554 h 429895"/>
              <a:gd name="T52" fmla="*/ 65423 w 505460"/>
              <a:gd name="T53" fmla="*/ 45152 h 429895"/>
              <a:gd name="T54" fmla="*/ 67372 w 505460"/>
              <a:gd name="T55" fmla="*/ 40814 h 429895"/>
              <a:gd name="T56" fmla="*/ 71738 w 505460"/>
              <a:gd name="T57" fmla="*/ 37625 h 429895"/>
              <a:gd name="T58" fmla="*/ 76471 w 505460"/>
              <a:gd name="T59" fmla="*/ 34700 h 429895"/>
              <a:gd name="T60" fmla="*/ 86791 w 505460"/>
              <a:gd name="T61" fmla="*/ 24748 h 429895"/>
              <a:gd name="T62" fmla="*/ 54207 w 505460"/>
              <a:gd name="T63" fmla="*/ 24334 h 429895"/>
              <a:gd name="T64" fmla="*/ 50855 w 505460"/>
              <a:gd name="T65" fmla="*/ 23195 h 429895"/>
              <a:gd name="T66" fmla="*/ 48503 w 505460"/>
              <a:gd name="T67" fmla="*/ 19506 h 429895"/>
              <a:gd name="T68" fmla="*/ 15375 w 505460"/>
              <a:gd name="T69" fmla="*/ 15354 h 429895"/>
              <a:gd name="T70" fmla="*/ 10844 w 505460"/>
              <a:gd name="T71" fmla="*/ 12162 h 429895"/>
              <a:gd name="T72" fmla="*/ 7374 w 505460"/>
              <a:gd name="T73" fmla="*/ 10506 h 429895"/>
              <a:gd name="T74" fmla="*/ 81187 w 505460"/>
              <a:gd name="T75" fmla="*/ 16779 h 429895"/>
              <a:gd name="T76" fmla="*/ 79790 w 505460"/>
              <a:gd name="T77" fmla="*/ 16887 h 429895"/>
              <a:gd name="T78" fmla="*/ 76719 w 505460"/>
              <a:gd name="T79" fmla="*/ 17766 h 429895"/>
              <a:gd name="T80" fmla="*/ 72047 w 505460"/>
              <a:gd name="T81" fmla="*/ 19342 h 429895"/>
              <a:gd name="T82" fmla="*/ 60637 w 505460"/>
              <a:gd name="T83" fmla="*/ 23046 h 429895"/>
              <a:gd name="T84" fmla="*/ 56264 w 505460"/>
              <a:gd name="T85" fmla="*/ 24163 h 429895"/>
              <a:gd name="T86" fmla="*/ 86838 w 505460"/>
              <a:gd name="T87" fmla="*/ 24334 h 429895"/>
              <a:gd name="T88" fmla="*/ 82456 w 505460"/>
              <a:gd name="T89" fmla="*/ 16908 h 429895"/>
              <a:gd name="T90" fmla="*/ 37096 w 505460"/>
              <a:gd name="T91" fmla="*/ 0 h 429895"/>
              <a:gd name="T92" fmla="*/ 34538 w 505460"/>
              <a:gd name="T93" fmla="*/ 342 h 429895"/>
              <a:gd name="T94" fmla="*/ 26917 w 505460"/>
              <a:gd name="T95" fmla="*/ 11676 h 429895"/>
              <a:gd name="T96" fmla="*/ 25926 w 505460"/>
              <a:gd name="T97" fmla="*/ 14832 h 429895"/>
              <a:gd name="T98" fmla="*/ 24261 w 505460"/>
              <a:gd name="T99" fmla="*/ 18360 h 429895"/>
              <a:gd name="T100" fmla="*/ 22177 w 505460"/>
              <a:gd name="T101" fmla="*/ 19506 h 429895"/>
              <a:gd name="T102" fmla="*/ 48465 w 505460"/>
              <a:gd name="T103" fmla="*/ 19429 h 429895"/>
              <a:gd name="T104" fmla="*/ 46337 w 505460"/>
              <a:gd name="T105" fmla="*/ 13209 h 429895"/>
              <a:gd name="T106" fmla="*/ 44509 w 505460"/>
              <a:gd name="T107" fmla="*/ 6861 h 429895"/>
              <a:gd name="T108" fmla="*/ 37481 w 505460"/>
              <a:gd name="T109" fmla="*/ 25 h 42989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505460" h="429895">
                <a:moveTo>
                  <a:pt x="388678" y="319388"/>
                </a:moveTo>
                <a:lnTo>
                  <a:pt x="245282" y="319388"/>
                </a:lnTo>
                <a:lnTo>
                  <a:pt x="250898" y="324947"/>
                </a:lnTo>
                <a:lnTo>
                  <a:pt x="255689" y="336141"/>
                </a:lnTo>
                <a:lnTo>
                  <a:pt x="261452" y="349775"/>
                </a:lnTo>
                <a:lnTo>
                  <a:pt x="267093" y="363457"/>
                </a:lnTo>
                <a:lnTo>
                  <a:pt x="272582" y="377232"/>
                </a:lnTo>
                <a:lnTo>
                  <a:pt x="277853" y="391041"/>
                </a:lnTo>
                <a:lnTo>
                  <a:pt x="286751" y="408201"/>
                </a:lnTo>
                <a:lnTo>
                  <a:pt x="298507" y="420239"/>
                </a:lnTo>
                <a:lnTo>
                  <a:pt x="312650" y="427332"/>
                </a:lnTo>
                <a:lnTo>
                  <a:pt x="328710" y="429657"/>
                </a:lnTo>
                <a:lnTo>
                  <a:pt x="330526" y="429638"/>
                </a:lnTo>
                <a:lnTo>
                  <a:pt x="331443" y="429600"/>
                </a:lnTo>
                <a:lnTo>
                  <a:pt x="331630" y="429600"/>
                </a:lnTo>
                <a:lnTo>
                  <a:pt x="371016" y="420770"/>
                </a:lnTo>
                <a:lnTo>
                  <a:pt x="392571" y="382111"/>
                </a:lnTo>
                <a:lnTo>
                  <a:pt x="394038" y="358154"/>
                </a:lnTo>
                <a:lnTo>
                  <a:pt x="393269" y="346304"/>
                </a:lnTo>
                <a:lnTo>
                  <a:pt x="390825" y="329899"/>
                </a:lnTo>
                <a:lnTo>
                  <a:pt x="388678" y="319388"/>
                </a:lnTo>
                <a:close/>
              </a:path>
              <a:path w="505460" h="429895">
                <a:moveTo>
                  <a:pt x="36949" y="60609"/>
                </a:moveTo>
                <a:lnTo>
                  <a:pt x="31521" y="60609"/>
                </a:lnTo>
                <a:lnTo>
                  <a:pt x="16425" y="64101"/>
                </a:lnTo>
                <a:lnTo>
                  <a:pt x="5435" y="73719"/>
                </a:lnTo>
                <a:lnTo>
                  <a:pt x="0" y="88177"/>
                </a:lnTo>
                <a:lnTo>
                  <a:pt x="1572" y="106188"/>
                </a:lnTo>
                <a:lnTo>
                  <a:pt x="22908" y="152194"/>
                </a:lnTo>
                <a:lnTo>
                  <a:pt x="53946" y="197483"/>
                </a:lnTo>
                <a:lnTo>
                  <a:pt x="77456" y="227369"/>
                </a:lnTo>
                <a:lnTo>
                  <a:pt x="87157" y="243665"/>
                </a:lnTo>
                <a:lnTo>
                  <a:pt x="90851" y="260067"/>
                </a:lnTo>
                <a:lnTo>
                  <a:pt x="88414" y="276705"/>
                </a:lnTo>
                <a:lnTo>
                  <a:pt x="79721" y="293706"/>
                </a:lnTo>
                <a:lnTo>
                  <a:pt x="75331" y="300286"/>
                </a:lnTo>
                <a:lnTo>
                  <a:pt x="71266" y="307163"/>
                </a:lnTo>
                <a:lnTo>
                  <a:pt x="62569" y="351765"/>
                </a:lnTo>
                <a:lnTo>
                  <a:pt x="64052" y="361391"/>
                </a:lnTo>
                <a:lnTo>
                  <a:pt x="72716" y="381673"/>
                </a:lnTo>
                <a:lnTo>
                  <a:pt x="86091" y="396635"/>
                </a:lnTo>
                <a:lnTo>
                  <a:pt x="102944" y="405895"/>
                </a:lnTo>
                <a:lnTo>
                  <a:pt x="122041" y="409066"/>
                </a:lnTo>
                <a:lnTo>
                  <a:pt x="133629" y="407969"/>
                </a:lnTo>
                <a:lnTo>
                  <a:pt x="168032" y="390892"/>
                </a:lnTo>
                <a:lnTo>
                  <a:pt x="195097" y="362196"/>
                </a:lnTo>
                <a:lnTo>
                  <a:pt x="207561" y="346585"/>
                </a:lnTo>
                <a:lnTo>
                  <a:pt x="220238" y="331199"/>
                </a:lnTo>
                <a:lnTo>
                  <a:pt x="227088" y="323319"/>
                </a:lnTo>
                <a:lnTo>
                  <a:pt x="233227" y="319388"/>
                </a:lnTo>
                <a:lnTo>
                  <a:pt x="388678" y="319388"/>
                </a:lnTo>
                <a:lnTo>
                  <a:pt x="387496" y="313597"/>
                </a:lnTo>
                <a:lnTo>
                  <a:pt x="383847" y="297326"/>
                </a:lnTo>
                <a:lnTo>
                  <a:pt x="380446" y="281015"/>
                </a:lnTo>
                <a:lnTo>
                  <a:pt x="379624" y="265552"/>
                </a:lnTo>
                <a:lnTo>
                  <a:pt x="383190" y="251885"/>
                </a:lnTo>
                <a:lnTo>
                  <a:pt x="390931" y="240037"/>
                </a:lnTo>
                <a:lnTo>
                  <a:pt x="402628" y="230027"/>
                </a:lnTo>
                <a:lnTo>
                  <a:pt x="416274" y="221287"/>
                </a:lnTo>
                <a:lnTo>
                  <a:pt x="430080" y="212781"/>
                </a:lnTo>
                <a:lnTo>
                  <a:pt x="443735" y="204082"/>
                </a:lnTo>
                <a:lnTo>
                  <a:pt x="478921" y="176578"/>
                </a:lnTo>
                <a:lnTo>
                  <a:pt x="503615" y="145554"/>
                </a:lnTo>
                <a:lnTo>
                  <a:pt x="503890" y="143118"/>
                </a:lnTo>
                <a:lnTo>
                  <a:pt x="314539" y="143118"/>
                </a:lnTo>
                <a:lnTo>
                  <a:pt x="303787" y="141507"/>
                </a:lnTo>
                <a:lnTo>
                  <a:pt x="295094" y="136418"/>
                </a:lnTo>
                <a:lnTo>
                  <a:pt x="287793" y="127467"/>
                </a:lnTo>
                <a:lnTo>
                  <a:pt x="281446" y="114722"/>
                </a:lnTo>
                <a:lnTo>
                  <a:pt x="128687" y="114722"/>
                </a:lnTo>
                <a:lnTo>
                  <a:pt x="89219" y="90299"/>
                </a:lnTo>
                <a:lnTo>
                  <a:pt x="76332" y="80406"/>
                </a:lnTo>
                <a:lnTo>
                  <a:pt x="62925" y="71528"/>
                </a:lnTo>
                <a:lnTo>
                  <a:pt x="48835" y="64353"/>
                </a:lnTo>
                <a:lnTo>
                  <a:pt x="42790" y="61789"/>
                </a:lnTo>
                <a:lnTo>
                  <a:pt x="36949" y="60609"/>
                </a:lnTo>
                <a:close/>
              </a:path>
              <a:path w="505460" h="429895">
                <a:moveTo>
                  <a:pt x="471100" y="98681"/>
                </a:moveTo>
                <a:lnTo>
                  <a:pt x="467112" y="98681"/>
                </a:lnTo>
                <a:lnTo>
                  <a:pt x="462993" y="99319"/>
                </a:lnTo>
                <a:lnTo>
                  <a:pt x="458876" y="100404"/>
                </a:lnTo>
                <a:lnTo>
                  <a:pt x="445170" y="104488"/>
                </a:lnTo>
                <a:lnTo>
                  <a:pt x="431596" y="109040"/>
                </a:lnTo>
                <a:lnTo>
                  <a:pt x="418067" y="113757"/>
                </a:lnTo>
                <a:lnTo>
                  <a:pt x="369463" y="130039"/>
                </a:lnTo>
                <a:lnTo>
                  <a:pt x="351854" y="135540"/>
                </a:lnTo>
                <a:lnTo>
                  <a:pt x="334063" y="140310"/>
                </a:lnTo>
                <a:lnTo>
                  <a:pt x="326481" y="142109"/>
                </a:lnTo>
                <a:lnTo>
                  <a:pt x="320061" y="143118"/>
                </a:lnTo>
                <a:lnTo>
                  <a:pt x="503890" y="143118"/>
                </a:lnTo>
                <a:lnTo>
                  <a:pt x="491567" y="106089"/>
                </a:lnTo>
                <a:lnTo>
                  <a:pt x="478460" y="99445"/>
                </a:lnTo>
                <a:lnTo>
                  <a:pt x="471100" y="98681"/>
                </a:lnTo>
                <a:close/>
              </a:path>
              <a:path w="505460" h="429895">
                <a:moveTo>
                  <a:pt x="215259" y="0"/>
                </a:moveTo>
                <a:lnTo>
                  <a:pt x="213125" y="0"/>
                </a:lnTo>
                <a:lnTo>
                  <a:pt x="200411" y="2008"/>
                </a:lnTo>
                <a:lnTo>
                  <a:pt x="169853" y="32416"/>
                </a:lnTo>
                <a:lnTo>
                  <a:pt x="156192" y="68669"/>
                </a:lnTo>
                <a:lnTo>
                  <a:pt x="153354" y="77959"/>
                </a:lnTo>
                <a:lnTo>
                  <a:pt x="150437" y="87227"/>
                </a:lnTo>
                <a:lnTo>
                  <a:pt x="145760" y="99445"/>
                </a:lnTo>
                <a:lnTo>
                  <a:pt x="140777" y="107980"/>
                </a:lnTo>
                <a:lnTo>
                  <a:pt x="135163" y="113053"/>
                </a:lnTo>
                <a:lnTo>
                  <a:pt x="128687" y="114722"/>
                </a:lnTo>
                <a:lnTo>
                  <a:pt x="281446" y="114722"/>
                </a:lnTo>
                <a:lnTo>
                  <a:pt x="281222" y="114273"/>
                </a:lnTo>
                <a:lnTo>
                  <a:pt x="274540" y="96193"/>
                </a:lnTo>
                <a:lnTo>
                  <a:pt x="268877" y="77686"/>
                </a:lnTo>
                <a:lnTo>
                  <a:pt x="263649" y="58993"/>
                </a:lnTo>
                <a:lnTo>
                  <a:pt x="258273" y="40355"/>
                </a:lnTo>
                <a:lnTo>
                  <a:pt x="234804" y="5255"/>
                </a:lnTo>
                <a:lnTo>
                  <a:pt x="217486" y="149"/>
                </a:lnTo>
                <a:lnTo>
                  <a:pt x="215259" y="0"/>
                </a:lnTo>
                <a:close/>
              </a:path>
            </a:pathLst>
          </a:custGeom>
          <a:solidFill>
            <a:srgbClr val="3DB5B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2905" name="object 25">
            <a:extLst>
              <a:ext uri="{FF2B5EF4-FFF2-40B4-BE49-F238E27FC236}">
                <a16:creationId xmlns:a16="http://schemas.microsoft.com/office/drawing/2014/main" id="{E819864A-D765-4FFC-B0AA-0A6899A0ECD5}"/>
              </a:ext>
            </a:extLst>
          </p:cNvPr>
          <p:cNvSpPr>
            <a:spLocks/>
          </p:cNvSpPr>
          <p:nvPr/>
        </p:nvSpPr>
        <p:spPr bwMode="auto">
          <a:xfrm>
            <a:off x="4914900" y="3128963"/>
            <a:ext cx="355600" cy="307975"/>
          </a:xfrm>
          <a:custGeom>
            <a:avLst/>
            <a:gdLst>
              <a:gd name="T0" fmla="*/ 31158 w 505460"/>
              <a:gd name="T1" fmla="*/ 3088 h 438785"/>
              <a:gd name="T2" fmla="*/ 26428 w 505460"/>
              <a:gd name="T3" fmla="*/ 13633 h 438785"/>
              <a:gd name="T4" fmla="*/ 25123 w 505460"/>
              <a:gd name="T5" fmla="*/ 17287 h 438785"/>
              <a:gd name="T6" fmla="*/ 23293 w 505460"/>
              <a:gd name="T7" fmla="*/ 19611 h 438785"/>
              <a:gd name="T8" fmla="*/ 21223 w 505460"/>
              <a:gd name="T9" fmla="*/ 19741 h 438785"/>
              <a:gd name="T10" fmla="*/ 18920 w 505460"/>
              <a:gd name="T11" fmla="*/ 18523 h 438785"/>
              <a:gd name="T12" fmla="*/ 15375 w 505460"/>
              <a:gd name="T13" fmla="*/ 15735 h 438785"/>
              <a:gd name="T14" fmla="*/ 10845 w 505460"/>
              <a:gd name="T15" fmla="*/ 12538 h 438785"/>
              <a:gd name="T16" fmla="*/ 7374 w 505460"/>
              <a:gd name="T17" fmla="*/ 10879 h 438785"/>
              <a:gd name="T18" fmla="*/ 5433 w 505460"/>
              <a:gd name="T19" fmla="*/ 10678 h 438785"/>
              <a:gd name="T20" fmla="*/ 936 w 505460"/>
              <a:gd name="T21" fmla="*/ 12911 h 438785"/>
              <a:gd name="T22" fmla="*/ 271 w 505460"/>
              <a:gd name="T23" fmla="*/ 18442 h 438785"/>
              <a:gd name="T24" fmla="*/ 9296 w 505460"/>
              <a:gd name="T25" fmla="*/ 33993 h 438785"/>
              <a:gd name="T26" fmla="*/ 15020 w 505460"/>
              <a:gd name="T27" fmla="*/ 41860 h 438785"/>
              <a:gd name="T28" fmla="*/ 15237 w 505460"/>
              <a:gd name="T29" fmla="*/ 47489 h 438785"/>
              <a:gd name="T30" fmla="*/ 12982 w 505460"/>
              <a:gd name="T31" fmla="*/ 51505 h 438785"/>
              <a:gd name="T32" fmla="*/ 10784 w 505460"/>
              <a:gd name="T33" fmla="*/ 60273 h 438785"/>
              <a:gd name="T34" fmla="*/ 12532 w 505460"/>
              <a:gd name="T35" fmla="*/ 65368 h 438785"/>
              <a:gd name="T36" fmla="*/ 17741 w 505460"/>
              <a:gd name="T37" fmla="*/ 69495 h 438785"/>
              <a:gd name="T38" fmla="*/ 23029 w 505460"/>
              <a:gd name="T39" fmla="*/ 69848 h 438785"/>
              <a:gd name="T40" fmla="*/ 33622 w 505460"/>
              <a:gd name="T41" fmla="*/ 62051 h 438785"/>
              <a:gd name="T42" fmla="*/ 37955 w 505460"/>
              <a:gd name="T43" fmla="*/ 56770 h 438785"/>
              <a:gd name="T44" fmla="*/ 40193 w 505460"/>
              <a:gd name="T45" fmla="*/ 54758 h 438785"/>
              <a:gd name="T46" fmla="*/ 42271 w 505460"/>
              <a:gd name="T47" fmla="*/ 54758 h 438785"/>
              <a:gd name="T48" fmla="*/ 47884 w 505460"/>
              <a:gd name="T49" fmla="*/ 66964 h 438785"/>
              <a:gd name="T50" fmla="*/ 51444 w 505460"/>
              <a:gd name="T51" fmla="*/ 71938 h 438785"/>
              <a:gd name="T52" fmla="*/ 56649 w 505460"/>
              <a:gd name="T53" fmla="*/ 73542 h 438785"/>
              <a:gd name="T54" fmla="*/ 56961 w 505460"/>
              <a:gd name="T55" fmla="*/ 73538 h 438785"/>
              <a:gd name="T56" fmla="*/ 57152 w 505460"/>
              <a:gd name="T57" fmla="*/ 74638 h 438785"/>
              <a:gd name="T58" fmla="*/ 67254 w 505460"/>
              <a:gd name="T59" fmla="*/ 67420 h 438785"/>
              <a:gd name="T60" fmla="*/ 67774 w 505460"/>
              <a:gd name="T61" fmla="*/ 59343 h 438785"/>
              <a:gd name="T62" fmla="*/ 66779 w 505460"/>
              <a:gd name="T63" fmla="*/ 53773 h 438785"/>
              <a:gd name="T64" fmla="*/ 65564 w 505460"/>
              <a:gd name="T65" fmla="*/ 48222 h 438785"/>
              <a:gd name="T66" fmla="*/ 74118 w 505460"/>
              <a:gd name="T67" fmla="*/ 36599 h 438785"/>
              <a:gd name="T68" fmla="*/ 82535 w 505460"/>
              <a:gd name="T69" fmla="*/ 30432 h 438785"/>
              <a:gd name="T70" fmla="*/ 87007 w 505460"/>
              <a:gd name="T71" fmla="*/ 23255 h 438785"/>
              <a:gd name="T72" fmla="*/ 81187 w 505460"/>
              <a:gd name="T73" fmla="*/ 17164 h 438785"/>
              <a:gd name="T74" fmla="*/ 72048 w 505460"/>
              <a:gd name="T75" fmla="*/ 19731 h 438785"/>
              <a:gd name="T76" fmla="*/ 66690 w 505460"/>
              <a:gd name="T77" fmla="*/ 21506 h 438785"/>
              <a:gd name="T78" fmla="*/ 60637 w 505460"/>
              <a:gd name="T79" fmla="*/ 23441 h 438785"/>
              <a:gd name="T80" fmla="*/ 56264 w 505460"/>
              <a:gd name="T81" fmla="*/ 24560 h 438785"/>
              <a:gd name="T82" fmla="*/ 54207 w 505460"/>
              <a:gd name="T83" fmla="*/ 24733 h 438785"/>
              <a:gd name="T84" fmla="*/ 46337 w 505460"/>
              <a:gd name="T85" fmla="*/ 13587 h 438785"/>
              <a:gd name="T86" fmla="*/ 44509 w 505460"/>
              <a:gd name="T87" fmla="*/ 7228 h 438785"/>
              <a:gd name="T88" fmla="*/ 37096 w 505460"/>
              <a:gd name="T89" fmla="*/ 354 h 43878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05460" h="438785">
                <a:moveTo>
                  <a:pt x="220666" y="0"/>
                </a:moveTo>
                <a:lnTo>
                  <a:pt x="180800" y="18130"/>
                </a:lnTo>
                <a:lnTo>
                  <a:pt x="162210" y="52316"/>
                </a:lnTo>
                <a:lnTo>
                  <a:pt x="153353" y="80036"/>
                </a:lnTo>
                <a:lnTo>
                  <a:pt x="150437" y="89303"/>
                </a:lnTo>
                <a:lnTo>
                  <a:pt x="145783" y="101481"/>
                </a:lnTo>
                <a:lnTo>
                  <a:pt x="140777" y="110057"/>
                </a:lnTo>
                <a:lnTo>
                  <a:pt x="135163" y="115131"/>
                </a:lnTo>
                <a:lnTo>
                  <a:pt x="128687" y="116800"/>
                </a:lnTo>
                <a:lnTo>
                  <a:pt x="123149" y="115891"/>
                </a:lnTo>
                <a:lnTo>
                  <a:pt x="116883" y="113192"/>
                </a:lnTo>
                <a:lnTo>
                  <a:pt x="109784" y="108746"/>
                </a:lnTo>
                <a:lnTo>
                  <a:pt x="101751" y="102593"/>
                </a:lnTo>
                <a:lnTo>
                  <a:pt x="89219" y="92376"/>
                </a:lnTo>
                <a:lnTo>
                  <a:pt x="76332" y="82483"/>
                </a:lnTo>
                <a:lnTo>
                  <a:pt x="62926" y="73604"/>
                </a:lnTo>
                <a:lnTo>
                  <a:pt x="48834" y="66430"/>
                </a:lnTo>
                <a:lnTo>
                  <a:pt x="42789" y="63865"/>
                </a:lnTo>
                <a:lnTo>
                  <a:pt x="36948" y="62686"/>
                </a:lnTo>
                <a:lnTo>
                  <a:pt x="31520" y="62686"/>
                </a:lnTo>
                <a:lnTo>
                  <a:pt x="16425" y="66178"/>
                </a:lnTo>
                <a:lnTo>
                  <a:pt x="5435" y="75796"/>
                </a:lnTo>
                <a:lnTo>
                  <a:pt x="0" y="90253"/>
                </a:lnTo>
                <a:lnTo>
                  <a:pt x="1572" y="108265"/>
                </a:lnTo>
                <a:lnTo>
                  <a:pt x="22909" y="154271"/>
                </a:lnTo>
                <a:lnTo>
                  <a:pt x="53945" y="199560"/>
                </a:lnTo>
                <a:lnTo>
                  <a:pt x="77455" y="229446"/>
                </a:lnTo>
                <a:lnTo>
                  <a:pt x="87156" y="245742"/>
                </a:lnTo>
                <a:lnTo>
                  <a:pt x="90850" y="262145"/>
                </a:lnTo>
                <a:lnTo>
                  <a:pt x="88413" y="278782"/>
                </a:lnTo>
                <a:lnTo>
                  <a:pt x="79721" y="295783"/>
                </a:lnTo>
                <a:lnTo>
                  <a:pt x="75331" y="302363"/>
                </a:lnTo>
                <a:lnTo>
                  <a:pt x="71266" y="309239"/>
                </a:lnTo>
                <a:lnTo>
                  <a:pt x="62570" y="353841"/>
                </a:lnTo>
                <a:lnTo>
                  <a:pt x="64053" y="363468"/>
                </a:lnTo>
                <a:lnTo>
                  <a:pt x="72717" y="383749"/>
                </a:lnTo>
                <a:lnTo>
                  <a:pt x="86091" y="398712"/>
                </a:lnTo>
                <a:lnTo>
                  <a:pt x="102944" y="407972"/>
                </a:lnTo>
                <a:lnTo>
                  <a:pt x="122041" y="411144"/>
                </a:lnTo>
                <a:lnTo>
                  <a:pt x="133629" y="410047"/>
                </a:lnTo>
                <a:lnTo>
                  <a:pt x="168032" y="392968"/>
                </a:lnTo>
                <a:lnTo>
                  <a:pt x="195097" y="364274"/>
                </a:lnTo>
                <a:lnTo>
                  <a:pt x="207561" y="348663"/>
                </a:lnTo>
                <a:lnTo>
                  <a:pt x="220237" y="333276"/>
                </a:lnTo>
                <a:lnTo>
                  <a:pt x="227087" y="325396"/>
                </a:lnTo>
                <a:lnTo>
                  <a:pt x="233228" y="321465"/>
                </a:lnTo>
                <a:lnTo>
                  <a:pt x="238731" y="321465"/>
                </a:lnTo>
                <a:lnTo>
                  <a:pt x="245283" y="321465"/>
                </a:lnTo>
                <a:lnTo>
                  <a:pt x="267094" y="365534"/>
                </a:lnTo>
                <a:lnTo>
                  <a:pt x="277852" y="393117"/>
                </a:lnTo>
                <a:lnTo>
                  <a:pt x="286751" y="410278"/>
                </a:lnTo>
                <a:lnTo>
                  <a:pt x="298508" y="422316"/>
                </a:lnTo>
                <a:lnTo>
                  <a:pt x="312650" y="429408"/>
                </a:lnTo>
                <a:lnTo>
                  <a:pt x="328709" y="431733"/>
                </a:lnTo>
                <a:lnTo>
                  <a:pt x="329608" y="431733"/>
                </a:lnTo>
                <a:lnTo>
                  <a:pt x="330525" y="431715"/>
                </a:lnTo>
                <a:lnTo>
                  <a:pt x="331442" y="438171"/>
                </a:lnTo>
                <a:lnTo>
                  <a:pt x="331629" y="438171"/>
                </a:lnTo>
                <a:lnTo>
                  <a:pt x="353848" y="432227"/>
                </a:lnTo>
                <a:lnTo>
                  <a:pt x="390254" y="395795"/>
                </a:lnTo>
                <a:lnTo>
                  <a:pt x="394037" y="360230"/>
                </a:lnTo>
                <a:lnTo>
                  <a:pt x="393268" y="348382"/>
                </a:lnTo>
                <a:lnTo>
                  <a:pt x="390825" y="331976"/>
                </a:lnTo>
                <a:lnTo>
                  <a:pt x="387496" y="315674"/>
                </a:lnTo>
                <a:lnTo>
                  <a:pt x="383847" y="299403"/>
                </a:lnTo>
                <a:lnTo>
                  <a:pt x="380446" y="283092"/>
                </a:lnTo>
                <a:lnTo>
                  <a:pt x="390931" y="242114"/>
                </a:lnTo>
                <a:lnTo>
                  <a:pt x="430079" y="214858"/>
                </a:lnTo>
                <a:lnTo>
                  <a:pt x="443734" y="206158"/>
                </a:lnTo>
                <a:lnTo>
                  <a:pt x="478920" y="178655"/>
                </a:lnTo>
                <a:lnTo>
                  <a:pt x="503616" y="147631"/>
                </a:lnTo>
                <a:lnTo>
                  <a:pt x="504868" y="136517"/>
                </a:lnTo>
                <a:lnTo>
                  <a:pt x="502488" y="125232"/>
                </a:lnTo>
                <a:lnTo>
                  <a:pt x="471099" y="100759"/>
                </a:lnTo>
                <a:lnTo>
                  <a:pt x="467111" y="100759"/>
                </a:lnTo>
                <a:lnTo>
                  <a:pt x="418068" y="115834"/>
                </a:lnTo>
                <a:lnTo>
                  <a:pt x="404498" y="120413"/>
                </a:lnTo>
                <a:lnTo>
                  <a:pt x="386981" y="126258"/>
                </a:lnTo>
                <a:lnTo>
                  <a:pt x="369463" y="132116"/>
                </a:lnTo>
                <a:lnTo>
                  <a:pt x="351854" y="137617"/>
                </a:lnTo>
                <a:lnTo>
                  <a:pt x="334063" y="142387"/>
                </a:lnTo>
                <a:lnTo>
                  <a:pt x="326481" y="144186"/>
                </a:lnTo>
                <a:lnTo>
                  <a:pt x="320061" y="145195"/>
                </a:lnTo>
                <a:lnTo>
                  <a:pt x="314540" y="145195"/>
                </a:lnTo>
                <a:lnTo>
                  <a:pt x="281221" y="116351"/>
                </a:lnTo>
                <a:lnTo>
                  <a:pt x="268876" y="79764"/>
                </a:lnTo>
                <a:lnTo>
                  <a:pt x="263648" y="61071"/>
                </a:lnTo>
                <a:lnTo>
                  <a:pt x="258272" y="42433"/>
                </a:lnTo>
                <a:lnTo>
                  <a:pt x="234803" y="7332"/>
                </a:lnTo>
                <a:lnTo>
                  <a:pt x="215258" y="2077"/>
                </a:lnTo>
                <a:lnTo>
                  <a:pt x="220666" y="0"/>
                </a:lnTo>
                <a:close/>
              </a:path>
            </a:pathLst>
          </a:custGeom>
          <a:noFill/>
          <a:ln w="16228">
            <a:solidFill>
              <a:srgbClr val="3DB5B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2906" name="object 26">
            <a:extLst>
              <a:ext uri="{FF2B5EF4-FFF2-40B4-BE49-F238E27FC236}">
                <a16:creationId xmlns:a16="http://schemas.microsoft.com/office/drawing/2014/main" id="{94BF89A3-2C99-4507-9F8E-DDA2F35F982B}"/>
              </a:ext>
            </a:extLst>
          </p:cNvPr>
          <p:cNvSpPr>
            <a:spLocks/>
          </p:cNvSpPr>
          <p:nvPr/>
        </p:nvSpPr>
        <p:spPr bwMode="auto">
          <a:xfrm>
            <a:off x="5999163" y="3130550"/>
            <a:ext cx="355600" cy="301625"/>
          </a:xfrm>
          <a:custGeom>
            <a:avLst/>
            <a:gdLst>
              <a:gd name="T0" fmla="*/ 42271 w 505459"/>
              <a:gd name="T1" fmla="*/ 54306 h 429895"/>
              <a:gd name="T2" fmla="*/ 44064 w 505459"/>
              <a:gd name="T3" fmla="*/ 57154 h 429895"/>
              <a:gd name="T4" fmla="*/ 46031 w 505459"/>
              <a:gd name="T5" fmla="*/ 61798 h 429895"/>
              <a:gd name="T6" fmla="*/ 47884 w 505459"/>
              <a:gd name="T7" fmla="*/ 66489 h 429895"/>
              <a:gd name="T8" fmla="*/ 51444 w 505459"/>
              <a:gd name="T9" fmla="*/ 71453 h 429895"/>
              <a:gd name="T10" fmla="*/ 56649 w 505459"/>
              <a:gd name="T11" fmla="*/ 73055 h 429895"/>
              <a:gd name="T12" fmla="*/ 57120 w 505459"/>
              <a:gd name="T13" fmla="*/ 73045 h 429895"/>
              <a:gd name="T14" fmla="*/ 63940 w 505459"/>
              <a:gd name="T15" fmla="*/ 71544 h 429895"/>
              <a:gd name="T16" fmla="*/ 67908 w 505459"/>
              <a:gd name="T17" fmla="*/ 60897 h 429895"/>
              <a:gd name="T18" fmla="*/ 67354 w 505459"/>
              <a:gd name="T19" fmla="*/ 56093 h 429895"/>
              <a:gd name="T20" fmla="*/ 6368 w 505459"/>
              <a:gd name="T21" fmla="*/ 10305 h 429895"/>
              <a:gd name="T22" fmla="*/ 2830 w 505459"/>
              <a:gd name="T23" fmla="*/ 10899 h 429895"/>
              <a:gd name="T24" fmla="*/ 0 w 505459"/>
              <a:gd name="T25" fmla="*/ 14992 h 429895"/>
              <a:gd name="T26" fmla="*/ 3947 w 505459"/>
              <a:gd name="T27" fmla="*/ 25877 h 429895"/>
              <a:gd name="T28" fmla="*/ 13349 w 505459"/>
              <a:gd name="T29" fmla="*/ 38660 h 429895"/>
              <a:gd name="T30" fmla="*/ 15657 w 505459"/>
              <a:gd name="T31" fmla="*/ 44219 h 429895"/>
              <a:gd name="T32" fmla="*/ 13739 w 505459"/>
              <a:gd name="T33" fmla="*/ 49939 h 429895"/>
              <a:gd name="T34" fmla="*/ 12282 w 505459"/>
              <a:gd name="T35" fmla="*/ 52227 h 429895"/>
              <a:gd name="T36" fmla="*/ 11039 w 505459"/>
              <a:gd name="T37" fmla="*/ 61448 h 429895"/>
              <a:gd name="T38" fmla="*/ 14837 w 505459"/>
              <a:gd name="T39" fmla="*/ 67439 h 429895"/>
              <a:gd name="T40" fmla="*/ 21032 w 505459"/>
              <a:gd name="T41" fmla="*/ 69553 h 429895"/>
              <a:gd name="T42" fmla="*/ 28958 w 505459"/>
              <a:gd name="T43" fmla="*/ 66464 h 429895"/>
              <a:gd name="T44" fmla="*/ 35770 w 505459"/>
              <a:gd name="T45" fmla="*/ 58929 h 429895"/>
              <a:gd name="T46" fmla="*/ 39136 w 505459"/>
              <a:gd name="T47" fmla="*/ 54974 h 429895"/>
              <a:gd name="T48" fmla="*/ 66983 w 505459"/>
              <a:gd name="T49" fmla="*/ 54306 h 429895"/>
              <a:gd name="T50" fmla="*/ 66151 w 505459"/>
              <a:gd name="T51" fmla="*/ 50554 h 429895"/>
              <a:gd name="T52" fmla="*/ 65424 w 505459"/>
              <a:gd name="T53" fmla="*/ 45152 h 429895"/>
              <a:gd name="T54" fmla="*/ 67372 w 505459"/>
              <a:gd name="T55" fmla="*/ 40814 h 429895"/>
              <a:gd name="T56" fmla="*/ 71739 w 505459"/>
              <a:gd name="T57" fmla="*/ 37625 h 429895"/>
              <a:gd name="T58" fmla="*/ 76472 w 505459"/>
              <a:gd name="T59" fmla="*/ 34700 h 429895"/>
              <a:gd name="T60" fmla="*/ 86792 w 505459"/>
              <a:gd name="T61" fmla="*/ 24748 h 429895"/>
              <a:gd name="T62" fmla="*/ 54207 w 505459"/>
              <a:gd name="T63" fmla="*/ 24334 h 429895"/>
              <a:gd name="T64" fmla="*/ 50855 w 505459"/>
              <a:gd name="T65" fmla="*/ 23195 h 429895"/>
              <a:gd name="T66" fmla="*/ 48503 w 505459"/>
              <a:gd name="T67" fmla="*/ 19506 h 429895"/>
              <a:gd name="T68" fmla="*/ 15376 w 505459"/>
              <a:gd name="T69" fmla="*/ 15354 h 429895"/>
              <a:gd name="T70" fmla="*/ 10845 w 505459"/>
              <a:gd name="T71" fmla="*/ 12162 h 429895"/>
              <a:gd name="T72" fmla="*/ 7374 w 505459"/>
              <a:gd name="T73" fmla="*/ 10506 h 429895"/>
              <a:gd name="T74" fmla="*/ 81188 w 505459"/>
              <a:gd name="T75" fmla="*/ 16779 h 429895"/>
              <a:gd name="T76" fmla="*/ 79790 w 505459"/>
              <a:gd name="T77" fmla="*/ 16887 h 429895"/>
              <a:gd name="T78" fmla="*/ 76719 w 505459"/>
              <a:gd name="T79" fmla="*/ 17766 h 429895"/>
              <a:gd name="T80" fmla="*/ 72049 w 505459"/>
              <a:gd name="T81" fmla="*/ 19342 h 429895"/>
              <a:gd name="T82" fmla="*/ 60638 w 505459"/>
              <a:gd name="T83" fmla="*/ 23046 h 429895"/>
              <a:gd name="T84" fmla="*/ 56265 w 505459"/>
              <a:gd name="T85" fmla="*/ 24163 h 429895"/>
              <a:gd name="T86" fmla="*/ 86839 w 505459"/>
              <a:gd name="T87" fmla="*/ 24334 h 429895"/>
              <a:gd name="T88" fmla="*/ 82457 w 505459"/>
              <a:gd name="T89" fmla="*/ 16908 h 429895"/>
              <a:gd name="T90" fmla="*/ 37097 w 505459"/>
              <a:gd name="T91" fmla="*/ 0 h 429895"/>
              <a:gd name="T92" fmla="*/ 34539 w 505459"/>
              <a:gd name="T93" fmla="*/ 342 h 429895"/>
              <a:gd name="T94" fmla="*/ 26918 w 505459"/>
              <a:gd name="T95" fmla="*/ 11676 h 429895"/>
              <a:gd name="T96" fmla="*/ 25926 w 505459"/>
              <a:gd name="T97" fmla="*/ 14832 h 429895"/>
              <a:gd name="T98" fmla="*/ 24261 w 505459"/>
              <a:gd name="T99" fmla="*/ 18360 h 429895"/>
              <a:gd name="T100" fmla="*/ 22178 w 505459"/>
              <a:gd name="T101" fmla="*/ 19506 h 429895"/>
              <a:gd name="T102" fmla="*/ 48465 w 505459"/>
              <a:gd name="T103" fmla="*/ 19429 h 429895"/>
              <a:gd name="T104" fmla="*/ 46338 w 505459"/>
              <a:gd name="T105" fmla="*/ 13209 h 429895"/>
              <a:gd name="T106" fmla="*/ 44510 w 505459"/>
              <a:gd name="T107" fmla="*/ 6861 h 429895"/>
              <a:gd name="T108" fmla="*/ 37481 w 505459"/>
              <a:gd name="T109" fmla="*/ 25 h 42989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505459" h="429895">
                <a:moveTo>
                  <a:pt x="388679" y="319388"/>
                </a:moveTo>
                <a:lnTo>
                  <a:pt x="245282" y="319388"/>
                </a:lnTo>
                <a:lnTo>
                  <a:pt x="250898" y="324947"/>
                </a:lnTo>
                <a:lnTo>
                  <a:pt x="255689" y="336141"/>
                </a:lnTo>
                <a:lnTo>
                  <a:pt x="261453" y="349775"/>
                </a:lnTo>
                <a:lnTo>
                  <a:pt x="267094" y="363457"/>
                </a:lnTo>
                <a:lnTo>
                  <a:pt x="272583" y="377232"/>
                </a:lnTo>
                <a:lnTo>
                  <a:pt x="277853" y="391041"/>
                </a:lnTo>
                <a:lnTo>
                  <a:pt x="286751" y="408201"/>
                </a:lnTo>
                <a:lnTo>
                  <a:pt x="298507" y="420239"/>
                </a:lnTo>
                <a:lnTo>
                  <a:pt x="312650" y="427332"/>
                </a:lnTo>
                <a:lnTo>
                  <a:pt x="328710" y="429657"/>
                </a:lnTo>
                <a:lnTo>
                  <a:pt x="330526" y="429638"/>
                </a:lnTo>
                <a:lnTo>
                  <a:pt x="331443" y="429600"/>
                </a:lnTo>
                <a:lnTo>
                  <a:pt x="331630" y="429600"/>
                </a:lnTo>
                <a:lnTo>
                  <a:pt x="371016" y="420770"/>
                </a:lnTo>
                <a:lnTo>
                  <a:pt x="392571" y="382111"/>
                </a:lnTo>
                <a:lnTo>
                  <a:pt x="394037" y="358154"/>
                </a:lnTo>
                <a:lnTo>
                  <a:pt x="393269" y="346304"/>
                </a:lnTo>
                <a:lnTo>
                  <a:pt x="390826" y="329899"/>
                </a:lnTo>
                <a:lnTo>
                  <a:pt x="388679" y="319388"/>
                </a:lnTo>
                <a:close/>
              </a:path>
              <a:path w="505459" h="429895">
                <a:moveTo>
                  <a:pt x="36949" y="60609"/>
                </a:moveTo>
                <a:lnTo>
                  <a:pt x="31521" y="60609"/>
                </a:lnTo>
                <a:lnTo>
                  <a:pt x="16425" y="64101"/>
                </a:lnTo>
                <a:lnTo>
                  <a:pt x="5435" y="73719"/>
                </a:lnTo>
                <a:lnTo>
                  <a:pt x="0" y="88177"/>
                </a:lnTo>
                <a:lnTo>
                  <a:pt x="1572" y="106188"/>
                </a:lnTo>
                <a:lnTo>
                  <a:pt x="22908" y="152194"/>
                </a:lnTo>
                <a:lnTo>
                  <a:pt x="53945" y="197483"/>
                </a:lnTo>
                <a:lnTo>
                  <a:pt x="77456" y="227369"/>
                </a:lnTo>
                <a:lnTo>
                  <a:pt x="87157" y="243665"/>
                </a:lnTo>
                <a:lnTo>
                  <a:pt x="90851" y="260067"/>
                </a:lnTo>
                <a:lnTo>
                  <a:pt x="88414" y="276705"/>
                </a:lnTo>
                <a:lnTo>
                  <a:pt x="79721" y="293706"/>
                </a:lnTo>
                <a:lnTo>
                  <a:pt x="75331" y="300286"/>
                </a:lnTo>
                <a:lnTo>
                  <a:pt x="71266" y="307163"/>
                </a:lnTo>
                <a:lnTo>
                  <a:pt x="62570" y="351765"/>
                </a:lnTo>
                <a:lnTo>
                  <a:pt x="64055" y="361391"/>
                </a:lnTo>
                <a:lnTo>
                  <a:pt x="72717" y="381673"/>
                </a:lnTo>
                <a:lnTo>
                  <a:pt x="86092" y="396635"/>
                </a:lnTo>
                <a:lnTo>
                  <a:pt x="102945" y="405895"/>
                </a:lnTo>
                <a:lnTo>
                  <a:pt x="122041" y="409066"/>
                </a:lnTo>
                <a:lnTo>
                  <a:pt x="133629" y="407969"/>
                </a:lnTo>
                <a:lnTo>
                  <a:pt x="168032" y="390892"/>
                </a:lnTo>
                <a:lnTo>
                  <a:pt x="195097" y="362196"/>
                </a:lnTo>
                <a:lnTo>
                  <a:pt x="207561" y="346585"/>
                </a:lnTo>
                <a:lnTo>
                  <a:pt x="220238" y="331199"/>
                </a:lnTo>
                <a:lnTo>
                  <a:pt x="227088" y="323319"/>
                </a:lnTo>
                <a:lnTo>
                  <a:pt x="233229" y="319388"/>
                </a:lnTo>
                <a:lnTo>
                  <a:pt x="388679" y="319388"/>
                </a:lnTo>
                <a:lnTo>
                  <a:pt x="387497" y="313597"/>
                </a:lnTo>
                <a:lnTo>
                  <a:pt x="383848" y="297326"/>
                </a:lnTo>
                <a:lnTo>
                  <a:pt x="380446" y="281015"/>
                </a:lnTo>
                <a:lnTo>
                  <a:pt x="379625" y="265552"/>
                </a:lnTo>
                <a:lnTo>
                  <a:pt x="383191" y="251885"/>
                </a:lnTo>
                <a:lnTo>
                  <a:pt x="390931" y="240037"/>
                </a:lnTo>
                <a:lnTo>
                  <a:pt x="402628" y="230027"/>
                </a:lnTo>
                <a:lnTo>
                  <a:pt x="416274" y="221287"/>
                </a:lnTo>
                <a:lnTo>
                  <a:pt x="430080" y="212781"/>
                </a:lnTo>
                <a:lnTo>
                  <a:pt x="443735" y="204082"/>
                </a:lnTo>
                <a:lnTo>
                  <a:pt x="478921" y="176578"/>
                </a:lnTo>
                <a:lnTo>
                  <a:pt x="503616" y="145554"/>
                </a:lnTo>
                <a:lnTo>
                  <a:pt x="503891" y="143118"/>
                </a:lnTo>
                <a:lnTo>
                  <a:pt x="314540" y="143118"/>
                </a:lnTo>
                <a:lnTo>
                  <a:pt x="303788" y="141507"/>
                </a:lnTo>
                <a:lnTo>
                  <a:pt x="295094" y="136418"/>
                </a:lnTo>
                <a:lnTo>
                  <a:pt x="287794" y="127467"/>
                </a:lnTo>
                <a:lnTo>
                  <a:pt x="281446" y="114722"/>
                </a:lnTo>
                <a:lnTo>
                  <a:pt x="128687" y="114722"/>
                </a:lnTo>
                <a:lnTo>
                  <a:pt x="89219" y="90299"/>
                </a:lnTo>
                <a:lnTo>
                  <a:pt x="76332" y="80406"/>
                </a:lnTo>
                <a:lnTo>
                  <a:pt x="62926" y="71528"/>
                </a:lnTo>
                <a:lnTo>
                  <a:pt x="48835" y="64353"/>
                </a:lnTo>
                <a:lnTo>
                  <a:pt x="42790" y="61789"/>
                </a:lnTo>
                <a:lnTo>
                  <a:pt x="36949" y="60609"/>
                </a:lnTo>
                <a:close/>
              </a:path>
              <a:path w="505459" h="429895">
                <a:moveTo>
                  <a:pt x="471100" y="98681"/>
                </a:moveTo>
                <a:lnTo>
                  <a:pt x="467112" y="98681"/>
                </a:lnTo>
                <a:lnTo>
                  <a:pt x="462993" y="99319"/>
                </a:lnTo>
                <a:lnTo>
                  <a:pt x="458876" y="100404"/>
                </a:lnTo>
                <a:lnTo>
                  <a:pt x="445170" y="104488"/>
                </a:lnTo>
                <a:lnTo>
                  <a:pt x="431596" y="109040"/>
                </a:lnTo>
                <a:lnTo>
                  <a:pt x="418067" y="113757"/>
                </a:lnTo>
                <a:lnTo>
                  <a:pt x="369463" y="130039"/>
                </a:lnTo>
                <a:lnTo>
                  <a:pt x="351854" y="135540"/>
                </a:lnTo>
                <a:lnTo>
                  <a:pt x="334063" y="140310"/>
                </a:lnTo>
                <a:lnTo>
                  <a:pt x="326481" y="142109"/>
                </a:lnTo>
                <a:lnTo>
                  <a:pt x="320061" y="143118"/>
                </a:lnTo>
                <a:lnTo>
                  <a:pt x="503891" y="143118"/>
                </a:lnTo>
                <a:lnTo>
                  <a:pt x="491567" y="106089"/>
                </a:lnTo>
                <a:lnTo>
                  <a:pt x="478460" y="99445"/>
                </a:lnTo>
                <a:lnTo>
                  <a:pt x="471100" y="98681"/>
                </a:lnTo>
                <a:close/>
              </a:path>
              <a:path w="505459" h="429895">
                <a:moveTo>
                  <a:pt x="215259" y="0"/>
                </a:moveTo>
                <a:lnTo>
                  <a:pt x="213125" y="0"/>
                </a:lnTo>
                <a:lnTo>
                  <a:pt x="200411" y="2008"/>
                </a:lnTo>
                <a:lnTo>
                  <a:pt x="169852" y="32416"/>
                </a:lnTo>
                <a:lnTo>
                  <a:pt x="156191" y="68669"/>
                </a:lnTo>
                <a:lnTo>
                  <a:pt x="153354" y="77959"/>
                </a:lnTo>
                <a:lnTo>
                  <a:pt x="150437" y="87227"/>
                </a:lnTo>
                <a:lnTo>
                  <a:pt x="145760" y="99445"/>
                </a:lnTo>
                <a:lnTo>
                  <a:pt x="140777" y="107980"/>
                </a:lnTo>
                <a:lnTo>
                  <a:pt x="135163" y="113053"/>
                </a:lnTo>
                <a:lnTo>
                  <a:pt x="128687" y="114722"/>
                </a:lnTo>
                <a:lnTo>
                  <a:pt x="281446" y="114722"/>
                </a:lnTo>
                <a:lnTo>
                  <a:pt x="281222" y="114273"/>
                </a:lnTo>
                <a:lnTo>
                  <a:pt x="274540" y="96193"/>
                </a:lnTo>
                <a:lnTo>
                  <a:pt x="268877" y="77686"/>
                </a:lnTo>
                <a:lnTo>
                  <a:pt x="263649" y="58993"/>
                </a:lnTo>
                <a:lnTo>
                  <a:pt x="258273" y="40355"/>
                </a:lnTo>
                <a:lnTo>
                  <a:pt x="234804" y="5255"/>
                </a:lnTo>
                <a:lnTo>
                  <a:pt x="217486" y="149"/>
                </a:lnTo>
                <a:lnTo>
                  <a:pt x="215259" y="0"/>
                </a:lnTo>
                <a:close/>
              </a:path>
            </a:pathLst>
          </a:custGeom>
          <a:solidFill>
            <a:srgbClr val="3DB5B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2907" name="object 27">
            <a:extLst>
              <a:ext uri="{FF2B5EF4-FFF2-40B4-BE49-F238E27FC236}">
                <a16:creationId xmlns:a16="http://schemas.microsoft.com/office/drawing/2014/main" id="{D4E8F1D4-7AF1-44F0-AED3-621E2C638EDD}"/>
              </a:ext>
            </a:extLst>
          </p:cNvPr>
          <p:cNvSpPr>
            <a:spLocks/>
          </p:cNvSpPr>
          <p:nvPr/>
        </p:nvSpPr>
        <p:spPr bwMode="auto">
          <a:xfrm>
            <a:off x="5999163" y="3128963"/>
            <a:ext cx="355600" cy="307975"/>
          </a:xfrm>
          <a:custGeom>
            <a:avLst/>
            <a:gdLst>
              <a:gd name="T0" fmla="*/ 31158 w 505459"/>
              <a:gd name="T1" fmla="*/ 3088 h 438785"/>
              <a:gd name="T2" fmla="*/ 26429 w 505459"/>
              <a:gd name="T3" fmla="*/ 13633 h 438785"/>
              <a:gd name="T4" fmla="*/ 25124 w 505459"/>
              <a:gd name="T5" fmla="*/ 17287 h 438785"/>
              <a:gd name="T6" fmla="*/ 23294 w 505459"/>
              <a:gd name="T7" fmla="*/ 19611 h 438785"/>
              <a:gd name="T8" fmla="*/ 21223 w 505459"/>
              <a:gd name="T9" fmla="*/ 19741 h 438785"/>
              <a:gd name="T10" fmla="*/ 18920 w 505459"/>
              <a:gd name="T11" fmla="*/ 18523 h 438785"/>
              <a:gd name="T12" fmla="*/ 15376 w 505459"/>
              <a:gd name="T13" fmla="*/ 15735 h 438785"/>
              <a:gd name="T14" fmla="*/ 10845 w 505459"/>
              <a:gd name="T15" fmla="*/ 12538 h 438785"/>
              <a:gd name="T16" fmla="*/ 7374 w 505459"/>
              <a:gd name="T17" fmla="*/ 10879 h 438785"/>
              <a:gd name="T18" fmla="*/ 5433 w 505459"/>
              <a:gd name="T19" fmla="*/ 10678 h 438785"/>
              <a:gd name="T20" fmla="*/ 936 w 505459"/>
              <a:gd name="T21" fmla="*/ 12911 h 438785"/>
              <a:gd name="T22" fmla="*/ 271 w 505459"/>
              <a:gd name="T23" fmla="*/ 18442 h 438785"/>
              <a:gd name="T24" fmla="*/ 9296 w 505459"/>
              <a:gd name="T25" fmla="*/ 33993 h 438785"/>
              <a:gd name="T26" fmla="*/ 15020 w 505459"/>
              <a:gd name="T27" fmla="*/ 41860 h 438785"/>
              <a:gd name="T28" fmla="*/ 15237 w 505459"/>
              <a:gd name="T29" fmla="*/ 47489 h 438785"/>
              <a:gd name="T30" fmla="*/ 12982 w 505459"/>
              <a:gd name="T31" fmla="*/ 51505 h 438785"/>
              <a:gd name="T32" fmla="*/ 10783 w 505459"/>
              <a:gd name="T33" fmla="*/ 60273 h 438785"/>
              <a:gd name="T34" fmla="*/ 12532 w 505459"/>
              <a:gd name="T35" fmla="*/ 65368 h 438785"/>
              <a:gd name="T36" fmla="*/ 17741 w 505459"/>
              <a:gd name="T37" fmla="*/ 69495 h 438785"/>
              <a:gd name="T38" fmla="*/ 23029 w 505459"/>
              <a:gd name="T39" fmla="*/ 69848 h 438785"/>
              <a:gd name="T40" fmla="*/ 33622 w 505459"/>
              <a:gd name="T41" fmla="*/ 62051 h 438785"/>
              <a:gd name="T42" fmla="*/ 37955 w 505459"/>
              <a:gd name="T43" fmla="*/ 56770 h 438785"/>
              <a:gd name="T44" fmla="*/ 40193 w 505459"/>
              <a:gd name="T45" fmla="*/ 54758 h 438785"/>
              <a:gd name="T46" fmla="*/ 42271 w 505459"/>
              <a:gd name="T47" fmla="*/ 54758 h 438785"/>
              <a:gd name="T48" fmla="*/ 47884 w 505459"/>
              <a:gd name="T49" fmla="*/ 66964 h 438785"/>
              <a:gd name="T50" fmla="*/ 51444 w 505459"/>
              <a:gd name="T51" fmla="*/ 71938 h 438785"/>
              <a:gd name="T52" fmla="*/ 56649 w 505459"/>
              <a:gd name="T53" fmla="*/ 73542 h 438785"/>
              <a:gd name="T54" fmla="*/ 56962 w 505459"/>
              <a:gd name="T55" fmla="*/ 73538 h 438785"/>
              <a:gd name="T56" fmla="*/ 57152 w 505459"/>
              <a:gd name="T57" fmla="*/ 74638 h 438785"/>
              <a:gd name="T58" fmla="*/ 67255 w 505459"/>
              <a:gd name="T59" fmla="*/ 67420 h 438785"/>
              <a:gd name="T60" fmla="*/ 67774 w 505459"/>
              <a:gd name="T61" fmla="*/ 59343 h 438785"/>
              <a:gd name="T62" fmla="*/ 66779 w 505459"/>
              <a:gd name="T63" fmla="*/ 53773 h 438785"/>
              <a:gd name="T64" fmla="*/ 65565 w 505459"/>
              <a:gd name="T65" fmla="*/ 48222 h 438785"/>
              <a:gd name="T66" fmla="*/ 74119 w 505459"/>
              <a:gd name="T67" fmla="*/ 36599 h 438785"/>
              <a:gd name="T68" fmla="*/ 82535 w 505459"/>
              <a:gd name="T69" fmla="*/ 30432 h 438785"/>
              <a:gd name="T70" fmla="*/ 87008 w 505459"/>
              <a:gd name="T71" fmla="*/ 23255 h 438785"/>
              <a:gd name="T72" fmla="*/ 81187 w 505459"/>
              <a:gd name="T73" fmla="*/ 17164 h 438785"/>
              <a:gd name="T74" fmla="*/ 72049 w 505459"/>
              <a:gd name="T75" fmla="*/ 19731 h 438785"/>
              <a:gd name="T76" fmla="*/ 66691 w 505459"/>
              <a:gd name="T77" fmla="*/ 21506 h 438785"/>
              <a:gd name="T78" fmla="*/ 60638 w 505459"/>
              <a:gd name="T79" fmla="*/ 23441 h 438785"/>
              <a:gd name="T80" fmla="*/ 56265 w 505459"/>
              <a:gd name="T81" fmla="*/ 24560 h 438785"/>
              <a:gd name="T82" fmla="*/ 54207 w 505459"/>
              <a:gd name="T83" fmla="*/ 24733 h 438785"/>
              <a:gd name="T84" fmla="*/ 46337 w 505459"/>
              <a:gd name="T85" fmla="*/ 13587 h 438785"/>
              <a:gd name="T86" fmla="*/ 44510 w 505459"/>
              <a:gd name="T87" fmla="*/ 7228 h 438785"/>
              <a:gd name="T88" fmla="*/ 37097 w 505459"/>
              <a:gd name="T89" fmla="*/ 354 h 43878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05459" h="438785">
                <a:moveTo>
                  <a:pt x="220665" y="0"/>
                </a:moveTo>
                <a:lnTo>
                  <a:pt x="180800" y="18130"/>
                </a:lnTo>
                <a:lnTo>
                  <a:pt x="162210" y="52316"/>
                </a:lnTo>
                <a:lnTo>
                  <a:pt x="153353" y="80036"/>
                </a:lnTo>
                <a:lnTo>
                  <a:pt x="150437" y="89303"/>
                </a:lnTo>
                <a:lnTo>
                  <a:pt x="145783" y="101481"/>
                </a:lnTo>
                <a:lnTo>
                  <a:pt x="140776" y="110057"/>
                </a:lnTo>
                <a:lnTo>
                  <a:pt x="135162" y="115131"/>
                </a:lnTo>
                <a:lnTo>
                  <a:pt x="128686" y="116800"/>
                </a:lnTo>
                <a:lnTo>
                  <a:pt x="123148" y="115891"/>
                </a:lnTo>
                <a:lnTo>
                  <a:pt x="116882" y="113192"/>
                </a:lnTo>
                <a:lnTo>
                  <a:pt x="109784" y="108746"/>
                </a:lnTo>
                <a:lnTo>
                  <a:pt x="101750" y="102593"/>
                </a:lnTo>
                <a:lnTo>
                  <a:pt x="89218" y="92376"/>
                </a:lnTo>
                <a:lnTo>
                  <a:pt x="76331" y="82483"/>
                </a:lnTo>
                <a:lnTo>
                  <a:pt x="62926" y="73604"/>
                </a:lnTo>
                <a:lnTo>
                  <a:pt x="48835" y="66430"/>
                </a:lnTo>
                <a:lnTo>
                  <a:pt x="42788" y="63865"/>
                </a:lnTo>
                <a:lnTo>
                  <a:pt x="36948" y="62686"/>
                </a:lnTo>
                <a:lnTo>
                  <a:pt x="31521" y="62686"/>
                </a:lnTo>
                <a:lnTo>
                  <a:pt x="16426" y="66178"/>
                </a:lnTo>
                <a:lnTo>
                  <a:pt x="5435" y="75796"/>
                </a:lnTo>
                <a:lnTo>
                  <a:pt x="0" y="90253"/>
                </a:lnTo>
                <a:lnTo>
                  <a:pt x="1571" y="108265"/>
                </a:lnTo>
                <a:lnTo>
                  <a:pt x="22908" y="154271"/>
                </a:lnTo>
                <a:lnTo>
                  <a:pt x="53945" y="199560"/>
                </a:lnTo>
                <a:lnTo>
                  <a:pt x="77454" y="229446"/>
                </a:lnTo>
                <a:lnTo>
                  <a:pt x="87155" y="245742"/>
                </a:lnTo>
                <a:lnTo>
                  <a:pt x="90850" y="262145"/>
                </a:lnTo>
                <a:lnTo>
                  <a:pt x="88413" y="278782"/>
                </a:lnTo>
                <a:lnTo>
                  <a:pt x="79720" y="295783"/>
                </a:lnTo>
                <a:lnTo>
                  <a:pt x="75331" y="302363"/>
                </a:lnTo>
                <a:lnTo>
                  <a:pt x="71267" y="309239"/>
                </a:lnTo>
                <a:lnTo>
                  <a:pt x="62569" y="353841"/>
                </a:lnTo>
                <a:lnTo>
                  <a:pt x="64053" y="363468"/>
                </a:lnTo>
                <a:lnTo>
                  <a:pt x="72716" y="383749"/>
                </a:lnTo>
                <a:lnTo>
                  <a:pt x="86091" y="398712"/>
                </a:lnTo>
                <a:lnTo>
                  <a:pt x="102944" y="407972"/>
                </a:lnTo>
                <a:lnTo>
                  <a:pt x="122041" y="411144"/>
                </a:lnTo>
                <a:lnTo>
                  <a:pt x="133628" y="410047"/>
                </a:lnTo>
                <a:lnTo>
                  <a:pt x="168033" y="392968"/>
                </a:lnTo>
                <a:lnTo>
                  <a:pt x="195096" y="364274"/>
                </a:lnTo>
                <a:lnTo>
                  <a:pt x="207560" y="348663"/>
                </a:lnTo>
                <a:lnTo>
                  <a:pt x="220237" y="333276"/>
                </a:lnTo>
                <a:lnTo>
                  <a:pt x="227088" y="325396"/>
                </a:lnTo>
                <a:lnTo>
                  <a:pt x="233228" y="321465"/>
                </a:lnTo>
                <a:lnTo>
                  <a:pt x="238731" y="321465"/>
                </a:lnTo>
                <a:lnTo>
                  <a:pt x="245282" y="321465"/>
                </a:lnTo>
                <a:lnTo>
                  <a:pt x="267093" y="365534"/>
                </a:lnTo>
                <a:lnTo>
                  <a:pt x="277851" y="393117"/>
                </a:lnTo>
                <a:lnTo>
                  <a:pt x="286751" y="410278"/>
                </a:lnTo>
                <a:lnTo>
                  <a:pt x="298507" y="422316"/>
                </a:lnTo>
                <a:lnTo>
                  <a:pt x="312650" y="429408"/>
                </a:lnTo>
                <a:lnTo>
                  <a:pt x="328708" y="431733"/>
                </a:lnTo>
                <a:lnTo>
                  <a:pt x="329607" y="431733"/>
                </a:lnTo>
                <a:lnTo>
                  <a:pt x="330524" y="431715"/>
                </a:lnTo>
                <a:lnTo>
                  <a:pt x="331441" y="438171"/>
                </a:lnTo>
                <a:lnTo>
                  <a:pt x="331628" y="438171"/>
                </a:lnTo>
                <a:lnTo>
                  <a:pt x="353847" y="432227"/>
                </a:lnTo>
                <a:lnTo>
                  <a:pt x="390254" y="395795"/>
                </a:lnTo>
                <a:lnTo>
                  <a:pt x="394037" y="360230"/>
                </a:lnTo>
                <a:lnTo>
                  <a:pt x="393267" y="348382"/>
                </a:lnTo>
                <a:lnTo>
                  <a:pt x="390824" y="331976"/>
                </a:lnTo>
                <a:lnTo>
                  <a:pt x="387495" y="315674"/>
                </a:lnTo>
                <a:lnTo>
                  <a:pt x="383847" y="299403"/>
                </a:lnTo>
                <a:lnTo>
                  <a:pt x="380445" y="283092"/>
                </a:lnTo>
                <a:lnTo>
                  <a:pt x="390930" y="242114"/>
                </a:lnTo>
                <a:lnTo>
                  <a:pt x="430079" y="214858"/>
                </a:lnTo>
                <a:lnTo>
                  <a:pt x="443734" y="206158"/>
                </a:lnTo>
                <a:lnTo>
                  <a:pt x="478919" y="178655"/>
                </a:lnTo>
                <a:lnTo>
                  <a:pt x="503615" y="147631"/>
                </a:lnTo>
                <a:lnTo>
                  <a:pt x="504868" y="136517"/>
                </a:lnTo>
                <a:lnTo>
                  <a:pt x="502487" y="125232"/>
                </a:lnTo>
                <a:lnTo>
                  <a:pt x="471098" y="100759"/>
                </a:lnTo>
                <a:lnTo>
                  <a:pt x="467111" y="100759"/>
                </a:lnTo>
                <a:lnTo>
                  <a:pt x="418068" y="115834"/>
                </a:lnTo>
                <a:lnTo>
                  <a:pt x="404499" y="120413"/>
                </a:lnTo>
                <a:lnTo>
                  <a:pt x="386981" y="126258"/>
                </a:lnTo>
                <a:lnTo>
                  <a:pt x="369463" y="132116"/>
                </a:lnTo>
                <a:lnTo>
                  <a:pt x="351854" y="137617"/>
                </a:lnTo>
                <a:lnTo>
                  <a:pt x="334062" y="142387"/>
                </a:lnTo>
                <a:lnTo>
                  <a:pt x="326482" y="144186"/>
                </a:lnTo>
                <a:lnTo>
                  <a:pt x="320060" y="145195"/>
                </a:lnTo>
                <a:lnTo>
                  <a:pt x="314539" y="145195"/>
                </a:lnTo>
                <a:lnTo>
                  <a:pt x="281220" y="116351"/>
                </a:lnTo>
                <a:lnTo>
                  <a:pt x="268876" y="79764"/>
                </a:lnTo>
                <a:lnTo>
                  <a:pt x="263647" y="61071"/>
                </a:lnTo>
                <a:lnTo>
                  <a:pt x="258272" y="42433"/>
                </a:lnTo>
                <a:lnTo>
                  <a:pt x="234803" y="7332"/>
                </a:lnTo>
                <a:lnTo>
                  <a:pt x="215258" y="2077"/>
                </a:lnTo>
                <a:lnTo>
                  <a:pt x="220665" y="0"/>
                </a:lnTo>
                <a:close/>
              </a:path>
            </a:pathLst>
          </a:custGeom>
          <a:noFill/>
          <a:ln w="16228">
            <a:solidFill>
              <a:srgbClr val="3DB5B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2908" name="object 28">
            <a:extLst>
              <a:ext uri="{FF2B5EF4-FFF2-40B4-BE49-F238E27FC236}">
                <a16:creationId xmlns:a16="http://schemas.microsoft.com/office/drawing/2014/main" id="{C8182545-EB07-43F1-9C33-A4CB6FED224E}"/>
              </a:ext>
            </a:extLst>
          </p:cNvPr>
          <p:cNvSpPr>
            <a:spLocks/>
          </p:cNvSpPr>
          <p:nvPr/>
        </p:nvSpPr>
        <p:spPr bwMode="auto">
          <a:xfrm>
            <a:off x="7083425" y="3130550"/>
            <a:ext cx="354013" cy="301625"/>
          </a:xfrm>
          <a:custGeom>
            <a:avLst/>
            <a:gdLst>
              <a:gd name="T0" fmla="*/ 41336 w 505459"/>
              <a:gd name="T1" fmla="*/ 54306 h 429895"/>
              <a:gd name="T2" fmla="*/ 43090 w 505459"/>
              <a:gd name="T3" fmla="*/ 57154 h 429895"/>
              <a:gd name="T4" fmla="*/ 45012 w 505459"/>
              <a:gd name="T5" fmla="*/ 61798 h 429895"/>
              <a:gd name="T6" fmla="*/ 46825 w 505459"/>
              <a:gd name="T7" fmla="*/ 66489 h 429895"/>
              <a:gd name="T8" fmla="*/ 50306 w 505459"/>
              <a:gd name="T9" fmla="*/ 71453 h 429895"/>
              <a:gd name="T10" fmla="*/ 55396 w 505459"/>
              <a:gd name="T11" fmla="*/ 73055 h 429895"/>
              <a:gd name="T12" fmla="*/ 55857 w 505459"/>
              <a:gd name="T13" fmla="*/ 73045 h 429895"/>
              <a:gd name="T14" fmla="*/ 62526 w 505459"/>
              <a:gd name="T15" fmla="*/ 71544 h 429895"/>
              <a:gd name="T16" fmla="*/ 66405 w 505459"/>
              <a:gd name="T17" fmla="*/ 60897 h 429895"/>
              <a:gd name="T18" fmla="*/ 65864 w 505459"/>
              <a:gd name="T19" fmla="*/ 56093 h 429895"/>
              <a:gd name="T20" fmla="*/ 6227 w 505459"/>
              <a:gd name="T21" fmla="*/ 10305 h 429895"/>
              <a:gd name="T22" fmla="*/ 2768 w 505459"/>
              <a:gd name="T23" fmla="*/ 10899 h 429895"/>
              <a:gd name="T24" fmla="*/ 0 w 505459"/>
              <a:gd name="T25" fmla="*/ 14992 h 429895"/>
              <a:gd name="T26" fmla="*/ 3860 w 505459"/>
              <a:gd name="T27" fmla="*/ 25877 h 429895"/>
              <a:gd name="T28" fmla="*/ 13054 w 505459"/>
              <a:gd name="T29" fmla="*/ 38660 h 429895"/>
              <a:gd name="T30" fmla="*/ 15310 w 505459"/>
              <a:gd name="T31" fmla="*/ 44219 h 429895"/>
              <a:gd name="T32" fmla="*/ 13435 w 505459"/>
              <a:gd name="T33" fmla="*/ 49939 h 429895"/>
              <a:gd name="T34" fmla="*/ 12010 w 505459"/>
              <a:gd name="T35" fmla="*/ 52227 h 429895"/>
              <a:gd name="T36" fmla="*/ 10795 w 505459"/>
              <a:gd name="T37" fmla="*/ 61448 h 429895"/>
              <a:gd name="T38" fmla="*/ 14509 w 505459"/>
              <a:gd name="T39" fmla="*/ 67439 h 429895"/>
              <a:gd name="T40" fmla="*/ 20567 w 505459"/>
              <a:gd name="T41" fmla="*/ 69553 h 429895"/>
              <a:gd name="T42" fmla="*/ 28318 w 505459"/>
              <a:gd name="T43" fmla="*/ 66464 h 429895"/>
              <a:gd name="T44" fmla="*/ 34979 w 505459"/>
              <a:gd name="T45" fmla="*/ 58929 h 429895"/>
              <a:gd name="T46" fmla="*/ 38270 w 505459"/>
              <a:gd name="T47" fmla="*/ 54974 h 429895"/>
              <a:gd name="T48" fmla="*/ 65502 w 505459"/>
              <a:gd name="T49" fmla="*/ 54306 h 429895"/>
              <a:gd name="T50" fmla="*/ 64688 w 505459"/>
              <a:gd name="T51" fmla="*/ 50554 h 429895"/>
              <a:gd name="T52" fmla="*/ 63977 w 505459"/>
              <a:gd name="T53" fmla="*/ 45152 h 429895"/>
              <a:gd name="T54" fmla="*/ 65882 w 505459"/>
              <a:gd name="T55" fmla="*/ 40814 h 429895"/>
              <a:gd name="T56" fmla="*/ 70153 w 505459"/>
              <a:gd name="T57" fmla="*/ 37625 h 429895"/>
              <a:gd name="T58" fmla="*/ 74781 w 505459"/>
              <a:gd name="T59" fmla="*/ 34700 h 429895"/>
              <a:gd name="T60" fmla="*/ 84872 w 505459"/>
              <a:gd name="T61" fmla="*/ 24748 h 429895"/>
              <a:gd name="T62" fmla="*/ 53008 w 505459"/>
              <a:gd name="T63" fmla="*/ 24334 h 429895"/>
              <a:gd name="T64" fmla="*/ 49731 w 505459"/>
              <a:gd name="T65" fmla="*/ 23195 h 429895"/>
              <a:gd name="T66" fmla="*/ 47431 w 505459"/>
              <a:gd name="T67" fmla="*/ 19506 h 429895"/>
              <a:gd name="T68" fmla="*/ 15036 w 505459"/>
              <a:gd name="T69" fmla="*/ 15354 h 429895"/>
              <a:gd name="T70" fmla="*/ 10604 w 505459"/>
              <a:gd name="T71" fmla="*/ 12162 h 429895"/>
              <a:gd name="T72" fmla="*/ 7211 w 505459"/>
              <a:gd name="T73" fmla="*/ 10506 h 429895"/>
              <a:gd name="T74" fmla="*/ 79392 w 505459"/>
              <a:gd name="T75" fmla="*/ 16779 h 429895"/>
              <a:gd name="T76" fmla="*/ 78026 w 505459"/>
              <a:gd name="T77" fmla="*/ 16887 h 429895"/>
              <a:gd name="T78" fmla="*/ 75023 w 505459"/>
              <a:gd name="T79" fmla="*/ 17766 h 429895"/>
              <a:gd name="T80" fmla="*/ 70455 w 505459"/>
              <a:gd name="T81" fmla="*/ 19342 h 429895"/>
              <a:gd name="T82" fmla="*/ 59296 w 505459"/>
              <a:gd name="T83" fmla="*/ 23046 h 429895"/>
              <a:gd name="T84" fmla="*/ 55020 w 505459"/>
              <a:gd name="T85" fmla="*/ 24163 h 429895"/>
              <a:gd name="T86" fmla="*/ 84919 w 505459"/>
              <a:gd name="T87" fmla="*/ 24334 h 429895"/>
              <a:gd name="T88" fmla="*/ 80633 w 505459"/>
              <a:gd name="T89" fmla="*/ 16908 h 429895"/>
              <a:gd name="T90" fmla="*/ 36277 w 505459"/>
              <a:gd name="T91" fmla="*/ 0 h 429895"/>
              <a:gd name="T92" fmla="*/ 33774 w 505459"/>
              <a:gd name="T93" fmla="*/ 342 h 429895"/>
              <a:gd name="T94" fmla="*/ 26322 w 505459"/>
              <a:gd name="T95" fmla="*/ 11676 h 429895"/>
              <a:gd name="T96" fmla="*/ 25352 w 505459"/>
              <a:gd name="T97" fmla="*/ 14832 h 429895"/>
              <a:gd name="T98" fmla="*/ 23725 w 505459"/>
              <a:gd name="T99" fmla="*/ 18360 h 429895"/>
              <a:gd name="T100" fmla="*/ 21687 w 505459"/>
              <a:gd name="T101" fmla="*/ 19506 h 429895"/>
              <a:gd name="T102" fmla="*/ 47393 w 505459"/>
              <a:gd name="T103" fmla="*/ 19429 h 429895"/>
              <a:gd name="T104" fmla="*/ 45313 w 505459"/>
              <a:gd name="T105" fmla="*/ 13209 h 429895"/>
              <a:gd name="T106" fmla="*/ 43526 w 505459"/>
              <a:gd name="T107" fmla="*/ 6861 h 429895"/>
              <a:gd name="T108" fmla="*/ 36652 w 505459"/>
              <a:gd name="T109" fmla="*/ 25 h 42989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505459" h="429895">
                <a:moveTo>
                  <a:pt x="388679" y="319388"/>
                </a:moveTo>
                <a:lnTo>
                  <a:pt x="245282" y="319388"/>
                </a:lnTo>
                <a:lnTo>
                  <a:pt x="250898" y="324947"/>
                </a:lnTo>
                <a:lnTo>
                  <a:pt x="255689" y="336141"/>
                </a:lnTo>
                <a:lnTo>
                  <a:pt x="261453" y="349775"/>
                </a:lnTo>
                <a:lnTo>
                  <a:pt x="267094" y="363457"/>
                </a:lnTo>
                <a:lnTo>
                  <a:pt x="272583" y="377232"/>
                </a:lnTo>
                <a:lnTo>
                  <a:pt x="277853" y="391041"/>
                </a:lnTo>
                <a:lnTo>
                  <a:pt x="286751" y="408201"/>
                </a:lnTo>
                <a:lnTo>
                  <a:pt x="298507" y="420239"/>
                </a:lnTo>
                <a:lnTo>
                  <a:pt x="312650" y="427332"/>
                </a:lnTo>
                <a:lnTo>
                  <a:pt x="328710" y="429657"/>
                </a:lnTo>
                <a:lnTo>
                  <a:pt x="330526" y="429638"/>
                </a:lnTo>
                <a:lnTo>
                  <a:pt x="331443" y="429600"/>
                </a:lnTo>
                <a:lnTo>
                  <a:pt x="331630" y="429600"/>
                </a:lnTo>
                <a:lnTo>
                  <a:pt x="371015" y="420770"/>
                </a:lnTo>
                <a:lnTo>
                  <a:pt x="392571" y="382111"/>
                </a:lnTo>
                <a:lnTo>
                  <a:pt x="394037" y="358154"/>
                </a:lnTo>
                <a:lnTo>
                  <a:pt x="393269" y="346304"/>
                </a:lnTo>
                <a:lnTo>
                  <a:pt x="390826" y="329899"/>
                </a:lnTo>
                <a:lnTo>
                  <a:pt x="388679" y="319388"/>
                </a:lnTo>
                <a:close/>
              </a:path>
              <a:path w="505459" h="429895">
                <a:moveTo>
                  <a:pt x="36949" y="60609"/>
                </a:moveTo>
                <a:lnTo>
                  <a:pt x="31521" y="60609"/>
                </a:lnTo>
                <a:lnTo>
                  <a:pt x="16425" y="64101"/>
                </a:lnTo>
                <a:lnTo>
                  <a:pt x="5435" y="73719"/>
                </a:lnTo>
                <a:lnTo>
                  <a:pt x="0" y="88177"/>
                </a:lnTo>
                <a:lnTo>
                  <a:pt x="1572" y="106188"/>
                </a:lnTo>
                <a:lnTo>
                  <a:pt x="22908" y="152194"/>
                </a:lnTo>
                <a:lnTo>
                  <a:pt x="53945" y="197483"/>
                </a:lnTo>
                <a:lnTo>
                  <a:pt x="77456" y="227369"/>
                </a:lnTo>
                <a:lnTo>
                  <a:pt x="87157" y="243665"/>
                </a:lnTo>
                <a:lnTo>
                  <a:pt x="90851" y="260067"/>
                </a:lnTo>
                <a:lnTo>
                  <a:pt x="88414" y="276705"/>
                </a:lnTo>
                <a:lnTo>
                  <a:pt x="79721" y="293706"/>
                </a:lnTo>
                <a:lnTo>
                  <a:pt x="75331" y="300286"/>
                </a:lnTo>
                <a:lnTo>
                  <a:pt x="71266" y="307163"/>
                </a:lnTo>
                <a:lnTo>
                  <a:pt x="62570" y="351765"/>
                </a:lnTo>
                <a:lnTo>
                  <a:pt x="64053" y="361391"/>
                </a:lnTo>
                <a:lnTo>
                  <a:pt x="72717" y="381673"/>
                </a:lnTo>
                <a:lnTo>
                  <a:pt x="86092" y="396635"/>
                </a:lnTo>
                <a:lnTo>
                  <a:pt x="102945" y="405895"/>
                </a:lnTo>
                <a:lnTo>
                  <a:pt x="122041" y="409066"/>
                </a:lnTo>
                <a:lnTo>
                  <a:pt x="133629" y="407969"/>
                </a:lnTo>
                <a:lnTo>
                  <a:pt x="168032" y="390892"/>
                </a:lnTo>
                <a:lnTo>
                  <a:pt x="195097" y="362196"/>
                </a:lnTo>
                <a:lnTo>
                  <a:pt x="207561" y="346585"/>
                </a:lnTo>
                <a:lnTo>
                  <a:pt x="220238" y="331199"/>
                </a:lnTo>
                <a:lnTo>
                  <a:pt x="227088" y="323319"/>
                </a:lnTo>
                <a:lnTo>
                  <a:pt x="233229" y="319388"/>
                </a:lnTo>
                <a:lnTo>
                  <a:pt x="388679" y="319388"/>
                </a:lnTo>
                <a:lnTo>
                  <a:pt x="387496" y="313597"/>
                </a:lnTo>
                <a:lnTo>
                  <a:pt x="383847" y="297326"/>
                </a:lnTo>
                <a:lnTo>
                  <a:pt x="380446" y="281015"/>
                </a:lnTo>
                <a:lnTo>
                  <a:pt x="379624" y="265552"/>
                </a:lnTo>
                <a:lnTo>
                  <a:pt x="383190" y="251885"/>
                </a:lnTo>
                <a:lnTo>
                  <a:pt x="390930" y="240037"/>
                </a:lnTo>
                <a:lnTo>
                  <a:pt x="402628" y="230027"/>
                </a:lnTo>
                <a:lnTo>
                  <a:pt x="416274" y="221287"/>
                </a:lnTo>
                <a:lnTo>
                  <a:pt x="430080" y="212781"/>
                </a:lnTo>
                <a:lnTo>
                  <a:pt x="443735" y="204082"/>
                </a:lnTo>
                <a:lnTo>
                  <a:pt x="478920" y="176578"/>
                </a:lnTo>
                <a:lnTo>
                  <a:pt x="503616" y="145554"/>
                </a:lnTo>
                <a:lnTo>
                  <a:pt x="503890" y="143118"/>
                </a:lnTo>
                <a:lnTo>
                  <a:pt x="314540" y="143118"/>
                </a:lnTo>
                <a:lnTo>
                  <a:pt x="303788" y="141507"/>
                </a:lnTo>
                <a:lnTo>
                  <a:pt x="295094" y="136418"/>
                </a:lnTo>
                <a:lnTo>
                  <a:pt x="287794" y="127467"/>
                </a:lnTo>
                <a:lnTo>
                  <a:pt x="281446" y="114722"/>
                </a:lnTo>
                <a:lnTo>
                  <a:pt x="128687" y="114722"/>
                </a:lnTo>
                <a:lnTo>
                  <a:pt x="89219" y="90299"/>
                </a:lnTo>
                <a:lnTo>
                  <a:pt x="76332" y="80406"/>
                </a:lnTo>
                <a:lnTo>
                  <a:pt x="62926" y="71528"/>
                </a:lnTo>
                <a:lnTo>
                  <a:pt x="48835" y="64353"/>
                </a:lnTo>
                <a:lnTo>
                  <a:pt x="42790" y="61789"/>
                </a:lnTo>
                <a:lnTo>
                  <a:pt x="36949" y="60609"/>
                </a:lnTo>
                <a:close/>
              </a:path>
              <a:path w="505459" h="429895">
                <a:moveTo>
                  <a:pt x="471100" y="98681"/>
                </a:moveTo>
                <a:lnTo>
                  <a:pt x="467112" y="98681"/>
                </a:lnTo>
                <a:lnTo>
                  <a:pt x="462993" y="99319"/>
                </a:lnTo>
                <a:lnTo>
                  <a:pt x="458876" y="100404"/>
                </a:lnTo>
                <a:lnTo>
                  <a:pt x="445170" y="104488"/>
                </a:lnTo>
                <a:lnTo>
                  <a:pt x="431596" y="109040"/>
                </a:lnTo>
                <a:lnTo>
                  <a:pt x="418067" y="113757"/>
                </a:lnTo>
                <a:lnTo>
                  <a:pt x="369463" y="130039"/>
                </a:lnTo>
                <a:lnTo>
                  <a:pt x="351854" y="135540"/>
                </a:lnTo>
                <a:lnTo>
                  <a:pt x="334063" y="140310"/>
                </a:lnTo>
                <a:lnTo>
                  <a:pt x="326481" y="142109"/>
                </a:lnTo>
                <a:lnTo>
                  <a:pt x="320061" y="143118"/>
                </a:lnTo>
                <a:lnTo>
                  <a:pt x="503890" y="143118"/>
                </a:lnTo>
                <a:lnTo>
                  <a:pt x="491567" y="106089"/>
                </a:lnTo>
                <a:lnTo>
                  <a:pt x="478460" y="99445"/>
                </a:lnTo>
                <a:lnTo>
                  <a:pt x="471100" y="98681"/>
                </a:lnTo>
                <a:close/>
              </a:path>
              <a:path w="505459" h="429895">
                <a:moveTo>
                  <a:pt x="215258" y="0"/>
                </a:moveTo>
                <a:lnTo>
                  <a:pt x="213125" y="0"/>
                </a:lnTo>
                <a:lnTo>
                  <a:pt x="200411" y="2008"/>
                </a:lnTo>
                <a:lnTo>
                  <a:pt x="169852" y="32416"/>
                </a:lnTo>
                <a:lnTo>
                  <a:pt x="156191" y="68669"/>
                </a:lnTo>
                <a:lnTo>
                  <a:pt x="153354" y="77959"/>
                </a:lnTo>
                <a:lnTo>
                  <a:pt x="150437" y="87227"/>
                </a:lnTo>
                <a:lnTo>
                  <a:pt x="145760" y="99445"/>
                </a:lnTo>
                <a:lnTo>
                  <a:pt x="140777" y="107980"/>
                </a:lnTo>
                <a:lnTo>
                  <a:pt x="135163" y="113053"/>
                </a:lnTo>
                <a:lnTo>
                  <a:pt x="128687" y="114722"/>
                </a:lnTo>
                <a:lnTo>
                  <a:pt x="281446" y="114722"/>
                </a:lnTo>
                <a:lnTo>
                  <a:pt x="281222" y="114273"/>
                </a:lnTo>
                <a:lnTo>
                  <a:pt x="274540" y="96193"/>
                </a:lnTo>
                <a:lnTo>
                  <a:pt x="268877" y="77686"/>
                </a:lnTo>
                <a:lnTo>
                  <a:pt x="263649" y="58993"/>
                </a:lnTo>
                <a:lnTo>
                  <a:pt x="258273" y="40355"/>
                </a:lnTo>
                <a:lnTo>
                  <a:pt x="234804" y="5255"/>
                </a:lnTo>
                <a:lnTo>
                  <a:pt x="217486" y="149"/>
                </a:lnTo>
                <a:lnTo>
                  <a:pt x="215258" y="0"/>
                </a:lnTo>
                <a:close/>
              </a:path>
            </a:pathLst>
          </a:custGeom>
          <a:solidFill>
            <a:srgbClr val="3DB5B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2909" name="object 29">
            <a:extLst>
              <a:ext uri="{FF2B5EF4-FFF2-40B4-BE49-F238E27FC236}">
                <a16:creationId xmlns:a16="http://schemas.microsoft.com/office/drawing/2014/main" id="{D5D4F380-4079-480F-B24D-22BA308D5B90}"/>
              </a:ext>
            </a:extLst>
          </p:cNvPr>
          <p:cNvSpPr>
            <a:spLocks/>
          </p:cNvSpPr>
          <p:nvPr/>
        </p:nvSpPr>
        <p:spPr bwMode="auto">
          <a:xfrm>
            <a:off x="7083425" y="3128963"/>
            <a:ext cx="354013" cy="307975"/>
          </a:xfrm>
          <a:custGeom>
            <a:avLst/>
            <a:gdLst>
              <a:gd name="T0" fmla="*/ 30469 w 505459"/>
              <a:gd name="T1" fmla="*/ 3088 h 438785"/>
              <a:gd name="T2" fmla="*/ 25843 w 505459"/>
              <a:gd name="T3" fmla="*/ 13633 h 438785"/>
              <a:gd name="T4" fmla="*/ 24568 w 505459"/>
              <a:gd name="T5" fmla="*/ 17287 h 438785"/>
              <a:gd name="T6" fmla="*/ 22778 w 505459"/>
              <a:gd name="T7" fmla="*/ 19611 h 438785"/>
              <a:gd name="T8" fmla="*/ 20754 w 505459"/>
              <a:gd name="T9" fmla="*/ 19741 h 438785"/>
              <a:gd name="T10" fmla="*/ 18501 w 505459"/>
              <a:gd name="T11" fmla="*/ 18523 h 438785"/>
              <a:gd name="T12" fmla="*/ 15035 w 505459"/>
              <a:gd name="T13" fmla="*/ 15735 h 438785"/>
              <a:gd name="T14" fmla="*/ 10604 w 505459"/>
              <a:gd name="T15" fmla="*/ 12538 h 438785"/>
              <a:gd name="T16" fmla="*/ 7211 w 505459"/>
              <a:gd name="T17" fmla="*/ 10879 h 438785"/>
              <a:gd name="T18" fmla="*/ 5312 w 505459"/>
              <a:gd name="T19" fmla="*/ 10678 h 438785"/>
              <a:gd name="T20" fmla="*/ 916 w 505459"/>
              <a:gd name="T21" fmla="*/ 12911 h 438785"/>
              <a:gd name="T22" fmla="*/ 265 w 505459"/>
              <a:gd name="T23" fmla="*/ 18442 h 438785"/>
              <a:gd name="T24" fmla="*/ 9091 w 505459"/>
              <a:gd name="T25" fmla="*/ 33993 h 438785"/>
              <a:gd name="T26" fmla="*/ 14688 w 505459"/>
              <a:gd name="T27" fmla="*/ 41860 h 438785"/>
              <a:gd name="T28" fmla="*/ 14900 w 505459"/>
              <a:gd name="T29" fmla="*/ 47489 h 438785"/>
              <a:gd name="T30" fmla="*/ 12695 w 505459"/>
              <a:gd name="T31" fmla="*/ 51505 h 438785"/>
              <a:gd name="T32" fmla="*/ 10544 w 505459"/>
              <a:gd name="T33" fmla="*/ 60273 h 438785"/>
              <a:gd name="T34" fmla="*/ 12255 w 505459"/>
              <a:gd name="T35" fmla="*/ 65368 h 438785"/>
              <a:gd name="T36" fmla="*/ 17348 w 505459"/>
              <a:gd name="T37" fmla="*/ 69495 h 438785"/>
              <a:gd name="T38" fmla="*/ 22519 w 505459"/>
              <a:gd name="T39" fmla="*/ 69848 h 438785"/>
              <a:gd name="T40" fmla="*/ 32879 w 505459"/>
              <a:gd name="T41" fmla="*/ 62051 h 438785"/>
              <a:gd name="T42" fmla="*/ 37115 w 505459"/>
              <a:gd name="T43" fmla="*/ 56770 h 438785"/>
              <a:gd name="T44" fmla="*/ 39305 w 505459"/>
              <a:gd name="T45" fmla="*/ 54758 h 438785"/>
              <a:gd name="T46" fmla="*/ 41336 w 505459"/>
              <a:gd name="T47" fmla="*/ 54758 h 438785"/>
              <a:gd name="T48" fmla="*/ 46825 w 505459"/>
              <a:gd name="T49" fmla="*/ 66964 h 438785"/>
              <a:gd name="T50" fmla="*/ 50306 w 505459"/>
              <a:gd name="T51" fmla="*/ 71938 h 438785"/>
              <a:gd name="T52" fmla="*/ 55396 w 505459"/>
              <a:gd name="T53" fmla="*/ 73542 h 438785"/>
              <a:gd name="T54" fmla="*/ 55702 w 505459"/>
              <a:gd name="T55" fmla="*/ 73538 h 438785"/>
              <a:gd name="T56" fmla="*/ 55887 w 505459"/>
              <a:gd name="T57" fmla="*/ 74638 h 438785"/>
              <a:gd name="T58" fmla="*/ 65768 w 505459"/>
              <a:gd name="T59" fmla="*/ 67420 h 438785"/>
              <a:gd name="T60" fmla="*/ 66275 w 505459"/>
              <a:gd name="T61" fmla="*/ 59343 h 438785"/>
              <a:gd name="T62" fmla="*/ 65303 w 505459"/>
              <a:gd name="T63" fmla="*/ 53773 h 438785"/>
              <a:gd name="T64" fmla="*/ 64115 w 505459"/>
              <a:gd name="T65" fmla="*/ 48222 h 438785"/>
              <a:gd name="T66" fmla="*/ 72479 w 505459"/>
              <a:gd name="T67" fmla="*/ 36599 h 438785"/>
              <a:gd name="T68" fmla="*/ 80710 w 505459"/>
              <a:gd name="T69" fmla="*/ 30432 h 438785"/>
              <a:gd name="T70" fmla="*/ 85083 w 505459"/>
              <a:gd name="T71" fmla="*/ 23255 h 438785"/>
              <a:gd name="T72" fmla="*/ 79392 w 505459"/>
              <a:gd name="T73" fmla="*/ 17164 h 438785"/>
              <a:gd name="T74" fmla="*/ 70455 w 505459"/>
              <a:gd name="T75" fmla="*/ 19731 h 438785"/>
              <a:gd name="T76" fmla="*/ 65216 w 505459"/>
              <a:gd name="T77" fmla="*/ 21506 h 438785"/>
              <a:gd name="T78" fmla="*/ 59296 w 505459"/>
              <a:gd name="T79" fmla="*/ 23441 h 438785"/>
              <a:gd name="T80" fmla="*/ 55020 w 505459"/>
              <a:gd name="T81" fmla="*/ 24560 h 438785"/>
              <a:gd name="T82" fmla="*/ 53008 w 505459"/>
              <a:gd name="T83" fmla="*/ 24733 h 438785"/>
              <a:gd name="T84" fmla="*/ 45312 w 505459"/>
              <a:gd name="T85" fmla="*/ 13587 h 438785"/>
              <a:gd name="T86" fmla="*/ 43525 w 505459"/>
              <a:gd name="T87" fmla="*/ 7228 h 438785"/>
              <a:gd name="T88" fmla="*/ 36277 w 505459"/>
              <a:gd name="T89" fmla="*/ 354 h 43878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05459" h="438785">
                <a:moveTo>
                  <a:pt x="220665" y="0"/>
                </a:moveTo>
                <a:lnTo>
                  <a:pt x="180800" y="18130"/>
                </a:lnTo>
                <a:lnTo>
                  <a:pt x="162210" y="52316"/>
                </a:lnTo>
                <a:lnTo>
                  <a:pt x="153353" y="80036"/>
                </a:lnTo>
                <a:lnTo>
                  <a:pt x="150437" y="89303"/>
                </a:lnTo>
                <a:lnTo>
                  <a:pt x="145783" y="101481"/>
                </a:lnTo>
                <a:lnTo>
                  <a:pt x="140776" y="110057"/>
                </a:lnTo>
                <a:lnTo>
                  <a:pt x="135162" y="115131"/>
                </a:lnTo>
                <a:lnTo>
                  <a:pt x="128686" y="116800"/>
                </a:lnTo>
                <a:lnTo>
                  <a:pt x="123148" y="115891"/>
                </a:lnTo>
                <a:lnTo>
                  <a:pt x="116882" y="113192"/>
                </a:lnTo>
                <a:lnTo>
                  <a:pt x="109784" y="108746"/>
                </a:lnTo>
                <a:lnTo>
                  <a:pt x="101750" y="102593"/>
                </a:lnTo>
                <a:lnTo>
                  <a:pt x="89218" y="92376"/>
                </a:lnTo>
                <a:lnTo>
                  <a:pt x="76331" y="82483"/>
                </a:lnTo>
                <a:lnTo>
                  <a:pt x="62926" y="73604"/>
                </a:lnTo>
                <a:lnTo>
                  <a:pt x="48835" y="66430"/>
                </a:lnTo>
                <a:lnTo>
                  <a:pt x="42788" y="63865"/>
                </a:lnTo>
                <a:lnTo>
                  <a:pt x="36948" y="62686"/>
                </a:lnTo>
                <a:lnTo>
                  <a:pt x="31521" y="62686"/>
                </a:lnTo>
                <a:lnTo>
                  <a:pt x="16426" y="66178"/>
                </a:lnTo>
                <a:lnTo>
                  <a:pt x="5435" y="75796"/>
                </a:lnTo>
                <a:lnTo>
                  <a:pt x="0" y="90253"/>
                </a:lnTo>
                <a:lnTo>
                  <a:pt x="1571" y="108265"/>
                </a:lnTo>
                <a:lnTo>
                  <a:pt x="22908" y="154271"/>
                </a:lnTo>
                <a:lnTo>
                  <a:pt x="53945" y="199560"/>
                </a:lnTo>
                <a:lnTo>
                  <a:pt x="77454" y="229446"/>
                </a:lnTo>
                <a:lnTo>
                  <a:pt x="87155" y="245742"/>
                </a:lnTo>
                <a:lnTo>
                  <a:pt x="90850" y="262145"/>
                </a:lnTo>
                <a:lnTo>
                  <a:pt x="88413" y="278782"/>
                </a:lnTo>
                <a:lnTo>
                  <a:pt x="79720" y="295783"/>
                </a:lnTo>
                <a:lnTo>
                  <a:pt x="75331" y="302363"/>
                </a:lnTo>
                <a:lnTo>
                  <a:pt x="71267" y="309239"/>
                </a:lnTo>
                <a:lnTo>
                  <a:pt x="62569" y="353841"/>
                </a:lnTo>
                <a:lnTo>
                  <a:pt x="64053" y="363468"/>
                </a:lnTo>
                <a:lnTo>
                  <a:pt x="72716" y="383749"/>
                </a:lnTo>
                <a:lnTo>
                  <a:pt x="86091" y="398712"/>
                </a:lnTo>
                <a:lnTo>
                  <a:pt x="102944" y="407972"/>
                </a:lnTo>
                <a:lnTo>
                  <a:pt x="122041" y="411144"/>
                </a:lnTo>
                <a:lnTo>
                  <a:pt x="133628" y="410047"/>
                </a:lnTo>
                <a:lnTo>
                  <a:pt x="168033" y="392968"/>
                </a:lnTo>
                <a:lnTo>
                  <a:pt x="195096" y="364274"/>
                </a:lnTo>
                <a:lnTo>
                  <a:pt x="207560" y="348663"/>
                </a:lnTo>
                <a:lnTo>
                  <a:pt x="220237" y="333276"/>
                </a:lnTo>
                <a:lnTo>
                  <a:pt x="227088" y="325396"/>
                </a:lnTo>
                <a:lnTo>
                  <a:pt x="233228" y="321465"/>
                </a:lnTo>
                <a:lnTo>
                  <a:pt x="238731" y="321465"/>
                </a:lnTo>
                <a:lnTo>
                  <a:pt x="245282" y="321465"/>
                </a:lnTo>
                <a:lnTo>
                  <a:pt x="267093" y="365534"/>
                </a:lnTo>
                <a:lnTo>
                  <a:pt x="277851" y="393117"/>
                </a:lnTo>
                <a:lnTo>
                  <a:pt x="286751" y="410278"/>
                </a:lnTo>
                <a:lnTo>
                  <a:pt x="298507" y="422316"/>
                </a:lnTo>
                <a:lnTo>
                  <a:pt x="312650" y="429408"/>
                </a:lnTo>
                <a:lnTo>
                  <a:pt x="328708" y="431733"/>
                </a:lnTo>
                <a:lnTo>
                  <a:pt x="329607" y="431733"/>
                </a:lnTo>
                <a:lnTo>
                  <a:pt x="330524" y="431715"/>
                </a:lnTo>
                <a:lnTo>
                  <a:pt x="331441" y="438171"/>
                </a:lnTo>
                <a:lnTo>
                  <a:pt x="331628" y="438171"/>
                </a:lnTo>
                <a:lnTo>
                  <a:pt x="353847" y="432227"/>
                </a:lnTo>
                <a:lnTo>
                  <a:pt x="390254" y="395795"/>
                </a:lnTo>
                <a:lnTo>
                  <a:pt x="394037" y="360230"/>
                </a:lnTo>
                <a:lnTo>
                  <a:pt x="393267" y="348382"/>
                </a:lnTo>
                <a:lnTo>
                  <a:pt x="390824" y="331976"/>
                </a:lnTo>
                <a:lnTo>
                  <a:pt x="387495" y="315674"/>
                </a:lnTo>
                <a:lnTo>
                  <a:pt x="383847" y="299403"/>
                </a:lnTo>
                <a:lnTo>
                  <a:pt x="380445" y="283092"/>
                </a:lnTo>
                <a:lnTo>
                  <a:pt x="390930" y="242114"/>
                </a:lnTo>
                <a:lnTo>
                  <a:pt x="430079" y="214858"/>
                </a:lnTo>
                <a:lnTo>
                  <a:pt x="443734" y="206158"/>
                </a:lnTo>
                <a:lnTo>
                  <a:pt x="478919" y="178655"/>
                </a:lnTo>
                <a:lnTo>
                  <a:pt x="503615" y="147631"/>
                </a:lnTo>
                <a:lnTo>
                  <a:pt x="504868" y="136517"/>
                </a:lnTo>
                <a:lnTo>
                  <a:pt x="502487" y="125232"/>
                </a:lnTo>
                <a:lnTo>
                  <a:pt x="471098" y="100759"/>
                </a:lnTo>
                <a:lnTo>
                  <a:pt x="467111" y="100759"/>
                </a:lnTo>
                <a:lnTo>
                  <a:pt x="418068" y="115834"/>
                </a:lnTo>
                <a:lnTo>
                  <a:pt x="404499" y="120413"/>
                </a:lnTo>
                <a:lnTo>
                  <a:pt x="386981" y="126258"/>
                </a:lnTo>
                <a:lnTo>
                  <a:pt x="369463" y="132116"/>
                </a:lnTo>
                <a:lnTo>
                  <a:pt x="351854" y="137617"/>
                </a:lnTo>
                <a:lnTo>
                  <a:pt x="334062" y="142387"/>
                </a:lnTo>
                <a:lnTo>
                  <a:pt x="326482" y="144186"/>
                </a:lnTo>
                <a:lnTo>
                  <a:pt x="320060" y="145195"/>
                </a:lnTo>
                <a:lnTo>
                  <a:pt x="314539" y="145195"/>
                </a:lnTo>
                <a:lnTo>
                  <a:pt x="281220" y="116351"/>
                </a:lnTo>
                <a:lnTo>
                  <a:pt x="268876" y="79764"/>
                </a:lnTo>
                <a:lnTo>
                  <a:pt x="263647" y="61071"/>
                </a:lnTo>
                <a:lnTo>
                  <a:pt x="258272" y="42433"/>
                </a:lnTo>
                <a:lnTo>
                  <a:pt x="234803" y="7332"/>
                </a:lnTo>
                <a:lnTo>
                  <a:pt x="215258" y="2077"/>
                </a:lnTo>
                <a:lnTo>
                  <a:pt x="220665" y="0"/>
                </a:lnTo>
                <a:close/>
              </a:path>
            </a:pathLst>
          </a:custGeom>
          <a:noFill/>
          <a:ln w="16228">
            <a:solidFill>
              <a:srgbClr val="3DB5B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2910" name="object 30">
            <a:extLst>
              <a:ext uri="{FF2B5EF4-FFF2-40B4-BE49-F238E27FC236}">
                <a16:creationId xmlns:a16="http://schemas.microsoft.com/office/drawing/2014/main" id="{6849D8E5-9A5A-408F-A68F-8C073D936DED}"/>
              </a:ext>
            </a:extLst>
          </p:cNvPr>
          <p:cNvSpPr>
            <a:spLocks/>
          </p:cNvSpPr>
          <p:nvPr/>
        </p:nvSpPr>
        <p:spPr bwMode="auto">
          <a:xfrm>
            <a:off x="2879725" y="3151188"/>
            <a:ext cx="269875" cy="258762"/>
          </a:xfrm>
          <a:custGeom>
            <a:avLst/>
            <a:gdLst>
              <a:gd name="T0" fmla="*/ 49446 w 382269"/>
              <a:gd name="T1" fmla="*/ 0 h 368300"/>
              <a:gd name="T2" fmla="*/ 18589 w 382269"/>
              <a:gd name="T3" fmla="*/ 8 h 368300"/>
              <a:gd name="T4" fmla="*/ 11716 w 382269"/>
              <a:gd name="T5" fmla="*/ 952 h 368300"/>
              <a:gd name="T6" fmla="*/ 1582 w 382269"/>
              <a:gd name="T7" fmla="*/ 8423 h 368300"/>
              <a:gd name="T8" fmla="*/ 0 w 382269"/>
              <a:gd name="T9" fmla="*/ 14888 h 368300"/>
              <a:gd name="T10" fmla="*/ 229 w 382269"/>
              <a:gd name="T11" fmla="*/ 24609 h 368300"/>
              <a:gd name="T12" fmla="*/ 1230 w 382269"/>
              <a:gd name="T13" fmla="*/ 37890 h 368300"/>
              <a:gd name="T14" fmla="*/ 1459 w 382269"/>
              <a:gd name="T15" fmla="*/ 47600 h 368300"/>
              <a:gd name="T16" fmla="*/ 2812 w 382269"/>
              <a:gd name="T17" fmla="*/ 54081 h 368300"/>
              <a:gd name="T18" fmla="*/ 11945 w 382269"/>
              <a:gd name="T19" fmla="*/ 61627 h 368300"/>
              <a:gd name="T20" fmla="*/ 18589 w 382269"/>
              <a:gd name="T21" fmla="*/ 62588 h 368300"/>
              <a:gd name="T22" fmla="*/ 27749 w 382269"/>
              <a:gd name="T23" fmla="*/ 62649 h 368300"/>
              <a:gd name="T24" fmla="*/ 40284 w 382269"/>
              <a:gd name="T25" fmla="*/ 62916 h 368300"/>
              <a:gd name="T26" fmla="*/ 49446 w 382269"/>
              <a:gd name="T27" fmla="*/ 62978 h 368300"/>
              <a:gd name="T28" fmla="*/ 61137 w 382269"/>
              <a:gd name="T29" fmla="*/ 58969 h 368300"/>
              <a:gd name="T30" fmla="*/ 65778 w 382269"/>
              <a:gd name="T31" fmla="*/ 47600 h 368300"/>
              <a:gd name="T32" fmla="*/ 65894 w 382269"/>
              <a:gd name="T33" fmla="*/ 37889 h 368300"/>
              <a:gd name="T34" fmla="*/ 66186 w 382269"/>
              <a:gd name="T35" fmla="*/ 31250 h 368300"/>
              <a:gd name="T36" fmla="*/ 66568 w 382269"/>
              <a:gd name="T37" fmla="*/ 24600 h 368300"/>
              <a:gd name="T38" fmla="*/ 66951 w 382269"/>
              <a:gd name="T39" fmla="*/ 14902 h 368300"/>
              <a:gd name="T40" fmla="*/ 65538 w 382269"/>
              <a:gd name="T41" fmla="*/ 8432 h 368300"/>
              <a:gd name="T42" fmla="*/ 61724 w 382269"/>
              <a:gd name="T43" fmla="*/ 3769 h 368300"/>
              <a:gd name="T44" fmla="*/ 56147 w 382269"/>
              <a:gd name="T45" fmla="*/ 948 h 368300"/>
              <a:gd name="T46" fmla="*/ 49446 w 382269"/>
              <a:gd name="T47" fmla="*/ 0 h 36830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82269" h="368300">
                <a:moveTo>
                  <a:pt x="281940" y="0"/>
                </a:moveTo>
                <a:lnTo>
                  <a:pt x="105992" y="44"/>
                </a:lnTo>
                <a:lnTo>
                  <a:pt x="66810" y="5562"/>
                </a:lnTo>
                <a:lnTo>
                  <a:pt x="9020" y="49197"/>
                </a:lnTo>
                <a:lnTo>
                  <a:pt x="0" y="86969"/>
                </a:lnTo>
                <a:lnTo>
                  <a:pt x="1303" y="143750"/>
                </a:lnTo>
                <a:lnTo>
                  <a:pt x="7015" y="221327"/>
                </a:lnTo>
                <a:lnTo>
                  <a:pt x="8314" y="278043"/>
                </a:lnTo>
                <a:lnTo>
                  <a:pt x="16036" y="315906"/>
                </a:lnTo>
                <a:lnTo>
                  <a:pt x="68109" y="359974"/>
                </a:lnTo>
                <a:lnTo>
                  <a:pt x="105992" y="365592"/>
                </a:lnTo>
                <a:lnTo>
                  <a:pt x="158223" y="365947"/>
                </a:lnTo>
                <a:lnTo>
                  <a:pt x="229701" y="367512"/>
                </a:lnTo>
                <a:lnTo>
                  <a:pt x="281940" y="367868"/>
                </a:lnTo>
                <a:lnTo>
                  <a:pt x="348606" y="344452"/>
                </a:lnTo>
                <a:lnTo>
                  <a:pt x="375067" y="278043"/>
                </a:lnTo>
                <a:lnTo>
                  <a:pt x="375733" y="221317"/>
                </a:lnTo>
                <a:lnTo>
                  <a:pt x="377398" y="182537"/>
                </a:lnTo>
                <a:lnTo>
                  <a:pt x="379574" y="143693"/>
                </a:lnTo>
                <a:lnTo>
                  <a:pt x="381760" y="87044"/>
                </a:lnTo>
                <a:lnTo>
                  <a:pt x="373702" y="49253"/>
                </a:lnTo>
                <a:lnTo>
                  <a:pt x="351952" y="22019"/>
                </a:lnTo>
                <a:lnTo>
                  <a:pt x="320152" y="5537"/>
                </a:lnTo>
                <a:lnTo>
                  <a:pt x="281940" y="0"/>
                </a:lnTo>
                <a:close/>
              </a:path>
            </a:pathLst>
          </a:custGeom>
          <a:solidFill>
            <a:srgbClr val="3DB5B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2911" name="object 31">
            <a:extLst>
              <a:ext uri="{FF2B5EF4-FFF2-40B4-BE49-F238E27FC236}">
                <a16:creationId xmlns:a16="http://schemas.microsoft.com/office/drawing/2014/main" id="{5174668F-7B2C-469F-9633-7C137EEFD56B}"/>
              </a:ext>
            </a:extLst>
          </p:cNvPr>
          <p:cNvSpPr>
            <a:spLocks/>
          </p:cNvSpPr>
          <p:nvPr/>
        </p:nvSpPr>
        <p:spPr bwMode="auto">
          <a:xfrm>
            <a:off x="2879725" y="3151188"/>
            <a:ext cx="269875" cy="258762"/>
          </a:xfrm>
          <a:custGeom>
            <a:avLst/>
            <a:gdLst>
              <a:gd name="T0" fmla="*/ 50959 w 382269"/>
              <a:gd name="T1" fmla="*/ 1 h 368300"/>
              <a:gd name="T2" fmla="*/ 40922 w 382269"/>
              <a:gd name="T3" fmla="*/ 0 h 368300"/>
              <a:gd name="T4" fmla="*/ 34205 w 382269"/>
              <a:gd name="T5" fmla="*/ 1 h 368300"/>
              <a:gd name="T6" fmla="*/ 27772 w 382269"/>
              <a:gd name="T7" fmla="*/ 4 h 368300"/>
              <a:gd name="T8" fmla="*/ 18589 w 382269"/>
              <a:gd name="T9" fmla="*/ 4 h 368300"/>
              <a:gd name="T10" fmla="*/ 11716 w 382269"/>
              <a:gd name="T11" fmla="*/ 949 h 368300"/>
              <a:gd name="T12" fmla="*/ 5768 w 382269"/>
              <a:gd name="T13" fmla="*/ 3764 h 368300"/>
              <a:gd name="T14" fmla="*/ 1582 w 382269"/>
              <a:gd name="T15" fmla="*/ 8419 h 368300"/>
              <a:gd name="T16" fmla="*/ 0 w 382269"/>
              <a:gd name="T17" fmla="*/ 14886 h 368300"/>
              <a:gd name="T18" fmla="*/ 228 w 382269"/>
              <a:gd name="T19" fmla="*/ 24597 h 368300"/>
              <a:gd name="T20" fmla="*/ 729 w 382269"/>
              <a:gd name="T21" fmla="*/ 31242 h 368300"/>
              <a:gd name="T22" fmla="*/ 1230 w 382269"/>
              <a:gd name="T23" fmla="*/ 37885 h 368300"/>
              <a:gd name="T24" fmla="*/ 1458 w 382269"/>
              <a:gd name="T25" fmla="*/ 47597 h 368300"/>
              <a:gd name="T26" fmla="*/ 2812 w 382269"/>
              <a:gd name="T27" fmla="*/ 54079 h 368300"/>
              <a:gd name="T28" fmla="*/ 11945 w 382269"/>
              <a:gd name="T29" fmla="*/ 61623 h 368300"/>
              <a:gd name="T30" fmla="*/ 18589 w 382269"/>
              <a:gd name="T31" fmla="*/ 62585 h 368300"/>
              <a:gd name="T32" fmla="*/ 27749 w 382269"/>
              <a:gd name="T33" fmla="*/ 62646 h 368300"/>
              <a:gd name="T34" fmla="*/ 34016 w 382269"/>
              <a:gd name="T35" fmla="*/ 62779 h 368300"/>
              <a:gd name="T36" fmla="*/ 40284 w 382269"/>
              <a:gd name="T37" fmla="*/ 62914 h 368300"/>
              <a:gd name="T38" fmla="*/ 49445 w 382269"/>
              <a:gd name="T39" fmla="*/ 62974 h 368300"/>
              <a:gd name="T40" fmla="*/ 55963 w 382269"/>
              <a:gd name="T41" fmla="*/ 61952 h 368300"/>
              <a:gd name="T42" fmla="*/ 61137 w 382269"/>
              <a:gd name="T43" fmla="*/ 58966 h 368300"/>
              <a:gd name="T44" fmla="*/ 64548 w 382269"/>
              <a:gd name="T45" fmla="*/ 54140 h 368300"/>
              <a:gd name="T46" fmla="*/ 65777 w 382269"/>
              <a:gd name="T47" fmla="*/ 47597 h 368300"/>
              <a:gd name="T48" fmla="*/ 65894 w 382269"/>
              <a:gd name="T49" fmla="*/ 37887 h 368300"/>
              <a:gd name="T50" fmla="*/ 66186 w 382269"/>
              <a:gd name="T51" fmla="*/ 31247 h 368300"/>
              <a:gd name="T52" fmla="*/ 66567 w 382269"/>
              <a:gd name="T53" fmla="*/ 24607 h 368300"/>
              <a:gd name="T54" fmla="*/ 66951 w 382269"/>
              <a:gd name="T55" fmla="*/ 14898 h 368300"/>
              <a:gd name="T56" fmla="*/ 65562 w 382269"/>
              <a:gd name="T57" fmla="*/ 8429 h 368300"/>
              <a:gd name="T58" fmla="*/ 61912 w 382269"/>
              <a:gd name="T59" fmla="*/ 3767 h 368300"/>
              <a:gd name="T60" fmla="*/ 56785 w 382269"/>
              <a:gd name="T61" fmla="*/ 947 h 368300"/>
              <a:gd name="T62" fmla="*/ 50959 w 382269"/>
              <a:gd name="T63" fmla="*/ 1 h 36830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2269" h="368300">
                <a:moveTo>
                  <a:pt x="290571" y="7"/>
                </a:moveTo>
                <a:lnTo>
                  <a:pt x="233342" y="0"/>
                </a:lnTo>
                <a:lnTo>
                  <a:pt x="195039" y="8"/>
                </a:lnTo>
                <a:lnTo>
                  <a:pt x="158357" y="20"/>
                </a:lnTo>
                <a:lnTo>
                  <a:pt x="105992" y="27"/>
                </a:lnTo>
                <a:lnTo>
                  <a:pt x="66809" y="5545"/>
                </a:lnTo>
                <a:lnTo>
                  <a:pt x="32888" y="21987"/>
                </a:lnTo>
                <a:lnTo>
                  <a:pt x="9020" y="49179"/>
                </a:lnTo>
                <a:lnTo>
                  <a:pt x="0" y="86951"/>
                </a:lnTo>
                <a:lnTo>
                  <a:pt x="1299" y="143676"/>
                </a:lnTo>
                <a:lnTo>
                  <a:pt x="4156" y="182488"/>
                </a:lnTo>
                <a:lnTo>
                  <a:pt x="7014" y="221300"/>
                </a:lnTo>
                <a:lnTo>
                  <a:pt x="8313" y="278025"/>
                </a:lnTo>
                <a:lnTo>
                  <a:pt x="16035" y="315889"/>
                </a:lnTo>
                <a:lnTo>
                  <a:pt x="68108" y="359957"/>
                </a:lnTo>
                <a:lnTo>
                  <a:pt x="105992" y="365575"/>
                </a:lnTo>
                <a:lnTo>
                  <a:pt x="158222" y="365931"/>
                </a:lnTo>
                <a:lnTo>
                  <a:pt x="193960" y="366713"/>
                </a:lnTo>
                <a:lnTo>
                  <a:pt x="229701" y="367495"/>
                </a:lnTo>
                <a:lnTo>
                  <a:pt x="281939" y="367850"/>
                </a:lnTo>
                <a:lnTo>
                  <a:pt x="319105" y="361877"/>
                </a:lnTo>
                <a:lnTo>
                  <a:pt x="348605" y="344435"/>
                </a:lnTo>
                <a:lnTo>
                  <a:pt x="368054" y="316245"/>
                </a:lnTo>
                <a:lnTo>
                  <a:pt x="375066" y="278025"/>
                </a:lnTo>
                <a:lnTo>
                  <a:pt x="375731" y="221309"/>
                </a:lnTo>
                <a:lnTo>
                  <a:pt x="377398" y="182519"/>
                </a:lnTo>
                <a:lnTo>
                  <a:pt x="379571" y="143733"/>
                </a:lnTo>
                <a:lnTo>
                  <a:pt x="381759" y="87026"/>
                </a:lnTo>
                <a:lnTo>
                  <a:pt x="373835" y="49235"/>
                </a:lnTo>
                <a:lnTo>
                  <a:pt x="353030" y="22005"/>
                </a:lnTo>
                <a:lnTo>
                  <a:pt x="323792" y="5530"/>
                </a:lnTo>
                <a:lnTo>
                  <a:pt x="290571" y="7"/>
                </a:lnTo>
                <a:close/>
              </a:path>
            </a:pathLst>
          </a:custGeom>
          <a:noFill/>
          <a:ln w="16228">
            <a:solidFill>
              <a:srgbClr val="3DB5B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2912" name="object 32">
            <a:extLst>
              <a:ext uri="{FF2B5EF4-FFF2-40B4-BE49-F238E27FC236}">
                <a16:creationId xmlns:a16="http://schemas.microsoft.com/office/drawing/2014/main" id="{8F63A92E-FBC8-4D58-8BC3-6BC5EE273A5E}"/>
              </a:ext>
            </a:extLst>
          </p:cNvPr>
          <p:cNvSpPr>
            <a:spLocks/>
          </p:cNvSpPr>
          <p:nvPr/>
        </p:nvSpPr>
        <p:spPr bwMode="auto">
          <a:xfrm>
            <a:off x="2473325" y="3738563"/>
            <a:ext cx="993775" cy="617537"/>
          </a:xfrm>
          <a:custGeom>
            <a:avLst/>
            <a:gdLst>
              <a:gd name="T0" fmla="*/ 179914 w 1412239"/>
              <a:gd name="T1" fmla="*/ 0 h 876935"/>
              <a:gd name="T2" fmla="*/ 67637 w 1412239"/>
              <a:gd name="T3" fmla="*/ 18 h 876935"/>
              <a:gd name="T4" fmla="*/ 58349 w 1412239"/>
              <a:gd name="T5" fmla="*/ 320 h 876935"/>
              <a:gd name="T6" fmla="*/ 49248 w 1412239"/>
              <a:gd name="T7" fmla="*/ 1224 h 876935"/>
              <a:gd name="T8" fmla="*/ 40481 w 1412239"/>
              <a:gd name="T9" fmla="*/ 2727 h 876935"/>
              <a:gd name="T10" fmla="*/ 32194 w 1412239"/>
              <a:gd name="T11" fmla="*/ 4823 h 876935"/>
              <a:gd name="T12" fmla="*/ 24535 w 1412239"/>
              <a:gd name="T13" fmla="*/ 7512 h 876935"/>
              <a:gd name="T14" fmla="*/ 17651 w 1412239"/>
              <a:gd name="T15" fmla="*/ 10789 h 876935"/>
              <a:gd name="T16" fmla="*/ 11689 w 1412239"/>
              <a:gd name="T17" fmla="*/ 14651 h 876935"/>
              <a:gd name="T18" fmla="*/ 6796 w 1412239"/>
              <a:gd name="T19" fmla="*/ 19094 h 876935"/>
              <a:gd name="T20" fmla="*/ 804 w 1412239"/>
              <a:gd name="T21" fmla="*/ 29711 h 876935"/>
              <a:gd name="T22" fmla="*/ 0 w 1412239"/>
              <a:gd name="T23" fmla="*/ 35878 h 876935"/>
              <a:gd name="T24" fmla="*/ 148 w 1412239"/>
              <a:gd name="T25" fmla="*/ 46598 h 876935"/>
              <a:gd name="T26" fmla="*/ 552 w 1412239"/>
              <a:gd name="T27" fmla="*/ 55426 h 876935"/>
              <a:gd name="T28" fmla="*/ 1146 w 1412239"/>
              <a:gd name="T29" fmla="*/ 62836 h 876935"/>
              <a:gd name="T30" fmla="*/ 1868 w 1412239"/>
              <a:gd name="T31" fmla="*/ 69299 h 876935"/>
              <a:gd name="T32" fmla="*/ 3438 w 1412239"/>
              <a:gd name="T33" fmla="*/ 81280 h 876935"/>
              <a:gd name="T34" fmla="*/ 4159 w 1412239"/>
              <a:gd name="T35" fmla="*/ 87745 h 876935"/>
              <a:gd name="T36" fmla="*/ 4753 w 1412239"/>
              <a:gd name="T37" fmla="*/ 95154 h 876935"/>
              <a:gd name="T38" fmla="*/ 5157 w 1412239"/>
              <a:gd name="T39" fmla="*/ 103982 h 876935"/>
              <a:gd name="T40" fmla="*/ 5305 w 1412239"/>
              <a:gd name="T41" fmla="*/ 114702 h 876935"/>
              <a:gd name="T42" fmla="*/ 6127 w 1412239"/>
              <a:gd name="T43" fmla="*/ 121460 h 876935"/>
              <a:gd name="T44" fmla="*/ 12302 w 1412239"/>
              <a:gd name="T45" fmla="*/ 132932 h 876935"/>
              <a:gd name="T46" fmla="*/ 17392 w 1412239"/>
              <a:gd name="T47" fmla="*/ 137631 h 876935"/>
              <a:gd name="T48" fmla="*/ 23640 w 1412239"/>
              <a:gd name="T49" fmla="*/ 141629 h 876935"/>
              <a:gd name="T50" fmla="*/ 30915 w 1412239"/>
              <a:gd name="T51" fmla="*/ 144917 h 876935"/>
              <a:gd name="T52" fmla="*/ 39084 w 1412239"/>
              <a:gd name="T53" fmla="*/ 147487 h 876935"/>
              <a:gd name="T54" fmla="*/ 48015 w 1412239"/>
              <a:gd name="T55" fmla="*/ 149333 h 876935"/>
              <a:gd name="T56" fmla="*/ 57578 w 1412239"/>
              <a:gd name="T57" fmla="*/ 150446 h 876935"/>
              <a:gd name="T58" fmla="*/ 67637 w 1412239"/>
              <a:gd name="T59" fmla="*/ 150820 h 876935"/>
              <a:gd name="T60" fmla="*/ 179914 w 1412239"/>
              <a:gd name="T61" fmla="*/ 151758 h 876935"/>
              <a:gd name="T62" fmla="*/ 189890 w 1412239"/>
              <a:gd name="T63" fmla="*/ 151359 h 876935"/>
              <a:gd name="T64" fmla="*/ 199230 w 1412239"/>
              <a:gd name="T65" fmla="*/ 150174 h 876935"/>
              <a:gd name="T66" fmla="*/ 207836 w 1412239"/>
              <a:gd name="T67" fmla="*/ 148223 h 876935"/>
              <a:gd name="T68" fmla="*/ 215610 w 1412239"/>
              <a:gd name="T69" fmla="*/ 145526 h 876935"/>
              <a:gd name="T70" fmla="*/ 222455 w 1412239"/>
              <a:gd name="T71" fmla="*/ 142098 h 876935"/>
              <a:gd name="T72" fmla="*/ 228274 w 1412239"/>
              <a:gd name="T73" fmla="*/ 137962 h 876935"/>
              <a:gd name="T74" fmla="*/ 232970 w 1412239"/>
              <a:gd name="T75" fmla="*/ 133135 h 876935"/>
              <a:gd name="T76" fmla="*/ 238601 w 1412239"/>
              <a:gd name="T77" fmla="*/ 121486 h 876935"/>
              <a:gd name="T78" fmla="*/ 239341 w 1412239"/>
              <a:gd name="T79" fmla="*/ 114702 h 876935"/>
              <a:gd name="T80" fmla="*/ 239430 w 1412239"/>
              <a:gd name="T81" fmla="*/ 102917 h 876935"/>
              <a:gd name="T82" fmla="*/ 239681 w 1412239"/>
              <a:gd name="T83" fmla="*/ 93404 h 876935"/>
              <a:gd name="T84" fmla="*/ 240064 w 1412239"/>
              <a:gd name="T85" fmla="*/ 85514 h 876935"/>
              <a:gd name="T86" fmla="*/ 240553 w 1412239"/>
              <a:gd name="T87" fmla="*/ 78598 h 876935"/>
              <a:gd name="T88" fmla="*/ 241120 w 1412239"/>
              <a:gd name="T89" fmla="*/ 72008 h 876935"/>
              <a:gd name="T90" fmla="*/ 241737 w 1412239"/>
              <a:gd name="T91" fmla="*/ 65092 h 876935"/>
              <a:gd name="T92" fmla="*/ 242376 w 1412239"/>
              <a:gd name="T93" fmla="*/ 57204 h 876935"/>
              <a:gd name="T94" fmla="*/ 243011 w 1412239"/>
              <a:gd name="T95" fmla="*/ 47691 h 876935"/>
              <a:gd name="T96" fmla="*/ 243612 w 1412239"/>
              <a:gd name="T97" fmla="*/ 35909 h 876935"/>
              <a:gd name="T98" fmla="*/ 242753 w 1412239"/>
              <a:gd name="T99" fmla="*/ 29155 h 876935"/>
              <a:gd name="T100" fmla="*/ 236319 w 1412239"/>
              <a:gd name="T101" fmla="*/ 17720 h 876935"/>
              <a:gd name="T102" fmla="*/ 231042 w 1412239"/>
              <a:gd name="T103" fmla="*/ 13050 h 876935"/>
              <a:gd name="T104" fmla="*/ 224591 w 1412239"/>
              <a:gd name="T105" fmla="*/ 9084 h 876935"/>
              <a:gd name="T106" fmla="*/ 217113 w 1412239"/>
              <a:gd name="T107" fmla="*/ 5827 h 876935"/>
              <a:gd name="T108" fmla="*/ 208758 w 1412239"/>
              <a:gd name="T109" fmla="*/ 3285 h 876935"/>
              <a:gd name="T110" fmla="*/ 199674 w 1412239"/>
              <a:gd name="T111" fmla="*/ 1463 h 876935"/>
              <a:gd name="T112" fmla="*/ 190010 w 1412239"/>
              <a:gd name="T113" fmla="*/ 366 h 876935"/>
              <a:gd name="T114" fmla="*/ 179914 w 1412239"/>
              <a:gd name="T115" fmla="*/ 0 h 87693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412239" h="876935">
                <a:moveTo>
                  <a:pt x="1042714" y="0"/>
                </a:moveTo>
                <a:lnTo>
                  <a:pt x="392000" y="105"/>
                </a:lnTo>
                <a:lnTo>
                  <a:pt x="338172" y="1849"/>
                </a:lnTo>
                <a:lnTo>
                  <a:pt x="285425" y="7068"/>
                </a:lnTo>
                <a:lnTo>
                  <a:pt x="234613" y="15743"/>
                </a:lnTo>
                <a:lnTo>
                  <a:pt x="186586" y="27853"/>
                </a:lnTo>
                <a:lnTo>
                  <a:pt x="142197" y="43380"/>
                </a:lnTo>
                <a:lnTo>
                  <a:pt x="102299" y="62303"/>
                </a:lnTo>
                <a:lnTo>
                  <a:pt x="67744" y="84603"/>
                </a:lnTo>
                <a:lnTo>
                  <a:pt x="39384" y="110261"/>
                </a:lnTo>
                <a:lnTo>
                  <a:pt x="4660" y="171568"/>
                </a:lnTo>
                <a:lnTo>
                  <a:pt x="0" y="207180"/>
                </a:lnTo>
                <a:lnTo>
                  <a:pt x="861" y="269084"/>
                </a:lnTo>
                <a:lnTo>
                  <a:pt x="3198" y="320064"/>
                </a:lnTo>
                <a:lnTo>
                  <a:pt x="6642" y="362851"/>
                </a:lnTo>
                <a:lnTo>
                  <a:pt x="10824" y="400175"/>
                </a:lnTo>
                <a:lnTo>
                  <a:pt x="19926" y="469363"/>
                </a:lnTo>
                <a:lnTo>
                  <a:pt x="24108" y="506687"/>
                </a:lnTo>
                <a:lnTo>
                  <a:pt x="27552" y="549474"/>
                </a:lnTo>
                <a:lnTo>
                  <a:pt x="29889" y="600455"/>
                </a:lnTo>
                <a:lnTo>
                  <a:pt x="30750" y="662359"/>
                </a:lnTo>
                <a:lnTo>
                  <a:pt x="35511" y="701383"/>
                </a:lnTo>
                <a:lnTo>
                  <a:pt x="71299" y="767632"/>
                </a:lnTo>
                <a:lnTo>
                  <a:pt x="100797" y="794767"/>
                </a:lnTo>
                <a:lnTo>
                  <a:pt x="137009" y="817850"/>
                </a:lnTo>
                <a:lnTo>
                  <a:pt x="179170" y="836837"/>
                </a:lnTo>
                <a:lnTo>
                  <a:pt x="226515" y="851682"/>
                </a:lnTo>
                <a:lnTo>
                  <a:pt x="278279" y="862340"/>
                </a:lnTo>
                <a:lnTo>
                  <a:pt x="333696" y="868768"/>
                </a:lnTo>
                <a:lnTo>
                  <a:pt x="392000" y="870921"/>
                </a:lnTo>
                <a:lnTo>
                  <a:pt x="1042714" y="876343"/>
                </a:lnTo>
                <a:lnTo>
                  <a:pt x="1100534" y="874038"/>
                </a:lnTo>
                <a:lnTo>
                  <a:pt x="1154664" y="867198"/>
                </a:lnTo>
                <a:lnTo>
                  <a:pt x="1204539" y="855932"/>
                </a:lnTo>
                <a:lnTo>
                  <a:pt x="1249596" y="840350"/>
                </a:lnTo>
                <a:lnTo>
                  <a:pt x="1289269" y="820561"/>
                </a:lnTo>
                <a:lnTo>
                  <a:pt x="1322994" y="796675"/>
                </a:lnTo>
                <a:lnTo>
                  <a:pt x="1350208" y="768803"/>
                </a:lnTo>
                <a:lnTo>
                  <a:pt x="1382841" y="701535"/>
                </a:lnTo>
                <a:lnTo>
                  <a:pt x="1387132" y="662359"/>
                </a:lnTo>
                <a:lnTo>
                  <a:pt x="1387651" y="594305"/>
                </a:lnTo>
                <a:lnTo>
                  <a:pt x="1389102" y="539373"/>
                </a:lnTo>
                <a:lnTo>
                  <a:pt x="1391325" y="493812"/>
                </a:lnTo>
                <a:lnTo>
                  <a:pt x="1394159" y="453875"/>
                </a:lnTo>
                <a:lnTo>
                  <a:pt x="1397444" y="415814"/>
                </a:lnTo>
                <a:lnTo>
                  <a:pt x="1401019" y="375880"/>
                </a:lnTo>
                <a:lnTo>
                  <a:pt x="1404725" y="330324"/>
                </a:lnTo>
                <a:lnTo>
                  <a:pt x="1408401" y="275399"/>
                </a:lnTo>
                <a:lnTo>
                  <a:pt x="1411886" y="207356"/>
                </a:lnTo>
                <a:lnTo>
                  <a:pt x="1406903" y="168357"/>
                </a:lnTo>
                <a:lnTo>
                  <a:pt x="1369616" y="102328"/>
                </a:lnTo>
                <a:lnTo>
                  <a:pt x="1339035" y="75357"/>
                </a:lnTo>
                <a:lnTo>
                  <a:pt x="1301646" y="52454"/>
                </a:lnTo>
                <a:lnTo>
                  <a:pt x="1258309" y="33649"/>
                </a:lnTo>
                <a:lnTo>
                  <a:pt x="1209886" y="18972"/>
                </a:lnTo>
                <a:lnTo>
                  <a:pt x="1157238" y="8451"/>
                </a:lnTo>
                <a:lnTo>
                  <a:pt x="1101227" y="2117"/>
                </a:lnTo>
                <a:lnTo>
                  <a:pt x="1042714" y="0"/>
                </a:lnTo>
                <a:close/>
              </a:path>
            </a:pathLst>
          </a:custGeom>
          <a:solidFill>
            <a:srgbClr val="ACB14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2913" name="object 33">
            <a:extLst>
              <a:ext uri="{FF2B5EF4-FFF2-40B4-BE49-F238E27FC236}">
                <a16:creationId xmlns:a16="http://schemas.microsoft.com/office/drawing/2014/main" id="{C5E2A927-3286-4E85-876D-28B6CB91570A}"/>
              </a:ext>
            </a:extLst>
          </p:cNvPr>
          <p:cNvSpPr txBox="1">
            <a:spLocks noChangeArrowheads="1"/>
          </p:cNvSpPr>
          <p:nvPr/>
        </p:nvSpPr>
        <p:spPr bwMode="auto">
          <a:xfrm>
            <a:off x="2565400" y="3867150"/>
            <a:ext cx="80962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7859" rIns="0" bIns="0">
            <a:spAutoFit/>
          </a:bodyPr>
          <a:lstStyle>
            <a:lvl1pPr marL="125413" indent="-11747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ts val="1263"/>
              </a:lnSpc>
              <a:spcBef>
                <a:spcPts val="138"/>
              </a:spcBef>
            </a:pPr>
            <a:r>
              <a:rPr lang="zh-CN" altLang="zh-CN" sz="1000" b="1">
                <a:solidFill>
                  <a:srgbClr val="2A69A2"/>
                </a:solidFill>
                <a:latin typeface="Arial" panose="020B0604020202020204" pitchFamily="34" charset="0"/>
                <a:cs typeface="Arial" panose="020B0604020202020204" pitchFamily="34" charset="0"/>
              </a:rPr>
              <a:t>在生成计算机上运行</a:t>
            </a:r>
            <a:endParaRPr lang="zh-CN" altLang="zh-CN" sz="1000">
              <a:latin typeface="Arial" panose="020B0604020202020204" pitchFamily="34" charset="0"/>
              <a:cs typeface="Arial" panose="020B0604020202020204" pitchFamily="34" charset="0"/>
            </a:endParaRPr>
          </a:p>
        </p:txBody>
      </p:sp>
      <p:sp>
        <p:nvSpPr>
          <p:cNvPr id="122914" name="object 34">
            <a:extLst>
              <a:ext uri="{FF2B5EF4-FFF2-40B4-BE49-F238E27FC236}">
                <a16:creationId xmlns:a16="http://schemas.microsoft.com/office/drawing/2014/main" id="{66FB7F71-E1CB-4732-98BE-29CBD9DD8675}"/>
              </a:ext>
            </a:extLst>
          </p:cNvPr>
          <p:cNvSpPr>
            <a:spLocks/>
          </p:cNvSpPr>
          <p:nvPr/>
        </p:nvSpPr>
        <p:spPr bwMode="auto">
          <a:xfrm>
            <a:off x="3509963" y="3738563"/>
            <a:ext cx="993775" cy="617537"/>
          </a:xfrm>
          <a:custGeom>
            <a:avLst/>
            <a:gdLst>
              <a:gd name="T0" fmla="*/ 179915 w 1412239"/>
              <a:gd name="T1" fmla="*/ 0 h 876935"/>
              <a:gd name="T2" fmla="*/ 67637 w 1412239"/>
              <a:gd name="T3" fmla="*/ 18 h 876935"/>
              <a:gd name="T4" fmla="*/ 58349 w 1412239"/>
              <a:gd name="T5" fmla="*/ 320 h 876935"/>
              <a:gd name="T6" fmla="*/ 49248 w 1412239"/>
              <a:gd name="T7" fmla="*/ 1224 h 876935"/>
              <a:gd name="T8" fmla="*/ 40481 w 1412239"/>
              <a:gd name="T9" fmla="*/ 2727 h 876935"/>
              <a:gd name="T10" fmla="*/ 32194 w 1412239"/>
              <a:gd name="T11" fmla="*/ 4823 h 876935"/>
              <a:gd name="T12" fmla="*/ 24535 w 1412239"/>
              <a:gd name="T13" fmla="*/ 7512 h 876935"/>
              <a:gd name="T14" fmla="*/ 17651 w 1412239"/>
              <a:gd name="T15" fmla="*/ 10789 h 876935"/>
              <a:gd name="T16" fmla="*/ 11689 w 1412239"/>
              <a:gd name="T17" fmla="*/ 14651 h 876935"/>
              <a:gd name="T18" fmla="*/ 6796 w 1412239"/>
              <a:gd name="T19" fmla="*/ 19094 h 876935"/>
              <a:gd name="T20" fmla="*/ 804 w 1412239"/>
              <a:gd name="T21" fmla="*/ 29711 h 876935"/>
              <a:gd name="T22" fmla="*/ 0 w 1412239"/>
              <a:gd name="T23" fmla="*/ 35878 h 876935"/>
              <a:gd name="T24" fmla="*/ 148 w 1412239"/>
              <a:gd name="T25" fmla="*/ 46598 h 876935"/>
              <a:gd name="T26" fmla="*/ 552 w 1412239"/>
              <a:gd name="T27" fmla="*/ 55426 h 876935"/>
              <a:gd name="T28" fmla="*/ 1146 w 1412239"/>
              <a:gd name="T29" fmla="*/ 62836 h 876935"/>
              <a:gd name="T30" fmla="*/ 1868 w 1412239"/>
              <a:gd name="T31" fmla="*/ 69299 h 876935"/>
              <a:gd name="T32" fmla="*/ 3438 w 1412239"/>
              <a:gd name="T33" fmla="*/ 81280 h 876935"/>
              <a:gd name="T34" fmla="*/ 4159 w 1412239"/>
              <a:gd name="T35" fmla="*/ 87745 h 876935"/>
              <a:gd name="T36" fmla="*/ 4753 w 1412239"/>
              <a:gd name="T37" fmla="*/ 95154 h 876935"/>
              <a:gd name="T38" fmla="*/ 5157 w 1412239"/>
              <a:gd name="T39" fmla="*/ 103982 h 876935"/>
              <a:gd name="T40" fmla="*/ 5305 w 1412239"/>
              <a:gd name="T41" fmla="*/ 114702 h 876935"/>
              <a:gd name="T42" fmla="*/ 6127 w 1412239"/>
              <a:gd name="T43" fmla="*/ 121460 h 876935"/>
              <a:gd name="T44" fmla="*/ 12302 w 1412239"/>
              <a:gd name="T45" fmla="*/ 132932 h 876935"/>
              <a:gd name="T46" fmla="*/ 17392 w 1412239"/>
              <a:gd name="T47" fmla="*/ 137631 h 876935"/>
              <a:gd name="T48" fmla="*/ 23640 w 1412239"/>
              <a:gd name="T49" fmla="*/ 141629 h 876935"/>
              <a:gd name="T50" fmla="*/ 30915 w 1412239"/>
              <a:gd name="T51" fmla="*/ 144917 h 876935"/>
              <a:gd name="T52" fmla="*/ 39084 w 1412239"/>
              <a:gd name="T53" fmla="*/ 147487 h 876935"/>
              <a:gd name="T54" fmla="*/ 48015 w 1412239"/>
              <a:gd name="T55" fmla="*/ 149333 h 876935"/>
              <a:gd name="T56" fmla="*/ 57578 w 1412239"/>
              <a:gd name="T57" fmla="*/ 150446 h 876935"/>
              <a:gd name="T58" fmla="*/ 67637 w 1412239"/>
              <a:gd name="T59" fmla="*/ 150820 h 876935"/>
              <a:gd name="T60" fmla="*/ 179915 w 1412239"/>
              <a:gd name="T61" fmla="*/ 151758 h 876935"/>
              <a:gd name="T62" fmla="*/ 189891 w 1412239"/>
              <a:gd name="T63" fmla="*/ 151359 h 876935"/>
              <a:gd name="T64" fmla="*/ 199230 w 1412239"/>
              <a:gd name="T65" fmla="*/ 150174 h 876935"/>
              <a:gd name="T66" fmla="*/ 207836 w 1412239"/>
              <a:gd name="T67" fmla="*/ 148223 h 876935"/>
              <a:gd name="T68" fmla="*/ 215610 w 1412239"/>
              <a:gd name="T69" fmla="*/ 145526 h 876935"/>
              <a:gd name="T70" fmla="*/ 222455 w 1412239"/>
              <a:gd name="T71" fmla="*/ 142098 h 876935"/>
              <a:gd name="T72" fmla="*/ 228275 w 1412239"/>
              <a:gd name="T73" fmla="*/ 137962 h 876935"/>
              <a:gd name="T74" fmla="*/ 232970 w 1412239"/>
              <a:gd name="T75" fmla="*/ 133135 h 876935"/>
              <a:gd name="T76" fmla="*/ 238601 w 1412239"/>
              <a:gd name="T77" fmla="*/ 121486 h 876935"/>
              <a:gd name="T78" fmla="*/ 239341 w 1412239"/>
              <a:gd name="T79" fmla="*/ 114702 h 876935"/>
              <a:gd name="T80" fmla="*/ 239430 w 1412239"/>
              <a:gd name="T81" fmla="*/ 102917 h 876935"/>
              <a:gd name="T82" fmla="*/ 239681 w 1412239"/>
              <a:gd name="T83" fmla="*/ 93404 h 876935"/>
              <a:gd name="T84" fmla="*/ 240065 w 1412239"/>
              <a:gd name="T85" fmla="*/ 85514 h 876935"/>
              <a:gd name="T86" fmla="*/ 240553 w 1412239"/>
              <a:gd name="T87" fmla="*/ 78598 h 876935"/>
              <a:gd name="T88" fmla="*/ 241120 w 1412239"/>
              <a:gd name="T89" fmla="*/ 72008 h 876935"/>
              <a:gd name="T90" fmla="*/ 241737 w 1412239"/>
              <a:gd name="T91" fmla="*/ 65092 h 876935"/>
              <a:gd name="T92" fmla="*/ 242376 w 1412239"/>
              <a:gd name="T93" fmla="*/ 57204 h 876935"/>
              <a:gd name="T94" fmla="*/ 243011 w 1412239"/>
              <a:gd name="T95" fmla="*/ 47691 h 876935"/>
              <a:gd name="T96" fmla="*/ 243612 w 1412239"/>
              <a:gd name="T97" fmla="*/ 35909 h 876935"/>
              <a:gd name="T98" fmla="*/ 242753 w 1412239"/>
              <a:gd name="T99" fmla="*/ 29155 h 876935"/>
              <a:gd name="T100" fmla="*/ 236319 w 1412239"/>
              <a:gd name="T101" fmla="*/ 17720 h 876935"/>
              <a:gd name="T102" fmla="*/ 231042 w 1412239"/>
              <a:gd name="T103" fmla="*/ 13050 h 876935"/>
              <a:gd name="T104" fmla="*/ 224591 w 1412239"/>
              <a:gd name="T105" fmla="*/ 9084 h 876935"/>
              <a:gd name="T106" fmla="*/ 217113 w 1412239"/>
              <a:gd name="T107" fmla="*/ 5827 h 876935"/>
              <a:gd name="T108" fmla="*/ 208758 w 1412239"/>
              <a:gd name="T109" fmla="*/ 3285 h 876935"/>
              <a:gd name="T110" fmla="*/ 199674 w 1412239"/>
              <a:gd name="T111" fmla="*/ 1463 h 876935"/>
              <a:gd name="T112" fmla="*/ 190010 w 1412239"/>
              <a:gd name="T113" fmla="*/ 366 h 876935"/>
              <a:gd name="T114" fmla="*/ 179915 w 1412239"/>
              <a:gd name="T115" fmla="*/ 0 h 87693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412239" h="876935">
                <a:moveTo>
                  <a:pt x="1042715" y="0"/>
                </a:moveTo>
                <a:lnTo>
                  <a:pt x="392000" y="105"/>
                </a:lnTo>
                <a:lnTo>
                  <a:pt x="338172" y="1849"/>
                </a:lnTo>
                <a:lnTo>
                  <a:pt x="285426" y="7068"/>
                </a:lnTo>
                <a:lnTo>
                  <a:pt x="234613" y="15743"/>
                </a:lnTo>
                <a:lnTo>
                  <a:pt x="186586" y="27853"/>
                </a:lnTo>
                <a:lnTo>
                  <a:pt x="142198" y="43380"/>
                </a:lnTo>
                <a:lnTo>
                  <a:pt x="102299" y="62303"/>
                </a:lnTo>
                <a:lnTo>
                  <a:pt x="67744" y="84603"/>
                </a:lnTo>
                <a:lnTo>
                  <a:pt x="39384" y="110261"/>
                </a:lnTo>
                <a:lnTo>
                  <a:pt x="4660" y="171568"/>
                </a:lnTo>
                <a:lnTo>
                  <a:pt x="0" y="207180"/>
                </a:lnTo>
                <a:lnTo>
                  <a:pt x="861" y="269084"/>
                </a:lnTo>
                <a:lnTo>
                  <a:pt x="3198" y="320064"/>
                </a:lnTo>
                <a:lnTo>
                  <a:pt x="6642" y="362851"/>
                </a:lnTo>
                <a:lnTo>
                  <a:pt x="10824" y="400175"/>
                </a:lnTo>
                <a:lnTo>
                  <a:pt x="19926" y="469363"/>
                </a:lnTo>
                <a:lnTo>
                  <a:pt x="24108" y="506687"/>
                </a:lnTo>
                <a:lnTo>
                  <a:pt x="27552" y="549474"/>
                </a:lnTo>
                <a:lnTo>
                  <a:pt x="29889" y="600455"/>
                </a:lnTo>
                <a:lnTo>
                  <a:pt x="30750" y="662359"/>
                </a:lnTo>
                <a:lnTo>
                  <a:pt x="35511" y="701383"/>
                </a:lnTo>
                <a:lnTo>
                  <a:pt x="71300" y="767632"/>
                </a:lnTo>
                <a:lnTo>
                  <a:pt x="100797" y="794767"/>
                </a:lnTo>
                <a:lnTo>
                  <a:pt x="137009" y="817850"/>
                </a:lnTo>
                <a:lnTo>
                  <a:pt x="179171" y="836837"/>
                </a:lnTo>
                <a:lnTo>
                  <a:pt x="226516" y="851682"/>
                </a:lnTo>
                <a:lnTo>
                  <a:pt x="278279" y="862340"/>
                </a:lnTo>
                <a:lnTo>
                  <a:pt x="333696" y="868768"/>
                </a:lnTo>
                <a:lnTo>
                  <a:pt x="392000" y="870921"/>
                </a:lnTo>
                <a:lnTo>
                  <a:pt x="1042715" y="876343"/>
                </a:lnTo>
                <a:lnTo>
                  <a:pt x="1100535" y="874038"/>
                </a:lnTo>
                <a:lnTo>
                  <a:pt x="1154664" y="867198"/>
                </a:lnTo>
                <a:lnTo>
                  <a:pt x="1204540" y="855932"/>
                </a:lnTo>
                <a:lnTo>
                  <a:pt x="1249596" y="840350"/>
                </a:lnTo>
                <a:lnTo>
                  <a:pt x="1289270" y="820561"/>
                </a:lnTo>
                <a:lnTo>
                  <a:pt x="1322995" y="796675"/>
                </a:lnTo>
                <a:lnTo>
                  <a:pt x="1350209" y="768803"/>
                </a:lnTo>
                <a:lnTo>
                  <a:pt x="1382842" y="701535"/>
                </a:lnTo>
                <a:lnTo>
                  <a:pt x="1387133" y="662359"/>
                </a:lnTo>
                <a:lnTo>
                  <a:pt x="1387652" y="594305"/>
                </a:lnTo>
                <a:lnTo>
                  <a:pt x="1389103" y="539373"/>
                </a:lnTo>
                <a:lnTo>
                  <a:pt x="1391326" y="493812"/>
                </a:lnTo>
                <a:lnTo>
                  <a:pt x="1394159" y="453875"/>
                </a:lnTo>
                <a:lnTo>
                  <a:pt x="1397444" y="415814"/>
                </a:lnTo>
                <a:lnTo>
                  <a:pt x="1401019" y="375880"/>
                </a:lnTo>
                <a:lnTo>
                  <a:pt x="1404725" y="330324"/>
                </a:lnTo>
                <a:lnTo>
                  <a:pt x="1408401" y="275399"/>
                </a:lnTo>
                <a:lnTo>
                  <a:pt x="1411886" y="207356"/>
                </a:lnTo>
                <a:lnTo>
                  <a:pt x="1406903" y="168357"/>
                </a:lnTo>
                <a:lnTo>
                  <a:pt x="1369616" y="102328"/>
                </a:lnTo>
                <a:lnTo>
                  <a:pt x="1339036" y="75357"/>
                </a:lnTo>
                <a:lnTo>
                  <a:pt x="1301646" y="52454"/>
                </a:lnTo>
                <a:lnTo>
                  <a:pt x="1258309" y="33649"/>
                </a:lnTo>
                <a:lnTo>
                  <a:pt x="1209886" y="18972"/>
                </a:lnTo>
                <a:lnTo>
                  <a:pt x="1157239" y="8451"/>
                </a:lnTo>
                <a:lnTo>
                  <a:pt x="1101228" y="2117"/>
                </a:lnTo>
                <a:lnTo>
                  <a:pt x="1042715" y="0"/>
                </a:lnTo>
                <a:close/>
              </a:path>
            </a:pathLst>
          </a:custGeom>
          <a:solidFill>
            <a:srgbClr val="ACB14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2915" name="object 35">
            <a:extLst>
              <a:ext uri="{FF2B5EF4-FFF2-40B4-BE49-F238E27FC236}">
                <a16:creationId xmlns:a16="http://schemas.microsoft.com/office/drawing/2014/main" id="{7FC2E2F9-9321-4F9B-A4F6-58D283269484}"/>
              </a:ext>
            </a:extLst>
          </p:cNvPr>
          <p:cNvSpPr txBox="1">
            <a:spLocks noChangeArrowheads="1"/>
          </p:cNvSpPr>
          <p:nvPr/>
        </p:nvSpPr>
        <p:spPr bwMode="auto">
          <a:xfrm>
            <a:off x="3594100" y="3787775"/>
            <a:ext cx="8255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7859" rIns="0" bIns="0">
            <a:spAutoFit/>
          </a:bodyPr>
          <a:lstStyle>
            <a:lvl1pPr marL="7938">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1263"/>
              </a:lnSpc>
              <a:spcBef>
                <a:spcPts val="138"/>
              </a:spcBef>
            </a:pPr>
            <a:r>
              <a:rPr lang="zh-CN" altLang="zh-CN" sz="1000" b="1">
                <a:solidFill>
                  <a:srgbClr val="2A69A2"/>
                </a:solidFill>
                <a:latin typeface="Arial" panose="020B0604020202020204" pitchFamily="34" charset="0"/>
                <a:cs typeface="Arial" panose="020B0604020202020204" pitchFamily="34" charset="0"/>
              </a:rPr>
              <a:t>部署在生成计算机上</a:t>
            </a:r>
            <a:endParaRPr lang="zh-CN" altLang="zh-CN" sz="1000">
              <a:latin typeface="Arial" panose="020B0604020202020204" pitchFamily="34" charset="0"/>
              <a:cs typeface="Arial" panose="020B0604020202020204" pitchFamily="34" charset="0"/>
            </a:endParaRPr>
          </a:p>
        </p:txBody>
      </p:sp>
      <p:sp>
        <p:nvSpPr>
          <p:cNvPr id="122916" name="object 36">
            <a:extLst>
              <a:ext uri="{FF2B5EF4-FFF2-40B4-BE49-F238E27FC236}">
                <a16:creationId xmlns:a16="http://schemas.microsoft.com/office/drawing/2014/main" id="{FABCFCEE-70FD-400F-8A73-32DE3B86A167}"/>
              </a:ext>
            </a:extLst>
          </p:cNvPr>
          <p:cNvSpPr>
            <a:spLocks/>
          </p:cNvSpPr>
          <p:nvPr/>
        </p:nvSpPr>
        <p:spPr bwMode="auto">
          <a:xfrm>
            <a:off x="4576763" y="3738563"/>
            <a:ext cx="993775" cy="617537"/>
          </a:xfrm>
          <a:custGeom>
            <a:avLst/>
            <a:gdLst>
              <a:gd name="T0" fmla="*/ 179915 w 1412239"/>
              <a:gd name="T1" fmla="*/ 0 h 876935"/>
              <a:gd name="T2" fmla="*/ 67638 w 1412239"/>
              <a:gd name="T3" fmla="*/ 18 h 876935"/>
              <a:gd name="T4" fmla="*/ 58350 w 1412239"/>
              <a:gd name="T5" fmla="*/ 320 h 876935"/>
              <a:gd name="T6" fmla="*/ 49248 w 1412239"/>
              <a:gd name="T7" fmla="*/ 1224 h 876935"/>
              <a:gd name="T8" fmla="*/ 40481 w 1412239"/>
              <a:gd name="T9" fmla="*/ 2727 h 876935"/>
              <a:gd name="T10" fmla="*/ 32194 w 1412239"/>
              <a:gd name="T11" fmla="*/ 4823 h 876935"/>
              <a:gd name="T12" fmla="*/ 24535 w 1412239"/>
              <a:gd name="T13" fmla="*/ 7512 h 876935"/>
              <a:gd name="T14" fmla="*/ 17651 w 1412239"/>
              <a:gd name="T15" fmla="*/ 10789 h 876935"/>
              <a:gd name="T16" fmla="*/ 11689 w 1412239"/>
              <a:gd name="T17" fmla="*/ 14651 h 876935"/>
              <a:gd name="T18" fmla="*/ 6796 w 1412239"/>
              <a:gd name="T19" fmla="*/ 19094 h 876935"/>
              <a:gd name="T20" fmla="*/ 804 w 1412239"/>
              <a:gd name="T21" fmla="*/ 29711 h 876935"/>
              <a:gd name="T22" fmla="*/ 0 w 1412239"/>
              <a:gd name="T23" fmla="*/ 35878 h 876935"/>
              <a:gd name="T24" fmla="*/ 148 w 1412239"/>
              <a:gd name="T25" fmla="*/ 46598 h 876935"/>
              <a:gd name="T26" fmla="*/ 552 w 1412239"/>
              <a:gd name="T27" fmla="*/ 55426 h 876935"/>
              <a:gd name="T28" fmla="*/ 1146 w 1412239"/>
              <a:gd name="T29" fmla="*/ 62836 h 876935"/>
              <a:gd name="T30" fmla="*/ 1868 w 1412239"/>
              <a:gd name="T31" fmla="*/ 69299 h 876935"/>
              <a:gd name="T32" fmla="*/ 3438 w 1412239"/>
              <a:gd name="T33" fmla="*/ 81280 h 876935"/>
              <a:gd name="T34" fmla="*/ 4160 w 1412239"/>
              <a:gd name="T35" fmla="*/ 87745 h 876935"/>
              <a:gd name="T36" fmla="*/ 4754 w 1412239"/>
              <a:gd name="T37" fmla="*/ 95154 h 876935"/>
              <a:gd name="T38" fmla="*/ 5157 w 1412239"/>
              <a:gd name="T39" fmla="*/ 103982 h 876935"/>
              <a:gd name="T40" fmla="*/ 5306 w 1412239"/>
              <a:gd name="T41" fmla="*/ 114702 h 876935"/>
              <a:gd name="T42" fmla="*/ 6127 w 1412239"/>
              <a:gd name="T43" fmla="*/ 121460 h 876935"/>
              <a:gd name="T44" fmla="*/ 12303 w 1412239"/>
              <a:gd name="T45" fmla="*/ 132932 h 876935"/>
              <a:gd name="T46" fmla="*/ 17392 w 1412239"/>
              <a:gd name="T47" fmla="*/ 137631 h 876935"/>
              <a:gd name="T48" fmla="*/ 23640 w 1412239"/>
              <a:gd name="T49" fmla="*/ 141629 h 876935"/>
              <a:gd name="T50" fmla="*/ 30915 w 1412239"/>
              <a:gd name="T51" fmla="*/ 144917 h 876935"/>
              <a:gd name="T52" fmla="*/ 39084 w 1412239"/>
              <a:gd name="T53" fmla="*/ 147487 h 876935"/>
              <a:gd name="T54" fmla="*/ 48015 w 1412239"/>
              <a:gd name="T55" fmla="*/ 149333 h 876935"/>
              <a:gd name="T56" fmla="*/ 57578 w 1412239"/>
              <a:gd name="T57" fmla="*/ 150446 h 876935"/>
              <a:gd name="T58" fmla="*/ 67638 w 1412239"/>
              <a:gd name="T59" fmla="*/ 150820 h 876935"/>
              <a:gd name="T60" fmla="*/ 179915 w 1412239"/>
              <a:gd name="T61" fmla="*/ 151758 h 876935"/>
              <a:gd name="T62" fmla="*/ 189891 w 1412239"/>
              <a:gd name="T63" fmla="*/ 151359 h 876935"/>
              <a:gd name="T64" fmla="*/ 199230 w 1412239"/>
              <a:gd name="T65" fmla="*/ 150174 h 876935"/>
              <a:gd name="T66" fmla="*/ 207836 w 1412239"/>
              <a:gd name="T67" fmla="*/ 148223 h 876935"/>
              <a:gd name="T68" fmla="*/ 215610 w 1412239"/>
              <a:gd name="T69" fmla="*/ 145526 h 876935"/>
              <a:gd name="T70" fmla="*/ 222455 w 1412239"/>
              <a:gd name="T71" fmla="*/ 142098 h 876935"/>
              <a:gd name="T72" fmla="*/ 228275 w 1412239"/>
              <a:gd name="T73" fmla="*/ 137962 h 876935"/>
              <a:gd name="T74" fmla="*/ 232970 w 1412239"/>
              <a:gd name="T75" fmla="*/ 133135 h 876935"/>
              <a:gd name="T76" fmla="*/ 238601 w 1412239"/>
              <a:gd name="T77" fmla="*/ 121486 h 876935"/>
              <a:gd name="T78" fmla="*/ 239341 w 1412239"/>
              <a:gd name="T79" fmla="*/ 114702 h 876935"/>
              <a:gd name="T80" fmla="*/ 239430 w 1412239"/>
              <a:gd name="T81" fmla="*/ 102917 h 876935"/>
              <a:gd name="T82" fmla="*/ 239681 w 1412239"/>
              <a:gd name="T83" fmla="*/ 93404 h 876935"/>
              <a:gd name="T84" fmla="*/ 240065 w 1412239"/>
              <a:gd name="T85" fmla="*/ 85514 h 876935"/>
              <a:gd name="T86" fmla="*/ 240553 w 1412239"/>
              <a:gd name="T87" fmla="*/ 78598 h 876935"/>
              <a:gd name="T88" fmla="*/ 241120 w 1412239"/>
              <a:gd name="T89" fmla="*/ 72008 h 876935"/>
              <a:gd name="T90" fmla="*/ 241737 w 1412239"/>
              <a:gd name="T91" fmla="*/ 65092 h 876935"/>
              <a:gd name="T92" fmla="*/ 242376 w 1412239"/>
              <a:gd name="T93" fmla="*/ 57204 h 876935"/>
              <a:gd name="T94" fmla="*/ 243011 w 1412239"/>
              <a:gd name="T95" fmla="*/ 47691 h 876935"/>
              <a:gd name="T96" fmla="*/ 243612 w 1412239"/>
              <a:gd name="T97" fmla="*/ 35909 h 876935"/>
              <a:gd name="T98" fmla="*/ 242753 w 1412239"/>
              <a:gd name="T99" fmla="*/ 29155 h 876935"/>
              <a:gd name="T100" fmla="*/ 236319 w 1412239"/>
              <a:gd name="T101" fmla="*/ 17720 h 876935"/>
              <a:gd name="T102" fmla="*/ 231042 w 1412239"/>
              <a:gd name="T103" fmla="*/ 13050 h 876935"/>
              <a:gd name="T104" fmla="*/ 224591 w 1412239"/>
              <a:gd name="T105" fmla="*/ 9084 h 876935"/>
              <a:gd name="T106" fmla="*/ 217113 w 1412239"/>
              <a:gd name="T107" fmla="*/ 5827 h 876935"/>
              <a:gd name="T108" fmla="*/ 208758 w 1412239"/>
              <a:gd name="T109" fmla="*/ 3285 h 876935"/>
              <a:gd name="T110" fmla="*/ 199674 w 1412239"/>
              <a:gd name="T111" fmla="*/ 1463 h 876935"/>
              <a:gd name="T112" fmla="*/ 190010 w 1412239"/>
              <a:gd name="T113" fmla="*/ 366 h 876935"/>
              <a:gd name="T114" fmla="*/ 179915 w 1412239"/>
              <a:gd name="T115" fmla="*/ 0 h 87693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412239" h="876935">
                <a:moveTo>
                  <a:pt x="1042715" y="0"/>
                </a:moveTo>
                <a:lnTo>
                  <a:pt x="392002" y="105"/>
                </a:lnTo>
                <a:lnTo>
                  <a:pt x="338173" y="1849"/>
                </a:lnTo>
                <a:lnTo>
                  <a:pt x="285427" y="7068"/>
                </a:lnTo>
                <a:lnTo>
                  <a:pt x="234614" y="15743"/>
                </a:lnTo>
                <a:lnTo>
                  <a:pt x="186587" y="27853"/>
                </a:lnTo>
                <a:lnTo>
                  <a:pt x="142198" y="43380"/>
                </a:lnTo>
                <a:lnTo>
                  <a:pt x="102300" y="62303"/>
                </a:lnTo>
                <a:lnTo>
                  <a:pt x="67744" y="84603"/>
                </a:lnTo>
                <a:lnTo>
                  <a:pt x="39384" y="110261"/>
                </a:lnTo>
                <a:lnTo>
                  <a:pt x="4660" y="171568"/>
                </a:lnTo>
                <a:lnTo>
                  <a:pt x="0" y="207180"/>
                </a:lnTo>
                <a:lnTo>
                  <a:pt x="861" y="269084"/>
                </a:lnTo>
                <a:lnTo>
                  <a:pt x="3198" y="320064"/>
                </a:lnTo>
                <a:lnTo>
                  <a:pt x="6642" y="362851"/>
                </a:lnTo>
                <a:lnTo>
                  <a:pt x="10824" y="400175"/>
                </a:lnTo>
                <a:lnTo>
                  <a:pt x="19927" y="469363"/>
                </a:lnTo>
                <a:lnTo>
                  <a:pt x="24109" y="506687"/>
                </a:lnTo>
                <a:lnTo>
                  <a:pt x="27553" y="549474"/>
                </a:lnTo>
                <a:lnTo>
                  <a:pt x="29890" y="600455"/>
                </a:lnTo>
                <a:lnTo>
                  <a:pt x="30751" y="662359"/>
                </a:lnTo>
                <a:lnTo>
                  <a:pt x="35512" y="701383"/>
                </a:lnTo>
                <a:lnTo>
                  <a:pt x="71301" y="767632"/>
                </a:lnTo>
                <a:lnTo>
                  <a:pt x="100798" y="794767"/>
                </a:lnTo>
                <a:lnTo>
                  <a:pt x="137010" y="817850"/>
                </a:lnTo>
                <a:lnTo>
                  <a:pt x="179171" y="836837"/>
                </a:lnTo>
                <a:lnTo>
                  <a:pt x="226517" y="851682"/>
                </a:lnTo>
                <a:lnTo>
                  <a:pt x="278280" y="862340"/>
                </a:lnTo>
                <a:lnTo>
                  <a:pt x="333697" y="868768"/>
                </a:lnTo>
                <a:lnTo>
                  <a:pt x="392002" y="870921"/>
                </a:lnTo>
                <a:lnTo>
                  <a:pt x="1042715" y="876343"/>
                </a:lnTo>
                <a:lnTo>
                  <a:pt x="1100535" y="874038"/>
                </a:lnTo>
                <a:lnTo>
                  <a:pt x="1154664" y="867198"/>
                </a:lnTo>
                <a:lnTo>
                  <a:pt x="1204540" y="855932"/>
                </a:lnTo>
                <a:lnTo>
                  <a:pt x="1249596" y="840350"/>
                </a:lnTo>
                <a:lnTo>
                  <a:pt x="1289270" y="820561"/>
                </a:lnTo>
                <a:lnTo>
                  <a:pt x="1322995" y="796675"/>
                </a:lnTo>
                <a:lnTo>
                  <a:pt x="1350209" y="768803"/>
                </a:lnTo>
                <a:lnTo>
                  <a:pt x="1382842" y="701535"/>
                </a:lnTo>
                <a:lnTo>
                  <a:pt x="1387133" y="662359"/>
                </a:lnTo>
                <a:lnTo>
                  <a:pt x="1387652" y="594305"/>
                </a:lnTo>
                <a:lnTo>
                  <a:pt x="1389103" y="539373"/>
                </a:lnTo>
                <a:lnTo>
                  <a:pt x="1391326" y="493812"/>
                </a:lnTo>
                <a:lnTo>
                  <a:pt x="1394159" y="453875"/>
                </a:lnTo>
                <a:lnTo>
                  <a:pt x="1397444" y="415814"/>
                </a:lnTo>
                <a:lnTo>
                  <a:pt x="1401019" y="375880"/>
                </a:lnTo>
                <a:lnTo>
                  <a:pt x="1404725" y="330324"/>
                </a:lnTo>
                <a:lnTo>
                  <a:pt x="1408401" y="275399"/>
                </a:lnTo>
                <a:lnTo>
                  <a:pt x="1411886" y="207356"/>
                </a:lnTo>
                <a:lnTo>
                  <a:pt x="1406903" y="168357"/>
                </a:lnTo>
                <a:lnTo>
                  <a:pt x="1369616" y="102328"/>
                </a:lnTo>
                <a:lnTo>
                  <a:pt x="1339036" y="75357"/>
                </a:lnTo>
                <a:lnTo>
                  <a:pt x="1301646" y="52454"/>
                </a:lnTo>
                <a:lnTo>
                  <a:pt x="1258309" y="33649"/>
                </a:lnTo>
                <a:lnTo>
                  <a:pt x="1209886" y="18972"/>
                </a:lnTo>
                <a:lnTo>
                  <a:pt x="1157239" y="8451"/>
                </a:lnTo>
                <a:lnTo>
                  <a:pt x="1101228" y="2117"/>
                </a:lnTo>
                <a:lnTo>
                  <a:pt x="1042715" y="0"/>
                </a:lnTo>
                <a:close/>
              </a:path>
            </a:pathLst>
          </a:custGeom>
          <a:solidFill>
            <a:srgbClr val="ACB14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2917" name="object 37">
            <a:extLst>
              <a:ext uri="{FF2B5EF4-FFF2-40B4-BE49-F238E27FC236}">
                <a16:creationId xmlns:a16="http://schemas.microsoft.com/office/drawing/2014/main" id="{D58C032C-B598-405A-A5E1-83826FB47C3C}"/>
              </a:ext>
            </a:extLst>
          </p:cNvPr>
          <p:cNvSpPr txBox="1">
            <a:spLocks noChangeArrowheads="1"/>
          </p:cNvSpPr>
          <p:nvPr/>
        </p:nvSpPr>
        <p:spPr bwMode="auto">
          <a:xfrm>
            <a:off x="4654550" y="3787775"/>
            <a:ext cx="83978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7859" rIns="0" bIns="0">
            <a:spAutoFit/>
          </a:bodyPr>
          <a:lstStyle>
            <a:lvl1pPr marL="7938" indent="254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ts val="1263"/>
              </a:lnSpc>
              <a:spcBef>
                <a:spcPts val="138"/>
              </a:spcBef>
            </a:pPr>
            <a:r>
              <a:rPr lang="zh-CN" altLang="zh-CN" sz="1000" b="1">
                <a:solidFill>
                  <a:srgbClr val="2A69A2"/>
                </a:solidFill>
                <a:latin typeface="Arial" panose="020B0604020202020204" pitchFamily="34" charset="0"/>
                <a:cs typeface="Arial" panose="020B0604020202020204" pitchFamily="34" charset="0"/>
              </a:rPr>
              <a:t>部署到集成环境中</a:t>
            </a:r>
            <a:endParaRPr lang="zh-CN" altLang="zh-CN" sz="1000">
              <a:latin typeface="Arial" panose="020B0604020202020204" pitchFamily="34" charset="0"/>
              <a:cs typeface="Arial" panose="020B0604020202020204" pitchFamily="34" charset="0"/>
            </a:endParaRPr>
          </a:p>
        </p:txBody>
      </p:sp>
      <p:sp>
        <p:nvSpPr>
          <p:cNvPr id="122918" name="object 38">
            <a:extLst>
              <a:ext uri="{FF2B5EF4-FFF2-40B4-BE49-F238E27FC236}">
                <a16:creationId xmlns:a16="http://schemas.microsoft.com/office/drawing/2014/main" id="{92F6AB37-9FA2-4A72-ADB5-B9993FE56D46}"/>
              </a:ext>
            </a:extLst>
          </p:cNvPr>
          <p:cNvSpPr>
            <a:spLocks/>
          </p:cNvSpPr>
          <p:nvPr/>
        </p:nvSpPr>
        <p:spPr bwMode="auto">
          <a:xfrm>
            <a:off x="5695950" y="3738563"/>
            <a:ext cx="993775" cy="617537"/>
          </a:xfrm>
          <a:custGeom>
            <a:avLst/>
            <a:gdLst>
              <a:gd name="T0" fmla="*/ 179914 w 1412240"/>
              <a:gd name="T1" fmla="*/ 0 h 876935"/>
              <a:gd name="T2" fmla="*/ 67637 w 1412240"/>
              <a:gd name="T3" fmla="*/ 18 h 876935"/>
              <a:gd name="T4" fmla="*/ 58349 w 1412240"/>
              <a:gd name="T5" fmla="*/ 320 h 876935"/>
              <a:gd name="T6" fmla="*/ 49248 w 1412240"/>
              <a:gd name="T7" fmla="*/ 1224 h 876935"/>
              <a:gd name="T8" fmla="*/ 40481 w 1412240"/>
              <a:gd name="T9" fmla="*/ 2727 h 876935"/>
              <a:gd name="T10" fmla="*/ 32194 w 1412240"/>
              <a:gd name="T11" fmla="*/ 4823 h 876935"/>
              <a:gd name="T12" fmla="*/ 24535 w 1412240"/>
              <a:gd name="T13" fmla="*/ 7512 h 876935"/>
              <a:gd name="T14" fmla="*/ 17651 w 1412240"/>
              <a:gd name="T15" fmla="*/ 10789 h 876935"/>
              <a:gd name="T16" fmla="*/ 11689 w 1412240"/>
              <a:gd name="T17" fmla="*/ 14651 h 876935"/>
              <a:gd name="T18" fmla="*/ 6796 w 1412240"/>
              <a:gd name="T19" fmla="*/ 19094 h 876935"/>
              <a:gd name="T20" fmla="*/ 804 w 1412240"/>
              <a:gd name="T21" fmla="*/ 29711 h 876935"/>
              <a:gd name="T22" fmla="*/ 0 w 1412240"/>
              <a:gd name="T23" fmla="*/ 35878 h 876935"/>
              <a:gd name="T24" fmla="*/ 148 w 1412240"/>
              <a:gd name="T25" fmla="*/ 46598 h 876935"/>
              <a:gd name="T26" fmla="*/ 552 w 1412240"/>
              <a:gd name="T27" fmla="*/ 55426 h 876935"/>
              <a:gd name="T28" fmla="*/ 1146 w 1412240"/>
              <a:gd name="T29" fmla="*/ 62836 h 876935"/>
              <a:gd name="T30" fmla="*/ 1868 w 1412240"/>
              <a:gd name="T31" fmla="*/ 69299 h 876935"/>
              <a:gd name="T32" fmla="*/ 3438 w 1412240"/>
              <a:gd name="T33" fmla="*/ 81280 h 876935"/>
              <a:gd name="T34" fmla="*/ 4160 w 1412240"/>
              <a:gd name="T35" fmla="*/ 87745 h 876935"/>
              <a:gd name="T36" fmla="*/ 4754 w 1412240"/>
              <a:gd name="T37" fmla="*/ 95154 h 876935"/>
              <a:gd name="T38" fmla="*/ 5157 w 1412240"/>
              <a:gd name="T39" fmla="*/ 103982 h 876935"/>
              <a:gd name="T40" fmla="*/ 5306 w 1412240"/>
              <a:gd name="T41" fmla="*/ 114702 h 876935"/>
              <a:gd name="T42" fmla="*/ 6127 w 1412240"/>
              <a:gd name="T43" fmla="*/ 121460 h 876935"/>
              <a:gd name="T44" fmla="*/ 12303 w 1412240"/>
              <a:gd name="T45" fmla="*/ 132932 h 876935"/>
              <a:gd name="T46" fmla="*/ 17392 w 1412240"/>
              <a:gd name="T47" fmla="*/ 137631 h 876935"/>
              <a:gd name="T48" fmla="*/ 23640 w 1412240"/>
              <a:gd name="T49" fmla="*/ 141629 h 876935"/>
              <a:gd name="T50" fmla="*/ 30915 w 1412240"/>
              <a:gd name="T51" fmla="*/ 144917 h 876935"/>
              <a:gd name="T52" fmla="*/ 39083 w 1412240"/>
              <a:gd name="T53" fmla="*/ 147487 h 876935"/>
              <a:gd name="T54" fmla="*/ 48015 w 1412240"/>
              <a:gd name="T55" fmla="*/ 149333 h 876935"/>
              <a:gd name="T56" fmla="*/ 57577 w 1412240"/>
              <a:gd name="T57" fmla="*/ 150446 h 876935"/>
              <a:gd name="T58" fmla="*/ 67637 w 1412240"/>
              <a:gd name="T59" fmla="*/ 150820 h 876935"/>
              <a:gd name="T60" fmla="*/ 179914 w 1412240"/>
              <a:gd name="T61" fmla="*/ 151758 h 876935"/>
              <a:gd name="T62" fmla="*/ 189890 w 1412240"/>
              <a:gd name="T63" fmla="*/ 151359 h 876935"/>
              <a:gd name="T64" fmla="*/ 199229 w 1412240"/>
              <a:gd name="T65" fmla="*/ 150174 h 876935"/>
              <a:gd name="T66" fmla="*/ 207835 w 1412240"/>
              <a:gd name="T67" fmla="*/ 148223 h 876935"/>
              <a:gd name="T68" fmla="*/ 215609 w 1412240"/>
              <a:gd name="T69" fmla="*/ 145526 h 876935"/>
              <a:gd name="T70" fmla="*/ 222454 w 1412240"/>
              <a:gd name="T71" fmla="*/ 142098 h 876935"/>
              <a:gd name="T72" fmla="*/ 228273 w 1412240"/>
              <a:gd name="T73" fmla="*/ 137962 h 876935"/>
              <a:gd name="T74" fmla="*/ 232969 w 1412240"/>
              <a:gd name="T75" fmla="*/ 133135 h 876935"/>
              <a:gd name="T76" fmla="*/ 238600 w 1412240"/>
              <a:gd name="T77" fmla="*/ 121486 h 876935"/>
              <a:gd name="T78" fmla="*/ 239340 w 1412240"/>
              <a:gd name="T79" fmla="*/ 114702 h 876935"/>
              <a:gd name="T80" fmla="*/ 239430 w 1412240"/>
              <a:gd name="T81" fmla="*/ 102917 h 876935"/>
              <a:gd name="T82" fmla="*/ 239680 w 1412240"/>
              <a:gd name="T83" fmla="*/ 93404 h 876935"/>
              <a:gd name="T84" fmla="*/ 240064 w 1412240"/>
              <a:gd name="T85" fmla="*/ 85514 h 876935"/>
              <a:gd name="T86" fmla="*/ 240553 w 1412240"/>
              <a:gd name="T87" fmla="*/ 78598 h 876935"/>
              <a:gd name="T88" fmla="*/ 241119 w 1412240"/>
              <a:gd name="T89" fmla="*/ 72008 h 876935"/>
              <a:gd name="T90" fmla="*/ 241736 w 1412240"/>
              <a:gd name="T91" fmla="*/ 65092 h 876935"/>
              <a:gd name="T92" fmla="*/ 242376 w 1412240"/>
              <a:gd name="T93" fmla="*/ 57204 h 876935"/>
              <a:gd name="T94" fmla="*/ 243010 w 1412240"/>
              <a:gd name="T95" fmla="*/ 47691 h 876935"/>
              <a:gd name="T96" fmla="*/ 243611 w 1412240"/>
              <a:gd name="T97" fmla="*/ 35909 h 876935"/>
              <a:gd name="T98" fmla="*/ 242752 w 1412240"/>
              <a:gd name="T99" fmla="*/ 29155 h 876935"/>
              <a:gd name="T100" fmla="*/ 236318 w 1412240"/>
              <a:gd name="T101" fmla="*/ 17720 h 876935"/>
              <a:gd name="T102" fmla="*/ 231042 w 1412240"/>
              <a:gd name="T103" fmla="*/ 13050 h 876935"/>
              <a:gd name="T104" fmla="*/ 224590 w 1412240"/>
              <a:gd name="T105" fmla="*/ 9084 h 876935"/>
              <a:gd name="T106" fmla="*/ 217113 w 1412240"/>
              <a:gd name="T107" fmla="*/ 5827 h 876935"/>
              <a:gd name="T108" fmla="*/ 208757 w 1412240"/>
              <a:gd name="T109" fmla="*/ 3285 h 876935"/>
              <a:gd name="T110" fmla="*/ 199673 w 1412240"/>
              <a:gd name="T111" fmla="*/ 1463 h 876935"/>
              <a:gd name="T112" fmla="*/ 190009 w 1412240"/>
              <a:gd name="T113" fmla="*/ 366 h 876935"/>
              <a:gd name="T114" fmla="*/ 179914 w 1412240"/>
              <a:gd name="T115" fmla="*/ 0 h 87693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412240" h="876935">
                <a:moveTo>
                  <a:pt x="1042715" y="0"/>
                </a:moveTo>
                <a:lnTo>
                  <a:pt x="392000" y="105"/>
                </a:lnTo>
                <a:lnTo>
                  <a:pt x="338172" y="1849"/>
                </a:lnTo>
                <a:lnTo>
                  <a:pt x="285426" y="7068"/>
                </a:lnTo>
                <a:lnTo>
                  <a:pt x="234613" y="15743"/>
                </a:lnTo>
                <a:lnTo>
                  <a:pt x="186586" y="27853"/>
                </a:lnTo>
                <a:lnTo>
                  <a:pt x="142198" y="43380"/>
                </a:lnTo>
                <a:lnTo>
                  <a:pt x="102299" y="62303"/>
                </a:lnTo>
                <a:lnTo>
                  <a:pt x="67744" y="84603"/>
                </a:lnTo>
                <a:lnTo>
                  <a:pt x="39384" y="110261"/>
                </a:lnTo>
                <a:lnTo>
                  <a:pt x="4660" y="171568"/>
                </a:lnTo>
                <a:lnTo>
                  <a:pt x="0" y="207180"/>
                </a:lnTo>
                <a:lnTo>
                  <a:pt x="861" y="269084"/>
                </a:lnTo>
                <a:lnTo>
                  <a:pt x="3198" y="320064"/>
                </a:lnTo>
                <a:lnTo>
                  <a:pt x="6642" y="362851"/>
                </a:lnTo>
                <a:lnTo>
                  <a:pt x="10824" y="400175"/>
                </a:lnTo>
                <a:lnTo>
                  <a:pt x="19927" y="469363"/>
                </a:lnTo>
                <a:lnTo>
                  <a:pt x="24109" y="506687"/>
                </a:lnTo>
                <a:lnTo>
                  <a:pt x="27553" y="549474"/>
                </a:lnTo>
                <a:lnTo>
                  <a:pt x="29890" y="600455"/>
                </a:lnTo>
                <a:lnTo>
                  <a:pt x="30751" y="662359"/>
                </a:lnTo>
                <a:lnTo>
                  <a:pt x="35512" y="701383"/>
                </a:lnTo>
                <a:lnTo>
                  <a:pt x="71301" y="767632"/>
                </a:lnTo>
                <a:lnTo>
                  <a:pt x="100798" y="794767"/>
                </a:lnTo>
                <a:lnTo>
                  <a:pt x="137010" y="817850"/>
                </a:lnTo>
                <a:lnTo>
                  <a:pt x="179171" y="836837"/>
                </a:lnTo>
                <a:lnTo>
                  <a:pt x="226516" y="851682"/>
                </a:lnTo>
                <a:lnTo>
                  <a:pt x="278280" y="862340"/>
                </a:lnTo>
                <a:lnTo>
                  <a:pt x="333696" y="868768"/>
                </a:lnTo>
                <a:lnTo>
                  <a:pt x="392000" y="870921"/>
                </a:lnTo>
                <a:lnTo>
                  <a:pt x="1042715" y="876343"/>
                </a:lnTo>
                <a:lnTo>
                  <a:pt x="1100535" y="874038"/>
                </a:lnTo>
                <a:lnTo>
                  <a:pt x="1154664" y="867198"/>
                </a:lnTo>
                <a:lnTo>
                  <a:pt x="1204539" y="855932"/>
                </a:lnTo>
                <a:lnTo>
                  <a:pt x="1249596" y="840350"/>
                </a:lnTo>
                <a:lnTo>
                  <a:pt x="1289269" y="820561"/>
                </a:lnTo>
                <a:lnTo>
                  <a:pt x="1322994" y="796675"/>
                </a:lnTo>
                <a:lnTo>
                  <a:pt x="1350208" y="768803"/>
                </a:lnTo>
                <a:lnTo>
                  <a:pt x="1382841" y="701535"/>
                </a:lnTo>
                <a:lnTo>
                  <a:pt x="1387132" y="662359"/>
                </a:lnTo>
                <a:lnTo>
                  <a:pt x="1387651" y="594305"/>
                </a:lnTo>
                <a:lnTo>
                  <a:pt x="1389102" y="539373"/>
                </a:lnTo>
                <a:lnTo>
                  <a:pt x="1391324" y="493812"/>
                </a:lnTo>
                <a:lnTo>
                  <a:pt x="1394158" y="453875"/>
                </a:lnTo>
                <a:lnTo>
                  <a:pt x="1397443" y="415814"/>
                </a:lnTo>
                <a:lnTo>
                  <a:pt x="1401018" y="375880"/>
                </a:lnTo>
                <a:lnTo>
                  <a:pt x="1404724" y="330324"/>
                </a:lnTo>
                <a:lnTo>
                  <a:pt x="1408400" y="275399"/>
                </a:lnTo>
                <a:lnTo>
                  <a:pt x="1411885" y="207356"/>
                </a:lnTo>
                <a:lnTo>
                  <a:pt x="1406901" y="168357"/>
                </a:lnTo>
                <a:lnTo>
                  <a:pt x="1369615" y="102328"/>
                </a:lnTo>
                <a:lnTo>
                  <a:pt x="1339035" y="75357"/>
                </a:lnTo>
                <a:lnTo>
                  <a:pt x="1301646" y="52454"/>
                </a:lnTo>
                <a:lnTo>
                  <a:pt x="1258309" y="33649"/>
                </a:lnTo>
                <a:lnTo>
                  <a:pt x="1209886" y="18972"/>
                </a:lnTo>
                <a:lnTo>
                  <a:pt x="1157239" y="8451"/>
                </a:lnTo>
                <a:lnTo>
                  <a:pt x="1101228" y="2117"/>
                </a:lnTo>
                <a:lnTo>
                  <a:pt x="1042715" y="0"/>
                </a:lnTo>
                <a:close/>
              </a:path>
            </a:pathLst>
          </a:custGeom>
          <a:solidFill>
            <a:srgbClr val="ACB14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2919" name="object 39">
            <a:extLst>
              <a:ext uri="{FF2B5EF4-FFF2-40B4-BE49-F238E27FC236}">
                <a16:creationId xmlns:a16="http://schemas.microsoft.com/office/drawing/2014/main" id="{18DA4C39-648D-4DB1-BA0F-CBCCFC0C6174}"/>
              </a:ext>
            </a:extLst>
          </p:cNvPr>
          <p:cNvSpPr txBox="1">
            <a:spLocks noChangeArrowheads="1"/>
          </p:cNvSpPr>
          <p:nvPr/>
        </p:nvSpPr>
        <p:spPr bwMode="auto">
          <a:xfrm>
            <a:off x="5773738" y="3787775"/>
            <a:ext cx="839787"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7859" rIns="0" bIns="0">
            <a:spAutoFit/>
          </a:bodyPr>
          <a:lstStyle>
            <a:lvl1pPr marL="282575" indent="-2476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ts val="1263"/>
              </a:lnSpc>
              <a:spcBef>
                <a:spcPts val="138"/>
              </a:spcBef>
            </a:pPr>
            <a:r>
              <a:rPr lang="zh-CN" altLang="zh-CN" sz="1000" b="1">
                <a:solidFill>
                  <a:srgbClr val="2A69A2"/>
                </a:solidFill>
                <a:latin typeface="Arial" panose="020B0604020202020204" pitchFamily="34" charset="0"/>
                <a:cs typeface="Arial" panose="020B0604020202020204" pitchFamily="34" charset="0"/>
              </a:rPr>
              <a:t>部署到 UAT</a:t>
            </a:r>
            <a:endParaRPr lang="zh-CN" altLang="zh-CN" sz="1000">
              <a:latin typeface="Arial" panose="020B0604020202020204" pitchFamily="34" charset="0"/>
              <a:cs typeface="Arial" panose="020B0604020202020204" pitchFamily="34" charset="0"/>
            </a:endParaRPr>
          </a:p>
          <a:p>
            <a:pPr>
              <a:lnSpc>
                <a:spcPts val="1213"/>
              </a:lnSpc>
            </a:pPr>
            <a:r>
              <a:rPr lang="zh-CN" altLang="zh-CN" sz="1000" b="1">
                <a:solidFill>
                  <a:srgbClr val="2A69A2"/>
                </a:solidFill>
                <a:latin typeface="Arial" panose="020B0604020202020204" pitchFamily="34" charset="0"/>
                <a:cs typeface="Arial" panose="020B0604020202020204" pitchFamily="34" charset="0"/>
              </a:rPr>
              <a:t>环境</a:t>
            </a:r>
            <a:endParaRPr lang="zh-CN" altLang="zh-CN" sz="1000">
              <a:latin typeface="Arial" panose="020B0604020202020204" pitchFamily="34" charset="0"/>
              <a:cs typeface="Arial" panose="020B0604020202020204" pitchFamily="34" charset="0"/>
            </a:endParaRPr>
          </a:p>
        </p:txBody>
      </p:sp>
      <p:sp>
        <p:nvSpPr>
          <p:cNvPr id="122920" name="object 40">
            <a:extLst>
              <a:ext uri="{FF2B5EF4-FFF2-40B4-BE49-F238E27FC236}">
                <a16:creationId xmlns:a16="http://schemas.microsoft.com/office/drawing/2014/main" id="{6AC9170D-B3D6-4819-99C4-1B03AF921674}"/>
              </a:ext>
            </a:extLst>
          </p:cNvPr>
          <p:cNvSpPr>
            <a:spLocks/>
          </p:cNvSpPr>
          <p:nvPr/>
        </p:nvSpPr>
        <p:spPr bwMode="auto">
          <a:xfrm>
            <a:off x="6797675" y="3738563"/>
            <a:ext cx="992188" cy="617537"/>
          </a:xfrm>
          <a:custGeom>
            <a:avLst/>
            <a:gdLst>
              <a:gd name="T0" fmla="*/ 178481 w 1412240"/>
              <a:gd name="T1" fmla="*/ 0 h 876935"/>
              <a:gd name="T2" fmla="*/ 67098 w 1412240"/>
              <a:gd name="T3" fmla="*/ 18 h 876935"/>
              <a:gd name="T4" fmla="*/ 57885 w 1412240"/>
              <a:gd name="T5" fmla="*/ 320 h 876935"/>
              <a:gd name="T6" fmla="*/ 48856 w 1412240"/>
              <a:gd name="T7" fmla="*/ 1224 h 876935"/>
              <a:gd name="T8" fmla="*/ 40159 w 1412240"/>
              <a:gd name="T9" fmla="*/ 2727 h 876935"/>
              <a:gd name="T10" fmla="*/ 31938 w 1412240"/>
              <a:gd name="T11" fmla="*/ 4823 h 876935"/>
              <a:gd name="T12" fmla="*/ 24340 w 1412240"/>
              <a:gd name="T13" fmla="*/ 7512 h 876935"/>
              <a:gd name="T14" fmla="*/ 17511 w 1412240"/>
              <a:gd name="T15" fmla="*/ 10789 h 876935"/>
              <a:gd name="T16" fmla="*/ 11596 w 1412240"/>
              <a:gd name="T17" fmla="*/ 14651 h 876935"/>
              <a:gd name="T18" fmla="*/ 6742 w 1412240"/>
              <a:gd name="T19" fmla="*/ 19094 h 876935"/>
              <a:gd name="T20" fmla="*/ 797 w 1412240"/>
              <a:gd name="T21" fmla="*/ 29711 h 876935"/>
              <a:gd name="T22" fmla="*/ 0 w 1412240"/>
              <a:gd name="T23" fmla="*/ 35878 h 876935"/>
              <a:gd name="T24" fmla="*/ 148 w 1412240"/>
              <a:gd name="T25" fmla="*/ 46598 h 876935"/>
              <a:gd name="T26" fmla="*/ 547 w 1412240"/>
              <a:gd name="T27" fmla="*/ 55426 h 876935"/>
              <a:gd name="T28" fmla="*/ 1137 w 1412240"/>
              <a:gd name="T29" fmla="*/ 62836 h 876935"/>
              <a:gd name="T30" fmla="*/ 1853 w 1412240"/>
              <a:gd name="T31" fmla="*/ 69299 h 876935"/>
              <a:gd name="T32" fmla="*/ 3411 w 1412240"/>
              <a:gd name="T33" fmla="*/ 81280 h 876935"/>
              <a:gd name="T34" fmla="*/ 4127 w 1412240"/>
              <a:gd name="T35" fmla="*/ 87745 h 876935"/>
              <a:gd name="T36" fmla="*/ 4716 w 1412240"/>
              <a:gd name="T37" fmla="*/ 95154 h 876935"/>
              <a:gd name="T38" fmla="*/ 5117 w 1412240"/>
              <a:gd name="T39" fmla="*/ 103982 h 876935"/>
              <a:gd name="T40" fmla="*/ 5264 w 1412240"/>
              <a:gd name="T41" fmla="*/ 114702 h 876935"/>
              <a:gd name="T42" fmla="*/ 6079 w 1412240"/>
              <a:gd name="T43" fmla="*/ 121460 h 876935"/>
              <a:gd name="T44" fmla="*/ 12205 w 1412240"/>
              <a:gd name="T45" fmla="*/ 132932 h 876935"/>
              <a:gd name="T46" fmla="*/ 17254 w 1412240"/>
              <a:gd name="T47" fmla="*/ 137631 h 876935"/>
              <a:gd name="T48" fmla="*/ 23452 w 1412240"/>
              <a:gd name="T49" fmla="*/ 141629 h 876935"/>
              <a:gd name="T50" fmla="*/ 30668 w 1412240"/>
              <a:gd name="T51" fmla="*/ 144917 h 876935"/>
              <a:gd name="T52" fmla="*/ 38772 w 1412240"/>
              <a:gd name="T53" fmla="*/ 147487 h 876935"/>
              <a:gd name="T54" fmla="*/ 47633 w 1412240"/>
              <a:gd name="T55" fmla="*/ 149333 h 876935"/>
              <a:gd name="T56" fmla="*/ 57119 w 1412240"/>
              <a:gd name="T57" fmla="*/ 150446 h 876935"/>
              <a:gd name="T58" fmla="*/ 67098 w 1412240"/>
              <a:gd name="T59" fmla="*/ 150820 h 876935"/>
              <a:gd name="T60" fmla="*/ 178481 w 1412240"/>
              <a:gd name="T61" fmla="*/ 151758 h 876935"/>
              <a:gd name="T62" fmla="*/ 188378 w 1412240"/>
              <a:gd name="T63" fmla="*/ 151359 h 876935"/>
              <a:gd name="T64" fmla="*/ 197644 w 1412240"/>
              <a:gd name="T65" fmla="*/ 150174 h 876935"/>
              <a:gd name="T66" fmla="*/ 206181 w 1412240"/>
              <a:gd name="T67" fmla="*/ 148223 h 876935"/>
              <a:gd name="T68" fmla="*/ 213893 w 1412240"/>
              <a:gd name="T69" fmla="*/ 145526 h 876935"/>
              <a:gd name="T70" fmla="*/ 220684 w 1412240"/>
              <a:gd name="T71" fmla="*/ 142098 h 876935"/>
              <a:gd name="T72" fmla="*/ 226457 w 1412240"/>
              <a:gd name="T73" fmla="*/ 137962 h 876935"/>
              <a:gd name="T74" fmla="*/ 231115 w 1412240"/>
              <a:gd name="T75" fmla="*/ 133135 h 876935"/>
              <a:gd name="T76" fmla="*/ 236701 w 1412240"/>
              <a:gd name="T77" fmla="*/ 121486 h 876935"/>
              <a:gd name="T78" fmla="*/ 237435 w 1412240"/>
              <a:gd name="T79" fmla="*/ 114702 h 876935"/>
              <a:gd name="T80" fmla="*/ 237524 w 1412240"/>
              <a:gd name="T81" fmla="*/ 102917 h 876935"/>
              <a:gd name="T82" fmla="*/ 237773 w 1412240"/>
              <a:gd name="T83" fmla="*/ 93404 h 876935"/>
              <a:gd name="T84" fmla="*/ 238154 w 1412240"/>
              <a:gd name="T85" fmla="*/ 85514 h 876935"/>
              <a:gd name="T86" fmla="*/ 238638 w 1412240"/>
              <a:gd name="T87" fmla="*/ 78598 h 876935"/>
              <a:gd name="T88" fmla="*/ 239200 w 1412240"/>
              <a:gd name="T89" fmla="*/ 72008 h 876935"/>
              <a:gd name="T90" fmla="*/ 239813 w 1412240"/>
              <a:gd name="T91" fmla="*/ 65092 h 876935"/>
              <a:gd name="T92" fmla="*/ 240447 w 1412240"/>
              <a:gd name="T93" fmla="*/ 57204 h 876935"/>
              <a:gd name="T94" fmla="*/ 241076 w 1412240"/>
              <a:gd name="T95" fmla="*/ 47691 h 876935"/>
              <a:gd name="T96" fmla="*/ 241672 w 1412240"/>
              <a:gd name="T97" fmla="*/ 35909 h 876935"/>
              <a:gd name="T98" fmla="*/ 240819 w 1412240"/>
              <a:gd name="T99" fmla="*/ 29155 h 876935"/>
              <a:gd name="T100" fmla="*/ 234437 w 1412240"/>
              <a:gd name="T101" fmla="*/ 17720 h 876935"/>
              <a:gd name="T102" fmla="*/ 229203 w 1412240"/>
              <a:gd name="T103" fmla="*/ 13050 h 876935"/>
              <a:gd name="T104" fmla="*/ 222802 w 1412240"/>
              <a:gd name="T105" fmla="*/ 9084 h 876935"/>
              <a:gd name="T106" fmla="*/ 215385 w 1412240"/>
              <a:gd name="T107" fmla="*/ 5827 h 876935"/>
              <a:gd name="T108" fmla="*/ 207096 w 1412240"/>
              <a:gd name="T109" fmla="*/ 3285 h 876935"/>
              <a:gd name="T110" fmla="*/ 198085 w 1412240"/>
              <a:gd name="T111" fmla="*/ 1463 h 876935"/>
              <a:gd name="T112" fmla="*/ 188497 w 1412240"/>
              <a:gd name="T113" fmla="*/ 366 h 876935"/>
              <a:gd name="T114" fmla="*/ 178481 w 1412240"/>
              <a:gd name="T115" fmla="*/ 0 h 87693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412240" h="876935">
                <a:moveTo>
                  <a:pt x="1042715" y="0"/>
                </a:moveTo>
                <a:lnTo>
                  <a:pt x="392000" y="105"/>
                </a:lnTo>
                <a:lnTo>
                  <a:pt x="338172" y="1849"/>
                </a:lnTo>
                <a:lnTo>
                  <a:pt x="285426" y="7068"/>
                </a:lnTo>
                <a:lnTo>
                  <a:pt x="234613" y="15743"/>
                </a:lnTo>
                <a:lnTo>
                  <a:pt x="186586" y="27853"/>
                </a:lnTo>
                <a:lnTo>
                  <a:pt x="142198" y="43380"/>
                </a:lnTo>
                <a:lnTo>
                  <a:pt x="102299" y="62303"/>
                </a:lnTo>
                <a:lnTo>
                  <a:pt x="67744" y="84603"/>
                </a:lnTo>
                <a:lnTo>
                  <a:pt x="39384" y="110261"/>
                </a:lnTo>
                <a:lnTo>
                  <a:pt x="4660" y="171568"/>
                </a:lnTo>
                <a:lnTo>
                  <a:pt x="0" y="207180"/>
                </a:lnTo>
                <a:lnTo>
                  <a:pt x="861" y="269084"/>
                </a:lnTo>
                <a:lnTo>
                  <a:pt x="3198" y="320064"/>
                </a:lnTo>
                <a:lnTo>
                  <a:pt x="6642" y="362851"/>
                </a:lnTo>
                <a:lnTo>
                  <a:pt x="10824" y="400175"/>
                </a:lnTo>
                <a:lnTo>
                  <a:pt x="19927" y="469363"/>
                </a:lnTo>
                <a:lnTo>
                  <a:pt x="24109" y="506687"/>
                </a:lnTo>
                <a:lnTo>
                  <a:pt x="27553" y="549474"/>
                </a:lnTo>
                <a:lnTo>
                  <a:pt x="29890" y="600455"/>
                </a:lnTo>
                <a:lnTo>
                  <a:pt x="30751" y="662359"/>
                </a:lnTo>
                <a:lnTo>
                  <a:pt x="35512" y="701383"/>
                </a:lnTo>
                <a:lnTo>
                  <a:pt x="71301" y="767632"/>
                </a:lnTo>
                <a:lnTo>
                  <a:pt x="100798" y="794767"/>
                </a:lnTo>
                <a:lnTo>
                  <a:pt x="137010" y="817850"/>
                </a:lnTo>
                <a:lnTo>
                  <a:pt x="179171" y="836837"/>
                </a:lnTo>
                <a:lnTo>
                  <a:pt x="226516" y="851682"/>
                </a:lnTo>
                <a:lnTo>
                  <a:pt x="278280" y="862340"/>
                </a:lnTo>
                <a:lnTo>
                  <a:pt x="333696" y="868768"/>
                </a:lnTo>
                <a:lnTo>
                  <a:pt x="392000" y="870921"/>
                </a:lnTo>
                <a:lnTo>
                  <a:pt x="1042715" y="876343"/>
                </a:lnTo>
                <a:lnTo>
                  <a:pt x="1100535" y="874038"/>
                </a:lnTo>
                <a:lnTo>
                  <a:pt x="1154664" y="867198"/>
                </a:lnTo>
                <a:lnTo>
                  <a:pt x="1204540" y="855932"/>
                </a:lnTo>
                <a:lnTo>
                  <a:pt x="1249596" y="840350"/>
                </a:lnTo>
                <a:lnTo>
                  <a:pt x="1289270" y="820561"/>
                </a:lnTo>
                <a:lnTo>
                  <a:pt x="1322995" y="796675"/>
                </a:lnTo>
                <a:lnTo>
                  <a:pt x="1350209" y="768803"/>
                </a:lnTo>
                <a:lnTo>
                  <a:pt x="1382842" y="701535"/>
                </a:lnTo>
                <a:lnTo>
                  <a:pt x="1387133" y="662359"/>
                </a:lnTo>
                <a:lnTo>
                  <a:pt x="1387652" y="594305"/>
                </a:lnTo>
                <a:lnTo>
                  <a:pt x="1389103" y="539373"/>
                </a:lnTo>
                <a:lnTo>
                  <a:pt x="1391326" y="493812"/>
                </a:lnTo>
                <a:lnTo>
                  <a:pt x="1394159" y="453875"/>
                </a:lnTo>
                <a:lnTo>
                  <a:pt x="1397444" y="415814"/>
                </a:lnTo>
                <a:lnTo>
                  <a:pt x="1401019" y="375880"/>
                </a:lnTo>
                <a:lnTo>
                  <a:pt x="1404725" y="330324"/>
                </a:lnTo>
                <a:lnTo>
                  <a:pt x="1408401" y="275399"/>
                </a:lnTo>
                <a:lnTo>
                  <a:pt x="1411886" y="207356"/>
                </a:lnTo>
                <a:lnTo>
                  <a:pt x="1406903" y="168357"/>
                </a:lnTo>
                <a:lnTo>
                  <a:pt x="1369616" y="102328"/>
                </a:lnTo>
                <a:lnTo>
                  <a:pt x="1339036" y="75357"/>
                </a:lnTo>
                <a:lnTo>
                  <a:pt x="1301646" y="52454"/>
                </a:lnTo>
                <a:lnTo>
                  <a:pt x="1258309" y="33649"/>
                </a:lnTo>
                <a:lnTo>
                  <a:pt x="1209886" y="18972"/>
                </a:lnTo>
                <a:lnTo>
                  <a:pt x="1157239" y="8451"/>
                </a:lnTo>
                <a:lnTo>
                  <a:pt x="1101228" y="2117"/>
                </a:lnTo>
                <a:lnTo>
                  <a:pt x="1042715" y="0"/>
                </a:lnTo>
                <a:close/>
              </a:path>
            </a:pathLst>
          </a:custGeom>
          <a:solidFill>
            <a:srgbClr val="ACB14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2921" name="object 41">
            <a:extLst>
              <a:ext uri="{FF2B5EF4-FFF2-40B4-BE49-F238E27FC236}">
                <a16:creationId xmlns:a16="http://schemas.microsoft.com/office/drawing/2014/main" id="{0B3211E8-7074-4EE3-9FE7-EB959B08A785}"/>
              </a:ext>
            </a:extLst>
          </p:cNvPr>
          <p:cNvSpPr txBox="1">
            <a:spLocks noChangeArrowheads="1"/>
          </p:cNvSpPr>
          <p:nvPr/>
        </p:nvSpPr>
        <p:spPr bwMode="auto">
          <a:xfrm>
            <a:off x="6869113" y="3787775"/>
            <a:ext cx="84772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7859" rIns="0" bIns="0">
            <a:spAutoFit/>
          </a:bodyPr>
          <a:lstStyle>
            <a:lvl1pPr marL="7938" indent="30163">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ts val="1263"/>
              </a:lnSpc>
              <a:spcBef>
                <a:spcPts val="138"/>
              </a:spcBef>
            </a:pPr>
            <a:r>
              <a:rPr lang="zh-CN" altLang="zh-CN" sz="1000" b="1">
                <a:solidFill>
                  <a:srgbClr val="2A69A2"/>
                </a:solidFill>
                <a:latin typeface="Arial" panose="020B0604020202020204" pitchFamily="34" charset="0"/>
                <a:cs typeface="Arial" panose="020B0604020202020204" pitchFamily="34" charset="0"/>
              </a:rPr>
              <a:t>部署到性能环境中</a:t>
            </a:r>
            <a:endParaRPr lang="zh-CN" altLang="zh-CN" sz="1000">
              <a:latin typeface="Arial" panose="020B0604020202020204" pitchFamily="34" charset="0"/>
              <a:cs typeface="Arial" panose="020B0604020202020204" pitchFamily="34" charset="0"/>
            </a:endParaRPr>
          </a:p>
        </p:txBody>
      </p:sp>
    </p:spTree>
  </p:cSld>
  <p:clrMapOvr>
    <a:masterClrMapping/>
  </p:clrMapOvr>
</p:sld>
</file>

<file path=ppt/slides/slide76.xml><?xml version="1.0" encoding="utf-8"?>
<p:sld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object 2">
            <a:extLst>
              <a:ext uri="{FF2B5EF4-FFF2-40B4-BE49-F238E27FC236}">
                <a16:creationId xmlns:a16="http://schemas.microsoft.com/office/drawing/2014/main" id="{95FB6FB6-0F48-430D-B8E0-4A868ED25C77}"/>
              </a:ext>
            </a:extLst>
          </p:cNvPr>
          <p:cNvSpPr>
            <a:spLocks noGrp="1"/>
          </p:cNvSpPr>
          <p:nvPr>
            <p:ph type="title"/>
          </p:nvPr>
        </p:nvSpPr>
        <p:spPr>
          <a:xfrm>
            <a:off x="0" y="185738"/>
            <a:ext cx="4041775" cy="688975"/>
          </a:xfrm>
        </p:spPr>
        <p:txBody>
          <a:bodyPr/>
          <a:lstStyle/>
          <a:p>
            <a:pPr algn="l"/>
            <a:r>
              <a:rPr lang="zh-CN" altLang="zh-CN">
                <a:solidFill>
                  <a:schemeClr val="bg1"/>
                </a:solidFill>
              </a:rPr>
              <a:t>康威的</a:t>
            </a:r>
            <a:r>
              <a:rPr lang="zh-CN" altLang="zh-CN">
                <a:solidFill>
                  <a:srgbClr val="FF0000"/>
                </a:solidFill>
              </a:rPr>
              <a:t>法律</a:t>
            </a:r>
          </a:p>
        </p:txBody>
      </p:sp>
      <p:sp>
        <p:nvSpPr>
          <p:cNvPr id="4" name="object 4">
            <a:extLst>
              <a:ext uri="{FF2B5EF4-FFF2-40B4-BE49-F238E27FC236}">
                <a16:creationId xmlns:a16="http://schemas.microsoft.com/office/drawing/2014/main" id="{C86CE10F-C23C-4C18-80C4-689B761F5F72}"/>
              </a:ext>
            </a:extLst>
          </p:cNvPr>
          <p:cNvSpPr>
            <a:spLocks noGrp="1"/>
          </p:cNvSpPr>
          <p:nvPr>
            <p:ph type="sldNum" sz="quarter" idx="4"/>
          </p:nvPr>
        </p:nvSpPr>
        <p:spPr>
          <a:xfrm>
            <a:off x="10239375" y="6537325"/>
            <a:ext cx="144463" cy="846138"/>
          </a:xfrm>
        </p:spPr>
        <p:txBody>
          <a:bodyPr lIns="0" tIns="15627" rIns="0" bIns="0" rtlCol="0">
            <a:spAutoFit/>
          </a:bodyPr>
          <a:lstStyle/>
          <a:p>
            <a:pPr marL="17859">
              <a:spcBef>
                <a:spcPts val="123"/>
              </a:spcBef>
              <a:defRPr/>
            </a:pPr>
            <a:fld id="{93AFA6D7-6802-4B82-BD08-9528F95DF6E6}" type="slidenum">
              <a:rPr spc="-7" dirty="0"/>
              <a:pPr marL="17859">
                <a:spcBef>
                  <a:spcPts val="123"/>
                </a:spcBef>
                <a:defRPr/>
              </a:pPr>
              <a:t>76</a:t>
            </a:fld>
            <a:endParaRPr spc="-7" dirty="0"/>
          </a:p>
        </p:txBody>
      </p:sp>
      <p:sp>
        <p:nvSpPr>
          <p:cNvPr id="123908" name="object 3">
            <a:extLst>
              <a:ext uri="{FF2B5EF4-FFF2-40B4-BE49-F238E27FC236}">
                <a16:creationId xmlns:a16="http://schemas.microsoft.com/office/drawing/2014/main" id="{4E48157C-9959-4DBD-ABFD-810F3A452B30}"/>
              </a:ext>
            </a:extLst>
          </p:cNvPr>
          <p:cNvSpPr>
            <a:spLocks noGrp="1"/>
          </p:cNvSpPr>
          <p:nvPr>
            <p:ph type="body" idx="4294967295"/>
          </p:nvPr>
        </p:nvSpPr>
        <p:spPr>
          <a:xfrm>
            <a:off x="2443163" y="2405063"/>
            <a:ext cx="7305675" cy="2273300"/>
          </a:xfrm>
        </p:spPr>
        <p:txBody>
          <a:bodyPr lIns="0" tIns="8930" rIns="0" bIns="0">
            <a:spAutoFit/>
          </a:bodyPr>
          <a:lstStyle/>
          <a:p>
            <a:pPr marL="0" indent="0">
              <a:lnSpc>
                <a:spcPct val="115000"/>
              </a:lnSpc>
              <a:spcBef>
                <a:spcPts val="75"/>
              </a:spcBef>
              <a:buFont typeface="Arial" panose="020B0604020202020204" pitchFamily="34" charset="0"/>
              <a:buNone/>
            </a:pPr>
            <a:r>
              <a:rPr lang="zh-CN" altLang="zh-CN"/>
              <a:t>"设计系统的组织..。</a:t>
            </a:r>
            <a:r>
              <a:rPr lang="zh-CN" altLang="zh-CN" i="1"/>
              <a:t>的通信结构</a:t>
            </a:r>
            <a:r>
              <a:rPr lang="zh-CN" altLang="zh-CN"/>
              <a:t>这些</a:t>
            </a:r>
            <a:r>
              <a:rPr lang="zh-CN" altLang="zh-CN" i="1"/>
              <a:t>组织</a:t>
            </a:r>
          </a:p>
        </p:txBody>
      </p:sp>
    </p:spTree>
  </p:cSld>
  <p:clrMapOvr>
    <a:masterClrMapping/>
  </p:clrMapOvr>
</p:sld>
</file>

<file path=ppt/slides/slide77.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object 2">
            <a:extLst>
              <a:ext uri="{FF2B5EF4-FFF2-40B4-BE49-F238E27FC236}">
                <a16:creationId xmlns:a16="http://schemas.microsoft.com/office/drawing/2014/main" id="{E519D2CB-0F49-46D8-9907-2D55E1B6BF84}"/>
              </a:ext>
            </a:extLst>
          </p:cNvPr>
          <p:cNvSpPr>
            <a:spLocks noGrp="1"/>
          </p:cNvSpPr>
          <p:nvPr>
            <p:ph type="title"/>
          </p:nvPr>
        </p:nvSpPr>
        <p:spPr>
          <a:xfrm>
            <a:off x="7938" y="138113"/>
            <a:ext cx="4105275" cy="688975"/>
          </a:xfrm>
        </p:spPr>
        <p:txBody>
          <a:bodyPr/>
          <a:lstStyle/>
          <a:p>
            <a:pPr algn="l"/>
            <a:r>
              <a:rPr lang="zh-CN" altLang="zh-CN">
                <a:solidFill>
                  <a:schemeClr val="bg1"/>
                </a:solidFill>
              </a:rPr>
              <a:t>康威的</a:t>
            </a:r>
            <a:r>
              <a:rPr lang="zh-CN" altLang="zh-CN">
                <a:solidFill>
                  <a:srgbClr val="FF0000"/>
                </a:solidFill>
              </a:rPr>
              <a:t>法律</a:t>
            </a:r>
          </a:p>
        </p:txBody>
      </p:sp>
      <p:sp>
        <p:nvSpPr>
          <p:cNvPr id="124931" name="object 3">
            <a:extLst>
              <a:ext uri="{FF2B5EF4-FFF2-40B4-BE49-F238E27FC236}">
                <a16:creationId xmlns:a16="http://schemas.microsoft.com/office/drawing/2014/main" id="{D16F0346-226D-4A02-A217-18920D7DB92A}"/>
              </a:ext>
            </a:extLst>
          </p:cNvPr>
          <p:cNvSpPr>
            <a:spLocks noChangeArrowheads="1"/>
          </p:cNvSpPr>
          <p:nvPr/>
        </p:nvSpPr>
        <p:spPr bwMode="auto">
          <a:xfrm>
            <a:off x="8420100" y="3222625"/>
            <a:ext cx="714375" cy="500063"/>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4932" name="object 4">
            <a:extLst>
              <a:ext uri="{FF2B5EF4-FFF2-40B4-BE49-F238E27FC236}">
                <a16:creationId xmlns:a16="http://schemas.microsoft.com/office/drawing/2014/main" id="{39E495E4-F3B7-471B-9951-908983A3583A}"/>
              </a:ext>
            </a:extLst>
          </p:cNvPr>
          <p:cNvSpPr>
            <a:spLocks noChangeArrowheads="1"/>
          </p:cNvSpPr>
          <p:nvPr/>
        </p:nvSpPr>
        <p:spPr bwMode="auto">
          <a:xfrm>
            <a:off x="6784975" y="3552825"/>
            <a:ext cx="714375" cy="500063"/>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4933" name="object 5">
            <a:extLst>
              <a:ext uri="{FF2B5EF4-FFF2-40B4-BE49-F238E27FC236}">
                <a16:creationId xmlns:a16="http://schemas.microsoft.com/office/drawing/2014/main" id="{56BB50EB-8382-4F89-AA21-F9AE5F0A9086}"/>
              </a:ext>
            </a:extLst>
          </p:cNvPr>
          <p:cNvSpPr>
            <a:spLocks noChangeArrowheads="1"/>
          </p:cNvSpPr>
          <p:nvPr/>
        </p:nvSpPr>
        <p:spPr bwMode="auto">
          <a:xfrm>
            <a:off x="6919913" y="3651250"/>
            <a:ext cx="473075" cy="32067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4934" name="object 6">
            <a:extLst>
              <a:ext uri="{FF2B5EF4-FFF2-40B4-BE49-F238E27FC236}">
                <a16:creationId xmlns:a16="http://schemas.microsoft.com/office/drawing/2014/main" id="{3A8CC141-2F6A-4BC1-802D-B6D74C29592F}"/>
              </a:ext>
            </a:extLst>
          </p:cNvPr>
          <p:cNvSpPr>
            <a:spLocks noChangeArrowheads="1"/>
          </p:cNvSpPr>
          <p:nvPr/>
        </p:nvSpPr>
        <p:spPr bwMode="auto">
          <a:xfrm>
            <a:off x="6875463" y="3668713"/>
            <a:ext cx="204787" cy="142875"/>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4935" name="object 7">
            <a:extLst>
              <a:ext uri="{FF2B5EF4-FFF2-40B4-BE49-F238E27FC236}">
                <a16:creationId xmlns:a16="http://schemas.microsoft.com/office/drawing/2014/main" id="{AF1A7FAC-8594-4CA1-A426-4EE08439BB6D}"/>
              </a:ext>
            </a:extLst>
          </p:cNvPr>
          <p:cNvSpPr>
            <a:spLocks noChangeArrowheads="1"/>
          </p:cNvSpPr>
          <p:nvPr/>
        </p:nvSpPr>
        <p:spPr bwMode="auto">
          <a:xfrm>
            <a:off x="6875463" y="3740150"/>
            <a:ext cx="204787" cy="142875"/>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4936" name="object 8">
            <a:extLst>
              <a:ext uri="{FF2B5EF4-FFF2-40B4-BE49-F238E27FC236}">
                <a16:creationId xmlns:a16="http://schemas.microsoft.com/office/drawing/2014/main" id="{ED692C12-17D3-4E51-87FF-DD4BA2F390CB}"/>
              </a:ext>
            </a:extLst>
          </p:cNvPr>
          <p:cNvSpPr>
            <a:spLocks noChangeArrowheads="1"/>
          </p:cNvSpPr>
          <p:nvPr/>
        </p:nvSpPr>
        <p:spPr bwMode="auto">
          <a:xfrm>
            <a:off x="6964363" y="3686175"/>
            <a:ext cx="411162" cy="223838"/>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4937" name="object 9">
            <a:extLst>
              <a:ext uri="{FF2B5EF4-FFF2-40B4-BE49-F238E27FC236}">
                <a16:creationId xmlns:a16="http://schemas.microsoft.com/office/drawing/2014/main" id="{14CC9631-ACE1-4CC2-A512-F83971CB7D02}"/>
              </a:ext>
            </a:extLst>
          </p:cNvPr>
          <p:cNvSpPr>
            <a:spLocks noChangeArrowheads="1"/>
          </p:cNvSpPr>
          <p:nvPr/>
        </p:nvSpPr>
        <p:spPr bwMode="auto">
          <a:xfrm>
            <a:off x="7062788" y="3705225"/>
            <a:ext cx="196850" cy="214313"/>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4938" name="object 10">
            <a:extLst>
              <a:ext uri="{FF2B5EF4-FFF2-40B4-BE49-F238E27FC236}">
                <a16:creationId xmlns:a16="http://schemas.microsoft.com/office/drawing/2014/main" id="{F7172515-9117-46ED-9885-E960174113E3}"/>
              </a:ext>
            </a:extLst>
          </p:cNvPr>
          <p:cNvSpPr>
            <a:spLocks noChangeArrowheads="1"/>
          </p:cNvSpPr>
          <p:nvPr/>
        </p:nvSpPr>
        <p:spPr bwMode="auto">
          <a:xfrm>
            <a:off x="7250113" y="2043113"/>
            <a:ext cx="714375" cy="500062"/>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4939" name="object 11">
            <a:extLst>
              <a:ext uri="{FF2B5EF4-FFF2-40B4-BE49-F238E27FC236}">
                <a16:creationId xmlns:a16="http://schemas.microsoft.com/office/drawing/2014/main" id="{534B7EFA-3869-4A0E-BA66-05C3B16202AA}"/>
              </a:ext>
            </a:extLst>
          </p:cNvPr>
          <p:cNvSpPr>
            <a:spLocks noChangeArrowheads="1"/>
          </p:cNvSpPr>
          <p:nvPr/>
        </p:nvSpPr>
        <p:spPr bwMode="auto">
          <a:xfrm>
            <a:off x="8562975" y="3321050"/>
            <a:ext cx="473075" cy="320675"/>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4940" name="object 12">
            <a:extLst>
              <a:ext uri="{FF2B5EF4-FFF2-40B4-BE49-F238E27FC236}">
                <a16:creationId xmlns:a16="http://schemas.microsoft.com/office/drawing/2014/main" id="{CB5E850C-72F5-4EFC-B954-C0F111D8EF15}"/>
              </a:ext>
            </a:extLst>
          </p:cNvPr>
          <p:cNvSpPr>
            <a:spLocks noChangeArrowheads="1"/>
          </p:cNvSpPr>
          <p:nvPr/>
        </p:nvSpPr>
        <p:spPr bwMode="auto">
          <a:xfrm>
            <a:off x="8518525" y="3348038"/>
            <a:ext cx="204788" cy="142875"/>
          </a:xfrm>
          <a:prstGeom prst="rect">
            <a:avLst/>
          </a:prstGeom>
          <a:blipFill dpi="0" rotWithShape="1">
            <a:blip r:embed="rId1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4941" name="object 13">
            <a:extLst>
              <a:ext uri="{FF2B5EF4-FFF2-40B4-BE49-F238E27FC236}">
                <a16:creationId xmlns:a16="http://schemas.microsoft.com/office/drawing/2014/main" id="{98877325-4468-4500-AA49-A6B2B183D7F0}"/>
              </a:ext>
            </a:extLst>
          </p:cNvPr>
          <p:cNvSpPr>
            <a:spLocks noChangeArrowheads="1"/>
          </p:cNvSpPr>
          <p:nvPr/>
        </p:nvSpPr>
        <p:spPr bwMode="auto">
          <a:xfrm>
            <a:off x="8518525" y="3409950"/>
            <a:ext cx="204788" cy="142875"/>
          </a:xfrm>
          <a:prstGeom prst="rect">
            <a:avLst/>
          </a:prstGeom>
          <a:blipFill dpi="0" rotWithShape="1">
            <a:blip r:embed="rId1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4942" name="object 14">
            <a:extLst>
              <a:ext uri="{FF2B5EF4-FFF2-40B4-BE49-F238E27FC236}">
                <a16:creationId xmlns:a16="http://schemas.microsoft.com/office/drawing/2014/main" id="{21FB9014-02D3-4468-92E6-7ABB020EA450}"/>
              </a:ext>
            </a:extLst>
          </p:cNvPr>
          <p:cNvSpPr>
            <a:spLocks noChangeArrowheads="1"/>
          </p:cNvSpPr>
          <p:nvPr/>
        </p:nvSpPr>
        <p:spPr bwMode="auto">
          <a:xfrm>
            <a:off x="8616950" y="3365500"/>
            <a:ext cx="409575" cy="222250"/>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4943" name="object 15">
            <a:extLst>
              <a:ext uri="{FF2B5EF4-FFF2-40B4-BE49-F238E27FC236}">
                <a16:creationId xmlns:a16="http://schemas.microsoft.com/office/drawing/2014/main" id="{1B340A48-5CD6-4DFB-BECD-0D30F683FE50}"/>
              </a:ext>
            </a:extLst>
          </p:cNvPr>
          <p:cNvSpPr>
            <a:spLocks noChangeArrowheads="1"/>
          </p:cNvSpPr>
          <p:nvPr/>
        </p:nvSpPr>
        <p:spPr bwMode="auto">
          <a:xfrm>
            <a:off x="8713788" y="3392488"/>
            <a:ext cx="196850" cy="177800"/>
          </a:xfrm>
          <a:prstGeom prst="rect">
            <a:avLst/>
          </a:prstGeom>
          <a:blipFill dpi="0" rotWithShape="1">
            <a:blip r:embed="rId1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4944" name="object 16">
            <a:extLst>
              <a:ext uri="{FF2B5EF4-FFF2-40B4-BE49-F238E27FC236}">
                <a16:creationId xmlns:a16="http://schemas.microsoft.com/office/drawing/2014/main" id="{1217125A-D2D0-4BCE-AC93-023241D372B6}"/>
              </a:ext>
            </a:extLst>
          </p:cNvPr>
          <p:cNvSpPr>
            <a:spLocks noChangeArrowheads="1"/>
          </p:cNvSpPr>
          <p:nvPr/>
        </p:nvSpPr>
        <p:spPr bwMode="auto">
          <a:xfrm>
            <a:off x="7383463" y="2133600"/>
            <a:ext cx="473075" cy="320675"/>
          </a:xfrm>
          <a:prstGeom prst="rect">
            <a:avLst/>
          </a:prstGeom>
          <a:blipFill dpi="0" rotWithShape="1">
            <a:blip r:embed="rId1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4945" name="object 17">
            <a:extLst>
              <a:ext uri="{FF2B5EF4-FFF2-40B4-BE49-F238E27FC236}">
                <a16:creationId xmlns:a16="http://schemas.microsoft.com/office/drawing/2014/main" id="{E611DD1A-A879-4419-B9D0-C0BDB9875FEF}"/>
              </a:ext>
            </a:extLst>
          </p:cNvPr>
          <p:cNvSpPr>
            <a:spLocks noChangeArrowheads="1"/>
          </p:cNvSpPr>
          <p:nvPr/>
        </p:nvSpPr>
        <p:spPr bwMode="auto">
          <a:xfrm>
            <a:off x="7339013" y="2159000"/>
            <a:ext cx="206375" cy="142875"/>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4946" name="object 18">
            <a:extLst>
              <a:ext uri="{FF2B5EF4-FFF2-40B4-BE49-F238E27FC236}">
                <a16:creationId xmlns:a16="http://schemas.microsoft.com/office/drawing/2014/main" id="{6147A078-9FBF-430B-A745-20F10F9E1B3F}"/>
              </a:ext>
            </a:extLst>
          </p:cNvPr>
          <p:cNvSpPr>
            <a:spLocks noChangeArrowheads="1"/>
          </p:cNvSpPr>
          <p:nvPr/>
        </p:nvSpPr>
        <p:spPr bwMode="auto">
          <a:xfrm>
            <a:off x="7339013" y="2222500"/>
            <a:ext cx="206375" cy="142875"/>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4947" name="object 19">
            <a:extLst>
              <a:ext uri="{FF2B5EF4-FFF2-40B4-BE49-F238E27FC236}">
                <a16:creationId xmlns:a16="http://schemas.microsoft.com/office/drawing/2014/main" id="{14572DCC-F15E-4854-82CB-D408047529E0}"/>
              </a:ext>
            </a:extLst>
          </p:cNvPr>
          <p:cNvSpPr>
            <a:spLocks noChangeArrowheads="1"/>
          </p:cNvSpPr>
          <p:nvPr/>
        </p:nvSpPr>
        <p:spPr bwMode="auto">
          <a:xfrm>
            <a:off x="7427913" y="2178050"/>
            <a:ext cx="411162" cy="222250"/>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4948" name="object 20">
            <a:extLst>
              <a:ext uri="{FF2B5EF4-FFF2-40B4-BE49-F238E27FC236}">
                <a16:creationId xmlns:a16="http://schemas.microsoft.com/office/drawing/2014/main" id="{CE3C298B-B820-40C1-9B67-1DCB67837C43}"/>
              </a:ext>
            </a:extLst>
          </p:cNvPr>
          <p:cNvSpPr>
            <a:spLocks noChangeArrowheads="1"/>
          </p:cNvSpPr>
          <p:nvPr/>
        </p:nvSpPr>
        <p:spPr bwMode="auto">
          <a:xfrm>
            <a:off x="7535863" y="2205038"/>
            <a:ext cx="177800" cy="177800"/>
          </a:xfrm>
          <a:prstGeom prst="rect">
            <a:avLst/>
          </a:prstGeom>
          <a:blipFill dpi="0" rotWithShape="1">
            <a:blip r:embed="rId1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4949" name="object 21">
            <a:extLst>
              <a:ext uri="{FF2B5EF4-FFF2-40B4-BE49-F238E27FC236}">
                <a16:creationId xmlns:a16="http://schemas.microsoft.com/office/drawing/2014/main" id="{34EDA01B-0538-493D-84E2-0245C3A1BA39}"/>
              </a:ext>
            </a:extLst>
          </p:cNvPr>
          <p:cNvSpPr>
            <a:spLocks noChangeArrowheads="1"/>
          </p:cNvSpPr>
          <p:nvPr/>
        </p:nvSpPr>
        <p:spPr bwMode="auto">
          <a:xfrm>
            <a:off x="8205788" y="2873375"/>
            <a:ext cx="1143000" cy="1214438"/>
          </a:xfrm>
          <a:prstGeom prst="rect">
            <a:avLst/>
          </a:prstGeom>
          <a:blipFill dpi="0" rotWithShape="1">
            <a:blip r:embed="rId1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4950" name="object 22">
            <a:extLst>
              <a:ext uri="{FF2B5EF4-FFF2-40B4-BE49-F238E27FC236}">
                <a16:creationId xmlns:a16="http://schemas.microsoft.com/office/drawing/2014/main" id="{3DBBCD11-7FBB-4684-8C6E-8D2AE865972A}"/>
              </a:ext>
            </a:extLst>
          </p:cNvPr>
          <p:cNvSpPr>
            <a:spLocks/>
          </p:cNvSpPr>
          <p:nvPr/>
        </p:nvSpPr>
        <p:spPr bwMode="auto">
          <a:xfrm>
            <a:off x="8266113" y="2906713"/>
            <a:ext cx="1033462" cy="1103312"/>
          </a:xfrm>
          <a:custGeom>
            <a:avLst/>
            <a:gdLst>
              <a:gd name="T0" fmla="*/ 176386 w 1470659"/>
              <a:gd name="T1" fmla="*/ 0 h 1567814"/>
              <a:gd name="T2" fmla="*/ 75594 w 1470659"/>
              <a:gd name="T3" fmla="*/ 0 h 1567814"/>
              <a:gd name="T4" fmla="*/ 0 w 1470659"/>
              <a:gd name="T5" fmla="*/ 81145 h 1567814"/>
              <a:gd name="T6" fmla="*/ 0 w 1470659"/>
              <a:gd name="T7" fmla="*/ 189341 h 1567814"/>
              <a:gd name="T8" fmla="*/ 75594 w 1470659"/>
              <a:gd name="T9" fmla="*/ 270487 h 1567814"/>
              <a:gd name="T10" fmla="*/ 176386 w 1470659"/>
              <a:gd name="T11" fmla="*/ 270487 h 1567814"/>
              <a:gd name="T12" fmla="*/ 251979 w 1470659"/>
              <a:gd name="T13" fmla="*/ 189341 h 1567814"/>
              <a:gd name="T14" fmla="*/ 251979 w 1470659"/>
              <a:gd name="T15" fmla="*/ 81145 h 1567814"/>
              <a:gd name="T16" fmla="*/ 176386 w 1470659"/>
              <a:gd name="T17" fmla="*/ 0 h 15678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70659" h="1567814">
                <a:moveTo>
                  <a:pt x="1029319" y="0"/>
                </a:moveTo>
                <a:lnTo>
                  <a:pt x="441137" y="0"/>
                </a:lnTo>
                <a:lnTo>
                  <a:pt x="0" y="470162"/>
                </a:lnTo>
                <a:lnTo>
                  <a:pt x="0" y="1097047"/>
                </a:lnTo>
                <a:lnTo>
                  <a:pt x="441137" y="1567210"/>
                </a:lnTo>
                <a:lnTo>
                  <a:pt x="1029319" y="1567210"/>
                </a:lnTo>
                <a:lnTo>
                  <a:pt x="1470456" y="1097047"/>
                </a:lnTo>
                <a:lnTo>
                  <a:pt x="1470456" y="470162"/>
                </a:lnTo>
                <a:lnTo>
                  <a:pt x="10293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4951" name="object 23">
            <a:extLst>
              <a:ext uri="{FF2B5EF4-FFF2-40B4-BE49-F238E27FC236}">
                <a16:creationId xmlns:a16="http://schemas.microsoft.com/office/drawing/2014/main" id="{B1ED8CB0-E47F-4F63-B1B0-48D8790134C3}"/>
              </a:ext>
            </a:extLst>
          </p:cNvPr>
          <p:cNvSpPr>
            <a:spLocks/>
          </p:cNvSpPr>
          <p:nvPr/>
        </p:nvSpPr>
        <p:spPr bwMode="auto">
          <a:xfrm>
            <a:off x="8267700" y="2909888"/>
            <a:ext cx="1036638" cy="1098550"/>
          </a:xfrm>
          <a:custGeom>
            <a:avLst/>
            <a:gdLst>
              <a:gd name="T0" fmla="*/ 75538 w 1473200"/>
              <a:gd name="T1" fmla="*/ 0 h 1562100"/>
              <a:gd name="T2" fmla="*/ 177009 w 1473200"/>
              <a:gd name="T3" fmla="*/ 0 h 1562100"/>
              <a:gd name="T4" fmla="*/ 254149 w 1473200"/>
              <a:gd name="T5" fmla="*/ 80261 h 1562100"/>
              <a:gd name="T6" fmla="*/ 254149 w 1473200"/>
              <a:gd name="T7" fmla="*/ 188092 h 1562100"/>
              <a:gd name="T8" fmla="*/ 177009 w 1473200"/>
              <a:gd name="T9" fmla="*/ 268698 h 1562100"/>
              <a:gd name="T10" fmla="*/ 75538 w 1473200"/>
              <a:gd name="T11" fmla="*/ 268698 h 1562100"/>
              <a:gd name="T12" fmla="*/ 0 w 1473200"/>
              <a:gd name="T13" fmla="*/ 188092 h 1562100"/>
              <a:gd name="T14" fmla="*/ 0 w 1473200"/>
              <a:gd name="T15" fmla="*/ 80261 h 1562100"/>
              <a:gd name="T16" fmla="*/ 75538 w 1473200"/>
              <a:gd name="T17" fmla="*/ 0 h 15621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73200" h="1562100">
                <a:moveTo>
                  <a:pt x="437864" y="0"/>
                </a:moveTo>
                <a:lnTo>
                  <a:pt x="1026046" y="0"/>
                </a:lnTo>
                <a:lnTo>
                  <a:pt x="1473200" y="466606"/>
                </a:lnTo>
                <a:lnTo>
                  <a:pt x="1473200" y="1093490"/>
                </a:lnTo>
                <a:lnTo>
                  <a:pt x="1026046" y="1562100"/>
                </a:lnTo>
                <a:lnTo>
                  <a:pt x="437864" y="1562100"/>
                </a:lnTo>
                <a:lnTo>
                  <a:pt x="0" y="1093490"/>
                </a:lnTo>
                <a:lnTo>
                  <a:pt x="0" y="466606"/>
                </a:lnTo>
                <a:lnTo>
                  <a:pt x="437864" y="0"/>
                </a:lnTo>
                <a:close/>
              </a:path>
            </a:pathLst>
          </a:custGeom>
          <a:noFill/>
          <a:ln w="25400">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4952" name="object 24">
            <a:extLst>
              <a:ext uri="{FF2B5EF4-FFF2-40B4-BE49-F238E27FC236}">
                <a16:creationId xmlns:a16="http://schemas.microsoft.com/office/drawing/2014/main" id="{823D928E-B21F-4924-8674-F392B6D7572F}"/>
              </a:ext>
            </a:extLst>
          </p:cNvPr>
          <p:cNvSpPr>
            <a:spLocks/>
          </p:cNvSpPr>
          <p:nvPr/>
        </p:nvSpPr>
        <p:spPr bwMode="auto">
          <a:xfrm>
            <a:off x="8482013" y="3265488"/>
            <a:ext cx="601662" cy="385762"/>
          </a:xfrm>
          <a:custGeom>
            <a:avLst/>
            <a:gdLst>
              <a:gd name="T0" fmla="*/ 0 w 855345"/>
              <a:gd name="T1" fmla="*/ 0 h 546735"/>
              <a:gd name="T2" fmla="*/ 147245 w 855345"/>
              <a:gd name="T3" fmla="*/ 0 h 546735"/>
              <a:gd name="T4" fmla="*/ 147245 w 855345"/>
              <a:gd name="T5" fmla="*/ 95515 h 546735"/>
              <a:gd name="T6" fmla="*/ 0 w 855345"/>
              <a:gd name="T7" fmla="*/ 95515 h 546735"/>
              <a:gd name="T8" fmla="*/ 0 w 855345"/>
              <a:gd name="T9" fmla="*/ 0 h 5467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55345" h="546735">
                <a:moveTo>
                  <a:pt x="0" y="0"/>
                </a:moveTo>
                <a:lnTo>
                  <a:pt x="855036" y="0"/>
                </a:lnTo>
                <a:lnTo>
                  <a:pt x="855036" y="546209"/>
                </a:lnTo>
                <a:lnTo>
                  <a:pt x="0" y="546209"/>
                </a:lnTo>
                <a:lnTo>
                  <a:pt x="0" y="0"/>
                </a:lnTo>
                <a:close/>
              </a:path>
            </a:pathLst>
          </a:custGeom>
          <a:solidFill>
            <a:srgbClr val="FADCC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4953" name="object 25">
            <a:extLst>
              <a:ext uri="{FF2B5EF4-FFF2-40B4-BE49-F238E27FC236}">
                <a16:creationId xmlns:a16="http://schemas.microsoft.com/office/drawing/2014/main" id="{22AC20A7-E90F-4C8A-8D1F-82CB90E7F721}"/>
              </a:ext>
            </a:extLst>
          </p:cNvPr>
          <p:cNvSpPr>
            <a:spLocks/>
          </p:cNvSpPr>
          <p:nvPr/>
        </p:nvSpPr>
        <p:spPr bwMode="auto">
          <a:xfrm>
            <a:off x="8482013" y="3267075"/>
            <a:ext cx="598487" cy="384175"/>
          </a:xfrm>
          <a:custGeom>
            <a:avLst/>
            <a:gdLst>
              <a:gd name="T0" fmla="*/ 0 w 850900"/>
              <a:gd name="T1" fmla="*/ 0 h 546100"/>
              <a:gd name="T2" fmla="*/ 146474 w 850900"/>
              <a:gd name="T3" fmla="*/ 0 h 546100"/>
              <a:gd name="T4" fmla="*/ 146474 w 850900"/>
              <a:gd name="T5" fmla="*/ 94093 h 546100"/>
              <a:gd name="T6" fmla="*/ 0 w 850900"/>
              <a:gd name="T7" fmla="*/ 94093 h 546100"/>
              <a:gd name="T8" fmla="*/ 0 w 850900"/>
              <a:gd name="T9" fmla="*/ 0 h 546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50900" h="546100">
                <a:moveTo>
                  <a:pt x="0" y="0"/>
                </a:moveTo>
                <a:lnTo>
                  <a:pt x="850900" y="0"/>
                </a:lnTo>
                <a:lnTo>
                  <a:pt x="850900" y="546100"/>
                </a:lnTo>
                <a:lnTo>
                  <a:pt x="0" y="546100"/>
                </a:lnTo>
                <a:lnTo>
                  <a:pt x="0" y="0"/>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4954" name="object 26">
            <a:extLst>
              <a:ext uri="{FF2B5EF4-FFF2-40B4-BE49-F238E27FC236}">
                <a16:creationId xmlns:a16="http://schemas.microsoft.com/office/drawing/2014/main" id="{FC85E3E8-5F7D-4C89-AD5F-4EB7880437DA}"/>
              </a:ext>
            </a:extLst>
          </p:cNvPr>
          <p:cNvSpPr>
            <a:spLocks/>
          </p:cNvSpPr>
          <p:nvPr/>
        </p:nvSpPr>
        <p:spPr bwMode="auto">
          <a:xfrm>
            <a:off x="8545513" y="3267075"/>
            <a:ext cx="0" cy="384175"/>
          </a:xfrm>
          <a:custGeom>
            <a:avLst/>
            <a:gdLst>
              <a:gd name="T0" fmla="*/ 0 h 545464"/>
              <a:gd name="T1" fmla="*/ 94478 h 545464"/>
              <a:gd name="T2" fmla="*/ 0 60000 65536"/>
              <a:gd name="T3" fmla="*/ 0 60000 65536"/>
            </a:gdLst>
            <a:ahLst/>
            <a:cxnLst>
              <a:cxn ang="T2">
                <a:pos x="0" y="T0"/>
              </a:cxn>
              <a:cxn ang="T3">
                <a:pos x="0" y="T1"/>
              </a:cxn>
            </a:cxnLst>
            <a:rect l="0" t="0" r="r" b="b"/>
            <a:pathLst>
              <a:path h="545464">
                <a:moveTo>
                  <a:pt x="0" y="0"/>
                </a:moveTo>
                <a:lnTo>
                  <a:pt x="0" y="545152"/>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4955" name="object 27">
            <a:extLst>
              <a:ext uri="{FF2B5EF4-FFF2-40B4-BE49-F238E27FC236}">
                <a16:creationId xmlns:a16="http://schemas.microsoft.com/office/drawing/2014/main" id="{47895A28-D1BA-47B4-B68B-22B8C2D628F4}"/>
              </a:ext>
            </a:extLst>
          </p:cNvPr>
          <p:cNvSpPr>
            <a:spLocks/>
          </p:cNvSpPr>
          <p:nvPr/>
        </p:nvSpPr>
        <p:spPr bwMode="auto">
          <a:xfrm>
            <a:off x="9026525" y="3267075"/>
            <a:ext cx="0" cy="384175"/>
          </a:xfrm>
          <a:custGeom>
            <a:avLst/>
            <a:gdLst>
              <a:gd name="T0" fmla="*/ 94478 h 545464"/>
              <a:gd name="T1" fmla="*/ 0 h 545464"/>
              <a:gd name="T2" fmla="*/ 0 60000 65536"/>
              <a:gd name="T3" fmla="*/ 0 60000 65536"/>
            </a:gdLst>
            <a:ahLst/>
            <a:cxnLst>
              <a:cxn ang="T2">
                <a:pos x="0" y="T0"/>
              </a:cxn>
              <a:cxn ang="T3">
                <a:pos x="0" y="T1"/>
              </a:cxn>
            </a:cxnLst>
            <a:rect l="0" t="0" r="r" b="b"/>
            <a:pathLst>
              <a:path h="545464">
                <a:moveTo>
                  <a:pt x="0" y="545152"/>
                </a:moveTo>
                <a:lnTo>
                  <a:pt x="0" y="0"/>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4956" name="object 28">
            <a:extLst>
              <a:ext uri="{FF2B5EF4-FFF2-40B4-BE49-F238E27FC236}">
                <a16:creationId xmlns:a16="http://schemas.microsoft.com/office/drawing/2014/main" id="{D30C4E98-51AB-4854-B314-B55AB781AE0A}"/>
              </a:ext>
            </a:extLst>
          </p:cNvPr>
          <p:cNvSpPr>
            <a:spLocks noChangeArrowheads="1"/>
          </p:cNvSpPr>
          <p:nvPr/>
        </p:nvSpPr>
        <p:spPr bwMode="auto">
          <a:xfrm>
            <a:off x="6570663" y="3195638"/>
            <a:ext cx="1143000" cy="1214437"/>
          </a:xfrm>
          <a:prstGeom prst="rect">
            <a:avLst/>
          </a:prstGeom>
          <a:blipFill dpi="0" rotWithShape="1">
            <a:blip r:embed="rId1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4957" name="object 29">
            <a:extLst>
              <a:ext uri="{FF2B5EF4-FFF2-40B4-BE49-F238E27FC236}">
                <a16:creationId xmlns:a16="http://schemas.microsoft.com/office/drawing/2014/main" id="{879814BD-1AE8-467E-9A11-F31736660DD7}"/>
              </a:ext>
            </a:extLst>
          </p:cNvPr>
          <p:cNvSpPr>
            <a:spLocks/>
          </p:cNvSpPr>
          <p:nvPr/>
        </p:nvSpPr>
        <p:spPr bwMode="auto">
          <a:xfrm>
            <a:off x="6626225" y="3235325"/>
            <a:ext cx="1035050" cy="1101725"/>
          </a:xfrm>
          <a:custGeom>
            <a:avLst/>
            <a:gdLst>
              <a:gd name="T0" fmla="*/ 177745 w 1470659"/>
              <a:gd name="T1" fmla="*/ 0 h 1567814"/>
              <a:gd name="T2" fmla="*/ 76176 w 1470659"/>
              <a:gd name="T3" fmla="*/ 0 h 1567814"/>
              <a:gd name="T4" fmla="*/ 0 w 1470659"/>
              <a:gd name="T5" fmla="*/ 80564 h 1567814"/>
              <a:gd name="T6" fmla="*/ 0 w 1470659"/>
              <a:gd name="T7" fmla="*/ 187983 h 1567814"/>
              <a:gd name="T8" fmla="*/ 76176 w 1470659"/>
              <a:gd name="T9" fmla="*/ 268547 h 1567814"/>
              <a:gd name="T10" fmla="*/ 177745 w 1470659"/>
              <a:gd name="T11" fmla="*/ 268547 h 1567814"/>
              <a:gd name="T12" fmla="*/ 253921 w 1470659"/>
              <a:gd name="T13" fmla="*/ 187983 h 1567814"/>
              <a:gd name="T14" fmla="*/ 253921 w 1470659"/>
              <a:gd name="T15" fmla="*/ 80564 h 1567814"/>
              <a:gd name="T16" fmla="*/ 177745 w 1470659"/>
              <a:gd name="T17" fmla="*/ 0 h 15678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70659" h="1567814">
                <a:moveTo>
                  <a:pt x="1029319" y="0"/>
                </a:moveTo>
                <a:lnTo>
                  <a:pt x="441137" y="0"/>
                </a:lnTo>
                <a:lnTo>
                  <a:pt x="0" y="470164"/>
                </a:lnTo>
                <a:lnTo>
                  <a:pt x="0" y="1097047"/>
                </a:lnTo>
                <a:lnTo>
                  <a:pt x="441137" y="1567210"/>
                </a:lnTo>
                <a:lnTo>
                  <a:pt x="1029319" y="1567210"/>
                </a:lnTo>
                <a:lnTo>
                  <a:pt x="1470456" y="1097047"/>
                </a:lnTo>
                <a:lnTo>
                  <a:pt x="1470456" y="470164"/>
                </a:lnTo>
                <a:lnTo>
                  <a:pt x="10293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4958" name="object 30">
            <a:extLst>
              <a:ext uri="{FF2B5EF4-FFF2-40B4-BE49-F238E27FC236}">
                <a16:creationId xmlns:a16="http://schemas.microsoft.com/office/drawing/2014/main" id="{4A12624E-DB0A-44C2-87AC-F5E5C4226E51}"/>
              </a:ext>
            </a:extLst>
          </p:cNvPr>
          <p:cNvSpPr>
            <a:spLocks/>
          </p:cNvSpPr>
          <p:nvPr/>
        </p:nvSpPr>
        <p:spPr bwMode="auto">
          <a:xfrm>
            <a:off x="6624638" y="3230563"/>
            <a:ext cx="1036637" cy="1108075"/>
          </a:xfrm>
          <a:custGeom>
            <a:avLst/>
            <a:gdLst>
              <a:gd name="T0" fmla="*/ 76602 w 1473200"/>
              <a:gd name="T1" fmla="*/ 0 h 1574800"/>
              <a:gd name="T2" fmla="*/ 178073 w 1473200"/>
              <a:gd name="T3" fmla="*/ 0 h 1574800"/>
              <a:gd name="T4" fmla="*/ 254148 w 1473200"/>
              <a:gd name="T5" fmla="*/ 82054 h 1574800"/>
              <a:gd name="T6" fmla="*/ 254148 w 1473200"/>
              <a:gd name="T7" fmla="*/ 190173 h 1574800"/>
              <a:gd name="T8" fmla="*/ 178073 w 1473200"/>
              <a:gd name="T9" fmla="*/ 271609 h 1574800"/>
              <a:gd name="T10" fmla="*/ 76602 w 1473200"/>
              <a:gd name="T11" fmla="*/ 271609 h 1574800"/>
              <a:gd name="T12" fmla="*/ 0 w 1473200"/>
              <a:gd name="T13" fmla="*/ 190173 h 1574800"/>
              <a:gd name="T14" fmla="*/ 0 w 1473200"/>
              <a:gd name="T15" fmla="*/ 82054 h 1574800"/>
              <a:gd name="T16" fmla="*/ 76602 w 1473200"/>
              <a:gd name="T17" fmla="*/ 0 h 15748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73200" h="1574800">
                <a:moveTo>
                  <a:pt x="444036" y="0"/>
                </a:moveTo>
                <a:lnTo>
                  <a:pt x="1032219" y="0"/>
                </a:lnTo>
                <a:lnTo>
                  <a:pt x="1473200" y="475750"/>
                </a:lnTo>
                <a:lnTo>
                  <a:pt x="1473200" y="1102634"/>
                </a:lnTo>
                <a:lnTo>
                  <a:pt x="1032219" y="1574800"/>
                </a:lnTo>
                <a:lnTo>
                  <a:pt x="444036" y="1574800"/>
                </a:lnTo>
                <a:lnTo>
                  <a:pt x="0" y="1102634"/>
                </a:lnTo>
                <a:lnTo>
                  <a:pt x="0" y="475750"/>
                </a:lnTo>
                <a:lnTo>
                  <a:pt x="444036" y="0"/>
                </a:lnTo>
                <a:close/>
              </a:path>
            </a:pathLst>
          </a:custGeom>
          <a:noFill/>
          <a:ln w="25400">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4959" name="object 31">
            <a:extLst>
              <a:ext uri="{FF2B5EF4-FFF2-40B4-BE49-F238E27FC236}">
                <a16:creationId xmlns:a16="http://schemas.microsoft.com/office/drawing/2014/main" id="{9CD044AF-40C5-4133-963A-B4086899C56B}"/>
              </a:ext>
            </a:extLst>
          </p:cNvPr>
          <p:cNvSpPr>
            <a:spLocks/>
          </p:cNvSpPr>
          <p:nvPr/>
        </p:nvSpPr>
        <p:spPr bwMode="auto">
          <a:xfrm>
            <a:off x="6843713" y="3594100"/>
            <a:ext cx="601662" cy="384175"/>
          </a:xfrm>
          <a:custGeom>
            <a:avLst/>
            <a:gdLst>
              <a:gd name="T0" fmla="*/ 0 w 855345"/>
              <a:gd name="T1" fmla="*/ 0 h 546735"/>
              <a:gd name="T2" fmla="*/ 147245 w 855345"/>
              <a:gd name="T3" fmla="*/ 0 h 546735"/>
              <a:gd name="T4" fmla="*/ 147245 w 855345"/>
              <a:gd name="T5" fmla="*/ 93566 h 546735"/>
              <a:gd name="T6" fmla="*/ 0 w 855345"/>
              <a:gd name="T7" fmla="*/ 93566 h 546735"/>
              <a:gd name="T8" fmla="*/ 0 w 855345"/>
              <a:gd name="T9" fmla="*/ 0 h 5467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55345" h="546735">
                <a:moveTo>
                  <a:pt x="0" y="0"/>
                </a:moveTo>
                <a:lnTo>
                  <a:pt x="855036" y="0"/>
                </a:lnTo>
                <a:lnTo>
                  <a:pt x="855036" y="546207"/>
                </a:lnTo>
                <a:lnTo>
                  <a:pt x="0" y="546207"/>
                </a:lnTo>
                <a:lnTo>
                  <a:pt x="0" y="0"/>
                </a:lnTo>
                <a:close/>
              </a:path>
            </a:pathLst>
          </a:custGeom>
          <a:solidFill>
            <a:srgbClr val="FADCC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4960" name="object 32">
            <a:extLst>
              <a:ext uri="{FF2B5EF4-FFF2-40B4-BE49-F238E27FC236}">
                <a16:creationId xmlns:a16="http://schemas.microsoft.com/office/drawing/2014/main" id="{1474BFE8-2F95-443D-8609-A4E1B7595376}"/>
              </a:ext>
            </a:extLst>
          </p:cNvPr>
          <p:cNvSpPr>
            <a:spLocks/>
          </p:cNvSpPr>
          <p:nvPr/>
        </p:nvSpPr>
        <p:spPr bwMode="auto">
          <a:xfrm>
            <a:off x="6838950" y="3597275"/>
            <a:ext cx="608013" cy="384175"/>
          </a:xfrm>
          <a:custGeom>
            <a:avLst/>
            <a:gdLst>
              <a:gd name="T0" fmla="*/ 0 w 863600"/>
              <a:gd name="T1" fmla="*/ 0 h 546100"/>
              <a:gd name="T2" fmla="*/ 149387 w 863600"/>
              <a:gd name="T3" fmla="*/ 0 h 546100"/>
              <a:gd name="T4" fmla="*/ 149387 w 863600"/>
              <a:gd name="T5" fmla="*/ 94093 h 546100"/>
              <a:gd name="T6" fmla="*/ 0 w 863600"/>
              <a:gd name="T7" fmla="*/ 94093 h 546100"/>
              <a:gd name="T8" fmla="*/ 0 w 863600"/>
              <a:gd name="T9" fmla="*/ 0 h 546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63600" h="546100">
                <a:moveTo>
                  <a:pt x="0" y="0"/>
                </a:moveTo>
                <a:lnTo>
                  <a:pt x="863600" y="0"/>
                </a:lnTo>
                <a:lnTo>
                  <a:pt x="863600" y="546100"/>
                </a:lnTo>
                <a:lnTo>
                  <a:pt x="0" y="546100"/>
                </a:lnTo>
                <a:lnTo>
                  <a:pt x="0" y="0"/>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4961" name="object 33">
            <a:extLst>
              <a:ext uri="{FF2B5EF4-FFF2-40B4-BE49-F238E27FC236}">
                <a16:creationId xmlns:a16="http://schemas.microsoft.com/office/drawing/2014/main" id="{A7ABDB68-9322-4EF0-B43E-78B603E58332}"/>
              </a:ext>
            </a:extLst>
          </p:cNvPr>
          <p:cNvSpPr>
            <a:spLocks/>
          </p:cNvSpPr>
          <p:nvPr/>
        </p:nvSpPr>
        <p:spPr bwMode="auto">
          <a:xfrm>
            <a:off x="6902450" y="3597275"/>
            <a:ext cx="0" cy="381000"/>
          </a:xfrm>
          <a:custGeom>
            <a:avLst/>
            <a:gdLst>
              <a:gd name="T0" fmla="*/ 0 h 541654"/>
              <a:gd name="T1" fmla="*/ 93259 h 541654"/>
              <a:gd name="T2" fmla="*/ 0 60000 65536"/>
              <a:gd name="T3" fmla="*/ 0 60000 65536"/>
            </a:gdLst>
            <a:ahLst/>
            <a:cxnLst>
              <a:cxn ang="T2">
                <a:pos x="0" y="T0"/>
              </a:cxn>
              <a:cxn ang="T3">
                <a:pos x="0" y="T1"/>
              </a:cxn>
            </a:cxnLst>
            <a:rect l="0" t="0" r="r" b="b"/>
            <a:pathLst>
              <a:path h="541654">
                <a:moveTo>
                  <a:pt x="0" y="0"/>
                </a:moveTo>
                <a:lnTo>
                  <a:pt x="0" y="541596"/>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4962" name="object 34">
            <a:extLst>
              <a:ext uri="{FF2B5EF4-FFF2-40B4-BE49-F238E27FC236}">
                <a16:creationId xmlns:a16="http://schemas.microsoft.com/office/drawing/2014/main" id="{EA583A37-E1B4-41EE-A7CD-8D5F1252758B}"/>
              </a:ext>
            </a:extLst>
          </p:cNvPr>
          <p:cNvSpPr>
            <a:spLocks/>
          </p:cNvSpPr>
          <p:nvPr/>
        </p:nvSpPr>
        <p:spPr bwMode="auto">
          <a:xfrm>
            <a:off x="7383463" y="3597275"/>
            <a:ext cx="0" cy="381000"/>
          </a:xfrm>
          <a:custGeom>
            <a:avLst/>
            <a:gdLst>
              <a:gd name="T0" fmla="*/ 93259 h 541654"/>
              <a:gd name="T1" fmla="*/ 0 h 541654"/>
              <a:gd name="T2" fmla="*/ 0 60000 65536"/>
              <a:gd name="T3" fmla="*/ 0 60000 65536"/>
            </a:gdLst>
            <a:ahLst/>
            <a:cxnLst>
              <a:cxn ang="T2">
                <a:pos x="0" y="T0"/>
              </a:cxn>
              <a:cxn ang="T3">
                <a:pos x="0" y="T1"/>
              </a:cxn>
            </a:cxnLst>
            <a:rect l="0" t="0" r="r" b="b"/>
            <a:pathLst>
              <a:path h="541654">
                <a:moveTo>
                  <a:pt x="0" y="541596"/>
                </a:moveTo>
                <a:lnTo>
                  <a:pt x="0" y="0"/>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4963" name="object 35">
            <a:extLst>
              <a:ext uri="{FF2B5EF4-FFF2-40B4-BE49-F238E27FC236}">
                <a16:creationId xmlns:a16="http://schemas.microsoft.com/office/drawing/2014/main" id="{B719900C-E216-486B-AA4E-3108E14AFA91}"/>
              </a:ext>
            </a:extLst>
          </p:cNvPr>
          <p:cNvSpPr>
            <a:spLocks/>
          </p:cNvSpPr>
          <p:nvPr/>
        </p:nvSpPr>
        <p:spPr bwMode="auto">
          <a:xfrm>
            <a:off x="6091238" y="1617663"/>
            <a:ext cx="9525" cy="3027362"/>
          </a:xfrm>
          <a:custGeom>
            <a:avLst/>
            <a:gdLst>
              <a:gd name="T0" fmla="*/ 0 w 12700"/>
              <a:gd name="T1" fmla="*/ 740130 h 4305300"/>
              <a:gd name="T2" fmla="*/ 3014 w 12700"/>
              <a:gd name="T3" fmla="*/ 0 h 4305300"/>
              <a:gd name="T4" fmla="*/ 0 60000 65536"/>
              <a:gd name="T5" fmla="*/ 0 60000 65536"/>
            </a:gdLst>
            <a:ahLst/>
            <a:cxnLst>
              <a:cxn ang="T4">
                <a:pos x="T0" y="T1"/>
              </a:cxn>
              <a:cxn ang="T5">
                <a:pos x="T2" y="T3"/>
              </a:cxn>
            </a:cxnLst>
            <a:rect l="0" t="0" r="r" b="b"/>
            <a:pathLst>
              <a:path w="12700" h="4305300">
                <a:moveTo>
                  <a:pt x="0" y="4305300"/>
                </a:moveTo>
                <a:lnTo>
                  <a:pt x="12700" y="0"/>
                </a:lnTo>
              </a:path>
            </a:pathLst>
          </a:custGeom>
          <a:noFill/>
          <a:ln w="25400">
            <a:solidFill>
              <a:srgbClr val="000000"/>
            </a:solidFill>
            <a:prstDash val="lgDash"/>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6" name="object 36">
            <a:extLst>
              <a:ext uri="{FF2B5EF4-FFF2-40B4-BE49-F238E27FC236}">
                <a16:creationId xmlns:a16="http://schemas.microsoft.com/office/drawing/2014/main" id="{582CF8AC-9017-40F9-B1EA-A98EB97EB414}"/>
              </a:ext>
            </a:extLst>
          </p:cNvPr>
          <p:cNvSpPr txBox="1"/>
          <p:nvPr/>
        </p:nvSpPr>
        <p:spPr>
          <a:xfrm>
            <a:off x="4303713" y="4964113"/>
            <a:ext cx="1344612" cy="138112"/>
          </a:xfrm>
          <a:prstGeom prst="rect">
            <a:avLst/>
          </a:prstGeom>
        </p:spPr>
        <p:txBody>
          <a:bodyPr lIns="0" tIns="8930" rIns="0" bIns="0">
            <a:spAutoFit/>
          </a:bodyPr>
          <a:lstStyle/>
          <a:p>
            <a:pPr marL="8929">
              <a:spcBef>
                <a:spcPts val="70"/>
              </a:spcBef>
              <a:defRPr/>
            </a:pPr>
            <a:r>
              <a:rPr sz="844" b="1" spc="-46" dirty="0">
                <a:latin typeface="Arial Black"/>
                <a:cs typeface="Arial Black"/>
              </a:rPr>
              <a:t>跨职能</a:t>
            </a:r>
            <a:r>
              <a:rPr sz="844" b="1" spc="-77" dirty="0">
                <a:latin typeface="Arial Black"/>
                <a:cs typeface="Arial Black"/>
              </a:rPr>
              <a:t> </a:t>
            </a:r>
            <a:r>
              <a:rPr sz="844" b="1" spc="-63" dirty="0">
                <a:latin typeface="Arial Black"/>
                <a:cs typeface="Arial Black"/>
              </a:rPr>
              <a:t>团队。。。</a:t>
            </a:r>
            <a:endParaRPr sz="844">
              <a:latin typeface="Arial Black"/>
              <a:cs typeface="Arial Black"/>
            </a:endParaRPr>
          </a:p>
        </p:txBody>
      </p:sp>
      <p:sp>
        <p:nvSpPr>
          <p:cNvPr id="124965" name="object 37">
            <a:extLst>
              <a:ext uri="{FF2B5EF4-FFF2-40B4-BE49-F238E27FC236}">
                <a16:creationId xmlns:a16="http://schemas.microsoft.com/office/drawing/2014/main" id="{27E8EA5F-986C-40EE-9C76-84CE64E8FDA5}"/>
              </a:ext>
            </a:extLst>
          </p:cNvPr>
          <p:cNvSpPr txBox="1">
            <a:spLocks noChangeArrowheads="1"/>
          </p:cNvSpPr>
          <p:nvPr/>
        </p:nvSpPr>
        <p:spPr bwMode="auto">
          <a:xfrm>
            <a:off x="6807200" y="4940300"/>
            <a:ext cx="1719263"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8930" rIns="0" bIns="0">
            <a:spAutoFit/>
          </a:bodyPr>
          <a:lstStyle>
            <a:lvl1pPr marL="490538" indent="-481013">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18000"/>
              </a:lnSpc>
              <a:spcBef>
                <a:spcPts val="75"/>
              </a:spcBef>
            </a:pPr>
            <a:r>
              <a:rPr lang="zh-CN" altLang="zh-CN" sz="800" b="1">
                <a:latin typeface="Arial Black" panose="020B0A04020102020204" pitchFamily="34" charset="0"/>
              </a:rPr>
              <a:t>围绕能力而组织, 因为康威定律</a:t>
            </a:r>
            <a:endParaRPr lang="zh-CN" altLang="zh-CN" sz="800">
              <a:latin typeface="Arial Black" panose="020B0A04020102020204" pitchFamily="34" charset="0"/>
            </a:endParaRPr>
          </a:p>
        </p:txBody>
      </p:sp>
      <p:sp>
        <p:nvSpPr>
          <p:cNvPr id="124966" name="object 38">
            <a:extLst>
              <a:ext uri="{FF2B5EF4-FFF2-40B4-BE49-F238E27FC236}">
                <a16:creationId xmlns:a16="http://schemas.microsoft.com/office/drawing/2014/main" id="{3B56993D-D02D-40F8-950D-5B24A634BFAA}"/>
              </a:ext>
            </a:extLst>
          </p:cNvPr>
          <p:cNvSpPr>
            <a:spLocks noChangeArrowheads="1"/>
          </p:cNvSpPr>
          <p:nvPr/>
        </p:nvSpPr>
        <p:spPr bwMode="auto">
          <a:xfrm>
            <a:off x="3294063" y="1685925"/>
            <a:ext cx="1143000" cy="1214438"/>
          </a:xfrm>
          <a:prstGeom prst="rect">
            <a:avLst/>
          </a:prstGeom>
          <a:blipFill dpi="0" rotWithShape="1">
            <a:blip r:embed="rId1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4967" name="object 39">
            <a:extLst>
              <a:ext uri="{FF2B5EF4-FFF2-40B4-BE49-F238E27FC236}">
                <a16:creationId xmlns:a16="http://schemas.microsoft.com/office/drawing/2014/main" id="{4843D84B-4191-4E0B-8A5E-FF62DC86A2CD}"/>
              </a:ext>
            </a:extLst>
          </p:cNvPr>
          <p:cNvSpPr>
            <a:spLocks/>
          </p:cNvSpPr>
          <p:nvPr/>
        </p:nvSpPr>
        <p:spPr bwMode="auto">
          <a:xfrm>
            <a:off x="3348038" y="1720850"/>
            <a:ext cx="1033462" cy="1101725"/>
          </a:xfrm>
          <a:custGeom>
            <a:avLst/>
            <a:gdLst>
              <a:gd name="T0" fmla="*/ 176385 w 1470660"/>
              <a:gd name="T1" fmla="*/ 0 h 1567814"/>
              <a:gd name="T2" fmla="*/ 75593 w 1470660"/>
              <a:gd name="T3" fmla="*/ 0 h 1567814"/>
              <a:gd name="T4" fmla="*/ 0 w 1470660"/>
              <a:gd name="T5" fmla="*/ 80563 h 1567814"/>
              <a:gd name="T6" fmla="*/ 0 w 1470660"/>
              <a:gd name="T7" fmla="*/ 187983 h 1567814"/>
              <a:gd name="T8" fmla="*/ 75593 w 1470660"/>
              <a:gd name="T9" fmla="*/ 268547 h 1567814"/>
              <a:gd name="T10" fmla="*/ 176385 w 1470660"/>
              <a:gd name="T11" fmla="*/ 268547 h 1567814"/>
              <a:gd name="T12" fmla="*/ 251978 w 1470660"/>
              <a:gd name="T13" fmla="*/ 187983 h 1567814"/>
              <a:gd name="T14" fmla="*/ 251978 w 1470660"/>
              <a:gd name="T15" fmla="*/ 80563 h 1567814"/>
              <a:gd name="T16" fmla="*/ 176385 w 1470660"/>
              <a:gd name="T17" fmla="*/ 0 h 15678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70660" h="1567814">
                <a:moveTo>
                  <a:pt x="1029319" y="0"/>
                </a:moveTo>
                <a:lnTo>
                  <a:pt x="441137" y="0"/>
                </a:lnTo>
                <a:lnTo>
                  <a:pt x="0" y="470162"/>
                </a:lnTo>
                <a:lnTo>
                  <a:pt x="0" y="1097046"/>
                </a:lnTo>
                <a:lnTo>
                  <a:pt x="441137" y="1567209"/>
                </a:lnTo>
                <a:lnTo>
                  <a:pt x="1029319" y="1567209"/>
                </a:lnTo>
                <a:lnTo>
                  <a:pt x="1470456" y="1097046"/>
                </a:lnTo>
                <a:lnTo>
                  <a:pt x="1470456" y="470162"/>
                </a:lnTo>
                <a:lnTo>
                  <a:pt x="10293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4968" name="object 40">
            <a:extLst>
              <a:ext uri="{FF2B5EF4-FFF2-40B4-BE49-F238E27FC236}">
                <a16:creationId xmlns:a16="http://schemas.microsoft.com/office/drawing/2014/main" id="{DEF70423-BF0A-4A1C-A244-6AF1E1D55D64}"/>
              </a:ext>
            </a:extLst>
          </p:cNvPr>
          <p:cNvSpPr>
            <a:spLocks/>
          </p:cNvSpPr>
          <p:nvPr/>
        </p:nvSpPr>
        <p:spPr bwMode="auto">
          <a:xfrm>
            <a:off x="3348038" y="1722438"/>
            <a:ext cx="1035050" cy="1098550"/>
          </a:xfrm>
          <a:custGeom>
            <a:avLst/>
            <a:gdLst>
              <a:gd name="T0" fmla="*/ 75552 w 1473200"/>
              <a:gd name="T1" fmla="*/ 0 h 1562100"/>
              <a:gd name="T2" fmla="*/ 176248 w 1473200"/>
              <a:gd name="T3" fmla="*/ 0 h 1562100"/>
              <a:gd name="T4" fmla="*/ 252209 w 1473200"/>
              <a:gd name="T5" fmla="*/ 80562 h 1562100"/>
              <a:gd name="T6" fmla="*/ 252209 w 1473200"/>
              <a:gd name="T7" fmla="*/ 188393 h 1562100"/>
              <a:gd name="T8" fmla="*/ 176248 w 1473200"/>
              <a:gd name="T9" fmla="*/ 268698 h 1562100"/>
              <a:gd name="T10" fmla="*/ 75552 w 1473200"/>
              <a:gd name="T11" fmla="*/ 268698 h 1562100"/>
              <a:gd name="T12" fmla="*/ 0 w 1473200"/>
              <a:gd name="T13" fmla="*/ 188393 h 1562100"/>
              <a:gd name="T14" fmla="*/ 0 w 1473200"/>
              <a:gd name="T15" fmla="*/ 80562 h 1562100"/>
              <a:gd name="T16" fmla="*/ 75552 w 1473200"/>
              <a:gd name="T17" fmla="*/ 0 h 15621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73200" h="1562100">
                <a:moveTo>
                  <a:pt x="441314" y="0"/>
                </a:moveTo>
                <a:lnTo>
                  <a:pt x="1029497" y="0"/>
                </a:lnTo>
                <a:lnTo>
                  <a:pt x="1473200" y="468358"/>
                </a:lnTo>
                <a:lnTo>
                  <a:pt x="1473200" y="1095241"/>
                </a:lnTo>
                <a:lnTo>
                  <a:pt x="1029497" y="1562100"/>
                </a:lnTo>
                <a:lnTo>
                  <a:pt x="441314" y="1562100"/>
                </a:lnTo>
                <a:lnTo>
                  <a:pt x="0" y="1095241"/>
                </a:lnTo>
                <a:lnTo>
                  <a:pt x="0" y="468358"/>
                </a:lnTo>
                <a:lnTo>
                  <a:pt x="441314" y="0"/>
                </a:lnTo>
                <a:close/>
              </a:path>
            </a:pathLst>
          </a:custGeom>
          <a:noFill/>
          <a:ln w="25400">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4969" name="object 41">
            <a:extLst>
              <a:ext uri="{FF2B5EF4-FFF2-40B4-BE49-F238E27FC236}">
                <a16:creationId xmlns:a16="http://schemas.microsoft.com/office/drawing/2014/main" id="{B5CF9B00-35C5-4F1A-AE40-39F73B55ED29}"/>
              </a:ext>
            </a:extLst>
          </p:cNvPr>
          <p:cNvSpPr>
            <a:spLocks noChangeArrowheads="1"/>
          </p:cNvSpPr>
          <p:nvPr/>
        </p:nvSpPr>
        <p:spPr bwMode="auto">
          <a:xfrm>
            <a:off x="3910013" y="2062163"/>
            <a:ext cx="374650" cy="481012"/>
          </a:xfrm>
          <a:prstGeom prst="rect">
            <a:avLst/>
          </a:prstGeom>
          <a:blipFill dpi="0" rotWithShape="1">
            <a:blip r:embed="rId1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4970" name="object 42">
            <a:extLst>
              <a:ext uri="{FF2B5EF4-FFF2-40B4-BE49-F238E27FC236}">
                <a16:creationId xmlns:a16="http://schemas.microsoft.com/office/drawing/2014/main" id="{14E7A0AE-6716-47D8-839D-5480F8F61AC3}"/>
              </a:ext>
            </a:extLst>
          </p:cNvPr>
          <p:cNvSpPr>
            <a:spLocks/>
          </p:cNvSpPr>
          <p:nvPr/>
        </p:nvSpPr>
        <p:spPr bwMode="auto">
          <a:xfrm>
            <a:off x="3973513" y="2095500"/>
            <a:ext cx="261937" cy="371475"/>
          </a:xfrm>
          <a:custGeom>
            <a:avLst/>
            <a:gdLst>
              <a:gd name="T0" fmla="*/ 32276 w 370839"/>
              <a:gd name="T1" fmla="*/ 1 h 527050"/>
              <a:gd name="T2" fmla="*/ 24275 w 370839"/>
              <a:gd name="T3" fmla="*/ 1481 h 527050"/>
              <a:gd name="T4" fmla="*/ 13074 w 370839"/>
              <a:gd name="T5" fmla="*/ 11070 h 527050"/>
              <a:gd name="T6" fmla="*/ 10267 w 370839"/>
              <a:gd name="T7" fmla="*/ 25490 h 527050"/>
              <a:gd name="T8" fmla="*/ 14836 w 370839"/>
              <a:gd name="T9" fmla="*/ 35832 h 527050"/>
              <a:gd name="T10" fmla="*/ 19970 w 370839"/>
              <a:gd name="T11" fmla="*/ 40172 h 527050"/>
              <a:gd name="T12" fmla="*/ 22163 w 370839"/>
              <a:gd name="T13" fmla="*/ 42723 h 527050"/>
              <a:gd name="T14" fmla="*/ 20721 w 370839"/>
              <a:gd name="T15" fmla="*/ 45133 h 527050"/>
              <a:gd name="T16" fmla="*/ 12193 w 370839"/>
              <a:gd name="T17" fmla="*/ 56271 h 527050"/>
              <a:gd name="T18" fmla="*/ 3111 w 370839"/>
              <a:gd name="T19" fmla="*/ 67872 h 527050"/>
              <a:gd name="T20" fmla="*/ 75 w 370839"/>
              <a:gd name="T21" fmla="*/ 81435 h 527050"/>
              <a:gd name="T22" fmla="*/ 8427 w 370839"/>
              <a:gd name="T23" fmla="*/ 89869 h 527050"/>
              <a:gd name="T24" fmla="*/ 26146 w 370839"/>
              <a:gd name="T25" fmla="*/ 91296 h 527050"/>
              <a:gd name="T26" fmla="*/ 49703 w 370839"/>
              <a:gd name="T27" fmla="*/ 91643 h 527050"/>
              <a:gd name="T28" fmla="*/ 57552 w 370839"/>
              <a:gd name="T29" fmla="*/ 90424 h 527050"/>
              <a:gd name="T30" fmla="*/ 65190 w 370839"/>
              <a:gd name="T31" fmla="*/ 82107 h 527050"/>
              <a:gd name="T32" fmla="*/ 61607 w 370839"/>
              <a:gd name="T33" fmla="*/ 69129 h 527050"/>
              <a:gd name="T34" fmla="*/ 53766 w 370839"/>
              <a:gd name="T35" fmla="*/ 57534 h 527050"/>
              <a:gd name="T36" fmla="*/ 43899 w 370839"/>
              <a:gd name="T37" fmla="*/ 41509 h 527050"/>
              <a:gd name="T38" fmla="*/ 52098 w 370839"/>
              <a:gd name="T39" fmla="*/ 33215 h 527050"/>
              <a:gd name="T40" fmla="*/ 34810 w 370839"/>
              <a:gd name="T41" fmla="*/ 30432 h 527050"/>
              <a:gd name="T42" fmla="*/ 29466 w 370839"/>
              <a:gd name="T43" fmla="*/ 28205 h 527050"/>
              <a:gd name="T44" fmla="*/ 27213 w 370839"/>
              <a:gd name="T45" fmla="*/ 22872 h 527050"/>
              <a:gd name="T46" fmla="*/ 29476 w 370839"/>
              <a:gd name="T47" fmla="*/ 16832 h 527050"/>
              <a:gd name="T48" fmla="*/ 35204 w 370839"/>
              <a:gd name="T49" fmla="*/ 14375 h 527050"/>
              <a:gd name="T50" fmla="*/ 53297 w 370839"/>
              <a:gd name="T51" fmla="*/ 11657 h 527050"/>
              <a:gd name="T52" fmla="*/ 40046 w 370839"/>
              <a:gd name="T53" fmla="*/ 886 h 527050"/>
              <a:gd name="T54" fmla="*/ 32516 w 370839"/>
              <a:gd name="T55" fmla="*/ 0 h 527050"/>
              <a:gd name="T56" fmla="*/ 35204 w 370839"/>
              <a:gd name="T57" fmla="*/ 14375 h 527050"/>
              <a:gd name="T58" fmla="*/ 40610 w 370839"/>
              <a:gd name="T59" fmla="*/ 16566 h 527050"/>
              <a:gd name="T60" fmla="*/ 42822 w 370839"/>
              <a:gd name="T61" fmla="*/ 22011 h 527050"/>
              <a:gd name="T62" fmla="*/ 40587 w 370839"/>
              <a:gd name="T63" fmla="*/ 28034 h 527050"/>
              <a:gd name="T64" fmla="*/ 34868 w 370839"/>
              <a:gd name="T65" fmla="*/ 30432 h 527050"/>
              <a:gd name="T66" fmla="*/ 54299 w 370839"/>
              <a:gd name="T67" fmla="*/ 27164 h 527050"/>
              <a:gd name="T68" fmla="*/ 54663 w 370839"/>
              <a:gd name="T69" fmla="*/ 15843 h 5270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70839" h="527050">
                <a:moveTo>
                  <a:pt x="184945" y="0"/>
                </a:moveTo>
                <a:lnTo>
                  <a:pt x="183578" y="8"/>
                </a:lnTo>
                <a:lnTo>
                  <a:pt x="182918" y="8"/>
                </a:lnTo>
                <a:lnTo>
                  <a:pt x="138068" y="8515"/>
                </a:lnTo>
                <a:lnTo>
                  <a:pt x="101227" y="30879"/>
                </a:lnTo>
                <a:lnTo>
                  <a:pt x="74360" y="63645"/>
                </a:lnTo>
                <a:lnTo>
                  <a:pt x="59428" y="103355"/>
                </a:lnTo>
                <a:lnTo>
                  <a:pt x="58396" y="146553"/>
                </a:lnTo>
                <a:lnTo>
                  <a:pt x="73225" y="189781"/>
                </a:lnTo>
                <a:lnTo>
                  <a:pt x="84382" y="206012"/>
                </a:lnTo>
                <a:lnTo>
                  <a:pt x="98013" y="219716"/>
                </a:lnTo>
                <a:lnTo>
                  <a:pt x="113586" y="230957"/>
                </a:lnTo>
                <a:lnTo>
                  <a:pt x="130568" y="239803"/>
                </a:lnTo>
                <a:lnTo>
                  <a:pt x="126059" y="245626"/>
                </a:lnTo>
                <a:lnTo>
                  <a:pt x="121802" y="252191"/>
                </a:lnTo>
                <a:lnTo>
                  <a:pt x="117855" y="259481"/>
                </a:lnTo>
                <a:lnTo>
                  <a:pt x="90914" y="298465"/>
                </a:lnTo>
                <a:lnTo>
                  <a:pt x="69353" y="323515"/>
                </a:lnTo>
                <a:lnTo>
                  <a:pt x="47004" y="349231"/>
                </a:lnTo>
                <a:lnTo>
                  <a:pt x="17697" y="390210"/>
                </a:lnTo>
                <a:lnTo>
                  <a:pt x="0" y="431811"/>
                </a:lnTo>
                <a:lnTo>
                  <a:pt x="425" y="468188"/>
                </a:lnTo>
                <a:lnTo>
                  <a:pt x="17044" y="497194"/>
                </a:lnTo>
                <a:lnTo>
                  <a:pt x="47929" y="516684"/>
                </a:lnTo>
                <a:lnTo>
                  <a:pt x="91152" y="524513"/>
                </a:lnTo>
                <a:lnTo>
                  <a:pt x="148709" y="524882"/>
                </a:lnTo>
                <a:lnTo>
                  <a:pt x="226452" y="526508"/>
                </a:lnTo>
                <a:lnTo>
                  <a:pt x="282702" y="526877"/>
                </a:lnTo>
                <a:lnTo>
                  <a:pt x="285783" y="526877"/>
                </a:lnTo>
                <a:lnTo>
                  <a:pt x="327340" y="519870"/>
                </a:lnTo>
                <a:lnTo>
                  <a:pt x="356222" y="500679"/>
                </a:lnTo>
                <a:lnTo>
                  <a:pt x="370787" y="472048"/>
                </a:lnTo>
                <a:lnTo>
                  <a:pt x="369394" y="436721"/>
                </a:lnTo>
                <a:lnTo>
                  <a:pt x="350402" y="397441"/>
                </a:lnTo>
                <a:lnTo>
                  <a:pt x="323084" y="358010"/>
                </a:lnTo>
                <a:lnTo>
                  <a:pt x="305810" y="330781"/>
                </a:lnTo>
                <a:lnTo>
                  <a:pt x="265312" y="260901"/>
                </a:lnTo>
                <a:lnTo>
                  <a:pt x="249689" y="238643"/>
                </a:lnTo>
                <a:lnTo>
                  <a:pt x="276383" y="218566"/>
                </a:lnTo>
                <a:lnTo>
                  <a:pt x="296320" y="190964"/>
                </a:lnTo>
                <a:lnTo>
                  <a:pt x="302079" y="174962"/>
                </a:lnTo>
                <a:lnTo>
                  <a:pt x="197995" y="174962"/>
                </a:lnTo>
                <a:lnTo>
                  <a:pt x="181276" y="171474"/>
                </a:lnTo>
                <a:lnTo>
                  <a:pt x="167596" y="162158"/>
                </a:lnTo>
                <a:lnTo>
                  <a:pt x="158312" y="148378"/>
                </a:lnTo>
                <a:lnTo>
                  <a:pt x="154780" y="131499"/>
                </a:lnTo>
                <a:lnTo>
                  <a:pt x="158093" y="112272"/>
                </a:lnTo>
                <a:lnTo>
                  <a:pt x="167655" y="96771"/>
                </a:lnTo>
                <a:lnTo>
                  <a:pt x="182143" y="86420"/>
                </a:lnTo>
                <a:lnTo>
                  <a:pt x="200231" y="82643"/>
                </a:lnTo>
                <a:lnTo>
                  <a:pt x="308184" y="82643"/>
                </a:lnTo>
                <a:lnTo>
                  <a:pt x="303137" y="67022"/>
                </a:lnTo>
                <a:lnTo>
                  <a:pt x="266850" y="23333"/>
                </a:lnTo>
                <a:lnTo>
                  <a:pt x="227770" y="5095"/>
                </a:lnTo>
                <a:lnTo>
                  <a:pt x="206732" y="1181"/>
                </a:lnTo>
                <a:lnTo>
                  <a:pt x="184945" y="0"/>
                </a:lnTo>
                <a:close/>
              </a:path>
              <a:path w="370839" h="527050">
                <a:moveTo>
                  <a:pt x="308184" y="82643"/>
                </a:moveTo>
                <a:lnTo>
                  <a:pt x="200231" y="82643"/>
                </a:lnTo>
                <a:lnTo>
                  <a:pt x="217292" y="85996"/>
                </a:lnTo>
                <a:lnTo>
                  <a:pt x="230980" y="95242"/>
                </a:lnTo>
                <a:lnTo>
                  <a:pt x="240137" y="109164"/>
                </a:lnTo>
                <a:lnTo>
                  <a:pt x="243566" y="126546"/>
                </a:lnTo>
                <a:lnTo>
                  <a:pt x="240278" y="145838"/>
                </a:lnTo>
                <a:lnTo>
                  <a:pt x="230849" y="161178"/>
                </a:lnTo>
                <a:lnTo>
                  <a:pt x="216468" y="171306"/>
                </a:lnTo>
                <a:lnTo>
                  <a:pt x="198325" y="174962"/>
                </a:lnTo>
                <a:lnTo>
                  <a:pt x="302079" y="174962"/>
                </a:lnTo>
                <a:lnTo>
                  <a:pt x="308842" y="156169"/>
                </a:lnTo>
                <a:lnTo>
                  <a:pt x="313289" y="114514"/>
                </a:lnTo>
                <a:lnTo>
                  <a:pt x="310911" y="91085"/>
                </a:lnTo>
                <a:lnTo>
                  <a:pt x="308184" y="82643"/>
                </a:lnTo>
                <a:close/>
              </a:path>
            </a:pathLst>
          </a:custGeom>
          <a:solidFill>
            <a:srgbClr val="81C3C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4971" name="object 43">
            <a:extLst>
              <a:ext uri="{FF2B5EF4-FFF2-40B4-BE49-F238E27FC236}">
                <a16:creationId xmlns:a16="http://schemas.microsoft.com/office/drawing/2014/main" id="{68AD2ACF-9D39-4AB8-8F5E-12E9ECB8D126}"/>
              </a:ext>
            </a:extLst>
          </p:cNvPr>
          <p:cNvSpPr>
            <a:spLocks noChangeArrowheads="1"/>
          </p:cNvSpPr>
          <p:nvPr/>
        </p:nvSpPr>
        <p:spPr bwMode="auto">
          <a:xfrm>
            <a:off x="4073525" y="2141538"/>
            <a:ext cx="80963" cy="88900"/>
          </a:xfrm>
          <a:prstGeom prst="rect">
            <a:avLst/>
          </a:prstGeom>
          <a:blipFill dpi="0" rotWithShape="1">
            <a:blip r:embed="rId2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4972" name="object 44">
            <a:extLst>
              <a:ext uri="{FF2B5EF4-FFF2-40B4-BE49-F238E27FC236}">
                <a16:creationId xmlns:a16="http://schemas.microsoft.com/office/drawing/2014/main" id="{60C27C05-485B-4C6E-8301-584061FE8232}"/>
              </a:ext>
            </a:extLst>
          </p:cNvPr>
          <p:cNvSpPr>
            <a:spLocks/>
          </p:cNvSpPr>
          <p:nvPr/>
        </p:nvSpPr>
        <p:spPr bwMode="auto">
          <a:xfrm>
            <a:off x="3973513" y="2095500"/>
            <a:ext cx="261937" cy="369888"/>
          </a:xfrm>
          <a:custGeom>
            <a:avLst/>
            <a:gdLst>
              <a:gd name="T0" fmla="*/ 22005 w 370839"/>
              <a:gd name="T1" fmla="*/ 41636 h 526414"/>
              <a:gd name="T2" fmla="*/ 22163 w 370839"/>
              <a:gd name="T3" fmla="*/ 42072 h 526414"/>
              <a:gd name="T4" fmla="*/ 21415 w 370839"/>
              <a:gd name="T5" fmla="*/ 43196 h 526414"/>
              <a:gd name="T6" fmla="*/ 20721 w 370839"/>
              <a:gd name="T7" fmla="*/ 44444 h 526414"/>
              <a:gd name="T8" fmla="*/ 15984 w 370839"/>
              <a:gd name="T9" fmla="*/ 51122 h 526414"/>
              <a:gd name="T10" fmla="*/ 12193 w 370839"/>
              <a:gd name="T11" fmla="*/ 55413 h 526414"/>
              <a:gd name="T12" fmla="*/ 8264 w 370839"/>
              <a:gd name="T13" fmla="*/ 59817 h 526414"/>
              <a:gd name="T14" fmla="*/ 3111 w 370839"/>
              <a:gd name="T15" fmla="*/ 66836 h 526414"/>
              <a:gd name="T16" fmla="*/ 0 w 370839"/>
              <a:gd name="T17" fmla="*/ 73959 h 526414"/>
              <a:gd name="T18" fmla="*/ 75 w 370839"/>
              <a:gd name="T19" fmla="*/ 80170 h 526414"/>
              <a:gd name="T20" fmla="*/ 2997 w 370839"/>
              <a:gd name="T21" fmla="*/ 85086 h 526414"/>
              <a:gd name="T22" fmla="*/ 8427 w 370839"/>
              <a:gd name="T23" fmla="*/ 88321 h 526414"/>
              <a:gd name="T24" fmla="*/ 16026 w 370839"/>
              <a:gd name="T25" fmla="*/ 89492 h 526414"/>
              <a:gd name="T26" fmla="*/ 16234 w 370839"/>
              <a:gd name="T27" fmla="*/ 89492 h 526414"/>
              <a:gd name="T28" fmla="*/ 21765 w 370839"/>
              <a:gd name="T29" fmla="*/ 89711 h 526414"/>
              <a:gd name="T30" fmla="*/ 26146 w 370839"/>
              <a:gd name="T31" fmla="*/ 89860 h 526414"/>
              <a:gd name="T32" fmla="*/ 29756 w 370839"/>
              <a:gd name="T33" fmla="*/ 89962 h 526414"/>
              <a:gd name="T34" fmla="*/ 32980 w 370839"/>
              <a:gd name="T35" fmla="*/ 90043 h 526414"/>
              <a:gd name="T36" fmla="*/ 36207 w 370839"/>
              <a:gd name="T37" fmla="*/ 90105 h 526414"/>
              <a:gd name="T38" fmla="*/ 39813 w 370839"/>
              <a:gd name="T39" fmla="*/ 90088 h 526414"/>
              <a:gd name="T40" fmla="*/ 44184 w 370839"/>
              <a:gd name="T41" fmla="*/ 89910 h 526414"/>
              <a:gd name="T42" fmla="*/ 49703 w 370839"/>
              <a:gd name="T43" fmla="*/ 89492 h 526414"/>
              <a:gd name="T44" fmla="*/ 50114 w 370839"/>
              <a:gd name="T45" fmla="*/ 89492 h 526414"/>
              <a:gd name="T46" fmla="*/ 50245 w 370839"/>
              <a:gd name="T47" fmla="*/ 89492 h 526414"/>
              <a:gd name="T48" fmla="*/ 57552 w 370839"/>
              <a:gd name="T49" fmla="*/ 88659 h 526414"/>
              <a:gd name="T50" fmla="*/ 62629 w 370839"/>
              <a:gd name="T51" fmla="*/ 85595 h 526414"/>
              <a:gd name="T52" fmla="*/ 65190 w 370839"/>
              <a:gd name="T53" fmla="*/ 80805 h 526414"/>
              <a:gd name="T54" fmla="*/ 64945 w 370839"/>
              <a:gd name="T55" fmla="*/ 74797 h 526414"/>
              <a:gd name="T56" fmla="*/ 61607 w 370839"/>
              <a:gd name="T57" fmla="*/ 68075 h 526414"/>
              <a:gd name="T58" fmla="*/ 56803 w 370839"/>
              <a:gd name="T59" fmla="*/ 61321 h 526414"/>
              <a:gd name="T60" fmla="*/ 53766 w 370839"/>
              <a:gd name="T61" fmla="*/ 56657 h 526414"/>
              <a:gd name="T62" fmla="*/ 50909 w 370839"/>
              <a:gd name="T63" fmla="*/ 51855 h 526414"/>
              <a:gd name="T64" fmla="*/ 46646 w 370839"/>
              <a:gd name="T65" fmla="*/ 44688 h 526414"/>
              <a:gd name="T66" fmla="*/ 45984 w 370839"/>
              <a:gd name="T67" fmla="*/ 43640 h 526414"/>
              <a:gd name="T68" fmla="*/ 45305 w 370839"/>
              <a:gd name="T69" fmla="*/ 42655 h 526414"/>
              <a:gd name="T70" fmla="*/ 44609 w 370839"/>
              <a:gd name="T71" fmla="*/ 41734 h 526414"/>
              <a:gd name="T72" fmla="*/ 43899 w 370839"/>
              <a:gd name="T73" fmla="*/ 40876 h 526414"/>
              <a:gd name="T74" fmla="*/ 48592 w 370839"/>
              <a:gd name="T75" fmla="*/ 37437 h 526414"/>
              <a:gd name="T76" fmla="*/ 52098 w 370839"/>
              <a:gd name="T77" fmla="*/ 32709 h 526414"/>
              <a:gd name="T78" fmla="*/ 54299 w 370839"/>
              <a:gd name="T79" fmla="*/ 26749 h 526414"/>
              <a:gd name="T80" fmla="*/ 55081 w 370839"/>
              <a:gd name="T81" fmla="*/ 19614 h 526414"/>
              <a:gd name="T82" fmla="*/ 54663 w 370839"/>
              <a:gd name="T83" fmla="*/ 15601 h 526414"/>
              <a:gd name="T84" fmla="*/ 50781 w 370839"/>
              <a:gd name="T85" fmla="*/ 7521 h 526414"/>
              <a:gd name="T86" fmla="*/ 43580 w 370839"/>
              <a:gd name="T87" fmla="*/ 2106 h 526414"/>
              <a:gd name="T88" fmla="*/ 36347 w 370839"/>
              <a:gd name="T89" fmla="*/ 202 h 526414"/>
              <a:gd name="T90" fmla="*/ 32516 w 370839"/>
              <a:gd name="T91" fmla="*/ 0 h 526414"/>
              <a:gd name="T92" fmla="*/ 32398 w 370839"/>
              <a:gd name="T93" fmla="*/ 0 h 526414"/>
              <a:gd name="T94" fmla="*/ 32275 w 370839"/>
              <a:gd name="T95" fmla="*/ 1 h 526414"/>
              <a:gd name="T96" fmla="*/ 32159 w 370839"/>
              <a:gd name="T97" fmla="*/ 1 h 526414"/>
              <a:gd name="T98" fmla="*/ 24275 w 370839"/>
              <a:gd name="T99" fmla="*/ 1459 h 526414"/>
              <a:gd name="T100" fmla="*/ 17797 w 370839"/>
              <a:gd name="T101" fmla="*/ 5290 h 526414"/>
              <a:gd name="T102" fmla="*/ 13074 w 370839"/>
              <a:gd name="T103" fmla="*/ 10902 h 526414"/>
              <a:gd name="T104" fmla="*/ 10448 w 370839"/>
              <a:gd name="T105" fmla="*/ 17703 h 526414"/>
              <a:gd name="T106" fmla="*/ 10267 w 370839"/>
              <a:gd name="T107" fmla="*/ 25102 h 526414"/>
              <a:gd name="T108" fmla="*/ 12874 w 370839"/>
              <a:gd name="T109" fmla="*/ 32506 h 526414"/>
              <a:gd name="T110" fmla="*/ 14820 w 370839"/>
              <a:gd name="T111" fmla="*/ 35295 h 526414"/>
              <a:gd name="T112" fmla="*/ 17114 w 370839"/>
              <a:gd name="T113" fmla="*/ 37703 h 526414"/>
              <a:gd name="T114" fmla="*/ 19569 w 370839"/>
              <a:gd name="T115" fmla="*/ 39796 h 526414"/>
              <a:gd name="T116" fmla="*/ 22005 w 370839"/>
              <a:gd name="T117" fmla="*/ 41636 h 5264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70839" h="526414">
                <a:moveTo>
                  <a:pt x="125163" y="243083"/>
                </a:moveTo>
                <a:lnTo>
                  <a:pt x="126059" y="245626"/>
                </a:lnTo>
                <a:lnTo>
                  <a:pt x="121802" y="252191"/>
                </a:lnTo>
                <a:lnTo>
                  <a:pt x="117855" y="259481"/>
                </a:lnTo>
                <a:lnTo>
                  <a:pt x="90914" y="298465"/>
                </a:lnTo>
                <a:lnTo>
                  <a:pt x="69353" y="323515"/>
                </a:lnTo>
                <a:lnTo>
                  <a:pt x="47004" y="349231"/>
                </a:lnTo>
                <a:lnTo>
                  <a:pt x="17697" y="390210"/>
                </a:lnTo>
                <a:lnTo>
                  <a:pt x="0" y="431795"/>
                </a:lnTo>
                <a:lnTo>
                  <a:pt x="425" y="468058"/>
                </a:lnTo>
                <a:lnTo>
                  <a:pt x="17044" y="496755"/>
                </a:lnTo>
                <a:lnTo>
                  <a:pt x="47929" y="515645"/>
                </a:lnTo>
                <a:lnTo>
                  <a:pt x="91152" y="522483"/>
                </a:lnTo>
                <a:lnTo>
                  <a:pt x="92333" y="522483"/>
                </a:lnTo>
                <a:lnTo>
                  <a:pt x="123797" y="523758"/>
                </a:lnTo>
                <a:lnTo>
                  <a:pt x="148709" y="524629"/>
                </a:lnTo>
                <a:lnTo>
                  <a:pt x="169246" y="525229"/>
                </a:lnTo>
                <a:lnTo>
                  <a:pt x="187581" y="525694"/>
                </a:lnTo>
                <a:lnTo>
                  <a:pt x="205939" y="526060"/>
                </a:lnTo>
                <a:lnTo>
                  <a:pt x="226452" y="525958"/>
                </a:lnTo>
                <a:lnTo>
                  <a:pt x="251309" y="524921"/>
                </a:lnTo>
                <a:lnTo>
                  <a:pt x="282702" y="522483"/>
                </a:lnTo>
                <a:lnTo>
                  <a:pt x="285037" y="522483"/>
                </a:lnTo>
                <a:lnTo>
                  <a:pt x="285783" y="522483"/>
                </a:lnTo>
                <a:lnTo>
                  <a:pt x="327340" y="517620"/>
                </a:lnTo>
                <a:lnTo>
                  <a:pt x="356222" y="499730"/>
                </a:lnTo>
                <a:lnTo>
                  <a:pt x="370787" y="471767"/>
                </a:lnTo>
                <a:lnTo>
                  <a:pt x="369394" y="436686"/>
                </a:lnTo>
                <a:lnTo>
                  <a:pt x="350402" y="397441"/>
                </a:lnTo>
                <a:lnTo>
                  <a:pt x="323084" y="358010"/>
                </a:lnTo>
                <a:lnTo>
                  <a:pt x="305810" y="330781"/>
                </a:lnTo>
                <a:lnTo>
                  <a:pt x="289560" y="302746"/>
                </a:lnTo>
                <a:lnTo>
                  <a:pt x="265312" y="260901"/>
                </a:lnTo>
                <a:lnTo>
                  <a:pt x="261548" y="254782"/>
                </a:lnTo>
                <a:lnTo>
                  <a:pt x="257685" y="249033"/>
                </a:lnTo>
                <a:lnTo>
                  <a:pt x="253730" y="243654"/>
                </a:lnTo>
                <a:lnTo>
                  <a:pt x="249689" y="238643"/>
                </a:lnTo>
                <a:lnTo>
                  <a:pt x="276383" y="218566"/>
                </a:lnTo>
                <a:lnTo>
                  <a:pt x="296320" y="190964"/>
                </a:lnTo>
                <a:lnTo>
                  <a:pt x="308842" y="156169"/>
                </a:lnTo>
                <a:lnTo>
                  <a:pt x="313289" y="114514"/>
                </a:lnTo>
                <a:lnTo>
                  <a:pt x="310911" y="91085"/>
                </a:lnTo>
                <a:lnTo>
                  <a:pt x="288830" y="43910"/>
                </a:lnTo>
                <a:lnTo>
                  <a:pt x="247872" y="12295"/>
                </a:lnTo>
                <a:lnTo>
                  <a:pt x="206732" y="1181"/>
                </a:lnTo>
                <a:lnTo>
                  <a:pt x="184945" y="0"/>
                </a:lnTo>
                <a:lnTo>
                  <a:pt x="184276" y="0"/>
                </a:lnTo>
                <a:lnTo>
                  <a:pt x="183576" y="8"/>
                </a:lnTo>
                <a:lnTo>
                  <a:pt x="182918" y="8"/>
                </a:lnTo>
                <a:lnTo>
                  <a:pt x="138067" y="8515"/>
                </a:lnTo>
                <a:lnTo>
                  <a:pt x="101227" y="30879"/>
                </a:lnTo>
                <a:lnTo>
                  <a:pt x="74359" y="63645"/>
                </a:lnTo>
                <a:lnTo>
                  <a:pt x="59428" y="103355"/>
                </a:lnTo>
                <a:lnTo>
                  <a:pt x="58396" y="146553"/>
                </a:lnTo>
                <a:lnTo>
                  <a:pt x="73225" y="189781"/>
                </a:lnTo>
                <a:lnTo>
                  <a:pt x="84297" y="206064"/>
                </a:lnTo>
                <a:lnTo>
                  <a:pt x="97337" y="220125"/>
                </a:lnTo>
                <a:lnTo>
                  <a:pt x="111306" y="232340"/>
                </a:lnTo>
                <a:lnTo>
                  <a:pt x="125163" y="243083"/>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4973" name="object 45">
            <a:extLst>
              <a:ext uri="{FF2B5EF4-FFF2-40B4-BE49-F238E27FC236}">
                <a16:creationId xmlns:a16="http://schemas.microsoft.com/office/drawing/2014/main" id="{8CE86131-1023-483D-B054-88C0BEE98F4C}"/>
              </a:ext>
            </a:extLst>
          </p:cNvPr>
          <p:cNvSpPr>
            <a:spLocks noChangeArrowheads="1"/>
          </p:cNvSpPr>
          <p:nvPr/>
        </p:nvSpPr>
        <p:spPr bwMode="auto">
          <a:xfrm>
            <a:off x="3651250" y="1820863"/>
            <a:ext cx="419100" cy="517525"/>
          </a:xfrm>
          <a:prstGeom prst="rect">
            <a:avLst/>
          </a:prstGeom>
          <a:blipFill dpi="0" rotWithShape="1">
            <a:blip r:embed="rId2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4974" name="object 46">
            <a:extLst>
              <a:ext uri="{FF2B5EF4-FFF2-40B4-BE49-F238E27FC236}">
                <a16:creationId xmlns:a16="http://schemas.microsoft.com/office/drawing/2014/main" id="{7B423545-9630-47E6-843F-90725BE3D0FB}"/>
              </a:ext>
            </a:extLst>
          </p:cNvPr>
          <p:cNvSpPr>
            <a:spLocks/>
          </p:cNvSpPr>
          <p:nvPr/>
        </p:nvSpPr>
        <p:spPr bwMode="auto">
          <a:xfrm>
            <a:off x="3709988" y="1852613"/>
            <a:ext cx="309562" cy="409575"/>
          </a:xfrm>
          <a:custGeom>
            <a:avLst/>
            <a:gdLst>
              <a:gd name="T0" fmla="*/ 37451 w 440689"/>
              <a:gd name="T1" fmla="*/ 85140 h 581025"/>
              <a:gd name="T2" fmla="*/ 39869 w 440689"/>
              <a:gd name="T3" fmla="*/ 90991 h 581025"/>
              <a:gd name="T4" fmla="*/ 42803 w 440689"/>
              <a:gd name="T5" fmla="*/ 97788 h 581025"/>
              <a:gd name="T6" fmla="*/ 49066 w 440689"/>
              <a:gd name="T7" fmla="*/ 101047 h 581025"/>
              <a:gd name="T8" fmla="*/ 49502 w 440689"/>
              <a:gd name="T9" fmla="*/ 101039 h 581025"/>
              <a:gd name="T10" fmla="*/ 58702 w 440689"/>
              <a:gd name="T11" fmla="*/ 88385 h 581025"/>
              <a:gd name="T12" fmla="*/ 5515 w 440689"/>
              <a:gd name="T13" fmla="*/ 44985 h 581025"/>
              <a:gd name="T14" fmla="*/ 811 w 440689"/>
              <a:gd name="T15" fmla="*/ 46976 h 581025"/>
              <a:gd name="T16" fmla="*/ 3420 w 440689"/>
              <a:gd name="T17" fmla="*/ 58898 h 581025"/>
              <a:gd name="T18" fmla="*/ 13009 w 440689"/>
              <a:gd name="T19" fmla="*/ 72793 h 581025"/>
              <a:gd name="T20" fmla="*/ 11900 w 440689"/>
              <a:gd name="T21" fmla="*/ 80395 h 581025"/>
              <a:gd name="T22" fmla="*/ 9340 w 440689"/>
              <a:gd name="T23" fmla="*/ 89214 h 581025"/>
              <a:gd name="T24" fmla="*/ 12851 w 440689"/>
              <a:gd name="T25" fmla="*/ 96031 h 581025"/>
              <a:gd name="T26" fmla="*/ 19947 w 440689"/>
              <a:gd name="T27" fmla="*/ 97752 h 581025"/>
              <a:gd name="T28" fmla="*/ 32875 w 440689"/>
              <a:gd name="T29" fmla="*/ 86090 h 581025"/>
              <a:gd name="T30" fmla="*/ 58017 w 440689"/>
              <a:gd name="T31" fmla="*/ 84296 h 581025"/>
              <a:gd name="T32" fmla="*/ 56789 w 440689"/>
              <a:gd name="T33" fmla="*/ 78467 h 581025"/>
              <a:gd name="T34" fmla="*/ 58354 w 440689"/>
              <a:gd name="T35" fmla="*/ 72241 h 581025"/>
              <a:gd name="T36" fmla="*/ 64198 w 440689"/>
              <a:gd name="T37" fmla="*/ 68101 h 581025"/>
              <a:gd name="T38" fmla="*/ 75216 w 440689"/>
              <a:gd name="T39" fmla="*/ 57519 h 581025"/>
              <a:gd name="T40" fmla="*/ 44049 w 440689"/>
              <a:gd name="T41" fmla="*/ 56501 h 581025"/>
              <a:gd name="T42" fmla="*/ 19208 w 440689"/>
              <a:gd name="T43" fmla="*/ 53206 h 581025"/>
              <a:gd name="T44" fmla="*/ 9392 w 440689"/>
              <a:gd name="T45" fmla="*/ 46644 h 581025"/>
              <a:gd name="T46" fmla="*/ 5515 w 440689"/>
              <a:gd name="T47" fmla="*/ 44985 h 581025"/>
              <a:gd name="T48" fmla="*/ 69111 w 440689"/>
              <a:gd name="T49" fmla="*/ 50865 h 581025"/>
              <a:gd name="T50" fmla="*/ 64424 w 440689"/>
              <a:gd name="T51" fmla="*/ 52342 h 581025"/>
              <a:gd name="T52" fmla="*/ 52521 w 440689"/>
              <a:gd name="T53" fmla="*/ 56368 h 581025"/>
              <a:gd name="T54" fmla="*/ 47775 w 440689"/>
              <a:gd name="T55" fmla="*/ 57519 h 581025"/>
              <a:gd name="T56" fmla="*/ 71419 w 440689"/>
              <a:gd name="T57" fmla="*/ 50885 h 581025"/>
              <a:gd name="T58" fmla="*/ 28955 w 440689"/>
              <a:gd name="T59" fmla="*/ 2 h 581025"/>
              <a:gd name="T60" fmla="*/ 14128 w 440689"/>
              <a:gd name="T61" fmla="*/ 5658 h 581025"/>
              <a:gd name="T62" fmla="*/ 6417 w 440689"/>
              <a:gd name="T63" fmla="*/ 26853 h 581025"/>
              <a:gd name="T64" fmla="*/ 15319 w 440689"/>
              <a:gd name="T65" fmla="*/ 41634 h 581025"/>
              <a:gd name="T66" fmla="*/ 23162 w 440689"/>
              <a:gd name="T67" fmla="*/ 46699 h 581025"/>
              <a:gd name="T68" fmla="*/ 42011 w 440689"/>
              <a:gd name="T69" fmla="*/ 53206 h 581025"/>
              <a:gd name="T70" fmla="*/ 44741 w 440689"/>
              <a:gd name="T71" fmla="*/ 40947 h 581025"/>
              <a:gd name="T72" fmla="*/ 31551 w 440689"/>
              <a:gd name="T73" fmla="*/ 32058 h 581025"/>
              <a:gd name="T74" fmla="*/ 24407 w 440689"/>
              <a:gd name="T75" fmla="*/ 27187 h 581025"/>
              <a:gd name="T76" fmla="*/ 26088 w 440689"/>
              <a:gd name="T77" fmla="*/ 17732 h 581025"/>
              <a:gd name="T78" fmla="*/ 51391 w 440689"/>
              <a:gd name="T79" fmla="*/ 15143 h 581025"/>
              <a:gd name="T80" fmla="*/ 36912 w 440689"/>
              <a:gd name="T81" fmla="*/ 934 h 581025"/>
              <a:gd name="T82" fmla="*/ 51391 w 440689"/>
              <a:gd name="T83" fmla="*/ 15143 h 581025"/>
              <a:gd name="T84" fmla="*/ 37490 w 440689"/>
              <a:gd name="T85" fmla="*/ 17452 h 581025"/>
              <a:gd name="T86" fmla="*/ 39164 w 440689"/>
              <a:gd name="T87" fmla="*/ 26722 h 581025"/>
              <a:gd name="T88" fmla="*/ 31610 w 440689"/>
              <a:gd name="T89" fmla="*/ 32058 h 581025"/>
              <a:gd name="T90" fmla="*/ 52309 w 440689"/>
              <a:gd name="T91" fmla="*/ 20983 h 58102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40689" h="581025">
                <a:moveTo>
                  <a:pt x="339221" y="484299"/>
                </a:moveTo>
                <a:lnTo>
                  <a:pt x="214071" y="484299"/>
                </a:lnTo>
                <a:lnTo>
                  <a:pt x="218972" y="489151"/>
                </a:lnTo>
                <a:lnTo>
                  <a:pt x="223154" y="498920"/>
                </a:lnTo>
                <a:lnTo>
                  <a:pt x="228184" y="510820"/>
                </a:lnTo>
                <a:lnTo>
                  <a:pt x="233107" y="522761"/>
                </a:lnTo>
                <a:lnTo>
                  <a:pt x="237897" y="534783"/>
                </a:lnTo>
                <a:lnTo>
                  <a:pt x="242496" y="546835"/>
                </a:lnTo>
                <a:lnTo>
                  <a:pt x="250264" y="561812"/>
                </a:lnTo>
                <a:lnTo>
                  <a:pt x="260524" y="572318"/>
                </a:lnTo>
                <a:lnTo>
                  <a:pt x="272867" y="578508"/>
                </a:lnTo>
                <a:lnTo>
                  <a:pt x="286883" y="580537"/>
                </a:lnTo>
                <a:lnTo>
                  <a:pt x="288467" y="580520"/>
                </a:lnTo>
                <a:lnTo>
                  <a:pt x="289268" y="580489"/>
                </a:lnTo>
                <a:lnTo>
                  <a:pt x="289431" y="580489"/>
                </a:lnTo>
                <a:lnTo>
                  <a:pt x="334391" y="563010"/>
                </a:lnTo>
                <a:lnTo>
                  <a:pt x="343898" y="518132"/>
                </a:lnTo>
                <a:lnTo>
                  <a:pt x="343226" y="507791"/>
                </a:lnTo>
                <a:lnTo>
                  <a:pt x="341095" y="493473"/>
                </a:lnTo>
                <a:lnTo>
                  <a:pt x="339221" y="484299"/>
                </a:lnTo>
                <a:close/>
              </a:path>
              <a:path w="440689" h="581025">
                <a:moveTo>
                  <a:pt x="32247" y="258448"/>
                </a:moveTo>
                <a:lnTo>
                  <a:pt x="27510" y="258448"/>
                </a:lnTo>
                <a:lnTo>
                  <a:pt x="14335" y="261496"/>
                </a:lnTo>
                <a:lnTo>
                  <a:pt x="4743" y="269890"/>
                </a:lnTo>
                <a:lnTo>
                  <a:pt x="0" y="282508"/>
                </a:lnTo>
                <a:lnTo>
                  <a:pt x="1372" y="298227"/>
                </a:lnTo>
                <a:lnTo>
                  <a:pt x="19993" y="338380"/>
                </a:lnTo>
                <a:lnTo>
                  <a:pt x="47080" y="377906"/>
                </a:lnTo>
                <a:lnTo>
                  <a:pt x="67598" y="403989"/>
                </a:lnTo>
                <a:lnTo>
                  <a:pt x="76065" y="418212"/>
                </a:lnTo>
                <a:lnTo>
                  <a:pt x="79289" y="432527"/>
                </a:lnTo>
                <a:lnTo>
                  <a:pt x="77162" y="447048"/>
                </a:lnTo>
                <a:lnTo>
                  <a:pt x="69576" y="461886"/>
                </a:lnTo>
                <a:lnTo>
                  <a:pt x="65745" y="467628"/>
                </a:lnTo>
                <a:lnTo>
                  <a:pt x="62198" y="473630"/>
                </a:lnTo>
                <a:lnTo>
                  <a:pt x="54608" y="512557"/>
                </a:lnTo>
                <a:lnTo>
                  <a:pt x="55902" y="520959"/>
                </a:lnTo>
                <a:lnTo>
                  <a:pt x="63463" y="538659"/>
                </a:lnTo>
                <a:lnTo>
                  <a:pt x="75136" y="551718"/>
                </a:lnTo>
                <a:lnTo>
                  <a:pt x="89845" y="559799"/>
                </a:lnTo>
                <a:lnTo>
                  <a:pt x="106512" y="562568"/>
                </a:lnTo>
                <a:lnTo>
                  <a:pt x="116625" y="561610"/>
                </a:lnTo>
                <a:lnTo>
                  <a:pt x="158992" y="534760"/>
                </a:lnTo>
                <a:lnTo>
                  <a:pt x="181149" y="508036"/>
                </a:lnTo>
                <a:lnTo>
                  <a:pt x="192213" y="494607"/>
                </a:lnTo>
                <a:lnTo>
                  <a:pt x="198192" y="487730"/>
                </a:lnTo>
                <a:lnTo>
                  <a:pt x="203551" y="484299"/>
                </a:lnTo>
                <a:lnTo>
                  <a:pt x="339221" y="484299"/>
                </a:lnTo>
                <a:lnTo>
                  <a:pt x="338189" y="479245"/>
                </a:lnTo>
                <a:lnTo>
                  <a:pt x="335005" y="465045"/>
                </a:lnTo>
                <a:lnTo>
                  <a:pt x="332036" y="450810"/>
                </a:lnTo>
                <a:lnTo>
                  <a:pt x="331319" y="437314"/>
                </a:lnTo>
                <a:lnTo>
                  <a:pt x="334432" y="425386"/>
                </a:lnTo>
                <a:lnTo>
                  <a:pt x="341186" y="415045"/>
                </a:lnTo>
                <a:lnTo>
                  <a:pt x="351395" y="406309"/>
                </a:lnTo>
                <a:lnTo>
                  <a:pt x="363305" y="398682"/>
                </a:lnTo>
                <a:lnTo>
                  <a:pt x="375355" y="391257"/>
                </a:lnTo>
                <a:lnTo>
                  <a:pt x="387272" y="383665"/>
                </a:lnTo>
                <a:lnTo>
                  <a:pt x="417980" y="359661"/>
                </a:lnTo>
                <a:lnTo>
                  <a:pt x="439773" y="330460"/>
                </a:lnTo>
                <a:lnTo>
                  <a:pt x="274516" y="330460"/>
                </a:lnTo>
                <a:lnTo>
                  <a:pt x="265132" y="329053"/>
                </a:lnTo>
                <a:lnTo>
                  <a:pt x="257544" y="324611"/>
                </a:lnTo>
                <a:lnTo>
                  <a:pt x="251173" y="316800"/>
                </a:lnTo>
                <a:lnTo>
                  <a:pt x="245632" y="305677"/>
                </a:lnTo>
                <a:lnTo>
                  <a:pt x="112311" y="305677"/>
                </a:lnTo>
                <a:lnTo>
                  <a:pt x="77866" y="284361"/>
                </a:lnTo>
                <a:lnTo>
                  <a:pt x="66619" y="275726"/>
                </a:lnTo>
                <a:lnTo>
                  <a:pt x="54918" y="267977"/>
                </a:lnTo>
                <a:lnTo>
                  <a:pt x="42620" y="261716"/>
                </a:lnTo>
                <a:lnTo>
                  <a:pt x="37343" y="259478"/>
                </a:lnTo>
                <a:lnTo>
                  <a:pt x="32247" y="258448"/>
                </a:lnTo>
                <a:close/>
              </a:path>
              <a:path w="440689" h="581025">
                <a:moveTo>
                  <a:pt x="411154" y="291677"/>
                </a:moveTo>
                <a:lnTo>
                  <a:pt x="407674" y="291677"/>
                </a:lnTo>
                <a:lnTo>
                  <a:pt x="404080" y="292232"/>
                </a:lnTo>
                <a:lnTo>
                  <a:pt x="400486" y="293180"/>
                </a:lnTo>
                <a:lnTo>
                  <a:pt x="388524" y="296744"/>
                </a:lnTo>
                <a:lnTo>
                  <a:pt x="376677" y="300717"/>
                </a:lnTo>
                <a:lnTo>
                  <a:pt x="364871" y="304834"/>
                </a:lnTo>
                <a:lnTo>
                  <a:pt x="322451" y="319044"/>
                </a:lnTo>
                <a:lnTo>
                  <a:pt x="307083" y="323845"/>
                </a:lnTo>
                <a:lnTo>
                  <a:pt x="291555" y="328009"/>
                </a:lnTo>
                <a:lnTo>
                  <a:pt x="284939" y="329577"/>
                </a:lnTo>
                <a:lnTo>
                  <a:pt x="279335" y="330460"/>
                </a:lnTo>
                <a:lnTo>
                  <a:pt x="439773" y="330460"/>
                </a:lnTo>
                <a:lnTo>
                  <a:pt x="423585" y="294446"/>
                </a:lnTo>
                <a:lnTo>
                  <a:pt x="417578" y="292343"/>
                </a:lnTo>
                <a:lnTo>
                  <a:pt x="411154" y="291677"/>
                </a:lnTo>
                <a:close/>
              </a:path>
              <a:path w="440689" h="581025">
                <a:moveTo>
                  <a:pt x="170738" y="0"/>
                </a:moveTo>
                <a:lnTo>
                  <a:pt x="169297" y="10"/>
                </a:lnTo>
                <a:lnTo>
                  <a:pt x="168604" y="10"/>
                </a:lnTo>
                <a:lnTo>
                  <a:pt x="121389" y="8964"/>
                </a:lnTo>
                <a:lnTo>
                  <a:pt x="82607" y="32507"/>
                </a:lnTo>
                <a:lnTo>
                  <a:pt x="54324" y="66999"/>
                </a:lnTo>
                <a:lnTo>
                  <a:pt x="38606" y="108802"/>
                </a:lnTo>
                <a:lnTo>
                  <a:pt x="37519" y="154277"/>
                </a:lnTo>
                <a:lnTo>
                  <a:pt x="53129" y="199783"/>
                </a:lnTo>
                <a:lnTo>
                  <a:pt x="69230" y="221795"/>
                </a:lnTo>
                <a:lnTo>
                  <a:pt x="89565" y="239197"/>
                </a:lnTo>
                <a:lnTo>
                  <a:pt x="112840" y="252153"/>
                </a:lnTo>
                <a:lnTo>
                  <a:pt x="137760" y="260826"/>
                </a:lnTo>
                <a:lnTo>
                  <a:pt x="135425" y="268294"/>
                </a:lnTo>
                <a:lnTo>
                  <a:pt x="117963" y="304220"/>
                </a:lnTo>
                <a:lnTo>
                  <a:pt x="112311" y="305677"/>
                </a:lnTo>
                <a:lnTo>
                  <a:pt x="245632" y="305677"/>
                </a:lnTo>
                <a:lnTo>
                  <a:pt x="233081" y="267761"/>
                </a:lnTo>
                <a:lnTo>
                  <a:pt x="229733" y="255720"/>
                </a:lnTo>
                <a:lnTo>
                  <a:pt x="261595" y="235252"/>
                </a:lnTo>
                <a:lnTo>
                  <a:pt x="285468" y="205615"/>
                </a:lnTo>
                <a:lnTo>
                  <a:pt x="293863" y="184185"/>
                </a:lnTo>
                <a:lnTo>
                  <a:pt x="184475" y="184185"/>
                </a:lnTo>
                <a:lnTo>
                  <a:pt x="166876" y="180512"/>
                </a:lnTo>
                <a:lnTo>
                  <a:pt x="152475" y="170704"/>
                </a:lnTo>
                <a:lnTo>
                  <a:pt x="142701" y="156198"/>
                </a:lnTo>
                <a:lnTo>
                  <a:pt x="138984" y="138430"/>
                </a:lnTo>
                <a:lnTo>
                  <a:pt x="142470" y="118189"/>
                </a:lnTo>
                <a:lnTo>
                  <a:pt x="152536" y="101871"/>
                </a:lnTo>
                <a:lnTo>
                  <a:pt x="167788" y="90975"/>
                </a:lnTo>
                <a:lnTo>
                  <a:pt x="186830" y="87000"/>
                </a:lnTo>
                <a:lnTo>
                  <a:pt x="300472" y="87000"/>
                </a:lnTo>
                <a:lnTo>
                  <a:pt x="295160" y="70555"/>
                </a:lnTo>
                <a:lnTo>
                  <a:pt x="256960" y="24564"/>
                </a:lnTo>
                <a:lnTo>
                  <a:pt x="215820" y="5364"/>
                </a:lnTo>
                <a:lnTo>
                  <a:pt x="193673" y="1244"/>
                </a:lnTo>
                <a:lnTo>
                  <a:pt x="170738" y="0"/>
                </a:lnTo>
                <a:close/>
              </a:path>
              <a:path w="440689" h="581025">
                <a:moveTo>
                  <a:pt x="300472" y="87000"/>
                </a:moveTo>
                <a:lnTo>
                  <a:pt x="186830" y="87000"/>
                </a:lnTo>
                <a:lnTo>
                  <a:pt x="204789" y="90529"/>
                </a:lnTo>
                <a:lnTo>
                  <a:pt x="219199" y="100262"/>
                </a:lnTo>
                <a:lnTo>
                  <a:pt x="228839" y="114918"/>
                </a:lnTo>
                <a:lnTo>
                  <a:pt x="232448" y="133216"/>
                </a:lnTo>
                <a:lnTo>
                  <a:pt x="228987" y="153526"/>
                </a:lnTo>
                <a:lnTo>
                  <a:pt x="219061" y="169674"/>
                </a:lnTo>
                <a:lnTo>
                  <a:pt x="203922" y="180336"/>
                </a:lnTo>
                <a:lnTo>
                  <a:pt x="184822" y="184185"/>
                </a:lnTo>
                <a:lnTo>
                  <a:pt x="293863" y="184185"/>
                </a:lnTo>
                <a:lnTo>
                  <a:pt x="300502" y="167238"/>
                </a:lnTo>
                <a:lnTo>
                  <a:pt x="305847" y="120550"/>
                </a:lnTo>
                <a:lnTo>
                  <a:pt x="303343" y="95886"/>
                </a:lnTo>
                <a:lnTo>
                  <a:pt x="300472" y="87000"/>
                </a:lnTo>
                <a:close/>
              </a:path>
            </a:pathLst>
          </a:custGeom>
          <a:solidFill>
            <a:srgbClr val="2A69A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4975" name="object 47">
            <a:extLst>
              <a:ext uri="{FF2B5EF4-FFF2-40B4-BE49-F238E27FC236}">
                <a16:creationId xmlns:a16="http://schemas.microsoft.com/office/drawing/2014/main" id="{3329DAAD-E794-4D45-B679-D9B0C328F1ED}"/>
              </a:ext>
            </a:extLst>
          </p:cNvPr>
          <p:cNvSpPr>
            <a:spLocks noChangeArrowheads="1"/>
          </p:cNvSpPr>
          <p:nvPr/>
        </p:nvSpPr>
        <p:spPr bwMode="auto">
          <a:xfrm>
            <a:off x="3798888" y="1900238"/>
            <a:ext cx="82550" cy="90487"/>
          </a:xfrm>
          <a:prstGeom prst="rect">
            <a:avLst/>
          </a:prstGeom>
          <a:blipFill dpi="0" rotWithShape="1">
            <a:blip r:embed="rId2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4976" name="object 48">
            <a:extLst>
              <a:ext uri="{FF2B5EF4-FFF2-40B4-BE49-F238E27FC236}">
                <a16:creationId xmlns:a16="http://schemas.microsoft.com/office/drawing/2014/main" id="{0A1384A5-C362-47E5-939D-21D4F90A102C}"/>
              </a:ext>
            </a:extLst>
          </p:cNvPr>
          <p:cNvSpPr>
            <a:spLocks/>
          </p:cNvSpPr>
          <p:nvPr/>
        </p:nvSpPr>
        <p:spPr bwMode="auto">
          <a:xfrm>
            <a:off x="3709988" y="1852613"/>
            <a:ext cx="309562" cy="409575"/>
          </a:xfrm>
          <a:custGeom>
            <a:avLst/>
            <a:gdLst>
              <a:gd name="T0" fmla="*/ 23189 w 440689"/>
              <a:gd name="T1" fmla="*/ 46606 h 581025"/>
              <a:gd name="T2" fmla="*/ 22455 w 440689"/>
              <a:gd name="T3" fmla="*/ 49028 h 581025"/>
              <a:gd name="T4" fmla="*/ 21014 w 440689"/>
              <a:gd name="T5" fmla="*/ 52182 h 581025"/>
              <a:gd name="T6" fmla="*/ 19209 w 440689"/>
              <a:gd name="T7" fmla="*/ 53206 h 581025"/>
              <a:gd name="T8" fmla="*/ 17447 w 440689"/>
              <a:gd name="T9" fmla="*/ 52657 h 581025"/>
              <a:gd name="T10" fmla="*/ 15188 w 440689"/>
              <a:gd name="T11" fmla="*/ 51047 h 581025"/>
              <a:gd name="T12" fmla="*/ 11394 w 440689"/>
              <a:gd name="T13" fmla="*/ 47992 h 581025"/>
              <a:gd name="T14" fmla="*/ 7289 w 440689"/>
              <a:gd name="T15" fmla="*/ 45554 h 581025"/>
              <a:gd name="T16" fmla="*/ 5515 w 440689"/>
              <a:gd name="T17" fmla="*/ 44985 h 581025"/>
              <a:gd name="T18" fmla="*/ 2452 w 440689"/>
              <a:gd name="T19" fmla="*/ 45515 h 581025"/>
              <a:gd name="T20" fmla="*/ 0 w 440689"/>
              <a:gd name="T21" fmla="*/ 49173 h 581025"/>
              <a:gd name="T22" fmla="*/ 3420 w 440689"/>
              <a:gd name="T23" fmla="*/ 58898 h 581025"/>
              <a:gd name="T24" fmla="*/ 11562 w 440689"/>
              <a:gd name="T25" fmla="*/ 70317 h 581025"/>
              <a:gd name="T26" fmla="*/ 13561 w 440689"/>
              <a:gd name="T27" fmla="*/ 75285 h 581025"/>
              <a:gd name="T28" fmla="*/ 11900 w 440689"/>
              <a:gd name="T29" fmla="*/ 80395 h 581025"/>
              <a:gd name="T30" fmla="*/ 10638 w 440689"/>
              <a:gd name="T31" fmla="*/ 82439 h 581025"/>
              <a:gd name="T32" fmla="*/ 9561 w 440689"/>
              <a:gd name="T33" fmla="*/ 90676 h 581025"/>
              <a:gd name="T34" fmla="*/ 12851 w 440689"/>
              <a:gd name="T35" fmla="*/ 96031 h 581025"/>
              <a:gd name="T36" fmla="*/ 18217 w 440689"/>
              <a:gd name="T37" fmla="*/ 97919 h 581025"/>
              <a:gd name="T38" fmla="*/ 27189 w 440689"/>
              <a:gd name="T39" fmla="*/ 93083 h 581025"/>
              <a:gd name="T40" fmla="*/ 32875 w 440689"/>
              <a:gd name="T41" fmla="*/ 86090 h 581025"/>
              <a:gd name="T42" fmla="*/ 34813 w 440689"/>
              <a:gd name="T43" fmla="*/ 84296 h 581025"/>
              <a:gd name="T44" fmla="*/ 36613 w 440689"/>
              <a:gd name="T45" fmla="*/ 84296 h 581025"/>
              <a:gd name="T46" fmla="*/ 41475 w 440689"/>
              <a:gd name="T47" fmla="*/ 95181 h 581025"/>
              <a:gd name="T48" fmla="*/ 44558 w 440689"/>
              <a:gd name="T49" fmla="*/ 99616 h 581025"/>
              <a:gd name="T50" fmla="*/ 49066 w 440689"/>
              <a:gd name="T51" fmla="*/ 101047 h 581025"/>
              <a:gd name="T52" fmla="*/ 49337 w 440689"/>
              <a:gd name="T53" fmla="*/ 101044 h 581025"/>
              <a:gd name="T54" fmla="*/ 49502 w 440689"/>
              <a:gd name="T55" fmla="*/ 100270 h 581025"/>
              <a:gd name="T56" fmla="*/ 58818 w 440689"/>
              <a:gd name="T57" fmla="*/ 90185 h 581025"/>
              <a:gd name="T58" fmla="*/ 58338 w 440689"/>
              <a:gd name="T59" fmla="*/ 85893 h 581025"/>
              <a:gd name="T60" fmla="*/ 57296 w 440689"/>
              <a:gd name="T61" fmla="*/ 80945 h 581025"/>
              <a:gd name="T62" fmla="*/ 60100 w 440689"/>
              <a:gd name="T63" fmla="*/ 70721 h 581025"/>
              <a:gd name="T64" fmla="*/ 66236 w 440689"/>
              <a:gd name="T65" fmla="*/ 66780 h 581025"/>
              <a:gd name="T66" fmla="*/ 75361 w 440689"/>
              <a:gd name="T67" fmla="*/ 56200 h 581025"/>
              <a:gd name="T68" fmla="*/ 70321 w 440689"/>
              <a:gd name="T69" fmla="*/ 50769 h 581025"/>
              <a:gd name="T70" fmla="*/ 62405 w 440689"/>
              <a:gd name="T71" fmla="*/ 53058 h 581025"/>
              <a:gd name="T72" fmla="*/ 57764 w 440689"/>
              <a:gd name="T73" fmla="*/ 54642 h 581025"/>
              <a:gd name="T74" fmla="*/ 52521 w 440689"/>
              <a:gd name="T75" fmla="*/ 56368 h 581025"/>
              <a:gd name="T76" fmla="*/ 48734 w 440689"/>
              <a:gd name="T77" fmla="*/ 57366 h 581025"/>
              <a:gd name="T78" fmla="*/ 46951 w 440689"/>
              <a:gd name="T79" fmla="*/ 57519 h 581025"/>
              <a:gd name="T80" fmla="*/ 39890 w 440689"/>
              <a:gd name="T81" fmla="*/ 46699 h 581025"/>
              <a:gd name="T82" fmla="*/ 44741 w 440689"/>
              <a:gd name="T83" fmla="*/ 40947 h 581025"/>
              <a:gd name="T84" fmla="*/ 51395 w 440689"/>
              <a:gd name="T85" fmla="*/ 29109 h 581025"/>
              <a:gd name="T86" fmla="*/ 51882 w 440689"/>
              <a:gd name="T87" fmla="*/ 16690 h 581025"/>
              <a:gd name="T88" fmla="*/ 40531 w 440689"/>
              <a:gd name="T89" fmla="*/ 2253 h 581025"/>
              <a:gd name="T90" fmla="*/ 29202 w 440689"/>
              <a:gd name="T91" fmla="*/ 0 h 581025"/>
              <a:gd name="T92" fmla="*/ 28955 w 440689"/>
              <a:gd name="T93" fmla="*/ 2 h 581025"/>
              <a:gd name="T94" fmla="*/ 20762 w 440689"/>
              <a:gd name="T95" fmla="*/ 1560 h 581025"/>
              <a:gd name="T96" fmla="*/ 9291 w 440689"/>
              <a:gd name="T97" fmla="*/ 11662 h 581025"/>
              <a:gd name="T98" fmla="*/ 6417 w 440689"/>
              <a:gd name="T99" fmla="*/ 26853 h 581025"/>
              <a:gd name="T100" fmla="*/ 11829 w 440689"/>
              <a:gd name="T101" fmla="*/ 38599 h 581025"/>
              <a:gd name="T102" fmla="*/ 18986 w 440689"/>
              <a:gd name="T103" fmla="*/ 43723 h 58102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40689" h="581025">
                <a:moveTo>
                  <a:pt x="133418" y="258572"/>
                </a:moveTo>
                <a:lnTo>
                  <a:pt x="135581" y="267761"/>
                </a:lnTo>
                <a:lnTo>
                  <a:pt x="133546" y="274758"/>
                </a:lnTo>
                <a:lnTo>
                  <a:pt x="131294" y="281679"/>
                </a:lnTo>
                <a:lnTo>
                  <a:pt x="127233" y="292307"/>
                </a:lnTo>
                <a:lnTo>
                  <a:pt x="122863" y="299792"/>
                </a:lnTo>
                <a:lnTo>
                  <a:pt x="117964" y="304220"/>
                </a:lnTo>
                <a:lnTo>
                  <a:pt x="112312" y="305677"/>
                </a:lnTo>
                <a:lnTo>
                  <a:pt x="107479" y="304884"/>
                </a:lnTo>
                <a:lnTo>
                  <a:pt x="102010" y="302528"/>
                </a:lnTo>
                <a:lnTo>
                  <a:pt x="95815" y="298648"/>
                </a:lnTo>
                <a:lnTo>
                  <a:pt x="88804" y="293278"/>
                </a:lnTo>
                <a:lnTo>
                  <a:pt x="77866" y="284361"/>
                </a:lnTo>
                <a:lnTo>
                  <a:pt x="66619" y="275726"/>
                </a:lnTo>
                <a:lnTo>
                  <a:pt x="54918" y="267977"/>
                </a:lnTo>
                <a:lnTo>
                  <a:pt x="42621" y="261716"/>
                </a:lnTo>
                <a:lnTo>
                  <a:pt x="37344" y="259478"/>
                </a:lnTo>
                <a:lnTo>
                  <a:pt x="32247" y="258448"/>
                </a:lnTo>
                <a:lnTo>
                  <a:pt x="27510" y="258448"/>
                </a:lnTo>
                <a:lnTo>
                  <a:pt x="14335" y="261496"/>
                </a:lnTo>
                <a:lnTo>
                  <a:pt x="4743" y="269890"/>
                </a:lnTo>
                <a:lnTo>
                  <a:pt x="0" y="282508"/>
                </a:lnTo>
                <a:lnTo>
                  <a:pt x="1371" y="298227"/>
                </a:lnTo>
                <a:lnTo>
                  <a:pt x="19993" y="338380"/>
                </a:lnTo>
                <a:lnTo>
                  <a:pt x="47081" y="377906"/>
                </a:lnTo>
                <a:lnTo>
                  <a:pt x="67599" y="403989"/>
                </a:lnTo>
                <a:lnTo>
                  <a:pt x="76066" y="418212"/>
                </a:lnTo>
                <a:lnTo>
                  <a:pt x="79290" y="432527"/>
                </a:lnTo>
                <a:lnTo>
                  <a:pt x="77163" y="447048"/>
                </a:lnTo>
                <a:lnTo>
                  <a:pt x="69576" y="461886"/>
                </a:lnTo>
                <a:lnTo>
                  <a:pt x="65746" y="467628"/>
                </a:lnTo>
                <a:lnTo>
                  <a:pt x="62198" y="473630"/>
                </a:lnTo>
                <a:lnTo>
                  <a:pt x="54608" y="512557"/>
                </a:lnTo>
                <a:lnTo>
                  <a:pt x="55902" y="520959"/>
                </a:lnTo>
                <a:lnTo>
                  <a:pt x="63463" y="538659"/>
                </a:lnTo>
                <a:lnTo>
                  <a:pt x="75137" y="551718"/>
                </a:lnTo>
                <a:lnTo>
                  <a:pt x="89846" y="559799"/>
                </a:lnTo>
                <a:lnTo>
                  <a:pt x="106513" y="562568"/>
                </a:lnTo>
                <a:lnTo>
                  <a:pt x="116625" y="561610"/>
                </a:lnTo>
                <a:lnTo>
                  <a:pt x="158973" y="534783"/>
                </a:lnTo>
                <a:lnTo>
                  <a:pt x="181150" y="508036"/>
                </a:lnTo>
                <a:lnTo>
                  <a:pt x="192214" y="494607"/>
                </a:lnTo>
                <a:lnTo>
                  <a:pt x="198193" y="487730"/>
                </a:lnTo>
                <a:lnTo>
                  <a:pt x="203551" y="484299"/>
                </a:lnTo>
                <a:lnTo>
                  <a:pt x="208354" y="484299"/>
                </a:lnTo>
                <a:lnTo>
                  <a:pt x="214072" y="484299"/>
                </a:lnTo>
                <a:lnTo>
                  <a:pt x="233107" y="522761"/>
                </a:lnTo>
                <a:lnTo>
                  <a:pt x="242497" y="546835"/>
                </a:lnTo>
                <a:lnTo>
                  <a:pt x="250264" y="561812"/>
                </a:lnTo>
                <a:lnTo>
                  <a:pt x="260524" y="572318"/>
                </a:lnTo>
                <a:lnTo>
                  <a:pt x="272868" y="578508"/>
                </a:lnTo>
                <a:lnTo>
                  <a:pt x="286883" y="580537"/>
                </a:lnTo>
                <a:lnTo>
                  <a:pt x="287667" y="580537"/>
                </a:lnTo>
                <a:lnTo>
                  <a:pt x="288467" y="580520"/>
                </a:lnTo>
                <a:lnTo>
                  <a:pt x="289269" y="576072"/>
                </a:lnTo>
                <a:lnTo>
                  <a:pt x="289431" y="576072"/>
                </a:lnTo>
                <a:lnTo>
                  <a:pt x="334392" y="562941"/>
                </a:lnTo>
                <a:lnTo>
                  <a:pt x="343898" y="518132"/>
                </a:lnTo>
                <a:lnTo>
                  <a:pt x="343227" y="507791"/>
                </a:lnTo>
                <a:lnTo>
                  <a:pt x="341095" y="493473"/>
                </a:lnTo>
                <a:lnTo>
                  <a:pt x="338190" y="479245"/>
                </a:lnTo>
                <a:lnTo>
                  <a:pt x="335005" y="465045"/>
                </a:lnTo>
                <a:lnTo>
                  <a:pt x="332037" y="450810"/>
                </a:lnTo>
                <a:lnTo>
                  <a:pt x="351396" y="406309"/>
                </a:lnTo>
                <a:lnTo>
                  <a:pt x="375355" y="391257"/>
                </a:lnTo>
                <a:lnTo>
                  <a:pt x="387273" y="383665"/>
                </a:lnTo>
                <a:lnTo>
                  <a:pt x="417980" y="359661"/>
                </a:lnTo>
                <a:lnTo>
                  <a:pt x="440627" y="322885"/>
                </a:lnTo>
                <a:lnTo>
                  <a:pt x="438550" y="313035"/>
                </a:lnTo>
                <a:lnTo>
                  <a:pt x="411154" y="291677"/>
                </a:lnTo>
                <a:lnTo>
                  <a:pt x="407674" y="291677"/>
                </a:lnTo>
                <a:lnTo>
                  <a:pt x="364871" y="304834"/>
                </a:lnTo>
                <a:lnTo>
                  <a:pt x="353029" y="308830"/>
                </a:lnTo>
                <a:lnTo>
                  <a:pt x="337740" y="313931"/>
                </a:lnTo>
                <a:lnTo>
                  <a:pt x="322451" y="319044"/>
                </a:lnTo>
                <a:lnTo>
                  <a:pt x="307083" y="323845"/>
                </a:lnTo>
                <a:lnTo>
                  <a:pt x="291555" y="328009"/>
                </a:lnTo>
                <a:lnTo>
                  <a:pt x="284939" y="329577"/>
                </a:lnTo>
                <a:lnTo>
                  <a:pt x="279336" y="330460"/>
                </a:lnTo>
                <a:lnTo>
                  <a:pt x="274516" y="330460"/>
                </a:lnTo>
                <a:lnTo>
                  <a:pt x="245437" y="305285"/>
                </a:lnTo>
                <a:lnTo>
                  <a:pt x="233230" y="268294"/>
                </a:lnTo>
                <a:lnTo>
                  <a:pt x="229733" y="255720"/>
                </a:lnTo>
                <a:lnTo>
                  <a:pt x="261595" y="235252"/>
                </a:lnTo>
                <a:lnTo>
                  <a:pt x="285469" y="205615"/>
                </a:lnTo>
                <a:lnTo>
                  <a:pt x="300503" y="167238"/>
                </a:lnTo>
                <a:lnTo>
                  <a:pt x="305847" y="120550"/>
                </a:lnTo>
                <a:lnTo>
                  <a:pt x="303344" y="95886"/>
                </a:lnTo>
                <a:lnTo>
                  <a:pt x="280099" y="46225"/>
                </a:lnTo>
                <a:lnTo>
                  <a:pt x="236982" y="12943"/>
                </a:lnTo>
                <a:lnTo>
                  <a:pt x="193673" y="1244"/>
                </a:lnTo>
                <a:lnTo>
                  <a:pt x="170738" y="0"/>
                </a:lnTo>
                <a:lnTo>
                  <a:pt x="170033" y="0"/>
                </a:lnTo>
                <a:lnTo>
                  <a:pt x="169298" y="10"/>
                </a:lnTo>
                <a:lnTo>
                  <a:pt x="168605" y="10"/>
                </a:lnTo>
                <a:lnTo>
                  <a:pt x="121390" y="8964"/>
                </a:lnTo>
                <a:lnTo>
                  <a:pt x="82608" y="32507"/>
                </a:lnTo>
                <a:lnTo>
                  <a:pt x="54324" y="66999"/>
                </a:lnTo>
                <a:lnTo>
                  <a:pt x="38606" y="108802"/>
                </a:lnTo>
                <a:lnTo>
                  <a:pt x="37519" y="154277"/>
                </a:lnTo>
                <a:lnTo>
                  <a:pt x="53130" y="199783"/>
                </a:lnTo>
                <a:lnTo>
                  <a:pt x="69163" y="221760"/>
                </a:lnTo>
                <a:lnTo>
                  <a:pt x="89023" y="238916"/>
                </a:lnTo>
                <a:lnTo>
                  <a:pt x="111008" y="251202"/>
                </a:lnTo>
                <a:lnTo>
                  <a:pt x="133418" y="258572"/>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4977" name="object 49">
            <a:extLst>
              <a:ext uri="{FF2B5EF4-FFF2-40B4-BE49-F238E27FC236}">
                <a16:creationId xmlns:a16="http://schemas.microsoft.com/office/drawing/2014/main" id="{CCF1BAD0-F355-45E8-9232-07910EC5A5AA}"/>
              </a:ext>
            </a:extLst>
          </p:cNvPr>
          <p:cNvSpPr>
            <a:spLocks noChangeArrowheads="1"/>
          </p:cNvSpPr>
          <p:nvPr/>
        </p:nvSpPr>
        <p:spPr bwMode="auto">
          <a:xfrm>
            <a:off x="3687763" y="2230438"/>
            <a:ext cx="419100" cy="519112"/>
          </a:xfrm>
          <a:prstGeom prst="rect">
            <a:avLst/>
          </a:prstGeom>
          <a:blipFill dpi="0" rotWithShape="1">
            <a:blip r:embed="rId2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4978" name="object 50">
            <a:extLst>
              <a:ext uri="{FF2B5EF4-FFF2-40B4-BE49-F238E27FC236}">
                <a16:creationId xmlns:a16="http://schemas.microsoft.com/office/drawing/2014/main" id="{36DB6851-EDCF-4DBF-ABF4-180A212EDA1D}"/>
              </a:ext>
            </a:extLst>
          </p:cNvPr>
          <p:cNvSpPr>
            <a:spLocks/>
          </p:cNvSpPr>
          <p:nvPr/>
        </p:nvSpPr>
        <p:spPr bwMode="auto">
          <a:xfrm>
            <a:off x="3748088" y="2265363"/>
            <a:ext cx="309562" cy="407987"/>
          </a:xfrm>
          <a:custGeom>
            <a:avLst/>
            <a:gdLst>
              <a:gd name="T0" fmla="*/ 33744 w 440689"/>
              <a:gd name="T1" fmla="*/ 2 h 581025"/>
              <a:gd name="T2" fmla="*/ 26727 w 440689"/>
              <a:gd name="T3" fmla="*/ 1373 h 581025"/>
              <a:gd name="T4" fmla="*/ 16168 w 440689"/>
              <a:gd name="T5" fmla="*/ 10460 h 581025"/>
              <a:gd name="T6" fmla="*/ 11395 w 440689"/>
              <a:gd name="T7" fmla="*/ 24883 h 581025"/>
              <a:gd name="T8" fmla="*/ 14162 w 440689"/>
              <a:gd name="T9" fmla="*/ 40888 h 581025"/>
              <a:gd name="T10" fmla="*/ 12453 w 440689"/>
              <a:gd name="T11" fmla="*/ 51856 h 581025"/>
              <a:gd name="T12" fmla="*/ 4322 w 440689"/>
              <a:gd name="T13" fmla="*/ 59043 h 581025"/>
              <a:gd name="T14" fmla="*/ 0 w 440689"/>
              <a:gd name="T15" fmla="*/ 68304 h 581025"/>
              <a:gd name="T16" fmla="*/ 5521 w 440689"/>
              <a:gd name="T17" fmla="*/ 77285 h 581025"/>
              <a:gd name="T18" fmla="*/ 19933 w 440689"/>
              <a:gd name="T19" fmla="*/ 89656 h 581025"/>
              <a:gd name="T20" fmla="*/ 34308 w 440689"/>
              <a:gd name="T21" fmla="*/ 98825 h 581025"/>
              <a:gd name="T22" fmla="*/ 39953 w 440689"/>
              <a:gd name="T23" fmla="*/ 98866 h 581025"/>
              <a:gd name="T24" fmla="*/ 45227 w 440689"/>
              <a:gd name="T25" fmla="*/ 96911 h 581025"/>
              <a:gd name="T26" fmla="*/ 54510 w 440689"/>
              <a:gd name="T27" fmla="*/ 89642 h 581025"/>
              <a:gd name="T28" fmla="*/ 64144 w 440689"/>
              <a:gd name="T29" fmla="*/ 82382 h 581025"/>
              <a:gd name="T30" fmla="*/ 74630 w 440689"/>
              <a:gd name="T31" fmla="*/ 72498 h 581025"/>
              <a:gd name="T32" fmla="*/ 73465 w 440689"/>
              <a:gd name="T33" fmla="*/ 62921 h 581025"/>
              <a:gd name="T34" fmla="*/ 52226 w 440689"/>
              <a:gd name="T35" fmla="*/ 44165 h 581025"/>
              <a:gd name="T36" fmla="*/ 55213 w 440689"/>
              <a:gd name="T37" fmla="*/ 36717 h 581025"/>
              <a:gd name="T38" fmla="*/ 38776 w 440689"/>
              <a:gd name="T39" fmla="*/ 36459 h 581025"/>
              <a:gd name="T40" fmla="*/ 32423 w 440689"/>
              <a:gd name="T41" fmla="*/ 36377 h 581025"/>
              <a:gd name="T42" fmla="*/ 29699 w 440689"/>
              <a:gd name="T43" fmla="*/ 33027 h 581025"/>
              <a:gd name="T44" fmla="*/ 28633 w 440689"/>
              <a:gd name="T45" fmla="*/ 28332 h 581025"/>
              <a:gd name="T46" fmla="*/ 30918 w 440689"/>
              <a:gd name="T47" fmla="*/ 20849 h 581025"/>
              <a:gd name="T48" fmla="*/ 36700 w 440689"/>
              <a:gd name="T49" fmla="*/ 17805 h 581025"/>
              <a:gd name="T50" fmla="*/ 54959 w 440689"/>
              <a:gd name="T51" fmla="*/ 14440 h 581025"/>
              <a:gd name="T52" fmla="*/ 41585 w 440689"/>
              <a:gd name="T53" fmla="*/ 1098 h 581025"/>
              <a:gd name="T54" fmla="*/ 33987 w 440689"/>
              <a:gd name="T55" fmla="*/ 0 h 581025"/>
              <a:gd name="T56" fmla="*/ 36700 w 440689"/>
              <a:gd name="T57" fmla="*/ 17805 h 581025"/>
              <a:gd name="T58" fmla="*/ 42155 w 440689"/>
              <a:gd name="T59" fmla="*/ 20520 h 581025"/>
              <a:gd name="T60" fmla="*/ 44388 w 440689"/>
              <a:gd name="T61" fmla="*/ 27264 h 581025"/>
              <a:gd name="T62" fmla="*/ 43189 w 440689"/>
              <a:gd name="T63" fmla="*/ 32998 h 581025"/>
              <a:gd name="T64" fmla="*/ 39921 w 440689"/>
              <a:gd name="T65" fmla="*/ 36717 h 581025"/>
              <a:gd name="T66" fmla="*/ 55569 w 440689"/>
              <a:gd name="T67" fmla="*/ 35564 h 581025"/>
              <a:gd name="T68" fmla="*/ 56761 w 440689"/>
              <a:gd name="T69" fmla="*/ 24672 h 581025"/>
              <a:gd name="T70" fmla="*/ 55855 w 440689"/>
              <a:gd name="T71" fmla="*/ 17805 h 581025"/>
              <a:gd name="T72" fmla="*/ 34341 w 440689"/>
              <a:gd name="T73" fmla="*/ 36115 h 581025"/>
              <a:gd name="T74" fmla="*/ 32423 w 440689"/>
              <a:gd name="T75" fmla="*/ 36377 h 581025"/>
              <a:gd name="T76" fmla="*/ 37624 w 440689"/>
              <a:gd name="T77" fmla="*/ 36270 h 581025"/>
              <a:gd name="T78" fmla="*/ 35314 w 440689"/>
              <a:gd name="T79" fmla="*/ 36115 h 58102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440689" h="581025">
                <a:moveTo>
                  <a:pt x="198714" y="0"/>
                </a:moveTo>
                <a:lnTo>
                  <a:pt x="197294" y="12"/>
                </a:lnTo>
                <a:lnTo>
                  <a:pt x="196611" y="12"/>
                </a:lnTo>
                <a:lnTo>
                  <a:pt x="156265" y="8041"/>
                </a:lnTo>
                <a:lnTo>
                  <a:pt x="121810" y="29378"/>
                </a:lnTo>
                <a:lnTo>
                  <a:pt x="94530" y="61275"/>
                </a:lnTo>
                <a:lnTo>
                  <a:pt x="75708" y="100985"/>
                </a:lnTo>
                <a:lnTo>
                  <a:pt x="66624" y="145761"/>
                </a:lnTo>
                <a:lnTo>
                  <a:pt x="68562" y="192855"/>
                </a:lnTo>
                <a:lnTo>
                  <a:pt x="82805" y="239519"/>
                </a:lnTo>
                <a:lnTo>
                  <a:pt x="104380" y="272823"/>
                </a:lnTo>
                <a:lnTo>
                  <a:pt x="72810" y="303763"/>
                </a:lnTo>
                <a:lnTo>
                  <a:pt x="53043" y="322017"/>
                </a:lnTo>
                <a:lnTo>
                  <a:pt x="25271" y="345870"/>
                </a:lnTo>
                <a:lnTo>
                  <a:pt x="4421" y="372182"/>
                </a:lnTo>
                <a:lnTo>
                  <a:pt x="0" y="400118"/>
                </a:lnTo>
                <a:lnTo>
                  <a:pt x="9965" y="427644"/>
                </a:lnTo>
                <a:lnTo>
                  <a:pt x="32278" y="452728"/>
                </a:lnTo>
                <a:lnTo>
                  <a:pt x="68172" y="483057"/>
                </a:lnTo>
                <a:lnTo>
                  <a:pt x="116543" y="525197"/>
                </a:lnTo>
                <a:lnTo>
                  <a:pt x="152436" y="555537"/>
                </a:lnTo>
                <a:lnTo>
                  <a:pt x="200592" y="578905"/>
                </a:lnTo>
                <a:lnTo>
                  <a:pt x="217830" y="580537"/>
                </a:lnTo>
                <a:lnTo>
                  <a:pt x="233603" y="579145"/>
                </a:lnTo>
                <a:lnTo>
                  <a:pt x="249217" y="574899"/>
                </a:lnTo>
                <a:lnTo>
                  <a:pt x="264434" y="567698"/>
                </a:lnTo>
                <a:lnTo>
                  <a:pt x="279019" y="557437"/>
                </a:lnTo>
                <a:lnTo>
                  <a:pt x="318713" y="525112"/>
                </a:lnTo>
                <a:lnTo>
                  <a:pt x="346697" y="503703"/>
                </a:lnTo>
                <a:lnTo>
                  <a:pt x="375034" y="482584"/>
                </a:lnTo>
                <a:lnTo>
                  <a:pt x="415787" y="451129"/>
                </a:lnTo>
                <a:lnTo>
                  <a:pt x="436348" y="424687"/>
                </a:lnTo>
                <a:lnTo>
                  <a:pt x="440135" y="396433"/>
                </a:lnTo>
                <a:lnTo>
                  <a:pt x="429536" y="368581"/>
                </a:lnTo>
                <a:lnTo>
                  <a:pt x="406942" y="343348"/>
                </a:lnTo>
                <a:lnTo>
                  <a:pt x="305357" y="258716"/>
                </a:lnTo>
                <a:lnTo>
                  <a:pt x="316622" y="235248"/>
                </a:lnTo>
                <a:lnTo>
                  <a:pt x="322825" y="215085"/>
                </a:lnTo>
                <a:lnTo>
                  <a:pt x="233413" y="215085"/>
                </a:lnTo>
                <a:lnTo>
                  <a:pt x="226718" y="213570"/>
                </a:lnTo>
                <a:lnTo>
                  <a:pt x="223820" y="213095"/>
                </a:lnTo>
                <a:lnTo>
                  <a:pt x="189574" y="213095"/>
                </a:lnTo>
                <a:lnTo>
                  <a:pt x="180602" y="204519"/>
                </a:lnTo>
                <a:lnTo>
                  <a:pt x="173645" y="193470"/>
                </a:lnTo>
                <a:lnTo>
                  <a:pt x="169113" y="180450"/>
                </a:lnTo>
                <a:lnTo>
                  <a:pt x="167419" y="165963"/>
                </a:lnTo>
                <a:lnTo>
                  <a:pt x="170854" y="141696"/>
                </a:lnTo>
                <a:lnTo>
                  <a:pt x="180775" y="122133"/>
                </a:lnTo>
                <a:lnTo>
                  <a:pt x="195806" y="109070"/>
                </a:lnTo>
                <a:lnTo>
                  <a:pt x="214574" y="104303"/>
                </a:lnTo>
                <a:lnTo>
                  <a:pt x="326573" y="104303"/>
                </a:lnTo>
                <a:lnTo>
                  <a:pt x="321337" y="84588"/>
                </a:lnTo>
                <a:lnTo>
                  <a:pt x="283690" y="29450"/>
                </a:lnTo>
                <a:lnTo>
                  <a:pt x="243144" y="6431"/>
                </a:lnTo>
                <a:lnTo>
                  <a:pt x="221317" y="1491"/>
                </a:lnTo>
                <a:lnTo>
                  <a:pt x="198714" y="0"/>
                </a:lnTo>
                <a:close/>
              </a:path>
              <a:path w="440689" h="581025">
                <a:moveTo>
                  <a:pt x="326573" y="104303"/>
                </a:moveTo>
                <a:lnTo>
                  <a:pt x="214574" y="104303"/>
                </a:lnTo>
                <a:lnTo>
                  <a:pt x="232273" y="108534"/>
                </a:lnTo>
                <a:lnTo>
                  <a:pt x="246474" y="120204"/>
                </a:lnTo>
                <a:lnTo>
                  <a:pt x="255975" y="137775"/>
                </a:lnTo>
                <a:lnTo>
                  <a:pt x="259532" y="159713"/>
                </a:lnTo>
                <a:lnTo>
                  <a:pt x="257769" y="177688"/>
                </a:lnTo>
                <a:lnTo>
                  <a:pt x="252521" y="193304"/>
                </a:lnTo>
                <a:lnTo>
                  <a:pt x="244248" y="205968"/>
                </a:lnTo>
                <a:lnTo>
                  <a:pt x="233413" y="215085"/>
                </a:lnTo>
                <a:lnTo>
                  <a:pt x="322825" y="215085"/>
                </a:lnTo>
                <a:lnTo>
                  <a:pt x="324904" y="208328"/>
                </a:lnTo>
                <a:lnTo>
                  <a:pt x="330040" y="178055"/>
                </a:lnTo>
                <a:lnTo>
                  <a:pt x="331870" y="144528"/>
                </a:lnTo>
                <a:lnTo>
                  <a:pt x="329402" y="114957"/>
                </a:lnTo>
                <a:lnTo>
                  <a:pt x="326573" y="104303"/>
                </a:lnTo>
                <a:close/>
              </a:path>
              <a:path w="440689" h="581025">
                <a:moveTo>
                  <a:pt x="206474" y="211561"/>
                </a:moveTo>
                <a:lnTo>
                  <a:pt x="200790" y="211561"/>
                </a:lnTo>
                <a:lnTo>
                  <a:pt x="195136" y="212056"/>
                </a:lnTo>
                <a:lnTo>
                  <a:pt x="189574" y="213095"/>
                </a:lnTo>
                <a:lnTo>
                  <a:pt x="223820" y="213095"/>
                </a:lnTo>
                <a:lnTo>
                  <a:pt x="219981" y="212466"/>
                </a:lnTo>
                <a:lnTo>
                  <a:pt x="213225" y="211790"/>
                </a:lnTo>
                <a:lnTo>
                  <a:pt x="206474" y="211561"/>
                </a:lnTo>
                <a:close/>
              </a:path>
            </a:pathLst>
          </a:custGeom>
          <a:solidFill>
            <a:srgbClr val="83AD7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4979" name="object 51">
            <a:extLst>
              <a:ext uri="{FF2B5EF4-FFF2-40B4-BE49-F238E27FC236}">
                <a16:creationId xmlns:a16="http://schemas.microsoft.com/office/drawing/2014/main" id="{073EA549-404A-4DD7-9DC6-0EDB79237809}"/>
              </a:ext>
            </a:extLst>
          </p:cNvPr>
          <p:cNvSpPr>
            <a:spLocks noChangeArrowheads="1"/>
          </p:cNvSpPr>
          <p:nvPr/>
        </p:nvSpPr>
        <p:spPr bwMode="auto">
          <a:xfrm>
            <a:off x="3856038" y="2328863"/>
            <a:ext cx="82550" cy="98425"/>
          </a:xfrm>
          <a:prstGeom prst="rect">
            <a:avLst/>
          </a:prstGeom>
          <a:blipFill dpi="0" rotWithShape="1">
            <a:blip r:embed="rId2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4980" name="object 52">
            <a:extLst>
              <a:ext uri="{FF2B5EF4-FFF2-40B4-BE49-F238E27FC236}">
                <a16:creationId xmlns:a16="http://schemas.microsoft.com/office/drawing/2014/main" id="{124E67E4-F7D8-4CB5-A344-1D1050E93D4B}"/>
              </a:ext>
            </a:extLst>
          </p:cNvPr>
          <p:cNvSpPr>
            <a:spLocks/>
          </p:cNvSpPr>
          <p:nvPr/>
        </p:nvSpPr>
        <p:spPr bwMode="auto">
          <a:xfrm>
            <a:off x="3748088" y="2265363"/>
            <a:ext cx="309562" cy="407987"/>
          </a:xfrm>
          <a:custGeom>
            <a:avLst/>
            <a:gdLst>
              <a:gd name="T0" fmla="*/ 17781 w 440689"/>
              <a:gd name="T1" fmla="*/ 46035 h 581025"/>
              <a:gd name="T2" fmla="*/ 15121 w 440689"/>
              <a:gd name="T3" fmla="*/ 48989 h 581025"/>
              <a:gd name="T4" fmla="*/ 12444 w 440689"/>
              <a:gd name="T5" fmla="*/ 51788 h 581025"/>
              <a:gd name="T6" fmla="*/ 9071 w 440689"/>
              <a:gd name="T7" fmla="*/ 54963 h 581025"/>
              <a:gd name="T8" fmla="*/ 4322 w 440689"/>
              <a:gd name="T9" fmla="*/ 59043 h 581025"/>
              <a:gd name="T10" fmla="*/ 757 w 440689"/>
              <a:gd name="T11" fmla="*/ 63535 h 581025"/>
              <a:gd name="T12" fmla="*/ 0 w 440689"/>
              <a:gd name="T13" fmla="*/ 68304 h 581025"/>
              <a:gd name="T14" fmla="*/ 1704 w 440689"/>
              <a:gd name="T15" fmla="*/ 73003 h 581025"/>
              <a:gd name="T16" fmla="*/ 5521 w 440689"/>
              <a:gd name="T17" fmla="*/ 77285 h 581025"/>
              <a:gd name="T18" fmla="*/ 11659 w 440689"/>
              <a:gd name="T19" fmla="*/ 82462 h 581025"/>
              <a:gd name="T20" fmla="*/ 15796 w 440689"/>
              <a:gd name="T21" fmla="*/ 86059 h 581025"/>
              <a:gd name="T22" fmla="*/ 26071 w 440689"/>
              <a:gd name="T23" fmla="*/ 94836 h 581025"/>
              <a:gd name="T24" fmla="*/ 34308 w 440689"/>
              <a:gd name="T25" fmla="*/ 98825 h 581025"/>
              <a:gd name="T26" fmla="*/ 37256 w 440689"/>
              <a:gd name="T27" fmla="*/ 99103 h 581025"/>
              <a:gd name="T28" fmla="*/ 39953 w 440689"/>
              <a:gd name="T29" fmla="*/ 98866 h 581025"/>
              <a:gd name="T30" fmla="*/ 42624 w 440689"/>
              <a:gd name="T31" fmla="*/ 98141 h 581025"/>
              <a:gd name="T32" fmla="*/ 45227 w 440689"/>
              <a:gd name="T33" fmla="*/ 96911 h 581025"/>
              <a:gd name="T34" fmla="*/ 47721 w 440689"/>
              <a:gd name="T35" fmla="*/ 95160 h 581025"/>
              <a:gd name="T36" fmla="*/ 54510 w 440689"/>
              <a:gd name="T37" fmla="*/ 89642 h 581025"/>
              <a:gd name="T38" fmla="*/ 59296 w 440689"/>
              <a:gd name="T39" fmla="*/ 85987 h 581025"/>
              <a:gd name="T40" fmla="*/ 64144 w 440689"/>
              <a:gd name="T41" fmla="*/ 82382 h 581025"/>
              <a:gd name="T42" fmla="*/ 71113 w 440689"/>
              <a:gd name="T43" fmla="*/ 77012 h 581025"/>
              <a:gd name="T44" fmla="*/ 74630 w 440689"/>
              <a:gd name="T45" fmla="*/ 72498 h 581025"/>
              <a:gd name="T46" fmla="*/ 75277 w 440689"/>
              <a:gd name="T47" fmla="*/ 67675 h 581025"/>
              <a:gd name="T48" fmla="*/ 73465 w 440689"/>
              <a:gd name="T49" fmla="*/ 62921 h 581025"/>
              <a:gd name="T50" fmla="*/ 69600 w 440689"/>
              <a:gd name="T51" fmla="*/ 58613 h 581025"/>
              <a:gd name="T52" fmla="*/ 64042 w 440689"/>
              <a:gd name="T53" fmla="*/ 53988 h 581025"/>
              <a:gd name="T54" fmla="*/ 60166 w 440689"/>
              <a:gd name="T55" fmla="*/ 50765 h 581025"/>
              <a:gd name="T56" fmla="*/ 56663 w 440689"/>
              <a:gd name="T57" fmla="*/ 47855 h 581025"/>
              <a:gd name="T58" fmla="*/ 52226 w 440689"/>
              <a:gd name="T59" fmla="*/ 44165 h 581025"/>
              <a:gd name="T60" fmla="*/ 54153 w 440689"/>
              <a:gd name="T61" fmla="*/ 40159 h 581025"/>
              <a:gd name="T62" fmla="*/ 55569 w 440689"/>
              <a:gd name="T63" fmla="*/ 35564 h 581025"/>
              <a:gd name="T64" fmla="*/ 56447 w 440689"/>
              <a:gd name="T65" fmla="*/ 30396 h 581025"/>
              <a:gd name="T66" fmla="*/ 56761 w 440689"/>
              <a:gd name="T67" fmla="*/ 24672 h 581025"/>
              <a:gd name="T68" fmla="*/ 56339 w 440689"/>
              <a:gd name="T69" fmla="*/ 19625 h 581025"/>
              <a:gd name="T70" fmla="*/ 52420 w 440689"/>
              <a:gd name="T71" fmla="*/ 9461 h 581025"/>
              <a:gd name="T72" fmla="*/ 45152 w 440689"/>
              <a:gd name="T73" fmla="*/ 2649 h 581025"/>
              <a:gd name="T74" fmla="*/ 37852 w 440689"/>
              <a:gd name="T75" fmla="*/ 254 h 581025"/>
              <a:gd name="T76" fmla="*/ 33987 w 440689"/>
              <a:gd name="T77" fmla="*/ 0 h 581025"/>
              <a:gd name="T78" fmla="*/ 33867 w 440689"/>
              <a:gd name="T79" fmla="*/ 0 h 581025"/>
              <a:gd name="T80" fmla="*/ 33744 w 440689"/>
              <a:gd name="T81" fmla="*/ 2 h 581025"/>
              <a:gd name="T82" fmla="*/ 33627 w 440689"/>
              <a:gd name="T83" fmla="*/ 2 h 581025"/>
              <a:gd name="T84" fmla="*/ 26727 w 440689"/>
              <a:gd name="T85" fmla="*/ 1373 h 581025"/>
              <a:gd name="T86" fmla="*/ 20833 w 440689"/>
              <a:gd name="T87" fmla="*/ 5015 h 581025"/>
              <a:gd name="T88" fmla="*/ 16168 w 440689"/>
              <a:gd name="T89" fmla="*/ 10460 h 581025"/>
              <a:gd name="T90" fmla="*/ 12948 w 440689"/>
              <a:gd name="T91" fmla="*/ 17239 h 581025"/>
              <a:gd name="T92" fmla="*/ 11395 w 440689"/>
              <a:gd name="T93" fmla="*/ 24883 h 581025"/>
              <a:gd name="T94" fmla="*/ 11727 w 440689"/>
              <a:gd name="T95" fmla="*/ 32923 h 581025"/>
              <a:gd name="T96" fmla="*/ 14162 w 440689"/>
              <a:gd name="T97" fmla="*/ 40888 h 581025"/>
              <a:gd name="T98" fmla="*/ 14954 w 440689"/>
              <a:gd name="T99" fmla="*/ 42454 h 581025"/>
              <a:gd name="T100" fmla="*/ 15830 w 440689"/>
              <a:gd name="T101" fmla="*/ 43867 h 581025"/>
              <a:gd name="T102" fmla="*/ 16777 w 440689"/>
              <a:gd name="T103" fmla="*/ 45076 h 581025"/>
              <a:gd name="T104" fmla="*/ 17781 w 440689"/>
              <a:gd name="T105" fmla="*/ 46035 h 58102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40689" h="581025">
                <a:moveTo>
                  <a:pt x="103962" y="269665"/>
                </a:moveTo>
                <a:lnTo>
                  <a:pt x="88408" y="286969"/>
                </a:lnTo>
                <a:lnTo>
                  <a:pt x="72757" y="303368"/>
                </a:lnTo>
                <a:lnTo>
                  <a:pt x="53037" y="321967"/>
                </a:lnTo>
                <a:lnTo>
                  <a:pt x="25271" y="345870"/>
                </a:lnTo>
                <a:lnTo>
                  <a:pt x="4421" y="372182"/>
                </a:lnTo>
                <a:lnTo>
                  <a:pt x="0" y="400118"/>
                </a:lnTo>
                <a:lnTo>
                  <a:pt x="9965" y="427644"/>
                </a:lnTo>
                <a:lnTo>
                  <a:pt x="32278" y="452728"/>
                </a:lnTo>
                <a:lnTo>
                  <a:pt x="68172" y="483057"/>
                </a:lnTo>
                <a:lnTo>
                  <a:pt x="92357" y="504125"/>
                </a:lnTo>
                <a:lnTo>
                  <a:pt x="152436" y="555537"/>
                </a:lnTo>
                <a:lnTo>
                  <a:pt x="200592" y="578905"/>
                </a:lnTo>
                <a:lnTo>
                  <a:pt x="217830" y="580537"/>
                </a:lnTo>
                <a:lnTo>
                  <a:pt x="233603" y="579145"/>
                </a:lnTo>
                <a:lnTo>
                  <a:pt x="249217" y="574899"/>
                </a:lnTo>
                <a:lnTo>
                  <a:pt x="264434" y="567698"/>
                </a:lnTo>
                <a:lnTo>
                  <a:pt x="279019" y="557437"/>
                </a:lnTo>
                <a:lnTo>
                  <a:pt x="318713" y="525112"/>
                </a:lnTo>
                <a:lnTo>
                  <a:pt x="346697" y="503703"/>
                </a:lnTo>
                <a:lnTo>
                  <a:pt x="375034" y="482584"/>
                </a:lnTo>
                <a:lnTo>
                  <a:pt x="415787" y="451129"/>
                </a:lnTo>
                <a:lnTo>
                  <a:pt x="436348" y="424687"/>
                </a:lnTo>
                <a:lnTo>
                  <a:pt x="440135" y="396433"/>
                </a:lnTo>
                <a:lnTo>
                  <a:pt x="429536" y="368581"/>
                </a:lnTo>
                <a:lnTo>
                  <a:pt x="406942" y="343348"/>
                </a:lnTo>
                <a:lnTo>
                  <a:pt x="374446" y="316260"/>
                </a:lnTo>
                <a:lnTo>
                  <a:pt x="351781" y="297379"/>
                </a:lnTo>
                <a:lnTo>
                  <a:pt x="331300" y="280325"/>
                </a:lnTo>
                <a:lnTo>
                  <a:pt x="305357" y="258716"/>
                </a:lnTo>
                <a:lnTo>
                  <a:pt x="316622" y="235248"/>
                </a:lnTo>
                <a:lnTo>
                  <a:pt x="324904" y="208328"/>
                </a:lnTo>
                <a:lnTo>
                  <a:pt x="330040" y="178055"/>
                </a:lnTo>
                <a:lnTo>
                  <a:pt x="331870" y="144528"/>
                </a:lnTo>
                <a:lnTo>
                  <a:pt x="329402" y="114957"/>
                </a:lnTo>
                <a:lnTo>
                  <a:pt x="306494" y="55419"/>
                </a:lnTo>
                <a:lnTo>
                  <a:pt x="264000" y="15518"/>
                </a:lnTo>
                <a:lnTo>
                  <a:pt x="221317" y="1491"/>
                </a:lnTo>
                <a:lnTo>
                  <a:pt x="198714" y="0"/>
                </a:lnTo>
                <a:lnTo>
                  <a:pt x="198019" y="0"/>
                </a:lnTo>
                <a:lnTo>
                  <a:pt x="197294" y="12"/>
                </a:lnTo>
                <a:lnTo>
                  <a:pt x="196611" y="12"/>
                </a:lnTo>
                <a:lnTo>
                  <a:pt x="156264" y="8041"/>
                </a:lnTo>
                <a:lnTo>
                  <a:pt x="121810" y="29378"/>
                </a:lnTo>
                <a:lnTo>
                  <a:pt x="94530" y="61275"/>
                </a:lnTo>
                <a:lnTo>
                  <a:pt x="75707" y="100985"/>
                </a:lnTo>
                <a:lnTo>
                  <a:pt x="66624" y="145761"/>
                </a:lnTo>
                <a:lnTo>
                  <a:pt x="68562" y="192855"/>
                </a:lnTo>
                <a:lnTo>
                  <a:pt x="82805" y="239519"/>
                </a:lnTo>
                <a:lnTo>
                  <a:pt x="87434" y="248691"/>
                </a:lnTo>
                <a:lnTo>
                  <a:pt x="92559" y="256966"/>
                </a:lnTo>
                <a:lnTo>
                  <a:pt x="98096" y="264053"/>
                </a:lnTo>
                <a:lnTo>
                  <a:pt x="103962" y="269665"/>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4981" name="object 53">
            <a:extLst>
              <a:ext uri="{FF2B5EF4-FFF2-40B4-BE49-F238E27FC236}">
                <a16:creationId xmlns:a16="http://schemas.microsoft.com/office/drawing/2014/main" id="{E9266C49-2F67-4695-BF2B-40A5A609546A}"/>
              </a:ext>
            </a:extLst>
          </p:cNvPr>
          <p:cNvSpPr>
            <a:spLocks noChangeArrowheads="1"/>
          </p:cNvSpPr>
          <p:nvPr/>
        </p:nvSpPr>
        <p:spPr bwMode="auto">
          <a:xfrm>
            <a:off x="3481388" y="2133600"/>
            <a:ext cx="420687" cy="517525"/>
          </a:xfrm>
          <a:prstGeom prst="rect">
            <a:avLst/>
          </a:prstGeom>
          <a:blipFill dpi="0" rotWithShape="1">
            <a:blip r:embed="rId2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4982" name="object 54">
            <a:extLst>
              <a:ext uri="{FF2B5EF4-FFF2-40B4-BE49-F238E27FC236}">
                <a16:creationId xmlns:a16="http://schemas.microsoft.com/office/drawing/2014/main" id="{E68F0584-F62F-40DD-9AC7-38E701795944}"/>
              </a:ext>
            </a:extLst>
          </p:cNvPr>
          <p:cNvSpPr>
            <a:spLocks/>
          </p:cNvSpPr>
          <p:nvPr/>
        </p:nvSpPr>
        <p:spPr bwMode="auto">
          <a:xfrm>
            <a:off x="3535363" y="2162175"/>
            <a:ext cx="309562" cy="409575"/>
          </a:xfrm>
          <a:custGeom>
            <a:avLst/>
            <a:gdLst>
              <a:gd name="T0" fmla="*/ 33744 w 440689"/>
              <a:gd name="T1" fmla="*/ 2 h 581025"/>
              <a:gd name="T2" fmla="*/ 26727 w 440689"/>
              <a:gd name="T3" fmla="*/ 1399 h 581025"/>
              <a:gd name="T4" fmla="*/ 16168 w 440689"/>
              <a:gd name="T5" fmla="*/ 10665 h 581025"/>
              <a:gd name="T6" fmla="*/ 11395 w 440689"/>
              <a:gd name="T7" fmla="*/ 25371 h 581025"/>
              <a:gd name="T8" fmla="*/ 14162 w 440689"/>
              <a:gd name="T9" fmla="*/ 41690 h 581025"/>
              <a:gd name="T10" fmla="*/ 12453 w 440689"/>
              <a:gd name="T11" fmla="*/ 52872 h 581025"/>
              <a:gd name="T12" fmla="*/ 4322 w 440689"/>
              <a:gd name="T13" fmla="*/ 60201 h 581025"/>
              <a:gd name="T14" fmla="*/ 0 w 440689"/>
              <a:gd name="T15" fmla="*/ 69643 h 581025"/>
              <a:gd name="T16" fmla="*/ 5521 w 440689"/>
              <a:gd name="T17" fmla="*/ 78801 h 581025"/>
              <a:gd name="T18" fmla="*/ 19933 w 440689"/>
              <a:gd name="T19" fmla="*/ 91414 h 581025"/>
              <a:gd name="T20" fmla="*/ 34308 w 440689"/>
              <a:gd name="T21" fmla="*/ 100763 h 581025"/>
              <a:gd name="T22" fmla="*/ 39954 w 440689"/>
              <a:gd name="T23" fmla="*/ 100805 h 581025"/>
              <a:gd name="T24" fmla="*/ 45227 w 440689"/>
              <a:gd name="T25" fmla="*/ 98812 h 581025"/>
              <a:gd name="T26" fmla="*/ 54510 w 440689"/>
              <a:gd name="T27" fmla="*/ 91400 h 581025"/>
              <a:gd name="T28" fmla="*/ 64144 w 440689"/>
              <a:gd name="T29" fmla="*/ 83997 h 581025"/>
              <a:gd name="T30" fmla="*/ 74630 w 440689"/>
              <a:gd name="T31" fmla="*/ 73921 h 581025"/>
              <a:gd name="T32" fmla="*/ 73465 w 440689"/>
              <a:gd name="T33" fmla="*/ 64154 h 581025"/>
              <a:gd name="T34" fmla="*/ 52226 w 440689"/>
              <a:gd name="T35" fmla="*/ 45032 h 581025"/>
              <a:gd name="T36" fmla="*/ 55213 w 440689"/>
              <a:gd name="T37" fmla="*/ 37437 h 581025"/>
              <a:gd name="T38" fmla="*/ 38776 w 440689"/>
              <a:gd name="T39" fmla="*/ 37173 h 581025"/>
              <a:gd name="T40" fmla="*/ 32423 w 440689"/>
              <a:gd name="T41" fmla="*/ 37091 h 581025"/>
              <a:gd name="T42" fmla="*/ 29699 w 440689"/>
              <a:gd name="T43" fmla="*/ 33675 h 581025"/>
              <a:gd name="T44" fmla="*/ 28633 w 440689"/>
              <a:gd name="T45" fmla="*/ 28887 h 581025"/>
              <a:gd name="T46" fmla="*/ 30918 w 440689"/>
              <a:gd name="T47" fmla="*/ 21258 h 581025"/>
              <a:gd name="T48" fmla="*/ 36700 w 440689"/>
              <a:gd name="T49" fmla="*/ 18154 h 581025"/>
              <a:gd name="T50" fmla="*/ 54959 w 440689"/>
              <a:gd name="T51" fmla="*/ 14723 h 581025"/>
              <a:gd name="T52" fmla="*/ 41585 w 440689"/>
              <a:gd name="T53" fmla="*/ 1119 h 581025"/>
              <a:gd name="T54" fmla="*/ 33987 w 440689"/>
              <a:gd name="T55" fmla="*/ 0 h 581025"/>
              <a:gd name="T56" fmla="*/ 36700 w 440689"/>
              <a:gd name="T57" fmla="*/ 18154 h 581025"/>
              <a:gd name="T58" fmla="*/ 42155 w 440689"/>
              <a:gd name="T59" fmla="*/ 20923 h 581025"/>
              <a:gd name="T60" fmla="*/ 44389 w 440689"/>
              <a:gd name="T61" fmla="*/ 27799 h 581025"/>
              <a:gd name="T62" fmla="*/ 43189 w 440689"/>
              <a:gd name="T63" fmla="*/ 33646 h 581025"/>
              <a:gd name="T64" fmla="*/ 39921 w 440689"/>
              <a:gd name="T65" fmla="*/ 37437 h 581025"/>
              <a:gd name="T66" fmla="*/ 55569 w 440689"/>
              <a:gd name="T67" fmla="*/ 36261 h 581025"/>
              <a:gd name="T68" fmla="*/ 56761 w 440689"/>
              <a:gd name="T69" fmla="*/ 25156 h 581025"/>
              <a:gd name="T70" fmla="*/ 55855 w 440689"/>
              <a:gd name="T71" fmla="*/ 18154 h 581025"/>
              <a:gd name="T72" fmla="*/ 34341 w 440689"/>
              <a:gd name="T73" fmla="*/ 36824 h 581025"/>
              <a:gd name="T74" fmla="*/ 32423 w 440689"/>
              <a:gd name="T75" fmla="*/ 37091 h 581025"/>
              <a:gd name="T76" fmla="*/ 37624 w 440689"/>
              <a:gd name="T77" fmla="*/ 36981 h 581025"/>
              <a:gd name="T78" fmla="*/ 35314 w 440689"/>
              <a:gd name="T79" fmla="*/ 36824 h 58102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440689" h="581025">
                <a:moveTo>
                  <a:pt x="198714" y="0"/>
                </a:moveTo>
                <a:lnTo>
                  <a:pt x="197294" y="12"/>
                </a:lnTo>
                <a:lnTo>
                  <a:pt x="196611" y="12"/>
                </a:lnTo>
                <a:lnTo>
                  <a:pt x="156265" y="8041"/>
                </a:lnTo>
                <a:lnTo>
                  <a:pt x="121810" y="29378"/>
                </a:lnTo>
                <a:lnTo>
                  <a:pt x="94530" y="61275"/>
                </a:lnTo>
                <a:lnTo>
                  <a:pt x="75708" y="100985"/>
                </a:lnTo>
                <a:lnTo>
                  <a:pt x="66624" y="145761"/>
                </a:lnTo>
                <a:lnTo>
                  <a:pt x="68562" y="192855"/>
                </a:lnTo>
                <a:lnTo>
                  <a:pt x="82805" y="239519"/>
                </a:lnTo>
                <a:lnTo>
                  <a:pt x="104380" y="272823"/>
                </a:lnTo>
                <a:lnTo>
                  <a:pt x="72810" y="303763"/>
                </a:lnTo>
                <a:lnTo>
                  <a:pt x="53043" y="322016"/>
                </a:lnTo>
                <a:lnTo>
                  <a:pt x="25271" y="345869"/>
                </a:lnTo>
                <a:lnTo>
                  <a:pt x="4421" y="372181"/>
                </a:lnTo>
                <a:lnTo>
                  <a:pt x="0" y="400117"/>
                </a:lnTo>
                <a:lnTo>
                  <a:pt x="9965" y="427643"/>
                </a:lnTo>
                <a:lnTo>
                  <a:pt x="32278" y="452727"/>
                </a:lnTo>
                <a:lnTo>
                  <a:pt x="68172" y="483056"/>
                </a:lnTo>
                <a:lnTo>
                  <a:pt x="116543" y="525196"/>
                </a:lnTo>
                <a:lnTo>
                  <a:pt x="152436" y="555536"/>
                </a:lnTo>
                <a:lnTo>
                  <a:pt x="200592" y="578905"/>
                </a:lnTo>
                <a:lnTo>
                  <a:pt x="217830" y="580537"/>
                </a:lnTo>
                <a:lnTo>
                  <a:pt x="233604" y="579145"/>
                </a:lnTo>
                <a:lnTo>
                  <a:pt x="249217" y="574899"/>
                </a:lnTo>
                <a:lnTo>
                  <a:pt x="264434" y="567697"/>
                </a:lnTo>
                <a:lnTo>
                  <a:pt x="279017" y="557436"/>
                </a:lnTo>
                <a:lnTo>
                  <a:pt x="318712" y="525112"/>
                </a:lnTo>
                <a:lnTo>
                  <a:pt x="346696" y="503703"/>
                </a:lnTo>
                <a:lnTo>
                  <a:pt x="375034" y="482584"/>
                </a:lnTo>
                <a:lnTo>
                  <a:pt x="415787" y="451129"/>
                </a:lnTo>
                <a:lnTo>
                  <a:pt x="436348" y="424687"/>
                </a:lnTo>
                <a:lnTo>
                  <a:pt x="440135" y="396432"/>
                </a:lnTo>
                <a:lnTo>
                  <a:pt x="429536" y="368581"/>
                </a:lnTo>
                <a:lnTo>
                  <a:pt x="406942" y="343348"/>
                </a:lnTo>
                <a:lnTo>
                  <a:pt x="305357" y="258716"/>
                </a:lnTo>
                <a:lnTo>
                  <a:pt x="316622" y="235248"/>
                </a:lnTo>
                <a:lnTo>
                  <a:pt x="322825" y="215085"/>
                </a:lnTo>
                <a:lnTo>
                  <a:pt x="233413" y="215085"/>
                </a:lnTo>
                <a:lnTo>
                  <a:pt x="226719" y="213570"/>
                </a:lnTo>
                <a:lnTo>
                  <a:pt x="223823" y="213095"/>
                </a:lnTo>
                <a:lnTo>
                  <a:pt x="189574" y="213095"/>
                </a:lnTo>
                <a:lnTo>
                  <a:pt x="180602" y="204519"/>
                </a:lnTo>
                <a:lnTo>
                  <a:pt x="173645" y="193470"/>
                </a:lnTo>
                <a:lnTo>
                  <a:pt x="169113" y="180450"/>
                </a:lnTo>
                <a:lnTo>
                  <a:pt x="167419" y="165963"/>
                </a:lnTo>
                <a:lnTo>
                  <a:pt x="170855" y="141696"/>
                </a:lnTo>
                <a:lnTo>
                  <a:pt x="180776" y="122133"/>
                </a:lnTo>
                <a:lnTo>
                  <a:pt x="195807" y="109070"/>
                </a:lnTo>
                <a:lnTo>
                  <a:pt x="214574" y="104303"/>
                </a:lnTo>
                <a:lnTo>
                  <a:pt x="326573" y="104303"/>
                </a:lnTo>
                <a:lnTo>
                  <a:pt x="321337" y="84587"/>
                </a:lnTo>
                <a:lnTo>
                  <a:pt x="283690" y="29450"/>
                </a:lnTo>
                <a:lnTo>
                  <a:pt x="243144" y="6431"/>
                </a:lnTo>
                <a:lnTo>
                  <a:pt x="221318" y="1491"/>
                </a:lnTo>
                <a:lnTo>
                  <a:pt x="198714" y="0"/>
                </a:lnTo>
                <a:close/>
              </a:path>
              <a:path w="440689" h="581025">
                <a:moveTo>
                  <a:pt x="326573" y="104303"/>
                </a:moveTo>
                <a:lnTo>
                  <a:pt x="214574" y="104303"/>
                </a:lnTo>
                <a:lnTo>
                  <a:pt x="232273" y="108534"/>
                </a:lnTo>
                <a:lnTo>
                  <a:pt x="246474" y="120203"/>
                </a:lnTo>
                <a:lnTo>
                  <a:pt x="255975" y="137775"/>
                </a:lnTo>
                <a:lnTo>
                  <a:pt x="259533" y="159712"/>
                </a:lnTo>
                <a:lnTo>
                  <a:pt x="257770" y="177687"/>
                </a:lnTo>
                <a:lnTo>
                  <a:pt x="252522" y="193304"/>
                </a:lnTo>
                <a:lnTo>
                  <a:pt x="244249" y="205968"/>
                </a:lnTo>
                <a:lnTo>
                  <a:pt x="233413" y="215085"/>
                </a:lnTo>
                <a:lnTo>
                  <a:pt x="322825" y="215085"/>
                </a:lnTo>
                <a:lnTo>
                  <a:pt x="324904" y="208328"/>
                </a:lnTo>
                <a:lnTo>
                  <a:pt x="330040" y="178054"/>
                </a:lnTo>
                <a:lnTo>
                  <a:pt x="331870" y="144527"/>
                </a:lnTo>
                <a:lnTo>
                  <a:pt x="329402" y="114956"/>
                </a:lnTo>
                <a:lnTo>
                  <a:pt x="326573" y="104303"/>
                </a:lnTo>
                <a:close/>
              </a:path>
              <a:path w="440689" h="581025">
                <a:moveTo>
                  <a:pt x="206474" y="211560"/>
                </a:moveTo>
                <a:lnTo>
                  <a:pt x="200790" y="211560"/>
                </a:lnTo>
                <a:lnTo>
                  <a:pt x="195136" y="212055"/>
                </a:lnTo>
                <a:lnTo>
                  <a:pt x="189574" y="213095"/>
                </a:lnTo>
                <a:lnTo>
                  <a:pt x="223823" y="213095"/>
                </a:lnTo>
                <a:lnTo>
                  <a:pt x="219982" y="212465"/>
                </a:lnTo>
                <a:lnTo>
                  <a:pt x="213225" y="211789"/>
                </a:lnTo>
                <a:lnTo>
                  <a:pt x="206474" y="211560"/>
                </a:lnTo>
                <a:close/>
              </a:path>
            </a:pathLst>
          </a:custGeom>
          <a:solidFill>
            <a:srgbClr val="83AD7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4983" name="object 55">
            <a:extLst>
              <a:ext uri="{FF2B5EF4-FFF2-40B4-BE49-F238E27FC236}">
                <a16:creationId xmlns:a16="http://schemas.microsoft.com/office/drawing/2014/main" id="{793BDE4D-143F-4ECE-BC0C-469137C85D71}"/>
              </a:ext>
            </a:extLst>
          </p:cNvPr>
          <p:cNvSpPr>
            <a:spLocks noChangeArrowheads="1"/>
          </p:cNvSpPr>
          <p:nvPr/>
        </p:nvSpPr>
        <p:spPr bwMode="auto">
          <a:xfrm>
            <a:off x="3644900" y="2230438"/>
            <a:ext cx="82550" cy="92075"/>
          </a:xfrm>
          <a:prstGeom prst="rect">
            <a:avLst/>
          </a:prstGeom>
          <a:blipFill dpi="0" rotWithShape="1">
            <a:blip r:embed="rId2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4984" name="object 56">
            <a:extLst>
              <a:ext uri="{FF2B5EF4-FFF2-40B4-BE49-F238E27FC236}">
                <a16:creationId xmlns:a16="http://schemas.microsoft.com/office/drawing/2014/main" id="{8AE964BF-25E6-4B6F-966D-198B44B8E384}"/>
              </a:ext>
            </a:extLst>
          </p:cNvPr>
          <p:cNvSpPr>
            <a:spLocks/>
          </p:cNvSpPr>
          <p:nvPr/>
        </p:nvSpPr>
        <p:spPr bwMode="auto">
          <a:xfrm>
            <a:off x="3535363" y="2162175"/>
            <a:ext cx="309562" cy="409575"/>
          </a:xfrm>
          <a:custGeom>
            <a:avLst/>
            <a:gdLst>
              <a:gd name="T0" fmla="*/ 17251 w 440689"/>
              <a:gd name="T1" fmla="*/ 47837 h 581025"/>
              <a:gd name="T2" fmla="*/ 14897 w 440689"/>
              <a:gd name="T3" fmla="*/ 50328 h 581025"/>
              <a:gd name="T4" fmla="*/ 12377 w 440689"/>
              <a:gd name="T5" fmla="*/ 52916 h 581025"/>
              <a:gd name="T6" fmla="*/ 9062 w 440689"/>
              <a:gd name="T7" fmla="*/ 56055 h 581025"/>
              <a:gd name="T8" fmla="*/ 4322 w 440689"/>
              <a:gd name="T9" fmla="*/ 60201 h 581025"/>
              <a:gd name="T10" fmla="*/ 757 w 440689"/>
              <a:gd name="T11" fmla="*/ 64781 h 581025"/>
              <a:gd name="T12" fmla="*/ 0 w 440689"/>
              <a:gd name="T13" fmla="*/ 69643 h 581025"/>
              <a:gd name="T14" fmla="*/ 1704 w 440689"/>
              <a:gd name="T15" fmla="*/ 74434 h 581025"/>
              <a:gd name="T16" fmla="*/ 5521 w 440689"/>
              <a:gd name="T17" fmla="*/ 78801 h 581025"/>
              <a:gd name="T18" fmla="*/ 11659 w 440689"/>
              <a:gd name="T19" fmla="*/ 84080 h 581025"/>
              <a:gd name="T20" fmla="*/ 15797 w 440689"/>
              <a:gd name="T21" fmla="*/ 87747 h 581025"/>
              <a:gd name="T22" fmla="*/ 26071 w 440689"/>
              <a:gd name="T23" fmla="*/ 96695 h 581025"/>
              <a:gd name="T24" fmla="*/ 34308 w 440689"/>
              <a:gd name="T25" fmla="*/ 100763 h 581025"/>
              <a:gd name="T26" fmla="*/ 37256 w 440689"/>
              <a:gd name="T27" fmla="*/ 101047 h 581025"/>
              <a:gd name="T28" fmla="*/ 39953 w 440689"/>
              <a:gd name="T29" fmla="*/ 100805 h 581025"/>
              <a:gd name="T30" fmla="*/ 42624 w 440689"/>
              <a:gd name="T31" fmla="*/ 100066 h 581025"/>
              <a:gd name="T32" fmla="*/ 45227 w 440689"/>
              <a:gd name="T33" fmla="*/ 98812 h 581025"/>
              <a:gd name="T34" fmla="*/ 47721 w 440689"/>
              <a:gd name="T35" fmla="*/ 97026 h 581025"/>
              <a:gd name="T36" fmla="*/ 54510 w 440689"/>
              <a:gd name="T37" fmla="*/ 91400 h 581025"/>
              <a:gd name="T38" fmla="*/ 59296 w 440689"/>
              <a:gd name="T39" fmla="*/ 87673 h 581025"/>
              <a:gd name="T40" fmla="*/ 64144 w 440689"/>
              <a:gd name="T41" fmla="*/ 83997 h 581025"/>
              <a:gd name="T42" fmla="*/ 71113 w 440689"/>
              <a:gd name="T43" fmla="*/ 78522 h 581025"/>
              <a:gd name="T44" fmla="*/ 74630 w 440689"/>
              <a:gd name="T45" fmla="*/ 73921 h 581025"/>
              <a:gd name="T46" fmla="*/ 75277 w 440689"/>
              <a:gd name="T47" fmla="*/ 69002 h 581025"/>
              <a:gd name="T48" fmla="*/ 73465 w 440689"/>
              <a:gd name="T49" fmla="*/ 64154 h 581025"/>
              <a:gd name="T50" fmla="*/ 69600 w 440689"/>
              <a:gd name="T51" fmla="*/ 59762 h 581025"/>
              <a:gd name="T52" fmla="*/ 64042 w 440689"/>
              <a:gd name="T53" fmla="*/ 55047 h 581025"/>
              <a:gd name="T54" fmla="*/ 60166 w 440689"/>
              <a:gd name="T55" fmla="*/ 51761 h 581025"/>
              <a:gd name="T56" fmla="*/ 56663 w 440689"/>
              <a:gd name="T57" fmla="*/ 48792 h 581025"/>
              <a:gd name="T58" fmla="*/ 52226 w 440689"/>
              <a:gd name="T59" fmla="*/ 45032 h 581025"/>
              <a:gd name="T60" fmla="*/ 54153 w 440689"/>
              <a:gd name="T61" fmla="*/ 40947 h 581025"/>
              <a:gd name="T62" fmla="*/ 55569 w 440689"/>
              <a:gd name="T63" fmla="*/ 36261 h 581025"/>
              <a:gd name="T64" fmla="*/ 56447 w 440689"/>
              <a:gd name="T65" fmla="*/ 30991 h 581025"/>
              <a:gd name="T66" fmla="*/ 56761 w 440689"/>
              <a:gd name="T67" fmla="*/ 25156 h 581025"/>
              <a:gd name="T68" fmla="*/ 56339 w 440689"/>
              <a:gd name="T69" fmla="*/ 20009 h 581025"/>
              <a:gd name="T70" fmla="*/ 52420 w 440689"/>
              <a:gd name="T71" fmla="*/ 9646 h 581025"/>
              <a:gd name="T72" fmla="*/ 45152 w 440689"/>
              <a:gd name="T73" fmla="*/ 2701 h 581025"/>
              <a:gd name="T74" fmla="*/ 37852 w 440689"/>
              <a:gd name="T75" fmla="*/ 259 h 581025"/>
              <a:gd name="T76" fmla="*/ 33987 w 440689"/>
              <a:gd name="T77" fmla="*/ 0 h 581025"/>
              <a:gd name="T78" fmla="*/ 33867 w 440689"/>
              <a:gd name="T79" fmla="*/ 0 h 581025"/>
              <a:gd name="T80" fmla="*/ 33744 w 440689"/>
              <a:gd name="T81" fmla="*/ 2 h 581025"/>
              <a:gd name="T82" fmla="*/ 33627 w 440689"/>
              <a:gd name="T83" fmla="*/ 2 h 581025"/>
              <a:gd name="T84" fmla="*/ 26727 w 440689"/>
              <a:gd name="T85" fmla="*/ 1399 h 581025"/>
              <a:gd name="T86" fmla="*/ 20833 w 440689"/>
              <a:gd name="T87" fmla="*/ 5113 h 581025"/>
              <a:gd name="T88" fmla="*/ 16168 w 440689"/>
              <a:gd name="T89" fmla="*/ 10665 h 581025"/>
              <a:gd name="T90" fmla="*/ 12948 w 440689"/>
              <a:gd name="T91" fmla="*/ 17577 h 581025"/>
              <a:gd name="T92" fmla="*/ 11395 w 440689"/>
              <a:gd name="T93" fmla="*/ 25371 h 581025"/>
              <a:gd name="T94" fmla="*/ 11727 w 440689"/>
              <a:gd name="T95" fmla="*/ 33567 h 581025"/>
              <a:gd name="T96" fmla="*/ 14162 w 440689"/>
              <a:gd name="T97" fmla="*/ 41690 h 581025"/>
              <a:gd name="T98" fmla="*/ 14946 w 440689"/>
              <a:gd name="T99" fmla="*/ 43301 h 581025"/>
              <a:gd name="T100" fmla="*/ 15764 w 440689"/>
              <a:gd name="T101" fmla="*/ 44840 h 581025"/>
              <a:gd name="T102" fmla="*/ 16554 w 440689"/>
              <a:gd name="T103" fmla="*/ 46340 h 581025"/>
              <a:gd name="T104" fmla="*/ 17251 w 440689"/>
              <a:gd name="T105" fmla="*/ 47837 h 58102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40689" h="581025">
                <a:moveTo>
                  <a:pt x="100861" y="274833"/>
                </a:moveTo>
                <a:lnTo>
                  <a:pt x="87100" y="289149"/>
                </a:lnTo>
                <a:lnTo>
                  <a:pt x="72370" y="304014"/>
                </a:lnTo>
                <a:lnTo>
                  <a:pt x="52988" y="322048"/>
                </a:lnTo>
                <a:lnTo>
                  <a:pt x="25272" y="345869"/>
                </a:lnTo>
                <a:lnTo>
                  <a:pt x="4421" y="372181"/>
                </a:lnTo>
                <a:lnTo>
                  <a:pt x="0" y="400117"/>
                </a:lnTo>
                <a:lnTo>
                  <a:pt x="9965" y="427643"/>
                </a:lnTo>
                <a:lnTo>
                  <a:pt x="32278" y="452727"/>
                </a:lnTo>
                <a:lnTo>
                  <a:pt x="68172" y="483056"/>
                </a:lnTo>
                <a:lnTo>
                  <a:pt x="92358" y="504124"/>
                </a:lnTo>
                <a:lnTo>
                  <a:pt x="152437" y="555536"/>
                </a:lnTo>
                <a:lnTo>
                  <a:pt x="200592" y="578905"/>
                </a:lnTo>
                <a:lnTo>
                  <a:pt x="217829" y="580537"/>
                </a:lnTo>
                <a:lnTo>
                  <a:pt x="233603" y="579145"/>
                </a:lnTo>
                <a:lnTo>
                  <a:pt x="249217" y="574899"/>
                </a:lnTo>
                <a:lnTo>
                  <a:pt x="264434" y="567697"/>
                </a:lnTo>
                <a:lnTo>
                  <a:pt x="279018" y="557436"/>
                </a:lnTo>
                <a:lnTo>
                  <a:pt x="318712" y="525112"/>
                </a:lnTo>
                <a:lnTo>
                  <a:pt x="346697" y="503703"/>
                </a:lnTo>
                <a:lnTo>
                  <a:pt x="375035" y="482584"/>
                </a:lnTo>
                <a:lnTo>
                  <a:pt x="415788" y="451129"/>
                </a:lnTo>
                <a:lnTo>
                  <a:pt x="436349" y="424687"/>
                </a:lnTo>
                <a:lnTo>
                  <a:pt x="440135" y="396432"/>
                </a:lnTo>
                <a:lnTo>
                  <a:pt x="429537" y="368581"/>
                </a:lnTo>
                <a:lnTo>
                  <a:pt x="406942" y="343348"/>
                </a:lnTo>
                <a:lnTo>
                  <a:pt x="374447" y="316260"/>
                </a:lnTo>
                <a:lnTo>
                  <a:pt x="351781" y="297379"/>
                </a:lnTo>
                <a:lnTo>
                  <a:pt x="331300" y="280325"/>
                </a:lnTo>
                <a:lnTo>
                  <a:pt x="305358" y="258716"/>
                </a:lnTo>
                <a:lnTo>
                  <a:pt x="316622" y="235248"/>
                </a:lnTo>
                <a:lnTo>
                  <a:pt x="324904" y="208328"/>
                </a:lnTo>
                <a:lnTo>
                  <a:pt x="330041" y="178054"/>
                </a:lnTo>
                <a:lnTo>
                  <a:pt x="331870" y="144527"/>
                </a:lnTo>
                <a:lnTo>
                  <a:pt x="329403" y="114956"/>
                </a:lnTo>
                <a:lnTo>
                  <a:pt x="306493" y="55419"/>
                </a:lnTo>
                <a:lnTo>
                  <a:pt x="263999" y="15518"/>
                </a:lnTo>
                <a:lnTo>
                  <a:pt x="221317" y="1491"/>
                </a:lnTo>
                <a:lnTo>
                  <a:pt x="198713" y="0"/>
                </a:lnTo>
                <a:lnTo>
                  <a:pt x="198020" y="0"/>
                </a:lnTo>
                <a:lnTo>
                  <a:pt x="197294" y="12"/>
                </a:lnTo>
                <a:lnTo>
                  <a:pt x="196610" y="12"/>
                </a:lnTo>
                <a:lnTo>
                  <a:pt x="156264" y="8041"/>
                </a:lnTo>
                <a:lnTo>
                  <a:pt x="121810" y="29378"/>
                </a:lnTo>
                <a:lnTo>
                  <a:pt x="94530" y="61275"/>
                </a:lnTo>
                <a:lnTo>
                  <a:pt x="75707" y="100985"/>
                </a:lnTo>
                <a:lnTo>
                  <a:pt x="66624" y="145761"/>
                </a:lnTo>
                <a:lnTo>
                  <a:pt x="68562" y="192855"/>
                </a:lnTo>
                <a:lnTo>
                  <a:pt x="82804" y="239519"/>
                </a:lnTo>
                <a:lnTo>
                  <a:pt x="87385" y="248771"/>
                </a:lnTo>
                <a:lnTo>
                  <a:pt x="92171" y="257611"/>
                </a:lnTo>
                <a:lnTo>
                  <a:pt x="96788" y="266233"/>
                </a:lnTo>
                <a:lnTo>
                  <a:pt x="100861" y="274833"/>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4985" name="object 57">
            <a:extLst>
              <a:ext uri="{FF2B5EF4-FFF2-40B4-BE49-F238E27FC236}">
                <a16:creationId xmlns:a16="http://schemas.microsoft.com/office/drawing/2014/main" id="{74523516-16BE-4108-A179-322051B7AC9A}"/>
              </a:ext>
            </a:extLst>
          </p:cNvPr>
          <p:cNvSpPr>
            <a:spLocks noChangeArrowheads="1"/>
          </p:cNvSpPr>
          <p:nvPr/>
        </p:nvSpPr>
        <p:spPr bwMode="auto">
          <a:xfrm>
            <a:off x="2838450" y="3195638"/>
            <a:ext cx="1143000" cy="1214437"/>
          </a:xfrm>
          <a:prstGeom prst="rect">
            <a:avLst/>
          </a:prstGeom>
          <a:blipFill dpi="0" rotWithShape="1">
            <a:blip r:embed="rId2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4986" name="object 58">
            <a:extLst>
              <a:ext uri="{FF2B5EF4-FFF2-40B4-BE49-F238E27FC236}">
                <a16:creationId xmlns:a16="http://schemas.microsoft.com/office/drawing/2014/main" id="{E4B5032E-5A22-43DD-A39B-65AF38657179}"/>
              </a:ext>
            </a:extLst>
          </p:cNvPr>
          <p:cNvSpPr>
            <a:spLocks/>
          </p:cNvSpPr>
          <p:nvPr/>
        </p:nvSpPr>
        <p:spPr bwMode="auto">
          <a:xfrm>
            <a:off x="2892425" y="3235325"/>
            <a:ext cx="1033463" cy="1101725"/>
          </a:xfrm>
          <a:custGeom>
            <a:avLst/>
            <a:gdLst>
              <a:gd name="T0" fmla="*/ 176386 w 1470660"/>
              <a:gd name="T1" fmla="*/ 0 h 1567814"/>
              <a:gd name="T2" fmla="*/ 75594 w 1470660"/>
              <a:gd name="T3" fmla="*/ 0 h 1567814"/>
              <a:gd name="T4" fmla="*/ 0 w 1470660"/>
              <a:gd name="T5" fmla="*/ 80564 h 1567814"/>
              <a:gd name="T6" fmla="*/ 0 w 1470660"/>
              <a:gd name="T7" fmla="*/ 187983 h 1567814"/>
              <a:gd name="T8" fmla="*/ 75594 w 1470660"/>
              <a:gd name="T9" fmla="*/ 268547 h 1567814"/>
              <a:gd name="T10" fmla="*/ 176386 w 1470660"/>
              <a:gd name="T11" fmla="*/ 268547 h 1567814"/>
              <a:gd name="T12" fmla="*/ 251979 w 1470660"/>
              <a:gd name="T13" fmla="*/ 187983 h 1567814"/>
              <a:gd name="T14" fmla="*/ 251979 w 1470660"/>
              <a:gd name="T15" fmla="*/ 80564 h 1567814"/>
              <a:gd name="T16" fmla="*/ 176386 w 1470660"/>
              <a:gd name="T17" fmla="*/ 0 h 15678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70660" h="1567814">
                <a:moveTo>
                  <a:pt x="1029319" y="0"/>
                </a:moveTo>
                <a:lnTo>
                  <a:pt x="441137" y="0"/>
                </a:lnTo>
                <a:lnTo>
                  <a:pt x="0" y="470164"/>
                </a:lnTo>
                <a:lnTo>
                  <a:pt x="0" y="1097047"/>
                </a:lnTo>
                <a:lnTo>
                  <a:pt x="441137" y="1567210"/>
                </a:lnTo>
                <a:lnTo>
                  <a:pt x="1029319" y="1567210"/>
                </a:lnTo>
                <a:lnTo>
                  <a:pt x="1470456" y="1097047"/>
                </a:lnTo>
                <a:lnTo>
                  <a:pt x="1470456" y="470164"/>
                </a:lnTo>
                <a:lnTo>
                  <a:pt x="10293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4987" name="object 59">
            <a:extLst>
              <a:ext uri="{FF2B5EF4-FFF2-40B4-BE49-F238E27FC236}">
                <a16:creationId xmlns:a16="http://schemas.microsoft.com/office/drawing/2014/main" id="{45F84DF8-95D2-4ED6-9B7D-F1661E4558B8}"/>
              </a:ext>
            </a:extLst>
          </p:cNvPr>
          <p:cNvSpPr>
            <a:spLocks/>
          </p:cNvSpPr>
          <p:nvPr/>
        </p:nvSpPr>
        <p:spPr bwMode="auto">
          <a:xfrm>
            <a:off x="2892425" y="3230563"/>
            <a:ext cx="1035050" cy="1108075"/>
          </a:xfrm>
          <a:custGeom>
            <a:avLst/>
            <a:gdLst>
              <a:gd name="T0" fmla="*/ 75522 w 1473200"/>
              <a:gd name="T1" fmla="*/ 0 h 1574800"/>
              <a:gd name="T2" fmla="*/ 176217 w 1473200"/>
              <a:gd name="T3" fmla="*/ 0 h 1574800"/>
              <a:gd name="T4" fmla="*/ 252209 w 1473200"/>
              <a:gd name="T5" fmla="*/ 82054 h 1574800"/>
              <a:gd name="T6" fmla="*/ 252209 w 1473200"/>
              <a:gd name="T7" fmla="*/ 190173 h 1574800"/>
              <a:gd name="T8" fmla="*/ 176217 w 1473200"/>
              <a:gd name="T9" fmla="*/ 271609 h 1574800"/>
              <a:gd name="T10" fmla="*/ 75522 w 1473200"/>
              <a:gd name="T11" fmla="*/ 271609 h 1574800"/>
              <a:gd name="T12" fmla="*/ 0 w 1473200"/>
              <a:gd name="T13" fmla="*/ 190173 h 1574800"/>
              <a:gd name="T14" fmla="*/ 0 w 1473200"/>
              <a:gd name="T15" fmla="*/ 82054 h 1574800"/>
              <a:gd name="T16" fmla="*/ 75522 w 1473200"/>
              <a:gd name="T17" fmla="*/ 0 h 15748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73200" h="1574800">
                <a:moveTo>
                  <a:pt x="441137" y="0"/>
                </a:moveTo>
                <a:lnTo>
                  <a:pt x="1029319" y="0"/>
                </a:lnTo>
                <a:lnTo>
                  <a:pt x="1473200" y="475750"/>
                </a:lnTo>
                <a:lnTo>
                  <a:pt x="1473200" y="1102634"/>
                </a:lnTo>
                <a:lnTo>
                  <a:pt x="1029319" y="1574800"/>
                </a:lnTo>
                <a:lnTo>
                  <a:pt x="441137" y="1574800"/>
                </a:lnTo>
                <a:lnTo>
                  <a:pt x="0" y="1102634"/>
                </a:lnTo>
                <a:lnTo>
                  <a:pt x="0" y="475750"/>
                </a:lnTo>
                <a:lnTo>
                  <a:pt x="441137" y="0"/>
                </a:lnTo>
                <a:close/>
              </a:path>
            </a:pathLst>
          </a:custGeom>
          <a:noFill/>
          <a:ln w="25400">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4988" name="object 60">
            <a:extLst>
              <a:ext uri="{FF2B5EF4-FFF2-40B4-BE49-F238E27FC236}">
                <a16:creationId xmlns:a16="http://schemas.microsoft.com/office/drawing/2014/main" id="{C39EE19F-42BC-41C2-8D55-90ECD808A924}"/>
              </a:ext>
            </a:extLst>
          </p:cNvPr>
          <p:cNvSpPr>
            <a:spLocks noChangeArrowheads="1"/>
          </p:cNvSpPr>
          <p:nvPr/>
        </p:nvSpPr>
        <p:spPr bwMode="auto">
          <a:xfrm>
            <a:off x="3454400" y="3570288"/>
            <a:ext cx="376238" cy="482600"/>
          </a:xfrm>
          <a:prstGeom prst="rect">
            <a:avLst/>
          </a:prstGeom>
          <a:blipFill dpi="0" rotWithShape="1">
            <a:blip r:embed="rId2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4989" name="object 61">
            <a:extLst>
              <a:ext uri="{FF2B5EF4-FFF2-40B4-BE49-F238E27FC236}">
                <a16:creationId xmlns:a16="http://schemas.microsoft.com/office/drawing/2014/main" id="{8CA770A9-531D-4D95-8793-E628AD2C9E0D}"/>
              </a:ext>
            </a:extLst>
          </p:cNvPr>
          <p:cNvSpPr>
            <a:spLocks/>
          </p:cNvSpPr>
          <p:nvPr/>
        </p:nvSpPr>
        <p:spPr bwMode="auto">
          <a:xfrm>
            <a:off x="3517900" y="3609975"/>
            <a:ext cx="261938" cy="371475"/>
          </a:xfrm>
          <a:custGeom>
            <a:avLst/>
            <a:gdLst>
              <a:gd name="T0" fmla="*/ 32276 w 370839"/>
              <a:gd name="T1" fmla="*/ 2 h 527050"/>
              <a:gd name="T2" fmla="*/ 24275 w 370839"/>
              <a:gd name="T3" fmla="*/ 1481 h 527050"/>
              <a:gd name="T4" fmla="*/ 13074 w 370839"/>
              <a:gd name="T5" fmla="*/ 11070 h 527050"/>
              <a:gd name="T6" fmla="*/ 10267 w 370839"/>
              <a:gd name="T7" fmla="*/ 25490 h 527050"/>
              <a:gd name="T8" fmla="*/ 14836 w 370839"/>
              <a:gd name="T9" fmla="*/ 35833 h 527050"/>
              <a:gd name="T10" fmla="*/ 19970 w 370839"/>
              <a:gd name="T11" fmla="*/ 40172 h 527050"/>
              <a:gd name="T12" fmla="*/ 22164 w 370839"/>
              <a:gd name="T13" fmla="*/ 42723 h 527050"/>
              <a:gd name="T14" fmla="*/ 20721 w 370839"/>
              <a:gd name="T15" fmla="*/ 45133 h 527050"/>
              <a:gd name="T16" fmla="*/ 12194 w 370839"/>
              <a:gd name="T17" fmla="*/ 56271 h 527050"/>
              <a:gd name="T18" fmla="*/ 3111 w 370839"/>
              <a:gd name="T19" fmla="*/ 67872 h 527050"/>
              <a:gd name="T20" fmla="*/ 74 w 370839"/>
              <a:gd name="T21" fmla="*/ 81435 h 527050"/>
              <a:gd name="T22" fmla="*/ 8427 w 370839"/>
              <a:gd name="T23" fmla="*/ 89870 h 527050"/>
              <a:gd name="T24" fmla="*/ 26146 w 370839"/>
              <a:gd name="T25" fmla="*/ 91296 h 527050"/>
              <a:gd name="T26" fmla="*/ 49704 w 370839"/>
              <a:gd name="T27" fmla="*/ 91643 h 527050"/>
              <a:gd name="T28" fmla="*/ 57552 w 370839"/>
              <a:gd name="T29" fmla="*/ 90424 h 527050"/>
              <a:gd name="T30" fmla="*/ 65191 w 370839"/>
              <a:gd name="T31" fmla="*/ 82107 h 527050"/>
              <a:gd name="T32" fmla="*/ 61607 w 370839"/>
              <a:gd name="T33" fmla="*/ 69129 h 527050"/>
              <a:gd name="T34" fmla="*/ 53767 w 370839"/>
              <a:gd name="T35" fmla="*/ 57535 h 527050"/>
              <a:gd name="T36" fmla="*/ 43900 w 370839"/>
              <a:gd name="T37" fmla="*/ 41509 h 527050"/>
              <a:gd name="T38" fmla="*/ 52099 w 370839"/>
              <a:gd name="T39" fmla="*/ 33215 h 527050"/>
              <a:gd name="T40" fmla="*/ 34811 w 370839"/>
              <a:gd name="T41" fmla="*/ 30433 h 527050"/>
              <a:gd name="T42" fmla="*/ 29466 w 370839"/>
              <a:gd name="T43" fmla="*/ 28205 h 527050"/>
              <a:gd name="T44" fmla="*/ 27213 w 370839"/>
              <a:gd name="T45" fmla="*/ 22872 h 527050"/>
              <a:gd name="T46" fmla="*/ 29477 w 370839"/>
              <a:gd name="T47" fmla="*/ 16832 h 527050"/>
              <a:gd name="T48" fmla="*/ 35205 w 370839"/>
              <a:gd name="T49" fmla="*/ 14375 h 527050"/>
              <a:gd name="T50" fmla="*/ 53297 w 370839"/>
              <a:gd name="T51" fmla="*/ 11658 h 527050"/>
              <a:gd name="T52" fmla="*/ 40046 w 370839"/>
              <a:gd name="T53" fmla="*/ 887 h 527050"/>
              <a:gd name="T54" fmla="*/ 32517 w 370839"/>
              <a:gd name="T55" fmla="*/ 0 h 527050"/>
              <a:gd name="T56" fmla="*/ 35205 w 370839"/>
              <a:gd name="T57" fmla="*/ 14375 h 527050"/>
              <a:gd name="T58" fmla="*/ 40610 w 370839"/>
              <a:gd name="T59" fmla="*/ 16566 h 527050"/>
              <a:gd name="T60" fmla="*/ 42823 w 370839"/>
              <a:gd name="T61" fmla="*/ 22011 h 527050"/>
              <a:gd name="T62" fmla="*/ 40587 w 370839"/>
              <a:gd name="T63" fmla="*/ 28035 h 527050"/>
              <a:gd name="T64" fmla="*/ 34869 w 370839"/>
              <a:gd name="T65" fmla="*/ 30433 h 527050"/>
              <a:gd name="T66" fmla="*/ 54300 w 370839"/>
              <a:gd name="T67" fmla="*/ 27164 h 527050"/>
              <a:gd name="T68" fmla="*/ 54664 w 370839"/>
              <a:gd name="T69" fmla="*/ 15843 h 5270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70839" h="527050">
                <a:moveTo>
                  <a:pt x="184944" y="0"/>
                </a:moveTo>
                <a:lnTo>
                  <a:pt x="183576" y="10"/>
                </a:lnTo>
                <a:lnTo>
                  <a:pt x="182917" y="10"/>
                </a:lnTo>
                <a:lnTo>
                  <a:pt x="138067" y="8516"/>
                </a:lnTo>
                <a:lnTo>
                  <a:pt x="101226" y="30880"/>
                </a:lnTo>
                <a:lnTo>
                  <a:pt x="74359" y="63646"/>
                </a:lnTo>
                <a:lnTo>
                  <a:pt x="59428" y="103356"/>
                </a:lnTo>
                <a:lnTo>
                  <a:pt x="58396" y="146553"/>
                </a:lnTo>
                <a:lnTo>
                  <a:pt x="73225" y="189781"/>
                </a:lnTo>
                <a:lnTo>
                  <a:pt x="84382" y="206013"/>
                </a:lnTo>
                <a:lnTo>
                  <a:pt x="98013" y="219716"/>
                </a:lnTo>
                <a:lnTo>
                  <a:pt x="113586" y="230958"/>
                </a:lnTo>
                <a:lnTo>
                  <a:pt x="130568" y="239803"/>
                </a:lnTo>
                <a:lnTo>
                  <a:pt x="126059" y="245628"/>
                </a:lnTo>
                <a:lnTo>
                  <a:pt x="121802" y="252191"/>
                </a:lnTo>
                <a:lnTo>
                  <a:pt x="117854" y="259481"/>
                </a:lnTo>
                <a:lnTo>
                  <a:pt x="90913" y="298466"/>
                </a:lnTo>
                <a:lnTo>
                  <a:pt x="69353" y="323517"/>
                </a:lnTo>
                <a:lnTo>
                  <a:pt x="47004" y="349232"/>
                </a:lnTo>
                <a:lnTo>
                  <a:pt x="17697" y="390211"/>
                </a:lnTo>
                <a:lnTo>
                  <a:pt x="0" y="431812"/>
                </a:lnTo>
                <a:lnTo>
                  <a:pt x="424" y="468189"/>
                </a:lnTo>
                <a:lnTo>
                  <a:pt x="17043" y="497195"/>
                </a:lnTo>
                <a:lnTo>
                  <a:pt x="47928" y="516686"/>
                </a:lnTo>
                <a:lnTo>
                  <a:pt x="91151" y="524515"/>
                </a:lnTo>
                <a:lnTo>
                  <a:pt x="148709" y="524884"/>
                </a:lnTo>
                <a:lnTo>
                  <a:pt x="226452" y="526509"/>
                </a:lnTo>
                <a:lnTo>
                  <a:pt x="282701" y="526878"/>
                </a:lnTo>
                <a:lnTo>
                  <a:pt x="285782" y="526878"/>
                </a:lnTo>
                <a:lnTo>
                  <a:pt x="327339" y="519871"/>
                </a:lnTo>
                <a:lnTo>
                  <a:pt x="356221" y="500681"/>
                </a:lnTo>
                <a:lnTo>
                  <a:pt x="370785" y="472050"/>
                </a:lnTo>
                <a:lnTo>
                  <a:pt x="369393" y="436722"/>
                </a:lnTo>
                <a:lnTo>
                  <a:pt x="350401" y="397442"/>
                </a:lnTo>
                <a:lnTo>
                  <a:pt x="323083" y="358011"/>
                </a:lnTo>
                <a:lnTo>
                  <a:pt x="305809" y="330782"/>
                </a:lnTo>
                <a:lnTo>
                  <a:pt x="265312" y="260902"/>
                </a:lnTo>
                <a:lnTo>
                  <a:pt x="249687" y="238643"/>
                </a:lnTo>
                <a:lnTo>
                  <a:pt x="276382" y="218566"/>
                </a:lnTo>
                <a:lnTo>
                  <a:pt x="296320" y="190965"/>
                </a:lnTo>
                <a:lnTo>
                  <a:pt x="302078" y="174964"/>
                </a:lnTo>
                <a:lnTo>
                  <a:pt x="197995" y="174964"/>
                </a:lnTo>
                <a:lnTo>
                  <a:pt x="181276" y="171475"/>
                </a:lnTo>
                <a:lnTo>
                  <a:pt x="167596" y="162158"/>
                </a:lnTo>
                <a:lnTo>
                  <a:pt x="158311" y="148379"/>
                </a:lnTo>
                <a:lnTo>
                  <a:pt x="154780" y="131500"/>
                </a:lnTo>
                <a:lnTo>
                  <a:pt x="158092" y="112272"/>
                </a:lnTo>
                <a:lnTo>
                  <a:pt x="167655" y="96771"/>
                </a:lnTo>
                <a:lnTo>
                  <a:pt x="182142" y="86421"/>
                </a:lnTo>
                <a:lnTo>
                  <a:pt x="200231" y="82645"/>
                </a:lnTo>
                <a:lnTo>
                  <a:pt x="308184" y="82645"/>
                </a:lnTo>
                <a:lnTo>
                  <a:pt x="303137" y="67023"/>
                </a:lnTo>
                <a:lnTo>
                  <a:pt x="266850" y="23334"/>
                </a:lnTo>
                <a:lnTo>
                  <a:pt x="227769" y="5096"/>
                </a:lnTo>
                <a:lnTo>
                  <a:pt x="206731" y="1181"/>
                </a:lnTo>
                <a:lnTo>
                  <a:pt x="184944" y="0"/>
                </a:lnTo>
                <a:close/>
              </a:path>
              <a:path w="370839" h="527050">
                <a:moveTo>
                  <a:pt x="308184" y="82645"/>
                </a:moveTo>
                <a:lnTo>
                  <a:pt x="200231" y="82645"/>
                </a:lnTo>
                <a:lnTo>
                  <a:pt x="217292" y="85997"/>
                </a:lnTo>
                <a:lnTo>
                  <a:pt x="230979" y="95243"/>
                </a:lnTo>
                <a:lnTo>
                  <a:pt x="240136" y="109165"/>
                </a:lnTo>
                <a:lnTo>
                  <a:pt x="243565" y="126547"/>
                </a:lnTo>
                <a:lnTo>
                  <a:pt x="240277" y="145840"/>
                </a:lnTo>
                <a:lnTo>
                  <a:pt x="230848" y="161180"/>
                </a:lnTo>
                <a:lnTo>
                  <a:pt x="216468" y="171308"/>
                </a:lnTo>
                <a:lnTo>
                  <a:pt x="198325" y="174964"/>
                </a:lnTo>
                <a:lnTo>
                  <a:pt x="302078" y="174964"/>
                </a:lnTo>
                <a:lnTo>
                  <a:pt x="308841" y="156171"/>
                </a:lnTo>
                <a:lnTo>
                  <a:pt x="313289" y="114515"/>
                </a:lnTo>
                <a:lnTo>
                  <a:pt x="310911" y="91085"/>
                </a:lnTo>
                <a:lnTo>
                  <a:pt x="308184" y="82645"/>
                </a:lnTo>
                <a:close/>
              </a:path>
            </a:pathLst>
          </a:custGeom>
          <a:solidFill>
            <a:srgbClr val="81C3C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4990" name="object 62">
            <a:extLst>
              <a:ext uri="{FF2B5EF4-FFF2-40B4-BE49-F238E27FC236}">
                <a16:creationId xmlns:a16="http://schemas.microsoft.com/office/drawing/2014/main" id="{15BAD574-A174-4A31-8C8C-9CA0D7D20FCF}"/>
              </a:ext>
            </a:extLst>
          </p:cNvPr>
          <p:cNvSpPr>
            <a:spLocks noChangeArrowheads="1"/>
          </p:cNvSpPr>
          <p:nvPr/>
        </p:nvSpPr>
        <p:spPr bwMode="auto">
          <a:xfrm>
            <a:off x="3617913" y="3659188"/>
            <a:ext cx="80962" cy="80962"/>
          </a:xfrm>
          <a:prstGeom prst="rect">
            <a:avLst/>
          </a:prstGeom>
          <a:blipFill dpi="0" rotWithShape="1">
            <a:blip r:embed="rId2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4991" name="object 63">
            <a:extLst>
              <a:ext uri="{FF2B5EF4-FFF2-40B4-BE49-F238E27FC236}">
                <a16:creationId xmlns:a16="http://schemas.microsoft.com/office/drawing/2014/main" id="{0AB541C7-AA94-45DB-93EE-C0957A8D7563}"/>
              </a:ext>
            </a:extLst>
          </p:cNvPr>
          <p:cNvSpPr>
            <a:spLocks/>
          </p:cNvSpPr>
          <p:nvPr/>
        </p:nvSpPr>
        <p:spPr bwMode="auto">
          <a:xfrm>
            <a:off x="3517900" y="3609975"/>
            <a:ext cx="261938" cy="371475"/>
          </a:xfrm>
          <a:custGeom>
            <a:avLst/>
            <a:gdLst>
              <a:gd name="T0" fmla="*/ 22037 w 370839"/>
              <a:gd name="T1" fmla="*/ 40505 h 528320"/>
              <a:gd name="T2" fmla="*/ 15984 w 370839"/>
              <a:gd name="T3" fmla="*/ 51293 h 528320"/>
              <a:gd name="T4" fmla="*/ 8264 w 370839"/>
              <a:gd name="T5" fmla="*/ 60017 h 528320"/>
              <a:gd name="T6" fmla="*/ 3111 w 370839"/>
              <a:gd name="T7" fmla="*/ 67060 h 528320"/>
              <a:gd name="T8" fmla="*/ 0 w 370839"/>
              <a:gd name="T9" fmla="*/ 74214 h 528320"/>
              <a:gd name="T10" fmla="*/ 74 w 370839"/>
              <a:gd name="T11" fmla="*/ 80497 h 528320"/>
              <a:gd name="T12" fmla="*/ 2996 w 370839"/>
              <a:gd name="T13" fmla="*/ 85567 h 528320"/>
              <a:gd name="T14" fmla="*/ 8427 w 370839"/>
              <a:gd name="T15" fmla="*/ 89084 h 528320"/>
              <a:gd name="T16" fmla="*/ 16025 w 370839"/>
              <a:gd name="T17" fmla="*/ 90704 h 528320"/>
              <a:gd name="T18" fmla="*/ 16234 w 370839"/>
              <a:gd name="T19" fmla="*/ 90704 h 528320"/>
              <a:gd name="T20" fmla="*/ 21766 w 370839"/>
              <a:gd name="T21" fmla="*/ 90395 h 528320"/>
              <a:gd name="T22" fmla="*/ 26146 w 370839"/>
              <a:gd name="T23" fmla="*/ 90274 h 528320"/>
              <a:gd name="T24" fmla="*/ 29757 w 370839"/>
              <a:gd name="T25" fmla="*/ 90278 h 528320"/>
              <a:gd name="T26" fmla="*/ 32980 w 370839"/>
              <a:gd name="T27" fmla="*/ 90343 h 528320"/>
              <a:gd name="T28" fmla="*/ 36208 w 370839"/>
              <a:gd name="T29" fmla="*/ 90420 h 528320"/>
              <a:gd name="T30" fmla="*/ 39814 w 370839"/>
              <a:gd name="T31" fmla="*/ 90503 h 528320"/>
              <a:gd name="T32" fmla="*/ 44185 w 370839"/>
              <a:gd name="T33" fmla="*/ 90596 h 528320"/>
              <a:gd name="T34" fmla="*/ 49704 w 370839"/>
              <a:gd name="T35" fmla="*/ 90704 h 528320"/>
              <a:gd name="T36" fmla="*/ 50115 w 370839"/>
              <a:gd name="T37" fmla="*/ 90704 h 528320"/>
              <a:gd name="T38" fmla="*/ 50246 w 370839"/>
              <a:gd name="T39" fmla="*/ 90704 h 528320"/>
              <a:gd name="T40" fmla="*/ 57552 w 370839"/>
              <a:gd name="T41" fmla="*/ 89423 h 528320"/>
              <a:gd name="T42" fmla="*/ 62630 w 370839"/>
              <a:gd name="T43" fmla="*/ 86079 h 528320"/>
              <a:gd name="T44" fmla="*/ 65191 w 370839"/>
              <a:gd name="T45" fmla="*/ 81134 h 528320"/>
              <a:gd name="T46" fmla="*/ 64946 w 370839"/>
              <a:gd name="T47" fmla="*/ 75054 h 528320"/>
              <a:gd name="T48" fmla="*/ 61608 w 370839"/>
              <a:gd name="T49" fmla="*/ 68302 h 528320"/>
              <a:gd name="T50" fmla="*/ 56804 w 370839"/>
              <a:gd name="T51" fmla="*/ 61526 h 528320"/>
              <a:gd name="T52" fmla="*/ 53767 w 370839"/>
              <a:gd name="T53" fmla="*/ 56847 h 528320"/>
              <a:gd name="T54" fmla="*/ 50910 w 370839"/>
              <a:gd name="T55" fmla="*/ 52029 h 528320"/>
              <a:gd name="T56" fmla="*/ 46647 w 370839"/>
              <a:gd name="T57" fmla="*/ 44838 h 528320"/>
              <a:gd name="T58" fmla="*/ 45985 w 370839"/>
              <a:gd name="T59" fmla="*/ 43786 h 528320"/>
              <a:gd name="T60" fmla="*/ 45307 w 370839"/>
              <a:gd name="T61" fmla="*/ 42798 h 528320"/>
              <a:gd name="T62" fmla="*/ 44610 w 370839"/>
              <a:gd name="T63" fmla="*/ 41873 h 528320"/>
              <a:gd name="T64" fmla="*/ 43900 w 370839"/>
              <a:gd name="T65" fmla="*/ 41012 h 528320"/>
              <a:gd name="T66" fmla="*/ 48593 w 370839"/>
              <a:gd name="T67" fmla="*/ 37562 h 528320"/>
              <a:gd name="T68" fmla="*/ 52099 w 370839"/>
              <a:gd name="T69" fmla="*/ 32818 h 528320"/>
              <a:gd name="T70" fmla="*/ 54301 w 370839"/>
              <a:gd name="T71" fmla="*/ 26839 h 528320"/>
              <a:gd name="T72" fmla="*/ 55082 w 370839"/>
              <a:gd name="T73" fmla="*/ 19680 h 528320"/>
              <a:gd name="T74" fmla="*/ 54664 w 370839"/>
              <a:gd name="T75" fmla="*/ 15653 h 528320"/>
              <a:gd name="T76" fmla="*/ 50782 w 370839"/>
              <a:gd name="T77" fmla="*/ 7547 h 528320"/>
              <a:gd name="T78" fmla="*/ 43580 w 370839"/>
              <a:gd name="T79" fmla="*/ 2113 h 528320"/>
              <a:gd name="T80" fmla="*/ 36347 w 370839"/>
              <a:gd name="T81" fmla="*/ 203 h 528320"/>
              <a:gd name="T82" fmla="*/ 32517 w 370839"/>
              <a:gd name="T83" fmla="*/ 0 h 528320"/>
              <a:gd name="T84" fmla="*/ 32399 w 370839"/>
              <a:gd name="T85" fmla="*/ 0 h 528320"/>
              <a:gd name="T86" fmla="*/ 32277 w 370839"/>
              <a:gd name="T87" fmla="*/ 2 h 528320"/>
              <a:gd name="T88" fmla="*/ 32160 w 370839"/>
              <a:gd name="T89" fmla="*/ 2 h 528320"/>
              <a:gd name="T90" fmla="*/ 24275 w 370839"/>
              <a:gd name="T91" fmla="*/ 1463 h 528320"/>
              <a:gd name="T92" fmla="*/ 17798 w 370839"/>
              <a:gd name="T93" fmla="*/ 5307 h 528320"/>
              <a:gd name="T94" fmla="*/ 13074 w 370839"/>
              <a:gd name="T95" fmla="*/ 10939 h 528320"/>
              <a:gd name="T96" fmla="*/ 10448 w 370839"/>
              <a:gd name="T97" fmla="*/ 17762 h 528320"/>
              <a:gd name="T98" fmla="*/ 10267 w 370839"/>
              <a:gd name="T99" fmla="*/ 25186 h 528320"/>
              <a:gd name="T100" fmla="*/ 12874 w 370839"/>
              <a:gd name="T101" fmla="*/ 32615 h 528320"/>
              <a:gd name="T102" fmla="*/ 14821 w 370839"/>
              <a:gd name="T103" fmla="*/ 35393 h 528320"/>
              <a:gd name="T104" fmla="*/ 17117 w 370839"/>
              <a:gd name="T105" fmla="*/ 37671 h 528320"/>
              <a:gd name="T106" fmla="*/ 19583 w 370839"/>
              <a:gd name="T107" fmla="*/ 39393 h 528320"/>
              <a:gd name="T108" fmla="*/ 22037 w 370839"/>
              <a:gd name="T109" fmla="*/ 40505 h 52832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70839" h="528320">
                <a:moveTo>
                  <a:pt x="125340" y="235691"/>
                </a:moveTo>
                <a:lnTo>
                  <a:pt x="90914" y="298466"/>
                </a:lnTo>
                <a:lnTo>
                  <a:pt x="47004" y="349232"/>
                </a:lnTo>
                <a:lnTo>
                  <a:pt x="17697" y="390211"/>
                </a:lnTo>
                <a:lnTo>
                  <a:pt x="0" y="431839"/>
                </a:lnTo>
                <a:lnTo>
                  <a:pt x="424" y="468399"/>
                </a:lnTo>
                <a:lnTo>
                  <a:pt x="17043" y="497903"/>
                </a:lnTo>
                <a:lnTo>
                  <a:pt x="47928" y="518363"/>
                </a:lnTo>
                <a:lnTo>
                  <a:pt x="91151" y="527791"/>
                </a:lnTo>
                <a:lnTo>
                  <a:pt x="92333" y="527791"/>
                </a:lnTo>
                <a:lnTo>
                  <a:pt x="123797" y="525998"/>
                </a:lnTo>
                <a:lnTo>
                  <a:pt x="148710" y="525293"/>
                </a:lnTo>
                <a:lnTo>
                  <a:pt x="169246" y="525313"/>
                </a:lnTo>
                <a:lnTo>
                  <a:pt x="187580" y="525696"/>
                </a:lnTo>
                <a:lnTo>
                  <a:pt x="205939" y="526144"/>
                </a:lnTo>
                <a:lnTo>
                  <a:pt x="226452" y="526623"/>
                </a:lnTo>
                <a:lnTo>
                  <a:pt x="251309" y="527162"/>
                </a:lnTo>
                <a:lnTo>
                  <a:pt x="282702" y="527791"/>
                </a:lnTo>
                <a:lnTo>
                  <a:pt x="285037" y="527791"/>
                </a:lnTo>
                <a:lnTo>
                  <a:pt x="285783" y="527791"/>
                </a:lnTo>
                <a:lnTo>
                  <a:pt x="327340" y="520339"/>
                </a:lnTo>
                <a:lnTo>
                  <a:pt x="356221" y="500878"/>
                </a:lnTo>
                <a:lnTo>
                  <a:pt x="370786" y="472108"/>
                </a:lnTo>
                <a:lnTo>
                  <a:pt x="369393" y="436730"/>
                </a:lnTo>
                <a:lnTo>
                  <a:pt x="350402" y="397442"/>
                </a:lnTo>
                <a:lnTo>
                  <a:pt x="323083" y="358011"/>
                </a:lnTo>
                <a:lnTo>
                  <a:pt x="305810" y="330782"/>
                </a:lnTo>
                <a:lnTo>
                  <a:pt x="289560" y="302747"/>
                </a:lnTo>
                <a:lnTo>
                  <a:pt x="265312" y="260902"/>
                </a:lnTo>
                <a:lnTo>
                  <a:pt x="261548" y="254783"/>
                </a:lnTo>
                <a:lnTo>
                  <a:pt x="257686" y="249035"/>
                </a:lnTo>
                <a:lnTo>
                  <a:pt x="253730" y="243655"/>
                </a:lnTo>
                <a:lnTo>
                  <a:pt x="249688" y="238643"/>
                </a:lnTo>
                <a:lnTo>
                  <a:pt x="276383" y="218566"/>
                </a:lnTo>
                <a:lnTo>
                  <a:pt x="296320" y="190965"/>
                </a:lnTo>
                <a:lnTo>
                  <a:pt x="308842" y="156171"/>
                </a:lnTo>
                <a:lnTo>
                  <a:pt x="313290" y="114515"/>
                </a:lnTo>
                <a:lnTo>
                  <a:pt x="310911" y="91085"/>
                </a:lnTo>
                <a:lnTo>
                  <a:pt x="288830" y="43911"/>
                </a:lnTo>
                <a:lnTo>
                  <a:pt x="247871" y="12296"/>
                </a:lnTo>
                <a:lnTo>
                  <a:pt x="206732" y="1181"/>
                </a:lnTo>
                <a:lnTo>
                  <a:pt x="184945" y="0"/>
                </a:lnTo>
                <a:lnTo>
                  <a:pt x="184275" y="0"/>
                </a:lnTo>
                <a:lnTo>
                  <a:pt x="183577" y="10"/>
                </a:lnTo>
                <a:lnTo>
                  <a:pt x="182918" y="10"/>
                </a:lnTo>
                <a:lnTo>
                  <a:pt x="138067" y="8516"/>
                </a:lnTo>
                <a:lnTo>
                  <a:pt x="101226" y="30880"/>
                </a:lnTo>
                <a:lnTo>
                  <a:pt x="74359" y="63646"/>
                </a:lnTo>
                <a:lnTo>
                  <a:pt x="59428" y="103356"/>
                </a:lnTo>
                <a:lnTo>
                  <a:pt x="58395" y="146553"/>
                </a:lnTo>
                <a:lnTo>
                  <a:pt x="73224" y="189781"/>
                </a:lnTo>
                <a:lnTo>
                  <a:pt x="84300" y="205949"/>
                </a:lnTo>
                <a:lnTo>
                  <a:pt x="97359" y="219202"/>
                </a:lnTo>
                <a:lnTo>
                  <a:pt x="111380" y="229223"/>
                </a:lnTo>
                <a:lnTo>
                  <a:pt x="125340" y="235691"/>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4992" name="object 64">
            <a:extLst>
              <a:ext uri="{FF2B5EF4-FFF2-40B4-BE49-F238E27FC236}">
                <a16:creationId xmlns:a16="http://schemas.microsoft.com/office/drawing/2014/main" id="{E44FA828-9827-4905-BAAF-7E77AFF09D90}"/>
              </a:ext>
            </a:extLst>
          </p:cNvPr>
          <p:cNvSpPr>
            <a:spLocks noChangeArrowheads="1"/>
          </p:cNvSpPr>
          <p:nvPr/>
        </p:nvSpPr>
        <p:spPr bwMode="auto">
          <a:xfrm>
            <a:off x="3195638" y="3328988"/>
            <a:ext cx="420687" cy="519112"/>
          </a:xfrm>
          <a:prstGeom prst="rect">
            <a:avLst/>
          </a:prstGeom>
          <a:blipFill dpi="0" rotWithShape="1">
            <a:blip r:embed="rId3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4993" name="object 65">
            <a:extLst>
              <a:ext uri="{FF2B5EF4-FFF2-40B4-BE49-F238E27FC236}">
                <a16:creationId xmlns:a16="http://schemas.microsoft.com/office/drawing/2014/main" id="{0CBB0842-5409-4C87-9D70-AC7DC424ABCB}"/>
              </a:ext>
            </a:extLst>
          </p:cNvPr>
          <p:cNvSpPr>
            <a:spLocks/>
          </p:cNvSpPr>
          <p:nvPr/>
        </p:nvSpPr>
        <p:spPr bwMode="auto">
          <a:xfrm>
            <a:off x="3254375" y="3367088"/>
            <a:ext cx="309563" cy="407987"/>
          </a:xfrm>
          <a:custGeom>
            <a:avLst/>
            <a:gdLst>
              <a:gd name="T0" fmla="*/ 37452 w 440689"/>
              <a:gd name="T1" fmla="*/ 83503 h 581025"/>
              <a:gd name="T2" fmla="*/ 39869 w 440689"/>
              <a:gd name="T3" fmla="*/ 89241 h 581025"/>
              <a:gd name="T4" fmla="*/ 42804 w 440689"/>
              <a:gd name="T5" fmla="*/ 95907 h 581025"/>
              <a:gd name="T6" fmla="*/ 49067 w 440689"/>
              <a:gd name="T7" fmla="*/ 99104 h 581025"/>
              <a:gd name="T8" fmla="*/ 49503 w 440689"/>
              <a:gd name="T9" fmla="*/ 99095 h 581025"/>
              <a:gd name="T10" fmla="*/ 58704 w 440689"/>
              <a:gd name="T11" fmla="*/ 86685 h 581025"/>
              <a:gd name="T12" fmla="*/ 5516 w 440689"/>
              <a:gd name="T13" fmla="*/ 44120 h 581025"/>
              <a:gd name="T14" fmla="*/ 811 w 440689"/>
              <a:gd name="T15" fmla="*/ 46073 h 581025"/>
              <a:gd name="T16" fmla="*/ 3420 w 440689"/>
              <a:gd name="T17" fmla="*/ 57765 h 581025"/>
              <a:gd name="T18" fmla="*/ 13010 w 440689"/>
              <a:gd name="T19" fmla="*/ 71393 h 581025"/>
              <a:gd name="T20" fmla="*/ 11900 w 440689"/>
              <a:gd name="T21" fmla="*/ 78849 h 581025"/>
              <a:gd name="T22" fmla="*/ 9340 w 440689"/>
              <a:gd name="T23" fmla="*/ 87499 h 581025"/>
              <a:gd name="T24" fmla="*/ 12851 w 440689"/>
              <a:gd name="T25" fmla="*/ 94183 h 581025"/>
              <a:gd name="T26" fmla="*/ 19947 w 440689"/>
              <a:gd name="T27" fmla="*/ 95872 h 581025"/>
              <a:gd name="T28" fmla="*/ 32875 w 440689"/>
              <a:gd name="T29" fmla="*/ 84435 h 581025"/>
              <a:gd name="T30" fmla="*/ 58018 w 440689"/>
              <a:gd name="T31" fmla="*/ 82675 h 581025"/>
              <a:gd name="T32" fmla="*/ 56790 w 440689"/>
              <a:gd name="T33" fmla="*/ 76958 h 581025"/>
              <a:gd name="T34" fmla="*/ 58355 w 440689"/>
              <a:gd name="T35" fmla="*/ 70853 h 581025"/>
              <a:gd name="T36" fmla="*/ 64199 w 440689"/>
              <a:gd name="T37" fmla="*/ 66791 h 581025"/>
              <a:gd name="T38" fmla="*/ 75217 w 440689"/>
              <a:gd name="T39" fmla="*/ 56413 h 581025"/>
              <a:gd name="T40" fmla="*/ 44049 w 440689"/>
              <a:gd name="T41" fmla="*/ 55414 h 581025"/>
              <a:gd name="T42" fmla="*/ 19209 w 440689"/>
              <a:gd name="T43" fmla="*/ 52182 h 581025"/>
              <a:gd name="T44" fmla="*/ 9393 w 440689"/>
              <a:gd name="T45" fmla="*/ 45747 h 581025"/>
              <a:gd name="T46" fmla="*/ 5516 w 440689"/>
              <a:gd name="T47" fmla="*/ 44120 h 581025"/>
              <a:gd name="T48" fmla="*/ 69112 w 440689"/>
              <a:gd name="T49" fmla="*/ 49887 h 581025"/>
              <a:gd name="T50" fmla="*/ 64425 w 440689"/>
              <a:gd name="T51" fmla="*/ 51335 h 581025"/>
              <a:gd name="T52" fmla="*/ 52522 w 440689"/>
              <a:gd name="T53" fmla="*/ 55284 h 581025"/>
              <a:gd name="T54" fmla="*/ 47777 w 440689"/>
              <a:gd name="T55" fmla="*/ 56413 h 581025"/>
              <a:gd name="T56" fmla="*/ 71420 w 440689"/>
              <a:gd name="T57" fmla="*/ 49906 h 581025"/>
              <a:gd name="T58" fmla="*/ 28956 w 440689"/>
              <a:gd name="T59" fmla="*/ 2 h 581025"/>
              <a:gd name="T60" fmla="*/ 14128 w 440689"/>
              <a:gd name="T61" fmla="*/ 5549 h 581025"/>
              <a:gd name="T62" fmla="*/ 6417 w 440689"/>
              <a:gd name="T63" fmla="*/ 26337 h 581025"/>
              <a:gd name="T64" fmla="*/ 15319 w 440689"/>
              <a:gd name="T65" fmla="*/ 40833 h 581025"/>
              <a:gd name="T66" fmla="*/ 23163 w 440689"/>
              <a:gd name="T67" fmla="*/ 45801 h 581025"/>
              <a:gd name="T68" fmla="*/ 42012 w 440689"/>
              <a:gd name="T69" fmla="*/ 52182 h 581025"/>
              <a:gd name="T70" fmla="*/ 44742 w 440689"/>
              <a:gd name="T71" fmla="*/ 40160 h 581025"/>
              <a:gd name="T72" fmla="*/ 31552 w 440689"/>
              <a:gd name="T73" fmla="*/ 31442 h 581025"/>
              <a:gd name="T74" fmla="*/ 24407 w 440689"/>
              <a:gd name="T75" fmla="*/ 26664 h 581025"/>
              <a:gd name="T76" fmla="*/ 26089 w 440689"/>
              <a:gd name="T77" fmla="*/ 17390 h 581025"/>
              <a:gd name="T78" fmla="*/ 51391 w 440689"/>
              <a:gd name="T79" fmla="*/ 14852 h 581025"/>
              <a:gd name="T80" fmla="*/ 36912 w 440689"/>
              <a:gd name="T81" fmla="*/ 916 h 581025"/>
              <a:gd name="T82" fmla="*/ 51391 w 440689"/>
              <a:gd name="T83" fmla="*/ 14852 h 581025"/>
              <a:gd name="T84" fmla="*/ 37491 w 440689"/>
              <a:gd name="T85" fmla="*/ 17116 h 581025"/>
              <a:gd name="T86" fmla="*/ 39165 w 440689"/>
              <a:gd name="T87" fmla="*/ 26208 h 581025"/>
              <a:gd name="T88" fmla="*/ 31611 w 440689"/>
              <a:gd name="T89" fmla="*/ 31442 h 581025"/>
              <a:gd name="T90" fmla="*/ 52311 w 440689"/>
              <a:gd name="T91" fmla="*/ 20580 h 58102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40689" h="581025">
                <a:moveTo>
                  <a:pt x="339222" y="484300"/>
                </a:moveTo>
                <a:lnTo>
                  <a:pt x="214072" y="484300"/>
                </a:lnTo>
                <a:lnTo>
                  <a:pt x="218973" y="489153"/>
                </a:lnTo>
                <a:lnTo>
                  <a:pt x="223155" y="498922"/>
                </a:lnTo>
                <a:lnTo>
                  <a:pt x="228185" y="510821"/>
                </a:lnTo>
                <a:lnTo>
                  <a:pt x="233108" y="522762"/>
                </a:lnTo>
                <a:lnTo>
                  <a:pt x="237898" y="534784"/>
                </a:lnTo>
                <a:lnTo>
                  <a:pt x="242497" y="546836"/>
                </a:lnTo>
                <a:lnTo>
                  <a:pt x="250265" y="561813"/>
                </a:lnTo>
                <a:lnTo>
                  <a:pt x="260525" y="572319"/>
                </a:lnTo>
                <a:lnTo>
                  <a:pt x="272868" y="578509"/>
                </a:lnTo>
                <a:lnTo>
                  <a:pt x="286883" y="580538"/>
                </a:lnTo>
                <a:lnTo>
                  <a:pt x="288468" y="580522"/>
                </a:lnTo>
                <a:lnTo>
                  <a:pt x="289268" y="580490"/>
                </a:lnTo>
                <a:lnTo>
                  <a:pt x="289432" y="580490"/>
                </a:lnTo>
                <a:lnTo>
                  <a:pt x="334392" y="563012"/>
                </a:lnTo>
                <a:lnTo>
                  <a:pt x="343899" y="518133"/>
                </a:lnTo>
                <a:lnTo>
                  <a:pt x="343228" y="507792"/>
                </a:lnTo>
                <a:lnTo>
                  <a:pt x="341095" y="493474"/>
                </a:lnTo>
                <a:lnTo>
                  <a:pt x="339222" y="484300"/>
                </a:lnTo>
                <a:close/>
              </a:path>
              <a:path w="440689" h="581025">
                <a:moveTo>
                  <a:pt x="32248" y="258450"/>
                </a:moveTo>
                <a:lnTo>
                  <a:pt x="27511" y="258450"/>
                </a:lnTo>
                <a:lnTo>
                  <a:pt x="14336" y="261497"/>
                </a:lnTo>
                <a:lnTo>
                  <a:pt x="4743" y="269891"/>
                </a:lnTo>
                <a:lnTo>
                  <a:pt x="0" y="282509"/>
                </a:lnTo>
                <a:lnTo>
                  <a:pt x="1371" y="298229"/>
                </a:lnTo>
                <a:lnTo>
                  <a:pt x="19994" y="338381"/>
                </a:lnTo>
                <a:lnTo>
                  <a:pt x="47081" y="377907"/>
                </a:lnTo>
                <a:lnTo>
                  <a:pt x="67599" y="403990"/>
                </a:lnTo>
                <a:lnTo>
                  <a:pt x="76066" y="418213"/>
                </a:lnTo>
                <a:lnTo>
                  <a:pt x="79290" y="432529"/>
                </a:lnTo>
                <a:lnTo>
                  <a:pt x="77163" y="447049"/>
                </a:lnTo>
                <a:lnTo>
                  <a:pt x="69577" y="461887"/>
                </a:lnTo>
                <a:lnTo>
                  <a:pt x="65746" y="467629"/>
                </a:lnTo>
                <a:lnTo>
                  <a:pt x="62199" y="473630"/>
                </a:lnTo>
                <a:lnTo>
                  <a:pt x="54608" y="512558"/>
                </a:lnTo>
                <a:lnTo>
                  <a:pt x="55903" y="520960"/>
                </a:lnTo>
                <a:lnTo>
                  <a:pt x="63464" y="538660"/>
                </a:lnTo>
                <a:lnTo>
                  <a:pt x="75137" y="551718"/>
                </a:lnTo>
                <a:lnTo>
                  <a:pt x="89845" y="559799"/>
                </a:lnTo>
                <a:lnTo>
                  <a:pt x="106512" y="562568"/>
                </a:lnTo>
                <a:lnTo>
                  <a:pt x="116625" y="561610"/>
                </a:lnTo>
                <a:lnTo>
                  <a:pt x="158993" y="534762"/>
                </a:lnTo>
                <a:lnTo>
                  <a:pt x="181150" y="508037"/>
                </a:lnTo>
                <a:lnTo>
                  <a:pt x="192213" y="494609"/>
                </a:lnTo>
                <a:lnTo>
                  <a:pt x="198192" y="487732"/>
                </a:lnTo>
                <a:lnTo>
                  <a:pt x="203552" y="484300"/>
                </a:lnTo>
                <a:lnTo>
                  <a:pt x="339222" y="484300"/>
                </a:lnTo>
                <a:lnTo>
                  <a:pt x="338190" y="479246"/>
                </a:lnTo>
                <a:lnTo>
                  <a:pt x="335005" y="465046"/>
                </a:lnTo>
                <a:lnTo>
                  <a:pt x="332038" y="450811"/>
                </a:lnTo>
                <a:lnTo>
                  <a:pt x="331320" y="437315"/>
                </a:lnTo>
                <a:lnTo>
                  <a:pt x="334433" y="425387"/>
                </a:lnTo>
                <a:lnTo>
                  <a:pt x="341187" y="415046"/>
                </a:lnTo>
                <a:lnTo>
                  <a:pt x="351396" y="406311"/>
                </a:lnTo>
                <a:lnTo>
                  <a:pt x="363306" y="398682"/>
                </a:lnTo>
                <a:lnTo>
                  <a:pt x="375355" y="391258"/>
                </a:lnTo>
                <a:lnTo>
                  <a:pt x="387273" y="383665"/>
                </a:lnTo>
                <a:lnTo>
                  <a:pt x="417981" y="359662"/>
                </a:lnTo>
                <a:lnTo>
                  <a:pt x="439774" y="330460"/>
                </a:lnTo>
                <a:lnTo>
                  <a:pt x="274517" y="330460"/>
                </a:lnTo>
                <a:lnTo>
                  <a:pt x="265133" y="329054"/>
                </a:lnTo>
                <a:lnTo>
                  <a:pt x="257545" y="324612"/>
                </a:lnTo>
                <a:lnTo>
                  <a:pt x="251174" y="316801"/>
                </a:lnTo>
                <a:lnTo>
                  <a:pt x="245633" y="305678"/>
                </a:lnTo>
                <a:lnTo>
                  <a:pt x="112312" y="305678"/>
                </a:lnTo>
                <a:lnTo>
                  <a:pt x="77866" y="284361"/>
                </a:lnTo>
                <a:lnTo>
                  <a:pt x="66619" y="275727"/>
                </a:lnTo>
                <a:lnTo>
                  <a:pt x="54919" y="267978"/>
                </a:lnTo>
                <a:lnTo>
                  <a:pt x="42621" y="261717"/>
                </a:lnTo>
                <a:lnTo>
                  <a:pt x="37344" y="259478"/>
                </a:lnTo>
                <a:lnTo>
                  <a:pt x="32248" y="258450"/>
                </a:lnTo>
                <a:close/>
              </a:path>
              <a:path w="440689" h="581025">
                <a:moveTo>
                  <a:pt x="411155" y="291678"/>
                </a:moveTo>
                <a:lnTo>
                  <a:pt x="407675" y="291678"/>
                </a:lnTo>
                <a:lnTo>
                  <a:pt x="404081" y="292233"/>
                </a:lnTo>
                <a:lnTo>
                  <a:pt x="400487" y="293180"/>
                </a:lnTo>
                <a:lnTo>
                  <a:pt x="388525" y="296745"/>
                </a:lnTo>
                <a:lnTo>
                  <a:pt x="376678" y="300718"/>
                </a:lnTo>
                <a:lnTo>
                  <a:pt x="364871" y="304835"/>
                </a:lnTo>
                <a:lnTo>
                  <a:pt x="322452" y="319046"/>
                </a:lnTo>
                <a:lnTo>
                  <a:pt x="307083" y="323846"/>
                </a:lnTo>
                <a:lnTo>
                  <a:pt x="291555" y="328010"/>
                </a:lnTo>
                <a:lnTo>
                  <a:pt x="284940" y="329578"/>
                </a:lnTo>
                <a:lnTo>
                  <a:pt x="279336" y="330460"/>
                </a:lnTo>
                <a:lnTo>
                  <a:pt x="439774" y="330460"/>
                </a:lnTo>
                <a:lnTo>
                  <a:pt x="423586" y="294447"/>
                </a:lnTo>
                <a:lnTo>
                  <a:pt x="417579" y="292344"/>
                </a:lnTo>
                <a:lnTo>
                  <a:pt x="411155" y="291678"/>
                </a:lnTo>
                <a:close/>
              </a:path>
              <a:path w="440689" h="581025">
                <a:moveTo>
                  <a:pt x="170739" y="0"/>
                </a:moveTo>
                <a:lnTo>
                  <a:pt x="169298" y="10"/>
                </a:lnTo>
                <a:lnTo>
                  <a:pt x="168605" y="10"/>
                </a:lnTo>
                <a:lnTo>
                  <a:pt x="121390" y="8964"/>
                </a:lnTo>
                <a:lnTo>
                  <a:pt x="82608" y="32507"/>
                </a:lnTo>
                <a:lnTo>
                  <a:pt x="54324" y="67000"/>
                </a:lnTo>
                <a:lnTo>
                  <a:pt x="38606" y="108803"/>
                </a:lnTo>
                <a:lnTo>
                  <a:pt x="37519" y="154278"/>
                </a:lnTo>
                <a:lnTo>
                  <a:pt x="53130" y="199784"/>
                </a:lnTo>
                <a:lnTo>
                  <a:pt x="69231" y="221796"/>
                </a:lnTo>
                <a:lnTo>
                  <a:pt x="89566" y="239199"/>
                </a:lnTo>
                <a:lnTo>
                  <a:pt x="112840" y="252155"/>
                </a:lnTo>
                <a:lnTo>
                  <a:pt x="137761" y="260827"/>
                </a:lnTo>
                <a:lnTo>
                  <a:pt x="135426" y="268295"/>
                </a:lnTo>
                <a:lnTo>
                  <a:pt x="117964" y="304221"/>
                </a:lnTo>
                <a:lnTo>
                  <a:pt x="112312" y="305678"/>
                </a:lnTo>
                <a:lnTo>
                  <a:pt x="245633" y="305678"/>
                </a:lnTo>
                <a:lnTo>
                  <a:pt x="233082" y="267762"/>
                </a:lnTo>
                <a:lnTo>
                  <a:pt x="229734" y="255722"/>
                </a:lnTo>
                <a:lnTo>
                  <a:pt x="261596" y="235253"/>
                </a:lnTo>
                <a:lnTo>
                  <a:pt x="285469" y="205616"/>
                </a:lnTo>
                <a:lnTo>
                  <a:pt x="293864" y="184186"/>
                </a:lnTo>
                <a:lnTo>
                  <a:pt x="184476" y="184186"/>
                </a:lnTo>
                <a:lnTo>
                  <a:pt x="166877" y="180513"/>
                </a:lnTo>
                <a:lnTo>
                  <a:pt x="152476" y="170705"/>
                </a:lnTo>
                <a:lnTo>
                  <a:pt x="142702" y="156199"/>
                </a:lnTo>
                <a:lnTo>
                  <a:pt x="138985" y="138431"/>
                </a:lnTo>
                <a:lnTo>
                  <a:pt x="142471" y="118190"/>
                </a:lnTo>
                <a:lnTo>
                  <a:pt x="152537" y="101871"/>
                </a:lnTo>
                <a:lnTo>
                  <a:pt x="167788" y="90975"/>
                </a:lnTo>
                <a:lnTo>
                  <a:pt x="186831" y="87000"/>
                </a:lnTo>
                <a:lnTo>
                  <a:pt x="300473" y="87000"/>
                </a:lnTo>
                <a:lnTo>
                  <a:pt x="295160" y="70555"/>
                </a:lnTo>
                <a:lnTo>
                  <a:pt x="256960" y="24564"/>
                </a:lnTo>
                <a:lnTo>
                  <a:pt x="215820" y="5364"/>
                </a:lnTo>
                <a:lnTo>
                  <a:pt x="193673" y="1244"/>
                </a:lnTo>
                <a:lnTo>
                  <a:pt x="170739" y="0"/>
                </a:lnTo>
                <a:close/>
              </a:path>
              <a:path w="440689" h="581025">
                <a:moveTo>
                  <a:pt x="300473" y="87000"/>
                </a:moveTo>
                <a:lnTo>
                  <a:pt x="186831" y="87000"/>
                </a:lnTo>
                <a:lnTo>
                  <a:pt x="204790" y="90529"/>
                </a:lnTo>
                <a:lnTo>
                  <a:pt x="219200" y="100263"/>
                </a:lnTo>
                <a:lnTo>
                  <a:pt x="228840" y="114919"/>
                </a:lnTo>
                <a:lnTo>
                  <a:pt x="232449" y="133217"/>
                </a:lnTo>
                <a:lnTo>
                  <a:pt x="228988" y="153527"/>
                </a:lnTo>
                <a:lnTo>
                  <a:pt x="219062" y="169676"/>
                </a:lnTo>
                <a:lnTo>
                  <a:pt x="203923" y="180338"/>
                </a:lnTo>
                <a:lnTo>
                  <a:pt x="184823" y="184186"/>
                </a:lnTo>
                <a:lnTo>
                  <a:pt x="293864" y="184186"/>
                </a:lnTo>
                <a:lnTo>
                  <a:pt x="300504" y="167239"/>
                </a:lnTo>
                <a:lnTo>
                  <a:pt x="305848" y="120552"/>
                </a:lnTo>
                <a:lnTo>
                  <a:pt x="303344" y="95887"/>
                </a:lnTo>
                <a:lnTo>
                  <a:pt x="300473" y="87000"/>
                </a:lnTo>
                <a:close/>
              </a:path>
            </a:pathLst>
          </a:custGeom>
          <a:solidFill>
            <a:srgbClr val="2A69A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4994" name="object 66">
            <a:extLst>
              <a:ext uri="{FF2B5EF4-FFF2-40B4-BE49-F238E27FC236}">
                <a16:creationId xmlns:a16="http://schemas.microsoft.com/office/drawing/2014/main" id="{04E1685D-5F2A-4B3F-BB4C-A0EB65E41E0D}"/>
              </a:ext>
            </a:extLst>
          </p:cNvPr>
          <p:cNvSpPr>
            <a:spLocks noChangeArrowheads="1"/>
          </p:cNvSpPr>
          <p:nvPr/>
        </p:nvSpPr>
        <p:spPr bwMode="auto">
          <a:xfrm>
            <a:off x="3343275" y="3419475"/>
            <a:ext cx="82550" cy="88900"/>
          </a:xfrm>
          <a:prstGeom prst="rect">
            <a:avLst/>
          </a:prstGeom>
          <a:blipFill dpi="0" rotWithShape="1">
            <a:blip r:embed="rId3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4995" name="object 67">
            <a:extLst>
              <a:ext uri="{FF2B5EF4-FFF2-40B4-BE49-F238E27FC236}">
                <a16:creationId xmlns:a16="http://schemas.microsoft.com/office/drawing/2014/main" id="{3DFFF4C8-85FD-4E64-A923-FE406D03C9E2}"/>
              </a:ext>
            </a:extLst>
          </p:cNvPr>
          <p:cNvSpPr>
            <a:spLocks/>
          </p:cNvSpPr>
          <p:nvPr/>
        </p:nvSpPr>
        <p:spPr bwMode="auto">
          <a:xfrm>
            <a:off x="3254375" y="3367088"/>
            <a:ext cx="309563" cy="409575"/>
          </a:xfrm>
          <a:custGeom>
            <a:avLst/>
            <a:gdLst>
              <a:gd name="T0" fmla="*/ 20176 w 440689"/>
              <a:gd name="T1" fmla="*/ 52663 h 581660"/>
              <a:gd name="T2" fmla="*/ 18382 w 440689"/>
              <a:gd name="T3" fmla="*/ 52778 h 581660"/>
              <a:gd name="T4" fmla="*/ 16388 w 440689"/>
              <a:gd name="T5" fmla="*/ 51699 h 581660"/>
              <a:gd name="T6" fmla="*/ 13318 w 440689"/>
              <a:gd name="T7" fmla="*/ 49226 h 581660"/>
              <a:gd name="T8" fmla="*/ 9393 w 440689"/>
              <a:gd name="T9" fmla="*/ 46389 h 581660"/>
              <a:gd name="T10" fmla="*/ 6387 w 440689"/>
              <a:gd name="T11" fmla="*/ 44918 h 581660"/>
              <a:gd name="T12" fmla="*/ 4705 w 440689"/>
              <a:gd name="T13" fmla="*/ 44739 h 581660"/>
              <a:gd name="T14" fmla="*/ 811 w 440689"/>
              <a:gd name="T15" fmla="*/ 46721 h 581660"/>
              <a:gd name="T16" fmla="*/ 235 w 440689"/>
              <a:gd name="T17" fmla="*/ 51626 h 581660"/>
              <a:gd name="T18" fmla="*/ 8052 w 440689"/>
              <a:gd name="T19" fmla="*/ 65419 h 581660"/>
              <a:gd name="T20" fmla="*/ 13010 w 440689"/>
              <a:gd name="T21" fmla="*/ 72396 h 581660"/>
              <a:gd name="T22" fmla="*/ 13198 w 440689"/>
              <a:gd name="T23" fmla="*/ 77388 h 581660"/>
              <a:gd name="T24" fmla="*/ 11244 w 440689"/>
              <a:gd name="T25" fmla="*/ 80951 h 581660"/>
              <a:gd name="T26" fmla="*/ 9340 w 440689"/>
              <a:gd name="T27" fmla="*/ 88728 h 581660"/>
              <a:gd name="T28" fmla="*/ 10854 w 440689"/>
              <a:gd name="T29" fmla="*/ 93248 h 581660"/>
              <a:gd name="T30" fmla="*/ 15367 w 440689"/>
              <a:gd name="T31" fmla="*/ 96906 h 581660"/>
              <a:gd name="T32" fmla="*/ 19947 w 440689"/>
              <a:gd name="T33" fmla="*/ 97220 h 581660"/>
              <a:gd name="T34" fmla="*/ 30982 w 440689"/>
              <a:gd name="T35" fmla="*/ 87946 h 581660"/>
              <a:gd name="T36" fmla="*/ 33898 w 440689"/>
              <a:gd name="T37" fmla="*/ 84431 h 581660"/>
              <a:gd name="T38" fmla="*/ 35635 w 440689"/>
              <a:gd name="T39" fmla="*/ 83837 h 581660"/>
              <a:gd name="T40" fmla="*/ 39869 w 440689"/>
              <a:gd name="T41" fmla="*/ 90495 h 581660"/>
              <a:gd name="T42" fmla="*/ 42804 w 440689"/>
              <a:gd name="T43" fmla="*/ 97255 h 581660"/>
              <a:gd name="T44" fmla="*/ 46670 w 440689"/>
              <a:gd name="T45" fmla="*/ 100145 h 581660"/>
              <a:gd name="T46" fmla="*/ 49201 w 440689"/>
              <a:gd name="T47" fmla="*/ 100497 h 581660"/>
              <a:gd name="T48" fmla="*/ 49474 w 440689"/>
              <a:gd name="T49" fmla="*/ 100642 h 581660"/>
              <a:gd name="T50" fmla="*/ 52819 w 440689"/>
              <a:gd name="T51" fmla="*/ 100223 h 581660"/>
              <a:gd name="T52" fmla="*/ 58818 w 440689"/>
              <a:gd name="T53" fmla="*/ 89694 h 581660"/>
              <a:gd name="T54" fmla="*/ 58339 w 440689"/>
              <a:gd name="T55" fmla="*/ 85424 h 581660"/>
              <a:gd name="T56" fmla="*/ 57298 w 440689"/>
              <a:gd name="T57" fmla="*/ 80504 h 581660"/>
              <a:gd name="T58" fmla="*/ 60101 w 440689"/>
              <a:gd name="T59" fmla="*/ 70336 h 581660"/>
              <a:gd name="T60" fmla="*/ 66237 w 440689"/>
              <a:gd name="T61" fmla="*/ 66416 h 581660"/>
              <a:gd name="T62" fmla="*/ 75363 w 440689"/>
              <a:gd name="T63" fmla="*/ 55895 h 581660"/>
              <a:gd name="T64" fmla="*/ 70322 w 440689"/>
              <a:gd name="T65" fmla="*/ 50492 h 581660"/>
              <a:gd name="T66" fmla="*/ 62405 w 440689"/>
              <a:gd name="T67" fmla="*/ 52770 h 581660"/>
              <a:gd name="T68" fmla="*/ 57765 w 440689"/>
              <a:gd name="T69" fmla="*/ 54344 h 581660"/>
              <a:gd name="T70" fmla="*/ 52522 w 440689"/>
              <a:gd name="T71" fmla="*/ 56061 h 581660"/>
              <a:gd name="T72" fmla="*/ 48735 w 440689"/>
              <a:gd name="T73" fmla="*/ 57053 h 581660"/>
              <a:gd name="T74" fmla="*/ 46952 w 440689"/>
              <a:gd name="T75" fmla="*/ 57206 h 581660"/>
              <a:gd name="T76" fmla="*/ 39890 w 440689"/>
              <a:gd name="T77" fmla="*/ 46444 h 581660"/>
              <a:gd name="T78" fmla="*/ 44741 w 440689"/>
              <a:gd name="T79" fmla="*/ 40724 h 581660"/>
              <a:gd name="T80" fmla="*/ 51396 w 440689"/>
              <a:gd name="T81" fmla="*/ 28951 h 581660"/>
              <a:gd name="T82" fmla="*/ 51882 w 440689"/>
              <a:gd name="T83" fmla="*/ 16599 h 581660"/>
              <a:gd name="T84" fmla="*/ 40532 w 440689"/>
              <a:gd name="T85" fmla="*/ 2241 h 581660"/>
              <a:gd name="T86" fmla="*/ 29202 w 440689"/>
              <a:gd name="T87" fmla="*/ 0 h 581660"/>
              <a:gd name="T88" fmla="*/ 28956 w 440689"/>
              <a:gd name="T89" fmla="*/ 2 h 581660"/>
              <a:gd name="T90" fmla="*/ 20762 w 440689"/>
              <a:gd name="T91" fmla="*/ 1552 h 581660"/>
              <a:gd name="T92" fmla="*/ 9291 w 440689"/>
              <a:gd name="T93" fmla="*/ 11598 h 581660"/>
              <a:gd name="T94" fmla="*/ 6417 w 440689"/>
              <a:gd name="T95" fmla="*/ 26707 h 581660"/>
              <a:gd name="T96" fmla="*/ 11830 w 440689"/>
              <a:gd name="T97" fmla="*/ 38403 h 581660"/>
              <a:gd name="T98" fmla="*/ 18999 w 440689"/>
              <a:gd name="T99" fmla="*/ 43873 h 58166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40689" h="581660">
                <a:moveTo>
                  <a:pt x="133595" y="263879"/>
                </a:moveTo>
                <a:lnTo>
                  <a:pt x="117964" y="304220"/>
                </a:lnTo>
                <a:lnTo>
                  <a:pt x="112312" y="305677"/>
                </a:lnTo>
                <a:lnTo>
                  <a:pt x="107479" y="304884"/>
                </a:lnTo>
                <a:lnTo>
                  <a:pt x="102010" y="302528"/>
                </a:lnTo>
                <a:lnTo>
                  <a:pt x="95815" y="298648"/>
                </a:lnTo>
                <a:lnTo>
                  <a:pt x="88804" y="293278"/>
                </a:lnTo>
                <a:lnTo>
                  <a:pt x="77866" y="284360"/>
                </a:lnTo>
                <a:lnTo>
                  <a:pt x="66619" y="275726"/>
                </a:lnTo>
                <a:lnTo>
                  <a:pt x="54919" y="267977"/>
                </a:lnTo>
                <a:lnTo>
                  <a:pt x="42621" y="261716"/>
                </a:lnTo>
                <a:lnTo>
                  <a:pt x="37344" y="259477"/>
                </a:lnTo>
                <a:lnTo>
                  <a:pt x="32247" y="258448"/>
                </a:lnTo>
                <a:lnTo>
                  <a:pt x="27510" y="258448"/>
                </a:lnTo>
                <a:lnTo>
                  <a:pt x="14335" y="261496"/>
                </a:lnTo>
                <a:lnTo>
                  <a:pt x="4743" y="269890"/>
                </a:lnTo>
                <a:lnTo>
                  <a:pt x="0" y="282508"/>
                </a:lnTo>
                <a:lnTo>
                  <a:pt x="1371" y="298227"/>
                </a:lnTo>
                <a:lnTo>
                  <a:pt x="19993" y="338380"/>
                </a:lnTo>
                <a:lnTo>
                  <a:pt x="47081" y="377906"/>
                </a:lnTo>
                <a:lnTo>
                  <a:pt x="67599" y="403989"/>
                </a:lnTo>
                <a:lnTo>
                  <a:pt x="76066" y="418212"/>
                </a:lnTo>
                <a:lnTo>
                  <a:pt x="79290" y="432527"/>
                </a:lnTo>
                <a:lnTo>
                  <a:pt x="77163" y="447048"/>
                </a:lnTo>
                <a:lnTo>
                  <a:pt x="69576" y="461886"/>
                </a:lnTo>
                <a:lnTo>
                  <a:pt x="65745" y="467628"/>
                </a:lnTo>
                <a:lnTo>
                  <a:pt x="62198" y="473629"/>
                </a:lnTo>
                <a:lnTo>
                  <a:pt x="54608" y="512557"/>
                </a:lnTo>
                <a:lnTo>
                  <a:pt x="55902" y="520959"/>
                </a:lnTo>
                <a:lnTo>
                  <a:pt x="63463" y="538659"/>
                </a:lnTo>
                <a:lnTo>
                  <a:pt x="75137" y="551717"/>
                </a:lnTo>
                <a:lnTo>
                  <a:pt x="89845" y="559798"/>
                </a:lnTo>
                <a:lnTo>
                  <a:pt x="106513" y="562566"/>
                </a:lnTo>
                <a:lnTo>
                  <a:pt x="116625" y="561609"/>
                </a:lnTo>
                <a:lnTo>
                  <a:pt x="158974" y="534783"/>
                </a:lnTo>
                <a:lnTo>
                  <a:pt x="181150" y="508036"/>
                </a:lnTo>
                <a:lnTo>
                  <a:pt x="192213" y="494607"/>
                </a:lnTo>
                <a:lnTo>
                  <a:pt x="198193" y="487730"/>
                </a:lnTo>
                <a:lnTo>
                  <a:pt x="203551" y="484299"/>
                </a:lnTo>
                <a:lnTo>
                  <a:pt x="208354" y="484299"/>
                </a:lnTo>
                <a:lnTo>
                  <a:pt x="214071" y="484299"/>
                </a:lnTo>
                <a:lnTo>
                  <a:pt x="233108" y="522761"/>
                </a:lnTo>
                <a:lnTo>
                  <a:pt x="242497" y="546835"/>
                </a:lnTo>
                <a:lnTo>
                  <a:pt x="250264" y="561812"/>
                </a:lnTo>
                <a:lnTo>
                  <a:pt x="260524" y="572318"/>
                </a:lnTo>
                <a:lnTo>
                  <a:pt x="272867" y="578508"/>
                </a:lnTo>
                <a:lnTo>
                  <a:pt x="286883" y="580537"/>
                </a:lnTo>
                <a:lnTo>
                  <a:pt x="287667" y="580537"/>
                </a:lnTo>
                <a:lnTo>
                  <a:pt x="288468" y="580520"/>
                </a:lnTo>
                <a:lnTo>
                  <a:pt x="289268" y="581379"/>
                </a:lnTo>
                <a:lnTo>
                  <a:pt x="289432" y="581379"/>
                </a:lnTo>
                <a:lnTo>
                  <a:pt x="308823" y="578953"/>
                </a:lnTo>
                <a:lnTo>
                  <a:pt x="340596" y="549172"/>
                </a:lnTo>
                <a:lnTo>
                  <a:pt x="343898" y="518132"/>
                </a:lnTo>
                <a:lnTo>
                  <a:pt x="343227" y="507791"/>
                </a:lnTo>
                <a:lnTo>
                  <a:pt x="341095" y="493473"/>
                </a:lnTo>
                <a:lnTo>
                  <a:pt x="338189" y="479245"/>
                </a:lnTo>
                <a:lnTo>
                  <a:pt x="335005" y="465045"/>
                </a:lnTo>
                <a:lnTo>
                  <a:pt x="332037" y="450810"/>
                </a:lnTo>
                <a:lnTo>
                  <a:pt x="351395" y="406309"/>
                </a:lnTo>
                <a:lnTo>
                  <a:pt x="375355" y="391257"/>
                </a:lnTo>
                <a:lnTo>
                  <a:pt x="387273" y="383664"/>
                </a:lnTo>
                <a:lnTo>
                  <a:pt x="417981" y="359661"/>
                </a:lnTo>
                <a:lnTo>
                  <a:pt x="440627" y="322885"/>
                </a:lnTo>
                <a:lnTo>
                  <a:pt x="438550" y="313035"/>
                </a:lnTo>
                <a:lnTo>
                  <a:pt x="411154" y="291677"/>
                </a:lnTo>
                <a:lnTo>
                  <a:pt x="407674" y="291677"/>
                </a:lnTo>
                <a:lnTo>
                  <a:pt x="364871" y="304833"/>
                </a:lnTo>
                <a:lnTo>
                  <a:pt x="353028" y="308829"/>
                </a:lnTo>
                <a:lnTo>
                  <a:pt x="337740" y="313931"/>
                </a:lnTo>
                <a:lnTo>
                  <a:pt x="322451" y="319044"/>
                </a:lnTo>
                <a:lnTo>
                  <a:pt x="307083" y="323845"/>
                </a:lnTo>
                <a:lnTo>
                  <a:pt x="291555" y="328009"/>
                </a:lnTo>
                <a:lnTo>
                  <a:pt x="284939" y="329577"/>
                </a:lnTo>
                <a:lnTo>
                  <a:pt x="279335" y="330459"/>
                </a:lnTo>
                <a:lnTo>
                  <a:pt x="274516" y="330459"/>
                </a:lnTo>
                <a:lnTo>
                  <a:pt x="245438" y="305285"/>
                </a:lnTo>
                <a:lnTo>
                  <a:pt x="233229" y="268294"/>
                </a:lnTo>
                <a:lnTo>
                  <a:pt x="229733" y="255720"/>
                </a:lnTo>
                <a:lnTo>
                  <a:pt x="261595" y="235252"/>
                </a:lnTo>
                <a:lnTo>
                  <a:pt x="285469" y="205614"/>
                </a:lnTo>
                <a:lnTo>
                  <a:pt x="300503" y="167237"/>
                </a:lnTo>
                <a:lnTo>
                  <a:pt x="305847" y="120550"/>
                </a:lnTo>
                <a:lnTo>
                  <a:pt x="303343" y="95885"/>
                </a:lnTo>
                <a:lnTo>
                  <a:pt x="280099" y="46225"/>
                </a:lnTo>
                <a:lnTo>
                  <a:pt x="236981" y="12943"/>
                </a:lnTo>
                <a:lnTo>
                  <a:pt x="193673" y="1244"/>
                </a:lnTo>
                <a:lnTo>
                  <a:pt x="170738" y="0"/>
                </a:lnTo>
                <a:lnTo>
                  <a:pt x="170034" y="0"/>
                </a:lnTo>
                <a:lnTo>
                  <a:pt x="169298" y="10"/>
                </a:lnTo>
                <a:lnTo>
                  <a:pt x="168604" y="10"/>
                </a:lnTo>
                <a:lnTo>
                  <a:pt x="121390" y="8964"/>
                </a:lnTo>
                <a:lnTo>
                  <a:pt x="82607" y="32507"/>
                </a:lnTo>
                <a:lnTo>
                  <a:pt x="54324" y="66999"/>
                </a:lnTo>
                <a:lnTo>
                  <a:pt x="38606" y="108802"/>
                </a:lnTo>
                <a:lnTo>
                  <a:pt x="37519" y="154277"/>
                </a:lnTo>
                <a:lnTo>
                  <a:pt x="53130" y="199783"/>
                </a:lnTo>
                <a:lnTo>
                  <a:pt x="69166" y="221843"/>
                </a:lnTo>
                <a:lnTo>
                  <a:pt x="89045" y="239579"/>
                </a:lnTo>
                <a:lnTo>
                  <a:pt x="111083" y="253442"/>
                </a:lnTo>
                <a:lnTo>
                  <a:pt x="133595" y="263879"/>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4996" name="object 68">
            <a:extLst>
              <a:ext uri="{FF2B5EF4-FFF2-40B4-BE49-F238E27FC236}">
                <a16:creationId xmlns:a16="http://schemas.microsoft.com/office/drawing/2014/main" id="{95368600-8518-4A67-BACB-CC2E4BF626EE}"/>
              </a:ext>
            </a:extLst>
          </p:cNvPr>
          <p:cNvSpPr>
            <a:spLocks noChangeArrowheads="1"/>
          </p:cNvSpPr>
          <p:nvPr/>
        </p:nvSpPr>
        <p:spPr bwMode="auto">
          <a:xfrm>
            <a:off x="3232150" y="3749675"/>
            <a:ext cx="419100" cy="517525"/>
          </a:xfrm>
          <a:prstGeom prst="rect">
            <a:avLst/>
          </a:prstGeom>
          <a:blipFill dpi="0" rotWithShape="1">
            <a:blip r:embed="rId3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4997" name="object 69">
            <a:extLst>
              <a:ext uri="{FF2B5EF4-FFF2-40B4-BE49-F238E27FC236}">
                <a16:creationId xmlns:a16="http://schemas.microsoft.com/office/drawing/2014/main" id="{59A78C54-BB7A-4CB0-87E3-08AC84379BDA}"/>
              </a:ext>
            </a:extLst>
          </p:cNvPr>
          <p:cNvSpPr>
            <a:spLocks/>
          </p:cNvSpPr>
          <p:nvPr/>
        </p:nvSpPr>
        <p:spPr bwMode="auto">
          <a:xfrm>
            <a:off x="3292475" y="3779838"/>
            <a:ext cx="309563" cy="407987"/>
          </a:xfrm>
          <a:custGeom>
            <a:avLst/>
            <a:gdLst>
              <a:gd name="T0" fmla="*/ 33744 w 440689"/>
              <a:gd name="T1" fmla="*/ 2 h 581025"/>
              <a:gd name="T2" fmla="*/ 26727 w 440689"/>
              <a:gd name="T3" fmla="*/ 1373 h 581025"/>
              <a:gd name="T4" fmla="*/ 16168 w 440689"/>
              <a:gd name="T5" fmla="*/ 10460 h 581025"/>
              <a:gd name="T6" fmla="*/ 11395 w 440689"/>
              <a:gd name="T7" fmla="*/ 24883 h 581025"/>
              <a:gd name="T8" fmla="*/ 14163 w 440689"/>
              <a:gd name="T9" fmla="*/ 40888 h 581025"/>
              <a:gd name="T10" fmla="*/ 12453 w 440689"/>
              <a:gd name="T11" fmla="*/ 51856 h 581025"/>
              <a:gd name="T12" fmla="*/ 4322 w 440689"/>
              <a:gd name="T13" fmla="*/ 59043 h 581025"/>
              <a:gd name="T14" fmla="*/ 0 w 440689"/>
              <a:gd name="T15" fmla="*/ 68304 h 581025"/>
              <a:gd name="T16" fmla="*/ 5521 w 440689"/>
              <a:gd name="T17" fmla="*/ 77285 h 581025"/>
              <a:gd name="T18" fmla="*/ 19933 w 440689"/>
              <a:gd name="T19" fmla="*/ 89656 h 581025"/>
              <a:gd name="T20" fmla="*/ 34308 w 440689"/>
              <a:gd name="T21" fmla="*/ 98825 h 581025"/>
              <a:gd name="T22" fmla="*/ 39954 w 440689"/>
              <a:gd name="T23" fmla="*/ 98866 h 581025"/>
              <a:gd name="T24" fmla="*/ 45227 w 440689"/>
              <a:gd name="T25" fmla="*/ 96911 h 581025"/>
              <a:gd name="T26" fmla="*/ 54511 w 440689"/>
              <a:gd name="T27" fmla="*/ 89642 h 581025"/>
              <a:gd name="T28" fmla="*/ 64144 w 440689"/>
              <a:gd name="T29" fmla="*/ 82382 h 581025"/>
              <a:gd name="T30" fmla="*/ 74631 w 440689"/>
              <a:gd name="T31" fmla="*/ 72498 h 581025"/>
              <a:gd name="T32" fmla="*/ 73466 w 440689"/>
              <a:gd name="T33" fmla="*/ 62921 h 581025"/>
              <a:gd name="T34" fmla="*/ 52227 w 440689"/>
              <a:gd name="T35" fmla="*/ 44165 h 581025"/>
              <a:gd name="T36" fmla="*/ 55214 w 440689"/>
              <a:gd name="T37" fmla="*/ 36717 h 581025"/>
              <a:gd name="T38" fmla="*/ 38777 w 440689"/>
              <a:gd name="T39" fmla="*/ 36459 h 581025"/>
              <a:gd name="T40" fmla="*/ 32423 w 440689"/>
              <a:gd name="T41" fmla="*/ 36377 h 581025"/>
              <a:gd name="T42" fmla="*/ 29699 w 440689"/>
              <a:gd name="T43" fmla="*/ 33027 h 581025"/>
              <a:gd name="T44" fmla="*/ 28634 w 440689"/>
              <a:gd name="T45" fmla="*/ 28332 h 581025"/>
              <a:gd name="T46" fmla="*/ 30919 w 440689"/>
              <a:gd name="T47" fmla="*/ 20849 h 581025"/>
              <a:gd name="T48" fmla="*/ 36700 w 440689"/>
              <a:gd name="T49" fmla="*/ 17805 h 581025"/>
              <a:gd name="T50" fmla="*/ 54960 w 440689"/>
              <a:gd name="T51" fmla="*/ 14440 h 581025"/>
              <a:gd name="T52" fmla="*/ 41586 w 440689"/>
              <a:gd name="T53" fmla="*/ 1098 h 581025"/>
              <a:gd name="T54" fmla="*/ 33987 w 440689"/>
              <a:gd name="T55" fmla="*/ 0 h 581025"/>
              <a:gd name="T56" fmla="*/ 36700 w 440689"/>
              <a:gd name="T57" fmla="*/ 17805 h 581025"/>
              <a:gd name="T58" fmla="*/ 42156 w 440689"/>
              <a:gd name="T59" fmla="*/ 20520 h 581025"/>
              <a:gd name="T60" fmla="*/ 44389 w 440689"/>
              <a:gd name="T61" fmla="*/ 27264 h 581025"/>
              <a:gd name="T62" fmla="*/ 43190 w 440689"/>
              <a:gd name="T63" fmla="*/ 32998 h 581025"/>
              <a:gd name="T64" fmla="*/ 39922 w 440689"/>
              <a:gd name="T65" fmla="*/ 36717 h 581025"/>
              <a:gd name="T66" fmla="*/ 55570 w 440689"/>
              <a:gd name="T67" fmla="*/ 35564 h 581025"/>
              <a:gd name="T68" fmla="*/ 56761 w 440689"/>
              <a:gd name="T69" fmla="*/ 24672 h 581025"/>
              <a:gd name="T70" fmla="*/ 55855 w 440689"/>
              <a:gd name="T71" fmla="*/ 17805 h 581025"/>
              <a:gd name="T72" fmla="*/ 34342 w 440689"/>
              <a:gd name="T73" fmla="*/ 36115 h 581025"/>
              <a:gd name="T74" fmla="*/ 32423 w 440689"/>
              <a:gd name="T75" fmla="*/ 36377 h 581025"/>
              <a:gd name="T76" fmla="*/ 37625 w 440689"/>
              <a:gd name="T77" fmla="*/ 36270 h 581025"/>
              <a:gd name="T78" fmla="*/ 35314 w 440689"/>
              <a:gd name="T79" fmla="*/ 36115 h 58102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440689" h="581025">
                <a:moveTo>
                  <a:pt x="198713" y="0"/>
                </a:moveTo>
                <a:lnTo>
                  <a:pt x="197294" y="12"/>
                </a:lnTo>
                <a:lnTo>
                  <a:pt x="196610" y="12"/>
                </a:lnTo>
                <a:lnTo>
                  <a:pt x="156264" y="8041"/>
                </a:lnTo>
                <a:lnTo>
                  <a:pt x="121810" y="29378"/>
                </a:lnTo>
                <a:lnTo>
                  <a:pt x="94530" y="61275"/>
                </a:lnTo>
                <a:lnTo>
                  <a:pt x="75708" y="100985"/>
                </a:lnTo>
                <a:lnTo>
                  <a:pt x="66624" y="145761"/>
                </a:lnTo>
                <a:lnTo>
                  <a:pt x="68563" y="192855"/>
                </a:lnTo>
                <a:lnTo>
                  <a:pt x="82805" y="239519"/>
                </a:lnTo>
                <a:lnTo>
                  <a:pt x="104380" y="272823"/>
                </a:lnTo>
                <a:lnTo>
                  <a:pt x="72810" y="303763"/>
                </a:lnTo>
                <a:lnTo>
                  <a:pt x="53044" y="322017"/>
                </a:lnTo>
                <a:lnTo>
                  <a:pt x="25272" y="345870"/>
                </a:lnTo>
                <a:lnTo>
                  <a:pt x="4421" y="372182"/>
                </a:lnTo>
                <a:lnTo>
                  <a:pt x="0" y="400117"/>
                </a:lnTo>
                <a:lnTo>
                  <a:pt x="9965" y="427643"/>
                </a:lnTo>
                <a:lnTo>
                  <a:pt x="32278" y="452727"/>
                </a:lnTo>
                <a:lnTo>
                  <a:pt x="68172" y="483056"/>
                </a:lnTo>
                <a:lnTo>
                  <a:pt x="116543" y="525197"/>
                </a:lnTo>
                <a:lnTo>
                  <a:pt x="152437" y="555536"/>
                </a:lnTo>
                <a:lnTo>
                  <a:pt x="200592" y="578905"/>
                </a:lnTo>
                <a:lnTo>
                  <a:pt x="217829" y="580537"/>
                </a:lnTo>
                <a:lnTo>
                  <a:pt x="233603" y="579145"/>
                </a:lnTo>
                <a:lnTo>
                  <a:pt x="249217" y="574899"/>
                </a:lnTo>
                <a:lnTo>
                  <a:pt x="264434" y="567697"/>
                </a:lnTo>
                <a:lnTo>
                  <a:pt x="279018" y="557436"/>
                </a:lnTo>
                <a:lnTo>
                  <a:pt x="318712" y="525112"/>
                </a:lnTo>
                <a:lnTo>
                  <a:pt x="346697" y="503703"/>
                </a:lnTo>
                <a:lnTo>
                  <a:pt x="375035" y="482584"/>
                </a:lnTo>
                <a:lnTo>
                  <a:pt x="415788" y="451129"/>
                </a:lnTo>
                <a:lnTo>
                  <a:pt x="436349" y="424687"/>
                </a:lnTo>
                <a:lnTo>
                  <a:pt x="440135" y="396433"/>
                </a:lnTo>
                <a:lnTo>
                  <a:pt x="429537" y="368581"/>
                </a:lnTo>
                <a:lnTo>
                  <a:pt x="406942" y="343348"/>
                </a:lnTo>
                <a:lnTo>
                  <a:pt x="305358" y="258716"/>
                </a:lnTo>
                <a:lnTo>
                  <a:pt x="316622" y="235248"/>
                </a:lnTo>
                <a:lnTo>
                  <a:pt x="322825" y="215085"/>
                </a:lnTo>
                <a:lnTo>
                  <a:pt x="233413" y="215085"/>
                </a:lnTo>
                <a:lnTo>
                  <a:pt x="226719" y="213570"/>
                </a:lnTo>
                <a:lnTo>
                  <a:pt x="223821" y="213095"/>
                </a:lnTo>
                <a:lnTo>
                  <a:pt x="189574" y="213095"/>
                </a:lnTo>
                <a:lnTo>
                  <a:pt x="180603" y="204519"/>
                </a:lnTo>
                <a:lnTo>
                  <a:pt x="173645" y="193470"/>
                </a:lnTo>
                <a:lnTo>
                  <a:pt x="169114" y="180450"/>
                </a:lnTo>
                <a:lnTo>
                  <a:pt x="167419" y="165963"/>
                </a:lnTo>
                <a:lnTo>
                  <a:pt x="170855" y="141696"/>
                </a:lnTo>
                <a:lnTo>
                  <a:pt x="180775" y="122133"/>
                </a:lnTo>
                <a:lnTo>
                  <a:pt x="195806" y="109070"/>
                </a:lnTo>
                <a:lnTo>
                  <a:pt x="214573" y="104303"/>
                </a:lnTo>
                <a:lnTo>
                  <a:pt x="326573" y="104303"/>
                </a:lnTo>
                <a:lnTo>
                  <a:pt x="321337" y="84588"/>
                </a:lnTo>
                <a:lnTo>
                  <a:pt x="283690" y="29450"/>
                </a:lnTo>
                <a:lnTo>
                  <a:pt x="243144" y="6431"/>
                </a:lnTo>
                <a:lnTo>
                  <a:pt x="221317" y="1491"/>
                </a:lnTo>
                <a:lnTo>
                  <a:pt x="198713" y="0"/>
                </a:lnTo>
                <a:close/>
              </a:path>
              <a:path w="440689" h="581025">
                <a:moveTo>
                  <a:pt x="326573" y="104303"/>
                </a:moveTo>
                <a:lnTo>
                  <a:pt x="214573" y="104303"/>
                </a:lnTo>
                <a:lnTo>
                  <a:pt x="232273" y="108534"/>
                </a:lnTo>
                <a:lnTo>
                  <a:pt x="246475" y="120203"/>
                </a:lnTo>
                <a:lnTo>
                  <a:pt x="255975" y="137775"/>
                </a:lnTo>
                <a:lnTo>
                  <a:pt x="259532" y="159712"/>
                </a:lnTo>
                <a:lnTo>
                  <a:pt x="257770" y="177687"/>
                </a:lnTo>
                <a:lnTo>
                  <a:pt x="252522" y="193304"/>
                </a:lnTo>
                <a:lnTo>
                  <a:pt x="244249" y="205968"/>
                </a:lnTo>
                <a:lnTo>
                  <a:pt x="233413" y="215085"/>
                </a:lnTo>
                <a:lnTo>
                  <a:pt x="322825" y="215085"/>
                </a:lnTo>
                <a:lnTo>
                  <a:pt x="324904" y="208328"/>
                </a:lnTo>
                <a:lnTo>
                  <a:pt x="330041" y="178055"/>
                </a:lnTo>
                <a:lnTo>
                  <a:pt x="331870" y="144528"/>
                </a:lnTo>
                <a:lnTo>
                  <a:pt x="329403" y="114957"/>
                </a:lnTo>
                <a:lnTo>
                  <a:pt x="326573" y="104303"/>
                </a:lnTo>
                <a:close/>
              </a:path>
              <a:path w="440689" h="581025">
                <a:moveTo>
                  <a:pt x="206473" y="211561"/>
                </a:moveTo>
                <a:lnTo>
                  <a:pt x="200791" y="211561"/>
                </a:lnTo>
                <a:lnTo>
                  <a:pt x="195135" y="212056"/>
                </a:lnTo>
                <a:lnTo>
                  <a:pt x="189574" y="213095"/>
                </a:lnTo>
                <a:lnTo>
                  <a:pt x="223821" y="213095"/>
                </a:lnTo>
                <a:lnTo>
                  <a:pt x="219982" y="212466"/>
                </a:lnTo>
                <a:lnTo>
                  <a:pt x="213225" y="211790"/>
                </a:lnTo>
                <a:lnTo>
                  <a:pt x="206473" y="211561"/>
                </a:lnTo>
                <a:close/>
              </a:path>
            </a:pathLst>
          </a:custGeom>
          <a:solidFill>
            <a:srgbClr val="83AD7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4998" name="object 70">
            <a:extLst>
              <a:ext uri="{FF2B5EF4-FFF2-40B4-BE49-F238E27FC236}">
                <a16:creationId xmlns:a16="http://schemas.microsoft.com/office/drawing/2014/main" id="{18701D14-7F45-4D68-B28A-9FFA37100BAA}"/>
              </a:ext>
            </a:extLst>
          </p:cNvPr>
          <p:cNvSpPr>
            <a:spLocks noChangeArrowheads="1"/>
          </p:cNvSpPr>
          <p:nvPr/>
        </p:nvSpPr>
        <p:spPr bwMode="auto">
          <a:xfrm>
            <a:off x="3400425" y="3848100"/>
            <a:ext cx="84138" cy="90488"/>
          </a:xfrm>
          <a:prstGeom prst="rect">
            <a:avLst/>
          </a:prstGeom>
          <a:blipFill dpi="0" rotWithShape="1">
            <a:blip r:embed="rId3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4999" name="object 71">
            <a:extLst>
              <a:ext uri="{FF2B5EF4-FFF2-40B4-BE49-F238E27FC236}">
                <a16:creationId xmlns:a16="http://schemas.microsoft.com/office/drawing/2014/main" id="{C26C3A74-B99D-4CB2-942D-BEB7CF84194D}"/>
              </a:ext>
            </a:extLst>
          </p:cNvPr>
          <p:cNvSpPr>
            <a:spLocks/>
          </p:cNvSpPr>
          <p:nvPr/>
        </p:nvSpPr>
        <p:spPr bwMode="auto">
          <a:xfrm>
            <a:off x="3292475" y="3779838"/>
            <a:ext cx="309563" cy="407987"/>
          </a:xfrm>
          <a:custGeom>
            <a:avLst/>
            <a:gdLst>
              <a:gd name="T0" fmla="*/ 17811 w 440689"/>
              <a:gd name="T1" fmla="*/ 46940 h 581025"/>
              <a:gd name="T2" fmla="*/ 15134 w 440689"/>
              <a:gd name="T3" fmla="*/ 49371 h 581025"/>
              <a:gd name="T4" fmla="*/ 12447 w 440689"/>
              <a:gd name="T5" fmla="*/ 51901 h 581025"/>
              <a:gd name="T6" fmla="*/ 9072 w 440689"/>
              <a:gd name="T7" fmla="*/ 54977 h 581025"/>
              <a:gd name="T8" fmla="*/ 4322 w 440689"/>
              <a:gd name="T9" fmla="*/ 59043 h 581025"/>
              <a:gd name="T10" fmla="*/ 757 w 440689"/>
              <a:gd name="T11" fmla="*/ 63535 h 581025"/>
              <a:gd name="T12" fmla="*/ 0 w 440689"/>
              <a:gd name="T13" fmla="*/ 68304 h 581025"/>
              <a:gd name="T14" fmla="*/ 1704 w 440689"/>
              <a:gd name="T15" fmla="*/ 73003 h 581025"/>
              <a:gd name="T16" fmla="*/ 5521 w 440689"/>
              <a:gd name="T17" fmla="*/ 77285 h 581025"/>
              <a:gd name="T18" fmla="*/ 11660 w 440689"/>
              <a:gd name="T19" fmla="*/ 82462 h 581025"/>
              <a:gd name="T20" fmla="*/ 15797 w 440689"/>
              <a:gd name="T21" fmla="*/ 86059 h 581025"/>
              <a:gd name="T22" fmla="*/ 26072 w 440689"/>
              <a:gd name="T23" fmla="*/ 94836 h 581025"/>
              <a:gd name="T24" fmla="*/ 34308 w 440689"/>
              <a:gd name="T25" fmla="*/ 98825 h 581025"/>
              <a:gd name="T26" fmla="*/ 37257 w 440689"/>
              <a:gd name="T27" fmla="*/ 99103 h 581025"/>
              <a:gd name="T28" fmla="*/ 39955 w 440689"/>
              <a:gd name="T29" fmla="*/ 98866 h 581025"/>
              <a:gd name="T30" fmla="*/ 42625 w 440689"/>
              <a:gd name="T31" fmla="*/ 98141 h 581025"/>
              <a:gd name="T32" fmla="*/ 45227 w 440689"/>
              <a:gd name="T33" fmla="*/ 96911 h 581025"/>
              <a:gd name="T34" fmla="*/ 47722 w 440689"/>
              <a:gd name="T35" fmla="*/ 95159 h 581025"/>
              <a:gd name="T36" fmla="*/ 54511 w 440689"/>
              <a:gd name="T37" fmla="*/ 89642 h 581025"/>
              <a:gd name="T38" fmla="*/ 59297 w 440689"/>
              <a:gd name="T39" fmla="*/ 85987 h 581025"/>
              <a:gd name="T40" fmla="*/ 64144 w 440689"/>
              <a:gd name="T41" fmla="*/ 82382 h 581025"/>
              <a:gd name="T42" fmla="*/ 71114 w 440689"/>
              <a:gd name="T43" fmla="*/ 77012 h 581025"/>
              <a:gd name="T44" fmla="*/ 74631 w 440689"/>
              <a:gd name="T45" fmla="*/ 72498 h 581025"/>
              <a:gd name="T46" fmla="*/ 75278 w 440689"/>
              <a:gd name="T47" fmla="*/ 67675 h 581025"/>
              <a:gd name="T48" fmla="*/ 73466 w 440689"/>
              <a:gd name="T49" fmla="*/ 62921 h 581025"/>
              <a:gd name="T50" fmla="*/ 69602 w 440689"/>
              <a:gd name="T51" fmla="*/ 58613 h 581025"/>
              <a:gd name="T52" fmla="*/ 64043 w 440689"/>
              <a:gd name="T53" fmla="*/ 53988 h 581025"/>
              <a:gd name="T54" fmla="*/ 60167 w 440689"/>
              <a:gd name="T55" fmla="*/ 50765 h 581025"/>
              <a:gd name="T56" fmla="*/ 56664 w 440689"/>
              <a:gd name="T57" fmla="*/ 47855 h 581025"/>
              <a:gd name="T58" fmla="*/ 52227 w 440689"/>
              <a:gd name="T59" fmla="*/ 44165 h 581025"/>
              <a:gd name="T60" fmla="*/ 54153 w 440689"/>
              <a:gd name="T61" fmla="*/ 40159 h 581025"/>
              <a:gd name="T62" fmla="*/ 55570 w 440689"/>
              <a:gd name="T63" fmla="*/ 35564 h 581025"/>
              <a:gd name="T64" fmla="*/ 56448 w 440689"/>
              <a:gd name="T65" fmla="*/ 30396 h 581025"/>
              <a:gd name="T66" fmla="*/ 56761 w 440689"/>
              <a:gd name="T67" fmla="*/ 24672 h 581025"/>
              <a:gd name="T68" fmla="*/ 56339 w 440689"/>
              <a:gd name="T69" fmla="*/ 19625 h 581025"/>
              <a:gd name="T70" fmla="*/ 52421 w 440689"/>
              <a:gd name="T71" fmla="*/ 9461 h 581025"/>
              <a:gd name="T72" fmla="*/ 45153 w 440689"/>
              <a:gd name="T73" fmla="*/ 2649 h 581025"/>
              <a:gd name="T74" fmla="*/ 37853 w 440689"/>
              <a:gd name="T75" fmla="*/ 254 h 581025"/>
              <a:gd name="T76" fmla="*/ 33987 w 440689"/>
              <a:gd name="T77" fmla="*/ 0 h 581025"/>
              <a:gd name="T78" fmla="*/ 33868 w 440689"/>
              <a:gd name="T79" fmla="*/ 0 h 581025"/>
              <a:gd name="T80" fmla="*/ 33744 w 440689"/>
              <a:gd name="T81" fmla="*/ 2 h 581025"/>
              <a:gd name="T82" fmla="*/ 33627 w 440689"/>
              <a:gd name="T83" fmla="*/ 2 h 581025"/>
              <a:gd name="T84" fmla="*/ 26727 w 440689"/>
              <a:gd name="T85" fmla="*/ 1373 h 581025"/>
              <a:gd name="T86" fmla="*/ 20834 w 440689"/>
              <a:gd name="T87" fmla="*/ 5015 h 581025"/>
              <a:gd name="T88" fmla="*/ 16168 w 440689"/>
              <a:gd name="T89" fmla="*/ 10460 h 581025"/>
              <a:gd name="T90" fmla="*/ 12949 w 440689"/>
              <a:gd name="T91" fmla="*/ 17239 h 581025"/>
              <a:gd name="T92" fmla="*/ 11395 w 440689"/>
              <a:gd name="T93" fmla="*/ 24883 h 581025"/>
              <a:gd name="T94" fmla="*/ 11727 w 440689"/>
              <a:gd name="T95" fmla="*/ 32923 h 581025"/>
              <a:gd name="T96" fmla="*/ 14163 w 440689"/>
              <a:gd name="T97" fmla="*/ 40888 h 581025"/>
              <a:gd name="T98" fmla="*/ 14955 w 440689"/>
              <a:gd name="T99" fmla="*/ 42468 h 581025"/>
              <a:gd name="T100" fmla="*/ 15835 w 440689"/>
              <a:gd name="T101" fmla="*/ 43979 h 581025"/>
              <a:gd name="T102" fmla="*/ 16790 w 440689"/>
              <a:gd name="T103" fmla="*/ 45459 h 581025"/>
              <a:gd name="T104" fmla="*/ 17811 w 440689"/>
              <a:gd name="T105" fmla="*/ 46940 h 58102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40689" h="581025">
                <a:moveTo>
                  <a:pt x="104139" y="274972"/>
                </a:moveTo>
                <a:lnTo>
                  <a:pt x="88483" y="289208"/>
                </a:lnTo>
                <a:lnTo>
                  <a:pt x="72780" y="304032"/>
                </a:lnTo>
                <a:lnTo>
                  <a:pt x="53040" y="322050"/>
                </a:lnTo>
                <a:lnTo>
                  <a:pt x="25272" y="345870"/>
                </a:lnTo>
                <a:lnTo>
                  <a:pt x="4422" y="372182"/>
                </a:lnTo>
                <a:lnTo>
                  <a:pt x="0" y="400117"/>
                </a:lnTo>
                <a:lnTo>
                  <a:pt x="9965" y="427643"/>
                </a:lnTo>
                <a:lnTo>
                  <a:pt x="32278" y="452727"/>
                </a:lnTo>
                <a:lnTo>
                  <a:pt x="68172" y="483056"/>
                </a:lnTo>
                <a:lnTo>
                  <a:pt x="92358" y="504125"/>
                </a:lnTo>
                <a:lnTo>
                  <a:pt x="152437" y="555536"/>
                </a:lnTo>
                <a:lnTo>
                  <a:pt x="200592" y="578905"/>
                </a:lnTo>
                <a:lnTo>
                  <a:pt x="217830" y="580537"/>
                </a:lnTo>
                <a:lnTo>
                  <a:pt x="233604" y="579145"/>
                </a:lnTo>
                <a:lnTo>
                  <a:pt x="249218" y="574899"/>
                </a:lnTo>
                <a:lnTo>
                  <a:pt x="264435" y="567697"/>
                </a:lnTo>
                <a:lnTo>
                  <a:pt x="279018" y="557436"/>
                </a:lnTo>
                <a:lnTo>
                  <a:pt x="318713" y="525112"/>
                </a:lnTo>
                <a:lnTo>
                  <a:pt x="346697" y="503703"/>
                </a:lnTo>
                <a:lnTo>
                  <a:pt x="375035" y="482584"/>
                </a:lnTo>
                <a:lnTo>
                  <a:pt x="415788" y="451129"/>
                </a:lnTo>
                <a:lnTo>
                  <a:pt x="436349" y="424687"/>
                </a:lnTo>
                <a:lnTo>
                  <a:pt x="440135" y="396433"/>
                </a:lnTo>
                <a:lnTo>
                  <a:pt x="429537" y="368581"/>
                </a:lnTo>
                <a:lnTo>
                  <a:pt x="406943" y="343348"/>
                </a:lnTo>
                <a:lnTo>
                  <a:pt x="374447" y="316260"/>
                </a:lnTo>
                <a:lnTo>
                  <a:pt x="351782" y="297379"/>
                </a:lnTo>
                <a:lnTo>
                  <a:pt x="331301" y="280325"/>
                </a:lnTo>
                <a:lnTo>
                  <a:pt x="305358" y="258716"/>
                </a:lnTo>
                <a:lnTo>
                  <a:pt x="316622" y="235248"/>
                </a:lnTo>
                <a:lnTo>
                  <a:pt x="324904" y="208328"/>
                </a:lnTo>
                <a:lnTo>
                  <a:pt x="330041" y="178055"/>
                </a:lnTo>
                <a:lnTo>
                  <a:pt x="331871" y="144528"/>
                </a:lnTo>
                <a:lnTo>
                  <a:pt x="329403" y="114957"/>
                </a:lnTo>
                <a:lnTo>
                  <a:pt x="306494" y="55419"/>
                </a:lnTo>
                <a:lnTo>
                  <a:pt x="264000" y="15518"/>
                </a:lnTo>
                <a:lnTo>
                  <a:pt x="221317" y="1491"/>
                </a:lnTo>
                <a:lnTo>
                  <a:pt x="198714" y="0"/>
                </a:lnTo>
                <a:lnTo>
                  <a:pt x="198019" y="0"/>
                </a:lnTo>
                <a:lnTo>
                  <a:pt x="197294" y="12"/>
                </a:lnTo>
                <a:lnTo>
                  <a:pt x="196611" y="12"/>
                </a:lnTo>
                <a:lnTo>
                  <a:pt x="156264" y="8041"/>
                </a:lnTo>
                <a:lnTo>
                  <a:pt x="121810" y="29378"/>
                </a:lnTo>
                <a:lnTo>
                  <a:pt x="94531" y="61275"/>
                </a:lnTo>
                <a:lnTo>
                  <a:pt x="75708" y="100985"/>
                </a:lnTo>
                <a:lnTo>
                  <a:pt x="66624" y="145761"/>
                </a:lnTo>
                <a:lnTo>
                  <a:pt x="68562" y="192855"/>
                </a:lnTo>
                <a:lnTo>
                  <a:pt x="82805" y="239519"/>
                </a:lnTo>
                <a:lnTo>
                  <a:pt x="87437" y="248774"/>
                </a:lnTo>
                <a:lnTo>
                  <a:pt x="92581" y="257629"/>
                </a:lnTo>
                <a:lnTo>
                  <a:pt x="98171" y="266292"/>
                </a:lnTo>
                <a:lnTo>
                  <a:pt x="104139" y="274972"/>
                </a:lnTo>
                <a:close/>
              </a:path>
            </a:pathLst>
          </a:custGeom>
          <a:noFill/>
          <a:ln w="2539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5000" name="object 72">
            <a:extLst>
              <a:ext uri="{FF2B5EF4-FFF2-40B4-BE49-F238E27FC236}">
                <a16:creationId xmlns:a16="http://schemas.microsoft.com/office/drawing/2014/main" id="{D30995AF-F8B8-4338-AA0C-D4F388896744}"/>
              </a:ext>
            </a:extLst>
          </p:cNvPr>
          <p:cNvSpPr>
            <a:spLocks noChangeArrowheads="1"/>
          </p:cNvSpPr>
          <p:nvPr/>
        </p:nvSpPr>
        <p:spPr bwMode="auto">
          <a:xfrm>
            <a:off x="3025775" y="3641725"/>
            <a:ext cx="420688" cy="517525"/>
          </a:xfrm>
          <a:prstGeom prst="rect">
            <a:avLst/>
          </a:prstGeom>
          <a:blipFill dpi="0" rotWithShape="1">
            <a:blip r:embed="rId3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5001" name="object 73">
            <a:extLst>
              <a:ext uri="{FF2B5EF4-FFF2-40B4-BE49-F238E27FC236}">
                <a16:creationId xmlns:a16="http://schemas.microsoft.com/office/drawing/2014/main" id="{6E94DF0D-86DD-4C5A-97E6-950A8859D8DA}"/>
              </a:ext>
            </a:extLst>
          </p:cNvPr>
          <p:cNvSpPr>
            <a:spLocks/>
          </p:cNvSpPr>
          <p:nvPr/>
        </p:nvSpPr>
        <p:spPr bwMode="auto">
          <a:xfrm>
            <a:off x="3079750" y="3676650"/>
            <a:ext cx="311150" cy="409575"/>
          </a:xfrm>
          <a:custGeom>
            <a:avLst/>
            <a:gdLst>
              <a:gd name="T0" fmla="*/ 34618 w 440689"/>
              <a:gd name="T1" fmla="*/ 2 h 581025"/>
              <a:gd name="T2" fmla="*/ 27419 w 440689"/>
              <a:gd name="T3" fmla="*/ 1399 h 581025"/>
              <a:gd name="T4" fmla="*/ 16587 w 440689"/>
              <a:gd name="T5" fmla="*/ 10665 h 581025"/>
              <a:gd name="T6" fmla="*/ 11690 w 440689"/>
              <a:gd name="T7" fmla="*/ 25371 h 581025"/>
              <a:gd name="T8" fmla="*/ 14529 w 440689"/>
              <a:gd name="T9" fmla="*/ 41690 h 581025"/>
              <a:gd name="T10" fmla="*/ 12776 w 440689"/>
              <a:gd name="T11" fmla="*/ 52872 h 581025"/>
              <a:gd name="T12" fmla="*/ 4434 w 440689"/>
              <a:gd name="T13" fmla="*/ 60201 h 581025"/>
              <a:gd name="T14" fmla="*/ 0 w 440689"/>
              <a:gd name="T15" fmla="*/ 69643 h 581025"/>
              <a:gd name="T16" fmla="*/ 5663 w 440689"/>
              <a:gd name="T17" fmla="*/ 78801 h 581025"/>
              <a:gd name="T18" fmla="*/ 20449 w 440689"/>
              <a:gd name="T19" fmla="*/ 91415 h 581025"/>
              <a:gd name="T20" fmla="*/ 35197 w 440689"/>
              <a:gd name="T21" fmla="*/ 100763 h 581025"/>
              <a:gd name="T22" fmla="*/ 40989 w 440689"/>
              <a:gd name="T23" fmla="*/ 100805 h 581025"/>
              <a:gd name="T24" fmla="*/ 46399 w 440689"/>
              <a:gd name="T25" fmla="*/ 98813 h 581025"/>
              <a:gd name="T26" fmla="*/ 55922 w 440689"/>
              <a:gd name="T27" fmla="*/ 91400 h 581025"/>
              <a:gd name="T28" fmla="*/ 65805 w 440689"/>
              <a:gd name="T29" fmla="*/ 83997 h 581025"/>
              <a:gd name="T30" fmla="*/ 76564 w 440689"/>
              <a:gd name="T31" fmla="*/ 73921 h 581025"/>
              <a:gd name="T32" fmla="*/ 75368 w 440689"/>
              <a:gd name="T33" fmla="*/ 64155 h 581025"/>
              <a:gd name="T34" fmla="*/ 53579 w 440689"/>
              <a:gd name="T35" fmla="*/ 45032 h 581025"/>
              <a:gd name="T36" fmla="*/ 56645 w 440689"/>
              <a:gd name="T37" fmla="*/ 37437 h 581025"/>
              <a:gd name="T38" fmla="*/ 39781 w 440689"/>
              <a:gd name="T39" fmla="*/ 37173 h 581025"/>
              <a:gd name="T40" fmla="*/ 33264 w 440689"/>
              <a:gd name="T41" fmla="*/ 37091 h 581025"/>
              <a:gd name="T42" fmla="*/ 30468 w 440689"/>
              <a:gd name="T43" fmla="*/ 33675 h 581025"/>
              <a:gd name="T44" fmla="*/ 29376 w 440689"/>
              <a:gd name="T45" fmla="*/ 28888 h 581025"/>
              <a:gd name="T46" fmla="*/ 31719 w 440689"/>
              <a:gd name="T47" fmla="*/ 21258 h 581025"/>
              <a:gd name="T48" fmla="*/ 37650 w 440689"/>
              <a:gd name="T49" fmla="*/ 18155 h 581025"/>
              <a:gd name="T50" fmla="*/ 56383 w 440689"/>
              <a:gd name="T51" fmla="*/ 14724 h 581025"/>
              <a:gd name="T52" fmla="*/ 42663 w 440689"/>
              <a:gd name="T53" fmla="*/ 1119 h 581025"/>
              <a:gd name="T54" fmla="*/ 34867 w 440689"/>
              <a:gd name="T55" fmla="*/ 0 h 581025"/>
              <a:gd name="T56" fmla="*/ 37650 w 440689"/>
              <a:gd name="T57" fmla="*/ 18155 h 581025"/>
              <a:gd name="T58" fmla="*/ 43247 w 440689"/>
              <a:gd name="T59" fmla="*/ 20923 h 581025"/>
              <a:gd name="T60" fmla="*/ 45538 w 440689"/>
              <a:gd name="T61" fmla="*/ 27799 h 581025"/>
              <a:gd name="T62" fmla="*/ 44308 w 440689"/>
              <a:gd name="T63" fmla="*/ 33646 h 581025"/>
              <a:gd name="T64" fmla="*/ 40956 w 440689"/>
              <a:gd name="T65" fmla="*/ 37437 h 581025"/>
              <a:gd name="T66" fmla="*/ 57010 w 440689"/>
              <a:gd name="T67" fmla="*/ 36262 h 581025"/>
              <a:gd name="T68" fmla="*/ 58232 w 440689"/>
              <a:gd name="T69" fmla="*/ 25156 h 581025"/>
              <a:gd name="T70" fmla="*/ 57302 w 440689"/>
              <a:gd name="T71" fmla="*/ 18155 h 581025"/>
              <a:gd name="T72" fmla="*/ 35231 w 440689"/>
              <a:gd name="T73" fmla="*/ 36824 h 581025"/>
              <a:gd name="T74" fmla="*/ 33264 w 440689"/>
              <a:gd name="T75" fmla="*/ 37091 h 581025"/>
              <a:gd name="T76" fmla="*/ 38599 w 440689"/>
              <a:gd name="T77" fmla="*/ 36981 h 581025"/>
              <a:gd name="T78" fmla="*/ 36228 w 440689"/>
              <a:gd name="T79" fmla="*/ 36824 h 58102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440689" h="581025">
                <a:moveTo>
                  <a:pt x="198714" y="0"/>
                </a:moveTo>
                <a:lnTo>
                  <a:pt x="197295" y="12"/>
                </a:lnTo>
                <a:lnTo>
                  <a:pt x="196611" y="12"/>
                </a:lnTo>
                <a:lnTo>
                  <a:pt x="156264" y="8041"/>
                </a:lnTo>
                <a:lnTo>
                  <a:pt x="121810" y="29379"/>
                </a:lnTo>
                <a:lnTo>
                  <a:pt x="94531" y="61276"/>
                </a:lnTo>
                <a:lnTo>
                  <a:pt x="75708" y="100987"/>
                </a:lnTo>
                <a:lnTo>
                  <a:pt x="66624" y="145763"/>
                </a:lnTo>
                <a:lnTo>
                  <a:pt x="68562" y="192856"/>
                </a:lnTo>
                <a:lnTo>
                  <a:pt x="82805" y="239520"/>
                </a:lnTo>
                <a:lnTo>
                  <a:pt x="104379" y="272825"/>
                </a:lnTo>
                <a:lnTo>
                  <a:pt x="72810" y="303764"/>
                </a:lnTo>
                <a:lnTo>
                  <a:pt x="53044" y="322017"/>
                </a:lnTo>
                <a:lnTo>
                  <a:pt x="25272" y="345870"/>
                </a:lnTo>
                <a:lnTo>
                  <a:pt x="4422" y="372182"/>
                </a:lnTo>
                <a:lnTo>
                  <a:pt x="0" y="400118"/>
                </a:lnTo>
                <a:lnTo>
                  <a:pt x="9965" y="427644"/>
                </a:lnTo>
                <a:lnTo>
                  <a:pt x="32278" y="452728"/>
                </a:lnTo>
                <a:lnTo>
                  <a:pt x="68172" y="483057"/>
                </a:lnTo>
                <a:lnTo>
                  <a:pt x="116543" y="525198"/>
                </a:lnTo>
                <a:lnTo>
                  <a:pt x="152437" y="555537"/>
                </a:lnTo>
                <a:lnTo>
                  <a:pt x="200592" y="578906"/>
                </a:lnTo>
                <a:lnTo>
                  <a:pt x="217830" y="580538"/>
                </a:lnTo>
                <a:lnTo>
                  <a:pt x="233604" y="579146"/>
                </a:lnTo>
                <a:lnTo>
                  <a:pt x="249218" y="574900"/>
                </a:lnTo>
                <a:lnTo>
                  <a:pt x="264435" y="567698"/>
                </a:lnTo>
                <a:lnTo>
                  <a:pt x="279018" y="557437"/>
                </a:lnTo>
                <a:lnTo>
                  <a:pt x="318713" y="525113"/>
                </a:lnTo>
                <a:lnTo>
                  <a:pt x="346697" y="503704"/>
                </a:lnTo>
                <a:lnTo>
                  <a:pt x="375035" y="482585"/>
                </a:lnTo>
                <a:lnTo>
                  <a:pt x="415788" y="451130"/>
                </a:lnTo>
                <a:lnTo>
                  <a:pt x="436349" y="424688"/>
                </a:lnTo>
                <a:lnTo>
                  <a:pt x="440135" y="396433"/>
                </a:lnTo>
                <a:lnTo>
                  <a:pt x="429537" y="368582"/>
                </a:lnTo>
                <a:lnTo>
                  <a:pt x="406943" y="343349"/>
                </a:lnTo>
                <a:lnTo>
                  <a:pt x="305358" y="258718"/>
                </a:lnTo>
                <a:lnTo>
                  <a:pt x="316623" y="235249"/>
                </a:lnTo>
                <a:lnTo>
                  <a:pt x="322825" y="215087"/>
                </a:lnTo>
                <a:lnTo>
                  <a:pt x="233413" y="215087"/>
                </a:lnTo>
                <a:lnTo>
                  <a:pt x="226719" y="213571"/>
                </a:lnTo>
                <a:lnTo>
                  <a:pt x="223823" y="213097"/>
                </a:lnTo>
                <a:lnTo>
                  <a:pt x="189575" y="213097"/>
                </a:lnTo>
                <a:lnTo>
                  <a:pt x="180603" y="204520"/>
                </a:lnTo>
                <a:lnTo>
                  <a:pt x="173645" y="193471"/>
                </a:lnTo>
                <a:lnTo>
                  <a:pt x="169113" y="180451"/>
                </a:lnTo>
                <a:lnTo>
                  <a:pt x="167418" y="165964"/>
                </a:lnTo>
                <a:lnTo>
                  <a:pt x="170855" y="141697"/>
                </a:lnTo>
                <a:lnTo>
                  <a:pt x="180776" y="122134"/>
                </a:lnTo>
                <a:lnTo>
                  <a:pt x="195807" y="109070"/>
                </a:lnTo>
                <a:lnTo>
                  <a:pt x="214573" y="104305"/>
                </a:lnTo>
                <a:lnTo>
                  <a:pt x="326574" y="104305"/>
                </a:lnTo>
                <a:lnTo>
                  <a:pt x="321338" y="84588"/>
                </a:lnTo>
                <a:lnTo>
                  <a:pt x="283691" y="29450"/>
                </a:lnTo>
                <a:lnTo>
                  <a:pt x="243144" y="6431"/>
                </a:lnTo>
                <a:lnTo>
                  <a:pt x="221318" y="1491"/>
                </a:lnTo>
                <a:lnTo>
                  <a:pt x="198714" y="0"/>
                </a:lnTo>
                <a:close/>
              </a:path>
              <a:path w="440689" h="581025">
                <a:moveTo>
                  <a:pt x="326574" y="104305"/>
                </a:moveTo>
                <a:lnTo>
                  <a:pt x="214573" y="104305"/>
                </a:lnTo>
                <a:lnTo>
                  <a:pt x="232274" y="108535"/>
                </a:lnTo>
                <a:lnTo>
                  <a:pt x="246475" y="120204"/>
                </a:lnTo>
                <a:lnTo>
                  <a:pt x="255975" y="137775"/>
                </a:lnTo>
                <a:lnTo>
                  <a:pt x="259533" y="159713"/>
                </a:lnTo>
                <a:lnTo>
                  <a:pt x="257770" y="177688"/>
                </a:lnTo>
                <a:lnTo>
                  <a:pt x="252522" y="193305"/>
                </a:lnTo>
                <a:lnTo>
                  <a:pt x="244248" y="205969"/>
                </a:lnTo>
                <a:lnTo>
                  <a:pt x="233413" y="215087"/>
                </a:lnTo>
                <a:lnTo>
                  <a:pt x="322825" y="215087"/>
                </a:lnTo>
                <a:lnTo>
                  <a:pt x="324904" y="208329"/>
                </a:lnTo>
                <a:lnTo>
                  <a:pt x="330041" y="178056"/>
                </a:lnTo>
                <a:lnTo>
                  <a:pt x="331871" y="144528"/>
                </a:lnTo>
                <a:lnTo>
                  <a:pt x="329403" y="114958"/>
                </a:lnTo>
                <a:lnTo>
                  <a:pt x="326574" y="104305"/>
                </a:lnTo>
                <a:close/>
              </a:path>
              <a:path w="440689" h="581025">
                <a:moveTo>
                  <a:pt x="206473" y="211561"/>
                </a:moveTo>
                <a:lnTo>
                  <a:pt x="200790" y="211561"/>
                </a:lnTo>
                <a:lnTo>
                  <a:pt x="195136" y="212056"/>
                </a:lnTo>
                <a:lnTo>
                  <a:pt x="189575" y="213097"/>
                </a:lnTo>
                <a:lnTo>
                  <a:pt x="223823" y="213097"/>
                </a:lnTo>
                <a:lnTo>
                  <a:pt x="219982" y="212467"/>
                </a:lnTo>
                <a:lnTo>
                  <a:pt x="213226" y="211791"/>
                </a:lnTo>
                <a:lnTo>
                  <a:pt x="206473" y="211561"/>
                </a:lnTo>
                <a:close/>
              </a:path>
            </a:pathLst>
          </a:custGeom>
          <a:solidFill>
            <a:srgbClr val="83AD7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5002" name="object 74">
            <a:extLst>
              <a:ext uri="{FF2B5EF4-FFF2-40B4-BE49-F238E27FC236}">
                <a16:creationId xmlns:a16="http://schemas.microsoft.com/office/drawing/2014/main" id="{F21BB4B7-BFE0-4D95-8783-61784D8BB4A0}"/>
              </a:ext>
            </a:extLst>
          </p:cNvPr>
          <p:cNvSpPr>
            <a:spLocks noChangeArrowheads="1"/>
          </p:cNvSpPr>
          <p:nvPr/>
        </p:nvSpPr>
        <p:spPr bwMode="auto">
          <a:xfrm>
            <a:off x="3189288" y="3740150"/>
            <a:ext cx="82550" cy="98425"/>
          </a:xfrm>
          <a:prstGeom prst="rect">
            <a:avLst/>
          </a:prstGeom>
          <a:blipFill dpi="0" rotWithShape="1">
            <a:blip r:embed="rId3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5003" name="object 75">
            <a:extLst>
              <a:ext uri="{FF2B5EF4-FFF2-40B4-BE49-F238E27FC236}">
                <a16:creationId xmlns:a16="http://schemas.microsoft.com/office/drawing/2014/main" id="{6F9A55F3-CB80-440C-B999-99638BACC5DF}"/>
              </a:ext>
            </a:extLst>
          </p:cNvPr>
          <p:cNvSpPr>
            <a:spLocks/>
          </p:cNvSpPr>
          <p:nvPr/>
        </p:nvSpPr>
        <p:spPr bwMode="auto">
          <a:xfrm>
            <a:off x="3079750" y="3676650"/>
            <a:ext cx="311150" cy="409575"/>
          </a:xfrm>
          <a:custGeom>
            <a:avLst/>
            <a:gdLst>
              <a:gd name="T0" fmla="*/ 17728 w 440689"/>
              <a:gd name="T1" fmla="*/ 46550 h 581025"/>
              <a:gd name="T2" fmla="*/ 15297 w 440689"/>
              <a:gd name="T3" fmla="*/ 49786 h 581025"/>
              <a:gd name="T4" fmla="*/ 12703 w 440689"/>
              <a:gd name="T5" fmla="*/ 52755 h 581025"/>
              <a:gd name="T6" fmla="*/ 9298 w 440689"/>
              <a:gd name="T7" fmla="*/ 56035 h 581025"/>
              <a:gd name="T8" fmla="*/ 4434 w 440689"/>
              <a:gd name="T9" fmla="*/ 60201 h 581025"/>
              <a:gd name="T10" fmla="*/ 776 w 440689"/>
              <a:gd name="T11" fmla="*/ 64781 h 581025"/>
              <a:gd name="T12" fmla="*/ 0 w 440689"/>
              <a:gd name="T13" fmla="*/ 69643 h 581025"/>
              <a:gd name="T14" fmla="*/ 1749 w 440689"/>
              <a:gd name="T15" fmla="*/ 74434 h 581025"/>
              <a:gd name="T16" fmla="*/ 5663 w 440689"/>
              <a:gd name="T17" fmla="*/ 78801 h 581025"/>
              <a:gd name="T18" fmla="*/ 11962 w 440689"/>
              <a:gd name="T19" fmla="*/ 84080 h 581025"/>
              <a:gd name="T20" fmla="*/ 16205 w 440689"/>
              <a:gd name="T21" fmla="*/ 87747 h 581025"/>
              <a:gd name="T22" fmla="*/ 26747 w 440689"/>
              <a:gd name="T23" fmla="*/ 96696 h 581025"/>
              <a:gd name="T24" fmla="*/ 35197 w 440689"/>
              <a:gd name="T25" fmla="*/ 100763 h 581025"/>
              <a:gd name="T26" fmla="*/ 38221 w 440689"/>
              <a:gd name="T27" fmla="*/ 101047 h 581025"/>
              <a:gd name="T28" fmla="*/ 40989 w 440689"/>
              <a:gd name="T29" fmla="*/ 100805 h 581025"/>
              <a:gd name="T30" fmla="*/ 43729 w 440689"/>
              <a:gd name="T31" fmla="*/ 100066 h 581025"/>
              <a:gd name="T32" fmla="*/ 46399 w 440689"/>
              <a:gd name="T33" fmla="*/ 98813 h 581025"/>
              <a:gd name="T34" fmla="*/ 48958 w 440689"/>
              <a:gd name="T35" fmla="*/ 97026 h 581025"/>
              <a:gd name="T36" fmla="*/ 55922 w 440689"/>
              <a:gd name="T37" fmla="*/ 91400 h 581025"/>
              <a:gd name="T38" fmla="*/ 60833 w 440689"/>
              <a:gd name="T39" fmla="*/ 87673 h 581025"/>
              <a:gd name="T40" fmla="*/ 65805 w 440689"/>
              <a:gd name="T41" fmla="*/ 83997 h 581025"/>
              <a:gd name="T42" fmla="*/ 72956 w 440689"/>
              <a:gd name="T43" fmla="*/ 78523 h 581025"/>
              <a:gd name="T44" fmla="*/ 76564 w 440689"/>
              <a:gd name="T45" fmla="*/ 73921 h 581025"/>
              <a:gd name="T46" fmla="*/ 77228 w 440689"/>
              <a:gd name="T47" fmla="*/ 69002 h 581025"/>
              <a:gd name="T48" fmla="*/ 75368 w 440689"/>
              <a:gd name="T49" fmla="*/ 64155 h 581025"/>
              <a:gd name="T50" fmla="*/ 71404 w 440689"/>
              <a:gd name="T51" fmla="*/ 59762 h 581025"/>
              <a:gd name="T52" fmla="*/ 65702 w 440689"/>
              <a:gd name="T53" fmla="*/ 55048 h 581025"/>
              <a:gd name="T54" fmla="*/ 61725 w 440689"/>
              <a:gd name="T55" fmla="*/ 51761 h 581025"/>
              <a:gd name="T56" fmla="*/ 58132 w 440689"/>
              <a:gd name="T57" fmla="*/ 48793 h 581025"/>
              <a:gd name="T58" fmla="*/ 53579 w 440689"/>
              <a:gd name="T59" fmla="*/ 45032 h 581025"/>
              <a:gd name="T60" fmla="*/ 55556 w 440689"/>
              <a:gd name="T61" fmla="*/ 40947 h 581025"/>
              <a:gd name="T62" fmla="*/ 57010 w 440689"/>
              <a:gd name="T63" fmla="*/ 36262 h 581025"/>
              <a:gd name="T64" fmla="*/ 57911 w 440689"/>
              <a:gd name="T65" fmla="*/ 30992 h 581025"/>
              <a:gd name="T66" fmla="*/ 58231 w 440689"/>
              <a:gd name="T67" fmla="*/ 25156 h 581025"/>
              <a:gd name="T68" fmla="*/ 57798 w 440689"/>
              <a:gd name="T69" fmla="*/ 20010 h 581025"/>
              <a:gd name="T70" fmla="*/ 53779 w 440689"/>
              <a:gd name="T71" fmla="*/ 9646 h 581025"/>
              <a:gd name="T72" fmla="*/ 46323 w 440689"/>
              <a:gd name="T73" fmla="*/ 2701 h 581025"/>
              <a:gd name="T74" fmla="*/ 38833 w 440689"/>
              <a:gd name="T75" fmla="*/ 259 h 581025"/>
              <a:gd name="T76" fmla="*/ 34867 w 440689"/>
              <a:gd name="T77" fmla="*/ 0 h 581025"/>
              <a:gd name="T78" fmla="*/ 34746 w 440689"/>
              <a:gd name="T79" fmla="*/ 0 h 581025"/>
              <a:gd name="T80" fmla="*/ 34618 w 440689"/>
              <a:gd name="T81" fmla="*/ 2 h 581025"/>
              <a:gd name="T82" fmla="*/ 34498 w 440689"/>
              <a:gd name="T83" fmla="*/ 2 h 581025"/>
              <a:gd name="T84" fmla="*/ 27419 w 440689"/>
              <a:gd name="T85" fmla="*/ 1399 h 581025"/>
              <a:gd name="T86" fmla="*/ 21373 w 440689"/>
              <a:gd name="T87" fmla="*/ 5113 h 581025"/>
              <a:gd name="T88" fmla="*/ 16587 w 440689"/>
              <a:gd name="T89" fmla="*/ 10665 h 581025"/>
              <a:gd name="T90" fmla="*/ 13284 w 440689"/>
              <a:gd name="T91" fmla="*/ 17578 h 581025"/>
              <a:gd name="T92" fmla="*/ 11690 w 440689"/>
              <a:gd name="T93" fmla="*/ 25371 h 581025"/>
              <a:gd name="T94" fmla="*/ 12030 w 440689"/>
              <a:gd name="T95" fmla="*/ 33568 h 581025"/>
              <a:gd name="T96" fmla="*/ 14529 w 440689"/>
              <a:gd name="T97" fmla="*/ 41690 h 581025"/>
              <a:gd name="T98" fmla="*/ 15333 w 440689"/>
              <a:gd name="T99" fmla="*/ 43281 h 581025"/>
              <a:gd name="T100" fmla="*/ 16176 w 440689"/>
              <a:gd name="T101" fmla="*/ 44678 h 581025"/>
              <a:gd name="T102" fmla="*/ 16995 w 440689"/>
              <a:gd name="T103" fmla="*/ 45798 h 581025"/>
              <a:gd name="T104" fmla="*/ 17728 w 440689"/>
              <a:gd name="T105" fmla="*/ 46550 h 58102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40689" h="581025">
                <a:moveTo>
                  <a:pt x="101038" y="267441"/>
                </a:moveTo>
                <a:lnTo>
                  <a:pt x="87174" y="286031"/>
                </a:lnTo>
                <a:lnTo>
                  <a:pt x="72392" y="303091"/>
                </a:lnTo>
                <a:lnTo>
                  <a:pt x="52991" y="321933"/>
                </a:lnTo>
                <a:lnTo>
                  <a:pt x="25272" y="345870"/>
                </a:lnTo>
                <a:lnTo>
                  <a:pt x="4422" y="372182"/>
                </a:lnTo>
                <a:lnTo>
                  <a:pt x="0" y="400118"/>
                </a:lnTo>
                <a:lnTo>
                  <a:pt x="9965" y="427644"/>
                </a:lnTo>
                <a:lnTo>
                  <a:pt x="32278" y="452728"/>
                </a:lnTo>
                <a:lnTo>
                  <a:pt x="68172" y="483057"/>
                </a:lnTo>
                <a:lnTo>
                  <a:pt x="92357" y="504126"/>
                </a:lnTo>
                <a:lnTo>
                  <a:pt x="152437" y="555537"/>
                </a:lnTo>
                <a:lnTo>
                  <a:pt x="200592" y="578906"/>
                </a:lnTo>
                <a:lnTo>
                  <a:pt x="217830" y="580538"/>
                </a:lnTo>
                <a:lnTo>
                  <a:pt x="233604" y="579146"/>
                </a:lnTo>
                <a:lnTo>
                  <a:pt x="249218" y="574900"/>
                </a:lnTo>
                <a:lnTo>
                  <a:pt x="264435" y="567698"/>
                </a:lnTo>
                <a:lnTo>
                  <a:pt x="279018" y="557437"/>
                </a:lnTo>
                <a:lnTo>
                  <a:pt x="318713" y="525113"/>
                </a:lnTo>
                <a:lnTo>
                  <a:pt x="346697" y="503704"/>
                </a:lnTo>
                <a:lnTo>
                  <a:pt x="375034" y="482585"/>
                </a:lnTo>
                <a:lnTo>
                  <a:pt x="415787" y="451130"/>
                </a:lnTo>
                <a:lnTo>
                  <a:pt x="436349" y="424688"/>
                </a:lnTo>
                <a:lnTo>
                  <a:pt x="440135" y="396433"/>
                </a:lnTo>
                <a:lnTo>
                  <a:pt x="429537" y="368582"/>
                </a:lnTo>
                <a:lnTo>
                  <a:pt x="406943" y="343349"/>
                </a:lnTo>
                <a:lnTo>
                  <a:pt x="374447" y="316261"/>
                </a:lnTo>
                <a:lnTo>
                  <a:pt x="351782" y="297380"/>
                </a:lnTo>
                <a:lnTo>
                  <a:pt x="331300" y="280327"/>
                </a:lnTo>
                <a:lnTo>
                  <a:pt x="305358" y="258718"/>
                </a:lnTo>
                <a:lnTo>
                  <a:pt x="316622" y="235249"/>
                </a:lnTo>
                <a:lnTo>
                  <a:pt x="324904" y="208329"/>
                </a:lnTo>
                <a:lnTo>
                  <a:pt x="330041" y="178056"/>
                </a:lnTo>
                <a:lnTo>
                  <a:pt x="331870" y="144528"/>
                </a:lnTo>
                <a:lnTo>
                  <a:pt x="329403" y="114958"/>
                </a:lnTo>
                <a:lnTo>
                  <a:pt x="306494" y="55419"/>
                </a:lnTo>
                <a:lnTo>
                  <a:pt x="264000" y="15518"/>
                </a:lnTo>
                <a:lnTo>
                  <a:pt x="221317" y="1491"/>
                </a:lnTo>
                <a:lnTo>
                  <a:pt x="198714" y="0"/>
                </a:lnTo>
                <a:lnTo>
                  <a:pt x="198019" y="0"/>
                </a:lnTo>
                <a:lnTo>
                  <a:pt x="197294" y="12"/>
                </a:lnTo>
                <a:lnTo>
                  <a:pt x="196611" y="12"/>
                </a:lnTo>
                <a:lnTo>
                  <a:pt x="156264" y="8041"/>
                </a:lnTo>
                <a:lnTo>
                  <a:pt x="121810" y="29379"/>
                </a:lnTo>
                <a:lnTo>
                  <a:pt x="94530" y="61276"/>
                </a:lnTo>
                <a:lnTo>
                  <a:pt x="75708" y="100987"/>
                </a:lnTo>
                <a:lnTo>
                  <a:pt x="66624" y="145763"/>
                </a:lnTo>
                <a:lnTo>
                  <a:pt x="68562" y="192856"/>
                </a:lnTo>
                <a:lnTo>
                  <a:pt x="82805" y="239520"/>
                </a:lnTo>
                <a:lnTo>
                  <a:pt x="87388" y="248657"/>
                </a:lnTo>
                <a:lnTo>
                  <a:pt x="92193" y="256688"/>
                </a:lnTo>
                <a:lnTo>
                  <a:pt x="96863" y="263116"/>
                </a:lnTo>
                <a:lnTo>
                  <a:pt x="101038" y="267441"/>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5004" name="object 76">
            <a:extLst>
              <a:ext uri="{FF2B5EF4-FFF2-40B4-BE49-F238E27FC236}">
                <a16:creationId xmlns:a16="http://schemas.microsoft.com/office/drawing/2014/main" id="{E1761BB2-1A05-4822-8A7F-81F76528DFD3}"/>
              </a:ext>
            </a:extLst>
          </p:cNvPr>
          <p:cNvSpPr>
            <a:spLocks noChangeArrowheads="1"/>
          </p:cNvSpPr>
          <p:nvPr/>
        </p:nvSpPr>
        <p:spPr bwMode="auto">
          <a:xfrm>
            <a:off x="4473575" y="2873375"/>
            <a:ext cx="1143000" cy="1214438"/>
          </a:xfrm>
          <a:prstGeom prst="rect">
            <a:avLst/>
          </a:prstGeom>
          <a:blipFill dpi="0" rotWithShape="1">
            <a:blip r:embed="rId3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5005" name="object 77">
            <a:extLst>
              <a:ext uri="{FF2B5EF4-FFF2-40B4-BE49-F238E27FC236}">
                <a16:creationId xmlns:a16="http://schemas.microsoft.com/office/drawing/2014/main" id="{EDA04AEA-0E10-4071-9620-67B5685A526B}"/>
              </a:ext>
            </a:extLst>
          </p:cNvPr>
          <p:cNvSpPr>
            <a:spLocks/>
          </p:cNvSpPr>
          <p:nvPr/>
        </p:nvSpPr>
        <p:spPr bwMode="auto">
          <a:xfrm>
            <a:off x="4530725" y="2906713"/>
            <a:ext cx="1035050" cy="1103312"/>
          </a:xfrm>
          <a:custGeom>
            <a:avLst/>
            <a:gdLst>
              <a:gd name="T0" fmla="*/ 177744 w 1470660"/>
              <a:gd name="T1" fmla="*/ 0 h 1567814"/>
              <a:gd name="T2" fmla="*/ 76176 w 1470660"/>
              <a:gd name="T3" fmla="*/ 0 h 1567814"/>
              <a:gd name="T4" fmla="*/ 0 w 1470660"/>
              <a:gd name="T5" fmla="*/ 81145 h 1567814"/>
              <a:gd name="T6" fmla="*/ 0 w 1470660"/>
              <a:gd name="T7" fmla="*/ 189341 h 1567814"/>
              <a:gd name="T8" fmla="*/ 76176 w 1470660"/>
              <a:gd name="T9" fmla="*/ 270487 h 1567814"/>
              <a:gd name="T10" fmla="*/ 177744 w 1470660"/>
              <a:gd name="T11" fmla="*/ 270487 h 1567814"/>
              <a:gd name="T12" fmla="*/ 253920 w 1470660"/>
              <a:gd name="T13" fmla="*/ 189341 h 1567814"/>
              <a:gd name="T14" fmla="*/ 253920 w 1470660"/>
              <a:gd name="T15" fmla="*/ 81145 h 1567814"/>
              <a:gd name="T16" fmla="*/ 177744 w 1470660"/>
              <a:gd name="T17" fmla="*/ 0 h 15678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70660" h="1567814">
                <a:moveTo>
                  <a:pt x="1029319" y="0"/>
                </a:moveTo>
                <a:lnTo>
                  <a:pt x="441137" y="0"/>
                </a:lnTo>
                <a:lnTo>
                  <a:pt x="0" y="470162"/>
                </a:lnTo>
                <a:lnTo>
                  <a:pt x="0" y="1097047"/>
                </a:lnTo>
                <a:lnTo>
                  <a:pt x="441137" y="1567210"/>
                </a:lnTo>
                <a:lnTo>
                  <a:pt x="1029319" y="1567210"/>
                </a:lnTo>
                <a:lnTo>
                  <a:pt x="1470456" y="1097047"/>
                </a:lnTo>
                <a:lnTo>
                  <a:pt x="1470456" y="470162"/>
                </a:lnTo>
                <a:lnTo>
                  <a:pt x="10293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5006" name="object 78">
            <a:extLst>
              <a:ext uri="{FF2B5EF4-FFF2-40B4-BE49-F238E27FC236}">
                <a16:creationId xmlns:a16="http://schemas.microsoft.com/office/drawing/2014/main" id="{F21F3C74-D9AC-4849-A986-07A2F0FF3020}"/>
              </a:ext>
            </a:extLst>
          </p:cNvPr>
          <p:cNvSpPr>
            <a:spLocks/>
          </p:cNvSpPr>
          <p:nvPr/>
        </p:nvSpPr>
        <p:spPr bwMode="auto">
          <a:xfrm>
            <a:off x="4535488" y="2909888"/>
            <a:ext cx="1027112" cy="1098550"/>
          </a:xfrm>
          <a:custGeom>
            <a:avLst/>
            <a:gdLst>
              <a:gd name="T0" fmla="*/ 74823 w 1460500"/>
              <a:gd name="T1" fmla="*/ 0 h 1562100"/>
              <a:gd name="T2" fmla="*/ 176003 w 1460500"/>
              <a:gd name="T3" fmla="*/ 0 h 1562100"/>
              <a:gd name="T4" fmla="*/ 251236 w 1460500"/>
              <a:gd name="T5" fmla="*/ 80261 h 1562100"/>
              <a:gd name="T6" fmla="*/ 251236 w 1460500"/>
              <a:gd name="T7" fmla="*/ 188092 h 1562100"/>
              <a:gd name="T8" fmla="*/ 176003 w 1460500"/>
              <a:gd name="T9" fmla="*/ 268698 h 1562100"/>
              <a:gd name="T10" fmla="*/ 74823 w 1460500"/>
              <a:gd name="T11" fmla="*/ 268698 h 1562100"/>
              <a:gd name="T12" fmla="*/ 0 w 1460500"/>
              <a:gd name="T13" fmla="*/ 188092 h 1562100"/>
              <a:gd name="T14" fmla="*/ 0 w 1460500"/>
              <a:gd name="T15" fmla="*/ 80261 h 1562100"/>
              <a:gd name="T16" fmla="*/ 74823 w 1460500"/>
              <a:gd name="T17" fmla="*/ 0 h 15621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60500" h="1562100">
                <a:moveTo>
                  <a:pt x="434964" y="0"/>
                </a:moveTo>
                <a:lnTo>
                  <a:pt x="1023147" y="0"/>
                </a:lnTo>
                <a:lnTo>
                  <a:pt x="1460500" y="466606"/>
                </a:lnTo>
                <a:lnTo>
                  <a:pt x="1460500" y="1093490"/>
                </a:lnTo>
                <a:lnTo>
                  <a:pt x="1023147" y="1562100"/>
                </a:lnTo>
                <a:lnTo>
                  <a:pt x="434964" y="1562100"/>
                </a:lnTo>
                <a:lnTo>
                  <a:pt x="0" y="1093490"/>
                </a:lnTo>
                <a:lnTo>
                  <a:pt x="0" y="466606"/>
                </a:lnTo>
                <a:lnTo>
                  <a:pt x="434964" y="0"/>
                </a:lnTo>
                <a:close/>
              </a:path>
            </a:pathLst>
          </a:custGeom>
          <a:noFill/>
          <a:ln w="25400">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5007" name="object 79">
            <a:extLst>
              <a:ext uri="{FF2B5EF4-FFF2-40B4-BE49-F238E27FC236}">
                <a16:creationId xmlns:a16="http://schemas.microsoft.com/office/drawing/2014/main" id="{49D589FA-60AB-4C27-BB1B-6CC661204749}"/>
              </a:ext>
            </a:extLst>
          </p:cNvPr>
          <p:cNvSpPr>
            <a:spLocks noChangeArrowheads="1"/>
          </p:cNvSpPr>
          <p:nvPr/>
        </p:nvSpPr>
        <p:spPr bwMode="auto">
          <a:xfrm>
            <a:off x="5097463" y="3249613"/>
            <a:ext cx="376237" cy="481012"/>
          </a:xfrm>
          <a:prstGeom prst="rect">
            <a:avLst/>
          </a:prstGeom>
          <a:blipFill dpi="0" rotWithShape="1">
            <a:blip r:embed="rId3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5008" name="object 80">
            <a:extLst>
              <a:ext uri="{FF2B5EF4-FFF2-40B4-BE49-F238E27FC236}">
                <a16:creationId xmlns:a16="http://schemas.microsoft.com/office/drawing/2014/main" id="{C37EB2AD-123F-4DFC-B20F-B755E1035615}"/>
              </a:ext>
            </a:extLst>
          </p:cNvPr>
          <p:cNvSpPr>
            <a:spLocks/>
          </p:cNvSpPr>
          <p:nvPr/>
        </p:nvSpPr>
        <p:spPr bwMode="auto">
          <a:xfrm>
            <a:off x="5157788" y="3282950"/>
            <a:ext cx="260350" cy="369888"/>
          </a:xfrm>
          <a:custGeom>
            <a:avLst/>
            <a:gdLst>
              <a:gd name="T0" fmla="*/ 22269 w 370839"/>
              <a:gd name="T1" fmla="*/ 40827 h 527050"/>
              <a:gd name="T2" fmla="*/ 20774 w 370839"/>
              <a:gd name="T3" fmla="*/ 42936 h 527050"/>
              <a:gd name="T4" fmla="*/ 15506 w 370839"/>
              <a:gd name="T5" fmla="*/ 50815 h 527050"/>
              <a:gd name="T6" fmla="*/ 8017 w 370839"/>
              <a:gd name="T7" fmla="*/ 59458 h 527050"/>
              <a:gd name="T8" fmla="*/ 0 w 370839"/>
              <a:gd name="T9" fmla="*/ 73517 h 527050"/>
              <a:gd name="T10" fmla="*/ 2907 w 370839"/>
              <a:gd name="T11" fmla="*/ 84649 h 527050"/>
              <a:gd name="T12" fmla="*/ 15546 w 370839"/>
              <a:gd name="T13" fmla="*/ 89300 h 527050"/>
              <a:gd name="T14" fmla="*/ 38622 w 370839"/>
              <a:gd name="T15" fmla="*/ 89639 h 527050"/>
              <a:gd name="T16" fmla="*/ 48741 w 370839"/>
              <a:gd name="T17" fmla="*/ 89702 h 527050"/>
              <a:gd name="T18" fmla="*/ 60755 w 370839"/>
              <a:gd name="T19" fmla="*/ 85242 h 527050"/>
              <a:gd name="T20" fmla="*/ 63002 w 370839"/>
              <a:gd name="T21" fmla="*/ 74353 h 527050"/>
              <a:gd name="T22" fmla="*/ 55104 w 370839"/>
              <a:gd name="T23" fmla="*/ 60953 h 527050"/>
              <a:gd name="T24" fmla="*/ 45250 w 370839"/>
              <a:gd name="T25" fmla="*/ 44420 h 527050"/>
              <a:gd name="T26" fmla="*/ 43949 w 370839"/>
              <a:gd name="T27" fmla="*/ 42399 h 527050"/>
              <a:gd name="T28" fmla="*/ 42745 w 370839"/>
              <a:gd name="T29" fmla="*/ 40827 h 527050"/>
              <a:gd name="T30" fmla="*/ 31543 w 370839"/>
              <a:gd name="T31" fmla="*/ 0 h 527050"/>
              <a:gd name="T32" fmla="*/ 31197 w 370839"/>
              <a:gd name="T33" fmla="*/ 2 h 527050"/>
              <a:gd name="T34" fmla="*/ 17265 w 370839"/>
              <a:gd name="T35" fmla="*/ 5258 h 527050"/>
              <a:gd name="T36" fmla="*/ 10136 w 370839"/>
              <a:gd name="T37" fmla="*/ 17596 h 527050"/>
              <a:gd name="T38" fmla="*/ 12489 w 370839"/>
              <a:gd name="T39" fmla="*/ 32311 h 527050"/>
              <a:gd name="T40" fmla="*/ 16717 w 370839"/>
              <a:gd name="T41" fmla="*/ 37408 h 527050"/>
              <a:gd name="T42" fmla="*/ 22269 w 370839"/>
              <a:gd name="T43" fmla="*/ 40827 h 527050"/>
              <a:gd name="T44" fmla="*/ 42585 w 370839"/>
              <a:gd name="T45" fmla="*/ 40630 h 527050"/>
              <a:gd name="T46" fmla="*/ 50538 w 370839"/>
              <a:gd name="T47" fmla="*/ 32513 h 527050"/>
              <a:gd name="T48" fmla="*/ 33769 w 370839"/>
              <a:gd name="T49" fmla="*/ 29788 h 527050"/>
              <a:gd name="T50" fmla="*/ 28584 w 370839"/>
              <a:gd name="T51" fmla="*/ 27608 h 527050"/>
              <a:gd name="T52" fmla="*/ 26398 w 370839"/>
              <a:gd name="T53" fmla="*/ 22388 h 527050"/>
              <a:gd name="T54" fmla="*/ 28594 w 370839"/>
              <a:gd name="T55" fmla="*/ 16475 h 527050"/>
              <a:gd name="T56" fmla="*/ 34150 w 370839"/>
              <a:gd name="T57" fmla="*/ 14071 h 527050"/>
              <a:gd name="T58" fmla="*/ 51701 w 370839"/>
              <a:gd name="T59" fmla="*/ 11411 h 527050"/>
              <a:gd name="T60" fmla="*/ 38847 w 370839"/>
              <a:gd name="T61" fmla="*/ 868 h 527050"/>
              <a:gd name="T62" fmla="*/ 31543 w 370839"/>
              <a:gd name="T63" fmla="*/ 0 h 527050"/>
              <a:gd name="T64" fmla="*/ 34150 w 370839"/>
              <a:gd name="T65" fmla="*/ 14071 h 527050"/>
              <a:gd name="T66" fmla="*/ 39395 w 370839"/>
              <a:gd name="T67" fmla="*/ 16215 h 527050"/>
              <a:gd name="T68" fmla="*/ 41541 w 370839"/>
              <a:gd name="T69" fmla="*/ 21545 h 527050"/>
              <a:gd name="T70" fmla="*/ 39372 w 370839"/>
              <a:gd name="T71" fmla="*/ 27441 h 527050"/>
              <a:gd name="T72" fmla="*/ 33825 w 370839"/>
              <a:gd name="T73" fmla="*/ 29788 h 527050"/>
              <a:gd name="T74" fmla="*/ 52674 w 370839"/>
              <a:gd name="T75" fmla="*/ 26589 h 527050"/>
              <a:gd name="T76" fmla="*/ 53027 w 370839"/>
              <a:gd name="T77" fmla="*/ 15507 h 5270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370839" h="527050">
                <a:moveTo>
                  <a:pt x="250625" y="239805"/>
                </a:moveTo>
                <a:lnTo>
                  <a:pt x="130568" y="239805"/>
                </a:lnTo>
                <a:lnTo>
                  <a:pt x="126059" y="245629"/>
                </a:lnTo>
                <a:lnTo>
                  <a:pt x="121802" y="252192"/>
                </a:lnTo>
                <a:lnTo>
                  <a:pt x="117855" y="259482"/>
                </a:lnTo>
                <a:lnTo>
                  <a:pt x="90914" y="298467"/>
                </a:lnTo>
                <a:lnTo>
                  <a:pt x="69353" y="323518"/>
                </a:lnTo>
                <a:lnTo>
                  <a:pt x="47004" y="349233"/>
                </a:lnTo>
                <a:lnTo>
                  <a:pt x="17697" y="390212"/>
                </a:lnTo>
                <a:lnTo>
                  <a:pt x="0" y="431814"/>
                </a:lnTo>
                <a:lnTo>
                  <a:pt x="425" y="468190"/>
                </a:lnTo>
                <a:lnTo>
                  <a:pt x="17044" y="497196"/>
                </a:lnTo>
                <a:lnTo>
                  <a:pt x="47929" y="516687"/>
                </a:lnTo>
                <a:lnTo>
                  <a:pt x="91152" y="524516"/>
                </a:lnTo>
                <a:lnTo>
                  <a:pt x="148709" y="524885"/>
                </a:lnTo>
                <a:lnTo>
                  <a:pt x="226452" y="526510"/>
                </a:lnTo>
                <a:lnTo>
                  <a:pt x="282702" y="526879"/>
                </a:lnTo>
                <a:lnTo>
                  <a:pt x="285783" y="526879"/>
                </a:lnTo>
                <a:lnTo>
                  <a:pt x="327340" y="519873"/>
                </a:lnTo>
                <a:lnTo>
                  <a:pt x="356222" y="500682"/>
                </a:lnTo>
                <a:lnTo>
                  <a:pt x="370787" y="472051"/>
                </a:lnTo>
                <a:lnTo>
                  <a:pt x="369394" y="436724"/>
                </a:lnTo>
                <a:lnTo>
                  <a:pt x="350402" y="397443"/>
                </a:lnTo>
                <a:lnTo>
                  <a:pt x="323084" y="358013"/>
                </a:lnTo>
                <a:lnTo>
                  <a:pt x="305810" y="330783"/>
                </a:lnTo>
                <a:lnTo>
                  <a:pt x="265312" y="260903"/>
                </a:lnTo>
                <a:lnTo>
                  <a:pt x="261548" y="254784"/>
                </a:lnTo>
                <a:lnTo>
                  <a:pt x="257685" y="249036"/>
                </a:lnTo>
                <a:lnTo>
                  <a:pt x="253730" y="243656"/>
                </a:lnTo>
                <a:lnTo>
                  <a:pt x="250625" y="239805"/>
                </a:lnTo>
                <a:close/>
              </a:path>
              <a:path w="370839" h="527050">
                <a:moveTo>
                  <a:pt x="130567" y="239806"/>
                </a:moveTo>
                <a:close/>
              </a:path>
              <a:path w="370839" h="527050">
                <a:moveTo>
                  <a:pt x="184945" y="0"/>
                </a:moveTo>
                <a:lnTo>
                  <a:pt x="183578" y="10"/>
                </a:lnTo>
                <a:lnTo>
                  <a:pt x="182918" y="10"/>
                </a:lnTo>
                <a:lnTo>
                  <a:pt x="138068" y="8516"/>
                </a:lnTo>
                <a:lnTo>
                  <a:pt x="101227" y="30880"/>
                </a:lnTo>
                <a:lnTo>
                  <a:pt x="74360" y="63646"/>
                </a:lnTo>
                <a:lnTo>
                  <a:pt x="59428" y="103356"/>
                </a:lnTo>
                <a:lnTo>
                  <a:pt x="58396" y="146553"/>
                </a:lnTo>
                <a:lnTo>
                  <a:pt x="73225" y="189781"/>
                </a:lnTo>
                <a:lnTo>
                  <a:pt x="84382" y="206014"/>
                </a:lnTo>
                <a:lnTo>
                  <a:pt x="98013" y="219718"/>
                </a:lnTo>
                <a:lnTo>
                  <a:pt x="113586" y="230959"/>
                </a:lnTo>
                <a:lnTo>
                  <a:pt x="130568" y="239805"/>
                </a:lnTo>
                <a:lnTo>
                  <a:pt x="250625" y="239805"/>
                </a:lnTo>
                <a:lnTo>
                  <a:pt x="249689" y="238644"/>
                </a:lnTo>
                <a:lnTo>
                  <a:pt x="276383" y="218568"/>
                </a:lnTo>
                <a:lnTo>
                  <a:pt x="296320" y="190966"/>
                </a:lnTo>
                <a:lnTo>
                  <a:pt x="302079" y="174964"/>
                </a:lnTo>
                <a:lnTo>
                  <a:pt x="197995" y="174964"/>
                </a:lnTo>
                <a:lnTo>
                  <a:pt x="181276" y="171475"/>
                </a:lnTo>
                <a:lnTo>
                  <a:pt x="167596" y="162158"/>
                </a:lnTo>
                <a:lnTo>
                  <a:pt x="158312" y="148379"/>
                </a:lnTo>
                <a:lnTo>
                  <a:pt x="154780" y="131500"/>
                </a:lnTo>
                <a:lnTo>
                  <a:pt x="158093" y="112272"/>
                </a:lnTo>
                <a:lnTo>
                  <a:pt x="167655" y="96771"/>
                </a:lnTo>
                <a:lnTo>
                  <a:pt x="182143" y="86421"/>
                </a:lnTo>
                <a:lnTo>
                  <a:pt x="200231" y="82645"/>
                </a:lnTo>
                <a:lnTo>
                  <a:pt x="308184" y="82645"/>
                </a:lnTo>
                <a:lnTo>
                  <a:pt x="303137" y="67023"/>
                </a:lnTo>
                <a:lnTo>
                  <a:pt x="266850" y="23334"/>
                </a:lnTo>
                <a:lnTo>
                  <a:pt x="227770" y="5096"/>
                </a:lnTo>
                <a:lnTo>
                  <a:pt x="206732" y="1181"/>
                </a:lnTo>
                <a:lnTo>
                  <a:pt x="184945" y="0"/>
                </a:lnTo>
                <a:close/>
              </a:path>
              <a:path w="370839" h="527050">
                <a:moveTo>
                  <a:pt x="308184" y="82645"/>
                </a:moveTo>
                <a:lnTo>
                  <a:pt x="200231" y="82645"/>
                </a:lnTo>
                <a:lnTo>
                  <a:pt x="217292" y="85997"/>
                </a:lnTo>
                <a:lnTo>
                  <a:pt x="230980" y="95243"/>
                </a:lnTo>
                <a:lnTo>
                  <a:pt x="240137" y="109165"/>
                </a:lnTo>
                <a:lnTo>
                  <a:pt x="243566" y="126547"/>
                </a:lnTo>
                <a:lnTo>
                  <a:pt x="240278" y="145840"/>
                </a:lnTo>
                <a:lnTo>
                  <a:pt x="230849" y="161180"/>
                </a:lnTo>
                <a:lnTo>
                  <a:pt x="216468" y="171308"/>
                </a:lnTo>
                <a:lnTo>
                  <a:pt x="198325" y="174964"/>
                </a:lnTo>
                <a:lnTo>
                  <a:pt x="302079" y="174964"/>
                </a:lnTo>
                <a:lnTo>
                  <a:pt x="308842" y="156171"/>
                </a:lnTo>
                <a:lnTo>
                  <a:pt x="313289" y="114515"/>
                </a:lnTo>
                <a:lnTo>
                  <a:pt x="310911" y="91085"/>
                </a:lnTo>
                <a:lnTo>
                  <a:pt x="308184" y="82645"/>
                </a:lnTo>
                <a:close/>
              </a:path>
            </a:pathLst>
          </a:custGeom>
          <a:solidFill>
            <a:srgbClr val="81C3C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5009" name="object 81">
            <a:extLst>
              <a:ext uri="{FF2B5EF4-FFF2-40B4-BE49-F238E27FC236}">
                <a16:creationId xmlns:a16="http://schemas.microsoft.com/office/drawing/2014/main" id="{9B08CFDF-2314-4CFC-BCBD-A6E9EF589616}"/>
              </a:ext>
            </a:extLst>
          </p:cNvPr>
          <p:cNvSpPr>
            <a:spLocks noChangeArrowheads="1"/>
          </p:cNvSpPr>
          <p:nvPr/>
        </p:nvSpPr>
        <p:spPr bwMode="auto">
          <a:xfrm>
            <a:off x="5257800" y="3328988"/>
            <a:ext cx="79375" cy="80962"/>
          </a:xfrm>
          <a:prstGeom prst="rect">
            <a:avLst/>
          </a:prstGeom>
          <a:blipFill dpi="0" rotWithShape="1">
            <a:blip r:embed="rId3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5010" name="object 82">
            <a:extLst>
              <a:ext uri="{FF2B5EF4-FFF2-40B4-BE49-F238E27FC236}">
                <a16:creationId xmlns:a16="http://schemas.microsoft.com/office/drawing/2014/main" id="{AE618F2F-09F7-4E35-BFFD-EE78B42F21EA}"/>
              </a:ext>
            </a:extLst>
          </p:cNvPr>
          <p:cNvSpPr>
            <a:spLocks/>
          </p:cNvSpPr>
          <p:nvPr/>
        </p:nvSpPr>
        <p:spPr bwMode="auto">
          <a:xfrm>
            <a:off x="5157788" y="3282950"/>
            <a:ext cx="260350" cy="369888"/>
          </a:xfrm>
          <a:custGeom>
            <a:avLst/>
            <a:gdLst>
              <a:gd name="T0" fmla="*/ 22430 w 370839"/>
              <a:gd name="T1" fmla="*/ 41936 h 526414"/>
              <a:gd name="T2" fmla="*/ 21500 w 370839"/>
              <a:gd name="T3" fmla="*/ 42072 h 526414"/>
              <a:gd name="T4" fmla="*/ 20774 w 370839"/>
              <a:gd name="T5" fmla="*/ 43196 h 526414"/>
              <a:gd name="T6" fmla="*/ 20101 w 370839"/>
              <a:gd name="T7" fmla="*/ 44444 h 526414"/>
              <a:gd name="T8" fmla="*/ 15506 w 370839"/>
              <a:gd name="T9" fmla="*/ 51122 h 526414"/>
              <a:gd name="T10" fmla="*/ 11828 w 370839"/>
              <a:gd name="T11" fmla="*/ 55413 h 526414"/>
              <a:gd name="T12" fmla="*/ 8017 w 370839"/>
              <a:gd name="T13" fmla="*/ 59817 h 526414"/>
              <a:gd name="T14" fmla="*/ 3018 w 370839"/>
              <a:gd name="T15" fmla="*/ 66837 h 526414"/>
              <a:gd name="T16" fmla="*/ 0 w 370839"/>
              <a:gd name="T17" fmla="*/ 73962 h 526414"/>
              <a:gd name="T18" fmla="*/ 72 w 370839"/>
              <a:gd name="T19" fmla="*/ 80190 h 526414"/>
              <a:gd name="T20" fmla="*/ 2907 w 370839"/>
              <a:gd name="T21" fmla="*/ 85151 h 526414"/>
              <a:gd name="T22" fmla="*/ 8175 w 370839"/>
              <a:gd name="T23" fmla="*/ 88475 h 526414"/>
              <a:gd name="T24" fmla="*/ 15546 w 370839"/>
              <a:gd name="T25" fmla="*/ 89792 h 526414"/>
              <a:gd name="T26" fmla="*/ 15748 w 370839"/>
              <a:gd name="T27" fmla="*/ 89792 h 526414"/>
              <a:gd name="T28" fmla="*/ 21114 w 370839"/>
              <a:gd name="T29" fmla="*/ 89837 h 526414"/>
              <a:gd name="T30" fmla="*/ 25362 w 370839"/>
              <a:gd name="T31" fmla="*/ 89898 h 526414"/>
              <a:gd name="T32" fmla="*/ 28865 w 370839"/>
              <a:gd name="T33" fmla="*/ 89967 h 526414"/>
              <a:gd name="T34" fmla="*/ 31993 w 370839"/>
              <a:gd name="T35" fmla="*/ 90043 h 526414"/>
              <a:gd name="T36" fmla="*/ 35124 w 370839"/>
              <a:gd name="T37" fmla="*/ 90110 h 526414"/>
              <a:gd name="T38" fmla="*/ 38622 w 370839"/>
              <a:gd name="T39" fmla="*/ 90125 h 526414"/>
              <a:gd name="T40" fmla="*/ 42862 w 370839"/>
              <a:gd name="T41" fmla="*/ 90037 h 526414"/>
              <a:gd name="T42" fmla="*/ 48216 w 370839"/>
              <a:gd name="T43" fmla="*/ 89792 h 526414"/>
              <a:gd name="T44" fmla="*/ 48614 w 370839"/>
              <a:gd name="T45" fmla="*/ 89792 h 526414"/>
              <a:gd name="T46" fmla="*/ 48741 w 370839"/>
              <a:gd name="T47" fmla="*/ 89792 h 526414"/>
              <a:gd name="T48" fmla="*/ 55829 w 370839"/>
              <a:gd name="T49" fmla="*/ 88814 h 526414"/>
              <a:gd name="T50" fmla="*/ 60755 w 370839"/>
              <a:gd name="T51" fmla="*/ 85660 h 526414"/>
              <a:gd name="T52" fmla="*/ 63239 w 370839"/>
              <a:gd name="T53" fmla="*/ 80825 h 526414"/>
              <a:gd name="T54" fmla="*/ 63002 w 370839"/>
              <a:gd name="T55" fmla="*/ 74799 h 526414"/>
              <a:gd name="T56" fmla="*/ 59762 w 370839"/>
              <a:gd name="T57" fmla="*/ 68075 h 526414"/>
              <a:gd name="T58" fmla="*/ 55104 w 370839"/>
              <a:gd name="T59" fmla="*/ 61321 h 526414"/>
              <a:gd name="T60" fmla="*/ 52157 w 370839"/>
              <a:gd name="T61" fmla="*/ 56657 h 526414"/>
              <a:gd name="T62" fmla="*/ 49386 w 370839"/>
              <a:gd name="T63" fmla="*/ 51855 h 526414"/>
              <a:gd name="T64" fmla="*/ 45250 w 370839"/>
              <a:gd name="T65" fmla="*/ 44688 h 526414"/>
              <a:gd name="T66" fmla="*/ 44608 w 370839"/>
              <a:gd name="T67" fmla="*/ 43640 h 526414"/>
              <a:gd name="T68" fmla="*/ 43949 w 370839"/>
              <a:gd name="T69" fmla="*/ 42655 h 526414"/>
              <a:gd name="T70" fmla="*/ 43275 w 370839"/>
              <a:gd name="T71" fmla="*/ 41734 h 526414"/>
              <a:gd name="T72" fmla="*/ 42585 w 370839"/>
              <a:gd name="T73" fmla="*/ 40876 h 526414"/>
              <a:gd name="T74" fmla="*/ 47138 w 370839"/>
              <a:gd name="T75" fmla="*/ 37437 h 526414"/>
              <a:gd name="T76" fmla="*/ 50538 w 370839"/>
              <a:gd name="T77" fmla="*/ 32709 h 526414"/>
              <a:gd name="T78" fmla="*/ 52674 w 370839"/>
              <a:gd name="T79" fmla="*/ 26749 h 526414"/>
              <a:gd name="T80" fmla="*/ 53433 w 370839"/>
              <a:gd name="T81" fmla="*/ 19614 h 526414"/>
              <a:gd name="T82" fmla="*/ 53027 w 370839"/>
              <a:gd name="T83" fmla="*/ 15601 h 526414"/>
              <a:gd name="T84" fmla="*/ 49261 w 370839"/>
              <a:gd name="T85" fmla="*/ 7521 h 526414"/>
              <a:gd name="T86" fmla="*/ 42276 w 370839"/>
              <a:gd name="T87" fmla="*/ 2107 h 526414"/>
              <a:gd name="T88" fmla="*/ 35259 w 370839"/>
              <a:gd name="T89" fmla="*/ 202 h 526414"/>
              <a:gd name="T90" fmla="*/ 31543 w 370839"/>
              <a:gd name="T91" fmla="*/ 0 h 526414"/>
              <a:gd name="T92" fmla="*/ 31429 w 370839"/>
              <a:gd name="T93" fmla="*/ 0 h 526414"/>
              <a:gd name="T94" fmla="*/ 31310 w 370839"/>
              <a:gd name="T95" fmla="*/ 2 h 526414"/>
              <a:gd name="T96" fmla="*/ 31197 w 370839"/>
              <a:gd name="T97" fmla="*/ 2 h 526414"/>
              <a:gd name="T98" fmla="*/ 23548 w 370839"/>
              <a:gd name="T99" fmla="*/ 1459 h 526414"/>
              <a:gd name="T100" fmla="*/ 17265 w 370839"/>
              <a:gd name="T101" fmla="*/ 5290 h 526414"/>
              <a:gd name="T102" fmla="*/ 12683 w 370839"/>
              <a:gd name="T103" fmla="*/ 10902 h 526414"/>
              <a:gd name="T104" fmla="*/ 10136 w 370839"/>
              <a:gd name="T105" fmla="*/ 17703 h 526414"/>
              <a:gd name="T106" fmla="*/ 9959 w 370839"/>
              <a:gd name="T107" fmla="*/ 25102 h 526414"/>
              <a:gd name="T108" fmla="*/ 12489 w 370839"/>
              <a:gd name="T109" fmla="*/ 32506 h 526414"/>
              <a:gd name="T110" fmla="*/ 14394 w 370839"/>
              <a:gd name="T111" fmla="*/ 35300 h 526414"/>
              <a:gd name="T112" fmla="*/ 16736 w 370839"/>
              <a:gd name="T113" fmla="*/ 37741 h 526414"/>
              <a:gd name="T114" fmla="*/ 19441 w 370839"/>
              <a:gd name="T115" fmla="*/ 39923 h 526414"/>
              <a:gd name="T116" fmla="*/ 22430 w 370839"/>
              <a:gd name="T117" fmla="*/ 41936 h 5264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70839" h="526414">
                <a:moveTo>
                  <a:pt x="131513" y="244835"/>
                </a:moveTo>
                <a:lnTo>
                  <a:pt x="126059" y="245628"/>
                </a:lnTo>
                <a:lnTo>
                  <a:pt x="121802" y="252191"/>
                </a:lnTo>
                <a:lnTo>
                  <a:pt x="117855" y="259481"/>
                </a:lnTo>
                <a:lnTo>
                  <a:pt x="90914" y="298466"/>
                </a:lnTo>
                <a:lnTo>
                  <a:pt x="69353" y="323517"/>
                </a:lnTo>
                <a:lnTo>
                  <a:pt x="47004" y="349232"/>
                </a:lnTo>
                <a:lnTo>
                  <a:pt x="17697" y="390211"/>
                </a:lnTo>
                <a:lnTo>
                  <a:pt x="0" y="431810"/>
                </a:lnTo>
                <a:lnTo>
                  <a:pt x="425" y="468171"/>
                </a:lnTo>
                <a:lnTo>
                  <a:pt x="17044" y="497135"/>
                </a:lnTo>
                <a:lnTo>
                  <a:pt x="47929" y="516542"/>
                </a:lnTo>
                <a:lnTo>
                  <a:pt x="91152" y="524235"/>
                </a:lnTo>
                <a:lnTo>
                  <a:pt x="92333" y="524235"/>
                </a:lnTo>
                <a:lnTo>
                  <a:pt x="123797" y="524498"/>
                </a:lnTo>
                <a:lnTo>
                  <a:pt x="148709" y="524849"/>
                </a:lnTo>
                <a:lnTo>
                  <a:pt x="169246" y="525258"/>
                </a:lnTo>
                <a:lnTo>
                  <a:pt x="187581" y="525696"/>
                </a:lnTo>
                <a:lnTo>
                  <a:pt x="205939" y="526089"/>
                </a:lnTo>
                <a:lnTo>
                  <a:pt x="226452" y="526178"/>
                </a:lnTo>
                <a:lnTo>
                  <a:pt x="251309" y="525662"/>
                </a:lnTo>
                <a:lnTo>
                  <a:pt x="282702" y="524235"/>
                </a:lnTo>
                <a:lnTo>
                  <a:pt x="285037" y="524235"/>
                </a:lnTo>
                <a:lnTo>
                  <a:pt x="285783" y="524235"/>
                </a:lnTo>
                <a:lnTo>
                  <a:pt x="327340" y="518518"/>
                </a:lnTo>
                <a:lnTo>
                  <a:pt x="356222" y="500110"/>
                </a:lnTo>
                <a:lnTo>
                  <a:pt x="370787" y="471881"/>
                </a:lnTo>
                <a:lnTo>
                  <a:pt x="369394" y="436701"/>
                </a:lnTo>
                <a:lnTo>
                  <a:pt x="350402" y="397442"/>
                </a:lnTo>
                <a:lnTo>
                  <a:pt x="323084" y="358011"/>
                </a:lnTo>
                <a:lnTo>
                  <a:pt x="305810" y="330782"/>
                </a:lnTo>
                <a:lnTo>
                  <a:pt x="289560" y="302747"/>
                </a:lnTo>
                <a:lnTo>
                  <a:pt x="265312" y="260902"/>
                </a:lnTo>
                <a:lnTo>
                  <a:pt x="261548" y="254783"/>
                </a:lnTo>
                <a:lnTo>
                  <a:pt x="257685" y="249035"/>
                </a:lnTo>
                <a:lnTo>
                  <a:pt x="253730" y="243655"/>
                </a:lnTo>
                <a:lnTo>
                  <a:pt x="249689" y="238643"/>
                </a:lnTo>
                <a:lnTo>
                  <a:pt x="276383" y="218566"/>
                </a:lnTo>
                <a:lnTo>
                  <a:pt x="296320" y="190965"/>
                </a:lnTo>
                <a:lnTo>
                  <a:pt x="308842" y="156171"/>
                </a:lnTo>
                <a:lnTo>
                  <a:pt x="313289" y="114515"/>
                </a:lnTo>
                <a:lnTo>
                  <a:pt x="310911" y="91085"/>
                </a:lnTo>
                <a:lnTo>
                  <a:pt x="288830" y="43911"/>
                </a:lnTo>
                <a:lnTo>
                  <a:pt x="247872" y="12296"/>
                </a:lnTo>
                <a:lnTo>
                  <a:pt x="206732" y="1181"/>
                </a:lnTo>
                <a:lnTo>
                  <a:pt x="184945" y="0"/>
                </a:lnTo>
                <a:lnTo>
                  <a:pt x="184276" y="0"/>
                </a:lnTo>
                <a:lnTo>
                  <a:pt x="183578" y="10"/>
                </a:lnTo>
                <a:lnTo>
                  <a:pt x="182918" y="10"/>
                </a:lnTo>
                <a:lnTo>
                  <a:pt x="138068" y="8516"/>
                </a:lnTo>
                <a:lnTo>
                  <a:pt x="101227" y="30880"/>
                </a:lnTo>
                <a:lnTo>
                  <a:pt x="74360" y="63646"/>
                </a:lnTo>
                <a:lnTo>
                  <a:pt x="59428" y="103356"/>
                </a:lnTo>
                <a:lnTo>
                  <a:pt x="58396" y="146553"/>
                </a:lnTo>
                <a:lnTo>
                  <a:pt x="73225" y="189781"/>
                </a:lnTo>
                <a:lnTo>
                  <a:pt x="84396" y="206092"/>
                </a:lnTo>
                <a:lnTo>
                  <a:pt x="98131" y="220345"/>
                </a:lnTo>
                <a:lnTo>
                  <a:pt x="113985" y="233080"/>
                </a:lnTo>
                <a:lnTo>
                  <a:pt x="131513" y="244835"/>
                </a:lnTo>
                <a:close/>
              </a:path>
            </a:pathLst>
          </a:custGeom>
          <a:noFill/>
          <a:ln w="2539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5011" name="object 83">
            <a:extLst>
              <a:ext uri="{FF2B5EF4-FFF2-40B4-BE49-F238E27FC236}">
                <a16:creationId xmlns:a16="http://schemas.microsoft.com/office/drawing/2014/main" id="{28DEF07C-60C0-4408-B791-3B6B73FA9855}"/>
              </a:ext>
            </a:extLst>
          </p:cNvPr>
          <p:cNvSpPr>
            <a:spLocks noChangeArrowheads="1"/>
          </p:cNvSpPr>
          <p:nvPr/>
        </p:nvSpPr>
        <p:spPr bwMode="auto">
          <a:xfrm>
            <a:off x="4830763" y="3008313"/>
            <a:ext cx="419100" cy="517525"/>
          </a:xfrm>
          <a:prstGeom prst="rect">
            <a:avLst/>
          </a:prstGeom>
          <a:blipFill dpi="0" rotWithShape="1">
            <a:blip r:embed="rId3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5012" name="object 84">
            <a:extLst>
              <a:ext uri="{FF2B5EF4-FFF2-40B4-BE49-F238E27FC236}">
                <a16:creationId xmlns:a16="http://schemas.microsoft.com/office/drawing/2014/main" id="{E434788F-C2B0-4056-873D-77721B3C766B}"/>
              </a:ext>
            </a:extLst>
          </p:cNvPr>
          <p:cNvSpPr>
            <a:spLocks/>
          </p:cNvSpPr>
          <p:nvPr/>
        </p:nvSpPr>
        <p:spPr bwMode="auto">
          <a:xfrm>
            <a:off x="4892675" y="3040063"/>
            <a:ext cx="309563" cy="407987"/>
          </a:xfrm>
          <a:custGeom>
            <a:avLst/>
            <a:gdLst>
              <a:gd name="T0" fmla="*/ 37452 w 440689"/>
              <a:gd name="T1" fmla="*/ 83502 h 581025"/>
              <a:gd name="T2" fmla="*/ 39869 w 440689"/>
              <a:gd name="T3" fmla="*/ 89241 h 581025"/>
              <a:gd name="T4" fmla="*/ 42804 w 440689"/>
              <a:gd name="T5" fmla="*/ 95907 h 581025"/>
              <a:gd name="T6" fmla="*/ 49067 w 440689"/>
              <a:gd name="T7" fmla="*/ 99104 h 581025"/>
              <a:gd name="T8" fmla="*/ 49503 w 440689"/>
              <a:gd name="T9" fmla="*/ 99095 h 581025"/>
              <a:gd name="T10" fmla="*/ 58704 w 440689"/>
              <a:gd name="T11" fmla="*/ 86685 h 581025"/>
              <a:gd name="T12" fmla="*/ 5515 w 440689"/>
              <a:gd name="T13" fmla="*/ 44120 h 581025"/>
              <a:gd name="T14" fmla="*/ 811 w 440689"/>
              <a:gd name="T15" fmla="*/ 46073 h 581025"/>
              <a:gd name="T16" fmla="*/ 3420 w 440689"/>
              <a:gd name="T17" fmla="*/ 57765 h 581025"/>
              <a:gd name="T18" fmla="*/ 13010 w 440689"/>
              <a:gd name="T19" fmla="*/ 71393 h 581025"/>
              <a:gd name="T20" fmla="*/ 11900 w 440689"/>
              <a:gd name="T21" fmla="*/ 78848 h 581025"/>
              <a:gd name="T22" fmla="*/ 9340 w 440689"/>
              <a:gd name="T23" fmla="*/ 87498 h 581025"/>
              <a:gd name="T24" fmla="*/ 12851 w 440689"/>
              <a:gd name="T25" fmla="*/ 94183 h 581025"/>
              <a:gd name="T26" fmla="*/ 19947 w 440689"/>
              <a:gd name="T27" fmla="*/ 95872 h 581025"/>
              <a:gd name="T28" fmla="*/ 32875 w 440689"/>
              <a:gd name="T29" fmla="*/ 84434 h 581025"/>
              <a:gd name="T30" fmla="*/ 58018 w 440689"/>
              <a:gd name="T31" fmla="*/ 82675 h 581025"/>
              <a:gd name="T32" fmla="*/ 56790 w 440689"/>
              <a:gd name="T33" fmla="*/ 76957 h 581025"/>
              <a:gd name="T34" fmla="*/ 58355 w 440689"/>
              <a:gd name="T35" fmla="*/ 70852 h 581025"/>
              <a:gd name="T36" fmla="*/ 64199 w 440689"/>
              <a:gd name="T37" fmla="*/ 66791 h 581025"/>
              <a:gd name="T38" fmla="*/ 75217 w 440689"/>
              <a:gd name="T39" fmla="*/ 56413 h 581025"/>
              <a:gd name="T40" fmla="*/ 44049 w 440689"/>
              <a:gd name="T41" fmla="*/ 55414 h 581025"/>
              <a:gd name="T42" fmla="*/ 19209 w 440689"/>
              <a:gd name="T43" fmla="*/ 52182 h 581025"/>
              <a:gd name="T44" fmla="*/ 9393 w 440689"/>
              <a:gd name="T45" fmla="*/ 45746 h 581025"/>
              <a:gd name="T46" fmla="*/ 5515 w 440689"/>
              <a:gd name="T47" fmla="*/ 44120 h 581025"/>
              <a:gd name="T48" fmla="*/ 69111 w 440689"/>
              <a:gd name="T49" fmla="*/ 49887 h 581025"/>
              <a:gd name="T50" fmla="*/ 64425 w 440689"/>
              <a:gd name="T51" fmla="*/ 51335 h 581025"/>
              <a:gd name="T52" fmla="*/ 52522 w 440689"/>
              <a:gd name="T53" fmla="*/ 55283 h 581025"/>
              <a:gd name="T54" fmla="*/ 47777 w 440689"/>
              <a:gd name="T55" fmla="*/ 56413 h 581025"/>
              <a:gd name="T56" fmla="*/ 71420 w 440689"/>
              <a:gd name="T57" fmla="*/ 49906 h 581025"/>
              <a:gd name="T58" fmla="*/ 28956 w 440689"/>
              <a:gd name="T59" fmla="*/ 2 h 581025"/>
              <a:gd name="T60" fmla="*/ 14128 w 440689"/>
              <a:gd name="T61" fmla="*/ 5549 h 581025"/>
              <a:gd name="T62" fmla="*/ 6417 w 440689"/>
              <a:gd name="T63" fmla="*/ 26337 h 581025"/>
              <a:gd name="T64" fmla="*/ 15319 w 440689"/>
              <a:gd name="T65" fmla="*/ 40833 h 581025"/>
              <a:gd name="T66" fmla="*/ 23163 w 440689"/>
              <a:gd name="T67" fmla="*/ 45800 h 581025"/>
              <a:gd name="T68" fmla="*/ 42012 w 440689"/>
              <a:gd name="T69" fmla="*/ 52182 h 581025"/>
              <a:gd name="T70" fmla="*/ 44741 w 440689"/>
              <a:gd name="T71" fmla="*/ 40159 h 581025"/>
              <a:gd name="T72" fmla="*/ 31552 w 440689"/>
              <a:gd name="T73" fmla="*/ 31442 h 581025"/>
              <a:gd name="T74" fmla="*/ 24407 w 440689"/>
              <a:gd name="T75" fmla="*/ 26664 h 581025"/>
              <a:gd name="T76" fmla="*/ 26089 w 440689"/>
              <a:gd name="T77" fmla="*/ 17390 h 581025"/>
              <a:gd name="T78" fmla="*/ 51391 w 440689"/>
              <a:gd name="T79" fmla="*/ 14852 h 581025"/>
              <a:gd name="T80" fmla="*/ 36912 w 440689"/>
              <a:gd name="T81" fmla="*/ 916 h 581025"/>
              <a:gd name="T82" fmla="*/ 51391 w 440689"/>
              <a:gd name="T83" fmla="*/ 14852 h 581025"/>
              <a:gd name="T84" fmla="*/ 37491 w 440689"/>
              <a:gd name="T85" fmla="*/ 17116 h 581025"/>
              <a:gd name="T86" fmla="*/ 39165 w 440689"/>
              <a:gd name="T87" fmla="*/ 26208 h 581025"/>
              <a:gd name="T88" fmla="*/ 31611 w 440689"/>
              <a:gd name="T89" fmla="*/ 31442 h 581025"/>
              <a:gd name="T90" fmla="*/ 52310 w 440689"/>
              <a:gd name="T91" fmla="*/ 20579 h 58102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40689" h="581025">
                <a:moveTo>
                  <a:pt x="339222" y="484299"/>
                </a:moveTo>
                <a:lnTo>
                  <a:pt x="214072" y="484299"/>
                </a:lnTo>
                <a:lnTo>
                  <a:pt x="218973" y="489151"/>
                </a:lnTo>
                <a:lnTo>
                  <a:pt x="223155" y="498920"/>
                </a:lnTo>
                <a:lnTo>
                  <a:pt x="228185" y="510820"/>
                </a:lnTo>
                <a:lnTo>
                  <a:pt x="233107" y="522761"/>
                </a:lnTo>
                <a:lnTo>
                  <a:pt x="237898" y="534783"/>
                </a:lnTo>
                <a:lnTo>
                  <a:pt x="242497" y="546835"/>
                </a:lnTo>
                <a:lnTo>
                  <a:pt x="250264" y="561813"/>
                </a:lnTo>
                <a:lnTo>
                  <a:pt x="260524" y="572319"/>
                </a:lnTo>
                <a:lnTo>
                  <a:pt x="272868" y="578509"/>
                </a:lnTo>
                <a:lnTo>
                  <a:pt x="286883" y="580538"/>
                </a:lnTo>
                <a:lnTo>
                  <a:pt x="288467" y="580522"/>
                </a:lnTo>
                <a:lnTo>
                  <a:pt x="289269" y="580490"/>
                </a:lnTo>
                <a:lnTo>
                  <a:pt x="289431" y="580490"/>
                </a:lnTo>
                <a:lnTo>
                  <a:pt x="334392" y="563011"/>
                </a:lnTo>
                <a:lnTo>
                  <a:pt x="343898" y="518132"/>
                </a:lnTo>
                <a:lnTo>
                  <a:pt x="343227" y="507791"/>
                </a:lnTo>
                <a:lnTo>
                  <a:pt x="341095" y="493473"/>
                </a:lnTo>
                <a:lnTo>
                  <a:pt x="339222" y="484299"/>
                </a:lnTo>
                <a:close/>
              </a:path>
              <a:path w="440689" h="581025">
                <a:moveTo>
                  <a:pt x="32247" y="258448"/>
                </a:moveTo>
                <a:lnTo>
                  <a:pt x="27510" y="258448"/>
                </a:lnTo>
                <a:lnTo>
                  <a:pt x="14335" y="261496"/>
                </a:lnTo>
                <a:lnTo>
                  <a:pt x="4743" y="269890"/>
                </a:lnTo>
                <a:lnTo>
                  <a:pt x="0" y="282508"/>
                </a:lnTo>
                <a:lnTo>
                  <a:pt x="1371" y="298227"/>
                </a:lnTo>
                <a:lnTo>
                  <a:pt x="19993" y="338380"/>
                </a:lnTo>
                <a:lnTo>
                  <a:pt x="47081" y="377906"/>
                </a:lnTo>
                <a:lnTo>
                  <a:pt x="67599" y="403989"/>
                </a:lnTo>
                <a:lnTo>
                  <a:pt x="76066" y="418212"/>
                </a:lnTo>
                <a:lnTo>
                  <a:pt x="79290" y="432527"/>
                </a:lnTo>
                <a:lnTo>
                  <a:pt x="77163" y="447048"/>
                </a:lnTo>
                <a:lnTo>
                  <a:pt x="69576" y="461886"/>
                </a:lnTo>
                <a:lnTo>
                  <a:pt x="65746" y="467628"/>
                </a:lnTo>
                <a:lnTo>
                  <a:pt x="62198" y="473629"/>
                </a:lnTo>
                <a:lnTo>
                  <a:pt x="54608" y="512557"/>
                </a:lnTo>
                <a:lnTo>
                  <a:pt x="55902" y="520959"/>
                </a:lnTo>
                <a:lnTo>
                  <a:pt x="63463" y="538659"/>
                </a:lnTo>
                <a:lnTo>
                  <a:pt x="75137" y="551718"/>
                </a:lnTo>
                <a:lnTo>
                  <a:pt x="89846" y="559799"/>
                </a:lnTo>
                <a:lnTo>
                  <a:pt x="106513" y="562568"/>
                </a:lnTo>
                <a:lnTo>
                  <a:pt x="116625" y="561610"/>
                </a:lnTo>
                <a:lnTo>
                  <a:pt x="158993" y="534760"/>
                </a:lnTo>
                <a:lnTo>
                  <a:pt x="181150" y="508036"/>
                </a:lnTo>
                <a:lnTo>
                  <a:pt x="192214" y="494607"/>
                </a:lnTo>
                <a:lnTo>
                  <a:pt x="198193" y="487730"/>
                </a:lnTo>
                <a:lnTo>
                  <a:pt x="203551" y="484299"/>
                </a:lnTo>
                <a:lnTo>
                  <a:pt x="339222" y="484299"/>
                </a:lnTo>
                <a:lnTo>
                  <a:pt x="338190" y="479245"/>
                </a:lnTo>
                <a:lnTo>
                  <a:pt x="335005" y="465045"/>
                </a:lnTo>
                <a:lnTo>
                  <a:pt x="332037" y="450810"/>
                </a:lnTo>
                <a:lnTo>
                  <a:pt x="331319" y="437314"/>
                </a:lnTo>
                <a:lnTo>
                  <a:pt x="334432" y="425386"/>
                </a:lnTo>
                <a:lnTo>
                  <a:pt x="341187" y="415045"/>
                </a:lnTo>
                <a:lnTo>
                  <a:pt x="351396" y="406309"/>
                </a:lnTo>
                <a:lnTo>
                  <a:pt x="363306" y="398681"/>
                </a:lnTo>
                <a:lnTo>
                  <a:pt x="375355" y="391257"/>
                </a:lnTo>
                <a:lnTo>
                  <a:pt x="387273" y="383664"/>
                </a:lnTo>
                <a:lnTo>
                  <a:pt x="417981" y="359661"/>
                </a:lnTo>
                <a:lnTo>
                  <a:pt x="439773" y="330460"/>
                </a:lnTo>
                <a:lnTo>
                  <a:pt x="274516" y="330460"/>
                </a:lnTo>
                <a:lnTo>
                  <a:pt x="265132" y="329053"/>
                </a:lnTo>
                <a:lnTo>
                  <a:pt x="257545" y="324611"/>
                </a:lnTo>
                <a:lnTo>
                  <a:pt x="251173" y="316800"/>
                </a:lnTo>
                <a:lnTo>
                  <a:pt x="245632" y="305677"/>
                </a:lnTo>
                <a:lnTo>
                  <a:pt x="112312" y="305677"/>
                </a:lnTo>
                <a:lnTo>
                  <a:pt x="77866" y="284360"/>
                </a:lnTo>
                <a:lnTo>
                  <a:pt x="66619" y="275726"/>
                </a:lnTo>
                <a:lnTo>
                  <a:pt x="54918" y="267977"/>
                </a:lnTo>
                <a:lnTo>
                  <a:pt x="42621" y="261716"/>
                </a:lnTo>
                <a:lnTo>
                  <a:pt x="37344" y="259477"/>
                </a:lnTo>
                <a:lnTo>
                  <a:pt x="32247" y="258448"/>
                </a:lnTo>
                <a:close/>
              </a:path>
              <a:path w="440689" h="581025">
                <a:moveTo>
                  <a:pt x="411154" y="291677"/>
                </a:moveTo>
                <a:lnTo>
                  <a:pt x="407674" y="291677"/>
                </a:lnTo>
                <a:lnTo>
                  <a:pt x="404080" y="292232"/>
                </a:lnTo>
                <a:lnTo>
                  <a:pt x="400486" y="293179"/>
                </a:lnTo>
                <a:lnTo>
                  <a:pt x="388525" y="296743"/>
                </a:lnTo>
                <a:lnTo>
                  <a:pt x="376678" y="300716"/>
                </a:lnTo>
                <a:lnTo>
                  <a:pt x="364871" y="304833"/>
                </a:lnTo>
                <a:lnTo>
                  <a:pt x="322451" y="319044"/>
                </a:lnTo>
                <a:lnTo>
                  <a:pt x="307083" y="323845"/>
                </a:lnTo>
                <a:lnTo>
                  <a:pt x="291556" y="328009"/>
                </a:lnTo>
                <a:lnTo>
                  <a:pt x="284939" y="329577"/>
                </a:lnTo>
                <a:lnTo>
                  <a:pt x="279336" y="330460"/>
                </a:lnTo>
                <a:lnTo>
                  <a:pt x="439773" y="330460"/>
                </a:lnTo>
                <a:lnTo>
                  <a:pt x="423586" y="294445"/>
                </a:lnTo>
                <a:lnTo>
                  <a:pt x="417578" y="292343"/>
                </a:lnTo>
                <a:lnTo>
                  <a:pt x="411154" y="291677"/>
                </a:lnTo>
                <a:close/>
              </a:path>
              <a:path w="440689" h="581025">
                <a:moveTo>
                  <a:pt x="170738" y="0"/>
                </a:moveTo>
                <a:lnTo>
                  <a:pt x="169298" y="10"/>
                </a:lnTo>
                <a:lnTo>
                  <a:pt x="168605" y="10"/>
                </a:lnTo>
                <a:lnTo>
                  <a:pt x="121390" y="8964"/>
                </a:lnTo>
                <a:lnTo>
                  <a:pt x="82608" y="32507"/>
                </a:lnTo>
                <a:lnTo>
                  <a:pt x="54324" y="66999"/>
                </a:lnTo>
                <a:lnTo>
                  <a:pt x="38606" y="108802"/>
                </a:lnTo>
                <a:lnTo>
                  <a:pt x="37519" y="154277"/>
                </a:lnTo>
                <a:lnTo>
                  <a:pt x="53130" y="199783"/>
                </a:lnTo>
                <a:lnTo>
                  <a:pt x="69231" y="221795"/>
                </a:lnTo>
                <a:lnTo>
                  <a:pt x="89566" y="239197"/>
                </a:lnTo>
                <a:lnTo>
                  <a:pt x="112840" y="252153"/>
                </a:lnTo>
                <a:lnTo>
                  <a:pt x="137760" y="260826"/>
                </a:lnTo>
                <a:lnTo>
                  <a:pt x="135426" y="268294"/>
                </a:lnTo>
                <a:lnTo>
                  <a:pt x="117964" y="304220"/>
                </a:lnTo>
                <a:lnTo>
                  <a:pt x="112312" y="305677"/>
                </a:lnTo>
                <a:lnTo>
                  <a:pt x="245632" y="305677"/>
                </a:lnTo>
                <a:lnTo>
                  <a:pt x="233082" y="267761"/>
                </a:lnTo>
                <a:lnTo>
                  <a:pt x="229733" y="255720"/>
                </a:lnTo>
                <a:lnTo>
                  <a:pt x="261595" y="235252"/>
                </a:lnTo>
                <a:lnTo>
                  <a:pt x="285469" y="205614"/>
                </a:lnTo>
                <a:lnTo>
                  <a:pt x="293864" y="184185"/>
                </a:lnTo>
                <a:lnTo>
                  <a:pt x="184476" y="184185"/>
                </a:lnTo>
                <a:lnTo>
                  <a:pt x="166876" y="180512"/>
                </a:lnTo>
                <a:lnTo>
                  <a:pt x="152475" y="170704"/>
                </a:lnTo>
                <a:lnTo>
                  <a:pt x="142701" y="156198"/>
                </a:lnTo>
                <a:lnTo>
                  <a:pt x="138984" y="138429"/>
                </a:lnTo>
                <a:lnTo>
                  <a:pt x="142471" y="118189"/>
                </a:lnTo>
                <a:lnTo>
                  <a:pt x="152537" y="101871"/>
                </a:lnTo>
                <a:lnTo>
                  <a:pt x="167788" y="90975"/>
                </a:lnTo>
                <a:lnTo>
                  <a:pt x="186830" y="87000"/>
                </a:lnTo>
                <a:lnTo>
                  <a:pt x="300473" y="87000"/>
                </a:lnTo>
                <a:lnTo>
                  <a:pt x="295160" y="70555"/>
                </a:lnTo>
                <a:lnTo>
                  <a:pt x="256961" y="24564"/>
                </a:lnTo>
                <a:lnTo>
                  <a:pt x="215820" y="5364"/>
                </a:lnTo>
                <a:lnTo>
                  <a:pt x="193673" y="1244"/>
                </a:lnTo>
                <a:lnTo>
                  <a:pt x="170738" y="0"/>
                </a:lnTo>
                <a:close/>
              </a:path>
              <a:path w="440689" h="581025">
                <a:moveTo>
                  <a:pt x="300473" y="87000"/>
                </a:moveTo>
                <a:lnTo>
                  <a:pt x="186830" y="87000"/>
                </a:lnTo>
                <a:lnTo>
                  <a:pt x="204790" y="90529"/>
                </a:lnTo>
                <a:lnTo>
                  <a:pt x="219199" y="100262"/>
                </a:lnTo>
                <a:lnTo>
                  <a:pt x="228839" y="114918"/>
                </a:lnTo>
                <a:lnTo>
                  <a:pt x="232449" y="133216"/>
                </a:lnTo>
                <a:lnTo>
                  <a:pt x="228988" y="153526"/>
                </a:lnTo>
                <a:lnTo>
                  <a:pt x="219062" y="169674"/>
                </a:lnTo>
                <a:lnTo>
                  <a:pt x="203922" y="180336"/>
                </a:lnTo>
                <a:lnTo>
                  <a:pt x="184822" y="184185"/>
                </a:lnTo>
                <a:lnTo>
                  <a:pt x="293864" y="184185"/>
                </a:lnTo>
                <a:lnTo>
                  <a:pt x="300503" y="167237"/>
                </a:lnTo>
                <a:lnTo>
                  <a:pt x="305847" y="120550"/>
                </a:lnTo>
                <a:lnTo>
                  <a:pt x="303344" y="95885"/>
                </a:lnTo>
                <a:lnTo>
                  <a:pt x="300473" y="87000"/>
                </a:lnTo>
                <a:close/>
              </a:path>
            </a:pathLst>
          </a:custGeom>
          <a:solidFill>
            <a:srgbClr val="2A69A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5013" name="object 85">
            <a:extLst>
              <a:ext uri="{FF2B5EF4-FFF2-40B4-BE49-F238E27FC236}">
                <a16:creationId xmlns:a16="http://schemas.microsoft.com/office/drawing/2014/main" id="{9505D5BC-D61C-4C1A-8819-F165A5A01076}"/>
              </a:ext>
            </a:extLst>
          </p:cNvPr>
          <p:cNvSpPr>
            <a:spLocks noChangeArrowheads="1"/>
          </p:cNvSpPr>
          <p:nvPr/>
        </p:nvSpPr>
        <p:spPr bwMode="auto">
          <a:xfrm>
            <a:off x="4981575" y="3087688"/>
            <a:ext cx="84138" cy="90487"/>
          </a:xfrm>
          <a:prstGeom prst="rect">
            <a:avLst/>
          </a:prstGeom>
          <a:blipFill dpi="0" rotWithShape="1">
            <a:blip r:embed="rId4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5014" name="object 86">
            <a:extLst>
              <a:ext uri="{FF2B5EF4-FFF2-40B4-BE49-F238E27FC236}">
                <a16:creationId xmlns:a16="http://schemas.microsoft.com/office/drawing/2014/main" id="{65B0C464-9565-4866-95E6-2D8F1EA11047}"/>
              </a:ext>
            </a:extLst>
          </p:cNvPr>
          <p:cNvSpPr>
            <a:spLocks/>
          </p:cNvSpPr>
          <p:nvPr/>
        </p:nvSpPr>
        <p:spPr bwMode="auto">
          <a:xfrm>
            <a:off x="4892675" y="3040063"/>
            <a:ext cx="309563" cy="407987"/>
          </a:xfrm>
          <a:custGeom>
            <a:avLst/>
            <a:gdLst>
              <a:gd name="T0" fmla="*/ 23189 w 440689"/>
              <a:gd name="T1" fmla="*/ 45709 h 581025"/>
              <a:gd name="T2" fmla="*/ 22456 w 440689"/>
              <a:gd name="T3" fmla="*/ 48086 h 581025"/>
              <a:gd name="T4" fmla="*/ 21014 w 440689"/>
              <a:gd name="T5" fmla="*/ 51177 h 581025"/>
              <a:gd name="T6" fmla="*/ 19209 w 440689"/>
              <a:gd name="T7" fmla="*/ 52182 h 581025"/>
              <a:gd name="T8" fmla="*/ 17448 w 440689"/>
              <a:gd name="T9" fmla="*/ 51644 h 581025"/>
              <a:gd name="T10" fmla="*/ 15188 w 440689"/>
              <a:gd name="T11" fmla="*/ 50065 h 581025"/>
              <a:gd name="T12" fmla="*/ 11394 w 440689"/>
              <a:gd name="T13" fmla="*/ 47070 h 581025"/>
              <a:gd name="T14" fmla="*/ 7289 w 440689"/>
              <a:gd name="T15" fmla="*/ 44677 h 581025"/>
              <a:gd name="T16" fmla="*/ 5515 w 440689"/>
              <a:gd name="T17" fmla="*/ 44120 h 581025"/>
              <a:gd name="T18" fmla="*/ 2452 w 440689"/>
              <a:gd name="T19" fmla="*/ 44640 h 581025"/>
              <a:gd name="T20" fmla="*/ 0 w 440689"/>
              <a:gd name="T21" fmla="*/ 48227 h 581025"/>
              <a:gd name="T22" fmla="*/ 3420 w 440689"/>
              <a:gd name="T23" fmla="*/ 57765 h 581025"/>
              <a:gd name="T24" fmla="*/ 11562 w 440689"/>
              <a:gd name="T25" fmla="*/ 68965 h 581025"/>
              <a:gd name="T26" fmla="*/ 13561 w 440689"/>
              <a:gd name="T27" fmla="*/ 73836 h 581025"/>
              <a:gd name="T28" fmla="*/ 11900 w 440689"/>
              <a:gd name="T29" fmla="*/ 78848 h 581025"/>
              <a:gd name="T30" fmla="*/ 10638 w 440689"/>
              <a:gd name="T31" fmla="*/ 80853 h 581025"/>
              <a:gd name="T32" fmla="*/ 9561 w 440689"/>
              <a:gd name="T33" fmla="*/ 88932 h 581025"/>
              <a:gd name="T34" fmla="*/ 12851 w 440689"/>
              <a:gd name="T35" fmla="*/ 94183 h 581025"/>
              <a:gd name="T36" fmla="*/ 18217 w 440689"/>
              <a:gd name="T37" fmla="*/ 96036 h 581025"/>
              <a:gd name="T38" fmla="*/ 27190 w 440689"/>
              <a:gd name="T39" fmla="*/ 91292 h 581025"/>
              <a:gd name="T40" fmla="*/ 32875 w 440689"/>
              <a:gd name="T41" fmla="*/ 84434 h 581025"/>
              <a:gd name="T42" fmla="*/ 34814 w 440689"/>
              <a:gd name="T43" fmla="*/ 82675 h 581025"/>
              <a:gd name="T44" fmla="*/ 36614 w 440689"/>
              <a:gd name="T45" fmla="*/ 82675 h 581025"/>
              <a:gd name="T46" fmla="*/ 41476 w 440689"/>
              <a:gd name="T47" fmla="*/ 93350 h 581025"/>
              <a:gd name="T48" fmla="*/ 44559 w 440689"/>
              <a:gd name="T49" fmla="*/ 97700 h 581025"/>
              <a:gd name="T50" fmla="*/ 49067 w 440689"/>
              <a:gd name="T51" fmla="*/ 99103 h 581025"/>
              <a:gd name="T52" fmla="*/ 49338 w 440689"/>
              <a:gd name="T53" fmla="*/ 99100 h 581025"/>
              <a:gd name="T54" fmla="*/ 49503 w 440689"/>
              <a:gd name="T55" fmla="*/ 98640 h 581025"/>
              <a:gd name="T56" fmla="*/ 58818 w 440689"/>
              <a:gd name="T57" fmla="*/ 88450 h 581025"/>
              <a:gd name="T58" fmla="*/ 58339 w 440689"/>
              <a:gd name="T59" fmla="*/ 84240 h 581025"/>
              <a:gd name="T60" fmla="*/ 57298 w 440689"/>
              <a:gd name="T61" fmla="*/ 79388 h 581025"/>
              <a:gd name="T62" fmla="*/ 60101 w 440689"/>
              <a:gd name="T63" fmla="*/ 69360 h 581025"/>
              <a:gd name="T64" fmla="*/ 66237 w 440689"/>
              <a:gd name="T65" fmla="*/ 65495 h 581025"/>
              <a:gd name="T66" fmla="*/ 75363 w 440689"/>
              <a:gd name="T67" fmla="*/ 55119 h 581025"/>
              <a:gd name="T68" fmla="*/ 70322 w 440689"/>
              <a:gd name="T69" fmla="*/ 49792 h 581025"/>
              <a:gd name="T70" fmla="*/ 62405 w 440689"/>
              <a:gd name="T71" fmla="*/ 52038 h 581025"/>
              <a:gd name="T72" fmla="*/ 57765 w 440689"/>
              <a:gd name="T73" fmla="*/ 53591 h 581025"/>
              <a:gd name="T74" fmla="*/ 52522 w 440689"/>
              <a:gd name="T75" fmla="*/ 55283 h 581025"/>
              <a:gd name="T76" fmla="*/ 48735 w 440689"/>
              <a:gd name="T77" fmla="*/ 56262 h 581025"/>
              <a:gd name="T78" fmla="*/ 46952 w 440689"/>
              <a:gd name="T79" fmla="*/ 56413 h 581025"/>
              <a:gd name="T80" fmla="*/ 39891 w 440689"/>
              <a:gd name="T81" fmla="*/ 45800 h 581025"/>
              <a:gd name="T82" fmla="*/ 44741 w 440689"/>
              <a:gd name="T83" fmla="*/ 40159 h 581025"/>
              <a:gd name="T84" fmla="*/ 51396 w 440689"/>
              <a:gd name="T85" fmla="*/ 28549 h 581025"/>
              <a:gd name="T86" fmla="*/ 51882 w 440689"/>
              <a:gd name="T87" fmla="*/ 16368 h 581025"/>
              <a:gd name="T88" fmla="*/ 40533 w 440689"/>
              <a:gd name="T89" fmla="*/ 2209 h 581025"/>
              <a:gd name="T90" fmla="*/ 29202 w 440689"/>
              <a:gd name="T91" fmla="*/ 0 h 581025"/>
              <a:gd name="T92" fmla="*/ 28956 w 440689"/>
              <a:gd name="T93" fmla="*/ 2 h 581025"/>
              <a:gd name="T94" fmla="*/ 20762 w 440689"/>
              <a:gd name="T95" fmla="*/ 1531 h 581025"/>
              <a:gd name="T96" fmla="*/ 9291 w 440689"/>
              <a:gd name="T97" fmla="*/ 11438 h 581025"/>
              <a:gd name="T98" fmla="*/ 6417 w 440689"/>
              <a:gd name="T99" fmla="*/ 26337 h 581025"/>
              <a:gd name="T100" fmla="*/ 11846 w 440689"/>
              <a:gd name="T101" fmla="*/ 37861 h 581025"/>
              <a:gd name="T102" fmla="*/ 19445 w 440689"/>
              <a:gd name="T103" fmla="*/ 43009 h 58102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40689" h="581025">
                <a:moveTo>
                  <a:pt x="139768" y="260323"/>
                </a:moveTo>
                <a:lnTo>
                  <a:pt x="135581" y="267761"/>
                </a:lnTo>
                <a:lnTo>
                  <a:pt x="133546" y="274758"/>
                </a:lnTo>
                <a:lnTo>
                  <a:pt x="131294" y="281679"/>
                </a:lnTo>
                <a:lnTo>
                  <a:pt x="127233" y="292307"/>
                </a:lnTo>
                <a:lnTo>
                  <a:pt x="122863" y="299792"/>
                </a:lnTo>
                <a:lnTo>
                  <a:pt x="117964" y="304220"/>
                </a:lnTo>
                <a:lnTo>
                  <a:pt x="112312" y="305677"/>
                </a:lnTo>
                <a:lnTo>
                  <a:pt x="107479" y="304884"/>
                </a:lnTo>
                <a:lnTo>
                  <a:pt x="102010" y="302528"/>
                </a:lnTo>
                <a:lnTo>
                  <a:pt x="95815" y="298648"/>
                </a:lnTo>
                <a:lnTo>
                  <a:pt x="88804" y="293278"/>
                </a:lnTo>
                <a:lnTo>
                  <a:pt x="77866" y="284360"/>
                </a:lnTo>
                <a:lnTo>
                  <a:pt x="66619" y="275726"/>
                </a:lnTo>
                <a:lnTo>
                  <a:pt x="54918" y="267977"/>
                </a:lnTo>
                <a:lnTo>
                  <a:pt x="42621" y="261716"/>
                </a:lnTo>
                <a:lnTo>
                  <a:pt x="37344" y="259477"/>
                </a:lnTo>
                <a:lnTo>
                  <a:pt x="32247" y="258448"/>
                </a:lnTo>
                <a:lnTo>
                  <a:pt x="27510" y="258448"/>
                </a:lnTo>
                <a:lnTo>
                  <a:pt x="14335" y="261496"/>
                </a:lnTo>
                <a:lnTo>
                  <a:pt x="4743" y="269890"/>
                </a:lnTo>
                <a:lnTo>
                  <a:pt x="0" y="282508"/>
                </a:lnTo>
                <a:lnTo>
                  <a:pt x="1371" y="298227"/>
                </a:lnTo>
                <a:lnTo>
                  <a:pt x="19993" y="338380"/>
                </a:lnTo>
                <a:lnTo>
                  <a:pt x="47081" y="377906"/>
                </a:lnTo>
                <a:lnTo>
                  <a:pt x="67599" y="403989"/>
                </a:lnTo>
                <a:lnTo>
                  <a:pt x="76066" y="418212"/>
                </a:lnTo>
                <a:lnTo>
                  <a:pt x="79290" y="432527"/>
                </a:lnTo>
                <a:lnTo>
                  <a:pt x="77163" y="447048"/>
                </a:lnTo>
                <a:lnTo>
                  <a:pt x="69576" y="461886"/>
                </a:lnTo>
                <a:lnTo>
                  <a:pt x="65746" y="467628"/>
                </a:lnTo>
                <a:lnTo>
                  <a:pt x="62198" y="473629"/>
                </a:lnTo>
                <a:lnTo>
                  <a:pt x="54608" y="512557"/>
                </a:lnTo>
                <a:lnTo>
                  <a:pt x="55902" y="520959"/>
                </a:lnTo>
                <a:lnTo>
                  <a:pt x="63463" y="538659"/>
                </a:lnTo>
                <a:lnTo>
                  <a:pt x="75137" y="551718"/>
                </a:lnTo>
                <a:lnTo>
                  <a:pt x="89846" y="559798"/>
                </a:lnTo>
                <a:lnTo>
                  <a:pt x="106513" y="562566"/>
                </a:lnTo>
                <a:lnTo>
                  <a:pt x="116625" y="561609"/>
                </a:lnTo>
                <a:lnTo>
                  <a:pt x="158973" y="534783"/>
                </a:lnTo>
                <a:lnTo>
                  <a:pt x="181150" y="508036"/>
                </a:lnTo>
                <a:lnTo>
                  <a:pt x="192214" y="494607"/>
                </a:lnTo>
                <a:lnTo>
                  <a:pt x="198193" y="487730"/>
                </a:lnTo>
                <a:lnTo>
                  <a:pt x="203551" y="484299"/>
                </a:lnTo>
                <a:lnTo>
                  <a:pt x="208354" y="484299"/>
                </a:lnTo>
                <a:lnTo>
                  <a:pt x="214072" y="484299"/>
                </a:lnTo>
                <a:lnTo>
                  <a:pt x="233107" y="522761"/>
                </a:lnTo>
                <a:lnTo>
                  <a:pt x="242497" y="546835"/>
                </a:lnTo>
                <a:lnTo>
                  <a:pt x="250264" y="561812"/>
                </a:lnTo>
                <a:lnTo>
                  <a:pt x="260524" y="572318"/>
                </a:lnTo>
                <a:lnTo>
                  <a:pt x="272868" y="578508"/>
                </a:lnTo>
                <a:lnTo>
                  <a:pt x="286883" y="580537"/>
                </a:lnTo>
                <a:lnTo>
                  <a:pt x="287667" y="580537"/>
                </a:lnTo>
                <a:lnTo>
                  <a:pt x="288467" y="580520"/>
                </a:lnTo>
                <a:lnTo>
                  <a:pt x="289269" y="577823"/>
                </a:lnTo>
                <a:lnTo>
                  <a:pt x="289431" y="577823"/>
                </a:lnTo>
                <a:lnTo>
                  <a:pt x="334392" y="562969"/>
                </a:lnTo>
                <a:lnTo>
                  <a:pt x="343898" y="518132"/>
                </a:lnTo>
                <a:lnTo>
                  <a:pt x="343227" y="507791"/>
                </a:lnTo>
                <a:lnTo>
                  <a:pt x="341095" y="493473"/>
                </a:lnTo>
                <a:lnTo>
                  <a:pt x="338190" y="479245"/>
                </a:lnTo>
                <a:lnTo>
                  <a:pt x="335005" y="465045"/>
                </a:lnTo>
                <a:lnTo>
                  <a:pt x="332037" y="450810"/>
                </a:lnTo>
                <a:lnTo>
                  <a:pt x="351396" y="406309"/>
                </a:lnTo>
                <a:lnTo>
                  <a:pt x="375355" y="391257"/>
                </a:lnTo>
                <a:lnTo>
                  <a:pt x="387273" y="383664"/>
                </a:lnTo>
                <a:lnTo>
                  <a:pt x="417981" y="359661"/>
                </a:lnTo>
                <a:lnTo>
                  <a:pt x="440627" y="322885"/>
                </a:lnTo>
                <a:lnTo>
                  <a:pt x="438550" y="313035"/>
                </a:lnTo>
                <a:lnTo>
                  <a:pt x="411154" y="291677"/>
                </a:lnTo>
                <a:lnTo>
                  <a:pt x="407674" y="291677"/>
                </a:lnTo>
                <a:lnTo>
                  <a:pt x="364871" y="304833"/>
                </a:lnTo>
                <a:lnTo>
                  <a:pt x="353029" y="308829"/>
                </a:lnTo>
                <a:lnTo>
                  <a:pt x="337740" y="313931"/>
                </a:lnTo>
                <a:lnTo>
                  <a:pt x="322451" y="319044"/>
                </a:lnTo>
                <a:lnTo>
                  <a:pt x="307083" y="323845"/>
                </a:lnTo>
                <a:lnTo>
                  <a:pt x="291556" y="328009"/>
                </a:lnTo>
                <a:lnTo>
                  <a:pt x="284939" y="329577"/>
                </a:lnTo>
                <a:lnTo>
                  <a:pt x="279336" y="330460"/>
                </a:lnTo>
                <a:lnTo>
                  <a:pt x="274516" y="330460"/>
                </a:lnTo>
                <a:lnTo>
                  <a:pt x="245437" y="305285"/>
                </a:lnTo>
                <a:lnTo>
                  <a:pt x="233230" y="268294"/>
                </a:lnTo>
                <a:lnTo>
                  <a:pt x="229733" y="255720"/>
                </a:lnTo>
                <a:lnTo>
                  <a:pt x="261595" y="235252"/>
                </a:lnTo>
                <a:lnTo>
                  <a:pt x="285469" y="205614"/>
                </a:lnTo>
                <a:lnTo>
                  <a:pt x="300503" y="167237"/>
                </a:lnTo>
                <a:lnTo>
                  <a:pt x="305847" y="120550"/>
                </a:lnTo>
                <a:lnTo>
                  <a:pt x="303344" y="95885"/>
                </a:lnTo>
                <a:lnTo>
                  <a:pt x="280099" y="46225"/>
                </a:lnTo>
                <a:lnTo>
                  <a:pt x="236982" y="12943"/>
                </a:lnTo>
                <a:lnTo>
                  <a:pt x="193673" y="1244"/>
                </a:lnTo>
                <a:lnTo>
                  <a:pt x="170738" y="0"/>
                </a:lnTo>
                <a:lnTo>
                  <a:pt x="170033" y="0"/>
                </a:lnTo>
                <a:lnTo>
                  <a:pt x="169298" y="10"/>
                </a:lnTo>
                <a:lnTo>
                  <a:pt x="168605" y="10"/>
                </a:lnTo>
                <a:lnTo>
                  <a:pt x="121390" y="8964"/>
                </a:lnTo>
                <a:lnTo>
                  <a:pt x="82608" y="32507"/>
                </a:lnTo>
                <a:lnTo>
                  <a:pt x="54324" y="66999"/>
                </a:lnTo>
                <a:lnTo>
                  <a:pt x="38606" y="108802"/>
                </a:lnTo>
                <a:lnTo>
                  <a:pt x="37519" y="154277"/>
                </a:lnTo>
                <a:lnTo>
                  <a:pt x="53130" y="199783"/>
                </a:lnTo>
                <a:lnTo>
                  <a:pt x="69262" y="221787"/>
                </a:lnTo>
                <a:lnTo>
                  <a:pt x="89817" y="239135"/>
                </a:lnTo>
                <a:lnTo>
                  <a:pt x="113687" y="251941"/>
                </a:lnTo>
                <a:lnTo>
                  <a:pt x="139768" y="260323"/>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5015" name="object 87">
            <a:extLst>
              <a:ext uri="{FF2B5EF4-FFF2-40B4-BE49-F238E27FC236}">
                <a16:creationId xmlns:a16="http://schemas.microsoft.com/office/drawing/2014/main" id="{2F6AF897-1415-46B3-9A8F-A93DC52D8F8C}"/>
              </a:ext>
            </a:extLst>
          </p:cNvPr>
          <p:cNvSpPr>
            <a:spLocks noChangeArrowheads="1"/>
          </p:cNvSpPr>
          <p:nvPr/>
        </p:nvSpPr>
        <p:spPr bwMode="auto">
          <a:xfrm>
            <a:off x="4875213" y="3419475"/>
            <a:ext cx="419100" cy="517525"/>
          </a:xfrm>
          <a:prstGeom prst="rect">
            <a:avLst/>
          </a:prstGeom>
          <a:blipFill dpi="0" rotWithShape="1">
            <a:blip r:embed="rId4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5016" name="object 88">
            <a:extLst>
              <a:ext uri="{FF2B5EF4-FFF2-40B4-BE49-F238E27FC236}">
                <a16:creationId xmlns:a16="http://schemas.microsoft.com/office/drawing/2014/main" id="{DD87F64B-B023-4194-923A-D98082B387C2}"/>
              </a:ext>
            </a:extLst>
          </p:cNvPr>
          <p:cNvSpPr>
            <a:spLocks/>
          </p:cNvSpPr>
          <p:nvPr/>
        </p:nvSpPr>
        <p:spPr bwMode="auto">
          <a:xfrm>
            <a:off x="4930775" y="3451225"/>
            <a:ext cx="309563" cy="407988"/>
          </a:xfrm>
          <a:custGeom>
            <a:avLst/>
            <a:gdLst>
              <a:gd name="T0" fmla="*/ 33744 w 440689"/>
              <a:gd name="T1" fmla="*/ 2 h 581025"/>
              <a:gd name="T2" fmla="*/ 26727 w 440689"/>
              <a:gd name="T3" fmla="*/ 1373 h 581025"/>
              <a:gd name="T4" fmla="*/ 16168 w 440689"/>
              <a:gd name="T5" fmla="*/ 10460 h 581025"/>
              <a:gd name="T6" fmla="*/ 11395 w 440689"/>
              <a:gd name="T7" fmla="*/ 24883 h 581025"/>
              <a:gd name="T8" fmla="*/ 14163 w 440689"/>
              <a:gd name="T9" fmla="*/ 40889 h 581025"/>
              <a:gd name="T10" fmla="*/ 12453 w 440689"/>
              <a:gd name="T11" fmla="*/ 51856 h 581025"/>
              <a:gd name="T12" fmla="*/ 4322 w 440689"/>
              <a:gd name="T13" fmla="*/ 59044 h 581025"/>
              <a:gd name="T14" fmla="*/ 0 w 440689"/>
              <a:gd name="T15" fmla="*/ 68305 h 581025"/>
              <a:gd name="T16" fmla="*/ 5521 w 440689"/>
              <a:gd name="T17" fmla="*/ 77285 h 581025"/>
              <a:gd name="T18" fmla="*/ 19933 w 440689"/>
              <a:gd name="T19" fmla="*/ 89657 h 581025"/>
              <a:gd name="T20" fmla="*/ 34308 w 440689"/>
              <a:gd name="T21" fmla="*/ 98826 h 581025"/>
              <a:gd name="T22" fmla="*/ 39954 w 440689"/>
              <a:gd name="T23" fmla="*/ 98866 h 581025"/>
              <a:gd name="T24" fmla="*/ 45227 w 440689"/>
              <a:gd name="T25" fmla="*/ 96912 h 581025"/>
              <a:gd name="T26" fmla="*/ 54511 w 440689"/>
              <a:gd name="T27" fmla="*/ 89643 h 581025"/>
              <a:gd name="T28" fmla="*/ 64144 w 440689"/>
              <a:gd name="T29" fmla="*/ 82383 h 581025"/>
              <a:gd name="T30" fmla="*/ 74631 w 440689"/>
              <a:gd name="T31" fmla="*/ 72499 h 581025"/>
              <a:gd name="T32" fmla="*/ 73466 w 440689"/>
              <a:gd name="T33" fmla="*/ 62921 h 581025"/>
              <a:gd name="T34" fmla="*/ 52227 w 440689"/>
              <a:gd name="T35" fmla="*/ 44166 h 581025"/>
              <a:gd name="T36" fmla="*/ 55214 w 440689"/>
              <a:gd name="T37" fmla="*/ 36717 h 581025"/>
              <a:gd name="T38" fmla="*/ 38777 w 440689"/>
              <a:gd name="T39" fmla="*/ 36459 h 581025"/>
              <a:gd name="T40" fmla="*/ 32423 w 440689"/>
              <a:gd name="T41" fmla="*/ 36378 h 581025"/>
              <a:gd name="T42" fmla="*/ 29699 w 440689"/>
              <a:gd name="T43" fmla="*/ 33027 h 581025"/>
              <a:gd name="T44" fmla="*/ 28634 w 440689"/>
              <a:gd name="T45" fmla="*/ 28332 h 581025"/>
              <a:gd name="T46" fmla="*/ 30919 w 440689"/>
              <a:gd name="T47" fmla="*/ 20850 h 581025"/>
              <a:gd name="T48" fmla="*/ 36700 w 440689"/>
              <a:gd name="T49" fmla="*/ 17805 h 581025"/>
              <a:gd name="T50" fmla="*/ 54961 w 440689"/>
              <a:gd name="T51" fmla="*/ 14440 h 581025"/>
              <a:gd name="T52" fmla="*/ 41586 w 440689"/>
              <a:gd name="T53" fmla="*/ 1098 h 581025"/>
              <a:gd name="T54" fmla="*/ 33987 w 440689"/>
              <a:gd name="T55" fmla="*/ 0 h 581025"/>
              <a:gd name="T56" fmla="*/ 36700 w 440689"/>
              <a:gd name="T57" fmla="*/ 17805 h 581025"/>
              <a:gd name="T58" fmla="*/ 42156 w 440689"/>
              <a:gd name="T59" fmla="*/ 20521 h 581025"/>
              <a:gd name="T60" fmla="*/ 44389 w 440689"/>
              <a:gd name="T61" fmla="*/ 27265 h 581025"/>
              <a:gd name="T62" fmla="*/ 43190 w 440689"/>
              <a:gd name="T63" fmla="*/ 32999 h 581025"/>
              <a:gd name="T64" fmla="*/ 39922 w 440689"/>
              <a:gd name="T65" fmla="*/ 36717 h 581025"/>
              <a:gd name="T66" fmla="*/ 55570 w 440689"/>
              <a:gd name="T67" fmla="*/ 35564 h 581025"/>
              <a:gd name="T68" fmla="*/ 56761 w 440689"/>
              <a:gd name="T69" fmla="*/ 24673 h 581025"/>
              <a:gd name="T70" fmla="*/ 55855 w 440689"/>
              <a:gd name="T71" fmla="*/ 17805 h 581025"/>
              <a:gd name="T72" fmla="*/ 34342 w 440689"/>
              <a:gd name="T73" fmla="*/ 36116 h 581025"/>
              <a:gd name="T74" fmla="*/ 32423 w 440689"/>
              <a:gd name="T75" fmla="*/ 36378 h 581025"/>
              <a:gd name="T76" fmla="*/ 37624 w 440689"/>
              <a:gd name="T77" fmla="*/ 36271 h 581025"/>
              <a:gd name="T78" fmla="*/ 35314 w 440689"/>
              <a:gd name="T79" fmla="*/ 36116 h 58102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440689" h="581025">
                <a:moveTo>
                  <a:pt x="198714" y="0"/>
                </a:moveTo>
                <a:lnTo>
                  <a:pt x="197294" y="12"/>
                </a:lnTo>
                <a:lnTo>
                  <a:pt x="196611" y="12"/>
                </a:lnTo>
                <a:lnTo>
                  <a:pt x="156265" y="8041"/>
                </a:lnTo>
                <a:lnTo>
                  <a:pt x="121810" y="29378"/>
                </a:lnTo>
                <a:lnTo>
                  <a:pt x="94530" y="61275"/>
                </a:lnTo>
                <a:lnTo>
                  <a:pt x="75708" y="100985"/>
                </a:lnTo>
                <a:lnTo>
                  <a:pt x="66624" y="145761"/>
                </a:lnTo>
                <a:lnTo>
                  <a:pt x="68562" y="192855"/>
                </a:lnTo>
                <a:lnTo>
                  <a:pt x="82805" y="239519"/>
                </a:lnTo>
                <a:lnTo>
                  <a:pt x="104380" y="272823"/>
                </a:lnTo>
                <a:lnTo>
                  <a:pt x="72810" y="303763"/>
                </a:lnTo>
                <a:lnTo>
                  <a:pt x="53043" y="322017"/>
                </a:lnTo>
                <a:lnTo>
                  <a:pt x="25271" y="345870"/>
                </a:lnTo>
                <a:lnTo>
                  <a:pt x="4421" y="372182"/>
                </a:lnTo>
                <a:lnTo>
                  <a:pt x="0" y="400117"/>
                </a:lnTo>
                <a:lnTo>
                  <a:pt x="9965" y="427643"/>
                </a:lnTo>
                <a:lnTo>
                  <a:pt x="32278" y="452727"/>
                </a:lnTo>
                <a:lnTo>
                  <a:pt x="68172" y="483056"/>
                </a:lnTo>
                <a:lnTo>
                  <a:pt x="116543" y="525197"/>
                </a:lnTo>
                <a:lnTo>
                  <a:pt x="152436" y="555536"/>
                </a:lnTo>
                <a:lnTo>
                  <a:pt x="200592" y="578905"/>
                </a:lnTo>
                <a:lnTo>
                  <a:pt x="217830" y="580537"/>
                </a:lnTo>
                <a:lnTo>
                  <a:pt x="233603" y="579145"/>
                </a:lnTo>
                <a:lnTo>
                  <a:pt x="249217" y="574899"/>
                </a:lnTo>
                <a:lnTo>
                  <a:pt x="264434" y="567697"/>
                </a:lnTo>
                <a:lnTo>
                  <a:pt x="279018" y="557436"/>
                </a:lnTo>
                <a:lnTo>
                  <a:pt x="318713" y="525112"/>
                </a:lnTo>
                <a:lnTo>
                  <a:pt x="346697" y="503703"/>
                </a:lnTo>
                <a:lnTo>
                  <a:pt x="375034" y="482584"/>
                </a:lnTo>
                <a:lnTo>
                  <a:pt x="415787" y="451129"/>
                </a:lnTo>
                <a:lnTo>
                  <a:pt x="436348" y="424687"/>
                </a:lnTo>
                <a:lnTo>
                  <a:pt x="440135" y="396433"/>
                </a:lnTo>
                <a:lnTo>
                  <a:pt x="429537" y="368581"/>
                </a:lnTo>
                <a:lnTo>
                  <a:pt x="406943" y="343348"/>
                </a:lnTo>
                <a:lnTo>
                  <a:pt x="305357" y="258716"/>
                </a:lnTo>
                <a:lnTo>
                  <a:pt x="316622" y="235248"/>
                </a:lnTo>
                <a:lnTo>
                  <a:pt x="322825" y="215085"/>
                </a:lnTo>
                <a:lnTo>
                  <a:pt x="233413" y="215085"/>
                </a:lnTo>
                <a:lnTo>
                  <a:pt x="226718" y="213570"/>
                </a:lnTo>
                <a:lnTo>
                  <a:pt x="223820" y="213095"/>
                </a:lnTo>
                <a:lnTo>
                  <a:pt x="189574" y="213095"/>
                </a:lnTo>
                <a:lnTo>
                  <a:pt x="180602" y="204519"/>
                </a:lnTo>
                <a:lnTo>
                  <a:pt x="173645" y="193470"/>
                </a:lnTo>
                <a:lnTo>
                  <a:pt x="169113" y="180450"/>
                </a:lnTo>
                <a:lnTo>
                  <a:pt x="167419" y="165963"/>
                </a:lnTo>
                <a:lnTo>
                  <a:pt x="170854" y="141696"/>
                </a:lnTo>
                <a:lnTo>
                  <a:pt x="180775" y="122133"/>
                </a:lnTo>
                <a:lnTo>
                  <a:pt x="195806" y="109070"/>
                </a:lnTo>
                <a:lnTo>
                  <a:pt x="214574" y="104303"/>
                </a:lnTo>
                <a:lnTo>
                  <a:pt x="326574" y="104303"/>
                </a:lnTo>
                <a:lnTo>
                  <a:pt x="321338" y="84588"/>
                </a:lnTo>
                <a:lnTo>
                  <a:pt x="283690" y="29450"/>
                </a:lnTo>
                <a:lnTo>
                  <a:pt x="243144" y="6431"/>
                </a:lnTo>
                <a:lnTo>
                  <a:pt x="221317" y="1491"/>
                </a:lnTo>
                <a:lnTo>
                  <a:pt x="198714" y="0"/>
                </a:lnTo>
                <a:close/>
              </a:path>
              <a:path w="440689" h="581025">
                <a:moveTo>
                  <a:pt x="326574" y="104303"/>
                </a:moveTo>
                <a:lnTo>
                  <a:pt x="214574" y="104303"/>
                </a:lnTo>
                <a:lnTo>
                  <a:pt x="232273" y="108534"/>
                </a:lnTo>
                <a:lnTo>
                  <a:pt x="246474" y="120204"/>
                </a:lnTo>
                <a:lnTo>
                  <a:pt x="255975" y="137775"/>
                </a:lnTo>
                <a:lnTo>
                  <a:pt x="259532" y="159713"/>
                </a:lnTo>
                <a:lnTo>
                  <a:pt x="257769" y="177688"/>
                </a:lnTo>
                <a:lnTo>
                  <a:pt x="252521" y="193304"/>
                </a:lnTo>
                <a:lnTo>
                  <a:pt x="244248" y="205968"/>
                </a:lnTo>
                <a:lnTo>
                  <a:pt x="233413" y="215085"/>
                </a:lnTo>
                <a:lnTo>
                  <a:pt x="322825" y="215085"/>
                </a:lnTo>
                <a:lnTo>
                  <a:pt x="324904" y="208328"/>
                </a:lnTo>
                <a:lnTo>
                  <a:pt x="330041" y="178055"/>
                </a:lnTo>
                <a:lnTo>
                  <a:pt x="331871" y="144528"/>
                </a:lnTo>
                <a:lnTo>
                  <a:pt x="329403" y="114957"/>
                </a:lnTo>
                <a:lnTo>
                  <a:pt x="326574" y="104303"/>
                </a:lnTo>
                <a:close/>
              </a:path>
              <a:path w="440689" h="581025">
                <a:moveTo>
                  <a:pt x="206474" y="211561"/>
                </a:moveTo>
                <a:lnTo>
                  <a:pt x="200790" y="211561"/>
                </a:lnTo>
                <a:lnTo>
                  <a:pt x="195136" y="212056"/>
                </a:lnTo>
                <a:lnTo>
                  <a:pt x="189574" y="213095"/>
                </a:lnTo>
                <a:lnTo>
                  <a:pt x="223820" y="213095"/>
                </a:lnTo>
                <a:lnTo>
                  <a:pt x="219981" y="212466"/>
                </a:lnTo>
                <a:lnTo>
                  <a:pt x="213225" y="211790"/>
                </a:lnTo>
                <a:lnTo>
                  <a:pt x="206474" y="211561"/>
                </a:lnTo>
                <a:close/>
              </a:path>
            </a:pathLst>
          </a:custGeom>
          <a:solidFill>
            <a:srgbClr val="83AD7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5017" name="object 89">
            <a:extLst>
              <a:ext uri="{FF2B5EF4-FFF2-40B4-BE49-F238E27FC236}">
                <a16:creationId xmlns:a16="http://schemas.microsoft.com/office/drawing/2014/main" id="{A0EBBA78-3094-43A8-9B5B-5212060EE423}"/>
              </a:ext>
            </a:extLst>
          </p:cNvPr>
          <p:cNvSpPr>
            <a:spLocks noChangeArrowheads="1"/>
          </p:cNvSpPr>
          <p:nvPr/>
        </p:nvSpPr>
        <p:spPr bwMode="auto">
          <a:xfrm>
            <a:off x="5040313" y="3516313"/>
            <a:ext cx="82550" cy="95250"/>
          </a:xfrm>
          <a:prstGeom prst="rect">
            <a:avLst/>
          </a:prstGeom>
          <a:blipFill dpi="0" rotWithShape="1">
            <a:blip r:embed="rId4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5018" name="object 90">
            <a:extLst>
              <a:ext uri="{FF2B5EF4-FFF2-40B4-BE49-F238E27FC236}">
                <a16:creationId xmlns:a16="http://schemas.microsoft.com/office/drawing/2014/main" id="{B0307520-32AF-42A6-B6B0-D6E3E730981C}"/>
              </a:ext>
            </a:extLst>
          </p:cNvPr>
          <p:cNvSpPr>
            <a:spLocks/>
          </p:cNvSpPr>
          <p:nvPr/>
        </p:nvSpPr>
        <p:spPr bwMode="auto">
          <a:xfrm>
            <a:off x="4930775" y="3451225"/>
            <a:ext cx="309563" cy="407988"/>
          </a:xfrm>
          <a:custGeom>
            <a:avLst/>
            <a:gdLst>
              <a:gd name="T0" fmla="*/ 18867 w 440689"/>
              <a:gd name="T1" fmla="*/ 46334 h 581025"/>
              <a:gd name="T2" fmla="*/ 15579 w 440689"/>
              <a:gd name="T3" fmla="*/ 49115 h 581025"/>
              <a:gd name="T4" fmla="*/ 12580 w 440689"/>
              <a:gd name="T5" fmla="*/ 51826 h 581025"/>
              <a:gd name="T6" fmla="*/ 9088 w 440689"/>
              <a:gd name="T7" fmla="*/ 54969 h 581025"/>
              <a:gd name="T8" fmla="*/ 4322 w 440689"/>
              <a:gd name="T9" fmla="*/ 59044 h 581025"/>
              <a:gd name="T10" fmla="*/ 757 w 440689"/>
              <a:gd name="T11" fmla="*/ 63535 h 581025"/>
              <a:gd name="T12" fmla="*/ 0 w 440689"/>
              <a:gd name="T13" fmla="*/ 68305 h 581025"/>
              <a:gd name="T14" fmla="*/ 1704 w 440689"/>
              <a:gd name="T15" fmla="*/ 73004 h 581025"/>
              <a:gd name="T16" fmla="*/ 5521 w 440689"/>
              <a:gd name="T17" fmla="*/ 77285 h 581025"/>
              <a:gd name="T18" fmla="*/ 11660 w 440689"/>
              <a:gd name="T19" fmla="*/ 82463 h 581025"/>
              <a:gd name="T20" fmla="*/ 15796 w 440689"/>
              <a:gd name="T21" fmla="*/ 86060 h 581025"/>
              <a:gd name="T22" fmla="*/ 26072 w 440689"/>
              <a:gd name="T23" fmla="*/ 94837 h 581025"/>
              <a:gd name="T24" fmla="*/ 34308 w 440689"/>
              <a:gd name="T25" fmla="*/ 98826 h 581025"/>
              <a:gd name="T26" fmla="*/ 37257 w 440689"/>
              <a:gd name="T27" fmla="*/ 99105 h 581025"/>
              <a:gd name="T28" fmla="*/ 39954 w 440689"/>
              <a:gd name="T29" fmla="*/ 98866 h 581025"/>
              <a:gd name="T30" fmla="*/ 42625 w 440689"/>
              <a:gd name="T31" fmla="*/ 98142 h 581025"/>
              <a:gd name="T32" fmla="*/ 45227 w 440689"/>
              <a:gd name="T33" fmla="*/ 96912 h 581025"/>
              <a:gd name="T34" fmla="*/ 47722 w 440689"/>
              <a:gd name="T35" fmla="*/ 95161 h 581025"/>
              <a:gd name="T36" fmla="*/ 54511 w 440689"/>
              <a:gd name="T37" fmla="*/ 89643 h 581025"/>
              <a:gd name="T38" fmla="*/ 59297 w 440689"/>
              <a:gd name="T39" fmla="*/ 85988 h 581025"/>
              <a:gd name="T40" fmla="*/ 64144 w 440689"/>
              <a:gd name="T41" fmla="*/ 82383 h 581025"/>
              <a:gd name="T42" fmla="*/ 71114 w 440689"/>
              <a:gd name="T43" fmla="*/ 77013 h 581025"/>
              <a:gd name="T44" fmla="*/ 74631 w 440689"/>
              <a:gd name="T45" fmla="*/ 72499 h 581025"/>
              <a:gd name="T46" fmla="*/ 75278 w 440689"/>
              <a:gd name="T47" fmla="*/ 67676 h 581025"/>
              <a:gd name="T48" fmla="*/ 73466 w 440689"/>
              <a:gd name="T49" fmla="*/ 62921 h 581025"/>
              <a:gd name="T50" fmla="*/ 69601 w 440689"/>
              <a:gd name="T51" fmla="*/ 58613 h 581025"/>
              <a:gd name="T52" fmla="*/ 64043 w 440689"/>
              <a:gd name="T53" fmla="*/ 53989 h 581025"/>
              <a:gd name="T54" fmla="*/ 60166 w 440689"/>
              <a:gd name="T55" fmla="*/ 50766 h 581025"/>
              <a:gd name="T56" fmla="*/ 56663 w 440689"/>
              <a:gd name="T57" fmla="*/ 47855 h 581025"/>
              <a:gd name="T58" fmla="*/ 52227 w 440689"/>
              <a:gd name="T59" fmla="*/ 44166 h 581025"/>
              <a:gd name="T60" fmla="*/ 54153 w 440689"/>
              <a:gd name="T61" fmla="*/ 40159 h 581025"/>
              <a:gd name="T62" fmla="*/ 55570 w 440689"/>
              <a:gd name="T63" fmla="*/ 35564 h 581025"/>
              <a:gd name="T64" fmla="*/ 56448 w 440689"/>
              <a:gd name="T65" fmla="*/ 30396 h 581025"/>
              <a:gd name="T66" fmla="*/ 56761 w 440689"/>
              <a:gd name="T67" fmla="*/ 24673 h 581025"/>
              <a:gd name="T68" fmla="*/ 56339 w 440689"/>
              <a:gd name="T69" fmla="*/ 19625 h 581025"/>
              <a:gd name="T70" fmla="*/ 52421 w 440689"/>
              <a:gd name="T71" fmla="*/ 9461 h 581025"/>
              <a:gd name="T72" fmla="*/ 45153 w 440689"/>
              <a:gd name="T73" fmla="*/ 2649 h 581025"/>
              <a:gd name="T74" fmla="*/ 37853 w 440689"/>
              <a:gd name="T75" fmla="*/ 254 h 581025"/>
              <a:gd name="T76" fmla="*/ 33987 w 440689"/>
              <a:gd name="T77" fmla="*/ 0 h 581025"/>
              <a:gd name="T78" fmla="*/ 33868 w 440689"/>
              <a:gd name="T79" fmla="*/ 0 h 581025"/>
              <a:gd name="T80" fmla="*/ 33744 w 440689"/>
              <a:gd name="T81" fmla="*/ 2 h 581025"/>
              <a:gd name="T82" fmla="*/ 33627 w 440689"/>
              <a:gd name="T83" fmla="*/ 2 h 581025"/>
              <a:gd name="T84" fmla="*/ 26727 w 440689"/>
              <a:gd name="T85" fmla="*/ 1373 h 581025"/>
              <a:gd name="T86" fmla="*/ 20834 w 440689"/>
              <a:gd name="T87" fmla="*/ 5015 h 581025"/>
              <a:gd name="T88" fmla="*/ 16168 w 440689"/>
              <a:gd name="T89" fmla="*/ 10460 h 581025"/>
              <a:gd name="T90" fmla="*/ 12949 w 440689"/>
              <a:gd name="T91" fmla="*/ 17239 h 581025"/>
              <a:gd name="T92" fmla="*/ 11395 w 440689"/>
              <a:gd name="T93" fmla="*/ 24883 h 581025"/>
              <a:gd name="T94" fmla="*/ 11727 w 440689"/>
              <a:gd name="T95" fmla="*/ 32923 h 581025"/>
              <a:gd name="T96" fmla="*/ 14163 w 440689"/>
              <a:gd name="T97" fmla="*/ 40889 h 581025"/>
              <a:gd name="T98" fmla="*/ 14971 w 440689"/>
              <a:gd name="T99" fmla="*/ 42459 h 581025"/>
              <a:gd name="T100" fmla="*/ 15967 w 440689"/>
              <a:gd name="T101" fmla="*/ 43905 h 581025"/>
              <a:gd name="T102" fmla="*/ 17236 w 440689"/>
              <a:gd name="T103" fmla="*/ 45203 h 581025"/>
              <a:gd name="T104" fmla="*/ 18867 w 440689"/>
              <a:gd name="T105" fmla="*/ 46334 h 58102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40689" h="581025">
                <a:moveTo>
                  <a:pt x="110312" y="271416"/>
                </a:moveTo>
                <a:lnTo>
                  <a:pt x="91087" y="287708"/>
                </a:lnTo>
                <a:lnTo>
                  <a:pt x="73551" y="303587"/>
                </a:lnTo>
                <a:lnTo>
                  <a:pt x="53136" y="321995"/>
                </a:lnTo>
                <a:lnTo>
                  <a:pt x="25271" y="345870"/>
                </a:lnTo>
                <a:lnTo>
                  <a:pt x="4421" y="372182"/>
                </a:lnTo>
                <a:lnTo>
                  <a:pt x="0" y="400117"/>
                </a:lnTo>
                <a:lnTo>
                  <a:pt x="9965" y="427643"/>
                </a:lnTo>
                <a:lnTo>
                  <a:pt x="32278" y="452727"/>
                </a:lnTo>
                <a:lnTo>
                  <a:pt x="68172" y="483056"/>
                </a:lnTo>
                <a:lnTo>
                  <a:pt x="92357" y="504125"/>
                </a:lnTo>
                <a:lnTo>
                  <a:pt x="152436" y="555536"/>
                </a:lnTo>
                <a:lnTo>
                  <a:pt x="200592" y="578905"/>
                </a:lnTo>
                <a:lnTo>
                  <a:pt x="217830" y="580537"/>
                </a:lnTo>
                <a:lnTo>
                  <a:pt x="233603" y="579145"/>
                </a:lnTo>
                <a:lnTo>
                  <a:pt x="249217" y="574899"/>
                </a:lnTo>
                <a:lnTo>
                  <a:pt x="264434" y="567697"/>
                </a:lnTo>
                <a:lnTo>
                  <a:pt x="279018" y="557436"/>
                </a:lnTo>
                <a:lnTo>
                  <a:pt x="318713" y="525112"/>
                </a:lnTo>
                <a:lnTo>
                  <a:pt x="346697" y="503703"/>
                </a:lnTo>
                <a:lnTo>
                  <a:pt x="375034" y="482584"/>
                </a:lnTo>
                <a:lnTo>
                  <a:pt x="415787" y="451129"/>
                </a:lnTo>
                <a:lnTo>
                  <a:pt x="436348" y="424687"/>
                </a:lnTo>
                <a:lnTo>
                  <a:pt x="440135" y="396433"/>
                </a:lnTo>
                <a:lnTo>
                  <a:pt x="429536" y="368581"/>
                </a:lnTo>
                <a:lnTo>
                  <a:pt x="406942" y="343348"/>
                </a:lnTo>
                <a:lnTo>
                  <a:pt x="374446" y="316260"/>
                </a:lnTo>
                <a:lnTo>
                  <a:pt x="351781" y="297379"/>
                </a:lnTo>
                <a:lnTo>
                  <a:pt x="331300" y="280325"/>
                </a:lnTo>
                <a:lnTo>
                  <a:pt x="305357" y="258716"/>
                </a:lnTo>
                <a:lnTo>
                  <a:pt x="316622" y="235248"/>
                </a:lnTo>
                <a:lnTo>
                  <a:pt x="324904" y="208328"/>
                </a:lnTo>
                <a:lnTo>
                  <a:pt x="330040" y="178055"/>
                </a:lnTo>
                <a:lnTo>
                  <a:pt x="331870" y="144528"/>
                </a:lnTo>
                <a:lnTo>
                  <a:pt x="329402" y="114957"/>
                </a:lnTo>
                <a:lnTo>
                  <a:pt x="306494" y="55419"/>
                </a:lnTo>
                <a:lnTo>
                  <a:pt x="264000" y="15518"/>
                </a:lnTo>
                <a:lnTo>
                  <a:pt x="221317" y="1491"/>
                </a:lnTo>
                <a:lnTo>
                  <a:pt x="198714" y="0"/>
                </a:lnTo>
                <a:lnTo>
                  <a:pt x="198019" y="0"/>
                </a:lnTo>
                <a:lnTo>
                  <a:pt x="197294" y="12"/>
                </a:lnTo>
                <a:lnTo>
                  <a:pt x="196611" y="12"/>
                </a:lnTo>
                <a:lnTo>
                  <a:pt x="156265" y="8041"/>
                </a:lnTo>
                <a:lnTo>
                  <a:pt x="121810" y="29378"/>
                </a:lnTo>
                <a:lnTo>
                  <a:pt x="94530" y="61275"/>
                </a:lnTo>
                <a:lnTo>
                  <a:pt x="75708" y="100985"/>
                </a:lnTo>
                <a:lnTo>
                  <a:pt x="66624" y="145761"/>
                </a:lnTo>
                <a:lnTo>
                  <a:pt x="68562" y="192855"/>
                </a:lnTo>
                <a:lnTo>
                  <a:pt x="82805" y="239519"/>
                </a:lnTo>
                <a:lnTo>
                  <a:pt x="87533" y="248718"/>
                </a:lnTo>
                <a:lnTo>
                  <a:pt x="93353" y="257184"/>
                </a:lnTo>
                <a:lnTo>
                  <a:pt x="100775" y="264792"/>
                </a:lnTo>
                <a:lnTo>
                  <a:pt x="110312" y="271416"/>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5019" name="object 91">
            <a:extLst>
              <a:ext uri="{FF2B5EF4-FFF2-40B4-BE49-F238E27FC236}">
                <a16:creationId xmlns:a16="http://schemas.microsoft.com/office/drawing/2014/main" id="{E2AB4FFB-454A-4AC8-83A4-D6DF76B6BAB0}"/>
              </a:ext>
            </a:extLst>
          </p:cNvPr>
          <p:cNvSpPr>
            <a:spLocks noChangeArrowheads="1"/>
          </p:cNvSpPr>
          <p:nvPr/>
        </p:nvSpPr>
        <p:spPr bwMode="auto">
          <a:xfrm>
            <a:off x="4660900" y="3311525"/>
            <a:ext cx="419100" cy="517525"/>
          </a:xfrm>
          <a:prstGeom prst="rect">
            <a:avLst/>
          </a:prstGeom>
          <a:blipFill dpi="0" rotWithShape="1">
            <a:blip r:embed="rId4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5020" name="object 92">
            <a:extLst>
              <a:ext uri="{FF2B5EF4-FFF2-40B4-BE49-F238E27FC236}">
                <a16:creationId xmlns:a16="http://schemas.microsoft.com/office/drawing/2014/main" id="{9A5BABF6-8F9B-4F38-ADB6-1E1C4A3EBF84}"/>
              </a:ext>
            </a:extLst>
          </p:cNvPr>
          <p:cNvSpPr>
            <a:spLocks/>
          </p:cNvSpPr>
          <p:nvPr/>
        </p:nvSpPr>
        <p:spPr bwMode="auto">
          <a:xfrm>
            <a:off x="4719638" y="3349625"/>
            <a:ext cx="309562" cy="407988"/>
          </a:xfrm>
          <a:custGeom>
            <a:avLst/>
            <a:gdLst>
              <a:gd name="T0" fmla="*/ 33744 w 440689"/>
              <a:gd name="T1" fmla="*/ 2 h 581025"/>
              <a:gd name="T2" fmla="*/ 26727 w 440689"/>
              <a:gd name="T3" fmla="*/ 1373 h 581025"/>
              <a:gd name="T4" fmla="*/ 16168 w 440689"/>
              <a:gd name="T5" fmla="*/ 10461 h 581025"/>
              <a:gd name="T6" fmla="*/ 11395 w 440689"/>
              <a:gd name="T7" fmla="*/ 24884 h 581025"/>
              <a:gd name="T8" fmla="*/ 14162 w 440689"/>
              <a:gd name="T9" fmla="*/ 40889 h 581025"/>
              <a:gd name="T10" fmla="*/ 12453 w 440689"/>
              <a:gd name="T11" fmla="*/ 51856 h 581025"/>
              <a:gd name="T12" fmla="*/ 4322 w 440689"/>
              <a:gd name="T13" fmla="*/ 59044 h 581025"/>
              <a:gd name="T14" fmla="*/ 0 w 440689"/>
              <a:gd name="T15" fmla="*/ 68305 h 581025"/>
              <a:gd name="T16" fmla="*/ 5521 w 440689"/>
              <a:gd name="T17" fmla="*/ 77286 h 581025"/>
              <a:gd name="T18" fmla="*/ 19933 w 440689"/>
              <a:gd name="T19" fmla="*/ 89658 h 581025"/>
              <a:gd name="T20" fmla="*/ 34308 w 440689"/>
              <a:gd name="T21" fmla="*/ 98826 h 581025"/>
              <a:gd name="T22" fmla="*/ 39953 w 440689"/>
              <a:gd name="T23" fmla="*/ 98867 h 581025"/>
              <a:gd name="T24" fmla="*/ 45227 w 440689"/>
              <a:gd name="T25" fmla="*/ 96912 h 581025"/>
              <a:gd name="T26" fmla="*/ 54510 w 440689"/>
              <a:gd name="T27" fmla="*/ 89643 h 581025"/>
              <a:gd name="T28" fmla="*/ 64144 w 440689"/>
              <a:gd name="T29" fmla="*/ 82383 h 581025"/>
              <a:gd name="T30" fmla="*/ 74630 w 440689"/>
              <a:gd name="T31" fmla="*/ 72499 h 581025"/>
              <a:gd name="T32" fmla="*/ 73465 w 440689"/>
              <a:gd name="T33" fmla="*/ 62922 h 581025"/>
              <a:gd name="T34" fmla="*/ 52226 w 440689"/>
              <a:gd name="T35" fmla="*/ 44166 h 581025"/>
              <a:gd name="T36" fmla="*/ 55213 w 440689"/>
              <a:gd name="T37" fmla="*/ 36718 h 581025"/>
              <a:gd name="T38" fmla="*/ 38776 w 440689"/>
              <a:gd name="T39" fmla="*/ 36459 h 581025"/>
              <a:gd name="T40" fmla="*/ 32423 w 440689"/>
              <a:gd name="T41" fmla="*/ 36378 h 581025"/>
              <a:gd name="T42" fmla="*/ 29699 w 440689"/>
              <a:gd name="T43" fmla="*/ 33027 h 581025"/>
              <a:gd name="T44" fmla="*/ 28633 w 440689"/>
              <a:gd name="T45" fmla="*/ 28332 h 581025"/>
              <a:gd name="T46" fmla="*/ 30918 w 440689"/>
              <a:gd name="T47" fmla="*/ 20850 h 581025"/>
              <a:gd name="T48" fmla="*/ 36699 w 440689"/>
              <a:gd name="T49" fmla="*/ 17806 h 581025"/>
              <a:gd name="T50" fmla="*/ 54959 w 440689"/>
              <a:gd name="T51" fmla="*/ 14440 h 581025"/>
              <a:gd name="T52" fmla="*/ 41585 w 440689"/>
              <a:gd name="T53" fmla="*/ 1098 h 581025"/>
              <a:gd name="T54" fmla="*/ 33987 w 440689"/>
              <a:gd name="T55" fmla="*/ 0 h 581025"/>
              <a:gd name="T56" fmla="*/ 36699 w 440689"/>
              <a:gd name="T57" fmla="*/ 17806 h 581025"/>
              <a:gd name="T58" fmla="*/ 42155 w 440689"/>
              <a:gd name="T59" fmla="*/ 20521 h 581025"/>
              <a:gd name="T60" fmla="*/ 44388 w 440689"/>
              <a:gd name="T61" fmla="*/ 27265 h 581025"/>
              <a:gd name="T62" fmla="*/ 43189 w 440689"/>
              <a:gd name="T63" fmla="*/ 33000 h 581025"/>
              <a:gd name="T64" fmla="*/ 39921 w 440689"/>
              <a:gd name="T65" fmla="*/ 36718 h 581025"/>
              <a:gd name="T66" fmla="*/ 55569 w 440689"/>
              <a:gd name="T67" fmla="*/ 35564 h 581025"/>
              <a:gd name="T68" fmla="*/ 56761 w 440689"/>
              <a:gd name="T69" fmla="*/ 24673 h 581025"/>
              <a:gd name="T70" fmla="*/ 55855 w 440689"/>
              <a:gd name="T71" fmla="*/ 17806 h 581025"/>
              <a:gd name="T72" fmla="*/ 34341 w 440689"/>
              <a:gd name="T73" fmla="*/ 36116 h 581025"/>
              <a:gd name="T74" fmla="*/ 32423 w 440689"/>
              <a:gd name="T75" fmla="*/ 36378 h 581025"/>
              <a:gd name="T76" fmla="*/ 37624 w 440689"/>
              <a:gd name="T77" fmla="*/ 36271 h 581025"/>
              <a:gd name="T78" fmla="*/ 35314 w 440689"/>
              <a:gd name="T79" fmla="*/ 36116 h 58102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440689" h="581025">
                <a:moveTo>
                  <a:pt x="198713" y="0"/>
                </a:moveTo>
                <a:lnTo>
                  <a:pt x="197294" y="12"/>
                </a:lnTo>
                <a:lnTo>
                  <a:pt x="196610" y="12"/>
                </a:lnTo>
                <a:lnTo>
                  <a:pt x="156264" y="8041"/>
                </a:lnTo>
                <a:lnTo>
                  <a:pt x="121810" y="29379"/>
                </a:lnTo>
                <a:lnTo>
                  <a:pt x="94530" y="61277"/>
                </a:lnTo>
                <a:lnTo>
                  <a:pt x="75708" y="100987"/>
                </a:lnTo>
                <a:lnTo>
                  <a:pt x="66624" y="145764"/>
                </a:lnTo>
                <a:lnTo>
                  <a:pt x="68563" y="192857"/>
                </a:lnTo>
                <a:lnTo>
                  <a:pt x="82805" y="239522"/>
                </a:lnTo>
                <a:lnTo>
                  <a:pt x="104380" y="272826"/>
                </a:lnTo>
                <a:lnTo>
                  <a:pt x="72810" y="303766"/>
                </a:lnTo>
                <a:lnTo>
                  <a:pt x="53044" y="322019"/>
                </a:lnTo>
                <a:lnTo>
                  <a:pt x="25272" y="345871"/>
                </a:lnTo>
                <a:lnTo>
                  <a:pt x="4421" y="372183"/>
                </a:lnTo>
                <a:lnTo>
                  <a:pt x="0" y="400119"/>
                </a:lnTo>
                <a:lnTo>
                  <a:pt x="9965" y="427645"/>
                </a:lnTo>
                <a:lnTo>
                  <a:pt x="32278" y="452729"/>
                </a:lnTo>
                <a:lnTo>
                  <a:pt x="68172" y="483058"/>
                </a:lnTo>
                <a:lnTo>
                  <a:pt x="116543" y="525199"/>
                </a:lnTo>
                <a:lnTo>
                  <a:pt x="152437" y="555538"/>
                </a:lnTo>
                <a:lnTo>
                  <a:pt x="200592" y="578908"/>
                </a:lnTo>
                <a:lnTo>
                  <a:pt x="217829" y="580539"/>
                </a:lnTo>
                <a:lnTo>
                  <a:pt x="233603" y="579147"/>
                </a:lnTo>
                <a:lnTo>
                  <a:pt x="249217" y="574901"/>
                </a:lnTo>
                <a:lnTo>
                  <a:pt x="264434" y="567699"/>
                </a:lnTo>
                <a:lnTo>
                  <a:pt x="279018" y="557438"/>
                </a:lnTo>
                <a:lnTo>
                  <a:pt x="318712" y="525114"/>
                </a:lnTo>
                <a:lnTo>
                  <a:pt x="346697" y="503705"/>
                </a:lnTo>
                <a:lnTo>
                  <a:pt x="375035" y="482586"/>
                </a:lnTo>
                <a:lnTo>
                  <a:pt x="415788" y="451131"/>
                </a:lnTo>
                <a:lnTo>
                  <a:pt x="436349" y="424689"/>
                </a:lnTo>
                <a:lnTo>
                  <a:pt x="440135" y="396435"/>
                </a:lnTo>
                <a:lnTo>
                  <a:pt x="429537" y="368583"/>
                </a:lnTo>
                <a:lnTo>
                  <a:pt x="406942" y="343350"/>
                </a:lnTo>
                <a:lnTo>
                  <a:pt x="305358" y="258719"/>
                </a:lnTo>
                <a:lnTo>
                  <a:pt x="316622" y="235250"/>
                </a:lnTo>
                <a:lnTo>
                  <a:pt x="322825" y="215088"/>
                </a:lnTo>
                <a:lnTo>
                  <a:pt x="233413" y="215088"/>
                </a:lnTo>
                <a:lnTo>
                  <a:pt x="226719" y="213573"/>
                </a:lnTo>
                <a:lnTo>
                  <a:pt x="223823" y="213098"/>
                </a:lnTo>
                <a:lnTo>
                  <a:pt x="189574" y="213098"/>
                </a:lnTo>
                <a:lnTo>
                  <a:pt x="180603" y="204521"/>
                </a:lnTo>
                <a:lnTo>
                  <a:pt x="173645" y="193472"/>
                </a:lnTo>
                <a:lnTo>
                  <a:pt x="169114" y="180452"/>
                </a:lnTo>
                <a:lnTo>
                  <a:pt x="167419" y="165966"/>
                </a:lnTo>
                <a:lnTo>
                  <a:pt x="170855" y="141699"/>
                </a:lnTo>
                <a:lnTo>
                  <a:pt x="180775" y="122134"/>
                </a:lnTo>
                <a:lnTo>
                  <a:pt x="195806" y="109071"/>
                </a:lnTo>
                <a:lnTo>
                  <a:pt x="214573" y="104305"/>
                </a:lnTo>
                <a:lnTo>
                  <a:pt x="326573" y="104305"/>
                </a:lnTo>
                <a:lnTo>
                  <a:pt x="321337" y="84589"/>
                </a:lnTo>
                <a:lnTo>
                  <a:pt x="283690" y="29450"/>
                </a:lnTo>
                <a:lnTo>
                  <a:pt x="243144" y="6431"/>
                </a:lnTo>
                <a:lnTo>
                  <a:pt x="221317" y="1491"/>
                </a:lnTo>
                <a:lnTo>
                  <a:pt x="198713" y="0"/>
                </a:lnTo>
                <a:close/>
              </a:path>
              <a:path w="440689" h="581025">
                <a:moveTo>
                  <a:pt x="326573" y="104305"/>
                </a:moveTo>
                <a:lnTo>
                  <a:pt x="214573" y="104305"/>
                </a:lnTo>
                <a:lnTo>
                  <a:pt x="232273" y="108536"/>
                </a:lnTo>
                <a:lnTo>
                  <a:pt x="246475" y="120205"/>
                </a:lnTo>
                <a:lnTo>
                  <a:pt x="255975" y="137776"/>
                </a:lnTo>
                <a:lnTo>
                  <a:pt x="259532" y="159715"/>
                </a:lnTo>
                <a:lnTo>
                  <a:pt x="257770" y="177690"/>
                </a:lnTo>
                <a:lnTo>
                  <a:pt x="252522" y="193306"/>
                </a:lnTo>
                <a:lnTo>
                  <a:pt x="244249" y="205971"/>
                </a:lnTo>
                <a:lnTo>
                  <a:pt x="233413" y="215088"/>
                </a:lnTo>
                <a:lnTo>
                  <a:pt x="322825" y="215088"/>
                </a:lnTo>
                <a:lnTo>
                  <a:pt x="324904" y="208330"/>
                </a:lnTo>
                <a:lnTo>
                  <a:pt x="330041" y="178057"/>
                </a:lnTo>
                <a:lnTo>
                  <a:pt x="331870" y="144529"/>
                </a:lnTo>
                <a:lnTo>
                  <a:pt x="329403" y="114958"/>
                </a:lnTo>
                <a:lnTo>
                  <a:pt x="326573" y="104305"/>
                </a:lnTo>
                <a:close/>
              </a:path>
              <a:path w="440689" h="581025">
                <a:moveTo>
                  <a:pt x="206473" y="211562"/>
                </a:moveTo>
                <a:lnTo>
                  <a:pt x="200791" y="211562"/>
                </a:lnTo>
                <a:lnTo>
                  <a:pt x="195135" y="212058"/>
                </a:lnTo>
                <a:lnTo>
                  <a:pt x="189574" y="213098"/>
                </a:lnTo>
                <a:lnTo>
                  <a:pt x="223823" y="213098"/>
                </a:lnTo>
                <a:lnTo>
                  <a:pt x="219982" y="212468"/>
                </a:lnTo>
                <a:lnTo>
                  <a:pt x="213225" y="211792"/>
                </a:lnTo>
                <a:lnTo>
                  <a:pt x="206473" y="211562"/>
                </a:lnTo>
                <a:close/>
              </a:path>
            </a:pathLst>
          </a:custGeom>
          <a:solidFill>
            <a:srgbClr val="83AD7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5021" name="object 93">
            <a:extLst>
              <a:ext uri="{FF2B5EF4-FFF2-40B4-BE49-F238E27FC236}">
                <a16:creationId xmlns:a16="http://schemas.microsoft.com/office/drawing/2014/main" id="{1281FE8B-609B-4972-89EE-5CF840847B5A}"/>
              </a:ext>
            </a:extLst>
          </p:cNvPr>
          <p:cNvSpPr>
            <a:spLocks noChangeArrowheads="1"/>
          </p:cNvSpPr>
          <p:nvPr/>
        </p:nvSpPr>
        <p:spPr bwMode="auto">
          <a:xfrm>
            <a:off x="4827588" y="3409950"/>
            <a:ext cx="82550" cy="100013"/>
          </a:xfrm>
          <a:prstGeom prst="rect">
            <a:avLst/>
          </a:prstGeom>
          <a:blipFill dpi="0" rotWithShape="1">
            <a:blip r:embed="rId4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5022" name="object 94">
            <a:extLst>
              <a:ext uri="{FF2B5EF4-FFF2-40B4-BE49-F238E27FC236}">
                <a16:creationId xmlns:a16="http://schemas.microsoft.com/office/drawing/2014/main" id="{70A0C488-5B48-4C7B-82C3-897E873F96DA}"/>
              </a:ext>
            </a:extLst>
          </p:cNvPr>
          <p:cNvSpPr>
            <a:spLocks/>
          </p:cNvSpPr>
          <p:nvPr/>
        </p:nvSpPr>
        <p:spPr bwMode="auto">
          <a:xfrm>
            <a:off x="4719638" y="3349625"/>
            <a:ext cx="309562" cy="407988"/>
          </a:xfrm>
          <a:custGeom>
            <a:avLst/>
            <a:gdLst>
              <a:gd name="T0" fmla="*/ 18337 w 440689"/>
              <a:gd name="T1" fmla="*/ 47216 h 581025"/>
              <a:gd name="T2" fmla="*/ 15356 w 440689"/>
              <a:gd name="T3" fmla="*/ 49487 h 581025"/>
              <a:gd name="T4" fmla="*/ 12513 w 440689"/>
              <a:gd name="T5" fmla="*/ 51936 h 581025"/>
              <a:gd name="T6" fmla="*/ 9080 w 440689"/>
              <a:gd name="T7" fmla="*/ 54982 h 581025"/>
              <a:gd name="T8" fmla="*/ 4322 w 440689"/>
              <a:gd name="T9" fmla="*/ 59044 h 581025"/>
              <a:gd name="T10" fmla="*/ 757 w 440689"/>
              <a:gd name="T11" fmla="*/ 63535 h 581025"/>
              <a:gd name="T12" fmla="*/ 0 w 440689"/>
              <a:gd name="T13" fmla="*/ 68305 h 581025"/>
              <a:gd name="T14" fmla="*/ 1704 w 440689"/>
              <a:gd name="T15" fmla="*/ 73004 h 581025"/>
              <a:gd name="T16" fmla="*/ 5521 w 440689"/>
              <a:gd name="T17" fmla="*/ 77286 h 581025"/>
              <a:gd name="T18" fmla="*/ 11659 w 440689"/>
              <a:gd name="T19" fmla="*/ 82463 h 581025"/>
              <a:gd name="T20" fmla="*/ 15797 w 440689"/>
              <a:gd name="T21" fmla="*/ 86060 h 581025"/>
              <a:gd name="T22" fmla="*/ 26071 w 440689"/>
              <a:gd name="T23" fmla="*/ 94837 h 581025"/>
              <a:gd name="T24" fmla="*/ 34308 w 440689"/>
              <a:gd name="T25" fmla="*/ 98826 h 581025"/>
              <a:gd name="T26" fmla="*/ 37256 w 440689"/>
              <a:gd name="T27" fmla="*/ 99105 h 581025"/>
              <a:gd name="T28" fmla="*/ 39953 w 440689"/>
              <a:gd name="T29" fmla="*/ 98867 h 581025"/>
              <a:gd name="T30" fmla="*/ 42624 w 440689"/>
              <a:gd name="T31" fmla="*/ 98143 h 581025"/>
              <a:gd name="T32" fmla="*/ 45227 w 440689"/>
              <a:gd name="T33" fmla="*/ 96912 h 581025"/>
              <a:gd name="T34" fmla="*/ 47721 w 440689"/>
              <a:gd name="T35" fmla="*/ 95161 h 581025"/>
              <a:gd name="T36" fmla="*/ 54510 w 440689"/>
              <a:gd name="T37" fmla="*/ 89643 h 581025"/>
              <a:gd name="T38" fmla="*/ 59296 w 440689"/>
              <a:gd name="T39" fmla="*/ 85988 h 581025"/>
              <a:gd name="T40" fmla="*/ 64144 w 440689"/>
              <a:gd name="T41" fmla="*/ 82383 h 581025"/>
              <a:gd name="T42" fmla="*/ 71113 w 440689"/>
              <a:gd name="T43" fmla="*/ 77013 h 581025"/>
              <a:gd name="T44" fmla="*/ 74630 w 440689"/>
              <a:gd name="T45" fmla="*/ 72499 h 581025"/>
              <a:gd name="T46" fmla="*/ 75277 w 440689"/>
              <a:gd name="T47" fmla="*/ 67676 h 581025"/>
              <a:gd name="T48" fmla="*/ 73465 w 440689"/>
              <a:gd name="T49" fmla="*/ 62921 h 581025"/>
              <a:gd name="T50" fmla="*/ 69600 w 440689"/>
              <a:gd name="T51" fmla="*/ 58614 h 581025"/>
              <a:gd name="T52" fmla="*/ 64042 w 440689"/>
              <a:gd name="T53" fmla="*/ 53989 h 581025"/>
              <a:gd name="T54" fmla="*/ 60166 w 440689"/>
              <a:gd name="T55" fmla="*/ 50766 h 581025"/>
              <a:gd name="T56" fmla="*/ 56663 w 440689"/>
              <a:gd name="T57" fmla="*/ 47855 h 581025"/>
              <a:gd name="T58" fmla="*/ 52226 w 440689"/>
              <a:gd name="T59" fmla="*/ 44166 h 581025"/>
              <a:gd name="T60" fmla="*/ 54153 w 440689"/>
              <a:gd name="T61" fmla="*/ 40159 h 581025"/>
              <a:gd name="T62" fmla="*/ 55569 w 440689"/>
              <a:gd name="T63" fmla="*/ 35564 h 581025"/>
              <a:gd name="T64" fmla="*/ 56447 w 440689"/>
              <a:gd name="T65" fmla="*/ 30396 h 581025"/>
              <a:gd name="T66" fmla="*/ 56761 w 440689"/>
              <a:gd name="T67" fmla="*/ 24673 h 581025"/>
              <a:gd name="T68" fmla="*/ 56339 w 440689"/>
              <a:gd name="T69" fmla="*/ 19625 h 581025"/>
              <a:gd name="T70" fmla="*/ 52420 w 440689"/>
              <a:gd name="T71" fmla="*/ 9461 h 581025"/>
              <a:gd name="T72" fmla="*/ 45152 w 440689"/>
              <a:gd name="T73" fmla="*/ 2649 h 581025"/>
              <a:gd name="T74" fmla="*/ 37852 w 440689"/>
              <a:gd name="T75" fmla="*/ 254 h 581025"/>
              <a:gd name="T76" fmla="*/ 33987 w 440689"/>
              <a:gd name="T77" fmla="*/ 0 h 581025"/>
              <a:gd name="T78" fmla="*/ 33867 w 440689"/>
              <a:gd name="T79" fmla="*/ 0 h 581025"/>
              <a:gd name="T80" fmla="*/ 33744 w 440689"/>
              <a:gd name="T81" fmla="*/ 2 h 581025"/>
              <a:gd name="T82" fmla="*/ 33627 w 440689"/>
              <a:gd name="T83" fmla="*/ 2 h 581025"/>
              <a:gd name="T84" fmla="*/ 26727 w 440689"/>
              <a:gd name="T85" fmla="*/ 1373 h 581025"/>
              <a:gd name="T86" fmla="*/ 20833 w 440689"/>
              <a:gd name="T87" fmla="*/ 5016 h 581025"/>
              <a:gd name="T88" fmla="*/ 16168 w 440689"/>
              <a:gd name="T89" fmla="*/ 10460 h 581025"/>
              <a:gd name="T90" fmla="*/ 12948 w 440689"/>
              <a:gd name="T91" fmla="*/ 17239 h 581025"/>
              <a:gd name="T92" fmla="*/ 11395 w 440689"/>
              <a:gd name="T93" fmla="*/ 24883 h 581025"/>
              <a:gd name="T94" fmla="*/ 11727 w 440689"/>
              <a:gd name="T95" fmla="*/ 32923 h 581025"/>
              <a:gd name="T96" fmla="*/ 14162 w 440689"/>
              <a:gd name="T97" fmla="*/ 40889 h 581025"/>
              <a:gd name="T98" fmla="*/ 14962 w 440689"/>
              <a:gd name="T99" fmla="*/ 42473 h 581025"/>
              <a:gd name="T100" fmla="*/ 15900 w 440689"/>
              <a:gd name="T101" fmla="*/ 44014 h 581025"/>
              <a:gd name="T102" fmla="*/ 17012 w 440689"/>
              <a:gd name="T103" fmla="*/ 45575 h 581025"/>
              <a:gd name="T104" fmla="*/ 18337 w 440689"/>
              <a:gd name="T105" fmla="*/ 47216 h 58102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40689" h="581025">
                <a:moveTo>
                  <a:pt x="107211" y="276585"/>
                </a:moveTo>
                <a:lnTo>
                  <a:pt x="89779" y="289889"/>
                </a:lnTo>
                <a:lnTo>
                  <a:pt x="73164" y="304234"/>
                </a:lnTo>
                <a:lnTo>
                  <a:pt x="53088" y="322076"/>
                </a:lnTo>
                <a:lnTo>
                  <a:pt x="25272" y="345870"/>
                </a:lnTo>
                <a:lnTo>
                  <a:pt x="4421" y="372182"/>
                </a:lnTo>
                <a:lnTo>
                  <a:pt x="0" y="400118"/>
                </a:lnTo>
                <a:lnTo>
                  <a:pt x="9965" y="427644"/>
                </a:lnTo>
                <a:lnTo>
                  <a:pt x="32278" y="452728"/>
                </a:lnTo>
                <a:lnTo>
                  <a:pt x="68172" y="483057"/>
                </a:lnTo>
                <a:lnTo>
                  <a:pt x="92358" y="504126"/>
                </a:lnTo>
                <a:lnTo>
                  <a:pt x="152437" y="555537"/>
                </a:lnTo>
                <a:lnTo>
                  <a:pt x="200592" y="578906"/>
                </a:lnTo>
                <a:lnTo>
                  <a:pt x="217829" y="580538"/>
                </a:lnTo>
                <a:lnTo>
                  <a:pt x="233603" y="579146"/>
                </a:lnTo>
                <a:lnTo>
                  <a:pt x="249217" y="574900"/>
                </a:lnTo>
                <a:lnTo>
                  <a:pt x="264434" y="567698"/>
                </a:lnTo>
                <a:lnTo>
                  <a:pt x="279018" y="557437"/>
                </a:lnTo>
                <a:lnTo>
                  <a:pt x="318712" y="525113"/>
                </a:lnTo>
                <a:lnTo>
                  <a:pt x="346697" y="503704"/>
                </a:lnTo>
                <a:lnTo>
                  <a:pt x="375035" y="482585"/>
                </a:lnTo>
                <a:lnTo>
                  <a:pt x="415788" y="451130"/>
                </a:lnTo>
                <a:lnTo>
                  <a:pt x="436349" y="424688"/>
                </a:lnTo>
                <a:lnTo>
                  <a:pt x="440135" y="396433"/>
                </a:lnTo>
                <a:lnTo>
                  <a:pt x="429537" y="368582"/>
                </a:lnTo>
                <a:lnTo>
                  <a:pt x="406942" y="343349"/>
                </a:lnTo>
                <a:lnTo>
                  <a:pt x="374447" y="316261"/>
                </a:lnTo>
                <a:lnTo>
                  <a:pt x="351781" y="297380"/>
                </a:lnTo>
                <a:lnTo>
                  <a:pt x="331300" y="280327"/>
                </a:lnTo>
                <a:lnTo>
                  <a:pt x="305358" y="258718"/>
                </a:lnTo>
                <a:lnTo>
                  <a:pt x="316622" y="235249"/>
                </a:lnTo>
                <a:lnTo>
                  <a:pt x="324904" y="208329"/>
                </a:lnTo>
                <a:lnTo>
                  <a:pt x="330041" y="178056"/>
                </a:lnTo>
                <a:lnTo>
                  <a:pt x="331870" y="144528"/>
                </a:lnTo>
                <a:lnTo>
                  <a:pt x="329403" y="114958"/>
                </a:lnTo>
                <a:lnTo>
                  <a:pt x="306493" y="55419"/>
                </a:lnTo>
                <a:lnTo>
                  <a:pt x="263999" y="15518"/>
                </a:lnTo>
                <a:lnTo>
                  <a:pt x="221317" y="1491"/>
                </a:lnTo>
                <a:lnTo>
                  <a:pt x="198713" y="0"/>
                </a:lnTo>
                <a:lnTo>
                  <a:pt x="198020" y="0"/>
                </a:lnTo>
                <a:lnTo>
                  <a:pt x="197294" y="12"/>
                </a:lnTo>
                <a:lnTo>
                  <a:pt x="196610" y="12"/>
                </a:lnTo>
                <a:lnTo>
                  <a:pt x="156264" y="8041"/>
                </a:lnTo>
                <a:lnTo>
                  <a:pt x="121810" y="29379"/>
                </a:lnTo>
                <a:lnTo>
                  <a:pt x="94530" y="61276"/>
                </a:lnTo>
                <a:lnTo>
                  <a:pt x="75707" y="100987"/>
                </a:lnTo>
                <a:lnTo>
                  <a:pt x="66624" y="145763"/>
                </a:lnTo>
                <a:lnTo>
                  <a:pt x="68562" y="192856"/>
                </a:lnTo>
                <a:lnTo>
                  <a:pt x="82804" y="239520"/>
                </a:lnTo>
                <a:lnTo>
                  <a:pt x="87484" y="248800"/>
                </a:lnTo>
                <a:lnTo>
                  <a:pt x="92965" y="257831"/>
                </a:lnTo>
                <a:lnTo>
                  <a:pt x="99467" y="266973"/>
                </a:lnTo>
                <a:lnTo>
                  <a:pt x="107211" y="276585"/>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5023" name="object 95">
            <a:extLst>
              <a:ext uri="{FF2B5EF4-FFF2-40B4-BE49-F238E27FC236}">
                <a16:creationId xmlns:a16="http://schemas.microsoft.com/office/drawing/2014/main" id="{76D3BE54-8D76-489C-9D5C-E17A1D2E39D5}"/>
              </a:ext>
            </a:extLst>
          </p:cNvPr>
          <p:cNvSpPr>
            <a:spLocks noChangeArrowheads="1"/>
          </p:cNvSpPr>
          <p:nvPr/>
        </p:nvSpPr>
        <p:spPr bwMode="auto">
          <a:xfrm>
            <a:off x="4178300" y="2562225"/>
            <a:ext cx="554038" cy="596900"/>
          </a:xfrm>
          <a:prstGeom prst="rect">
            <a:avLst/>
          </a:prstGeom>
          <a:blipFill dpi="0" rotWithShape="1">
            <a:blip r:embed="rId4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5024" name="object 96">
            <a:extLst>
              <a:ext uri="{FF2B5EF4-FFF2-40B4-BE49-F238E27FC236}">
                <a16:creationId xmlns:a16="http://schemas.microsoft.com/office/drawing/2014/main" id="{E376CD46-3A76-4E74-AC79-C0F0D682CA96}"/>
              </a:ext>
            </a:extLst>
          </p:cNvPr>
          <p:cNvSpPr>
            <a:spLocks/>
          </p:cNvSpPr>
          <p:nvPr/>
        </p:nvSpPr>
        <p:spPr bwMode="auto">
          <a:xfrm>
            <a:off x="4325938" y="2733675"/>
            <a:ext cx="342900" cy="344488"/>
          </a:xfrm>
          <a:custGeom>
            <a:avLst/>
            <a:gdLst>
              <a:gd name="T0" fmla="*/ 82847 w 488950"/>
              <a:gd name="T1" fmla="*/ 83934 h 490220"/>
              <a:gd name="T2" fmla="*/ 0 w 488950"/>
              <a:gd name="T3" fmla="*/ 0 h 490220"/>
              <a:gd name="T4" fmla="*/ 0 60000 65536"/>
              <a:gd name="T5" fmla="*/ 0 60000 65536"/>
            </a:gdLst>
            <a:ahLst/>
            <a:cxnLst>
              <a:cxn ang="T4">
                <a:pos x="T0" y="T1"/>
              </a:cxn>
              <a:cxn ang="T5">
                <a:pos x="T2" y="T3"/>
              </a:cxn>
            </a:cxnLst>
            <a:rect l="0" t="0" r="r" b="b"/>
            <a:pathLst>
              <a:path w="488950" h="490220">
                <a:moveTo>
                  <a:pt x="488383" y="489804"/>
                </a:moveTo>
                <a:lnTo>
                  <a:pt x="0" y="0"/>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5025" name="object 97">
            <a:extLst>
              <a:ext uri="{FF2B5EF4-FFF2-40B4-BE49-F238E27FC236}">
                <a16:creationId xmlns:a16="http://schemas.microsoft.com/office/drawing/2014/main" id="{AB691870-9767-4790-BD38-A0AA2803A5DE}"/>
              </a:ext>
            </a:extLst>
          </p:cNvPr>
          <p:cNvSpPr>
            <a:spLocks/>
          </p:cNvSpPr>
          <p:nvPr/>
        </p:nvSpPr>
        <p:spPr bwMode="auto">
          <a:xfrm>
            <a:off x="4265613" y="2673350"/>
            <a:ext cx="60325" cy="60325"/>
          </a:xfrm>
          <a:custGeom>
            <a:avLst/>
            <a:gdLst>
              <a:gd name="T0" fmla="*/ 0 w 86360"/>
              <a:gd name="T1" fmla="*/ 0 h 86360"/>
              <a:gd name="T2" fmla="*/ 14317 w 86360"/>
              <a:gd name="T3" fmla="*/ 14359 h 86360"/>
              <a:gd name="T4" fmla="*/ 0 60000 65536"/>
              <a:gd name="T5" fmla="*/ 0 60000 65536"/>
            </a:gdLst>
            <a:ahLst/>
            <a:cxnLst>
              <a:cxn ang="T4">
                <a:pos x="T0" y="T1"/>
              </a:cxn>
              <a:cxn ang="T5">
                <a:pos x="T2" y="T3"/>
              </a:cxn>
            </a:cxnLst>
            <a:rect l="0" t="0" r="r" b="b"/>
            <a:pathLst>
              <a:path w="86360" h="86360">
                <a:moveTo>
                  <a:pt x="0" y="0"/>
                </a:moveTo>
                <a:lnTo>
                  <a:pt x="86084" y="86335"/>
                </a:lnTo>
              </a:path>
            </a:pathLst>
          </a:custGeom>
          <a:noFill/>
          <a:ln w="2539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5026" name="object 98">
            <a:extLst>
              <a:ext uri="{FF2B5EF4-FFF2-40B4-BE49-F238E27FC236}">
                <a16:creationId xmlns:a16="http://schemas.microsoft.com/office/drawing/2014/main" id="{BA203F13-98F6-439F-9B16-5E861746F785}"/>
              </a:ext>
            </a:extLst>
          </p:cNvPr>
          <p:cNvSpPr>
            <a:spLocks/>
          </p:cNvSpPr>
          <p:nvPr/>
        </p:nvSpPr>
        <p:spPr bwMode="auto">
          <a:xfrm>
            <a:off x="4265613" y="2673350"/>
            <a:ext cx="82550" cy="82550"/>
          </a:xfrm>
          <a:custGeom>
            <a:avLst/>
            <a:gdLst>
              <a:gd name="T0" fmla="*/ 8720 w 118745"/>
              <a:gd name="T1" fmla="*/ 19260 h 118745"/>
              <a:gd name="T2" fmla="*/ 0 w 118745"/>
              <a:gd name="T3" fmla="*/ 0 h 118745"/>
              <a:gd name="T4" fmla="*/ 19234 w 118745"/>
              <a:gd name="T5" fmla="*/ 8777 h 118745"/>
              <a:gd name="T6" fmla="*/ 0 60000 65536"/>
              <a:gd name="T7" fmla="*/ 0 60000 65536"/>
              <a:gd name="T8" fmla="*/ 0 60000 65536"/>
            </a:gdLst>
            <a:ahLst/>
            <a:cxnLst>
              <a:cxn ang="T6">
                <a:pos x="T0" y="T1"/>
              </a:cxn>
              <a:cxn ang="T7">
                <a:pos x="T2" y="T3"/>
              </a:cxn>
              <a:cxn ang="T8">
                <a:pos x="T4" y="T5"/>
              </a:cxn>
            </a:cxnLst>
            <a:rect l="0" t="0" r="r" b="b"/>
            <a:pathLst>
              <a:path w="118745" h="118745">
                <a:moveTo>
                  <a:pt x="53708" y="118618"/>
                </a:moveTo>
                <a:lnTo>
                  <a:pt x="0" y="0"/>
                </a:lnTo>
                <a:lnTo>
                  <a:pt x="118460" y="54053"/>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5027" name="object 99">
            <a:extLst>
              <a:ext uri="{FF2B5EF4-FFF2-40B4-BE49-F238E27FC236}">
                <a16:creationId xmlns:a16="http://schemas.microsoft.com/office/drawing/2014/main" id="{D25812F2-7FDE-4EA6-B07F-1D291F4960E4}"/>
              </a:ext>
            </a:extLst>
          </p:cNvPr>
          <p:cNvSpPr>
            <a:spLocks noChangeArrowheads="1"/>
          </p:cNvSpPr>
          <p:nvPr/>
        </p:nvSpPr>
        <p:spPr bwMode="auto">
          <a:xfrm>
            <a:off x="3508375" y="2749550"/>
            <a:ext cx="374650" cy="561975"/>
          </a:xfrm>
          <a:prstGeom prst="rect">
            <a:avLst/>
          </a:prstGeom>
          <a:blipFill dpi="0" rotWithShape="1">
            <a:blip r:embed="rId4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5028" name="object 100">
            <a:extLst>
              <a:ext uri="{FF2B5EF4-FFF2-40B4-BE49-F238E27FC236}">
                <a16:creationId xmlns:a16="http://schemas.microsoft.com/office/drawing/2014/main" id="{465AE973-8B96-4D5A-A59F-DFA5BA4F0D77}"/>
              </a:ext>
            </a:extLst>
          </p:cNvPr>
          <p:cNvSpPr>
            <a:spLocks/>
          </p:cNvSpPr>
          <p:nvPr/>
        </p:nvSpPr>
        <p:spPr bwMode="auto">
          <a:xfrm>
            <a:off x="3578225" y="2941638"/>
            <a:ext cx="85725" cy="285750"/>
          </a:xfrm>
          <a:custGeom>
            <a:avLst/>
            <a:gdLst>
              <a:gd name="T0" fmla="*/ 0 w 121919"/>
              <a:gd name="T1" fmla="*/ 70196 h 405764"/>
              <a:gd name="T2" fmla="*/ 20953 w 121919"/>
              <a:gd name="T3" fmla="*/ 0 h 405764"/>
              <a:gd name="T4" fmla="*/ 0 60000 65536"/>
              <a:gd name="T5" fmla="*/ 0 60000 65536"/>
            </a:gdLst>
            <a:ahLst/>
            <a:cxnLst>
              <a:cxn ang="T4">
                <a:pos x="T0" y="T1"/>
              </a:cxn>
              <a:cxn ang="T5">
                <a:pos x="T2" y="T3"/>
              </a:cxn>
            </a:cxnLst>
            <a:rect l="0" t="0" r="r" b="b"/>
            <a:pathLst>
              <a:path w="121919" h="405764">
                <a:moveTo>
                  <a:pt x="0" y="405274"/>
                </a:moveTo>
                <a:lnTo>
                  <a:pt x="121916" y="0"/>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5029" name="object 101">
            <a:extLst>
              <a:ext uri="{FF2B5EF4-FFF2-40B4-BE49-F238E27FC236}">
                <a16:creationId xmlns:a16="http://schemas.microsoft.com/office/drawing/2014/main" id="{7C2B83E3-0D55-4455-9BFA-F34C25A194D6}"/>
              </a:ext>
            </a:extLst>
          </p:cNvPr>
          <p:cNvSpPr>
            <a:spLocks/>
          </p:cNvSpPr>
          <p:nvPr/>
        </p:nvSpPr>
        <p:spPr bwMode="auto">
          <a:xfrm>
            <a:off x="3663950" y="2859088"/>
            <a:ext cx="23813" cy="82550"/>
          </a:xfrm>
          <a:custGeom>
            <a:avLst/>
            <a:gdLst>
              <a:gd name="T0" fmla="*/ 4729 w 35560"/>
              <a:gd name="T1" fmla="*/ 0 h 116839"/>
              <a:gd name="T2" fmla="*/ 0 w 35560"/>
              <a:gd name="T3" fmla="*/ 20555 h 116839"/>
              <a:gd name="T4" fmla="*/ 0 60000 65536"/>
              <a:gd name="T5" fmla="*/ 0 60000 65536"/>
            </a:gdLst>
            <a:ahLst/>
            <a:cxnLst>
              <a:cxn ang="T4">
                <a:pos x="T0" y="T1"/>
              </a:cxn>
              <a:cxn ang="T5">
                <a:pos x="T2" y="T3"/>
              </a:cxn>
            </a:cxnLst>
            <a:rect l="0" t="0" r="r" b="b"/>
            <a:pathLst>
              <a:path w="35560" h="116839">
                <a:moveTo>
                  <a:pt x="35120" y="0"/>
                </a:moveTo>
                <a:lnTo>
                  <a:pt x="0" y="116752"/>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5030" name="object 102">
            <a:extLst>
              <a:ext uri="{FF2B5EF4-FFF2-40B4-BE49-F238E27FC236}">
                <a16:creationId xmlns:a16="http://schemas.microsoft.com/office/drawing/2014/main" id="{EBDDD40A-B44C-4794-8B30-BA045288BEC7}"/>
              </a:ext>
            </a:extLst>
          </p:cNvPr>
          <p:cNvSpPr>
            <a:spLocks/>
          </p:cNvSpPr>
          <p:nvPr/>
        </p:nvSpPr>
        <p:spPr bwMode="auto">
          <a:xfrm>
            <a:off x="3632200" y="2859088"/>
            <a:ext cx="61913" cy="92075"/>
          </a:xfrm>
          <a:custGeom>
            <a:avLst/>
            <a:gdLst>
              <a:gd name="T0" fmla="*/ 0 w 87630"/>
              <a:gd name="T1" fmla="*/ 18339 h 130175"/>
              <a:gd name="T2" fmla="*/ 13891 w 87630"/>
              <a:gd name="T3" fmla="*/ 0 h 130175"/>
              <a:gd name="T4" fmla="*/ 15416 w 87630"/>
              <a:gd name="T5" fmla="*/ 23002 h 130175"/>
              <a:gd name="T6" fmla="*/ 0 60000 65536"/>
              <a:gd name="T7" fmla="*/ 0 60000 65536"/>
              <a:gd name="T8" fmla="*/ 0 60000 65536"/>
            </a:gdLst>
            <a:ahLst/>
            <a:cxnLst>
              <a:cxn ang="T6">
                <a:pos x="T0" y="T1"/>
              </a:cxn>
              <a:cxn ang="T7">
                <a:pos x="T2" y="T3"/>
              </a:cxn>
              <a:cxn ang="T8">
                <a:pos x="T4" y="T5"/>
              </a:cxn>
            </a:cxnLst>
            <a:rect l="0" t="0" r="r" b="b"/>
            <a:pathLst>
              <a:path w="87630" h="130175">
                <a:moveTo>
                  <a:pt x="0" y="103581"/>
                </a:moveTo>
                <a:lnTo>
                  <a:pt x="78902" y="0"/>
                </a:lnTo>
                <a:lnTo>
                  <a:pt x="87562" y="129922"/>
                </a:lnTo>
              </a:path>
            </a:pathLst>
          </a:custGeom>
          <a:noFill/>
          <a:ln w="2539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5031" name="object 103">
            <a:extLst>
              <a:ext uri="{FF2B5EF4-FFF2-40B4-BE49-F238E27FC236}">
                <a16:creationId xmlns:a16="http://schemas.microsoft.com/office/drawing/2014/main" id="{AB130F53-287A-4494-B190-80304B27784E}"/>
              </a:ext>
            </a:extLst>
          </p:cNvPr>
          <p:cNvSpPr>
            <a:spLocks noChangeArrowheads="1"/>
          </p:cNvSpPr>
          <p:nvPr/>
        </p:nvSpPr>
        <p:spPr bwMode="auto">
          <a:xfrm>
            <a:off x="7026275" y="1685925"/>
            <a:ext cx="1143000" cy="1214438"/>
          </a:xfrm>
          <a:prstGeom prst="rect">
            <a:avLst/>
          </a:prstGeom>
          <a:blipFill dpi="0" rotWithShape="1">
            <a:blip r:embed="rId4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5032" name="object 104">
            <a:extLst>
              <a:ext uri="{FF2B5EF4-FFF2-40B4-BE49-F238E27FC236}">
                <a16:creationId xmlns:a16="http://schemas.microsoft.com/office/drawing/2014/main" id="{B8A98A87-D1AE-48A3-B9CD-1908552FD409}"/>
              </a:ext>
            </a:extLst>
          </p:cNvPr>
          <p:cNvSpPr>
            <a:spLocks/>
          </p:cNvSpPr>
          <p:nvPr/>
        </p:nvSpPr>
        <p:spPr bwMode="auto">
          <a:xfrm>
            <a:off x="7081838" y="1720850"/>
            <a:ext cx="1035050" cy="1101725"/>
          </a:xfrm>
          <a:custGeom>
            <a:avLst/>
            <a:gdLst>
              <a:gd name="T0" fmla="*/ 177745 w 1470659"/>
              <a:gd name="T1" fmla="*/ 0 h 1567814"/>
              <a:gd name="T2" fmla="*/ 76176 w 1470659"/>
              <a:gd name="T3" fmla="*/ 0 h 1567814"/>
              <a:gd name="T4" fmla="*/ 0 w 1470659"/>
              <a:gd name="T5" fmla="*/ 80563 h 1567814"/>
              <a:gd name="T6" fmla="*/ 0 w 1470659"/>
              <a:gd name="T7" fmla="*/ 187983 h 1567814"/>
              <a:gd name="T8" fmla="*/ 76176 w 1470659"/>
              <a:gd name="T9" fmla="*/ 268547 h 1567814"/>
              <a:gd name="T10" fmla="*/ 177745 w 1470659"/>
              <a:gd name="T11" fmla="*/ 268547 h 1567814"/>
              <a:gd name="T12" fmla="*/ 253921 w 1470659"/>
              <a:gd name="T13" fmla="*/ 187983 h 1567814"/>
              <a:gd name="T14" fmla="*/ 253921 w 1470659"/>
              <a:gd name="T15" fmla="*/ 80563 h 1567814"/>
              <a:gd name="T16" fmla="*/ 177745 w 1470659"/>
              <a:gd name="T17" fmla="*/ 0 h 15678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70659" h="1567814">
                <a:moveTo>
                  <a:pt x="1029319" y="0"/>
                </a:moveTo>
                <a:lnTo>
                  <a:pt x="441137" y="0"/>
                </a:lnTo>
                <a:lnTo>
                  <a:pt x="0" y="470162"/>
                </a:lnTo>
                <a:lnTo>
                  <a:pt x="0" y="1097046"/>
                </a:lnTo>
                <a:lnTo>
                  <a:pt x="441137" y="1567209"/>
                </a:lnTo>
                <a:lnTo>
                  <a:pt x="1029319" y="1567209"/>
                </a:lnTo>
                <a:lnTo>
                  <a:pt x="1470456" y="1097046"/>
                </a:lnTo>
                <a:lnTo>
                  <a:pt x="1470456" y="470162"/>
                </a:lnTo>
                <a:lnTo>
                  <a:pt x="10293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5033" name="object 105">
            <a:extLst>
              <a:ext uri="{FF2B5EF4-FFF2-40B4-BE49-F238E27FC236}">
                <a16:creationId xmlns:a16="http://schemas.microsoft.com/office/drawing/2014/main" id="{DD49AB5C-D0FF-4863-A61D-0AFA398AF7D5}"/>
              </a:ext>
            </a:extLst>
          </p:cNvPr>
          <p:cNvSpPr>
            <a:spLocks/>
          </p:cNvSpPr>
          <p:nvPr/>
        </p:nvSpPr>
        <p:spPr bwMode="auto">
          <a:xfrm>
            <a:off x="7080250" y="1722438"/>
            <a:ext cx="1036638" cy="1098550"/>
          </a:xfrm>
          <a:custGeom>
            <a:avLst/>
            <a:gdLst>
              <a:gd name="T0" fmla="*/ 76633 w 1473200"/>
              <a:gd name="T1" fmla="*/ 0 h 1562100"/>
              <a:gd name="T2" fmla="*/ 178104 w 1473200"/>
              <a:gd name="T3" fmla="*/ 0 h 1562100"/>
              <a:gd name="T4" fmla="*/ 254149 w 1473200"/>
              <a:gd name="T5" fmla="*/ 80562 h 1562100"/>
              <a:gd name="T6" fmla="*/ 254149 w 1473200"/>
              <a:gd name="T7" fmla="*/ 188393 h 1562100"/>
              <a:gd name="T8" fmla="*/ 178104 w 1473200"/>
              <a:gd name="T9" fmla="*/ 268698 h 1562100"/>
              <a:gd name="T10" fmla="*/ 76633 w 1473200"/>
              <a:gd name="T11" fmla="*/ 268698 h 1562100"/>
              <a:gd name="T12" fmla="*/ 0 w 1473200"/>
              <a:gd name="T13" fmla="*/ 188393 h 1562100"/>
              <a:gd name="T14" fmla="*/ 0 w 1473200"/>
              <a:gd name="T15" fmla="*/ 80562 h 1562100"/>
              <a:gd name="T16" fmla="*/ 76633 w 1473200"/>
              <a:gd name="T17" fmla="*/ 0 h 15621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73200" h="1562100">
                <a:moveTo>
                  <a:pt x="444214" y="0"/>
                </a:moveTo>
                <a:lnTo>
                  <a:pt x="1032396" y="0"/>
                </a:lnTo>
                <a:lnTo>
                  <a:pt x="1473200" y="468358"/>
                </a:lnTo>
                <a:lnTo>
                  <a:pt x="1473200" y="1095241"/>
                </a:lnTo>
                <a:lnTo>
                  <a:pt x="1032396" y="1562100"/>
                </a:lnTo>
                <a:lnTo>
                  <a:pt x="444214" y="1562100"/>
                </a:lnTo>
                <a:lnTo>
                  <a:pt x="0" y="1095241"/>
                </a:lnTo>
                <a:lnTo>
                  <a:pt x="0" y="468358"/>
                </a:lnTo>
                <a:lnTo>
                  <a:pt x="444214" y="0"/>
                </a:lnTo>
                <a:close/>
              </a:path>
            </a:pathLst>
          </a:custGeom>
          <a:noFill/>
          <a:ln w="25400">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5034" name="object 106">
            <a:extLst>
              <a:ext uri="{FF2B5EF4-FFF2-40B4-BE49-F238E27FC236}">
                <a16:creationId xmlns:a16="http://schemas.microsoft.com/office/drawing/2014/main" id="{6422C88C-C7A7-43E7-899C-211B9B3DB01D}"/>
              </a:ext>
            </a:extLst>
          </p:cNvPr>
          <p:cNvSpPr>
            <a:spLocks noChangeArrowheads="1"/>
          </p:cNvSpPr>
          <p:nvPr/>
        </p:nvSpPr>
        <p:spPr bwMode="auto">
          <a:xfrm>
            <a:off x="7910513" y="2562225"/>
            <a:ext cx="554037" cy="596900"/>
          </a:xfrm>
          <a:prstGeom prst="rect">
            <a:avLst/>
          </a:prstGeom>
          <a:blipFill dpi="0" rotWithShape="1">
            <a:blip r:embed="rId4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5035" name="object 107">
            <a:extLst>
              <a:ext uri="{FF2B5EF4-FFF2-40B4-BE49-F238E27FC236}">
                <a16:creationId xmlns:a16="http://schemas.microsoft.com/office/drawing/2014/main" id="{C1C926C2-C23E-4D7B-85FC-C8254BB880E0}"/>
              </a:ext>
            </a:extLst>
          </p:cNvPr>
          <p:cNvSpPr>
            <a:spLocks/>
          </p:cNvSpPr>
          <p:nvPr/>
        </p:nvSpPr>
        <p:spPr bwMode="auto">
          <a:xfrm>
            <a:off x="8059738" y="2733675"/>
            <a:ext cx="344487" cy="344488"/>
          </a:xfrm>
          <a:custGeom>
            <a:avLst/>
            <a:gdLst>
              <a:gd name="T0" fmla="*/ 84789 w 488950"/>
              <a:gd name="T1" fmla="*/ 83927 h 490220"/>
              <a:gd name="T2" fmla="*/ 0 w 488950"/>
              <a:gd name="T3" fmla="*/ 0 h 490220"/>
              <a:gd name="T4" fmla="*/ 0 60000 65536"/>
              <a:gd name="T5" fmla="*/ 0 60000 65536"/>
            </a:gdLst>
            <a:ahLst/>
            <a:cxnLst>
              <a:cxn ang="T4">
                <a:pos x="T0" y="T1"/>
              </a:cxn>
              <a:cxn ang="T5">
                <a:pos x="T2" y="T3"/>
              </a:cxn>
            </a:cxnLst>
            <a:rect l="0" t="0" r="r" b="b"/>
            <a:pathLst>
              <a:path w="488950" h="490220">
                <a:moveTo>
                  <a:pt x="488425" y="489760"/>
                </a:moveTo>
                <a:lnTo>
                  <a:pt x="0" y="0"/>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5036" name="object 108">
            <a:extLst>
              <a:ext uri="{FF2B5EF4-FFF2-40B4-BE49-F238E27FC236}">
                <a16:creationId xmlns:a16="http://schemas.microsoft.com/office/drawing/2014/main" id="{60B1C213-0916-497A-86A3-4CE2B665FCCA}"/>
              </a:ext>
            </a:extLst>
          </p:cNvPr>
          <p:cNvSpPr>
            <a:spLocks/>
          </p:cNvSpPr>
          <p:nvPr/>
        </p:nvSpPr>
        <p:spPr bwMode="auto">
          <a:xfrm>
            <a:off x="7999413" y="2673350"/>
            <a:ext cx="60325" cy="60325"/>
          </a:xfrm>
          <a:custGeom>
            <a:avLst/>
            <a:gdLst>
              <a:gd name="T0" fmla="*/ 0 w 86359"/>
              <a:gd name="T1" fmla="*/ 0 h 86360"/>
              <a:gd name="T2" fmla="*/ 14319 w 86359"/>
              <a:gd name="T3" fmla="*/ 14358 h 86360"/>
              <a:gd name="T4" fmla="*/ 0 60000 65536"/>
              <a:gd name="T5" fmla="*/ 0 60000 65536"/>
            </a:gdLst>
            <a:ahLst/>
            <a:cxnLst>
              <a:cxn ang="T4">
                <a:pos x="T0" y="T1"/>
              </a:cxn>
              <a:cxn ang="T5">
                <a:pos x="T2" y="T3"/>
              </a:cxn>
            </a:cxnLst>
            <a:rect l="0" t="0" r="r" b="b"/>
            <a:pathLst>
              <a:path w="86359" h="86360">
                <a:moveTo>
                  <a:pt x="0" y="0"/>
                </a:moveTo>
                <a:lnTo>
                  <a:pt x="86093" y="86328"/>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5037" name="object 109">
            <a:extLst>
              <a:ext uri="{FF2B5EF4-FFF2-40B4-BE49-F238E27FC236}">
                <a16:creationId xmlns:a16="http://schemas.microsoft.com/office/drawing/2014/main" id="{A506F808-88E3-46F7-90CF-D2A7FC79EE5B}"/>
              </a:ext>
            </a:extLst>
          </p:cNvPr>
          <p:cNvSpPr>
            <a:spLocks/>
          </p:cNvSpPr>
          <p:nvPr/>
        </p:nvSpPr>
        <p:spPr bwMode="auto">
          <a:xfrm>
            <a:off x="7999413" y="2673350"/>
            <a:ext cx="84137" cy="82550"/>
          </a:xfrm>
          <a:custGeom>
            <a:avLst/>
            <a:gdLst>
              <a:gd name="T0" fmla="*/ 9594 w 118745"/>
              <a:gd name="T1" fmla="*/ 19259 h 118745"/>
              <a:gd name="T2" fmla="*/ 0 w 118745"/>
              <a:gd name="T3" fmla="*/ 0 h 118745"/>
              <a:gd name="T4" fmla="*/ 21157 w 118745"/>
              <a:gd name="T5" fmla="*/ 8775 h 118745"/>
              <a:gd name="T6" fmla="*/ 0 60000 65536"/>
              <a:gd name="T7" fmla="*/ 0 60000 65536"/>
              <a:gd name="T8" fmla="*/ 0 60000 65536"/>
            </a:gdLst>
            <a:ahLst/>
            <a:cxnLst>
              <a:cxn ang="T6">
                <a:pos x="T0" y="T1"/>
              </a:cxn>
              <a:cxn ang="T7">
                <a:pos x="T2" y="T3"/>
              </a:cxn>
              <a:cxn ang="T8">
                <a:pos x="T4" y="T5"/>
              </a:cxn>
            </a:cxnLst>
            <a:rect l="0" t="0" r="r" b="b"/>
            <a:pathLst>
              <a:path w="118745" h="118745">
                <a:moveTo>
                  <a:pt x="53719" y="118612"/>
                </a:moveTo>
                <a:lnTo>
                  <a:pt x="0" y="0"/>
                </a:lnTo>
                <a:lnTo>
                  <a:pt x="118465" y="54043"/>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5038" name="object 110">
            <a:extLst>
              <a:ext uri="{FF2B5EF4-FFF2-40B4-BE49-F238E27FC236}">
                <a16:creationId xmlns:a16="http://schemas.microsoft.com/office/drawing/2014/main" id="{0432B1DA-F9A4-4078-9F0F-FE990280DB76}"/>
              </a:ext>
            </a:extLst>
          </p:cNvPr>
          <p:cNvSpPr>
            <a:spLocks noChangeArrowheads="1"/>
          </p:cNvSpPr>
          <p:nvPr/>
        </p:nvSpPr>
        <p:spPr bwMode="auto">
          <a:xfrm>
            <a:off x="7240588" y="2749550"/>
            <a:ext cx="376237" cy="561975"/>
          </a:xfrm>
          <a:prstGeom prst="rect">
            <a:avLst/>
          </a:prstGeom>
          <a:blipFill dpi="0" rotWithShape="1">
            <a:blip r:embed="rId4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5039" name="object 111">
            <a:extLst>
              <a:ext uri="{FF2B5EF4-FFF2-40B4-BE49-F238E27FC236}">
                <a16:creationId xmlns:a16="http://schemas.microsoft.com/office/drawing/2014/main" id="{445593F6-5EE2-4682-B296-C9CC51C5D6AF}"/>
              </a:ext>
            </a:extLst>
          </p:cNvPr>
          <p:cNvSpPr>
            <a:spLocks/>
          </p:cNvSpPr>
          <p:nvPr/>
        </p:nvSpPr>
        <p:spPr bwMode="auto">
          <a:xfrm>
            <a:off x="7312025" y="2941638"/>
            <a:ext cx="85725" cy="285750"/>
          </a:xfrm>
          <a:custGeom>
            <a:avLst/>
            <a:gdLst>
              <a:gd name="T0" fmla="*/ 0 w 121920"/>
              <a:gd name="T1" fmla="*/ 70196 h 405764"/>
              <a:gd name="T2" fmla="*/ 20952 w 121920"/>
              <a:gd name="T3" fmla="*/ 0 h 405764"/>
              <a:gd name="T4" fmla="*/ 0 60000 65536"/>
              <a:gd name="T5" fmla="*/ 0 60000 65536"/>
            </a:gdLst>
            <a:ahLst/>
            <a:cxnLst>
              <a:cxn ang="T4">
                <a:pos x="T0" y="T1"/>
              </a:cxn>
              <a:cxn ang="T5">
                <a:pos x="T2" y="T3"/>
              </a:cxn>
            </a:cxnLst>
            <a:rect l="0" t="0" r="r" b="b"/>
            <a:pathLst>
              <a:path w="121920" h="405764">
                <a:moveTo>
                  <a:pt x="0" y="405274"/>
                </a:moveTo>
                <a:lnTo>
                  <a:pt x="121916" y="0"/>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5040" name="object 112">
            <a:extLst>
              <a:ext uri="{FF2B5EF4-FFF2-40B4-BE49-F238E27FC236}">
                <a16:creationId xmlns:a16="http://schemas.microsoft.com/office/drawing/2014/main" id="{572CD5BD-6FA3-42E0-870D-B0CE25E87BD8}"/>
              </a:ext>
            </a:extLst>
          </p:cNvPr>
          <p:cNvSpPr>
            <a:spLocks/>
          </p:cNvSpPr>
          <p:nvPr/>
        </p:nvSpPr>
        <p:spPr bwMode="auto">
          <a:xfrm>
            <a:off x="7397750" y="2859088"/>
            <a:ext cx="25400" cy="82550"/>
          </a:xfrm>
          <a:custGeom>
            <a:avLst/>
            <a:gdLst>
              <a:gd name="T0" fmla="*/ 6531 w 35559"/>
              <a:gd name="T1" fmla="*/ 0 h 116839"/>
              <a:gd name="T2" fmla="*/ 0 w 35559"/>
              <a:gd name="T3" fmla="*/ 20555 h 116839"/>
              <a:gd name="T4" fmla="*/ 0 60000 65536"/>
              <a:gd name="T5" fmla="*/ 0 60000 65536"/>
            </a:gdLst>
            <a:ahLst/>
            <a:cxnLst>
              <a:cxn ang="T4">
                <a:pos x="T0" y="T1"/>
              </a:cxn>
              <a:cxn ang="T5">
                <a:pos x="T2" y="T3"/>
              </a:cxn>
            </a:cxnLst>
            <a:rect l="0" t="0" r="r" b="b"/>
            <a:pathLst>
              <a:path w="35559" h="116839">
                <a:moveTo>
                  <a:pt x="35120" y="0"/>
                </a:moveTo>
                <a:lnTo>
                  <a:pt x="0" y="116752"/>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5041" name="object 113">
            <a:extLst>
              <a:ext uri="{FF2B5EF4-FFF2-40B4-BE49-F238E27FC236}">
                <a16:creationId xmlns:a16="http://schemas.microsoft.com/office/drawing/2014/main" id="{2A7CD241-40B3-4C25-A3B6-B5E1E7B6052B}"/>
              </a:ext>
            </a:extLst>
          </p:cNvPr>
          <p:cNvSpPr>
            <a:spLocks/>
          </p:cNvSpPr>
          <p:nvPr/>
        </p:nvSpPr>
        <p:spPr bwMode="auto">
          <a:xfrm>
            <a:off x="7367588" y="2859088"/>
            <a:ext cx="61912" cy="92075"/>
          </a:xfrm>
          <a:custGeom>
            <a:avLst/>
            <a:gdLst>
              <a:gd name="T0" fmla="*/ 0 w 87629"/>
              <a:gd name="T1" fmla="*/ 18339 h 130175"/>
              <a:gd name="T2" fmla="*/ 13890 w 87629"/>
              <a:gd name="T3" fmla="*/ 0 h 130175"/>
              <a:gd name="T4" fmla="*/ 15415 w 87629"/>
              <a:gd name="T5" fmla="*/ 23002 h 130175"/>
              <a:gd name="T6" fmla="*/ 0 60000 65536"/>
              <a:gd name="T7" fmla="*/ 0 60000 65536"/>
              <a:gd name="T8" fmla="*/ 0 60000 65536"/>
            </a:gdLst>
            <a:ahLst/>
            <a:cxnLst>
              <a:cxn ang="T6">
                <a:pos x="T0" y="T1"/>
              </a:cxn>
              <a:cxn ang="T7">
                <a:pos x="T2" y="T3"/>
              </a:cxn>
              <a:cxn ang="T8">
                <a:pos x="T4" y="T5"/>
              </a:cxn>
            </a:cxnLst>
            <a:rect l="0" t="0" r="r" b="b"/>
            <a:pathLst>
              <a:path w="87629" h="130175">
                <a:moveTo>
                  <a:pt x="0" y="103581"/>
                </a:moveTo>
                <a:lnTo>
                  <a:pt x="78902" y="0"/>
                </a:lnTo>
                <a:lnTo>
                  <a:pt x="87563" y="129922"/>
                </a:lnTo>
              </a:path>
            </a:pathLst>
          </a:custGeom>
          <a:noFill/>
          <a:ln w="2539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5042" name="object 114">
            <a:extLst>
              <a:ext uri="{FF2B5EF4-FFF2-40B4-BE49-F238E27FC236}">
                <a16:creationId xmlns:a16="http://schemas.microsoft.com/office/drawing/2014/main" id="{EC09FB3C-2F8F-44A9-B077-40BC558CA7C8}"/>
              </a:ext>
            </a:extLst>
          </p:cNvPr>
          <p:cNvSpPr>
            <a:spLocks/>
          </p:cNvSpPr>
          <p:nvPr/>
        </p:nvSpPr>
        <p:spPr bwMode="auto">
          <a:xfrm>
            <a:off x="6975475" y="3679825"/>
            <a:ext cx="361950" cy="212725"/>
          </a:xfrm>
          <a:custGeom>
            <a:avLst/>
            <a:gdLst>
              <a:gd name="T0" fmla="*/ 0 w 513079"/>
              <a:gd name="T1" fmla="*/ 0 h 303529"/>
              <a:gd name="T2" fmla="*/ 89628 w 513079"/>
              <a:gd name="T3" fmla="*/ 0 h 303529"/>
              <a:gd name="T4" fmla="*/ 89628 w 513079"/>
              <a:gd name="T5" fmla="*/ 51279 h 303529"/>
              <a:gd name="T6" fmla="*/ 0 w 513079"/>
              <a:gd name="T7" fmla="*/ 51279 h 303529"/>
              <a:gd name="T8" fmla="*/ 0 w 513079"/>
              <a:gd name="T9" fmla="*/ 0 h 3035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3079" h="303529">
                <a:moveTo>
                  <a:pt x="0" y="0"/>
                </a:moveTo>
                <a:lnTo>
                  <a:pt x="513007" y="0"/>
                </a:lnTo>
                <a:lnTo>
                  <a:pt x="513007" y="303282"/>
                </a:lnTo>
                <a:lnTo>
                  <a:pt x="0" y="30328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5043" name="object 115">
            <a:extLst>
              <a:ext uri="{FF2B5EF4-FFF2-40B4-BE49-F238E27FC236}">
                <a16:creationId xmlns:a16="http://schemas.microsoft.com/office/drawing/2014/main" id="{0B10E5A0-90D9-44B4-A51B-E9AB2F06F5BB}"/>
              </a:ext>
            </a:extLst>
          </p:cNvPr>
          <p:cNvSpPr>
            <a:spLocks/>
          </p:cNvSpPr>
          <p:nvPr/>
        </p:nvSpPr>
        <p:spPr bwMode="auto">
          <a:xfrm>
            <a:off x="6973888" y="3678238"/>
            <a:ext cx="365125" cy="214312"/>
          </a:xfrm>
          <a:custGeom>
            <a:avLst/>
            <a:gdLst>
              <a:gd name="T0" fmla="*/ 0 w 520700"/>
              <a:gd name="T1" fmla="*/ 0 h 304800"/>
              <a:gd name="T2" fmla="*/ 88279 w 520700"/>
              <a:gd name="T3" fmla="*/ 0 h 304800"/>
              <a:gd name="T4" fmla="*/ 88279 w 520700"/>
              <a:gd name="T5" fmla="*/ 52381 h 304800"/>
              <a:gd name="T6" fmla="*/ 0 w 520700"/>
              <a:gd name="T7" fmla="*/ 52381 h 304800"/>
              <a:gd name="T8" fmla="*/ 0 w 520700"/>
              <a:gd name="T9" fmla="*/ 0 h 304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0700" h="304800">
                <a:moveTo>
                  <a:pt x="0" y="0"/>
                </a:moveTo>
                <a:lnTo>
                  <a:pt x="520700" y="0"/>
                </a:lnTo>
                <a:lnTo>
                  <a:pt x="520700" y="304800"/>
                </a:lnTo>
                <a:lnTo>
                  <a:pt x="0" y="304800"/>
                </a:lnTo>
                <a:lnTo>
                  <a:pt x="0" y="0"/>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5044" name="object 116">
            <a:extLst>
              <a:ext uri="{FF2B5EF4-FFF2-40B4-BE49-F238E27FC236}">
                <a16:creationId xmlns:a16="http://schemas.microsoft.com/office/drawing/2014/main" id="{B7E93399-60B8-4D34-BD55-8BF18EBCA3A4}"/>
              </a:ext>
            </a:extLst>
          </p:cNvPr>
          <p:cNvSpPr>
            <a:spLocks/>
          </p:cNvSpPr>
          <p:nvPr/>
        </p:nvSpPr>
        <p:spPr bwMode="auto">
          <a:xfrm>
            <a:off x="6931025" y="3724275"/>
            <a:ext cx="90488" cy="0"/>
          </a:xfrm>
          <a:custGeom>
            <a:avLst/>
            <a:gdLst>
              <a:gd name="T0" fmla="*/ 0 w 128270"/>
              <a:gd name="T1" fmla="*/ 22376 w 128270"/>
              <a:gd name="T2" fmla="*/ 0 60000 65536"/>
              <a:gd name="T3" fmla="*/ 0 60000 65536"/>
            </a:gdLst>
            <a:ahLst/>
            <a:cxnLst>
              <a:cxn ang="T2">
                <a:pos x="T0" y="0"/>
              </a:cxn>
              <a:cxn ang="T3">
                <a:pos x="T1" y="0"/>
              </a:cxn>
            </a:cxnLst>
            <a:rect l="0" t="0" r="r" b="b"/>
            <a:pathLst>
              <a:path w="128270">
                <a:moveTo>
                  <a:pt x="0" y="0"/>
                </a:moveTo>
                <a:lnTo>
                  <a:pt x="128071" y="0"/>
                </a:lnTo>
              </a:path>
            </a:pathLst>
          </a:custGeom>
          <a:noFill/>
          <a:ln w="45397">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5045" name="object 117">
            <a:extLst>
              <a:ext uri="{FF2B5EF4-FFF2-40B4-BE49-F238E27FC236}">
                <a16:creationId xmlns:a16="http://schemas.microsoft.com/office/drawing/2014/main" id="{92C9AA06-3120-4C92-81EE-878F0BBE07AD}"/>
              </a:ext>
            </a:extLst>
          </p:cNvPr>
          <p:cNvSpPr>
            <a:spLocks/>
          </p:cNvSpPr>
          <p:nvPr/>
        </p:nvSpPr>
        <p:spPr bwMode="auto">
          <a:xfrm>
            <a:off x="6927850" y="3705225"/>
            <a:ext cx="90488" cy="34925"/>
          </a:xfrm>
          <a:custGeom>
            <a:avLst/>
            <a:gdLst>
              <a:gd name="T0" fmla="*/ 0 w 127000"/>
              <a:gd name="T1" fmla="*/ 0 h 50800"/>
              <a:gd name="T2" fmla="*/ 23320 w 127000"/>
              <a:gd name="T3" fmla="*/ 0 h 50800"/>
              <a:gd name="T4" fmla="*/ 23320 w 127000"/>
              <a:gd name="T5" fmla="*/ 7802 h 50800"/>
              <a:gd name="T6" fmla="*/ 0 w 127000"/>
              <a:gd name="T7" fmla="*/ 7802 h 50800"/>
              <a:gd name="T8" fmla="*/ 0 w 127000"/>
              <a:gd name="T9" fmla="*/ 0 h 50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7000" h="50800">
                <a:moveTo>
                  <a:pt x="0" y="0"/>
                </a:moveTo>
                <a:lnTo>
                  <a:pt x="127000" y="0"/>
                </a:lnTo>
                <a:lnTo>
                  <a:pt x="127000" y="50800"/>
                </a:lnTo>
                <a:lnTo>
                  <a:pt x="0" y="50800"/>
                </a:lnTo>
                <a:lnTo>
                  <a:pt x="0" y="0"/>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5046" name="object 118">
            <a:extLst>
              <a:ext uri="{FF2B5EF4-FFF2-40B4-BE49-F238E27FC236}">
                <a16:creationId xmlns:a16="http://schemas.microsoft.com/office/drawing/2014/main" id="{B0D1802A-8270-4D0F-B94D-72514DEFC760}"/>
              </a:ext>
            </a:extLst>
          </p:cNvPr>
          <p:cNvSpPr>
            <a:spLocks/>
          </p:cNvSpPr>
          <p:nvPr/>
        </p:nvSpPr>
        <p:spPr bwMode="auto">
          <a:xfrm>
            <a:off x="6919913" y="3789363"/>
            <a:ext cx="106362" cy="0"/>
          </a:xfrm>
          <a:custGeom>
            <a:avLst/>
            <a:gdLst>
              <a:gd name="T0" fmla="*/ 0 w 152400"/>
              <a:gd name="T1" fmla="*/ 25234 w 152400"/>
              <a:gd name="T2" fmla="*/ 0 60000 65536"/>
              <a:gd name="T3" fmla="*/ 0 60000 65536"/>
            </a:gdLst>
            <a:ahLst/>
            <a:cxnLst>
              <a:cxn ang="T2">
                <a:pos x="T0" y="0"/>
              </a:cxn>
              <a:cxn ang="T3">
                <a:pos x="T1" y="0"/>
              </a:cxn>
            </a:cxnLst>
            <a:rect l="0" t="0" r="r" b="b"/>
            <a:pathLst>
              <a:path w="152400">
                <a:moveTo>
                  <a:pt x="0" y="0"/>
                </a:moveTo>
                <a:lnTo>
                  <a:pt x="152400" y="0"/>
                </a:lnTo>
              </a:path>
            </a:pathLst>
          </a:custGeom>
          <a:noFill/>
          <a:ln w="635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5047" name="object 119">
            <a:extLst>
              <a:ext uri="{FF2B5EF4-FFF2-40B4-BE49-F238E27FC236}">
                <a16:creationId xmlns:a16="http://schemas.microsoft.com/office/drawing/2014/main" id="{0F76E3A9-F337-4986-8E76-27D6D5DA39BD}"/>
              </a:ext>
            </a:extLst>
          </p:cNvPr>
          <p:cNvSpPr>
            <a:spLocks noChangeArrowheads="1"/>
          </p:cNvSpPr>
          <p:nvPr/>
        </p:nvSpPr>
        <p:spPr bwMode="auto">
          <a:xfrm>
            <a:off x="7100888" y="3717925"/>
            <a:ext cx="117475" cy="141288"/>
          </a:xfrm>
          <a:prstGeom prst="rect">
            <a:avLst/>
          </a:prstGeom>
          <a:blipFill dpi="0" rotWithShape="1">
            <a:blip r:embed="rId5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5048" name="object 120">
            <a:extLst>
              <a:ext uri="{FF2B5EF4-FFF2-40B4-BE49-F238E27FC236}">
                <a16:creationId xmlns:a16="http://schemas.microsoft.com/office/drawing/2014/main" id="{B05E8325-9D56-4989-A0F6-BC0F33EE235C}"/>
              </a:ext>
            </a:extLst>
          </p:cNvPr>
          <p:cNvSpPr>
            <a:spLocks/>
          </p:cNvSpPr>
          <p:nvPr/>
        </p:nvSpPr>
        <p:spPr bwMode="auto">
          <a:xfrm>
            <a:off x="7308850" y="2079625"/>
            <a:ext cx="601663" cy="384175"/>
          </a:xfrm>
          <a:custGeom>
            <a:avLst/>
            <a:gdLst>
              <a:gd name="T0" fmla="*/ 0 w 855345"/>
              <a:gd name="T1" fmla="*/ 0 h 546735"/>
              <a:gd name="T2" fmla="*/ 147246 w 855345"/>
              <a:gd name="T3" fmla="*/ 0 h 546735"/>
              <a:gd name="T4" fmla="*/ 147246 w 855345"/>
              <a:gd name="T5" fmla="*/ 93566 h 546735"/>
              <a:gd name="T6" fmla="*/ 0 w 855345"/>
              <a:gd name="T7" fmla="*/ 93566 h 546735"/>
              <a:gd name="T8" fmla="*/ 0 w 855345"/>
              <a:gd name="T9" fmla="*/ 0 h 5467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55345" h="546735">
                <a:moveTo>
                  <a:pt x="0" y="0"/>
                </a:moveTo>
                <a:lnTo>
                  <a:pt x="855036" y="0"/>
                </a:lnTo>
                <a:lnTo>
                  <a:pt x="855036" y="546206"/>
                </a:lnTo>
                <a:lnTo>
                  <a:pt x="0" y="546206"/>
                </a:lnTo>
                <a:lnTo>
                  <a:pt x="0" y="0"/>
                </a:lnTo>
                <a:close/>
              </a:path>
            </a:pathLst>
          </a:custGeom>
          <a:solidFill>
            <a:srgbClr val="FADCC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5049" name="object 121">
            <a:extLst>
              <a:ext uri="{FF2B5EF4-FFF2-40B4-BE49-F238E27FC236}">
                <a16:creationId xmlns:a16="http://schemas.microsoft.com/office/drawing/2014/main" id="{AB51C598-D028-4F71-BBF0-69DFA2D2151D}"/>
              </a:ext>
            </a:extLst>
          </p:cNvPr>
          <p:cNvSpPr>
            <a:spLocks/>
          </p:cNvSpPr>
          <p:nvPr/>
        </p:nvSpPr>
        <p:spPr bwMode="auto">
          <a:xfrm>
            <a:off x="7312025" y="2079625"/>
            <a:ext cx="598488" cy="384175"/>
          </a:xfrm>
          <a:custGeom>
            <a:avLst/>
            <a:gdLst>
              <a:gd name="T0" fmla="*/ 0 w 850900"/>
              <a:gd name="T1" fmla="*/ 0 h 546100"/>
              <a:gd name="T2" fmla="*/ 146474 w 850900"/>
              <a:gd name="T3" fmla="*/ 0 h 546100"/>
              <a:gd name="T4" fmla="*/ 146474 w 850900"/>
              <a:gd name="T5" fmla="*/ 94093 h 546100"/>
              <a:gd name="T6" fmla="*/ 0 w 850900"/>
              <a:gd name="T7" fmla="*/ 94093 h 546100"/>
              <a:gd name="T8" fmla="*/ 0 w 850900"/>
              <a:gd name="T9" fmla="*/ 0 h 546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50900" h="546100">
                <a:moveTo>
                  <a:pt x="0" y="0"/>
                </a:moveTo>
                <a:lnTo>
                  <a:pt x="850900" y="0"/>
                </a:lnTo>
                <a:lnTo>
                  <a:pt x="850900" y="546100"/>
                </a:lnTo>
                <a:lnTo>
                  <a:pt x="0" y="546100"/>
                </a:lnTo>
                <a:lnTo>
                  <a:pt x="0" y="0"/>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5050" name="object 122">
            <a:extLst>
              <a:ext uri="{FF2B5EF4-FFF2-40B4-BE49-F238E27FC236}">
                <a16:creationId xmlns:a16="http://schemas.microsoft.com/office/drawing/2014/main" id="{1C8CE83E-E2D2-4948-9A95-496DF5D3FBB3}"/>
              </a:ext>
            </a:extLst>
          </p:cNvPr>
          <p:cNvSpPr>
            <a:spLocks/>
          </p:cNvSpPr>
          <p:nvPr/>
        </p:nvSpPr>
        <p:spPr bwMode="auto">
          <a:xfrm>
            <a:off x="7366000" y="2079625"/>
            <a:ext cx="0" cy="384175"/>
          </a:xfrm>
          <a:custGeom>
            <a:avLst/>
            <a:gdLst>
              <a:gd name="T0" fmla="*/ 0 h 547370"/>
              <a:gd name="T1" fmla="*/ 93143 h 547370"/>
              <a:gd name="T2" fmla="*/ 0 60000 65536"/>
              <a:gd name="T3" fmla="*/ 0 60000 65536"/>
            </a:gdLst>
            <a:ahLst/>
            <a:cxnLst>
              <a:cxn ang="T2">
                <a:pos x="0" y="T0"/>
              </a:cxn>
              <a:cxn ang="T3">
                <a:pos x="0" y="T1"/>
              </a:cxn>
            </a:cxnLst>
            <a:rect l="0" t="0" r="r" b="b"/>
            <a:pathLst>
              <a:path h="547370">
                <a:moveTo>
                  <a:pt x="0" y="0"/>
                </a:moveTo>
                <a:lnTo>
                  <a:pt x="0" y="546903"/>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5051" name="object 123">
            <a:extLst>
              <a:ext uri="{FF2B5EF4-FFF2-40B4-BE49-F238E27FC236}">
                <a16:creationId xmlns:a16="http://schemas.microsoft.com/office/drawing/2014/main" id="{27ED4E3A-D41A-4E96-9AB9-E6B4595146CC}"/>
              </a:ext>
            </a:extLst>
          </p:cNvPr>
          <p:cNvSpPr>
            <a:spLocks/>
          </p:cNvSpPr>
          <p:nvPr/>
        </p:nvSpPr>
        <p:spPr bwMode="auto">
          <a:xfrm>
            <a:off x="7848600" y="2079625"/>
            <a:ext cx="0" cy="384175"/>
          </a:xfrm>
          <a:custGeom>
            <a:avLst/>
            <a:gdLst>
              <a:gd name="T0" fmla="*/ 93143 h 547370"/>
              <a:gd name="T1" fmla="*/ 0 h 547370"/>
              <a:gd name="T2" fmla="*/ 0 60000 65536"/>
              <a:gd name="T3" fmla="*/ 0 60000 65536"/>
            </a:gdLst>
            <a:ahLst/>
            <a:cxnLst>
              <a:cxn ang="T2">
                <a:pos x="0" y="T0"/>
              </a:cxn>
              <a:cxn ang="T3">
                <a:pos x="0" y="T1"/>
              </a:cxn>
            </a:cxnLst>
            <a:rect l="0" t="0" r="r" b="b"/>
            <a:pathLst>
              <a:path h="547370">
                <a:moveTo>
                  <a:pt x="0" y="546903"/>
                </a:moveTo>
                <a:lnTo>
                  <a:pt x="0" y="0"/>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5052" name="object 124">
            <a:extLst>
              <a:ext uri="{FF2B5EF4-FFF2-40B4-BE49-F238E27FC236}">
                <a16:creationId xmlns:a16="http://schemas.microsoft.com/office/drawing/2014/main" id="{7C4A5F5F-D903-49A0-A7C1-EAE4319113FD}"/>
              </a:ext>
            </a:extLst>
          </p:cNvPr>
          <p:cNvSpPr>
            <a:spLocks/>
          </p:cNvSpPr>
          <p:nvPr/>
        </p:nvSpPr>
        <p:spPr bwMode="auto">
          <a:xfrm>
            <a:off x="8624888" y="3351213"/>
            <a:ext cx="360362" cy="214312"/>
          </a:xfrm>
          <a:custGeom>
            <a:avLst/>
            <a:gdLst>
              <a:gd name="T0" fmla="*/ 0 w 513079"/>
              <a:gd name="T1" fmla="*/ 0 h 303529"/>
              <a:gd name="T2" fmla="*/ 87680 w 513079"/>
              <a:gd name="T3" fmla="*/ 0 h 303529"/>
              <a:gd name="T4" fmla="*/ 87680 w 513079"/>
              <a:gd name="T5" fmla="*/ 53221 h 303529"/>
              <a:gd name="T6" fmla="*/ 0 w 513079"/>
              <a:gd name="T7" fmla="*/ 53221 h 303529"/>
              <a:gd name="T8" fmla="*/ 0 w 513079"/>
              <a:gd name="T9" fmla="*/ 0 h 3035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3079" h="303529">
                <a:moveTo>
                  <a:pt x="0" y="0"/>
                </a:moveTo>
                <a:lnTo>
                  <a:pt x="513008" y="0"/>
                </a:lnTo>
                <a:lnTo>
                  <a:pt x="513008" y="303283"/>
                </a:lnTo>
                <a:lnTo>
                  <a:pt x="0" y="30328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5053" name="object 125">
            <a:extLst>
              <a:ext uri="{FF2B5EF4-FFF2-40B4-BE49-F238E27FC236}">
                <a16:creationId xmlns:a16="http://schemas.microsoft.com/office/drawing/2014/main" id="{A7C2A7B2-8778-4EA1-B5DE-69F55EEE1BA1}"/>
              </a:ext>
            </a:extLst>
          </p:cNvPr>
          <p:cNvSpPr>
            <a:spLocks/>
          </p:cNvSpPr>
          <p:nvPr/>
        </p:nvSpPr>
        <p:spPr bwMode="auto">
          <a:xfrm>
            <a:off x="8624888" y="3348038"/>
            <a:ext cx="357187" cy="214312"/>
          </a:xfrm>
          <a:custGeom>
            <a:avLst/>
            <a:gdLst>
              <a:gd name="T0" fmla="*/ 0 w 508000"/>
              <a:gd name="T1" fmla="*/ 0 h 304800"/>
              <a:gd name="T2" fmla="*/ 87302 w 508000"/>
              <a:gd name="T3" fmla="*/ 0 h 304800"/>
              <a:gd name="T4" fmla="*/ 87302 w 508000"/>
              <a:gd name="T5" fmla="*/ 52381 h 304800"/>
              <a:gd name="T6" fmla="*/ 0 w 508000"/>
              <a:gd name="T7" fmla="*/ 52381 h 304800"/>
              <a:gd name="T8" fmla="*/ 0 w 508000"/>
              <a:gd name="T9" fmla="*/ 0 h 304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8000" h="304800">
                <a:moveTo>
                  <a:pt x="0" y="0"/>
                </a:moveTo>
                <a:lnTo>
                  <a:pt x="508000" y="0"/>
                </a:lnTo>
                <a:lnTo>
                  <a:pt x="508000" y="304800"/>
                </a:lnTo>
                <a:lnTo>
                  <a:pt x="0" y="304800"/>
                </a:lnTo>
                <a:lnTo>
                  <a:pt x="0" y="0"/>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5054" name="object 126">
            <a:extLst>
              <a:ext uri="{FF2B5EF4-FFF2-40B4-BE49-F238E27FC236}">
                <a16:creationId xmlns:a16="http://schemas.microsoft.com/office/drawing/2014/main" id="{DE31E1C7-5545-4CE8-8C19-DEBDF3807122}"/>
              </a:ext>
            </a:extLst>
          </p:cNvPr>
          <p:cNvSpPr>
            <a:spLocks/>
          </p:cNvSpPr>
          <p:nvPr/>
        </p:nvSpPr>
        <p:spPr bwMode="auto">
          <a:xfrm>
            <a:off x="8570913" y="3397250"/>
            <a:ext cx="107950" cy="0"/>
          </a:xfrm>
          <a:custGeom>
            <a:avLst/>
            <a:gdLst>
              <a:gd name="T0" fmla="*/ 0 w 152400"/>
              <a:gd name="T1" fmla="*/ 27175 w 152400"/>
              <a:gd name="T2" fmla="*/ 0 60000 65536"/>
              <a:gd name="T3" fmla="*/ 0 60000 65536"/>
            </a:gdLst>
            <a:ahLst/>
            <a:cxnLst>
              <a:cxn ang="T2">
                <a:pos x="T0" y="0"/>
              </a:cxn>
              <a:cxn ang="T3">
                <a:pos x="T1" y="0"/>
              </a:cxn>
            </a:cxnLst>
            <a:rect l="0" t="0" r="r" b="b"/>
            <a:pathLst>
              <a:path w="152400">
                <a:moveTo>
                  <a:pt x="0" y="0"/>
                </a:moveTo>
                <a:lnTo>
                  <a:pt x="152400" y="0"/>
                </a:lnTo>
              </a:path>
            </a:pathLst>
          </a:custGeom>
          <a:noFill/>
          <a:ln w="635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5055" name="object 127">
            <a:extLst>
              <a:ext uri="{FF2B5EF4-FFF2-40B4-BE49-F238E27FC236}">
                <a16:creationId xmlns:a16="http://schemas.microsoft.com/office/drawing/2014/main" id="{71C46DAA-49C0-4A44-9B08-94593DDAB25C}"/>
              </a:ext>
            </a:extLst>
          </p:cNvPr>
          <p:cNvSpPr>
            <a:spLocks/>
          </p:cNvSpPr>
          <p:nvPr/>
        </p:nvSpPr>
        <p:spPr bwMode="auto">
          <a:xfrm>
            <a:off x="8580438" y="3462338"/>
            <a:ext cx="88900" cy="0"/>
          </a:xfrm>
          <a:custGeom>
            <a:avLst/>
            <a:gdLst>
              <a:gd name="T0" fmla="*/ 0 w 128270"/>
              <a:gd name="T1" fmla="*/ 20480 w 128270"/>
              <a:gd name="T2" fmla="*/ 0 60000 65536"/>
              <a:gd name="T3" fmla="*/ 0 60000 65536"/>
            </a:gdLst>
            <a:ahLst/>
            <a:cxnLst>
              <a:cxn ang="T2">
                <a:pos x="T0" y="0"/>
              </a:cxn>
              <a:cxn ang="T3">
                <a:pos x="T1" y="0"/>
              </a:cxn>
            </a:cxnLst>
            <a:rect l="0" t="0" r="r" b="b"/>
            <a:pathLst>
              <a:path w="128270">
                <a:moveTo>
                  <a:pt x="0" y="0"/>
                </a:moveTo>
                <a:lnTo>
                  <a:pt x="128073" y="0"/>
                </a:lnTo>
              </a:path>
            </a:pathLst>
          </a:custGeom>
          <a:noFill/>
          <a:ln w="45397">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5056" name="object 128">
            <a:extLst>
              <a:ext uri="{FF2B5EF4-FFF2-40B4-BE49-F238E27FC236}">
                <a16:creationId xmlns:a16="http://schemas.microsoft.com/office/drawing/2014/main" id="{64A624BB-2B59-4C67-B9CE-69BAF4E5F444}"/>
              </a:ext>
            </a:extLst>
          </p:cNvPr>
          <p:cNvSpPr>
            <a:spLocks/>
          </p:cNvSpPr>
          <p:nvPr/>
        </p:nvSpPr>
        <p:spPr bwMode="auto">
          <a:xfrm>
            <a:off x="8580438" y="3444875"/>
            <a:ext cx="88900" cy="36513"/>
          </a:xfrm>
          <a:custGeom>
            <a:avLst/>
            <a:gdLst>
              <a:gd name="T0" fmla="*/ 0 w 127000"/>
              <a:gd name="T1" fmla="*/ 0 h 50800"/>
              <a:gd name="T2" fmla="*/ 21345 w 127000"/>
              <a:gd name="T3" fmla="*/ 0 h 50800"/>
              <a:gd name="T4" fmla="*/ 21345 w 127000"/>
              <a:gd name="T5" fmla="*/ 9745 h 50800"/>
              <a:gd name="T6" fmla="*/ 0 w 127000"/>
              <a:gd name="T7" fmla="*/ 9745 h 50800"/>
              <a:gd name="T8" fmla="*/ 0 w 127000"/>
              <a:gd name="T9" fmla="*/ 0 h 50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7000" h="50800">
                <a:moveTo>
                  <a:pt x="0" y="0"/>
                </a:moveTo>
                <a:lnTo>
                  <a:pt x="127000" y="0"/>
                </a:lnTo>
                <a:lnTo>
                  <a:pt x="127000" y="50800"/>
                </a:lnTo>
                <a:lnTo>
                  <a:pt x="0" y="50800"/>
                </a:lnTo>
                <a:lnTo>
                  <a:pt x="0" y="0"/>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5057" name="object 129">
            <a:extLst>
              <a:ext uri="{FF2B5EF4-FFF2-40B4-BE49-F238E27FC236}">
                <a16:creationId xmlns:a16="http://schemas.microsoft.com/office/drawing/2014/main" id="{A875924D-6EA7-47BD-99C7-44BB708FEEC1}"/>
              </a:ext>
            </a:extLst>
          </p:cNvPr>
          <p:cNvSpPr>
            <a:spLocks noChangeArrowheads="1"/>
          </p:cNvSpPr>
          <p:nvPr/>
        </p:nvSpPr>
        <p:spPr bwMode="auto">
          <a:xfrm>
            <a:off x="8755063" y="3406775"/>
            <a:ext cx="117475" cy="101600"/>
          </a:xfrm>
          <a:prstGeom prst="rect">
            <a:avLst/>
          </a:prstGeom>
          <a:blipFill dpi="0" rotWithShape="1">
            <a:blip r:embed="rId5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25058" name="object 130">
            <a:extLst>
              <a:ext uri="{FF2B5EF4-FFF2-40B4-BE49-F238E27FC236}">
                <a16:creationId xmlns:a16="http://schemas.microsoft.com/office/drawing/2014/main" id="{004C50F0-D156-4654-B543-70A3985CCEED}"/>
              </a:ext>
            </a:extLst>
          </p:cNvPr>
          <p:cNvSpPr>
            <a:spLocks/>
          </p:cNvSpPr>
          <p:nvPr/>
        </p:nvSpPr>
        <p:spPr bwMode="auto">
          <a:xfrm>
            <a:off x="7442200" y="2165350"/>
            <a:ext cx="360363" cy="212725"/>
          </a:xfrm>
          <a:custGeom>
            <a:avLst/>
            <a:gdLst>
              <a:gd name="T0" fmla="*/ 0 w 513079"/>
              <a:gd name="T1" fmla="*/ 0 h 303529"/>
              <a:gd name="T2" fmla="*/ 87680 w 513079"/>
              <a:gd name="T3" fmla="*/ 0 h 303529"/>
              <a:gd name="T4" fmla="*/ 87680 w 513079"/>
              <a:gd name="T5" fmla="*/ 51279 h 303529"/>
              <a:gd name="T6" fmla="*/ 0 w 513079"/>
              <a:gd name="T7" fmla="*/ 51279 h 303529"/>
              <a:gd name="T8" fmla="*/ 0 w 513079"/>
              <a:gd name="T9" fmla="*/ 0 h 3035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3079" h="303529">
                <a:moveTo>
                  <a:pt x="0" y="0"/>
                </a:moveTo>
                <a:lnTo>
                  <a:pt x="513008" y="0"/>
                </a:lnTo>
                <a:lnTo>
                  <a:pt x="513008" y="303282"/>
                </a:lnTo>
                <a:lnTo>
                  <a:pt x="0" y="30328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5059" name="object 131">
            <a:extLst>
              <a:ext uri="{FF2B5EF4-FFF2-40B4-BE49-F238E27FC236}">
                <a16:creationId xmlns:a16="http://schemas.microsoft.com/office/drawing/2014/main" id="{2921FAB1-BF35-4B48-86CB-CA000E358BF1}"/>
              </a:ext>
            </a:extLst>
          </p:cNvPr>
          <p:cNvSpPr>
            <a:spLocks/>
          </p:cNvSpPr>
          <p:nvPr/>
        </p:nvSpPr>
        <p:spPr bwMode="auto">
          <a:xfrm>
            <a:off x="7437438" y="2168525"/>
            <a:ext cx="366712" cy="204788"/>
          </a:xfrm>
          <a:custGeom>
            <a:avLst/>
            <a:gdLst>
              <a:gd name="T0" fmla="*/ 0 w 520700"/>
              <a:gd name="T1" fmla="*/ 0 h 292100"/>
              <a:gd name="T2" fmla="*/ 90214 w 520700"/>
              <a:gd name="T3" fmla="*/ 0 h 292100"/>
              <a:gd name="T4" fmla="*/ 90214 w 520700"/>
              <a:gd name="T5" fmla="*/ 49477 h 292100"/>
              <a:gd name="T6" fmla="*/ 0 w 520700"/>
              <a:gd name="T7" fmla="*/ 49477 h 292100"/>
              <a:gd name="T8" fmla="*/ 0 w 520700"/>
              <a:gd name="T9" fmla="*/ 0 h 292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0700" h="292100">
                <a:moveTo>
                  <a:pt x="0" y="0"/>
                </a:moveTo>
                <a:lnTo>
                  <a:pt x="520700" y="0"/>
                </a:lnTo>
                <a:lnTo>
                  <a:pt x="520700" y="292100"/>
                </a:lnTo>
                <a:lnTo>
                  <a:pt x="0" y="292100"/>
                </a:lnTo>
                <a:lnTo>
                  <a:pt x="0" y="0"/>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5060" name="object 132">
            <a:extLst>
              <a:ext uri="{FF2B5EF4-FFF2-40B4-BE49-F238E27FC236}">
                <a16:creationId xmlns:a16="http://schemas.microsoft.com/office/drawing/2014/main" id="{19420E7C-4A9F-4447-A525-6A902C65BAE3}"/>
              </a:ext>
            </a:extLst>
          </p:cNvPr>
          <p:cNvSpPr>
            <a:spLocks/>
          </p:cNvSpPr>
          <p:nvPr/>
        </p:nvSpPr>
        <p:spPr bwMode="auto">
          <a:xfrm>
            <a:off x="7383463" y="2208213"/>
            <a:ext cx="107950" cy="0"/>
          </a:xfrm>
          <a:custGeom>
            <a:avLst/>
            <a:gdLst>
              <a:gd name="T0" fmla="*/ 0 w 152400"/>
              <a:gd name="T1" fmla="*/ 27175 w 152400"/>
              <a:gd name="T2" fmla="*/ 0 60000 65536"/>
              <a:gd name="T3" fmla="*/ 0 60000 65536"/>
            </a:gdLst>
            <a:ahLst/>
            <a:cxnLst>
              <a:cxn ang="T2">
                <a:pos x="T0" y="0"/>
              </a:cxn>
              <a:cxn ang="T3">
                <a:pos x="T1" y="0"/>
              </a:cxn>
            </a:cxnLst>
            <a:rect l="0" t="0" r="r" b="b"/>
            <a:pathLst>
              <a:path w="152400">
                <a:moveTo>
                  <a:pt x="0" y="0"/>
                </a:moveTo>
                <a:lnTo>
                  <a:pt x="152400" y="0"/>
                </a:lnTo>
              </a:path>
            </a:pathLst>
          </a:custGeom>
          <a:noFill/>
          <a:ln w="635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5061" name="object 133">
            <a:extLst>
              <a:ext uri="{FF2B5EF4-FFF2-40B4-BE49-F238E27FC236}">
                <a16:creationId xmlns:a16="http://schemas.microsoft.com/office/drawing/2014/main" id="{988EC2C9-D29E-4725-A373-3FD2B77F33D2}"/>
              </a:ext>
            </a:extLst>
          </p:cNvPr>
          <p:cNvSpPr>
            <a:spLocks/>
          </p:cNvSpPr>
          <p:nvPr/>
        </p:nvSpPr>
        <p:spPr bwMode="auto">
          <a:xfrm>
            <a:off x="7396163" y="2276475"/>
            <a:ext cx="90487" cy="0"/>
          </a:xfrm>
          <a:custGeom>
            <a:avLst/>
            <a:gdLst>
              <a:gd name="T0" fmla="*/ 0 w 128270"/>
              <a:gd name="T1" fmla="*/ 22374 w 128270"/>
              <a:gd name="T2" fmla="*/ 0 60000 65536"/>
              <a:gd name="T3" fmla="*/ 0 60000 65536"/>
            </a:gdLst>
            <a:ahLst/>
            <a:cxnLst>
              <a:cxn ang="T2">
                <a:pos x="T0" y="0"/>
              </a:cxn>
              <a:cxn ang="T3">
                <a:pos x="T1" y="0"/>
              </a:cxn>
            </a:cxnLst>
            <a:rect l="0" t="0" r="r" b="b"/>
            <a:pathLst>
              <a:path w="128270">
                <a:moveTo>
                  <a:pt x="0" y="0"/>
                </a:moveTo>
                <a:lnTo>
                  <a:pt x="128073" y="0"/>
                </a:lnTo>
              </a:path>
            </a:pathLst>
          </a:custGeom>
          <a:noFill/>
          <a:ln w="45398">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5062" name="object 134">
            <a:extLst>
              <a:ext uri="{FF2B5EF4-FFF2-40B4-BE49-F238E27FC236}">
                <a16:creationId xmlns:a16="http://schemas.microsoft.com/office/drawing/2014/main" id="{B3ABAF9B-FF9D-4162-A0C8-8B999DFA7009}"/>
              </a:ext>
            </a:extLst>
          </p:cNvPr>
          <p:cNvSpPr>
            <a:spLocks/>
          </p:cNvSpPr>
          <p:nvPr/>
        </p:nvSpPr>
        <p:spPr bwMode="auto">
          <a:xfrm>
            <a:off x="7392988" y="2257425"/>
            <a:ext cx="88900" cy="36513"/>
          </a:xfrm>
          <a:custGeom>
            <a:avLst/>
            <a:gdLst>
              <a:gd name="T0" fmla="*/ 0 w 127000"/>
              <a:gd name="T1" fmla="*/ 0 h 50800"/>
              <a:gd name="T2" fmla="*/ 21345 w 127000"/>
              <a:gd name="T3" fmla="*/ 0 h 50800"/>
              <a:gd name="T4" fmla="*/ 21345 w 127000"/>
              <a:gd name="T5" fmla="*/ 9745 h 50800"/>
              <a:gd name="T6" fmla="*/ 0 w 127000"/>
              <a:gd name="T7" fmla="*/ 9745 h 50800"/>
              <a:gd name="T8" fmla="*/ 0 w 127000"/>
              <a:gd name="T9" fmla="*/ 0 h 50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7000" h="50800">
                <a:moveTo>
                  <a:pt x="0" y="0"/>
                </a:moveTo>
                <a:lnTo>
                  <a:pt x="127000" y="0"/>
                </a:lnTo>
                <a:lnTo>
                  <a:pt x="127000" y="50800"/>
                </a:lnTo>
                <a:lnTo>
                  <a:pt x="0" y="50800"/>
                </a:lnTo>
                <a:lnTo>
                  <a:pt x="0" y="0"/>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5063" name="object 135">
            <a:extLst>
              <a:ext uri="{FF2B5EF4-FFF2-40B4-BE49-F238E27FC236}">
                <a16:creationId xmlns:a16="http://schemas.microsoft.com/office/drawing/2014/main" id="{40875688-2E11-49A3-B47A-856429A023E4}"/>
              </a:ext>
            </a:extLst>
          </p:cNvPr>
          <p:cNvSpPr>
            <a:spLocks noChangeArrowheads="1"/>
          </p:cNvSpPr>
          <p:nvPr/>
        </p:nvSpPr>
        <p:spPr bwMode="auto">
          <a:xfrm>
            <a:off x="7573963" y="2217738"/>
            <a:ext cx="101600" cy="107950"/>
          </a:xfrm>
          <a:prstGeom prst="rect">
            <a:avLst/>
          </a:prstGeom>
          <a:blipFill dpi="0" rotWithShape="1">
            <a:blip r:embed="rId5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Tree>
  </p:cSld>
  <p:clrMapOvr>
    <a:masterClrMapping/>
  </p:clrMapOvr>
</p:sld>
</file>

<file path=ppt/slides/slide78.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object 2">
            <a:extLst>
              <a:ext uri="{FF2B5EF4-FFF2-40B4-BE49-F238E27FC236}">
                <a16:creationId xmlns:a16="http://schemas.microsoft.com/office/drawing/2014/main" id="{C678E5F6-7A83-4FE5-BB57-B9EB20448AD0}"/>
              </a:ext>
            </a:extLst>
          </p:cNvPr>
          <p:cNvSpPr>
            <a:spLocks noGrp="1"/>
          </p:cNvSpPr>
          <p:nvPr>
            <p:ph type="title"/>
          </p:nvPr>
        </p:nvSpPr>
        <p:spPr>
          <a:xfrm>
            <a:off x="0" y="-131763"/>
            <a:ext cx="6450013" cy="1362076"/>
          </a:xfrm>
        </p:spPr>
        <p:txBody>
          <a:bodyPr/>
          <a:lstStyle/>
          <a:p>
            <a:pPr algn="l"/>
            <a:r>
              <a:rPr lang="zh-CN" altLang="zh-CN">
                <a:solidFill>
                  <a:srgbClr val="FF0000"/>
                </a:solidFill>
              </a:rPr>
              <a:t>更换</a:t>
            </a:r>
            <a:r>
              <a:rPr lang="zh-CN" altLang="zh-CN">
                <a:solidFill>
                  <a:schemeClr val="bg1"/>
                </a:solidFill>
              </a:rPr>
              <a:t>服务</a:t>
            </a:r>
          </a:p>
        </p:txBody>
      </p:sp>
      <p:sp>
        <p:nvSpPr>
          <p:cNvPr id="125955" name="object 3">
            <a:extLst>
              <a:ext uri="{FF2B5EF4-FFF2-40B4-BE49-F238E27FC236}">
                <a16:creationId xmlns:a16="http://schemas.microsoft.com/office/drawing/2014/main" id="{6FDC3B90-011A-4A1F-B45F-B0432930055A}"/>
              </a:ext>
            </a:extLst>
          </p:cNvPr>
          <p:cNvSpPr txBox="1">
            <a:spLocks noChangeArrowheads="1"/>
          </p:cNvSpPr>
          <p:nvPr/>
        </p:nvSpPr>
        <p:spPr bwMode="auto">
          <a:xfrm>
            <a:off x="2432050" y="2617788"/>
            <a:ext cx="4635500"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8483" rIns="0" bIns="0">
            <a:spAutoFit/>
          </a:bodyPr>
          <a:lstStyle>
            <a:lvl1pPr marL="7938">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16000"/>
              </a:lnSpc>
              <a:spcBef>
                <a:spcPts val="63"/>
              </a:spcBef>
            </a:pPr>
            <a:r>
              <a:rPr lang="zh-CN" altLang="zh-CN" sz="2300" i="1">
                <a:latin typeface="Arial" panose="020B0604020202020204" pitchFamily="34" charset="0"/>
                <a:cs typeface="Arial" panose="020B0604020202020204" pitchFamily="34" charset="0"/>
              </a:rPr>
              <a:t>microservices 体系结构将每个功能元素都放到一个单独的服务中..。</a:t>
            </a:r>
            <a:endParaRPr lang="zh-CN" altLang="zh-CN" sz="2300">
              <a:latin typeface="Arial" panose="020B0604020202020204" pitchFamily="34" charset="0"/>
              <a:cs typeface="Arial" panose="020B0604020202020204" pitchFamily="34" charset="0"/>
            </a:endParaRPr>
          </a:p>
        </p:txBody>
      </p:sp>
      <p:graphicFrame>
        <p:nvGraphicFramePr>
          <p:cNvPr id="4" name="object 4">
            <a:extLst>
              <a:ext uri="{FF2B5EF4-FFF2-40B4-BE49-F238E27FC236}">
                <a16:creationId xmlns:a16="http://schemas.microsoft.com/office/drawing/2014/main" id="{1E492046-5C29-4750-84FD-5F7F90CA3D55}"/>
              </a:ext>
            </a:extLst>
          </p:cNvPr>
          <p:cNvGraphicFramePr>
            <a:graphicFrameLocks noGrp="1"/>
          </p:cNvGraphicFramePr>
          <p:nvPr/>
        </p:nvGraphicFramePr>
        <p:xfrm>
          <a:off x="7548563" y="2389188"/>
          <a:ext cx="928687" cy="928687"/>
        </p:xfrm>
        <a:graphic>
          <a:graphicData uri="http://schemas.openxmlformats.org/drawingml/2006/table">
            <a:tbl>
              <a:tblPr firstRow="1" bandRow="1">
                <a:tableStyleId>{2D5ABB26-0587-4C30-8999-92F81FD0307C}</a:tableStyleId>
              </a:tblPr>
              <a:tblGrid>
                <a:gridCol w="111567">
                  <a:extLst>
                    <a:ext uri="{9D8B030D-6E8A-4147-A177-3AD203B41FA5}">
                      <a16:colId xmlns:a16="http://schemas.microsoft.com/office/drawing/2014/main" val="20000"/>
                    </a:ext>
                  </a:extLst>
                </a:gridCol>
                <a:gridCol w="705553">
                  <a:extLst>
                    <a:ext uri="{9D8B030D-6E8A-4147-A177-3AD203B41FA5}">
                      <a16:colId xmlns:a16="http://schemas.microsoft.com/office/drawing/2014/main" val="20001"/>
                    </a:ext>
                  </a:extLst>
                </a:gridCol>
                <a:gridCol w="111567">
                  <a:extLst>
                    <a:ext uri="{9D8B030D-6E8A-4147-A177-3AD203B41FA5}">
                      <a16:colId xmlns:a16="http://schemas.microsoft.com/office/drawing/2014/main" val="20002"/>
                    </a:ext>
                  </a:extLst>
                </a:gridCol>
              </a:tblGrid>
              <a:tr h="928687">
                <a:tc>
                  <a:txBody>
                    <a:bodyPr/>
                    <a:lstStyle/>
                    <a:p>
                      <a:pPr>
                        <a:lnSpc>
                          <a:spcPct val="100000"/>
                        </a:lnSpc>
                      </a:pPr>
                      <a:endParaRPr sz="2500">
                        <a:latin typeface="Times New Roman"/>
                        <a:cs typeface="Times New Roman"/>
                      </a:endParaRPr>
                    </a:p>
                  </a:txBody>
                  <a:tcPr marL="0" marR="0" marT="0" marB="0">
                    <a:lnL w="79222">
                      <a:solidFill>
                        <a:srgbClr val="93715C"/>
                      </a:solidFill>
                      <a:prstDash val="solid"/>
                    </a:lnL>
                    <a:lnR w="79222">
                      <a:solidFill>
                        <a:srgbClr val="93715C"/>
                      </a:solidFill>
                      <a:prstDash val="solid"/>
                    </a:lnR>
                    <a:lnT w="79222">
                      <a:solidFill>
                        <a:srgbClr val="93715C"/>
                      </a:solidFill>
                      <a:prstDash val="solid"/>
                    </a:lnT>
                    <a:lnB w="79222">
                      <a:solidFill>
                        <a:srgbClr val="93715C"/>
                      </a:solidFill>
                      <a:prstDash val="solid"/>
                    </a:lnB>
                  </a:tcPr>
                </a:tc>
                <a:tc>
                  <a:txBody>
                    <a:bodyPr/>
                    <a:lstStyle/>
                    <a:p>
                      <a:pPr>
                        <a:lnSpc>
                          <a:spcPct val="100000"/>
                        </a:lnSpc>
                      </a:pPr>
                      <a:endParaRPr sz="2500">
                        <a:latin typeface="Times New Roman"/>
                        <a:cs typeface="Times New Roman"/>
                      </a:endParaRPr>
                    </a:p>
                  </a:txBody>
                  <a:tcPr marL="0" marR="0" marT="0" marB="0">
                    <a:lnL w="79222">
                      <a:solidFill>
                        <a:srgbClr val="93715C"/>
                      </a:solidFill>
                      <a:prstDash val="solid"/>
                    </a:lnL>
                    <a:lnR w="79222">
                      <a:solidFill>
                        <a:srgbClr val="93715C"/>
                      </a:solidFill>
                      <a:prstDash val="solid"/>
                    </a:lnR>
                    <a:lnT w="79222">
                      <a:solidFill>
                        <a:srgbClr val="93715C"/>
                      </a:solidFill>
                      <a:prstDash val="solid"/>
                    </a:lnT>
                    <a:lnB w="79222">
                      <a:solidFill>
                        <a:srgbClr val="93715C"/>
                      </a:solidFill>
                      <a:prstDash val="solid"/>
                    </a:lnB>
                  </a:tcPr>
                </a:tc>
                <a:tc>
                  <a:txBody>
                    <a:bodyPr/>
                    <a:lstStyle/>
                    <a:p>
                      <a:pPr>
                        <a:lnSpc>
                          <a:spcPct val="100000"/>
                        </a:lnSpc>
                      </a:pPr>
                      <a:endParaRPr sz="2500">
                        <a:latin typeface="Times New Roman"/>
                        <a:cs typeface="Times New Roman"/>
                      </a:endParaRPr>
                    </a:p>
                  </a:txBody>
                  <a:tcPr marL="0" marR="0" marT="0" marB="0">
                    <a:lnL w="79222">
                      <a:solidFill>
                        <a:srgbClr val="93715C"/>
                      </a:solidFill>
                      <a:prstDash val="solid"/>
                    </a:lnL>
                    <a:lnR w="79222">
                      <a:solidFill>
                        <a:srgbClr val="93715C"/>
                      </a:solidFill>
                      <a:prstDash val="solid"/>
                    </a:lnR>
                    <a:lnT w="79222">
                      <a:solidFill>
                        <a:srgbClr val="93715C"/>
                      </a:solidFill>
                      <a:prstDash val="solid"/>
                    </a:lnT>
                    <a:lnB w="79222">
                      <a:solidFill>
                        <a:srgbClr val="93715C"/>
                      </a:solidFill>
                      <a:prstDash val="solid"/>
                    </a:lnB>
                  </a:tcPr>
                </a:tc>
                <a:extLst>
                  <a:ext uri="{0D108BD9-81ED-4DB2-BD59-A6C34878D82A}">
                    <a16:rowId xmlns:a16="http://schemas.microsoft.com/office/drawing/2014/main" val="10000"/>
                  </a:ext>
                </a:extLst>
              </a:tr>
            </a:tbl>
          </a:graphicData>
        </a:graphic>
      </p:graphicFrame>
      <p:sp>
        <p:nvSpPr>
          <p:cNvPr id="125966" name="object 5">
            <a:extLst>
              <a:ext uri="{FF2B5EF4-FFF2-40B4-BE49-F238E27FC236}">
                <a16:creationId xmlns:a16="http://schemas.microsoft.com/office/drawing/2014/main" id="{D5956B9B-123A-49FE-9472-63C85566B5AF}"/>
              </a:ext>
            </a:extLst>
          </p:cNvPr>
          <p:cNvSpPr>
            <a:spLocks/>
          </p:cNvSpPr>
          <p:nvPr/>
        </p:nvSpPr>
        <p:spPr bwMode="auto">
          <a:xfrm>
            <a:off x="7888288" y="2673350"/>
            <a:ext cx="342900" cy="412750"/>
          </a:xfrm>
          <a:custGeom>
            <a:avLst/>
            <a:gdLst>
              <a:gd name="T0" fmla="*/ 32717 w 488950"/>
              <a:gd name="T1" fmla="*/ 0 h 587375"/>
              <a:gd name="T2" fmla="*/ 14025 w 488950"/>
              <a:gd name="T3" fmla="*/ 4499 h 587375"/>
              <a:gd name="T4" fmla="*/ 4287 w 488950"/>
              <a:gd name="T5" fmla="*/ 13365 h 587375"/>
              <a:gd name="T6" fmla="*/ 585 w 488950"/>
              <a:gd name="T7" fmla="*/ 22033 h 587375"/>
              <a:gd name="T8" fmla="*/ 0 w 488950"/>
              <a:gd name="T9" fmla="*/ 25936 h 587375"/>
              <a:gd name="T10" fmla="*/ 248 w 488950"/>
              <a:gd name="T11" fmla="*/ 38282 h 587375"/>
              <a:gd name="T12" fmla="*/ 1715 w 488950"/>
              <a:gd name="T13" fmla="*/ 46293 h 587375"/>
              <a:gd name="T14" fmla="*/ 4542 w 488950"/>
              <a:gd name="T15" fmla="*/ 51207 h 587375"/>
              <a:gd name="T16" fmla="*/ 8872 w 488950"/>
              <a:gd name="T17" fmla="*/ 54266 h 587375"/>
              <a:gd name="T18" fmla="*/ 14849 w 488950"/>
              <a:gd name="T19" fmla="*/ 56705 h 587375"/>
              <a:gd name="T20" fmla="*/ 21690 w 488950"/>
              <a:gd name="T21" fmla="*/ 60217 h 587375"/>
              <a:gd name="T22" fmla="*/ 25664 w 488950"/>
              <a:gd name="T23" fmla="*/ 64905 h 587375"/>
              <a:gd name="T24" fmla="*/ 27638 w 488950"/>
              <a:gd name="T25" fmla="*/ 71520 h 587375"/>
              <a:gd name="T26" fmla="*/ 28485 w 488950"/>
              <a:gd name="T27" fmla="*/ 80815 h 587375"/>
              <a:gd name="T28" fmla="*/ 29567 w 488950"/>
              <a:gd name="T29" fmla="*/ 86240 h 587375"/>
              <a:gd name="T30" fmla="*/ 32087 w 488950"/>
              <a:gd name="T31" fmla="*/ 91387 h 587375"/>
              <a:gd name="T32" fmla="*/ 35815 w 488950"/>
              <a:gd name="T33" fmla="*/ 95799 h 587375"/>
              <a:gd name="T34" fmla="*/ 40523 w 488950"/>
              <a:gd name="T35" fmla="*/ 99023 h 587375"/>
              <a:gd name="T36" fmla="*/ 45983 w 488950"/>
              <a:gd name="T37" fmla="*/ 100602 h 587375"/>
              <a:gd name="T38" fmla="*/ 51966 w 488950"/>
              <a:gd name="T39" fmla="*/ 100082 h 587375"/>
              <a:gd name="T40" fmla="*/ 58243 w 488950"/>
              <a:gd name="T41" fmla="*/ 97007 h 587375"/>
              <a:gd name="T42" fmla="*/ 64585 w 488950"/>
              <a:gd name="T43" fmla="*/ 90923 h 587375"/>
              <a:gd name="T44" fmla="*/ 70559 w 488950"/>
              <a:gd name="T45" fmla="*/ 82291 h 587375"/>
              <a:gd name="T46" fmla="*/ 75878 w 488950"/>
              <a:gd name="T47" fmla="*/ 71877 h 587375"/>
              <a:gd name="T48" fmla="*/ 80025 w 488950"/>
              <a:gd name="T49" fmla="*/ 60312 h 587375"/>
              <a:gd name="T50" fmla="*/ 82480 w 488950"/>
              <a:gd name="T51" fmla="*/ 48224 h 587375"/>
              <a:gd name="T52" fmla="*/ 82913 w 488950"/>
              <a:gd name="T53" fmla="*/ 42181 h 587375"/>
              <a:gd name="T54" fmla="*/ 82729 w 488950"/>
              <a:gd name="T55" fmla="*/ 36244 h 587375"/>
              <a:gd name="T56" fmla="*/ 80250 w 488950"/>
              <a:gd name="T57" fmla="*/ 25002 h 587375"/>
              <a:gd name="T58" fmla="*/ 74528 w 488950"/>
              <a:gd name="T59" fmla="*/ 15127 h 587375"/>
              <a:gd name="T60" fmla="*/ 65043 w 488950"/>
              <a:gd name="T61" fmla="*/ 7248 h 587375"/>
              <a:gd name="T62" fmla="*/ 58728 w 488950"/>
              <a:gd name="T63" fmla="*/ 4254 h 587375"/>
              <a:gd name="T64" fmla="*/ 51279 w 488950"/>
              <a:gd name="T65" fmla="*/ 1996 h 587375"/>
              <a:gd name="T66" fmla="*/ 42630 w 488950"/>
              <a:gd name="T67" fmla="*/ 552 h 587375"/>
              <a:gd name="T68" fmla="*/ 32717 w 488950"/>
              <a:gd name="T69" fmla="*/ 0 h 58737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88950" h="587375">
                <a:moveTo>
                  <a:pt x="192869" y="0"/>
                </a:moveTo>
                <a:lnTo>
                  <a:pt x="82675" y="26260"/>
                </a:lnTo>
                <a:lnTo>
                  <a:pt x="25272" y="78004"/>
                </a:lnTo>
                <a:lnTo>
                  <a:pt x="3449" y="128590"/>
                </a:lnTo>
                <a:lnTo>
                  <a:pt x="0" y="151372"/>
                </a:lnTo>
                <a:lnTo>
                  <a:pt x="1463" y="223427"/>
                </a:lnTo>
                <a:lnTo>
                  <a:pt x="10107" y="270182"/>
                </a:lnTo>
                <a:lnTo>
                  <a:pt x="26774" y="298868"/>
                </a:lnTo>
                <a:lnTo>
                  <a:pt x="52304" y="316713"/>
                </a:lnTo>
                <a:lnTo>
                  <a:pt x="87538" y="330948"/>
                </a:lnTo>
                <a:lnTo>
                  <a:pt x="127869" y="351447"/>
                </a:lnTo>
                <a:lnTo>
                  <a:pt x="151289" y="378808"/>
                </a:lnTo>
                <a:lnTo>
                  <a:pt x="162929" y="417418"/>
                </a:lnTo>
                <a:lnTo>
                  <a:pt x="167918" y="471665"/>
                </a:lnTo>
                <a:lnTo>
                  <a:pt x="174298" y="503328"/>
                </a:lnTo>
                <a:lnTo>
                  <a:pt x="189151" y="533365"/>
                </a:lnTo>
                <a:lnTo>
                  <a:pt x="211129" y="559119"/>
                </a:lnTo>
                <a:lnTo>
                  <a:pt x="238884" y="577933"/>
                </a:lnTo>
                <a:lnTo>
                  <a:pt x="271070" y="587152"/>
                </a:lnTo>
                <a:lnTo>
                  <a:pt x="306337" y="584117"/>
                </a:lnTo>
                <a:lnTo>
                  <a:pt x="343340" y="566172"/>
                </a:lnTo>
                <a:lnTo>
                  <a:pt x="380730" y="530660"/>
                </a:lnTo>
                <a:lnTo>
                  <a:pt x="415947" y="480277"/>
                </a:lnTo>
                <a:lnTo>
                  <a:pt x="447304" y="419498"/>
                </a:lnTo>
                <a:lnTo>
                  <a:pt x="471747" y="351998"/>
                </a:lnTo>
                <a:lnTo>
                  <a:pt x="486225" y="281452"/>
                </a:lnTo>
                <a:lnTo>
                  <a:pt x="488773" y="246185"/>
                </a:lnTo>
                <a:lnTo>
                  <a:pt x="487685" y="211535"/>
                </a:lnTo>
                <a:lnTo>
                  <a:pt x="473074" y="145921"/>
                </a:lnTo>
                <a:lnTo>
                  <a:pt x="439339" y="88285"/>
                </a:lnTo>
                <a:lnTo>
                  <a:pt x="383429" y="42304"/>
                </a:lnTo>
                <a:lnTo>
                  <a:pt x="346203" y="24831"/>
                </a:lnTo>
                <a:lnTo>
                  <a:pt x="302289" y="11650"/>
                </a:lnTo>
                <a:lnTo>
                  <a:pt x="251305" y="3220"/>
                </a:lnTo>
                <a:lnTo>
                  <a:pt x="192869" y="0"/>
                </a:lnTo>
                <a:close/>
              </a:path>
            </a:pathLst>
          </a:custGeom>
          <a:solidFill>
            <a:srgbClr val="E8874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graphicFrame>
        <p:nvGraphicFramePr>
          <p:cNvPr id="6" name="object 6">
            <a:extLst>
              <a:ext uri="{FF2B5EF4-FFF2-40B4-BE49-F238E27FC236}">
                <a16:creationId xmlns:a16="http://schemas.microsoft.com/office/drawing/2014/main" id="{6C189176-94F1-4FD9-BDBC-B7133C4204AE}"/>
              </a:ext>
            </a:extLst>
          </p:cNvPr>
          <p:cNvGraphicFramePr>
            <a:graphicFrameLocks noGrp="1"/>
          </p:cNvGraphicFramePr>
          <p:nvPr/>
        </p:nvGraphicFramePr>
        <p:xfrm>
          <a:off x="8847138" y="2389188"/>
          <a:ext cx="930275" cy="928687"/>
        </p:xfrm>
        <a:graphic>
          <a:graphicData uri="http://schemas.openxmlformats.org/drawingml/2006/table">
            <a:tbl>
              <a:tblPr firstRow="1" bandRow="1">
                <a:tableStyleId>{2D5ABB26-0587-4C30-8999-92F81FD0307C}</a:tableStyleId>
              </a:tblPr>
              <a:tblGrid>
                <a:gridCol w="111758">
                  <a:extLst>
                    <a:ext uri="{9D8B030D-6E8A-4147-A177-3AD203B41FA5}">
                      <a16:colId xmlns:a16="http://schemas.microsoft.com/office/drawing/2014/main" val="20000"/>
                    </a:ext>
                  </a:extLst>
                </a:gridCol>
                <a:gridCol w="706759">
                  <a:extLst>
                    <a:ext uri="{9D8B030D-6E8A-4147-A177-3AD203B41FA5}">
                      <a16:colId xmlns:a16="http://schemas.microsoft.com/office/drawing/2014/main" val="20001"/>
                    </a:ext>
                  </a:extLst>
                </a:gridCol>
                <a:gridCol w="111758">
                  <a:extLst>
                    <a:ext uri="{9D8B030D-6E8A-4147-A177-3AD203B41FA5}">
                      <a16:colId xmlns:a16="http://schemas.microsoft.com/office/drawing/2014/main" val="20002"/>
                    </a:ext>
                  </a:extLst>
                </a:gridCol>
              </a:tblGrid>
              <a:tr h="928687">
                <a:tc>
                  <a:txBody>
                    <a:bodyPr/>
                    <a:lstStyle/>
                    <a:p>
                      <a:pPr>
                        <a:lnSpc>
                          <a:spcPct val="100000"/>
                        </a:lnSpc>
                      </a:pPr>
                      <a:endParaRPr sz="2500">
                        <a:latin typeface="Times New Roman"/>
                        <a:cs typeface="Times New Roman"/>
                      </a:endParaRPr>
                    </a:p>
                  </a:txBody>
                  <a:tcPr marL="0" marR="0" marT="0" marB="0">
                    <a:lnL w="79222">
                      <a:solidFill>
                        <a:srgbClr val="93715C"/>
                      </a:solidFill>
                      <a:prstDash val="solid"/>
                    </a:lnL>
                    <a:lnR w="79222">
                      <a:solidFill>
                        <a:srgbClr val="93715C"/>
                      </a:solidFill>
                      <a:prstDash val="solid"/>
                    </a:lnR>
                    <a:lnT w="79222">
                      <a:solidFill>
                        <a:srgbClr val="93715C"/>
                      </a:solidFill>
                      <a:prstDash val="solid"/>
                    </a:lnT>
                    <a:lnB w="79222">
                      <a:solidFill>
                        <a:srgbClr val="93715C"/>
                      </a:solidFill>
                      <a:prstDash val="solid"/>
                    </a:lnB>
                  </a:tcPr>
                </a:tc>
                <a:tc>
                  <a:txBody>
                    <a:bodyPr/>
                    <a:lstStyle/>
                    <a:p>
                      <a:pPr>
                        <a:lnSpc>
                          <a:spcPct val="100000"/>
                        </a:lnSpc>
                      </a:pPr>
                      <a:endParaRPr sz="2500">
                        <a:latin typeface="Times New Roman"/>
                        <a:cs typeface="Times New Roman"/>
                      </a:endParaRPr>
                    </a:p>
                  </a:txBody>
                  <a:tcPr marL="0" marR="0" marT="0" marB="0">
                    <a:lnL w="79222">
                      <a:solidFill>
                        <a:srgbClr val="93715C"/>
                      </a:solidFill>
                      <a:prstDash val="solid"/>
                    </a:lnL>
                    <a:lnR w="79222">
                      <a:solidFill>
                        <a:srgbClr val="93715C"/>
                      </a:solidFill>
                      <a:prstDash val="solid"/>
                    </a:lnR>
                    <a:lnT w="79222">
                      <a:solidFill>
                        <a:srgbClr val="93715C"/>
                      </a:solidFill>
                      <a:prstDash val="solid"/>
                    </a:lnT>
                    <a:lnB w="79222">
                      <a:solidFill>
                        <a:srgbClr val="93715C"/>
                      </a:solidFill>
                      <a:prstDash val="solid"/>
                    </a:lnB>
                  </a:tcPr>
                </a:tc>
                <a:tc>
                  <a:txBody>
                    <a:bodyPr/>
                    <a:lstStyle/>
                    <a:p>
                      <a:pPr>
                        <a:lnSpc>
                          <a:spcPct val="100000"/>
                        </a:lnSpc>
                      </a:pPr>
                      <a:endParaRPr sz="2500">
                        <a:latin typeface="Times New Roman"/>
                        <a:cs typeface="Times New Roman"/>
                      </a:endParaRPr>
                    </a:p>
                  </a:txBody>
                  <a:tcPr marL="0" marR="0" marT="0" marB="0">
                    <a:lnL w="79222">
                      <a:solidFill>
                        <a:srgbClr val="93715C"/>
                      </a:solidFill>
                      <a:prstDash val="solid"/>
                    </a:lnL>
                    <a:lnR w="79222">
                      <a:solidFill>
                        <a:srgbClr val="93715C"/>
                      </a:solidFill>
                      <a:prstDash val="solid"/>
                    </a:lnR>
                    <a:lnT w="79222">
                      <a:solidFill>
                        <a:srgbClr val="93715C"/>
                      </a:solidFill>
                      <a:prstDash val="solid"/>
                    </a:lnT>
                    <a:lnB w="79222">
                      <a:solidFill>
                        <a:srgbClr val="93715C"/>
                      </a:solidFill>
                      <a:prstDash val="solid"/>
                    </a:lnB>
                  </a:tcPr>
                </a:tc>
                <a:extLst>
                  <a:ext uri="{0D108BD9-81ED-4DB2-BD59-A6C34878D82A}">
                    <a16:rowId xmlns:a16="http://schemas.microsoft.com/office/drawing/2014/main" val="10000"/>
                  </a:ext>
                </a:extLst>
              </a:tr>
            </a:tbl>
          </a:graphicData>
        </a:graphic>
      </p:graphicFrame>
      <p:sp>
        <p:nvSpPr>
          <p:cNvPr id="125977" name="object 7">
            <a:extLst>
              <a:ext uri="{FF2B5EF4-FFF2-40B4-BE49-F238E27FC236}">
                <a16:creationId xmlns:a16="http://schemas.microsoft.com/office/drawing/2014/main" id="{3F7180EA-7263-4B77-BEF0-0AA72B7B5983}"/>
              </a:ext>
            </a:extLst>
          </p:cNvPr>
          <p:cNvSpPr>
            <a:spLocks/>
          </p:cNvSpPr>
          <p:nvPr/>
        </p:nvSpPr>
        <p:spPr bwMode="auto">
          <a:xfrm>
            <a:off x="9061450" y="2646363"/>
            <a:ext cx="541338" cy="463550"/>
          </a:xfrm>
          <a:custGeom>
            <a:avLst/>
            <a:gdLst>
              <a:gd name="T0" fmla="*/ 101863 w 769620"/>
              <a:gd name="T1" fmla="*/ 0 h 659764"/>
              <a:gd name="T2" fmla="*/ 100772 w 769620"/>
              <a:gd name="T3" fmla="*/ 0 h 659764"/>
              <a:gd name="T4" fmla="*/ 80857 w 769620"/>
              <a:gd name="T5" fmla="*/ 130 h 659764"/>
              <a:gd name="T6" fmla="*/ 53333 w 769620"/>
              <a:gd name="T7" fmla="*/ 703 h 659764"/>
              <a:gd name="T8" fmla="*/ 33373 w 769620"/>
              <a:gd name="T9" fmla="*/ 833 h 659764"/>
              <a:gd name="T10" fmla="*/ 32955 w 769620"/>
              <a:gd name="T11" fmla="*/ 833 h 659764"/>
              <a:gd name="T12" fmla="*/ 24801 w 769620"/>
              <a:gd name="T13" fmla="*/ 1650 h 659764"/>
              <a:gd name="T14" fmla="*/ 17653 w 769620"/>
              <a:gd name="T15" fmla="*/ 3588 h 659764"/>
              <a:gd name="T16" fmla="*/ 11596 w 769620"/>
              <a:gd name="T17" fmla="*/ 6554 h 659764"/>
              <a:gd name="T18" fmla="*/ 3103 w 769620"/>
              <a:gd name="T19" fmla="*/ 15185 h 659764"/>
              <a:gd name="T20" fmla="*/ 0 w 769620"/>
              <a:gd name="T21" fmla="*/ 26789 h 659764"/>
              <a:gd name="T22" fmla="*/ 684 w 769620"/>
              <a:gd name="T23" fmla="*/ 33470 h 659764"/>
              <a:gd name="T24" fmla="*/ 2972 w 769620"/>
              <a:gd name="T25" fmla="*/ 40610 h 659764"/>
              <a:gd name="T26" fmla="*/ 6949 w 769620"/>
              <a:gd name="T27" fmla="*/ 48117 h 659764"/>
              <a:gd name="T28" fmla="*/ 13308 w 769620"/>
              <a:gd name="T29" fmla="*/ 57318 h 659764"/>
              <a:gd name="T30" fmla="*/ 18555 w 769620"/>
              <a:gd name="T31" fmla="*/ 64046 h 659764"/>
              <a:gd name="T32" fmla="*/ 23101 w 769620"/>
              <a:gd name="T33" fmla="*/ 69259 h 659764"/>
              <a:gd name="T34" fmla="*/ 27352 w 769620"/>
              <a:gd name="T35" fmla="*/ 73916 h 659764"/>
              <a:gd name="T36" fmla="*/ 31715 w 769620"/>
              <a:gd name="T37" fmla="*/ 78977 h 659764"/>
              <a:gd name="T38" fmla="*/ 36598 w 769620"/>
              <a:gd name="T39" fmla="*/ 85400 h 659764"/>
              <a:gd name="T40" fmla="*/ 42409 w 769620"/>
              <a:gd name="T41" fmla="*/ 94143 h 659764"/>
              <a:gd name="T42" fmla="*/ 47888 w 769620"/>
              <a:gd name="T43" fmla="*/ 102281 h 659764"/>
              <a:gd name="T44" fmla="*/ 54104 w 769620"/>
              <a:gd name="T45" fmla="*/ 108155 h 659764"/>
              <a:gd name="T46" fmla="*/ 60842 w 769620"/>
              <a:gd name="T47" fmla="*/ 111713 h 659764"/>
              <a:gd name="T48" fmla="*/ 67892 w 769620"/>
              <a:gd name="T49" fmla="*/ 112911 h 659764"/>
              <a:gd name="T50" fmla="*/ 74944 w 769620"/>
              <a:gd name="T51" fmla="*/ 111729 h 659764"/>
              <a:gd name="T52" fmla="*/ 81886 w 769620"/>
              <a:gd name="T53" fmla="*/ 108154 h 659764"/>
              <a:gd name="T54" fmla="*/ 88511 w 769620"/>
              <a:gd name="T55" fmla="*/ 102141 h 659764"/>
              <a:gd name="T56" fmla="*/ 94615 w 769620"/>
              <a:gd name="T57" fmla="*/ 93642 h 659764"/>
              <a:gd name="T58" fmla="*/ 100054 w 769620"/>
              <a:gd name="T59" fmla="*/ 84362 h 659764"/>
              <a:gd name="T60" fmla="*/ 107412 w 769620"/>
              <a:gd name="T61" fmla="*/ 71631 h 659764"/>
              <a:gd name="T62" fmla="*/ 110524 w 769620"/>
              <a:gd name="T63" fmla="*/ 66472 h 659764"/>
              <a:gd name="T64" fmla="*/ 114052 w 769620"/>
              <a:gd name="T65" fmla="*/ 60979 h 659764"/>
              <a:gd name="T66" fmla="*/ 118592 w 769620"/>
              <a:gd name="T67" fmla="*/ 54297 h 659764"/>
              <a:gd name="T68" fmla="*/ 124740 w 769620"/>
              <a:gd name="T69" fmla="*/ 45571 h 659764"/>
              <a:gd name="T70" fmla="*/ 129280 w 769620"/>
              <a:gd name="T71" fmla="*/ 37773 h 659764"/>
              <a:gd name="T72" fmla="*/ 131815 w 769620"/>
              <a:gd name="T73" fmla="*/ 30273 h 659764"/>
              <a:gd name="T74" fmla="*/ 132449 w 769620"/>
              <a:gd name="T75" fmla="*/ 23235 h 659764"/>
              <a:gd name="T76" fmla="*/ 131279 w 769620"/>
              <a:gd name="T77" fmla="*/ 16826 h 659764"/>
              <a:gd name="T78" fmla="*/ 128405 w 769620"/>
              <a:gd name="T79" fmla="*/ 11210 h 659764"/>
              <a:gd name="T80" fmla="*/ 123926 w 769620"/>
              <a:gd name="T81" fmla="*/ 6554 h 659764"/>
              <a:gd name="T82" fmla="*/ 117944 w 769620"/>
              <a:gd name="T83" fmla="*/ 3023 h 659764"/>
              <a:gd name="T84" fmla="*/ 110556 w 769620"/>
              <a:gd name="T85" fmla="*/ 783 h 659764"/>
              <a:gd name="T86" fmla="*/ 101863 w 769620"/>
              <a:gd name="T87" fmla="*/ 0 h 6597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769620" h="659764">
                <a:moveTo>
                  <a:pt x="591637" y="0"/>
                </a:moveTo>
                <a:lnTo>
                  <a:pt x="585299" y="0"/>
                </a:lnTo>
                <a:lnTo>
                  <a:pt x="469633" y="759"/>
                </a:lnTo>
                <a:lnTo>
                  <a:pt x="309769" y="4102"/>
                </a:lnTo>
                <a:lnTo>
                  <a:pt x="193840" y="4861"/>
                </a:lnTo>
                <a:lnTo>
                  <a:pt x="191410" y="4861"/>
                </a:lnTo>
                <a:lnTo>
                  <a:pt x="144046" y="9637"/>
                </a:lnTo>
                <a:lnTo>
                  <a:pt x="102529" y="20960"/>
                </a:lnTo>
                <a:lnTo>
                  <a:pt x="67352" y="38280"/>
                </a:lnTo>
                <a:lnTo>
                  <a:pt x="18018" y="88690"/>
                </a:lnTo>
                <a:lnTo>
                  <a:pt x="0" y="156466"/>
                </a:lnTo>
                <a:lnTo>
                  <a:pt x="3973" y="195485"/>
                </a:lnTo>
                <a:lnTo>
                  <a:pt x="17263" y="237191"/>
                </a:lnTo>
                <a:lnTo>
                  <a:pt x="40365" y="281031"/>
                </a:lnTo>
                <a:lnTo>
                  <a:pt x="77294" y="334776"/>
                </a:lnTo>
                <a:lnTo>
                  <a:pt x="107775" y="374072"/>
                </a:lnTo>
                <a:lnTo>
                  <a:pt x="134176" y="404520"/>
                </a:lnTo>
                <a:lnTo>
                  <a:pt x="158864" y="431721"/>
                </a:lnTo>
                <a:lnTo>
                  <a:pt x="184206" y="461276"/>
                </a:lnTo>
                <a:lnTo>
                  <a:pt x="212569" y="498786"/>
                </a:lnTo>
                <a:lnTo>
                  <a:pt x="246320" y="549854"/>
                </a:lnTo>
                <a:lnTo>
                  <a:pt x="278141" y="597384"/>
                </a:lnTo>
                <a:lnTo>
                  <a:pt x="314245" y="631691"/>
                </a:lnTo>
                <a:lnTo>
                  <a:pt x="353379" y="652478"/>
                </a:lnTo>
                <a:lnTo>
                  <a:pt x="394328" y="659471"/>
                </a:lnTo>
                <a:lnTo>
                  <a:pt x="435286" y="652570"/>
                </a:lnTo>
                <a:lnTo>
                  <a:pt x="475606" y="631687"/>
                </a:lnTo>
                <a:lnTo>
                  <a:pt x="514085" y="596566"/>
                </a:lnTo>
                <a:lnTo>
                  <a:pt x="549541" y="546931"/>
                </a:lnTo>
                <a:lnTo>
                  <a:pt x="581129" y="492725"/>
                </a:lnTo>
                <a:lnTo>
                  <a:pt x="623867" y="418369"/>
                </a:lnTo>
                <a:lnTo>
                  <a:pt x="641940" y="388240"/>
                </a:lnTo>
                <a:lnTo>
                  <a:pt x="662431" y="356156"/>
                </a:lnTo>
                <a:lnTo>
                  <a:pt x="688802" y="317126"/>
                </a:lnTo>
                <a:lnTo>
                  <a:pt x="724514" y="266161"/>
                </a:lnTo>
                <a:lnTo>
                  <a:pt x="750878" y="220619"/>
                </a:lnTo>
                <a:lnTo>
                  <a:pt x="765610" y="176812"/>
                </a:lnTo>
                <a:lnTo>
                  <a:pt x="769289" y="135707"/>
                </a:lnTo>
                <a:lnTo>
                  <a:pt x="762492" y="98272"/>
                </a:lnTo>
                <a:lnTo>
                  <a:pt x="745800" y="65474"/>
                </a:lnTo>
                <a:lnTo>
                  <a:pt x="719784" y="38277"/>
                </a:lnTo>
                <a:lnTo>
                  <a:pt x="685039" y="17658"/>
                </a:lnTo>
                <a:lnTo>
                  <a:pt x="642129" y="4575"/>
                </a:lnTo>
                <a:lnTo>
                  <a:pt x="591637" y="0"/>
                </a:lnTo>
                <a:close/>
              </a:path>
            </a:pathLst>
          </a:custGeom>
          <a:solidFill>
            <a:srgbClr val="1D9F5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graphicFrame>
        <p:nvGraphicFramePr>
          <p:cNvPr id="8" name="object 8">
            <a:extLst>
              <a:ext uri="{FF2B5EF4-FFF2-40B4-BE49-F238E27FC236}">
                <a16:creationId xmlns:a16="http://schemas.microsoft.com/office/drawing/2014/main" id="{3C581EF3-65D5-4C97-9742-D21334A0F7CA}"/>
              </a:ext>
            </a:extLst>
          </p:cNvPr>
          <p:cNvGraphicFramePr>
            <a:graphicFrameLocks noGrp="1"/>
          </p:cNvGraphicFramePr>
          <p:nvPr/>
        </p:nvGraphicFramePr>
        <p:xfrm>
          <a:off x="8289925" y="3503613"/>
          <a:ext cx="930275" cy="928687"/>
        </p:xfrm>
        <a:graphic>
          <a:graphicData uri="http://schemas.openxmlformats.org/drawingml/2006/table">
            <a:tbl>
              <a:tblPr firstRow="1" bandRow="1">
                <a:tableStyleId>{2D5ABB26-0587-4C30-8999-92F81FD0307C}</a:tableStyleId>
              </a:tblPr>
              <a:tblGrid>
                <a:gridCol w="111758">
                  <a:extLst>
                    <a:ext uri="{9D8B030D-6E8A-4147-A177-3AD203B41FA5}">
                      <a16:colId xmlns:a16="http://schemas.microsoft.com/office/drawing/2014/main" val="20000"/>
                    </a:ext>
                  </a:extLst>
                </a:gridCol>
                <a:gridCol w="706759">
                  <a:extLst>
                    <a:ext uri="{9D8B030D-6E8A-4147-A177-3AD203B41FA5}">
                      <a16:colId xmlns:a16="http://schemas.microsoft.com/office/drawing/2014/main" val="20001"/>
                    </a:ext>
                  </a:extLst>
                </a:gridCol>
                <a:gridCol w="111758">
                  <a:extLst>
                    <a:ext uri="{9D8B030D-6E8A-4147-A177-3AD203B41FA5}">
                      <a16:colId xmlns:a16="http://schemas.microsoft.com/office/drawing/2014/main" val="20002"/>
                    </a:ext>
                  </a:extLst>
                </a:gridCol>
              </a:tblGrid>
              <a:tr h="928687">
                <a:tc>
                  <a:txBody>
                    <a:bodyPr/>
                    <a:lstStyle/>
                    <a:p>
                      <a:pPr>
                        <a:lnSpc>
                          <a:spcPct val="100000"/>
                        </a:lnSpc>
                      </a:pPr>
                      <a:endParaRPr sz="2500">
                        <a:latin typeface="Times New Roman"/>
                        <a:cs typeface="Times New Roman"/>
                      </a:endParaRPr>
                    </a:p>
                  </a:txBody>
                  <a:tcPr marL="0" marR="0" marT="0" marB="0">
                    <a:lnL w="79222">
                      <a:solidFill>
                        <a:srgbClr val="93715C"/>
                      </a:solidFill>
                      <a:prstDash val="solid"/>
                    </a:lnL>
                    <a:lnR w="79222">
                      <a:solidFill>
                        <a:srgbClr val="93715C"/>
                      </a:solidFill>
                      <a:prstDash val="solid"/>
                    </a:lnR>
                    <a:lnT w="79222">
                      <a:solidFill>
                        <a:srgbClr val="93715C"/>
                      </a:solidFill>
                      <a:prstDash val="solid"/>
                    </a:lnT>
                    <a:lnB w="79222">
                      <a:solidFill>
                        <a:srgbClr val="93715C"/>
                      </a:solidFill>
                      <a:prstDash val="solid"/>
                    </a:lnB>
                  </a:tcPr>
                </a:tc>
                <a:tc>
                  <a:txBody>
                    <a:bodyPr/>
                    <a:lstStyle/>
                    <a:p>
                      <a:pPr>
                        <a:lnSpc>
                          <a:spcPct val="100000"/>
                        </a:lnSpc>
                      </a:pPr>
                      <a:endParaRPr sz="2500">
                        <a:latin typeface="Times New Roman"/>
                        <a:cs typeface="Times New Roman"/>
                      </a:endParaRPr>
                    </a:p>
                  </a:txBody>
                  <a:tcPr marL="0" marR="0" marT="0" marB="0">
                    <a:lnL w="79222">
                      <a:solidFill>
                        <a:srgbClr val="93715C"/>
                      </a:solidFill>
                      <a:prstDash val="solid"/>
                    </a:lnL>
                    <a:lnR w="79222">
                      <a:solidFill>
                        <a:srgbClr val="93715C"/>
                      </a:solidFill>
                      <a:prstDash val="solid"/>
                    </a:lnR>
                    <a:lnT w="79222">
                      <a:solidFill>
                        <a:srgbClr val="93715C"/>
                      </a:solidFill>
                      <a:prstDash val="solid"/>
                    </a:lnT>
                    <a:lnB w="79222">
                      <a:solidFill>
                        <a:srgbClr val="93715C"/>
                      </a:solidFill>
                      <a:prstDash val="solid"/>
                    </a:lnB>
                  </a:tcPr>
                </a:tc>
                <a:tc>
                  <a:txBody>
                    <a:bodyPr/>
                    <a:lstStyle/>
                    <a:p>
                      <a:pPr>
                        <a:lnSpc>
                          <a:spcPct val="100000"/>
                        </a:lnSpc>
                      </a:pPr>
                      <a:endParaRPr sz="2500">
                        <a:latin typeface="Times New Roman"/>
                        <a:cs typeface="Times New Roman"/>
                      </a:endParaRPr>
                    </a:p>
                  </a:txBody>
                  <a:tcPr marL="0" marR="0" marT="0" marB="0">
                    <a:lnL w="79222">
                      <a:solidFill>
                        <a:srgbClr val="93715C"/>
                      </a:solidFill>
                      <a:prstDash val="solid"/>
                    </a:lnL>
                    <a:lnR w="79222">
                      <a:solidFill>
                        <a:srgbClr val="93715C"/>
                      </a:solidFill>
                      <a:prstDash val="solid"/>
                    </a:lnR>
                    <a:lnT w="79222">
                      <a:solidFill>
                        <a:srgbClr val="93715C"/>
                      </a:solidFill>
                      <a:prstDash val="solid"/>
                    </a:lnT>
                    <a:lnB w="79222">
                      <a:solidFill>
                        <a:srgbClr val="93715C"/>
                      </a:solidFill>
                      <a:prstDash val="solid"/>
                    </a:lnB>
                  </a:tcPr>
                </a:tc>
                <a:extLst>
                  <a:ext uri="{0D108BD9-81ED-4DB2-BD59-A6C34878D82A}">
                    <a16:rowId xmlns:a16="http://schemas.microsoft.com/office/drawing/2014/main" val="10000"/>
                  </a:ext>
                </a:extLst>
              </a:tr>
            </a:tbl>
          </a:graphicData>
        </a:graphic>
      </p:graphicFrame>
      <p:sp>
        <p:nvSpPr>
          <p:cNvPr id="125988" name="object 9">
            <a:extLst>
              <a:ext uri="{FF2B5EF4-FFF2-40B4-BE49-F238E27FC236}">
                <a16:creationId xmlns:a16="http://schemas.microsoft.com/office/drawing/2014/main" id="{7B5996BD-5354-47DC-903A-E6635CFFBE74}"/>
              </a:ext>
            </a:extLst>
          </p:cNvPr>
          <p:cNvSpPr>
            <a:spLocks/>
          </p:cNvSpPr>
          <p:nvPr/>
        </p:nvSpPr>
        <p:spPr bwMode="auto">
          <a:xfrm>
            <a:off x="8543925" y="3825875"/>
            <a:ext cx="461963" cy="320675"/>
          </a:xfrm>
          <a:custGeom>
            <a:avLst/>
            <a:gdLst>
              <a:gd name="T0" fmla="*/ 55442 w 657859"/>
              <a:gd name="T1" fmla="*/ 70108 h 455295"/>
              <a:gd name="T2" fmla="*/ 63360 w 657859"/>
              <a:gd name="T3" fmla="*/ 71342 h 455295"/>
              <a:gd name="T4" fmla="*/ 74945 w 657859"/>
              <a:gd name="T5" fmla="*/ 75050 h 455295"/>
              <a:gd name="T6" fmla="*/ 81562 w 657859"/>
              <a:gd name="T7" fmla="*/ 77830 h 455295"/>
              <a:gd name="T8" fmla="*/ 88765 w 657859"/>
              <a:gd name="T9" fmla="*/ 78862 h 455295"/>
              <a:gd name="T10" fmla="*/ 99659 w 657859"/>
              <a:gd name="T11" fmla="*/ 75730 h 455295"/>
              <a:gd name="T12" fmla="*/ 104805 w 657859"/>
              <a:gd name="T13" fmla="*/ 70108 h 455295"/>
              <a:gd name="T14" fmla="*/ 10801 w 657859"/>
              <a:gd name="T15" fmla="*/ 3250 h 455295"/>
              <a:gd name="T16" fmla="*/ 1173 w 657859"/>
              <a:gd name="T17" fmla="*/ 21736 h 455295"/>
              <a:gd name="T18" fmla="*/ 0 w 657859"/>
              <a:gd name="T19" fmla="*/ 34349 h 455295"/>
              <a:gd name="T20" fmla="*/ 1721 w 657859"/>
              <a:gd name="T21" fmla="*/ 49770 h 455295"/>
              <a:gd name="T22" fmla="*/ 5499 w 657859"/>
              <a:gd name="T23" fmla="*/ 64867 h 455295"/>
              <a:gd name="T24" fmla="*/ 17629 w 657859"/>
              <a:gd name="T25" fmla="*/ 77192 h 455295"/>
              <a:gd name="T26" fmla="*/ 26657 w 657859"/>
              <a:gd name="T27" fmla="*/ 77579 h 455295"/>
              <a:gd name="T28" fmla="*/ 33992 w 657859"/>
              <a:gd name="T29" fmla="*/ 75565 h 455295"/>
              <a:gd name="T30" fmla="*/ 43342 w 657859"/>
              <a:gd name="T31" fmla="*/ 72310 h 455295"/>
              <a:gd name="T32" fmla="*/ 52000 w 657859"/>
              <a:gd name="T33" fmla="*/ 70353 h 455295"/>
              <a:gd name="T34" fmla="*/ 104805 w 657859"/>
              <a:gd name="T35" fmla="*/ 70108 h 455295"/>
              <a:gd name="T36" fmla="*/ 109732 w 657859"/>
              <a:gd name="T37" fmla="*/ 56519 h 455295"/>
              <a:gd name="T38" fmla="*/ 112176 w 657859"/>
              <a:gd name="T39" fmla="*/ 39352 h 455295"/>
              <a:gd name="T40" fmla="*/ 112080 w 657859"/>
              <a:gd name="T41" fmla="*/ 28736 h 455295"/>
              <a:gd name="T42" fmla="*/ 109017 w 657859"/>
              <a:gd name="T43" fmla="*/ 12964 h 455295"/>
              <a:gd name="T44" fmla="*/ 55892 w 657859"/>
              <a:gd name="T45" fmla="*/ 9174 h 455295"/>
              <a:gd name="T46" fmla="*/ 48430 w 657859"/>
              <a:gd name="T47" fmla="*/ 8129 h 455295"/>
              <a:gd name="T48" fmla="*/ 37559 w 657859"/>
              <a:gd name="T49" fmla="*/ 5029 h 455295"/>
              <a:gd name="T50" fmla="*/ 29666 w 657859"/>
              <a:gd name="T51" fmla="*/ 1881 h 455295"/>
              <a:gd name="T52" fmla="*/ 20893 w 657859"/>
              <a:gd name="T53" fmla="*/ 544 h 455295"/>
              <a:gd name="T54" fmla="*/ 86647 w 657859"/>
              <a:gd name="T55" fmla="*/ 337 h 455295"/>
              <a:gd name="T56" fmla="*/ 78544 w 657859"/>
              <a:gd name="T57" fmla="*/ 2670 h 455295"/>
              <a:gd name="T58" fmla="*/ 68597 w 657859"/>
              <a:gd name="T59" fmla="*/ 6512 h 455295"/>
              <a:gd name="T60" fmla="*/ 59545 w 657859"/>
              <a:gd name="T61" fmla="*/ 8880 h 455295"/>
              <a:gd name="T62" fmla="*/ 106979 w 657859"/>
              <a:gd name="T63" fmla="*/ 9174 h 455295"/>
              <a:gd name="T64" fmla="*/ 101418 w 657859"/>
              <a:gd name="T65" fmla="*/ 2870 h 455295"/>
              <a:gd name="T66" fmla="*/ 90879 w 657859"/>
              <a:gd name="T67" fmla="*/ 0 h 45529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57859" h="455295">
                <a:moveTo>
                  <a:pt x="613777" y="404489"/>
                </a:moveTo>
                <a:lnTo>
                  <a:pt x="324686" y="404489"/>
                </a:lnTo>
                <a:lnTo>
                  <a:pt x="346716" y="406269"/>
                </a:lnTo>
                <a:lnTo>
                  <a:pt x="371062" y="411612"/>
                </a:lnTo>
                <a:lnTo>
                  <a:pt x="400775" y="420521"/>
                </a:lnTo>
                <a:lnTo>
                  <a:pt x="438906" y="433002"/>
                </a:lnTo>
                <a:lnTo>
                  <a:pt x="457595" y="442110"/>
                </a:lnTo>
                <a:lnTo>
                  <a:pt x="477658" y="449040"/>
                </a:lnTo>
                <a:lnTo>
                  <a:pt x="498577" y="453451"/>
                </a:lnTo>
                <a:lnTo>
                  <a:pt x="519838" y="454997"/>
                </a:lnTo>
                <a:lnTo>
                  <a:pt x="552991" y="450715"/>
                </a:lnTo>
                <a:lnTo>
                  <a:pt x="583640" y="436926"/>
                </a:lnTo>
                <a:lnTo>
                  <a:pt x="609719" y="412220"/>
                </a:lnTo>
                <a:lnTo>
                  <a:pt x="613777" y="404489"/>
                </a:lnTo>
                <a:close/>
              </a:path>
              <a:path w="657859" h="455295">
                <a:moveTo>
                  <a:pt x="122352" y="3138"/>
                </a:moveTo>
                <a:lnTo>
                  <a:pt x="63252" y="18754"/>
                </a:lnTo>
                <a:lnTo>
                  <a:pt x="20424" y="74658"/>
                </a:lnTo>
                <a:lnTo>
                  <a:pt x="6868" y="125410"/>
                </a:lnTo>
                <a:lnTo>
                  <a:pt x="927" y="165442"/>
                </a:lnTo>
                <a:lnTo>
                  <a:pt x="0" y="198179"/>
                </a:lnTo>
                <a:lnTo>
                  <a:pt x="1488" y="227091"/>
                </a:lnTo>
                <a:lnTo>
                  <a:pt x="10082" y="287152"/>
                </a:lnTo>
                <a:lnTo>
                  <a:pt x="18565" y="325529"/>
                </a:lnTo>
                <a:lnTo>
                  <a:pt x="32207" y="374252"/>
                </a:lnTo>
                <a:lnTo>
                  <a:pt x="50622" y="409451"/>
                </a:lnTo>
                <a:lnTo>
                  <a:pt x="103236" y="445356"/>
                </a:lnTo>
                <a:lnTo>
                  <a:pt x="134132" y="449247"/>
                </a:lnTo>
                <a:lnTo>
                  <a:pt x="156112" y="447593"/>
                </a:lnTo>
                <a:lnTo>
                  <a:pt x="177941" y="442990"/>
                </a:lnTo>
                <a:lnTo>
                  <a:pt x="199066" y="435975"/>
                </a:lnTo>
                <a:lnTo>
                  <a:pt x="218934" y="427084"/>
                </a:lnTo>
                <a:lnTo>
                  <a:pt x="253826" y="417195"/>
                </a:lnTo>
                <a:lnTo>
                  <a:pt x="281635" y="410135"/>
                </a:lnTo>
                <a:lnTo>
                  <a:pt x="304531" y="405900"/>
                </a:lnTo>
                <a:lnTo>
                  <a:pt x="324686" y="404489"/>
                </a:lnTo>
                <a:lnTo>
                  <a:pt x="613777" y="404489"/>
                </a:lnTo>
                <a:lnTo>
                  <a:pt x="629159" y="375187"/>
                </a:lnTo>
                <a:lnTo>
                  <a:pt x="642630" y="326086"/>
                </a:lnTo>
                <a:lnTo>
                  <a:pt x="650390" y="287401"/>
                </a:lnTo>
                <a:lnTo>
                  <a:pt x="656943" y="227042"/>
                </a:lnTo>
                <a:lnTo>
                  <a:pt x="657631" y="198179"/>
                </a:lnTo>
                <a:lnTo>
                  <a:pt x="656381" y="165789"/>
                </a:lnTo>
                <a:lnTo>
                  <a:pt x="650780" y="125808"/>
                </a:lnTo>
                <a:lnTo>
                  <a:pt x="638444" y="74802"/>
                </a:lnTo>
                <a:lnTo>
                  <a:pt x="626506" y="52927"/>
                </a:lnTo>
                <a:lnTo>
                  <a:pt x="327323" y="52927"/>
                </a:lnTo>
                <a:lnTo>
                  <a:pt x="306785" y="51414"/>
                </a:lnTo>
                <a:lnTo>
                  <a:pt x="283624" y="46901"/>
                </a:lnTo>
                <a:lnTo>
                  <a:pt x="255472" y="39422"/>
                </a:lnTo>
                <a:lnTo>
                  <a:pt x="219961" y="29015"/>
                </a:lnTo>
                <a:lnTo>
                  <a:pt x="197948" y="19099"/>
                </a:lnTo>
                <a:lnTo>
                  <a:pt x="173737" y="10856"/>
                </a:lnTo>
                <a:lnTo>
                  <a:pt x="148236" y="5223"/>
                </a:lnTo>
                <a:lnTo>
                  <a:pt x="122352" y="3138"/>
                </a:lnTo>
                <a:close/>
              </a:path>
              <a:path w="657859" h="455295">
                <a:moveTo>
                  <a:pt x="532225" y="0"/>
                </a:moveTo>
                <a:lnTo>
                  <a:pt x="507438" y="1945"/>
                </a:lnTo>
                <a:lnTo>
                  <a:pt x="483090" y="7313"/>
                </a:lnTo>
                <a:lnTo>
                  <a:pt x="459980" y="15404"/>
                </a:lnTo>
                <a:lnTo>
                  <a:pt x="438906" y="25516"/>
                </a:lnTo>
                <a:lnTo>
                  <a:pt x="401725" y="37572"/>
                </a:lnTo>
                <a:lnTo>
                  <a:pt x="372590" y="46131"/>
                </a:lnTo>
                <a:lnTo>
                  <a:pt x="348718" y="51235"/>
                </a:lnTo>
                <a:lnTo>
                  <a:pt x="327323" y="52927"/>
                </a:lnTo>
                <a:lnTo>
                  <a:pt x="626506" y="52927"/>
                </a:lnTo>
                <a:lnTo>
                  <a:pt x="619268" y="39663"/>
                </a:lnTo>
                <a:lnTo>
                  <a:pt x="593942" y="16556"/>
                </a:lnTo>
                <a:lnTo>
                  <a:pt x="564313" y="3870"/>
                </a:lnTo>
                <a:lnTo>
                  <a:pt x="532225" y="0"/>
                </a:lnTo>
                <a:close/>
              </a:path>
            </a:pathLst>
          </a:custGeom>
          <a:solidFill>
            <a:srgbClr val="DD589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 name="object 10">
            <a:extLst>
              <a:ext uri="{FF2B5EF4-FFF2-40B4-BE49-F238E27FC236}">
                <a16:creationId xmlns:a16="http://schemas.microsoft.com/office/drawing/2014/main" id="{BCD3F102-221F-479B-B937-6801A6E18881}"/>
              </a:ext>
            </a:extLst>
          </p:cNvPr>
          <p:cNvSpPr>
            <a:spLocks noGrp="1"/>
          </p:cNvSpPr>
          <p:nvPr>
            <p:ph type="sldNum" sz="quarter" idx="4"/>
          </p:nvPr>
        </p:nvSpPr>
        <p:spPr>
          <a:xfrm>
            <a:off x="10239375" y="6537325"/>
            <a:ext cx="144463" cy="846138"/>
          </a:xfrm>
        </p:spPr>
        <p:txBody>
          <a:bodyPr lIns="0" tIns="15627" rIns="0" bIns="0" rtlCol="0">
            <a:spAutoFit/>
          </a:bodyPr>
          <a:lstStyle/>
          <a:p>
            <a:pPr marL="17859">
              <a:spcBef>
                <a:spcPts val="123"/>
              </a:spcBef>
              <a:defRPr/>
            </a:pPr>
            <a:fld id="{7B5AEC3D-B706-482B-A007-4A377D28489A}" type="slidenum">
              <a:rPr spc="-7" dirty="0"/>
              <a:pPr marL="17859">
                <a:spcBef>
                  <a:spcPts val="123"/>
                </a:spcBef>
                <a:defRPr/>
              </a:pPr>
              <a:t>78</a:t>
            </a:fld>
            <a:endParaRPr spc="-7" dirty="0"/>
          </a:p>
        </p:txBody>
      </p:sp>
    </p:spTree>
  </p:cSld>
  <p:clrMapOvr>
    <a:masterClrMapping/>
  </p:clrMapOvr>
</p:sld>
</file>

<file path=ppt/slides/slide79.xml><?xml version="1.0" encoding="utf-8"?>
<p:sld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C49B3C2E-D325-4A84-B663-B8330CF65AE6}"/>
              </a:ext>
            </a:extLst>
          </p:cNvPr>
          <p:cNvSpPr txBox="1">
            <a:spLocks noGrp="1"/>
          </p:cNvSpPr>
          <p:nvPr>
            <p:ph type="title"/>
          </p:nvPr>
        </p:nvSpPr>
        <p:spPr>
          <a:xfrm>
            <a:off x="623888" y="158750"/>
            <a:ext cx="8275637" cy="688975"/>
          </a:xfrm>
        </p:spPr>
        <p:txBody>
          <a:bodyPr lIns="0" tIns="12700" rIns="0" bIns="0" rtlCol="0">
            <a:spAutoFit/>
          </a:bodyPr>
          <a:lstStyle/>
          <a:p>
            <a:pPr marL="12700" algn="l">
              <a:spcBef>
                <a:spcPts val="100"/>
              </a:spcBef>
              <a:defRPr/>
            </a:pPr>
            <a:r>
              <a:rPr spc="-5" dirty="0">
                <a:solidFill>
                  <a:schemeClr val="bg1"/>
                </a:solidFill>
              </a:rPr>
              <a:t>组件</a:t>
            </a:r>
            <a:r>
              <a:rPr dirty="0">
                <a:solidFill>
                  <a:schemeClr val="bg1"/>
                </a:solidFill>
              </a:rPr>
              <a:t>通过</a:t>
            </a:r>
            <a:r>
              <a:rPr spc="-45" dirty="0">
                <a:solidFill>
                  <a:schemeClr val="bg1"/>
                </a:solidFill>
              </a:rPr>
              <a:t> </a:t>
            </a:r>
            <a:r>
              <a:rPr spc="5" dirty="0">
                <a:solidFill>
                  <a:schemeClr val="bg1"/>
                </a:solidFill>
              </a:rPr>
              <a:t>服务</a:t>
            </a:r>
          </a:p>
        </p:txBody>
      </p:sp>
      <p:sp>
        <p:nvSpPr>
          <p:cNvPr id="4" name="object 4">
            <a:extLst>
              <a:ext uri="{FF2B5EF4-FFF2-40B4-BE49-F238E27FC236}">
                <a16:creationId xmlns:a16="http://schemas.microsoft.com/office/drawing/2014/main" id="{39493DE9-38AE-40B2-BA86-FC878ECF58D3}"/>
              </a:ext>
            </a:extLst>
          </p:cNvPr>
          <p:cNvSpPr txBox="1"/>
          <p:nvPr/>
        </p:nvSpPr>
        <p:spPr>
          <a:xfrm>
            <a:off x="917575" y="1373188"/>
            <a:ext cx="10369550" cy="4233862"/>
          </a:xfrm>
          <a:prstGeom prst="rect">
            <a:avLst/>
          </a:prstGeom>
        </p:spPr>
        <p:txBody>
          <a:bodyPr lIns="0" tIns="139065" rIns="0" bIns="0">
            <a:spAutoFit/>
          </a:bodyPr>
          <a:lstStyle/>
          <a:p>
            <a:pPr marL="241300" indent="-228600">
              <a:spcBef>
                <a:spcPts val="1095"/>
              </a:spcBef>
              <a:buClr>
                <a:srgbClr val="808285"/>
              </a:buClr>
              <a:buFont typeface="Arial"/>
              <a:buChar char="•"/>
              <a:tabLst>
                <a:tab pos="241300" algn="l"/>
                <a:tab pos="241935" algn="l"/>
              </a:tabLst>
              <a:defRPr/>
            </a:pPr>
            <a:r>
              <a:rPr sz="2400" dirty="0">
                <a:solidFill>
                  <a:srgbClr val="272821"/>
                </a:solidFill>
                <a:latin typeface="Times New Roman" panose="02020603050405020304" pitchFamily="18" charset="0"/>
                <a:cs typeface="Times New Roman" panose="02020603050405020304" pitchFamily="18" charset="0"/>
              </a:rPr>
              <a:t>交互模式: 无共享, 跨进程</a:t>
            </a:r>
            <a:r>
              <a:rPr sz="2400" spc="-40" dirty="0">
                <a:solidFill>
                  <a:srgbClr val="272821"/>
                </a:solidFill>
                <a:latin typeface="Times New Roman" panose="02020603050405020304" pitchFamily="18" charset="0"/>
                <a:cs typeface="Times New Roman" panose="02020603050405020304" pitchFamily="18" charset="0"/>
              </a:rPr>
              <a:t> </a:t>
            </a:r>
            <a:r>
              <a:rPr sz="2400" spc="-5" dirty="0">
                <a:solidFill>
                  <a:srgbClr val="272821"/>
                </a:solidFill>
                <a:latin typeface="Times New Roman" panose="02020603050405020304" pitchFamily="18" charset="0"/>
                <a:cs typeface="Times New Roman" panose="02020603050405020304" pitchFamily="18" charset="0"/>
              </a:rPr>
              <a:t>通信</a:t>
            </a:r>
            <a:endParaRPr sz="2400" dirty="0">
              <a:latin typeface="Times New Roman" panose="02020603050405020304" pitchFamily="18" charset="0"/>
              <a:cs typeface="Times New Roman" panose="02020603050405020304" pitchFamily="18" charset="0"/>
            </a:endParaRPr>
          </a:p>
          <a:p>
            <a:pPr marL="241300" indent="-228600">
              <a:spcBef>
                <a:spcPts val="994"/>
              </a:spcBef>
              <a:buClr>
                <a:srgbClr val="808285"/>
              </a:buClr>
              <a:buFont typeface="Arial"/>
              <a:buChar char="•"/>
              <a:tabLst>
                <a:tab pos="241300" algn="l"/>
                <a:tab pos="241935" algn="l"/>
              </a:tabLst>
              <a:defRPr/>
            </a:pPr>
            <a:r>
              <a:rPr sz="2400" spc="-5" dirty="0">
                <a:solidFill>
                  <a:srgbClr val="272821"/>
                </a:solidFill>
                <a:latin typeface="Times New Roman" panose="02020603050405020304" pitchFamily="18" charset="0"/>
                <a:cs typeface="Times New Roman" panose="02020603050405020304" pitchFamily="18" charset="0"/>
              </a:rPr>
              <a:t>独立部署</a:t>
            </a:r>
            <a:r>
              <a:rPr sz="2400" dirty="0">
                <a:solidFill>
                  <a:srgbClr val="272821"/>
                </a:solidFill>
                <a:latin typeface="Times New Roman" panose="02020603050405020304" pitchFamily="18" charset="0"/>
                <a:cs typeface="Times New Roman" panose="02020603050405020304" pitchFamily="18" charset="0"/>
              </a:rPr>
              <a:t>(所有</a:t>
            </a:r>
            <a:r>
              <a:rPr sz="2400" spc="-5" dirty="0">
                <a:solidFill>
                  <a:srgbClr val="272821"/>
                </a:solidFill>
                <a:latin typeface="Times New Roman" panose="02020603050405020304" pitchFamily="18" charset="0"/>
                <a:cs typeface="Times New Roman" panose="02020603050405020304" pitchFamily="18" charset="0"/>
              </a:rPr>
              <a:t>的</a:t>
            </a:r>
            <a:r>
              <a:rPr sz="2400" spc="-80" dirty="0">
                <a:solidFill>
                  <a:srgbClr val="272821"/>
                </a:solidFill>
                <a:latin typeface="Times New Roman" panose="02020603050405020304" pitchFamily="18" charset="0"/>
                <a:cs typeface="Times New Roman" panose="02020603050405020304" pitchFamily="18" charset="0"/>
              </a:rPr>
              <a:t> </a:t>
            </a:r>
            <a:r>
              <a:rPr sz="2400" dirty="0">
                <a:solidFill>
                  <a:srgbClr val="272821"/>
                </a:solidFill>
                <a:latin typeface="Times New Roman" panose="02020603050405020304" pitchFamily="18" charset="0"/>
                <a:cs typeface="Times New Roman" panose="02020603050405020304" pitchFamily="18" charset="0"/>
              </a:rPr>
              <a:t>好处</a:t>
            </a:r>
            <a:endParaRPr sz="2400" dirty="0">
              <a:latin typeface="Times New Roman" panose="02020603050405020304" pitchFamily="18" charset="0"/>
              <a:cs typeface="Times New Roman" panose="02020603050405020304" pitchFamily="18" charset="0"/>
            </a:endParaRPr>
          </a:p>
          <a:p>
            <a:pPr marL="241300" indent="-228600">
              <a:spcBef>
                <a:spcPts val="994"/>
              </a:spcBef>
              <a:buClr>
                <a:srgbClr val="808285"/>
              </a:buClr>
              <a:buFont typeface="Arial"/>
              <a:buChar char="•"/>
              <a:tabLst>
                <a:tab pos="241300" algn="l"/>
                <a:tab pos="241935" algn="l"/>
              </a:tabLst>
              <a:defRPr/>
            </a:pPr>
            <a:r>
              <a:rPr sz="2400" dirty="0">
                <a:solidFill>
                  <a:srgbClr val="272821"/>
                </a:solidFill>
                <a:latin typeface="Times New Roman" panose="02020603050405020304" pitchFamily="18" charset="0"/>
                <a:cs typeface="Times New Roman" panose="02020603050405020304" pitchFamily="18" charset="0"/>
              </a:rPr>
              <a:t>明确</a:t>
            </a:r>
            <a:r>
              <a:rPr sz="2400" spc="-5" dirty="0">
                <a:solidFill>
                  <a:srgbClr val="272821"/>
                </a:solidFill>
                <a:latin typeface="Times New Roman" panose="02020603050405020304" pitchFamily="18" charset="0"/>
                <a:cs typeface="Times New Roman" panose="02020603050405020304" pitchFamily="18" charset="0"/>
              </a:rPr>
              <a:t>基于 REST 的公共</a:t>
            </a:r>
            <a:r>
              <a:rPr sz="2400" spc="-120" dirty="0">
                <a:solidFill>
                  <a:srgbClr val="272821"/>
                </a:solidFill>
                <a:latin typeface="Times New Roman" panose="02020603050405020304" pitchFamily="18" charset="0"/>
                <a:cs typeface="Times New Roman" panose="02020603050405020304" pitchFamily="18" charset="0"/>
              </a:rPr>
              <a:t> </a:t>
            </a:r>
            <a:r>
              <a:rPr sz="2400" spc="5" dirty="0">
                <a:solidFill>
                  <a:srgbClr val="272821"/>
                </a:solidFill>
                <a:latin typeface="Times New Roman" panose="02020603050405020304" pitchFamily="18" charset="0"/>
                <a:cs typeface="Times New Roman" panose="02020603050405020304" pitchFamily="18" charset="0"/>
              </a:rPr>
              <a:t>接口</a:t>
            </a:r>
            <a:endParaRPr sz="2400" dirty="0">
              <a:latin typeface="Times New Roman" panose="02020603050405020304" pitchFamily="18" charset="0"/>
              <a:cs typeface="Times New Roman" panose="02020603050405020304" pitchFamily="18" charset="0"/>
            </a:endParaRPr>
          </a:p>
          <a:p>
            <a:pPr marL="241300" indent="-228600">
              <a:spcBef>
                <a:spcPts val="1010"/>
              </a:spcBef>
              <a:buClr>
                <a:srgbClr val="808285"/>
              </a:buClr>
              <a:buFont typeface="Arial"/>
              <a:buChar char="•"/>
              <a:tabLst>
                <a:tab pos="241300" algn="l"/>
                <a:tab pos="241935" algn="l"/>
              </a:tabLst>
              <a:defRPr/>
            </a:pPr>
            <a:r>
              <a:rPr sz="2400" spc="-5" dirty="0">
                <a:solidFill>
                  <a:srgbClr val="272821"/>
                </a:solidFill>
                <a:latin typeface="Times New Roman" panose="02020603050405020304" pitchFamily="18" charset="0"/>
                <a:cs typeface="Times New Roman" panose="02020603050405020304" pitchFamily="18" charset="0"/>
              </a:rPr>
              <a:t>大小</a:t>
            </a:r>
            <a:r>
              <a:rPr sz="2400" dirty="0">
                <a:solidFill>
                  <a:srgbClr val="272821"/>
                </a:solidFill>
                <a:latin typeface="Times New Roman" panose="02020603050405020304" pitchFamily="18" charset="0"/>
                <a:cs typeface="Times New Roman" panose="02020603050405020304" pitchFamily="18" charset="0"/>
              </a:rPr>
              <a:t>和</a:t>
            </a:r>
            <a:r>
              <a:rPr sz="2400" spc="-5" dirty="0">
                <a:solidFill>
                  <a:srgbClr val="272821"/>
                </a:solidFill>
                <a:latin typeface="Times New Roman" panose="02020603050405020304" pitchFamily="18" charset="0"/>
                <a:cs typeface="Times New Roman" panose="02020603050405020304" pitchFamily="18" charset="0"/>
              </a:rPr>
              <a:t>设计</a:t>
            </a:r>
            <a:r>
              <a:rPr sz="2400" dirty="0">
                <a:solidFill>
                  <a:srgbClr val="272821"/>
                </a:solidFill>
                <a:latin typeface="Times New Roman" panose="02020603050405020304" pitchFamily="18" charset="0"/>
                <a:cs typeface="Times New Roman" panose="02020603050405020304" pitchFamily="18" charset="0"/>
              </a:rPr>
              <a:t>为</a:t>
            </a:r>
            <a:r>
              <a:rPr sz="2400" spc="-30" dirty="0">
                <a:solidFill>
                  <a:srgbClr val="272821"/>
                </a:solidFill>
                <a:latin typeface="Times New Roman" panose="02020603050405020304" pitchFamily="18" charset="0"/>
                <a:cs typeface="Times New Roman" panose="02020603050405020304" pitchFamily="18" charset="0"/>
              </a:rPr>
              <a:t> </a:t>
            </a:r>
            <a:r>
              <a:rPr sz="2400" dirty="0">
                <a:solidFill>
                  <a:srgbClr val="272821"/>
                </a:solidFill>
                <a:latin typeface="Times New Roman" panose="02020603050405020304" pitchFamily="18" charset="0"/>
                <a:cs typeface="Times New Roman" panose="02020603050405020304" pitchFamily="18" charset="0"/>
              </a:rPr>
              <a:t>替换</a:t>
            </a:r>
            <a:endParaRPr sz="2400" dirty="0">
              <a:latin typeface="Times New Roman" panose="02020603050405020304" pitchFamily="18" charset="0"/>
              <a:cs typeface="Times New Roman" panose="02020603050405020304" pitchFamily="18" charset="0"/>
            </a:endParaRPr>
          </a:p>
          <a:p>
            <a:pPr marL="457834" lvl="1" indent="-173990">
              <a:spcBef>
                <a:spcPts val="495"/>
              </a:spcBef>
              <a:buClr>
                <a:srgbClr val="808285"/>
              </a:buClr>
              <a:buFont typeface="Arial"/>
              <a:buChar char="•"/>
              <a:tabLst>
                <a:tab pos="458470" algn="l"/>
              </a:tabLst>
              <a:defRPr/>
            </a:pPr>
            <a:r>
              <a:rPr sz="2400" dirty="0">
                <a:solidFill>
                  <a:srgbClr val="272821"/>
                </a:solidFill>
                <a:latin typeface="Times New Roman" panose="02020603050405020304" pitchFamily="18" charset="0"/>
                <a:cs typeface="Times New Roman" panose="02020603050405020304" pitchFamily="18" charset="0"/>
              </a:rPr>
              <a:t>升级技术</a:t>
            </a:r>
            <a:r>
              <a:rPr sz="2400" spc="-5" dirty="0">
                <a:solidFill>
                  <a:srgbClr val="272821"/>
                </a:solidFill>
                <a:latin typeface="Times New Roman" panose="02020603050405020304" pitchFamily="18" charset="0"/>
                <a:cs typeface="Times New Roman" panose="02020603050405020304" pitchFamily="18" charset="0"/>
              </a:rPr>
              <a:t>应该</a:t>
            </a:r>
            <a:r>
              <a:rPr sz="2400" dirty="0">
                <a:solidFill>
                  <a:srgbClr val="272821"/>
                </a:solidFill>
                <a:latin typeface="Times New Roman" panose="02020603050405020304" pitchFamily="18" charset="0"/>
                <a:cs typeface="Times New Roman" panose="02020603050405020304" pitchFamily="18" charset="0"/>
              </a:rPr>
              <a:t>不会发生大爆炸,</a:t>
            </a:r>
            <a:r>
              <a:rPr sz="2400" spc="-5" dirty="0">
                <a:solidFill>
                  <a:srgbClr val="272821"/>
                </a:solidFill>
                <a:latin typeface="Times New Roman" panose="02020603050405020304" pitchFamily="18" charset="0"/>
                <a:cs typeface="Times New Roman" panose="02020603050405020304" pitchFamily="18" charset="0"/>
              </a:rPr>
              <a:t>全无或无样式</a:t>
            </a:r>
            <a:endParaRPr sz="2400" dirty="0">
              <a:latin typeface="Times New Roman" panose="02020603050405020304" pitchFamily="18" charset="0"/>
              <a:cs typeface="Times New Roman" panose="02020603050405020304" pitchFamily="18" charset="0"/>
            </a:endParaRPr>
          </a:p>
          <a:p>
            <a:pPr marL="241300" indent="-228600">
              <a:spcBef>
                <a:spcPts val="1005"/>
              </a:spcBef>
              <a:buClr>
                <a:srgbClr val="808285"/>
              </a:buClr>
              <a:buFont typeface="Arial"/>
              <a:buChar char="•"/>
              <a:tabLst>
                <a:tab pos="241300" algn="l"/>
                <a:tab pos="241935" algn="l"/>
              </a:tabLst>
              <a:defRPr/>
            </a:pPr>
            <a:r>
              <a:rPr sz="2400" spc="-5" dirty="0">
                <a:solidFill>
                  <a:srgbClr val="272821"/>
                </a:solidFill>
                <a:latin typeface="Times New Roman" panose="02020603050405020304" pitchFamily="18" charset="0"/>
                <a:cs typeface="Times New Roman" panose="02020603050405020304" pitchFamily="18" charset="0"/>
              </a:rPr>
              <a:t>缺点</a:t>
            </a:r>
            <a:endParaRPr sz="2400" dirty="0">
              <a:latin typeface="Times New Roman" panose="02020603050405020304" pitchFamily="18" charset="0"/>
              <a:cs typeface="Times New Roman" panose="02020603050405020304" pitchFamily="18" charset="0"/>
            </a:endParaRPr>
          </a:p>
          <a:p>
            <a:pPr marL="457834" lvl="1" indent="-173990">
              <a:spcBef>
                <a:spcPts val="495"/>
              </a:spcBef>
              <a:buClr>
                <a:srgbClr val="808285"/>
              </a:buClr>
              <a:buFont typeface="Arial"/>
              <a:buChar char="•"/>
              <a:tabLst>
                <a:tab pos="458470" algn="l"/>
              </a:tabLst>
              <a:defRPr/>
            </a:pPr>
            <a:r>
              <a:rPr sz="2400" spc="-5" dirty="0">
                <a:solidFill>
                  <a:srgbClr val="272821"/>
                </a:solidFill>
                <a:latin typeface="Times New Roman" panose="02020603050405020304" pitchFamily="18" charset="0"/>
                <a:cs typeface="Times New Roman" panose="02020603050405020304" pitchFamily="18" charset="0"/>
              </a:rPr>
              <a:t>通信</a:t>
            </a:r>
            <a:r>
              <a:rPr sz="2400" dirty="0">
                <a:solidFill>
                  <a:srgbClr val="272821"/>
                </a:solidFill>
                <a:latin typeface="Times New Roman" panose="02020603050405020304" pitchFamily="18" charset="0"/>
                <a:cs typeface="Times New Roman" panose="02020603050405020304" pitchFamily="18" charset="0"/>
              </a:rPr>
              <a:t>比</a:t>
            </a:r>
            <a:r>
              <a:rPr sz="2400" spc="-40" dirty="0">
                <a:solidFill>
                  <a:srgbClr val="272821"/>
                </a:solidFill>
                <a:latin typeface="Times New Roman" panose="02020603050405020304" pitchFamily="18" charset="0"/>
                <a:cs typeface="Times New Roman" panose="02020603050405020304" pitchFamily="18" charset="0"/>
              </a:rPr>
              <a:t> </a:t>
            </a:r>
            <a:r>
              <a:rPr sz="2400" dirty="0">
                <a:solidFill>
                  <a:srgbClr val="272821"/>
                </a:solidFill>
                <a:latin typeface="Times New Roman" panose="02020603050405020304" pitchFamily="18" charset="0"/>
                <a:cs typeface="Times New Roman" panose="02020603050405020304" pitchFamily="18" charset="0"/>
              </a:rPr>
              <a:t>进程内</a:t>
            </a:r>
            <a:endParaRPr sz="2400" dirty="0">
              <a:latin typeface="Times New Roman" panose="02020603050405020304" pitchFamily="18" charset="0"/>
              <a:cs typeface="Times New Roman" panose="02020603050405020304" pitchFamily="18" charset="0"/>
            </a:endParaRPr>
          </a:p>
          <a:p>
            <a:pPr marL="457834" lvl="1" indent="-173990">
              <a:spcBef>
                <a:spcPts val="505"/>
              </a:spcBef>
              <a:buClr>
                <a:srgbClr val="808285"/>
              </a:buClr>
              <a:buFont typeface="Arial"/>
              <a:buChar char="•"/>
              <a:tabLst>
                <a:tab pos="458470" algn="l"/>
              </a:tabLst>
              <a:defRPr/>
            </a:pPr>
            <a:r>
              <a:rPr sz="2400" dirty="0">
                <a:solidFill>
                  <a:srgbClr val="272821"/>
                </a:solidFill>
                <a:latin typeface="Times New Roman" panose="02020603050405020304" pitchFamily="18" charset="0"/>
                <a:cs typeface="Times New Roman" panose="02020603050405020304" pitchFamily="18" charset="0"/>
              </a:rPr>
              <a:t>接口需要</a:t>
            </a:r>
            <a:r>
              <a:rPr sz="2400" spc="-5" dirty="0">
                <a:solidFill>
                  <a:srgbClr val="272821"/>
                </a:solidFill>
                <a:latin typeface="Times New Roman" panose="02020603050405020304" pitchFamily="18" charset="0"/>
                <a:cs typeface="Times New Roman" panose="02020603050405020304" pitchFamily="18" charset="0"/>
              </a:rPr>
              <a:t>是</a:t>
            </a:r>
            <a:r>
              <a:rPr sz="2400" spc="-30" dirty="0">
                <a:solidFill>
                  <a:srgbClr val="272821"/>
                </a:solidFill>
                <a:latin typeface="Times New Roman" panose="02020603050405020304" pitchFamily="18" charset="0"/>
                <a:cs typeface="Times New Roman" panose="02020603050405020304" pitchFamily="18" charset="0"/>
              </a:rPr>
              <a:t> </a:t>
            </a:r>
            <a:r>
              <a:rPr sz="2400" dirty="0">
                <a:solidFill>
                  <a:srgbClr val="272821"/>
                </a:solidFill>
                <a:latin typeface="Times New Roman" panose="02020603050405020304" pitchFamily="18" charset="0"/>
                <a:cs typeface="Times New Roman" panose="02020603050405020304" pitchFamily="18" charset="0"/>
              </a:rPr>
              <a:t>粗粒度</a:t>
            </a:r>
            <a:endParaRPr sz="2400" dirty="0">
              <a:latin typeface="Times New Roman" panose="02020603050405020304" pitchFamily="18" charset="0"/>
              <a:cs typeface="Times New Roman" panose="02020603050405020304" pitchFamily="18" charset="0"/>
            </a:endParaRPr>
          </a:p>
          <a:p>
            <a:pPr marL="457834" lvl="1" indent="-173990">
              <a:spcBef>
                <a:spcPts val="505"/>
              </a:spcBef>
              <a:buClr>
                <a:srgbClr val="808285"/>
              </a:buClr>
              <a:buFont typeface="Arial"/>
              <a:buChar char="•"/>
              <a:tabLst>
                <a:tab pos="458470" algn="l"/>
              </a:tabLst>
              <a:defRPr/>
            </a:pPr>
            <a:r>
              <a:rPr sz="2400" spc="-5" dirty="0">
                <a:solidFill>
                  <a:srgbClr val="272821"/>
                </a:solidFill>
                <a:latin typeface="Times New Roman" panose="02020603050405020304" pitchFamily="18" charset="0"/>
                <a:cs typeface="Times New Roman" panose="02020603050405020304" pitchFamily="18" charset="0"/>
              </a:rPr>
              <a:t>重新分配</a:t>
            </a:r>
            <a:r>
              <a:rPr sz="2400" dirty="0">
                <a:solidFill>
                  <a:srgbClr val="272821"/>
                </a:solidFill>
                <a:latin typeface="Times New Roman" panose="02020603050405020304" pitchFamily="18" charset="0"/>
                <a:cs typeface="Times New Roman" panose="02020603050405020304" pitchFamily="18" charset="0"/>
              </a:rPr>
              <a:t>的</a:t>
            </a:r>
            <a:r>
              <a:rPr sz="2400" spc="-5" dirty="0">
                <a:solidFill>
                  <a:srgbClr val="272821"/>
                </a:solidFill>
                <a:latin typeface="Times New Roman" panose="02020603050405020304" pitchFamily="18" charset="0"/>
                <a:cs typeface="Times New Roman" panose="02020603050405020304" pitchFamily="18" charset="0"/>
              </a:rPr>
              <a:t>责任之间</a:t>
            </a:r>
            <a:r>
              <a:rPr sz="2400" spc="5" dirty="0">
                <a:solidFill>
                  <a:srgbClr val="272821"/>
                </a:solidFill>
                <a:latin typeface="Times New Roman" panose="02020603050405020304" pitchFamily="18" charset="0"/>
                <a:cs typeface="Times New Roman" panose="02020603050405020304" pitchFamily="18" charset="0"/>
              </a:rPr>
              <a:t>服务</a:t>
            </a:r>
            <a:r>
              <a:rPr sz="2400" dirty="0">
                <a:solidFill>
                  <a:srgbClr val="272821"/>
                </a:solidFill>
                <a:latin typeface="Times New Roman" panose="02020603050405020304" pitchFamily="18" charset="0"/>
                <a:cs typeface="Times New Roman" panose="02020603050405020304" pitchFamily="18" charset="0"/>
              </a:rPr>
              <a:t>是</a:t>
            </a:r>
            <a:r>
              <a:rPr sz="2400" spc="-75" dirty="0">
                <a:solidFill>
                  <a:srgbClr val="272821"/>
                </a:solidFill>
                <a:latin typeface="Times New Roman" panose="02020603050405020304" pitchFamily="18" charset="0"/>
                <a:cs typeface="Times New Roman" panose="02020603050405020304" pitchFamily="18" charset="0"/>
              </a:rPr>
              <a:t> </a:t>
            </a:r>
            <a:r>
              <a:rPr sz="2400" dirty="0">
                <a:solidFill>
                  <a:srgbClr val="272821"/>
                </a:solidFill>
                <a:latin typeface="Times New Roman" panose="02020603050405020304" pitchFamily="18" charset="0"/>
                <a:cs typeface="Times New Roman" panose="02020603050405020304" pitchFamily="18" charset="0"/>
              </a:rPr>
              <a:t>难</a:t>
            </a:r>
            <a:endParaRPr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C44F3E75-8984-4512-AECB-0113564F2B72}"/>
              </a:ext>
            </a:extLst>
          </p:cNvPr>
          <p:cNvSpPr txBox="1">
            <a:spLocks noGrp="1"/>
          </p:cNvSpPr>
          <p:nvPr>
            <p:ph type="title"/>
          </p:nvPr>
        </p:nvSpPr>
        <p:spPr>
          <a:xfrm>
            <a:off x="160338" y="138113"/>
            <a:ext cx="4460875" cy="693737"/>
          </a:xfrm>
        </p:spPr>
        <p:txBody>
          <a:bodyPr lIns="0" tIns="16087" rIns="0" bIns="0" rtlCol="0">
            <a:spAutoFit/>
          </a:bodyPr>
          <a:lstStyle/>
          <a:p>
            <a:pPr marL="16933" algn="l">
              <a:spcBef>
                <a:spcPts val="127"/>
              </a:spcBef>
              <a:defRPr/>
            </a:pPr>
            <a:r>
              <a:rPr spc="-7" dirty="0">
                <a:solidFill>
                  <a:schemeClr val="bg1"/>
                </a:solidFill>
              </a:rPr>
              <a:t>2016: 苏珊</a:t>
            </a:r>
            <a:r>
              <a:rPr spc="-40" dirty="0">
                <a:solidFill>
                  <a:schemeClr val="bg1"/>
                </a:solidFill>
              </a:rPr>
              <a:t> </a:t>
            </a:r>
            <a:r>
              <a:rPr spc="-7" dirty="0">
                <a:solidFill>
                  <a:schemeClr val="bg1"/>
                </a:solidFill>
              </a:rPr>
              <a:t>福勒</a:t>
            </a:r>
            <a:endParaRPr dirty="0">
              <a:solidFill>
                <a:schemeClr val="bg1"/>
              </a:solidFill>
            </a:endParaRPr>
          </a:p>
        </p:txBody>
      </p:sp>
      <p:sp>
        <p:nvSpPr>
          <p:cNvPr id="3" name="object 3">
            <a:extLst>
              <a:ext uri="{FF2B5EF4-FFF2-40B4-BE49-F238E27FC236}">
                <a16:creationId xmlns:a16="http://schemas.microsoft.com/office/drawing/2014/main" id="{803927C0-0D57-41F1-B2E7-DF22C4459334}"/>
              </a:ext>
            </a:extLst>
          </p:cNvPr>
          <p:cNvSpPr txBox="1"/>
          <p:nvPr/>
        </p:nvSpPr>
        <p:spPr>
          <a:xfrm>
            <a:off x="3590925" y="1798638"/>
            <a:ext cx="5424488" cy="528637"/>
          </a:xfrm>
          <a:prstGeom prst="rect">
            <a:avLst/>
          </a:prstGeom>
        </p:spPr>
        <p:txBody>
          <a:bodyPr lIns="0" tIns="16087" rIns="0" bIns="0">
            <a:spAutoFit/>
          </a:bodyPr>
          <a:lstStyle/>
          <a:p>
            <a:pPr marL="16933">
              <a:spcBef>
                <a:spcPts val="127"/>
              </a:spcBef>
              <a:defRPr/>
            </a:pPr>
            <a:r>
              <a:rPr sz="2133" spc="-7" dirty="0">
                <a:solidFill>
                  <a:srgbClr val="38364D"/>
                </a:solidFill>
                <a:latin typeface="Arial"/>
                <a:cs typeface="Arial"/>
              </a:rPr>
              <a:t>了四</a:t>
            </a:r>
            <a:r>
              <a:rPr sz="2133" spc="-13" dirty="0">
                <a:solidFill>
                  <a:srgbClr val="38364D"/>
                </a:solidFill>
                <a:latin typeface="Arial"/>
                <a:cs typeface="Arial"/>
              </a:rPr>
              <a:t>层</a:t>
            </a:r>
            <a:r>
              <a:rPr sz="2133" spc="-7" dirty="0">
                <a:solidFill>
                  <a:srgbClr val="38364D"/>
                </a:solidFill>
                <a:latin typeface="Arial"/>
                <a:cs typeface="Arial"/>
              </a:rPr>
              <a:t>Microservice 的</a:t>
            </a:r>
            <a:r>
              <a:rPr sz="2133" spc="7" dirty="0">
                <a:solidFill>
                  <a:srgbClr val="38364D"/>
                </a:solidFill>
                <a:latin typeface="Arial"/>
                <a:cs typeface="Arial"/>
              </a:rPr>
              <a:t> </a:t>
            </a:r>
            <a:r>
              <a:rPr sz="2133" spc="-7" dirty="0">
                <a:solidFill>
                  <a:srgbClr val="38364D"/>
                </a:solidFill>
                <a:latin typeface="Arial"/>
                <a:cs typeface="Arial"/>
              </a:rPr>
              <a:t>建筑</a:t>
            </a:r>
            <a:endParaRPr sz="2133">
              <a:latin typeface="Arial"/>
              <a:cs typeface="Arial"/>
            </a:endParaRPr>
          </a:p>
          <a:p>
            <a:pPr marL="16933">
              <a:spcBef>
                <a:spcPts val="20"/>
              </a:spcBef>
              <a:defRPr/>
            </a:pPr>
            <a:r>
              <a:rPr sz="1200" u="sng" spc="-7" dirty="0">
                <a:solidFill>
                  <a:srgbClr val="0078E2"/>
                </a:solidFill>
                <a:uFill>
                  <a:solidFill>
                    <a:srgbClr val="0078E2"/>
                  </a:solidFill>
                </a:uFill>
                <a:latin typeface="Arial"/>
                <a:cs typeface="Arial"/>
                <a:hlinkClick r:id="rId2"/>
              </a:rPr>
              <a:t>http://shop.oreilly.com/product/0636920053675.do</a:t>
            </a:r>
            <a:endParaRPr sz="1200">
              <a:latin typeface="Arial"/>
              <a:cs typeface="Arial"/>
            </a:endParaRPr>
          </a:p>
        </p:txBody>
      </p:sp>
      <p:sp>
        <p:nvSpPr>
          <p:cNvPr id="50180" name="object 4">
            <a:extLst>
              <a:ext uri="{FF2B5EF4-FFF2-40B4-BE49-F238E27FC236}">
                <a16:creationId xmlns:a16="http://schemas.microsoft.com/office/drawing/2014/main" id="{FA791EB7-B784-4816-94D1-D9000D852220}"/>
              </a:ext>
            </a:extLst>
          </p:cNvPr>
          <p:cNvSpPr>
            <a:spLocks noChangeArrowheads="1"/>
          </p:cNvSpPr>
          <p:nvPr/>
        </p:nvSpPr>
        <p:spPr bwMode="auto">
          <a:xfrm>
            <a:off x="457200" y="1860550"/>
            <a:ext cx="2755900" cy="32194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50181" name="object 5">
            <a:extLst>
              <a:ext uri="{FF2B5EF4-FFF2-40B4-BE49-F238E27FC236}">
                <a16:creationId xmlns:a16="http://schemas.microsoft.com/office/drawing/2014/main" id="{9866EBE7-1408-4CCD-84CD-28E7650A1B8A}"/>
              </a:ext>
            </a:extLst>
          </p:cNvPr>
          <p:cNvSpPr>
            <a:spLocks noChangeArrowheads="1"/>
          </p:cNvSpPr>
          <p:nvPr/>
        </p:nvSpPr>
        <p:spPr bwMode="auto">
          <a:xfrm>
            <a:off x="9509125" y="1860550"/>
            <a:ext cx="2206625" cy="289560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50182" name="object 6">
            <a:extLst>
              <a:ext uri="{FF2B5EF4-FFF2-40B4-BE49-F238E27FC236}">
                <a16:creationId xmlns:a16="http://schemas.microsoft.com/office/drawing/2014/main" id="{6E5A7081-5563-4509-9479-9B5F5EE96325}"/>
              </a:ext>
            </a:extLst>
          </p:cNvPr>
          <p:cNvSpPr>
            <a:spLocks noChangeArrowheads="1"/>
          </p:cNvSpPr>
          <p:nvPr/>
        </p:nvSpPr>
        <p:spPr bwMode="auto">
          <a:xfrm>
            <a:off x="4532313" y="2527300"/>
            <a:ext cx="3556000" cy="3425825"/>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Tree>
  </p:cSld>
  <p:clrMapOvr>
    <a:masterClrMapping/>
  </p:clrMapOvr>
</p:sld>
</file>

<file path=ppt/slides/slide80.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0955FB74-1589-4795-91D2-59210842B0F1}"/>
              </a:ext>
            </a:extLst>
          </p:cNvPr>
          <p:cNvSpPr txBox="1">
            <a:spLocks noGrp="1"/>
          </p:cNvSpPr>
          <p:nvPr>
            <p:ph type="title"/>
          </p:nvPr>
        </p:nvSpPr>
        <p:spPr>
          <a:xfrm>
            <a:off x="793750" y="184150"/>
            <a:ext cx="8070850" cy="688975"/>
          </a:xfrm>
        </p:spPr>
        <p:txBody>
          <a:bodyPr lIns="0" tIns="12700" rIns="0" bIns="0" rtlCol="0">
            <a:spAutoFit/>
          </a:bodyPr>
          <a:lstStyle/>
          <a:p>
            <a:pPr marL="12700" algn="l">
              <a:spcBef>
                <a:spcPts val="100"/>
              </a:spcBef>
              <a:defRPr/>
            </a:pPr>
            <a:r>
              <a:rPr dirty="0">
                <a:solidFill>
                  <a:schemeClr val="bg1"/>
                </a:solidFill>
              </a:rPr>
              <a:t>有利于</a:t>
            </a:r>
            <a:r>
              <a:rPr spc="-5" dirty="0">
                <a:solidFill>
                  <a:schemeClr val="bg1"/>
                </a:solidFill>
              </a:rPr>
              <a:t>跨职能</a:t>
            </a:r>
            <a:r>
              <a:rPr spc="-35" dirty="0">
                <a:solidFill>
                  <a:schemeClr val="bg1"/>
                </a:solidFill>
              </a:rPr>
              <a:t> </a:t>
            </a:r>
            <a:r>
              <a:rPr spc="-20" dirty="0">
                <a:solidFill>
                  <a:schemeClr val="bg1"/>
                </a:solidFill>
              </a:rPr>
              <a:t>团队</a:t>
            </a:r>
          </a:p>
        </p:txBody>
      </p:sp>
      <p:sp>
        <p:nvSpPr>
          <p:cNvPr id="128003" name="object 4">
            <a:extLst>
              <a:ext uri="{FF2B5EF4-FFF2-40B4-BE49-F238E27FC236}">
                <a16:creationId xmlns:a16="http://schemas.microsoft.com/office/drawing/2014/main" id="{55F86930-568F-44A5-8B18-1AD2169DEDAF}"/>
              </a:ext>
            </a:extLst>
          </p:cNvPr>
          <p:cNvSpPr txBox="1">
            <a:spLocks noChangeArrowheads="1"/>
          </p:cNvSpPr>
          <p:nvPr/>
        </p:nvSpPr>
        <p:spPr bwMode="auto">
          <a:xfrm>
            <a:off x="917575" y="1851025"/>
            <a:ext cx="8218488"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39065" rIns="0" bIns="0">
            <a:spAutoFit/>
          </a:bodyPr>
          <a:lstStyle>
            <a:lvl1pPr marL="241300" indent="-228600">
              <a:tabLst>
                <a:tab pos="241300" algn="l"/>
              </a:tabLst>
              <a:defRPr>
                <a:solidFill>
                  <a:schemeClr val="tx1"/>
                </a:solidFill>
                <a:latin typeface="Calibri" panose="020F0502020204030204" pitchFamily="34" charset="0"/>
                <a:ea typeface="宋体" panose="02010600030101010101" pitchFamily="2" charset="-122"/>
              </a:defRPr>
            </a:lvl1pPr>
            <a:lvl2pPr indent="-173038">
              <a:tabLst>
                <a:tab pos="241300" algn="l"/>
              </a:tabLst>
              <a:defRPr>
                <a:solidFill>
                  <a:schemeClr val="tx1"/>
                </a:solidFill>
                <a:latin typeface="Calibri" panose="020F0502020204030204" pitchFamily="34" charset="0"/>
                <a:ea typeface="宋体" panose="02010600030101010101" pitchFamily="2" charset="-122"/>
              </a:defRPr>
            </a:lvl2pPr>
            <a:lvl3pPr marL="1143000" indent="-228600">
              <a:tabLst>
                <a:tab pos="241300" algn="l"/>
              </a:tabLst>
              <a:defRPr>
                <a:solidFill>
                  <a:schemeClr val="tx1"/>
                </a:solidFill>
                <a:latin typeface="Calibri" panose="020F0502020204030204" pitchFamily="34" charset="0"/>
                <a:ea typeface="宋体" panose="02010600030101010101" pitchFamily="2" charset="-122"/>
              </a:defRPr>
            </a:lvl3pPr>
            <a:lvl4pPr marL="1600200" indent="-228600">
              <a:tabLst>
                <a:tab pos="241300" algn="l"/>
              </a:tabLst>
              <a:defRPr>
                <a:solidFill>
                  <a:schemeClr val="tx1"/>
                </a:solidFill>
                <a:latin typeface="Calibri" panose="020F0502020204030204" pitchFamily="34" charset="0"/>
                <a:ea typeface="宋体" panose="02010600030101010101" pitchFamily="2" charset="-122"/>
              </a:defRPr>
            </a:lvl4pPr>
            <a:lvl5pPr marL="2057400" indent="-228600">
              <a:tabLst>
                <a:tab pos="2413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2413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2413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2413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241300" algn="l"/>
              </a:tabLst>
              <a:defRPr>
                <a:solidFill>
                  <a:schemeClr val="tx1"/>
                </a:solidFill>
                <a:latin typeface="Calibri" panose="020F0502020204030204" pitchFamily="34" charset="0"/>
                <a:ea typeface="宋体" panose="02010600030101010101" pitchFamily="2" charset="-122"/>
              </a:defRPr>
            </a:lvl9pPr>
          </a:lstStyle>
          <a:p>
            <a:pPr>
              <a:spcBef>
                <a:spcPts val="1100"/>
              </a:spcBef>
              <a:buClr>
                <a:srgbClr val="808285"/>
              </a:buClr>
              <a:buFont typeface="Arial" panose="020B0604020202020204" pitchFamily="34" charset="0"/>
              <a:buChar char="•"/>
            </a:pPr>
            <a:r>
              <a:rPr lang="zh-CN" altLang="zh-CN" sz="2400">
                <a:solidFill>
                  <a:srgbClr val="272821"/>
                </a:solidFill>
                <a:latin typeface="Times New Roman" panose="02020603050405020304" pitchFamily="18" charset="0"/>
                <a:cs typeface="Times New Roman" panose="02020603050405020304" pitchFamily="18" charset="0"/>
              </a:rPr>
              <a:t>分离线沿功能边界, 而不是沿层</a:t>
            </a:r>
          </a:p>
        </p:txBody>
      </p:sp>
      <p:sp>
        <p:nvSpPr>
          <p:cNvPr id="128004" name="object 5">
            <a:extLst>
              <a:ext uri="{FF2B5EF4-FFF2-40B4-BE49-F238E27FC236}">
                <a16:creationId xmlns:a16="http://schemas.microsoft.com/office/drawing/2014/main" id="{F748C3EE-5B23-41D3-BAF3-2423AD56BFB3}"/>
              </a:ext>
            </a:extLst>
          </p:cNvPr>
          <p:cNvSpPr>
            <a:spLocks/>
          </p:cNvSpPr>
          <p:nvPr/>
        </p:nvSpPr>
        <p:spPr bwMode="auto">
          <a:xfrm>
            <a:off x="2230438" y="4749800"/>
            <a:ext cx="1773237" cy="1562100"/>
          </a:xfrm>
          <a:custGeom>
            <a:avLst/>
            <a:gdLst>
              <a:gd name="T0" fmla="*/ 1383630 w 1772920"/>
              <a:gd name="T1" fmla="*/ 0 h 1561464"/>
              <a:gd name="T2" fmla="*/ 390748 w 1772920"/>
              <a:gd name="T3" fmla="*/ 0 h 1561464"/>
              <a:gd name="T4" fmla="*/ 0 w 1772920"/>
              <a:gd name="T5" fmla="*/ 782258 h 1561464"/>
              <a:gd name="T6" fmla="*/ 390748 w 1772920"/>
              <a:gd name="T7" fmla="*/ 1564647 h 1561464"/>
              <a:gd name="T8" fmla="*/ 1383630 w 1772920"/>
              <a:gd name="T9" fmla="*/ 1564647 h 1561464"/>
              <a:gd name="T10" fmla="*/ 1774378 w 1772920"/>
              <a:gd name="T11" fmla="*/ 782258 h 1561464"/>
              <a:gd name="T12" fmla="*/ 1383630 w 1772920"/>
              <a:gd name="T13" fmla="*/ 0 h 15614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72920" h="1561464">
                <a:moveTo>
                  <a:pt x="1382395" y="0"/>
                </a:moveTo>
                <a:lnTo>
                  <a:pt x="390398" y="0"/>
                </a:lnTo>
                <a:lnTo>
                  <a:pt x="0" y="780668"/>
                </a:lnTo>
                <a:lnTo>
                  <a:pt x="390398" y="1561464"/>
                </a:lnTo>
                <a:lnTo>
                  <a:pt x="1382395" y="1561464"/>
                </a:lnTo>
                <a:lnTo>
                  <a:pt x="1772793" y="780668"/>
                </a:lnTo>
                <a:lnTo>
                  <a:pt x="1382395" y="0"/>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8005" name="object 6">
            <a:extLst>
              <a:ext uri="{FF2B5EF4-FFF2-40B4-BE49-F238E27FC236}">
                <a16:creationId xmlns:a16="http://schemas.microsoft.com/office/drawing/2014/main" id="{597941CB-9EFA-437B-A916-52D07616B287}"/>
              </a:ext>
            </a:extLst>
          </p:cNvPr>
          <p:cNvSpPr>
            <a:spLocks/>
          </p:cNvSpPr>
          <p:nvPr/>
        </p:nvSpPr>
        <p:spPr bwMode="auto">
          <a:xfrm>
            <a:off x="2230438" y="4749800"/>
            <a:ext cx="1773237" cy="1562100"/>
          </a:xfrm>
          <a:custGeom>
            <a:avLst/>
            <a:gdLst>
              <a:gd name="T0" fmla="*/ 0 w 1772920"/>
              <a:gd name="T1" fmla="*/ 782258 h 1561464"/>
              <a:gd name="T2" fmla="*/ 390748 w 1772920"/>
              <a:gd name="T3" fmla="*/ 0 h 1561464"/>
              <a:gd name="T4" fmla="*/ 1383630 w 1772920"/>
              <a:gd name="T5" fmla="*/ 0 h 1561464"/>
              <a:gd name="T6" fmla="*/ 1774378 w 1772920"/>
              <a:gd name="T7" fmla="*/ 782258 h 1561464"/>
              <a:gd name="T8" fmla="*/ 1383630 w 1772920"/>
              <a:gd name="T9" fmla="*/ 1564647 h 1561464"/>
              <a:gd name="T10" fmla="*/ 390748 w 1772920"/>
              <a:gd name="T11" fmla="*/ 1564647 h 1561464"/>
              <a:gd name="T12" fmla="*/ 0 w 1772920"/>
              <a:gd name="T13" fmla="*/ 782258 h 15614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72920" h="1561464">
                <a:moveTo>
                  <a:pt x="0" y="780668"/>
                </a:moveTo>
                <a:lnTo>
                  <a:pt x="390398" y="0"/>
                </a:lnTo>
                <a:lnTo>
                  <a:pt x="1382395" y="0"/>
                </a:lnTo>
                <a:lnTo>
                  <a:pt x="1772793" y="780668"/>
                </a:lnTo>
                <a:lnTo>
                  <a:pt x="1382395" y="1561464"/>
                </a:lnTo>
                <a:lnTo>
                  <a:pt x="390398" y="1561464"/>
                </a:lnTo>
                <a:lnTo>
                  <a:pt x="0" y="780668"/>
                </a:lnTo>
                <a:close/>
              </a:path>
            </a:pathLst>
          </a:custGeom>
          <a:noFill/>
          <a:ln w="12700">
            <a:solidFill>
              <a:srgbClr val="D4D4D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8006" name="object 7">
            <a:extLst>
              <a:ext uri="{FF2B5EF4-FFF2-40B4-BE49-F238E27FC236}">
                <a16:creationId xmlns:a16="http://schemas.microsoft.com/office/drawing/2014/main" id="{73689109-6471-429E-A0B3-CF9BD1D9F42D}"/>
              </a:ext>
            </a:extLst>
          </p:cNvPr>
          <p:cNvSpPr>
            <a:spLocks/>
          </p:cNvSpPr>
          <p:nvPr/>
        </p:nvSpPr>
        <p:spPr bwMode="auto">
          <a:xfrm>
            <a:off x="2774950" y="5707063"/>
            <a:ext cx="685800" cy="488950"/>
          </a:xfrm>
          <a:custGeom>
            <a:avLst/>
            <a:gdLst>
              <a:gd name="T0" fmla="*/ 0 w 685800"/>
              <a:gd name="T1" fmla="*/ 0 h 488314"/>
              <a:gd name="T2" fmla="*/ 0 w 685800"/>
              <a:gd name="T3" fmla="*/ 421031 h 488314"/>
              <a:gd name="T4" fmla="*/ 6967 w 685800"/>
              <a:gd name="T5" fmla="*/ 435173 h 488314"/>
              <a:gd name="T6" fmla="*/ 58567 w 685800"/>
              <a:gd name="T7" fmla="*/ 460264 h 488314"/>
              <a:gd name="T8" fmla="*/ 100441 w 685800"/>
              <a:gd name="T9" fmla="*/ 470647 h 488314"/>
              <a:gd name="T10" fmla="*/ 151190 w 685800"/>
              <a:gd name="T11" fmla="*/ 479215 h 488314"/>
              <a:gd name="T12" fmla="*/ 209436 w 685800"/>
              <a:gd name="T13" fmla="*/ 485682 h 488314"/>
              <a:gd name="T14" fmla="*/ 273799 w 685800"/>
              <a:gd name="T15" fmla="*/ 489771 h 488314"/>
              <a:gd name="T16" fmla="*/ 342900 w 685800"/>
              <a:gd name="T17" fmla="*/ 491196 h 488314"/>
              <a:gd name="T18" fmla="*/ 412000 w 685800"/>
              <a:gd name="T19" fmla="*/ 489771 h 488314"/>
              <a:gd name="T20" fmla="*/ 476363 w 685800"/>
              <a:gd name="T21" fmla="*/ 485682 h 488314"/>
              <a:gd name="T22" fmla="*/ 534609 w 685800"/>
              <a:gd name="T23" fmla="*/ 479215 h 488314"/>
              <a:gd name="T24" fmla="*/ 585358 w 685800"/>
              <a:gd name="T25" fmla="*/ 470647 h 488314"/>
              <a:gd name="T26" fmla="*/ 627232 w 685800"/>
              <a:gd name="T27" fmla="*/ 460264 h 488314"/>
              <a:gd name="T28" fmla="*/ 678832 w 685800"/>
              <a:gd name="T29" fmla="*/ 435173 h 488314"/>
              <a:gd name="T30" fmla="*/ 685799 w 685800"/>
              <a:gd name="T31" fmla="*/ 421031 h 488314"/>
              <a:gd name="T32" fmla="*/ 685799 w 685800"/>
              <a:gd name="T33" fmla="*/ 70165 h 488314"/>
              <a:gd name="T34" fmla="*/ 342900 w 685800"/>
              <a:gd name="T35" fmla="*/ 70165 h 488314"/>
              <a:gd name="T36" fmla="*/ 273799 w 685800"/>
              <a:gd name="T37" fmla="*/ 68739 h 488314"/>
              <a:gd name="T38" fmla="*/ 209436 w 685800"/>
              <a:gd name="T39" fmla="*/ 64653 h 488314"/>
              <a:gd name="T40" fmla="*/ 151190 w 685800"/>
              <a:gd name="T41" fmla="*/ 58183 h 488314"/>
              <a:gd name="T42" fmla="*/ 100441 w 685800"/>
              <a:gd name="T43" fmla="*/ 49616 h 488314"/>
              <a:gd name="T44" fmla="*/ 58567 w 685800"/>
              <a:gd name="T45" fmla="*/ 39233 h 488314"/>
              <a:gd name="T46" fmla="*/ 6967 w 685800"/>
              <a:gd name="T47" fmla="*/ 14140 h 488314"/>
              <a:gd name="T48" fmla="*/ 0 w 685800"/>
              <a:gd name="T49" fmla="*/ 0 h 488314"/>
              <a:gd name="T50" fmla="*/ 685799 w 685800"/>
              <a:gd name="T51" fmla="*/ 0 h 488314"/>
              <a:gd name="T52" fmla="*/ 658850 w 685800"/>
              <a:gd name="T53" fmla="*/ 27313 h 488314"/>
              <a:gd name="T54" fmla="*/ 585358 w 685800"/>
              <a:gd name="T55" fmla="*/ 49616 h 488314"/>
              <a:gd name="T56" fmla="*/ 534609 w 685800"/>
              <a:gd name="T57" fmla="*/ 58183 h 488314"/>
              <a:gd name="T58" fmla="*/ 476363 w 685800"/>
              <a:gd name="T59" fmla="*/ 64653 h 488314"/>
              <a:gd name="T60" fmla="*/ 412000 w 685800"/>
              <a:gd name="T61" fmla="*/ 68739 h 488314"/>
              <a:gd name="T62" fmla="*/ 342900 w 685800"/>
              <a:gd name="T63" fmla="*/ 70165 h 488314"/>
              <a:gd name="T64" fmla="*/ 685799 w 685800"/>
              <a:gd name="T65" fmla="*/ 70165 h 488314"/>
              <a:gd name="T66" fmla="*/ 685799 w 685800"/>
              <a:gd name="T67" fmla="*/ 0 h 48831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85800" h="488314">
                <a:moveTo>
                  <a:pt x="0" y="0"/>
                </a:moveTo>
                <a:lnTo>
                  <a:pt x="0" y="418299"/>
                </a:lnTo>
                <a:lnTo>
                  <a:pt x="6967" y="432350"/>
                </a:lnTo>
                <a:lnTo>
                  <a:pt x="58567" y="457278"/>
                </a:lnTo>
                <a:lnTo>
                  <a:pt x="100441" y="467594"/>
                </a:lnTo>
                <a:lnTo>
                  <a:pt x="151190" y="476106"/>
                </a:lnTo>
                <a:lnTo>
                  <a:pt x="209436" y="482532"/>
                </a:lnTo>
                <a:lnTo>
                  <a:pt x="273799" y="486594"/>
                </a:lnTo>
                <a:lnTo>
                  <a:pt x="342900" y="488010"/>
                </a:lnTo>
                <a:lnTo>
                  <a:pt x="412000" y="486594"/>
                </a:lnTo>
                <a:lnTo>
                  <a:pt x="476363" y="482532"/>
                </a:lnTo>
                <a:lnTo>
                  <a:pt x="534609" y="476106"/>
                </a:lnTo>
                <a:lnTo>
                  <a:pt x="585358" y="467594"/>
                </a:lnTo>
                <a:lnTo>
                  <a:pt x="627232" y="457278"/>
                </a:lnTo>
                <a:lnTo>
                  <a:pt x="678832" y="432350"/>
                </a:lnTo>
                <a:lnTo>
                  <a:pt x="685799" y="418299"/>
                </a:lnTo>
                <a:lnTo>
                  <a:pt x="685799" y="69710"/>
                </a:lnTo>
                <a:lnTo>
                  <a:pt x="342900" y="69710"/>
                </a:lnTo>
                <a:lnTo>
                  <a:pt x="273799" y="68294"/>
                </a:lnTo>
                <a:lnTo>
                  <a:pt x="209436" y="64233"/>
                </a:lnTo>
                <a:lnTo>
                  <a:pt x="151190" y="57806"/>
                </a:lnTo>
                <a:lnTo>
                  <a:pt x="100441" y="49295"/>
                </a:lnTo>
                <a:lnTo>
                  <a:pt x="58567" y="38978"/>
                </a:lnTo>
                <a:lnTo>
                  <a:pt x="6967" y="14050"/>
                </a:lnTo>
                <a:lnTo>
                  <a:pt x="0" y="0"/>
                </a:lnTo>
                <a:close/>
              </a:path>
              <a:path w="685800" h="488314">
                <a:moveTo>
                  <a:pt x="685799" y="0"/>
                </a:moveTo>
                <a:lnTo>
                  <a:pt x="658850" y="27137"/>
                </a:lnTo>
                <a:lnTo>
                  <a:pt x="585358" y="49295"/>
                </a:lnTo>
                <a:lnTo>
                  <a:pt x="534609" y="57806"/>
                </a:lnTo>
                <a:lnTo>
                  <a:pt x="476363" y="64233"/>
                </a:lnTo>
                <a:lnTo>
                  <a:pt x="412000" y="68294"/>
                </a:lnTo>
                <a:lnTo>
                  <a:pt x="342900" y="69710"/>
                </a:lnTo>
                <a:lnTo>
                  <a:pt x="685799" y="69710"/>
                </a:lnTo>
                <a:lnTo>
                  <a:pt x="685799" y="0"/>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8007" name="object 8">
            <a:extLst>
              <a:ext uri="{FF2B5EF4-FFF2-40B4-BE49-F238E27FC236}">
                <a16:creationId xmlns:a16="http://schemas.microsoft.com/office/drawing/2014/main" id="{3D1897C7-B97A-47B4-921E-F3FF0028E96A}"/>
              </a:ext>
            </a:extLst>
          </p:cNvPr>
          <p:cNvSpPr>
            <a:spLocks/>
          </p:cNvSpPr>
          <p:nvPr/>
        </p:nvSpPr>
        <p:spPr bwMode="auto">
          <a:xfrm>
            <a:off x="2774950" y="5637213"/>
            <a:ext cx="685800" cy="139700"/>
          </a:xfrm>
          <a:custGeom>
            <a:avLst/>
            <a:gdLst>
              <a:gd name="T0" fmla="*/ 342900 w 685800"/>
              <a:gd name="T1" fmla="*/ 0 h 139700"/>
              <a:gd name="T2" fmla="*/ 273799 w 685800"/>
              <a:gd name="T3" fmla="*/ 1416 h 139700"/>
              <a:gd name="T4" fmla="*/ 209436 w 685800"/>
              <a:gd name="T5" fmla="*/ 5479 h 139700"/>
              <a:gd name="T6" fmla="*/ 151190 w 685800"/>
              <a:gd name="T7" fmla="*/ 11907 h 139700"/>
              <a:gd name="T8" fmla="*/ 100441 w 685800"/>
              <a:gd name="T9" fmla="*/ 20421 h 139700"/>
              <a:gd name="T10" fmla="*/ 58567 w 685800"/>
              <a:gd name="T11" fmla="*/ 30740 h 139700"/>
              <a:gd name="T12" fmla="*/ 6967 w 685800"/>
              <a:gd name="T13" fmla="*/ 55671 h 139700"/>
              <a:gd name="T14" fmla="*/ 0 w 685800"/>
              <a:gd name="T15" fmla="*/ 69723 h 139700"/>
              <a:gd name="T16" fmla="*/ 6967 w 685800"/>
              <a:gd name="T17" fmla="*/ 83773 h 139700"/>
              <a:gd name="T18" fmla="*/ 58567 w 685800"/>
              <a:gd name="T19" fmla="*/ 108701 h 139700"/>
              <a:gd name="T20" fmla="*/ 100441 w 685800"/>
              <a:gd name="T21" fmla="*/ 119018 h 139700"/>
              <a:gd name="T22" fmla="*/ 151190 w 685800"/>
              <a:gd name="T23" fmla="*/ 127529 h 139700"/>
              <a:gd name="T24" fmla="*/ 209436 w 685800"/>
              <a:gd name="T25" fmla="*/ 133956 h 139700"/>
              <a:gd name="T26" fmla="*/ 273799 w 685800"/>
              <a:gd name="T27" fmla="*/ 138017 h 139700"/>
              <a:gd name="T28" fmla="*/ 342900 w 685800"/>
              <a:gd name="T29" fmla="*/ 139433 h 139700"/>
              <a:gd name="T30" fmla="*/ 412000 w 685800"/>
              <a:gd name="T31" fmla="*/ 138017 h 139700"/>
              <a:gd name="T32" fmla="*/ 476363 w 685800"/>
              <a:gd name="T33" fmla="*/ 133956 h 139700"/>
              <a:gd name="T34" fmla="*/ 534609 w 685800"/>
              <a:gd name="T35" fmla="*/ 127529 h 139700"/>
              <a:gd name="T36" fmla="*/ 585358 w 685800"/>
              <a:gd name="T37" fmla="*/ 119018 h 139700"/>
              <a:gd name="T38" fmla="*/ 627232 w 685800"/>
              <a:gd name="T39" fmla="*/ 108701 h 139700"/>
              <a:gd name="T40" fmla="*/ 678832 w 685800"/>
              <a:gd name="T41" fmla="*/ 83773 h 139700"/>
              <a:gd name="T42" fmla="*/ 685799 w 685800"/>
              <a:gd name="T43" fmla="*/ 69723 h 139700"/>
              <a:gd name="T44" fmla="*/ 678832 w 685800"/>
              <a:gd name="T45" fmla="*/ 55671 h 139700"/>
              <a:gd name="T46" fmla="*/ 627232 w 685800"/>
              <a:gd name="T47" fmla="*/ 30740 h 139700"/>
              <a:gd name="T48" fmla="*/ 585358 w 685800"/>
              <a:gd name="T49" fmla="*/ 20421 h 139700"/>
              <a:gd name="T50" fmla="*/ 534609 w 685800"/>
              <a:gd name="T51" fmla="*/ 11907 h 139700"/>
              <a:gd name="T52" fmla="*/ 476363 w 685800"/>
              <a:gd name="T53" fmla="*/ 5479 h 139700"/>
              <a:gd name="T54" fmla="*/ 412000 w 685800"/>
              <a:gd name="T55" fmla="*/ 1416 h 139700"/>
              <a:gd name="T56" fmla="*/ 342900 w 685800"/>
              <a:gd name="T57" fmla="*/ 0 h 1397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85800" h="139700">
                <a:moveTo>
                  <a:pt x="342900" y="0"/>
                </a:moveTo>
                <a:lnTo>
                  <a:pt x="273799" y="1416"/>
                </a:lnTo>
                <a:lnTo>
                  <a:pt x="209436" y="5479"/>
                </a:lnTo>
                <a:lnTo>
                  <a:pt x="151190" y="11907"/>
                </a:lnTo>
                <a:lnTo>
                  <a:pt x="100441" y="20421"/>
                </a:lnTo>
                <a:lnTo>
                  <a:pt x="58567" y="30740"/>
                </a:lnTo>
                <a:lnTo>
                  <a:pt x="6967" y="55671"/>
                </a:lnTo>
                <a:lnTo>
                  <a:pt x="0" y="69723"/>
                </a:lnTo>
                <a:lnTo>
                  <a:pt x="6967" y="83773"/>
                </a:lnTo>
                <a:lnTo>
                  <a:pt x="58567" y="108701"/>
                </a:lnTo>
                <a:lnTo>
                  <a:pt x="100441" y="119018"/>
                </a:lnTo>
                <a:lnTo>
                  <a:pt x="151190" y="127529"/>
                </a:lnTo>
                <a:lnTo>
                  <a:pt x="209436" y="133956"/>
                </a:lnTo>
                <a:lnTo>
                  <a:pt x="273799" y="138017"/>
                </a:lnTo>
                <a:lnTo>
                  <a:pt x="342900" y="139433"/>
                </a:lnTo>
                <a:lnTo>
                  <a:pt x="412000" y="138017"/>
                </a:lnTo>
                <a:lnTo>
                  <a:pt x="476363" y="133956"/>
                </a:lnTo>
                <a:lnTo>
                  <a:pt x="534609" y="127529"/>
                </a:lnTo>
                <a:lnTo>
                  <a:pt x="585358" y="119018"/>
                </a:lnTo>
                <a:lnTo>
                  <a:pt x="627232" y="108701"/>
                </a:lnTo>
                <a:lnTo>
                  <a:pt x="678832" y="83773"/>
                </a:lnTo>
                <a:lnTo>
                  <a:pt x="685799" y="69723"/>
                </a:lnTo>
                <a:lnTo>
                  <a:pt x="678832" y="55671"/>
                </a:lnTo>
                <a:lnTo>
                  <a:pt x="627232" y="30740"/>
                </a:lnTo>
                <a:lnTo>
                  <a:pt x="585358" y="20421"/>
                </a:lnTo>
                <a:lnTo>
                  <a:pt x="534609" y="11907"/>
                </a:lnTo>
                <a:lnTo>
                  <a:pt x="476363" y="5479"/>
                </a:lnTo>
                <a:lnTo>
                  <a:pt x="412000" y="1416"/>
                </a:lnTo>
                <a:lnTo>
                  <a:pt x="342900" y="0"/>
                </a:lnTo>
                <a:close/>
              </a:path>
            </a:pathLst>
          </a:custGeom>
          <a:solidFill>
            <a:srgbClr val="7CA1B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8008" name="object 9">
            <a:extLst>
              <a:ext uri="{FF2B5EF4-FFF2-40B4-BE49-F238E27FC236}">
                <a16:creationId xmlns:a16="http://schemas.microsoft.com/office/drawing/2014/main" id="{B265436B-7CD7-4DA4-9AD9-BCE55E3503C2}"/>
              </a:ext>
            </a:extLst>
          </p:cNvPr>
          <p:cNvSpPr>
            <a:spLocks/>
          </p:cNvSpPr>
          <p:nvPr/>
        </p:nvSpPr>
        <p:spPr bwMode="auto">
          <a:xfrm>
            <a:off x="2774950" y="5637213"/>
            <a:ext cx="685800" cy="139700"/>
          </a:xfrm>
          <a:custGeom>
            <a:avLst/>
            <a:gdLst>
              <a:gd name="T0" fmla="*/ 685799 w 685800"/>
              <a:gd name="T1" fmla="*/ 69723 h 139700"/>
              <a:gd name="T2" fmla="*/ 658850 w 685800"/>
              <a:gd name="T3" fmla="*/ 96860 h 139700"/>
              <a:gd name="T4" fmla="*/ 585358 w 685800"/>
              <a:gd name="T5" fmla="*/ 119018 h 139700"/>
              <a:gd name="T6" fmla="*/ 534609 w 685800"/>
              <a:gd name="T7" fmla="*/ 127529 h 139700"/>
              <a:gd name="T8" fmla="*/ 476363 w 685800"/>
              <a:gd name="T9" fmla="*/ 133956 h 139700"/>
              <a:gd name="T10" fmla="*/ 412000 w 685800"/>
              <a:gd name="T11" fmla="*/ 138017 h 139700"/>
              <a:gd name="T12" fmla="*/ 342900 w 685800"/>
              <a:gd name="T13" fmla="*/ 139433 h 139700"/>
              <a:gd name="T14" fmla="*/ 273799 w 685800"/>
              <a:gd name="T15" fmla="*/ 138017 h 139700"/>
              <a:gd name="T16" fmla="*/ 209436 w 685800"/>
              <a:gd name="T17" fmla="*/ 133956 h 139700"/>
              <a:gd name="T18" fmla="*/ 151190 w 685800"/>
              <a:gd name="T19" fmla="*/ 127529 h 139700"/>
              <a:gd name="T20" fmla="*/ 100441 w 685800"/>
              <a:gd name="T21" fmla="*/ 119018 h 139700"/>
              <a:gd name="T22" fmla="*/ 58567 w 685800"/>
              <a:gd name="T23" fmla="*/ 108701 h 139700"/>
              <a:gd name="T24" fmla="*/ 6967 w 685800"/>
              <a:gd name="T25" fmla="*/ 83773 h 139700"/>
              <a:gd name="T26" fmla="*/ 0 w 685800"/>
              <a:gd name="T27" fmla="*/ 69723 h 139700"/>
              <a:gd name="T28" fmla="*/ 6967 w 685800"/>
              <a:gd name="T29" fmla="*/ 55671 h 139700"/>
              <a:gd name="T30" fmla="*/ 58567 w 685800"/>
              <a:gd name="T31" fmla="*/ 30740 h 139700"/>
              <a:gd name="T32" fmla="*/ 100441 w 685800"/>
              <a:gd name="T33" fmla="*/ 20421 h 139700"/>
              <a:gd name="T34" fmla="*/ 151190 w 685800"/>
              <a:gd name="T35" fmla="*/ 11907 h 139700"/>
              <a:gd name="T36" fmla="*/ 209436 w 685800"/>
              <a:gd name="T37" fmla="*/ 5479 h 139700"/>
              <a:gd name="T38" fmla="*/ 273799 w 685800"/>
              <a:gd name="T39" fmla="*/ 1416 h 139700"/>
              <a:gd name="T40" fmla="*/ 342900 w 685800"/>
              <a:gd name="T41" fmla="*/ 0 h 139700"/>
              <a:gd name="T42" fmla="*/ 412000 w 685800"/>
              <a:gd name="T43" fmla="*/ 1416 h 139700"/>
              <a:gd name="T44" fmla="*/ 476363 w 685800"/>
              <a:gd name="T45" fmla="*/ 5479 h 139700"/>
              <a:gd name="T46" fmla="*/ 534609 w 685800"/>
              <a:gd name="T47" fmla="*/ 11907 h 139700"/>
              <a:gd name="T48" fmla="*/ 585358 w 685800"/>
              <a:gd name="T49" fmla="*/ 20421 h 139700"/>
              <a:gd name="T50" fmla="*/ 627232 w 685800"/>
              <a:gd name="T51" fmla="*/ 30740 h 139700"/>
              <a:gd name="T52" fmla="*/ 678832 w 685800"/>
              <a:gd name="T53" fmla="*/ 55671 h 139700"/>
              <a:gd name="T54" fmla="*/ 685799 w 685800"/>
              <a:gd name="T55" fmla="*/ 69723 h 13970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85800" h="139700">
                <a:moveTo>
                  <a:pt x="685799" y="69723"/>
                </a:moveTo>
                <a:lnTo>
                  <a:pt x="658850" y="96860"/>
                </a:lnTo>
                <a:lnTo>
                  <a:pt x="585358" y="119018"/>
                </a:lnTo>
                <a:lnTo>
                  <a:pt x="534609" y="127529"/>
                </a:lnTo>
                <a:lnTo>
                  <a:pt x="476363" y="133956"/>
                </a:lnTo>
                <a:lnTo>
                  <a:pt x="412000" y="138017"/>
                </a:lnTo>
                <a:lnTo>
                  <a:pt x="342900" y="139433"/>
                </a:lnTo>
                <a:lnTo>
                  <a:pt x="273799" y="138017"/>
                </a:lnTo>
                <a:lnTo>
                  <a:pt x="209436" y="133956"/>
                </a:lnTo>
                <a:lnTo>
                  <a:pt x="151190" y="127529"/>
                </a:lnTo>
                <a:lnTo>
                  <a:pt x="100441" y="119018"/>
                </a:lnTo>
                <a:lnTo>
                  <a:pt x="58567" y="108701"/>
                </a:lnTo>
                <a:lnTo>
                  <a:pt x="6967" y="83773"/>
                </a:lnTo>
                <a:lnTo>
                  <a:pt x="0" y="69723"/>
                </a:lnTo>
                <a:lnTo>
                  <a:pt x="6967" y="55671"/>
                </a:lnTo>
                <a:lnTo>
                  <a:pt x="58567" y="30740"/>
                </a:lnTo>
                <a:lnTo>
                  <a:pt x="100441" y="20421"/>
                </a:lnTo>
                <a:lnTo>
                  <a:pt x="151190" y="11907"/>
                </a:lnTo>
                <a:lnTo>
                  <a:pt x="209436" y="5479"/>
                </a:lnTo>
                <a:lnTo>
                  <a:pt x="273799" y="1416"/>
                </a:lnTo>
                <a:lnTo>
                  <a:pt x="342900" y="0"/>
                </a:lnTo>
                <a:lnTo>
                  <a:pt x="412000" y="1416"/>
                </a:lnTo>
                <a:lnTo>
                  <a:pt x="476363" y="5479"/>
                </a:lnTo>
                <a:lnTo>
                  <a:pt x="534609" y="11907"/>
                </a:lnTo>
                <a:lnTo>
                  <a:pt x="585358" y="20421"/>
                </a:lnTo>
                <a:lnTo>
                  <a:pt x="627232" y="30740"/>
                </a:lnTo>
                <a:lnTo>
                  <a:pt x="678832" y="55671"/>
                </a:lnTo>
                <a:lnTo>
                  <a:pt x="685799" y="69723"/>
                </a:lnTo>
                <a:close/>
              </a:path>
            </a:pathLst>
          </a:custGeom>
          <a:noFill/>
          <a:ln w="12699">
            <a:solidFill>
              <a:srgbClr val="D4D4D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8009" name="object 10">
            <a:extLst>
              <a:ext uri="{FF2B5EF4-FFF2-40B4-BE49-F238E27FC236}">
                <a16:creationId xmlns:a16="http://schemas.microsoft.com/office/drawing/2014/main" id="{F870816C-649A-44BA-B43D-3FAFB1572778}"/>
              </a:ext>
            </a:extLst>
          </p:cNvPr>
          <p:cNvSpPr>
            <a:spLocks/>
          </p:cNvSpPr>
          <p:nvPr/>
        </p:nvSpPr>
        <p:spPr bwMode="auto">
          <a:xfrm>
            <a:off x="2774950" y="5707063"/>
            <a:ext cx="685800" cy="488950"/>
          </a:xfrm>
          <a:custGeom>
            <a:avLst/>
            <a:gdLst>
              <a:gd name="T0" fmla="*/ 685799 w 685800"/>
              <a:gd name="T1" fmla="*/ 0 h 488314"/>
              <a:gd name="T2" fmla="*/ 685799 w 685800"/>
              <a:gd name="T3" fmla="*/ 421031 h 488314"/>
              <a:gd name="T4" fmla="*/ 678832 w 685800"/>
              <a:gd name="T5" fmla="*/ 435173 h 488314"/>
              <a:gd name="T6" fmla="*/ 627232 w 685800"/>
              <a:gd name="T7" fmla="*/ 460264 h 488314"/>
              <a:gd name="T8" fmla="*/ 585358 w 685800"/>
              <a:gd name="T9" fmla="*/ 470647 h 488314"/>
              <a:gd name="T10" fmla="*/ 534609 w 685800"/>
              <a:gd name="T11" fmla="*/ 479215 h 488314"/>
              <a:gd name="T12" fmla="*/ 476363 w 685800"/>
              <a:gd name="T13" fmla="*/ 485682 h 488314"/>
              <a:gd name="T14" fmla="*/ 412000 w 685800"/>
              <a:gd name="T15" fmla="*/ 489771 h 488314"/>
              <a:gd name="T16" fmla="*/ 342900 w 685800"/>
              <a:gd name="T17" fmla="*/ 491196 h 488314"/>
              <a:gd name="T18" fmla="*/ 273799 w 685800"/>
              <a:gd name="T19" fmla="*/ 489771 h 488314"/>
              <a:gd name="T20" fmla="*/ 209436 w 685800"/>
              <a:gd name="T21" fmla="*/ 485682 h 488314"/>
              <a:gd name="T22" fmla="*/ 151190 w 685800"/>
              <a:gd name="T23" fmla="*/ 479215 h 488314"/>
              <a:gd name="T24" fmla="*/ 100441 w 685800"/>
              <a:gd name="T25" fmla="*/ 470647 h 488314"/>
              <a:gd name="T26" fmla="*/ 58567 w 685800"/>
              <a:gd name="T27" fmla="*/ 460264 h 488314"/>
              <a:gd name="T28" fmla="*/ 6967 w 685800"/>
              <a:gd name="T29" fmla="*/ 435173 h 488314"/>
              <a:gd name="T30" fmla="*/ 0 w 685800"/>
              <a:gd name="T31" fmla="*/ 421031 h 488314"/>
              <a:gd name="T32" fmla="*/ 0 w 685800"/>
              <a:gd name="T33" fmla="*/ 0 h 48831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85800" h="488314">
                <a:moveTo>
                  <a:pt x="685799" y="0"/>
                </a:moveTo>
                <a:lnTo>
                  <a:pt x="685799" y="418299"/>
                </a:lnTo>
                <a:lnTo>
                  <a:pt x="678832" y="432350"/>
                </a:lnTo>
                <a:lnTo>
                  <a:pt x="627232" y="457278"/>
                </a:lnTo>
                <a:lnTo>
                  <a:pt x="585358" y="467594"/>
                </a:lnTo>
                <a:lnTo>
                  <a:pt x="534609" y="476106"/>
                </a:lnTo>
                <a:lnTo>
                  <a:pt x="476363" y="482532"/>
                </a:lnTo>
                <a:lnTo>
                  <a:pt x="412000" y="486594"/>
                </a:lnTo>
                <a:lnTo>
                  <a:pt x="342900" y="488010"/>
                </a:lnTo>
                <a:lnTo>
                  <a:pt x="273799" y="486594"/>
                </a:lnTo>
                <a:lnTo>
                  <a:pt x="209436" y="482532"/>
                </a:lnTo>
                <a:lnTo>
                  <a:pt x="151190" y="476106"/>
                </a:lnTo>
                <a:lnTo>
                  <a:pt x="100441" y="467594"/>
                </a:lnTo>
                <a:lnTo>
                  <a:pt x="58567" y="457278"/>
                </a:lnTo>
                <a:lnTo>
                  <a:pt x="6967" y="432350"/>
                </a:lnTo>
                <a:lnTo>
                  <a:pt x="0" y="418299"/>
                </a:lnTo>
                <a:lnTo>
                  <a:pt x="0" y="0"/>
                </a:lnTo>
              </a:path>
            </a:pathLst>
          </a:custGeom>
          <a:noFill/>
          <a:ln w="12699">
            <a:solidFill>
              <a:srgbClr val="D4D4D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8010" name="object 11">
            <a:extLst>
              <a:ext uri="{FF2B5EF4-FFF2-40B4-BE49-F238E27FC236}">
                <a16:creationId xmlns:a16="http://schemas.microsoft.com/office/drawing/2014/main" id="{89BBEDFD-77E6-4563-83FC-32A163F5FFA7}"/>
              </a:ext>
            </a:extLst>
          </p:cNvPr>
          <p:cNvSpPr>
            <a:spLocks/>
          </p:cNvSpPr>
          <p:nvPr/>
        </p:nvSpPr>
        <p:spPr bwMode="auto">
          <a:xfrm>
            <a:off x="2635250" y="4926013"/>
            <a:ext cx="965200" cy="174625"/>
          </a:xfrm>
          <a:custGeom>
            <a:avLst/>
            <a:gdLst>
              <a:gd name="T0" fmla="*/ 0 w 964564"/>
              <a:gd name="T1" fmla="*/ 174307 h 174625"/>
              <a:gd name="T2" fmla="*/ 967213 w 964564"/>
              <a:gd name="T3" fmla="*/ 174307 h 174625"/>
              <a:gd name="T4" fmla="*/ 967213 w 964564"/>
              <a:gd name="T5" fmla="*/ 0 h 174625"/>
              <a:gd name="T6" fmla="*/ 0 w 964564"/>
              <a:gd name="T7" fmla="*/ 0 h 174625"/>
              <a:gd name="T8" fmla="*/ 0 w 964564"/>
              <a:gd name="T9" fmla="*/ 174307 h 1746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4564" h="174625">
                <a:moveTo>
                  <a:pt x="0" y="174307"/>
                </a:moveTo>
                <a:lnTo>
                  <a:pt x="964031" y="174307"/>
                </a:lnTo>
                <a:lnTo>
                  <a:pt x="964031" y="0"/>
                </a:lnTo>
                <a:lnTo>
                  <a:pt x="0" y="0"/>
                </a:lnTo>
                <a:lnTo>
                  <a:pt x="0" y="174307"/>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8011" name="object 12">
            <a:extLst>
              <a:ext uri="{FF2B5EF4-FFF2-40B4-BE49-F238E27FC236}">
                <a16:creationId xmlns:a16="http://schemas.microsoft.com/office/drawing/2014/main" id="{40304359-C3FF-4914-BE1A-E00C74731475}"/>
              </a:ext>
            </a:extLst>
          </p:cNvPr>
          <p:cNvSpPr>
            <a:spLocks/>
          </p:cNvSpPr>
          <p:nvPr/>
        </p:nvSpPr>
        <p:spPr bwMode="auto">
          <a:xfrm>
            <a:off x="2630488" y="5138738"/>
            <a:ext cx="974725" cy="177800"/>
          </a:xfrm>
          <a:custGeom>
            <a:avLst/>
            <a:gdLst>
              <a:gd name="T0" fmla="*/ 0 w 975360"/>
              <a:gd name="T1" fmla="*/ 180226 h 177164"/>
              <a:gd name="T2" fmla="*/ 971606 w 975360"/>
              <a:gd name="T3" fmla="*/ 180226 h 177164"/>
              <a:gd name="T4" fmla="*/ 971606 w 975360"/>
              <a:gd name="T5" fmla="*/ 0 h 177164"/>
              <a:gd name="T6" fmla="*/ 0 w 975360"/>
              <a:gd name="T7" fmla="*/ 0 h 177164"/>
              <a:gd name="T8" fmla="*/ 0 w 975360"/>
              <a:gd name="T9" fmla="*/ 180226 h 1771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5360" h="177164">
                <a:moveTo>
                  <a:pt x="0" y="177025"/>
                </a:moveTo>
                <a:lnTo>
                  <a:pt x="974775" y="177025"/>
                </a:lnTo>
                <a:lnTo>
                  <a:pt x="974775" y="0"/>
                </a:lnTo>
                <a:lnTo>
                  <a:pt x="0" y="0"/>
                </a:lnTo>
                <a:lnTo>
                  <a:pt x="0" y="177025"/>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8012" name="object 13">
            <a:extLst>
              <a:ext uri="{FF2B5EF4-FFF2-40B4-BE49-F238E27FC236}">
                <a16:creationId xmlns:a16="http://schemas.microsoft.com/office/drawing/2014/main" id="{D341D625-6F3B-4133-97F9-49FB77BBB78C}"/>
              </a:ext>
            </a:extLst>
          </p:cNvPr>
          <p:cNvSpPr>
            <a:spLocks/>
          </p:cNvSpPr>
          <p:nvPr/>
        </p:nvSpPr>
        <p:spPr bwMode="auto">
          <a:xfrm>
            <a:off x="2635250" y="5346700"/>
            <a:ext cx="965200" cy="174625"/>
          </a:xfrm>
          <a:custGeom>
            <a:avLst/>
            <a:gdLst>
              <a:gd name="T0" fmla="*/ 0 w 964564"/>
              <a:gd name="T1" fmla="*/ 174307 h 174625"/>
              <a:gd name="T2" fmla="*/ 967213 w 964564"/>
              <a:gd name="T3" fmla="*/ 174307 h 174625"/>
              <a:gd name="T4" fmla="*/ 967213 w 964564"/>
              <a:gd name="T5" fmla="*/ 0 h 174625"/>
              <a:gd name="T6" fmla="*/ 0 w 964564"/>
              <a:gd name="T7" fmla="*/ 0 h 174625"/>
              <a:gd name="T8" fmla="*/ 0 w 964564"/>
              <a:gd name="T9" fmla="*/ 174307 h 1746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4564" h="174625">
                <a:moveTo>
                  <a:pt x="0" y="174307"/>
                </a:moveTo>
                <a:lnTo>
                  <a:pt x="964031" y="174307"/>
                </a:lnTo>
                <a:lnTo>
                  <a:pt x="964031" y="0"/>
                </a:lnTo>
                <a:lnTo>
                  <a:pt x="0" y="0"/>
                </a:lnTo>
                <a:lnTo>
                  <a:pt x="0" y="174307"/>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graphicFrame>
        <p:nvGraphicFramePr>
          <p:cNvPr id="14" name="object 14">
            <a:extLst>
              <a:ext uri="{FF2B5EF4-FFF2-40B4-BE49-F238E27FC236}">
                <a16:creationId xmlns:a16="http://schemas.microsoft.com/office/drawing/2014/main" id="{FAA0D35C-4A7C-4DE0-A871-C6E578A9BB03}"/>
              </a:ext>
            </a:extLst>
          </p:cNvPr>
          <p:cNvGraphicFramePr>
            <a:graphicFrameLocks noGrp="1"/>
          </p:cNvGraphicFramePr>
          <p:nvPr/>
        </p:nvGraphicFramePr>
        <p:xfrm>
          <a:off x="2625725" y="4919663"/>
          <a:ext cx="969963" cy="593725"/>
        </p:xfrm>
        <a:graphic>
          <a:graphicData uri="http://schemas.openxmlformats.org/drawingml/2006/table">
            <a:tbl>
              <a:tblPr firstRow="1" bandRow="1">
                <a:tableStyleId>{2D5ABB26-0587-4C30-8999-92F81FD0307C}</a:tableStyleId>
              </a:tblPr>
              <a:tblGrid>
                <a:gridCol w="969963">
                  <a:extLst>
                    <a:ext uri="{9D8B030D-6E8A-4147-A177-3AD203B41FA5}">
                      <a16:colId xmlns:a16="http://schemas.microsoft.com/office/drawing/2014/main" val="20000"/>
                    </a:ext>
                  </a:extLst>
                </a:gridCol>
              </a:tblGrid>
              <a:tr h="193468">
                <a:tc>
                  <a:txBody>
                    <a:bodyPr/>
                    <a:lstStyle/>
                    <a:p>
                      <a:pPr>
                        <a:lnSpc>
                          <a:spcPct val="100000"/>
                        </a:lnSpc>
                      </a:pPr>
                      <a:endParaRPr sz="1100">
                        <a:latin typeface="Times New Roman"/>
                        <a:cs typeface="Times New Roman"/>
                      </a:endParaRPr>
                    </a:p>
                  </a:txBody>
                  <a:tcPr marL="0" marR="0" marT="0" marB="0">
                    <a:lnL w="12700">
                      <a:solidFill>
                        <a:srgbClr val="D4D4D4"/>
                      </a:solidFill>
                      <a:prstDash val="solid"/>
                    </a:lnL>
                    <a:lnR w="12700">
                      <a:solidFill>
                        <a:srgbClr val="D4D4D4"/>
                      </a:solidFill>
                      <a:prstDash val="solid"/>
                    </a:lnR>
                    <a:lnT w="12700">
                      <a:solidFill>
                        <a:srgbClr val="D4D4D4"/>
                      </a:solidFill>
                      <a:prstDash val="solid"/>
                    </a:lnT>
                    <a:lnB w="12700">
                      <a:solidFill>
                        <a:srgbClr val="D4D4D4"/>
                      </a:solidFill>
                      <a:prstDash val="solid"/>
                    </a:lnB>
                    <a:solidFill>
                      <a:srgbClr val="256394"/>
                    </a:solidFill>
                  </a:tcPr>
                </a:tc>
                <a:extLst>
                  <a:ext uri="{0D108BD9-81ED-4DB2-BD59-A6C34878D82A}">
                    <a16:rowId xmlns:a16="http://schemas.microsoft.com/office/drawing/2014/main" val="10000"/>
                  </a:ext>
                </a:extLst>
              </a:tr>
              <a:tr h="211228">
                <a:tc>
                  <a:txBody>
                    <a:bodyPr/>
                    <a:lstStyle/>
                    <a:p>
                      <a:pPr>
                        <a:lnSpc>
                          <a:spcPct val="100000"/>
                        </a:lnSpc>
                      </a:pPr>
                      <a:endParaRPr sz="1200">
                        <a:latin typeface="Times New Roman"/>
                        <a:cs typeface="Times New Roman"/>
                      </a:endParaRPr>
                    </a:p>
                  </a:txBody>
                  <a:tcPr marL="0" marR="0" marT="0" marB="0">
                    <a:lnL w="12700">
                      <a:solidFill>
                        <a:srgbClr val="D4D4D4"/>
                      </a:solidFill>
                      <a:prstDash val="solid"/>
                    </a:lnL>
                    <a:lnR w="12700">
                      <a:solidFill>
                        <a:srgbClr val="D4D4D4"/>
                      </a:solidFill>
                      <a:prstDash val="solid"/>
                    </a:lnR>
                    <a:lnT w="12700">
                      <a:solidFill>
                        <a:srgbClr val="D4D4D4"/>
                      </a:solidFill>
                      <a:prstDash val="solid"/>
                    </a:lnT>
                    <a:lnB w="12700">
                      <a:solidFill>
                        <a:srgbClr val="D4D4D4"/>
                      </a:solidFill>
                      <a:prstDash val="solid"/>
                    </a:lnB>
                    <a:solidFill>
                      <a:srgbClr val="256394"/>
                    </a:solidFill>
                  </a:tcPr>
                </a:tc>
                <a:extLst>
                  <a:ext uri="{0D108BD9-81ED-4DB2-BD59-A6C34878D82A}">
                    <a16:rowId xmlns:a16="http://schemas.microsoft.com/office/drawing/2014/main" val="10001"/>
                  </a:ext>
                </a:extLst>
              </a:tr>
              <a:tr h="189028">
                <a:tc>
                  <a:txBody>
                    <a:bodyPr/>
                    <a:lstStyle/>
                    <a:p>
                      <a:pPr>
                        <a:lnSpc>
                          <a:spcPct val="100000"/>
                        </a:lnSpc>
                      </a:pPr>
                      <a:endParaRPr sz="1100">
                        <a:latin typeface="Times New Roman"/>
                        <a:cs typeface="Times New Roman"/>
                      </a:endParaRPr>
                    </a:p>
                  </a:txBody>
                  <a:tcPr marL="0" marR="0" marT="0" marB="0">
                    <a:lnL w="12700">
                      <a:solidFill>
                        <a:srgbClr val="D4D4D4"/>
                      </a:solidFill>
                      <a:prstDash val="solid"/>
                    </a:lnL>
                    <a:lnR w="12700">
                      <a:solidFill>
                        <a:srgbClr val="D4D4D4"/>
                      </a:solidFill>
                      <a:prstDash val="solid"/>
                    </a:lnR>
                    <a:lnT w="12700">
                      <a:solidFill>
                        <a:srgbClr val="D4D4D4"/>
                      </a:solidFill>
                      <a:prstDash val="solid"/>
                    </a:lnT>
                    <a:lnB w="12700">
                      <a:solidFill>
                        <a:srgbClr val="D4D4D4"/>
                      </a:solidFill>
                      <a:prstDash val="solid"/>
                    </a:lnB>
                    <a:solidFill>
                      <a:srgbClr val="256394"/>
                    </a:solidFill>
                  </a:tcPr>
                </a:tc>
                <a:extLst>
                  <a:ext uri="{0D108BD9-81ED-4DB2-BD59-A6C34878D82A}">
                    <a16:rowId xmlns:a16="http://schemas.microsoft.com/office/drawing/2014/main" val="10002"/>
                  </a:ext>
                </a:extLst>
              </a:tr>
            </a:tbl>
          </a:graphicData>
        </a:graphic>
      </p:graphicFrame>
      <p:sp>
        <p:nvSpPr>
          <p:cNvPr id="128023" name="object 15">
            <a:extLst>
              <a:ext uri="{FF2B5EF4-FFF2-40B4-BE49-F238E27FC236}">
                <a16:creationId xmlns:a16="http://schemas.microsoft.com/office/drawing/2014/main" id="{A4D313AC-DB43-418F-BFBE-671797A0C9F3}"/>
              </a:ext>
            </a:extLst>
          </p:cNvPr>
          <p:cNvSpPr>
            <a:spLocks/>
          </p:cNvSpPr>
          <p:nvPr/>
        </p:nvSpPr>
        <p:spPr bwMode="auto">
          <a:xfrm>
            <a:off x="1512888" y="2566988"/>
            <a:ext cx="1773237" cy="1562100"/>
          </a:xfrm>
          <a:custGeom>
            <a:avLst/>
            <a:gdLst>
              <a:gd name="T0" fmla="*/ 1383503 w 1772920"/>
              <a:gd name="T1" fmla="*/ 0 h 1561464"/>
              <a:gd name="T2" fmla="*/ 390620 w 1772920"/>
              <a:gd name="T3" fmla="*/ 0 h 1561464"/>
              <a:gd name="T4" fmla="*/ 0 w 1772920"/>
              <a:gd name="T5" fmla="*/ 782258 h 1561464"/>
              <a:gd name="T6" fmla="*/ 390620 w 1772920"/>
              <a:gd name="T7" fmla="*/ 1564647 h 1561464"/>
              <a:gd name="T8" fmla="*/ 1383503 w 1772920"/>
              <a:gd name="T9" fmla="*/ 1564647 h 1561464"/>
              <a:gd name="T10" fmla="*/ 1774251 w 1772920"/>
              <a:gd name="T11" fmla="*/ 782258 h 1561464"/>
              <a:gd name="T12" fmla="*/ 1383503 w 1772920"/>
              <a:gd name="T13" fmla="*/ 0 h 15614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72920" h="1561464">
                <a:moveTo>
                  <a:pt x="1382268" y="0"/>
                </a:moveTo>
                <a:lnTo>
                  <a:pt x="390270" y="0"/>
                </a:lnTo>
                <a:lnTo>
                  <a:pt x="0" y="780668"/>
                </a:lnTo>
                <a:lnTo>
                  <a:pt x="390270" y="1561464"/>
                </a:lnTo>
                <a:lnTo>
                  <a:pt x="1382268" y="1561464"/>
                </a:lnTo>
                <a:lnTo>
                  <a:pt x="1772666" y="780668"/>
                </a:lnTo>
                <a:lnTo>
                  <a:pt x="1382268" y="0"/>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8024" name="object 16">
            <a:extLst>
              <a:ext uri="{FF2B5EF4-FFF2-40B4-BE49-F238E27FC236}">
                <a16:creationId xmlns:a16="http://schemas.microsoft.com/office/drawing/2014/main" id="{946B7A0E-4E81-4CB5-BF25-E0E546F1FACC}"/>
              </a:ext>
            </a:extLst>
          </p:cNvPr>
          <p:cNvSpPr>
            <a:spLocks/>
          </p:cNvSpPr>
          <p:nvPr/>
        </p:nvSpPr>
        <p:spPr bwMode="auto">
          <a:xfrm>
            <a:off x="1512888" y="2566988"/>
            <a:ext cx="1773237" cy="1562100"/>
          </a:xfrm>
          <a:custGeom>
            <a:avLst/>
            <a:gdLst>
              <a:gd name="T0" fmla="*/ 0 w 1772920"/>
              <a:gd name="T1" fmla="*/ 782258 h 1561464"/>
              <a:gd name="T2" fmla="*/ 390620 w 1772920"/>
              <a:gd name="T3" fmla="*/ 0 h 1561464"/>
              <a:gd name="T4" fmla="*/ 1383503 w 1772920"/>
              <a:gd name="T5" fmla="*/ 0 h 1561464"/>
              <a:gd name="T6" fmla="*/ 1774251 w 1772920"/>
              <a:gd name="T7" fmla="*/ 782258 h 1561464"/>
              <a:gd name="T8" fmla="*/ 1383503 w 1772920"/>
              <a:gd name="T9" fmla="*/ 1564647 h 1561464"/>
              <a:gd name="T10" fmla="*/ 390620 w 1772920"/>
              <a:gd name="T11" fmla="*/ 1564647 h 1561464"/>
              <a:gd name="T12" fmla="*/ 0 w 1772920"/>
              <a:gd name="T13" fmla="*/ 782258 h 15614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72920" h="1561464">
                <a:moveTo>
                  <a:pt x="0" y="780668"/>
                </a:moveTo>
                <a:lnTo>
                  <a:pt x="390270" y="0"/>
                </a:lnTo>
                <a:lnTo>
                  <a:pt x="1382268" y="0"/>
                </a:lnTo>
                <a:lnTo>
                  <a:pt x="1772666" y="780668"/>
                </a:lnTo>
                <a:lnTo>
                  <a:pt x="1382268" y="1561464"/>
                </a:lnTo>
                <a:lnTo>
                  <a:pt x="390270" y="1561464"/>
                </a:lnTo>
                <a:lnTo>
                  <a:pt x="0" y="780668"/>
                </a:lnTo>
                <a:close/>
              </a:path>
            </a:pathLst>
          </a:custGeom>
          <a:noFill/>
          <a:ln w="12700">
            <a:solidFill>
              <a:srgbClr val="D4D4D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8025" name="object 17">
            <a:extLst>
              <a:ext uri="{FF2B5EF4-FFF2-40B4-BE49-F238E27FC236}">
                <a16:creationId xmlns:a16="http://schemas.microsoft.com/office/drawing/2014/main" id="{20B29B31-84B2-4E33-AC88-EBD62DE2A66E}"/>
              </a:ext>
            </a:extLst>
          </p:cNvPr>
          <p:cNvSpPr>
            <a:spLocks/>
          </p:cNvSpPr>
          <p:nvPr/>
        </p:nvSpPr>
        <p:spPr bwMode="auto">
          <a:xfrm>
            <a:off x="2055813" y="3524250"/>
            <a:ext cx="685800" cy="488950"/>
          </a:xfrm>
          <a:custGeom>
            <a:avLst/>
            <a:gdLst>
              <a:gd name="T0" fmla="*/ 0 w 685800"/>
              <a:gd name="T1" fmla="*/ 0 h 488314"/>
              <a:gd name="T2" fmla="*/ 0 w 685800"/>
              <a:gd name="T3" fmla="*/ 421069 h 488314"/>
              <a:gd name="T4" fmla="*/ 6967 w 685800"/>
              <a:gd name="T5" fmla="*/ 435205 h 488314"/>
              <a:gd name="T6" fmla="*/ 58567 w 685800"/>
              <a:gd name="T7" fmla="*/ 460295 h 488314"/>
              <a:gd name="T8" fmla="*/ 100441 w 685800"/>
              <a:gd name="T9" fmla="*/ 470682 h 488314"/>
              <a:gd name="T10" fmla="*/ 151190 w 685800"/>
              <a:gd name="T11" fmla="*/ 479255 h 488314"/>
              <a:gd name="T12" fmla="*/ 209436 w 685800"/>
              <a:gd name="T13" fmla="*/ 485729 h 488314"/>
              <a:gd name="T14" fmla="*/ 273799 w 685800"/>
              <a:gd name="T15" fmla="*/ 489820 h 488314"/>
              <a:gd name="T16" fmla="*/ 342900 w 685800"/>
              <a:gd name="T17" fmla="*/ 491246 h 488314"/>
              <a:gd name="T18" fmla="*/ 412000 w 685800"/>
              <a:gd name="T19" fmla="*/ 489820 h 488314"/>
              <a:gd name="T20" fmla="*/ 476363 w 685800"/>
              <a:gd name="T21" fmla="*/ 485729 h 488314"/>
              <a:gd name="T22" fmla="*/ 534609 w 685800"/>
              <a:gd name="T23" fmla="*/ 479255 h 488314"/>
              <a:gd name="T24" fmla="*/ 585358 w 685800"/>
              <a:gd name="T25" fmla="*/ 470682 h 488314"/>
              <a:gd name="T26" fmla="*/ 627232 w 685800"/>
              <a:gd name="T27" fmla="*/ 460295 h 488314"/>
              <a:gd name="T28" fmla="*/ 678832 w 685800"/>
              <a:gd name="T29" fmla="*/ 435205 h 488314"/>
              <a:gd name="T30" fmla="*/ 685800 w 685800"/>
              <a:gd name="T31" fmla="*/ 421069 h 488314"/>
              <a:gd name="T32" fmla="*/ 685800 w 685800"/>
              <a:gd name="T33" fmla="*/ 70177 h 488314"/>
              <a:gd name="T34" fmla="*/ 342900 w 685800"/>
              <a:gd name="T35" fmla="*/ 70177 h 488314"/>
              <a:gd name="T36" fmla="*/ 273799 w 685800"/>
              <a:gd name="T37" fmla="*/ 68750 h 488314"/>
              <a:gd name="T38" fmla="*/ 209436 w 685800"/>
              <a:gd name="T39" fmla="*/ 64660 h 488314"/>
              <a:gd name="T40" fmla="*/ 151190 w 685800"/>
              <a:gd name="T41" fmla="*/ 58185 h 488314"/>
              <a:gd name="T42" fmla="*/ 100441 w 685800"/>
              <a:gd name="T43" fmla="*/ 49612 h 488314"/>
              <a:gd name="T44" fmla="*/ 58567 w 685800"/>
              <a:gd name="T45" fmla="*/ 39226 h 488314"/>
              <a:gd name="T46" fmla="*/ 6967 w 685800"/>
              <a:gd name="T47" fmla="*/ 14134 h 488314"/>
              <a:gd name="T48" fmla="*/ 0 w 685800"/>
              <a:gd name="T49" fmla="*/ 0 h 488314"/>
              <a:gd name="T50" fmla="*/ 685800 w 685800"/>
              <a:gd name="T51" fmla="*/ 0 h 488314"/>
              <a:gd name="T52" fmla="*/ 658850 w 685800"/>
              <a:gd name="T53" fmla="*/ 27304 h 488314"/>
              <a:gd name="T54" fmla="*/ 585358 w 685800"/>
              <a:gd name="T55" fmla="*/ 49612 h 488314"/>
              <a:gd name="T56" fmla="*/ 534609 w 685800"/>
              <a:gd name="T57" fmla="*/ 58185 h 488314"/>
              <a:gd name="T58" fmla="*/ 476363 w 685800"/>
              <a:gd name="T59" fmla="*/ 64660 h 488314"/>
              <a:gd name="T60" fmla="*/ 412000 w 685800"/>
              <a:gd name="T61" fmla="*/ 68750 h 488314"/>
              <a:gd name="T62" fmla="*/ 342900 w 685800"/>
              <a:gd name="T63" fmla="*/ 70177 h 488314"/>
              <a:gd name="T64" fmla="*/ 685800 w 685800"/>
              <a:gd name="T65" fmla="*/ 70177 h 488314"/>
              <a:gd name="T66" fmla="*/ 685800 w 685800"/>
              <a:gd name="T67" fmla="*/ 0 h 48831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85800" h="488314">
                <a:moveTo>
                  <a:pt x="0" y="0"/>
                </a:moveTo>
                <a:lnTo>
                  <a:pt x="0" y="418337"/>
                </a:lnTo>
                <a:lnTo>
                  <a:pt x="6967" y="432382"/>
                </a:lnTo>
                <a:lnTo>
                  <a:pt x="58567" y="457309"/>
                </a:lnTo>
                <a:lnTo>
                  <a:pt x="100441" y="467629"/>
                </a:lnTo>
                <a:lnTo>
                  <a:pt x="151190" y="476146"/>
                </a:lnTo>
                <a:lnTo>
                  <a:pt x="209436" y="482578"/>
                </a:lnTo>
                <a:lnTo>
                  <a:pt x="273799" y="486643"/>
                </a:lnTo>
                <a:lnTo>
                  <a:pt x="342900" y="488060"/>
                </a:lnTo>
                <a:lnTo>
                  <a:pt x="412000" y="486643"/>
                </a:lnTo>
                <a:lnTo>
                  <a:pt x="476363" y="482578"/>
                </a:lnTo>
                <a:lnTo>
                  <a:pt x="534609" y="476146"/>
                </a:lnTo>
                <a:lnTo>
                  <a:pt x="585358" y="467629"/>
                </a:lnTo>
                <a:lnTo>
                  <a:pt x="627232" y="457309"/>
                </a:lnTo>
                <a:lnTo>
                  <a:pt x="678832" y="432382"/>
                </a:lnTo>
                <a:lnTo>
                  <a:pt x="685800" y="418337"/>
                </a:lnTo>
                <a:lnTo>
                  <a:pt x="685800" y="69722"/>
                </a:lnTo>
                <a:lnTo>
                  <a:pt x="342900" y="69722"/>
                </a:lnTo>
                <a:lnTo>
                  <a:pt x="273799" y="68305"/>
                </a:lnTo>
                <a:lnTo>
                  <a:pt x="209436" y="64240"/>
                </a:lnTo>
                <a:lnTo>
                  <a:pt x="151190" y="57808"/>
                </a:lnTo>
                <a:lnTo>
                  <a:pt x="100441" y="49291"/>
                </a:lnTo>
                <a:lnTo>
                  <a:pt x="58567" y="38971"/>
                </a:lnTo>
                <a:lnTo>
                  <a:pt x="6967" y="14044"/>
                </a:lnTo>
                <a:lnTo>
                  <a:pt x="0" y="0"/>
                </a:lnTo>
                <a:close/>
              </a:path>
              <a:path w="685800" h="488314">
                <a:moveTo>
                  <a:pt x="685800" y="0"/>
                </a:moveTo>
                <a:lnTo>
                  <a:pt x="658850" y="27128"/>
                </a:lnTo>
                <a:lnTo>
                  <a:pt x="585358" y="49291"/>
                </a:lnTo>
                <a:lnTo>
                  <a:pt x="534609" y="57808"/>
                </a:lnTo>
                <a:lnTo>
                  <a:pt x="476363" y="64240"/>
                </a:lnTo>
                <a:lnTo>
                  <a:pt x="412000" y="68305"/>
                </a:lnTo>
                <a:lnTo>
                  <a:pt x="342900" y="69722"/>
                </a:lnTo>
                <a:lnTo>
                  <a:pt x="685800" y="69722"/>
                </a:lnTo>
                <a:lnTo>
                  <a:pt x="685800" y="0"/>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8026" name="object 18">
            <a:extLst>
              <a:ext uri="{FF2B5EF4-FFF2-40B4-BE49-F238E27FC236}">
                <a16:creationId xmlns:a16="http://schemas.microsoft.com/office/drawing/2014/main" id="{48DD2CD1-DCE0-4091-A1E0-93FE720CAF7A}"/>
              </a:ext>
            </a:extLst>
          </p:cNvPr>
          <p:cNvSpPr>
            <a:spLocks/>
          </p:cNvSpPr>
          <p:nvPr/>
        </p:nvSpPr>
        <p:spPr bwMode="auto">
          <a:xfrm>
            <a:off x="2055813" y="3454400"/>
            <a:ext cx="685800" cy="139700"/>
          </a:xfrm>
          <a:custGeom>
            <a:avLst/>
            <a:gdLst>
              <a:gd name="T0" fmla="*/ 342900 w 685800"/>
              <a:gd name="T1" fmla="*/ 0 h 139700"/>
              <a:gd name="T2" fmla="*/ 273799 w 685800"/>
              <a:gd name="T3" fmla="*/ 1417 h 139700"/>
              <a:gd name="T4" fmla="*/ 209436 w 685800"/>
              <a:gd name="T5" fmla="*/ 5482 h 139700"/>
              <a:gd name="T6" fmla="*/ 151190 w 685800"/>
              <a:gd name="T7" fmla="*/ 11914 h 139700"/>
              <a:gd name="T8" fmla="*/ 100441 w 685800"/>
              <a:gd name="T9" fmla="*/ 20431 h 139700"/>
              <a:gd name="T10" fmla="*/ 58567 w 685800"/>
              <a:gd name="T11" fmla="*/ 30751 h 139700"/>
              <a:gd name="T12" fmla="*/ 6967 w 685800"/>
              <a:gd name="T13" fmla="*/ 55678 h 139700"/>
              <a:gd name="T14" fmla="*/ 0 w 685800"/>
              <a:gd name="T15" fmla="*/ 69723 h 139700"/>
              <a:gd name="T16" fmla="*/ 6967 w 685800"/>
              <a:gd name="T17" fmla="*/ 83767 h 139700"/>
              <a:gd name="T18" fmla="*/ 58567 w 685800"/>
              <a:gd name="T19" fmla="*/ 108694 h 139700"/>
              <a:gd name="T20" fmla="*/ 100441 w 685800"/>
              <a:gd name="T21" fmla="*/ 119014 h 139700"/>
              <a:gd name="T22" fmla="*/ 151190 w 685800"/>
              <a:gd name="T23" fmla="*/ 127531 h 139700"/>
              <a:gd name="T24" fmla="*/ 209436 w 685800"/>
              <a:gd name="T25" fmla="*/ 133963 h 139700"/>
              <a:gd name="T26" fmla="*/ 273799 w 685800"/>
              <a:gd name="T27" fmla="*/ 138028 h 139700"/>
              <a:gd name="T28" fmla="*/ 342900 w 685800"/>
              <a:gd name="T29" fmla="*/ 139445 h 139700"/>
              <a:gd name="T30" fmla="*/ 412000 w 685800"/>
              <a:gd name="T31" fmla="*/ 138028 h 139700"/>
              <a:gd name="T32" fmla="*/ 476363 w 685800"/>
              <a:gd name="T33" fmla="*/ 133963 h 139700"/>
              <a:gd name="T34" fmla="*/ 534609 w 685800"/>
              <a:gd name="T35" fmla="*/ 127531 h 139700"/>
              <a:gd name="T36" fmla="*/ 585358 w 685800"/>
              <a:gd name="T37" fmla="*/ 119014 h 139700"/>
              <a:gd name="T38" fmla="*/ 627232 w 685800"/>
              <a:gd name="T39" fmla="*/ 108694 h 139700"/>
              <a:gd name="T40" fmla="*/ 678832 w 685800"/>
              <a:gd name="T41" fmla="*/ 83767 h 139700"/>
              <a:gd name="T42" fmla="*/ 685800 w 685800"/>
              <a:gd name="T43" fmla="*/ 69723 h 139700"/>
              <a:gd name="T44" fmla="*/ 678832 w 685800"/>
              <a:gd name="T45" fmla="*/ 55678 h 139700"/>
              <a:gd name="T46" fmla="*/ 627232 w 685800"/>
              <a:gd name="T47" fmla="*/ 30751 h 139700"/>
              <a:gd name="T48" fmla="*/ 585358 w 685800"/>
              <a:gd name="T49" fmla="*/ 20431 h 139700"/>
              <a:gd name="T50" fmla="*/ 534609 w 685800"/>
              <a:gd name="T51" fmla="*/ 11914 h 139700"/>
              <a:gd name="T52" fmla="*/ 476363 w 685800"/>
              <a:gd name="T53" fmla="*/ 5482 h 139700"/>
              <a:gd name="T54" fmla="*/ 412000 w 685800"/>
              <a:gd name="T55" fmla="*/ 1417 h 139700"/>
              <a:gd name="T56" fmla="*/ 342900 w 685800"/>
              <a:gd name="T57" fmla="*/ 0 h 1397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85800" h="139700">
                <a:moveTo>
                  <a:pt x="342900" y="0"/>
                </a:moveTo>
                <a:lnTo>
                  <a:pt x="273799" y="1417"/>
                </a:lnTo>
                <a:lnTo>
                  <a:pt x="209436" y="5482"/>
                </a:lnTo>
                <a:lnTo>
                  <a:pt x="151190" y="11914"/>
                </a:lnTo>
                <a:lnTo>
                  <a:pt x="100441" y="20431"/>
                </a:lnTo>
                <a:lnTo>
                  <a:pt x="58567" y="30751"/>
                </a:lnTo>
                <a:lnTo>
                  <a:pt x="6967" y="55678"/>
                </a:lnTo>
                <a:lnTo>
                  <a:pt x="0" y="69723"/>
                </a:lnTo>
                <a:lnTo>
                  <a:pt x="6967" y="83767"/>
                </a:lnTo>
                <a:lnTo>
                  <a:pt x="58567" y="108694"/>
                </a:lnTo>
                <a:lnTo>
                  <a:pt x="100441" y="119014"/>
                </a:lnTo>
                <a:lnTo>
                  <a:pt x="151190" y="127531"/>
                </a:lnTo>
                <a:lnTo>
                  <a:pt x="209436" y="133963"/>
                </a:lnTo>
                <a:lnTo>
                  <a:pt x="273799" y="138028"/>
                </a:lnTo>
                <a:lnTo>
                  <a:pt x="342900" y="139445"/>
                </a:lnTo>
                <a:lnTo>
                  <a:pt x="412000" y="138028"/>
                </a:lnTo>
                <a:lnTo>
                  <a:pt x="476363" y="133963"/>
                </a:lnTo>
                <a:lnTo>
                  <a:pt x="534609" y="127531"/>
                </a:lnTo>
                <a:lnTo>
                  <a:pt x="585358" y="119014"/>
                </a:lnTo>
                <a:lnTo>
                  <a:pt x="627232" y="108694"/>
                </a:lnTo>
                <a:lnTo>
                  <a:pt x="678832" y="83767"/>
                </a:lnTo>
                <a:lnTo>
                  <a:pt x="685800" y="69723"/>
                </a:lnTo>
                <a:lnTo>
                  <a:pt x="678832" y="55678"/>
                </a:lnTo>
                <a:lnTo>
                  <a:pt x="627232" y="30751"/>
                </a:lnTo>
                <a:lnTo>
                  <a:pt x="585358" y="20431"/>
                </a:lnTo>
                <a:lnTo>
                  <a:pt x="534609" y="11914"/>
                </a:lnTo>
                <a:lnTo>
                  <a:pt x="476363" y="5482"/>
                </a:lnTo>
                <a:lnTo>
                  <a:pt x="412000" y="1417"/>
                </a:lnTo>
                <a:lnTo>
                  <a:pt x="342900" y="0"/>
                </a:lnTo>
                <a:close/>
              </a:path>
            </a:pathLst>
          </a:custGeom>
          <a:solidFill>
            <a:srgbClr val="7CA1B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8027" name="object 19">
            <a:extLst>
              <a:ext uri="{FF2B5EF4-FFF2-40B4-BE49-F238E27FC236}">
                <a16:creationId xmlns:a16="http://schemas.microsoft.com/office/drawing/2014/main" id="{9CB149FD-6E50-4114-B16D-96B189B7AAC3}"/>
              </a:ext>
            </a:extLst>
          </p:cNvPr>
          <p:cNvSpPr>
            <a:spLocks/>
          </p:cNvSpPr>
          <p:nvPr/>
        </p:nvSpPr>
        <p:spPr bwMode="auto">
          <a:xfrm>
            <a:off x="2055813" y="3454400"/>
            <a:ext cx="685800" cy="139700"/>
          </a:xfrm>
          <a:custGeom>
            <a:avLst/>
            <a:gdLst>
              <a:gd name="T0" fmla="*/ 685800 w 685800"/>
              <a:gd name="T1" fmla="*/ 69723 h 139700"/>
              <a:gd name="T2" fmla="*/ 658850 w 685800"/>
              <a:gd name="T3" fmla="*/ 96851 h 139700"/>
              <a:gd name="T4" fmla="*/ 585358 w 685800"/>
              <a:gd name="T5" fmla="*/ 119014 h 139700"/>
              <a:gd name="T6" fmla="*/ 534609 w 685800"/>
              <a:gd name="T7" fmla="*/ 127531 h 139700"/>
              <a:gd name="T8" fmla="*/ 476363 w 685800"/>
              <a:gd name="T9" fmla="*/ 133963 h 139700"/>
              <a:gd name="T10" fmla="*/ 412000 w 685800"/>
              <a:gd name="T11" fmla="*/ 138028 h 139700"/>
              <a:gd name="T12" fmla="*/ 342900 w 685800"/>
              <a:gd name="T13" fmla="*/ 139445 h 139700"/>
              <a:gd name="T14" fmla="*/ 273799 w 685800"/>
              <a:gd name="T15" fmla="*/ 138028 h 139700"/>
              <a:gd name="T16" fmla="*/ 209436 w 685800"/>
              <a:gd name="T17" fmla="*/ 133963 h 139700"/>
              <a:gd name="T18" fmla="*/ 151190 w 685800"/>
              <a:gd name="T19" fmla="*/ 127531 h 139700"/>
              <a:gd name="T20" fmla="*/ 100441 w 685800"/>
              <a:gd name="T21" fmla="*/ 119014 h 139700"/>
              <a:gd name="T22" fmla="*/ 58567 w 685800"/>
              <a:gd name="T23" fmla="*/ 108694 h 139700"/>
              <a:gd name="T24" fmla="*/ 6967 w 685800"/>
              <a:gd name="T25" fmla="*/ 83767 h 139700"/>
              <a:gd name="T26" fmla="*/ 0 w 685800"/>
              <a:gd name="T27" fmla="*/ 69723 h 139700"/>
              <a:gd name="T28" fmla="*/ 6967 w 685800"/>
              <a:gd name="T29" fmla="*/ 55678 h 139700"/>
              <a:gd name="T30" fmla="*/ 58567 w 685800"/>
              <a:gd name="T31" fmla="*/ 30751 h 139700"/>
              <a:gd name="T32" fmla="*/ 100441 w 685800"/>
              <a:gd name="T33" fmla="*/ 20431 h 139700"/>
              <a:gd name="T34" fmla="*/ 151190 w 685800"/>
              <a:gd name="T35" fmla="*/ 11914 h 139700"/>
              <a:gd name="T36" fmla="*/ 209436 w 685800"/>
              <a:gd name="T37" fmla="*/ 5482 h 139700"/>
              <a:gd name="T38" fmla="*/ 273799 w 685800"/>
              <a:gd name="T39" fmla="*/ 1417 h 139700"/>
              <a:gd name="T40" fmla="*/ 342900 w 685800"/>
              <a:gd name="T41" fmla="*/ 0 h 139700"/>
              <a:gd name="T42" fmla="*/ 412000 w 685800"/>
              <a:gd name="T43" fmla="*/ 1417 h 139700"/>
              <a:gd name="T44" fmla="*/ 476363 w 685800"/>
              <a:gd name="T45" fmla="*/ 5482 h 139700"/>
              <a:gd name="T46" fmla="*/ 534609 w 685800"/>
              <a:gd name="T47" fmla="*/ 11914 h 139700"/>
              <a:gd name="T48" fmla="*/ 585358 w 685800"/>
              <a:gd name="T49" fmla="*/ 20431 h 139700"/>
              <a:gd name="T50" fmla="*/ 627232 w 685800"/>
              <a:gd name="T51" fmla="*/ 30751 h 139700"/>
              <a:gd name="T52" fmla="*/ 678832 w 685800"/>
              <a:gd name="T53" fmla="*/ 55678 h 139700"/>
              <a:gd name="T54" fmla="*/ 685800 w 685800"/>
              <a:gd name="T55" fmla="*/ 69723 h 13970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85800" h="139700">
                <a:moveTo>
                  <a:pt x="685800" y="69723"/>
                </a:moveTo>
                <a:lnTo>
                  <a:pt x="658850" y="96851"/>
                </a:lnTo>
                <a:lnTo>
                  <a:pt x="585358" y="119014"/>
                </a:lnTo>
                <a:lnTo>
                  <a:pt x="534609" y="127531"/>
                </a:lnTo>
                <a:lnTo>
                  <a:pt x="476363" y="133963"/>
                </a:lnTo>
                <a:lnTo>
                  <a:pt x="412000" y="138028"/>
                </a:lnTo>
                <a:lnTo>
                  <a:pt x="342900" y="139445"/>
                </a:lnTo>
                <a:lnTo>
                  <a:pt x="273799" y="138028"/>
                </a:lnTo>
                <a:lnTo>
                  <a:pt x="209436" y="133963"/>
                </a:lnTo>
                <a:lnTo>
                  <a:pt x="151190" y="127531"/>
                </a:lnTo>
                <a:lnTo>
                  <a:pt x="100441" y="119014"/>
                </a:lnTo>
                <a:lnTo>
                  <a:pt x="58567" y="108694"/>
                </a:lnTo>
                <a:lnTo>
                  <a:pt x="6967" y="83767"/>
                </a:lnTo>
                <a:lnTo>
                  <a:pt x="0" y="69723"/>
                </a:lnTo>
                <a:lnTo>
                  <a:pt x="6967" y="55678"/>
                </a:lnTo>
                <a:lnTo>
                  <a:pt x="58567" y="30751"/>
                </a:lnTo>
                <a:lnTo>
                  <a:pt x="100441" y="20431"/>
                </a:lnTo>
                <a:lnTo>
                  <a:pt x="151190" y="11914"/>
                </a:lnTo>
                <a:lnTo>
                  <a:pt x="209436" y="5482"/>
                </a:lnTo>
                <a:lnTo>
                  <a:pt x="273799" y="1417"/>
                </a:lnTo>
                <a:lnTo>
                  <a:pt x="342900" y="0"/>
                </a:lnTo>
                <a:lnTo>
                  <a:pt x="412000" y="1417"/>
                </a:lnTo>
                <a:lnTo>
                  <a:pt x="476363" y="5482"/>
                </a:lnTo>
                <a:lnTo>
                  <a:pt x="534609" y="11914"/>
                </a:lnTo>
                <a:lnTo>
                  <a:pt x="585358" y="20431"/>
                </a:lnTo>
                <a:lnTo>
                  <a:pt x="627232" y="30751"/>
                </a:lnTo>
                <a:lnTo>
                  <a:pt x="678832" y="55678"/>
                </a:lnTo>
                <a:lnTo>
                  <a:pt x="685800" y="69723"/>
                </a:lnTo>
                <a:close/>
              </a:path>
            </a:pathLst>
          </a:custGeom>
          <a:noFill/>
          <a:ln w="12700">
            <a:solidFill>
              <a:srgbClr val="D4D4D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8028" name="object 20">
            <a:extLst>
              <a:ext uri="{FF2B5EF4-FFF2-40B4-BE49-F238E27FC236}">
                <a16:creationId xmlns:a16="http://schemas.microsoft.com/office/drawing/2014/main" id="{2FD6B10E-DD34-4277-AE77-238C15144D29}"/>
              </a:ext>
            </a:extLst>
          </p:cNvPr>
          <p:cNvSpPr>
            <a:spLocks/>
          </p:cNvSpPr>
          <p:nvPr/>
        </p:nvSpPr>
        <p:spPr bwMode="auto">
          <a:xfrm>
            <a:off x="2055813" y="3524250"/>
            <a:ext cx="685800" cy="488950"/>
          </a:xfrm>
          <a:custGeom>
            <a:avLst/>
            <a:gdLst>
              <a:gd name="T0" fmla="*/ 685800 w 685800"/>
              <a:gd name="T1" fmla="*/ 0 h 488314"/>
              <a:gd name="T2" fmla="*/ 685800 w 685800"/>
              <a:gd name="T3" fmla="*/ 421069 h 488314"/>
              <a:gd name="T4" fmla="*/ 678832 w 685800"/>
              <a:gd name="T5" fmla="*/ 435205 h 488314"/>
              <a:gd name="T6" fmla="*/ 627232 w 685800"/>
              <a:gd name="T7" fmla="*/ 460295 h 488314"/>
              <a:gd name="T8" fmla="*/ 585358 w 685800"/>
              <a:gd name="T9" fmla="*/ 470682 h 488314"/>
              <a:gd name="T10" fmla="*/ 534609 w 685800"/>
              <a:gd name="T11" fmla="*/ 479255 h 488314"/>
              <a:gd name="T12" fmla="*/ 476363 w 685800"/>
              <a:gd name="T13" fmla="*/ 485729 h 488314"/>
              <a:gd name="T14" fmla="*/ 412000 w 685800"/>
              <a:gd name="T15" fmla="*/ 489820 h 488314"/>
              <a:gd name="T16" fmla="*/ 342900 w 685800"/>
              <a:gd name="T17" fmla="*/ 491246 h 488314"/>
              <a:gd name="T18" fmla="*/ 273799 w 685800"/>
              <a:gd name="T19" fmla="*/ 489820 h 488314"/>
              <a:gd name="T20" fmla="*/ 209436 w 685800"/>
              <a:gd name="T21" fmla="*/ 485729 h 488314"/>
              <a:gd name="T22" fmla="*/ 151190 w 685800"/>
              <a:gd name="T23" fmla="*/ 479255 h 488314"/>
              <a:gd name="T24" fmla="*/ 100441 w 685800"/>
              <a:gd name="T25" fmla="*/ 470682 h 488314"/>
              <a:gd name="T26" fmla="*/ 58567 w 685800"/>
              <a:gd name="T27" fmla="*/ 460295 h 488314"/>
              <a:gd name="T28" fmla="*/ 6967 w 685800"/>
              <a:gd name="T29" fmla="*/ 435205 h 488314"/>
              <a:gd name="T30" fmla="*/ 0 w 685800"/>
              <a:gd name="T31" fmla="*/ 421069 h 488314"/>
              <a:gd name="T32" fmla="*/ 0 w 685800"/>
              <a:gd name="T33" fmla="*/ 0 h 48831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85800" h="488314">
                <a:moveTo>
                  <a:pt x="685800" y="0"/>
                </a:moveTo>
                <a:lnTo>
                  <a:pt x="685800" y="418337"/>
                </a:lnTo>
                <a:lnTo>
                  <a:pt x="678832" y="432382"/>
                </a:lnTo>
                <a:lnTo>
                  <a:pt x="627232" y="457309"/>
                </a:lnTo>
                <a:lnTo>
                  <a:pt x="585358" y="467629"/>
                </a:lnTo>
                <a:lnTo>
                  <a:pt x="534609" y="476146"/>
                </a:lnTo>
                <a:lnTo>
                  <a:pt x="476363" y="482578"/>
                </a:lnTo>
                <a:lnTo>
                  <a:pt x="412000" y="486643"/>
                </a:lnTo>
                <a:lnTo>
                  <a:pt x="342900" y="488060"/>
                </a:lnTo>
                <a:lnTo>
                  <a:pt x="273799" y="486643"/>
                </a:lnTo>
                <a:lnTo>
                  <a:pt x="209436" y="482578"/>
                </a:lnTo>
                <a:lnTo>
                  <a:pt x="151190" y="476146"/>
                </a:lnTo>
                <a:lnTo>
                  <a:pt x="100441" y="467629"/>
                </a:lnTo>
                <a:lnTo>
                  <a:pt x="58567" y="457309"/>
                </a:lnTo>
                <a:lnTo>
                  <a:pt x="6967" y="432382"/>
                </a:lnTo>
                <a:lnTo>
                  <a:pt x="0" y="418337"/>
                </a:lnTo>
                <a:lnTo>
                  <a:pt x="0" y="0"/>
                </a:lnTo>
              </a:path>
            </a:pathLst>
          </a:custGeom>
          <a:noFill/>
          <a:ln w="12700">
            <a:solidFill>
              <a:srgbClr val="D4D4D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8029" name="object 21">
            <a:extLst>
              <a:ext uri="{FF2B5EF4-FFF2-40B4-BE49-F238E27FC236}">
                <a16:creationId xmlns:a16="http://schemas.microsoft.com/office/drawing/2014/main" id="{4BE4A303-5C9A-4927-A555-F649EB5801BE}"/>
              </a:ext>
            </a:extLst>
          </p:cNvPr>
          <p:cNvSpPr>
            <a:spLocks/>
          </p:cNvSpPr>
          <p:nvPr/>
        </p:nvSpPr>
        <p:spPr bwMode="auto">
          <a:xfrm>
            <a:off x="1916113" y="2771775"/>
            <a:ext cx="965200" cy="174625"/>
          </a:xfrm>
          <a:custGeom>
            <a:avLst/>
            <a:gdLst>
              <a:gd name="T0" fmla="*/ 0 w 964564"/>
              <a:gd name="T1" fmla="*/ 174307 h 174625"/>
              <a:gd name="T2" fmla="*/ 967213 w 964564"/>
              <a:gd name="T3" fmla="*/ 174307 h 174625"/>
              <a:gd name="T4" fmla="*/ 967213 w 964564"/>
              <a:gd name="T5" fmla="*/ 0 h 174625"/>
              <a:gd name="T6" fmla="*/ 0 w 964564"/>
              <a:gd name="T7" fmla="*/ 0 h 174625"/>
              <a:gd name="T8" fmla="*/ 0 w 964564"/>
              <a:gd name="T9" fmla="*/ 174307 h 1746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4564" h="174625">
                <a:moveTo>
                  <a:pt x="0" y="174307"/>
                </a:moveTo>
                <a:lnTo>
                  <a:pt x="964031" y="174307"/>
                </a:lnTo>
                <a:lnTo>
                  <a:pt x="964031" y="0"/>
                </a:lnTo>
                <a:lnTo>
                  <a:pt x="0" y="0"/>
                </a:lnTo>
                <a:lnTo>
                  <a:pt x="0" y="174307"/>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8030" name="object 22">
            <a:extLst>
              <a:ext uri="{FF2B5EF4-FFF2-40B4-BE49-F238E27FC236}">
                <a16:creationId xmlns:a16="http://schemas.microsoft.com/office/drawing/2014/main" id="{D2D0CC64-F8B1-4649-8079-69EA5F25A1E3}"/>
              </a:ext>
            </a:extLst>
          </p:cNvPr>
          <p:cNvSpPr>
            <a:spLocks/>
          </p:cNvSpPr>
          <p:nvPr/>
        </p:nvSpPr>
        <p:spPr bwMode="auto">
          <a:xfrm>
            <a:off x="1911350" y="2984500"/>
            <a:ext cx="974725" cy="177800"/>
          </a:xfrm>
          <a:custGeom>
            <a:avLst/>
            <a:gdLst>
              <a:gd name="T0" fmla="*/ 0 w 975360"/>
              <a:gd name="T1" fmla="*/ 180226 h 177164"/>
              <a:gd name="T2" fmla="*/ 971606 w 975360"/>
              <a:gd name="T3" fmla="*/ 180226 h 177164"/>
              <a:gd name="T4" fmla="*/ 971606 w 975360"/>
              <a:gd name="T5" fmla="*/ 0 h 177164"/>
              <a:gd name="T6" fmla="*/ 0 w 975360"/>
              <a:gd name="T7" fmla="*/ 0 h 177164"/>
              <a:gd name="T8" fmla="*/ 0 w 975360"/>
              <a:gd name="T9" fmla="*/ 180226 h 1771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5360" h="177164">
                <a:moveTo>
                  <a:pt x="0" y="177025"/>
                </a:moveTo>
                <a:lnTo>
                  <a:pt x="974775" y="177025"/>
                </a:lnTo>
                <a:lnTo>
                  <a:pt x="974775" y="0"/>
                </a:lnTo>
                <a:lnTo>
                  <a:pt x="0" y="0"/>
                </a:lnTo>
                <a:lnTo>
                  <a:pt x="0" y="177025"/>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8031" name="object 23">
            <a:extLst>
              <a:ext uri="{FF2B5EF4-FFF2-40B4-BE49-F238E27FC236}">
                <a16:creationId xmlns:a16="http://schemas.microsoft.com/office/drawing/2014/main" id="{4820D818-0489-4B29-AF16-C0950A939855}"/>
              </a:ext>
            </a:extLst>
          </p:cNvPr>
          <p:cNvSpPr>
            <a:spLocks/>
          </p:cNvSpPr>
          <p:nvPr/>
        </p:nvSpPr>
        <p:spPr bwMode="auto">
          <a:xfrm>
            <a:off x="1916113" y="3192463"/>
            <a:ext cx="965200" cy="174625"/>
          </a:xfrm>
          <a:custGeom>
            <a:avLst/>
            <a:gdLst>
              <a:gd name="T0" fmla="*/ 0 w 964564"/>
              <a:gd name="T1" fmla="*/ 174307 h 174625"/>
              <a:gd name="T2" fmla="*/ 967213 w 964564"/>
              <a:gd name="T3" fmla="*/ 174307 h 174625"/>
              <a:gd name="T4" fmla="*/ 967213 w 964564"/>
              <a:gd name="T5" fmla="*/ 0 h 174625"/>
              <a:gd name="T6" fmla="*/ 0 w 964564"/>
              <a:gd name="T7" fmla="*/ 0 h 174625"/>
              <a:gd name="T8" fmla="*/ 0 w 964564"/>
              <a:gd name="T9" fmla="*/ 174307 h 1746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4564" h="174625">
                <a:moveTo>
                  <a:pt x="0" y="174307"/>
                </a:moveTo>
                <a:lnTo>
                  <a:pt x="964031" y="174307"/>
                </a:lnTo>
                <a:lnTo>
                  <a:pt x="964031" y="0"/>
                </a:lnTo>
                <a:lnTo>
                  <a:pt x="0" y="0"/>
                </a:lnTo>
                <a:lnTo>
                  <a:pt x="0" y="174307"/>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graphicFrame>
        <p:nvGraphicFramePr>
          <p:cNvPr id="24" name="object 24">
            <a:extLst>
              <a:ext uri="{FF2B5EF4-FFF2-40B4-BE49-F238E27FC236}">
                <a16:creationId xmlns:a16="http://schemas.microsoft.com/office/drawing/2014/main" id="{DACAF301-4EDB-44D2-A527-8E02E1529E7E}"/>
              </a:ext>
            </a:extLst>
          </p:cNvPr>
          <p:cNvGraphicFramePr>
            <a:graphicFrameLocks noGrp="1"/>
          </p:cNvGraphicFramePr>
          <p:nvPr/>
        </p:nvGraphicFramePr>
        <p:xfrm>
          <a:off x="1908175" y="2765425"/>
          <a:ext cx="969963" cy="595313"/>
        </p:xfrm>
        <a:graphic>
          <a:graphicData uri="http://schemas.openxmlformats.org/drawingml/2006/table">
            <a:tbl>
              <a:tblPr firstRow="1" bandRow="1">
                <a:tableStyleId>{2D5ABB26-0587-4C30-8999-92F81FD0307C}</a:tableStyleId>
              </a:tblPr>
              <a:tblGrid>
                <a:gridCol w="969963">
                  <a:extLst>
                    <a:ext uri="{9D8B030D-6E8A-4147-A177-3AD203B41FA5}">
                      <a16:colId xmlns:a16="http://schemas.microsoft.com/office/drawing/2014/main" val="20000"/>
                    </a:ext>
                  </a:extLst>
                </a:gridCol>
              </a:tblGrid>
              <a:tr h="193779">
                <a:tc>
                  <a:txBody>
                    <a:bodyPr/>
                    <a:lstStyle/>
                    <a:p>
                      <a:pPr>
                        <a:lnSpc>
                          <a:spcPct val="100000"/>
                        </a:lnSpc>
                      </a:pPr>
                      <a:endParaRPr sz="1100">
                        <a:latin typeface="Times New Roman"/>
                        <a:cs typeface="Times New Roman"/>
                      </a:endParaRPr>
                    </a:p>
                  </a:txBody>
                  <a:tcPr marL="0" marR="0" marT="0" marB="0">
                    <a:lnL w="12700">
                      <a:solidFill>
                        <a:srgbClr val="D4D4D4"/>
                      </a:solidFill>
                      <a:prstDash val="solid"/>
                    </a:lnL>
                    <a:lnR w="12700">
                      <a:solidFill>
                        <a:srgbClr val="D4D4D4"/>
                      </a:solidFill>
                      <a:prstDash val="solid"/>
                    </a:lnR>
                    <a:lnT w="12700">
                      <a:solidFill>
                        <a:srgbClr val="D4D4D4"/>
                      </a:solidFill>
                      <a:prstDash val="solid"/>
                    </a:lnT>
                    <a:lnB w="12700">
                      <a:solidFill>
                        <a:srgbClr val="D4D4D4"/>
                      </a:solidFill>
                      <a:prstDash val="solid"/>
                    </a:lnB>
                    <a:solidFill>
                      <a:srgbClr val="256394"/>
                    </a:solidFill>
                  </a:tcPr>
                </a:tc>
                <a:extLst>
                  <a:ext uri="{0D108BD9-81ED-4DB2-BD59-A6C34878D82A}">
                    <a16:rowId xmlns:a16="http://schemas.microsoft.com/office/drawing/2014/main" val="10000"/>
                  </a:ext>
                </a:extLst>
              </a:tr>
              <a:tr h="211567">
                <a:tc>
                  <a:txBody>
                    <a:bodyPr/>
                    <a:lstStyle/>
                    <a:p>
                      <a:pPr>
                        <a:lnSpc>
                          <a:spcPct val="100000"/>
                        </a:lnSpc>
                      </a:pPr>
                      <a:endParaRPr sz="1200">
                        <a:latin typeface="Times New Roman"/>
                        <a:cs typeface="Times New Roman"/>
                      </a:endParaRPr>
                    </a:p>
                  </a:txBody>
                  <a:tcPr marL="0" marR="0" marT="0" marB="0">
                    <a:lnL w="12700">
                      <a:solidFill>
                        <a:srgbClr val="D4D4D4"/>
                      </a:solidFill>
                      <a:prstDash val="solid"/>
                    </a:lnL>
                    <a:lnR w="12700">
                      <a:solidFill>
                        <a:srgbClr val="D4D4D4"/>
                      </a:solidFill>
                      <a:prstDash val="solid"/>
                    </a:lnR>
                    <a:lnT w="12700">
                      <a:solidFill>
                        <a:srgbClr val="D4D4D4"/>
                      </a:solidFill>
                      <a:prstDash val="solid"/>
                    </a:lnT>
                    <a:lnB w="12700">
                      <a:solidFill>
                        <a:srgbClr val="D4D4D4"/>
                      </a:solidFill>
                      <a:prstDash val="solid"/>
                    </a:lnB>
                    <a:solidFill>
                      <a:srgbClr val="256394"/>
                    </a:solidFill>
                  </a:tcPr>
                </a:tc>
                <a:extLst>
                  <a:ext uri="{0D108BD9-81ED-4DB2-BD59-A6C34878D82A}">
                    <a16:rowId xmlns:a16="http://schemas.microsoft.com/office/drawing/2014/main" val="10001"/>
                  </a:ext>
                </a:extLst>
              </a:tr>
              <a:tr h="189967">
                <a:tc>
                  <a:txBody>
                    <a:bodyPr/>
                    <a:lstStyle/>
                    <a:p>
                      <a:pPr>
                        <a:lnSpc>
                          <a:spcPct val="100000"/>
                        </a:lnSpc>
                      </a:pPr>
                      <a:endParaRPr sz="1100">
                        <a:latin typeface="Times New Roman"/>
                        <a:cs typeface="Times New Roman"/>
                      </a:endParaRPr>
                    </a:p>
                  </a:txBody>
                  <a:tcPr marL="0" marR="0" marT="0" marB="0">
                    <a:lnL w="12700">
                      <a:solidFill>
                        <a:srgbClr val="D4D4D4"/>
                      </a:solidFill>
                      <a:prstDash val="solid"/>
                    </a:lnL>
                    <a:lnR w="12700">
                      <a:solidFill>
                        <a:srgbClr val="D4D4D4"/>
                      </a:solidFill>
                      <a:prstDash val="solid"/>
                    </a:lnR>
                    <a:lnT w="12700">
                      <a:solidFill>
                        <a:srgbClr val="D4D4D4"/>
                      </a:solidFill>
                      <a:prstDash val="solid"/>
                    </a:lnT>
                    <a:lnB w="12700">
                      <a:solidFill>
                        <a:srgbClr val="D4D4D4"/>
                      </a:solidFill>
                      <a:prstDash val="solid"/>
                    </a:lnB>
                    <a:solidFill>
                      <a:srgbClr val="256394"/>
                    </a:solidFill>
                  </a:tcPr>
                </a:tc>
                <a:extLst>
                  <a:ext uri="{0D108BD9-81ED-4DB2-BD59-A6C34878D82A}">
                    <a16:rowId xmlns:a16="http://schemas.microsoft.com/office/drawing/2014/main" val="10002"/>
                  </a:ext>
                </a:extLst>
              </a:tr>
            </a:tbl>
          </a:graphicData>
        </a:graphic>
      </p:graphicFrame>
      <p:sp>
        <p:nvSpPr>
          <p:cNvPr id="128042" name="object 25">
            <a:extLst>
              <a:ext uri="{FF2B5EF4-FFF2-40B4-BE49-F238E27FC236}">
                <a16:creationId xmlns:a16="http://schemas.microsoft.com/office/drawing/2014/main" id="{B0BBFA9C-85BE-49CC-85A1-17980077C6C9}"/>
              </a:ext>
            </a:extLst>
          </p:cNvPr>
          <p:cNvSpPr>
            <a:spLocks/>
          </p:cNvSpPr>
          <p:nvPr/>
        </p:nvSpPr>
        <p:spPr bwMode="auto">
          <a:xfrm>
            <a:off x="2620963" y="4230688"/>
            <a:ext cx="388937" cy="444500"/>
          </a:xfrm>
          <a:custGeom>
            <a:avLst/>
            <a:gdLst>
              <a:gd name="T0" fmla="*/ 293348 w 389889"/>
              <a:gd name="T1" fmla="*/ 352991 h 445770"/>
              <a:gd name="T2" fmla="*/ 255430 w 389889"/>
              <a:gd name="T3" fmla="*/ 385869 h 445770"/>
              <a:gd name="T4" fmla="*/ 385152 w 389889"/>
              <a:gd name="T5" fmla="*/ 439206 h 445770"/>
              <a:gd name="T6" fmla="*/ 365322 w 389889"/>
              <a:gd name="T7" fmla="*/ 362457 h 445770"/>
              <a:gd name="T8" fmla="*/ 301598 w 389889"/>
              <a:gd name="T9" fmla="*/ 362457 h 445770"/>
              <a:gd name="T10" fmla="*/ 293348 w 389889"/>
              <a:gd name="T11" fmla="*/ 352991 h 445770"/>
              <a:gd name="T12" fmla="*/ 312280 w 389889"/>
              <a:gd name="T13" fmla="*/ 336575 h 445770"/>
              <a:gd name="T14" fmla="*/ 293348 w 389889"/>
              <a:gd name="T15" fmla="*/ 352991 h 445770"/>
              <a:gd name="T16" fmla="*/ 301598 w 389889"/>
              <a:gd name="T17" fmla="*/ 362457 h 445770"/>
              <a:gd name="T18" fmla="*/ 320542 w 389889"/>
              <a:gd name="T19" fmla="*/ 346056 h 445770"/>
              <a:gd name="T20" fmla="*/ 312280 w 389889"/>
              <a:gd name="T21" fmla="*/ 336575 h 445770"/>
              <a:gd name="T22" fmla="*/ 350151 w 389889"/>
              <a:gd name="T23" fmla="*/ 303738 h 445770"/>
              <a:gd name="T24" fmla="*/ 312280 w 389889"/>
              <a:gd name="T25" fmla="*/ 336575 h 445770"/>
              <a:gd name="T26" fmla="*/ 320542 w 389889"/>
              <a:gd name="T27" fmla="*/ 346056 h 445770"/>
              <a:gd name="T28" fmla="*/ 301598 w 389889"/>
              <a:gd name="T29" fmla="*/ 362457 h 445770"/>
              <a:gd name="T30" fmla="*/ 365322 w 389889"/>
              <a:gd name="T31" fmla="*/ 362457 h 445770"/>
              <a:gd name="T32" fmla="*/ 350151 w 389889"/>
              <a:gd name="T33" fmla="*/ 303738 h 445770"/>
              <a:gd name="T34" fmla="*/ 18943 w 389889"/>
              <a:gd name="T35" fmla="*/ 0 h 445770"/>
              <a:gd name="T36" fmla="*/ 0 w 389889"/>
              <a:gd name="T37" fmla="*/ 16402 h 445770"/>
              <a:gd name="T38" fmla="*/ 293348 w 389889"/>
              <a:gd name="T39" fmla="*/ 352991 h 445770"/>
              <a:gd name="T40" fmla="*/ 312280 w 389889"/>
              <a:gd name="T41" fmla="*/ 336575 h 445770"/>
              <a:gd name="T42" fmla="*/ 18943 w 389889"/>
              <a:gd name="T43" fmla="*/ 0 h 44577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89889" h="445770">
                <a:moveTo>
                  <a:pt x="296956" y="358062"/>
                </a:moveTo>
                <a:lnTo>
                  <a:pt x="258571" y="391413"/>
                </a:lnTo>
                <a:lnTo>
                  <a:pt x="389889" y="445516"/>
                </a:lnTo>
                <a:lnTo>
                  <a:pt x="369815" y="367665"/>
                </a:lnTo>
                <a:lnTo>
                  <a:pt x="305307" y="367665"/>
                </a:lnTo>
                <a:lnTo>
                  <a:pt x="296956" y="358062"/>
                </a:lnTo>
                <a:close/>
              </a:path>
              <a:path w="389889" h="445770">
                <a:moveTo>
                  <a:pt x="316120" y="341411"/>
                </a:moveTo>
                <a:lnTo>
                  <a:pt x="296956" y="358062"/>
                </a:lnTo>
                <a:lnTo>
                  <a:pt x="305307" y="367665"/>
                </a:lnTo>
                <a:lnTo>
                  <a:pt x="324484" y="351028"/>
                </a:lnTo>
                <a:lnTo>
                  <a:pt x="316120" y="341411"/>
                </a:lnTo>
                <a:close/>
              </a:path>
              <a:path w="389889" h="445770">
                <a:moveTo>
                  <a:pt x="354456" y="308102"/>
                </a:moveTo>
                <a:lnTo>
                  <a:pt x="316120" y="341411"/>
                </a:lnTo>
                <a:lnTo>
                  <a:pt x="324484" y="351028"/>
                </a:lnTo>
                <a:lnTo>
                  <a:pt x="305307" y="367665"/>
                </a:lnTo>
                <a:lnTo>
                  <a:pt x="369815" y="367665"/>
                </a:lnTo>
                <a:lnTo>
                  <a:pt x="354456" y="308102"/>
                </a:lnTo>
                <a:close/>
              </a:path>
              <a:path w="389889" h="445770">
                <a:moveTo>
                  <a:pt x="19176" y="0"/>
                </a:moveTo>
                <a:lnTo>
                  <a:pt x="0" y="16637"/>
                </a:lnTo>
                <a:lnTo>
                  <a:pt x="296956" y="358062"/>
                </a:lnTo>
                <a:lnTo>
                  <a:pt x="316120" y="341411"/>
                </a:lnTo>
                <a:lnTo>
                  <a:pt x="19176" y="0"/>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6" name="object 26">
            <a:extLst>
              <a:ext uri="{FF2B5EF4-FFF2-40B4-BE49-F238E27FC236}">
                <a16:creationId xmlns:a16="http://schemas.microsoft.com/office/drawing/2014/main" id="{B2399BE8-314B-4117-815B-ED0D8D5FDDA7}"/>
              </a:ext>
            </a:extLst>
          </p:cNvPr>
          <p:cNvSpPr txBox="1"/>
          <p:nvPr/>
        </p:nvSpPr>
        <p:spPr>
          <a:xfrm>
            <a:off x="6162675" y="3956050"/>
            <a:ext cx="436563" cy="512763"/>
          </a:xfrm>
          <a:prstGeom prst="rect">
            <a:avLst/>
          </a:prstGeom>
        </p:spPr>
        <p:txBody>
          <a:bodyPr lIns="0" tIns="12700" rIns="0" bIns="0">
            <a:spAutoFit/>
          </a:bodyPr>
          <a:lstStyle/>
          <a:p>
            <a:pPr marL="12700">
              <a:spcBef>
                <a:spcPts val="100"/>
              </a:spcBef>
              <a:defRPr/>
            </a:pPr>
            <a:r>
              <a:rPr sz="3200" spc="-30" dirty="0">
                <a:solidFill>
                  <a:srgbClr val="272821"/>
                </a:solidFill>
                <a:latin typeface="Calibri"/>
                <a:cs typeface="Calibri"/>
              </a:rPr>
              <a:t>与</a:t>
            </a:r>
            <a:endParaRPr sz="3200">
              <a:latin typeface="Calibri"/>
              <a:cs typeface="Calibri"/>
            </a:endParaRPr>
          </a:p>
        </p:txBody>
      </p:sp>
      <p:sp>
        <p:nvSpPr>
          <p:cNvPr id="27" name="object 27">
            <a:extLst>
              <a:ext uri="{FF2B5EF4-FFF2-40B4-BE49-F238E27FC236}">
                <a16:creationId xmlns:a16="http://schemas.microsoft.com/office/drawing/2014/main" id="{E8435A51-7784-4558-A034-5EA006765F70}"/>
              </a:ext>
            </a:extLst>
          </p:cNvPr>
          <p:cNvSpPr txBox="1"/>
          <p:nvPr/>
        </p:nvSpPr>
        <p:spPr>
          <a:xfrm>
            <a:off x="7700963" y="2559050"/>
            <a:ext cx="2132012" cy="477838"/>
          </a:xfrm>
          <a:prstGeom prst="rect">
            <a:avLst/>
          </a:prstGeom>
          <a:solidFill>
            <a:srgbClr val="256394"/>
          </a:solidFill>
          <a:ln w="12700">
            <a:solidFill>
              <a:srgbClr val="41709C"/>
            </a:solidFill>
          </a:ln>
        </p:spPr>
        <p:txBody>
          <a:bodyPr lIns="0" tIns="86995" rIns="0" bIns="0">
            <a:spAutoFit/>
          </a:bodyPr>
          <a:lstStyle/>
          <a:p>
            <a:pPr marL="476884">
              <a:spcBef>
                <a:spcPts val="685"/>
              </a:spcBef>
              <a:defRPr/>
            </a:pPr>
            <a:r>
              <a:rPr spc="-10" dirty="0">
                <a:solidFill>
                  <a:srgbClr val="FFFFFF"/>
                </a:solidFill>
                <a:latin typeface="Calibri"/>
                <a:cs typeface="Calibri"/>
              </a:rPr>
              <a:t>表示</a:t>
            </a:r>
            <a:endParaRPr>
              <a:latin typeface="Calibri"/>
              <a:cs typeface="Calibri"/>
            </a:endParaRPr>
          </a:p>
        </p:txBody>
      </p:sp>
      <p:sp>
        <p:nvSpPr>
          <p:cNvPr id="28" name="object 28">
            <a:extLst>
              <a:ext uri="{FF2B5EF4-FFF2-40B4-BE49-F238E27FC236}">
                <a16:creationId xmlns:a16="http://schemas.microsoft.com/office/drawing/2014/main" id="{59599CAD-DB86-4763-A9FC-9D431CD7E1BC}"/>
              </a:ext>
            </a:extLst>
          </p:cNvPr>
          <p:cNvSpPr txBox="1"/>
          <p:nvPr/>
        </p:nvSpPr>
        <p:spPr>
          <a:xfrm>
            <a:off x="7700963" y="3406775"/>
            <a:ext cx="2132012" cy="485775"/>
          </a:xfrm>
          <a:prstGeom prst="rect">
            <a:avLst/>
          </a:prstGeom>
          <a:solidFill>
            <a:srgbClr val="256394"/>
          </a:solidFill>
          <a:ln w="12700">
            <a:solidFill>
              <a:srgbClr val="41709C"/>
            </a:solidFill>
          </a:ln>
        </p:spPr>
        <p:txBody>
          <a:bodyPr lIns="0" tIns="91440" rIns="0" bIns="0">
            <a:spAutoFit/>
          </a:bodyPr>
          <a:lstStyle/>
          <a:p>
            <a:pPr marL="635" algn="ctr">
              <a:spcBef>
                <a:spcPts val="720"/>
              </a:spcBef>
              <a:defRPr/>
            </a:pPr>
            <a:r>
              <a:rPr spc="-5" dirty="0">
                <a:solidFill>
                  <a:srgbClr val="FFFFFF"/>
                </a:solidFill>
                <a:latin typeface="Calibri"/>
                <a:cs typeface="Calibri"/>
              </a:rPr>
              <a:t>逻辑</a:t>
            </a:r>
            <a:endParaRPr>
              <a:latin typeface="Calibri"/>
              <a:cs typeface="Calibri"/>
            </a:endParaRPr>
          </a:p>
        </p:txBody>
      </p:sp>
      <p:sp>
        <p:nvSpPr>
          <p:cNvPr id="128046" name="object 29">
            <a:extLst>
              <a:ext uri="{FF2B5EF4-FFF2-40B4-BE49-F238E27FC236}">
                <a16:creationId xmlns:a16="http://schemas.microsoft.com/office/drawing/2014/main" id="{A60AB670-F034-409C-8603-990B88816E6C}"/>
              </a:ext>
            </a:extLst>
          </p:cNvPr>
          <p:cNvSpPr>
            <a:spLocks/>
          </p:cNvSpPr>
          <p:nvPr/>
        </p:nvSpPr>
        <p:spPr bwMode="auto">
          <a:xfrm>
            <a:off x="8128000" y="5248275"/>
            <a:ext cx="1277938" cy="962025"/>
          </a:xfrm>
          <a:custGeom>
            <a:avLst/>
            <a:gdLst>
              <a:gd name="T0" fmla="*/ 0 w 1277620"/>
              <a:gd name="T1" fmla="*/ 0 h 961389"/>
              <a:gd name="T2" fmla="*/ 0 w 1277620"/>
              <a:gd name="T3" fmla="*/ 826437 h 961389"/>
              <a:gd name="T4" fmla="*/ 4302 w 1277620"/>
              <a:gd name="T5" fmla="*/ 842501 h 961389"/>
              <a:gd name="T6" fmla="*/ 37285 w 1277620"/>
              <a:gd name="T7" fmla="*/ 872891 h 961389"/>
              <a:gd name="T8" fmla="*/ 99574 w 1277620"/>
              <a:gd name="T9" fmla="*/ 900278 h 961389"/>
              <a:gd name="T10" fmla="*/ 140504 w 1277620"/>
              <a:gd name="T11" fmla="*/ 912587 h 961389"/>
              <a:gd name="T12" fmla="*/ 187321 w 1277620"/>
              <a:gd name="T13" fmla="*/ 923834 h 961389"/>
              <a:gd name="T14" fmla="*/ 239542 w 1277620"/>
              <a:gd name="T15" fmla="*/ 933918 h 961389"/>
              <a:gd name="T16" fmla="*/ 296687 w 1277620"/>
              <a:gd name="T17" fmla="*/ 942733 h 961389"/>
              <a:gd name="T18" fmla="*/ 358275 w 1277620"/>
              <a:gd name="T19" fmla="*/ 950178 h 961389"/>
              <a:gd name="T20" fmla="*/ 423828 w 1277620"/>
              <a:gd name="T21" fmla="*/ 956148 h 961389"/>
              <a:gd name="T22" fmla="*/ 492871 w 1277620"/>
              <a:gd name="T23" fmla="*/ 960541 h 961389"/>
              <a:gd name="T24" fmla="*/ 564912 w 1277620"/>
              <a:gd name="T25" fmla="*/ 963252 h 961389"/>
              <a:gd name="T26" fmla="*/ 639478 w 1277620"/>
              <a:gd name="T27" fmla="*/ 964179 h 961389"/>
              <a:gd name="T28" fmla="*/ 714046 w 1277620"/>
              <a:gd name="T29" fmla="*/ 963252 h 961389"/>
              <a:gd name="T30" fmla="*/ 786087 w 1277620"/>
              <a:gd name="T31" fmla="*/ 960541 h 961389"/>
              <a:gd name="T32" fmla="*/ 855127 w 1277620"/>
              <a:gd name="T33" fmla="*/ 956148 h 961389"/>
              <a:gd name="T34" fmla="*/ 920680 w 1277620"/>
              <a:gd name="T35" fmla="*/ 950178 h 961389"/>
              <a:gd name="T36" fmla="*/ 982268 w 1277620"/>
              <a:gd name="T37" fmla="*/ 942733 h 961389"/>
              <a:gd name="T38" fmla="*/ 1039416 w 1277620"/>
              <a:gd name="T39" fmla="*/ 933918 h 961389"/>
              <a:gd name="T40" fmla="*/ 1091637 w 1277620"/>
              <a:gd name="T41" fmla="*/ 923834 h 961389"/>
              <a:gd name="T42" fmla="*/ 1138451 w 1277620"/>
              <a:gd name="T43" fmla="*/ 912587 h 961389"/>
              <a:gd name="T44" fmla="*/ 1179381 w 1277620"/>
              <a:gd name="T45" fmla="*/ 900278 h 961389"/>
              <a:gd name="T46" fmla="*/ 1241670 w 1277620"/>
              <a:gd name="T47" fmla="*/ 872891 h 961389"/>
              <a:gd name="T48" fmla="*/ 1274653 w 1277620"/>
              <a:gd name="T49" fmla="*/ 842501 h 961389"/>
              <a:gd name="T50" fmla="*/ 1278956 w 1277620"/>
              <a:gd name="T51" fmla="*/ 826437 h 961389"/>
              <a:gd name="T52" fmla="*/ 1278956 w 1277620"/>
              <a:gd name="T53" fmla="*/ 137742 h 961389"/>
              <a:gd name="T54" fmla="*/ 639478 w 1277620"/>
              <a:gd name="T55" fmla="*/ 137742 h 961389"/>
              <a:gd name="T56" fmla="*/ 564912 w 1277620"/>
              <a:gd name="T57" fmla="*/ 136813 h 961389"/>
              <a:gd name="T58" fmla="*/ 492871 w 1277620"/>
              <a:gd name="T59" fmla="*/ 134104 h 961389"/>
              <a:gd name="T60" fmla="*/ 423828 w 1277620"/>
              <a:gd name="T61" fmla="*/ 129713 h 961389"/>
              <a:gd name="T62" fmla="*/ 358275 w 1277620"/>
              <a:gd name="T63" fmla="*/ 123742 h 961389"/>
              <a:gd name="T64" fmla="*/ 296687 w 1277620"/>
              <a:gd name="T65" fmla="*/ 116297 h 961389"/>
              <a:gd name="T66" fmla="*/ 239542 w 1277620"/>
              <a:gd name="T67" fmla="*/ 107480 h 961389"/>
              <a:gd name="T68" fmla="*/ 187321 w 1277620"/>
              <a:gd name="T69" fmla="*/ 97395 h 961389"/>
              <a:gd name="T70" fmla="*/ 140504 w 1277620"/>
              <a:gd name="T71" fmla="*/ 86149 h 961389"/>
              <a:gd name="T72" fmla="*/ 99574 w 1277620"/>
              <a:gd name="T73" fmla="*/ 73841 h 961389"/>
              <a:gd name="T74" fmla="*/ 37285 w 1277620"/>
              <a:gd name="T75" fmla="*/ 46455 h 961389"/>
              <a:gd name="T76" fmla="*/ 4302 w 1277620"/>
              <a:gd name="T77" fmla="*/ 16065 h 961389"/>
              <a:gd name="T78" fmla="*/ 0 w 1277620"/>
              <a:gd name="T79" fmla="*/ 0 h 961389"/>
              <a:gd name="T80" fmla="*/ 1278956 w 1277620"/>
              <a:gd name="T81" fmla="*/ 0 h 961389"/>
              <a:gd name="T82" fmla="*/ 1241670 w 1277620"/>
              <a:gd name="T83" fmla="*/ 46455 h 961389"/>
              <a:gd name="T84" fmla="*/ 1179381 w 1277620"/>
              <a:gd name="T85" fmla="*/ 73841 h 961389"/>
              <a:gd name="T86" fmla="*/ 1138451 w 1277620"/>
              <a:gd name="T87" fmla="*/ 86149 h 961389"/>
              <a:gd name="T88" fmla="*/ 1091637 w 1277620"/>
              <a:gd name="T89" fmla="*/ 97395 h 961389"/>
              <a:gd name="T90" fmla="*/ 1039416 w 1277620"/>
              <a:gd name="T91" fmla="*/ 107480 h 961389"/>
              <a:gd name="T92" fmla="*/ 982268 w 1277620"/>
              <a:gd name="T93" fmla="*/ 116297 h 961389"/>
              <a:gd name="T94" fmla="*/ 920680 w 1277620"/>
              <a:gd name="T95" fmla="*/ 123742 h 961389"/>
              <a:gd name="T96" fmla="*/ 855127 w 1277620"/>
              <a:gd name="T97" fmla="*/ 129713 h 961389"/>
              <a:gd name="T98" fmla="*/ 786087 w 1277620"/>
              <a:gd name="T99" fmla="*/ 134104 h 961389"/>
              <a:gd name="T100" fmla="*/ 714046 w 1277620"/>
              <a:gd name="T101" fmla="*/ 136813 h 961389"/>
              <a:gd name="T102" fmla="*/ 639478 w 1277620"/>
              <a:gd name="T103" fmla="*/ 137742 h 961389"/>
              <a:gd name="T104" fmla="*/ 1278956 w 1277620"/>
              <a:gd name="T105" fmla="*/ 137742 h 961389"/>
              <a:gd name="T106" fmla="*/ 1278956 w 1277620"/>
              <a:gd name="T107" fmla="*/ 0 h 96138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277620" h="961389">
                <a:moveTo>
                  <a:pt x="0" y="0"/>
                </a:moveTo>
                <a:lnTo>
                  <a:pt x="0" y="823709"/>
                </a:lnTo>
                <a:lnTo>
                  <a:pt x="4297" y="839719"/>
                </a:lnTo>
                <a:lnTo>
                  <a:pt x="37240" y="870009"/>
                </a:lnTo>
                <a:lnTo>
                  <a:pt x="99449" y="897306"/>
                </a:lnTo>
                <a:lnTo>
                  <a:pt x="140329" y="909574"/>
                </a:lnTo>
                <a:lnTo>
                  <a:pt x="187086" y="920784"/>
                </a:lnTo>
                <a:lnTo>
                  <a:pt x="239242" y="930835"/>
                </a:lnTo>
                <a:lnTo>
                  <a:pt x="296317" y="939621"/>
                </a:lnTo>
                <a:lnTo>
                  <a:pt x="357830" y="947041"/>
                </a:lnTo>
                <a:lnTo>
                  <a:pt x="423303" y="952992"/>
                </a:lnTo>
                <a:lnTo>
                  <a:pt x="492256" y="957370"/>
                </a:lnTo>
                <a:lnTo>
                  <a:pt x="564209" y="960072"/>
                </a:lnTo>
                <a:lnTo>
                  <a:pt x="638683" y="960996"/>
                </a:lnTo>
                <a:lnTo>
                  <a:pt x="713156" y="960072"/>
                </a:lnTo>
                <a:lnTo>
                  <a:pt x="785109" y="957370"/>
                </a:lnTo>
                <a:lnTo>
                  <a:pt x="854062" y="952992"/>
                </a:lnTo>
                <a:lnTo>
                  <a:pt x="919535" y="947041"/>
                </a:lnTo>
                <a:lnTo>
                  <a:pt x="981048" y="939621"/>
                </a:lnTo>
                <a:lnTo>
                  <a:pt x="1038123" y="930835"/>
                </a:lnTo>
                <a:lnTo>
                  <a:pt x="1090279" y="920784"/>
                </a:lnTo>
                <a:lnTo>
                  <a:pt x="1137036" y="909574"/>
                </a:lnTo>
                <a:lnTo>
                  <a:pt x="1177916" y="897306"/>
                </a:lnTo>
                <a:lnTo>
                  <a:pt x="1240125" y="870009"/>
                </a:lnTo>
                <a:lnTo>
                  <a:pt x="1273068" y="839719"/>
                </a:lnTo>
                <a:lnTo>
                  <a:pt x="1277366" y="823709"/>
                </a:lnTo>
                <a:lnTo>
                  <a:pt x="1277366" y="137287"/>
                </a:lnTo>
                <a:lnTo>
                  <a:pt x="638683" y="137287"/>
                </a:lnTo>
                <a:lnTo>
                  <a:pt x="564209" y="136363"/>
                </a:lnTo>
                <a:lnTo>
                  <a:pt x="492256" y="133661"/>
                </a:lnTo>
                <a:lnTo>
                  <a:pt x="423303" y="129283"/>
                </a:lnTo>
                <a:lnTo>
                  <a:pt x="357830" y="123332"/>
                </a:lnTo>
                <a:lnTo>
                  <a:pt x="296317" y="115912"/>
                </a:lnTo>
                <a:lnTo>
                  <a:pt x="239242" y="107125"/>
                </a:lnTo>
                <a:lnTo>
                  <a:pt x="187086" y="97075"/>
                </a:lnTo>
                <a:lnTo>
                  <a:pt x="140329" y="85864"/>
                </a:lnTo>
                <a:lnTo>
                  <a:pt x="99449" y="73596"/>
                </a:lnTo>
                <a:lnTo>
                  <a:pt x="37240" y="46300"/>
                </a:lnTo>
                <a:lnTo>
                  <a:pt x="4297" y="16010"/>
                </a:lnTo>
                <a:lnTo>
                  <a:pt x="0" y="0"/>
                </a:lnTo>
                <a:close/>
              </a:path>
              <a:path w="1277620" h="961389">
                <a:moveTo>
                  <a:pt x="1277366" y="0"/>
                </a:moveTo>
                <a:lnTo>
                  <a:pt x="1240125" y="46300"/>
                </a:lnTo>
                <a:lnTo>
                  <a:pt x="1177916" y="73596"/>
                </a:lnTo>
                <a:lnTo>
                  <a:pt x="1137036" y="85864"/>
                </a:lnTo>
                <a:lnTo>
                  <a:pt x="1090279" y="97075"/>
                </a:lnTo>
                <a:lnTo>
                  <a:pt x="1038123" y="107125"/>
                </a:lnTo>
                <a:lnTo>
                  <a:pt x="981048" y="115912"/>
                </a:lnTo>
                <a:lnTo>
                  <a:pt x="919535" y="123332"/>
                </a:lnTo>
                <a:lnTo>
                  <a:pt x="854062" y="129283"/>
                </a:lnTo>
                <a:lnTo>
                  <a:pt x="785109" y="133661"/>
                </a:lnTo>
                <a:lnTo>
                  <a:pt x="713156" y="136363"/>
                </a:lnTo>
                <a:lnTo>
                  <a:pt x="638683" y="137287"/>
                </a:lnTo>
                <a:lnTo>
                  <a:pt x="1277366" y="137287"/>
                </a:lnTo>
                <a:lnTo>
                  <a:pt x="1277366" y="0"/>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8047" name="object 30">
            <a:extLst>
              <a:ext uri="{FF2B5EF4-FFF2-40B4-BE49-F238E27FC236}">
                <a16:creationId xmlns:a16="http://schemas.microsoft.com/office/drawing/2014/main" id="{CB08FA4B-C841-4361-BC1B-320B78D1C645}"/>
              </a:ext>
            </a:extLst>
          </p:cNvPr>
          <p:cNvSpPr>
            <a:spLocks/>
          </p:cNvSpPr>
          <p:nvPr/>
        </p:nvSpPr>
        <p:spPr bwMode="auto">
          <a:xfrm>
            <a:off x="8128000" y="5111750"/>
            <a:ext cx="1277938" cy="274638"/>
          </a:xfrm>
          <a:custGeom>
            <a:avLst/>
            <a:gdLst>
              <a:gd name="T0" fmla="*/ 639478 w 1277620"/>
              <a:gd name="T1" fmla="*/ 0 h 274954"/>
              <a:gd name="T2" fmla="*/ 564912 w 1277620"/>
              <a:gd name="T3" fmla="*/ 918 h 274954"/>
              <a:gd name="T4" fmla="*/ 492871 w 1277620"/>
              <a:gd name="T5" fmla="*/ 3605 h 274954"/>
              <a:gd name="T6" fmla="*/ 423828 w 1277620"/>
              <a:gd name="T7" fmla="*/ 7958 h 274954"/>
              <a:gd name="T8" fmla="*/ 358275 w 1277620"/>
              <a:gd name="T9" fmla="*/ 13874 h 274954"/>
              <a:gd name="T10" fmla="*/ 296687 w 1277620"/>
              <a:gd name="T11" fmla="*/ 21251 h 274954"/>
              <a:gd name="T12" fmla="*/ 239542 w 1277620"/>
              <a:gd name="T13" fmla="*/ 29986 h 274954"/>
              <a:gd name="T14" fmla="*/ 187321 w 1277620"/>
              <a:gd name="T15" fmla="*/ 39981 h 274954"/>
              <a:gd name="T16" fmla="*/ 140504 w 1277620"/>
              <a:gd name="T17" fmla="*/ 51127 h 274954"/>
              <a:gd name="T18" fmla="*/ 99574 w 1277620"/>
              <a:gd name="T19" fmla="*/ 63325 h 274954"/>
              <a:gd name="T20" fmla="*/ 37285 w 1277620"/>
              <a:gd name="T21" fmla="*/ 90465 h 274954"/>
              <a:gd name="T22" fmla="*/ 4302 w 1277620"/>
              <a:gd name="T23" fmla="*/ 120581 h 274954"/>
              <a:gd name="T24" fmla="*/ 0 w 1277620"/>
              <a:gd name="T25" fmla="*/ 136500 h 274954"/>
              <a:gd name="T26" fmla="*/ 4302 w 1277620"/>
              <a:gd name="T27" fmla="*/ 152418 h 274954"/>
              <a:gd name="T28" fmla="*/ 37285 w 1277620"/>
              <a:gd name="T29" fmla="*/ 182534 h 274954"/>
              <a:gd name="T30" fmla="*/ 99574 w 1277620"/>
              <a:gd name="T31" fmla="*/ 209674 h 274954"/>
              <a:gd name="T32" fmla="*/ 140504 w 1277620"/>
              <a:gd name="T33" fmla="*/ 221872 h 274954"/>
              <a:gd name="T34" fmla="*/ 187321 w 1277620"/>
              <a:gd name="T35" fmla="*/ 233019 h 274954"/>
              <a:gd name="T36" fmla="*/ 239542 w 1277620"/>
              <a:gd name="T37" fmla="*/ 243010 h 274954"/>
              <a:gd name="T38" fmla="*/ 296687 w 1277620"/>
              <a:gd name="T39" fmla="*/ 251747 h 274954"/>
              <a:gd name="T40" fmla="*/ 358275 w 1277620"/>
              <a:gd name="T41" fmla="*/ 259125 h 274954"/>
              <a:gd name="T42" fmla="*/ 423828 w 1277620"/>
              <a:gd name="T43" fmla="*/ 265042 h 274954"/>
              <a:gd name="T44" fmla="*/ 492871 w 1277620"/>
              <a:gd name="T45" fmla="*/ 269395 h 274954"/>
              <a:gd name="T46" fmla="*/ 564912 w 1277620"/>
              <a:gd name="T47" fmla="*/ 272081 h 274954"/>
              <a:gd name="T48" fmla="*/ 639478 w 1277620"/>
              <a:gd name="T49" fmla="*/ 273000 h 274954"/>
              <a:gd name="T50" fmla="*/ 714046 w 1277620"/>
              <a:gd name="T51" fmla="*/ 272081 h 274954"/>
              <a:gd name="T52" fmla="*/ 786087 w 1277620"/>
              <a:gd name="T53" fmla="*/ 269395 h 274954"/>
              <a:gd name="T54" fmla="*/ 855127 w 1277620"/>
              <a:gd name="T55" fmla="*/ 265042 h 274954"/>
              <a:gd name="T56" fmla="*/ 920680 w 1277620"/>
              <a:gd name="T57" fmla="*/ 259125 h 274954"/>
              <a:gd name="T58" fmla="*/ 982268 w 1277620"/>
              <a:gd name="T59" fmla="*/ 251747 h 274954"/>
              <a:gd name="T60" fmla="*/ 1039416 w 1277620"/>
              <a:gd name="T61" fmla="*/ 243010 h 274954"/>
              <a:gd name="T62" fmla="*/ 1091637 w 1277620"/>
              <a:gd name="T63" fmla="*/ 233019 h 274954"/>
              <a:gd name="T64" fmla="*/ 1138451 w 1277620"/>
              <a:gd name="T65" fmla="*/ 221872 h 274954"/>
              <a:gd name="T66" fmla="*/ 1179381 w 1277620"/>
              <a:gd name="T67" fmla="*/ 209674 h 274954"/>
              <a:gd name="T68" fmla="*/ 1241670 w 1277620"/>
              <a:gd name="T69" fmla="*/ 182534 h 274954"/>
              <a:gd name="T70" fmla="*/ 1274653 w 1277620"/>
              <a:gd name="T71" fmla="*/ 152418 h 274954"/>
              <a:gd name="T72" fmla="*/ 1278956 w 1277620"/>
              <a:gd name="T73" fmla="*/ 136500 h 274954"/>
              <a:gd name="T74" fmla="*/ 1274653 w 1277620"/>
              <a:gd name="T75" fmla="*/ 120581 h 274954"/>
              <a:gd name="T76" fmla="*/ 1241670 w 1277620"/>
              <a:gd name="T77" fmla="*/ 90465 h 274954"/>
              <a:gd name="T78" fmla="*/ 1179381 w 1277620"/>
              <a:gd name="T79" fmla="*/ 63325 h 274954"/>
              <a:gd name="T80" fmla="*/ 1138451 w 1277620"/>
              <a:gd name="T81" fmla="*/ 51127 h 274954"/>
              <a:gd name="T82" fmla="*/ 1091637 w 1277620"/>
              <a:gd name="T83" fmla="*/ 39981 h 274954"/>
              <a:gd name="T84" fmla="*/ 1039416 w 1277620"/>
              <a:gd name="T85" fmla="*/ 29986 h 274954"/>
              <a:gd name="T86" fmla="*/ 982268 w 1277620"/>
              <a:gd name="T87" fmla="*/ 21251 h 274954"/>
              <a:gd name="T88" fmla="*/ 920680 w 1277620"/>
              <a:gd name="T89" fmla="*/ 13874 h 274954"/>
              <a:gd name="T90" fmla="*/ 855127 w 1277620"/>
              <a:gd name="T91" fmla="*/ 7958 h 274954"/>
              <a:gd name="T92" fmla="*/ 786087 w 1277620"/>
              <a:gd name="T93" fmla="*/ 3605 h 274954"/>
              <a:gd name="T94" fmla="*/ 714046 w 1277620"/>
              <a:gd name="T95" fmla="*/ 918 h 274954"/>
              <a:gd name="T96" fmla="*/ 639478 w 1277620"/>
              <a:gd name="T97" fmla="*/ 0 h 27495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277620" h="274954">
                <a:moveTo>
                  <a:pt x="638683" y="0"/>
                </a:moveTo>
                <a:lnTo>
                  <a:pt x="564209" y="923"/>
                </a:lnTo>
                <a:lnTo>
                  <a:pt x="492256" y="3625"/>
                </a:lnTo>
                <a:lnTo>
                  <a:pt x="423303" y="8003"/>
                </a:lnTo>
                <a:lnTo>
                  <a:pt x="357830" y="13954"/>
                </a:lnTo>
                <a:lnTo>
                  <a:pt x="296317" y="21374"/>
                </a:lnTo>
                <a:lnTo>
                  <a:pt x="239242" y="30161"/>
                </a:lnTo>
                <a:lnTo>
                  <a:pt x="187086" y="40211"/>
                </a:lnTo>
                <a:lnTo>
                  <a:pt x="140329" y="51422"/>
                </a:lnTo>
                <a:lnTo>
                  <a:pt x="99449" y="63690"/>
                </a:lnTo>
                <a:lnTo>
                  <a:pt x="37240" y="90986"/>
                </a:lnTo>
                <a:lnTo>
                  <a:pt x="4297" y="121276"/>
                </a:lnTo>
                <a:lnTo>
                  <a:pt x="0" y="137287"/>
                </a:lnTo>
                <a:lnTo>
                  <a:pt x="4297" y="153297"/>
                </a:lnTo>
                <a:lnTo>
                  <a:pt x="37240" y="183587"/>
                </a:lnTo>
                <a:lnTo>
                  <a:pt x="99449" y="210883"/>
                </a:lnTo>
                <a:lnTo>
                  <a:pt x="140329" y="223151"/>
                </a:lnTo>
                <a:lnTo>
                  <a:pt x="187086" y="234362"/>
                </a:lnTo>
                <a:lnTo>
                  <a:pt x="239242" y="244412"/>
                </a:lnTo>
                <a:lnTo>
                  <a:pt x="296317" y="253199"/>
                </a:lnTo>
                <a:lnTo>
                  <a:pt x="357830" y="260619"/>
                </a:lnTo>
                <a:lnTo>
                  <a:pt x="423303" y="266570"/>
                </a:lnTo>
                <a:lnTo>
                  <a:pt x="492256" y="270948"/>
                </a:lnTo>
                <a:lnTo>
                  <a:pt x="564209" y="273650"/>
                </a:lnTo>
                <a:lnTo>
                  <a:pt x="638683" y="274574"/>
                </a:lnTo>
                <a:lnTo>
                  <a:pt x="713156" y="273650"/>
                </a:lnTo>
                <a:lnTo>
                  <a:pt x="785109" y="270948"/>
                </a:lnTo>
                <a:lnTo>
                  <a:pt x="854062" y="266570"/>
                </a:lnTo>
                <a:lnTo>
                  <a:pt x="919535" y="260619"/>
                </a:lnTo>
                <a:lnTo>
                  <a:pt x="981048" y="253199"/>
                </a:lnTo>
                <a:lnTo>
                  <a:pt x="1038123" y="244412"/>
                </a:lnTo>
                <a:lnTo>
                  <a:pt x="1090279" y="234362"/>
                </a:lnTo>
                <a:lnTo>
                  <a:pt x="1137036" y="223151"/>
                </a:lnTo>
                <a:lnTo>
                  <a:pt x="1177916" y="210883"/>
                </a:lnTo>
                <a:lnTo>
                  <a:pt x="1240125" y="183587"/>
                </a:lnTo>
                <a:lnTo>
                  <a:pt x="1273068" y="153297"/>
                </a:lnTo>
                <a:lnTo>
                  <a:pt x="1277366" y="137287"/>
                </a:lnTo>
                <a:lnTo>
                  <a:pt x="1273068" y="121276"/>
                </a:lnTo>
                <a:lnTo>
                  <a:pt x="1240125" y="90986"/>
                </a:lnTo>
                <a:lnTo>
                  <a:pt x="1177916" y="63690"/>
                </a:lnTo>
                <a:lnTo>
                  <a:pt x="1137036" y="51422"/>
                </a:lnTo>
                <a:lnTo>
                  <a:pt x="1090279" y="40211"/>
                </a:lnTo>
                <a:lnTo>
                  <a:pt x="1038123" y="30161"/>
                </a:lnTo>
                <a:lnTo>
                  <a:pt x="981048" y="21374"/>
                </a:lnTo>
                <a:lnTo>
                  <a:pt x="919535" y="13954"/>
                </a:lnTo>
                <a:lnTo>
                  <a:pt x="854062" y="8003"/>
                </a:lnTo>
                <a:lnTo>
                  <a:pt x="785109" y="3625"/>
                </a:lnTo>
                <a:lnTo>
                  <a:pt x="713156" y="923"/>
                </a:lnTo>
                <a:lnTo>
                  <a:pt x="638683" y="0"/>
                </a:lnTo>
                <a:close/>
              </a:path>
            </a:pathLst>
          </a:custGeom>
          <a:solidFill>
            <a:srgbClr val="7CA1B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8048" name="object 31">
            <a:extLst>
              <a:ext uri="{FF2B5EF4-FFF2-40B4-BE49-F238E27FC236}">
                <a16:creationId xmlns:a16="http://schemas.microsoft.com/office/drawing/2014/main" id="{4773BC34-1FE2-4B6F-8436-4409B3C42D50}"/>
              </a:ext>
            </a:extLst>
          </p:cNvPr>
          <p:cNvSpPr>
            <a:spLocks/>
          </p:cNvSpPr>
          <p:nvPr/>
        </p:nvSpPr>
        <p:spPr bwMode="auto">
          <a:xfrm>
            <a:off x="8128000" y="5111750"/>
            <a:ext cx="1277938" cy="274638"/>
          </a:xfrm>
          <a:custGeom>
            <a:avLst/>
            <a:gdLst>
              <a:gd name="T0" fmla="*/ 1278956 w 1277620"/>
              <a:gd name="T1" fmla="*/ 136500 h 274954"/>
              <a:gd name="T2" fmla="*/ 1241670 w 1277620"/>
              <a:gd name="T3" fmla="*/ 182534 h 274954"/>
              <a:gd name="T4" fmla="*/ 1179381 w 1277620"/>
              <a:gd name="T5" fmla="*/ 209674 h 274954"/>
              <a:gd name="T6" fmla="*/ 1138451 w 1277620"/>
              <a:gd name="T7" fmla="*/ 221872 h 274954"/>
              <a:gd name="T8" fmla="*/ 1091637 w 1277620"/>
              <a:gd name="T9" fmla="*/ 233019 h 274954"/>
              <a:gd name="T10" fmla="*/ 1039416 w 1277620"/>
              <a:gd name="T11" fmla="*/ 243010 h 274954"/>
              <a:gd name="T12" fmla="*/ 982268 w 1277620"/>
              <a:gd name="T13" fmla="*/ 251747 h 274954"/>
              <a:gd name="T14" fmla="*/ 920680 w 1277620"/>
              <a:gd name="T15" fmla="*/ 259125 h 274954"/>
              <a:gd name="T16" fmla="*/ 855127 w 1277620"/>
              <a:gd name="T17" fmla="*/ 265042 h 274954"/>
              <a:gd name="T18" fmla="*/ 786087 w 1277620"/>
              <a:gd name="T19" fmla="*/ 269395 h 274954"/>
              <a:gd name="T20" fmla="*/ 714046 w 1277620"/>
              <a:gd name="T21" fmla="*/ 272081 h 274954"/>
              <a:gd name="T22" fmla="*/ 639478 w 1277620"/>
              <a:gd name="T23" fmla="*/ 273000 h 274954"/>
              <a:gd name="T24" fmla="*/ 564912 w 1277620"/>
              <a:gd name="T25" fmla="*/ 272081 h 274954"/>
              <a:gd name="T26" fmla="*/ 492871 w 1277620"/>
              <a:gd name="T27" fmla="*/ 269395 h 274954"/>
              <a:gd name="T28" fmla="*/ 423828 w 1277620"/>
              <a:gd name="T29" fmla="*/ 265042 h 274954"/>
              <a:gd name="T30" fmla="*/ 358275 w 1277620"/>
              <a:gd name="T31" fmla="*/ 259125 h 274954"/>
              <a:gd name="T32" fmla="*/ 296687 w 1277620"/>
              <a:gd name="T33" fmla="*/ 251747 h 274954"/>
              <a:gd name="T34" fmla="*/ 239542 w 1277620"/>
              <a:gd name="T35" fmla="*/ 243010 h 274954"/>
              <a:gd name="T36" fmla="*/ 187321 w 1277620"/>
              <a:gd name="T37" fmla="*/ 233019 h 274954"/>
              <a:gd name="T38" fmla="*/ 140504 w 1277620"/>
              <a:gd name="T39" fmla="*/ 221872 h 274954"/>
              <a:gd name="T40" fmla="*/ 99574 w 1277620"/>
              <a:gd name="T41" fmla="*/ 209674 h 274954"/>
              <a:gd name="T42" fmla="*/ 37285 w 1277620"/>
              <a:gd name="T43" fmla="*/ 182534 h 274954"/>
              <a:gd name="T44" fmla="*/ 4302 w 1277620"/>
              <a:gd name="T45" fmla="*/ 152418 h 274954"/>
              <a:gd name="T46" fmla="*/ 0 w 1277620"/>
              <a:gd name="T47" fmla="*/ 136500 h 274954"/>
              <a:gd name="T48" fmla="*/ 4302 w 1277620"/>
              <a:gd name="T49" fmla="*/ 120581 h 274954"/>
              <a:gd name="T50" fmla="*/ 37285 w 1277620"/>
              <a:gd name="T51" fmla="*/ 90465 h 274954"/>
              <a:gd name="T52" fmla="*/ 99574 w 1277620"/>
              <a:gd name="T53" fmla="*/ 63325 h 274954"/>
              <a:gd name="T54" fmla="*/ 140504 w 1277620"/>
              <a:gd name="T55" fmla="*/ 51127 h 274954"/>
              <a:gd name="T56" fmla="*/ 187321 w 1277620"/>
              <a:gd name="T57" fmla="*/ 39981 h 274954"/>
              <a:gd name="T58" fmla="*/ 239542 w 1277620"/>
              <a:gd name="T59" fmla="*/ 29986 h 274954"/>
              <a:gd name="T60" fmla="*/ 296687 w 1277620"/>
              <a:gd name="T61" fmla="*/ 21251 h 274954"/>
              <a:gd name="T62" fmla="*/ 358275 w 1277620"/>
              <a:gd name="T63" fmla="*/ 13874 h 274954"/>
              <a:gd name="T64" fmla="*/ 423828 w 1277620"/>
              <a:gd name="T65" fmla="*/ 7958 h 274954"/>
              <a:gd name="T66" fmla="*/ 492871 w 1277620"/>
              <a:gd name="T67" fmla="*/ 3605 h 274954"/>
              <a:gd name="T68" fmla="*/ 564912 w 1277620"/>
              <a:gd name="T69" fmla="*/ 918 h 274954"/>
              <a:gd name="T70" fmla="*/ 639478 w 1277620"/>
              <a:gd name="T71" fmla="*/ 0 h 274954"/>
              <a:gd name="T72" fmla="*/ 714046 w 1277620"/>
              <a:gd name="T73" fmla="*/ 918 h 274954"/>
              <a:gd name="T74" fmla="*/ 786087 w 1277620"/>
              <a:gd name="T75" fmla="*/ 3605 h 274954"/>
              <a:gd name="T76" fmla="*/ 855127 w 1277620"/>
              <a:gd name="T77" fmla="*/ 7958 h 274954"/>
              <a:gd name="T78" fmla="*/ 920680 w 1277620"/>
              <a:gd name="T79" fmla="*/ 13874 h 274954"/>
              <a:gd name="T80" fmla="*/ 982268 w 1277620"/>
              <a:gd name="T81" fmla="*/ 21251 h 274954"/>
              <a:gd name="T82" fmla="*/ 1039416 w 1277620"/>
              <a:gd name="T83" fmla="*/ 29986 h 274954"/>
              <a:gd name="T84" fmla="*/ 1091637 w 1277620"/>
              <a:gd name="T85" fmla="*/ 39981 h 274954"/>
              <a:gd name="T86" fmla="*/ 1138451 w 1277620"/>
              <a:gd name="T87" fmla="*/ 51127 h 274954"/>
              <a:gd name="T88" fmla="*/ 1179381 w 1277620"/>
              <a:gd name="T89" fmla="*/ 63325 h 274954"/>
              <a:gd name="T90" fmla="*/ 1241670 w 1277620"/>
              <a:gd name="T91" fmla="*/ 90465 h 274954"/>
              <a:gd name="T92" fmla="*/ 1274653 w 1277620"/>
              <a:gd name="T93" fmla="*/ 120581 h 274954"/>
              <a:gd name="T94" fmla="*/ 1278956 w 1277620"/>
              <a:gd name="T95" fmla="*/ 136500 h 27495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277620" h="274954">
                <a:moveTo>
                  <a:pt x="1277366" y="137287"/>
                </a:moveTo>
                <a:lnTo>
                  <a:pt x="1240125" y="183587"/>
                </a:lnTo>
                <a:lnTo>
                  <a:pt x="1177916" y="210883"/>
                </a:lnTo>
                <a:lnTo>
                  <a:pt x="1137036" y="223151"/>
                </a:lnTo>
                <a:lnTo>
                  <a:pt x="1090279" y="234362"/>
                </a:lnTo>
                <a:lnTo>
                  <a:pt x="1038123" y="244412"/>
                </a:lnTo>
                <a:lnTo>
                  <a:pt x="981048" y="253199"/>
                </a:lnTo>
                <a:lnTo>
                  <a:pt x="919535" y="260619"/>
                </a:lnTo>
                <a:lnTo>
                  <a:pt x="854062" y="266570"/>
                </a:lnTo>
                <a:lnTo>
                  <a:pt x="785109" y="270948"/>
                </a:lnTo>
                <a:lnTo>
                  <a:pt x="713156" y="273650"/>
                </a:lnTo>
                <a:lnTo>
                  <a:pt x="638683" y="274574"/>
                </a:lnTo>
                <a:lnTo>
                  <a:pt x="564209" y="273650"/>
                </a:lnTo>
                <a:lnTo>
                  <a:pt x="492256" y="270948"/>
                </a:lnTo>
                <a:lnTo>
                  <a:pt x="423303" y="266570"/>
                </a:lnTo>
                <a:lnTo>
                  <a:pt x="357830" y="260619"/>
                </a:lnTo>
                <a:lnTo>
                  <a:pt x="296317" y="253199"/>
                </a:lnTo>
                <a:lnTo>
                  <a:pt x="239242" y="244412"/>
                </a:lnTo>
                <a:lnTo>
                  <a:pt x="187086" y="234362"/>
                </a:lnTo>
                <a:lnTo>
                  <a:pt x="140329" y="223151"/>
                </a:lnTo>
                <a:lnTo>
                  <a:pt x="99449" y="210883"/>
                </a:lnTo>
                <a:lnTo>
                  <a:pt x="37240" y="183587"/>
                </a:lnTo>
                <a:lnTo>
                  <a:pt x="4297" y="153297"/>
                </a:lnTo>
                <a:lnTo>
                  <a:pt x="0" y="137287"/>
                </a:lnTo>
                <a:lnTo>
                  <a:pt x="4297" y="121276"/>
                </a:lnTo>
                <a:lnTo>
                  <a:pt x="37240" y="90986"/>
                </a:lnTo>
                <a:lnTo>
                  <a:pt x="99449" y="63690"/>
                </a:lnTo>
                <a:lnTo>
                  <a:pt x="140329" y="51422"/>
                </a:lnTo>
                <a:lnTo>
                  <a:pt x="187086" y="40211"/>
                </a:lnTo>
                <a:lnTo>
                  <a:pt x="239242" y="30161"/>
                </a:lnTo>
                <a:lnTo>
                  <a:pt x="296317" y="21374"/>
                </a:lnTo>
                <a:lnTo>
                  <a:pt x="357830" y="13954"/>
                </a:lnTo>
                <a:lnTo>
                  <a:pt x="423303" y="8003"/>
                </a:lnTo>
                <a:lnTo>
                  <a:pt x="492256" y="3625"/>
                </a:lnTo>
                <a:lnTo>
                  <a:pt x="564209" y="923"/>
                </a:lnTo>
                <a:lnTo>
                  <a:pt x="638683" y="0"/>
                </a:lnTo>
                <a:lnTo>
                  <a:pt x="713156" y="923"/>
                </a:lnTo>
                <a:lnTo>
                  <a:pt x="785109" y="3625"/>
                </a:lnTo>
                <a:lnTo>
                  <a:pt x="854062" y="8003"/>
                </a:lnTo>
                <a:lnTo>
                  <a:pt x="919535" y="13954"/>
                </a:lnTo>
                <a:lnTo>
                  <a:pt x="981048" y="21374"/>
                </a:lnTo>
                <a:lnTo>
                  <a:pt x="1038123" y="30161"/>
                </a:lnTo>
                <a:lnTo>
                  <a:pt x="1090279" y="40211"/>
                </a:lnTo>
                <a:lnTo>
                  <a:pt x="1137036" y="51422"/>
                </a:lnTo>
                <a:lnTo>
                  <a:pt x="1177916" y="63690"/>
                </a:lnTo>
                <a:lnTo>
                  <a:pt x="1240125" y="90986"/>
                </a:lnTo>
                <a:lnTo>
                  <a:pt x="1273068" y="121276"/>
                </a:lnTo>
                <a:lnTo>
                  <a:pt x="1277366" y="137287"/>
                </a:lnTo>
                <a:close/>
              </a:path>
            </a:pathLst>
          </a:custGeom>
          <a:noFill/>
          <a:ln w="12700">
            <a:solidFill>
              <a:srgbClr val="41709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8049" name="object 32">
            <a:extLst>
              <a:ext uri="{FF2B5EF4-FFF2-40B4-BE49-F238E27FC236}">
                <a16:creationId xmlns:a16="http://schemas.microsoft.com/office/drawing/2014/main" id="{6F945949-DE96-45BD-BDB9-96F37FD30300}"/>
              </a:ext>
            </a:extLst>
          </p:cNvPr>
          <p:cNvSpPr>
            <a:spLocks/>
          </p:cNvSpPr>
          <p:nvPr/>
        </p:nvSpPr>
        <p:spPr bwMode="auto">
          <a:xfrm>
            <a:off x="8128000" y="5248275"/>
            <a:ext cx="1277938" cy="962025"/>
          </a:xfrm>
          <a:custGeom>
            <a:avLst/>
            <a:gdLst>
              <a:gd name="T0" fmla="*/ 1278956 w 1277620"/>
              <a:gd name="T1" fmla="*/ 0 h 961389"/>
              <a:gd name="T2" fmla="*/ 1278956 w 1277620"/>
              <a:gd name="T3" fmla="*/ 826437 h 961389"/>
              <a:gd name="T4" fmla="*/ 1274653 w 1277620"/>
              <a:gd name="T5" fmla="*/ 842501 h 961389"/>
              <a:gd name="T6" fmla="*/ 1241670 w 1277620"/>
              <a:gd name="T7" fmla="*/ 872891 h 961389"/>
              <a:gd name="T8" fmla="*/ 1179381 w 1277620"/>
              <a:gd name="T9" fmla="*/ 900278 h 961389"/>
              <a:gd name="T10" fmla="*/ 1138451 w 1277620"/>
              <a:gd name="T11" fmla="*/ 912587 h 961389"/>
              <a:gd name="T12" fmla="*/ 1091637 w 1277620"/>
              <a:gd name="T13" fmla="*/ 923834 h 961389"/>
              <a:gd name="T14" fmla="*/ 1039416 w 1277620"/>
              <a:gd name="T15" fmla="*/ 933918 h 961389"/>
              <a:gd name="T16" fmla="*/ 982268 w 1277620"/>
              <a:gd name="T17" fmla="*/ 942733 h 961389"/>
              <a:gd name="T18" fmla="*/ 920680 w 1277620"/>
              <a:gd name="T19" fmla="*/ 950178 h 961389"/>
              <a:gd name="T20" fmla="*/ 855127 w 1277620"/>
              <a:gd name="T21" fmla="*/ 956148 h 961389"/>
              <a:gd name="T22" fmla="*/ 786087 w 1277620"/>
              <a:gd name="T23" fmla="*/ 960541 h 961389"/>
              <a:gd name="T24" fmla="*/ 714046 w 1277620"/>
              <a:gd name="T25" fmla="*/ 963252 h 961389"/>
              <a:gd name="T26" fmla="*/ 639478 w 1277620"/>
              <a:gd name="T27" fmla="*/ 964179 h 961389"/>
              <a:gd name="T28" fmla="*/ 564912 w 1277620"/>
              <a:gd name="T29" fmla="*/ 963252 h 961389"/>
              <a:gd name="T30" fmla="*/ 492871 w 1277620"/>
              <a:gd name="T31" fmla="*/ 960541 h 961389"/>
              <a:gd name="T32" fmla="*/ 423828 w 1277620"/>
              <a:gd name="T33" fmla="*/ 956148 h 961389"/>
              <a:gd name="T34" fmla="*/ 358275 w 1277620"/>
              <a:gd name="T35" fmla="*/ 950178 h 961389"/>
              <a:gd name="T36" fmla="*/ 296687 w 1277620"/>
              <a:gd name="T37" fmla="*/ 942733 h 961389"/>
              <a:gd name="T38" fmla="*/ 239542 w 1277620"/>
              <a:gd name="T39" fmla="*/ 933918 h 961389"/>
              <a:gd name="T40" fmla="*/ 187321 w 1277620"/>
              <a:gd name="T41" fmla="*/ 923834 h 961389"/>
              <a:gd name="T42" fmla="*/ 140504 w 1277620"/>
              <a:gd name="T43" fmla="*/ 912587 h 961389"/>
              <a:gd name="T44" fmla="*/ 99574 w 1277620"/>
              <a:gd name="T45" fmla="*/ 900278 h 961389"/>
              <a:gd name="T46" fmla="*/ 37285 w 1277620"/>
              <a:gd name="T47" fmla="*/ 872891 h 961389"/>
              <a:gd name="T48" fmla="*/ 4302 w 1277620"/>
              <a:gd name="T49" fmla="*/ 842501 h 961389"/>
              <a:gd name="T50" fmla="*/ 0 w 1277620"/>
              <a:gd name="T51" fmla="*/ 826437 h 961389"/>
              <a:gd name="T52" fmla="*/ 0 w 1277620"/>
              <a:gd name="T53" fmla="*/ 0 h 96138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277620" h="961389">
                <a:moveTo>
                  <a:pt x="1277366" y="0"/>
                </a:moveTo>
                <a:lnTo>
                  <a:pt x="1277366" y="823709"/>
                </a:lnTo>
                <a:lnTo>
                  <a:pt x="1273068" y="839719"/>
                </a:lnTo>
                <a:lnTo>
                  <a:pt x="1240125" y="870009"/>
                </a:lnTo>
                <a:lnTo>
                  <a:pt x="1177916" y="897306"/>
                </a:lnTo>
                <a:lnTo>
                  <a:pt x="1137036" y="909574"/>
                </a:lnTo>
                <a:lnTo>
                  <a:pt x="1090279" y="920784"/>
                </a:lnTo>
                <a:lnTo>
                  <a:pt x="1038123" y="930835"/>
                </a:lnTo>
                <a:lnTo>
                  <a:pt x="981048" y="939621"/>
                </a:lnTo>
                <a:lnTo>
                  <a:pt x="919535" y="947041"/>
                </a:lnTo>
                <a:lnTo>
                  <a:pt x="854062" y="952992"/>
                </a:lnTo>
                <a:lnTo>
                  <a:pt x="785109" y="957370"/>
                </a:lnTo>
                <a:lnTo>
                  <a:pt x="713156" y="960072"/>
                </a:lnTo>
                <a:lnTo>
                  <a:pt x="638683" y="960996"/>
                </a:lnTo>
                <a:lnTo>
                  <a:pt x="564209" y="960072"/>
                </a:lnTo>
                <a:lnTo>
                  <a:pt x="492256" y="957370"/>
                </a:lnTo>
                <a:lnTo>
                  <a:pt x="423303" y="952992"/>
                </a:lnTo>
                <a:lnTo>
                  <a:pt x="357830" y="947041"/>
                </a:lnTo>
                <a:lnTo>
                  <a:pt x="296317" y="939621"/>
                </a:lnTo>
                <a:lnTo>
                  <a:pt x="239242" y="930835"/>
                </a:lnTo>
                <a:lnTo>
                  <a:pt x="187086" y="920784"/>
                </a:lnTo>
                <a:lnTo>
                  <a:pt x="140329" y="909574"/>
                </a:lnTo>
                <a:lnTo>
                  <a:pt x="99449" y="897306"/>
                </a:lnTo>
                <a:lnTo>
                  <a:pt x="37240" y="870009"/>
                </a:lnTo>
                <a:lnTo>
                  <a:pt x="4297" y="839719"/>
                </a:lnTo>
                <a:lnTo>
                  <a:pt x="0" y="823709"/>
                </a:lnTo>
                <a:lnTo>
                  <a:pt x="0" y="0"/>
                </a:lnTo>
              </a:path>
            </a:pathLst>
          </a:custGeom>
          <a:noFill/>
          <a:ln w="12700">
            <a:solidFill>
              <a:srgbClr val="41709C"/>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3" name="object 33">
            <a:extLst>
              <a:ext uri="{FF2B5EF4-FFF2-40B4-BE49-F238E27FC236}">
                <a16:creationId xmlns:a16="http://schemas.microsoft.com/office/drawing/2014/main" id="{3A874A52-E3D4-49DC-A195-F90304DEE18F}"/>
              </a:ext>
            </a:extLst>
          </p:cNvPr>
          <p:cNvSpPr txBox="1"/>
          <p:nvPr/>
        </p:nvSpPr>
        <p:spPr>
          <a:xfrm>
            <a:off x="8623300" y="5565775"/>
            <a:ext cx="288925" cy="298450"/>
          </a:xfrm>
          <a:prstGeom prst="rect">
            <a:avLst/>
          </a:prstGeom>
        </p:spPr>
        <p:txBody>
          <a:bodyPr lIns="0" tIns="12700" rIns="0" bIns="0">
            <a:spAutoFit/>
          </a:bodyPr>
          <a:lstStyle/>
          <a:p>
            <a:pPr marL="12700">
              <a:spcBef>
                <a:spcPts val="100"/>
              </a:spcBef>
              <a:defRPr/>
            </a:pPr>
            <a:r>
              <a:rPr spc="-5" dirty="0">
                <a:solidFill>
                  <a:srgbClr val="FFFFFF"/>
                </a:solidFill>
                <a:latin typeface="Calibri"/>
                <a:cs typeface="Calibri"/>
              </a:rPr>
              <a:t>Db</a:t>
            </a:r>
            <a:endParaRPr>
              <a:latin typeface="Calibri"/>
              <a:cs typeface="Calibri"/>
            </a:endParaRPr>
          </a:p>
        </p:txBody>
      </p:sp>
      <p:sp>
        <p:nvSpPr>
          <p:cNvPr id="34" name="object 34">
            <a:extLst>
              <a:ext uri="{FF2B5EF4-FFF2-40B4-BE49-F238E27FC236}">
                <a16:creationId xmlns:a16="http://schemas.microsoft.com/office/drawing/2014/main" id="{05E29C7C-AC32-4E44-8D59-FAAB8A346632}"/>
              </a:ext>
            </a:extLst>
          </p:cNvPr>
          <p:cNvSpPr txBox="1"/>
          <p:nvPr/>
        </p:nvSpPr>
        <p:spPr>
          <a:xfrm>
            <a:off x="7700963" y="4262438"/>
            <a:ext cx="2132012" cy="477837"/>
          </a:xfrm>
          <a:prstGeom prst="rect">
            <a:avLst/>
          </a:prstGeom>
          <a:solidFill>
            <a:srgbClr val="256394"/>
          </a:solidFill>
          <a:ln w="12700">
            <a:solidFill>
              <a:srgbClr val="41709C"/>
            </a:solidFill>
          </a:ln>
        </p:spPr>
        <p:txBody>
          <a:bodyPr lIns="0" tIns="87630" rIns="0" bIns="0">
            <a:spAutoFit/>
          </a:bodyPr>
          <a:lstStyle/>
          <a:p>
            <a:pPr marL="514350">
              <a:spcBef>
                <a:spcPts val="690"/>
              </a:spcBef>
              <a:defRPr/>
            </a:pPr>
            <a:r>
              <a:rPr spc="-15" dirty="0">
                <a:solidFill>
                  <a:srgbClr val="FFFFFF"/>
                </a:solidFill>
                <a:latin typeface="Calibri"/>
                <a:cs typeface="Calibri"/>
              </a:rPr>
              <a:t>数据</a:t>
            </a:r>
            <a:r>
              <a:rPr dirty="0">
                <a:solidFill>
                  <a:srgbClr val="FFFFFF"/>
                </a:solidFill>
                <a:latin typeface="Calibri"/>
                <a:cs typeface="Calibri"/>
              </a:rPr>
              <a:t> </a:t>
            </a:r>
            <a:r>
              <a:rPr spc="-5" dirty="0">
                <a:solidFill>
                  <a:srgbClr val="FFFFFF"/>
                </a:solidFill>
                <a:latin typeface="Calibri"/>
                <a:cs typeface="Calibri"/>
              </a:rPr>
              <a:t>访问</a:t>
            </a:r>
            <a:endParaRPr>
              <a:latin typeface="Calibri"/>
              <a:cs typeface="Calibri"/>
            </a:endParaRPr>
          </a:p>
        </p:txBody>
      </p:sp>
      <p:sp>
        <p:nvSpPr>
          <p:cNvPr id="128052" name="object 35">
            <a:extLst>
              <a:ext uri="{FF2B5EF4-FFF2-40B4-BE49-F238E27FC236}">
                <a16:creationId xmlns:a16="http://schemas.microsoft.com/office/drawing/2014/main" id="{C01D87CB-F669-44EC-9189-8647BFDF27C9}"/>
              </a:ext>
            </a:extLst>
          </p:cNvPr>
          <p:cNvSpPr>
            <a:spLocks/>
          </p:cNvSpPr>
          <p:nvPr/>
        </p:nvSpPr>
        <p:spPr bwMode="auto">
          <a:xfrm>
            <a:off x="3744913" y="2566988"/>
            <a:ext cx="1773237" cy="1560512"/>
          </a:xfrm>
          <a:custGeom>
            <a:avLst/>
            <a:gdLst>
              <a:gd name="T0" fmla="*/ 1383502 w 1772920"/>
              <a:gd name="T1" fmla="*/ 0 h 1561464"/>
              <a:gd name="T2" fmla="*/ 390620 w 1772920"/>
              <a:gd name="T3" fmla="*/ 0 h 1561464"/>
              <a:gd name="T4" fmla="*/ 0 w 1772920"/>
              <a:gd name="T5" fmla="*/ 778292 h 1561464"/>
              <a:gd name="T6" fmla="*/ 390620 w 1772920"/>
              <a:gd name="T7" fmla="*/ 1556711 h 1561464"/>
              <a:gd name="T8" fmla="*/ 1383502 w 1772920"/>
              <a:gd name="T9" fmla="*/ 1556711 h 1561464"/>
              <a:gd name="T10" fmla="*/ 1774250 w 1772920"/>
              <a:gd name="T11" fmla="*/ 778292 h 1561464"/>
              <a:gd name="T12" fmla="*/ 1383502 w 1772920"/>
              <a:gd name="T13" fmla="*/ 0 h 15614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72920" h="1561464">
                <a:moveTo>
                  <a:pt x="1382267" y="0"/>
                </a:moveTo>
                <a:lnTo>
                  <a:pt x="390270" y="0"/>
                </a:lnTo>
                <a:lnTo>
                  <a:pt x="0" y="780669"/>
                </a:lnTo>
                <a:lnTo>
                  <a:pt x="390270" y="1561465"/>
                </a:lnTo>
                <a:lnTo>
                  <a:pt x="1382267" y="1561465"/>
                </a:lnTo>
                <a:lnTo>
                  <a:pt x="1772665" y="780669"/>
                </a:lnTo>
                <a:lnTo>
                  <a:pt x="1382267" y="0"/>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8053" name="object 36">
            <a:extLst>
              <a:ext uri="{FF2B5EF4-FFF2-40B4-BE49-F238E27FC236}">
                <a16:creationId xmlns:a16="http://schemas.microsoft.com/office/drawing/2014/main" id="{85B4922F-E83C-4A11-9F0C-0BD4803371A0}"/>
              </a:ext>
            </a:extLst>
          </p:cNvPr>
          <p:cNvSpPr>
            <a:spLocks/>
          </p:cNvSpPr>
          <p:nvPr/>
        </p:nvSpPr>
        <p:spPr bwMode="auto">
          <a:xfrm>
            <a:off x="3744913" y="2566988"/>
            <a:ext cx="1773237" cy="1560512"/>
          </a:xfrm>
          <a:custGeom>
            <a:avLst/>
            <a:gdLst>
              <a:gd name="T0" fmla="*/ 0 w 1772920"/>
              <a:gd name="T1" fmla="*/ 778292 h 1561464"/>
              <a:gd name="T2" fmla="*/ 390620 w 1772920"/>
              <a:gd name="T3" fmla="*/ 0 h 1561464"/>
              <a:gd name="T4" fmla="*/ 1383502 w 1772920"/>
              <a:gd name="T5" fmla="*/ 0 h 1561464"/>
              <a:gd name="T6" fmla="*/ 1774250 w 1772920"/>
              <a:gd name="T7" fmla="*/ 778292 h 1561464"/>
              <a:gd name="T8" fmla="*/ 1383502 w 1772920"/>
              <a:gd name="T9" fmla="*/ 1556711 h 1561464"/>
              <a:gd name="T10" fmla="*/ 390620 w 1772920"/>
              <a:gd name="T11" fmla="*/ 1556711 h 1561464"/>
              <a:gd name="T12" fmla="*/ 0 w 1772920"/>
              <a:gd name="T13" fmla="*/ 778292 h 15614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72920" h="1561464">
                <a:moveTo>
                  <a:pt x="0" y="780669"/>
                </a:moveTo>
                <a:lnTo>
                  <a:pt x="390270" y="0"/>
                </a:lnTo>
                <a:lnTo>
                  <a:pt x="1382267" y="0"/>
                </a:lnTo>
                <a:lnTo>
                  <a:pt x="1772665" y="780669"/>
                </a:lnTo>
                <a:lnTo>
                  <a:pt x="1382267" y="1561465"/>
                </a:lnTo>
                <a:lnTo>
                  <a:pt x="390270" y="1561465"/>
                </a:lnTo>
                <a:lnTo>
                  <a:pt x="0" y="780669"/>
                </a:lnTo>
                <a:close/>
              </a:path>
            </a:pathLst>
          </a:custGeom>
          <a:noFill/>
          <a:ln w="12700">
            <a:solidFill>
              <a:srgbClr val="D4D4D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8054" name="object 37">
            <a:extLst>
              <a:ext uri="{FF2B5EF4-FFF2-40B4-BE49-F238E27FC236}">
                <a16:creationId xmlns:a16="http://schemas.microsoft.com/office/drawing/2014/main" id="{2509F034-F239-45D8-AFCF-31AAEDBBDDE2}"/>
              </a:ext>
            </a:extLst>
          </p:cNvPr>
          <p:cNvSpPr>
            <a:spLocks/>
          </p:cNvSpPr>
          <p:nvPr/>
        </p:nvSpPr>
        <p:spPr bwMode="auto">
          <a:xfrm>
            <a:off x="4287838" y="3522663"/>
            <a:ext cx="685800" cy="488950"/>
          </a:xfrm>
          <a:custGeom>
            <a:avLst/>
            <a:gdLst>
              <a:gd name="T0" fmla="*/ 0 w 685800"/>
              <a:gd name="T1" fmla="*/ 0 h 488314"/>
              <a:gd name="T2" fmla="*/ 0 w 685800"/>
              <a:gd name="T3" fmla="*/ 421070 h 488314"/>
              <a:gd name="T4" fmla="*/ 6967 w 685800"/>
              <a:gd name="T5" fmla="*/ 435205 h 488314"/>
              <a:gd name="T6" fmla="*/ 58567 w 685800"/>
              <a:gd name="T7" fmla="*/ 460295 h 488314"/>
              <a:gd name="T8" fmla="*/ 100441 w 685800"/>
              <a:gd name="T9" fmla="*/ 470682 h 488314"/>
              <a:gd name="T10" fmla="*/ 151190 w 685800"/>
              <a:gd name="T11" fmla="*/ 479255 h 488314"/>
              <a:gd name="T12" fmla="*/ 209436 w 685800"/>
              <a:gd name="T13" fmla="*/ 485729 h 488314"/>
              <a:gd name="T14" fmla="*/ 273799 w 685800"/>
              <a:gd name="T15" fmla="*/ 489820 h 488314"/>
              <a:gd name="T16" fmla="*/ 342900 w 685800"/>
              <a:gd name="T17" fmla="*/ 491247 h 488314"/>
              <a:gd name="T18" fmla="*/ 412000 w 685800"/>
              <a:gd name="T19" fmla="*/ 489820 h 488314"/>
              <a:gd name="T20" fmla="*/ 476363 w 685800"/>
              <a:gd name="T21" fmla="*/ 485729 h 488314"/>
              <a:gd name="T22" fmla="*/ 534609 w 685800"/>
              <a:gd name="T23" fmla="*/ 479255 h 488314"/>
              <a:gd name="T24" fmla="*/ 585358 w 685800"/>
              <a:gd name="T25" fmla="*/ 470682 h 488314"/>
              <a:gd name="T26" fmla="*/ 627232 w 685800"/>
              <a:gd name="T27" fmla="*/ 460295 h 488314"/>
              <a:gd name="T28" fmla="*/ 678832 w 685800"/>
              <a:gd name="T29" fmla="*/ 435205 h 488314"/>
              <a:gd name="T30" fmla="*/ 685800 w 685800"/>
              <a:gd name="T31" fmla="*/ 421070 h 488314"/>
              <a:gd name="T32" fmla="*/ 685800 w 685800"/>
              <a:gd name="T33" fmla="*/ 70178 h 488314"/>
              <a:gd name="T34" fmla="*/ 342900 w 685800"/>
              <a:gd name="T35" fmla="*/ 70178 h 488314"/>
              <a:gd name="T36" fmla="*/ 273799 w 685800"/>
              <a:gd name="T37" fmla="*/ 68750 h 488314"/>
              <a:gd name="T38" fmla="*/ 209436 w 685800"/>
              <a:gd name="T39" fmla="*/ 64660 h 488314"/>
              <a:gd name="T40" fmla="*/ 151190 w 685800"/>
              <a:gd name="T41" fmla="*/ 58185 h 488314"/>
              <a:gd name="T42" fmla="*/ 100441 w 685800"/>
              <a:gd name="T43" fmla="*/ 49612 h 488314"/>
              <a:gd name="T44" fmla="*/ 58567 w 685800"/>
              <a:gd name="T45" fmla="*/ 39226 h 488314"/>
              <a:gd name="T46" fmla="*/ 6967 w 685800"/>
              <a:gd name="T47" fmla="*/ 14134 h 488314"/>
              <a:gd name="T48" fmla="*/ 0 w 685800"/>
              <a:gd name="T49" fmla="*/ 0 h 488314"/>
              <a:gd name="T50" fmla="*/ 685800 w 685800"/>
              <a:gd name="T51" fmla="*/ 0 h 488314"/>
              <a:gd name="T52" fmla="*/ 658850 w 685800"/>
              <a:gd name="T53" fmla="*/ 27304 h 488314"/>
              <a:gd name="T54" fmla="*/ 585358 w 685800"/>
              <a:gd name="T55" fmla="*/ 49612 h 488314"/>
              <a:gd name="T56" fmla="*/ 534609 w 685800"/>
              <a:gd name="T57" fmla="*/ 58185 h 488314"/>
              <a:gd name="T58" fmla="*/ 476363 w 685800"/>
              <a:gd name="T59" fmla="*/ 64660 h 488314"/>
              <a:gd name="T60" fmla="*/ 412000 w 685800"/>
              <a:gd name="T61" fmla="*/ 68750 h 488314"/>
              <a:gd name="T62" fmla="*/ 342900 w 685800"/>
              <a:gd name="T63" fmla="*/ 70178 h 488314"/>
              <a:gd name="T64" fmla="*/ 685800 w 685800"/>
              <a:gd name="T65" fmla="*/ 70178 h 488314"/>
              <a:gd name="T66" fmla="*/ 685800 w 685800"/>
              <a:gd name="T67" fmla="*/ 0 h 48831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85800" h="488314">
                <a:moveTo>
                  <a:pt x="0" y="0"/>
                </a:moveTo>
                <a:lnTo>
                  <a:pt x="0" y="418338"/>
                </a:lnTo>
                <a:lnTo>
                  <a:pt x="6967" y="432382"/>
                </a:lnTo>
                <a:lnTo>
                  <a:pt x="58567" y="457309"/>
                </a:lnTo>
                <a:lnTo>
                  <a:pt x="100441" y="467629"/>
                </a:lnTo>
                <a:lnTo>
                  <a:pt x="151190" y="476146"/>
                </a:lnTo>
                <a:lnTo>
                  <a:pt x="209436" y="482578"/>
                </a:lnTo>
                <a:lnTo>
                  <a:pt x="273799" y="486643"/>
                </a:lnTo>
                <a:lnTo>
                  <a:pt x="342900" y="488061"/>
                </a:lnTo>
                <a:lnTo>
                  <a:pt x="412000" y="486643"/>
                </a:lnTo>
                <a:lnTo>
                  <a:pt x="476363" y="482578"/>
                </a:lnTo>
                <a:lnTo>
                  <a:pt x="534609" y="476146"/>
                </a:lnTo>
                <a:lnTo>
                  <a:pt x="585358" y="467629"/>
                </a:lnTo>
                <a:lnTo>
                  <a:pt x="627232" y="457309"/>
                </a:lnTo>
                <a:lnTo>
                  <a:pt x="678832" y="432382"/>
                </a:lnTo>
                <a:lnTo>
                  <a:pt x="685800" y="418338"/>
                </a:lnTo>
                <a:lnTo>
                  <a:pt x="685800" y="69723"/>
                </a:lnTo>
                <a:lnTo>
                  <a:pt x="342900" y="69723"/>
                </a:lnTo>
                <a:lnTo>
                  <a:pt x="273799" y="68305"/>
                </a:lnTo>
                <a:lnTo>
                  <a:pt x="209436" y="64240"/>
                </a:lnTo>
                <a:lnTo>
                  <a:pt x="151190" y="57808"/>
                </a:lnTo>
                <a:lnTo>
                  <a:pt x="100441" y="49291"/>
                </a:lnTo>
                <a:lnTo>
                  <a:pt x="58567" y="38971"/>
                </a:lnTo>
                <a:lnTo>
                  <a:pt x="6967" y="14044"/>
                </a:lnTo>
                <a:lnTo>
                  <a:pt x="0" y="0"/>
                </a:lnTo>
                <a:close/>
              </a:path>
              <a:path w="685800" h="488314">
                <a:moveTo>
                  <a:pt x="685800" y="0"/>
                </a:moveTo>
                <a:lnTo>
                  <a:pt x="658850" y="27128"/>
                </a:lnTo>
                <a:lnTo>
                  <a:pt x="585358" y="49291"/>
                </a:lnTo>
                <a:lnTo>
                  <a:pt x="534609" y="57808"/>
                </a:lnTo>
                <a:lnTo>
                  <a:pt x="476363" y="64240"/>
                </a:lnTo>
                <a:lnTo>
                  <a:pt x="412000" y="68305"/>
                </a:lnTo>
                <a:lnTo>
                  <a:pt x="342900" y="69723"/>
                </a:lnTo>
                <a:lnTo>
                  <a:pt x="685800" y="69723"/>
                </a:lnTo>
                <a:lnTo>
                  <a:pt x="685800" y="0"/>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8055" name="object 38">
            <a:extLst>
              <a:ext uri="{FF2B5EF4-FFF2-40B4-BE49-F238E27FC236}">
                <a16:creationId xmlns:a16="http://schemas.microsoft.com/office/drawing/2014/main" id="{777E1B47-295B-4431-AEF2-CA1ED3894215}"/>
              </a:ext>
            </a:extLst>
          </p:cNvPr>
          <p:cNvSpPr>
            <a:spLocks/>
          </p:cNvSpPr>
          <p:nvPr/>
        </p:nvSpPr>
        <p:spPr bwMode="auto">
          <a:xfrm>
            <a:off x="4287838" y="3454400"/>
            <a:ext cx="685800" cy="139700"/>
          </a:xfrm>
          <a:custGeom>
            <a:avLst/>
            <a:gdLst>
              <a:gd name="T0" fmla="*/ 342900 w 685800"/>
              <a:gd name="T1" fmla="*/ 0 h 139700"/>
              <a:gd name="T2" fmla="*/ 273799 w 685800"/>
              <a:gd name="T3" fmla="*/ 1417 h 139700"/>
              <a:gd name="T4" fmla="*/ 209436 w 685800"/>
              <a:gd name="T5" fmla="*/ 5482 h 139700"/>
              <a:gd name="T6" fmla="*/ 151190 w 685800"/>
              <a:gd name="T7" fmla="*/ 11914 h 139700"/>
              <a:gd name="T8" fmla="*/ 100441 w 685800"/>
              <a:gd name="T9" fmla="*/ 20431 h 139700"/>
              <a:gd name="T10" fmla="*/ 58567 w 685800"/>
              <a:gd name="T11" fmla="*/ 30751 h 139700"/>
              <a:gd name="T12" fmla="*/ 6967 w 685800"/>
              <a:gd name="T13" fmla="*/ 55678 h 139700"/>
              <a:gd name="T14" fmla="*/ 0 w 685800"/>
              <a:gd name="T15" fmla="*/ 69723 h 139700"/>
              <a:gd name="T16" fmla="*/ 6967 w 685800"/>
              <a:gd name="T17" fmla="*/ 83767 h 139700"/>
              <a:gd name="T18" fmla="*/ 58567 w 685800"/>
              <a:gd name="T19" fmla="*/ 108694 h 139700"/>
              <a:gd name="T20" fmla="*/ 100441 w 685800"/>
              <a:gd name="T21" fmla="*/ 119014 h 139700"/>
              <a:gd name="T22" fmla="*/ 151190 w 685800"/>
              <a:gd name="T23" fmla="*/ 127531 h 139700"/>
              <a:gd name="T24" fmla="*/ 209436 w 685800"/>
              <a:gd name="T25" fmla="*/ 133963 h 139700"/>
              <a:gd name="T26" fmla="*/ 273799 w 685800"/>
              <a:gd name="T27" fmla="*/ 138028 h 139700"/>
              <a:gd name="T28" fmla="*/ 342900 w 685800"/>
              <a:gd name="T29" fmla="*/ 139446 h 139700"/>
              <a:gd name="T30" fmla="*/ 412000 w 685800"/>
              <a:gd name="T31" fmla="*/ 138028 h 139700"/>
              <a:gd name="T32" fmla="*/ 476363 w 685800"/>
              <a:gd name="T33" fmla="*/ 133963 h 139700"/>
              <a:gd name="T34" fmla="*/ 534609 w 685800"/>
              <a:gd name="T35" fmla="*/ 127531 h 139700"/>
              <a:gd name="T36" fmla="*/ 585358 w 685800"/>
              <a:gd name="T37" fmla="*/ 119014 h 139700"/>
              <a:gd name="T38" fmla="*/ 627232 w 685800"/>
              <a:gd name="T39" fmla="*/ 108694 h 139700"/>
              <a:gd name="T40" fmla="*/ 678832 w 685800"/>
              <a:gd name="T41" fmla="*/ 83767 h 139700"/>
              <a:gd name="T42" fmla="*/ 685800 w 685800"/>
              <a:gd name="T43" fmla="*/ 69723 h 139700"/>
              <a:gd name="T44" fmla="*/ 678832 w 685800"/>
              <a:gd name="T45" fmla="*/ 55678 h 139700"/>
              <a:gd name="T46" fmla="*/ 627232 w 685800"/>
              <a:gd name="T47" fmla="*/ 30751 h 139700"/>
              <a:gd name="T48" fmla="*/ 585358 w 685800"/>
              <a:gd name="T49" fmla="*/ 20431 h 139700"/>
              <a:gd name="T50" fmla="*/ 534609 w 685800"/>
              <a:gd name="T51" fmla="*/ 11914 h 139700"/>
              <a:gd name="T52" fmla="*/ 476363 w 685800"/>
              <a:gd name="T53" fmla="*/ 5482 h 139700"/>
              <a:gd name="T54" fmla="*/ 412000 w 685800"/>
              <a:gd name="T55" fmla="*/ 1417 h 139700"/>
              <a:gd name="T56" fmla="*/ 342900 w 685800"/>
              <a:gd name="T57" fmla="*/ 0 h 1397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85800" h="139700">
                <a:moveTo>
                  <a:pt x="342900" y="0"/>
                </a:moveTo>
                <a:lnTo>
                  <a:pt x="273799" y="1417"/>
                </a:lnTo>
                <a:lnTo>
                  <a:pt x="209436" y="5482"/>
                </a:lnTo>
                <a:lnTo>
                  <a:pt x="151190" y="11914"/>
                </a:lnTo>
                <a:lnTo>
                  <a:pt x="100441" y="20431"/>
                </a:lnTo>
                <a:lnTo>
                  <a:pt x="58567" y="30751"/>
                </a:lnTo>
                <a:lnTo>
                  <a:pt x="6967" y="55678"/>
                </a:lnTo>
                <a:lnTo>
                  <a:pt x="0" y="69723"/>
                </a:lnTo>
                <a:lnTo>
                  <a:pt x="6967" y="83767"/>
                </a:lnTo>
                <a:lnTo>
                  <a:pt x="58567" y="108694"/>
                </a:lnTo>
                <a:lnTo>
                  <a:pt x="100441" y="119014"/>
                </a:lnTo>
                <a:lnTo>
                  <a:pt x="151190" y="127531"/>
                </a:lnTo>
                <a:lnTo>
                  <a:pt x="209436" y="133963"/>
                </a:lnTo>
                <a:lnTo>
                  <a:pt x="273799" y="138028"/>
                </a:lnTo>
                <a:lnTo>
                  <a:pt x="342900" y="139446"/>
                </a:lnTo>
                <a:lnTo>
                  <a:pt x="412000" y="138028"/>
                </a:lnTo>
                <a:lnTo>
                  <a:pt x="476363" y="133963"/>
                </a:lnTo>
                <a:lnTo>
                  <a:pt x="534609" y="127531"/>
                </a:lnTo>
                <a:lnTo>
                  <a:pt x="585358" y="119014"/>
                </a:lnTo>
                <a:lnTo>
                  <a:pt x="627232" y="108694"/>
                </a:lnTo>
                <a:lnTo>
                  <a:pt x="678832" y="83767"/>
                </a:lnTo>
                <a:lnTo>
                  <a:pt x="685800" y="69723"/>
                </a:lnTo>
                <a:lnTo>
                  <a:pt x="678832" y="55678"/>
                </a:lnTo>
                <a:lnTo>
                  <a:pt x="627232" y="30751"/>
                </a:lnTo>
                <a:lnTo>
                  <a:pt x="585358" y="20431"/>
                </a:lnTo>
                <a:lnTo>
                  <a:pt x="534609" y="11914"/>
                </a:lnTo>
                <a:lnTo>
                  <a:pt x="476363" y="5482"/>
                </a:lnTo>
                <a:lnTo>
                  <a:pt x="412000" y="1417"/>
                </a:lnTo>
                <a:lnTo>
                  <a:pt x="342900" y="0"/>
                </a:lnTo>
                <a:close/>
              </a:path>
            </a:pathLst>
          </a:custGeom>
          <a:solidFill>
            <a:srgbClr val="7CA1B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8056" name="object 39">
            <a:extLst>
              <a:ext uri="{FF2B5EF4-FFF2-40B4-BE49-F238E27FC236}">
                <a16:creationId xmlns:a16="http://schemas.microsoft.com/office/drawing/2014/main" id="{9B7F284A-161A-4524-BEAB-36FB571F5759}"/>
              </a:ext>
            </a:extLst>
          </p:cNvPr>
          <p:cNvSpPr>
            <a:spLocks/>
          </p:cNvSpPr>
          <p:nvPr/>
        </p:nvSpPr>
        <p:spPr bwMode="auto">
          <a:xfrm>
            <a:off x="4287838" y="3454400"/>
            <a:ext cx="685800" cy="139700"/>
          </a:xfrm>
          <a:custGeom>
            <a:avLst/>
            <a:gdLst>
              <a:gd name="T0" fmla="*/ 685800 w 685800"/>
              <a:gd name="T1" fmla="*/ 69723 h 139700"/>
              <a:gd name="T2" fmla="*/ 658850 w 685800"/>
              <a:gd name="T3" fmla="*/ 96851 h 139700"/>
              <a:gd name="T4" fmla="*/ 585358 w 685800"/>
              <a:gd name="T5" fmla="*/ 119014 h 139700"/>
              <a:gd name="T6" fmla="*/ 534609 w 685800"/>
              <a:gd name="T7" fmla="*/ 127531 h 139700"/>
              <a:gd name="T8" fmla="*/ 476363 w 685800"/>
              <a:gd name="T9" fmla="*/ 133963 h 139700"/>
              <a:gd name="T10" fmla="*/ 412000 w 685800"/>
              <a:gd name="T11" fmla="*/ 138028 h 139700"/>
              <a:gd name="T12" fmla="*/ 342900 w 685800"/>
              <a:gd name="T13" fmla="*/ 139446 h 139700"/>
              <a:gd name="T14" fmla="*/ 273799 w 685800"/>
              <a:gd name="T15" fmla="*/ 138028 h 139700"/>
              <a:gd name="T16" fmla="*/ 209436 w 685800"/>
              <a:gd name="T17" fmla="*/ 133963 h 139700"/>
              <a:gd name="T18" fmla="*/ 151190 w 685800"/>
              <a:gd name="T19" fmla="*/ 127531 h 139700"/>
              <a:gd name="T20" fmla="*/ 100441 w 685800"/>
              <a:gd name="T21" fmla="*/ 119014 h 139700"/>
              <a:gd name="T22" fmla="*/ 58567 w 685800"/>
              <a:gd name="T23" fmla="*/ 108694 h 139700"/>
              <a:gd name="T24" fmla="*/ 6967 w 685800"/>
              <a:gd name="T25" fmla="*/ 83767 h 139700"/>
              <a:gd name="T26" fmla="*/ 0 w 685800"/>
              <a:gd name="T27" fmla="*/ 69723 h 139700"/>
              <a:gd name="T28" fmla="*/ 6967 w 685800"/>
              <a:gd name="T29" fmla="*/ 55678 h 139700"/>
              <a:gd name="T30" fmla="*/ 58567 w 685800"/>
              <a:gd name="T31" fmla="*/ 30751 h 139700"/>
              <a:gd name="T32" fmla="*/ 100441 w 685800"/>
              <a:gd name="T33" fmla="*/ 20431 h 139700"/>
              <a:gd name="T34" fmla="*/ 151190 w 685800"/>
              <a:gd name="T35" fmla="*/ 11914 h 139700"/>
              <a:gd name="T36" fmla="*/ 209436 w 685800"/>
              <a:gd name="T37" fmla="*/ 5482 h 139700"/>
              <a:gd name="T38" fmla="*/ 273799 w 685800"/>
              <a:gd name="T39" fmla="*/ 1417 h 139700"/>
              <a:gd name="T40" fmla="*/ 342900 w 685800"/>
              <a:gd name="T41" fmla="*/ 0 h 139700"/>
              <a:gd name="T42" fmla="*/ 412000 w 685800"/>
              <a:gd name="T43" fmla="*/ 1417 h 139700"/>
              <a:gd name="T44" fmla="*/ 476363 w 685800"/>
              <a:gd name="T45" fmla="*/ 5482 h 139700"/>
              <a:gd name="T46" fmla="*/ 534609 w 685800"/>
              <a:gd name="T47" fmla="*/ 11914 h 139700"/>
              <a:gd name="T48" fmla="*/ 585358 w 685800"/>
              <a:gd name="T49" fmla="*/ 20431 h 139700"/>
              <a:gd name="T50" fmla="*/ 627232 w 685800"/>
              <a:gd name="T51" fmla="*/ 30751 h 139700"/>
              <a:gd name="T52" fmla="*/ 678832 w 685800"/>
              <a:gd name="T53" fmla="*/ 55678 h 139700"/>
              <a:gd name="T54" fmla="*/ 685800 w 685800"/>
              <a:gd name="T55" fmla="*/ 69723 h 13970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85800" h="139700">
                <a:moveTo>
                  <a:pt x="685800" y="69723"/>
                </a:moveTo>
                <a:lnTo>
                  <a:pt x="658850" y="96851"/>
                </a:lnTo>
                <a:lnTo>
                  <a:pt x="585358" y="119014"/>
                </a:lnTo>
                <a:lnTo>
                  <a:pt x="534609" y="127531"/>
                </a:lnTo>
                <a:lnTo>
                  <a:pt x="476363" y="133963"/>
                </a:lnTo>
                <a:lnTo>
                  <a:pt x="412000" y="138028"/>
                </a:lnTo>
                <a:lnTo>
                  <a:pt x="342900" y="139446"/>
                </a:lnTo>
                <a:lnTo>
                  <a:pt x="273799" y="138028"/>
                </a:lnTo>
                <a:lnTo>
                  <a:pt x="209436" y="133963"/>
                </a:lnTo>
                <a:lnTo>
                  <a:pt x="151190" y="127531"/>
                </a:lnTo>
                <a:lnTo>
                  <a:pt x="100441" y="119014"/>
                </a:lnTo>
                <a:lnTo>
                  <a:pt x="58567" y="108694"/>
                </a:lnTo>
                <a:lnTo>
                  <a:pt x="6967" y="83767"/>
                </a:lnTo>
                <a:lnTo>
                  <a:pt x="0" y="69723"/>
                </a:lnTo>
                <a:lnTo>
                  <a:pt x="6967" y="55678"/>
                </a:lnTo>
                <a:lnTo>
                  <a:pt x="58567" y="30751"/>
                </a:lnTo>
                <a:lnTo>
                  <a:pt x="100441" y="20431"/>
                </a:lnTo>
                <a:lnTo>
                  <a:pt x="151190" y="11914"/>
                </a:lnTo>
                <a:lnTo>
                  <a:pt x="209436" y="5482"/>
                </a:lnTo>
                <a:lnTo>
                  <a:pt x="273799" y="1417"/>
                </a:lnTo>
                <a:lnTo>
                  <a:pt x="342900" y="0"/>
                </a:lnTo>
                <a:lnTo>
                  <a:pt x="412000" y="1417"/>
                </a:lnTo>
                <a:lnTo>
                  <a:pt x="476363" y="5482"/>
                </a:lnTo>
                <a:lnTo>
                  <a:pt x="534609" y="11914"/>
                </a:lnTo>
                <a:lnTo>
                  <a:pt x="585358" y="20431"/>
                </a:lnTo>
                <a:lnTo>
                  <a:pt x="627232" y="30751"/>
                </a:lnTo>
                <a:lnTo>
                  <a:pt x="678832" y="55678"/>
                </a:lnTo>
                <a:lnTo>
                  <a:pt x="685800" y="69723"/>
                </a:lnTo>
                <a:close/>
              </a:path>
            </a:pathLst>
          </a:custGeom>
          <a:noFill/>
          <a:ln w="12700">
            <a:solidFill>
              <a:srgbClr val="D4D4D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8057" name="object 40">
            <a:extLst>
              <a:ext uri="{FF2B5EF4-FFF2-40B4-BE49-F238E27FC236}">
                <a16:creationId xmlns:a16="http://schemas.microsoft.com/office/drawing/2014/main" id="{80250ADE-A89A-4BDA-BACA-4146B10FD497}"/>
              </a:ext>
            </a:extLst>
          </p:cNvPr>
          <p:cNvSpPr>
            <a:spLocks/>
          </p:cNvSpPr>
          <p:nvPr/>
        </p:nvSpPr>
        <p:spPr bwMode="auto">
          <a:xfrm>
            <a:off x="4287838" y="3522663"/>
            <a:ext cx="685800" cy="488950"/>
          </a:xfrm>
          <a:custGeom>
            <a:avLst/>
            <a:gdLst>
              <a:gd name="T0" fmla="*/ 685800 w 685800"/>
              <a:gd name="T1" fmla="*/ 0 h 488314"/>
              <a:gd name="T2" fmla="*/ 685800 w 685800"/>
              <a:gd name="T3" fmla="*/ 421070 h 488314"/>
              <a:gd name="T4" fmla="*/ 678832 w 685800"/>
              <a:gd name="T5" fmla="*/ 435205 h 488314"/>
              <a:gd name="T6" fmla="*/ 627232 w 685800"/>
              <a:gd name="T7" fmla="*/ 460295 h 488314"/>
              <a:gd name="T8" fmla="*/ 585358 w 685800"/>
              <a:gd name="T9" fmla="*/ 470682 h 488314"/>
              <a:gd name="T10" fmla="*/ 534609 w 685800"/>
              <a:gd name="T11" fmla="*/ 479255 h 488314"/>
              <a:gd name="T12" fmla="*/ 476363 w 685800"/>
              <a:gd name="T13" fmla="*/ 485729 h 488314"/>
              <a:gd name="T14" fmla="*/ 412000 w 685800"/>
              <a:gd name="T15" fmla="*/ 489820 h 488314"/>
              <a:gd name="T16" fmla="*/ 342900 w 685800"/>
              <a:gd name="T17" fmla="*/ 491247 h 488314"/>
              <a:gd name="T18" fmla="*/ 273799 w 685800"/>
              <a:gd name="T19" fmla="*/ 489820 h 488314"/>
              <a:gd name="T20" fmla="*/ 209436 w 685800"/>
              <a:gd name="T21" fmla="*/ 485729 h 488314"/>
              <a:gd name="T22" fmla="*/ 151190 w 685800"/>
              <a:gd name="T23" fmla="*/ 479255 h 488314"/>
              <a:gd name="T24" fmla="*/ 100441 w 685800"/>
              <a:gd name="T25" fmla="*/ 470682 h 488314"/>
              <a:gd name="T26" fmla="*/ 58567 w 685800"/>
              <a:gd name="T27" fmla="*/ 460295 h 488314"/>
              <a:gd name="T28" fmla="*/ 6967 w 685800"/>
              <a:gd name="T29" fmla="*/ 435205 h 488314"/>
              <a:gd name="T30" fmla="*/ 0 w 685800"/>
              <a:gd name="T31" fmla="*/ 421070 h 488314"/>
              <a:gd name="T32" fmla="*/ 0 w 685800"/>
              <a:gd name="T33" fmla="*/ 0 h 48831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85800" h="488314">
                <a:moveTo>
                  <a:pt x="685800" y="0"/>
                </a:moveTo>
                <a:lnTo>
                  <a:pt x="685800" y="418338"/>
                </a:lnTo>
                <a:lnTo>
                  <a:pt x="678832" y="432382"/>
                </a:lnTo>
                <a:lnTo>
                  <a:pt x="627232" y="457309"/>
                </a:lnTo>
                <a:lnTo>
                  <a:pt x="585358" y="467629"/>
                </a:lnTo>
                <a:lnTo>
                  <a:pt x="534609" y="476146"/>
                </a:lnTo>
                <a:lnTo>
                  <a:pt x="476363" y="482578"/>
                </a:lnTo>
                <a:lnTo>
                  <a:pt x="412000" y="486643"/>
                </a:lnTo>
                <a:lnTo>
                  <a:pt x="342900" y="488061"/>
                </a:lnTo>
                <a:lnTo>
                  <a:pt x="273799" y="486643"/>
                </a:lnTo>
                <a:lnTo>
                  <a:pt x="209436" y="482578"/>
                </a:lnTo>
                <a:lnTo>
                  <a:pt x="151190" y="476146"/>
                </a:lnTo>
                <a:lnTo>
                  <a:pt x="100441" y="467629"/>
                </a:lnTo>
                <a:lnTo>
                  <a:pt x="58567" y="457309"/>
                </a:lnTo>
                <a:lnTo>
                  <a:pt x="6967" y="432382"/>
                </a:lnTo>
                <a:lnTo>
                  <a:pt x="0" y="418338"/>
                </a:lnTo>
                <a:lnTo>
                  <a:pt x="0" y="0"/>
                </a:lnTo>
              </a:path>
            </a:pathLst>
          </a:custGeom>
          <a:noFill/>
          <a:ln w="12700">
            <a:solidFill>
              <a:srgbClr val="D4D4D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28058" name="object 41">
            <a:extLst>
              <a:ext uri="{FF2B5EF4-FFF2-40B4-BE49-F238E27FC236}">
                <a16:creationId xmlns:a16="http://schemas.microsoft.com/office/drawing/2014/main" id="{349B7F15-F15E-4424-973A-2FF639DB50BB}"/>
              </a:ext>
            </a:extLst>
          </p:cNvPr>
          <p:cNvSpPr>
            <a:spLocks/>
          </p:cNvSpPr>
          <p:nvPr/>
        </p:nvSpPr>
        <p:spPr bwMode="auto">
          <a:xfrm>
            <a:off x="4149725" y="2770188"/>
            <a:ext cx="963613" cy="174625"/>
          </a:xfrm>
          <a:custGeom>
            <a:avLst/>
            <a:gdLst>
              <a:gd name="T0" fmla="*/ 0 w 964564"/>
              <a:gd name="T1" fmla="*/ 174307 h 174625"/>
              <a:gd name="T2" fmla="*/ 959287 w 964564"/>
              <a:gd name="T3" fmla="*/ 174307 h 174625"/>
              <a:gd name="T4" fmla="*/ 959287 w 964564"/>
              <a:gd name="T5" fmla="*/ 0 h 174625"/>
              <a:gd name="T6" fmla="*/ 0 w 964564"/>
              <a:gd name="T7" fmla="*/ 0 h 174625"/>
              <a:gd name="T8" fmla="*/ 0 w 964564"/>
              <a:gd name="T9" fmla="*/ 174307 h 1746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4564" h="174625">
                <a:moveTo>
                  <a:pt x="0" y="174307"/>
                </a:moveTo>
                <a:lnTo>
                  <a:pt x="964031" y="174307"/>
                </a:lnTo>
                <a:lnTo>
                  <a:pt x="964031" y="0"/>
                </a:lnTo>
                <a:lnTo>
                  <a:pt x="0" y="0"/>
                </a:lnTo>
                <a:lnTo>
                  <a:pt x="0" y="174307"/>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8059" name="object 42">
            <a:extLst>
              <a:ext uri="{FF2B5EF4-FFF2-40B4-BE49-F238E27FC236}">
                <a16:creationId xmlns:a16="http://schemas.microsoft.com/office/drawing/2014/main" id="{67F89DB2-5611-42E6-BDD7-CFD37DA18F12}"/>
              </a:ext>
            </a:extLst>
          </p:cNvPr>
          <p:cNvSpPr>
            <a:spLocks/>
          </p:cNvSpPr>
          <p:nvPr/>
        </p:nvSpPr>
        <p:spPr bwMode="auto">
          <a:xfrm>
            <a:off x="4143375" y="2982913"/>
            <a:ext cx="976313" cy="177800"/>
          </a:xfrm>
          <a:custGeom>
            <a:avLst/>
            <a:gdLst>
              <a:gd name="T0" fmla="*/ 0 w 975360"/>
              <a:gd name="T1" fmla="*/ 180226 h 177164"/>
              <a:gd name="T2" fmla="*/ 979545 w 975360"/>
              <a:gd name="T3" fmla="*/ 180226 h 177164"/>
              <a:gd name="T4" fmla="*/ 979545 w 975360"/>
              <a:gd name="T5" fmla="*/ 0 h 177164"/>
              <a:gd name="T6" fmla="*/ 0 w 975360"/>
              <a:gd name="T7" fmla="*/ 0 h 177164"/>
              <a:gd name="T8" fmla="*/ 0 w 975360"/>
              <a:gd name="T9" fmla="*/ 180226 h 1771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5360" h="177164">
                <a:moveTo>
                  <a:pt x="0" y="177025"/>
                </a:moveTo>
                <a:lnTo>
                  <a:pt x="974775" y="177025"/>
                </a:lnTo>
                <a:lnTo>
                  <a:pt x="974775" y="0"/>
                </a:lnTo>
                <a:lnTo>
                  <a:pt x="0" y="0"/>
                </a:lnTo>
                <a:lnTo>
                  <a:pt x="0" y="177025"/>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8060" name="object 43">
            <a:extLst>
              <a:ext uri="{FF2B5EF4-FFF2-40B4-BE49-F238E27FC236}">
                <a16:creationId xmlns:a16="http://schemas.microsoft.com/office/drawing/2014/main" id="{007C3EC6-AE9B-4081-B33A-5D71B5BEC6CD}"/>
              </a:ext>
            </a:extLst>
          </p:cNvPr>
          <p:cNvSpPr>
            <a:spLocks/>
          </p:cNvSpPr>
          <p:nvPr/>
        </p:nvSpPr>
        <p:spPr bwMode="auto">
          <a:xfrm>
            <a:off x="4149725" y="3190875"/>
            <a:ext cx="963613" cy="174625"/>
          </a:xfrm>
          <a:custGeom>
            <a:avLst/>
            <a:gdLst>
              <a:gd name="T0" fmla="*/ 0 w 964564"/>
              <a:gd name="T1" fmla="*/ 174307 h 174625"/>
              <a:gd name="T2" fmla="*/ 959287 w 964564"/>
              <a:gd name="T3" fmla="*/ 174307 h 174625"/>
              <a:gd name="T4" fmla="*/ 959287 w 964564"/>
              <a:gd name="T5" fmla="*/ 0 h 174625"/>
              <a:gd name="T6" fmla="*/ 0 w 964564"/>
              <a:gd name="T7" fmla="*/ 0 h 174625"/>
              <a:gd name="T8" fmla="*/ 0 w 964564"/>
              <a:gd name="T9" fmla="*/ 174307 h 1746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4564" h="174625">
                <a:moveTo>
                  <a:pt x="0" y="174307"/>
                </a:moveTo>
                <a:lnTo>
                  <a:pt x="964031" y="174307"/>
                </a:lnTo>
                <a:lnTo>
                  <a:pt x="964031" y="0"/>
                </a:lnTo>
                <a:lnTo>
                  <a:pt x="0" y="0"/>
                </a:lnTo>
                <a:lnTo>
                  <a:pt x="0" y="174307"/>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graphicFrame>
        <p:nvGraphicFramePr>
          <p:cNvPr id="44" name="object 44">
            <a:extLst>
              <a:ext uri="{FF2B5EF4-FFF2-40B4-BE49-F238E27FC236}">
                <a16:creationId xmlns:a16="http://schemas.microsoft.com/office/drawing/2014/main" id="{B0383C4A-2081-4239-B883-01C85459E8C5}"/>
              </a:ext>
            </a:extLst>
          </p:cNvPr>
          <p:cNvGraphicFramePr>
            <a:graphicFrameLocks noGrp="1"/>
          </p:cNvGraphicFramePr>
          <p:nvPr/>
        </p:nvGraphicFramePr>
        <p:xfrm>
          <a:off x="4140200" y="2763838"/>
          <a:ext cx="969963" cy="595312"/>
        </p:xfrm>
        <a:graphic>
          <a:graphicData uri="http://schemas.openxmlformats.org/drawingml/2006/table">
            <a:tbl>
              <a:tblPr firstRow="1" bandRow="1">
                <a:tableStyleId>{2D5ABB26-0587-4C30-8999-92F81FD0307C}</a:tableStyleId>
              </a:tblPr>
              <a:tblGrid>
                <a:gridCol w="969963">
                  <a:extLst>
                    <a:ext uri="{9D8B030D-6E8A-4147-A177-3AD203B41FA5}">
                      <a16:colId xmlns:a16="http://schemas.microsoft.com/office/drawing/2014/main" val="20000"/>
                    </a:ext>
                  </a:extLst>
                </a:gridCol>
              </a:tblGrid>
              <a:tr h="193779">
                <a:tc>
                  <a:txBody>
                    <a:bodyPr/>
                    <a:lstStyle/>
                    <a:p>
                      <a:pPr>
                        <a:lnSpc>
                          <a:spcPct val="100000"/>
                        </a:lnSpc>
                      </a:pPr>
                      <a:endParaRPr sz="1100">
                        <a:latin typeface="Times New Roman"/>
                        <a:cs typeface="Times New Roman"/>
                      </a:endParaRPr>
                    </a:p>
                  </a:txBody>
                  <a:tcPr marL="0" marR="0" marT="0" marB="0">
                    <a:lnL w="12700">
                      <a:solidFill>
                        <a:srgbClr val="D4D4D4"/>
                      </a:solidFill>
                      <a:prstDash val="solid"/>
                    </a:lnL>
                    <a:lnR w="12700">
                      <a:solidFill>
                        <a:srgbClr val="D4D4D4"/>
                      </a:solidFill>
                      <a:prstDash val="solid"/>
                    </a:lnR>
                    <a:lnT w="12700">
                      <a:solidFill>
                        <a:srgbClr val="D4D4D4"/>
                      </a:solidFill>
                      <a:prstDash val="solid"/>
                    </a:lnT>
                    <a:lnB w="12700">
                      <a:solidFill>
                        <a:srgbClr val="D4D4D4"/>
                      </a:solidFill>
                      <a:prstDash val="solid"/>
                    </a:lnB>
                    <a:solidFill>
                      <a:srgbClr val="256394"/>
                    </a:solidFill>
                  </a:tcPr>
                </a:tc>
                <a:extLst>
                  <a:ext uri="{0D108BD9-81ED-4DB2-BD59-A6C34878D82A}">
                    <a16:rowId xmlns:a16="http://schemas.microsoft.com/office/drawing/2014/main" val="10000"/>
                  </a:ext>
                </a:extLst>
              </a:tr>
              <a:tr h="211567">
                <a:tc>
                  <a:txBody>
                    <a:bodyPr/>
                    <a:lstStyle/>
                    <a:p>
                      <a:pPr>
                        <a:lnSpc>
                          <a:spcPct val="100000"/>
                        </a:lnSpc>
                      </a:pPr>
                      <a:endParaRPr sz="1200">
                        <a:latin typeface="Times New Roman"/>
                        <a:cs typeface="Times New Roman"/>
                      </a:endParaRPr>
                    </a:p>
                  </a:txBody>
                  <a:tcPr marL="0" marR="0" marT="0" marB="0">
                    <a:lnL w="12700">
                      <a:solidFill>
                        <a:srgbClr val="D4D4D4"/>
                      </a:solidFill>
                      <a:prstDash val="solid"/>
                    </a:lnL>
                    <a:lnR w="12700">
                      <a:solidFill>
                        <a:srgbClr val="D4D4D4"/>
                      </a:solidFill>
                      <a:prstDash val="solid"/>
                    </a:lnR>
                    <a:lnT w="12700">
                      <a:solidFill>
                        <a:srgbClr val="D4D4D4"/>
                      </a:solidFill>
                      <a:prstDash val="solid"/>
                    </a:lnT>
                    <a:lnB w="12700">
                      <a:solidFill>
                        <a:srgbClr val="D4D4D4"/>
                      </a:solidFill>
                      <a:prstDash val="solid"/>
                    </a:lnB>
                    <a:solidFill>
                      <a:srgbClr val="256394"/>
                    </a:solidFill>
                  </a:tcPr>
                </a:tc>
                <a:extLst>
                  <a:ext uri="{0D108BD9-81ED-4DB2-BD59-A6C34878D82A}">
                    <a16:rowId xmlns:a16="http://schemas.microsoft.com/office/drawing/2014/main" val="10001"/>
                  </a:ext>
                </a:extLst>
              </a:tr>
              <a:tr h="189966">
                <a:tc>
                  <a:txBody>
                    <a:bodyPr/>
                    <a:lstStyle/>
                    <a:p>
                      <a:pPr>
                        <a:lnSpc>
                          <a:spcPct val="100000"/>
                        </a:lnSpc>
                      </a:pPr>
                      <a:endParaRPr sz="1100">
                        <a:latin typeface="Times New Roman"/>
                        <a:cs typeface="Times New Roman"/>
                      </a:endParaRPr>
                    </a:p>
                  </a:txBody>
                  <a:tcPr marL="0" marR="0" marT="0" marB="0">
                    <a:lnL w="12700">
                      <a:solidFill>
                        <a:srgbClr val="D4D4D4"/>
                      </a:solidFill>
                      <a:prstDash val="solid"/>
                    </a:lnL>
                    <a:lnR w="12700">
                      <a:solidFill>
                        <a:srgbClr val="D4D4D4"/>
                      </a:solidFill>
                      <a:prstDash val="solid"/>
                    </a:lnR>
                    <a:lnT w="12700">
                      <a:solidFill>
                        <a:srgbClr val="D4D4D4"/>
                      </a:solidFill>
                      <a:prstDash val="solid"/>
                    </a:lnT>
                    <a:lnB w="12700">
                      <a:solidFill>
                        <a:srgbClr val="D4D4D4"/>
                      </a:solidFill>
                      <a:prstDash val="solid"/>
                    </a:lnB>
                    <a:solidFill>
                      <a:srgbClr val="256394"/>
                    </a:solidFill>
                  </a:tcPr>
                </a:tc>
                <a:extLst>
                  <a:ext uri="{0D108BD9-81ED-4DB2-BD59-A6C34878D82A}">
                    <a16:rowId xmlns:a16="http://schemas.microsoft.com/office/drawing/2014/main" val="10002"/>
                  </a:ext>
                </a:extLst>
              </a:tr>
            </a:tbl>
          </a:graphicData>
        </a:graphic>
      </p:graphicFrame>
      <p:sp>
        <p:nvSpPr>
          <p:cNvPr id="128071" name="object 45">
            <a:extLst>
              <a:ext uri="{FF2B5EF4-FFF2-40B4-BE49-F238E27FC236}">
                <a16:creationId xmlns:a16="http://schemas.microsoft.com/office/drawing/2014/main" id="{FDF335B7-D48C-4CA6-A3E7-05D7FAD24C5A}"/>
              </a:ext>
            </a:extLst>
          </p:cNvPr>
          <p:cNvSpPr>
            <a:spLocks/>
          </p:cNvSpPr>
          <p:nvPr/>
        </p:nvSpPr>
        <p:spPr bwMode="auto">
          <a:xfrm>
            <a:off x="3375025" y="4003675"/>
            <a:ext cx="538163" cy="658813"/>
          </a:xfrm>
          <a:custGeom>
            <a:avLst/>
            <a:gdLst>
              <a:gd name="T0" fmla="*/ 30644 w 538479"/>
              <a:gd name="T1" fmla="*/ 516958 h 659764"/>
              <a:gd name="T2" fmla="*/ 0 w 538479"/>
              <a:gd name="T3" fmla="*/ 654518 h 659764"/>
              <a:gd name="T4" fmla="*/ 128906 w 538479"/>
              <a:gd name="T5" fmla="*/ 596392 h 659764"/>
              <a:gd name="T6" fmla="*/ 101610 w 538479"/>
              <a:gd name="T7" fmla="*/ 574327 h 659764"/>
              <a:gd name="T8" fmla="*/ 81674 w 538479"/>
              <a:gd name="T9" fmla="*/ 574327 h 659764"/>
              <a:gd name="T10" fmla="*/ 61922 w 538479"/>
              <a:gd name="T11" fmla="*/ 558440 h 659764"/>
              <a:gd name="T12" fmla="*/ 69882 w 538479"/>
              <a:gd name="T13" fmla="*/ 548678 h 659764"/>
              <a:gd name="T14" fmla="*/ 30644 w 538479"/>
              <a:gd name="T15" fmla="*/ 516958 h 659764"/>
              <a:gd name="T16" fmla="*/ 69882 w 538479"/>
              <a:gd name="T17" fmla="*/ 548678 h 659764"/>
              <a:gd name="T18" fmla="*/ 61922 w 538479"/>
              <a:gd name="T19" fmla="*/ 558440 h 659764"/>
              <a:gd name="T20" fmla="*/ 81674 w 538479"/>
              <a:gd name="T21" fmla="*/ 574327 h 659764"/>
              <a:gd name="T22" fmla="*/ 89592 w 538479"/>
              <a:gd name="T23" fmla="*/ 564612 h 659764"/>
              <a:gd name="T24" fmla="*/ 69882 w 538479"/>
              <a:gd name="T25" fmla="*/ 548678 h 659764"/>
              <a:gd name="T26" fmla="*/ 89592 w 538479"/>
              <a:gd name="T27" fmla="*/ 564612 h 659764"/>
              <a:gd name="T28" fmla="*/ 81674 w 538479"/>
              <a:gd name="T29" fmla="*/ 574327 h 659764"/>
              <a:gd name="T30" fmla="*/ 101610 w 538479"/>
              <a:gd name="T31" fmla="*/ 574327 h 659764"/>
              <a:gd name="T32" fmla="*/ 89592 w 538479"/>
              <a:gd name="T33" fmla="*/ 564612 h 659764"/>
              <a:gd name="T34" fmla="*/ 517275 w 538479"/>
              <a:gd name="T35" fmla="*/ 0 h 659764"/>
              <a:gd name="T36" fmla="*/ 69882 w 538479"/>
              <a:gd name="T37" fmla="*/ 548678 h 659764"/>
              <a:gd name="T38" fmla="*/ 89592 w 538479"/>
              <a:gd name="T39" fmla="*/ 564612 h 659764"/>
              <a:gd name="T40" fmla="*/ 536901 w 538479"/>
              <a:gd name="T41" fmla="*/ 15886 h 659764"/>
              <a:gd name="T42" fmla="*/ 517275 w 538479"/>
              <a:gd name="T43" fmla="*/ 0 h 65976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38479" h="659764">
                <a:moveTo>
                  <a:pt x="30734" y="520699"/>
                </a:moveTo>
                <a:lnTo>
                  <a:pt x="0" y="659256"/>
                </a:lnTo>
                <a:lnTo>
                  <a:pt x="129286" y="600709"/>
                </a:lnTo>
                <a:lnTo>
                  <a:pt x="101910" y="578484"/>
                </a:lnTo>
                <a:lnTo>
                  <a:pt x="81914" y="578484"/>
                </a:lnTo>
                <a:lnTo>
                  <a:pt x="62102" y="562482"/>
                </a:lnTo>
                <a:lnTo>
                  <a:pt x="70087" y="552649"/>
                </a:lnTo>
                <a:lnTo>
                  <a:pt x="30734" y="520699"/>
                </a:lnTo>
                <a:close/>
              </a:path>
              <a:path w="538479" h="659764">
                <a:moveTo>
                  <a:pt x="70087" y="552649"/>
                </a:moveTo>
                <a:lnTo>
                  <a:pt x="62102" y="562482"/>
                </a:lnTo>
                <a:lnTo>
                  <a:pt x="81914" y="578484"/>
                </a:lnTo>
                <a:lnTo>
                  <a:pt x="89857" y="568699"/>
                </a:lnTo>
                <a:lnTo>
                  <a:pt x="70087" y="552649"/>
                </a:lnTo>
                <a:close/>
              </a:path>
              <a:path w="538479" h="659764">
                <a:moveTo>
                  <a:pt x="89857" y="568699"/>
                </a:moveTo>
                <a:lnTo>
                  <a:pt x="81914" y="578484"/>
                </a:lnTo>
                <a:lnTo>
                  <a:pt x="101910" y="578484"/>
                </a:lnTo>
                <a:lnTo>
                  <a:pt x="89857" y="568699"/>
                </a:lnTo>
                <a:close/>
              </a:path>
              <a:path w="538479" h="659764">
                <a:moveTo>
                  <a:pt x="518795" y="0"/>
                </a:moveTo>
                <a:lnTo>
                  <a:pt x="70087" y="552649"/>
                </a:lnTo>
                <a:lnTo>
                  <a:pt x="89857" y="568699"/>
                </a:lnTo>
                <a:lnTo>
                  <a:pt x="538479" y="16001"/>
                </a:lnTo>
                <a:lnTo>
                  <a:pt x="518795" y="0"/>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Tree>
  </p:cSld>
  <p:clrMapOvr>
    <a:masterClrMapping/>
  </p:clrMapOvr>
</p:sld>
</file>

<file path=ppt/slides/slide81.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E804C937-D0A9-4667-A097-95CF101C7896}"/>
              </a:ext>
            </a:extLst>
          </p:cNvPr>
          <p:cNvSpPr txBox="1">
            <a:spLocks noGrp="1"/>
          </p:cNvSpPr>
          <p:nvPr>
            <p:ph type="title"/>
          </p:nvPr>
        </p:nvSpPr>
        <p:spPr>
          <a:xfrm>
            <a:off x="738188" y="168275"/>
            <a:ext cx="7499350" cy="690563"/>
          </a:xfrm>
        </p:spPr>
        <p:txBody>
          <a:bodyPr lIns="0" tIns="12700" rIns="0" bIns="0" rtlCol="0">
            <a:spAutoFit/>
          </a:bodyPr>
          <a:lstStyle/>
          <a:p>
            <a:pPr marL="12700" algn="l">
              <a:spcBef>
                <a:spcPts val="100"/>
              </a:spcBef>
              <a:defRPr/>
            </a:pPr>
            <a:r>
              <a:rPr spc="-5" dirty="0">
                <a:solidFill>
                  <a:schemeClr val="bg1"/>
                </a:solidFill>
              </a:rPr>
              <a:t>分散</a:t>
            </a:r>
            <a:r>
              <a:rPr spc="-10" dirty="0">
                <a:solidFill>
                  <a:schemeClr val="bg1"/>
                </a:solidFill>
              </a:rPr>
              <a:t> </a:t>
            </a:r>
            <a:r>
              <a:rPr spc="-5" dirty="0">
                <a:solidFill>
                  <a:schemeClr val="bg1"/>
                </a:solidFill>
              </a:rPr>
              <a:t>治理</a:t>
            </a:r>
          </a:p>
        </p:txBody>
      </p:sp>
      <p:sp>
        <p:nvSpPr>
          <p:cNvPr id="129027" name="object 4">
            <a:extLst>
              <a:ext uri="{FF2B5EF4-FFF2-40B4-BE49-F238E27FC236}">
                <a16:creationId xmlns:a16="http://schemas.microsoft.com/office/drawing/2014/main" id="{D7A699B1-5294-4AB8-B316-EFFC012C37FC}"/>
              </a:ext>
            </a:extLst>
          </p:cNvPr>
          <p:cNvSpPr txBox="1">
            <a:spLocks noChangeArrowheads="1"/>
          </p:cNvSpPr>
          <p:nvPr/>
        </p:nvSpPr>
        <p:spPr bwMode="auto">
          <a:xfrm>
            <a:off x="917575" y="1498600"/>
            <a:ext cx="6192838" cy="502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39065" rIns="0" bIns="0">
            <a:spAutoFit/>
          </a:bodyPr>
          <a:lstStyle>
            <a:lvl1pPr marL="241300" indent="-228600">
              <a:tabLst>
                <a:tab pos="241300" algn="l"/>
              </a:tabLst>
              <a:defRPr>
                <a:solidFill>
                  <a:schemeClr val="tx1"/>
                </a:solidFill>
                <a:latin typeface="Calibri" panose="020F0502020204030204" pitchFamily="34" charset="0"/>
                <a:ea typeface="宋体" panose="02010600030101010101" pitchFamily="2" charset="-122"/>
              </a:defRPr>
            </a:lvl1pPr>
            <a:lvl2pPr indent="-173038">
              <a:tabLst>
                <a:tab pos="241300" algn="l"/>
              </a:tabLst>
              <a:defRPr>
                <a:solidFill>
                  <a:schemeClr val="tx1"/>
                </a:solidFill>
                <a:latin typeface="Calibri" panose="020F0502020204030204" pitchFamily="34" charset="0"/>
                <a:ea typeface="宋体" panose="02010600030101010101" pitchFamily="2" charset="-122"/>
              </a:defRPr>
            </a:lvl2pPr>
            <a:lvl3pPr marL="1143000" indent="-228600">
              <a:tabLst>
                <a:tab pos="241300" algn="l"/>
              </a:tabLst>
              <a:defRPr>
                <a:solidFill>
                  <a:schemeClr val="tx1"/>
                </a:solidFill>
                <a:latin typeface="Calibri" panose="020F0502020204030204" pitchFamily="34" charset="0"/>
                <a:ea typeface="宋体" panose="02010600030101010101" pitchFamily="2" charset="-122"/>
              </a:defRPr>
            </a:lvl3pPr>
            <a:lvl4pPr marL="1600200" indent="-228600">
              <a:tabLst>
                <a:tab pos="241300" algn="l"/>
              </a:tabLst>
              <a:defRPr>
                <a:solidFill>
                  <a:schemeClr val="tx1"/>
                </a:solidFill>
                <a:latin typeface="Calibri" panose="020F0502020204030204" pitchFamily="34" charset="0"/>
                <a:ea typeface="宋体" panose="02010600030101010101" pitchFamily="2" charset="-122"/>
              </a:defRPr>
            </a:lvl4pPr>
            <a:lvl5pPr marL="2057400" indent="-228600">
              <a:tabLst>
                <a:tab pos="2413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2413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2413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2413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241300" algn="l"/>
              </a:tabLst>
              <a:defRPr>
                <a:solidFill>
                  <a:schemeClr val="tx1"/>
                </a:solidFill>
                <a:latin typeface="Calibri" panose="020F0502020204030204" pitchFamily="34" charset="0"/>
                <a:ea typeface="宋体" panose="02010600030101010101" pitchFamily="2" charset="-122"/>
              </a:defRPr>
            </a:lvl9pPr>
          </a:lstStyle>
          <a:p>
            <a:pPr>
              <a:spcBef>
                <a:spcPts val="1100"/>
              </a:spcBef>
              <a:buClr>
                <a:srgbClr val="808285"/>
              </a:buClr>
              <a:buFont typeface="Arial" panose="020B0604020202020204" pitchFamily="34" charset="0"/>
              <a:buChar char="•"/>
            </a:pPr>
            <a:r>
              <a:rPr lang="zh-CN" altLang="zh-CN" sz="2400">
                <a:solidFill>
                  <a:srgbClr val="272821"/>
                </a:solidFill>
                <a:latin typeface="Times New Roman" panose="02020603050405020304" pitchFamily="18" charset="0"/>
                <a:cs typeface="Times New Roman" panose="02020603050405020304" pitchFamily="18" charset="0"/>
              </a:rPr>
              <a:t>原则: 把重点放在标准化相关零件上, 利用战斗测试的标准和基础设施</a:t>
            </a:r>
          </a:p>
          <a:p>
            <a:pPr>
              <a:spcBef>
                <a:spcPts val="1100"/>
              </a:spcBef>
              <a:buClr>
                <a:srgbClr val="808285"/>
              </a:buClr>
              <a:buFont typeface="Arial" panose="020B0604020202020204" pitchFamily="34" charset="0"/>
              <a:buChar char="•"/>
            </a:pPr>
            <a:r>
              <a:rPr lang="zh-CN" altLang="zh-CN" sz="2400">
                <a:solidFill>
                  <a:srgbClr val="272821"/>
                </a:solidFill>
                <a:latin typeface="Times New Roman" panose="02020603050405020304" pitchFamily="18" charset="0"/>
                <a:cs typeface="Times New Roman" panose="02020603050405020304" pitchFamily="18" charset="0"/>
              </a:rPr>
              <a:t>对待不同</a:t>
            </a:r>
          </a:p>
          <a:p>
            <a:pPr>
              <a:spcBef>
                <a:spcPts val="1100"/>
              </a:spcBef>
              <a:buClr>
                <a:srgbClr val="808285"/>
              </a:buClr>
              <a:buFont typeface="Arial" panose="020B0604020202020204" pitchFamily="34" charset="0"/>
              <a:buChar char="•"/>
            </a:pPr>
            <a:r>
              <a:rPr lang="zh-CN" altLang="zh-CN" sz="2400">
                <a:solidFill>
                  <a:srgbClr val="272821"/>
                </a:solidFill>
                <a:latin typeface="Times New Roman" panose="02020603050405020304" pitchFamily="18" charset="0"/>
                <a:cs typeface="Times New Roman" panose="02020603050405020304" pitchFamily="18" charset="0"/>
              </a:rPr>
              <a:t>需要标准化的内容</a:t>
            </a:r>
          </a:p>
          <a:p>
            <a:pPr lvl="1">
              <a:spcBef>
                <a:spcPts val="500"/>
              </a:spcBef>
              <a:buClr>
                <a:srgbClr val="808285"/>
              </a:buClr>
              <a:buFont typeface="Arial" panose="020B0604020202020204" pitchFamily="34" charset="0"/>
              <a:buChar char="•"/>
            </a:pPr>
            <a:r>
              <a:rPr lang="zh-CN" altLang="zh-CN" sz="2400">
                <a:solidFill>
                  <a:srgbClr val="272821"/>
                </a:solidFill>
                <a:latin typeface="Times New Roman" panose="02020603050405020304" pitchFamily="18" charset="0"/>
                <a:cs typeface="Times New Roman" panose="02020603050405020304" pitchFamily="18" charset="0"/>
              </a:rPr>
              <a:t>通信协议 (HTTP)</a:t>
            </a:r>
          </a:p>
          <a:p>
            <a:pPr lvl="1">
              <a:spcBef>
                <a:spcPts val="500"/>
              </a:spcBef>
              <a:buClr>
                <a:srgbClr val="808285"/>
              </a:buClr>
              <a:buFont typeface="Arial" panose="020B0604020202020204" pitchFamily="34" charset="0"/>
              <a:buChar char="•"/>
            </a:pPr>
            <a:r>
              <a:rPr lang="zh-CN" altLang="zh-CN" sz="2400">
                <a:solidFill>
                  <a:srgbClr val="272821"/>
                </a:solidFill>
                <a:latin typeface="Times New Roman" panose="02020603050405020304" pitchFamily="18" charset="0"/>
                <a:cs typeface="Times New Roman" panose="02020603050405020304" pitchFamily="18" charset="0"/>
              </a:rPr>
              <a:t>消息格式 (JSON)</a:t>
            </a:r>
          </a:p>
          <a:p>
            <a:pPr>
              <a:spcBef>
                <a:spcPts val="1100"/>
              </a:spcBef>
              <a:buClr>
                <a:srgbClr val="808285"/>
              </a:buClr>
              <a:buFont typeface="Arial" panose="020B0604020202020204" pitchFamily="34" charset="0"/>
              <a:buChar char="•"/>
            </a:pPr>
            <a:r>
              <a:rPr lang="zh-CN" altLang="zh-CN" sz="2400">
                <a:solidFill>
                  <a:srgbClr val="272821"/>
                </a:solidFill>
                <a:latin typeface="Times New Roman" panose="02020603050405020304" pitchFamily="18" charset="0"/>
                <a:cs typeface="Times New Roman" panose="02020603050405020304" pitchFamily="18" charset="0"/>
              </a:rPr>
              <a:t>应该规范什么</a:t>
            </a:r>
          </a:p>
          <a:p>
            <a:pPr lvl="1">
              <a:spcBef>
                <a:spcPts val="500"/>
              </a:spcBef>
              <a:buClr>
                <a:srgbClr val="808285"/>
              </a:buClr>
              <a:buFont typeface="Arial" panose="020B0604020202020204" pitchFamily="34" charset="0"/>
              <a:buChar char="•"/>
            </a:pPr>
            <a:r>
              <a:rPr lang="zh-CN" altLang="zh-CN" sz="2400">
                <a:solidFill>
                  <a:srgbClr val="272821"/>
                </a:solidFill>
                <a:latin typeface="Times New Roman" panose="02020603050405020304" pitchFamily="18" charset="0"/>
                <a:cs typeface="Times New Roman" panose="02020603050405020304" pitchFamily="18" charset="0"/>
              </a:rPr>
              <a:t>通信模式 (REST)</a:t>
            </a:r>
          </a:p>
          <a:p>
            <a:pPr>
              <a:spcBef>
                <a:spcPts val="1100"/>
              </a:spcBef>
              <a:buClr>
                <a:srgbClr val="808285"/>
              </a:buClr>
              <a:buFont typeface="Arial" panose="020B0604020202020204" pitchFamily="34" charset="0"/>
              <a:buChar char="•"/>
            </a:pPr>
            <a:r>
              <a:rPr lang="zh-CN" altLang="zh-CN" sz="2400">
                <a:solidFill>
                  <a:srgbClr val="272821"/>
                </a:solidFill>
                <a:latin typeface="Times New Roman" panose="02020603050405020304" pitchFamily="18" charset="0"/>
                <a:cs typeface="Times New Roman" panose="02020603050405020304" pitchFamily="18" charset="0"/>
              </a:rPr>
              <a:t>不需要标准化的内容</a:t>
            </a:r>
          </a:p>
          <a:p>
            <a:pPr lvl="1">
              <a:spcBef>
                <a:spcPts val="500"/>
              </a:spcBef>
              <a:buClr>
                <a:srgbClr val="808285"/>
              </a:buClr>
              <a:buFont typeface="Arial" panose="020B0604020202020204" pitchFamily="34" charset="0"/>
              <a:buChar char="•"/>
            </a:pPr>
            <a:r>
              <a:rPr lang="zh-CN" altLang="zh-CN" sz="2400">
                <a:solidFill>
                  <a:srgbClr val="272821"/>
                </a:solidFill>
                <a:latin typeface="Times New Roman" panose="02020603050405020304" pitchFamily="18" charset="0"/>
                <a:cs typeface="Times New Roman" panose="02020603050405020304" pitchFamily="18" charset="0"/>
              </a:rPr>
              <a:t>应用技术栈</a:t>
            </a:r>
          </a:p>
        </p:txBody>
      </p:sp>
      <p:sp>
        <p:nvSpPr>
          <p:cNvPr id="129028" name="object 5">
            <a:extLst>
              <a:ext uri="{FF2B5EF4-FFF2-40B4-BE49-F238E27FC236}">
                <a16:creationId xmlns:a16="http://schemas.microsoft.com/office/drawing/2014/main" id="{061539F1-FD70-4AF9-A900-715B0C4FB805}"/>
              </a:ext>
            </a:extLst>
          </p:cNvPr>
          <p:cNvSpPr>
            <a:spLocks noChangeArrowheads="1"/>
          </p:cNvSpPr>
          <p:nvPr/>
        </p:nvSpPr>
        <p:spPr bwMode="auto">
          <a:xfrm>
            <a:off x="8139113" y="4121150"/>
            <a:ext cx="3629025" cy="1087438"/>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Tree>
  </p:cSld>
  <p:clrMapOvr>
    <a:masterClrMapping/>
  </p:clrMapOvr>
</p:sld>
</file>

<file path=ppt/slides/slide82.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EE8D7249-4BBA-47E7-BCD1-C6433176AC81}"/>
              </a:ext>
            </a:extLst>
          </p:cNvPr>
          <p:cNvSpPr txBox="1">
            <a:spLocks noGrp="1"/>
          </p:cNvSpPr>
          <p:nvPr>
            <p:ph type="title"/>
          </p:nvPr>
        </p:nvSpPr>
        <p:spPr>
          <a:xfrm>
            <a:off x="657225" y="182563"/>
            <a:ext cx="8928100" cy="690562"/>
          </a:xfrm>
        </p:spPr>
        <p:txBody>
          <a:bodyPr lIns="0" tIns="12700" rIns="0" bIns="0" rtlCol="0">
            <a:spAutoFit/>
          </a:bodyPr>
          <a:lstStyle/>
          <a:p>
            <a:pPr marL="12700" algn="l">
              <a:spcBef>
                <a:spcPts val="100"/>
              </a:spcBef>
              <a:defRPr/>
            </a:pPr>
            <a:r>
              <a:rPr spc="-5" dirty="0">
                <a:solidFill>
                  <a:schemeClr val="bg1"/>
                </a:solidFill>
              </a:rPr>
              <a:t>分散</a:t>
            </a:r>
            <a:r>
              <a:rPr dirty="0">
                <a:solidFill>
                  <a:schemeClr val="bg1"/>
                </a:solidFill>
              </a:rPr>
              <a:t>数据</a:t>
            </a:r>
            <a:r>
              <a:rPr spc="5" dirty="0">
                <a:solidFill>
                  <a:schemeClr val="bg1"/>
                </a:solidFill>
              </a:rPr>
              <a:t> </a:t>
            </a:r>
            <a:r>
              <a:rPr spc="-5" dirty="0">
                <a:solidFill>
                  <a:schemeClr val="bg1"/>
                </a:solidFill>
              </a:rPr>
              <a:t>管理</a:t>
            </a:r>
          </a:p>
        </p:txBody>
      </p:sp>
      <p:sp>
        <p:nvSpPr>
          <p:cNvPr id="130051" name="object 4">
            <a:extLst>
              <a:ext uri="{FF2B5EF4-FFF2-40B4-BE49-F238E27FC236}">
                <a16:creationId xmlns:a16="http://schemas.microsoft.com/office/drawing/2014/main" id="{40806AC8-6ADB-4F40-B0FC-501DD1DEDDC5}"/>
              </a:ext>
            </a:extLst>
          </p:cNvPr>
          <p:cNvSpPr txBox="1">
            <a:spLocks noChangeArrowheads="1"/>
          </p:cNvSpPr>
          <p:nvPr/>
        </p:nvSpPr>
        <p:spPr bwMode="auto">
          <a:xfrm>
            <a:off x="917575" y="1373188"/>
            <a:ext cx="6511925" cy="310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39065" rIns="0" bIns="0">
            <a:spAutoFit/>
          </a:bodyPr>
          <a:lstStyle>
            <a:lvl1pPr marL="241300" indent="-228600">
              <a:tabLst>
                <a:tab pos="241300" algn="l"/>
              </a:tabLst>
              <a:defRPr>
                <a:solidFill>
                  <a:schemeClr val="tx1"/>
                </a:solidFill>
                <a:latin typeface="Calibri" panose="020F0502020204030204" pitchFamily="34" charset="0"/>
                <a:ea typeface="宋体" panose="02010600030101010101" pitchFamily="2" charset="-122"/>
              </a:defRPr>
            </a:lvl1pPr>
            <a:lvl2pPr indent="-173038">
              <a:tabLst>
                <a:tab pos="241300" algn="l"/>
              </a:tabLst>
              <a:defRPr>
                <a:solidFill>
                  <a:schemeClr val="tx1"/>
                </a:solidFill>
                <a:latin typeface="Calibri" panose="020F0502020204030204" pitchFamily="34" charset="0"/>
                <a:ea typeface="宋体" panose="02010600030101010101" pitchFamily="2" charset="-122"/>
              </a:defRPr>
            </a:lvl2pPr>
            <a:lvl3pPr marL="1143000" indent="-228600">
              <a:tabLst>
                <a:tab pos="241300" algn="l"/>
              </a:tabLst>
              <a:defRPr>
                <a:solidFill>
                  <a:schemeClr val="tx1"/>
                </a:solidFill>
                <a:latin typeface="Calibri" panose="020F0502020204030204" pitchFamily="34" charset="0"/>
                <a:ea typeface="宋体" panose="02010600030101010101" pitchFamily="2" charset="-122"/>
              </a:defRPr>
            </a:lvl3pPr>
            <a:lvl4pPr marL="1600200" indent="-228600">
              <a:tabLst>
                <a:tab pos="241300" algn="l"/>
              </a:tabLst>
              <a:defRPr>
                <a:solidFill>
                  <a:schemeClr val="tx1"/>
                </a:solidFill>
                <a:latin typeface="Calibri" panose="020F0502020204030204" pitchFamily="34" charset="0"/>
                <a:ea typeface="宋体" panose="02010600030101010101" pitchFamily="2" charset="-122"/>
              </a:defRPr>
            </a:lvl4pPr>
            <a:lvl5pPr marL="2057400" indent="-228600">
              <a:tabLst>
                <a:tab pos="2413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2413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2413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2413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241300" algn="l"/>
              </a:tabLst>
              <a:defRPr>
                <a:solidFill>
                  <a:schemeClr val="tx1"/>
                </a:solidFill>
                <a:latin typeface="Calibri" panose="020F0502020204030204" pitchFamily="34" charset="0"/>
                <a:ea typeface="宋体" panose="02010600030101010101" pitchFamily="2" charset="-122"/>
              </a:defRPr>
            </a:lvl9pPr>
          </a:lstStyle>
          <a:p>
            <a:pPr>
              <a:spcBef>
                <a:spcPts val="1100"/>
              </a:spcBef>
              <a:buClr>
                <a:srgbClr val="808285"/>
              </a:buClr>
              <a:buFont typeface="Arial" panose="020B0604020202020204" pitchFamily="34" charset="0"/>
              <a:buChar char="•"/>
            </a:pPr>
            <a:r>
              <a:rPr lang="zh-CN" altLang="zh-CN" sz="2400">
                <a:solidFill>
                  <a:srgbClr val="272821"/>
                </a:solidFill>
                <a:latin typeface="Times New Roman" panose="02020603050405020304" pitchFamily="18" charset="0"/>
                <a:cs typeface="Times New Roman" panose="02020603050405020304" pitchFamily="18" charset="0"/>
              </a:rPr>
              <a:t>OO 封装也适用于服务</a:t>
            </a:r>
            <a:endParaRPr lang="zh-CN" altLang="zh-CN" sz="2400">
              <a:latin typeface="Times New Roman" panose="02020603050405020304" pitchFamily="18" charset="0"/>
              <a:cs typeface="Times New Roman" panose="02020603050405020304" pitchFamily="18" charset="0"/>
            </a:endParaRPr>
          </a:p>
          <a:p>
            <a:pPr>
              <a:spcBef>
                <a:spcPts val="1000"/>
              </a:spcBef>
              <a:buClr>
                <a:srgbClr val="808285"/>
              </a:buClr>
              <a:buFont typeface="Arial" panose="020B0604020202020204" pitchFamily="34" charset="0"/>
              <a:buChar char="•"/>
            </a:pPr>
            <a:r>
              <a:rPr lang="zh-CN" altLang="zh-CN" sz="2400">
                <a:solidFill>
                  <a:srgbClr val="272821"/>
                </a:solidFill>
                <a:latin typeface="Times New Roman" panose="02020603050405020304" pitchFamily="18" charset="0"/>
                <a:cs typeface="Times New Roman" panose="02020603050405020304" pitchFamily="18" charset="0"/>
              </a:rPr>
              <a:t>每个服务都可以选择最适合它的持久性解决方案</a:t>
            </a:r>
            <a:endParaRPr lang="zh-CN" altLang="zh-CN" sz="2400">
              <a:latin typeface="Times New Roman" panose="02020603050405020304" pitchFamily="18" charset="0"/>
              <a:cs typeface="Times New Roman" panose="02020603050405020304" pitchFamily="18" charset="0"/>
            </a:endParaRPr>
          </a:p>
          <a:p>
            <a:pPr lvl="1">
              <a:spcBef>
                <a:spcPts val="500"/>
              </a:spcBef>
              <a:buClr>
                <a:srgbClr val="808285"/>
              </a:buClr>
              <a:buFont typeface="Arial" panose="020B0604020202020204" pitchFamily="34" charset="0"/>
              <a:buChar char="•"/>
            </a:pPr>
            <a:r>
              <a:rPr lang="zh-CN" altLang="zh-CN" sz="2400">
                <a:solidFill>
                  <a:srgbClr val="272821"/>
                </a:solidFill>
                <a:latin typeface="Times New Roman" panose="02020603050405020304" pitchFamily="18" charset="0"/>
                <a:cs typeface="Times New Roman" panose="02020603050405020304" pitchFamily="18" charset="0"/>
              </a:rPr>
              <a:t>数据访问模式</a:t>
            </a:r>
            <a:endParaRPr lang="zh-CN" altLang="zh-CN" sz="2400">
              <a:latin typeface="Times New Roman" panose="02020603050405020304" pitchFamily="18" charset="0"/>
              <a:cs typeface="Times New Roman" panose="02020603050405020304" pitchFamily="18" charset="0"/>
            </a:endParaRPr>
          </a:p>
          <a:p>
            <a:pPr lvl="1">
              <a:spcBef>
                <a:spcPts val="500"/>
              </a:spcBef>
              <a:buClr>
                <a:srgbClr val="808285"/>
              </a:buClr>
              <a:buFont typeface="Arial" panose="020B0604020202020204" pitchFamily="34" charset="0"/>
              <a:buChar char="•"/>
            </a:pPr>
            <a:r>
              <a:rPr lang="zh-CN" altLang="zh-CN" sz="2400">
                <a:solidFill>
                  <a:srgbClr val="272821"/>
                </a:solidFill>
                <a:latin typeface="Times New Roman" panose="02020603050405020304" pitchFamily="18" charset="0"/>
                <a:cs typeface="Times New Roman" panose="02020603050405020304" pitchFamily="18" charset="0"/>
              </a:rPr>
              <a:t>缩放和数据分片要求</a:t>
            </a:r>
            <a:endParaRPr lang="zh-CN" altLang="zh-CN" sz="2400">
              <a:latin typeface="Times New Roman" panose="02020603050405020304" pitchFamily="18" charset="0"/>
              <a:cs typeface="Times New Roman" panose="02020603050405020304" pitchFamily="18" charset="0"/>
            </a:endParaRPr>
          </a:p>
          <a:p>
            <a:pPr>
              <a:spcBef>
                <a:spcPts val="1000"/>
              </a:spcBef>
              <a:buClr>
                <a:srgbClr val="808285"/>
              </a:buClr>
              <a:buFont typeface="Arial" panose="020B0604020202020204" pitchFamily="34" charset="0"/>
              <a:buChar char="•"/>
            </a:pPr>
            <a:r>
              <a:rPr lang="zh-CN" altLang="zh-CN" sz="2400">
                <a:solidFill>
                  <a:srgbClr val="272821"/>
                </a:solidFill>
                <a:latin typeface="Times New Roman" panose="02020603050405020304" pitchFamily="18" charset="0"/>
                <a:cs typeface="Times New Roman" panose="02020603050405020304" pitchFamily="18" charset="0"/>
              </a:rPr>
              <a:t>只有很少的服务真正需要 enterprisey 持久性</a:t>
            </a:r>
            <a:endParaRPr lang="zh-CN" altLang="zh-CN" sz="2400">
              <a:latin typeface="Times New Roman" panose="02020603050405020304" pitchFamily="18" charset="0"/>
              <a:cs typeface="Times New Roman" panose="02020603050405020304" pitchFamily="18" charset="0"/>
            </a:endParaRPr>
          </a:p>
        </p:txBody>
      </p:sp>
      <p:sp>
        <p:nvSpPr>
          <p:cNvPr id="130052" name="object 5">
            <a:extLst>
              <a:ext uri="{FF2B5EF4-FFF2-40B4-BE49-F238E27FC236}">
                <a16:creationId xmlns:a16="http://schemas.microsoft.com/office/drawing/2014/main" id="{554E297F-41B5-4ECA-BFD0-D7BCDE6BD876}"/>
              </a:ext>
            </a:extLst>
          </p:cNvPr>
          <p:cNvSpPr>
            <a:spLocks/>
          </p:cNvSpPr>
          <p:nvPr/>
        </p:nvSpPr>
        <p:spPr bwMode="auto">
          <a:xfrm>
            <a:off x="8072438" y="3424238"/>
            <a:ext cx="1360487" cy="1162050"/>
          </a:xfrm>
          <a:custGeom>
            <a:avLst/>
            <a:gdLst>
              <a:gd name="T0" fmla="*/ 1070584 w 1360170"/>
              <a:gd name="T1" fmla="*/ 0 h 1162050"/>
              <a:gd name="T2" fmla="*/ 290789 w 1360170"/>
              <a:gd name="T3" fmla="*/ 0 h 1162050"/>
              <a:gd name="T4" fmla="*/ 0 w 1360170"/>
              <a:gd name="T5" fmla="*/ 581025 h 1162050"/>
              <a:gd name="T6" fmla="*/ 290789 w 1360170"/>
              <a:gd name="T7" fmla="*/ 1161923 h 1162050"/>
              <a:gd name="T8" fmla="*/ 1070584 w 1360170"/>
              <a:gd name="T9" fmla="*/ 1161923 h 1162050"/>
              <a:gd name="T10" fmla="*/ 1361500 w 1360170"/>
              <a:gd name="T11" fmla="*/ 581025 h 1162050"/>
              <a:gd name="T12" fmla="*/ 1070584 w 1360170"/>
              <a:gd name="T13" fmla="*/ 0 h 1162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60170" h="1162050">
                <a:moveTo>
                  <a:pt x="1069339" y="0"/>
                </a:moveTo>
                <a:lnTo>
                  <a:pt x="290449" y="0"/>
                </a:lnTo>
                <a:lnTo>
                  <a:pt x="0" y="581025"/>
                </a:lnTo>
                <a:lnTo>
                  <a:pt x="290449" y="1161923"/>
                </a:lnTo>
                <a:lnTo>
                  <a:pt x="1069339" y="1161923"/>
                </a:lnTo>
                <a:lnTo>
                  <a:pt x="1359915" y="581025"/>
                </a:lnTo>
                <a:lnTo>
                  <a:pt x="1069339" y="0"/>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0053" name="object 6">
            <a:extLst>
              <a:ext uri="{FF2B5EF4-FFF2-40B4-BE49-F238E27FC236}">
                <a16:creationId xmlns:a16="http://schemas.microsoft.com/office/drawing/2014/main" id="{CC2CF5A0-CB78-4EDB-BC18-79E3806203DB}"/>
              </a:ext>
            </a:extLst>
          </p:cNvPr>
          <p:cNvSpPr>
            <a:spLocks/>
          </p:cNvSpPr>
          <p:nvPr/>
        </p:nvSpPr>
        <p:spPr bwMode="auto">
          <a:xfrm>
            <a:off x="8072438" y="3424238"/>
            <a:ext cx="1360487" cy="1162050"/>
          </a:xfrm>
          <a:custGeom>
            <a:avLst/>
            <a:gdLst>
              <a:gd name="T0" fmla="*/ 0 w 1360170"/>
              <a:gd name="T1" fmla="*/ 581025 h 1162050"/>
              <a:gd name="T2" fmla="*/ 290789 w 1360170"/>
              <a:gd name="T3" fmla="*/ 0 h 1162050"/>
              <a:gd name="T4" fmla="*/ 1070584 w 1360170"/>
              <a:gd name="T5" fmla="*/ 0 h 1162050"/>
              <a:gd name="T6" fmla="*/ 1361500 w 1360170"/>
              <a:gd name="T7" fmla="*/ 581025 h 1162050"/>
              <a:gd name="T8" fmla="*/ 1070584 w 1360170"/>
              <a:gd name="T9" fmla="*/ 1161923 h 1162050"/>
              <a:gd name="T10" fmla="*/ 290789 w 1360170"/>
              <a:gd name="T11" fmla="*/ 1161923 h 1162050"/>
              <a:gd name="T12" fmla="*/ 0 w 1360170"/>
              <a:gd name="T13" fmla="*/ 581025 h 1162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60170" h="1162050">
                <a:moveTo>
                  <a:pt x="0" y="581025"/>
                </a:moveTo>
                <a:lnTo>
                  <a:pt x="290449" y="0"/>
                </a:lnTo>
                <a:lnTo>
                  <a:pt x="1069339" y="0"/>
                </a:lnTo>
                <a:lnTo>
                  <a:pt x="1359915" y="581025"/>
                </a:lnTo>
                <a:lnTo>
                  <a:pt x="1069339" y="1161923"/>
                </a:lnTo>
                <a:lnTo>
                  <a:pt x="290449" y="1161923"/>
                </a:lnTo>
                <a:lnTo>
                  <a:pt x="0" y="581025"/>
                </a:lnTo>
                <a:close/>
              </a:path>
            </a:pathLst>
          </a:custGeom>
          <a:noFill/>
          <a:ln w="12700">
            <a:solidFill>
              <a:srgbClr val="D4D4D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0054" name="object 7">
            <a:extLst>
              <a:ext uri="{FF2B5EF4-FFF2-40B4-BE49-F238E27FC236}">
                <a16:creationId xmlns:a16="http://schemas.microsoft.com/office/drawing/2014/main" id="{670A8860-64F7-4336-A31A-2358DBEC6616}"/>
              </a:ext>
            </a:extLst>
          </p:cNvPr>
          <p:cNvSpPr>
            <a:spLocks/>
          </p:cNvSpPr>
          <p:nvPr/>
        </p:nvSpPr>
        <p:spPr bwMode="auto">
          <a:xfrm>
            <a:off x="8488363" y="4137025"/>
            <a:ext cx="527050" cy="363538"/>
          </a:xfrm>
          <a:custGeom>
            <a:avLst/>
            <a:gdLst>
              <a:gd name="T0" fmla="*/ 0 w 526415"/>
              <a:gd name="T1" fmla="*/ 0 h 363220"/>
              <a:gd name="T2" fmla="*/ 0 w 526415"/>
              <a:gd name="T3" fmla="*/ 312641 h 363220"/>
              <a:gd name="T4" fmla="*/ 9457 w 526415"/>
              <a:gd name="T5" fmla="*/ 326516 h 363220"/>
              <a:gd name="T6" fmla="*/ 77554 w 526415"/>
              <a:gd name="T7" fmla="*/ 349537 h 363220"/>
              <a:gd name="T8" fmla="*/ 131137 w 526415"/>
              <a:gd name="T9" fmla="*/ 357693 h 363220"/>
              <a:gd name="T10" fmla="*/ 194372 w 526415"/>
              <a:gd name="T11" fmla="*/ 362949 h 363220"/>
              <a:gd name="T12" fmla="*/ 264735 w 526415"/>
              <a:gd name="T13" fmla="*/ 364812 h 363220"/>
              <a:gd name="T14" fmla="*/ 335043 w 526415"/>
              <a:gd name="T15" fmla="*/ 362949 h 363220"/>
              <a:gd name="T16" fmla="*/ 398243 w 526415"/>
              <a:gd name="T17" fmla="*/ 357693 h 363220"/>
              <a:gd name="T18" fmla="*/ 451802 w 526415"/>
              <a:gd name="T19" fmla="*/ 349537 h 363220"/>
              <a:gd name="T20" fmla="*/ 493192 w 526415"/>
              <a:gd name="T21" fmla="*/ 338980 h 363220"/>
              <a:gd name="T22" fmla="*/ 529342 w 526415"/>
              <a:gd name="T23" fmla="*/ 312641 h 363220"/>
              <a:gd name="T24" fmla="*/ 529342 w 526415"/>
              <a:gd name="T25" fmla="*/ 52171 h 363220"/>
              <a:gd name="T26" fmla="*/ 264735 w 526415"/>
              <a:gd name="T27" fmla="*/ 52171 h 363220"/>
              <a:gd name="T28" fmla="*/ 194372 w 526415"/>
              <a:gd name="T29" fmla="*/ 50308 h 363220"/>
              <a:gd name="T30" fmla="*/ 131137 w 526415"/>
              <a:gd name="T31" fmla="*/ 45049 h 363220"/>
              <a:gd name="T32" fmla="*/ 77554 w 526415"/>
              <a:gd name="T33" fmla="*/ 36894 h 363220"/>
              <a:gd name="T34" fmla="*/ 36153 w 526415"/>
              <a:gd name="T35" fmla="*/ 26338 h 363220"/>
              <a:gd name="T36" fmla="*/ 9457 w 526415"/>
              <a:gd name="T37" fmla="*/ 13873 h 363220"/>
              <a:gd name="T38" fmla="*/ 0 w 526415"/>
              <a:gd name="T39" fmla="*/ 0 h 363220"/>
              <a:gd name="T40" fmla="*/ 529342 w 526415"/>
              <a:gd name="T41" fmla="*/ 0 h 363220"/>
              <a:gd name="T42" fmla="*/ 493192 w 526415"/>
              <a:gd name="T43" fmla="*/ 26338 h 363220"/>
              <a:gd name="T44" fmla="*/ 451802 w 526415"/>
              <a:gd name="T45" fmla="*/ 36894 h 363220"/>
              <a:gd name="T46" fmla="*/ 398243 w 526415"/>
              <a:gd name="T47" fmla="*/ 45049 h 363220"/>
              <a:gd name="T48" fmla="*/ 335043 w 526415"/>
              <a:gd name="T49" fmla="*/ 50308 h 363220"/>
              <a:gd name="T50" fmla="*/ 264735 w 526415"/>
              <a:gd name="T51" fmla="*/ 52171 h 363220"/>
              <a:gd name="T52" fmla="*/ 529342 w 526415"/>
              <a:gd name="T53" fmla="*/ 52171 h 363220"/>
              <a:gd name="T54" fmla="*/ 529342 w 526415"/>
              <a:gd name="T55" fmla="*/ 0 h 36322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26415" h="363220">
                <a:moveTo>
                  <a:pt x="0" y="0"/>
                </a:moveTo>
                <a:lnTo>
                  <a:pt x="0" y="311276"/>
                </a:lnTo>
                <a:lnTo>
                  <a:pt x="9402" y="325090"/>
                </a:lnTo>
                <a:lnTo>
                  <a:pt x="77089" y="348011"/>
                </a:lnTo>
                <a:lnTo>
                  <a:pt x="130349" y="356131"/>
                </a:lnTo>
                <a:lnTo>
                  <a:pt x="193204" y="361365"/>
                </a:lnTo>
                <a:lnTo>
                  <a:pt x="263144" y="363219"/>
                </a:lnTo>
                <a:lnTo>
                  <a:pt x="333029" y="361365"/>
                </a:lnTo>
                <a:lnTo>
                  <a:pt x="395849" y="356131"/>
                </a:lnTo>
                <a:lnTo>
                  <a:pt x="449087" y="348011"/>
                </a:lnTo>
                <a:lnTo>
                  <a:pt x="490229" y="337500"/>
                </a:lnTo>
                <a:lnTo>
                  <a:pt x="526161" y="311276"/>
                </a:lnTo>
                <a:lnTo>
                  <a:pt x="526161" y="51942"/>
                </a:lnTo>
                <a:lnTo>
                  <a:pt x="263144" y="51942"/>
                </a:lnTo>
                <a:lnTo>
                  <a:pt x="193204" y="50088"/>
                </a:lnTo>
                <a:lnTo>
                  <a:pt x="130349" y="44854"/>
                </a:lnTo>
                <a:lnTo>
                  <a:pt x="77089" y="36734"/>
                </a:lnTo>
                <a:lnTo>
                  <a:pt x="35936" y="26223"/>
                </a:lnTo>
                <a:lnTo>
                  <a:pt x="9402" y="13813"/>
                </a:lnTo>
                <a:lnTo>
                  <a:pt x="0" y="0"/>
                </a:lnTo>
                <a:close/>
              </a:path>
              <a:path w="526415" h="363220">
                <a:moveTo>
                  <a:pt x="526161" y="0"/>
                </a:moveTo>
                <a:lnTo>
                  <a:pt x="490229" y="26223"/>
                </a:lnTo>
                <a:lnTo>
                  <a:pt x="449087" y="36734"/>
                </a:lnTo>
                <a:lnTo>
                  <a:pt x="395849" y="44854"/>
                </a:lnTo>
                <a:lnTo>
                  <a:pt x="333029" y="50088"/>
                </a:lnTo>
                <a:lnTo>
                  <a:pt x="263144" y="51942"/>
                </a:lnTo>
                <a:lnTo>
                  <a:pt x="526161" y="51942"/>
                </a:lnTo>
                <a:lnTo>
                  <a:pt x="526161" y="0"/>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0055" name="object 8">
            <a:extLst>
              <a:ext uri="{FF2B5EF4-FFF2-40B4-BE49-F238E27FC236}">
                <a16:creationId xmlns:a16="http://schemas.microsoft.com/office/drawing/2014/main" id="{E805FDD3-018D-42BB-A8C6-645F4B5F44FB}"/>
              </a:ext>
            </a:extLst>
          </p:cNvPr>
          <p:cNvSpPr>
            <a:spLocks/>
          </p:cNvSpPr>
          <p:nvPr/>
        </p:nvSpPr>
        <p:spPr bwMode="auto">
          <a:xfrm>
            <a:off x="8488363" y="4084638"/>
            <a:ext cx="527050" cy="104775"/>
          </a:xfrm>
          <a:custGeom>
            <a:avLst/>
            <a:gdLst>
              <a:gd name="T0" fmla="*/ 264735 w 526415"/>
              <a:gd name="T1" fmla="*/ 0 h 104139"/>
              <a:gd name="T2" fmla="*/ 194372 w 526415"/>
              <a:gd name="T3" fmla="*/ 1910 h 104139"/>
              <a:gd name="T4" fmla="*/ 131137 w 526415"/>
              <a:gd name="T5" fmla="*/ 7302 h 104139"/>
              <a:gd name="T6" fmla="*/ 77554 w 526415"/>
              <a:gd name="T7" fmla="*/ 15661 h 104139"/>
              <a:gd name="T8" fmla="*/ 36153 w 526415"/>
              <a:gd name="T9" fmla="*/ 26477 h 104139"/>
              <a:gd name="T10" fmla="*/ 0 w 526415"/>
              <a:gd name="T11" fmla="*/ 53416 h 104139"/>
              <a:gd name="T12" fmla="*/ 9457 w 526415"/>
              <a:gd name="T13" fmla="*/ 67658 h 104139"/>
              <a:gd name="T14" fmla="*/ 77554 w 526415"/>
              <a:gd name="T15" fmla="*/ 91287 h 104139"/>
              <a:gd name="T16" fmla="*/ 131137 w 526415"/>
              <a:gd name="T17" fmla="*/ 99658 h 104139"/>
              <a:gd name="T18" fmla="*/ 194372 w 526415"/>
              <a:gd name="T19" fmla="*/ 105054 h 104139"/>
              <a:gd name="T20" fmla="*/ 264735 w 526415"/>
              <a:gd name="T21" fmla="*/ 106966 h 104139"/>
              <a:gd name="T22" fmla="*/ 335043 w 526415"/>
              <a:gd name="T23" fmla="*/ 105054 h 104139"/>
              <a:gd name="T24" fmla="*/ 398243 w 526415"/>
              <a:gd name="T25" fmla="*/ 99658 h 104139"/>
              <a:gd name="T26" fmla="*/ 451802 w 526415"/>
              <a:gd name="T27" fmla="*/ 91287 h 104139"/>
              <a:gd name="T28" fmla="*/ 493192 w 526415"/>
              <a:gd name="T29" fmla="*/ 80451 h 104139"/>
              <a:gd name="T30" fmla="*/ 529342 w 526415"/>
              <a:gd name="T31" fmla="*/ 53416 h 104139"/>
              <a:gd name="T32" fmla="*/ 519882 w 526415"/>
              <a:gd name="T33" fmla="*/ 39231 h 104139"/>
              <a:gd name="T34" fmla="*/ 451802 w 526415"/>
              <a:gd name="T35" fmla="*/ 15661 h 104139"/>
              <a:gd name="T36" fmla="*/ 398243 w 526415"/>
              <a:gd name="T37" fmla="*/ 7302 h 104139"/>
              <a:gd name="T38" fmla="*/ 335043 w 526415"/>
              <a:gd name="T39" fmla="*/ 1910 h 104139"/>
              <a:gd name="T40" fmla="*/ 264735 w 526415"/>
              <a:gd name="T41" fmla="*/ 0 h 1041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26415" h="104139">
                <a:moveTo>
                  <a:pt x="263144" y="0"/>
                </a:moveTo>
                <a:lnTo>
                  <a:pt x="193204" y="1853"/>
                </a:lnTo>
                <a:lnTo>
                  <a:pt x="130349" y="7083"/>
                </a:lnTo>
                <a:lnTo>
                  <a:pt x="77089" y="15192"/>
                </a:lnTo>
                <a:lnTo>
                  <a:pt x="35936" y="25682"/>
                </a:lnTo>
                <a:lnTo>
                  <a:pt x="0" y="51816"/>
                </a:lnTo>
                <a:lnTo>
                  <a:pt x="9402" y="65629"/>
                </a:lnTo>
                <a:lnTo>
                  <a:pt x="77089" y="88550"/>
                </a:lnTo>
                <a:lnTo>
                  <a:pt x="130349" y="96670"/>
                </a:lnTo>
                <a:lnTo>
                  <a:pt x="193204" y="101904"/>
                </a:lnTo>
                <a:lnTo>
                  <a:pt x="263144" y="103759"/>
                </a:lnTo>
                <a:lnTo>
                  <a:pt x="333029" y="101904"/>
                </a:lnTo>
                <a:lnTo>
                  <a:pt x="395849" y="96670"/>
                </a:lnTo>
                <a:lnTo>
                  <a:pt x="449087" y="88550"/>
                </a:lnTo>
                <a:lnTo>
                  <a:pt x="490229" y="78039"/>
                </a:lnTo>
                <a:lnTo>
                  <a:pt x="526161" y="51816"/>
                </a:lnTo>
                <a:lnTo>
                  <a:pt x="516758" y="38055"/>
                </a:lnTo>
                <a:lnTo>
                  <a:pt x="449087" y="15192"/>
                </a:lnTo>
                <a:lnTo>
                  <a:pt x="395849" y="7083"/>
                </a:lnTo>
                <a:lnTo>
                  <a:pt x="333029" y="1853"/>
                </a:lnTo>
                <a:lnTo>
                  <a:pt x="263144" y="0"/>
                </a:lnTo>
                <a:close/>
              </a:path>
            </a:pathLst>
          </a:custGeom>
          <a:solidFill>
            <a:srgbClr val="7CA1B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0056" name="object 9">
            <a:extLst>
              <a:ext uri="{FF2B5EF4-FFF2-40B4-BE49-F238E27FC236}">
                <a16:creationId xmlns:a16="http://schemas.microsoft.com/office/drawing/2014/main" id="{D67298D6-99B4-491D-8B4F-535AADECAAC8}"/>
              </a:ext>
            </a:extLst>
          </p:cNvPr>
          <p:cNvSpPr>
            <a:spLocks/>
          </p:cNvSpPr>
          <p:nvPr/>
        </p:nvSpPr>
        <p:spPr bwMode="auto">
          <a:xfrm>
            <a:off x="8488363" y="4084638"/>
            <a:ext cx="527050" cy="104775"/>
          </a:xfrm>
          <a:custGeom>
            <a:avLst/>
            <a:gdLst>
              <a:gd name="T0" fmla="*/ 529342 w 526415"/>
              <a:gd name="T1" fmla="*/ 53416 h 104139"/>
              <a:gd name="T2" fmla="*/ 493192 w 526415"/>
              <a:gd name="T3" fmla="*/ 80451 h 104139"/>
              <a:gd name="T4" fmla="*/ 451802 w 526415"/>
              <a:gd name="T5" fmla="*/ 91287 h 104139"/>
              <a:gd name="T6" fmla="*/ 398243 w 526415"/>
              <a:gd name="T7" fmla="*/ 99658 h 104139"/>
              <a:gd name="T8" fmla="*/ 335043 w 526415"/>
              <a:gd name="T9" fmla="*/ 105054 h 104139"/>
              <a:gd name="T10" fmla="*/ 264735 w 526415"/>
              <a:gd name="T11" fmla="*/ 106966 h 104139"/>
              <a:gd name="T12" fmla="*/ 194372 w 526415"/>
              <a:gd name="T13" fmla="*/ 105054 h 104139"/>
              <a:gd name="T14" fmla="*/ 131137 w 526415"/>
              <a:gd name="T15" fmla="*/ 99658 h 104139"/>
              <a:gd name="T16" fmla="*/ 77554 w 526415"/>
              <a:gd name="T17" fmla="*/ 91287 h 104139"/>
              <a:gd name="T18" fmla="*/ 36153 w 526415"/>
              <a:gd name="T19" fmla="*/ 80451 h 104139"/>
              <a:gd name="T20" fmla="*/ 0 w 526415"/>
              <a:gd name="T21" fmla="*/ 53416 h 104139"/>
              <a:gd name="T22" fmla="*/ 9457 w 526415"/>
              <a:gd name="T23" fmla="*/ 39231 h 104139"/>
              <a:gd name="T24" fmla="*/ 77554 w 526415"/>
              <a:gd name="T25" fmla="*/ 15661 h 104139"/>
              <a:gd name="T26" fmla="*/ 131137 w 526415"/>
              <a:gd name="T27" fmla="*/ 7302 h 104139"/>
              <a:gd name="T28" fmla="*/ 194372 w 526415"/>
              <a:gd name="T29" fmla="*/ 1910 h 104139"/>
              <a:gd name="T30" fmla="*/ 264735 w 526415"/>
              <a:gd name="T31" fmla="*/ 0 h 104139"/>
              <a:gd name="T32" fmla="*/ 335043 w 526415"/>
              <a:gd name="T33" fmla="*/ 1910 h 104139"/>
              <a:gd name="T34" fmla="*/ 398243 w 526415"/>
              <a:gd name="T35" fmla="*/ 7302 h 104139"/>
              <a:gd name="T36" fmla="*/ 451802 w 526415"/>
              <a:gd name="T37" fmla="*/ 15661 h 104139"/>
              <a:gd name="T38" fmla="*/ 493192 w 526415"/>
              <a:gd name="T39" fmla="*/ 26477 h 104139"/>
              <a:gd name="T40" fmla="*/ 529342 w 526415"/>
              <a:gd name="T41" fmla="*/ 53416 h 1041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26415" h="104139">
                <a:moveTo>
                  <a:pt x="526161" y="51816"/>
                </a:moveTo>
                <a:lnTo>
                  <a:pt x="490229" y="78039"/>
                </a:lnTo>
                <a:lnTo>
                  <a:pt x="449087" y="88550"/>
                </a:lnTo>
                <a:lnTo>
                  <a:pt x="395849" y="96670"/>
                </a:lnTo>
                <a:lnTo>
                  <a:pt x="333029" y="101904"/>
                </a:lnTo>
                <a:lnTo>
                  <a:pt x="263144" y="103759"/>
                </a:lnTo>
                <a:lnTo>
                  <a:pt x="193204" y="101904"/>
                </a:lnTo>
                <a:lnTo>
                  <a:pt x="130349" y="96670"/>
                </a:lnTo>
                <a:lnTo>
                  <a:pt x="77089" y="88550"/>
                </a:lnTo>
                <a:lnTo>
                  <a:pt x="35936" y="78039"/>
                </a:lnTo>
                <a:lnTo>
                  <a:pt x="0" y="51816"/>
                </a:lnTo>
                <a:lnTo>
                  <a:pt x="9402" y="38055"/>
                </a:lnTo>
                <a:lnTo>
                  <a:pt x="77089" y="15192"/>
                </a:lnTo>
                <a:lnTo>
                  <a:pt x="130349" y="7083"/>
                </a:lnTo>
                <a:lnTo>
                  <a:pt x="193204" y="1853"/>
                </a:lnTo>
                <a:lnTo>
                  <a:pt x="263144" y="0"/>
                </a:lnTo>
                <a:lnTo>
                  <a:pt x="333029" y="1853"/>
                </a:lnTo>
                <a:lnTo>
                  <a:pt x="395849" y="7083"/>
                </a:lnTo>
                <a:lnTo>
                  <a:pt x="449087" y="15192"/>
                </a:lnTo>
                <a:lnTo>
                  <a:pt x="490229" y="25682"/>
                </a:lnTo>
                <a:lnTo>
                  <a:pt x="526161" y="51816"/>
                </a:lnTo>
                <a:close/>
              </a:path>
            </a:pathLst>
          </a:custGeom>
          <a:noFill/>
          <a:ln w="12700">
            <a:solidFill>
              <a:srgbClr val="D4D4D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0057" name="object 10">
            <a:extLst>
              <a:ext uri="{FF2B5EF4-FFF2-40B4-BE49-F238E27FC236}">
                <a16:creationId xmlns:a16="http://schemas.microsoft.com/office/drawing/2014/main" id="{F11D62D7-7037-4B9C-9AA4-B34D94D1C0F8}"/>
              </a:ext>
            </a:extLst>
          </p:cNvPr>
          <p:cNvSpPr>
            <a:spLocks/>
          </p:cNvSpPr>
          <p:nvPr/>
        </p:nvSpPr>
        <p:spPr bwMode="auto">
          <a:xfrm>
            <a:off x="8488363" y="4137025"/>
            <a:ext cx="527050" cy="363538"/>
          </a:xfrm>
          <a:custGeom>
            <a:avLst/>
            <a:gdLst>
              <a:gd name="T0" fmla="*/ 529342 w 526415"/>
              <a:gd name="T1" fmla="*/ 0 h 363220"/>
              <a:gd name="T2" fmla="*/ 529342 w 526415"/>
              <a:gd name="T3" fmla="*/ 312641 h 363220"/>
              <a:gd name="T4" fmla="*/ 519882 w 526415"/>
              <a:gd name="T5" fmla="*/ 326516 h 363220"/>
              <a:gd name="T6" fmla="*/ 451802 w 526415"/>
              <a:gd name="T7" fmla="*/ 349537 h 363220"/>
              <a:gd name="T8" fmla="*/ 398243 w 526415"/>
              <a:gd name="T9" fmla="*/ 357693 h 363220"/>
              <a:gd name="T10" fmla="*/ 335043 w 526415"/>
              <a:gd name="T11" fmla="*/ 362949 h 363220"/>
              <a:gd name="T12" fmla="*/ 264735 w 526415"/>
              <a:gd name="T13" fmla="*/ 364812 h 363220"/>
              <a:gd name="T14" fmla="*/ 194372 w 526415"/>
              <a:gd name="T15" fmla="*/ 362949 h 363220"/>
              <a:gd name="T16" fmla="*/ 131137 w 526415"/>
              <a:gd name="T17" fmla="*/ 357693 h 363220"/>
              <a:gd name="T18" fmla="*/ 77554 w 526415"/>
              <a:gd name="T19" fmla="*/ 349537 h 363220"/>
              <a:gd name="T20" fmla="*/ 36153 w 526415"/>
              <a:gd name="T21" fmla="*/ 338980 h 363220"/>
              <a:gd name="T22" fmla="*/ 0 w 526415"/>
              <a:gd name="T23" fmla="*/ 312641 h 363220"/>
              <a:gd name="T24" fmla="*/ 0 w 526415"/>
              <a:gd name="T25" fmla="*/ 0 h 3632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26415" h="363220">
                <a:moveTo>
                  <a:pt x="526161" y="0"/>
                </a:moveTo>
                <a:lnTo>
                  <a:pt x="526161" y="311276"/>
                </a:lnTo>
                <a:lnTo>
                  <a:pt x="516758" y="325090"/>
                </a:lnTo>
                <a:lnTo>
                  <a:pt x="449087" y="348011"/>
                </a:lnTo>
                <a:lnTo>
                  <a:pt x="395849" y="356131"/>
                </a:lnTo>
                <a:lnTo>
                  <a:pt x="333029" y="361365"/>
                </a:lnTo>
                <a:lnTo>
                  <a:pt x="263144" y="363219"/>
                </a:lnTo>
                <a:lnTo>
                  <a:pt x="193204" y="361365"/>
                </a:lnTo>
                <a:lnTo>
                  <a:pt x="130349" y="356131"/>
                </a:lnTo>
                <a:lnTo>
                  <a:pt x="77089" y="348011"/>
                </a:lnTo>
                <a:lnTo>
                  <a:pt x="35936" y="337500"/>
                </a:lnTo>
                <a:lnTo>
                  <a:pt x="0" y="311276"/>
                </a:lnTo>
                <a:lnTo>
                  <a:pt x="0" y="0"/>
                </a:lnTo>
              </a:path>
            </a:pathLst>
          </a:custGeom>
          <a:noFill/>
          <a:ln w="12700">
            <a:solidFill>
              <a:srgbClr val="D4D4D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0058" name="object 11">
            <a:extLst>
              <a:ext uri="{FF2B5EF4-FFF2-40B4-BE49-F238E27FC236}">
                <a16:creationId xmlns:a16="http://schemas.microsoft.com/office/drawing/2014/main" id="{FA972500-41CE-43FE-BCCA-7AF0D445AFE0}"/>
              </a:ext>
            </a:extLst>
          </p:cNvPr>
          <p:cNvSpPr>
            <a:spLocks/>
          </p:cNvSpPr>
          <p:nvPr/>
        </p:nvSpPr>
        <p:spPr bwMode="auto">
          <a:xfrm>
            <a:off x="8382000" y="3576638"/>
            <a:ext cx="739775" cy="130175"/>
          </a:xfrm>
          <a:custGeom>
            <a:avLst/>
            <a:gdLst>
              <a:gd name="T0" fmla="*/ 0 w 739775"/>
              <a:gd name="T1" fmla="*/ 129705 h 130175"/>
              <a:gd name="T2" fmla="*/ 739533 w 739775"/>
              <a:gd name="T3" fmla="*/ 129705 h 130175"/>
              <a:gd name="T4" fmla="*/ 739533 w 739775"/>
              <a:gd name="T5" fmla="*/ 0 h 130175"/>
              <a:gd name="T6" fmla="*/ 0 w 739775"/>
              <a:gd name="T7" fmla="*/ 0 h 130175"/>
              <a:gd name="T8" fmla="*/ 0 w 739775"/>
              <a:gd name="T9" fmla="*/ 129705 h 130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9775" h="130175">
                <a:moveTo>
                  <a:pt x="0" y="129705"/>
                </a:moveTo>
                <a:lnTo>
                  <a:pt x="739533" y="129705"/>
                </a:lnTo>
                <a:lnTo>
                  <a:pt x="739533" y="0"/>
                </a:lnTo>
                <a:lnTo>
                  <a:pt x="0" y="0"/>
                </a:lnTo>
                <a:lnTo>
                  <a:pt x="0" y="129705"/>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0059" name="object 12">
            <a:extLst>
              <a:ext uri="{FF2B5EF4-FFF2-40B4-BE49-F238E27FC236}">
                <a16:creationId xmlns:a16="http://schemas.microsoft.com/office/drawing/2014/main" id="{FBF3D254-503B-40F0-B6BE-78E5203970A0}"/>
              </a:ext>
            </a:extLst>
          </p:cNvPr>
          <p:cNvSpPr>
            <a:spLocks/>
          </p:cNvSpPr>
          <p:nvPr/>
        </p:nvSpPr>
        <p:spPr bwMode="auto">
          <a:xfrm>
            <a:off x="8378825" y="3735388"/>
            <a:ext cx="747713" cy="131762"/>
          </a:xfrm>
          <a:custGeom>
            <a:avLst/>
            <a:gdLst>
              <a:gd name="T0" fmla="*/ 0 w 748029"/>
              <a:gd name="T1" fmla="*/ 130164 h 132079"/>
              <a:gd name="T2" fmla="*/ 746198 w 748029"/>
              <a:gd name="T3" fmla="*/ 130164 h 132079"/>
              <a:gd name="T4" fmla="*/ 746198 w 748029"/>
              <a:gd name="T5" fmla="*/ 0 h 132079"/>
              <a:gd name="T6" fmla="*/ 0 w 748029"/>
              <a:gd name="T7" fmla="*/ 0 h 132079"/>
              <a:gd name="T8" fmla="*/ 0 w 748029"/>
              <a:gd name="T9" fmla="*/ 130164 h 1320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8029" h="132079">
                <a:moveTo>
                  <a:pt x="0" y="131737"/>
                </a:moveTo>
                <a:lnTo>
                  <a:pt x="747776" y="131737"/>
                </a:lnTo>
                <a:lnTo>
                  <a:pt x="747776" y="0"/>
                </a:lnTo>
                <a:lnTo>
                  <a:pt x="0" y="0"/>
                </a:lnTo>
                <a:lnTo>
                  <a:pt x="0" y="131737"/>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0060" name="object 13">
            <a:extLst>
              <a:ext uri="{FF2B5EF4-FFF2-40B4-BE49-F238E27FC236}">
                <a16:creationId xmlns:a16="http://schemas.microsoft.com/office/drawing/2014/main" id="{12025561-87EB-4B58-86E2-DF07334A237C}"/>
              </a:ext>
            </a:extLst>
          </p:cNvPr>
          <p:cNvSpPr>
            <a:spLocks/>
          </p:cNvSpPr>
          <p:nvPr/>
        </p:nvSpPr>
        <p:spPr bwMode="auto">
          <a:xfrm>
            <a:off x="8382000" y="3889375"/>
            <a:ext cx="739775" cy="130175"/>
          </a:xfrm>
          <a:custGeom>
            <a:avLst/>
            <a:gdLst>
              <a:gd name="T0" fmla="*/ 0 w 739775"/>
              <a:gd name="T1" fmla="*/ 129705 h 130175"/>
              <a:gd name="T2" fmla="*/ 739533 w 739775"/>
              <a:gd name="T3" fmla="*/ 129705 h 130175"/>
              <a:gd name="T4" fmla="*/ 739533 w 739775"/>
              <a:gd name="T5" fmla="*/ 0 h 130175"/>
              <a:gd name="T6" fmla="*/ 0 w 739775"/>
              <a:gd name="T7" fmla="*/ 0 h 130175"/>
              <a:gd name="T8" fmla="*/ 0 w 739775"/>
              <a:gd name="T9" fmla="*/ 129705 h 130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9775" h="130175">
                <a:moveTo>
                  <a:pt x="0" y="129705"/>
                </a:moveTo>
                <a:lnTo>
                  <a:pt x="739533" y="129705"/>
                </a:lnTo>
                <a:lnTo>
                  <a:pt x="739533" y="0"/>
                </a:lnTo>
                <a:lnTo>
                  <a:pt x="0" y="0"/>
                </a:lnTo>
                <a:lnTo>
                  <a:pt x="0" y="129705"/>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graphicFrame>
        <p:nvGraphicFramePr>
          <p:cNvPr id="14" name="object 14">
            <a:extLst>
              <a:ext uri="{FF2B5EF4-FFF2-40B4-BE49-F238E27FC236}">
                <a16:creationId xmlns:a16="http://schemas.microsoft.com/office/drawing/2014/main" id="{206983AD-C11F-4AFA-879B-285A5A39EE61}"/>
              </a:ext>
            </a:extLst>
          </p:cNvPr>
          <p:cNvGraphicFramePr>
            <a:graphicFrameLocks noGrp="1"/>
          </p:cNvGraphicFramePr>
          <p:nvPr/>
        </p:nvGraphicFramePr>
        <p:xfrm>
          <a:off x="8374063" y="3570288"/>
          <a:ext cx="742950" cy="442912"/>
        </p:xfrm>
        <a:graphic>
          <a:graphicData uri="http://schemas.openxmlformats.org/drawingml/2006/table">
            <a:tbl>
              <a:tblPr firstRow="1" bandRow="1">
                <a:tableStyleId>{2D5ABB26-0587-4C30-8999-92F81FD0307C}</a:tableStyleId>
              </a:tblPr>
              <a:tblGrid>
                <a:gridCol w="742950">
                  <a:extLst>
                    <a:ext uri="{9D8B030D-6E8A-4147-A177-3AD203B41FA5}">
                      <a16:colId xmlns:a16="http://schemas.microsoft.com/office/drawing/2014/main" val="20000"/>
                    </a:ext>
                  </a:extLst>
                </a:gridCol>
              </a:tblGrid>
              <a:tr h="144248">
                <a:tc>
                  <a:txBody>
                    <a:bodyPr/>
                    <a:lstStyle/>
                    <a:p>
                      <a:pPr>
                        <a:lnSpc>
                          <a:spcPct val="100000"/>
                        </a:lnSpc>
                      </a:pPr>
                      <a:endParaRPr sz="800">
                        <a:latin typeface="Times New Roman"/>
                        <a:cs typeface="Times New Roman"/>
                      </a:endParaRPr>
                    </a:p>
                  </a:txBody>
                  <a:tcPr marL="0" marR="0" marT="0" marB="0">
                    <a:lnL w="12700">
                      <a:solidFill>
                        <a:srgbClr val="D4D4D4"/>
                      </a:solidFill>
                      <a:prstDash val="solid"/>
                    </a:lnL>
                    <a:lnR w="12700">
                      <a:solidFill>
                        <a:srgbClr val="D4D4D4"/>
                      </a:solidFill>
                      <a:prstDash val="solid"/>
                    </a:lnR>
                    <a:lnT w="12700">
                      <a:solidFill>
                        <a:srgbClr val="D4D4D4"/>
                      </a:solidFill>
                      <a:prstDash val="solid"/>
                    </a:lnT>
                    <a:lnB w="12700">
                      <a:solidFill>
                        <a:srgbClr val="D4D4D4"/>
                      </a:solidFill>
                      <a:prstDash val="solid"/>
                    </a:lnB>
                    <a:solidFill>
                      <a:srgbClr val="256394"/>
                    </a:solidFill>
                  </a:tcPr>
                </a:tc>
                <a:extLst>
                  <a:ext uri="{0D108BD9-81ED-4DB2-BD59-A6C34878D82A}">
                    <a16:rowId xmlns:a16="http://schemas.microsoft.com/office/drawing/2014/main" val="10000"/>
                  </a:ext>
                </a:extLst>
              </a:tr>
              <a:tr h="157593">
                <a:tc>
                  <a:txBody>
                    <a:bodyPr/>
                    <a:lstStyle/>
                    <a:p>
                      <a:pPr>
                        <a:lnSpc>
                          <a:spcPct val="100000"/>
                        </a:lnSpc>
                      </a:pPr>
                      <a:endParaRPr sz="900">
                        <a:latin typeface="Times New Roman"/>
                        <a:cs typeface="Times New Roman"/>
                      </a:endParaRPr>
                    </a:p>
                  </a:txBody>
                  <a:tcPr marL="0" marR="0" marT="0" marB="0">
                    <a:lnL w="12700">
                      <a:solidFill>
                        <a:srgbClr val="D4D4D4"/>
                      </a:solidFill>
                      <a:prstDash val="solid"/>
                    </a:lnL>
                    <a:lnR w="12700">
                      <a:solidFill>
                        <a:srgbClr val="D4D4D4"/>
                      </a:solidFill>
                      <a:prstDash val="solid"/>
                    </a:lnR>
                    <a:lnT w="12700">
                      <a:solidFill>
                        <a:srgbClr val="D4D4D4"/>
                      </a:solidFill>
                      <a:prstDash val="solid"/>
                    </a:lnT>
                    <a:lnB w="12700">
                      <a:solidFill>
                        <a:srgbClr val="D4D4D4"/>
                      </a:solidFill>
                      <a:prstDash val="solid"/>
                    </a:lnB>
                    <a:solidFill>
                      <a:srgbClr val="256394"/>
                    </a:solidFill>
                  </a:tcPr>
                </a:tc>
                <a:extLst>
                  <a:ext uri="{0D108BD9-81ED-4DB2-BD59-A6C34878D82A}">
                    <a16:rowId xmlns:a16="http://schemas.microsoft.com/office/drawing/2014/main" val="10001"/>
                  </a:ext>
                </a:extLst>
              </a:tr>
              <a:tr h="141071">
                <a:tc>
                  <a:txBody>
                    <a:bodyPr/>
                    <a:lstStyle/>
                    <a:p>
                      <a:pPr>
                        <a:lnSpc>
                          <a:spcPct val="100000"/>
                        </a:lnSpc>
                      </a:pPr>
                      <a:endParaRPr sz="700">
                        <a:latin typeface="Times New Roman"/>
                        <a:cs typeface="Times New Roman"/>
                      </a:endParaRPr>
                    </a:p>
                  </a:txBody>
                  <a:tcPr marL="0" marR="0" marT="0" marB="0">
                    <a:lnL w="12700">
                      <a:solidFill>
                        <a:srgbClr val="D4D4D4"/>
                      </a:solidFill>
                      <a:prstDash val="solid"/>
                    </a:lnL>
                    <a:lnR w="12700">
                      <a:solidFill>
                        <a:srgbClr val="D4D4D4"/>
                      </a:solidFill>
                      <a:prstDash val="solid"/>
                    </a:lnR>
                    <a:lnT w="12700">
                      <a:solidFill>
                        <a:srgbClr val="D4D4D4"/>
                      </a:solidFill>
                      <a:prstDash val="solid"/>
                    </a:lnT>
                    <a:lnB w="12700">
                      <a:solidFill>
                        <a:srgbClr val="D4D4D4"/>
                      </a:solidFill>
                      <a:prstDash val="solid"/>
                    </a:lnB>
                    <a:solidFill>
                      <a:srgbClr val="256394"/>
                    </a:solidFill>
                  </a:tcPr>
                </a:tc>
                <a:extLst>
                  <a:ext uri="{0D108BD9-81ED-4DB2-BD59-A6C34878D82A}">
                    <a16:rowId xmlns:a16="http://schemas.microsoft.com/office/drawing/2014/main" val="10002"/>
                  </a:ext>
                </a:extLst>
              </a:tr>
            </a:tbl>
          </a:graphicData>
        </a:graphic>
      </p:graphicFrame>
      <p:sp>
        <p:nvSpPr>
          <p:cNvPr id="130071" name="object 15">
            <a:extLst>
              <a:ext uri="{FF2B5EF4-FFF2-40B4-BE49-F238E27FC236}">
                <a16:creationId xmlns:a16="http://schemas.microsoft.com/office/drawing/2014/main" id="{712D47B1-1698-4EC6-A7A0-6C6CAD66203E}"/>
              </a:ext>
            </a:extLst>
          </p:cNvPr>
          <p:cNvSpPr>
            <a:spLocks/>
          </p:cNvSpPr>
          <p:nvPr/>
        </p:nvSpPr>
        <p:spPr bwMode="auto">
          <a:xfrm>
            <a:off x="9275763" y="4087813"/>
            <a:ext cx="1360487" cy="1162050"/>
          </a:xfrm>
          <a:custGeom>
            <a:avLst/>
            <a:gdLst>
              <a:gd name="T0" fmla="*/ 1070711 w 1360170"/>
              <a:gd name="T1" fmla="*/ 0 h 1162050"/>
              <a:gd name="T2" fmla="*/ 290789 w 1360170"/>
              <a:gd name="T3" fmla="*/ 0 h 1162050"/>
              <a:gd name="T4" fmla="*/ 0 w 1360170"/>
              <a:gd name="T5" fmla="*/ 580898 h 1162050"/>
              <a:gd name="T6" fmla="*/ 290789 w 1360170"/>
              <a:gd name="T7" fmla="*/ 1161923 h 1162050"/>
              <a:gd name="T8" fmla="*/ 1070711 w 1360170"/>
              <a:gd name="T9" fmla="*/ 1161923 h 1162050"/>
              <a:gd name="T10" fmla="*/ 1361500 w 1360170"/>
              <a:gd name="T11" fmla="*/ 580898 h 1162050"/>
              <a:gd name="T12" fmla="*/ 1070711 w 1360170"/>
              <a:gd name="T13" fmla="*/ 0 h 1162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60170" h="1162050">
                <a:moveTo>
                  <a:pt x="1069466" y="0"/>
                </a:moveTo>
                <a:lnTo>
                  <a:pt x="290449" y="0"/>
                </a:lnTo>
                <a:lnTo>
                  <a:pt x="0" y="580898"/>
                </a:lnTo>
                <a:lnTo>
                  <a:pt x="290449" y="1161923"/>
                </a:lnTo>
                <a:lnTo>
                  <a:pt x="1069466" y="1161923"/>
                </a:lnTo>
                <a:lnTo>
                  <a:pt x="1359915" y="580898"/>
                </a:lnTo>
                <a:lnTo>
                  <a:pt x="1069466" y="0"/>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0072" name="object 16">
            <a:extLst>
              <a:ext uri="{FF2B5EF4-FFF2-40B4-BE49-F238E27FC236}">
                <a16:creationId xmlns:a16="http://schemas.microsoft.com/office/drawing/2014/main" id="{25F723DE-7CDF-4B37-96D6-AD41252D4683}"/>
              </a:ext>
            </a:extLst>
          </p:cNvPr>
          <p:cNvSpPr>
            <a:spLocks/>
          </p:cNvSpPr>
          <p:nvPr/>
        </p:nvSpPr>
        <p:spPr bwMode="auto">
          <a:xfrm>
            <a:off x="9275763" y="4087813"/>
            <a:ext cx="1360487" cy="1162050"/>
          </a:xfrm>
          <a:custGeom>
            <a:avLst/>
            <a:gdLst>
              <a:gd name="T0" fmla="*/ 0 w 1360170"/>
              <a:gd name="T1" fmla="*/ 580898 h 1162050"/>
              <a:gd name="T2" fmla="*/ 290789 w 1360170"/>
              <a:gd name="T3" fmla="*/ 0 h 1162050"/>
              <a:gd name="T4" fmla="*/ 1070711 w 1360170"/>
              <a:gd name="T5" fmla="*/ 0 h 1162050"/>
              <a:gd name="T6" fmla="*/ 1361500 w 1360170"/>
              <a:gd name="T7" fmla="*/ 580898 h 1162050"/>
              <a:gd name="T8" fmla="*/ 1070711 w 1360170"/>
              <a:gd name="T9" fmla="*/ 1161923 h 1162050"/>
              <a:gd name="T10" fmla="*/ 290789 w 1360170"/>
              <a:gd name="T11" fmla="*/ 1161923 h 1162050"/>
              <a:gd name="T12" fmla="*/ 0 w 1360170"/>
              <a:gd name="T13" fmla="*/ 580898 h 1162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60170" h="1162050">
                <a:moveTo>
                  <a:pt x="0" y="580898"/>
                </a:moveTo>
                <a:lnTo>
                  <a:pt x="290449" y="0"/>
                </a:lnTo>
                <a:lnTo>
                  <a:pt x="1069466" y="0"/>
                </a:lnTo>
                <a:lnTo>
                  <a:pt x="1359915" y="580898"/>
                </a:lnTo>
                <a:lnTo>
                  <a:pt x="1069466" y="1161923"/>
                </a:lnTo>
                <a:lnTo>
                  <a:pt x="290449" y="1161923"/>
                </a:lnTo>
                <a:lnTo>
                  <a:pt x="0" y="580898"/>
                </a:lnTo>
                <a:close/>
              </a:path>
            </a:pathLst>
          </a:custGeom>
          <a:noFill/>
          <a:ln w="12700">
            <a:solidFill>
              <a:srgbClr val="D4D4D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0073" name="object 17">
            <a:extLst>
              <a:ext uri="{FF2B5EF4-FFF2-40B4-BE49-F238E27FC236}">
                <a16:creationId xmlns:a16="http://schemas.microsoft.com/office/drawing/2014/main" id="{1582B056-EBA8-4060-B448-9DA62F2CD416}"/>
              </a:ext>
            </a:extLst>
          </p:cNvPr>
          <p:cNvSpPr>
            <a:spLocks/>
          </p:cNvSpPr>
          <p:nvPr/>
        </p:nvSpPr>
        <p:spPr bwMode="auto">
          <a:xfrm>
            <a:off x="9691688" y="4800600"/>
            <a:ext cx="527050" cy="363538"/>
          </a:xfrm>
          <a:custGeom>
            <a:avLst/>
            <a:gdLst>
              <a:gd name="T0" fmla="*/ 0 w 526415"/>
              <a:gd name="T1" fmla="*/ 0 h 363220"/>
              <a:gd name="T2" fmla="*/ 0 w 526415"/>
              <a:gd name="T3" fmla="*/ 312641 h 363220"/>
              <a:gd name="T4" fmla="*/ 9448 w 526415"/>
              <a:gd name="T5" fmla="*/ 326463 h 363220"/>
              <a:gd name="T6" fmla="*/ 77490 w 526415"/>
              <a:gd name="T7" fmla="*/ 349426 h 363220"/>
              <a:gd name="T8" fmla="*/ 131042 w 526415"/>
              <a:gd name="T9" fmla="*/ 357571 h 363220"/>
              <a:gd name="T10" fmla="*/ 194254 w 526415"/>
              <a:gd name="T11" fmla="*/ 362823 h 363220"/>
              <a:gd name="T12" fmla="*/ 264607 w 526415"/>
              <a:gd name="T13" fmla="*/ 364685 h 363220"/>
              <a:gd name="T14" fmla="*/ 334960 w 526415"/>
              <a:gd name="T15" fmla="*/ 362823 h 363220"/>
              <a:gd name="T16" fmla="*/ 398172 w 526415"/>
              <a:gd name="T17" fmla="*/ 357571 h 363220"/>
              <a:gd name="T18" fmla="*/ 451723 w 526415"/>
              <a:gd name="T19" fmla="*/ 349426 h 363220"/>
              <a:gd name="T20" fmla="*/ 493093 w 526415"/>
              <a:gd name="T21" fmla="*/ 338889 h 363220"/>
              <a:gd name="T22" fmla="*/ 529215 w 526415"/>
              <a:gd name="T23" fmla="*/ 312641 h 363220"/>
              <a:gd name="T24" fmla="*/ 529215 w 526415"/>
              <a:gd name="T25" fmla="*/ 52042 h 363220"/>
              <a:gd name="T26" fmla="*/ 264607 w 526415"/>
              <a:gd name="T27" fmla="*/ 52042 h 363220"/>
              <a:gd name="T28" fmla="*/ 194254 w 526415"/>
              <a:gd name="T29" fmla="*/ 50190 h 363220"/>
              <a:gd name="T30" fmla="*/ 131042 w 526415"/>
              <a:gd name="T31" fmla="*/ 44955 h 363220"/>
              <a:gd name="T32" fmla="*/ 77490 w 526415"/>
              <a:gd name="T33" fmla="*/ 36831 h 363220"/>
              <a:gd name="T34" fmla="*/ 36119 w 526415"/>
              <a:gd name="T35" fmla="*/ 26305 h 363220"/>
              <a:gd name="T36" fmla="*/ 9448 w 526415"/>
              <a:gd name="T37" fmla="*/ 13864 h 363220"/>
              <a:gd name="T38" fmla="*/ 0 w 526415"/>
              <a:gd name="T39" fmla="*/ 0 h 363220"/>
              <a:gd name="T40" fmla="*/ 529215 w 526415"/>
              <a:gd name="T41" fmla="*/ 0 h 363220"/>
              <a:gd name="T42" fmla="*/ 493093 w 526415"/>
              <a:gd name="T43" fmla="*/ 26305 h 363220"/>
              <a:gd name="T44" fmla="*/ 451723 w 526415"/>
              <a:gd name="T45" fmla="*/ 36831 h 363220"/>
              <a:gd name="T46" fmla="*/ 398172 w 526415"/>
              <a:gd name="T47" fmla="*/ 44955 h 363220"/>
              <a:gd name="T48" fmla="*/ 334960 w 526415"/>
              <a:gd name="T49" fmla="*/ 50190 h 363220"/>
              <a:gd name="T50" fmla="*/ 264607 w 526415"/>
              <a:gd name="T51" fmla="*/ 52042 h 363220"/>
              <a:gd name="T52" fmla="*/ 529215 w 526415"/>
              <a:gd name="T53" fmla="*/ 52042 h 363220"/>
              <a:gd name="T54" fmla="*/ 529215 w 526415"/>
              <a:gd name="T55" fmla="*/ 0 h 36322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26415" h="363220">
                <a:moveTo>
                  <a:pt x="0" y="0"/>
                </a:moveTo>
                <a:lnTo>
                  <a:pt x="0" y="311276"/>
                </a:lnTo>
                <a:lnTo>
                  <a:pt x="9393" y="325037"/>
                </a:lnTo>
                <a:lnTo>
                  <a:pt x="77025" y="347900"/>
                </a:lnTo>
                <a:lnTo>
                  <a:pt x="130254" y="356009"/>
                </a:lnTo>
                <a:lnTo>
                  <a:pt x="193087" y="361239"/>
                </a:lnTo>
                <a:lnTo>
                  <a:pt x="263017" y="363093"/>
                </a:lnTo>
                <a:lnTo>
                  <a:pt x="332946" y="361239"/>
                </a:lnTo>
                <a:lnTo>
                  <a:pt x="395779" y="356009"/>
                </a:lnTo>
                <a:lnTo>
                  <a:pt x="449008" y="347900"/>
                </a:lnTo>
                <a:lnTo>
                  <a:pt x="490130" y="337410"/>
                </a:lnTo>
                <a:lnTo>
                  <a:pt x="526034" y="311276"/>
                </a:lnTo>
                <a:lnTo>
                  <a:pt x="526034" y="51816"/>
                </a:lnTo>
                <a:lnTo>
                  <a:pt x="263017" y="51816"/>
                </a:lnTo>
                <a:lnTo>
                  <a:pt x="193087" y="49970"/>
                </a:lnTo>
                <a:lnTo>
                  <a:pt x="130254" y="44760"/>
                </a:lnTo>
                <a:lnTo>
                  <a:pt x="77025" y="36671"/>
                </a:lnTo>
                <a:lnTo>
                  <a:pt x="35903" y="26190"/>
                </a:lnTo>
                <a:lnTo>
                  <a:pt x="9393" y="13804"/>
                </a:lnTo>
                <a:lnTo>
                  <a:pt x="0" y="0"/>
                </a:lnTo>
                <a:close/>
              </a:path>
              <a:path w="526415" h="363220">
                <a:moveTo>
                  <a:pt x="526034" y="0"/>
                </a:moveTo>
                <a:lnTo>
                  <a:pt x="490130" y="26190"/>
                </a:lnTo>
                <a:lnTo>
                  <a:pt x="449008" y="36671"/>
                </a:lnTo>
                <a:lnTo>
                  <a:pt x="395779" y="44760"/>
                </a:lnTo>
                <a:lnTo>
                  <a:pt x="332946" y="49970"/>
                </a:lnTo>
                <a:lnTo>
                  <a:pt x="263017" y="51816"/>
                </a:lnTo>
                <a:lnTo>
                  <a:pt x="526034" y="51816"/>
                </a:lnTo>
                <a:lnTo>
                  <a:pt x="526034" y="0"/>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0074" name="object 18">
            <a:extLst>
              <a:ext uri="{FF2B5EF4-FFF2-40B4-BE49-F238E27FC236}">
                <a16:creationId xmlns:a16="http://schemas.microsoft.com/office/drawing/2014/main" id="{61E62E59-0436-45C8-B7A7-674F12FAD548}"/>
              </a:ext>
            </a:extLst>
          </p:cNvPr>
          <p:cNvSpPr>
            <a:spLocks/>
          </p:cNvSpPr>
          <p:nvPr/>
        </p:nvSpPr>
        <p:spPr bwMode="auto">
          <a:xfrm>
            <a:off x="9691688" y="4748213"/>
            <a:ext cx="527050" cy="104775"/>
          </a:xfrm>
          <a:custGeom>
            <a:avLst/>
            <a:gdLst>
              <a:gd name="T0" fmla="*/ 264607 w 526415"/>
              <a:gd name="T1" fmla="*/ 0 h 104139"/>
              <a:gd name="T2" fmla="*/ 194254 w 526415"/>
              <a:gd name="T3" fmla="*/ 1911 h 104139"/>
              <a:gd name="T4" fmla="*/ 131042 w 526415"/>
              <a:gd name="T5" fmla="*/ 7307 h 104139"/>
              <a:gd name="T6" fmla="*/ 77490 w 526415"/>
              <a:gd name="T7" fmla="*/ 15678 h 104139"/>
              <a:gd name="T8" fmla="*/ 36119 w 526415"/>
              <a:gd name="T9" fmla="*/ 26514 h 104139"/>
              <a:gd name="T10" fmla="*/ 0 w 526415"/>
              <a:gd name="T11" fmla="*/ 53548 h 104139"/>
              <a:gd name="T12" fmla="*/ 9448 w 526415"/>
              <a:gd name="T13" fmla="*/ 67779 h 104139"/>
              <a:gd name="T14" fmla="*/ 77490 w 526415"/>
              <a:gd name="T15" fmla="*/ 91353 h 104139"/>
              <a:gd name="T16" fmla="*/ 131042 w 526415"/>
              <a:gd name="T17" fmla="*/ 99692 h 104139"/>
              <a:gd name="T18" fmla="*/ 194254 w 526415"/>
              <a:gd name="T19" fmla="*/ 105063 h 104139"/>
              <a:gd name="T20" fmla="*/ 264607 w 526415"/>
              <a:gd name="T21" fmla="*/ 106966 h 104139"/>
              <a:gd name="T22" fmla="*/ 334960 w 526415"/>
              <a:gd name="T23" fmla="*/ 105063 h 104139"/>
              <a:gd name="T24" fmla="*/ 398172 w 526415"/>
              <a:gd name="T25" fmla="*/ 99692 h 104139"/>
              <a:gd name="T26" fmla="*/ 451723 w 526415"/>
              <a:gd name="T27" fmla="*/ 91353 h 104139"/>
              <a:gd name="T28" fmla="*/ 493093 w 526415"/>
              <a:gd name="T29" fmla="*/ 80548 h 104139"/>
              <a:gd name="T30" fmla="*/ 529215 w 526415"/>
              <a:gd name="T31" fmla="*/ 53548 h 104139"/>
              <a:gd name="T32" fmla="*/ 519763 w 526415"/>
              <a:gd name="T33" fmla="*/ 39308 h 104139"/>
              <a:gd name="T34" fmla="*/ 451723 w 526415"/>
              <a:gd name="T35" fmla="*/ 15678 h 104139"/>
              <a:gd name="T36" fmla="*/ 398172 w 526415"/>
              <a:gd name="T37" fmla="*/ 7307 h 104139"/>
              <a:gd name="T38" fmla="*/ 334960 w 526415"/>
              <a:gd name="T39" fmla="*/ 1911 h 104139"/>
              <a:gd name="T40" fmla="*/ 264607 w 526415"/>
              <a:gd name="T41" fmla="*/ 0 h 1041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26415" h="104139">
                <a:moveTo>
                  <a:pt x="263017" y="0"/>
                </a:moveTo>
                <a:lnTo>
                  <a:pt x="193087" y="1854"/>
                </a:lnTo>
                <a:lnTo>
                  <a:pt x="130254" y="7088"/>
                </a:lnTo>
                <a:lnTo>
                  <a:pt x="77025" y="15208"/>
                </a:lnTo>
                <a:lnTo>
                  <a:pt x="35903" y="25719"/>
                </a:lnTo>
                <a:lnTo>
                  <a:pt x="0" y="51943"/>
                </a:lnTo>
                <a:lnTo>
                  <a:pt x="9393" y="65747"/>
                </a:lnTo>
                <a:lnTo>
                  <a:pt x="77025" y="88614"/>
                </a:lnTo>
                <a:lnTo>
                  <a:pt x="130254" y="96703"/>
                </a:lnTo>
                <a:lnTo>
                  <a:pt x="193087" y="101913"/>
                </a:lnTo>
                <a:lnTo>
                  <a:pt x="263017" y="103759"/>
                </a:lnTo>
                <a:lnTo>
                  <a:pt x="332946" y="101913"/>
                </a:lnTo>
                <a:lnTo>
                  <a:pt x="395779" y="96703"/>
                </a:lnTo>
                <a:lnTo>
                  <a:pt x="449008" y="88614"/>
                </a:lnTo>
                <a:lnTo>
                  <a:pt x="490130" y="78133"/>
                </a:lnTo>
                <a:lnTo>
                  <a:pt x="526034" y="51943"/>
                </a:lnTo>
                <a:lnTo>
                  <a:pt x="516640" y="38129"/>
                </a:lnTo>
                <a:lnTo>
                  <a:pt x="449008" y="15208"/>
                </a:lnTo>
                <a:lnTo>
                  <a:pt x="395779" y="7088"/>
                </a:lnTo>
                <a:lnTo>
                  <a:pt x="332946" y="1854"/>
                </a:lnTo>
                <a:lnTo>
                  <a:pt x="263017" y="0"/>
                </a:lnTo>
                <a:close/>
              </a:path>
            </a:pathLst>
          </a:custGeom>
          <a:solidFill>
            <a:srgbClr val="7CA1B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0075" name="object 19">
            <a:extLst>
              <a:ext uri="{FF2B5EF4-FFF2-40B4-BE49-F238E27FC236}">
                <a16:creationId xmlns:a16="http://schemas.microsoft.com/office/drawing/2014/main" id="{E4C7F8D1-4996-453E-99F5-9B091463C205}"/>
              </a:ext>
            </a:extLst>
          </p:cNvPr>
          <p:cNvSpPr>
            <a:spLocks/>
          </p:cNvSpPr>
          <p:nvPr/>
        </p:nvSpPr>
        <p:spPr bwMode="auto">
          <a:xfrm>
            <a:off x="9691688" y="4748213"/>
            <a:ext cx="527050" cy="104775"/>
          </a:xfrm>
          <a:custGeom>
            <a:avLst/>
            <a:gdLst>
              <a:gd name="T0" fmla="*/ 529215 w 526415"/>
              <a:gd name="T1" fmla="*/ 53548 h 104139"/>
              <a:gd name="T2" fmla="*/ 493093 w 526415"/>
              <a:gd name="T3" fmla="*/ 80548 h 104139"/>
              <a:gd name="T4" fmla="*/ 451723 w 526415"/>
              <a:gd name="T5" fmla="*/ 91353 h 104139"/>
              <a:gd name="T6" fmla="*/ 398172 w 526415"/>
              <a:gd name="T7" fmla="*/ 99692 h 104139"/>
              <a:gd name="T8" fmla="*/ 334960 w 526415"/>
              <a:gd name="T9" fmla="*/ 105063 h 104139"/>
              <a:gd name="T10" fmla="*/ 264607 w 526415"/>
              <a:gd name="T11" fmla="*/ 106966 h 104139"/>
              <a:gd name="T12" fmla="*/ 194254 w 526415"/>
              <a:gd name="T13" fmla="*/ 105063 h 104139"/>
              <a:gd name="T14" fmla="*/ 131042 w 526415"/>
              <a:gd name="T15" fmla="*/ 99692 h 104139"/>
              <a:gd name="T16" fmla="*/ 77490 w 526415"/>
              <a:gd name="T17" fmla="*/ 91353 h 104139"/>
              <a:gd name="T18" fmla="*/ 36119 w 526415"/>
              <a:gd name="T19" fmla="*/ 80548 h 104139"/>
              <a:gd name="T20" fmla="*/ 0 w 526415"/>
              <a:gd name="T21" fmla="*/ 53548 h 104139"/>
              <a:gd name="T22" fmla="*/ 9448 w 526415"/>
              <a:gd name="T23" fmla="*/ 39308 h 104139"/>
              <a:gd name="T24" fmla="*/ 77490 w 526415"/>
              <a:gd name="T25" fmla="*/ 15678 h 104139"/>
              <a:gd name="T26" fmla="*/ 131042 w 526415"/>
              <a:gd name="T27" fmla="*/ 7307 h 104139"/>
              <a:gd name="T28" fmla="*/ 194254 w 526415"/>
              <a:gd name="T29" fmla="*/ 1911 h 104139"/>
              <a:gd name="T30" fmla="*/ 264607 w 526415"/>
              <a:gd name="T31" fmla="*/ 0 h 104139"/>
              <a:gd name="T32" fmla="*/ 334960 w 526415"/>
              <a:gd name="T33" fmla="*/ 1911 h 104139"/>
              <a:gd name="T34" fmla="*/ 398172 w 526415"/>
              <a:gd name="T35" fmla="*/ 7307 h 104139"/>
              <a:gd name="T36" fmla="*/ 451723 w 526415"/>
              <a:gd name="T37" fmla="*/ 15678 h 104139"/>
              <a:gd name="T38" fmla="*/ 493093 w 526415"/>
              <a:gd name="T39" fmla="*/ 26514 h 104139"/>
              <a:gd name="T40" fmla="*/ 529215 w 526415"/>
              <a:gd name="T41" fmla="*/ 53548 h 1041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26415" h="104139">
                <a:moveTo>
                  <a:pt x="526034" y="51943"/>
                </a:moveTo>
                <a:lnTo>
                  <a:pt x="490130" y="78133"/>
                </a:lnTo>
                <a:lnTo>
                  <a:pt x="449008" y="88614"/>
                </a:lnTo>
                <a:lnTo>
                  <a:pt x="395779" y="96703"/>
                </a:lnTo>
                <a:lnTo>
                  <a:pt x="332946" y="101913"/>
                </a:lnTo>
                <a:lnTo>
                  <a:pt x="263017" y="103759"/>
                </a:lnTo>
                <a:lnTo>
                  <a:pt x="193087" y="101913"/>
                </a:lnTo>
                <a:lnTo>
                  <a:pt x="130254" y="96703"/>
                </a:lnTo>
                <a:lnTo>
                  <a:pt x="77025" y="88614"/>
                </a:lnTo>
                <a:lnTo>
                  <a:pt x="35903" y="78133"/>
                </a:lnTo>
                <a:lnTo>
                  <a:pt x="0" y="51943"/>
                </a:lnTo>
                <a:lnTo>
                  <a:pt x="9393" y="38129"/>
                </a:lnTo>
                <a:lnTo>
                  <a:pt x="77025" y="15208"/>
                </a:lnTo>
                <a:lnTo>
                  <a:pt x="130254" y="7088"/>
                </a:lnTo>
                <a:lnTo>
                  <a:pt x="193087" y="1854"/>
                </a:lnTo>
                <a:lnTo>
                  <a:pt x="263017" y="0"/>
                </a:lnTo>
                <a:lnTo>
                  <a:pt x="332946" y="1854"/>
                </a:lnTo>
                <a:lnTo>
                  <a:pt x="395779" y="7088"/>
                </a:lnTo>
                <a:lnTo>
                  <a:pt x="449008" y="15208"/>
                </a:lnTo>
                <a:lnTo>
                  <a:pt x="490130" y="25719"/>
                </a:lnTo>
                <a:lnTo>
                  <a:pt x="526034" y="51943"/>
                </a:lnTo>
                <a:close/>
              </a:path>
            </a:pathLst>
          </a:custGeom>
          <a:noFill/>
          <a:ln w="12700">
            <a:solidFill>
              <a:srgbClr val="D4D4D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0076" name="object 20">
            <a:extLst>
              <a:ext uri="{FF2B5EF4-FFF2-40B4-BE49-F238E27FC236}">
                <a16:creationId xmlns:a16="http://schemas.microsoft.com/office/drawing/2014/main" id="{DB80631B-D7FB-4758-9EFF-1E4A22C86BFE}"/>
              </a:ext>
            </a:extLst>
          </p:cNvPr>
          <p:cNvSpPr>
            <a:spLocks/>
          </p:cNvSpPr>
          <p:nvPr/>
        </p:nvSpPr>
        <p:spPr bwMode="auto">
          <a:xfrm>
            <a:off x="9691688" y="4800600"/>
            <a:ext cx="527050" cy="363538"/>
          </a:xfrm>
          <a:custGeom>
            <a:avLst/>
            <a:gdLst>
              <a:gd name="T0" fmla="*/ 529215 w 526415"/>
              <a:gd name="T1" fmla="*/ 0 h 363220"/>
              <a:gd name="T2" fmla="*/ 529215 w 526415"/>
              <a:gd name="T3" fmla="*/ 312641 h 363220"/>
              <a:gd name="T4" fmla="*/ 519763 w 526415"/>
              <a:gd name="T5" fmla="*/ 326463 h 363220"/>
              <a:gd name="T6" fmla="*/ 451723 w 526415"/>
              <a:gd name="T7" fmla="*/ 349426 h 363220"/>
              <a:gd name="T8" fmla="*/ 398172 w 526415"/>
              <a:gd name="T9" fmla="*/ 357571 h 363220"/>
              <a:gd name="T10" fmla="*/ 334960 w 526415"/>
              <a:gd name="T11" fmla="*/ 362823 h 363220"/>
              <a:gd name="T12" fmla="*/ 264607 w 526415"/>
              <a:gd name="T13" fmla="*/ 364685 h 363220"/>
              <a:gd name="T14" fmla="*/ 194254 w 526415"/>
              <a:gd name="T15" fmla="*/ 362823 h 363220"/>
              <a:gd name="T16" fmla="*/ 131042 w 526415"/>
              <a:gd name="T17" fmla="*/ 357571 h 363220"/>
              <a:gd name="T18" fmla="*/ 77490 w 526415"/>
              <a:gd name="T19" fmla="*/ 349426 h 363220"/>
              <a:gd name="T20" fmla="*/ 36119 w 526415"/>
              <a:gd name="T21" fmla="*/ 338889 h 363220"/>
              <a:gd name="T22" fmla="*/ 0 w 526415"/>
              <a:gd name="T23" fmla="*/ 312641 h 363220"/>
              <a:gd name="T24" fmla="*/ 0 w 526415"/>
              <a:gd name="T25" fmla="*/ 0 h 3632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26415" h="363220">
                <a:moveTo>
                  <a:pt x="526034" y="0"/>
                </a:moveTo>
                <a:lnTo>
                  <a:pt x="526034" y="311276"/>
                </a:lnTo>
                <a:lnTo>
                  <a:pt x="516640" y="325037"/>
                </a:lnTo>
                <a:lnTo>
                  <a:pt x="449008" y="347900"/>
                </a:lnTo>
                <a:lnTo>
                  <a:pt x="395779" y="356009"/>
                </a:lnTo>
                <a:lnTo>
                  <a:pt x="332946" y="361239"/>
                </a:lnTo>
                <a:lnTo>
                  <a:pt x="263017" y="363093"/>
                </a:lnTo>
                <a:lnTo>
                  <a:pt x="193087" y="361239"/>
                </a:lnTo>
                <a:lnTo>
                  <a:pt x="130254" y="356009"/>
                </a:lnTo>
                <a:lnTo>
                  <a:pt x="77025" y="347900"/>
                </a:lnTo>
                <a:lnTo>
                  <a:pt x="35903" y="337410"/>
                </a:lnTo>
                <a:lnTo>
                  <a:pt x="0" y="311276"/>
                </a:lnTo>
                <a:lnTo>
                  <a:pt x="0" y="0"/>
                </a:lnTo>
              </a:path>
            </a:pathLst>
          </a:custGeom>
          <a:noFill/>
          <a:ln w="12700">
            <a:solidFill>
              <a:srgbClr val="D4D4D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0077" name="object 21">
            <a:extLst>
              <a:ext uri="{FF2B5EF4-FFF2-40B4-BE49-F238E27FC236}">
                <a16:creationId xmlns:a16="http://schemas.microsoft.com/office/drawing/2014/main" id="{A5CAAA9F-8952-46EB-9114-9E6EB26EF6FD}"/>
              </a:ext>
            </a:extLst>
          </p:cNvPr>
          <p:cNvSpPr>
            <a:spLocks/>
          </p:cNvSpPr>
          <p:nvPr/>
        </p:nvSpPr>
        <p:spPr bwMode="auto">
          <a:xfrm>
            <a:off x="9585325" y="4240213"/>
            <a:ext cx="739775" cy="130175"/>
          </a:xfrm>
          <a:custGeom>
            <a:avLst/>
            <a:gdLst>
              <a:gd name="T0" fmla="*/ 0 w 739775"/>
              <a:gd name="T1" fmla="*/ 129705 h 130175"/>
              <a:gd name="T2" fmla="*/ 739533 w 739775"/>
              <a:gd name="T3" fmla="*/ 129705 h 130175"/>
              <a:gd name="T4" fmla="*/ 739533 w 739775"/>
              <a:gd name="T5" fmla="*/ 0 h 130175"/>
              <a:gd name="T6" fmla="*/ 0 w 739775"/>
              <a:gd name="T7" fmla="*/ 0 h 130175"/>
              <a:gd name="T8" fmla="*/ 0 w 739775"/>
              <a:gd name="T9" fmla="*/ 129705 h 130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9775" h="130175">
                <a:moveTo>
                  <a:pt x="0" y="129705"/>
                </a:moveTo>
                <a:lnTo>
                  <a:pt x="739533" y="129705"/>
                </a:lnTo>
                <a:lnTo>
                  <a:pt x="739533" y="0"/>
                </a:lnTo>
                <a:lnTo>
                  <a:pt x="0" y="0"/>
                </a:lnTo>
                <a:lnTo>
                  <a:pt x="0" y="129705"/>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0078" name="object 22">
            <a:extLst>
              <a:ext uri="{FF2B5EF4-FFF2-40B4-BE49-F238E27FC236}">
                <a16:creationId xmlns:a16="http://schemas.microsoft.com/office/drawing/2014/main" id="{9248C9A0-15BF-4063-B01F-AA95B8C65120}"/>
              </a:ext>
            </a:extLst>
          </p:cNvPr>
          <p:cNvSpPr>
            <a:spLocks/>
          </p:cNvSpPr>
          <p:nvPr/>
        </p:nvSpPr>
        <p:spPr bwMode="auto">
          <a:xfrm>
            <a:off x="9582150" y="4398963"/>
            <a:ext cx="747713" cy="131762"/>
          </a:xfrm>
          <a:custGeom>
            <a:avLst/>
            <a:gdLst>
              <a:gd name="T0" fmla="*/ 0 w 748029"/>
              <a:gd name="T1" fmla="*/ 130164 h 132079"/>
              <a:gd name="T2" fmla="*/ 746198 w 748029"/>
              <a:gd name="T3" fmla="*/ 130164 h 132079"/>
              <a:gd name="T4" fmla="*/ 746198 w 748029"/>
              <a:gd name="T5" fmla="*/ 0 h 132079"/>
              <a:gd name="T6" fmla="*/ 0 w 748029"/>
              <a:gd name="T7" fmla="*/ 0 h 132079"/>
              <a:gd name="T8" fmla="*/ 0 w 748029"/>
              <a:gd name="T9" fmla="*/ 130164 h 1320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8029" h="132079">
                <a:moveTo>
                  <a:pt x="0" y="131737"/>
                </a:moveTo>
                <a:lnTo>
                  <a:pt x="747776" y="131737"/>
                </a:lnTo>
                <a:lnTo>
                  <a:pt x="747776" y="0"/>
                </a:lnTo>
                <a:lnTo>
                  <a:pt x="0" y="0"/>
                </a:lnTo>
                <a:lnTo>
                  <a:pt x="0" y="131737"/>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0079" name="object 23">
            <a:extLst>
              <a:ext uri="{FF2B5EF4-FFF2-40B4-BE49-F238E27FC236}">
                <a16:creationId xmlns:a16="http://schemas.microsoft.com/office/drawing/2014/main" id="{7A9EA81B-DCD3-40EC-AFA7-0175391EDFB9}"/>
              </a:ext>
            </a:extLst>
          </p:cNvPr>
          <p:cNvSpPr>
            <a:spLocks/>
          </p:cNvSpPr>
          <p:nvPr/>
        </p:nvSpPr>
        <p:spPr bwMode="auto">
          <a:xfrm>
            <a:off x="9585325" y="4552950"/>
            <a:ext cx="739775" cy="130175"/>
          </a:xfrm>
          <a:custGeom>
            <a:avLst/>
            <a:gdLst>
              <a:gd name="T0" fmla="*/ 0 w 739775"/>
              <a:gd name="T1" fmla="*/ 129705 h 130175"/>
              <a:gd name="T2" fmla="*/ 739533 w 739775"/>
              <a:gd name="T3" fmla="*/ 129705 h 130175"/>
              <a:gd name="T4" fmla="*/ 739533 w 739775"/>
              <a:gd name="T5" fmla="*/ 0 h 130175"/>
              <a:gd name="T6" fmla="*/ 0 w 739775"/>
              <a:gd name="T7" fmla="*/ 0 h 130175"/>
              <a:gd name="T8" fmla="*/ 0 w 739775"/>
              <a:gd name="T9" fmla="*/ 129705 h 130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9775" h="130175">
                <a:moveTo>
                  <a:pt x="0" y="129705"/>
                </a:moveTo>
                <a:lnTo>
                  <a:pt x="739533" y="129705"/>
                </a:lnTo>
                <a:lnTo>
                  <a:pt x="739533" y="0"/>
                </a:lnTo>
                <a:lnTo>
                  <a:pt x="0" y="0"/>
                </a:lnTo>
                <a:lnTo>
                  <a:pt x="0" y="129705"/>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graphicFrame>
        <p:nvGraphicFramePr>
          <p:cNvPr id="24" name="object 24">
            <a:extLst>
              <a:ext uri="{FF2B5EF4-FFF2-40B4-BE49-F238E27FC236}">
                <a16:creationId xmlns:a16="http://schemas.microsoft.com/office/drawing/2014/main" id="{2E2EF255-D5BB-4CE4-AAD1-B19891B9FAE8}"/>
              </a:ext>
            </a:extLst>
          </p:cNvPr>
          <p:cNvGraphicFramePr>
            <a:graphicFrameLocks noGrp="1"/>
          </p:cNvGraphicFramePr>
          <p:nvPr/>
        </p:nvGraphicFramePr>
        <p:xfrm>
          <a:off x="9577388" y="4233863"/>
          <a:ext cx="742950" cy="441325"/>
        </p:xfrm>
        <a:graphic>
          <a:graphicData uri="http://schemas.openxmlformats.org/drawingml/2006/table">
            <a:tbl>
              <a:tblPr firstRow="1" bandRow="1">
                <a:tableStyleId>{2D5ABB26-0587-4C30-8999-92F81FD0307C}</a:tableStyleId>
              </a:tblPr>
              <a:tblGrid>
                <a:gridCol w="742950">
                  <a:extLst>
                    <a:ext uri="{9D8B030D-6E8A-4147-A177-3AD203B41FA5}">
                      <a16:colId xmlns:a16="http://schemas.microsoft.com/office/drawing/2014/main" val="20000"/>
                    </a:ext>
                  </a:extLst>
                </a:gridCol>
              </a:tblGrid>
              <a:tr h="143304">
                <a:tc>
                  <a:txBody>
                    <a:bodyPr/>
                    <a:lstStyle/>
                    <a:p>
                      <a:pPr>
                        <a:lnSpc>
                          <a:spcPct val="100000"/>
                        </a:lnSpc>
                      </a:pPr>
                      <a:endParaRPr sz="800">
                        <a:latin typeface="Times New Roman"/>
                        <a:cs typeface="Times New Roman"/>
                      </a:endParaRPr>
                    </a:p>
                  </a:txBody>
                  <a:tcPr marL="0" marR="0" marT="0" marB="0">
                    <a:lnL w="12700">
                      <a:solidFill>
                        <a:srgbClr val="D4D4D4"/>
                      </a:solidFill>
                      <a:prstDash val="solid"/>
                    </a:lnL>
                    <a:lnR w="12700">
                      <a:solidFill>
                        <a:srgbClr val="D4D4D4"/>
                      </a:solidFill>
                      <a:prstDash val="solid"/>
                    </a:lnR>
                    <a:lnT w="12700">
                      <a:solidFill>
                        <a:srgbClr val="D4D4D4"/>
                      </a:solidFill>
                      <a:prstDash val="solid"/>
                    </a:lnT>
                    <a:lnB w="12700">
                      <a:solidFill>
                        <a:srgbClr val="D4D4D4"/>
                      </a:solidFill>
                      <a:prstDash val="solid"/>
                    </a:lnB>
                    <a:solidFill>
                      <a:srgbClr val="256394"/>
                    </a:solidFill>
                  </a:tcPr>
                </a:tc>
                <a:extLst>
                  <a:ext uri="{0D108BD9-81ED-4DB2-BD59-A6C34878D82A}">
                    <a16:rowId xmlns:a16="http://schemas.microsoft.com/office/drawing/2014/main" val="10000"/>
                  </a:ext>
                </a:extLst>
              </a:tr>
              <a:tr h="157254">
                <a:tc>
                  <a:txBody>
                    <a:bodyPr/>
                    <a:lstStyle/>
                    <a:p>
                      <a:pPr>
                        <a:lnSpc>
                          <a:spcPct val="100000"/>
                        </a:lnSpc>
                      </a:pPr>
                      <a:endParaRPr sz="900">
                        <a:latin typeface="Times New Roman"/>
                        <a:cs typeface="Times New Roman"/>
                      </a:endParaRPr>
                    </a:p>
                  </a:txBody>
                  <a:tcPr marL="0" marR="0" marT="0" marB="0">
                    <a:lnL w="12700">
                      <a:solidFill>
                        <a:srgbClr val="D4D4D4"/>
                      </a:solidFill>
                      <a:prstDash val="solid"/>
                    </a:lnL>
                    <a:lnR w="12700">
                      <a:solidFill>
                        <a:srgbClr val="D4D4D4"/>
                      </a:solidFill>
                      <a:prstDash val="solid"/>
                    </a:lnR>
                    <a:lnT w="12700">
                      <a:solidFill>
                        <a:srgbClr val="D4D4D4"/>
                      </a:solidFill>
                      <a:prstDash val="solid"/>
                    </a:lnT>
                    <a:lnB w="12700">
                      <a:solidFill>
                        <a:srgbClr val="D4D4D4"/>
                      </a:solidFill>
                      <a:prstDash val="solid"/>
                    </a:lnB>
                    <a:solidFill>
                      <a:srgbClr val="256394"/>
                    </a:solidFill>
                  </a:tcPr>
                </a:tc>
                <a:extLst>
                  <a:ext uri="{0D108BD9-81ED-4DB2-BD59-A6C34878D82A}">
                    <a16:rowId xmlns:a16="http://schemas.microsoft.com/office/drawing/2014/main" val="10001"/>
                  </a:ext>
                </a:extLst>
              </a:tr>
              <a:tr h="140767">
                <a:tc>
                  <a:txBody>
                    <a:bodyPr/>
                    <a:lstStyle/>
                    <a:p>
                      <a:pPr>
                        <a:lnSpc>
                          <a:spcPct val="100000"/>
                        </a:lnSpc>
                      </a:pPr>
                      <a:endParaRPr sz="700">
                        <a:latin typeface="Times New Roman"/>
                        <a:cs typeface="Times New Roman"/>
                      </a:endParaRPr>
                    </a:p>
                  </a:txBody>
                  <a:tcPr marL="0" marR="0" marT="0" marB="0">
                    <a:lnL w="12700">
                      <a:solidFill>
                        <a:srgbClr val="D4D4D4"/>
                      </a:solidFill>
                      <a:prstDash val="solid"/>
                    </a:lnL>
                    <a:lnR w="12700">
                      <a:solidFill>
                        <a:srgbClr val="D4D4D4"/>
                      </a:solidFill>
                      <a:prstDash val="solid"/>
                    </a:lnR>
                    <a:lnT w="12700">
                      <a:solidFill>
                        <a:srgbClr val="D4D4D4"/>
                      </a:solidFill>
                      <a:prstDash val="solid"/>
                    </a:lnT>
                    <a:lnB w="12700">
                      <a:solidFill>
                        <a:srgbClr val="D4D4D4"/>
                      </a:solidFill>
                      <a:prstDash val="solid"/>
                    </a:lnB>
                    <a:solidFill>
                      <a:srgbClr val="256394"/>
                    </a:solidFill>
                  </a:tcPr>
                </a:tc>
                <a:extLst>
                  <a:ext uri="{0D108BD9-81ED-4DB2-BD59-A6C34878D82A}">
                    <a16:rowId xmlns:a16="http://schemas.microsoft.com/office/drawing/2014/main" val="10002"/>
                  </a:ext>
                </a:extLst>
              </a:tr>
            </a:tbl>
          </a:graphicData>
        </a:graphic>
      </p:graphicFrame>
      <p:sp>
        <p:nvSpPr>
          <p:cNvPr id="130090" name="object 25">
            <a:extLst>
              <a:ext uri="{FF2B5EF4-FFF2-40B4-BE49-F238E27FC236}">
                <a16:creationId xmlns:a16="http://schemas.microsoft.com/office/drawing/2014/main" id="{FC26E631-C7D5-4828-B4CA-690AABE3B454}"/>
              </a:ext>
            </a:extLst>
          </p:cNvPr>
          <p:cNvSpPr>
            <a:spLocks/>
          </p:cNvSpPr>
          <p:nvPr/>
        </p:nvSpPr>
        <p:spPr bwMode="auto">
          <a:xfrm>
            <a:off x="8074025" y="4733925"/>
            <a:ext cx="1360488" cy="1162050"/>
          </a:xfrm>
          <a:custGeom>
            <a:avLst/>
            <a:gdLst>
              <a:gd name="T0" fmla="*/ 1070590 w 1360170"/>
              <a:gd name="T1" fmla="*/ 0 h 1162050"/>
              <a:gd name="T2" fmla="*/ 290789 w 1360170"/>
              <a:gd name="T3" fmla="*/ 0 h 1162050"/>
              <a:gd name="T4" fmla="*/ 0 w 1360170"/>
              <a:gd name="T5" fmla="*/ 581025 h 1162050"/>
              <a:gd name="T6" fmla="*/ 290789 w 1360170"/>
              <a:gd name="T7" fmla="*/ 1161999 h 1162050"/>
              <a:gd name="T8" fmla="*/ 1070590 w 1360170"/>
              <a:gd name="T9" fmla="*/ 1161999 h 1162050"/>
              <a:gd name="T10" fmla="*/ 1361379 w 1360170"/>
              <a:gd name="T11" fmla="*/ 581025 h 1162050"/>
              <a:gd name="T12" fmla="*/ 1070590 w 1360170"/>
              <a:gd name="T13" fmla="*/ 0 h 1162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60170" h="1162050">
                <a:moveTo>
                  <a:pt x="1069340" y="0"/>
                </a:moveTo>
                <a:lnTo>
                  <a:pt x="290449" y="0"/>
                </a:lnTo>
                <a:lnTo>
                  <a:pt x="0" y="581025"/>
                </a:lnTo>
                <a:lnTo>
                  <a:pt x="290449" y="1161999"/>
                </a:lnTo>
                <a:lnTo>
                  <a:pt x="1069340" y="1161999"/>
                </a:lnTo>
                <a:lnTo>
                  <a:pt x="1359789" y="581025"/>
                </a:lnTo>
                <a:lnTo>
                  <a:pt x="1069340" y="0"/>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0091" name="object 26">
            <a:extLst>
              <a:ext uri="{FF2B5EF4-FFF2-40B4-BE49-F238E27FC236}">
                <a16:creationId xmlns:a16="http://schemas.microsoft.com/office/drawing/2014/main" id="{EC3A7DC3-23EB-40AA-A06B-7A836F516694}"/>
              </a:ext>
            </a:extLst>
          </p:cNvPr>
          <p:cNvSpPr>
            <a:spLocks/>
          </p:cNvSpPr>
          <p:nvPr/>
        </p:nvSpPr>
        <p:spPr bwMode="auto">
          <a:xfrm>
            <a:off x="8074025" y="4733925"/>
            <a:ext cx="1360488" cy="1162050"/>
          </a:xfrm>
          <a:custGeom>
            <a:avLst/>
            <a:gdLst>
              <a:gd name="T0" fmla="*/ 0 w 1360170"/>
              <a:gd name="T1" fmla="*/ 581025 h 1162050"/>
              <a:gd name="T2" fmla="*/ 290789 w 1360170"/>
              <a:gd name="T3" fmla="*/ 0 h 1162050"/>
              <a:gd name="T4" fmla="*/ 1070590 w 1360170"/>
              <a:gd name="T5" fmla="*/ 0 h 1162050"/>
              <a:gd name="T6" fmla="*/ 1361379 w 1360170"/>
              <a:gd name="T7" fmla="*/ 581025 h 1162050"/>
              <a:gd name="T8" fmla="*/ 1070590 w 1360170"/>
              <a:gd name="T9" fmla="*/ 1161999 h 1162050"/>
              <a:gd name="T10" fmla="*/ 290789 w 1360170"/>
              <a:gd name="T11" fmla="*/ 1161999 h 1162050"/>
              <a:gd name="T12" fmla="*/ 0 w 1360170"/>
              <a:gd name="T13" fmla="*/ 581025 h 1162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60170" h="1162050">
                <a:moveTo>
                  <a:pt x="0" y="581025"/>
                </a:moveTo>
                <a:lnTo>
                  <a:pt x="290449" y="0"/>
                </a:lnTo>
                <a:lnTo>
                  <a:pt x="1069340" y="0"/>
                </a:lnTo>
                <a:lnTo>
                  <a:pt x="1359789" y="581025"/>
                </a:lnTo>
                <a:lnTo>
                  <a:pt x="1069340" y="1161999"/>
                </a:lnTo>
                <a:lnTo>
                  <a:pt x="290449" y="1161999"/>
                </a:lnTo>
                <a:lnTo>
                  <a:pt x="0" y="581025"/>
                </a:lnTo>
                <a:close/>
              </a:path>
            </a:pathLst>
          </a:custGeom>
          <a:noFill/>
          <a:ln w="12700">
            <a:solidFill>
              <a:srgbClr val="D4D4D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0092" name="object 27">
            <a:extLst>
              <a:ext uri="{FF2B5EF4-FFF2-40B4-BE49-F238E27FC236}">
                <a16:creationId xmlns:a16="http://schemas.microsoft.com/office/drawing/2014/main" id="{9201C7AA-0097-4FDB-85AD-3FC0C3360B06}"/>
              </a:ext>
            </a:extLst>
          </p:cNvPr>
          <p:cNvSpPr>
            <a:spLocks/>
          </p:cNvSpPr>
          <p:nvPr/>
        </p:nvSpPr>
        <p:spPr bwMode="auto">
          <a:xfrm>
            <a:off x="8491538" y="5446713"/>
            <a:ext cx="525462" cy="363537"/>
          </a:xfrm>
          <a:custGeom>
            <a:avLst/>
            <a:gdLst>
              <a:gd name="T0" fmla="*/ 0 w 526415"/>
              <a:gd name="T1" fmla="*/ 0 h 363220"/>
              <a:gd name="T2" fmla="*/ 0 w 526415"/>
              <a:gd name="T3" fmla="*/ 312574 h 363220"/>
              <a:gd name="T4" fmla="*/ 9317 w 526415"/>
              <a:gd name="T5" fmla="*/ 326425 h 363220"/>
              <a:gd name="T6" fmla="*/ 76392 w 526415"/>
              <a:gd name="T7" fmla="*/ 349418 h 363220"/>
              <a:gd name="T8" fmla="*/ 129173 w 526415"/>
              <a:gd name="T9" fmla="*/ 357566 h 363220"/>
              <a:gd name="T10" fmla="*/ 191461 w 526415"/>
              <a:gd name="T11" fmla="*/ 362818 h 363220"/>
              <a:gd name="T12" fmla="*/ 260770 w 526415"/>
              <a:gd name="T13" fmla="*/ 364679 h 363220"/>
              <a:gd name="T14" fmla="*/ 330024 w 526415"/>
              <a:gd name="T15" fmla="*/ 362818 h 363220"/>
              <a:gd name="T16" fmla="*/ 392279 w 526415"/>
              <a:gd name="T17" fmla="*/ 357566 h 363220"/>
              <a:gd name="T18" fmla="*/ 445036 w 526415"/>
              <a:gd name="T19" fmla="*/ 349418 h 363220"/>
              <a:gd name="T20" fmla="*/ 485808 w 526415"/>
              <a:gd name="T21" fmla="*/ 338871 h 363220"/>
              <a:gd name="T22" fmla="*/ 521414 w 526415"/>
              <a:gd name="T23" fmla="*/ 312574 h 363220"/>
              <a:gd name="T24" fmla="*/ 521414 w 526415"/>
              <a:gd name="T25" fmla="*/ 52040 h 363220"/>
              <a:gd name="T26" fmla="*/ 260770 w 526415"/>
              <a:gd name="T27" fmla="*/ 52040 h 363220"/>
              <a:gd name="T28" fmla="*/ 191461 w 526415"/>
              <a:gd name="T29" fmla="*/ 50182 h 363220"/>
              <a:gd name="T30" fmla="*/ 129173 w 526415"/>
              <a:gd name="T31" fmla="*/ 44927 h 363220"/>
              <a:gd name="T32" fmla="*/ 76392 w 526415"/>
              <a:gd name="T33" fmla="*/ 36783 h 363220"/>
              <a:gd name="T34" fmla="*/ 35611 w 526415"/>
              <a:gd name="T35" fmla="*/ 26248 h 363220"/>
              <a:gd name="T36" fmla="*/ 9317 w 526415"/>
              <a:gd name="T37" fmla="*/ 13820 h 363220"/>
              <a:gd name="T38" fmla="*/ 0 w 526415"/>
              <a:gd name="T39" fmla="*/ 0 h 363220"/>
              <a:gd name="T40" fmla="*/ 521414 w 526415"/>
              <a:gd name="T41" fmla="*/ 0 h 363220"/>
              <a:gd name="T42" fmla="*/ 485808 w 526415"/>
              <a:gd name="T43" fmla="*/ 26248 h 363220"/>
              <a:gd name="T44" fmla="*/ 445036 w 526415"/>
              <a:gd name="T45" fmla="*/ 36783 h 363220"/>
              <a:gd name="T46" fmla="*/ 392279 w 526415"/>
              <a:gd name="T47" fmla="*/ 44927 h 363220"/>
              <a:gd name="T48" fmla="*/ 330024 w 526415"/>
              <a:gd name="T49" fmla="*/ 50182 h 363220"/>
              <a:gd name="T50" fmla="*/ 260770 w 526415"/>
              <a:gd name="T51" fmla="*/ 52040 h 363220"/>
              <a:gd name="T52" fmla="*/ 521414 w 526415"/>
              <a:gd name="T53" fmla="*/ 52040 h 363220"/>
              <a:gd name="T54" fmla="*/ 521414 w 526415"/>
              <a:gd name="T55" fmla="*/ 0 h 36322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26415" h="363220">
                <a:moveTo>
                  <a:pt x="0" y="0"/>
                </a:moveTo>
                <a:lnTo>
                  <a:pt x="0" y="311213"/>
                </a:lnTo>
                <a:lnTo>
                  <a:pt x="9402" y="325004"/>
                </a:lnTo>
                <a:lnTo>
                  <a:pt x="77088" y="347897"/>
                </a:lnTo>
                <a:lnTo>
                  <a:pt x="130349" y="356009"/>
                </a:lnTo>
                <a:lnTo>
                  <a:pt x="193204" y="361239"/>
                </a:lnTo>
                <a:lnTo>
                  <a:pt x="263144" y="363092"/>
                </a:lnTo>
                <a:lnTo>
                  <a:pt x="333029" y="361239"/>
                </a:lnTo>
                <a:lnTo>
                  <a:pt x="395849" y="356009"/>
                </a:lnTo>
                <a:lnTo>
                  <a:pt x="449087" y="347897"/>
                </a:lnTo>
                <a:lnTo>
                  <a:pt x="490229" y="337397"/>
                </a:lnTo>
                <a:lnTo>
                  <a:pt x="526160" y="311213"/>
                </a:lnTo>
                <a:lnTo>
                  <a:pt x="526160" y="51815"/>
                </a:lnTo>
                <a:lnTo>
                  <a:pt x="263144" y="51815"/>
                </a:lnTo>
                <a:lnTo>
                  <a:pt x="193204" y="49962"/>
                </a:lnTo>
                <a:lnTo>
                  <a:pt x="130349" y="44732"/>
                </a:lnTo>
                <a:lnTo>
                  <a:pt x="77088" y="36623"/>
                </a:lnTo>
                <a:lnTo>
                  <a:pt x="35936" y="26133"/>
                </a:lnTo>
                <a:lnTo>
                  <a:pt x="9402" y="13760"/>
                </a:lnTo>
                <a:lnTo>
                  <a:pt x="0" y="0"/>
                </a:lnTo>
                <a:close/>
              </a:path>
              <a:path w="526415" h="363220">
                <a:moveTo>
                  <a:pt x="526160" y="0"/>
                </a:moveTo>
                <a:lnTo>
                  <a:pt x="490229" y="26133"/>
                </a:lnTo>
                <a:lnTo>
                  <a:pt x="449087" y="36623"/>
                </a:lnTo>
                <a:lnTo>
                  <a:pt x="395849" y="44732"/>
                </a:lnTo>
                <a:lnTo>
                  <a:pt x="333029" y="49962"/>
                </a:lnTo>
                <a:lnTo>
                  <a:pt x="263144" y="51815"/>
                </a:lnTo>
                <a:lnTo>
                  <a:pt x="526160" y="51815"/>
                </a:lnTo>
                <a:lnTo>
                  <a:pt x="526160" y="0"/>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0093" name="object 28">
            <a:extLst>
              <a:ext uri="{FF2B5EF4-FFF2-40B4-BE49-F238E27FC236}">
                <a16:creationId xmlns:a16="http://schemas.microsoft.com/office/drawing/2014/main" id="{D73492A4-A520-4713-BDE6-4BA43388494A}"/>
              </a:ext>
            </a:extLst>
          </p:cNvPr>
          <p:cNvSpPr>
            <a:spLocks/>
          </p:cNvSpPr>
          <p:nvPr/>
        </p:nvSpPr>
        <p:spPr bwMode="auto">
          <a:xfrm>
            <a:off x="8491538" y="5394325"/>
            <a:ext cx="525462" cy="104775"/>
          </a:xfrm>
          <a:custGeom>
            <a:avLst/>
            <a:gdLst>
              <a:gd name="T0" fmla="*/ 260770 w 526415"/>
              <a:gd name="T1" fmla="*/ 0 h 104139"/>
              <a:gd name="T2" fmla="*/ 191461 w 526415"/>
              <a:gd name="T3" fmla="*/ 1911 h 104139"/>
              <a:gd name="T4" fmla="*/ 129173 w 526415"/>
              <a:gd name="T5" fmla="*/ 7307 h 104139"/>
              <a:gd name="T6" fmla="*/ 76392 w 526415"/>
              <a:gd name="T7" fmla="*/ 15678 h 104139"/>
              <a:gd name="T8" fmla="*/ 35611 w 526415"/>
              <a:gd name="T9" fmla="*/ 26514 h 104139"/>
              <a:gd name="T10" fmla="*/ 0 w 526415"/>
              <a:gd name="T11" fmla="*/ 53548 h 104139"/>
              <a:gd name="T12" fmla="*/ 9317 w 526415"/>
              <a:gd name="T13" fmla="*/ 67734 h 104139"/>
              <a:gd name="T14" fmla="*/ 76393 w 526415"/>
              <a:gd name="T15" fmla="*/ 91304 h 104139"/>
              <a:gd name="T16" fmla="*/ 129173 w 526415"/>
              <a:gd name="T17" fmla="*/ 99663 h 104139"/>
              <a:gd name="T18" fmla="*/ 191461 w 526415"/>
              <a:gd name="T19" fmla="*/ 105055 h 104139"/>
              <a:gd name="T20" fmla="*/ 260770 w 526415"/>
              <a:gd name="T21" fmla="*/ 106966 h 104139"/>
              <a:gd name="T22" fmla="*/ 330024 w 526415"/>
              <a:gd name="T23" fmla="*/ 105055 h 104139"/>
              <a:gd name="T24" fmla="*/ 392279 w 526415"/>
              <a:gd name="T25" fmla="*/ 99663 h 104139"/>
              <a:gd name="T26" fmla="*/ 445036 w 526415"/>
              <a:gd name="T27" fmla="*/ 91304 h 104139"/>
              <a:gd name="T28" fmla="*/ 485808 w 526415"/>
              <a:gd name="T29" fmla="*/ 80491 h 104139"/>
              <a:gd name="T30" fmla="*/ 521414 w 526415"/>
              <a:gd name="T31" fmla="*/ 53548 h 104139"/>
              <a:gd name="T32" fmla="*/ 512097 w 526415"/>
              <a:gd name="T33" fmla="*/ 39308 h 104139"/>
              <a:gd name="T34" fmla="*/ 445036 w 526415"/>
              <a:gd name="T35" fmla="*/ 15678 h 104139"/>
              <a:gd name="T36" fmla="*/ 392279 w 526415"/>
              <a:gd name="T37" fmla="*/ 7307 h 104139"/>
              <a:gd name="T38" fmla="*/ 330024 w 526415"/>
              <a:gd name="T39" fmla="*/ 1911 h 104139"/>
              <a:gd name="T40" fmla="*/ 260770 w 526415"/>
              <a:gd name="T41" fmla="*/ 0 h 1041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26415" h="104139">
                <a:moveTo>
                  <a:pt x="263144" y="0"/>
                </a:moveTo>
                <a:lnTo>
                  <a:pt x="193204" y="1854"/>
                </a:lnTo>
                <a:lnTo>
                  <a:pt x="130349" y="7088"/>
                </a:lnTo>
                <a:lnTo>
                  <a:pt x="77088" y="15208"/>
                </a:lnTo>
                <a:lnTo>
                  <a:pt x="35936" y="25719"/>
                </a:lnTo>
                <a:lnTo>
                  <a:pt x="0" y="51943"/>
                </a:lnTo>
                <a:lnTo>
                  <a:pt x="9402" y="65703"/>
                </a:lnTo>
                <a:lnTo>
                  <a:pt x="77089" y="88566"/>
                </a:lnTo>
                <a:lnTo>
                  <a:pt x="130349" y="96675"/>
                </a:lnTo>
                <a:lnTo>
                  <a:pt x="193204" y="101905"/>
                </a:lnTo>
                <a:lnTo>
                  <a:pt x="263144" y="103759"/>
                </a:lnTo>
                <a:lnTo>
                  <a:pt x="333029" y="101905"/>
                </a:lnTo>
                <a:lnTo>
                  <a:pt x="395849" y="96675"/>
                </a:lnTo>
                <a:lnTo>
                  <a:pt x="449087" y="88566"/>
                </a:lnTo>
                <a:lnTo>
                  <a:pt x="490229" y="78076"/>
                </a:lnTo>
                <a:lnTo>
                  <a:pt x="526160" y="51943"/>
                </a:lnTo>
                <a:lnTo>
                  <a:pt x="516758" y="38129"/>
                </a:lnTo>
                <a:lnTo>
                  <a:pt x="449087" y="15208"/>
                </a:lnTo>
                <a:lnTo>
                  <a:pt x="395849" y="7088"/>
                </a:lnTo>
                <a:lnTo>
                  <a:pt x="333029" y="1854"/>
                </a:lnTo>
                <a:lnTo>
                  <a:pt x="263144" y="0"/>
                </a:lnTo>
                <a:close/>
              </a:path>
            </a:pathLst>
          </a:custGeom>
          <a:solidFill>
            <a:srgbClr val="7CA1B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0094" name="object 29">
            <a:extLst>
              <a:ext uri="{FF2B5EF4-FFF2-40B4-BE49-F238E27FC236}">
                <a16:creationId xmlns:a16="http://schemas.microsoft.com/office/drawing/2014/main" id="{6D3F8C85-DB3C-4B09-B58B-1A4C5B05CA20}"/>
              </a:ext>
            </a:extLst>
          </p:cNvPr>
          <p:cNvSpPr>
            <a:spLocks/>
          </p:cNvSpPr>
          <p:nvPr/>
        </p:nvSpPr>
        <p:spPr bwMode="auto">
          <a:xfrm>
            <a:off x="8491538" y="5394325"/>
            <a:ext cx="525462" cy="104775"/>
          </a:xfrm>
          <a:custGeom>
            <a:avLst/>
            <a:gdLst>
              <a:gd name="T0" fmla="*/ 521414 w 526415"/>
              <a:gd name="T1" fmla="*/ 53548 h 104139"/>
              <a:gd name="T2" fmla="*/ 485808 w 526415"/>
              <a:gd name="T3" fmla="*/ 80491 h 104139"/>
              <a:gd name="T4" fmla="*/ 445036 w 526415"/>
              <a:gd name="T5" fmla="*/ 91304 h 104139"/>
              <a:gd name="T6" fmla="*/ 392279 w 526415"/>
              <a:gd name="T7" fmla="*/ 99663 h 104139"/>
              <a:gd name="T8" fmla="*/ 330024 w 526415"/>
              <a:gd name="T9" fmla="*/ 105055 h 104139"/>
              <a:gd name="T10" fmla="*/ 260770 w 526415"/>
              <a:gd name="T11" fmla="*/ 106966 h 104139"/>
              <a:gd name="T12" fmla="*/ 191461 w 526415"/>
              <a:gd name="T13" fmla="*/ 105055 h 104139"/>
              <a:gd name="T14" fmla="*/ 129173 w 526415"/>
              <a:gd name="T15" fmla="*/ 99663 h 104139"/>
              <a:gd name="T16" fmla="*/ 76392 w 526415"/>
              <a:gd name="T17" fmla="*/ 91304 h 104139"/>
              <a:gd name="T18" fmla="*/ 35611 w 526415"/>
              <a:gd name="T19" fmla="*/ 80491 h 104139"/>
              <a:gd name="T20" fmla="*/ 0 w 526415"/>
              <a:gd name="T21" fmla="*/ 53548 h 104139"/>
              <a:gd name="T22" fmla="*/ 9317 w 526415"/>
              <a:gd name="T23" fmla="*/ 39308 h 104139"/>
              <a:gd name="T24" fmla="*/ 76392 w 526415"/>
              <a:gd name="T25" fmla="*/ 15678 h 104139"/>
              <a:gd name="T26" fmla="*/ 129173 w 526415"/>
              <a:gd name="T27" fmla="*/ 7307 h 104139"/>
              <a:gd name="T28" fmla="*/ 191461 w 526415"/>
              <a:gd name="T29" fmla="*/ 1911 h 104139"/>
              <a:gd name="T30" fmla="*/ 260770 w 526415"/>
              <a:gd name="T31" fmla="*/ 0 h 104139"/>
              <a:gd name="T32" fmla="*/ 330024 w 526415"/>
              <a:gd name="T33" fmla="*/ 1911 h 104139"/>
              <a:gd name="T34" fmla="*/ 392279 w 526415"/>
              <a:gd name="T35" fmla="*/ 7307 h 104139"/>
              <a:gd name="T36" fmla="*/ 445036 w 526415"/>
              <a:gd name="T37" fmla="*/ 15678 h 104139"/>
              <a:gd name="T38" fmla="*/ 485808 w 526415"/>
              <a:gd name="T39" fmla="*/ 26514 h 104139"/>
              <a:gd name="T40" fmla="*/ 521414 w 526415"/>
              <a:gd name="T41" fmla="*/ 53548 h 1041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26415" h="104139">
                <a:moveTo>
                  <a:pt x="526160" y="51943"/>
                </a:moveTo>
                <a:lnTo>
                  <a:pt x="490229" y="78076"/>
                </a:lnTo>
                <a:lnTo>
                  <a:pt x="449087" y="88566"/>
                </a:lnTo>
                <a:lnTo>
                  <a:pt x="395849" y="96675"/>
                </a:lnTo>
                <a:lnTo>
                  <a:pt x="333029" y="101905"/>
                </a:lnTo>
                <a:lnTo>
                  <a:pt x="263144" y="103759"/>
                </a:lnTo>
                <a:lnTo>
                  <a:pt x="193204" y="101905"/>
                </a:lnTo>
                <a:lnTo>
                  <a:pt x="130349" y="96675"/>
                </a:lnTo>
                <a:lnTo>
                  <a:pt x="77088" y="88566"/>
                </a:lnTo>
                <a:lnTo>
                  <a:pt x="35936" y="78076"/>
                </a:lnTo>
                <a:lnTo>
                  <a:pt x="0" y="51943"/>
                </a:lnTo>
                <a:lnTo>
                  <a:pt x="9402" y="38129"/>
                </a:lnTo>
                <a:lnTo>
                  <a:pt x="77088" y="15208"/>
                </a:lnTo>
                <a:lnTo>
                  <a:pt x="130349" y="7088"/>
                </a:lnTo>
                <a:lnTo>
                  <a:pt x="193204" y="1854"/>
                </a:lnTo>
                <a:lnTo>
                  <a:pt x="263144" y="0"/>
                </a:lnTo>
                <a:lnTo>
                  <a:pt x="333029" y="1854"/>
                </a:lnTo>
                <a:lnTo>
                  <a:pt x="395849" y="7088"/>
                </a:lnTo>
                <a:lnTo>
                  <a:pt x="449087" y="15208"/>
                </a:lnTo>
                <a:lnTo>
                  <a:pt x="490229" y="25719"/>
                </a:lnTo>
                <a:lnTo>
                  <a:pt x="526160" y="51943"/>
                </a:lnTo>
                <a:close/>
              </a:path>
            </a:pathLst>
          </a:custGeom>
          <a:noFill/>
          <a:ln w="12700">
            <a:solidFill>
              <a:srgbClr val="D4D4D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0095" name="object 30">
            <a:extLst>
              <a:ext uri="{FF2B5EF4-FFF2-40B4-BE49-F238E27FC236}">
                <a16:creationId xmlns:a16="http://schemas.microsoft.com/office/drawing/2014/main" id="{5B0998C0-558C-4C6F-AB09-5C12FCD51435}"/>
              </a:ext>
            </a:extLst>
          </p:cNvPr>
          <p:cNvSpPr>
            <a:spLocks/>
          </p:cNvSpPr>
          <p:nvPr/>
        </p:nvSpPr>
        <p:spPr bwMode="auto">
          <a:xfrm>
            <a:off x="8491538" y="5446713"/>
            <a:ext cx="525462" cy="363537"/>
          </a:xfrm>
          <a:custGeom>
            <a:avLst/>
            <a:gdLst>
              <a:gd name="T0" fmla="*/ 521414 w 526415"/>
              <a:gd name="T1" fmla="*/ 0 h 363220"/>
              <a:gd name="T2" fmla="*/ 521414 w 526415"/>
              <a:gd name="T3" fmla="*/ 312574 h 363220"/>
              <a:gd name="T4" fmla="*/ 512097 w 526415"/>
              <a:gd name="T5" fmla="*/ 326425 h 363220"/>
              <a:gd name="T6" fmla="*/ 445036 w 526415"/>
              <a:gd name="T7" fmla="*/ 349418 h 363220"/>
              <a:gd name="T8" fmla="*/ 392279 w 526415"/>
              <a:gd name="T9" fmla="*/ 357566 h 363220"/>
              <a:gd name="T10" fmla="*/ 330024 w 526415"/>
              <a:gd name="T11" fmla="*/ 362818 h 363220"/>
              <a:gd name="T12" fmla="*/ 260770 w 526415"/>
              <a:gd name="T13" fmla="*/ 364679 h 363220"/>
              <a:gd name="T14" fmla="*/ 191461 w 526415"/>
              <a:gd name="T15" fmla="*/ 362818 h 363220"/>
              <a:gd name="T16" fmla="*/ 129173 w 526415"/>
              <a:gd name="T17" fmla="*/ 357566 h 363220"/>
              <a:gd name="T18" fmla="*/ 76392 w 526415"/>
              <a:gd name="T19" fmla="*/ 349418 h 363220"/>
              <a:gd name="T20" fmla="*/ 35611 w 526415"/>
              <a:gd name="T21" fmla="*/ 338871 h 363220"/>
              <a:gd name="T22" fmla="*/ 0 w 526415"/>
              <a:gd name="T23" fmla="*/ 312574 h 363220"/>
              <a:gd name="T24" fmla="*/ 0 w 526415"/>
              <a:gd name="T25" fmla="*/ 0 h 3632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26415" h="363220">
                <a:moveTo>
                  <a:pt x="526160" y="0"/>
                </a:moveTo>
                <a:lnTo>
                  <a:pt x="526160" y="311213"/>
                </a:lnTo>
                <a:lnTo>
                  <a:pt x="516758" y="325004"/>
                </a:lnTo>
                <a:lnTo>
                  <a:pt x="449087" y="347897"/>
                </a:lnTo>
                <a:lnTo>
                  <a:pt x="395849" y="356009"/>
                </a:lnTo>
                <a:lnTo>
                  <a:pt x="333029" y="361239"/>
                </a:lnTo>
                <a:lnTo>
                  <a:pt x="263144" y="363092"/>
                </a:lnTo>
                <a:lnTo>
                  <a:pt x="193204" y="361239"/>
                </a:lnTo>
                <a:lnTo>
                  <a:pt x="130349" y="356009"/>
                </a:lnTo>
                <a:lnTo>
                  <a:pt x="77088" y="347897"/>
                </a:lnTo>
                <a:lnTo>
                  <a:pt x="35936" y="337397"/>
                </a:lnTo>
                <a:lnTo>
                  <a:pt x="0" y="311213"/>
                </a:lnTo>
                <a:lnTo>
                  <a:pt x="0" y="0"/>
                </a:lnTo>
              </a:path>
            </a:pathLst>
          </a:custGeom>
          <a:noFill/>
          <a:ln w="12700">
            <a:solidFill>
              <a:srgbClr val="D4D4D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0096" name="object 31">
            <a:extLst>
              <a:ext uri="{FF2B5EF4-FFF2-40B4-BE49-F238E27FC236}">
                <a16:creationId xmlns:a16="http://schemas.microsoft.com/office/drawing/2014/main" id="{0C05DCFF-EC6F-445E-A10E-C1A0B238E93C}"/>
              </a:ext>
            </a:extLst>
          </p:cNvPr>
          <p:cNvSpPr>
            <a:spLocks/>
          </p:cNvSpPr>
          <p:nvPr/>
        </p:nvSpPr>
        <p:spPr bwMode="auto">
          <a:xfrm>
            <a:off x="8385175" y="4886325"/>
            <a:ext cx="739775" cy="130175"/>
          </a:xfrm>
          <a:custGeom>
            <a:avLst/>
            <a:gdLst>
              <a:gd name="T0" fmla="*/ 0 w 739775"/>
              <a:gd name="T1" fmla="*/ 129705 h 130175"/>
              <a:gd name="T2" fmla="*/ 739533 w 739775"/>
              <a:gd name="T3" fmla="*/ 129705 h 130175"/>
              <a:gd name="T4" fmla="*/ 739533 w 739775"/>
              <a:gd name="T5" fmla="*/ 0 h 130175"/>
              <a:gd name="T6" fmla="*/ 0 w 739775"/>
              <a:gd name="T7" fmla="*/ 0 h 130175"/>
              <a:gd name="T8" fmla="*/ 0 w 739775"/>
              <a:gd name="T9" fmla="*/ 129705 h 130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9775" h="130175">
                <a:moveTo>
                  <a:pt x="0" y="129705"/>
                </a:moveTo>
                <a:lnTo>
                  <a:pt x="739533" y="129705"/>
                </a:lnTo>
                <a:lnTo>
                  <a:pt x="739533" y="0"/>
                </a:lnTo>
                <a:lnTo>
                  <a:pt x="0" y="0"/>
                </a:lnTo>
                <a:lnTo>
                  <a:pt x="0" y="129705"/>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0097" name="object 32">
            <a:extLst>
              <a:ext uri="{FF2B5EF4-FFF2-40B4-BE49-F238E27FC236}">
                <a16:creationId xmlns:a16="http://schemas.microsoft.com/office/drawing/2014/main" id="{36223F5F-0428-4BF0-BE55-70E1725F4FF8}"/>
              </a:ext>
            </a:extLst>
          </p:cNvPr>
          <p:cNvSpPr>
            <a:spLocks/>
          </p:cNvSpPr>
          <p:nvPr/>
        </p:nvSpPr>
        <p:spPr bwMode="auto">
          <a:xfrm>
            <a:off x="8380413" y="5045075"/>
            <a:ext cx="747712" cy="131763"/>
          </a:xfrm>
          <a:custGeom>
            <a:avLst/>
            <a:gdLst>
              <a:gd name="T0" fmla="*/ 0 w 748029"/>
              <a:gd name="T1" fmla="*/ 130169 h 132079"/>
              <a:gd name="T2" fmla="*/ 746193 w 748029"/>
              <a:gd name="T3" fmla="*/ 130169 h 132079"/>
              <a:gd name="T4" fmla="*/ 746193 w 748029"/>
              <a:gd name="T5" fmla="*/ 0 h 132079"/>
              <a:gd name="T6" fmla="*/ 0 w 748029"/>
              <a:gd name="T7" fmla="*/ 0 h 132079"/>
              <a:gd name="T8" fmla="*/ 0 w 748029"/>
              <a:gd name="T9" fmla="*/ 130169 h 1320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8029" h="132079">
                <a:moveTo>
                  <a:pt x="0" y="131737"/>
                </a:moveTo>
                <a:lnTo>
                  <a:pt x="747776" y="131737"/>
                </a:lnTo>
                <a:lnTo>
                  <a:pt x="747776" y="0"/>
                </a:lnTo>
                <a:lnTo>
                  <a:pt x="0" y="0"/>
                </a:lnTo>
                <a:lnTo>
                  <a:pt x="0" y="131737"/>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0098" name="object 33">
            <a:extLst>
              <a:ext uri="{FF2B5EF4-FFF2-40B4-BE49-F238E27FC236}">
                <a16:creationId xmlns:a16="http://schemas.microsoft.com/office/drawing/2014/main" id="{20F85566-63B2-4F5C-8B1A-C8D379BC8B3D}"/>
              </a:ext>
            </a:extLst>
          </p:cNvPr>
          <p:cNvSpPr>
            <a:spLocks/>
          </p:cNvSpPr>
          <p:nvPr/>
        </p:nvSpPr>
        <p:spPr bwMode="auto">
          <a:xfrm>
            <a:off x="8385175" y="5199063"/>
            <a:ext cx="739775" cy="130175"/>
          </a:xfrm>
          <a:custGeom>
            <a:avLst/>
            <a:gdLst>
              <a:gd name="T0" fmla="*/ 0 w 739775"/>
              <a:gd name="T1" fmla="*/ 129705 h 130175"/>
              <a:gd name="T2" fmla="*/ 739533 w 739775"/>
              <a:gd name="T3" fmla="*/ 129705 h 130175"/>
              <a:gd name="T4" fmla="*/ 739533 w 739775"/>
              <a:gd name="T5" fmla="*/ 0 h 130175"/>
              <a:gd name="T6" fmla="*/ 0 w 739775"/>
              <a:gd name="T7" fmla="*/ 0 h 130175"/>
              <a:gd name="T8" fmla="*/ 0 w 739775"/>
              <a:gd name="T9" fmla="*/ 129705 h 130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9775" h="130175">
                <a:moveTo>
                  <a:pt x="0" y="129705"/>
                </a:moveTo>
                <a:lnTo>
                  <a:pt x="739533" y="129705"/>
                </a:lnTo>
                <a:lnTo>
                  <a:pt x="739533" y="0"/>
                </a:lnTo>
                <a:lnTo>
                  <a:pt x="0" y="0"/>
                </a:lnTo>
                <a:lnTo>
                  <a:pt x="0" y="129705"/>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graphicFrame>
        <p:nvGraphicFramePr>
          <p:cNvPr id="34" name="object 34">
            <a:extLst>
              <a:ext uri="{FF2B5EF4-FFF2-40B4-BE49-F238E27FC236}">
                <a16:creationId xmlns:a16="http://schemas.microsoft.com/office/drawing/2014/main" id="{0733A784-9115-414E-AAAB-8CC49082FABC}"/>
              </a:ext>
            </a:extLst>
          </p:cNvPr>
          <p:cNvGraphicFramePr>
            <a:graphicFrameLocks noGrp="1"/>
          </p:cNvGraphicFramePr>
          <p:nvPr/>
        </p:nvGraphicFramePr>
        <p:xfrm>
          <a:off x="8375650" y="4879975"/>
          <a:ext cx="744538" cy="442913"/>
        </p:xfrm>
        <a:graphic>
          <a:graphicData uri="http://schemas.openxmlformats.org/drawingml/2006/table">
            <a:tbl>
              <a:tblPr firstRow="1" bandRow="1">
                <a:tableStyleId>{2D5ABB26-0587-4C30-8999-92F81FD0307C}</a:tableStyleId>
              </a:tblPr>
              <a:tblGrid>
                <a:gridCol w="744538">
                  <a:extLst>
                    <a:ext uri="{9D8B030D-6E8A-4147-A177-3AD203B41FA5}">
                      <a16:colId xmlns:a16="http://schemas.microsoft.com/office/drawing/2014/main" val="20000"/>
                    </a:ext>
                  </a:extLst>
                </a:gridCol>
              </a:tblGrid>
              <a:tr h="144249">
                <a:tc>
                  <a:txBody>
                    <a:bodyPr/>
                    <a:lstStyle/>
                    <a:p>
                      <a:pPr>
                        <a:lnSpc>
                          <a:spcPct val="100000"/>
                        </a:lnSpc>
                      </a:pPr>
                      <a:endParaRPr sz="800">
                        <a:latin typeface="Times New Roman"/>
                        <a:cs typeface="Times New Roman"/>
                      </a:endParaRPr>
                    </a:p>
                  </a:txBody>
                  <a:tcPr marL="0" marR="0" marT="0" marB="0">
                    <a:lnL w="12700">
                      <a:solidFill>
                        <a:srgbClr val="D4D4D4"/>
                      </a:solidFill>
                      <a:prstDash val="solid"/>
                    </a:lnL>
                    <a:lnR w="12700">
                      <a:solidFill>
                        <a:srgbClr val="D4D4D4"/>
                      </a:solidFill>
                      <a:prstDash val="solid"/>
                    </a:lnR>
                    <a:lnT w="12700">
                      <a:solidFill>
                        <a:srgbClr val="D4D4D4"/>
                      </a:solidFill>
                      <a:prstDash val="solid"/>
                    </a:lnT>
                    <a:lnB w="12700">
                      <a:solidFill>
                        <a:srgbClr val="D4D4D4"/>
                      </a:solidFill>
                      <a:prstDash val="solid"/>
                    </a:lnB>
                    <a:solidFill>
                      <a:srgbClr val="256394"/>
                    </a:solidFill>
                  </a:tcPr>
                </a:tc>
                <a:extLst>
                  <a:ext uri="{0D108BD9-81ED-4DB2-BD59-A6C34878D82A}">
                    <a16:rowId xmlns:a16="http://schemas.microsoft.com/office/drawing/2014/main" val="10000"/>
                  </a:ext>
                </a:extLst>
              </a:tr>
              <a:tr h="157593">
                <a:tc>
                  <a:txBody>
                    <a:bodyPr/>
                    <a:lstStyle/>
                    <a:p>
                      <a:pPr>
                        <a:lnSpc>
                          <a:spcPct val="100000"/>
                        </a:lnSpc>
                      </a:pPr>
                      <a:endParaRPr sz="900">
                        <a:latin typeface="Times New Roman"/>
                        <a:cs typeface="Times New Roman"/>
                      </a:endParaRPr>
                    </a:p>
                  </a:txBody>
                  <a:tcPr marL="0" marR="0" marT="0" marB="0">
                    <a:lnL w="12700">
                      <a:solidFill>
                        <a:srgbClr val="D4D4D4"/>
                      </a:solidFill>
                      <a:prstDash val="solid"/>
                    </a:lnL>
                    <a:lnR w="12700">
                      <a:solidFill>
                        <a:srgbClr val="D4D4D4"/>
                      </a:solidFill>
                      <a:prstDash val="solid"/>
                    </a:lnR>
                    <a:lnT w="12700">
                      <a:solidFill>
                        <a:srgbClr val="D4D4D4"/>
                      </a:solidFill>
                      <a:prstDash val="solid"/>
                    </a:lnT>
                    <a:lnB w="12700">
                      <a:solidFill>
                        <a:srgbClr val="D4D4D4"/>
                      </a:solidFill>
                      <a:prstDash val="solid"/>
                    </a:lnB>
                    <a:solidFill>
                      <a:srgbClr val="256394"/>
                    </a:solidFill>
                  </a:tcPr>
                </a:tc>
                <a:extLst>
                  <a:ext uri="{0D108BD9-81ED-4DB2-BD59-A6C34878D82A}">
                    <a16:rowId xmlns:a16="http://schemas.microsoft.com/office/drawing/2014/main" val="10001"/>
                  </a:ext>
                </a:extLst>
              </a:tr>
              <a:tr h="141071">
                <a:tc>
                  <a:txBody>
                    <a:bodyPr/>
                    <a:lstStyle/>
                    <a:p>
                      <a:pPr>
                        <a:lnSpc>
                          <a:spcPct val="100000"/>
                        </a:lnSpc>
                      </a:pPr>
                      <a:endParaRPr sz="700">
                        <a:latin typeface="Times New Roman"/>
                        <a:cs typeface="Times New Roman"/>
                      </a:endParaRPr>
                    </a:p>
                  </a:txBody>
                  <a:tcPr marL="0" marR="0" marT="0" marB="0">
                    <a:lnL w="12700">
                      <a:solidFill>
                        <a:srgbClr val="D4D4D4"/>
                      </a:solidFill>
                      <a:prstDash val="solid"/>
                    </a:lnL>
                    <a:lnR w="12700">
                      <a:solidFill>
                        <a:srgbClr val="D4D4D4"/>
                      </a:solidFill>
                      <a:prstDash val="solid"/>
                    </a:lnR>
                    <a:lnT w="12700">
                      <a:solidFill>
                        <a:srgbClr val="D4D4D4"/>
                      </a:solidFill>
                      <a:prstDash val="solid"/>
                    </a:lnT>
                    <a:lnB w="12700">
                      <a:solidFill>
                        <a:srgbClr val="D4D4D4"/>
                      </a:solidFill>
                      <a:prstDash val="solid"/>
                    </a:lnB>
                    <a:solidFill>
                      <a:srgbClr val="256394"/>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83.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35D1A8FA-A64F-45DD-8370-7401415BC2F0}"/>
              </a:ext>
            </a:extLst>
          </p:cNvPr>
          <p:cNvSpPr txBox="1">
            <a:spLocks noGrp="1"/>
          </p:cNvSpPr>
          <p:nvPr>
            <p:ph type="title"/>
          </p:nvPr>
        </p:nvSpPr>
        <p:spPr>
          <a:xfrm>
            <a:off x="590550" y="130175"/>
            <a:ext cx="8191500" cy="690563"/>
          </a:xfrm>
        </p:spPr>
        <p:txBody>
          <a:bodyPr lIns="0" tIns="12700" rIns="0" bIns="0" rtlCol="0">
            <a:spAutoFit/>
          </a:bodyPr>
          <a:lstStyle/>
          <a:p>
            <a:pPr marL="12700" algn="l">
              <a:spcBef>
                <a:spcPts val="100"/>
              </a:spcBef>
              <a:defRPr/>
            </a:pPr>
            <a:r>
              <a:rPr spc="-5" dirty="0">
                <a:solidFill>
                  <a:schemeClr val="bg1"/>
                </a:solidFill>
              </a:rPr>
              <a:t>基础 设施</a:t>
            </a:r>
            <a:r>
              <a:rPr spc="-20" dirty="0">
                <a:solidFill>
                  <a:schemeClr val="bg1"/>
                </a:solidFill>
              </a:rPr>
              <a:t> </a:t>
            </a:r>
            <a:r>
              <a:rPr spc="-5" dirty="0">
                <a:solidFill>
                  <a:schemeClr val="bg1"/>
                </a:solidFill>
              </a:rPr>
              <a:t>自动化</a:t>
            </a:r>
          </a:p>
        </p:txBody>
      </p:sp>
      <p:sp>
        <p:nvSpPr>
          <p:cNvPr id="131075" name="object 4">
            <a:extLst>
              <a:ext uri="{FF2B5EF4-FFF2-40B4-BE49-F238E27FC236}">
                <a16:creationId xmlns:a16="http://schemas.microsoft.com/office/drawing/2014/main" id="{2F5E88E1-586C-4BCA-AF94-4D7B422F49F5}"/>
              </a:ext>
            </a:extLst>
          </p:cNvPr>
          <p:cNvSpPr txBox="1">
            <a:spLocks noChangeArrowheads="1"/>
          </p:cNvSpPr>
          <p:nvPr/>
        </p:nvSpPr>
        <p:spPr bwMode="auto">
          <a:xfrm>
            <a:off x="479425" y="1138238"/>
            <a:ext cx="5919788"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3335" rIns="0" bIns="0">
            <a:spAutoFit/>
          </a:bodyPr>
          <a:lstStyle>
            <a:lvl1pPr marL="241300" indent="-228600">
              <a:tabLst>
                <a:tab pos="241300" algn="l"/>
              </a:tabLst>
              <a:defRPr>
                <a:solidFill>
                  <a:schemeClr val="tx1"/>
                </a:solidFill>
                <a:latin typeface="Calibri" panose="020F0502020204030204" pitchFamily="34" charset="0"/>
                <a:ea typeface="宋体" panose="02010600030101010101" pitchFamily="2" charset="-122"/>
              </a:defRPr>
            </a:lvl1pPr>
            <a:lvl2pPr indent="-173038">
              <a:tabLst>
                <a:tab pos="241300" algn="l"/>
              </a:tabLst>
              <a:defRPr>
                <a:solidFill>
                  <a:schemeClr val="tx1"/>
                </a:solidFill>
                <a:latin typeface="Calibri" panose="020F0502020204030204" pitchFamily="34" charset="0"/>
                <a:ea typeface="宋体" panose="02010600030101010101" pitchFamily="2" charset="-122"/>
              </a:defRPr>
            </a:lvl2pPr>
            <a:lvl3pPr marL="1143000" indent="-228600">
              <a:tabLst>
                <a:tab pos="241300" algn="l"/>
              </a:tabLst>
              <a:defRPr>
                <a:solidFill>
                  <a:schemeClr val="tx1"/>
                </a:solidFill>
                <a:latin typeface="Calibri" panose="020F0502020204030204" pitchFamily="34" charset="0"/>
                <a:ea typeface="宋体" panose="02010600030101010101" pitchFamily="2" charset="-122"/>
              </a:defRPr>
            </a:lvl3pPr>
            <a:lvl4pPr marL="1600200" indent="-228600">
              <a:tabLst>
                <a:tab pos="241300" algn="l"/>
              </a:tabLst>
              <a:defRPr>
                <a:solidFill>
                  <a:schemeClr val="tx1"/>
                </a:solidFill>
                <a:latin typeface="Calibri" panose="020F0502020204030204" pitchFamily="34" charset="0"/>
                <a:ea typeface="宋体" panose="02010600030101010101" pitchFamily="2" charset="-122"/>
              </a:defRPr>
            </a:lvl4pPr>
            <a:lvl5pPr marL="2057400" indent="-228600">
              <a:tabLst>
                <a:tab pos="241300" algn="l"/>
              </a:tabLst>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tabLst>
                <a:tab pos="241300" algn="l"/>
              </a:tabLs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tabLst>
                <a:tab pos="241300" algn="l"/>
              </a:tabLs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tabLst>
                <a:tab pos="241300" algn="l"/>
              </a:tabLs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tabLst>
                <a:tab pos="241300" algn="l"/>
              </a:tabLst>
              <a:defRPr>
                <a:solidFill>
                  <a:schemeClr val="tx1"/>
                </a:solidFill>
                <a:latin typeface="Calibri" panose="020F0502020204030204" pitchFamily="34" charset="0"/>
                <a:ea typeface="宋体" panose="02010600030101010101" pitchFamily="2" charset="-122"/>
              </a:defRPr>
            </a:lvl9pPr>
          </a:lstStyle>
          <a:p>
            <a:pPr>
              <a:spcBef>
                <a:spcPts val="100"/>
              </a:spcBef>
              <a:buClr>
                <a:srgbClr val="808285"/>
              </a:buClr>
              <a:buFont typeface="Arial" panose="020B0604020202020204" pitchFamily="34" charset="0"/>
              <a:buChar char="•"/>
            </a:pPr>
            <a:r>
              <a:rPr lang="zh-CN" altLang="zh-CN" sz="2400">
                <a:solidFill>
                  <a:srgbClr val="272821"/>
                </a:solidFill>
                <a:latin typeface="Times New Roman" panose="02020603050405020304" pitchFamily="18" charset="0"/>
                <a:cs typeface="Times New Roman" panose="02020603050405020304" pitchFamily="18" charset="0"/>
              </a:rPr>
              <a:t>必须部署大量服务, 才能使基础结构自动化</a:t>
            </a:r>
            <a:endParaRPr lang="zh-CN" altLang="zh-CN" sz="2400">
              <a:latin typeface="Times New Roman" panose="02020603050405020304" pitchFamily="18" charset="0"/>
              <a:cs typeface="Times New Roman" panose="02020603050405020304" pitchFamily="18" charset="0"/>
            </a:endParaRPr>
          </a:p>
          <a:p>
            <a:pPr lvl="1">
              <a:spcBef>
                <a:spcPts val="488"/>
              </a:spcBef>
              <a:buClr>
                <a:srgbClr val="808285"/>
              </a:buClr>
              <a:buFont typeface="Arial" panose="020B0604020202020204" pitchFamily="34" charset="0"/>
              <a:buChar char="•"/>
            </a:pPr>
            <a:r>
              <a:rPr lang="zh-CN" altLang="zh-CN" sz="2400">
                <a:solidFill>
                  <a:srgbClr val="272821"/>
                </a:solidFill>
                <a:latin typeface="Times New Roman" panose="02020603050405020304" pitchFamily="18" charset="0"/>
                <a:cs typeface="Times New Roman" panose="02020603050405020304" pitchFamily="18" charset="0"/>
              </a:rPr>
              <a:t>部署 (连续交付)</a:t>
            </a:r>
            <a:endParaRPr lang="zh-CN" altLang="zh-CN" sz="2400">
              <a:latin typeface="Times New Roman" panose="02020603050405020304" pitchFamily="18" charset="0"/>
              <a:cs typeface="Times New Roman" panose="02020603050405020304" pitchFamily="18" charset="0"/>
            </a:endParaRPr>
          </a:p>
          <a:p>
            <a:pPr lvl="1">
              <a:spcBef>
                <a:spcPts val="500"/>
              </a:spcBef>
              <a:buClr>
                <a:srgbClr val="808285"/>
              </a:buClr>
              <a:buFont typeface="Arial" panose="020B0604020202020204" pitchFamily="34" charset="0"/>
              <a:buChar char="•"/>
            </a:pPr>
            <a:r>
              <a:rPr lang="zh-CN" altLang="zh-CN" sz="2400">
                <a:solidFill>
                  <a:srgbClr val="272821"/>
                </a:solidFill>
                <a:latin typeface="Times New Roman" panose="02020603050405020304" pitchFamily="18" charset="0"/>
                <a:cs typeface="Times New Roman" panose="02020603050405020304" pitchFamily="18" charset="0"/>
              </a:rPr>
              <a:t>监视 (自动故障检测)</a:t>
            </a:r>
            <a:endParaRPr lang="zh-CN" altLang="zh-CN" sz="2400">
              <a:latin typeface="Times New Roman" panose="02020603050405020304" pitchFamily="18" charset="0"/>
              <a:cs typeface="Times New Roman" panose="02020603050405020304" pitchFamily="18" charset="0"/>
            </a:endParaRPr>
          </a:p>
          <a:p>
            <a:pPr lvl="1">
              <a:spcBef>
                <a:spcPts val="500"/>
              </a:spcBef>
              <a:buClr>
                <a:srgbClr val="808285"/>
              </a:buClr>
              <a:buFont typeface="Arial" panose="020B0604020202020204" pitchFamily="34" charset="0"/>
              <a:buChar char="•"/>
            </a:pPr>
            <a:r>
              <a:rPr lang="zh-CN" altLang="zh-CN" sz="2400">
                <a:solidFill>
                  <a:srgbClr val="272821"/>
                </a:solidFill>
                <a:latin typeface="Times New Roman" panose="02020603050405020304" pitchFamily="18" charset="0"/>
                <a:cs typeface="Times New Roman" panose="02020603050405020304" pitchFamily="18" charset="0"/>
              </a:rPr>
              <a:t>管理 (自动故障恢复)</a:t>
            </a:r>
            <a:endParaRPr lang="zh-CN" altLang="zh-CN" sz="2400">
              <a:latin typeface="Times New Roman" panose="02020603050405020304" pitchFamily="18" charset="0"/>
              <a:cs typeface="Times New Roman" panose="02020603050405020304" pitchFamily="18" charset="0"/>
            </a:endParaRPr>
          </a:p>
          <a:p>
            <a:pPr>
              <a:spcBef>
                <a:spcPts val="1000"/>
              </a:spcBef>
              <a:buClr>
                <a:srgbClr val="808285"/>
              </a:buClr>
              <a:buFont typeface="Arial" panose="020B0604020202020204" pitchFamily="34" charset="0"/>
              <a:buChar char="•"/>
            </a:pPr>
            <a:r>
              <a:rPr lang="zh-CN" altLang="zh-CN" sz="2400">
                <a:solidFill>
                  <a:srgbClr val="272821"/>
                </a:solidFill>
                <a:latin typeface="Times New Roman" panose="02020603050405020304" pitchFamily="18" charset="0"/>
                <a:cs typeface="Times New Roman" panose="02020603050405020304" pitchFamily="18" charset="0"/>
              </a:rPr>
              <a:t>考虑:</a:t>
            </a:r>
            <a:endParaRPr lang="zh-CN" altLang="zh-CN" sz="2400">
              <a:latin typeface="Times New Roman" panose="02020603050405020304" pitchFamily="18" charset="0"/>
              <a:cs typeface="Times New Roman" panose="02020603050405020304" pitchFamily="18" charset="0"/>
            </a:endParaRPr>
          </a:p>
          <a:p>
            <a:pPr lvl="1">
              <a:spcBef>
                <a:spcPts val="500"/>
              </a:spcBef>
              <a:buClr>
                <a:srgbClr val="808285"/>
              </a:buClr>
              <a:buFont typeface="Arial" panose="020B0604020202020204" pitchFamily="34" charset="0"/>
              <a:buChar char="•"/>
            </a:pPr>
            <a:r>
              <a:rPr lang="zh-CN" altLang="zh-CN" sz="2400">
                <a:solidFill>
                  <a:srgbClr val="272821"/>
                </a:solidFill>
                <a:latin typeface="Times New Roman" panose="02020603050405020304" pitchFamily="18" charset="0"/>
                <a:cs typeface="Times New Roman" panose="02020603050405020304" pitchFamily="18" charset="0"/>
              </a:rPr>
              <a:t>亚马逊主要是一个内部服务</a:t>
            </a:r>
            <a:endParaRPr lang="zh-CN" altLang="zh-CN" sz="2400">
              <a:latin typeface="Times New Roman" panose="02020603050405020304" pitchFamily="18" charset="0"/>
              <a:cs typeface="Times New Roman" panose="02020603050405020304" pitchFamily="18" charset="0"/>
            </a:endParaRPr>
          </a:p>
          <a:p>
            <a:pPr lvl="1">
              <a:spcBef>
                <a:spcPts val="500"/>
              </a:spcBef>
              <a:buClr>
                <a:srgbClr val="808285"/>
              </a:buClr>
              <a:buFont typeface="Arial" panose="020B0604020202020204" pitchFamily="34" charset="0"/>
              <a:buChar char="•"/>
            </a:pPr>
            <a:r>
              <a:rPr lang="zh-CN" altLang="zh-CN" sz="2400">
                <a:solidFill>
                  <a:srgbClr val="272821"/>
                </a:solidFill>
                <a:latin typeface="Times New Roman" panose="02020603050405020304" pitchFamily="18" charset="0"/>
                <a:cs typeface="Times New Roman" panose="02020603050405020304" pitchFamily="18" charset="0"/>
              </a:rPr>
              <a:t>Netflix 利用混沌猴进一步实施</a:t>
            </a:r>
            <a:r>
              <a:rPr lang="en-US" altLang="zh-CN" sz="2400">
                <a:solidFill>
                  <a:srgbClr val="272821"/>
                </a:solidFill>
                <a:latin typeface="Times New Roman" panose="02020603050405020304" pitchFamily="18" charset="0"/>
                <a:cs typeface="Times New Roman" panose="02020603050405020304" pitchFamily="18" charset="0"/>
              </a:rPr>
              <a:t> </a:t>
            </a:r>
            <a:r>
              <a:rPr lang="zh-CN" altLang="zh-CN" sz="2400">
                <a:solidFill>
                  <a:srgbClr val="272821"/>
                </a:solidFill>
                <a:latin typeface="Times New Roman" panose="02020603050405020304" pitchFamily="18" charset="0"/>
                <a:cs typeface="Times New Roman" panose="02020603050405020304" pitchFamily="18" charset="0"/>
              </a:rPr>
              <a:t>基础结构恢复能力</a:t>
            </a:r>
            <a:endParaRPr lang="zh-CN" altLang="zh-CN" sz="2400">
              <a:latin typeface="Times New Roman" panose="02020603050405020304" pitchFamily="18" charset="0"/>
              <a:cs typeface="Times New Roman" panose="02020603050405020304" pitchFamily="18" charset="0"/>
            </a:endParaRPr>
          </a:p>
        </p:txBody>
      </p:sp>
      <p:sp>
        <p:nvSpPr>
          <p:cNvPr id="131076" name="object 5">
            <a:extLst>
              <a:ext uri="{FF2B5EF4-FFF2-40B4-BE49-F238E27FC236}">
                <a16:creationId xmlns:a16="http://schemas.microsoft.com/office/drawing/2014/main" id="{C0F74E44-EAB9-4455-97B9-046431B4A9D9}"/>
              </a:ext>
            </a:extLst>
          </p:cNvPr>
          <p:cNvSpPr>
            <a:spLocks/>
          </p:cNvSpPr>
          <p:nvPr/>
        </p:nvSpPr>
        <p:spPr bwMode="auto">
          <a:xfrm>
            <a:off x="5595938" y="5106988"/>
            <a:ext cx="1360487" cy="1162050"/>
          </a:xfrm>
          <a:custGeom>
            <a:avLst/>
            <a:gdLst>
              <a:gd name="T0" fmla="*/ 1070711 w 1360170"/>
              <a:gd name="T1" fmla="*/ 0 h 1162050"/>
              <a:gd name="T2" fmla="*/ 290788 w 1360170"/>
              <a:gd name="T3" fmla="*/ 0 h 1162050"/>
              <a:gd name="T4" fmla="*/ 0 w 1360170"/>
              <a:gd name="T5" fmla="*/ 581012 h 1162050"/>
              <a:gd name="T6" fmla="*/ 290788 w 1360170"/>
              <a:gd name="T7" fmla="*/ 1161973 h 1162050"/>
              <a:gd name="T8" fmla="*/ 1070711 w 1360170"/>
              <a:gd name="T9" fmla="*/ 1161973 h 1162050"/>
              <a:gd name="T10" fmla="*/ 1361500 w 1360170"/>
              <a:gd name="T11" fmla="*/ 581012 h 1162050"/>
              <a:gd name="T12" fmla="*/ 1070711 w 1360170"/>
              <a:gd name="T13" fmla="*/ 0 h 1162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60170" h="1162050">
                <a:moveTo>
                  <a:pt x="1069466" y="0"/>
                </a:moveTo>
                <a:lnTo>
                  <a:pt x="290448" y="0"/>
                </a:lnTo>
                <a:lnTo>
                  <a:pt x="0" y="581012"/>
                </a:lnTo>
                <a:lnTo>
                  <a:pt x="290448" y="1161973"/>
                </a:lnTo>
                <a:lnTo>
                  <a:pt x="1069466" y="1161973"/>
                </a:lnTo>
                <a:lnTo>
                  <a:pt x="1359915" y="581012"/>
                </a:lnTo>
                <a:lnTo>
                  <a:pt x="1069466" y="0"/>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1077" name="object 6">
            <a:extLst>
              <a:ext uri="{FF2B5EF4-FFF2-40B4-BE49-F238E27FC236}">
                <a16:creationId xmlns:a16="http://schemas.microsoft.com/office/drawing/2014/main" id="{9F0CAB0A-F076-46D5-AE18-8915DA504B58}"/>
              </a:ext>
            </a:extLst>
          </p:cNvPr>
          <p:cNvSpPr>
            <a:spLocks/>
          </p:cNvSpPr>
          <p:nvPr/>
        </p:nvSpPr>
        <p:spPr bwMode="auto">
          <a:xfrm>
            <a:off x="5595938" y="5106988"/>
            <a:ext cx="1360487" cy="1162050"/>
          </a:xfrm>
          <a:custGeom>
            <a:avLst/>
            <a:gdLst>
              <a:gd name="T0" fmla="*/ 0 w 1360170"/>
              <a:gd name="T1" fmla="*/ 581012 h 1162050"/>
              <a:gd name="T2" fmla="*/ 290788 w 1360170"/>
              <a:gd name="T3" fmla="*/ 0 h 1162050"/>
              <a:gd name="T4" fmla="*/ 1070711 w 1360170"/>
              <a:gd name="T5" fmla="*/ 0 h 1162050"/>
              <a:gd name="T6" fmla="*/ 1361500 w 1360170"/>
              <a:gd name="T7" fmla="*/ 581012 h 1162050"/>
              <a:gd name="T8" fmla="*/ 1070711 w 1360170"/>
              <a:gd name="T9" fmla="*/ 1161973 h 1162050"/>
              <a:gd name="T10" fmla="*/ 290788 w 1360170"/>
              <a:gd name="T11" fmla="*/ 1161973 h 1162050"/>
              <a:gd name="T12" fmla="*/ 0 w 1360170"/>
              <a:gd name="T13" fmla="*/ 581012 h 1162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60170" h="1162050">
                <a:moveTo>
                  <a:pt x="0" y="581012"/>
                </a:moveTo>
                <a:lnTo>
                  <a:pt x="290448" y="0"/>
                </a:lnTo>
                <a:lnTo>
                  <a:pt x="1069466" y="0"/>
                </a:lnTo>
                <a:lnTo>
                  <a:pt x="1359915" y="581012"/>
                </a:lnTo>
                <a:lnTo>
                  <a:pt x="1069466" y="1161973"/>
                </a:lnTo>
                <a:lnTo>
                  <a:pt x="290448" y="1161973"/>
                </a:lnTo>
                <a:lnTo>
                  <a:pt x="0" y="581012"/>
                </a:lnTo>
                <a:close/>
              </a:path>
            </a:pathLst>
          </a:custGeom>
          <a:noFill/>
          <a:ln w="12700">
            <a:solidFill>
              <a:srgbClr val="D4D4D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1078" name="object 7">
            <a:extLst>
              <a:ext uri="{FF2B5EF4-FFF2-40B4-BE49-F238E27FC236}">
                <a16:creationId xmlns:a16="http://schemas.microsoft.com/office/drawing/2014/main" id="{C7BE403B-55E0-4D8E-B2F5-AEC41CDD25B0}"/>
              </a:ext>
            </a:extLst>
          </p:cNvPr>
          <p:cNvSpPr>
            <a:spLocks/>
          </p:cNvSpPr>
          <p:nvPr/>
        </p:nvSpPr>
        <p:spPr bwMode="auto">
          <a:xfrm>
            <a:off x="6013450" y="5819775"/>
            <a:ext cx="527050" cy="363538"/>
          </a:xfrm>
          <a:custGeom>
            <a:avLst/>
            <a:gdLst>
              <a:gd name="T0" fmla="*/ 0 w 526415"/>
              <a:gd name="T1" fmla="*/ 0 h 363220"/>
              <a:gd name="T2" fmla="*/ 0 w 526415"/>
              <a:gd name="T3" fmla="*/ 312629 h 363220"/>
              <a:gd name="T4" fmla="*/ 9448 w 526415"/>
              <a:gd name="T5" fmla="*/ 326481 h 363220"/>
              <a:gd name="T6" fmla="*/ 77490 w 526415"/>
              <a:gd name="T7" fmla="*/ 349474 h 363220"/>
              <a:gd name="T8" fmla="*/ 131042 w 526415"/>
              <a:gd name="T9" fmla="*/ 357622 h 363220"/>
              <a:gd name="T10" fmla="*/ 194254 w 526415"/>
              <a:gd name="T11" fmla="*/ 362874 h 363220"/>
              <a:gd name="T12" fmla="*/ 264606 w 526415"/>
              <a:gd name="T13" fmla="*/ 364735 h 363220"/>
              <a:gd name="T14" fmla="*/ 334960 w 526415"/>
              <a:gd name="T15" fmla="*/ 362874 h 363220"/>
              <a:gd name="T16" fmla="*/ 398172 w 526415"/>
              <a:gd name="T17" fmla="*/ 357622 h 363220"/>
              <a:gd name="T18" fmla="*/ 451723 w 526415"/>
              <a:gd name="T19" fmla="*/ 349474 h 363220"/>
              <a:gd name="T20" fmla="*/ 493093 w 526415"/>
              <a:gd name="T21" fmla="*/ 338927 h 363220"/>
              <a:gd name="T22" fmla="*/ 529214 w 526415"/>
              <a:gd name="T23" fmla="*/ 312629 h 363220"/>
              <a:gd name="T24" fmla="*/ 529214 w 526415"/>
              <a:gd name="T25" fmla="*/ 52106 h 363220"/>
              <a:gd name="T26" fmla="*/ 264606 w 526415"/>
              <a:gd name="T27" fmla="*/ 52106 h 363220"/>
              <a:gd name="T28" fmla="*/ 194254 w 526415"/>
              <a:gd name="T29" fmla="*/ 50246 h 363220"/>
              <a:gd name="T30" fmla="*/ 131042 w 526415"/>
              <a:gd name="T31" fmla="*/ 44991 h 363220"/>
              <a:gd name="T32" fmla="*/ 77490 w 526415"/>
              <a:gd name="T33" fmla="*/ 36843 h 363220"/>
              <a:gd name="T34" fmla="*/ 36119 w 526415"/>
              <a:gd name="T35" fmla="*/ 26299 h 363220"/>
              <a:gd name="T36" fmla="*/ 9448 w 526415"/>
              <a:gd name="T37" fmla="*/ 13851 h 363220"/>
              <a:gd name="T38" fmla="*/ 0 w 526415"/>
              <a:gd name="T39" fmla="*/ 0 h 363220"/>
              <a:gd name="T40" fmla="*/ 529214 w 526415"/>
              <a:gd name="T41" fmla="*/ 0 h 363220"/>
              <a:gd name="T42" fmla="*/ 493093 w 526415"/>
              <a:gd name="T43" fmla="*/ 26299 h 363220"/>
              <a:gd name="T44" fmla="*/ 451723 w 526415"/>
              <a:gd name="T45" fmla="*/ 36843 h 363220"/>
              <a:gd name="T46" fmla="*/ 398172 w 526415"/>
              <a:gd name="T47" fmla="*/ 44991 h 363220"/>
              <a:gd name="T48" fmla="*/ 334960 w 526415"/>
              <a:gd name="T49" fmla="*/ 50246 h 363220"/>
              <a:gd name="T50" fmla="*/ 264606 w 526415"/>
              <a:gd name="T51" fmla="*/ 52106 h 363220"/>
              <a:gd name="T52" fmla="*/ 529214 w 526415"/>
              <a:gd name="T53" fmla="*/ 52106 h 363220"/>
              <a:gd name="T54" fmla="*/ 529214 w 526415"/>
              <a:gd name="T55" fmla="*/ 0 h 36322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26415" h="363220">
                <a:moveTo>
                  <a:pt x="0" y="0"/>
                </a:moveTo>
                <a:lnTo>
                  <a:pt x="0" y="311264"/>
                </a:lnTo>
                <a:lnTo>
                  <a:pt x="9393" y="325055"/>
                </a:lnTo>
                <a:lnTo>
                  <a:pt x="77025" y="347948"/>
                </a:lnTo>
                <a:lnTo>
                  <a:pt x="130254" y="356060"/>
                </a:lnTo>
                <a:lnTo>
                  <a:pt x="193087" y="361290"/>
                </a:lnTo>
                <a:lnTo>
                  <a:pt x="263016" y="363143"/>
                </a:lnTo>
                <a:lnTo>
                  <a:pt x="332946" y="361290"/>
                </a:lnTo>
                <a:lnTo>
                  <a:pt x="395779" y="356060"/>
                </a:lnTo>
                <a:lnTo>
                  <a:pt x="449008" y="347948"/>
                </a:lnTo>
                <a:lnTo>
                  <a:pt x="490130" y="337448"/>
                </a:lnTo>
                <a:lnTo>
                  <a:pt x="526033" y="311264"/>
                </a:lnTo>
                <a:lnTo>
                  <a:pt x="526033" y="51879"/>
                </a:lnTo>
                <a:lnTo>
                  <a:pt x="263016" y="51879"/>
                </a:lnTo>
                <a:lnTo>
                  <a:pt x="193087" y="50026"/>
                </a:lnTo>
                <a:lnTo>
                  <a:pt x="130254" y="44796"/>
                </a:lnTo>
                <a:lnTo>
                  <a:pt x="77025" y="36683"/>
                </a:lnTo>
                <a:lnTo>
                  <a:pt x="35903" y="26184"/>
                </a:lnTo>
                <a:lnTo>
                  <a:pt x="9393" y="13791"/>
                </a:lnTo>
                <a:lnTo>
                  <a:pt x="0" y="0"/>
                </a:lnTo>
                <a:close/>
              </a:path>
              <a:path w="526415" h="363220">
                <a:moveTo>
                  <a:pt x="526033" y="0"/>
                </a:moveTo>
                <a:lnTo>
                  <a:pt x="490130" y="26184"/>
                </a:lnTo>
                <a:lnTo>
                  <a:pt x="449008" y="36683"/>
                </a:lnTo>
                <a:lnTo>
                  <a:pt x="395779" y="44796"/>
                </a:lnTo>
                <a:lnTo>
                  <a:pt x="332946" y="50026"/>
                </a:lnTo>
                <a:lnTo>
                  <a:pt x="263016" y="51879"/>
                </a:lnTo>
                <a:lnTo>
                  <a:pt x="526033" y="51879"/>
                </a:lnTo>
                <a:lnTo>
                  <a:pt x="526033" y="0"/>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1079" name="object 8">
            <a:extLst>
              <a:ext uri="{FF2B5EF4-FFF2-40B4-BE49-F238E27FC236}">
                <a16:creationId xmlns:a16="http://schemas.microsoft.com/office/drawing/2014/main" id="{A0AD82E7-DAD7-47FE-A2D1-310D26E3FED9}"/>
              </a:ext>
            </a:extLst>
          </p:cNvPr>
          <p:cNvSpPr>
            <a:spLocks/>
          </p:cNvSpPr>
          <p:nvPr/>
        </p:nvSpPr>
        <p:spPr bwMode="auto">
          <a:xfrm>
            <a:off x="6013450" y="5767388"/>
            <a:ext cx="527050" cy="104775"/>
          </a:xfrm>
          <a:custGeom>
            <a:avLst/>
            <a:gdLst>
              <a:gd name="T0" fmla="*/ 264606 w 526415"/>
              <a:gd name="T1" fmla="*/ 0 h 104139"/>
              <a:gd name="T2" fmla="*/ 194254 w 526415"/>
              <a:gd name="T3" fmla="*/ 1910 h 104139"/>
              <a:gd name="T4" fmla="*/ 131042 w 526415"/>
              <a:gd name="T5" fmla="*/ 7302 h 104139"/>
              <a:gd name="T6" fmla="*/ 77490 w 526415"/>
              <a:gd name="T7" fmla="*/ 15665 h 104139"/>
              <a:gd name="T8" fmla="*/ 36119 w 526415"/>
              <a:gd name="T9" fmla="*/ 26490 h 104139"/>
              <a:gd name="T10" fmla="*/ 0 w 526415"/>
              <a:gd name="T11" fmla="*/ 53484 h 104139"/>
              <a:gd name="T12" fmla="*/ 9448 w 526415"/>
              <a:gd name="T13" fmla="*/ 67700 h 104139"/>
              <a:gd name="T14" fmla="*/ 77490 w 526415"/>
              <a:gd name="T15" fmla="*/ 91301 h 104139"/>
              <a:gd name="T16" fmla="*/ 131042 w 526415"/>
              <a:gd name="T17" fmla="*/ 99663 h 104139"/>
              <a:gd name="T18" fmla="*/ 194254 w 526415"/>
              <a:gd name="T19" fmla="*/ 105055 h 104139"/>
              <a:gd name="T20" fmla="*/ 264606 w 526415"/>
              <a:gd name="T21" fmla="*/ 106966 h 104139"/>
              <a:gd name="T22" fmla="*/ 334960 w 526415"/>
              <a:gd name="T23" fmla="*/ 105055 h 104139"/>
              <a:gd name="T24" fmla="*/ 398172 w 526415"/>
              <a:gd name="T25" fmla="*/ 99663 h 104139"/>
              <a:gd name="T26" fmla="*/ 451723 w 526415"/>
              <a:gd name="T27" fmla="*/ 91301 h 104139"/>
              <a:gd name="T28" fmla="*/ 493093 w 526415"/>
              <a:gd name="T29" fmla="*/ 80478 h 104139"/>
              <a:gd name="T30" fmla="*/ 529214 w 526415"/>
              <a:gd name="T31" fmla="*/ 53484 h 104139"/>
              <a:gd name="T32" fmla="*/ 519763 w 526415"/>
              <a:gd name="T33" fmla="*/ 39265 h 104139"/>
              <a:gd name="T34" fmla="*/ 451723 w 526415"/>
              <a:gd name="T35" fmla="*/ 15665 h 104139"/>
              <a:gd name="T36" fmla="*/ 398172 w 526415"/>
              <a:gd name="T37" fmla="*/ 7302 h 104139"/>
              <a:gd name="T38" fmla="*/ 334960 w 526415"/>
              <a:gd name="T39" fmla="*/ 1910 h 104139"/>
              <a:gd name="T40" fmla="*/ 264606 w 526415"/>
              <a:gd name="T41" fmla="*/ 0 h 1041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26415" h="104139">
                <a:moveTo>
                  <a:pt x="263016" y="0"/>
                </a:moveTo>
                <a:lnTo>
                  <a:pt x="193087" y="1853"/>
                </a:lnTo>
                <a:lnTo>
                  <a:pt x="130254" y="7083"/>
                </a:lnTo>
                <a:lnTo>
                  <a:pt x="77025" y="15195"/>
                </a:lnTo>
                <a:lnTo>
                  <a:pt x="35903" y="25695"/>
                </a:lnTo>
                <a:lnTo>
                  <a:pt x="0" y="51879"/>
                </a:lnTo>
                <a:lnTo>
                  <a:pt x="9393" y="65670"/>
                </a:lnTo>
                <a:lnTo>
                  <a:pt x="77025" y="88563"/>
                </a:lnTo>
                <a:lnTo>
                  <a:pt x="130254" y="96675"/>
                </a:lnTo>
                <a:lnTo>
                  <a:pt x="193087" y="101905"/>
                </a:lnTo>
                <a:lnTo>
                  <a:pt x="263016" y="103759"/>
                </a:lnTo>
                <a:lnTo>
                  <a:pt x="332946" y="101905"/>
                </a:lnTo>
                <a:lnTo>
                  <a:pt x="395779" y="96675"/>
                </a:lnTo>
                <a:lnTo>
                  <a:pt x="449008" y="88563"/>
                </a:lnTo>
                <a:lnTo>
                  <a:pt x="490130" y="78063"/>
                </a:lnTo>
                <a:lnTo>
                  <a:pt x="526033" y="51879"/>
                </a:lnTo>
                <a:lnTo>
                  <a:pt x="516640" y="38088"/>
                </a:lnTo>
                <a:lnTo>
                  <a:pt x="449008" y="15195"/>
                </a:lnTo>
                <a:lnTo>
                  <a:pt x="395779" y="7083"/>
                </a:lnTo>
                <a:lnTo>
                  <a:pt x="332946" y="1853"/>
                </a:lnTo>
                <a:lnTo>
                  <a:pt x="263016" y="0"/>
                </a:lnTo>
                <a:close/>
              </a:path>
            </a:pathLst>
          </a:custGeom>
          <a:solidFill>
            <a:srgbClr val="7CA1B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1080" name="object 9">
            <a:extLst>
              <a:ext uri="{FF2B5EF4-FFF2-40B4-BE49-F238E27FC236}">
                <a16:creationId xmlns:a16="http://schemas.microsoft.com/office/drawing/2014/main" id="{90DEF4E4-85FD-41AD-8D3D-D5E4180731A0}"/>
              </a:ext>
            </a:extLst>
          </p:cNvPr>
          <p:cNvSpPr>
            <a:spLocks/>
          </p:cNvSpPr>
          <p:nvPr/>
        </p:nvSpPr>
        <p:spPr bwMode="auto">
          <a:xfrm>
            <a:off x="6013450" y="5767388"/>
            <a:ext cx="527050" cy="104775"/>
          </a:xfrm>
          <a:custGeom>
            <a:avLst/>
            <a:gdLst>
              <a:gd name="T0" fmla="*/ 529214 w 526415"/>
              <a:gd name="T1" fmla="*/ 53484 h 104139"/>
              <a:gd name="T2" fmla="*/ 493093 w 526415"/>
              <a:gd name="T3" fmla="*/ 80478 h 104139"/>
              <a:gd name="T4" fmla="*/ 451723 w 526415"/>
              <a:gd name="T5" fmla="*/ 91301 h 104139"/>
              <a:gd name="T6" fmla="*/ 398172 w 526415"/>
              <a:gd name="T7" fmla="*/ 99663 h 104139"/>
              <a:gd name="T8" fmla="*/ 334960 w 526415"/>
              <a:gd name="T9" fmla="*/ 105055 h 104139"/>
              <a:gd name="T10" fmla="*/ 264606 w 526415"/>
              <a:gd name="T11" fmla="*/ 106966 h 104139"/>
              <a:gd name="T12" fmla="*/ 194254 w 526415"/>
              <a:gd name="T13" fmla="*/ 105055 h 104139"/>
              <a:gd name="T14" fmla="*/ 131042 w 526415"/>
              <a:gd name="T15" fmla="*/ 99663 h 104139"/>
              <a:gd name="T16" fmla="*/ 77490 w 526415"/>
              <a:gd name="T17" fmla="*/ 91301 h 104139"/>
              <a:gd name="T18" fmla="*/ 36119 w 526415"/>
              <a:gd name="T19" fmla="*/ 80478 h 104139"/>
              <a:gd name="T20" fmla="*/ 0 w 526415"/>
              <a:gd name="T21" fmla="*/ 53484 h 104139"/>
              <a:gd name="T22" fmla="*/ 9448 w 526415"/>
              <a:gd name="T23" fmla="*/ 39265 h 104139"/>
              <a:gd name="T24" fmla="*/ 77490 w 526415"/>
              <a:gd name="T25" fmla="*/ 15665 h 104139"/>
              <a:gd name="T26" fmla="*/ 131042 w 526415"/>
              <a:gd name="T27" fmla="*/ 7302 h 104139"/>
              <a:gd name="T28" fmla="*/ 194254 w 526415"/>
              <a:gd name="T29" fmla="*/ 1910 h 104139"/>
              <a:gd name="T30" fmla="*/ 264606 w 526415"/>
              <a:gd name="T31" fmla="*/ 0 h 104139"/>
              <a:gd name="T32" fmla="*/ 334960 w 526415"/>
              <a:gd name="T33" fmla="*/ 1910 h 104139"/>
              <a:gd name="T34" fmla="*/ 398172 w 526415"/>
              <a:gd name="T35" fmla="*/ 7302 h 104139"/>
              <a:gd name="T36" fmla="*/ 451723 w 526415"/>
              <a:gd name="T37" fmla="*/ 15665 h 104139"/>
              <a:gd name="T38" fmla="*/ 493093 w 526415"/>
              <a:gd name="T39" fmla="*/ 26490 h 104139"/>
              <a:gd name="T40" fmla="*/ 529214 w 526415"/>
              <a:gd name="T41" fmla="*/ 53484 h 1041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26415" h="104139">
                <a:moveTo>
                  <a:pt x="526033" y="51879"/>
                </a:moveTo>
                <a:lnTo>
                  <a:pt x="490130" y="78063"/>
                </a:lnTo>
                <a:lnTo>
                  <a:pt x="449008" y="88563"/>
                </a:lnTo>
                <a:lnTo>
                  <a:pt x="395779" y="96675"/>
                </a:lnTo>
                <a:lnTo>
                  <a:pt x="332946" y="101905"/>
                </a:lnTo>
                <a:lnTo>
                  <a:pt x="263016" y="103759"/>
                </a:lnTo>
                <a:lnTo>
                  <a:pt x="193087" y="101905"/>
                </a:lnTo>
                <a:lnTo>
                  <a:pt x="130254" y="96675"/>
                </a:lnTo>
                <a:lnTo>
                  <a:pt x="77025" y="88563"/>
                </a:lnTo>
                <a:lnTo>
                  <a:pt x="35903" y="78063"/>
                </a:lnTo>
                <a:lnTo>
                  <a:pt x="0" y="51879"/>
                </a:lnTo>
                <a:lnTo>
                  <a:pt x="9393" y="38088"/>
                </a:lnTo>
                <a:lnTo>
                  <a:pt x="77025" y="15195"/>
                </a:lnTo>
                <a:lnTo>
                  <a:pt x="130254" y="7083"/>
                </a:lnTo>
                <a:lnTo>
                  <a:pt x="193087" y="1853"/>
                </a:lnTo>
                <a:lnTo>
                  <a:pt x="263016" y="0"/>
                </a:lnTo>
                <a:lnTo>
                  <a:pt x="332946" y="1853"/>
                </a:lnTo>
                <a:lnTo>
                  <a:pt x="395779" y="7083"/>
                </a:lnTo>
                <a:lnTo>
                  <a:pt x="449008" y="15195"/>
                </a:lnTo>
                <a:lnTo>
                  <a:pt x="490130" y="25695"/>
                </a:lnTo>
                <a:lnTo>
                  <a:pt x="526033" y="51879"/>
                </a:lnTo>
                <a:close/>
              </a:path>
            </a:pathLst>
          </a:custGeom>
          <a:noFill/>
          <a:ln w="12700">
            <a:solidFill>
              <a:srgbClr val="D4D4D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1081" name="object 10">
            <a:extLst>
              <a:ext uri="{FF2B5EF4-FFF2-40B4-BE49-F238E27FC236}">
                <a16:creationId xmlns:a16="http://schemas.microsoft.com/office/drawing/2014/main" id="{F4F4BBAC-A9EC-4727-925C-05BDF5EC2E4D}"/>
              </a:ext>
            </a:extLst>
          </p:cNvPr>
          <p:cNvSpPr>
            <a:spLocks/>
          </p:cNvSpPr>
          <p:nvPr/>
        </p:nvSpPr>
        <p:spPr bwMode="auto">
          <a:xfrm>
            <a:off x="6013450" y="5819775"/>
            <a:ext cx="527050" cy="363538"/>
          </a:xfrm>
          <a:custGeom>
            <a:avLst/>
            <a:gdLst>
              <a:gd name="T0" fmla="*/ 529214 w 526415"/>
              <a:gd name="T1" fmla="*/ 0 h 363220"/>
              <a:gd name="T2" fmla="*/ 529214 w 526415"/>
              <a:gd name="T3" fmla="*/ 312629 h 363220"/>
              <a:gd name="T4" fmla="*/ 519763 w 526415"/>
              <a:gd name="T5" fmla="*/ 326481 h 363220"/>
              <a:gd name="T6" fmla="*/ 451723 w 526415"/>
              <a:gd name="T7" fmla="*/ 349474 h 363220"/>
              <a:gd name="T8" fmla="*/ 398172 w 526415"/>
              <a:gd name="T9" fmla="*/ 357622 h 363220"/>
              <a:gd name="T10" fmla="*/ 334960 w 526415"/>
              <a:gd name="T11" fmla="*/ 362874 h 363220"/>
              <a:gd name="T12" fmla="*/ 264606 w 526415"/>
              <a:gd name="T13" fmla="*/ 364735 h 363220"/>
              <a:gd name="T14" fmla="*/ 194254 w 526415"/>
              <a:gd name="T15" fmla="*/ 362874 h 363220"/>
              <a:gd name="T16" fmla="*/ 131042 w 526415"/>
              <a:gd name="T17" fmla="*/ 357622 h 363220"/>
              <a:gd name="T18" fmla="*/ 77490 w 526415"/>
              <a:gd name="T19" fmla="*/ 349474 h 363220"/>
              <a:gd name="T20" fmla="*/ 36119 w 526415"/>
              <a:gd name="T21" fmla="*/ 338927 h 363220"/>
              <a:gd name="T22" fmla="*/ 0 w 526415"/>
              <a:gd name="T23" fmla="*/ 312629 h 363220"/>
              <a:gd name="T24" fmla="*/ 0 w 526415"/>
              <a:gd name="T25" fmla="*/ 0 h 3632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26415" h="363220">
                <a:moveTo>
                  <a:pt x="526033" y="0"/>
                </a:moveTo>
                <a:lnTo>
                  <a:pt x="526033" y="311264"/>
                </a:lnTo>
                <a:lnTo>
                  <a:pt x="516640" y="325055"/>
                </a:lnTo>
                <a:lnTo>
                  <a:pt x="449008" y="347948"/>
                </a:lnTo>
                <a:lnTo>
                  <a:pt x="395779" y="356060"/>
                </a:lnTo>
                <a:lnTo>
                  <a:pt x="332946" y="361290"/>
                </a:lnTo>
                <a:lnTo>
                  <a:pt x="263016" y="363143"/>
                </a:lnTo>
                <a:lnTo>
                  <a:pt x="193087" y="361290"/>
                </a:lnTo>
                <a:lnTo>
                  <a:pt x="130254" y="356060"/>
                </a:lnTo>
                <a:lnTo>
                  <a:pt x="77025" y="347948"/>
                </a:lnTo>
                <a:lnTo>
                  <a:pt x="35903" y="337448"/>
                </a:lnTo>
                <a:lnTo>
                  <a:pt x="0" y="311264"/>
                </a:lnTo>
                <a:lnTo>
                  <a:pt x="0" y="0"/>
                </a:lnTo>
              </a:path>
            </a:pathLst>
          </a:custGeom>
          <a:noFill/>
          <a:ln w="12700">
            <a:solidFill>
              <a:srgbClr val="D4D4D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1082" name="object 11">
            <a:extLst>
              <a:ext uri="{FF2B5EF4-FFF2-40B4-BE49-F238E27FC236}">
                <a16:creationId xmlns:a16="http://schemas.microsoft.com/office/drawing/2014/main" id="{2AC1D702-A599-4B34-A362-086FFC54A535}"/>
              </a:ext>
            </a:extLst>
          </p:cNvPr>
          <p:cNvSpPr>
            <a:spLocks/>
          </p:cNvSpPr>
          <p:nvPr/>
        </p:nvSpPr>
        <p:spPr bwMode="auto">
          <a:xfrm>
            <a:off x="5907088" y="5259388"/>
            <a:ext cx="739775" cy="130175"/>
          </a:xfrm>
          <a:custGeom>
            <a:avLst/>
            <a:gdLst>
              <a:gd name="T0" fmla="*/ 0 w 739775"/>
              <a:gd name="T1" fmla="*/ 129705 h 130175"/>
              <a:gd name="T2" fmla="*/ 739533 w 739775"/>
              <a:gd name="T3" fmla="*/ 129705 h 130175"/>
              <a:gd name="T4" fmla="*/ 739533 w 739775"/>
              <a:gd name="T5" fmla="*/ 0 h 130175"/>
              <a:gd name="T6" fmla="*/ 0 w 739775"/>
              <a:gd name="T7" fmla="*/ 0 h 130175"/>
              <a:gd name="T8" fmla="*/ 0 w 739775"/>
              <a:gd name="T9" fmla="*/ 129705 h 130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9775" h="130175">
                <a:moveTo>
                  <a:pt x="0" y="129705"/>
                </a:moveTo>
                <a:lnTo>
                  <a:pt x="739533" y="129705"/>
                </a:lnTo>
                <a:lnTo>
                  <a:pt x="739533" y="0"/>
                </a:lnTo>
                <a:lnTo>
                  <a:pt x="0" y="0"/>
                </a:lnTo>
                <a:lnTo>
                  <a:pt x="0" y="129705"/>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1083" name="object 12">
            <a:extLst>
              <a:ext uri="{FF2B5EF4-FFF2-40B4-BE49-F238E27FC236}">
                <a16:creationId xmlns:a16="http://schemas.microsoft.com/office/drawing/2014/main" id="{B96BFEA1-12C4-4525-A8B5-50C3196CE470}"/>
              </a:ext>
            </a:extLst>
          </p:cNvPr>
          <p:cNvSpPr>
            <a:spLocks/>
          </p:cNvSpPr>
          <p:nvPr/>
        </p:nvSpPr>
        <p:spPr bwMode="auto">
          <a:xfrm>
            <a:off x="5902325" y="5418138"/>
            <a:ext cx="747713" cy="131762"/>
          </a:xfrm>
          <a:custGeom>
            <a:avLst/>
            <a:gdLst>
              <a:gd name="T0" fmla="*/ 0 w 748029"/>
              <a:gd name="T1" fmla="*/ 130164 h 132079"/>
              <a:gd name="T2" fmla="*/ 746198 w 748029"/>
              <a:gd name="T3" fmla="*/ 130164 h 132079"/>
              <a:gd name="T4" fmla="*/ 746198 w 748029"/>
              <a:gd name="T5" fmla="*/ 0 h 132079"/>
              <a:gd name="T6" fmla="*/ 0 w 748029"/>
              <a:gd name="T7" fmla="*/ 0 h 132079"/>
              <a:gd name="T8" fmla="*/ 0 w 748029"/>
              <a:gd name="T9" fmla="*/ 130164 h 1320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8029" h="132079">
                <a:moveTo>
                  <a:pt x="0" y="131737"/>
                </a:moveTo>
                <a:lnTo>
                  <a:pt x="747776" y="131737"/>
                </a:lnTo>
                <a:lnTo>
                  <a:pt x="747776" y="0"/>
                </a:lnTo>
                <a:lnTo>
                  <a:pt x="0" y="0"/>
                </a:lnTo>
                <a:lnTo>
                  <a:pt x="0" y="131737"/>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1084" name="object 13">
            <a:extLst>
              <a:ext uri="{FF2B5EF4-FFF2-40B4-BE49-F238E27FC236}">
                <a16:creationId xmlns:a16="http://schemas.microsoft.com/office/drawing/2014/main" id="{1DD62F0D-6ABF-4036-B67D-C711F132BC9C}"/>
              </a:ext>
            </a:extLst>
          </p:cNvPr>
          <p:cNvSpPr>
            <a:spLocks/>
          </p:cNvSpPr>
          <p:nvPr/>
        </p:nvSpPr>
        <p:spPr bwMode="auto">
          <a:xfrm>
            <a:off x="5907088" y="5573713"/>
            <a:ext cx="739775" cy="130175"/>
          </a:xfrm>
          <a:custGeom>
            <a:avLst/>
            <a:gdLst>
              <a:gd name="T0" fmla="*/ 0 w 739775"/>
              <a:gd name="T1" fmla="*/ 129705 h 130175"/>
              <a:gd name="T2" fmla="*/ 739533 w 739775"/>
              <a:gd name="T3" fmla="*/ 129705 h 130175"/>
              <a:gd name="T4" fmla="*/ 739533 w 739775"/>
              <a:gd name="T5" fmla="*/ 0 h 130175"/>
              <a:gd name="T6" fmla="*/ 0 w 739775"/>
              <a:gd name="T7" fmla="*/ 0 h 130175"/>
              <a:gd name="T8" fmla="*/ 0 w 739775"/>
              <a:gd name="T9" fmla="*/ 129705 h 130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9775" h="130175">
                <a:moveTo>
                  <a:pt x="0" y="129705"/>
                </a:moveTo>
                <a:lnTo>
                  <a:pt x="739533" y="129705"/>
                </a:lnTo>
                <a:lnTo>
                  <a:pt x="739533" y="0"/>
                </a:lnTo>
                <a:lnTo>
                  <a:pt x="0" y="0"/>
                </a:lnTo>
                <a:lnTo>
                  <a:pt x="0" y="129705"/>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graphicFrame>
        <p:nvGraphicFramePr>
          <p:cNvPr id="14" name="object 14">
            <a:extLst>
              <a:ext uri="{FF2B5EF4-FFF2-40B4-BE49-F238E27FC236}">
                <a16:creationId xmlns:a16="http://schemas.microsoft.com/office/drawing/2014/main" id="{76F94055-730F-4F94-A801-7699E409B855}"/>
              </a:ext>
            </a:extLst>
          </p:cNvPr>
          <p:cNvGraphicFramePr>
            <a:graphicFrameLocks noGrp="1"/>
          </p:cNvGraphicFramePr>
          <p:nvPr/>
        </p:nvGraphicFramePr>
        <p:xfrm>
          <a:off x="5897563" y="5253038"/>
          <a:ext cx="744537" cy="442912"/>
        </p:xfrm>
        <a:graphic>
          <a:graphicData uri="http://schemas.openxmlformats.org/drawingml/2006/table">
            <a:tbl>
              <a:tblPr firstRow="1" bandRow="1">
                <a:tableStyleId>{2D5ABB26-0587-4C30-8999-92F81FD0307C}</a:tableStyleId>
              </a:tblPr>
              <a:tblGrid>
                <a:gridCol w="744537">
                  <a:extLst>
                    <a:ext uri="{9D8B030D-6E8A-4147-A177-3AD203B41FA5}">
                      <a16:colId xmlns:a16="http://schemas.microsoft.com/office/drawing/2014/main" val="20000"/>
                    </a:ext>
                  </a:extLst>
                </a:gridCol>
              </a:tblGrid>
              <a:tr h="144248">
                <a:tc>
                  <a:txBody>
                    <a:bodyPr/>
                    <a:lstStyle/>
                    <a:p>
                      <a:pPr>
                        <a:lnSpc>
                          <a:spcPct val="100000"/>
                        </a:lnSpc>
                      </a:pPr>
                      <a:endParaRPr sz="800">
                        <a:latin typeface="Times New Roman"/>
                        <a:cs typeface="Times New Roman"/>
                      </a:endParaRPr>
                    </a:p>
                  </a:txBody>
                  <a:tcPr marL="0" marR="0" marT="0" marB="0">
                    <a:lnL w="12700">
                      <a:solidFill>
                        <a:srgbClr val="D4D4D4"/>
                      </a:solidFill>
                      <a:prstDash val="solid"/>
                    </a:lnL>
                    <a:lnR w="12700">
                      <a:solidFill>
                        <a:srgbClr val="D4D4D4"/>
                      </a:solidFill>
                      <a:prstDash val="solid"/>
                    </a:lnR>
                    <a:lnT w="12700">
                      <a:solidFill>
                        <a:srgbClr val="D4D4D4"/>
                      </a:solidFill>
                      <a:prstDash val="solid"/>
                    </a:lnT>
                    <a:lnB w="12700">
                      <a:solidFill>
                        <a:srgbClr val="D4D4D4"/>
                      </a:solidFill>
                      <a:prstDash val="solid"/>
                    </a:lnB>
                    <a:solidFill>
                      <a:srgbClr val="256394"/>
                    </a:solidFill>
                  </a:tcPr>
                </a:tc>
                <a:extLst>
                  <a:ext uri="{0D108BD9-81ED-4DB2-BD59-A6C34878D82A}">
                    <a16:rowId xmlns:a16="http://schemas.microsoft.com/office/drawing/2014/main" val="10000"/>
                  </a:ext>
                </a:extLst>
              </a:tr>
              <a:tr h="157593">
                <a:tc>
                  <a:txBody>
                    <a:bodyPr/>
                    <a:lstStyle/>
                    <a:p>
                      <a:pPr>
                        <a:lnSpc>
                          <a:spcPct val="100000"/>
                        </a:lnSpc>
                      </a:pPr>
                      <a:endParaRPr sz="900">
                        <a:latin typeface="Times New Roman"/>
                        <a:cs typeface="Times New Roman"/>
                      </a:endParaRPr>
                    </a:p>
                  </a:txBody>
                  <a:tcPr marL="0" marR="0" marT="0" marB="0">
                    <a:lnL w="12700">
                      <a:solidFill>
                        <a:srgbClr val="D4D4D4"/>
                      </a:solidFill>
                      <a:prstDash val="solid"/>
                    </a:lnL>
                    <a:lnR w="12700">
                      <a:solidFill>
                        <a:srgbClr val="D4D4D4"/>
                      </a:solidFill>
                      <a:prstDash val="solid"/>
                    </a:lnR>
                    <a:lnT w="12700">
                      <a:solidFill>
                        <a:srgbClr val="D4D4D4"/>
                      </a:solidFill>
                      <a:prstDash val="solid"/>
                    </a:lnT>
                    <a:lnB w="12700">
                      <a:solidFill>
                        <a:srgbClr val="D4D4D4"/>
                      </a:solidFill>
                      <a:prstDash val="solid"/>
                    </a:lnB>
                    <a:solidFill>
                      <a:srgbClr val="256394"/>
                    </a:solidFill>
                  </a:tcPr>
                </a:tc>
                <a:extLst>
                  <a:ext uri="{0D108BD9-81ED-4DB2-BD59-A6C34878D82A}">
                    <a16:rowId xmlns:a16="http://schemas.microsoft.com/office/drawing/2014/main" val="10001"/>
                  </a:ext>
                </a:extLst>
              </a:tr>
              <a:tr h="141071">
                <a:tc>
                  <a:txBody>
                    <a:bodyPr/>
                    <a:lstStyle/>
                    <a:p>
                      <a:pPr>
                        <a:lnSpc>
                          <a:spcPct val="100000"/>
                        </a:lnSpc>
                      </a:pPr>
                      <a:endParaRPr sz="700">
                        <a:latin typeface="Times New Roman"/>
                        <a:cs typeface="Times New Roman"/>
                      </a:endParaRPr>
                    </a:p>
                  </a:txBody>
                  <a:tcPr marL="0" marR="0" marT="0" marB="0">
                    <a:lnL w="12700">
                      <a:solidFill>
                        <a:srgbClr val="D4D4D4"/>
                      </a:solidFill>
                      <a:prstDash val="solid"/>
                    </a:lnL>
                    <a:lnR w="12700">
                      <a:solidFill>
                        <a:srgbClr val="D4D4D4"/>
                      </a:solidFill>
                      <a:prstDash val="solid"/>
                    </a:lnR>
                    <a:lnT w="12700">
                      <a:solidFill>
                        <a:srgbClr val="D4D4D4"/>
                      </a:solidFill>
                      <a:prstDash val="solid"/>
                    </a:lnT>
                    <a:lnB w="12700">
                      <a:solidFill>
                        <a:srgbClr val="D4D4D4"/>
                      </a:solidFill>
                      <a:prstDash val="solid"/>
                    </a:lnB>
                    <a:solidFill>
                      <a:srgbClr val="256394"/>
                    </a:solidFill>
                  </a:tcPr>
                </a:tc>
                <a:extLst>
                  <a:ext uri="{0D108BD9-81ED-4DB2-BD59-A6C34878D82A}">
                    <a16:rowId xmlns:a16="http://schemas.microsoft.com/office/drawing/2014/main" val="10002"/>
                  </a:ext>
                </a:extLst>
              </a:tr>
            </a:tbl>
          </a:graphicData>
        </a:graphic>
      </p:graphicFrame>
      <p:sp>
        <p:nvSpPr>
          <p:cNvPr id="131095" name="object 15">
            <a:extLst>
              <a:ext uri="{FF2B5EF4-FFF2-40B4-BE49-F238E27FC236}">
                <a16:creationId xmlns:a16="http://schemas.microsoft.com/office/drawing/2014/main" id="{7B813B30-66E1-4308-BD3B-FB35586AAE74}"/>
              </a:ext>
            </a:extLst>
          </p:cNvPr>
          <p:cNvSpPr>
            <a:spLocks/>
          </p:cNvSpPr>
          <p:nvPr/>
        </p:nvSpPr>
        <p:spPr bwMode="auto">
          <a:xfrm>
            <a:off x="8691563" y="5140325"/>
            <a:ext cx="1360487" cy="1162050"/>
          </a:xfrm>
          <a:custGeom>
            <a:avLst/>
            <a:gdLst>
              <a:gd name="T0" fmla="*/ 1070712 w 1360170"/>
              <a:gd name="T1" fmla="*/ 0 h 1162050"/>
              <a:gd name="T2" fmla="*/ 290789 w 1360170"/>
              <a:gd name="T3" fmla="*/ 0 h 1162050"/>
              <a:gd name="T4" fmla="*/ 0 w 1360170"/>
              <a:gd name="T5" fmla="*/ 580974 h 1162050"/>
              <a:gd name="T6" fmla="*/ 290789 w 1360170"/>
              <a:gd name="T7" fmla="*/ 1161935 h 1162050"/>
              <a:gd name="T8" fmla="*/ 1070712 w 1360170"/>
              <a:gd name="T9" fmla="*/ 1161935 h 1162050"/>
              <a:gd name="T10" fmla="*/ 1361501 w 1360170"/>
              <a:gd name="T11" fmla="*/ 580974 h 1162050"/>
              <a:gd name="T12" fmla="*/ 1070712 w 1360170"/>
              <a:gd name="T13" fmla="*/ 0 h 1162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60170" h="1162050">
                <a:moveTo>
                  <a:pt x="1069467" y="0"/>
                </a:moveTo>
                <a:lnTo>
                  <a:pt x="290449" y="0"/>
                </a:lnTo>
                <a:lnTo>
                  <a:pt x="0" y="580974"/>
                </a:lnTo>
                <a:lnTo>
                  <a:pt x="290449" y="1161935"/>
                </a:lnTo>
                <a:lnTo>
                  <a:pt x="1069467" y="1161935"/>
                </a:lnTo>
                <a:lnTo>
                  <a:pt x="1359916" y="580974"/>
                </a:lnTo>
                <a:lnTo>
                  <a:pt x="1069467" y="0"/>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1096" name="object 16">
            <a:extLst>
              <a:ext uri="{FF2B5EF4-FFF2-40B4-BE49-F238E27FC236}">
                <a16:creationId xmlns:a16="http://schemas.microsoft.com/office/drawing/2014/main" id="{D5620476-445F-4A45-8B69-87FF0E864EB4}"/>
              </a:ext>
            </a:extLst>
          </p:cNvPr>
          <p:cNvSpPr>
            <a:spLocks/>
          </p:cNvSpPr>
          <p:nvPr/>
        </p:nvSpPr>
        <p:spPr bwMode="auto">
          <a:xfrm>
            <a:off x="8691563" y="5140325"/>
            <a:ext cx="1360487" cy="1162050"/>
          </a:xfrm>
          <a:custGeom>
            <a:avLst/>
            <a:gdLst>
              <a:gd name="T0" fmla="*/ 0 w 1360170"/>
              <a:gd name="T1" fmla="*/ 580974 h 1162050"/>
              <a:gd name="T2" fmla="*/ 290789 w 1360170"/>
              <a:gd name="T3" fmla="*/ 0 h 1162050"/>
              <a:gd name="T4" fmla="*/ 1070712 w 1360170"/>
              <a:gd name="T5" fmla="*/ 0 h 1162050"/>
              <a:gd name="T6" fmla="*/ 1361501 w 1360170"/>
              <a:gd name="T7" fmla="*/ 580974 h 1162050"/>
              <a:gd name="T8" fmla="*/ 1070712 w 1360170"/>
              <a:gd name="T9" fmla="*/ 1161935 h 1162050"/>
              <a:gd name="T10" fmla="*/ 290789 w 1360170"/>
              <a:gd name="T11" fmla="*/ 1161935 h 1162050"/>
              <a:gd name="T12" fmla="*/ 0 w 1360170"/>
              <a:gd name="T13" fmla="*/ 580974 h 1162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60170" h="1162050">
                <a:moveTo>
                  <a:pt x="0" y="580974"/>
                </a:moveTo>
                <a:lnTo>
                  <a:pt x="290449" y="0"/>
                </a:lnTo>
                <a:lnTo>
                  <a:pt x="1069467" y="0"/>
                </a:lnTo>
                <a:lnTo>
                  <a:pt x="1359916" y="580974"/>
                </a:lnTo>
                <a:lnTo>
                  <a:pt x="1069467" y="1161935"/>
                </a:lnTo>
                <a:lnTo>
                  <a:pt x="290449" y="1161935"/>
                </a:lnTo>
                <a:lnTo>
                  <a:pt x="0" y="580974"/>
                </a:lnTo>
                <a:close/>
              </a:path>
            </a:pathLst>
          </a:custGeom>
          <a:noFill/>
          <a:ln w="12699">
            <a:solidFill>
              <a:srgbClr val="D4D4D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1097" name="object 17">
            <a:extLst>
              <a:ext uri="{FF2B5EF4-FFF2-40B4-BE49-F238E27FC236}">
                <a16:creationId xmlns:a16="http://schemas.microsoft.com/office/drawing/2014/main" id="{BD20C2D6-CC17-42DD-8F6D-BF97D209FD4C}"/>
              </a:ext>
            </a:extLst>
          </p:cNvPr>
          <p:cNvSpPr>
            <a:spLocks/>
          </p:cNvSpPr>
          <p:nvPr/>
        </p:nvSpPr>
        <p:spPr bwMode="auto">
          <a:xfrm>
            <a:off x="9109075" y="5851525"/>
            <a:ext cx="525463" cy="363538"/>
          </a:xfrm>
          <a:custGeom>
            <a:avLst/>
            <a:gdLst>
              <a:gd name="T0" fmla="*/ 0 w 526415"/>
              <a:gd name="T1" fmla="*/ 0 h 363220"/>
              <a:gd name="T2" fmla="*/ 0 w 526415"/>
              <a:gd name="T3" fmla="*/ 312629 h 363220"/>
              <a:gd name="T4" fmla="*/ 9308 w 526415"/>
              <a:gd name="T5" fmla="*/ 326481 h 363220"/>
              <a:gd name="T6" fmla="*/ 76331 w 526415"/>
              <a:gd name="T7" fmla="*/ 349474 h 363220"/>
              <a:gd name="T8" fmla="*/ 129080 w 526415"/>
              <a:gd name="T9" fmla="*/ 357622 h 363220"/>
              <a:gd name="T10" fmla="*/ 191347 w 526415"/>
              <a:gd name="T11" fmla="*/ 362874 h 363220"/>
              <a:gd name="T12" fmla="*/ 260646 w 526415"/>
              <a:gd name="T13" fmla="*/ 364735 h 363220"/>
              <a:gd name="T14" fmla="*/ 329946 w 526415"/>
              <a:gd name="T15" fmla="*/ 362874 h 363220"/>
              <a:gd name="T16" fmla="*/ 392213 w 526415"/>
              <a:gd name="T17" fmla="*/ 357622 h 363220"/>
              <a:gd name="T18" fmla="*/ 444962 w 526415"/>
              <a:gd name="T19" fmla="*/ 349474 h 363220"/>
              <a:gd name="T20" fmla="*/ 485714 w 526415"/>
              <a:gd name="T21" fmla="*/ 338927 h 363220"/>
              <a:gd name="T22" fmla="*/ 521294 w 526415"/>
              <a:gd name="T23" fmla="*/ 312629 h 363220"/>
              <a:gd name="T24" fmla="*/ 521294 w 526415"/>
              <a:gd name="T25" fmla="*/ 52106 h 363220"/>
              <a:gd name="T26" fmla="*/ 260646 w 526415"/>
              <a:gd name="T27" fmla="*/ 52106 h 363220"/>
              <a:gd name="T28" fmla="*/ 191347 w 526415"/>
              <a:gd name="T29" fmla="*/ 50246 h 363220"/>
              <a:gd name="T30" fmla="*/ 129080 w 526415"/>
              <a:gd name="T31" fmla="*/ 44991 h 363220"/>
              <a:gd name="T32" fmla="*/ 76331 w 526415"/>
              <a:gd name="T33" fmla="*/ 36843 h 363220"/>
              <a:gd name="T34" fmla="*/ 35579 w 526415"/>
              <a:gd name="T35" fmla="*/ 26299 h 363220"/>
              <a:gd name="T36" fmla="*/ 9308 w 526415"/>
              <a:gd name="T37" fmla="*/ 13851 h 363220"/>
              <a:gd name="T38" fmla="*/ 0 w 526415"/>
              <a:gd name="T39" fmla="*/ 0 h 363220"/>
              <a:gd name="T40" fmla="*/ 521294 w 526415"/>
              <a:gd name="T41" fmla="*/ 0 h 363220"/>
              <a:gd name="T42" fmla="*/ 485714 w 526415"/>
              <a:gd name="T43" fmla="*/ 26299 h 363220"/>
              <a:gd name="T44" fmla="*/ 444962 w 526415"/>
              <a:gd name="T45" fmla="*/ 36843 h 363220"/>
              <a:gd name="T46" fmla="*/ 392213 w 526415"/>
              <a:gd name="T47" fmla="*/ 44991 h 363220"/>
              <a:gd name="T48" fmla="*/ 329946 w 526415"/>
              <a:gd name="T49" fmla="*/ 50246 h 363220"/>
              <a:gd name="T50" fmla="*/ 260646 w 526415"/>
              <a:gd name="T51" fmla="*/ 52106 h 363220"/>
              <a:gd name="T52" fmla="*/ 521294 w 526415"/>
              <a:gd name="T53" fmla="*/ 52106 h 363220"/>
              <a:gd name="T54" fmla="*/ 521294 w 526415"/>
              <a:gd name="T55" fmla="*/ 0 h 36322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26415" h="363220">
                <a:moveTo>
                  <a:pt x="0" y="0"/>
                </a:moveTo>
                <a:lnTo>
                  <a:pt x="0" y="311264"/>
                </a:lnTo>
                <a:lnTo>
                  <a:pt x="9393" y="325055"/>
                </a:lnTo>
                <a:lnTo>
                  <a:pt x="77025" y="347948"/>
                </a:lnTo>
                <a:lnTo>
                  <a:pt x="130254" y="356060"/>
                </a:lnTo>
                <a:lnTo>
                  <a:pt x="193087" y="361290"/>
                </a:lnTo>
                <a:lnTo>
                  <a:pt x="263016" y="363143"/>
                </a:lnTo>
                <a:lnTo>
                  <a:pt x="332946" y="361290"/>
                </a:lnTo>
                <a:lnTo>
                  <a:pt x="395779" y="356060"/>
                </a:lnTo>
                <a:lnTo>
                  <a:pt x="449008" y="347948"/>
                </a:lnTo>
                <a:lnTo>
                  <a:pt x="490130" y="337448"/>
                </a:lnTo>
                <a:lnTo>
                  <a:pt x="526033" y="311264"/>
                </a:lnTo>
                <a:lnTo>
                  <a:pt x="526033" y="51879"/>
                </a:lnTo>
                <a:lnTo>
                  <a:pt x="263016" y="51879"/>
                </a:lnTo>
                <a:lnTo>
                  <a:pt x="193087" y="50026"/>
                </a:lnTo>
                <a:lnTo>
                  <a:pt x="130254" y="44796"/>
                </a:lnTo>
                <a:lnTo>
                  <a:pt x="77025" y="36683"/>
                </a:lnTo>
                <a:lnTo>
                  <a:pt x="35903" y="26184"/>
                </a:lnTo>
                <a:lnTo>
                  <a:pt x="9393" y="13791"/>
                </a:lnTo>
                <a:lnTo>
                  <a:pt x="0" y="0"/>
                </a:lnTo>
                <a:close/>
              </a:path>
              <a:path w="526415" h="363220">
                <a:moveTo>
                  <a:pt x="526033" y="0"/>
                </a:moveTo>
                <a:lnTo>
                  <a:pt x="490130" y="26184"/>
                </a:lnTo>
                <a:lnTo>
                  <a:pt x="449008" y="36683"/>
                </a:lnTo>
                <a:lnTo>
                  <a:pt x="395779" y="44796"/>
                </a:lnTo>
                <a:lnTo>
                  <a:pt x="332946" y="50026"/>
                </a:lnTo>
                <a:lnTo>
                  <a:pt x="263016" y="51879"/>
                </a:lnTo>
                <a:lnTo>
                  <a:pt x="526033" y="51879"/>
                </a:lnTo>
                <a:lnTo>
                  <a:pt x="526033" y="0"/>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1098" name="object 18">
            <a:extLst>
              <a:ext uri="{FF2B5EF4-FFF2-40B4-BE49-F238E27FC236}">
                <a16:creationId xmlns:a16="http://schemas.microsoft.com/office/drawing/2014/main" id="{1F12190E-0891-4127-BE49-7FF142C1A355}"/>
              </a:ext>
            </a:extLst>
          </p:cNvPr>
          <p:cNvSpPr>
            <a:spLocks/>
          </p:cNvSpPr>
          <p:nvPr/>
        </p:nvSpPr>
        <p:spPr bwMode="auto">
          <a:xfrm>
            <a:off x="9109075" y="5800725"/>
            <a:ext cx="525463" cy="103188"/>
          </a:xfrm>
          <a:custGeom>
            <a:avLst/>
            <a:gdLst>
              <a:gd name="T0" fmla="*/ 260646 w 526415"/>
              <a:gd name="T1" fmla="*/ 0 h 104139"/>
              <a:gd name="T2" fmla="*/ 191347 w 526415"/>
              <a:gd name="T3" fmla="*/ 1770 h 104139"/>
              <a:gd name="T4" fmla="*/ 129080 w 526415"/>
              <a:gd name="T5" fmla="*/ 6765 h 104139"/>
              <a:gd name="T6" fmla="*/ 76331 w 526415"/>
              <a:gd name="T7" fmla="*/ 14514 h 104139"/>
              <a:gd name="T8" fmla="*/ 35579 w 526415"/>
              <a:gd name="T9" fmla="*/ 24543 h 104139"/>
              <a:gd name="T10" fmla="*/ 0 w 526415"/>
              <a:gd name="T11" fmla="*/ 49553 h 104139"/>
              <a:gd name="T12" fmla="*/ 9308 w 526415"/>
              <a:gd name="T13" fmla="*/ 62726 h 104139"/>
              <a:gd name="T14" fmla="*/ 76331 w 526415"/>
              <a:gd name="T15" fmla="*/ 84592 h 104139"/>
              <a:gd name="T16" fmla="*/ 129080 w 526415"/>
              <a:gd name="T17" fmla="*/ 92340 h 104139"/>
              <a:gd name="T18" fmla="*/ 191347 w 526415"/>
              <a:gd name="T19" fmla="*/ 97336 h 104139"/>
              <a:gd name="T20" fmla="*/ 260646 w 526415"/>
              <a:gd name="T21" fmla="*/ 99106 h 104139"/>
              <a:gd name="T22" fmla="*/ 329946 w 526415"/>
              <a:gd name="T23" fmla="*/ 97336 h 104139"/>
              <a:gd name="T24" fmla="*/ 392213 w 526415"/>
              <a:gd name="T25" fmla="*/ 92340 h 104139"/>
              <a:gd name="T26" fmla="*/ 444962 w 526415"/>
              <a:gd name="T27" fmla="*/ 84592 h 104139"/>
              <a:gd name="T28" fmla="*/ 485714 w 526415"/>
              <a:gd name="T29" fmla="*/ 74563 h 104139"/>
              <a:gd name="T30" fmla="*/ 521294 w 526415"/>
              <a:gd name="T31" fmla="*/ 49553 h 104139"/>
              <a:gd name="T32" fmla="*/ 511985 w 526415"/>
              <a:gd name="T33" fmla="*/ 36381 h 104139"/>
              <a:gd name="T34" fmla="*/ 444962 w 526415"/>
              <a:gd name="T35" fmla="*/ 14514 h 104139"/>
              <a:gd name="T36" fmla="*/ 392213 w 526415"/>
              <a:gd name="T37" fmla="*/ 6765 h 104139"/>
              <a:gd name="T38" fmla="*/ 329946 w 526415"/>
              <a:gd name="T39" fmla="*/ 1770 h 104139"/>
              <a:gd name="T40" fmla="*/ 260646 w 526415"/>
              <a:gd name="T41" fmla="*/ 0 h 1041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26415" h="104139">
                <a:moveTo>
                  <a:pt x="263016" y="0"/>
                </a:moveTo>
                <a:lnTo>
                  <a:pt x="193087" y="1853"/>
                </a:lnTo>
                <a:lnTo>
                  <a:pt x="130254" y="7083"/>
                </a:lnTo>
                <a:lnTo>
                  <a:pt x="77025" y="15195"/>
                </a:lnTo>
                <a:lnTo>
                  <a:pt x="35903" y="25695"/>
                </a:lnTo>
                <a:lnTo>
                  <a:pt x="0" y="51879"/>
                </a:lnTo>
                <a:lnTo>
                  <a:pt x="9393" y="65670"/>
                </a:lnTo>
                <a:lnTo>
                  <a:pt x="77025" y="88563"/>
                </a:lnTo>
                <a:lnTo>
                  <a:pt x="130254" y="96675"/>
                </a:lnTo>
                <a:lnTo>
                  <a:pt x="193087" y="101905"/>
                </a:lnTo>
                <a:lnTo>
                  <a:pt x="263016" y="103758"/>
                </a:lnTo>
                <a:lnTo>
                  <a:pt x="332946" y="101905"/>
                </a:lnTo>
                <a:lnTo>
                  <a:pt x="395779" y="96675"/>
                </a:lnTo>
                <a:lnTo>
                  <a:pt x="449008" y="88563"/>
                </a:lnTo>
                <a:lnTo>
                  <a:pt x="490130" y="78063"/>
                </a:lnTo>
                <a:lnTo>
                  <a:pt x="526033" y="51879"/>
                </a:lnTo>
                <a:lnTo>
                  <a:pt x="516640" y="38088"/>
                </a:lnTo>
                <a:lnTo>
                  <a:pt x="449008" y="15195"/>
                </a:lnTo>
                <a:lnTo>
                  <a:pt x="395779" y="7083"/>
                </a:lnTo>
                <a:lnTo>
                  <a:pt x="332946" y="1853"/>
                </a:lnTo>
                <a:lnTo>
                  <a:pt x="263016" y="0"/>
                </a:lnTo>
                <a:close/>
              </a:path>
            </a:pathLst>
          </a:custGeom>
          <a:solidFill>
            <a:srgbClr val="7CA1B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1099" name="object 19">
            <a:extLst>
              <a:ext uri="{FF2B5EF4-FFF2-40B4-BE49-F238E27FC236}">
                <a16:creationId xmlns:a16="http://schemas.microsoft.com/office/drawing/2014/main" id="{AD732A5F-5093-416E-848A-9FBF7177D252}"/>
              </a:ext>
            </a:extLst>
          </p:cNvPr>
          <p:cNvSpPr>
            <a:spLocks/>
          </p:cNvSpPr>
          <p:nvPr/>
        </p:nvSpPr>
        <p:spPr bwMode="auto">
          <a:xfrm>
            <a:off x="9109075" y="5800725"/>
            <a:ext cx="525463" cy="103188"/>
          </a:xfrm>
          <a:custGeom>
            <a:avLst/>
            <a:gdLst>
              <a:gd name="T0" fmla="*/ 521294 w 526415"/>
              <a:gd name="T1" fmla="*/ 49553 h 104139"/>
              <a:gd name="T2" fmla="*/ 485714 w 526415"/>
              <a:gd name="T3" fmla="*/ 74563 h 104139"/>
              <a:gd name="T4" fmla="*/ 444962 w 526415"/>
              <a:gd name="T5" fmla="*/ 84592 h 104139"/>
              <a:gd name="T6" fmla="*/ 392213 w 526415"/>
              <a:gd name="T7" fmla="*/ 92340 h 104139"/>
              <a:gd name="T8" fmla="*/ 329946 w 526415"/>
              <a:gd name="T9" fmla="*/ 97336 h 104139"/>
              <a:gd name="T10" fmla="*/ 260646 w 526415"/>
              <a:gd name="T11" fmla="*/ 99106 h 104139"/>
              <a:gd name="T12" fmla="*/ 191347 w 526415"/>
              <a:gd name="T13" fmla="*/ 97336 h 104139"/>
              <a:gd name="T14" fmla="*/ 129080 w 526415"/>
              <a:gd name="T15" fmla="*/ 92340 h 104139"/>
              <a:gd name="T16" fmla="*/ 76331 w 526415"/>
              <a:gd name="T17" fmla="*/ 84592 h 104139"/>
              <a:gd name="T18" fmla="*/ 35579 w 526415"/>
              <a:gd name="T19" fmla="*/ 74563 h 104139"/>
              <a:gd name="T20" fmla="*/ 0 w 526415"/>
              <a:gd name="T21" fmla="*/ 49553 h 104139"/>
              <a:gd name="T22" fmla="*/ 9308 w 526415"/>
              <a:gd name="T23" fmla="*/ 36381 h 104139"/>
              <a:gd name="T24" fmla="*/ 76331 w 526415"/>
              <a:gd name="T25" fmla="*/ 14514 h 104139"/>
              <a:gd name="T26" fmla="*/ 129080 w 526415"/>
              <a:gd name="T27" fmla="*/ 6765 h 104139"/>
              <a:gd name="T28" fmla="*/ 191347 w 526415"/>
              <a:gd name="T29" fmla="*/ 1770 h 104139"/>
              <a:gd name="T30" fmla="*/ 260646 w 526415"/>
              <a:gd name="T31" fmla="*/ 0 h 104139"/>
              <a:gd name="T32" fmla="*/ 329946 w 526415"/>
              <a:gd name="T33" fmla="*/ 1770 h 104139"/>
              <a:gd name="T34" fmla="*/ 392213 w 526415"/>
              <a:gd name="T35" fmla="*/ 6765 h 104139"/>
              <a:gd name="T36" fmla="*/ 444962 w 526415"/>
              <a:gd name="T37" fmla="*/ 14514 h 104139"/>
              <a:gd name="T38" fmla="*/ 485714 w 526415"/>
              <a:gd name="T39" fmla="*/ 24543 h 104139"/>
              <a:gd name="T40" fmla="*/ 521294 w 526415"/>
              <a:gd name="T41" fmla="*/ 49553 h 1041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26415" h="104139">
                <a:moveTo>
                  <a:pt x="526033" y="51879"/>
                </a:moveTo>
                <a:lnTo>
                  <a:pt x="490130" y="78063"/>
                </a:lnTo>
                <a:lnTo>
                  <a:pt x="449008" y="88563"/>
                </a:lnTo>
                <a:lnTo>
                  <a:pt x="395779" y="96675"/>
                </a:lnTo>
                <a:lnTo>
                  <a:pt x="332946" y="101905"/>
                </a:lnTo>
                <a:lnTo>
                  <a:pt x="263016" y="103758"/>
                </a:lnTo>
                <a:lnTo>
                  <a:pt x="193087" y="101905"/>
                </a:lnTo>
                <a:lnTo>
                  <a:pt x="130254" y="96675"/>
                </a:lnTo>
                <a:lnTo>
                  <a:pt x="77025" y="88563"/>
                </a:lnTo>
                <a:lnTo>
                  <a:pt x="35903" y="78063"/>
                </a:lnTo>
                <a:lnTo>
                  <a:pt x="0" y="51879"/>
                </a:lnTo>
                <a:lnTo>
                  <a:pt x="9393" y="38088"/>
                </a:lnTo>
                <a:lnTo>
                  <a:pt x="77025" y="15195"/>
                </a:lnTo>
                <a:lnTo>
                  <a:pt x="130254" y="7083"/>
                </a:lnTo>
                <a:lnTo>
                  <a:pt x="193087" y="1853"/>
                </a:lnTo>
                <a:lnTo>
                  <a:pt x="263016" y="0"/>
                </a:lnTo>
                <a:lnTo>
                  <a:pt x="332946" y="1853"/>
                </a:lnTo>
                <a:lnTo>
                  <a:pt x="395779" y="7083"/>
                </a:lnTo>
                <a:lnTo>
                  <a:pt x="449008" y="15195"/>
                </a:lnTo>
                <a:lnTo>
                  <a:pt x="490130" y="25695"/>
                </a:lnTo>
                <a:lnTo>
                  <a:pt x="526033" y="51879"/>
                </a:lnTo>
                <a:close/>
              </a:path>
            </a:pathLst>
          </a:custGeom>
          <a:noFill/>
          <a:ln w="12700">
            <a:solidFill>
              <a:srgbClr val="D4D4D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1100" name="object 20">
            <a:extLst>
              <a:ext uri="{FF2B5EF4-FFF2-40B4-BE49-F238E27FC236}">
                <a16:creationId xmlns:a16="http://schemas.microsoft.com/office/drawing/2014/main" id="{A0ACD062-AF2C-4EF0-929D-9B17DCEA5FB5}"/>
              </a:ext>
            </a:extLst>
          </p:cNvPr>
          <p:cNvSpPr>
            <a:spLocks/>
          </p:cNvSpPr>
          <p:nvPr/>
        </p:nvSpPr>
        <p:spPr bwMode="auto">
          <a:xfrm>
            <a:off x="9109075" y="5851525"/>
            <a:ext cx="525463" cy="363538"/>
          </a:xfrm>
          <a:custGeom>
            <a:avLst/>
            <a:gdLst>
              <a:gd name="T0" fmla="*/ 521294 w 526415"/>
              <a:gd name="T1" fmla="*/ 0 h 363220"/>
              <a:gd name="T2" fmla="*/ 521294 w 526415"/>
              <a:gd name="T3" fmla="*/ 312629 h 363220"/>
              <a:gd name="T4" fmla="*/ 511985 w 526415"/>
              <a:gd name="T5" fmla="*/ 326481 h 363220"/>
              <a:gd name="T6" fmla="*/ 444962 w 526415"/>
              <a:gd name="T7" fmla="*/ 349474 h 363220"/>
              <a:gd name="T8" fmla="*/ 392213 w 526415"/>
              <a:gd name="T9" fmla="*/ 357622 h 363220"/>
              <a:gd name="T10" fmla="*/ 329946 w 526415"/>
              <a:gd name="T11" fmla="*/ 362874 h 363220"/>
              <a:gd name="T12" fmla="*/ 260646 w 526415"/>
              <a:gd name="T13" fmla="*/ 364735 h 363220"/>
              <a:gd name="T14" fmla="*/ 191347 w 526415"/>
              <a:gd name="T15" fmla="*/ 362874 h 363220"/>
              <a:gd name="T16" fmla="*/ 129080 w 526415"/>
              <a:gd name="T17" fmla="*/ 357622 h 363220"/>
              <a:gd name="T18" fmla="*/ 76331 w 526415"/>
              <a:gd name="T19" fmla="*/ 349474 h 363220"/>
              <a:gd name="T20" fmla="*/ 35579 w 526415"/>
              <a:gd name="T21" fmla="*/ 338927 h 363220"/>
              <a:gd name="T22" fmla="*/ 0 w 526415"/>
              <a:gd name="T23" fmla="*/ 312629 h 363220"/>
              <a:gd name="T24" fmla="*/ 0 w 526415"/>
              <a:gd name="T25" fmla="*/ 0 h 3632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26415" h="363220">
                <a:moveTo>
                  <a:pt x="526033" y="0"/>
                </a:moveTo>
                <a:lnTo>
                  <a:pt x="526033" y="311264"/>
                </a:lnTo>
                <a:lnTo>
                  <a:pt x="516640" y="325055"/>
                </a:lnTo>
                <a:lnTo>
                  <a:pt x="449008" y="347948"/>
                </a:lnTo>
                <a:lnTo>
                  <a:pt x="395779" y="356060"/>
                </a:lnTo>
                <a:lnTo>
                  <a:pt x="332946" y="361290"/>
                </a:lnTo>
                <a:lnTo>
                  <a:pt x="263016" y="363143"/>
                </a:lnTo>
                <a:lnTo>
                  <a:pt x="193087" y="361290"/>
                </a:lnTo>
                <a:lnTo>
                  <a:pt x="130254" y="356060"/>
                </a:lnTo>
                <a:lnTo>
                  <a:pt x="77025" y="347948"/>
                </a:lnTo>
                <a:lnTo>
                  <a:pt x="35903" y="337448"/>
                </a:lnTo>
                <a:lnTo>
                  <a:pt x="0" y="311264"/>
                </a:lnTo>
                <a:lnTo>
                  <a:pt x="0" y="0"/>
                </a:lnTo>
              </a:path>
            </a:pathLst>
          </a:custGeom>
          <a:noFill/>
          <a:ln w="12700">
            <a:solidFill>
              <a:srgbClr val="D4D4D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1101" name="object 21">
            <a:extLst>
              <a:ext uri="{FF2B5EF4-FFF2-40B4-BE49-F238E27FC236}">
                <a16:creationId xmlns:a16="http://schemas.microsoft.com/office/drawing/2014/main" id="{02F69047-3E51-42E9-9ED5-90423B96A9DD}"/>
              </a:ext>
            </a:extLst>
          </p:cNvPr>
          <p:cNvSpPr>
            <a:spLocks/>
          </p:cNvSpPr>
          <p:nvPr/>
        </p:nvSpPr>
        <p:spPr bwMode="auto">
          <a:xfrm>
            <a:off x="9001125" y="5291138"/>
            <a:ext cx="739775" cy="130175"/>
          </a:xfrm>
          <a:custGeom>
            <a:avLst/>
            <a:gdLst>
              <a:gd name="T0" fmla="*/ 0 w 739775"/>
              <a:gd name="T1" fmla="*/ 129705 h 130175"/>
              <a:gd name="T2" fmla="*/ 739533 w 739775"/>
              <a:gd name="T3" fmla="*/ 129705 h 130175"/>
              <a:gd name="T4" fmla="*/ 739533 w 739775"/>
              <a:gd name="T5" fmla="*/ 0 h 130175"/>
              <a:gd name="T6" fmla="*/ 0 w 739775"/>
              <a:gd name="T7" fmla="*/ 0 h 130175"/>
              <a:gd name="T8" fmla="*/ 0 w 739775"/>
              <a:gd name="T9" fmla="*/ 129705 h 130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9775" h="130175">
                <a:moveTo>
                  <a:pt x="0" y="129705"/>
                </a:moveTo>
                <a:lnTo>
                  <a:pt x="739533" y="129705"/>
                </a:lnTo>
                <a:lnTo>
                  <a:pt x="739533" y="0"/>
                </a:lnTo>
                <a:lnTo>
                  <a:pt x="0" y="0"/>
                </a:lnTo>
                <a:lnTo>
                  <a:pt x="0" y="129705"/>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1102" name="object 22">
            <a:extLst>
              <a:ext uri="{FF2B5EF4-FFF2-40B4-BE49-F238E27FC236}">
                <a16:creationId xmlns:a16="http://schemas.microsoft.com/office/drawing/2014/main" id="{E44FE06A-BAA0-4D77-B9DC-9A2B165F4AB3}"/>
              </a:ext>
            </a:extLst>
          </p:cNvPr>
          <p:cNvSpPr>
            <a:spLocks/>
          </p:cNvSpPr>
          <p:nvPr/>
        </p:nvSpPr>
        <p:spPr bwMode="auto">
          <a:xfrm>
            <a:off x="8997950" y="5449888"/>
            <a:ext cx="747713" cy="133350"/>
          </a:xfrm>
          <a:custGeom>
            <a:avLst/>
            <a:gdLst>
              <a:gd name="T0" fmla="*/ 0 w 748029"/>
              <a:gd name="T1" fmla="*/ 138199 h 132079"/>
              <a:gd name="T2" fmla="*/ 746198 w 748029"/>
              <a:gd name="T3" fmla="*/ 138199 h 132079"/>
              <a:gd name="T4" fmla="*/ 746198 w 748029"/>
              <a:gd name="T5" fmla="*/ 0 h 132079"/>
              <a:gd name="T6" fmla="*/ 0 w 748029"/>
              <a:gd name="T7" fmla="*/ 0 h 132079"/>
              <a:gd name="T8" fmla="*/ 0 w 748029"/>
              <a:gd name="T9" fmla="*/ 138199 h 1320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8029" h="132079">
                <a:moveTo>
                  <a:pt x="0" y="131737"/>
                </a:moveTo>
                <a:lnTo>
                  <a:pt x="747776" y="131737"/>
                </a:lnTo>
                <a:lnTo>
                  <a:pt x="747776" y="0"/>
                </a:lnTo>
                <a:lnTo>
                  <a:pt x="0" y="0"/>
                </a:lnTo>
                <a:lnTo>
                  <a:pt x="0" y="131737"/>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1103" name="object 23">
            <a:extLst>
              <a:ext uri="{FF2B5EF4-FFF2-40B4-BE49-F238E27FC236}">
                <a16:creationId xmlns:a16="http://schemas.microsoft.com/office/drawing/2014/main" id="{022BA34C-5EF9-4AF1-BDBD-388050B60435}"/>
              </a:ext>
            </a:extLst>
          </p:cNvPr>
          <p:cNvSpPr>
            <a:spLocks/>
          </p:cNvSpPr>
          <p:nvPr/>
        </p:nvSpPr>
        <p:spPr bwMode="auto">
          <a:xfrm>
            <a:off x="9001125" y="5605463"/>
            <a:ext cx="739775" cy="130175"/>
          </a:xfrm>
          <a:custGeom>
            <a:avLst/>
            <a:gdLst>
              <a:gd name="T0" fmla="*/ 0 w 739775"/>
              <a:gd name="T1" fmla="*/ 129705 h 130175"/>
              <a:gd name="T2" fmla="*/ 739533 w 739775"/>
              <a:gd name="T3" fmla="*/ 129705 h 130175"/>
              <a:gd name="T4" fmla="*/ 739533 w 739775"/>
              <a:gd name="T5" fmla="*/ 0 h 130175"/>
              <a:gd name="T6" fmla="*/ 0 w 739775"/>
              <a:gd name="T7" fmla="*/ 0 h 130175"/>
              <a:gd name="T8" fmla="*/ 0 w 739775"/>
              <a:gd name="T9" fmla="*/ 129705 h 130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9775" h="130175">
                <a:moveTo>
                  <a:pt x="0" y="129705"/>
                </a:moveTo>
                <a:lnTo>
                  <a:pt x="739533" y="129705"/>
                </a:lnTo>
                <a:lnTo>
                  <a:pt x="739533" y="0"/>
                </a:lnTo>
                <a:lnTo>
                  <a:pt x="0" y="0"/>
                </a:lnTo>
                <a:lnTo>
                  <a:pt x="0" y="129705"/>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graphicFrame>
        <p:nvGraphicFramePr>
          <p:cNvPr id="24" name="object 24">
            <a:extLst>
              <a:ext uri="{FF2B5EF4-FFF2-40B4-BE49-F238E27FC236}">
                <a16:creationId xmlns:a16="http://schemas.microsoft.com/office/drawing/2014/main" id="{0E89F3D4-5B8E-495F-B93A-B0E868DBADD0}"/>
              </a:ext>
            </a:extLst>
          </p:cNvPr>
          <p:cNvGraphicFramePr>
            <a:graphicFrameLocks noGrp="1"/>
          </p:cNvGraphicFramePr>
          <p:nvPr/>
        </p:nvGraphicFramePr>
        <p:xfrm>
          <a:off x="8993188" y="5284788"/>
          <a:ext cx="742950" cy="442912"/>
        </p:xfrm>
        <a:graphic>
          <a:graphicData uri="http://schemas.openxmlformats.org/drawingml/2006/table">
            <a:tbl>
              <a:tblPr firstRow="1" bandRow="1">
                <a:tableStyleId>{2D5ABB26-0587-4C30-8999-92F81FD0307C}</a:tableStyleId>
              </a:tblPr>
              <a:tblGrid>
                <a:gridCol w="742950">
                  <a:extLst>
                    <a:ext uri="{9D8B030D-6E8A-4147-A177-3AD203B41FA5}">
                      <a16:colId xmlns:a16="http://schemas.microsoft.com/office/drawing/2014/main" val="20000"/>
                    </a:ext>
                  </a:extLst>
                </a:gridCol>
              </a:tblGrid>
              <a:tr h="144248">
                <a:tc>
                  <a:txBody>
                    <a:bodyPr/>
                    <a:lstStyle/>
                    <a:p>
                      <a:pPr>
                        <a:lnSpc>
                          <a:spcPct val="100000"/>
                        </a:lnSpc>
                      </a:pPr>
                      <a:endParaRPr sz="800">
                        <a:latin typeface="Times New Roman"/>
                        <a:cs typeface="Times New Roman"/>
                      </a:endParaRPr>
                    </a:p>
                  </a:txBody>
                  <a:tcPr marL="0" marR="0" marT="0" marB="0">
                    <a:lnL w="12700">
                      <a:solidFill>
                        <a:srgbClr val="D4D4D4"/>
                      </a:solidFill>
                      <a:prstDash val="solid"/>
                    </a:lnL>
                    <a:lnR w="12700">
                      <a:solidFill>
                        <a:srgbClr val="D4D4D4"/>
                      </a:solidFill>
                      <a:prstDash val="solid"/>
                    </a:lnR>
                    <a:lnT w="12700">
                      <a:solidFill>
                        <a:srgbClr val="D4D4D4"/>
                      </a:solidFill>
                      <a:prstDash val="solid"/>
                    </a:lnT>
                    <a:lnB w="12700">
                      <a:solidFill>
                        <a:srgbClr val="D4D4D4"/>
                      </a:solidFill>
                      <a:prstDash val="solid"/>
                    </a:lnB>
                    <a:solidFill>
                      <a:srgbClr val="256394"/>
                    </a:solidFill>
                  </a:tcPr>
                </a:tc>
                <a:extLst>
                  <a:ext uri="{0D108BD9-81ED-4DB2-BD59-A6C34878D82A}">
                    <a16:rowId xmlns:a16="http://schemas.microsoft.com/office/drawing/2014/main" val="10000"/>
                  </a:ext>
                </a:extLst>
              </a:tr>
              <a:tr h="157593">
                <a:tc>
                  <a:txBody>
                    <a:bodyPr/>
                    <a:lstStyle/>
                    <a:p>
                      <a:pPr>
                        <a:lnSpc>
                          <a:spcPct val="100000"/>
                        </a:lnSpc>
                      </a:pPr>
                      <a:endParaRPr sz="900">
                        <a:latin typeface="Times New Roman"/>
                        <a:cs typeface="Times New Roman"/>
                      </a:endParaRPr>
                    </a:p>
                  </a:txBody>
                  <a:tcPr marL="0" marR="0" marT="0" marB="0">
                    <a:lnL w="12700">
                      <a:solidFill>
                        <a:srgbClr val="D4D4D4"/>
                      </a:solidFill>
                      <a:prstDash val="solid"/>
                    </a:lnL>
                    <a:lnR w="12700">
                      <a:solidFill>
                        <a:srgbClr val="D4D4D4"/>
                      </a:solidFill>
                      <a:prstDash val="solid"/>
                    </a:lnR>
                    <a:lnT w="12700">
                      <a:solidFill>
                        <a:srgbClr val="D4D4D4"/>
                      </a:solidFill>
                      <a:prstDash val="solid"/>
                    </a:lnT>
                    <a:lnB w="12700">
                      <a:solidFill>
                        <a:srgbClr val="D4D4D4"/>
                      </a:solidFill>
                      <a:prstDash val="solid"/>
                    </a:lnB>
                    <a:solidFill>
                      <a:srgbClr val="256394"/>
                    </a:solidFill>
                  </a:tcPr>
                </a:tc>
                <a:extLst>
                  <a:ext uri="{0D108BD9-81ED-4DB2-BD59-A6C34878D82A}">
                    <a16:rowId xmlns:a16="http://schemas.microsoft.com/office/drawing/2014/main" val="10001"/>
                  </a:ext>
                </a:extLst>
              </a:tr>
              <a:tr h="141071">
                <a:tc>
                  <a:txBody>
                    <a:bodyPr/>
                    <a:lstStyle/>
                    <a:p>
                      <a:pPr>
                        <a:lnSpc>
                          <a:spcPct val="100000"/>
                        </a:lnSpc>
                      </a:pPr>
                      <a:endParaRPr sz="700">
                        <a:latin typeface="Times New Roman"/>
                        <a:cs typeface="Times New Roman"/>
                      </a:endParaRPr>
                    </a:p>
                  </a:txBody>
                  <a:tcPr marL="0" marR="0" marT="0" marB="0">
                    <a:lnL w="12700">
                      <a:solidFill>
                        <a:srgbClr val="D4D4D4"/>
                      </a:solidFill>
                      <a:prstDash val="solid"/>
                    </a:lnL>
                    <a:lnR w="12700">
                      <a:solidFill>
                        <a:srgbClr val="D4D4D4"/>
                      </a:solidFill>
                      <a:prstDash val="solid"/>
                    </a:lnR>
                    <a:lnT w="12700">
                      <a:solidFill>
                        <a:srgbClr val="D4D4D4"/>
                      </a:solidFill>
                      <a:prstDash val="solid"/>
                    </a:lnT>
                    <a:lnB w="12700">
                      <a:solidFill>
                        <a:srgbClr val="D4D4D4"/>
                      </a:solidFill>
                      <a:prstDash val="solid"/>
                    </a:lnB>
                    <a:solidFill>
                      <a:srgbClr val="256394"/>
                    </a:solidFill>
                  </a:tcPr>
                </a:tc>
                <a:extLst>
                  <a:ext uri="{0D108BD9-81ED-4DB2-BD59-A6C34878D82A}">
                    <a16:rowId xmlns:a16="http://schemas.microsoft.com/office/drawing/2014/main" val="10002"/>
                  </a:ext>
                </a:extLst>
              </a:tr>
            </a:tbl>
          </a:graphicData>
        </a:graphic>
      </p:graphicFrame>
      <p:sp>
        <p:nvSpPr>
          <p:cNvPr id="131114" name="object 25">
            <a:extLst>
              <a:ext uri="{FF2B5EF4-FFF2-40B4-BE49-F238E27FC236}">
                <a16:creationId xmlns:a16="http://schemas.microsoft.com/office/drawing/2014/main" id="{BC8AFA8F-B8E7-4B87-98CF-BB239427F102}"/>
              </a:ext>
            </a:extLst>
          </p:cNvPr>
          <p:cNvSpPr>
            <a:spLocks/>
          </p:cNvSpPr>
          <p:nvPr/>
        </p:nvSpPr>
        <p:spPr bwMode="auto">
          <a:xfrm>
            <a:off x="7143750" y="5126038"/>
            <a:ext cx="1360488" cy="1162050"/>
          </a:xfrm>
          <a:custGeom>
            <a:avLst/>
            <a:gdLst>
              <a:gd name="T0" fmla="*/ 1070590 w 1360170"/>
              <a:gd name="T1" fmla="*/ 0 h 1162050"/>
              <a:gd name="T2" fmla="*/ 290789 w 1360170"/>
              <a:gd name="T3" fmla="*/ 0 h 1162050"/>
              <a:gd name="T4" fmla="*/ 0 w 1360170"/>
              <a:gd name="T5" fmla="*/ 580974 h 1162050"/>
              <a:gd name="T6" fmla="*/ 290789 w 1360170"/>
              <a:gd name="T7" fmla="*/ 1161935 h 1162050"/>
              <a:gd name="T8" fmla="*/ 1070590 w 1360170"/>
              <a:gd name="T9" fmla="*/ 1161935 h 1162050"/>
              <a:gd name="T10" fmla="*/ 1361506 w 1360170"/>
              <a:gd name="T11" fmla="*/ 580974 h 1162050"/>
              <a:gd name="T12" fmla="*/ 1070590 w 1360170"/>
              <a:gd name="T13" fmla="*/ 0 h 1162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60170" h="1162050">
                <a:moveTo>
                  <a:pt x="1069340" y="0"/>
                </a:moveTo>
                <a:lnTo>
                  <a:pt x="290449" y="0"/>
                </a:lnTo>
                <a:lnTo>
                  <a:pt x="0" y="580974"/>
                </a:lnTo>
                <a:lnTo>
                  <a:pt x="290449" y="1161935"/>
                </a:lnTo>
                <a:lnTo>
                  <a:pt x="1069340" y="1161935"/>
                </a:lnTo>
                <a:lnTo>
                  <a:pt x="1359916" y="580974"/>
                </a:lnTo>
                <a:lnTo>
                  <a:pt x="1069340" y="0"/>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1115" name="object 26">
            <a:extLst>
              <a:ext uri="{FF2B5EF4-FFF2-40B4-BE49-F238E27FC236}">
                <a16:creationId xmlns:a16="http://schemas.microsoft.com/office/drawing/2014/main" id="{C76997FA-ADF0-40E7-87D3-DBDBAC82901E}"/>
              </a:ext>
            </a:extLst>
          </p:cNvPr>
          <p:cNvSpPr>
            <a:spLocks/>
          </p:cNvSpPr>
          <p:nvPr/>
        </p:nvSpPr>
        <p:spPr bwMode="auto">
          <a:xfrm>
            <a:off x="7143750" y="5126038"/>
            <a:ext cx="1360488" cy="1162050"/>
          </a:xfrm>
          <a:custGeom>
            <a:avLst/>
            <a:gdLst>
              <a:gd name="T0" fmla="*/ 0 w 1360170"/>
              <a:gd name="T1" fmla="*/ 580974 h 1162050"/>
              <a:gd name="T2" fmla="*/ 290789 w 1360170"/>
              <a:gd name="T3" fmla="*/ 0 h 1162050"/>
              <a:gd name="T4" fmla="*/ 1070590 w 1360170"/>
              <a:gd name="T5" fmla="*/ 0 h 1162050"/>
              <a:gd name="T6" fmla="*/ 1361506 w 1360170"/>
              <a:gd name="T7" fmla="*/ 580974 h 1162050"/>
              <a:gd name="T8" fmla="*/ 1070590 w 1360170"/>
              <a:gd name="T9" fmla="*/ 1161935 h 1162050"/>
              <a:gd name="T10" fmla="*/ 290789 w 1360170"/>
              <a:gd name="T11" fmla="*/ 1161935 h 1162050"/>
              <a:gd name="T12" fmla="*/ 0 w 1360170"/>
              <a:gd name="T13" fmla="*/ 580974 h 1162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60170" h="1162050">
                <a:moveTo>
                  <a:pt x="0" y="580974"/>
                </a:moveTo>
                <a:lnTo>
                  <a:pt x="290449" y="0"/>
                </a:lnTo>
                <a:lnTo>
                  <a:pt x="1069340" y="0"/>
                </a:lnTo>
                <a:lnTo>
                  <a:pt x="1359916" y="580974"/>
                </a:lnTo>
                <a:lnTo>
                  <a:pt x="1069340" y="1161935"/>
                </a:lnTo>
                <a:lnTo>
                  <a:pt x="290449" y="1161935"/>
                </a:lnTo>
                <a:lnTo>
                  <a:pt x="0" y="580974"/>
                </a:lnTo>
                <a:close/>
              </a:path>
            </a:pathLst>
          </a:custGeom>
          <a:noFill/>
          <a:ln w="12700">
            <a:solidFill>
              <a:srgbClr val="D4D4D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1116" name="object 27">
            <a:extLst>
              <a:ext uri="{FF2B5EF4-FFF2-40B4-BE49-F238E27FC236}">
                <a16:creationId xmlns:a16="http://schemas.microsoft.com/office/drawing/2014/main" id="{66AE2671-304E-47D6-BAE3-14B1712456F9}"/>
              </a:ext>
            </a:extLst>
          </p:cNvPr>
          <p:cNvSpPr>
            <a:spLocks/>
          </p:cNvSpPr>
          <p:nvPr/>
        </p:nvSpPr>
        <p:spPr bwMode="auto">
          <a:xfrm>
            <a:off x="7561263" y="5838825"/>
            <a:ext cx="525462" cy="361950"/>
          </a:xfrm>
          <a:custGeom>
            <a:avLst/>
            <a:gdLst>
              <a:gd name="T0" fmla="*/ 0 w 526415"/>
              <a:gd name="T1" fmla="*/ 0 h 363220"/>
              <a:gd name="T2" fmla="*/ 0 w 526415"/>
              <a:gd name="T3" fmla="*/ 305860 h 363220"/>
              <a:gd name="T4" fmla="*/ 9317 w 526415"/>
              <a:gd name="T5" fmla="*/ 319410 h 363220"/>
              <a:gd name="T6" fmla="*/ 76392 w 526415"/>
              <a:gd name="T7" fmla="*/ 341907 h 363220"/>
              <a:gd name="T8" fmla="*/ 129173 w 526415"/>
              <a:gd name="T9" fmla="*/ 349878 h 363220"/>
              <a:gd name="T10" fmla="*/ 191461 w 526415"/>
              <a:gd name="T11" fmla="*/ 355018 h 363220"/>
              <a:gd name="T12" fmla="*/ 260769 w 526415"/>
              <a:gd name="T13" fmla="*/ 356839 h 363220"/>
              <a:gd name="T14" fmla="*/ 330068 w 526415"/>
              <a:gd name="T15" fmla="*/ 355018 h 363220"/>
              <a:gd name="T16" fmla="*/ 392335 w 526415"/>
              <a:gd name="T17" fmla="*/ 349878 h 363220"/>
              <a:gd name="T18" fmla="*/ 445084 w 526415"/>
              <a:gd name="T19" fmla="*/ 341907 h 363220"/>
              <a:gd name="T20" fmla="*/ 485835 w 526415"/>
              <a:gd name="T21" fmla="*/ 331589 h 363220"/>
              <a:gd name="T22" fmla="*/ 521414 w 526415"/>
              <a:gd name="T23" fmla="*/ 305860 h 363220"/>
              <a:gd name="T24" fmla="*/ 521414 w 526415"/>
              <a:gd name="T25" fmla="*/ 50979 h 363220"/>
              <a:gd name="T26" fmla="*/ 260769 w 526415"/>
              <a:gd name="T27" fmla="*/ 50979 h 363220"/>
              <a:gd name="T28" fmla="*/ 191461 w 526415"/>
              <a:gd name="T29" fmla="*/ 49158 h 363220"/>
              <a:gd name="T30" fmla="*/ 129173 w 526415"/>
              <a:gd name="T31" fmla="*/ 44018 h 363220"/>
              <a:gd name="T32" fmla="*/ 76392 w 526415"/>
              <a:gd name="T33" fmla="*/ 36047 h 363220"/>
              <a:gd name="T34" fmla="*/ 35611 w 526415"/>
              <a:gd name="T35" fmla="*/ 25729 h 363220"/>
              <a:gd name="T36" fmla="*/ 9317 w 526415"/>
              <a:gd name="T37" fmla="*/ 13551 h 363220"/>
              <a:gd name="T38" fmla="*/ 0 w 526415"/>
              <a:gd name="T39" fmla="*/ 0 h 363220"/>
              <a:gd name="T40" fmla="*/ 521414 w 526415"/>
              <a:gd name="T41" fmla="*/ 0 h 363220"/>
              <a:gd name="T42" fmla="*/ 485835 w 526415"/>
              <a:gd name="T43" fmla="*/ 25729 h 363220"/>
              <a:gd name="T44" fmla="*/ 445084 w 526415"/>
              <a:gd name="T45" fmla="*/ 36047 h 363220"/>
              <a:gd name="T46" fmla="*/ 392335 w 526415"/>
              <a:gd name="T47" fmla="*/ 44018 h 363220"/>
              <a:gd name="T48" fmla="*/ 330068 w 526415"/>
              <a:gd name="T49" fmla="*/ 49158 h 363220"/>
              <a:gd name="T50" fmla="*/ 260769 w 526415"/>
              <a:gd name="T51" fmla="*/ 50979 h 363220"/>
              <a:gd name="T52" fmla="*/ 521414 w 526415"/>
              <a:gd name="T53" fmla="*/ 50979 h 363220"/>
              <a:gd name="T54" fmla="*/ 521414 w 526415"/>
              <a:gd name="T55" fmla="*/ 0 h 36322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26415" h="363220">
                <a:moveTo>
                  <a:pt x="0" y="0"/>
                </a:moveTo>
                <a:lnTo>
                  <a:pt x="0" y="311264"/>
                </a:lnTo>
                <a:lnTo>
                  <a:pt x="9402" y="325055"/>
                </a:lnTo>
                <a:lnTo>
                  <a:pt x="77088" y="347948"/>
                </a:lnTo>
                <a:lnTo>
                  <a:pt x="130349" y="356060"/>
                </a:lnTo>
                <a:lnTo>
                  <a:pt x="193204" y="361290"/>
                </a:lnTo>
                <a:lnTo>
                  <a:pt x="263143" y="363143"/>
                </a:lnTo>
                <a:lnTo>
                  <a:pt x="333073" y="361290"/>
                </a:lnTo>
                <a:lnTo>
                  <a:pt x="395906" y="356060"/>
                </a:lnTo>
                <a:lnTo>
                  <a:pt x="449135" y="347948"/>
                </a:lnTo>
                <a:lnTo>
                  <a:pt x="490257" y="337448"/>
                </a:lnTo>
                <a:lnTo>
                  <a:pt x="526160" y="311264"/>
                </a:lnTo>
                <a:lnTo>
                  <a:pt x="526160" y="51879"/>
                </a:lnTo>
                <a:lnTo>
                  <a:pt x="263143" y="51879"/>
                </a:lnTo>
                <a:lnTo>
                  <a:pt x="193204" y="50026"/>
                </a:lnTo>
                <a:lnTo>
                  <a:pt x="130349" y="44796"/>
                </a:lnTo>
                <a:lnTo>
                  <a:pt x="77088" y="36683"/>
                </a:lnTo>
                <a:lnTo>
                  <a:pt x="35936" y="26184"/>
                </a:lnTo>
                <a:lnTo>
                  <a:pt x="9402" y="13791"/>
                </a:lnTo>
                <a:lnTo>
                  <a:pt x="0" y="0"/>
                </a:lnTo>
                <a:close/>
              </a:path>
              <a:path w="526415" h="363220">
                <a:moveTo>
                  <a:pt x="526160" y="0"/>
                </a:moveTo>
                <a:lnTo>
                  <a:pt x="490257" y="26184"/>
                </a:lnTo>
                <a:lnTo>
                  <a:pt x="449135" y="36683"/>
                </a:lnTo>
                <a:lnTo>
                  <a:pt x="395906" y="44796"/>
                </a:lnTo>
                <a:lnTo>
                  <a:pt x="333073" y="50026"/>
                </a:lnTo>
                <a:lnTo>
                  <a:pt x="263143" y="51879"/>
                </a:lnTo>
                <a:lnTo>
                  <a:pt x="526160" y="51879"/>
                </a:lnTo>
                <a:lnTo>
                  <a:pt x="526160" y="0"/>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1117" name="object 28">
            <a:extLst>
              <a:ext uri="{FF2B5EF4-FFF2-40B4-BE49-F238E27FC236}">
                <a16:creationId xmlns:a16="http://schemas.microsoft.com/office/drawing/2014/main" id="{7613D674-167B-4711-985F-799077DBE739}"/>
              </a:ext>
            </a:extLst>
          </p:cNvPr>
          <p:cNvSpPr>
            <a:spLocks/>
          </p:cNvSpPr>
          <p:nvPr/>
        </p:nvSpPr>
        <p:spPr bwMode="auto">
          <a:xfrm>
            <a:off x="7561263" y="5786438"/>
            <a:ext cx="525462" cy="103187"/>
          </a:xfrm>
          <a:custGeom>
            <a:avLst/>
            <a:gdLst>
              <a:gd name="T0" fmla="*/ 260769 w 526415"/>
              <a:gd name="T1" fmla="*/ 0 h 104139"/>
              <a:gd name="T2" fmla="*/ 191461 w 526415"/>
              <a:gd name="T3" fmla="*/ 1770 h 104139"/>
              <a:gd name="T4" fmla="*/ 129173 w 526415"/>
              <a:gd name="T5" fmla="*/ 6765 h 104139"/>
              <a:gd name="T6" fmla="*/ 76392 w 526415"/>
              <a:gd name="T7" fmla="*/ 14513 h 104139"/>
              <a:gd name="T8" fmla="*/ 35611 w 526415"/>
              <a:gd name="T9" fmla="*/ 24541 h 104139"/>
              <a:gd name="T10" fmla="*/ 0 w 526415"/>
              <a:gd name="T11" fmla="*/ 49551 h 104139"/>
              <a:gd name="T12" fmla="*/ 9317 w 526415"/>
              <a:gd name="T13" fmla="*/ 62723 h 104139"/>
              <a:gd name="T14" fmla="*/ 76392 w 526415"/>
              <a:gd name="T15" fmla="*/ 84588 h 104139"/>
              <a:gd name="T16" fmla="*/ 129173 w 526415"/>
              <a:gd name="T17" fmla="*/ 92335 h 104139"/>
              <a:gd name="T18" fmla="*/ 191461 w 526415"/>
              <a:gd name="T19" fmla="*/ 97331 h 104139"/>
              <a:gd name="T20" fmla="*/ 260769 w 526415"/>
              <a:gd name="T21" fmla="*/ 99102 h 104139"/>
              <a:gd name="T22" fmla="*/ 330068 w 526415"/>
              <a:gd name="T23" fmla="*/ 97331 h 104139"/>
              <a:gd name="T24" fmla="*/ 392335 w 526415"/>
              <a:gd name="T25" fmla="*/ 92335 h 104139"/>
              <a:gd name="T26" fmla="*/ 445084 w 526415"/>
              <a:gd name="T27" fmla="*/ 84588 h 104139"/>
              <a:gd name="T28" fmla="*/ 485835 w 526415"/>
              <a:gd name="T29" fmla="*/ 74559 h 104139"/>
              <a:gd name="T30" fmla="*/ 521414 w 526415"/>
              <a:gd name="T31" fmla="*/ 49551 h 104139"/>
              <a:gd name="T32" fmla="*/ 512106 w 526415"/>
              <a:gd name="T33" fmla="*/ 36378 h 104139"/>
              <a:gd name="T34" fmla="*/ 445084 w 526415"/>
              <a:gd name="T35" fmla="*/ 14513 h 104139"/>
              <a:gd name="T36" fmla="*/ 392335 w 526415"/>
              <a:gd name="T37" fmla="*/ 6765 h 104139"/>
              <a:gd name="T38" fmla="*/ 330068 w 526415"/>
              <a:gd name="T39" fmla="*/ 1770 h 104139"/>
              <a:gd name="T40" fmla="*/ 260769 w 526415"/>
              <a:gd name="T41" fmla="*/ 0 h 1041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26415" h="104139">
                <a:moveTo>
                  <a:pt x="263143" y="0"/>
                </a:moveTo>
                <a:lnTo>
                  <a:pt x="193204" y="1853"/>
                </a:lnTo>
                <a:lnTo>
                  <a:pt x="130349" y="7083"/>
                </a:lnTo>
                <a:lnTo>
                  <a:pt x="77088" y="15195"/>
                </a:lnTo>
                <a:lnTo>
                  <a:pt x="35936" y="25695"/>
                </a:lnTo>
                <a:lnTo>
                  <a:pt x="0" y="51879"/>
                </a:lnTo>
                <a:lnTo>
                  <a:pt x="9402" y="65670"/>
                </a:lnTo>
                <a:lnTo>
                  <a:pt x="77088" y="88563"/>
                </a:lnTo>
                <a:lnTo>
                  <a:pt x="130349" y="96675"/>
                </a:lnTo>
                <a:lnTo>
                  <a:pt x="193204" y="101905"/>
                </a:lnTo>
                <a:lnTo>
                  <a:pt x="263143" y="103759"/>
                </a:lnTo>
                <a:lnTo>
                  <a:pt x="333073" y="101905"/>
                </a:lnTo>
                <a:lnTo>
                  <a:pt x="395906" y="96675"/>
                </a:lnTo>
                <a:lnTo>
                  <a:pt x="449135" y="88563"/>
                </a:lnTo>
                <a:lnTo>
                  <a:pt x="490257" y="78063"/>
                </a:lnTo>
                <a:lnTo>
                  <a:pt x="526160" y="51879"/>
                </a:lnTo>
                <a:lnTo>
                  <a:pt x="516767" y="38088"/>
                </a:lnTo>
                <a:lnTo>
                  <a:pt x="449135" y="15195"/>
                </a:lnTo>
                <a:lnTo>
                  <a:pt x="395906" y="7083"/>
                </a:lnTo>
                <a:lnTo>
                  <a:pt x="333073" y="1853"/>
                </a:lnTo>
                <a:lnTo>
                  <a:pt x="263143" y="0"/>
                </a:lnTo>
                <a:close/>
              </a:path>
            </a:pathLst>
          </a:custGeom>
          <a:solidFill>
            <a:srgbClr val="7CA1B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1118" name="object 29">
            <a:extLst>
              <a:ext uri="{FF2B5EF4-FFF2-40B4-BE49-F238E27FC236}">
                <a16:creationId xmlns:a16="http://schemas.microsoft.com/office/drawing/2014/main" id="{01165CE1-C795-45D8-9FF4-7FF9481D0339}"/>
              </a:ext>
            </a:extLst>
          </p:cNvPr>
          <p:cNvSpPr>
            <a:spLocks/>
          </p:cNvSpPr>
          <p:nvPr/>
        </p:nvSpPr>
        <p:spPr bwMode="auto">
          <a:xfrm>
            <a:off x="7561263" y="5786438"/>
            <a:ext cx="525462" cy="103187"/>
          </a:xfrm>
          <a:custGeom>
            <a:avLst/>
            <a:gdLst>
              <a:gd name="T0" fmla="*/ 521414 w 526415"/>
              <a:gd name="T1" fmla="*/ 49551 h 104139"/>
              <a:gd name="T2" fmla="*/ 485835 w 526415"/>
              <a:gd name="T3" fmla="*/ 74559 h 104139"/>
              <a:gd name="T4" fmla="*/ 445084 w 526415"/>
              <a:gd name="T5" fmla="*/ 84588 h 104139"/>
              <a:gd name="T6" fmla="*/ 392335 w 526415"/>
              <a:gd name="T7" fmla="*/ 92335 h 104139"/>
              <a:gd name="T8" fmla="*/ 330068 w 526415"/>
              <a:gd name="T9" fmla="*/ 97331 h 104139"/>
              <a:gd name="T10" fmla="*/ 260769 w 526415"/>
              <a:gd name="T11" fmla="*/ 99102 h 104139"/>
              <a:gd name="T12" fmla="*/ 191461 w 526415"/>
              <a:gd name="T13" fmla="*/ 97331 h 104139"/>
              <a:gd name="T14" fmla="*/ 129173 w 526415"/>
              <a:gd name="T15" fmla="*/ 92335 h 104139"/>
              <a:gd name="T16" fmla="*/ 76392 w 526415"/>
              <a:gd name="T17" fmla="*/ 84588 h 104139"/>
              <a:gd name="T18" fmla="*/ 35611 w 526415"/>
              <a:gd name="T19" fmla="*/ 74559 h 104139"/>
              <a:gd name="T20" fmla="*/ 0 w 526415"/>
              <a:gd name="T21" fmla="*/ 49551 h 104139"/>
              <a:gd name="T22" fmla="*/ 9317 w 526415"/>
              <a:gd name="T23" fmla="*/ 36378 h 104139"/>
              <a:gd name="T24" fmla="*/ 76392 w 526415"/>
              <a:gd name="T25" fmla="*/ 14513 h 104139"/>
              <a:gd name="T26" fmla="*/ 129173 w 526415"/>
              <a:gd name="T27" fmla="*/ 6765 h 104139"/>
              <a:gd name="T28" fmla="*/ 191461 w 526415"/>
              <a:gd name="T29" fmla="*/ 1770 h 104139"/>
              <a:gd name="T30" fmla="*/ 260769 w 526415"/>
              <a:gd name="T31" fmla="*/ 0 h 104139"/>
              <a:gd name="T32" fmla="*/ 330068 w 526415"/>
              <a:gd name="T33" fmla="*/ 1770 h 104139"/>
              <a:gd name="T34" fmla="*/ 392335 w 526415"/>
              <a:gd name="T35" fmla="*/ 6765 h 104139"/>
              <a:gd name="T36" fmla="*/ 445084 w 526415"/>
              <a:gd name="T37" fmla="*/ 14513 h 104139"/>
              <a:gd name="T38" fmla="*/ 485835 w 526415"/>
              <a:gd name="T39" fmla="*/ 24541 h 104139"/>
              <a:gd name="T40" fmla="*/ 521414 w 526415"/>
              <a:gd name="T41" fmla="*/ 49551 h 1041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26415" h="104139">
                <a:moveTo>
                  <a:pt x="526160" y="51879"/>
                </a:moveTo>
                <a:lnTo>
                  <a:pt x="490257" y="78063"/>
                </a:lnTo>
                <a:lnTo>
                  <a:pt x="449135" y="88563"/>
                </a:lnTo>
                <a:lnTo>
                  <a:pt x="395906" y="96675"/>
                </a:lnTo>
                <a:lnTo>
                  <a:pt x="333073" y="101905"/>
                </a:lnTo>
                <a:lnTo>
                  <a:pt x="263143" y="103759"/>
                </a:lnTo>
                <a:lnTo>
                  <a:pt x="193204" y="101905"/>
                </a:lnTo>
                <a:lnTo>
                  <a:pt x="130349" y="96675"/>
                </a:lnTo>
                <a:lnTo>
                  <a:pt x="77088" y="88563"/>
                </a:lnTo>
                <a:lnTo>
                  <a:pt x="35936" y="78063"/>
                </a:lnTo>
                <a:lnTo>
                  <a:pt x="0" y="51879"/>
                </a:lnTo>
                <a:lnTo>
                  <a:pt x="9402" y="38088"/>
                </a:lnTo>
                <a:lnTo>
                  <a:pt x="77088" y="15195"/>
                </a:lnTo>
                <a:lnTo>
                  <a:pt x="130349" y="7083"/>
                </a:lnTo>
                <a:lnTo>
                  <a:pt x="193204" y="1853"/>
                </a:lnTo>
                <a:lnTo>
                  <a:pt x="263143" y="0"/>
                </a:lnTo>
                <a:lnTo>
                  <a:pt x="333073" y="1853"/>
                </a:lnTo>
                <a:lnTo>
                  <a:pt x="395906" y="7083"/>
                </a:lnTo>
                <a:lnTo>
                  <a:pt x="449135" y="15195"/>
                </a:lnTo>
                <a:lnTo>
                  <a:pt x="490257" y="25695"/>
                </a:lnTo>
                <a:lnTo>
                  <a:pt x="526160" y="51879"/>
                </a:lnTo>
                <a:close/>
              </a:path>
            </a:pathLst>
          </a:custGeom>
          <a:noFill/>
          <a:ln w="12700">
            <a:solidFill>
              <a:srgbClr val="D4D4D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1119" name="object 30">
            <a:extLst>
              <a:ext uri="{FF2B5EF4-FFF2-40B4-BE49-F238E27FC236}">
                <a16:creationId xmlns:a16="http://schemas.microsoft.com/office/drawing/2014/main" id="{0D3E77B4-4B75-4350-AE19-AA85C1629611}"/>
              </a:ext>
            </a:extLst>
          </p:cNvPr>
          <p:cNvSpPr>
            <a:spLocks/>
          </p:cNvSpPr>
          <p:nvPr/>
        </p:nvSpPr>
        <p:spPr bwMode="auto">
          <a:xfrm>
            <a:off x="7561263" y="5838825"/>
            <a:ext cx="525462" cy="361950"/>
          </a:xfrm>
          <a:custGeom>
            <a:avLst/>
            <a:gdLst>
              <a:gd name="T0" fmla="*/ 521414 w 526415"/>
              <a:gd name="T1" fmla="*/ 0 h 363220"/>
              <a:gd name="T2" fmla="*/ 521414 w 526415"/>
              <a:gd name="T3" fmla="*/ 305860 h 363220"/>
              <a:gd name="T4" fmla="*/ 512106 w 526415"/>
              <a:gd name="T5" fmla="*/ 319410 h 363220"/>
              <a:gd name="T6" fmla="*/ 445084 w 526415"/>
              <a:gd name="T7" fmla="*/ 341907 h 363220"/>
              <a:gd name="T8" fmla="*/ 392335 w 526415"/>
              <a:gd name="T9" fmla="*/ 349878 h 363220"/>
              <a:gd name="T10" fmla="*/ 330068 w 526415"/>
              <a:gd name="T11" fmla="*/ 355018 h 363220"/>
              <a:gd name="T12" fmla="*/ 260769 w 526415"/>
              <a:gd name="T13" fmla="*/ 356839 h 363220"/>
              <a:gd name="T14" fmla="*/ 191461 w 526415"/>
              <a:gd name="T15" fmla="*/ 355018 h 363220"/>
              <a:gd name="T16" fmla="*/ 129173 w 526415"/>
              <a:gd name="T17" fmla="*/ 349878 h 363220"/>
              <a:gd name="T18" fmla="*/ 76392 w 526415"/>
              <a:gd name="T19" fmla="*/ 341907 h 363220"/>
              <a:gd name="T20" fmla="*/ 35611 w 526415"/>
              <a:gd name="T21" fmla="*/ 331589 h 363220"/>
              <a:gd name="T22" fmla="*/ 0 w 526415"/>
              <a:gd name="T23" fmla="*/ 305860 h 363220"/>
              <a:gd name="T24" fmla="*/ 0 w 526415"/>
              <a:gd name="T25" fmla="*/ 0 h 3632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26415" h="363220">
                <a:moveTo>
                  <a:pt x="526160" y="0"/>
                </a:moveTo>
                <a:lnTo>
                  <a:pt x="526160" y="311264"/>
                </a:lnTo>
                <a:lnTo>
                  <a:pt x="516767" y="325055"/>
                </a:lnTo>
                <a:lnTo>
                  <a:pt x="449135" y="347948"/>
                </a:lnTo>
                <a:lnTo>
                  <a:pt x="395906" y="356060"/>
                </a:lnTo>
                <a:lnTo>
                  <a:pt x="333073" y="361290"/>
                </a:lnTo>
                <a:lnTo>
                  <a:pt x="263143" y="363143"/>
                </a:lnTo>
                <a:lnTo>
                  <a:pt x="193204" y="361290"/>
                </a:lnTo>
                <a:lnTo>
                  <a:pt x="130349" y="356060"/>
                </a:lnTo>
                <a:lnTo>
                  <a:pt x="77088" y="347948"/>
                </a:lnTo>
                <a:lnTo>
                  <a:pt x="35936" y="337448"/>
                </a:lnTo>
                <a:lnTo>
                  <a:pt x="0" y="311264"/>
                </a:lnTo>
                <a:lnTo>
                  <a:pt x="0" y="0"/>
                </a:lnTo>
              </a:path>
            </a:pathLst>
          </a:custGeom>
          <a:noFill/>
          <a:ln w="12700">
            <a:solidFill>
              <a:srgbClr val="D4D4D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1120" name="object 31">
            <a:extLst>
              <a:ext uri="{FF2B5EF4-FFF2-40B4-BE49-F238E27FC236}">
                <a16:creationId xmlns:a16="http://schemas.microsoft.com/office/drawing/2014/main" id="{27D1FE7D-B898-4124-9362-94329368A6D9}"/>
              </a:ext>
            </a:extLst>
          </p:cNvPr>
          <p:cNvSpPr>
            <a:spLocks/>
          </p:cNvSpPr>
          <p:nvPr/>
        </p:nvSpPr>
        <p:spPr bwMode="auto">
          <a:xfrm>
            <a:off x="7454900" y="5278438"/>
            <a:ext cx="739775" cy="130175"/>
          </a:xfrm>
          <a:custGeom>
            <a:avLst/>
            <a:gdLst>
              <a:gd name="T0" fmla="*/ 0 w 739775"/>
              <a:gd name="T1" fmla="*/ 129705 h 130175"/>
              <a:gd name="T2" fmla="*/ 739533 w 739775"/>
              <a:gd name="T3" fmla="*/ 129705 h 130175"/>
              <a:gd name="T4" fmla="*/ 739533 w 739775"/>
              <a:gd name="T5" fmla="*/ 0 h 130175"/>
              <a:gd name="T6" fmla="*/ 0 w 739775"/>
              <a:gd name="T7" fmla="*/ 0 h 130175"/>
              <a:gd name="T8" fmla="*/ 0 w 739775"/>
              <a:gd name="T9" fmla="*/ 129705 h 130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9775" h="130175">
                <a:moveTo>
                  <a:pt x="0" y="129705"/>
                </a:moveTo>
                <a:lnTo>
                  <a:pt x="739533" y="129705"/>
                </a:lnTo>
                <a:lnTo>
                  <a:pt x="739533" y="0"/>
                </a:lnTo>
                <a:lnTo>
                  <a:pt x="0" y="0"/>
                </a:lnTo>
                <a:lnTo>
                  <a:pt x="0" y="129705"/>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1121" name="object 32">
            <a:extLst>
              <a:ext uri="{FF2B5EF4-FFF2-40B4-BE49-F238E27FC236}">
                <a16:creationId xmlns:a16="http://schemas.microsoft.com/office/drawing/2014/main" id="{63FB4E7E-8D9E-44E9-8B81-6872DB71D988}"/>
              </a:ext>
            </a:extLst>
          </p:cNvPr>
          <p:cNvSpPr>
            <a:spLocks/>
          </p:cNvSpPr>
          <p:nvPr/>
        </p:nvSpPr>
        <p:spPr bwMode="auto">
          <a:xfrm>
            <a:off x="7450138" y="5435600"/>
            <a:ext cx="747712" cy="133350"/>
          </a:xfrm>
          <a:custGeom>
            <a:avLst/>
            <a:gdLst>
              <a:gd name="T0" fmla="*/ 0 w 748029"/>
              <a:gd name="T1" fmla="*/ 138199 h 132079"/>
              <a:gd name="T2" fmla="*/ 746193 w 748029"/>
              <a:gd name="T3" fmla="*/ 138199 h 132079"/>
              <a:gd name="T4" fmla="*/ 746193 w 748029"/>
              <a:gd name="T5" fmla="*/ 0 h 132079"/>
              <a:gd name="T6" fmla="*/ 0 w 748029"/>
              <a:gd name="T7" fmla="*/ 0 h 132079"/>
              <a:gd name="T8" fmla="*/ 0 w 748029"/>
              <a:gd name="T9" fmla="*/ 138199 h 1320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8029" h="132079">
                <a:moveTo>
                  <a:pt x="0" y="131737"/>
                </a:moveTo>
                <a:lnTo>
                  <a:pt x="747776" y="131737"/>
                </a:lnTo>
                <a:lnTo>
                  <a:pt x="747776" y="0"/>
                </a:lnTo>
                <a:lnTo>
                  <a:pt x="0" y="0"/>
                </a:lnTo>
                <a:lnTo>
                  <a:pt x="0" y="131737"/>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1122" name="object 33">
            <a:extLst>
              <a:ext uri="{FF2B5EF4-FFF2-40B4-BE49-F238E27FC236}">
                <a16:creationId xmlns:a16="http://schemas.microsoft.com/office/drawing/2014/main" id="{43AC441A-D092-42D3-8113-AA6CA4E5ADE2}"/>
              </a:ext>
            </a:extLst>
          </p:cNvPr>
          <p:cNvSpPr>
            <a:spLocks/>
          </p:cNvSpPr>
          <p:nvPr/>
        </p:nvSpPr>
        <p:spPr bwMode="auto">
          <a:xfrm>
            <a:off x="7454900" y="5591175"/>
            <a:ext cx="739775" cy="130175"/>
          </a:xfrm>
          <a:custGeom>
            <a:avLst/>
            <a:gdLst>
              <a:gd name="T0" fmla="*/ 0 w 739775"/>
              <a:gd name="T1" fmla="*/ 129705 h 130175"/>
              <a:gd name="T2" fmla="*/ 739533 w 739775"/>
              <a:gd name="T3" fmla="*/ 129705 h 130175"/>
              <a:gd name="T4" fmla="*/ 739533 w 739775"/>
              <a:gd name="T5" fmla="*/ 0 h 130175"/>
              <a:gd name="T6" fmla="*/ 0 w 739775"/>
              <a:gd name="T7" fmla="*/ 0 h 130175"/>
              <a:gd name="T8" fmla="*/ 0 w 739775"/>
              <a:gd name="T9" fmla="*/ 129705 h 130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9775" h="130175">
                <a:moveTo>
                  <a:pt x="0" y="129705"/>
                </a:moveTo>
                <a:lnTo>
                  <a:pt x="739533" y="129705"/>
                </a:lnTo>
                <a:lnTo>
                  <a:pt x="739533" y="0"/>
                </a:lnTo>
                <a:lnTo>
                  <a:pt x="0" y="0"/>
                </a:lnTo>
                <a:lnTo>
                  <a:pt x="0" y="129705"/>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graphicFrame>
        <p:nvGraphicFramePr>
          <p:cNvPr id="34" name="object 34">
            <a:extLst>
              <a:ext uri="{FF2B5EF4-FFF2-40B4-BE49-F238E27FC236}">
                <a16:creationId xmlns:a16="http://schemas.microsoft.com/office/drawing/2014/main" id="{F9177BD6-A960-4C30-8232-C403D51A7AA2}"/>
              </a:ext>
            </a:extLst>
          </p:cNvPr>
          <p:cNvGraphicFramePr>
            <a:graphicFrameLocks noGrp="1"/>
          </p:cNvGraphicFramePr>
          <p:nvPr/>
        </p:nvGraphicFramePr>
        <p:xfrm>
          <a:off x="7445375" y="5272088"/>
          <a:ext cx="744538" cy="441325"/>
        </p:xfrm>
        <a:graphic>
          <a:graphicData uri="http://schemas.openxmlformats.org/drawingml/2006/table">
            <a:tbl>
              <a:tblPr firstRow="1" bandRow="1">
                <a:tableStyleId>{2D5ABB26-0587-4C30-8999-92F81FD0307C}</a:tableStyleId>
              </a:tblPr>
              <a:tblGrid>
                <a:gridCol w="744538">
                  <a:extLst>
                    <a:ext uri="{9D8B030D-6E8A-4147-A177-3AD203B41FA5}">
                      <a16:colId xmlns:a16="http://schemas.microsoft.com/office/drawing/2014/main" val="20000"/>
                    </a:ext>
                  </a:extLst>
                </a:gridCol>
              </a:tblGrid>
              <a:tr h="143731">
                <a:tc>
                  <a:txBody>
                    <a:bodyPr/>
                    <a:lstStyle/>
                    <a:p>
                      <a:pPr>
                        <a:lnSpc>
                          <a:spcPct val="100000"/>
                        </a:lnSpc>
                      </a:pPr>
                      <a:endParaRPr sz="800">
                        <a:latin typeface="Times New Roman"/>
                        <a:cs typeface="Times New Roman"/>
                      </a:endParaRPr>
                    </a:p>
                  </a:txBody>
                  <a:tcPr marL="0" marR="0" marT="0" marB="0">
                    <a:lnL w="12700">
                      <a:solidFill>
                        <a:srgbClr val="D4D4D4"/>
                      </a:solidFill>
                      <a:prstDash val="solid"/>
                    </a:lnL>
                    <a:lnR w="12700">
                      <a:solidFill>
                        <a:srgbClr val="D4D4D4"/>
                      </a:solidFill>
                      <a:prstDash val="solid"/>
                    </a:lnR>
                    <a:lnT w="12700">
                      <a:solidFill>
                        <a:srgbClr val="D4D4D4"/>
                      </a:solidFill>
                      <a:prstDash val="solid"/>
                    </a:lnT>
                    <a:lnB w="12700">
                      <a:solidFill>
                        <a:srgbClr val="D4D4D4"/>
                      </a:solidFill>
                      <a:prstDash val="solid"/>
                    </a:lnB>
                    <a:solidFill>
                      <a:srgbClr val="256394"/>
                    </a:solidFill>
                  </a:tcPr>
                </a:tc>
                <a:extLst>
                  <a:ext uri="{0D108BD9-81ED-4DB2-BD59-A6C34878D82A}">
                    <a16:rowId xmlns:a16="http://schemas.microsoft.com/office/drawing/2014/main" val="10000"/>
                  </a:ext>
                </a:extLst>
              </a:tr>
              <a:tr h="157028">
                <a:tc>
                  <a:txBody>
                    <a:bodyPr/>
                    <a:lstStyle/>
                    <a:p>
                      <a:pPr>
                        <a:lnSpc>
                          <a:spcPct val="100000"/>
                        </a:lnSpc>
                      </a:pPr>
                      <a:endParaRPr sz="900">
                        <a:latin typeface="Times New Roman"/>
                        <a:cs typeface="Times New Roman"/>
                      </a:endParaRPr>
                    </a:p>
                  </a:txBody>
                  <a:tcPr marL="0" marR="0" marT="0" marB="0">
                    <a:lnL w="12700">
                      <a:solidFill>
                        <a:srgbClr val="D4D4D4"/>
                      </a:solidFill>
                      <a:prstDash val="solid"/>
                    </a:lnL>
                    <a:lnR w="12700">
                      <a:solidFill>
                        <a:srgbClr val="D4D4D4"/>
                      </a:solidFill>
                      <a:prstDash val="solid"/>
                    </a:lnR>
                    <a:lnT w="12700">
                      <a:solidFill>
                        <a:srgbClr val="D4D4D4"/>
                      </a:solidFill>
                      <a:prstDash val="solid"/>
                    </a:lnT>
                    <a:lnB w="12700">
                      <a:solidFill>
                        <a:srgbClr val="D4D4D4"/>
                      </a:solidFill>
                      <a:prstDash val="solid"/>
                    </a:lnB>
                    <a:solidFill>
                      <a:srgbClr val="256394"/>
                    </a:solidFill>
                  </a:tcPr>
                </a:tc>
                <a:extLst>
                  <a:ext uri="{0D108BD9-81ED-4DB2-BD59-A6C34878D82A}">
                    <a16:rowId xmlns:a16="http://schemas.microsoft.com/office/drawing/2014/main" val="10001"/>
                  </a:ext>
                </a:extLst>
              </a:tr>
              <a:tr h="140565">
                <a:tc>
                  <a:txBody>
                    <a:bodyPr/>
                    <a:lstStyle/>
                    <a:p>
                      <a:pPr>
                        <a:lnSpc>
                          <a:spcPct val="100000"/>
                        </a:lnSpc>
                      </a:pPr>
                      <a:endParaRPr sz="700">
                        <a:latin typeface="Times New Roman"/>
                        <a:cs typeface="Times New Roman"/>
                      </a:endParaRPr>
                    </a:p>
                  </a:txBody>
                  <a:tcPr marL="0" marR="0" marT="0" marB="0">
                    <a:lnL w="12700">
                      <a:solidFill>
                        <a:srgbClr val="D4D4D4"/>
                      </a:solidFill>
                      <a:prstDash val="solid"/>
                    </a:lnL>
                    <a:lnR w="12700">
                      <a:solidFill>
                        <a:srgbClr val="D4D4D4"/>
                      </a:solidFill>
                      <a:prstDash val="solid"/>
                    </a:lnR>
                    <a:lnT w="12700">
                      <a:solidFill>
                        <a:srgbClr val="D4D4D4"/>
                      </a:solidFill>
                      <a:prstDash val="solid"/>
                    </a:lnT>
                    <a:lnB w="12700">
                      <a:solidFill>
                        <a:srgbClr val="D4D4D4"/>
                      </a:solidFill>
                      <a:prstDash val="solid"/>
                    </a:lnB>
                    <a:solidFill>
                      <a:srgbClr val="256394"/>
                    </a:solidFill>
                  </a:tcPr>
                </a:tc>
                <a:extLst>
                  <a:ext uri="{0D108BD9-81ED-4DB2-BD59-A6C34878D82A}">
                    <a16:rowId xmlns:a16="http://schemas.microsoft.com/office/drawing/2014/main" val="10002"/>
                  </a:ext>
                </a:extLst>
              </a:tr>
            </a:tbl>
          </a:graphicData>
        </a:graphic>
      </p:graphicFrame>
      <p:sp>
        <p:nvSpPr>
          <p:cNvPr id="131133" name="object 35">
            <a:extLst>
              <a:ext uri="{FF2B5EF4-FFF2-40B4-BE49-F238E27FC236}">
                <a16:creationId xmlns:a16="http://schemas.microsoft.com/office/drawing/2014/main" id="{76B6CE0F-F1F2-49C5-ABF0-BD2DE992D0C1}"/>
              </a:ext>
            </a:extLst>
          </p:cNvPr>
          <p:cNvSpPr>
            <a:spLocks/>
          </p:cNvSpPr>
          <p:nvPr/>
        </p:nvSpPr>
        <p:spPr bwMode="auto">
          <a:xfrm>
            <a:off x="10237788" y="5140325"/>
            <a:ext cx="1360487" cy="1162050"/>
          </a:xfrm>
          <a:custGeom>
            <a:avLst/>
            <a:gdLst>
              <a:gd name="T0" fmla="*/ 1070712 w 1360170"/>
              <a:gd name="T1" fmla="*/ 0 h 1162050"/>
              <a:gd name="T2" fmla="*/ 290789 w 1360170"/>
              <a:gd name="T3" fmla="*/ 0 h 1162050"/>
              <a:gd name="T4" fmla="*/ 0 w 1360170"/>
              <a:gd name="T5" fmla="*/ 581012 h 1162050"/>
              <a:gd name="T6" fmla="*/ 290789 w 1360170"/>
              <a:gd name="T7" fmla="*/ 1161973 h 1162050"/>
              <a:gd name="T8" fmla="*/ 1070712 w 1360170"/>
              <a:gd name="T9" fmla="*/ 1161973 h 1162050"/>
              <a:gd name="T10" fmla="*/ 1361501 w 1360170"/>
              <a:gd name="T11" fmla="*/ 581012 h 1162050"/>
              <a:gd name="T12" fmla="*/ 1070712 w 1360170"/>
              <a:gd name="T13" fmla="*/ 0 h 1162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60170" h="1162050">
                <a:moveTo>
                  <a:pt x="1069467" y="0"/>
                </a:moveTo>
                <a:lnTo>
                  <a:pt x="290449" y="0"/>
                </a:lnTo>
                <a:lnTo>
                  <a:pt x="0" y="581012"/>
                </a:lnTo>
                <a:lnTo>
                  <a:pt x="290449" y="1161973"/>
                </a:lnTo>
                <a:lnTo>
                  <a:pt x="1069467" y="1161973"/>
                </a:lnTo>
                <a:lnTo>
                  <a:pt x="1359916" y="581012"/>
                </a:lnTo>
                <a:lnTo>
                  <a:pt x="1069467" y="0"/>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1134" name="object 36">
            <a:extLst>
              <a:ext uri="{FF2B5EF4-FFF2-40B4-BE49-F238E27FC236}">
                <a16:creationId xmlns:a16="http://schemas.microsoft.com/office/drawing/2014/main" id="{42F63BB0-974A-4222-AEF2-80F288C6161F}"/>
              </a:ext>
            </a:extLst>
          </p:cNvPr>
          <p:cNvSpPr>
            <a:spLocks/>
          </p:cNvSpPr>
          <p:nvPr/>
        </p:nvSpPr>
        <p:spPr bwMode="auto">
          <a:xfrm>
            <a:off x="10237788" y="5140325"/>
            <a:ext cx="1360487" cy="1162050"/>
          </a:xfrm>
          <a:custGeom>
            <a:avLst/>
            <a:gdLst>
              <a:gd name="T0" fmla="*/ 0 w 1360170"/>
              <a:gd name="T1" fmla="*/ 581012 h 1162050"/>
              <a:gd name="T2" fmla="*/ 290789 w 1360170"/>
              <a:gd name="T3" fmla="*/ 0 h 1162050"/>
              <a:gd name="T4" fmla="*/ 1070712 w 1360170"/>
              <a:gd name="T5" fmla="*/ 0 h 1162050"/>
              <a:gd name="T6" fmla="*/ 1361501 w 1360170"/>
              <a:gd name="T7" fmla="*/ 581012 h 1162050"/>
              <a:gd name="T8" fmla="*/ 1070712 w 1360170"/>
              <a:gd name="T9" fmla="*/ 1161973 h 1162050"/>
              <a:gd name="T10" fmla="*/ 290789 w 1360170"/>
              <a:gd name="T11" fmla="*/ 1161973 h 1162050"/>
              <a:gd name="T12" fmla="*/ 0 w 1360170"/>
              <a:gd name="T13" fmla="*/ 581012 h 11620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60170" h="1162050">
                <a:moveTo>
                  <a:pt x="0" y="581012"/>
                </a:moveTo>
                <a:lnTo>
                  <a:pt x="290449" y="0"/>
                </a:lnTo>
                <a:lnTo>
                  <a:pt x="1069467" y="0"/>
                </a:lnTo>
                <a:lnTo>
                  <a:pt x="1359916" y="581012"/>
                </a:lnTo>
                <a:lnTo>
                  <a:pt x="1069467" y="1161973"/>
                </a:lnTo>
                <a:lnTo>
                  <a:pt x="290449" y="1161973"/>
                </a:lnTo>
                <a:lnTo>
                  <a:pt x="0" y="581012"/>
                </a:lnTo>
                <a:close/>
              </a:path>
            </a:pathLst>
          </a:custGeom>
          <a:noFill/>
          <a:ln w="12700">
            <a:solidFill>
              <a:srgbClr val="D4D4D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1135" name="object 37">
            <a:extLst>
              <a:ext uri="{FF2B5EF4-FFF2-40B4-BE49-F238E27FC236}">
                <a16:creationId xmlns:a16="http://schemas.microsoft.com/office/drawing/2014/main" id="{EAEAC040-23D1-4C1D-AE29-D21049D9C976}"/>
              </a:ext>
            </a:extLst>
          </p:cNvPr>
          <p:cNvSpPr>
            <a:spLocks/>
          </p:cNvSpPr>
          <p:nvPr/>
        </p:nvSpPr>
        <p:spPr bwMode="auto">
          <a:xfrm>
            <a:off x="10655300" y="5853113"/>
            <a:ext cx="525463" cy="363537"/>
          </a:xfrm>
          <a:custGeom>
            <a:avLst/>
            <a:gdLst>
              <a:gd name="T0" fmla="*/ 0 w 526415"/>
              <a:gd name="T1" fmla="*/ 0 h 363220"/>
              <a:gd name="T2" fmla="*/ 0 w 526415"/>
              <a:gd name="T3" fmla="*/ 312625 h 363220"/>
              <a:gd name="T4" fmla="*/ 9308 w 526415"/>
              <a:gd name="T5" fmla="*/ 326476 h 363220"/>
              <a:gd name="T6" fmla="*/ 76331 w 526415"/>
              <a:gd name="T7" fmla="*/ 349469 h 363220"/>
              <a:gd name="T8" fmla="*/ 129080 w 526415"/>
              <a:gd name="T9" fmla="*/ 357617 h 363220"/>
              <a:gd name="T10" fmla="*/ 191347 w 526415"/>
              <a:gd name="T11" fmla="*/ 362869 h 363220"/>
              <a:gd name="T12" fmla="*/ 260646 w 526415"/>
              <a:gd name="T13" fmla="*/ 364730 h 363220"/>
              <a:gd name="T14" fmla="*/ 329946 w 526415"/>
              <a:gd name="T15" fmla="*/ 362869 h 363220"/>
              <a:gd name="T16" fmla="*/ 392213 w 526415"/>
              <a:gd name="T17" fmla="*/ 357617 h 363220"/>
              <a:gd name="T18" fmla="*/ 444962 w 526415"/>
              <a:gd name="T19" fmla="*/ 349469 h 363220"/>
              <a:gd name="T20" fmla="*/ 485714 w 526415"/>
              <a:gd name="T21" fmla="*/ 338924 h 363220"/>
              <a:gd name="T22" fmla="*/ 521294 w 526415"/>
              <a:gd name="T23" fmla="*/ 312625 h 363220"/>
              <a:gd name="T24" fmla="*/ 521294 w 526415"/>
              <a:gd name="T25" fmla="*/ 52104 h 363220"/>
              <a:gd name="T26" fmla="*/ 260646 w 526415"/>
              <a:gd name="T27" fmla="*/ 52104 h 363220"/>
              <a:gd name="T28" fmla="*/ 191347 w 526415"/>
              <a:gd name="T29" fmla="*/ 50246 h 363220"/>
              <a:gd name="T30" fmla="*/ 129080 w 526415"/>
              <a:gd name="T31" fmla="*/ 44991 h 363220"/>
              <a:gd name="T32" fmla="*/ 76331 w 526415"/>
              <a:gd name="T33" fmla="*/ 36843 h 363220"/>
              <a:gd name="T34" fmla="*/ 35579 w 526415"/>
              <a:gd name="T35" fmla="*/ 26299 h 363220"/>
              <a:gd name="T36" fmla="*/ 9308 w 526415"/>
              <a:gd name="T37" fmla="*/ 13851 h 363220"/>
              <a:gd name="T38" fmla="*/ 0 w 526415"/>
              <a:gd name="T39" fmla="*/ 0 h 363220"/>
              <a:gd name="T40" fmla="*/ 521294 w 526415"/>
              <a:gd name="T41" fmla="*/ 0 h 363220"/>
              <a:gd name="T42" fmla="*/ 485714 w 526415"/>
              <a:gd name="T43" fmla="*/ 26299 h 363220"/>
              <a:gd name="T44" fmla="*/ 444962 w 526415"/>
              <a:gd name="T45" fmla="*/ 36843 h 363220"/>
              <a:gd name="T46" fmla="*/ 392213 w 526415"/>
              <a:gd name="T47" fmla="*/ 44991 h 363220"/>
              <a:gd name="T48" fmla="*/ 329946 w 526415"/>
              <a:gd name="T49" fmla="*/ 50246 h 363220"/>
              <a:gd name="T50" fmla="*/ 260646 w 526415"/>
              <a:gd name="T51" fmla="*/ 52104 h 363220"/>
              <a:gd name="T52" fmla="*/ 521294 w 526415"/>
              <a:gd name="T53" fmla="*/ 52104 h 363220"/>
              <a:gd name="T54" fmla="*/ 521294 w 526415"/>
              <a:gd name="T55" fmla="*/ 0 h 36322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26415" h="363220">
                <a:moveTo>
                  <a:pt x="0" y="0"/>
                </a:moveTo>
                <a:lnTo>
                  <a:pt x="0" y="311264"/>
                </a:lnTo>
                <a:lnTo>
                  <a:pt x="9393" y="325055"/>
                </a:lnTo>
                <a:lnTo>
                  <a:pt x="77025" y="347948"/>
                </a:lnTo>
                <a:lnTo>
                  <a:pt x="130254" y="356060"/>
                </a:lnTo>
                <a:lnTo>
                  <a:pt x="193087" y="361290"/>
                </a:lnTo>
                <a:lnTo>
                  <a:pt x="263016" y="363143"/>
                </a:lnTo>
                <a:lnTo>
                  <a:pt x="332946" y="361290"/>
                </a:lnTo>
                <a:lnTo>
                  <a:pt x="395779" y="356060"/>
                </a:lnTo>
                <a:lnTo>
                  <a:pt x="449008" y="347948"/>
                </a:lnTo>
                <a:lnTo>
                  <a:pt x="490130" y="337448"/>
                </a:lnTo>
                <a:lnTo>
                  <a:pt x="526033" y="311264"/>
                </a:lnTo>
                <a:lnTo>
                  <a:pt x="526033" y="51879"/>
                </a:lnTo>
                <a:lnTo>
                  <a:pt x="263016" y="51879"/>
                </a:lnTo>
                <a:lnTo>
                  <a:pt x="193087" y="50026"/>
                </a:lnTo>
                <a:lnTo>
                  <a:pt x="130254" y="44796"/>
                </a:lnTo>
                <a:lnTo>
                  <a:pt x="77025" y="36683"/>
                </a:lnTo>
                <a:lnTo>
                  <a:pt x="35903" y="26184"/>
                </a:lnTo>
                <a:lnTo>
                  <a:pt x="9393" y="13791"/>
                </a:lnTo>
                <a:lnTo>
                  <a:pt x="0" y="0"/>
                </a:lnTo>
                <a:close/>
              </a:path>
              <a:path w="526415" h="363220">
                <a:moveTo>
                  <a:pt x="526033" y="0"/>
                </a:moveTo>
                <a:lnTo>
                  <a:pt x="490130" y="26184"/>
                </a:lnTo>
                <a:lnTo>
                  <a:pt x="449008" y="36683"/>
                </a:lnTo>
                <a:lnTo>
                  <a:pt x="395779" y="44796"/>
                </a:lnTo>
                <a:lnTo>
                  <a:pt x="332946" y="50026"/>
                </a:lnTo>
                <a:lnTo>
                  <a:pt x="263016" y="51879"/>
                </a:lnTo>
                <a:lnTo>
                  <a:pt x="526033" y="51879"/>
                </a:lnTo>
                <a:lnTo>
                  <a:pt x="526033" y="0"/>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1136" name="object 38">
            <a:extLst>
              <a:ext uri="{FF2B5EF4-FFF2-40B4-BE49-F238E27FC236}">
                <a16:creationId xmlns:a16="http://schemas.microsoft.com/office/drawing/2014/main" id="{979DDD3E-BBDB-4717-B851-B090283E6002}"/>
              </a:ext>
            </a:extLst>
          </p:cNvPr>
          <p:cNvSpPr>
            <a:spLocks/>
          </p:cNvSpPr>
          <p:nvPr/>
        </p:nvSpPr>
        <p:spPr bwMode="auto">
          <a:xfrm>
            <a:off x="10655300" y="5800725"/>
            <a:ext cx="525463" cy="104775"/>
          </a:xfrm>
          <a:custGeom>
            <a:avLst/>
            <a:gdLst>
              <a:gd name="T0" fmla="*/ 260646 w 526415"/>
              <a:gd name="T1" fmla="*/ 0 h 104139"/>
              <a:gd name="T2" fmla="*/ 191347 w 526415"/>
              <a:gd name="T3" fmla="*/ 1910 h 104139"/>
              <a:gd name="T4" fmla="*/ 129080 w 526415"/>
              <a:gd name="T5" fmla="*/ 7302 h 104139"/>
              <a:gd name="T6" fmla="*/ 76331 w 526415"/>
              <a:gd name="T7" fmla="*/ 15665 h 104139"/>
              <a:gd name="T8" fmla="*/ 35579 w 526415"/>
              <a:gd name="T9" fmla="*/ 26490 h 104139"/>
              <a:gd name="T10" fmla="*/ 0 w 526415"/>
              <a:gd name="T11" fmla="*/ 53484 h 104139"/>
              <a:gd name="T12" fmla="*/ 9308 w 526415"/>
              <a:gd name="T13" fmla="*/ 67700 h 104139"/>
              <a:gd name="T14" fmla="*/ 76331 w 526415"/>
              <a:gd name="T15" fmla="*/ 91301 h 104139"/>
              <a:gd name="T16" fmla="*/ 129080 w 526415"/>
              <a:gd name="T17" fmla="*/ 99663 h 104139"/>
              <a:gd name="T18" fmla="*/ 191347 w 526415"/>
              <a:gd name="T19" fmla="*/ 105055 h 104139"/>
              <a:gd name="T20" fmla="*/ 260646 w 526415"/>
              <a:gd name="T21" fmla="*/ 106966 h 104139"/>
              <a:gd name="T22" fmla="*/ 329946 w 526415"/>
              <a:gd name="T23" fmla="*/ 105055 h 104139"/>
              <a:gd name="T24" fmla="*/ 392213 w 526415"/>
              <a:gd name="T25" fmla="*/ 99663 h 104139"/>
              <a:gd name="T26" fmla="*/ 444962 w 526415"/>
              <a:gd name="T27" fmla="*/ 91301 h 104139"/>
              <a:gd name="T28" fmla="*/ 485714 w 526415"/>
              <a:gd name="T29" fmla="*/ 80478 h 104139"/>
              <a:gd name="T30" fmla="*/ 521294 w 526415"/>
              <a:gd name="T31" fmla="*/ 53484 h 104139"/>
              <a:gd name="T32" fmla="*/ 511985 w 526415"/>
              <a:gd name="T33" fmla="*/ 39265 h 104139"/>
              <a:gd name="T34" fmla="*/ 444962 w 526415"/>
              <a:gd name="T35" fmla="*/ 15665 h 104139"/>
              <a:gd name="T36" fmla="*/ 392213 w 526415"/>
              <a:gd name="T37" fmla="*/ 7302 h 104139"/>
              <a:gd name="T38" fmla="*/ 329946 w 526415"/>
              <a:gd name="T39" fmla="*/ 1910 h 104139"/>
              <a:gd name="T40" fmla="*/ 260646 w 526415"/>
              <a:gd name="T41" fmla="*/ 0 h 1041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26415" h="104139">
                <a:moveTo>
                  <a:pt x="263016" y="0"/>
                </a:moveTo>
                <a:lnTo>
                  <a:pt x="193087" y="1853"/>
                </a:lnTo>
                <a:lnTo>
                  <a:pt x="130254" y="7083"/>
                </a:lnTo>
                <a:lnTo>
                  <a:pt x="77025" y="15195"/>
                </a:lnTo>
                <a:lnTo>
                  <a:pt x="35903" y="25695"/>
                </a:lnTo>
                <a:lnTo>
                  <a:pt x="0" y="51879"/>
                </a:lnTo>
                <a:lnTo>
                  <a:pt x="9393" y="65670"/>
                </a:lnTo>
                <a:lnTo>
                  <a:pt x="77025" y="88563"/>
                </a:lnTo>
                <a:lnTo>
                  <a:pt x="130254" y="96675"/>
                </a:lnTo>
                <a:lnTo>
                  <a:pt x="193087" y="101905"/>
                </a:lnTo>
                <a:lnTo>
                  <a:pt x="263016" y="103759"/>
                </a:lnTo>
                <a:lnTo>
                  <a:pt x="332946" y="101905"/>
                </a:lnTo>
                <a:lnTo>
                  <a:pt x="395779" y="96675"/>
                </a:lnTo>
                <a:lnTo>
                  <a:pt x="449008" y="88563"/>
                </a:lnTo>
                <a:lnTo>
                  <a:pt x="490130" y="78063"/>
                </a:lnTo>
                <a:lnTo>
                  <a:pt x="526033" y="51879"/>
                </a:lnTo>
                <a:lnTo>
                  <a:pt x="516640" y="38088"/>
                </a:lnTo>
                <a:lnTo>
                  <a:pt x="449008" y="15195"/>
                </a:lnTo>
                <a:lnTo>
                  <a:pt x="395779" y="7083"/>
                </a:lnTo>
                <a:lnTo>
                  <a:pt x="332946" y="1853"/>
                </a:lnTo>
                <a:lnTo>
                  <a:pt x="263016" y="0"/>
                </a:lnTo>
                <a:close/>
              </a:path>
            </a:pathLst>
          </a:custGeom>
          <a:solidFill>
            <a:srgbClr val="7CA1B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1137" name="object 39">
            <a:extLst>
              <a:ext uri="{FF2B5EF4-FFF2-40B4-BE49-F238E27FC236}">
                <a16:creationId xmlns:a16="http://schemas.microsoft.com/office/drawing/2014/main" id="{C18764F3-76D4-428C-85CA-5C8E396531E9}"/>
              </a:ext>
            </a:extLst>
          </p:cNvPr>
          <p:cNvSpPr>
            <a:spLocks/>
          </p:cNvSpPr>
          <p:nvPr/>
        </p:nvSpPr>
        <p:spPr bwMode="auto">
          <a:xfrm>
            <a:off x="10655300" y="5800725"/>
            <a:ext cx="525463" cy="104775"/>
          </a:xfrm>
          <a:custGeom>
            <a:avLst/>
            <a:gdLst>
              <a:gd name="T0" fmla="*/ 521294 w 526415"/>
              <a:gd name="T1" fmla="*/ 53484 h 104139"/>
              <a:gd name="T2" fmla="*/ 485714 w 526415"/>
              <a:gd name="T3" fmla="*/ 80478 h 104139"/>
              <a:gd name="T4" fmla="*/ 444962 w 526415"/>
              <a:gd name="T5" fmla="*/ 91301 h 104139"/>
              <a:gd name="T6" fmla="*/ 392213 w 526415"/>
              <a:gd name="T7" fmla="*/ 99663 h 104139"/>
              <a:gd name="T8" fmla="*/ 329946 w 526415"/>
              <a:gd name="T9" fmla="*/ 105055 h 104139"/>
              <a:gd name="T10" fmla="*/ 260646 w 526415"/>
              <a:gd name="T11" fmla="*/ 106966 h 104139"/>
              <a:gd name="T12" fmla="*/ 191347 w 526415"/>
              <a:gd name="T13" fmla="*/ 105055 h 104139"/>
              <a:gd name="T14" fmla="*/ 129080 w 526415"/>
              <a:gd name="T15" fmla="*/ 99663 h 104139"/>
              <a:gd name="T16" fmla="*/ 76331 w 526415"/>
              <a:gd name="T17" fmla="*/ 91301 h 104139"/>
              <a:gd name="T18" fmla="*/ 35579 w 526415"/>
              <a:gd name="T19" fmla="*/ 80478 h 104139"/>
              <a:gd name="T20" fmla="*/ 0 w 526415"/>
              <a:gd name="T21" fmla="*/ 53484 h 104139"/>
              <a:gd name="T22" fmla="*/ 9308 w 526415"/>
              <a:gd name="T23" fmla="*/ 39265 h 104139"/>
              <a:gd name="T24" fmla="*/ 76331 w 526415"/>
              <a:gd name="T25" fmla="*/ 15665 h 104139"/>
              <a:gd name="T26" fmla="*/ 129080 w 526415"/>
              <a:gd name="T27" fmla="*/ 7302 h 104139"/>
              <a:gd name="T28" fmla="*/ 191347 w 526415"/>
              <a:gd name="T29" fmla="*/ 1910 h 104139"/>
              <a:gd name="T30" fmla="*/ 260646 w 526415"/>
              <a:gd name="T31" fmla="*/ 0 h 104139"/>
              <a:gd name="T32" fmla="*/ 329946 w 526415"/>
              <a:gd name="T33" fmla="*/ 1910 h 104139"/>
              <a:gd name="T34" fmla="*/ 392213 w 526415"/>
              <a:gd name="T35" fmla="*/ 7302 h 104139"/>
              <a:gd name="T36" fmla="*/ 444962 w 526415"/>
              <a:gd name="T37" fmla="*/ 15665 h 104139"/>
              <a:gd name="T38" fmla="*/ 485714 w 526415"/>
              <a:gd name="T39" fmla="*/ 26490 h 104139"/>
              <a:gd name="T40" fmla="*/ 521294 w 526415"/>
              <a:gd name="T41" fmla="*/ 53484 h 1041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26415" h="104139">
                <a:moveTo>
                  <a:pt x="526033" y="51879"/>
                </a:moveTo>
                <a:lnTo>
                  <a:pt x="490130" y="78063"/>
                </a:lnTo>
                <a:lnTo>
                  <a:pt x="449008" y="88563"/>
                </a:lnTo>
                <a:lnTo>
                  <a:pt x="395779" y="96675"/>
                </a:lnTo>
                <a:lnTo>
                  <a:pt x="332946" y="101905"/>
                </a:lnTo>
                <a:lnTo>
                  <a:pt x="263016" y="103759"/>
                </a:lnTo>
                <a:lnTo>
                  <a:pt x="193087" y="101905"/>
                </a:lnTo>
                <a:lnTo>
                  <a:pt x="130254" y="96675"/>
                </a:lnTo>
                <a:lnTo>
                  <a:pt x="77025" y="88563"/>
                </a:lnTo>
                <a:lnTo>
                  <a:pt x="35903" y="78063"/>
                </a:lnTo>
                <a:lnTo>
                  <a:pt x="0" y="51879"/>
                </a:lnTo>
                <a:lnTo>
                  <a:pt x="9393" y="38088"/>
                </a:lnTo>
                <a:lnTo>
                  <a:pt x="77025" y="15195"/>
                </a:lnTo>
                <a:lnTo>
                  <a:pt x="130254" y="7083"/>
                </a:lnTo>
                <a:lnTo>
                  <a:pt x="193087" y="1853"/>
                </a:lnTo>
                <a:lnTo>
                  <a:pt x="263016" y="0"/>
                </a:lnTo>
                <a:lnTo>
                  <a:pt x="332946" y="1853"/>
                </a:lnTo>
                <a:lnTo>
                  <a:pt x="395779" y="7083"/>
                </a:lnTo>
                <a:lnTo>
                  <a:pt x="449008" y="15195"/>
                </a:lnTo>
                <a:lnTo>
                  <a:pt x="490130" y="25695"/>
                </a:lnTo>
                <a:lnTo>
                  <a:pt x="526033" y="51879"/>
                </a:lnTo>
                <a:close/>
              </a:path>
            </a:pathLst>
          </a:custGeom>
          <a:noFill/>
          <a:ln w="12700">
            <a:solidFill>
              <a:srgbClr val="D4D4D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1138" name="object 40">
            <a:extLst>
              <a:ext uri="{FF2B5EF4-FFF2-40B4-BE49-F238E27FC236}">
                <a16:creationId xmlns:a16="http://schemas.microsoft.com/office/drawing/2014/main" id="{04A61907-2552-4BBC-ABEA-D46A6761E3FF}"/>
              </a:ext>
            </a:extLst>
          </p:cNvPr>
          <p:cNvSpPr>
            <a:spLocks/>
          </p:cNvSpPr>
          <p:nvPr/>
        </p:nvSpPr>
        <p:spPr bwMode="auto">
          <a:xfrm>
            <a:off x="10655300" y="5853113"/>
            <a:ext cx="525463" cy="363537"/>
          </a:xfrm>
          <a:custGeom>
            <a:avLst/>
            <a:gdLst>
              <a:gd name="T0" fmla="*/ 521294 w 526415"/>
              <a:gd name="T1" fmla="*/ 0 h 363220"/>
              <a:gd name="T2" fmla="*/ 521294 w 526415"/>
              <a:gd name="T3" fmla="*/ 312625 h 363220"/>
              <a:gd name="T4" fmla="*/ 511985 w 526415"/>
              <a:gd name="T5" fmla="*/ 326476 h 363220"/>
              <a:gd name="T6" fmla="*/ 444962 w 526415"/>
              <a:gd name="T7" fmla="*/ 349469 h 363220"/>
              <a:gd name="T8" fmla="*/ 392213 w 526415"/>
              <a:gd name="T9" fmla="*/ 357617 h 363220"/>
              <a:gd name="T10" fmla="*/ 329946 w 526415"/>
              <a:gd name="T11" fmla="*/ 362869 h 363220"/>
              <a:gd name="T12" fmla="*/ 260646 w 526415"/>
              <a:gd name="T13" fmla="*/ 364730 h 363220"/>
              <a:gd name="T14" fmla="*/ 191347 w 526415"/>
              <a:gd name="T15" fmla="*/ 362869 h 363220"/>
              <a:gd name="T16" fmla="*/ 129080 w 526415"/>
              <a:gd name="T17" fmla="*/ 357617 h 363220"/>
              <a:gd name="T18" fmla="*/ 76331 w 526415"/>
              <a:gd name="T19" fmla="*/ 349469 h 363220"/>
              <a:gd name="T20" fmla="*/ 35579 w 526415"/>
              <a:gd name="T21" fmla="*/ 338924 h 363220"/>
              <a:gd name="T22" fmla="*/ 0 w 526415"/>
              <a:gd name="T23" fmla="*/ 312625 h 363220"/>
              <a:gd name="T24" fmla="*/ 0 w 526415"/>
              <a:gd name="T25" fmla="*/ 0 h 3632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26415" h="363220">
                <a:moveTo>
                  <a:pt x="526033" y="0"/>
                </a:moveTo>
                <a:lnTo>
                  <a:pt x="526033" y="311264"/>
                </a:lnTo>
                <a:lnTo>
                  <a:pt x="516640" y="325055"/>
                </a:lnTo>
                <a:lnTo>
                  <a:pt x="449008" y="347948"/>
                </a:lnTo>
                <a:lnTo>
                  <a:pt x="395779" y="356060"/>
                </a:lnTo>
                <a:lnTo>
                  <a:pt x="332946" y="361290"/>
                </a:lnTo>
                <a:lnTo>
                  <a:pt x="263016" y="363143"/>
                </a:lnTo>
                <a:lnTo>
                  <a:pt x="193087" y="361290"/>
                </a:lnTo>
                <a:lnTo>
                  <a:pt x="130254" y="356060"/>
                </a:lnTo>
                <a:lnTo>
                  <a:pt x="77025" y="347948"/>
                </a:lnTo>
                <a:lnTo>
                  <a:pt x="35903" y="337448"/>
                </a:lnTo>
                <a:lnTo>
                  <a:pt x="0" y="311264"/>
                </a:lnTo>
                <a:lnTo>
                  <a:pt x="0" y="0"/>
                </a:lnTo>
              </a:path>
            </a:pathLst>
          </a:custGeom>
          <a:noFill/>
          <a:ln w="12700">
            <a:solidFill>
              <a:srgbClr val="D4D4D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1139" name="object 41">
            <a:extLst>
              <a:ext uri="{FF2B5EF4-FFF2-40B4-BE49-F238E27FC236}">
                <a16:creationId xmlns:a16="http://schemas.microsoft.com/office/drawing/2014/main" id="{FCCB66E4-C433-40AD-B82F-8516412C82D2}"/>
              </a:ext>
            </a:extLst>
          </p:cNvPr>
          <p:cNvSpPr>
            <a:spLocks/>
          </p:cNvSpPr>
          <p:nvPr/>
        </p:nvSpPr>
        <p:spPr bwMode="auto">
          <a:xfrm>
            <a:off x="10547350" y="5292725"/>
            <a:ext cx="739775" cy="130175"/>
          </a:xfrm>
          <a:custGeom>
            <a:avLst/>
            <a:gdLst>
              <a:gd name="T0" fmla="*/ 0 w 739775"/>
              <a:gd name="T1" fmla="*/ 129705 h 130175"/>
              <a:gd name="T2" fmla="*/ 739533 w 739775"/>
              <a:gd name="T3" fmla="*/ 129705 h 130175"/>
              <a:gd name="T4" fmla="*/ 739533 w 739775"/>
              <a:gd name="T5" fmla="*/ 0 h 130175"/>
              <a:gd name="T6" fmla="*/ 0 w 739775"/>
              <a:gd name="T7" fmla="*/ 0 h 130175"/>
              <a:gd name="T8" fmla="*/ 0 w 739775"/>
              <a:gd name="T9" fmla="*/ 129705 h 130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9775" h="130175">
                <a:moveTo>
                  <a:pt x="0" y="129705"/>
                </a:moveTo>
                <a:lnTo>
                  <a:pt x="739533" y="129705"/>
                </a:lnTo>
                <a:lnTo>
                  <a:pt x="739533" y="0"/>
                </a:lnTo>
                <a:lnTo>
                  <a:pt x="0" y="0"/>
                </a:lnTo>
                <a:lnTo>
                  <a:pt x="0" y="129705"/>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1140" name="object 42">
            <a:extLst>
              <a:ext uri="{FF2B5EF4-FFF2-40B4-BE49-F238E27FC236}">
                <a16:creationId xmlns:a16="http://schemas.microsoft.com/office/drawing/2014/main" id="{E1081D03-4A2A-4A2D-A096-E9DF934117F2}"/>
              </a:ext>
            </a:extLst>
          </p:cNvPr>
          <p:cNvSpPr>
            <a:spLocks/>
          </p:cNvSpPr>
          <p:nvPr/>
        </p:nvSpPr>
        <p:spPr bwMode="auto">
          <a:xfrm>
            <a:off x="10544175" y="5451475"/>
            <a:ext cx="747713" cy="131763"/>
          </a:xfrm>
          <a:custGeom>
            <a:avLst/>
            <a:gdLst>
              <a:gd name="T0" fmla="*/ 0 w 748029"/>
              <a:gd name="T1" fmla="*/ 130169 h 132079"/>
              <a:gd name="T2" fmla="*/ 746198 w 748029"/>
              <a:gd name="T3" fmla="*/ 130169 h 132079"/>
              <a:gd name="T4" fmla="*/ 746198 w 748029"/>
              <a:gd name="T5" fmla="*/ 0 h 132079"/>
              <a:gd name="T6" fmla="*/ 0 w 748029"/>
              <a:gd name="T7" fmla="*/ 0 h 132079"/>
              <a:gd name="T8" fmla="*/ 0 w 748029"/>
              <a:gd name="T9" fmla="*/ 130169 h 1320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8029" h="132079">
                <a:moveTo>
                  <a:pt x="0" y="131737"/>
                </a:moveTo>
                <a:lnTo>
                  <a:pt x="747776" y="131737"/>
                </a:lnTo>
                <a:lnTo>
                  <a:pt x="747776" y="0"/>
                </a:lnTo>
                <a:lnTo>
                  <a:pt x="0" y="0"/>
                </a:lnTo>
                <a:lnTo>
                  <a:pt x="0" y="131737"/>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1141" name="object 43">
            <a:extLst>
              <a:ext uri="{FF2B5EF4-FFF2-40B4-BE49-F238E27FC236}">
                <a16:creationId xmlns:a16="http://schemas.microsoft.com/office/drawing/2014/main" id="{850E6AB9-3C1E-4A99-96A6-8E6FE38BE36C}"/>
              </a:ext>
            </a:extLst>
          </p:cNvPr>
          <p:cNvSpPr>
            <a:spLocks/>
          </p:cNvSpPr>
          <p:nvPr/>
        </p:nvSpPr>
        <p:spPr bwMode="auto">
          <a:xfrm>
            <a:off x="10547350" y="5607050"/>
            <a:ext cx="739775" cy="130175"/>
          </a:xfrm>
          <a:custGeom>
            <a:avLst/>
            <a:gdLst>
              <a:gd name="T0" fmla="*/ 0 w 739775"/>
              <a:gd name="T1" fmla="*/ 129705 h 130175"/>
              <a:gd name="T2" fmla="*/ 739533 w 739775"/>
              <a:gd name="T3" fmla="*/ 129705 h 130175"/>
              <a:gd name="T4" fmla="*/ 739533 w 739775"/>
              <a:gd name="T5" fmla="*/ 0 h 130175"/>
              <a:gd name="T6" fmla="*/ 0 w 739775"/>
              <a:gd name="T7" fmla="*/ 0 h 130175"/>
              <a:gd name="T8" fmla="*/ 0 w 739775"/>
              <a:gd name="T9" fmla="*/ 129705 h 130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9775" h="130175">
                <a:moveTo>
                  <a:pt x="0" y="129705"/>
                </a:moveTo>
                <a:lnTo>
                  <a:pt x="739533" y="129705"/>
                </a:lnTo>
                <a:lnTo>
                  <a:pt x="739533" y="0"/>
                </a:lnTo>
                <a:lnTo>
                  <a:pt x="0" y="0"/>
                </a:lnTo>
                <a:lnTo>
                  <a:pt x="0" y="129705"/>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graphicFrame>
        <p:nvGraphicFramePr>
          <p:cNvPr id="44" name="object 44">
            <a:extLst>
              <a:ext uri="{FF2B5EF4-FFF2-40B4-BE49-F238E27FC236}">
                <a16:creationId xmlns:a16="http://schemas.microsoft.com/office/drawing/2014/main" id="{63062915-53D8-4E7D-B4CC-B77E8373FD17}"/>
              </a:ext>
            </a:extLst>
          </p:cNvPr>
          <p:cNvGraphicFramePr>
            <a:graphicFrameLocks noGrp="1"/>
          </p:cNvGraphicFramePr>
          <p:nvPr/>
        </p:nvGraphicFramePr>
        <p:xfrm>
          <a:off x="10539413" y="5286375"/>
          <a:ext cx="742950" cy="442913"/>
        </p:xfrm>
        <a:graphic>
          <a:graphicData uri="http://schemas.openxmlformats.org/drawingml/2006/table">
            <a:tbl>
              <a:tblPr firstRow="1" bandRow="1">
                <a:tableStyleId>{2D5ABB26-0587-4C30-8999-92F81FD0307C}</a:tableStyleId>
              </a:tblPr>
              <a:tblGrid>
                <a:gridCol w="742950">
                  <a:extLst>
                    <a:ext uri="{9D8B030D-6E8A-4147-A177-3AD203B41FA5}">
                      <a16:colId xmlns:a16="http://schemas.microsoft.com/office/drawing/2014/main" val="20000"/>
                    </a:ext>
                  </a:extLst>
                </a:gridCol>
              </a:tblGrid>
              <a:tr h="144249">
                <a:tc>
                  <a:txBody>
                    <a:bodyPr/>
                    <a:lstStyle/>
                    <a:p>
                      <a:pPr>
                        <a:lnSpc>
                          <a:spcPct val="100000"/>
                        </a:lnSpc>
                      </a:pPr>
                      <a:endParaRPr sz="800">
                        <a:latin typeface="Times New Roman"/>
                        <a:cs typeface="Times New Roman"/>
                      </a:endParaRPr>
                    </a:p>
                  </a:txBody>
                  <a:tcPr marL="0" marR="0" marT="0" marB="0">
                    <a:lnL w="12700">
                      <a:solidFill>
                        <a:srgbClr val="D4D4D4"/>
                      </a:solidFill>
                      <a:prstDash val="solid"/>
                    </a:lnL>
                    <a:lnR w="12700">
                      <a:solidFill>
                        <a:srgbClr val="D4D4D4"/>
                      </a:solidFill>
                      <a:prstDash val="solid"/>
                    </a:lnR>
                    <a:lnT w="12700">
                      <a:solidFill>
                        <a:srgbClr val="D4D4D4"/>
                      </a:solidFill>
                      <a:prstDash val="solid"/>
                    </a:lnT>
                    <a:lnB w="12700">
                      <a:solidFill>
                        <a:srgbClr val="D4D4D4"/>
                      </a:solidFill>
                      <a:prstDash val="solid"/>
                    </a:lnB>
                    <a:solidFill>
                      <a:srgbClr val="256394"/>
                    </a:solidFill>
                  </a:tcPr>
                </a:tc>
                <a:extLst>
                  <a:ext uri="{0D108BD9-81ED-4DB2-BD59-A6C34878D82A}">
                    <a16:rowId xmlns:a16="http://schemas.microsoft.com/office/drawing/2014/main" val="10000"/>
                  </a:ext>
                </a:extLst>
              </a:tr>
              <a:tr h="157593">
                <a:tc>
                  <a:txBody>
                    <a:bodyPr/>
                    <a:lstStyle/>
                    <a:p>
                      <a:pPr>
                        <a:lnSpc>
                          <a:spcPct val="100000"/>
                        </a:lnSpc>
                      </a:pPr>
                      <a:endParaRPr sz="900">
                        <a:latin typeface="Times New Roman"/>
                        <a:cs typeface="Times New Roman"/>
                      </a:endParaRPr>
                    </a:p>
                  </a:txBody>
                  <a:tcPr marL="0" marR="0" marT="0" marB="0">
                    <a:lnL w="12700">
                      <a:solidFill>
                        <a:srgbClr val="D4D4D4"/>
                      </a:solidFill>
                      <a:prstDash val="solid"/>
                    </a:lnL>
                    <a:lnR w="12700">
                      <a:solidFill>
                        <a:srgbClr val="D4D4D4"/>
                      </a:solidFill>
                      <a:prstDash val="solid"/>
                    </a:lnR>
                    <a:lnT w="12700">
                      <a:solidFill>
                        <a:srgbClr val="D4D4D4"/>
                      </a:solidFill>
                      <a:prstDash val="solid"/>
                    </a:lnT>
                    <a:lnB w="12700">
                      <a:solidFill>
                        <a:srgbClr val="D4D4D4"/>
                      </a:solidFill>
                      <a:prstDash val="solid"/>
                    </a:lnB>
                    <a:solidFill>
                      <a:srgbClr val="256394"/>
                    </a:solidFill>
                  </a:tcPr>
                </a:tc>
                <a:extLst>
                  <a:ext uri="{0D108BD9-81ED-4DB2-BD59-A6C34878D82A}">
                    <a16:rowId xmlns:a16="http://schemas.microsoft.com/office/drawing/2014/main" val="10001"/>
                  </a:ext>
                </a:extLst>
              </a:tr>
              <a:tr h="141071">
                <a:tc>
                  <a:txBody>
                    <a:bodyPr/>
                    <a:lstStyle/>
                    <a:p>
                      <a:pPr>
                        <a:lnSpc>
                          <a:spcPct val="100000"/>
                        </a:lnSpc>
                      </a:pPr>
                      <a:endParaRPr sz="700">
                        <a:latin typeface="Times New Roman"/>
                        <a:cs typeface="Times New Roman"/>
                      </a:endParaRPr>
                    </a:p>
                  </a:txBody>
                  <a:tcPr marL="0" marR="0" marT="0" marB="0">
                    <a:lnL w="12700">
                      <a:solidFill>
                        <a:srgbClr val="D4D4D4"/>
                      </a:solidFill>
                      <a:prstDash val="solid"/>
                    </a:lnL>
                    <a:lnR w="12700">
                      <a:solidFill>
                        <a:srgbClr val="D4D4D4"/>
                      </a:solidFill>
                      <a:prstDash val="solid"/>
                    </a:lnR>
                    <a:lnT w="12700">
                      <a:solidFill>
                        <a:srgbClr val="D4D4D4"/>
                      </a:solidFill>
                      <a:prstDash val="solid"/>
                    </a:lnT>
                    <a:lnB w="12700">
                      <a:solidFill>
                        <a:srgbClr val="D4D4D4"/>
                      </a:solidFill>
                      <a:prstDash val="solid"/>
                    </a:lnB>
                    <a:solidFill>
                      <a:srgbClr val="256394"/>
                    </a:solidFill>
                  </a:tcPr>
                </a:tc>
                <a:extLst>
                  <a:ext uri="{0D108BD9-81ED-4DB2-BD59-A6C34878D82A}">
                    <a16:rowId xmlns:a16="http://schemas.microsoft.com/office/drawing/2014/main" val="10002"/>
                  </a:ext>
                </a:extLst>
              </a:tr>
            </a:tbl>
          </a:graphicData>
        </a:graphic>
      </p:graphicFrame>
      <p:sp>
        <p:nvSpPr>
          <p:cNvPr id="131152" name="object 45">
            <a:extLst>
              <a:ext uri="{FF2B5EF4-FFF2-40B4-BE49-F238E27FC236}">
                <a16:creationId xmlns:a16="http://schemas.microsoft.com/office/drawing/2014/main" id="{A8081BED-C7B2-4B58-804F-7BA8E895F211}"/>
              </a:ext>
            </a:extLst>
          </p:cNvPr>
          <p:cNvSpPr>
            <a:spLocks/>
          </p:cNvSpPr>
          <p:nvPr/>
        </p:nvSpPr>
        <p:spPr bwMode="auto">
          <a:xfrm>
            <a:off x="9640888" y="2946400"/>
            <a:ext cx="935037" cy="1214438"/>
          </a:xfrm>
          <a:custGeom>
            <a:avLst/>
            <a:gdLst>
              <a:gd name="T0" fmla="*/ 0 w 935354"/>
              <a:gd name="T1" fmla="*/ 1215532 h 1214120"/>
              <a:gd name="T2" fmla="*/ 933642 w 935354"/>
              <a:gd name="T3" fmla="*/ 1215532 h 1214120"/>
              <a:gd name="T4" fmla="*/ 933642 w 935354"/>
              <a:gd name="T5" fmla="*/ 0 h 1214120"/>
              <a:gd name="T6" fmla="*/ 0 w 935354"/>
              <a:gd name="T7" fmla="*/ 0 h 1214120"/>
              <a:gd name="T8" fmla="*/ 0 w 935354"/>
              <a:gd name="T9" fmla="*/ 1215532 h 12141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5354" h="1214120">
                <a:moveTo>
                  <a:pt x="0" y="1213942"/>
                </a:moveTo>
                <a:lnTo>
                  <a:pt x="935227" y="1213942"/>
                </a:lnTo>
                <a:lnTo>
                  <a:pt x="935227" y="0"/>
                </a:lnTo>
                <a:lnTo>
                  <a:pt x="0" y="0"/>
                </a:lnTo>
                <a:lnTo>
                  <a:pt x="0" y="1213942"/>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1153" name="object 46">
            <a:extLst>
              <a:ext uri="{FF2B5EF4-FFF2-40B4-BE49-F238E27FC236}">
                <a16:creationId xmlns:a16="http://schemas.microsoft.com/office/drawing/2014/main" id="{4B7B3B65-B25A-4D19-ABCE-F79474E7889B}"/>
              </a:ext>
            </a:extLst>
          </p:cNvPr>
          <p:cNvSpPr>
            <a:spLocks/>
          </p:cNvSpPr>
          <p:nvPr/>
        </p:nvSpPr>
        <p:spPr bwMode="auto">
          <a:xfrm>
            <a:off x="9640888" y="2946400"/>
            <a:ext cx="935037" cy="1214438"/>
          </a:xfrm>
          <a:custGeom>
            <a:avLst/>
            <a:gdLst>
              <a:gd name="T0" fmla="*/ 0 w 935354"/>
              <a:gd name="T1" fmla="*/ 1215532 h 1214120"/>
              <a:gd name="T2" fmla="*/ 933642 w 935354"/>
              <a:gd name="T3" fmla="*/ 1215532 h 1214120"/>
              <a:gd name="T4" fmla="*/ 933642 w 935354"/>
              <a:gd name="T5" fmla="*/ 0 h 1214120"/>
              <a:gd name="T6" fmla="*/ 0 w 935354"/>
              <a:gd name="T7" fmla="*/ 0 h 1214120"/>
              <a:gd name="T8" fmla="*/ 0 w 935354"/>
              <a:gd name="T9" fmla="*/ 1215532 h 12141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5354" h="1214120">
                <a:moveTo>
                  <a:pt x="0" y="1213942"/>
                </a:moveTo>
                <a:lnTo>
                  <a:pt x="935227" y="1213942"/>
                </a:lnTo>
                <a:lnTo>
                  <a:pt x="935227" y="0"/>
                </a:lnTo>
                <a:lnTo>
                  <a:pt x="0" y="0"/>
                </a:lnTo>
                <a:lnTo>
                  <a:pt x="0" y="1213942"/>
                </a:lnTo>
                <a:close/>
              </a:path>
            </a:pathLst>
          </a:custGeom>
          <a:noFill/>
          <a:ln w="12700">
            <a:solidFill>
              <a:srgbClr val="D4D4D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1154" name="object 47">
            <a:extLst>
              <a:ext uri="{FF2B5EF4-FFF2-40B4-BE49-F238E27FC236}">
                <a16:creationId xmlns:a16="http://schemas.microsoft.com/office/drawing/2014/main" id="{D154B2F6-B477-4A3F-89E2-868CC01469BC}"/>
              </a:ext>
            </a:extLst>
          </p:cNvPr>
          <p:cNvSpPr>
            <a:spLocks/>
          </p:cNvSpPr>
          <p:nvPr/>
        </p:nvSpPr>
        <p:spPr bwMode="auto">
          <a:xfrm>
            <a:off x="9767888" y="3116263"/>
            <a:ext cx="681037" cy="0"/>
          </a:xfrm>
          <a:custGeom>
            <a:avLst/>
            <a:gdLst>
              <a:gd name="T0" fmla="*/ 0 w 680084"/>
              <a:gd name="T1" fmla="*/ 684735 w 680084"/>
              <a:gd name="T2" fmla="*/ 0 60000 65536"/>
              <a:gd name="T3" fmla="*/ 0 60000 65536"/>
            </a:gdLst>
            <a:ahLst/>
            <a:cxnLst>
              <a:cxn ang="T2">
                <a:pos x="T0" y="0"/>
              </a:cxn>
              <a:cxn ang="T3">
                <a:pos x="T1" y="0"/>
              </a:cxn>
            </a:cxnLst>
            <a:rect l="0" t="0" r="r" b="b"/>
            <a:pathLst>
              <a:path w="680084">
                <a:moveTo>
                  <a:pt x="0" y="0"/>
                </a:moveTo>
                <a:lnTo>
                  <a:pt x="679958" y="0"/>
                </a:lnTo>
              </a:path>
            </a:pathLst>
          </a:custGeom>
          <a:noFill/>
          <a:ln w="6350">
            <a:solidFill>
              <a:srgbClr val="D4D4D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1155" name="object 48">
            <a:extLst>
              <a:ext uri="{FF2B5EF4-FFF2-40B4-BE49-F238E27FC236}">
                <a16:creationId xmlns:a16="http://schemas.microsoft.com/office/drawing/2014/main" id="{F37D4959-0F7A-4F91-BE33-4C07CA76D323}"/>
              </a:ext>
            </a:extLst>
          </p:cNvPr>
          <p:cNvSpPr>
            <a:spLocks/>
          </p:cNvSpPr>
          <p:nvPr/>
        </p:nvSpPr>
        <p:spPr bwMode="auto">
          <a:xfrm>
            <a:off x="9767888" y="3252788"/>
            <a:ext cx="681037" cy="0"/>
          </a:xfrm>
          <a:custGeom>
            <a:avLst/>
            <a:gdLst>
              <a:gd name="T0" fmla="*/ 0 w 680084"/>
              <a:gd name="T1" fmla="*/ 684735 w 680084"/>
              <a:gd name="T2" fmla="*/ 0 60000 65536"/>
              <a:gd name="T3" fmla="*/ 0 60000 65536"/>
            </a:gdLst>
            <a:ahLst/>
            <a:cxnLst>
              <a:cxn ang="T2">
                <a:pos x="T0" y="0"/>
              </a:cxn>
              <a:cxn ang="T3">
                <a:pos x="T1" y="0"/>
              </a:cxn>
            </a:cxnLst>
            <a:rect l="0" t="0" r="r" b="b"/>
            <a:pathLst>
              <a:path w="680084">
                <a:moveTo>
                  <a:pt x="0" y="0"/>
                </a:moveTo>
                <a:lnTo>
                  <a:pt x="679958" y="0"/>
                </a:lnTo>
              </a:path>
            </a:pathLst>
          </a:custGeom>
          <a:noFill/>
          <a:ln w="6350">
            <a:solidFill>
              <a:srgbClr val="D4D4D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1156" name="object 49">
            <a:extLst>
              <a:ext uri="{FF2B5EF4-FFF2-40B4-BE49-F238E27FC236}">
                <a16:creationId xmlns:a16="http://schemas.microsoft.com/office/drawing/2014/main" id="{9BBD2AE8-7315-4F53-98F2-209ADF99018A}"/>
              </a:ext>
            </a:extLst>
          </p:cNvPr>
          <p:cNvSpPr>
            <a:spLocks/>
          </p:cNvSpPr>
          <p:nvPr/>
        </p:nvSpPr>
        <p:spPr bwMode="auto">
          <a:xfrm>
            <a:off x="9767888" y="3387725"/>
            <a:ext cx="681037" cy="0"/>
          </a:xfrm>
          <a:custGeom>
            <a:avLst/>
            <a:gdLst>
              <a:gd name="T0" fmla="*/ 0 w 680084"/>
              <a:gd name="T1" fmla="*/ 684735 w 680084"/>
              <a:gd name="T2" fmla="*/ 0 60000 65536"/>
              <a:gd name="T3" fmla="*/ 0 60000 65536"/>
            </a:gdLst>
            <a:ahLst/>
            <a:cxnLst>
              <a:cxn ang="T2">
                <a:pos x="T0" y="0"/>
              </a:cxn>
              <a:cxn ang="T3">
                <a:pos x="T1" y="0"/>
              </a:cxn>
            </a:cxnLst>
            <a:rect l="0" t="0" r="r" b="b"/>
            <a:pathLst>
              <a:path w="680084">
                <a:moveTo>
                  <a:pt x="0" y="0"/>
                </a:moveTo>
                <a:lnTo>
                  <a:pt x="679958" y="0"/>
                </a:lnTo>
              </a:path>
            </a:pathLst>
          </a:custGeom>
          <a:noFill/>
          <a:ln w="6350">
            <a:solidFill>
              <a:srgbClr val="D4D4D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1157" name="object 50">
            <a:extLst>
              <a:ext uri="{FF2B5EF4-FFF2-40B4-BE49-F238E27FC236}">
                <a16:creationId xmlns:a16="http://schemas.microsoft.com/office/drawing/2014/main" id="{F36C3C03-399D-465A-AFEB-5AB4E95069B7}"/>
              </a:ext>
            </a:extLst>
          </p:cNvPr>
          <p:cNvSpPr>
            <a:spLocks/>
          </p:cNvSpPr>
          <p:nvPr/>
        </p:nvSpPr>
        <p:spPr bwMode="auto">
          <a:xfrm>
            <a:off x="9767888" y="3522663"/>
            <a:ext cx="439737" cy="0"/>
          </a:xfrm>
          <a:custGeom>
            <a:avLst/>
            <a:gdLst>
              <a:gd name="T0" fmla="*/ 0 w 438784"/>
              <a:gd name="T1" fmla="*/ 443184 w 438784"/>
              <a:gd name="T2" fmla="*/ 0 60000 65536"/>
              <a:gd name="T3" fmla="*/ 0 60000 65536"/>
            </a:gdLst>
            <a:ahLst/>
            <a:cxnLst>
              <a:cxn ang="T2">
                <a:pos x="T0" y="0"/>
              </a:cxn>
              <a:cxn ang="T3">
                <a:pos x="T1" y="0"/>
              </a:cxn>
            </a:cxnLst>
            <a:rect l="0" t="0" r="r" b="b"/>
            <a:pathLst>
              <a:path w="438784">
                <a:moveTo>
                  <a:pt x="0" y="0"/>
                </a:moveTo>
                <a:lnTo>
                  <a:pt x="438404" y="0"/>
                </a:lnTo>
              </a:path>
            </a:pathLst>
          </a:custGeom>
          <a:noFill/>
          <a:ln w="6350">
            <a:solidFill>
              <a:srgbClr val="D4D4D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1158" name="object 51">
            <a:extLst>
              <a:ext uri="{FF2B5EF4-FFF2-40B4-BE49-F238E27FC236}">
                <a16:creationId xmlns:a16="http://schemas.microsoft.com/office/drawing/2014/main" id="{5F2A81E7-25BE-4F8F-B685-3534C5DAFBE8}"/>
              </a:ext>
            </a:extLst>
          </p:cNvPr>
          <p:cNvSpPr>
            <a:spLocks/>
          </p:cNvSpPr>
          <p:nvPr/>
        </p:nvSpPr>
        <p:spPr bwMode="auto">
          <a:xfrm>
            <a:off x="9767888" y="3657600"/>
            <a:ext cx="681037" cy="0"/>
          </a:xfrm>
          <a:custGeom>
            <a:avLst/>
            <a:gdLst>
              <a:gd name="T0" fmla="*/ 0 w 680084"/>
              <a:gd name="T1" fmla="*/ 684735 w 680084"/>
              <a:gd name="T2" fmla="*/ 0 60000 65536"/>
              <a:gd name="T3" fmla="*/ 0 60000 65536"/>
            </a:gdLst>
            <a:ahLst/>
            <a:cxnLst>
              <a:cxn ang="T2">
                <a:pos x="T0" y="0"/>
              </a:cxn>
              <a:cxn ang="T3">
                <a:pos x="T1" y="0"/>
              </a:cxn>
            </a:cxnLst>
            <a:rect l="0" t="0" r="r" b="b"/>
            <a:pathLst>
              <a:path w="680084">
                <a:moveTo>
                  <a:pt x="0" y="0"/>
                </a:moveTo>
                <a:lnTo>
                  <a:pt x="679958" y="0"/>
                </a:lnTo>
              </a:path>
            </a:pathLst>
          </a:custGeom>
          <a:noFill/>
          <a:ln w="6350">
            <a:solidFill>
              <a:srgbClr val="D4D4D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1159" name="object 52">
            <a:extLst>
              <a:ext uri="{FF2B5EF4-FFF2-40B4-BE49-F238E27FC236}">
                <a16:creationId xmlns:a16="http://schemas.microsoft.com/office/drawing/2014/main" id="{1FC22FC7-DEEC-4D29-BDB3-D9010478CD11}"/>
              </a:ext>
            </a:extLst>
          </p:cNvPr>
          <p:cNvSpPr>
            <a:spLocks/>
          </p:cNvSpPr>
          <p:nvPr/>
        </p:nvSpPr>
        <p:spPr bwMode="auto">
          <a:xfrm>
            <a:off x="9767888" y="3794125"/>
            <a:ext cx="681037" cy="0"/>
          </a:xfrm>
          <a:custGeom>
            <a:avLst/>
            <a:gdLst>
              <a:gd name="T0" fmla="*/ 0 w 680084"/>
              <a:gd name="T1" fmla="*/ 684735 w 680084"/>
              <a:gd name="T2" fmla="*/ 0 60000 65536"/>
              <a:gd name="T3" fmla="*/ 0 60000 65536"/>
            </a:gdLst>
            <a:ahLst/>
            <a:cxnLst>
              <a:cxn ang="T2">
                <a:pos x="T0" y="0"/>
              </a:cxn>
              <a:cxn ang="T3">
                <a:pos x="T1" y="0"/>
              </a:cxn>
            </a:cxnLst>
            <a:rect l="0" t="0" r="r" b="b"/>
            <a:pathLst>
              <a:path w="680084">
                <a:moveTo>
                  <a:pt x="0" y="0"/>
                </a:moveTo>
                <a:lnTo>
                  <a:pt x="679958" y="0"/>
                </a:lnTo>
              </a:path>
            </a:pathLst>
          </a:custGeom>
          <a:noFill/>
          <a:ln w="6350">
            <a:solidFill>
              <a:srgbClr val="D4D4D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1160" name="object 53">
            <a:extLst>
              <a:ext uri="{FF2B5EF4-FFF2-40B4-BE49-F238E27FC236}">
                <a16:creationId xmlns:a16="http://schemas.microsoft.com/office/drawing/2014/main" id="{00670EEA-FDA2-4054-8780-E7755062AAC1}"/>
              </a:ext>
            </a:extLst>
          </p:cNvPr>
          <p:cNvSpPr>
            <a:spLocks/>
          </p:cNvSpPr>
          <p:nvPr/>
        </p:nvSpPr>
        <p:spPr bwMode="auto">
          <a:xfrm>
            <a:off x="9767888" y="3929063"/>
            <a:ext cx="439737" cy="0"/>
          </a:xfrm>
          <a:custGeom>
            <a:avLst/>
            <a:gdLst>
              <a:gd name="T0" fmla="*/ 0 w 438784"/>
              <a:gd name="T1" fmla="*/ 443184 w 438784"/>
              <a:gd name="T2" fmla="*/ 0 60000 65536"/>
              <a:gd name="T3" fmla="*/ 0 60000 65536"/>
            </a:gdLst>
            <a:ahLst/>
            <a:cxnLst>
              <a:cxn ang="T2">
                <a:pos x="T0" y="0"/>
              </a:cxn>
              <a:cxn ang="T3">
                <a:pos x="T1" y="0"/>
              </a:cxn>
            </a:cxnLst>
            <a:rect l="0" t="0" r="r" b="b"/>
            <a:pathLst>
              <a:path w="438784">
                <a:moveTo>
                  <a:pt x="0" y="0"/>
                </a:moveTo>
                <a:lnTo>
                  <a:pt x="438404" y="0"/>
                </a:lnTo>
              </a:path>
            </a:pathLst>
          </a:custGeom>
          <a:noFill/>
          <a:ln w="6350">
            <a:solidFill>
              <a:srgbClr val="D4D4D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1161" name="object 54">
            <a:extLst>
              <a:ext uri="{FF2B5EF4-FFF2-40B4-BE49-F238E27FC236}">
                <a16:creationId xmlns:a16="http://schemas.microsoft.com/office/drawing/2014/main" id="{F1CF65B8-FE47-4FA7-BBA2-206748F8926F}"/>
              </a:ext>
            </a:extLst>
          </p:cNvPr>
          <p:cNvSpPr>
            <a:spLocks/>
          </p:cNvSpPr>
          <p:nvPr/>
        </p:nvSpPr>
        <p:spPr bwMode="auto">
          <a:xfrm>
            <a:off x="9363075" y="4378325"/>
            <a:ext cx="381000" cy="633413"/>
          </a:xfrm>
          <a:custGeom>
            <a:avLst/>
            <a:gdLst>
              <a:gd name="T0" fmla="*/ 305318 w 381000"/>
              <a:gd name="T1" fmla="*/ 102661 h 633729"/>
              <a:gd name="T2" fmla="*/ 0 w 381000"/>
              <a:gd name="T3" fmla="*/ 619229 h 633729"/>
              <a:gd name="T4" fmla="*/ 21844 w 381000"/>
              <a:gd name="T5" fmla="*/ 632024 h 633729"/>
              <a:gd name="T6" fmla="*/ 327196 w 381000"/>
              <a:gd name="T7" fmla="*/ 115519 h 633729"/>
              <a:gd name="T8" fmla="*/ 305318 w 381000"/>
              <a:gd name="T9" fmla="*/ 102661 h 633729"/>
              <a:gd name="T10" fmla="*/ 374396 w 381000"/>
              <a:gd name="T11" fmla="*/ 91717 h 633729"/>
              <a:gd name="T12" fmla="*/ 311784 w 381000"/>
              <a:gd name="T13" fmla="*/ 91717 h 633729"/>
              <a:gd name="T14" fmla="*/ 333628 w 381000"/>
              <a:gd name="T15" fmla="*/ 104641 h 633729"/>
              <a:gd name="T16" fmla="*/ 327196 w 381000"/>
              <a:gd name="T17" fmla="*/ 115519 h 633729"/>
              <a:gd name="T18" fmla="*/ 370967 w 381000"/>
              <a:gd name="T19" fmla="*/ 141250 h 633729"/>
              <a:gd name="T20" fmla="*/ 374396 w 381000"/>
              <a:gd name="T21" fmla="*/ 91717 h 633729"/>
              <a:gd name="T22" fmla="*/ 311784 w 381000"/>
              <a:gd name="T23" fmla="*/ 91717 h 633729"/>
              <a:gd name="T24" fmla="*/ 305318 w 381000"/>
              <a:gd name="T25" fmla="*/ 102661 h 633729"/>
              <a:gd name="T26" fmla="*/ 327196 w 381000"/>
              <a:gd name="T27" fmla="*/ 115519 h 633729"/>
              <a:gd name="T28" fmla="*/ 333628 w 381000"/>
              <a:gd name="T29" fmla="*/ 104641 h 633729"/>
              <a:gd name="T30" fmla="*/ 311784 w 381000"/>
              <a:gd name="T31" fmla="*/ 91717 h 633729"/>
              <a:gd name="T32" fmla="*/ 380746 w 381000"/>
              <a:gd name="T33" fmla="*/ 0 h 633729"/>
              <a:gd name="T34" fmla="*/ 261493 w 381000"/>
              <a:gd name="T35" fmla="*/ 76898 h 633729"/>
              <a:gd name="T36" fmla="*/ 305318 w 381000"/>
              <a:gd name="T37" fmla="*/ 102661 h 633729"/>
              <a:gd name="T38" fmla="*/ 311784 w 381000"/>
              <a:gd name="T39" fmla="*/ 91717 h 633729"/>
              <a:gd name="T40" fmla="*/ 374396 w 381000"/>
              <a:gd name="T41" fmla="*/ 91717 h 633729"/>
              <a:gd name="T42" fmla="*/ 380746 w 381000"/>
              <a:gd name="T43" fmla="*/ 0 h 63372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81000" h="633729">
                <a:moveTo>
                  <a:pt x="305318" y="102916"/>
                </a:moveTo>
                <a:lnTo>
                  <a:pt x="0" y="620775"/>
                </a:lnTo>
                <a:lnTo>
                  <a:pt x="21844" y="633602"/>
                </a:lnTo>
                <a:lnTo>
                  <a:pt x="327196" y="115809"/>
                </a:lnTo>
                <a:lnTo>
                  <a:pt x="305318" y="102916"/>
                </a:lnTo>
                <a:close/>
              </a:path>
              <a:path w="381000" h="633729">
                <a:moveTo>
                  <a:pt x="374396" y="91947"/>
                </a:moveTo>
                <a:lnTo>
                  <a:pt x="311784" y="91947"/>
                </a:lnTo>
                <a:lnTo>
                  <a:pt x="333628" y="104901"/>
                </a:lnTo>
                <a:lnTo>
                  <a:pt x="327196" y="115809"/>
                </a:lnTo>
                <a:lnTo>
                  <a:pt x="370967" y="141604"/>
                </a:lnTo>
                <a:lnTo>
                  <a:pt x="374396" y="91947"/>
                </a:lnTo>
                <a:close/>
              </a:path>
              <a:path w="381000" h="633729">
                <a:moveTo>
                  <a:pt x="311784" y="91947"/>
                </a:moveTo>
                <a:lnTo>
                  <a:pt x="305318" y="102916"/>
                </a:lnTo>
                <a:lnTo>
                  <a:pt x="327196" y="115809"/>
                </a:lnTo>
                <a:lnTo>
                  <a:pt x="333628" y="104901"/>
                </a:lnTo>
                <a:lnTo>
                  <a:pt x="311784" y="91947"/>
                </a:lnTo>
                <a:close/>
              </a:path>
              <a:path w="381000" h="633729">
                <a:moveTo>
                  <a:pt x="380746" y="0"/>
                </a:moveTo>
                <a:lnTo>
                  <a:pt x="261493" y="77088"/>
                </a:lnTo>
                <a:lnTo>
                  <a:pt x="305318" y="102916"/>
                </a:lnTo>
                <a:lnTo>
                  <a:pt x="311784" y="91947"/>
                </a:lnTo>
                <a:lnTo>
                  <a:pt x="374396" y="91947"/>
                </a:lnTo>
                <a:lnTo>
                  <a:pt x="380746" y="0"/>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1162" name="object 55">
            <a:extLst>
              <a:ext uri="{FF2B5EF4-FFF2-40B4-BE49-F238E27FC236}">
                <a16:creationId xmlns:a16="http://schemas.microsoft.com/office/drawing/2014/main" id="{AEE6D298-9619-4D65-8AFE-8709FF320193}"/>
              </a:ext>
            </a:extLst>
          </p:cNvPr>
          <p:cNvSpPr>
            <a:spLocks/>
          </p:cNvSpPr>
          <p:nvPr/>
        </p:nvSpPr>
        <p:spPr bwMode="auto">
          <a:xfrm>
            <a:off x="10517188" y="4378325"/>
            <a:ext cx="385762" cy="633413"/>
          </a:xfrm>
          <a:custGeom>
            <a:avLst/>
            <a:gdLst>
              <a:gd name="T0" fmla="*/ 76313 w 385445"/>
              <a:gd name="T1" fmla="*/ 102258 h 633729"/>
              <a:gd name="T2" fmla="*/ 54363 w 385445"/>
              <a:gd name="T3" fmla="*/ 115278 h 633729"/>
              <a:gd name="T4" fmla="*/ 364716 w 385445"/>
              <a:gd name="T5" fmla="*/ 632150 h 633729"/>
              <a:gd name="T6" fmla="*/ 386649 w 385445"/>
              <a:gd name="T7" fmla="*/ 619103 h 633729"/>
              <a:gd name="T8" fmla="*/ 76313 w 385445"/>
              <a:gd name="T9" fmla="*/ 102258 h 633729"/>
              <a:gd name="T10" fmla="*/ 0 w 385445"/>
              <a:gd name="T11" fmla="*/ 0 h 633729"/>
              <a:gd name="T12" fmla="*/ 10586 w 385445"/>
              <a:gd name="T13" fmla="*/ 141250 h 633729"/>
              <a:gd name="T14" fmla="*/ 54363 w 385445"/>
              <a:gd name="T15" fmla="*/ 115278 h 633729"/>
              <a:gd name="T16" fmla="*/ 47820 w 385445"/>
              <a:gd name="T17" fmla="*/ 104387 h 633729"/>
              <a:gd name="T18" fmla="*/ 69754 w 385445"/>
              <a:gd name="T19" fmla="*/ 91336 h 633729"/>
              <a:gd name="T20" fmla="*/ 94717 w 385445"/>
              <a:gd name="T21" fmla="*/ 91336 h 633729"/>
              <a:gd name="T22" fmla="*/ 120126 w 385445"/>
              <a:gd name="T23" fmla="*/ 76263 h 633729"/>
              <a:gd name="T24" fmla="*/ 0 w 385445"/>
              <a:gd name="T25" fmla="*/ 0 h 633729"/>
              <a:gd name="T26" fmla="*/ 69754 w 385445"/>
              <a:gd name="T27" fmla="*/ 91336 h 633729"/>
              <a:gd name="T28" fmla="*/ 47820 w 385445"/>
              <a:gd name="T29" fmla="*/ 104387 h 633729"/>
              <a:gd name="T30" fmla="*/ 54363 w 385445"/>
              <a:gd name="T31" fmla="*/ 115278 h 633729"/>
              <a:gd name="T32" fmla="*/ 76313 w 385445"/>
              <a:gd name="T33" fmla="*/ 102258 h 633729"/>
              <a:gd name="T34" fmla="*/ 69754 w 385445"/>
              <a:gd name="T35" fmla="*/ 91336 h 633729"/>
              <a:gd name="T36" fmla="*/ 94717 w 385445"/>
              <a:gd name="T37" fmla="*/ 91336 h 633729"/>
              <a:gd name="T38" fmla="*/ 69754 w 385445"/>
              <a:gd name="T39" fmla="*/ 91336 h 633729"/>
              <a:gd name="T40" fmla="*/ 76313 w 385445"/>
              <a:gd name="T41" fmla="*/ 102258 h 633729"/>
              <a:gd name="T42" fmla="*/ 94717 w 385445"/>
              <a:gd name="T43" fmla="*/ 91336 h 63372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85445" h="633729">
                <a:moveTo>
                  <a:pt x="75998" y="102513"/>
                </a:moveTo>
                <a:lnTo>
                  <a:pt x="54138" y="115568"/>
                </a:lnTo>
                <a:lnTo>
                  <a:pt x="363220" y="633729"/>
                </a:lnTo>
                <a:lnTo>
                  <a:pt x="385063" y="620648"/>
                </a:lnTo>
                <a:lnTo>
                  <a:pt x="75998" y="102513"/>
                </a:lnTo>
                <a:close/>
              </a:path>
              <a:path w="385445" h="633729">
                <a:moveTo>
                  <a:pt x="0" y="0"/>
                </a:moveTo>
                <a:lnTo>
                  <a:pt x="10541" y="141604"/>
                </a:lnTo>
                <a:lnTo>
                  <a:pt x="54138" y="115568"/>
                </a:lnTo>
                <a:lnTo>
                  <a:pt x="47625" y="104647"/>
                </a:lnTo>
                <a:lnTo>
                  <a:pt x="69469" y="91566"/>
                </a:lnTo>
                <a:lnTo>
                  <a:pt x="94327" y="91566"/>
                </a:lnTo>
                <a:lnTo>
                  <a:pt x="119633" y="76453"/>
                </a:lnTo>
                <a:lnTo>
                  <a:pt x="0" y="0"/>
                </a:lnTo>
                <a:close/>
              </a:path>
              <a:path w="385445" h="633729">
                <a:moveTo>
                  <a:pt x="69469" y="91566"/>
                </a:moveTo>
                <a:lnTo>
                  <a:pt x="47625" y="104647"/>
                </a:lnTo>
                <a:lnTo>
                  <a:pt x="54138" y="115568"/>
                </a:lnTo>
                <a:lnTo>
                  <a:pt x="75998" y="102513"/>
                </a:lnTo>
                <a:lnTo>
                  <a:pt x="69469" y="91566"/>
                </a:lnTo>
                <a:close/>
              </a:path>
              <a:path w="385445" h="633729">
                <a:moveTo>
                  <a:pt x="94327" y="91566"/>
                </a:moveTo>
                <a:lnTo>
                  <a:pt x="69469" y="91566"/>
                </a:lnTo>
                <a:lnTo>
                  <a:pt x="75998" y="102513"/>
                </a:lnTo>
                <a:lnTo>
                  <a:pt x="94327" y="91566"/>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1163" name="object 56">
            <a:extLst>
              <a:ext uri="{FF2B5EF4-FFF2-40B4-BE49-F238E27FC236}">
                <a16:creationId xmlns:a16="http://schemas.microsoft.com/office/drawing/2014/main" id="{E8E68C48-72AF-4DFA-95E8-46ADBD387018}"/>
              </a:ext>
            </a:extLst>
          </p:cNvPr>
          <p:cNvSpPr>
            <a:spLocks/>
          </p:cNvSpPr>
          <p:nvPr/>
        </p:nvSpPr>
        <p:spPr bwMode="auto">
          <a:xfrm>
            <a:off x="8364538" y="4291013"/>
            <a:ext cx="1006475" cy="709612"/>
          </a:xfrm>
          <a:custGeom>
            <a:avLst/>
            <a:gdLst>
              <a:gd name="T0" fmla="*/ 892659 w 1007109"/>
              <a:gd name="T1" fmla="*/ 62683 h 708660"/>
              <a:gd name="T2" fmla="*/ 0 w 1007109"/>
              <a:gd name="T3" fmla="*/ 692081 h 708660"/>
              <a:gd name="T4" fmla="*/ 14432 w 1007109"/>
              <a:gd name="T5" fmla="*/ 713049 h 708660"/>
              <a:gd name="T6" fmla="*/ 907126 w 1007109"/>
              <a:gd name="T7" fmla="*/ 83627 h 708660"/>
              <a:gd name="T8" fmla="*/ 892659 w 1007109"/>
              <a:gd name="T9" fmla="*/ 62683 h 708660"/>
              <a:gd name="T10" fmla="*/ 973881 w 1007109"/>
              <a:gd name="T11" fmla="*/ 55361 h 708660"/>
              <a:gd name="T12" fmla="*/ 903043 w 1007109"/>
              <a:gd name="T13" fmla="*/ 55361 h 708660"/>
              <a:gd name="T14" fmla="*/ 917476 w 1007109"/>
              <a:gd name="T15" fmla="*/ 76329 h 708660"/>
              <a:gd name="T16" fmla="*/ 907126 w 1007109"/>
              <a:gd name="T17" fmla="*/ 83627 h 708660"/>
              <a:gd name="T18" fmla="*/ 936086 w 1007109"/>
              <a:gd name="T19" fmla="*/ 125554 h 708660"/>
              <a:gd name="T20" fmla="*/ 973881 w 1007109"/>
              <a:gd name="T21" fmla="*/ 55361 h 708660"/>
              <a:gd name="T22" fmla="*/ 903043 w 1007109"/>
              <a:gd name="T23" fmla="*/ 55361 h 708660"/>
              <a:gd name="T24" fmla="*/ 892659 w 1007109"/>
              <a:gd name="T25" fmla="*/ 62683 h 708660"/>
              <a:gd name="T26" fmla="*/ 907126 w 1007109"/>
              <a:gd name="T27" fmla="*/ 83627 h 708660"/>
              <a:gd name="T28" fmla="*/ 917476 w 1007109"/>
              <a:gd name="T29" fmla="*/ 76329 h 708660"/>
              <a:gd name="T30" fmla="*/ 903043 w 1007109"/>
              <a:gd name="T31" fmla="*/ 55361 h 708660"/>
              <a:gd name="T32" fmla="*/ 1003690 w 1007109"/>
              <a:gd name="T33" fmla="*/ 0 h 708660"/>
              <a:gd name="T34" fmla="*/ 863671 w 1007109"/>
              <a:gd name="T35" fmla="*/ 20714 h 708660"/>
              <a:gd name="T36" fmla="*/ 892659 w 1007109"/>
              <a:gd name="T37" fmla="*/ 62683 h 708660"/>
              <a:gd name="T38" fmla="*/ 903043 w 1007109"/>
              <a:gd name="T39" fmla="*/ 55361 h 708660"/>
              <a:gd name="T40" fmla="*/ 973881 w 1007109"/>
              <a:gd name="T41" fmla="*/ 55361 h 708660"/>
              <a:gd name="T42" fmla="*/ 1003690 w 1007109"/>
              <a:gd name="T43" fmla="*/ 0 h 7086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007109" h="708660">
                <a:moveTo>
                  <a:pt x="895474" y="62263"/>
                </a:moveTo>
                <a:lnTo>
                  <a:pt x="0" y="687451"/>
                </a:lnTo>
                <a:lnTo>
                  <a:pt x="14477" y="708279"/>
                </a:lnTo>
                <a:lnTo>
                  <a:pt x="909986" y="83067"/>
                </a:lnTo>
                <a:lnTo>
                  <a:pt x="895474" y="62263"/>
                </a:lnTo>
                <a:close/>
              </a:path>
              <a:path w="1007109" h="708660">
                <a:moveTo>
                  <a:pt x="976952" y="54991"/>
                </a:moveTo>
                <a:lnTo>
                  <a:pt x="905891" y="54991"/>
                </a:lnTo>
                <a:lnTo>
                  <a:pt x="920369" y="75819"/>
                </a:lnTo>
                <a:lnTo>
                  <a:pt x="909986" y="83067"/>
                </a:lnTo>
                <a:lnTo>
                  <a:pt x="939038" y="124714"/>
                </a:lnTo>
                <a:lnTo>
                  <a:pt x="976952" y="54991"/>
                </a:lnTo>
                <a:close/>
              </a:path>
              <a:path w="1007109" h="708660">
                <a:moveTo>
                  <a:pt x="905891" y="54991"/>
                </a:moveTo>
                <a:lnTo>
                  <a:pt x="895474" y="62263"/>
                </a:lnTo>
                <a:lnTo>
                  <a:pt x="909986" y="83067"/>
                </a:lnTo>
                <a:lnTo>
                  <a:pt x="920369" y="75819"/>
                </a:lnTo>
                <a:lnTo>
                  <a:pt x="905891" y="54991"/>
                </a:lnTo>
                <a:close/>
              </a:path>
              <a:path w="1007109" h="708660">
                <a:moveTo>
                  <a:pt x="1006855" y="0"/>
                </a:moveTo>
                <a:lnTo>
                  <a:pt x="866394" y="20574"/>
                </a:lnTo>
                <a:lnTo>
                  <a:pt x="895474" y="62263"/>
                </a:lnTo>
                <a:lnTo>
                  <a:pt x="905891" y="54991"/>
                </a:lnTo>
                <a:lnTo>
                  <a:pt x="976952" y="54991"/>
                </a:lnTo>
                <a:lnTo>
                  <a:pt x="1006855" y="0"/>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1164" name="object 57">
            <a:extLst>
              <a:ext uri="{FF2B5EF4-FFF2-40B4-BE49-F238E27FC236}">
                <a16:creationId xmlns:a16="http://schemas.microsoft.com/office/drawing/2014/main" id="{62E6D18D-4577-486E-86FB-38C99F1AC22C}"/>
              </a:ext>
            </a:extLst>
          </p:cNvPr>
          <p:cNvSpPr>
            <a:spLocks/>
          </p:cNvSpPr>
          <p:nvPr/>
        </p:nvSpPr>
        <p:spPr bwMode="auto">
          <a:xfrm>
            <a:off x="6761163" y="3976688"/>
            <a:ext cx="2541587" cy="1062037"/>
          </a:xfrm>
          <a:custGeom>
            <a:avLst/>
            <a:gdLst>
              <a:gd name="T0" fmla="*/ 2422879 w 2540634"/>
              <a:gd name="T1" fmla="*/ 46797 h 1062989"/>
              <a:gd name="T2" fmla="*/ 0 w 2540634"/>
              <a:gd name="T3" fmla="*/ 1034721 h 1062989"/>
              <a:gd name="T4" fmla="*/ 9671 w 2540634"/>
              <a:gd name="T5" fmla="*/ 1058112 h 1062989"/>
              <a:gd name="T6" fmla="*/ 2432532 w 2540634"/>
              <a:gd name="T7" fmla="*/ 70143 h 1062989"/>
              <a:gd name="T8" fmla="*/ 2422879 w 2540634"/>
              <a:gd name="T9" fmla="*/ 46797 h 1062989"/>
              <a:gd name="T10" fmla="*/ 2517747 w 2540634"/>
              <a:gd name="T11" fmla="*/ 41973 h 1062989"/>
              <a:gd name="T12" fmla="*/ 2434707 w 2540634"/>
              <a:gd name="T13" fmla="*/ 41973 h 1062989"/>
              <a:gd name="T14" fmla="*/ 2444249 w 2540634"/>
              <a:gd name="T15" fmla="*/ 65363 h 1062989"/>
              <a:gd name="T16" fmla="*/ 2432532 w 2540634"/>
              <a:gd name="T17" fmla="*/ 70143 h 1062989"/>
              <a:gd name="T18" fmla="*/ 2451883 w 2540634"/>
              <a:gd name="T19" fmla="*/ 116949 h 1062989"/>
              <a:gd name="T20" fmla="*/ 2517747 w 2540634"/>
              <a:gd name="T21" fmla="*/ 41973 h 1062989"/>
              <a:gd name="T22" fmla="*/ 2434707 w 2540634"/>
              <a:gd name="T23" fmla="*/ 41973 h 1062989"/>
              <a:gd name="T24" fmla="*/ 2422879 w 2540634"/>
              <a:gd name="T25" fmla="*/ 46797 h 1062989"/>
              <a:gd name="T26" fmla="*/ 2432532 w 2540634"/>
              <a:gd name="T27" fmla="*/ 70143 h 1062989"/>
              <a:gd name="T28" fmla="*/ 2444249 w 2540634"/>
              <a:gd name="T29" fmla="*/ 65363 h 1062989"/>
              <a:gd name="T30" fmla="*/ 2434707 w 2540634"/>
              <a:gd name="T31" fmla="*/ 41973 h 1062989"/>
              <a:gd name="T32" fmla="*/ 2403533 w 2540634"/>
              <a:gd name="T33" fmla="*/ 0 h 1062989"/>
              <a:gd name="T34" fmla="*/ 2422879 w 2540634"/>
              <a:gd name="T35" fmla="*/ 46797 h 1062989"/>
              <a:gd name="T36" fmla="*/ 2434707 w 2540634"/>
              <a:gd name="T37" fmla="*/ 41973 h 1062989"/>
              <a:gd name="T38" fmla="*/ 2517747 w 2540634"/>
              <a:gd name="T39" fmla="*/ 41973 h 1062989"/>
              <a:gd name="T40" fmla="*/ 2545403 w 2540634"/>
              <a:gd name="T41" fmla="*/ 10495 h 1062989"/>
              <a:gd name="T42" fmla="*/ 2403533 w 2540634"/>
              <a:gd name="T43" fmla="*/ 0 h 106298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540634" h="1062989">
                <a:moveTo>
                  <a:pt x="2418341" y="47007"/>
                </a:moveTo>
                <a:lnTo>
                  <a:pt x="0" y="1039367"/>
                </a:lnTo>
                <a:lnTo>
                  <a:pt x="9651" y="1062862"/>
                </a:lnTo>
                <a:lnTo>
                  <a:pt x="2427975" y="70458"/>
                </a:lnTo>
                <a:lnTo>
                  <a:pt x="2418341" y="47007"/>
                </a:lnTo>
                <a:close/>
              </a:path>
              <a:path w="2540634" h="1062989">
                <a:moveTo>
                  <a:pt x="2513030" y="42163"/>
                </a:moveTo>
                <a:lnTo>
                  <a:pt x="2430145" y="42163"/>
                </a:lnTo>
                <a:lnTo>
                  <a:pt x="2439670" y="65658"/>
                </a:lnTo>
                <a:lnTo>
                  <a:pt x="2427975" y="70458"/>
                </a:lnTo>
                <a:lnTo>
                  <a:pt x="2447290" y="117474"/>
                </a:lnTo>
                <a:lnTo>
                  <a:pt x="2513030" y="42163"/>
                </a:lnTo>
                <a:close/>
              </a:path>
              <a:path w="2540634" h="1062989">
                <a:moveTo>
                  <a:pt x="2430145" y="42163"/>
                </a:moveTo>
                <a:lnTo>
                  <a:pt x="2418341" y="47007"/>
                </a:lnTo>
                <a:lnTo>
                  <a:pt x="2427975" y="70458"/>
                </a:lnTo>
                <a:lnTo>
                  <a:pt x="2439670" y="65658"/>
                </a:lnTo>
                <a:lnTo>
                  <a:pt x="2430145" y="42163"/>
                </a:lnTo>
                <a:close/>
              </a:path>
              <a:path w="2540634" h="1062989">
                <a:moveTo>
                  <a:pt x="2399030" y="0"/>
                </a:moveTo>
                <a:lnTo>
                  <a:pt x="2418341" y="47007"/>
                </a:lnTo>
                <a:lnTo>
                  <a:pt x="2430145" y="42163"/>
                </a:lnTo>
                <a:lnTo>
                  <a:pt x="2513030" y="42163"/>
                </a:lnTo>
                <a:lnTo>
                  <a:pt x="2540635" y="10540"/>
                </a:lnTo>
                <a:lnTo>
                  <a:pt x="2399030" y="0"/>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Tree>
  </p:cSld>
  <p:clrMapOvr>
    <a:masterClrMapping/>
  </p:clrMapOvr>
</p:sld>
</file>

<file path=ppt/slides/slide84.xml><?xml version="1.0" encoding="utf-8"?>
<p:sld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Title 10">
            <a:extLst>
              <a:ext uri="{FF2B5EF4-FFF2-40B4-BE49-F238E27FC236}">
                <a16:creationId xmlns:a16="http://schemas.microsoft.com/office/drawing/2014/main" id="{01E18591-2109-4CDA-993A-26F14317BD65}"/>
              </a:ext>
            </a:extLst>
          </p:cNvPr>
          <p:cNvSpPr>
            <a:spLocks noGrp="1"/>
          </p:cNvSpPr>
          <p:nvPr>
            <p:ph type="title"/>
          </p:nvPr>
        </p:nvSpPr>
        <p:spPr>
          <a:xfrm>
            <a:off x="830263" y="3089275"/>
            <a:ext cx="10972800" cy="1362075"/>
          </a:xfrm>
        </p:spPr>
        <p:txBody>
          <a:bodyPr/>
          <a:lstStyle/>
          <a:p>
            <a:pPr marL="12700">
              <a:spcBef>
                <a:spcPts val="100"/>
              </a:spcBef>
              <a:defRPr/>
            </a:pPr>
            <a:r>
              <a:rPr lang="en-US" altLang="zh-CN" dirty="0">
                <a:latin typeface="Franklin Gothic Medium Cond"/>
                <a:cs typeface="Franklin Gothic Medium Cond"/>
              </a:rPr>
              <a:t>比较</a:t>
            </a:r>
            <a:r>
              <a:rPr lang="en-US" altLang="zh-CN" spc="-5" dirty="0">
                <a:latin typeface="Franklin Gothic Medium Cond"/>
                <a:cs typeface="Franklin Gothic Medium Cond"/>
              </a:rPr>
              <a:t>与</a:t>
            </a:r>
            <a:r>
              <a:rPr lang="en-US" altLang="zh-CN" spc="-10" dirty="0">
                <a:latin typeface="Franklin Gothic Medium Cond"/>
                <a:cs typeface="Franklin Gothic Medium Cond"/>
              </a:rPr>
              <a:t> </a:t>
            </a:r>
            <a:r>
              <a:rPr lang="en-US" altLang="zh-CN" spc="5" dirty="0">
                <a:latin typeface="Franklin Gothic Medium Cond"/>
                <a:cs typeface="Franklin Gothic Medium Cond"/>
              </a:rPr>
              <a:t>前兆</a:t>
            </a:r>
            <a:endParaRPr lang="en-US" altLang="zh-CN" dirty="0">
              <a:latin typeface="Franklin Gothic Medium Cond"/>
              <a:cs typeface="Franklin Gothic Medium Cond"/>
            </a:endParaRPr>
          </a:p>
        </p:txBody>
      </p:sp>
    </p:spTree>
  </p:cSld>
  <p:clrMapOvr>
    <a:masterClrMapping/>
  </p:clrMapOvr>
  <p:transition spd="slow">
    <p:fade/>
  </p:transition>
</p:sld>
</file>

<file path=ppt/slides/slide85.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object 2">
            <a:extLst>
              <a:ext uri="{FF2B5EF4-FFF2-40B4-BE49-F238E27FC236}">
                <a16:creationId xmlns:a16="http://schemas.microsoft.com/office/drawing/2014/main" id="{64FF2AFD-EF3C-4F46-8C49-1013BB4A8884}"/>
              </a:ext>
            </a:extLst>
          </p:cNvPr>
          <p:cNvSpPr txBox="1">
            <a:spLocks noChangeArrowheads="1"/>
          </p:cNvSpPr>
          <p:nvPr/>
        </p:nvSpPr>
        <p:spPr bwMode="auto">
          <a:xfrm>
            <a:off x="814388" y="5751513"/>
            <a:ext cx="366395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3335" rIns="0" bIns="0">
            <a:spAutoFit/>
          </a:bodyPr>
          <a:lstStyle>
            <a:lvl1pPr marL="127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00"/>
              </a:spcBef>
            </a:pPr>
            <a:r>
              <a:rPr lang="zh-CN" altLang="zh-CN" sz="1000">
                <a:solidFill>
                  <a:srgbClr val="7E7E7E"/>
                </a:solidFill>
                <a:latin typeface="Arial" panose="020B0604020202020204" pitchFamily="34" charset="0"/>
                <a:cs typeface="Arial" panose="020B0604020202020204" pitchFamily="34" charset="0"/>
              </a:rPr>
              <a:t>从马丁福勒的 Microservices 介绍在转到会议, 柏林 2014年11月 (分钟 14) 的灵感</a:t>
            </a:r>
            <a:endParaRPr lang="zh-CN" altLang="zh-CN" sz="1000">
              <a:latin typeface="Arial" panose="020B0604020202020204" pitchFamily="34" charset="0"/>
              <a:cs typeface="Arial" panose="020B0604020202020204" pitchFamily="34" charset="0"/>
            </a:endParaRPr>
          </a:p>
          <a:p>
            <a:pPr>
              <a:spcBef>
                <a:spcPts val="400"/>
              </a:spcBef>
            </a:pPr>
            <a:r>
              <a:rPr lang="zh-CN" altLang="zh-CN" sz="1000" u="sng">
                <a:solidFill>
                  <a:srgbClr val="588E1F"/>
                </a:solidFill>
                <a:latin typeface="Arial" panose="020B0604020202020204" pitchFamily="34" charset="0"/>
                <a:cs typeface="Arial" panose="020B0604020202020204" pitchFamily="34" charset="0"/>
                <a:hlinkClick r:id="rId2"/>
              </a:rPr>
              <a:t>https://www.youtube.com/watch？v=wgdBVIX9ifA</a:t>
            </a:r>
            <a:endParaRPr lang="zh-CN" altLang="zh-CN" sz="1000">
              <a:latin typeface="Arial" panose="020B0604020202020204" pitchFamily="34" charset="0"/>
              <a:cs typeface="Arial" panose="020B0604020202020204" pitchFamily="34" charset="0"/>
            </a:endParaRPr>
          </a:p>
        </p:txBody>
      </p:sp>
      <p:sp>
        <p:nvSpPr>
          <p:cNvPr id="134147" name="object 3">
            <a:extLst>
              <a:ext uri="{FF2B5EF4-FFF2-40B4-BE49-F238E27FC236}">
                <a16:creationId xmlns:a16="http://schemas.microsoft.com/office/drawing/2014/main" id="{45747C06-AFF8-42EF-AF8B-752C576D35D0}"/>
              </a:ext>
            </a:extLst>
          </p:cNvPr>
          <p:cNvSpPr>
            <a:spLocks noChangeArrowheads="1"/>
          </p:cNvSpPr>
          <p:nvPr/>
        </p:nvSpPr>
        <p:spPr bwMode="auto">
          <a:xfrm>
            <a:off x="2459038" y="3873500"/>
            <a:ext cx="2263775" cy="182403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34148" name="object 4">
            <a:extLst>
              <a:ext uri="{FF2B5EF4-FFF2-40B4-BE49-F238E27FC236}">
                <a16:creationId xmlns:a16="http://schemas.microsoft.com/office/drawing/2014/main" id="{5F09B984-3674-438E-810B-35FEDA7F036F}"/>
              </a:ext>
            </a:extLst>
          </p:cNvPr>
          <p:cNvSpPr>
            <a:spLocks/>
          </p:cNvSpPr>
          <p:nvPr/>
        </p:nvSpPr>
        <p:spPr bwMode="auto">
          <a:xfrm>
            <a:off x="2454275" y="3868738"/>
            <a:ext cx="2273300" cy="1835150"/>
          </a:xfrm>
          <a:custGeom>
            <a:avLst/>
            <a:gdLst>
              <a:gd name="T0" fmla="*/ 0 w 2273300"/>
              <a:gd name="T1" fmla="*/ 1839734 h 1833879"/>
              <a:gd name="T2" fmla="*/ 2273300 w 2273300"/>
              <a:gd name="T3" fmla="*/ 1839734 h 1833879"/>
              <a:gd name="T4" fmla="*/ 2273300 w 2273300"/>
              <a:gd name="T5" fmla="*/ 0 h 1833879"/>
              <a:gd name="T6" fmla="*/ 0 w 2273300"/>
              <a:gd name="T7" fmla="*/ 0 h 1833879"/>
              <a:gd name="T8" fmla="*/ 0 w 2273300"/>
              <a:gd name="T9" fmla="*/ 1839734 h 18338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73300" h="1833879">
                <a:moveTo>
                  <a:pt x="0" y="1833372"/>
                </a:moveTo>
                <a:lnTo>
                  <a:pt x="2273300" y="1833372"/>
                </a:lnTo>
                <a:lnTo>
                  <a:pt x="2273300" y="0"/>
                </a:lnTo>
                <a:lnTo>
                  <a:pt x="0" y="0"/>
                </a:lnTo>
                <a:lnTo>
                  <a:pt x="0" y="1833372"/>
                </a:lnTo>
                <a:close/>
              </a:path>
            </a:pathLst>
          </a:custGeom>
          <a:noFill/>
          <a:ln w="9525">
            <a:solidFill>
              <a:srgbClr val="7E7E7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4149" name="object 5">
            <a:extLst>
              <a:ext uri="{FF2B5EF4-FFF2-40B4-BE49-F238E27FC236}">
                <a16:creationId xmlns:a16="http://schemas.microsoft.com/office/drawing/2014/main" id="{171982F1-DD54-432D-B965-50CAE5D028EB}"/>
              </a:ext>
            </a:extLst>
          </p:cNvPr>
          <p:cNvSpPr>
            <a:spLocks noChangeArrowheads="1"/>
          </p:cNvSpPr>
          <p:nvPr/>
        </p:nvSpPr>
        <p:spPr bwMode="auto">
          <a:xfrm>
            <a:off x="903288" y="3592513"/>
            <a:ext cx="2087562" cy="1576387"/>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34150" name="object 6">
            <a:extLst>
              <a:ext uri="{FF2B5EF4-FFF2-40B4-BE49-F238E27FC236}">
                <a16:creationId xmlns:a16="http://schemas.microsoft.com/office/drawing/2014/main" id="{6B4E94CA-F581-4A2C-8024-E64C4D6D940D}"/>
              </a:ext>
            </a:extLst>
          </p:cNvPr>
          <p:cNvSpPr>
            <a:spLocks/>
          </p:cNvSpPr>
          <p:nvPr/>
        </p:nvSpPr>
        <p:spPr bwMode="auto">
          <a:xfrm>
            <a:off x="898525" y="3587750"/>
            <a:ext cx="2097088" cy="1587500"/>
          </a:xfrm>
          <a:custGeom>
            <a:avLst/>
            <a:gdLst>
              <a:gd name="T0" fmla="*/ 0 w 2097405"/>
              <a:gd name="T1" fmla="*/ 1589539 h 1586864"/>
              <a:gd name="T2" fmla="*/ 2095820 w 2097405"/>
              <a:gd name="T3" fmla="*/ 1589539 h 1586864"/>
              <a:gd name="T4" fmla="*/ 2095820 w 2097405"/>
              <a:gd name="T5" fmla="*/ 0 h 1586864"/>
              <a:gd name="T6" fmla="*/ 0 w 2097405"/>
              <a:gd name="T7" fmla="*/ 0 h 1586864"/>
              <a:gd name="T8" fmla="*/ 0 w 2097405"/>
              <a:gd name="T9" fmla="*/ 1589539 h 15868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7405" h="1586864">
                <a:moveTo>
                  <a:pt x="0" y="1586357"/>
                </a:moveTo>
                <a:lnTo>
                  <a:pt x="2097405" y="1586357"/>
                </a:lnTo>
                <a:lnTo>
                  <a:pt x="2097405" y="0"/>
                </a:lnTo>
                <a:lnTo>
                  <a:pt x="0" y="0"/>
                </a:lnTo>
                <a:lnTo>
                  <a:pt x="0" y="1586357"/>
                </a:lnTo>
                <a:close/>
              </a:path>
            </a:pathLst>
          </a:custGeom>
          <a:noFill/>
          <a:ln w="9524">
            <a:solidFill>
              <a:srgbClr val="7E7E7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7" name="object 7">
            <a:extLst>
              <a:ext uri="{FF2B5EF4-FFF2-40B4-BE49-F238E27FC236}">
                <a16:creationId xmlns:a16="http://schemas.microsoft.com/office/drawing/2014/main" id="{8F617509-7344-48F6-83DD-D01C1C3AA98A}"/>
              </a:ext>
            </a:extLst>
          </p:cNvPr>
          <p:cNvSpPr txBox="1">
            <a:spLocks noGrp="1"/>
          </p:cNvSpPr>
          <p:nvPr>
            <p:ph type="title"/>
          </p:nvPr>
        </p:nvSpPr>
        <p:spPr>
          <a:xfrm>
            <a:off x="325438" y="300038"/>
            <a:ext cx="3254375" cy="422275"/>
          </a:xfrm>
        </p:spPr>
        <p:txBody>
          <a:bodyPr lIns="0" tIns="12700" rIns="0" bIns="0" rtlCol="0">
            <a:spAutoFit/>
          </a:bodyPr>
          <a:lstStyle/>
          <a:p>
            <a:pPr marL="12700">
              <a:spcBef>
                <a:spcPts val="100"/>
              </a:spcBef>
              <a:defRPr/>
            </a:pPr>
            <a:r>
              <a:rPr sz="2600" dirty="0">
                <a:solidFill>
                  <a:srgbClr val="00224A"/>
                </a:solidFill>
                <a:latin typeface="Arial"/>
                <a:cs typeface="Arial"/>
              </a:rPr>
              <a:t>Microservices vs</a:t>
            </a:r>
            <a:r>
              <a:rPr sz="2600" spc="-114" dirty="0">
                <a:solidFill>
                  <a:srgbClr val="00224A"/>
                </a:solidFill>
                <a:latin typeface="Arial"/>
                <a:cs typeface="Arial"/>
              </a:rPr>
              <a:t> </a:t>
            </a:r>
            <a:r>
              <a:rPr sz="2600" dirty="0">
                <a:solidFill>
                  <a:srgbClr val="00224A"/>
                </a:solidFill>
                <a:latin typeface="Arial"/>
                <a:cs typeface="Arial"/>
              </a:rPr>
              <a:t>Soa</a:t>
            </a:r>
            <a:endParaRPr sz="2600" dirty="0">
              <a:latin typeface="Arial"/>
              <a:cs typeface="Arial"/>
            </a:endParaRPr>
          </a:p>
        </p:txBody>
      </p:sp>
      <p:sp>
        <p:nvSpPr>
          <p:cNvPr id="134152" name="object 8">
            <a:extLst>
              <a:ext uri="{FF2B5EF4-FFF2-40B4-BE49-F238E27FC236}">
                <a16:creationId xmlns:a16="http://schemas.microsoft.com/office/drawing/2014/main" id="{62783257-0067-4DD6-911F-38078522FE6B}"/>
              </a:ext>
            </a:extLst>
          </p:cNvPr>
          <p:cNvSpPr>
            <a:spLocks noChangeArrowheads="1"/>
          </p:cNvSpPr>
          <p:nvPr/>
        </p:nvSpPr>
        <p:spPr bwMode="auto">
          <a:xfrm>
            <a:off x="176213" y="1635125"/>
            <a:ext cx="4646612" cy="2397125"/>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34153" name="object 9">
            <a:extLst>
              <a:ext uri="{FF2B5EF4-FFF2-40B4-BE49-F238E27FC236}">
                <a16:creationId xmlns:a16="http://schemas.microsoft.com/office/drawing/2014/main" id="{7D2910BA-E4B3-4D08-9CD2-2519A5181CB2}"/>
              </a:ext>
            </a:extLst>
          </p:cNvPr>
          <p:cNvSpPr>
            <a:spLocks/>
          </p:cNvSpPr>
          <p:nvPr/>
        </p:nvSpPr>
        <p:spPr bwMode="auto">
          <a:xfrm>
            <a:off x="3359150" y="3108325"/>
            <a:ext cx="369888" cy="254000"/>
          </a:xfrm>
          <a:custGeom>
            <a:avLst/>
            <a:gdLst>
              <a:gd name="T0" fmla="*/ 185325 w 369570"/>
              <a:gd name="T1" fmla="*/ 0 h 254000"/>
              <a:gd name="T2" fmla="*/ 126724 w 369570"/>
              <a:gd name="T3" fmla="*/ 6463 h 254000"/>
              <a:gd name="T4" fmla="*/ 75845 w 369570"/>
              <a:gd name="T5" fmla="*/ 24461 h 254000"/>
              <a:gd name="T6" fmla="*/ 35739 w 369570"/>
              <a:gd name="T7" fmla="*/ 51901 h 254000"/>
              <a:gd name="T8" fmla="*/ 9441 w 369570"/>
              <a:gd name="T9" fmla="*/ 86693 h 254000"/>
              <a:gd name="T10" fmla="*/ 0 w 369570"/>
              <a:gd name="T11" fmla="*/ 126745 h 254000"/>
              <a:gd name="T12" fmla="*/ 9441 w 369570"/>
              <a:gd name="T13" fmla="*/ 166798 h 254000"/>
              <a:gd name="T14" fmla="*/ 35739 w 369570"/>
              <a:gd name="T15" fmla="*/ 201590 h 254000"/>
              <a:gd name="T16" fmla="*/ 75845 w 369570"/>
              <a:gd name="T17" fmla="*/ 229030 h 254000"/>
              <a:gd name="T18" fmla="*/ 126724 w 369570"/>
              <a:gd name="T19" fmla="*/ 247028 h 254000"/>
              <a:gd name="T20" fmla="*/ 185325 w 369570"/>
              <a:gd name="T21" fmla="*/ 253491 h 254000"/>
              <a:gd name="T22" fmla="*/ 243929 w 369570"/>
              <a:gd name="T23" fmla="*/ 247028 h 254000"/>
              <a:gd name="T24" fmla="*/ 294806 w 369570"/>
              <a:gd name="T25" fmla="*/ 229030 h 254000"/>
              <a:gd name="T26" fmla="*/ 334914 w 369570"/>
              <a:gd name="T27" fmla="*/ 201590 h 254000"/>
              <a:gd name="T28" fmla="*/ 361210 w 369570"/>
              <a:gd name="T29" fmla="*/ 166798 h 254000"/>
              <a:gd name="T30" fmla="*/ 370653 w 369570"/>
              <a:gd name="T31" fmla="*/ 126745 h 254000"/>
              <a:gd name="T32" fmla="*/ 361210 w 369570"/>
              <a:gd name="T33" fmla="*/ 86693 h 254000"/>
              <a:gd name="T34" fmla="*/ 334914 w 369570"/>
              <a:gd name="T35" fmla="*/ 51901 h 254000"/>
              <a:gd name="T36" fmla="*/ 294806 w 369570"/>
              <a:gd name="T37" fmla="*/ 24461 h 254000"/>
              <a:gd name="T38" fmla="*/ 243929 w 369570"/>
              <a:gd name="T39" fmla="*/ 6463 h 254000"/>
              <a:gd name="T40" fmla="*/ 185325 w 369570"/>
              <a:gd name="T41" fmla="*/ 0 h 2540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69570" h="254000">
                <a:moveTo>
                  <a:pt x="184530" y="0"/>
                </a:moveTo>
                <a:lnTo>
                  <a:pt x="126179" y="6463"/>
                </a:lnTo>
                <a:lnTo>
                  <a:pt x="75520" y="24461"/>
                </a:lnTo>
                <a:lnTo>
                  <a:pt x="35584" y="51901"/>
                </a:lnTo>
                <a:lnTo>
                  <a:pt x="9401" y="86693"/>
                </a:lnTo>
                <a:lnTo>
                  <a:pt x="0" y="126745"/>
                </a:lnTo>
                <a:lnTo>
                  <a:pt x="9401" y="166798"/>
                </a:lnTo>
                <a:lnTo>
                  <a:pt x="35584" y="201590"/>
                </a:lnTo>
                <a:lnTo>
                  <a:pt x="75520" y="229030"/>
                </a:lnTo>
                <a:lnTo>
                  <a:pt x="126179" y="247028"/>
                </a:lnTo>
                <a:lnTo>
                  <a:pt x="184530" y="253491"/>
                </a:lnTo>
                <a:lnTo>
                  <a:pt x="242882" y="247028"/>
                </a:lnTo>
                <a:lnTo>
                  <a:pt x="293541" y="229030"/>
                </a:lnTo>
                <a:lnTo>
                  <a:pt x="333477" y="201590"/>
                </a:lnTo>
                <a:lnTo>
                  <a:pt x="359660" y="166798"/>
                </a:lnTo>
                <a:lnTo>
                  <a:pt x="369062" y="126745"/>
                </a:lnTo>
                <a:lnTo>
                  <a:pt x="359660" y="86693"/>
                </a:lnTo>
                <a:lnTo>
                  <a:pt x="333477" y="51901"/>
                </a:lnTo>
                <a:lnTo>
                  <a:pt x="293541" y="24461"/>
                </a:lnTo>
                <a:lnTo>
                  <a:pt x="242882" y="6463"/>
                </a:lnTo>
                <a:lnTo>
                  <a:pt x="184530"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4154" name="object 10">
            <a:extLst>
              <a:ext uri="{FF2B5EF4-FFF2-40B4-BE49-F238E27FC236}">
                <a16:creationId xmlns:a16="http://schemas.microsoft.com/office/drawing/2014/main" id="{BA036458-50D6-4395-AF6B-8C94E7874CF1}"/>
              </a:ext>
            </a:extLst>
          </p:cNvPr>
          <p:cNvSpPr>
            <a:spLocks/>
          </p:cNvSpPr>
          <p:nvPr/>
        </p:nvSpPr>
        <p:spPr bwMode="auto">
          <a:xfrm>
            <a:off x="3359150" y="3108325"/>
            <a:ext cx="369888" cy="254000"/>
          </a:xfrm>
          <a:custGeom>
            <a:avLst/>
            <a:gdLst>
              <a:gd name="T0" fmla="*/ 0 w 369570"/>
              <a:gd name="T1" fmla="*/ 126745 h 254000"/>
              <a:gd name="T2" fmla="*/ 9441 w 369570"/>
              <a:gd name="T3" fmla="*/ 86693 h 254000"/>
              <a:gd name="T4" fmla="*/ 35739 w 369570"/>
              <a:gd name="T5" fmla="*/ 51901 h 254000"/>
              <a:gd name="T6" fmla="*/ 75845 w 369570"/>
              <a:gd name="T7" fmla="*/ 24461 h 254000"/>
              <a:gd name="T8" fmla="*/ 126724 w 369570"/>
              <a:gd name="T9" fmla="*/ 6463 h 254000"/>
              <a:gd name="T10" fmla="*/ 185325 w 369570"/>
              <a:gd name="T11" fmla="*/ 0 h 254000"/>
              <a:gd name="T12" fmla="*/ 243929 w 369570"/>
              <a:gd name="T13" fmla="*/ 6463 h 254000"/>
              <a:gd name="T14" fmla="*/ 294806 w 369570"/>
              <a:gd name="T15" fmla="*/ 24461 h 254000"/>
              <a:gd name="T16" fmla="*/ 334914 w 369570"/>
              <a:gd name="T17" fmla="*/ 51901 h 254000"/>
              <a:gd name="T18" fmla="*/ 361210 w 369570"/>
              <a:gd name="T19" fmla="*/ 86693 h 254000"/>
              <a:gd name="T20" fmla="*/ 370653 w 369570"/>
              <a:gd name="T21" fmla="*/ 126745 h 254000"/>
              <a:gd name="T22" fmla="*/ 361210 w 369570"/>
              <a:gd name="T23" fmla="*/ 166798 h 254000"/>
              <a:gd name="T24" fmla="*/ 334914 w 369570"/>
              <a:gd name="T25" fmla="*/ 201590 h 254000"/>
              <a:gd name="T26" fmla="*/ 294806 w 369570"/>
              <a:gd name="T27" fmla="*/ 229030 h 254000"/>
              <a:gd name="T28" fmla="*/ 243929 w 369570"/>
              <a:gd name="T29" fmla="*/ 247028 h 254000"/>
              <a:gd name="T30" fmla="*/ 185325 w 369570"/>
              <a:gd name="T31" fmla="*/ 253491 h 254000"/>
              <a:gd name="T32" fmla="*/ 126724 w 369570"/>
              <a:gd name="T33" fmla="*/ 247028 h 254000"/>
              <a:gd name="T34" fmla="*/ 75845 w 369570"/>
              <a:gd name="T35" fmla="*/ 229030 h 254000"/>
              <a:gd name="T36" fmla="*/ 35739 w 369570"/>
              <a:gd name="T37" fmla="*/ 201590 h 254000"/>
              <a:gd name="T38" fmla="*/ 9441 w 369570"/>
              <a:gd name="T39" fmla="*/ 166798 h 254000"/>
              <a:gd name="T40" fmla="*/ 0 w 369570"/>
              <a:gd name="T41" fmla="*/ 126745 h 2540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69570" h="254000">
                <a:moveTo>
                  <a:pt x="0" y="126745"/>
                </a:moveTo>
                <a:lnTo>
                  <a:pt x="9401" y="86693"/>
                </a:lnTo>
                <a:lnTo>
                  <a:pt x="35584" y="51901"/>
                </a:lnTo>
                <a:lnTo>
                  <a:pt x="75520" y="24461"/>
                </a:lnTo>
                <a:lnTo>
                  <a:pt x="126179" y="6463"/>
                </a:lnTo>
                <a:lnTo>
                  <a:pt x="184530" y="0"/>
                </a:lnTo>
                <a:lnTo>
                  <a:pt x="242882" y="6463"/>
                </a:lnTo>
                <a:lnTo>
                  <a:pt x="293541" y="24461"/>
                </a:lnTo>
                <a:lnTo>
                  <a:pt x="333477" y="51901"/>
                </a:lnTo>
                <a:lnTo>
                  <a:pt x="359660" y="86693"/>
                </a:lnTo>
                <a:lnTo>
                  <a:pt x="369062" y="126745"/>
                </a:lnTo>
                <a:lnTo>
                  <a:pt x="359660" y="166798"/>
                </a:lnTo>
                <a:lnTo>
                  <a:pt x="333477" y="201590"/>
                </a:lnTo>
                <a:lnTo>
                  <a:pt x="293541" y="229030"/>
                </a:lnTo>
                <a:lnTo>
                  <a:pt x="242882" y="247028"/>
                </a:lnTo>
                <a:lnTo>
                  <a:pt x="184530" y="253491"/>
                </a:lnTo>
                <a:lnTo>
                  <a:pt x="126179" y="247028"/>
                </a:lnTo>
                <a:lnTo>
                  <a:pt x="75520" y="229030"/>
                </a:lnTo>
                <a:lnTo>
                  <a:pt x="35584" y="201590"/>
                </a:lnTo>
                <a:lnTo>
                  <a:pt x="9401" y="166798"/>
                </a:lnTo>
                <a:lnTo>
                  <a:pt x="0" y="126745"/>
                </a:lnTo>
                <a:close/>
              </a:path>
            </a:pathLst>
          </a:custGeom>
          <a:noFill/>
          <a:ln w="12700">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4155" name="object 11">
            <a:extLst>
              <a:ext uri="{FF2B5EF4-FFF2-40B4-BE49-F238E27FC236}">
                <a16:creationId xmlns:a16="http://schemas.microsoft.com/office/drawing/2014/main" id="{101B8CE6-E8E8-40D6-AD8B-E23FB5EA7042}"/>
              </a:ext>
            </a:extLst>
          </p:cNvPr>
          <p:cNvSpPr>
            <a:spLocks noChangeArrowheads="1"/>
          </p:cNvSpPr>
          <p:nvPr/>
        </p:nvSpPr>
        <p:spPr bwMode="auto">
          <a:xfrm>
            <a:off x="3560763" y="3562350"/>
            <a:ext cx="242887" cy="152400"/>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34156" name="object 12">
            <a:extLst>
              <a:ext uri="{FF2B5EF4-FFF2-40B4-BE49-F238E27FC236}">
                <a16:creationId xmlns:a16="http://schemas.microsoft.com/office/drawing/2014/main" id="{6F096A59-1185-46D4-AA12-8A57A5E04BF4}"/>
              </a:ext>
            </a:extLst>
          </p:cNvPr>
          <p:cNvSpPr>
            <a:spLocks/>
          </p:cNvSpPr>
          <p:nvPr/>
        </p:nvSpPr>
        <p:spPr bwMode="auto">
          <a:xfrm>
            <a:off x="3560763" y="3562350"/>
            <a:ext cx="242887" cy="152400"/>
          </a:xfrm>
          <a:custGeom>
            <a:avLst/>
            <a:gdLst>
              <a:gd name="T0" fmla="*/ 0 w 243839"/>
              <a:gd name="T1" fmla="*/ 76199 h 152400"/>
              <a:gd name="T2" fmla="*/ 9399 w 243839"/>
              <a:gd name="T3" fmla="*/ 46505 h 152400"/>
              <a:gd name="T4" fmla="*/ 35027 w 243839"/>
              <a:gd name="T5" fmla="*/ 22288 h 152400"/>
              <a:gd name="T6" fmla="*/ 73031 w 243839"/>
              <a:gd name="T7" fmla="*/ 5976 h 152400"/>
              <a:gd name="T8" fmla="*/ 119559 w 243839"/>
              <a:gd name="T9" fmla="*/ 0 h 152400"/>
              <a:gd name="T10" fmla="*/ 166085 w 243839"/>
              <a:gd name="T11" fmla="*/ 5976 h 152400"/>
              <a:gd name="T12" fmla="*/ 204090 w 243839"/>
              <a:gd name="T13" fmla="*/ 22288 h 152400"/>
              <a:gd name="T14" fmla="*/ 229718 w 243839"/>
              <a:gd name="T15" fmla="*/ 46505 h 152400"/>
              <a:gd name="T16" fmla="*/ 239117 w 243839"/>
              <a:gd name="T17" fmla="*/ 76199 h 152400"/>
              <a:gd name="T18" fmla="*/ 229718 w 243839"/>
              <a:gd name="T19" fmla="*/ 105840 h 152400"/>
              <a:gd name="T20" fmla="*/ 204090 w 243839"/>
              <a:gd name="T21" fmla="*/ 130063 h 152400"/>
              <a:gd name="T22" fmla="*/ 166085 w 243839"/>
              <a:gd name="T23" fmla="*/ 146405 h 152400"/>
              <a:gd name="T24" fmla="*/ 119559 w 243839"/>
              <a:gd name="T25" fmla="*/ 152399 h 152400"/>
              <a:gd name="T26" fmla="*/ 73031 w 243839"/>
              <a:gd name="T27" fmla="*/ 146405 h 152400"/>
              <a:gd name="T28" fmla="*/ 35027 w 243839"/>
              <a:gd name="T29" fmla="*/ 130063 h 152400"/>
              <a:gd name="T30" fmla="*/ 9399 w 243839"/>
              <a:gd name="T31" fmla="*/ 105840 h 152400"/>
              <a:gd name="T32" fmla="*/ 0 w 243839"/>
              <a:gd name="T33" fmla="*/ 76199 h 1524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43839" h="152400">
                <a:moveTo>
                  <a:pt x="0" y="76199"/>
                </a:moveTo>
                <a:lnTo>
                  <a:pt x="9584" y="46505"/>
                </a:lnTo>
                <a:lnTo>
                  <a:pt x="35718" y="22288"/>
                </a:lnTo>
                <a:lnTo>
                  <a:pt x="74473" y="5976"/>
                </a:lnTo>
                <a:lnTo>
                  <a:pt x="121920" y="0"/>
                </a:lnTo>
                <a:lnTo>
                  <a:pt x="169366" y="5976"/>
                </a:lnTo>
                <a:lnTo>
                  <a:pt x="208121" y="22288"/>
                </a:lnTo>
                <a:lnTo>
                  <a:pt x="234255" y="46505"/>
                </a:lnTo>
                <a:lnTo>
                  <a:pt x="243840" y="76199"/>
                </a:lnTo>
                <a:lnTo>
                  <a:pt x="234255" y="105840"/>
                </a:lnTo>
                <a:lnTo>
                  <a:pt x="208121" y="130063"/>
                </a:lnTo>
                <a:lnTo>
                  <a:pt x="169366" y="146405"/>
                </a:lnTo>
                <a:lnTo>
                  <a:pt x="121920" y="152399"/>
                </a:lnTo>
                <a:lnTo>
                  <a:pt x="74473" y="146405"/>
                </a:lnTo>
                <a:lnTo>
                  <a:pt x="35718" y="130063"/>
                </a:lnTo>
                <a:lnTo>
                  <a:pt x="9584" y="105840"/>
                </a:lnTo>
                <a:lnTo>
                  <a:pt x="0" y="76199"/>
                </a:lnTo>
                <a:close/>
              </a:path>
            </a:pathLst>
          </a:custGeom>
          <a:noFill/>
          <a:ln w="12700">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4157" name="object 13">
            <a:extLst>
              <a:ext uri="{FF2B5EF4-FFF2-40B4-BE49-F238E27FC236}">
                <a16:creationId xmlns:a16="http://schemas.microsoft.com/office/drawing/2014/main" id="{A8F6D572-EAC9-4766-9ED4-C112BD84B02F}"/>
              </a:ext>
            </a:extLst>
          </p:cNvPr>
          <p:cNvSpPr>
            <a:spLocks/>
          </p:cNvSpPr>
          <p:nvPr/>
        </p:nvSpPr>
        <p:spPr bwMode="auto">
          <a:xfrm>
            <a:off x="209550" y="1668463"/>
            <a:ext cx="4513263" cy="1350962"/>
          </a:xfrm>
          <a:custGeom>
            <a:avLst/>
            <a:gdLst>
              <a:gd name="T0" fmla="*/ 4402290 w 4512945"/>
              <a:gd name="T1" fmla="*/ 0 h 1350010"/>
              <a:gd name="T2" fmla="*/ 111711 w 4512945"/>
              <a:gd name="T3" fmla="*/ 0 h 1350010"/>
              <a:gd name="T4" fmla="*/ 68229 w 4512945"/>
              <a:gd name="T5" fmla="*/ 8810 h 1350010"/>
              <a:gd name="T6" fmla="*/ 32718 w 4512945"/>
              <a:gd name="T7" fmla="*/ 32833 h 1350010"/>
              <a:gd name="T8" fmla="*/ 8781 w 4512945"/>
              <a:gd name="T9" fmla="*/ 68444 h 1350010"/>
              <a:gd name="T10" fmla="*/ 0 w 4512945"/>
              <a:gd name="T11" fmla="*/ 112028 h 1350010"/>
              <a:gd name="T12" fmla="*/ 0 w 4512945"/>
              <a:gd name="T13" fmla="*/ 1242240 h 1350010"/>
              <a:gd name="T14" fmla="*/ 8781 w 4512945"/>
              <a:gd name="T15" fmla="*/ 1285821 h 1350010"/>
              <a:gd name="T16" fmla="*/ 32718 w 4512945"/>
              <a:gd name="T17" fmla="*/ 1321433 h 1350010"/>
              <a:gd name="T18" fmla="*/ 68229 w 4512945"/>
              <a:gd name="T19" fmla="*/ 1345454 h 1350010"/>
              <a:gd name="T20" fmla="*/ 111711 w 4512945"/>
              <a:gd name="T21" fmla="*/ 1354267 h 1350010"/>
              <a:gd name="T22" fmla="*/ 4402290 w 4512945"/>
              <a:gd name="T23" fmla="*/ 1354267 h 1350010"/>
              <a:gd name="T24" fmla="*/ 4445787 w 4512945"/>
              <a:gd name="T25" fmla="*/ 1345454 h 1350010"/>
              <a:gd name="T26" fmla="*/ 4481282 w 4512945"/>
              <a:gd name="T27" fmla="*/ 1321433 h 1350010"/>
              <a:gd name="T28" fmla="*/ 4505195 w 4512945"/>
              <a:gd name="T29" fmla="*/ 1285821 h 1350010"/>
              <a:gd name="T30" fmla="*/ 4513963 w 4512945"/>
              <a:gd name="T31" fmla="*/ 1242240 h 1350010"/>
              <a:gd name="T32" fmla="*/ 4513963 w 4512945"/>
              <a:gd name="T33" fmla="*/ 112028 h 1350010"/>
              <a:gd name="T34" fmla="*/ 4505195 w 4512945"/>
              <a:gd name="T35" fmla="*/ 68444 h 1350010"/>
              <a:gd name="T36" fmla="*/ 4481282 w 4512945"/>
              <a:gd name="T37" fmla="*/ 32833 h 1350010"/>
              <a:gd name="T38" fmla="*/ 4445787 w 4512945"/>
              <a:gd name="T39" fmla="*/ 8810 h 1350010"/>
              <a:gd name="T40" fmla="*/ 4402290 w 4512945"/>
              <a:gd name="T41" fmla="*/ 0 h 13500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512945" h="1350010">
                <a:moveTo>
                  <a:pt x="4400740" y="0"/>
                </a:moveTo>
                <a:lnTo>
                  <a:pt x="111671" y="0"/>
                </a:lnTo>
                <a:lnTo>
                  <a:pt x="68204" y="8780"/>
                </a:lnTo>
                <a:lnTo>
                  <a:pt x="32708" y="32718"/>
                </a:lnTo>
                <a:lnTo>
                  <a:pt x="8776" y="68204"/>
                </a:lnTo>
                <a:lnTo>
                  <a:pt x="0" y="111633"/>
                </a:lnTo>
                <a:lnTo>
                  <a:pt x="0" y="1237869"/>
                </a:lnTo>
                <a:lnTo>
                  <a:pt x="8776" y="1281297"/>
                </a:lnTo>
                <a:lnTo>
                  <a:pt x="32708" y="1316783"/>
                </a:lnTo>
                <a:lnTo>
                  <a:pt x="68204" y="1340721"/>
                </a:lnTo>
                <a:lnTo>
                  <a:pt x="111671" y="1349502"/>
                </a:lnTo>
                <a:lnTo>
                  <a:pt x="4400740" y="1349502"/>
                </a:lnTo>
                <a:lnTo>
                  <a:pt x="4444222" y="1340721"/>
                </a:lnTo>
                <a:lnTo>
                  <a:pt x="4479702" y="1316783"/>
                </a:lnTo>
                <a:lnTo>
                  <a:pt x="4503610" y="1281297"/>
                </a:lnTo>
                <a:lnTo>
                  <a:pt x="4512373" y="1237869"/>
                </a:lnTo>
                <a:lnTo>
                  <a:pt x="4512373" y="111633"/>
                </a:lnTo>
                <a:lnTo>
                  <a:pt x="4503610" y="68204"/>
                </a:lnTo>
                <a:lnTo>
                  <a:pt x="4479702" y="32718"/>
                </a:lnTo>
                <a:lnTo>
                  <a:pt x="4444222" y="8780"/>
                </a:lnTo>
                <a:lnTo>
                  <a:pt x="4400740"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4158" name="object 14">
            <a:extLst>
              <a:ext uri="{FF2B5EF4-FFF2-40B4-BE49-F238E27FC236}">
                <a16:creationId xmlns:a16="http://schemas.microsoft.com/office/drawing/2014/main" id="{771CFDDD-7432-4D42-AA0A-15DC580CD685}"/>
              </a:ext>
            </a:extLst>
          </p:cNvPr>
          <p:cNvSpPr>
            <a:spLocks/>
          </p:cNvSpPr>
          <p:nvPr/>
        </p:nvSpPr>
        <p:spPr bwMode="auto">
          <a:xfrm>
            <a:off x="209550" y="1668463"/>
            <a:ext cx="4513263" cy="1350962"/>
          </a:xfrm>
          <a:custGeom>
            <a:avLst/>
            <a:gdLst>
              <a:gd name="T0" fmla="*/ 0 w 4512945"/>
              <a:gd name="T1" fmla="*/ 112028 h 1350010"/>
              <a:gd name="T2" fmla="*/ 8781 w 4512945"/>
              <a:gd name="T3" fmla="*/ 68444 h 1350010"/>
              <a:gd name="T4" fmla="*/ 32718 w 4512945"/>
              <a:gd name="T5" fmla="*/ 32833 h 1350010"/>
              <a:gd name="T6" fmla="*/ 68229 w 4512945"/>
              <a:gd name="T7" fmla="*/ 8810 h 1350010"/>
              <a:gd name="T8" fmla="*/ 111711 w 4512945"/>
              <a:gd name="T9" fmla="*/ 0 h 1350010"/>
              <a:gd name="T10" fmla="*/ 4402290 w 4512945"/>
              <a:gd name="T11" fmla="*/ 0 h 1350010"/>
              <a:gd name="T12" fmla="*/ 4445787 w 4512945"/>
              <a:gd name="T13" fmla="*/ 8810 h 1350010"/>
              <a:gd name="T14" fmla="*/ 4481282 w 4512945"/>
              <a:gd name="T15" fmla="*/ 32833 h 1350010"/>
              <a:gd name="T16" fmla="*/ 4505195 w 4512945"/>
              <a:gd name="T17" fmla="*/ 68444 h 1350010"/>
              <a:gd name="T18" fmla="*/ 4513963 w 4512945"/>
              <a:gd name="T19" fmla="*/ 112028 h 1350010"/>
              <a:gd name="T20" fmla="*/ 4513963 w 4512945"/>
              <a:gd name="T21" fmla="*/ 1242240 h 1350010"/>
              <a:gd name="T22" fmla="*/ 4505195 w 4512945"/>
              <a:gd name="T23" fmla="*/ 1285821 h 1350010"/>
              <a:gd name="T24" fmla="*/ 4481282 w 4512945"/>
              <a:gd name="T25" fmla="*/ 1321433 h 1350010"/>
              <a:gd name="T26" fmla="*/ 4445787 w 4512945"/>
              <a:gd name="T27" fmla="*/ 1345454 h 1350010"/>
              <a:gd name="T28" fmla="*/ 4402290 w 4512945"/>
              <a:gd name="T29" fmla="*/ 1354267 h 1350010"/>
              <a:gd name="T30" fmla="*/ 111711 w 4512945"/>
              <a:gd name="T31" fmla="*/ 1354267 h 1350010"/>
              <a:gd name="T32" fmla="*/ 68229 w 4512945"/>
              <a:gd name="T33" fmla="*/ 1345454 h 1350010"/>
              <a:gd name="T34" fmla="*/ 32718 w 4512945"/>
              <a:gd name="T35" fmla="*/ 1321433 h 1350010"/>
              <a:gd name="T36" fmla="*/ 8781 w 4512945"/>
              <a:gd name="T37" fmla="*/ 1285821 h 1350010"/>
              <a:gd name="T38" fmla="*/ 0 w 4512945"/>
              <a:gd name="T39" fmla="*/ 1242240 h 1350010"/>
              <a:gd name="T40" fmla="*/ 0 w 4512945"/>
              <a:gd name="T41" fmla="*/ 112028 h 13500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512945" h="1350010">
                <a:moveTo>
                  <a:pt x="0" y="111633"/>
                </a:moveTo>
                <a:lnTo>
                  <a:pt x="8776" y="68204"/>
                </a:lnTo>
                <a:lnTo>
                  <a:pt x="32708" y="32718"/>
                </a:lnTo>
                <a:lnTo>
                  <a:pt x="68204" y="8780"/>
                </a:lnTo>
                <a:lnTo>
                  <a:pt x="111671" y="0"/>
                </a:lnTo>
                <a:lnTo>
                  <a:pt x="4400740" y="0"/>
                </a:lnTo>
                <a:lnTo>
                  <a:pt x="4444222" y="8780"/>
                </a:lnTo>
                <a:lnTo>
                  <a:pt x="4479702" y="32718"/>
                </a:lnTo>
                <a:lnTo>
                  <a:pt x="4503610" y="68204"/>
                </a:lnTo>
                <a:lnTo>
                  <a:pt x="4512373" y="111633"/>
                </a:lnTo>
                <a:lnTo>
                  <a:pt x="4512373" y="1237869"/>
                </a:lnTo>
                <a:lnTo>
                  <a:pt x="4503610" y="1281297"/>
                </a:lnTo>
                <a:lnTo>
                  <a:pt x="4479702" y="1316783"/>
                </a:lnTo>
                <a:lnTo>
                  <a:pt x="4444222" y="1340721"/>
                </a:lnTo>
                <a:lnTo>
                  <a:pt x="4400740" y="1349502"/>
                </a:lnTo>
                <a:lnTo>
                  <a:pt x="111671" y="1349502"/>
                </a:lnTo>
                <a:lnTo>
                  <a:pt x="68204" y="1340721"/>
                </a:lnTo>
                <a:lnTo>
                  <a:pt x="32708" y="1316783"/>
                </a:lnTo>
                <a:lnTo>
                  <a:pt x="8776" y="1281297"/>
                </a:lnTo>
                <a:lnTo>
                  <a:pt x="0" y="1237869"/>
                </a:lnTo>
                <a:lnTo>
                  <a:pt x="0" y="111633"/>
                </a:lnTo>
                <a:close/>
              </a:path>
            </a:pathLst>
          </a:custGeom>
          <a:noFill/>
          <a:ln w="12700">
            <a:solidFill>
              <a:srgbClr val="D9D9D9"/>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4159" name="object 15">
            <a:extLst>
              <a:ext uri="{FF2B5EF4-FFF2-40B4-BE49-F238E27FC236}">
                <a16:creationId xmlns:a16="http://schemas.microsoft.com/office/drawing/2014/main" id="{180D9516-6AD3-49A0-AC85-CE09BB4C33A2}"/>
              </a:ext>
            </a:extLst>
          </p:cNvPr>
          <p:cNvSpPr txBox="1">
            <a:spLocks noChangeArrowheads="1"/>
          </p:cNvSpPr>
          <p:nvPr/>
        </p:nvSpPr>
        <p:spPr bwMode="auto">
          <a:xfrm>
            <a:off x="320675" y="1736725"/>
            <a:ext cx="4252913" cy="12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065" rIns="0" bIns="0">
            <a:spAutoFit/>
          </a:bodyPr>
          <a:lstStyle>
            <a:lvl1pPr marL="127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spcBef>
                <a:spcPts val="100"/>
              </a:spcBef>
            </a:pPr>
            <a:r>
              <a:rPr lang="zh-CN" altLang="zh-CN" sz="1600" b="1">
                <a:solidFill>
                  <a:srgbClr val="2D2D2D"/>
                </a:solidFill>
                <a:latin typeface="Arial" panose="020B0604020202020204" pitchFamily="34" charset="0"/>
                <a:cs typeface="Arial" panose="020B0604020202020204" pitchFamily="34" charset="0"/>
              </a:rPr>
              <a:t>"术语 microservices 的价值在于它允许将标签放在 SOA 术语的有用子集上",</a:t>
            </a:r>
            <a:endParaRPr lang="zh-CN" altLang="zh-CN" sz="1600">
              <a:latin typeface="Arial" panose="020B0604020202020204" pitchFamily="34" charset="0"/>
              <a:cs typeface="Arial" panose="020B0604020202020204" pitchFamily="34" charset="0"/>
            </a:endParaRPr>
          </a:p>
          <a:p>
            <a:pPr>
              <a:spcBef>
                <a:spcPts val="413"/>
              </a:spcBef>
            </a:pPr>
            <a:r>
              <a:rPr lang="zh-CN" altLang="zh-CN" sz="1300">
                <a:solidFill>
                  <a:srgbClr val="2D2D2D"/>
                </a:solidFill>
                <a:latin typeface="Arial" panose="020B0604020202020204" pitchFamily="34" charset="0"/>
                <a:cs typeface="Arial" panose="020B0604020202020204" pitchFamily="34" charset="0"/>
              </a:rPr>
              <a:t>马丁福勒 (分钟 14), 转到会议, 柏林2014年11月</a:t>
            </a:r>
            <a:endParaRPr lang="zh-CN" altLang="zh-CN" sz="1300">
              <a:latin typeface="Arial" panose="020B0604020202020204" pitchFamily="34" charset="0"/>
              <a:cs typeface="Arial" panose="020B0604020202020204" pitchFamily="34" charset="0"/>
            </a:endParaRPr>
          </a:p>
        </p:txBody>
      </p:sp>
      <p:sp>
        <p:nvSpPr>
          <p:cNvPr id="134160" name="object 16">
            <a:extLst>
              <a:ext uri="{FF2B5EF4-FFF2-40B4-BE49-F238E27FC236}">
                <a16:creationId xmlns:a16="http://schemas.microsoft.com/office/drawing/2014/main" id="{8944D59A-EA58-4687-B504-298102399AF3}"/>
              </a:ext>
            </a:extLst>
          </p:cNvPr>
          <p:cNvSpPr>
            <a:spLocks noChangeArrowheads="1"/>
          </p:cNvSpPr>
          <p:nvPr/>
        </p:nvSpPr>
        <p:spPr bwMode="auto">
          <a:xfrm>
            <a:off x="3690938" y="3863975"/>
            <a:ext cx="134937" cy="88900"/>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34161" name="object 17">
            <a:extLst>
              <a:ext uri="{FF2B5EF4-FFF2-40B4-BE49-F238E27FC236}">
                <a16:creationId xmlns:a16="http://schemas.microsoft.com/office/drawing/2014/main" id="{FFBEF380-B9BC-4060-8A8C-110DDF821BD7}"/>
              </a:ext>
            </a:extLst>
          </p:cNvPr>
          <p:cNvSpPr>
            <a:spLocks noChangeArrowheads="1"/>
          </p:cNvSpPr>
          <p:nvPr/>
        </p:nvSpPr>
        <p:spPr bwMode="auto">
          <a:xfrm>
            <a:off x="7134225" y="1477963"/>
            <a:ext cx="4706938" cy="4557712"/>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34162" name="object 18">
            <a:extLst>
              <a:ext uri="{FF2B5EF4-FFF2-40B4-BE49-F238E27FC236}">
                <a16:creationId xmlns:a16="http://schemas.microsoft.com/office/drawing/2014/main" id="{284ABCCD-DAB3-4154-87EE-E9AF59F06978}"/>
              </a:ext>
            </a:extLst>
          </p:cNvPr>
          <p:cNvSpPr>
            <a:spLocks noChangeArrowheads="1"/>
          </p:cNvSpPr>
          <p:nvPr/>
        </p:nvSpPr>
        <p:spPr bwMode="auto">
          <a:xfrm>
            <a:off x="8748713" y="1431925"/>
            <a:ext cx="1590675" cy="960438"/>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34163" name="object 19">
            <a:extLst>
              <a:ext uri="{FF2B5EF4-FFF2-40B4-BE49-F238E27FC236}">
                <a16:creationId xmlns:a16="http://schemas.microsoft.com/office/drawing/2014/main" id="{E6907BAB-84A1-4F88-8767-FDB34905E50D}"/>
              </a:ext>
            </a:extLst>
          </p:cNvPr>
          <p:cNvSpPr>
            <a:spLocks/>
          </p:cNvSpPr>
          <p:nvPr/>
        </p:nvSpPr>
        <p:spPr bwMode="auto">
          <a:xfrm>
            <a:off x="7229475" y="1522413"/>
            <a:ext cx="4573588" cy="4419600"/>
          </a:xfrm>
          <a:custGeom>
            <a:avLst/>
            <a:gdLst>
              <a:gd name="T0" fmla="*/ 2577896 w 4573270"/>
              <a:gd name="T1" fmla="*/ 4406900 h 4419600"/>
              <a:gd name="T2" fmla="*/ 2719229 w 4573270"/>
              <a:gd name="T3" fmla="*/ 4381500 h 4419600"/>
              <a:gd name="T4" fmla="*/ 1407675 w 4573270"/>
              <a:gd name="T5" fmla="*/ 177800 h 4419600"/>
              <a:gd name="T6" fmla="*/ 1199581 w 4573270"/>
              <a:gd name="T7" fmla="*/ 266700 h 4419600"/>
              <a:gd name="T8" fmla="*/ 929109 w 4573270"/>
              <a:gd name="T9" fmla="*/ 431800 h 4419600"/>
              <a:gd name="T10" fmla="*/ 752555 w 4573270"/>
              <a:gd name="T11" fmla="*/ 571500 h 4419600"/>
              <a:gd name="T12" fmla="*/ 591340 w 4573270"/>
              <a:gd name="T13" fmla="*/ 736600 h 4419600"/>
              <a:gd name="T14" fmla="*/ 446748 w 4573270"/>
              <a:gd name="T15" fmla="*/ 901700 h 4419600"/>
              <a:gd name="T16" fmla="*/ 320068 w 4573270"/>
              <a:gd name="T17" fmla="*/ 1092200 h 4419600"/>
              <a:gd name="T18" fmla="*/ 212595 w 4573270"/>
              <a:gd name="T19" fmla="*/ 1282700 h 4419600"/>
              <a:gd name="T20" fmla="*/ 125613 w 4573270"/>
              <a:gd name="T21" fmla="*/ 1485900 h 4419600"/>
              <a:gd name="T22" fmla="*/ 60410 w 4573270"/>
              <a:gd name="T23" fmla="*/ 1714500 h 4419600"/>
              <a:gd name="T24" fmla="*/ 18281 w 4573270"/>
              <a:gd name="T25" fmla="*/ 1930400 h 4419600"/>
              <a:gd name="T26" fmla="*/ 516 w 4573270"/>
              <a:gd name="T27" fmla="*/ 2171700 h 4419600"/>
              <a:gd name="T28" fmla="*/ 8183 w 4573270"/>
              <a:gd name="T29" fmla="*/ 2400300 h 4419600"/>
              <a:gd name="T30" fmla="*/ 40720 w 4573270"/>
              <a:gd name="T31" fmla="*/ 2628900 h 4419600"/>
              <a:gd name="T32" fmla="*/ 96846 w 4573270"/>
              <a:gd name="T33" fmla="*/ 2857500 h 4419600"/>
              <a:gd name="T34" fmla="*/ 175269 w 4573270"/>
              <a:gd name="T35" fmla="*/ 3060700 h 4419600"/>
              <a:gd name="T36" fmla="*/ 274702 w 4573270"/>
              <a:gd name="T37" fmla="*/ 3263900 h 4419600"/>
              <a:gd name="T38" fmla="*/ 393853 w 4573270"/>
              <a:gd name="T39" fmla="*/ 3454400 h 4419600"/>
              <a:gd name="T40" fmla="*/ 531437 w 4573270"/>
              <a:gd name="T41" fmla="*/ 3632200 h 4419600"/>
              <a:gd name="T42" fmla="*/ 686159 w 4573270"/>
              <a:gd name="T43" fmla="*/ 3797300 h 4419600"/>
              <a:gd name="T44" fmla="*/ 856731 w 4573270"/>
              <a:gd name="T45" fmla="*/ 3937000 h 4419600"/>
              <a:gd name="T46" fmla="*/ 1041859 w 4573270"/>
              <a:gd name="T47" fmla="*/ 4064000 h 4419600"/>
              <a:gd name="T48" fmla="*/ 1323052 w 4573270"/>
              <a:gd name="T49" fmla="*/ 4216400 h 4419600"/>
              <a:gd name="T50" fmla="*/ 2765683 w 4573270"/>
              <a:gd name="T51" fmla="*/ 4381500 h 4419600"/>
              <a:gd name="T52" fmla="*/ 3293263 w 4573270"/>
              <a:gd name="T53" fmla="*/ 4203700 h 4419600"/>
              <a:gd name="T54" fmla="*/ 3570969 w 4573270"/>
              <a:gd name="T55" fmla="*/ 4051300 h 4419600"/>
              <a:gd name="T56" fmla="*/ 3753302 w 4573270"/>
              <a:gd name="T57" fmla="*/ 3911600 h 4419600"/>
              <a:gd name="T58" fmla="*/ 3920815 w 4573270"/>
              <a:gd name="T59" fmla="*/ 3759200 h 4419600"/>
              <a:gd name="T60" fmla="*/ 4072214 w 4573270"/>
              <a:gd name="T61" fmla="*/ 3594100 h 4419600"/>
              <a:gd name="T62" fmla="*/ 4206215 w 4573270"/>
              <a:gd name="T63" fmla="*/ 3416300 h 4419600"/>
              <a:gd name="T64" fmla="*/ 4321529 w 4573270"/>
              <a:gd name="T65" fmla="*/ 3225800 h 4419600"/>
              <a:gd name="T66" fmla="*/ 4416867 w 4573270"/>
              <a:gd name="T67" fmla="*/ 3022600 h 4419600"/>
              <a:gd name="T68" fmla="*/ 4490936 w 4573270"/>
              <a:gd name="T69" fmla="*/ 2806700 h 4419600"/>
              <a:gd name="T70" fmla="*/ 4542450 w 4573270"/>
              <a:gd name="T71" fmla="*/ 2590800 h 4419600"/>
              <a:gd name="T72" fmla="*/ 4570117 w 4573270"/>
              <a:gd name="T73" fmla="*/ 2362200 h 4419600"/>
              <a:gd name="T74" fmla="*/ 4572674 w 4573270"/>
              <a:gd name="T75" fmla="*/ 2120900 h 4419600"/>
              <a:gd name="T76" fmla="*/ 4549930 w 4573270"/>
              <a:gd name="T77" fmla="*/ 1892300 h 4419600"/>
              <a:gd name="T78" fmla="*/ 4503085 w 4573270"/>
              <a:gd name="T79" fmla="*/ 1663700 h 4419600"/>
              <a:gd name="T80" fmla="*/ 4433423 w 4573270"/>
              <a:gd name="T81" fmla="*/ 1447800 h 4419600"/>
              <a:gd name="T82" fmla="*/ 4342239 w 4573270"/>
              <a:gd name="T83" fmla="*/ 1244600 h 4419600"/>
              <a:gd name="T84" fmla="*/ 4230816 w 4573270"/>
              <a:gd name="T85" fmla="*/ 1054100 h 4419600"/>
              <a:gd name="T86" fmla="*/ 4100448 w 4573270"/>
              <a:gd name="T87" fmla="*/ 863600 h 4419600"/>
              <a:gd name="T88" fmla="*/ 3952424 w 4573270"/>
              <a:gd name="T89" fmla="*/ 698500 h 4419600"/>
              <a:gd name="T90" fmla="*/ 3788029 w 4573270"/>
              <a:gd name="T91" fmla="*/ 546100 h 4419600"/>
              <a:gd name="T92" fmla="*/ 3608561 w 4573270"/>
              <a:gd name="T93" fmla="*/ 406400 h 4419600"/>
              <a:gd name="T94" fmla="*/ 3334426 w 4573270"/>
              <a:gd name="T95" fmla="*/ 254000 h 4419600"/>
              <a:gd name="T96" fmla="*/ 3124026 w 4573270"/>
              <a:gd name="T97" fmla="*/ 152400 h 4419600"/>
              <a:gd name="T98" fmla="*/ 1902200 w 4573270"/>
              <a:gd name="T99" fmla="*/ 38100 h 4419600"/>
              <a:gd name="T100" fmla="*/ 1996737 w 4573270"/>
              <a:gd name="T101" fmla="*/ 25400 h 4419600"/>
              <a:gd name="T102" fmla="*/ 2189368 w 4573270"/>
              <a:gd name="T103" fmla="*/ 12700 h 441960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573270" h="4419600">
                <a:moveTo>
                  <a:pt x="2577001" y="4406900"/>
                </a:moveTo>
                <a:lnTo>
                  <a:pt x="1996042" y="4406900"/>
                </a:lnTo>
                <a:lnTo>
                  <a:pt x="2043753" y="4419600"/>
                </a:lnTo>
                <a:lnTo>
                  <a:pt x="2529285" y="4419600"/>
                </a:lnTo>
                <a:lnTo>
                  <a:pt x="2577001" y="4406900"/>
                </a:lnTo>
                <a:close/>
              </a:path>
              <a:path w="4573270" h="4419600">
                <a:moveTo>
                  <a:pt x="2718284" y="4381500"/>
                </a:moveTo>
                <a:lnTo>
                  <a:pt x="1854770" y="4381500"/>
                </a:lnTo>
                <a:lnTo>
                  <a:pt x="1948634" y="4406900"/>
                </a:lnTo>
                <a:lnTo>
                  <a:pt x="2624413" y="4406900"/>
                </a:lnTo>
                <a:lnTo>
                  <a:pt x="2718284" y="4381500"/>
                </a:lnTo>
                <a:close/>
              </a:path>
              <a:path w="4573270" h="4419600">
                <a:moveTo>
                  <a:pt x="2718284" y="38100"/>
                </a:moveTo>
                <a:lnTo>
                  <a:pt x="1854770" y="38100"/>
                </a:lnTo>
                <a:lnTo>
                  <a:pt x="1808335" y="50800"/>
                </a:lnTo>
                <a:lnTo>
                  <a:pt x="1450143" y="152400"/>
                </a:lnTo>
                <a:lnTo>
                  <a:pt x="1407185" y="177800"/>
                </a:lnTo>
                <a:lnTo>
                  <a:pt x="1364664" y="190500"/>
                </a:lnTo>
                <a:lnTo>
                  <a:pt x="1322592" y="215900"/>
                </a:lnTo>
                <a:lnTo>
                  <a:pt x="1280978" y="228600"/>
                </a:lnTo>
                <a:lnTo>
                  <a:pt x="1239833" y="254000"/>
                </a:lnTo>
                <a:lnTo>
                  <a:pt x="1199166" y="266700"/>
                </a:lnTo>
                <a:lnTo>
                  <a:pt x="1158990" y="292100"/>
                </a:lnTo>
                <a:lnTo>
                  <a:pt x="1080145" y="342900"/>
                </a:lnTo>
                <a:lnTo>
                  <a:pt x="1041499" y="355600"/>
                </a:lnTo>
                <a:lnTo>
                  <a:pt x="965808" y="406400"/>
                </a:lnTo>
                <a:lnTo>
                  <a:pt x="928784" y="431800"/>
                </a:lnTo>
                <a:lnTo>
                  <a:pt x="892322" y="457200"/>
                </a:lnTo>
                <a:lnTo>
                  <a:pt x="856431" y="495300"/>
                </a:lnTo>
                <a:lnTo>
                  <a:pt x="821123" y="520700"/>
                </a:lnTo>
                <a:lnTo>
                  <a:pt x="786408" y="546100"/>
                </a:lnTo>
                <a:lnTo>
                  <a:pt x="752295" y="571500"/>
                </a:lnTo>
                <a:lnTo>
                  <a:pt x="718795" y="609600"/>
                </a:lnTo>
                <a:lnTo>
                  <a:pt x="685919" y="635000"/>
                </a:lnTo>
                <a:lnTo>
                  <a:pt x="653677" y="673100"/>
                </a:lnTo>
                <a:lnTo>
                  <a:pt x="622079" y="698500"/>
                </a:lnTo>
                <a:lnTo>
                  <a:pt x="591135" y="736600"/>
                </a:lnTo>
                <a:lnTo>
                  <a:pt x="560856" y="762000"/>
                </a:lnTo>
                <a:lnTo>
                  <a:pt x="531252" y="800100"/>
                </a:lnTo>
                <a:lnTo>
                  <a:pt x="502333" y="838200"/>
                </a:lnTo>
                <a:lnTo>
                  <a:pt x="474110" y="863600"/>
                </a:lnTo>
                <a:lnTo>
                  <a:pt x="446593" y="901700"/>
                </a:lnTo>
                <a:lnTo>
                  <a:pt x="419792" y="939800"/>
                </a:lnTo>
                <a:lnTo>
                  <a:pt x="393718" y="977900"/>
                </a:lnTo>
                <a:lnTo>
                  <a:pt x="368381" y="1016000"/>
                </a:lnTo>
                <a:lnTo>
                  <a:pt x="343791" y="1054100"/>
                </a:lnTo>
                <a:lnTo>
                  <a:pt x="319958" y="1092200"/>
                </a:lnTo>
                <a:lnTo>
                  <a:pt x="296894" y="1130300"/>
                </a:lnTo>
                <a:lnTo>
                  <a:pt x="274607" y="1168400"/>
                </a:lnTo>
                <a:lnTo>
                  <a:pt x="253109" y="1206500"/>
                </a:lnTo>
                <a:lnTo>
                  <a:pt x="232410" y="1244600"/>
                </a:lnTo>
                <a:lnTo>
                  <a:pt x="212520" y="1282700"/>
                </a:lnTo>
                <a:lnTo>
                  <a:pt x="193450" y="1320800"/>
                </a:lnTo>
                <a:lnTo>
                  <a:pt x="175209" y="1358900"/>
                </a:lnTo>
                <a:lnTo>
                  <a:pt x="157808" y="1409700"/>
                </a:lnTo>
                <a:lnTo>
                  <a:pt x="141257" y="1447800"/>
                </a:lnTo>
                <a:lnTo>
                  <a:pt x="125568" y="1485900"/>
                </a:lnTo>
                <a:lnTo>
                  <a:pt x="110749" y="1536700"/>
                </a:lnTo>
                <a:lnTo>
                  <a:pt x="96811" y="1574800"/>
                </a:lnTo>
                <a:lnTo>
                  <a:pt x="83766" y="1625600"/>
                </a:lnTo>
                <a:lnTo>
                  <a:pt x="71622" y="1663700"/>
                </a:lnTo>
                <a:lnTo>
                  <a:pt x="60390" y="1714500"/>
                </a:lnTo>
                <a:lnTo>
                  <a:pt x="50081" y="1752600"/>
                </a:lnTo>
                <a:lnTo>
                  <a:pt x="40705" y="1803400"/>
                </a:lnTo>
                <a:lnTo>
                  <a:pt x="32272" y="1841500"/>
                </a:lnTo>
                <a:lnTo>
                  <a:pt x="24792" y="1892300"/>
                </a:lnTo>
                <a:lnTo>
                  <a:pt x="18276" y="1930400"/>
                </a:lnTo>
                <a:lnTo>
                  <a:pt x="12735" y="1981200"/>
                </a:lnTo>
                <a:lnTo>
                  <a:pt x="8178" y="2032000"/>
                </a:lnTo>
                <a:lnTo>
                  <a:pt x="4615" y="2070100"/>
                </a:lnTo>
                <a:lnTo>
                  <a:pt x="2058" y="2120900"/>
                </a:lnTo>
                <a:lnTo>
                  <a:pt x="516" y="2171700"/>
                </a:lnTo>
                <a:lnTo>
                  <a:pt x="0" y="2209800"/>
                </a:lnTo>
                <a:lnTo>
                  <a:pt x="516" y="2260600"/>
                </a:lnTo>
                <a:lnTo>
                  <a:pt x="2058" y="2311400"/>
                </a:lnTo>
                <a:lnTo>
                  <a:pt x="4615" y="2362200"/>
                </a:lnTo>
                <a:lnTo>
                  <a:pt x="8178" y="2400300"/>
                </a:lnTo>
                <a:lnTo>
                  <a:pt x="12735" y="2451100"/>
                </a:lnTo>
                <a:lnTo>
                  <a:pt x="18276" y="2501900"/>
                </a:lnTo>
                <a:lnTo>
                  <a:pt x="24792" y="2540000"/>
                </a:lnTo>
                <a:lnTo>
                  <a:pt x="32272" y="2590800"/>
                </a:lnTo>
                <a:lnTo>
                  <a:pt x="40705" y="2628900"/>
                </a:lnTo>
                <a:lnTo>
                  <a:pt x="50081" y="2679700"/>
                </a:lnTo>
                <a:lnTo>
                  <a:pt x="60390" y="2717800"/>
                </a:lnTo>
                <a:lnTo>
                  <a:pt x="71622" y="2768600"/>
                </a:lnTo>
                <a:lnTo>
                  <a:pt x="83766" y="2806700"/>
                </a:lnTo>
                <a:lnTo>
                  <a:pt x="96811" y="2857500"/>
                </a:lnTo>
                <a:lnTo>
                  <a:pt x="110749" y="2895600"/>
                </a:lnTo>
                <a:lnTo>
                  <a:pt x="125568" y="2933700"/>
                </a:lnTo>
                <a:lnTo>
                  <a:pt x="141257" y="2984500"/>
                </a:lnTo>
                <a:lnTo>
                  <a:pt x="157808" y="3022600"/>
                </a:lnTo>
                <a:lnTo>
                  <a:pt x="175209" y="3060700"/>
                </a:lnTo>
                <a:lnTo>
                  <a:pt x="193450" y="3111500"/>
                </a:lnTo>
                <a:lnTo>
                  <a:pt x="212520" y="3149600"/>
                </a:lnTo>
                <a:lnTo>
                  <a:pt x="232410" y="3187700"/>
                </a:lnTo>
                <a:lnTo>
                  <a:pt x="253109" y="3225800"/>
                </a:lnTo>
                <a:lnTo>
                  <a:pt x="274607" y="3263900"/>
                </a:lnTo>
                <a:lnTo>
                  <a:pt x="296894" y="3302000"/>
                </a:lnTo>
                <a:lnTo>
                  <a:pt x="319958" y="3340100"/>
                </a:lnTo>
                <a:lnTo>
                  <a:pt x="343791" y="3378200"/>
                </a:lnTo>
                <a:lnTo>
                  <a:pt x="368381" y="3416300"/>
                </a:lnTo>
                <a:lnTo>
                  <a:pt x="393718" y="3454400"/>
                </a:lnTo>
                <a:lnTo>
                  <a:pt x="419792" y="3492500"/>
                </a:lnTo>
                <a:lnTo>
                  <a:pt x="446593" y="3530600"/>
                </a:lnTo>
                <a:lnTo>
                  <a:pt x="474110" y="3568700"/>
                </a:lnTo>
                <a:lnTo>
                  <a:pt x="502333" y="3594100"/>
                </a:lnTo>
                <a:lnTo>
                  <a:pt x="531252" y="3632200"/>
                </a:lnTo>
                <a:lnTo>
                  <a:pt x="560856" y="3670300"/>
                </a:lnTo>
                <a:lnTo>
                  <a:pt x="591135" y="3695700"/>
                </a:lnTo>
                <a:lnTo>
                  <a:pt x="622079" y="3733800"/>
                </a:lnTo>
                <a:lnTo>
                  <a:pt x="653677" y="3759200"/>
                </a:lnTo>
                <a:lnTo>
                  <a:pt x="685919" y="3797300"/>
                </a:lnTo>
                <a:lnTo>
                  <a:pt x="718795" y="3822700"/>
                </a:lnTo>
                <a:lnTo>
                  <a:pt x="752295" y="3848100"/>
                </a:lnTo>
                <a:lnTo>
                  <a:pt x="786408" y="3886200"/>
                </a:lnTo>
                <a:lnTo>
                  <a:pt x="821123" y="3911600"/>
                </a:lnTo>
                <a:lnTo>
                  <a:pt x="856431" y="3937000"/>
                </a:lnTo>
                <a:lnTo>
                  <a:pt x="892322" y="3962400"/>
                </a:lnTo>
                <a:lnTo>
                  <a:pt x="928784" y="4000500"/>
                </a:lnTo>
                <a:lnTo>
                  <a:pt x="965808" y="4025900"/>
                </a:lnTo>
                <a:lnTo>
                  <a:pt x="1003383" y="4051300"/>
                </a:lnTo>
                <a:lnTo>
                  <a:pt x="1041499" y="4064000"/>
                </a:lnTo>
                <a:lnTo>
                  <a:pt x="1119312" y="4114800"/>
                </a:lnTo>
                <a:lnTo>
                  <a:pt x="1199166" y="4165600"/>
                </a:lnTo>
                <a:lnTo>
                  <a:pt x="1239833" y="4178300"/>
                </a:lnTo>
                <a:lnTo>
                  <a:pt x="1280978" y="4203700"/>
                </a:lnTo>
                <a:lnTo>
                  <a:pt x="1322592" y="4216400"/>
                </a:lnTo>
                <a:lnTo>
                  <a:pt x="1364664" y="4241800"/>
                </a:lnTo>
                <a:lnTo>
                  <a:pt x="1450143" y="4267200"/>
                </a:lnTo>
                <a:lnTo>
                  <a:pt x="1493529" y="4292600"/>
                </a:lnTo>
                <a:lnTo>
                  <a:pt x="1808335" y="4381500"/>
                </a:lnTo>
                <a:lnTo>
                  <a:pt x="2764723" y="4381500"/>
                </a:lnTo>
                <a:lnTo>
                  <a:pt x="3079553" y="4292600"/>
                </a:lnTo>
                <a:lnTo>
                  <a:pt x="3122941" y="4267200"/>
                </a:lnTo>
                <a:lnTo>
                  <a:pt x="3208426" y="4241800"/>
                </a:lnTo>
                <a:lnTo>
                  <a:pt x="3250501" y="4216400"/>
                </a:lnTo>
                <a:lnTo>
                  <a:pt x="3292118" y="4203700"/>
                </a:lnTo>
                <a:lnTo>
                  <a:pt x="3333266" y="4178300"/>
                </a:lnTo>
                <a:lnTo>
                  <a:pt x="3373934" y="4165600"/>
                </a:lnTo>
                <a:lnTo>
                  <a:pt x="3453793" y="4114800"/>
                </a:lnTo>
                <a:lnTo>
                  <a:pt x="3531611" y="4064000"/>
                </a:lnTo>
                <a:lnTo>
                  <a:pt x="3569729" y="4051300"/>
                </a:lnTo>
                <a:lnTo>
                  <a:pt x="3607306" y="4025900"/>
                </a:lnTo>
                <a:lnTo>
                  <a:pt x="3644331" y="4000500"/>
                </a:lnTo>
                <a:lnTo>
                  <a:pt x="3680795" y="3962400"/>
                </a:lnTo>
                <a:lnTo>
                  <a:pt x="3716687" y="3937000"/>
                </a:lnTo>
                <a:lnTo>
                  <a:pt x="3751997" y="3911600"/>
                </a:lnTo>
                <a:lnTo>
                  <a:pt x="3786714" y="3886200"/>
                </a:lnTo>
                <a:lnTo>
                  <a:pt x="3820828" y="3848100"/>
                </a:lnTo>
                <a:lnTo>
                  <a:pt x="3854329" y="3822700"/>
                </a:lnTo>
                <a:lnTo>
                  <a:pt x="3887206" y="3797300"/>
                </a:lnTo>
                <a:lnTo>
                  <a:pt x="3919450" y="3759200"/>
                </a:lnTo>
                <a:lnTo>
                  <a:pt x="3951049" y="3733800"/>
                </a:lnTo>
                <a:lnTo>
                  <a:pt x="3981994" y="3695700"/>
                </a:lnTo>
                <a:lnTo>
                  <a:pt x="4012274" y="3670300"/>
                </a:lnTo>
                <a:lnTo>
                  <a:pt x="4041879" y="3632200"/>
                </a:lnTo>
                <a:lnTo>
                  <a:pt x="4070799" y="3594100"/>
                </a:lnTo>
                <a:lnTo>
                  <a:pt x="4099023" y="3568700"/>
                </a:lnTo>
                <a:lnTo>
                  <a:pt x="4126541" y="3530600"/>
                </a:lnTo>
                <a:lnTo>
                  <a:pt x="4153342" y="3492500"/>
                </a:lnTo>
                <a:lnTo>
                  <a:pt x="4179417" y="3454400"/>
                </a:lnTo>
                <a:lnTo>
                  <a:pt x="4204755" y="3416300"/>
                </a:lnTo>
                <a:lnTo>
                  <a:pt x="4229346" y="3378200"/>
                </a:lnTo>
                <a:lnTo>
                  <a:pt x="4253179" y="3340100"/>
                </a:lnTo>
                <a:lnTo>
                  <a:pt x="4276244" y="3302000"/>
                </a:lnTo>
                <a:lnTo>
                  <a:pt x="4298531" y="3263900"/>
                </a:lnTo>
                <a:lnTo>
                  <a:pt x="4320029" y="3225800"/>
                </a:lnTo>
                <a:lnTo>
                  <a:pt x="4340729" y="3187700"/>
                </a:lnTo>
                <a:lnTo>
                  <a:pt x="4360619" y="3149600"/>
                </a:lnTo>
                <a:lnTo>
                  <a:pt x="4379690" y="3111500"/>
                </a:lnTo>
                <a:lnTo>
                  <a:pt x="4397931" y="3060700"/>
                </a:lnTo>
                <a:lnTo>
                  <a:pt x="4415332" y="3022600"/>
                </a:lnTo>
                <a:lnTo>
                  <a:pt x="4431883" y="2984500"/>
                </a:lnTo>
                <a:lnTo>
                  <a:pt x="4447573" y="2933700"/>
                </a:lnTo>
                <a:lnTo>
                  <a:pt x="4462392" y="2895600"/>
                </a:lnTo>
                <a:lnTo>
                  <a:pt x="4476330" y="2857500"/>
                </a:lnTo>
                <a:lnTo>
                  <a:pt x="4489376" y="2806700"/>
                </a:lnTo>
                <a:lnTo>
                  <a:pt x="4501520" y="2768600"/>
                </a:lnTo>
                <a:lnTo>
                  <a:pt x="4512752" y="2717800"/>
                </a:lnTo>
                <a:lnTo>
                  <a:pt x="4523061" y="2679700"/>
                </a:lnTo>
                <a:lnTo>
                  <a:pt x="4532437" y="2628900"/>
                </a:lnTo>
                <a:lnTo>
                  <a:pt x="4540870" y="2590800"/>
                </a:lnTo>
                <a:lnTo>
                  <a:pt x="4548350" y="2540000"/>
                </a:lnTo>
                <a:lnTo>
                  <a:pt x="4554866" y="2501900"/>
                </a:lnTo>
                <a:lnTo>
                  <a:pt x="4560407" y="2451100"/>
                </a:lnTo>
                <a:lnTo>
                  <a:pt x="4564964" y="2400300"/>
                </a:lnTo>
                <a:lnTo>
                  <a:pt x="4568527" y="2362200"/>
                </a:lnTo>
                <a:lnTo>
                  <a:pt x="4571084" y="2311400"/>
                </a:lnTo>
                <a:lnTo>
                  <a:pt x="4572626" y="2260600"/>
                </a:lnTo>
                <a:lnTo>
                  <a:pt x="4573143" y="2209800"/>
                </a:lnTo>
                <a:lnTo>
                  <a:pt x="4572626" y="2171700"/>
                </a:lnTo>
                <a:lnTo>
                  <a:pt x="4571084" y="2120900"/>
                </a:lnTo>
                <a:lnTo>
                  <a:pt x="4568527" y="2070100"/>
                </a:lnTo>
                <a:lnTo>
                  <a:pt x="4564964" y="2032000"/>
                </a:lnTo>
                <a:lnTo>
                  <a:pt x="4560407" y="1981200"/>
                </a:lnTo>
                <a:lnTo>
                  <a:pt x="4554866" y="1930400"/>
                </a:lnTo>
                <a:lnTo>
                  <a:pt x="4548350" y="1892300"/>
                </a:lnTo>
                <a:lnTo>
                  <a:pt x="4540870" y="1841500"/>
                </a:lnTo>
                <a:lnTo>
                  <a:pt x="4532437" y="1803400"/>
                </a:lnTo>
                <a:lnTo>
                  <a:pt x="4523061" y="1752600"/>
                </a:lnTo>
                <a:lnTo>
                  <a:pt x="4512752" y="1714500"/>
                </a:lnTo>
                <a:lnTo>
                  <a:pt x="4501520" y="1663700"/>
                </a:lnTo>
                <a:lnTo>
                  <a:pt x="4489376" y="1625600"/>
                </a:lnTo>
                <a:lnTo>
                  <a:pt x="4476330" y="1574800"/>
                </a:lnTo>
                <a:lnTo>
                  <a:pt x="4462392" y="1536700"/>
                </a:lnTo>
                <a:lnTo>
                  <a:pt x="4447573" y="1485900"/>
                </a:lnTo>
                <a:lnTo>
                  <a:pt x="4431883" y="1447800"/>
                </a:lnTo>
                <a:lnTo>
                  <a:pt x="4415332" y="1409700"/>
                </a:lnTo>
                <a:lnTo>
                  <a:pt x="4397931" y="1358900"/>
                </a:lnTo>
                <a:lnTo>
                  <a:pt x="4379690" y="1320800"/>
                </a:lnTo>
                <a:lnTo>
                  <a:pt x="4360619" y="1282700"/>
                </a:lnTo>
                <a:lnTo>
                  <a:pt x="4340729" y="1244600"/>
                </a:lnTo>
                <a:lnTo>
                  <a:pt x="4320029" y="1206500"/>
                </a:lnTo>
                <a:lnTo>
                  <a:pt x="4298531" y="1168400"/>
                </a:lnTo>
                <a:lnTo>
                  <a:pt x="4276244" y="1130300"/>
                </a:lnTo>
                <a:lnTo>
                  <a:pt x="4253179" y="1092200"/>
                </a:lnTo>
                <a:lnTo>
                  <a:pt x="4229346" y="1054100"/>
                </a:lnTo>
                <a:lnTo>
                  <a:pt x="4204755" y="1016000"/>
                </a:lnTo>
                <a:lnTo>
                  <a:pt x="4179417" y="977900"/>
                </a:lnTo>
                <a:lnTo>
                  <a:pt x="4153342" y="939800"/>
                </a:lnTo>
                <a:lnTo>
                  <a:pt x="4126541" y="901700"/>
                </a:lnTo>
                <a:lnTo>
                  <a:pt x="4099023" y="863600"/>
                </a:lnTo>
                <a:lnTo>
                  <a:pt x="4070799" y="838200"/>
                </a:lnTo>
                <a:lnTo>
                  <a:pt x="4041879" y="800100"/>
                </a:lnTo>
                <a:lnTo>
                  <a:pt x="4012274" y="762000"/>
                </a:lnTo>
                <a:lnTo>
                  <a:pt x="3981994" y="736600"/>
                </a:lnTo>
                <a:lnTo>
                  <a:pt x="3951049" y="698500"/>
                </a:lnTo>
                <a:lnTo>
                  <a:pt x="3919450" y="673100"/>
                </a:lnTo>
                <a:lnTo>
                  <a:pt x="3887206" y="635000"/>
                </a:lnTo>
                <a:lnTo>
                  <a:pt x="3854329" y="609600"/>
                </a:lnTo>
                <a:lnTo>
                  <a:pt x="3820828" y="571500"/>
                </a:lnTo>
                <a:lnTo>
                  <a:pt x="3786714" y="546100"/>
                </a:lnTo>
                <a:lnTo>
                  <a:pt x="3751997" y="520700"/>
                </a:lnTo>
                <a:lnTo>
                  <a:pt x="3716687" y="495300"/>
                </a:lnTo>
                <a:lnTo>
                  <a:pt x="3680795" y="457200"/>
                </a:lnTo>
                <a:lnTo>
                  <a:pt x="3644331" y="431800"/>
                </a:lnTo>
                <a:lnTo>
                  <a:pt x="3607306" y="406400"/>
                </a:lnTo>
                <a:lnTo>
                  <a:pt x="3531611" y="355600"/>
                </a:lnTo>
                <a:lnTo>
                  <a:pt x="3492962" y="342900"/>
                </a:lnTo>
                <a:lnTo>
                  <a:pt x="3414113" y="292100"/>
                </a:lnTo>
                <a:lnTo>
                  <a:pt x="3373934" y="266700"/>
                </a:lnTo>
                <a:lnTo>
                  <a:pt x="3333266" y="254000"/>
                </a:lnTo>
                <a:lnTo>
                  <a:pt x="3292118" y="228600"/>
                </a:lnTo>
                <a:lnTo>
                  <a:pt x="3250501" y="215900"/>
                </a:lnTo>
                <a:lnTo>
                  <a:pt x="3208426" y="190500"/>
                </a:lnTo>
                <a:lnTo>
                  <a:pt x="3165903" y="177800"/>
                </a:lnTo>
                <a:lnTo>
                  <a:pt x="3122941" y="152400"/>
                </a:lnTo>
                <a:lnTo>
                  <a:pt x="2764723" y="50800"/>
                </a:lnTo>
                <a:lnTo>
                  <a:pt x="2718284" y="38100"/>
                </a:lnTo>
                <a:close/>
              </a:path>
              <a:path w="4573270" h="4419600">
                <a:moveTo>
                  <a:pt x="2624413" y="25400"/>
                </a:moveTo>
                <a:lnTo>
                  <a:pt x="1948634" y="25400"/>
                </a:lnTo>
                <a:lnTo>
                  <a:pt x="1901540" y="38100"/>
                </a:lnTo>
                <a:lnTo>
                  <a:pt x="2671511" y="38100"/>
                </a:lnTo>
                <a:lnTo>
                  <a:pt x="2624413" y="25400"/>
                </a:lnTo>
                <a:close/>
              </a:path>
              <a:path w="4573270" h="4419600">
                <a:moveTo>
                  <a:pt x="2529285" y="12700"/>
                </a:moveTo>
                <a:lnTo>
                  <a:pt x="2043753" y="12700"/>
                </a:lnTo>
                <a:lnTo>
                  <a:pt x="1996042" y="25400"/>
                </a:lnTo>
                <a:lnTo>
                  <a:pt x="2577001" y="25400"/>
                </a:lnTo>
                <a:lnTo>
                  <a:pt x="2529285" y="12700"/>
                </a:lnTo>
                <a:close/>
              </a:path>
              <a:path w="4573270" h="4419600">
                <a:moveTo>
                  <a:pt x="2335588" y="0"/>
                </a:moveTo>
                <a:lnTo>
                  <a:pt x="2237432" y="0"/>
                </a:lnTo>
                <a:lnTo>
                  <a:pt x="2188608" y="12700"/>
                </a:lnTo>
                <a:lnTo>
                  <a:pt x="2384417" y="12700"/>
                </a:lnTo>
                <a:lnTo>
                  <a:pt x="2335588" y="0"/>
                </a:lnTo>
                <a:close/>
              </a:path>
            </a:pathLst>
          </a:custGeom>
          <a:solidFill>
            <a:srgbClr val="FBE8D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4164" name="object 20">
            <a:extLst>
              <a:ext uri="{FF2B5EF4-FFF2-40B4-BE49-F238E27FC236}">
                <a16:creationId xmlns:a16="http://schemas.microsoft.com/office/drawing/2014/main" id="{728AF24A-8853-42A8-AE16-1F087E78F3B8}"/>
              </a:ext>
            </a:extLst>
          </p:cNvPr>
          <p:cNvSpPr>
            <a:spLocks/>
          </p:cNvSpPr>
          <p:nvPr/>
        </p:nvSpPr>
        <p:spPr bwMode="auto">
          <a:xfrm>
            <a:off x="7229475" y="1520825"/>
            <a:ext cx="4573588" cy="4421188"/>
          </a:xfrm>
          <a:custGeom>
            <a:avLst/>
            <a:gdLst>
              <a:gd name="T0" fmla="*/ 8183 w 4573270"/>
              <a:gd name="T1" fmla="*/ 2021552 h 4421505"/>
              <a:gd name="T2" fmla="*/ 40720 w 4573270"/>
              <a:gd name="T3" fmla="*/ 1792510 h 4421505"/>
              <a:gd name="T4" fmla="*/ 96846 w 4573270"/>
              <a:gd name="T5" fmla="*/ 1571560 h 4421505"/>
              <a:gd name="T6" fmla="*/ 175269 w 4573270"/>
              <a:gd name="T7" fmla="*/ 1359942 h 4421505"/>
              <a:gd name="T8" fmla="*/ 274702 w 4573270"/>
              <a:gd name="T9" fmla="*/ 1158907 h 4421505"/>
              <a:gd name="T10" fmla="*/ 393853 w 4573270"/>
              <a:gd name="T11" fmla="*/ 969691 h 4421505"/>
              <a:gd name="T12" fmla="*/ 531437 w 4573270"/>
              <a:gd name="T13" fmla="*/ 793551 h 4421505"/>
              <a:gd name="T14" fmla="*/ 686159 w 4573270"/>
              <a:gd name="T15" fmla="*/ 631728 h 4421505"/>
              <a:gd name="T16" fmla="*/ 856731 w 4573270"/>
              <a:gd name="T17" fmla="*/ 485463 h 4421505"/>
              <a:gd name="T18" fmla="*/ 1041859 w 4573270"/>
              <a:gd name="T19" fmla="*/ 356007 h 4421505"/>
              <a:gd name="T20" fmla="*/ 1240263 w 4573270"/>
              <a:gd name="T21" fmla="*/ 244606 h 4421505"/>
              <a:gd name="T22" fmla="*/ 1450648 w 4573270"/>
              <a:gd name="T23" fmla="*/ 152507 h 4421505"/>
              <a:gd name="T24" fmla="*/ 1671722 w 4573270"/>
              <a:gd name="T25" fmla="*/ 80951 h 4421505"/>
              <a:gd name="T26" fmla="*/ 1902200 w 4573270"/>
              <a:gd name="T27" fmla="*/ 31189 h 4421505"/>
              <a:gd name="T28" fmla="*/ 2140792 w 4573270"/>
              <a:gd name="T29" fmla="*/ 4462 h 4421505"/>
              <a:gd name="T30" fmla="*/ 2385247 w 4573270"/>
              <a:gd name="T31" fmla="*/ 1989 h 4421505"/>
              <a:gd name="T32" fmla="*/ 2625326 w 4573270"/>
              <a:gd name="T33" fmla="*/ 23958 h 4421505"/>
              <a:gd name="T34" fmla="*/ 2857550 w 4573270"/>
              <a:gd name="T35" fmla="*/ 69216 h 4421505"/>
              <a:gd name="T36" fmla="*/ 3080623 w 4573270"/>
              <a:gd name="T37" fmla="*/ 136512 h 4421505"/>
              <a:gd name="T38" fmla="*/ 3293263 w 4573270"/>
              <a:gd name="T39" fmla="*/ 224605 h 4421505"/>
              <a:gd name="T40" fmla="*/ 3494177 w 4573270"/>
              <a:gd name="T41" fmla="*/ 332244 h 4421505"/>
              <a:gd name="T42" fmla="*/ 3682075 w 4573270"/>
              <a:gd name="T43" fmla="*/ 458188 h 4421505"/>
              <a:gd name="T44" fmla="*/ 3855669 w 4573270"/>
              <a:gd name="T45" fmla="*/ 601190 h 4421505"/>
              <a:gd name="T46" fmla="*/ 4013669 w 4573270"/>
              <a:gd name="T47" fmla="*/ 760002 h 4421505"/>
              <a:gd name="T48" fmla="*/ 4154787 w 4573270"/>
              <a:gd name="T49" fmla="*/ 933379 h 4421505"/>
              <a:gd name="T50" fmla="*/ 4277729 w 4573270"/>
              <a:gd name="T51" fmla="*/ 1120079 h 4421505"/>
              <a:gd name="T52" fmla="*/ 4381215 w 4573270"/>
              <a:gd name="T53" fmla="*/ 1318848 h 4421505"/>
              <a:gd name="T54" fmla="*/ 4463942 w 4573270"/>
              <a:gd name="T55" fmla="*/ 1528450 h 4421505"/>
              <a:gd name="T56" fmla="*/ 4524636 w 4573270"/>
              <a:gd name="T57" fmla="*/ 1747637 h 4421505"/>
              <a:gd name="T58" fmla="*/ 4561992 w 4573270"/>
              <a:gd name="T59" fmla="*/ 1975155 h 4421505"/>
              <a:gd name="T60" fmla="*/ 4574733 w 4573270"/>
              <a:gd name="T61" fmla="*/ 2209772 h 4421505"/>
              <a:gd name="T62" fmla="*/ 4561992 w 4573270"/>
              <a:gd name="T63" fmla="*/ 2444383 h 4421505"/>
              <a:gd name="T64" fmla="*/ 4524636 w 4573270"/>
              <a:gd name="T65" fmla="*/ 2671902 h 4421505"/>
              <a:gd name="T66" fmla="*/ 4463942 w 4573270"/>
              <a:gd name="T67" fmla="*/ 2891091 h 4421505"/>
              <a:gd name="T68" fmla="*/ 4381215 w 4573270"/>
              <a:gd name="T69" fmla="*/ 3100694 h 4421505"/>
              <a:gd name="T70" fmla="*/ 4277729 w 4573270"/>
              <a:gd name="T71" fmla="*/ 3299465 h 4421505"/>
              <a:gd name="T72" fmla="*/ 4154787 w 4573270"/>
              <a:gd name="T73" fmla="*/ 3486167 h 4421505"/>
              <a:gd name="T74" fmla="*/ 4013669 w 4573270"/>
              <a:gd name="T75" fmla="*/ 3659550 h 4421505"/>
              <a:gd name="T76" fmla="*/ 3855669 w 4573270"/>
              <a:gd name="T77" fmla="*/ 3818362 h 4421505"/>
              <a:gd name="T78" fmla="*/ 3682075 w 4573270"/>
              <a:gd name="T79" fmla="*/ 3961366 h 4421505"/>
              <a:gd name="T80" fmla="*/ 3494177 w 4573270"/>
              <a:gd name="T81" fmla="*/ 4087312 h 4421505"/>
              <a:gd name="T82" fmla="*/ 3293263 w 4573270"/>
              <a:gd name="T83" fmla="*/ 4194953 h 4421505"/>
              <a:gd name="T84" fmla="*/ 3080623 w 4573270"/>
              <a:gd name="T85" fmla="*/ 4283048 h 4421505"/>
              <a:gd name="T86" fmla="*/ 2857550 w 4573270"/>
              <a:gd name="T87" fmla="*/ 4350346 h 4421505"/>
              <a:gd name="T88" fmla="*/ 2625326 w 4573270"/>
              <a:gd name="T89" fmla="*/ 4395605 h 4421505"/>
              <a:gd name="T90" fmla="*/ 2385247 w 4573270"/>
              <a:gd name="T91" fmla="*/ 4417574 h 4421505"/>
              <a:gd name="T92" fmla="*/ 2140792 w 4573270"/>
              <a:gd name="T93" fmla="*/ 4415102 h 4421505"/>
              <a:gd name="T94" fmla="*/ 1902200 w 4573270"/>
              <a:gd name="T95" fmla="*/ 4388374 h 4421505"/>
              <a:gd name="T96" fmla="*/ 1671722 w 4573270"/>
              <a:gd name="T97" fmla="*/ 4338610 h 4421505"/>
              <a:gd name="T98" fmla="*/ 1450648 w 4573270"/>
              <a:gd name="T99" fmla="*/ 4267053 h 4421505"/>
              <a:gd name="T100" fmla="*/ 1240263 w 4573270"/>
              <a:gd name="T101" fmla="*/ 4174952 h 4421505"/>
              <a:gd name="T102" fmla="*/ 1041859 w 4573270"/>
              <a:gd name="T103" fmla="*/ 4063549 h 4421505"/>
              <a:gd name="T104" fmla="*/ 856731 w 4573270"/>
              <a:gd name="T105" fmla="*/ 3934091 h 4421505"/>
              <a:gd name="T106" fmla="*/ 686159 w 4573270"/>
              <a:gd name="T107" fmla="*/ 3787823 h 4421505"/>
              <a:gd name="T108" fmla="*/ 531437 w 4573270"/>
              <a:gd name="T109" fmla="*/ 3625997 h 4421505"/>
              <a:gd name="T110" fmla="*/ 393853 w 4573270"/>
              <a:gd name="T111" fmla="*/ 3449855 h 4421505"/>
              <a:gd name="T112" fmla="*/ 274702 w 4573270"/>
              <a:gd name="T113" fmla="*/ 3260637 h 4421505"/>
              <a:gd name="T114" fmla="*/ 175269 w 4573270"/>
              <a:gd name="T115" fmla="*/ 3059600 h 4421505"/>
              <a:gd name="T116" fmla="*/ 96846 w 4573270"/>
              <a:gd name="T117" fmla="*/ 2847980 h 4421505"/>
              <a:gd name="T118" fmla="*/ 40720 w 4573270"/>
              <a:gd name="T119" fmla="*/ 2627029 h 4421505"/>
              <a:gd name="T120" fmla="*/ 8183 w 4573270"/>
              <a:gd name="T121" fmla="*/ 2397987 h 442150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573270" h="4421505">
                <a:moveTo>
                  <a:pt x="0" y="2210562"/>
                </a:moveTo>
                <a:lnTo>
                  <a:pt x="516" y="2163114"/>
                </a:lnTo>
                <a:lnTo>
                  <a:pt x="2058" y="2115911"/>
                </a:lnTo>
                <a:lnTo>
                  <a:pt x="4615" y="2068962"/>
                </a:lnTo>
                <a:lnTo>
                  <a:pt x="8178" y="2022277"/>
                </a:lnTo>
                <a:lnTo>
                  <a:pt x="12735" y="1975865"/>
                </a:lnTo>
                <a:lnTo>
                  <a:pt x="18276" y="1929737"/>
                </a:lnTo>
                <a:lnTo>
                  <a:pt x="24792" y="1883903"/>
                </a:lnTo>
                <a:lnTo>
                  <a:pt x="32272" y="1838372"/>
                </a:lnTo>
                <a:lnTo>
                  <a:pt x="40705" y="1793155"/>
                </a:lnTo>
                <a:lnTo>
                  <a:pt x="50081" y="1748262"/>
                </a:lnTo>
                <a:lnTo>
                  <a:pt x="60390" y="1703703"/>
                </a:lnTo>
                <a:lnTo>
                  <a:pt x="71622" y="1659487"/>
                </a:lnTo>
                <a:lnTo>
                  <a:pt x="83766" y="1615624"/>
                </a:lnTo>
                <a:lnTo>
                  <a:pt x="96811" y="1572125"/>
                </a:lnTo>
                <a:lnTo>
                  <a:pt x="110749" y="1529000"/>
                </a:lnTo>
                <a:lnTo>
                  <a:pt x="125568" y="1486258"/>
                </a:lnTo>
                <a:lnTo>
                  <a:pt x="141257" y="1443909"/>
                </a:lnTo>
                <a:lnTo>
                  <a:pt x="157808" y="1401964"/>
                </a:lnTo>
                <a:lnTo>
                  <a:pt x="175209" y="1360432"/>
                </a:lnTo>
                <a:lnTo>
                  <a:pt x="193450" y="1319323"/>
                </a:lnTo>
                <a:lnTo>
                  <a:pt x="212520" y="1278648"/>
                </a:lnTo>
                <a:lnTo>
                  <a:pt x="232410" y="1238416"/>
                </a:lnTo>
                <a:lnTo>
                  <a:pt x="253109" y="1198637"/>
                </a:lnTo>
                <a:lnTo>
                  <a:pt x="274607" y="1159322"/>
                </a:lnTo>
                <a:lnTo>
                  <a:pt x="296894" y="1120479"/>
                </a:lnTo>
                <a:lnTo>
                  <a:pt x="319958" y="1082120"/>
                </a:lnTo>
                <a:lnTo>
                  <a:pt x="343791" y="1044254"/>
                </a:lnTo>
                <a:lnTo>
                  <a:pt x="368381" y="1006891"/>
                </a:lnTo>
                <a:lnTo>
                  <a:pt x="393718" y="970041"/>
                </a:lnTo>
                <a:lnTo>
                  <a:pt x="419792" y="933714"/>
                </a:lnTo>
                <a:lnTo>
                  <a:pt x="446593" y="897920"/>
                </a:lnTo>
                <a:lnTo>
                  <a:pt x="474110" y="862669"/>
                </a:lnTo>
                <a:lnTo>
                  <a:pt x="502333" y="827971"/>
                </a:lnTo>
                <a:lnTo>
                  <a:pt x="531252" y="793836"/>
                </a:lnTo>
                <a:lnTo>
                  <a:pt x="560856" y="760274"/>
                </a:lnTo>
                <a:lnTo>
                  <a:pt x="591135" y="727295"/>
                </a:lnTo>
                <a:lnTo>
                  <a:pt x="622079" y="694908"/>
                </a:lnTo>
                <a:lnTo>
                  <a:pt x="653677" y="663124"/>
                </a:lnTo>
                <a:lnTo>
                  <a:pt x="685919" y="631953"/>
                </a:lnTo>
                <a:lnTo>
                  <a:pt x="718795" y="601405"/>
                </a:lnTo>
                <a:lnTo>
                  <a:pt x="752295" y="571489"/>
                </a:lnTo>
                <a:lnTo>
                  <a:pt x="786408" y="542216"/>
                </a:lnTo>
                <a:lnTo>
                  <a:pt x="821123" y="513596"/>
                </a:lnTo>
                <a:lnTo>
                  <a:pt x="856431" y="485638"/>
                </a:lnTo>
                <a:lnTo>
                  <a:pt x="892322" y="458353"/>
                </a:lnTo>
                <a:lnTo>
                  <a:pt x="928784" y="431750"/>
                </a:lnTo>
                <a:lnTo>
                  <a:pt x="965808" y="405840"/>
                </a:lnTo>
                <a:lnTo>
                  <a:pt x="1003383" y="380632"/>
                </a:lnTo>
                <a:lnTo>
                  <a:pt x="1041499" y="356137"/>
                </a:lnTo>
                <a:lnTo>
                  <a:pt x="1080145" y="332364"/>
                </a:lnTo>
                <a:lnTo>
                  <a:pt x="1119312" y="309324"/>
                </a:lnTo>
                <a:lnTo>
                  <a:pt x="1158990" y="287026"/>
                </a:lnTo>
                <a:lnTo>
                  <a:pt x="1199166" y="265480"/>
                </a:lnTo>
                <a:lnTo>
                  <a:pt x="1239833" y="244696"/>
                </a:lnTo>
                <a:lnTo>
                  <a:pt x="1280978" y="224685"/>
                </a:lnTo>
                <a:lnTo>
                  <a:pt x="1322592" y="205456"/>
                </a:lnTo>
                <a:lnTo>
                  <a:pt x="1364664" y="187019"/>
                </a:lnTo>
                <a:lnTo>
                  <a:pt x="1407185" y="169385"/>
                </a:lnTo>
                <a:lnTo>
                  <a:pt x="1450143" y="152562"/>
                </a:lnTo>
                <a:lnTo>
                  <a:pt x="1493529" y="136562"/>
                </a:lnTo>
                <a:lnTo>
                  <a:pt x="1537333" y="121394"/>
                </a:lnTo>
                <a:lnTo>
                  <a:pt x="1581543" y="107067"/>
                </a:lnTo>
                <a:lnTo>
                  <a:pt x="1626149" y="93593"/>
                </a:lnTo>
                <a:lnTo>
                  <a:pt x="1671142" y="80981"/>
                </a:lnTo>
                <a:lnTo>
                  <a:pt x="1716511" y="69241"/>
                </a:lnTo>
                <a:lnTo>
                  <a:pt x="1762246" y="58382"/>
                </a:lnTo>
                <a:lnTo>
                  <a:pt x="1808335" y="48416"/>
                </a:lnTo>
                <a:lnTo>
                  <a:pt x="1854770" y="39351"/>
                </a:lnTo>
                <a:lnTo>
                  <a:pt x="1901540" y="31199"/>
                </a:lnTo>
                <a:lnTo>
                  <a:pt x="1948634" y="23968"/>
                </a:lnTo>
                <a:lnTo>
                  <a:pt x="1996042" y="17669"/>
                </a:lnTo>
                <a:lnTo>
                  <a:pt x="2043753" y="12311"/>
                </a:lnTo>
                <a:lnTo>
                  <a:pt x="2091759" y="7906"/>
                </a:lnTo>
                <a:lnTo>
                  <a:pt x="2140047" y="4462"/>
                </a:lnTo>
                <a:lnTo>
                  <a:pt x="2188608" y="1989"/>
                </a:lnTo>
                <a:lnTo>
                  <a:pt x="2237432" y="499"/>
                </a:lnTo>
                <a:lnTo>
                  <a:pt x="2286508" y="0"/>
                </a:lnTo>
                <a:lnTo>
                  <a:pt x="2335588" y="499"/>
                </a:lnTo>
                <a:lnTo>
                  <a:pt x="2384417" y="1989"/>
                </a:lnTo>
                <a:lnTo>
                  <a:pt x="2432982" y="4462"/>
                </a:lnTo>
                <a:lnTo>
                  <a:pt x="2481275" y="7906"/>
                </a:lnTo>
                <a:lnTo>
                  <a:pt x="2529285" y="12311"/>
                </a:lnTo>
                <a:lnTo>
                  <a:pt x="2577001" y="17669"/>
                </a:lnTo>
                <a:lnTo>
                  <a:pt x="2624413" y="23968"/>
                </a:lnTo>
                <a:lnTo>
                  <a:pt x="2671511" y="31199"/>
                </a:lnTo>
                <a:lnTo>
                  <a:pt x="2718284" y="39351"/>
                </a:lnTo>
                <a:lnTo>
                  <a:pt x="2764723" y="48416"/>
                </a:lnTo>
                <a:lnTo>
                  <a:pt x="2810816" y="58382"/>
                </a:lnTo>
                <a:lnTo>
                  <a:pt x="2856555" y="69241"/>
                </a:lnTo>
                <a:lnTo>
                  <a:pt x="2901927" y="80981"/>
                </a:lnTo>
                <a:lnTo>
                  <a:pt x="2946923" y="93593"/>
                </a:lnTo>
                <a:lnTo>
                  <a:pt x="2991533" y="107067"/>
                </a:lnTo>
                <a:lnTo>
                  <a:pt x="3035746" y="121394"/>
                </a:lnTo>
                <a:lnTo>
                  <a:pt x="3079553" y="136562"/>
                </a:lnTo>
                <a:lnTo>
                  <a:pt x="3122941" y="152562"/>
                </a:lnTo>
                <a:lnTo>
                  <a:pt x="3165903" y="169385"/>
                </a:lnTo>
                <a:lnTo>
                  <a:pt x="3208426" y="187019"/>
                </a:lnTo>
                <a:lnTo>
                  <a:pt x="3250501" y="205456"/>
                </a:lnTo>
                <a:lnTo>
                  <a:pt x="3292118" y="224685"/>
                </a:lnTo>
                <a:lnTo>
                  <a:pt x="3333266" y="244696"/>
                </a:lnTo>
                <a:lnTo>
                  <a:pt x="3373934" y="265480"/>
                </a:lnTo>
                <a:lnTo>
                  <a:pt x="3414113" y="287026"/>
                </a:lnTo>
                <a:lnTo>
                  <a:pt x="3453793" y="309324"/>
                </a:lnTo>
                <a:lnTo>
                  <a:pt x="3492962" y="332364"/>
                </a:lnTo>
                <a:lnTo>
                  <a:pt x="3531611" y="356137"/>
                </a:lnTo>
                <a:lnTo>
                  <a:pt x="3569729" y="380632"/>
                </a:lnTo>
                <a:lnTo>
                  <a:pt x="3607306" y="405840"/>
                </a:lnTo>
                <a:lnTo>
                  <a:pt x="3644331" y="431750"/>
                </a:lnTo>
                <a:lnTo>
                  <a:pt x="3680795" y="458353"/>
                </a:lnTo>
                <a:lnTo>
                  <a:pt x="3716687" y="485638"/>
                </a:lnTo>
                <a:lnTo>
                  <a:pt x="3751997" y="513596"/>
                </a:lnTo>
                <a:lnTo>
                  <a:pt x="3786714" y="542216"/>
                </a:lnTo>
                <a:lnTo>
                  <a:pt x="3820828" y="571489"/>
                </a:lnTo>
                <a:lnTo>
                  <a:pt x="3854329" y="601405"/>
                </a:lnTo>
                <a:lnTo>
                  <a:pt x="3887206" y="631953"/>
                </a:lnTo>
                <a:lnTo>
                  <a:pt x="3919450" y="663124"/>
                </a:lnTo>
                <a:lnTo>
                  <a:pt x="3951049" y="694908"/>
                </a:lnTo>
                <a:lnTo>
                  <a:pt x="3981994" y="727295"/>
                </a:lnTo>
                <a:lnTo>
                  <a:pt x="4012274" y="760274"/>
                </a:lnTo>
                <a:lnTo>
                  <a:pt x="4041879" y="793836"/>
                </a:lnTo>
                <a:lnTo>
                  <a:pt x="4070799" y="827971"/>
                </a:lnTo>
                <a:lnTo>
                  <a:pt x="4099023" y="862669"/>
                </a:lnTo>
                <a:lnTo>
                  <a:pt x="4126541" y="897920"/>
                </a:lnTo>
                <a:lnTo>
                  <a:pt x="4153342" y="933714"/>
                </a:lnTo>
                <a:lnTo>
                  <a:pt x="4179417" y="970041"/>
                </a:lnTo>
                <a:lnTo>
                  <a:pt x="4204755" y="1006891"/>
                </a:lnTo>
                <a:lnTo>
                  <a:pt x="4229346" y="1044254"/>
                </a:lnTo>
                <a:lnTo>
                  <a:pt x="4253179" y="1082120"/>
                </a:lnTo>
                <a:lnTo>
                  <a:pt x="4276244" y="1120479"/>
                </a:lnTo>
                <a:lnTo>
                  <a:pt x="4298531" y="1159322"/>
                </a:lnTo>
                <a:lnTo>
                  <a:pt x="4320029" y="1198637"/>
                </a:lnTo>
                <a:lnTo>
                  <a:pt x="4340729" y="1238416"/>
                </a:lnTo>
                <a:lnTo>
                  <a:pt x="4360619" y="1278648"/>
                </a:lnTo>
                <a:lnTo>
                  <a:pt x="4379690" y="1319323"/>
                </a:lnTo>
                <a:lnTo>
                  <a:pt x="4397931" y="1360432"/>
                </a:lnTo>
                <a:lnTo>
                  <a:pt x="4415332" y="1401964"/>
                </a:lnTo>
                <a:lnTo>
                  <a:pt x="4431883" y="1443909"/>
                </a:lnTo>
                <a:lnTo>
                  <a:pt x="4447573" y="1486258"/>
                </a:lnTo>
                <a:lnTo>
                  <a:pt x="4462392" y="1529000"/>
                </a:lnTo>
                <a:lnTo>
                  <a:pt x="4476330" y="1572125"/>
                </a:lnTo>
                <a:lnTo>
                  <a:pt x="4489376" y="1615624"/>
                </a:lnTo>
                <a:lnTo>
                  <a:pt x="4501520" y="1659487"/>
                </a:lnTo>
                <a:lnTo>
                  <a:pt x="4512752" y="1703703"/>
                </a:lnTo>
                <a:lnTo>
                  <a:pt x="4523061" y="1748262"/>
                </a:lnTo>
                <a:lnTo>
                  <a:pt x="4532437" y="1793155"/>
                </a:lnTo>
                <a:lnTo>
                  <a:pt x="4540870" y="1838372"/>
                </a:lnTo>
                <a:lnTo>
                  <a:pt x="4548350" y="1883903"/>
                </a:lnTo>
                <a:lnTo>
                  <a:pt x="4554866" y="1929737"/>
                </a:lnTo>
                <a:lnTo>
                  <a:pt x="4560407" y="1975865"/>
                </a:lnTo>
                <a:lnTo>
                  <a:pt x="4564964" y="2022277"/>
                </a:lnTo>
                <a:lnTo>
                  <a:pt x="4568527" y="2068962"/>
                </a:lnTo>
                <a:lnTo>
                  <a:pt x="4571084" y="2115911"/>
                </a:lnTo>
                <a:lnTo>
                  <a:pt x="4572626" y="2163114"/>
                </a:lnTo>
                <a:lnTo>
                  <a:pt x="4573143" y="2210562"/>
                </a:lnTo>
                <a:lnTo>
                  <a:pt x="4572626" y="2258009"/>
                </a:lnTo>
                <a:lnTo>
                  <a:pt x="4571084" y="2305212"/>
                </a:lnTo>
                <a:lnTo>
                  <a:pt x="4568527" y="2352161"/>
                </a:lnTo>
                <a:lnTo>
                  <a:pt x="4564964" y="2398847"/>
                </a:lnTo>
                <a:lnTo>
                  <a:pt x="4560407" y="2445258"/>
                </a:lnTo>
                <a:lnTo>
                  <a:pt x="4554866" y="2491386"/>
                </a:lnTo>
                <a:lnTo>
                  <a:pt x="4548350" y="2537221"/>
                </a:lnTo>
                <a:lnTo>
                  <a:pt x="4540870" y="2582751"/>
                </a:lnTo>
                <a:lnTo>
                  <a:pt x="4532437" y="2627969"/>
                </a:lnTo>
                <a:lnTo>
                  <a:pt x="4523061" y="2672862"/>
                </a:lnTo>
                <a:lnTo>
                  <a:pt x="4512752" y="2717422"/>
                </a:lnTo>
                <a:lnTo>
                  <a:pt x="4501520" y="2761638"/>
                </a:lnTo>
                <a:lnTo>
                  <a:pt x="4489376" y="2805501"/>
                </a:lnTo>
                <a:lnTo>
                  <a:pt x="4476330" y="2849000"/>
                </a:lnTo>
                <a:lnTo>
                  <a:pt x="4462392" y="2892126"/>
                </a:lnTo>
                <a:lnTo>
                  <a:pt x="4447573" y="2934868"/>
                </a:lnTo>
                <a:lnTo>
                  <a:pt x="4431883" y="2977217"/>
                </a:lnTo>
                <a:lnTo>
                  <a:pt x="4415332" y="3019163"/>
                </a:lnTo>
                <a:lnTo>
                  <a:pt x="4397931" y="3060695"/>
                </a:lnTo>
                <a:lnTo>
                  <a:pt x="4379690" y="3101804"/>
                </a:lnTo>
                <a:lnTo>
                  <a:pt x="4360619" y="3142480"/>
                </a:lnTo>
                <a:lnTo>
                  <a:pt x="4340729" y="3182712"/>
                </a:lnTo>
                <a:lnTo>
                  <a:pt x="4320029" y="3222491"/>
                </a:lnTo>
                <a:lnTo>
                  <a:pt x="4298531" y="3261807"/>
                </a:lnTo>
                <a:lnTo>
                  <a:pt x="4276244" y="3300650"/>
                </a:lnTo>
                <a:lnTo>
                  <a:pt x="4253179" y="3339009"/>
                </a:lnTo>
                <a:lnTo>
                  <a:pt x="4229346" y="3376876"/>
                </a:lnTo>
                <a:lnTo>
                  <a:pt x="4204755" y="3414239"/>
                </a:lnTo>
                <a:lnTo>
                  <a:pt x="4179417" y="3451090"/>
                </a:lnTo>
                <a:lnTo>
                  <a:pt x="4153342" y="3487417"/>
                </a:lnTo>
                <a:lnTo>
                  <a:pt x="4126541" y="3523212"/>
                </a:lnTo>
                <a:lnTo>
                  <a:pt x="4099023" y="3558463"/>
                </a:lnTo>
                <a:lnTo>
                  <a:pt x="4070799" y="3593162"/>
                </a:lnTo>
                <a:lnTo>
                  <a:pt x="4041879" y="3627297"/>
                </a:lnTo>
                <a:lnTo>
                  <a:pt x="4012274" y="3660860"/>
                </a:lnTo>
                <a:lnTo>
                  <a:pt x="3981994" y="3693840"/>
                </a:lnTo>
                <a:lnTo>
                  <a:pt x="3951049" y="3726227"/>
                </a:lnTo>
                <a:lnTo>
                  <a:pt x="3919450" y="3758011"/>
                </a:lnTo>
                <a:lnTo>
                  <a:pt x="3887206" y="3789183"/>
                </a:lnTo>
                <a:lnTo>
                  <a:pt x="3854329" y="3819732"/>
                </a:lnTo>
                <a:lnTo>
                  <a:pt x="3820828" y="3849648"/>
                </a:lnTo>
                <a:lnTo>
                  <a:pt x="3786714" y="3878921"/>
                </a:lnTo>
                <a:lnTo>
                  <a:pt x="3751997" y="3907542"/>
                </a:lnTo>
                <a:lnTo>
                  <a:pt x="3716687" y="3935501"/>
                </a:lnTo>
                <a:lnTo>
                  <a:pt x="3680795" y="3962786"/>
                </a:lnTo>
                <a:lnTo>
                  <a:pt x="3644331" y="3989389"/>
                </a:lnTo>
                <a:lnTo>
                  <a:pt x="3607306" y="4015300"/>
                </a:lnTo>
                <a:lnTo>
                  <a:pt x="3569729" y="4040508"/>
                </a:lnTo>
                <a:lnTo>
                  <a:pt x="3531611" y="4065004"/>
                </a:lnTo>
                <a:lnTo>
                  <a:pt x="3492962" y="4088777"/>
                </a:lnTo>
                <a:lnTo>
                  <a:pt x="3453793" y="4111818"/>
                </a:lnTo>
                <a:lnTo>
                  <a:pt x="3414113" y="4134117"/>
                </a:lnTo>
                <a:lnTo>
                  <a:pt x="3373934" y="4155663"/>
                </a:lnTo>
                <a:lnTo>
                  <a:pt x="3333266" y="4176447"/>
                </a:lnTo>
                <a:lnTo>
                  <a:pt x="3292118" y="4196458"/>
                </a:lnTo>
                <a:lnTo>
                  <a:pt x="3250501" y="4215688"/>
                </a:lnTo>
                <a:lnTo>
                  <a:pt x="3208426" y="4234125"/>
                </a:lnTo>
                <a:lnTo>
                  <a:pt x="3165903" y="4251760"/>
                </a:lnTo>
                <a:lnTo>
                  <a:pt x="3122941" y="4268583"/>
                </a:lnTo>
                <a:lnTo>
                  <a:pt x="3079553" y="4284583"/>
                </a:lnTo>
                <a:lnTo>
                  <a:pt x="3035746" y="4299752"/>
                </a:lnTo>
                <a:lnTo>
                  <a:pt x="2991533" y="4314078"/>
                </a:lnTo>
                <a:lnTo>
                  <a:pt x="2946923" y="4327553"/>
                </a:lnTo>
                <a:lnTo>
                  <a:pt x="2901927" y="4340165"/>
                </a:lnTo>
                <a:lnTo>
                  <a:pt x="2856555" y="4351906"/>
                </a:lnTo>
                <a:lnTo>
                  <a:pt x="2810816" y="4362765"/>
                </a:lnTo>
                <a:lnTo>
                  <a:pt x="2764723" y="4372731"/>
                </a:lnTo>
                <a:lnTo>
                  <a:pt x="2718284" y="4381796"/>
                </a:lnTo>
                <a:lnTo>
                  <a:pt x="2671511" y="4389949"/>
                </a:lnTo>
                <a:lnTo>
                  <a:pt x="2624413" y="4397180"/>
                </a:lnTo>
                <a:lnTo>
                  <a:pt x="2577001" y="4403479"/>
                </a:lnTo>
                <a:lnTo>
                  <a:pt x="2529285" y="4408837"/>
                </a:lnTo>
                <a:lnTo>
                  <a:pt x="2481275" y="4413243"/>
                </a:lnTo>
                <a:lnTo>
                  <a:pt x="2432982" y="4416687"/>
                </a:lnTo>
                <a:lnTo>
                  <a:pt x="2384417" y="4419159"/>
                </a:lnTo>
                <a:lnTo>
                  <a:pt x="2335588" y="4420650"/>
                </a:lnTo>
                <a:lnTo>
                  <a:pt x="2286508" y="4421149"/>
                </a:lnTo>
                <a:lnTo>
                  <a:pt x="2237432" y="4420650"/>
                </a:lnTo>
                <a:lnTo>
                  <a:pt x="2188608" y="4419159"/>
                </a:lnTo>
                <a:lnTo>
                  <a:pt x="2140047" y="4416687"/>
                </a:lnTo>
                <a:lnTo>
                  <a:pt x="2091759" y="4413243"/>
                </a:lnTo>
                <a:lnTo>
                  <a:pt x="2043753" y="4408837"/>
                </a:lnTo>
                <a:lnTo>
                  <a:pt x="1996042" y="4403479"/>
                </a:lnTo>
                <a:lnTo>
                  <a:pt x="1948634" y="4397180"/>
                </a:lnTo>
                <a:lnTo>
                  <a:pt x="1901540" y="4389949"/>
                </a:lnTo>
                <a:lnTo>
                  <a:pt x="1854770" y="4381796"/>
                </a:lnTo>
                <a:lnTo>
                  <a:pt x="1808335" y="4372731"/>
                </a:lnTo>
                <a:lnTo>
                  <a:pt x="1762246" y="4362765"/>
                </a:lnTo>
                <a:lnTo>
                  <a:pt x="1716511" y="4351906"/>
                </a:lnTo>
                <a:lnTo>
                  <a:pt x="1671142" y="4340165"/>
                </a:lnTo>
                <a:lnTo>
                  <a:pt x="1626149" y="4327553"/>
                </a:lnTo>
                <a:lnTo>
                  <a:pt x="1581543" y="4314078"/>
                </a:lnTo>
                <a:lnTo>
                  <a:pt x="1537333" y="4299752"/>
                </a:lnTo>
                <a:lnTo>
                  <a:pt x="1493529" y="4284583"/>
                </a:lnTo>
                <a:lnTo>
                  <a:pt x="1450143" y="4268583"/>
                </a:lnTo>
                <a:lnTo>
                  <a:pt x="1407185" y="4251760"/>
                </a:lnTo>
                <a:lnTo>
                  <a:pt x="1364664" y="4234125"/>
                </a:lnTo>
                <a:lnTo>
                  <a:pt x="1322592" y="4215688"/>
                </a:lnTo>
                <a:lnTo>
                  <a:pt x="1280978" y="4196458"/>
                </a:lnTo>
                <a:lnTo>
                  <a:pt x="1239833" y="4176447"/>
                </a:lnTo>
                <a:lnTo>
                  <a:pt x="1199166" y="4155663"/>
                </a:lnTo>
                <a:lnTo>
                  <a:pt x="1158990" y="4134117"/>
                </a:lnTo>
                <a:lnTo>
                  <a:pt x="1119312" y="4111818"/>
                </a:lnTo>
                <a:lnTo>
                  <a:pt x="1080145" y="4088777"/>
                </a:lnTo>
                <a:lnTo>
                  <a:pt x="1041499" y="4065004"/>
                </a:lnTo>
                <a:lnTo>
                  <a:pt x="1003383" y="4040508"/>
                </a:lnTo>
                <a:lnTo>
                  <a:pt x="965808" y="4015300"/>
                </a:lnTo>
                <a:lnTo>
                  <a:pt x="928784" y="3989389"/>
                </a:lnTo>
                <a:lnTo>
                  <a:pt x="892322" y="3962786"/>
                </a:lnTo>
                <a:lnTo>
                  <a:pt x="856431" y="3935501"/>
                </a:lnTo>
                <a:lnTo>
                  <a:pt x="821123" y="3907542"/>
                </a:lnTo>
                <a:lnTo>
                  <a:pt x="786408" y="3878921"/>
                </a:lnTo>
                <a:lnTo>
                  <a:pt x="752295" y="3849648"/>
                </a:lnTo>
                <a:lnTo>
                  <a:pt x="718795" y="3819732"/>
                </a:lnTo>
                <a:lnTo>
                  <a:pt x="685919" y="3789183"/>
                </a:lnTo>
                <a:lnTo>
                  <a:pt x="653677" y="3758011"/>
                </a:lnTo>
                <a:lnTo>
                  <a:pt x="622079" y="3726227"/>
                </a:lnTo>
                <a:lnTo>
                  <a:pt x="591135" y="3693840"/>
                </a:lnTo>
                <a:lnTo>
                  <a:pt x="560856" y="3660860"/>
                </a:lnTo>
                <a:lnTo>
                  <a:pt x="531252" y="3627297"/>
                </a:lnTo>
                <a:lnTo>
                  <a:pt x="502333" y="3593162"/>
                </a:lnTo>
                <a:lnTo>
                  <a:pt x="474110" y="3558463"/>
                </a:lnTo>
                <a:lnTo>
                  <a:pt x="446593" y="3523212"/>
                </a:lnTo>
                <a:lnTo>
                  <a:pt x="419792" y="3487417"/>
                </a:lnTo>
                <a:lnTo>
                  <a:pt x="393718" y="3451090"/>
                </a:lnTo>
                <a:lnTo>
                  <a:pt x="368381" y="3414239"/>
                </a:lnTo>
                <a:lnTo>
                  <a:pt x="343791" y="3376876"/>
                </a:lnTo>
                <a:lnTo>
                  <a:pt x="319958" y="3339009"/>
                </a:lnTo>
                <a:lnTo>
                  <a:pt x="296894" y="3300650"/>
                </a:lnTo>
                <a:lnTo>
                  <a:pt x="274607" y="3261807"/>
                </a:lnTo>
                <a:lnTo>
                  <a:pt x="253109" y="3222491"/>
                </a:lnTo>
                <a:lnTo>
                  <a:pt x="232410" y="3182712"/>
                </a:lnTo>
                <a:lnTo>
                  <a:pt x="212520" y="3142480"/>
                </a:lnTo>
                <a:lnTo>
                  <a:pt x="193450" y="3101804"/>
                </a:lnTo>
                <a:lnTo>
                  <a:pt x="175209" y="3060695"/>
                </a:lnTo>
                <a:lnTo>
                  <a:pt x="157808" y="3019163"/>
                </a:lnTo>
                <a:lnTo>
                  <a:pt x="141257" y="2977217"/>
                </a:lnTo>
                <a:lnTo>
                  <a:pt x="125568" y="2934868"/>
                </a:lnTo>
                <a:lnTo>
                  <a:pt x="110749" y="2892126"/>
                </a:lnTo>
                <a:lnTo>
                  <a:pt x="96811" y="2849000"/>
                </a:lnTo>
                <a:lnTo>
                  <a:pt x="83766" y="2805501"/>
                </a:lnTo>
                <a:lnTo>
                  <a:pt x="71622" y="2761638"/>
                </a:lnTo>
                <a:lnTo>
                  <a:pt x="60390" y="2717422"/>
                </a:lnTo>
                <a:lnTo>
                  <a:pt x="50081" y="2672862"/>
                </a:lnTo>
                <a:lnTo>
                  <a:pt x="40705" y="2627969"/>
                </a:lnTo>
                <a:lnTo>
                  <a:pt x="32272" y="2582751"/>
                </a:lnTo>
                <a:lnTo>
                  <a:pt x="24792" y="2537221"/>
                </a:lnTo>
                <a:lnTo>
                  <a:pt x="18276" y="2491386"/>
                </a:lnTo>
                <a:lnTo>
                  <a:pt x="12735" y="2445258"/>
                </a:lnTo>
                <a:lnTo>
                  <a:pt x="8178" y="2398847"/>
                </a:lnTo>
                <a:lnTo>
                  <a:pt x="4615" y="2352161"/>
                </a:lnTo>
                <a:lnTo>
                  <a:pt x="2058" y="2305212"/>
                </a:lnTo>
                <a:lnTo>
                  <a:pt x="516" y="2258009"/>
                </a:lnTo>
                <a:lnTo>
                  <a:pt x="0" y="2210562"/>
                </a:lnTo>
                <a:close/>
              </a:path>
            </a:pathLst>
          </a:custGeom>
          <a:noFill/>
          <a:ln w="28575">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4165" name="object 21">
            <a:extLst>
              <a:ext uri="{FF2B5EF4-FFF2-40B4-BE49-F238E27FC236}">
                <a16:creationId xmlns:a16="http://schemas.microsoft.com/office/drawing/2014/main" id="{9C48BC75-E674-48A6-B526-7D3C95B50D0C}"/>
              </a:ext>
            </a:extLst>
          </p:cNvPr>
          <p:cNvSpPr txBox="1">
            <a:spLocks noChangeArrowheads="1"/>
          </p:cNvSpPr>
          <p:nvPr/>
        </p:nvSpPr>
        <p:spPr bwMode="auto">
          <a:xfrm>
            <a:off x="9064625" y="1558925"/>
            <a:ext cx="906463"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3335" rIns="0" bIns="0">
            <a:spAutoFit/>
          </a:bodyPr>
          <a:lstStyle>
            <a:lvl1pPr marL="127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00"/>
              </a:spcBef>
            </a:pPr>
            <a:r>
              <a:rPr lang="zh-CN" altLang="zh-CN" sz="3200" b="1">
                <a:solidFill>
                  <a:srgbClr val="793A09"/>
                </a:solidFill>
                <a:latin typeface="Arial" panose="020B0604020202020204" pitchFamily="34" charset="0"/>
                <a:cs typeface="Arial" panose="020B0604020202020204" pitchFamily="34" charset="0"/>
              </a:rPr>
              <a:t>Soa</a:t>
            </a:r>
            <a:endParaRPr lang="zh-CN" altLang="zh-CN" sz="3200">
              <a:latin typeface="Arial" panose="020B0604020202020204" pitchFamily="34" charset="0"/>
              <a:cs typeface="Arial" panose="020B0604020202020204" pitchFamily="34" charset="0"/>
            </a:endParaRPr>
          </a:p>
        </p:txBody>
      </p:sp>
      <p:sp>
        <p:nvSpPr>
          <p:cNvPr id="134166" name="object 22">
            <a:extLst>
              <a:ext uri="{FF2B5EF4-FFF2-40B4-BE49-F238E27FC236}">
                <a16:creationId xmlns:a16="http://schemas.microsoft.com/office/drawing/2014/main" id="{36212656-EECA-4627-A712-168726327A8E}"/>
              </a:ext>
            </a:extLst>
          </p:cNvPr>
          <p:cNvSpPr>
            <a:spLocks noChangeArrowheads="1"/>
          </p:cNvSpPr>
          <p:nvPr/>
        </p:nvSpPr>
        <p:spPr bwMode="auto">
          <a:xfrm>
            <a:off x="8658225" y="901700"/>
            <a:ext cx="3530600" cy="5956300"/>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34167" name="object 23">
            <a:extLst>
              <a:ext uri="{FF2B5EF4-FFF2-40B4-BE49-F238E27FC236}">
                <a16:creationId xmlns:a16="http://schemas.microsoft.com/office/drawing/2014/main" id="{D385A902-A6B1-4812-9169-C8C625506D1D}"/>
              </a:ext>
            </a:extLst>
          </p:cNvPr>
          <p:cNvSpPr>
            <a:spLocks/>
          </p:cNvSpPr>
          <p:nvPr/>
        </p:nvSpPr>
        <p:spPr bwMode="auto">
          <a:xfrm>
            <a:off x="9494838" y="1330325"/>
            <a:ext cx="2471737" cy="4770438"/>
          </a:xfrm>
          <a:custGeom>
            <a:avLst/>
            <a:gdLst>
              <a:gd name="T0" fmla="*/ 103407 w 2472054"/>
              <a:gd name="T1" fmla="*/ 1848 h 4769485"/>
              <a:gd name="T2" fmla="*/ 248488 w 2472054"/>
              <a:gd name="T3" fmla="*/ 11453 h 4769485"/>
              <a:gd name="T4" fmla="*/ 391154 w 2472054"/>
              <a:gd name="T5" fmla="*/ 29050 h 4769485"/>
              <a:gd name="T6" fmla="*/ 531157 w 2472054"/>
              <a:gd name="T7" fmla="*/ 54403 h 4769485"/>
              <a:gd name="T8" fmla="*/ 668260 w 2472054"/>
              <a:gd name="T9" fmla="*/ 87278 h 4769485"/>
              <a:gd name="T10" fmla="*/ 802227 w 2472054"/>
              <a:gd name="T11" fmla="*/ 127450 h 4769485"/>
              <a:gd name="T12" fmla="*/ 932813 w 2472054"/>
              <a:gd name="T13" fmla="*/ 174687 h 4769485"/>
              <a:gd name="T14" fmla="*/ 1059784 w 2472054"/>
              <a:gd name="T15" fmla="*/ 228752 h 4769485"/>
              <a:gd name="T16" fmla="*/ 1182895 w 2472054"/>
              <a:gd name="T17" fmla="*/ 289413 h 4769485"/>
              <a:gd name="T18" fmla="*/ 1301911 w 2472054"/>
              <a:gd name="T19" fmla="*/ 356437 h 4769485"/>
              <a:gd name="T20" fmla="*/ 1416587 w 2472054"/>
              <a:gd name="T21" fmla="*/ 429600 h 4769485"/>
              <a:gd name="T22" fmla="*/ 1526688 w 2472054"/>
              <a:gd name="T23" fmla="*/ 508663 h 4769485"/>
              <a:gd name="T24" fmla="*/ 1631975 w 2472054"/>
              <a:gd name="T25" fmla="*/ 593392 h 4769485"/>
              <a:gd name="T26" fmla="*/ 1732203 w 2472054"/>
              <a:gd name="T27" fmla="*/ 683562 h 4769485"/>
              <a:gd name="T28" fmla="*/ 1827137 w 2472054"/>
              <a:gd name="T29" fmla="*/ 778938 h 4769485"/>
              <a:gd name="T30" fmla="*/ 1916532 w 2472054"/>
              <a:gd name="T31" fmla="*/ 879287 h 4769485"/>
              <a:gd name="T32" fmla="*/ 2000154 w 2472054"/>
              <a:gd name="T33" fmla="*/ 984375 h 4769485"/>
              <a:gd name="T34" fmla="*/ 2077764 w 2472054"/>
              <a:gd name="T35" fmla="*/ 1093973 h 4769485"/>
              <a:gd name="T36" fmla="*/ 2149118 w 2472054"/>
              <a:gd name="T37" fmla="*/ 1207848 h 4769485"/>
              <a:gd name="T38" fmla="*/ 2213981 w 2472054"/>
              <a:gd name="T39" fmla="*/ 1325772 h 4769485"/>
              <a:gd name="T40" fmla="*/ 2272109 w 2472054"/>
              <a:gd name="T41" fmla="*/ 1447506 h 4769485"/>
              <a:gd name="T42" fmla="*/ 2323264 w 2472054"/>
              <a:gd name="T43" fmla="*/ 1572822 h 4769485"/>
              <a:gd name="T44" fmla="*/ 2367205 w 2472054"/>
              <a:gd name="T45" fmla="*/ 1701489 h 4769485"/>
              <a:gd name="T46" fmla="*/ 2403698 w 2472054"/>
              <a:gd name="T47" fmla="*/ 1833271 h 4769485"/>
              <a:gd name="T48" fmla="*/ 2432495 w 2472054"/>
              <a:gd name="T49" fmla="*/ 1967939 h 4769485"/>
              <a:gd name="T50" fmla="*/ 2453360 w 2472054"/>
              <a:gd name="T51" fmla="*/ 2105260 h 4769485"/>
              <a:gd name="T52" fmla="*/ 2466060 w 2472054"/>
              <a:gd name="T53" fmla="*/ 2245002 h 4769485"/>
              <a:gd name="T54" fmla="*/ 2470343 w 2472054"/>
              <a:gd name="T55" fmla="*/ 2386936 h 4769485"/>
              <a:gd name="T56" fmla="*/ 2466060 w 2472054"/>
              <a:gd name="T57" fmla="*/ 2528853 h 4769485"/>
              <a:gd name="T58" fmla="*/ 2453360 w 2472054"/>
              <a:gd name="T59" fmla="*/ 2668583 h 4769485"/>
              <a:gd name="T60" fmla="*/ 2432495 w 2472054"/>
              <a:gd name="T61" fmla="*/ 2805891 h 4769485"/>
              <a:gd name="T62" fmla="*/ 2403698 w 2472054"/>
              <a:gd name="T63" fmla="*/ 2940548 h 4769485"/>
              <a:gd name="T64" fmla="*/ 2367205 w 2472054"/>
              <a:gd name="T65" fmla="*/ 3072321 h 4769485"/>
              <a:gd name="T66" fmla="*/ 2323264 w 2472054"/>
              <a:gd name="T67" fmla="*/ 3200975 h 4769485"/>
              <a:gd name="T68" fmla="*/ 2272109 w 2472054"/>
              <a:gd name="T69" fmla="*/ 3326282 h 4769485"/>
              <a:gd name="T70" fmla="*/ 2213981 w 2472054"/>
              <a:gd name="T71" fmla="*/ 3448009 h 4769485"/>
              <a:gd name="T72" fmla="*/ 2149118 w 2472054"/>
              <a:gd name="T73" fmla="*/ 3565922 h 4769485"/>
              <a:gd name="T74" fmla="*/ 2077764 w 2472054"/>
              <a:gd name="T75" fmla="*/ 3679792 h 4769485"/>
              <a:gd name="T76" fmla="*/ 2000154 w 2472054"/>
              <a:gd name="T77" fmla="*/ 3789383 h 4769485"/>
              <a:gd name="T78" fmla="*/ 1916532 w 2472054"/>
              <a:gd name="T79" fmla="*/ 3894466 h 4769485"/>
              <a:gd name="T80" fmla="*/ 1827137 w 2472054"/>
              <a:gd name="T81" fmla="*/ 3994808 h 4769485"/>
              <a:gd name="T82" fmla="*/ 1732203 w 2472054"/>
              <a:gd name="T83" fmla="*/ 4090177 h 4769485"/>
              <a:gd name="T84" fmla="*/ 1631975 w 2472054"/>
              <a:gd name="T85" fmla="*/ 4180341 h 4769485"/>
              <a:gd name="T86" fmla="*/ 1526688 w 2472054"/>
              <a:gd name="T87" fmla="*/ 4265068 h 4769485"/>
              <a:gd name="T88" fmla="*/ 1416587 w 2472054"/>
              <a:gd name="T89" fmla="*/ 4344125 h 4769485"/>
              <a:gd name="T90" fmla="*/ 1301911 w 2472054"/>
              <a:gd name="T91" fmla="*/ 4417282 h 4769485"/>
              <a:gd name="T92" fmla="*/ 1182895 w 2472054"/>
              <a:gd name="T93" fmla="*/ 4484305 h 4769485"/>
              <a:gd name="T94" fmla="*/ 1059784 w 2472054"/>
              <a:gd name="T95" fmla="*/ 4544964 h 4769485"/>
              <a:gd name="T96" fmla="*/ 932813 w 2472054"/>
              <a:gd name="T97" fmla="*/ 4599025 h 4769485"/>
              <a:gd name="T98" fmla="*/ 802227 w 2472054"/>
              <a:gd name="T99" fmla="*/ 4646257 h 4769485"/>
              <a:gd name="T100" fmla="*/ 668260 w 2472054"/>
              <a:gd name="T101" fmla="*/ 4686427 h 4769485"/>
              <a:gd name="T102" fmla="*/ 531157 w 2472054"/>
              <a:gd name="T103" fmla="*/ 4719304 h 4769485"/>
              <a:gd name="T104" fmla="*/ 391154 w 2472054"/>
              <a:gd name="T105" fmla="*/ 4744656 h 4769485"/>
              <a:gd name="T106" fmla="*/ 248488 w 2472054"/>
              <a:gd name="T107" fmla="*/ 4762250 h 4769485"/>
              <a:gd name="T108" fmla="*/ 103407 w 2472054"/>
              <a:gd name="T109" fmla="*/ 4771855 h 4769485"/>
              <a:gd name="T110" fmla="*/ 3682 w 2472054"/>
              <a:gd name="T111" fmla="*/ 4773704 h 476948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472054" h="4769485">
                <a:moveTo>
                  <a:pt x="5460" y="0"/>
                </a:moveTo>
                <a:lnTo>
                  <a:pt x="54583" y="463"/>
                </a:lnTo>
                <a:lnTo>
                  <a:pt x="103472" y="1848"/>
                </a:lnTo>
                <a:lnTo>
                  <a:pt x="152118" y="4145"/>
                </a:lnTo>
                <a:lnTo>
                  <a:pt x="200513" y="7346"/>
                </a:lnTo>
                <a:lnTo>
                  <a:pt x="248648" y="11443"/>
                </a:lnTo>
                <a:lnTo>
                  <a:pt x="296514" y="16427"/>
                </a:lnTo>
                <a:lnTo>
                  <a:pt x="344102" y="22289"/>
                </a:lnTo>
                <a:lnTo>
                  <a:pt x="391404" y="29020"/>
                </a:lnTo>
                <a:lnTo>
                  <a:pt x="438409" y="36613"/>
                </a:lnTo>
                <a:lnTo>
                  <a:pt x="485110" y="45059"/>
                </a:lnTo>
                <a:lnTo>
                  <a:pt x="531497" y="54348"/>
                </a:lnTo>
                <a:lnTo>
                  <a:pt x="577563" y="64472"/>
                </a:lnTo>
                <a:lnTo>
                  <a:pt x="623296" y="75424"/>
                </a:lnTo>
                <a:lnTo>
                  <a:pt x="668690" y="87193"/>
                </a:lnTo>
                <a:lnTo>
                  <a:pt x="713735" y="99773"/>
                </a:lnTo>
                <a:lnTo>
                  <a:pt x="758422" y="113153"/>
                </a:lnTo>
                <a:lnTo>
                  <a:pt x="802742" y="127325"/>
                </a:lnTo>
                <a:lnTo>
                  <a:pt x="846687" y="142282"/>
                </a:lnTo>
                <a:lnTo>
                  <a:pt x="890247" y="158014"/>
                </a:lnTo>
                <a:lnTo>
                  <a:pt x="933413" y="174512"/>
                </a:lnTo>
                <a:lnTo>
                  <a:pt x="976178" y="191769"/>
                </a:lnTo>
                <a:lnTo>
                  <a:pt x="1018531" y="209775"/>
                </a:lnTo>
                <a:lnTo>
                  <a:pt x="1060464" y="228522"/>
                </a:lnTo>
                <a:lnTo>
                  <a:pt x="1101969" y="248001"/>
                </a:lnTo>
                <a:lnTo>
                  <a:pt x="1143035" y="268204"/>
                </a:lnTo>
                <a:lnTo>
                  <a:pt x="1183655" y="289123"/>
                </a:lnTo>
                <a:lnTo>
                  <a:pt x="1223819" y="310747"/>
                </a:lnTo>
                <a:lnTo>
                  <a:pt x="1263519" y="333070"/>
                </a:lnTo>
                <a:lnTo>
                  <a:pt x="1302746" y="356082"/>
                </a:lnTo>
                <a:lnTo>
                  <a:pt x="1341490" y="379776"/>
                </a:lnTo>
                <a:lnTo>
                  <a:pt x="1379743" y="404141"/>
                </a:lnTo>
                <a:lnTo>
                  <a:pt x="1417497" y="429170"/>
                </a:lnTo>
                <a:lnTo>
                  <a:pt x="1454741" y="454854"/>
                </a:lnTo>
                <a:lnTo>
                  <a:pt x="1491468" y="481185"/>
                </a:lnTo>
                <a:lnTo>
                  <a:pt x="1527668" y="508153"/>
                </a:lnTo>
                <a:lnTo>
                  <a:pt x="1563333" y="535751"/>
                </a:lnTo>
                <a:lnTo>
                  <a:pt x="1598453" y="563969"/>
                </a:lnTo>
                <a:lnTo>
                  <a:pt x="1633020" y="592800"/>
                </a:lnTo>
                <a:lnTo>
                  <a:pt x="1667025" y="622234"/>
                </a:lnTo>
                <a:lnTo>
                  <a:pt x="1700459" y="652264"/>
                </a:lnTo>
                <a:lnTo>
                  <a:pt x="1733313" y="682879"/>
                </a:lnTo>
                <a:lnTo>
                  <a:pt x="1765578" y="714073"/>
                </a:lnTo>
                <a:lnTo>
                  <a:pt x="1797246" y="745835"/>
                </a:lnTo>
                <a:lnTo>
                  <a:pt x="1828307" y="778159"/>
                </a:lnTo>
                <a:lnTo>
                  <a:pt x="1858753" y="811034"/>
                </a:lnTo>
                <a:lnTo>
                  <a:pt x="1888574" y="844453"/>
                </a:lnTo>
                <a:lnTo>
                  <a:pt x="1917762" y="878407"/>
                </a:lnTo>
                <a:lnTo>
                  <a:pt x="1946308" y="912887"/>
                </a:lnTo>
                <a:lnTo>
                  <a:pt x="1974204" y="947884"/>
                </a:lnTo>
                <a:lnTo>
                  <a:pt x="2001439" y="983391"/>
                </a:lnTo>
                <a:lnTo>
                  <a:pt x="2028006" y="1019399"/>
                </a:lnTo>
                <a:lnTo>
                  <a:pt x="2053895" y="1055898"/>
                </a:lnTo>
                <a:lnTo>
                  <a:pt x="2079098" y="1092881"/>
                </a:lnTo>
                <a:lnTo>
                  <a:pt x="2103605" y="1130338"/>
                </a:lnTo>
                <a:lnTo>
                  <a:pt x="2127408" y="1168262"/>
                </a:lnTo>
                <a:lnTo>
                  <a:pt x="2150498" y="1206643"/>
                </a:lnTo>
                <a:lnTo>
                  <a:pt x="2172866" y="1245474"/>
                </a:lnTo>
                <a:lnTo>
                  <a:pt x="2194504" y="1284745"/>
                </a:lnTo>
                <a:lnTo>
                  <a:pt x="2215401" y="1324447"/>
                </a:lnTo>
                <a:lnTo>
                  <a:pt x="2235550" y="1364573"/>
                </a:lnTo>
                <a:lnTo>
                  <a:pt x="2254941" y="1405114"/>
                </a:lnTo>
                <a:lnTo>
                  <a:pt x="2273566" y="1446061"/>
                </a:lnTo>
                <a:lnTo>
                  <a:pt x="2291416" y="1487405"/>
                </a:lnTo>
                <a:lnTo>
                  <a:pt x="2308481" y="1529139"/>
                </a:lnTo>
                <a:lnTo>
                  <a:pt x="2324754" y="1571252"/>
                </a:lnTo>
                <a:lnTo>
                  <a:pt x="2340225" y="1613738"/>
                </a:lnTo>
                <a:lnTo>
                  <a:pt x="2354884" y="1656586"/>
                </a:lnTo>
                <a:lnTo>
                  <a:pt x="2368725" y="1699789"/>
                </a:lnTo>
                <a:lnTo>
                  <a:pt x="2381736" y="1743339"/>
                </a:lnTo>
                <a:lnTo>
                  <a:pt x="2393910" y="1787225"/>
                </a:lnTo>
                <a:lnTo>
                  <a:pt x="2405238" y="1831441"/>
                </a:lnTo>
                <a:lnTo>
                  <a:pt x="2415711" y="1875976"/>
                </a:lnTo>
                <a:lnTo>
                  <a:pt x="2425319" y="1920824"/>
                </a:lnTo>
                <a:lnTo>
                  <a:pt x="2434055" y="1965974"/>
                </a:lnTo>
                <a:lnTo>
                  <a:pt x="2441909" y="2011419"/>
                </a:lnTo>
                <a:lnTo>
                  <a:pt x="2448872" y="2057150"/>
                </a:lnTo>
                <a:lnTo>
                  <a:pt x="2454935" y="2103159"/>
                </a:lnTo>
                <a:lnTo>
                  <a:pt x="2460090" y="2149436"/>
                </a:lnTo>
                <a:lnTo>
                  <a:pt x="2464328" y="2195973"/>
                </a:lnTo>
                <a:lnTo>
                  <a:pt x="2467640" y="2242762"/>
                </a:lnTo>
                <a:lnTo>
                  <a:pt x="2470016" y="2289793"/>
                </a:lnTo>
                <a:lnTo>
                  <a:pt x="2471448" y="2337060"/>
                </a:lnTo>
                <a:lnTo>
                  <a:pt x="2471928" y="2384552"/>
                </a:lnTo>
                <a:lnTo>
                  <a:pt x="2471448" y="2432039"/>
                </a:lnTo>
                <a:lnTo>
                  <a:pt x="2470016" y="2479301"/>
                </a:lnTo>
                <a:lnTo>
                  <a:pt x="2467640" y="2526328"/>
                </a:lnTo>
                <a:lnTo>
                  <a:pt x="2464328" y="2573112"/>
                </a:lnTo>
                <a:lnTo>
                  <a:pt x="2460090" y="2619645"/>
                </a:lnTo>
                <a:lnTo>
                  <a:pt x="2454935" y="2665918"/>
                </a:lnTo>
                <a:lnTo>
                  <a:pt x="2448872" y="2711922"/>
                </a:lnTo>
                <a:lnTo>
                  <a:pt x="2441909" y="2757649"/>
                </a:lnTo>
                <a:lnTo>
                  <a:pt x="2434055" y="2803090"/>
                </a:lnTo>
                <a:lnTo>
                  <a:pt x="2425319" y="2848237"/>
                </a:lnTo>
                <a:lnTo>
                  <a:pt x="2415711" y="2893081"/>
                </a:lnTo>
                <a:lnTo>
                  <a:pt x="2405238" y="2937613"/>
                </a:lnTo>
                <a:lnTo>
                  <a:pt x="2393910" y="2981824"/>
                </a:lnTo>
                <a:lnTo>
                  <a:pt x="2381736" y="3025707"/>
                </a:lnTo>
                <a:lnTo>
                  <a:pt x="2368725" y="3069253"/>
                </a:lnTo>
                <a:lnTo>
                  <a:pt x="2354884" y="3112453"/>
                </a:lnTo>
                <a:lnTo>
                  <a:pt x="2340225" y="3155298"/>
                </a:lnTo>
                <a:lnTo>
                  <a:pt x="2324754" y="3197780"/>
                </a:lnTo>
                <a:lnTo>
                  <a:pt x="2308481" y="3239891"/>
                </a:lnTo>
                <a:lnTo>
                  <a:pt x="2291416" y="3281621"/>
                </a:lnTo>
                <a:lnTo>
                  <a:pt x="2273566" y="3322962"/>
                </a:lnTo>
                <a:lnTo>
                  <a:pt x="2254941" y="3363906"/>
                </a:lnTo>
                <a:lnTo>
                  <a:pt x="2235550" y="3404443"/>
                </a:lnTo>
                <a:lnTo>
                  <a:pt x="2215401" y="3444566"/>
                </a:lnTo>
                <a:lnTo>
                  <a:pt x="2194504" y="3484266"/>
                </a:lnTo>
                <a:lnTo>
                  <a:pt x="2172866" y="3523534"/>
                </a:lnTo>
                <a:lnTo>
                  <a:pt x="2150498" y="3562362"/>
                </a:lnTo>
                <a:lnTo>
                  <a:pt x="2127408" y="3600741"/>
                </a:lnTo>
                <a:lnTo>
                  <a:pt x="2103605" y="3638662"/>
                </a:lnTo>
                <a:lnTo>
                  <a:pt x="2079098" y="3676117"/>
                </a:lnTo>
                <a:lnTo>
                  <a:pt x="2053895" y="3713097"/>
                </a:lnTo>
                <a:lnTo>
                  <a:pt x="2028006" y="3749594"/>
                </a:lnTo>
                <a:lnTo>
                  <a:pt x="2001439" y="3785599"/>
                </a:lnTo>
                <a:lnTo>
                  <a:pt x="1974204" y="3821104"/>
                </a:lnTo>
                <a:lnTo>
                  <a:pt x="1946308" y="3856099"/>
                </a:lnTo>
                <a:lnTo>
                  <a:pt x="1917762" y="3890577"/>
                </a:lnTo>
                <a:lnTo>
                  <a:pt x="1888574" y="3924529"/>
                </a:lnTo>
                <a:lnTo>
                  <a:pt x="1858753" y="3957946"/>
                </a:lnTo>
                <a:lnTo>
                  <a:pt x="1828307" y="3990819"/>
                </a:lnTo>
                <a:lnTo>
                  <a:pt x="1797246" y="4023140"/>
                </a:lnTo>
                <a:lnTo>
                  <a:pt x="1765578" y="4054901"/>
                </a:lnTo>
                <a:lnTo>
                  <a:pt x="1733313" y="4086093"/>
                </a:lnTo>
                <a:lnTo>
                  <a:pt x="1700459" y="4116707"/>
                </a:lnTo>
                <a:lnTo>
                  <a:pt x="1667025" y="4146734"/>
                </a:lnTo>
                <a:lnTo>
                  <a:pt x="1633020" y="4176167"/>
                </a:lnTo>
                <a:lnTo>
                  <a:pt x="1598453" y="4204996"/>
                </a:lnTo>
                <a:lnTo>
                  <a:pt x="1563333" y="4233213"/>
                </a:lnTo>
                <a:lnTo>
                  <a:pt x="1527668" y="4260809"/>
                </a:lnTo>
                <a:lnTo>
                  <a:pt x="1491468" y="4287776"/>
                </a:lnTo>
                <a:lnTo>
                  <a:pt x="1454741" y="4314105"/>
                </a:lnTo>
                <a:lnTo>
                  <a:pt x="1417497" y="4339788"/>
                </a:lnTo>
                <a:lnTo>
                  <a:pt x="1379743" y="4364816"/>
                </a:lnTo>
                <a:lnTo>
                  <a:pt x="1341490" y="4389180"/>
                </a:lnTo>
                <a:lnTo>
                  <a:pt x="1302746" y="4412872"/>
                </a:lnTo>
                <a:lnTo>
                  <a:pt x="1263519" y="4435883"/>
                </a:lnTo>
                <a:lnTo>
                  <a:pt x="1223819" y="4458204"/>
                </a:lnTo>
                <a:lnTo>
                  <a:pt x="1183655" y="4479828"/>
                </a:lnTo>
                <a:lnTo>
                  <a:pt x="1143035" y="4500745"/>
                </a:lnTo>
                <a:lnTo>
                  <a:pt x="1101969" y="4520948"/>
                </a:lnTo>
                <a:lnTo>
                  <a:pt x="1060464" y="4540426"/>
                </a:lnTo>
                <a:lnTo>
                  <a:pt x="1018531" y="4559172"/>
                </a:lnTo>
                <a:lnTo>
                  <a:pt x="976178" y="4577177"/>
                </a:lnTo>
                <a:lnTo>
                  <a:pt x="933413" y="4594433"/>
                </a:lnTo>
                <a:lnTo>
                  <a:pt x="890247" y="4610931"/>
                </a:lnTo>
                <a:lnTo>
                  <a:pt x="846687" y="4626662"/>
                </a:lnTo>
                <a:lnTo>
                  <a:pt x="802742" y="4641618"/>
                </a:lnTo>
                <a:lnTo>
                  <a:pt x="758422" y="4655790"/>
                </a:lnTo>
                <a:lnTo>
                  <a:pt x="713735" y="4669169"/>
                </a:lnTo>
                <a:lnTo>
                  <a:pt x="668690" y="4681748"/>
                </a:lnTo>
                <a:lnTo>
                  <a:pt x="623296" y="4693517"/>
                </a:lnTo>
                <a:lnTo>
                  <a:pt x="577563" y="4704468"/>
                </a:lnTo>
                <a:lnTo>
                  <a:pt x="531497" y="4714592"/>
                </a:lnTo>
                <a:lnTo>
                  <a:pt x="485110" y="4723881"/>
                </a:lnTo>
                <a:lnTo>
                  <a:pt x="438409" y="4732326"/>
                </a:lnTo>
                <a:lnTo>
                  <a:pt x="391404" y="4739919"/>
                </a:lnTo>
                <a:lnTo>
                  <a:pt x="344102" y="4746650"/>
                </a:lnTo>
                <a:lnTo>
                  <a:pt x="296514" y="4752512"/>
                </a:lnTo>
                <a:lnTo>
                  <a:pt x="248648" y="4757495"/>
                </a:lnTo>
                <a:lnTo>
                  <a:pt x="200513" y="4761592"/>
                </a:lnTo>
                <a:lnTo>
                  <a:pt x="152118" y="4764793"/>
                </a:lnTo>
                <a:lnTo>
                  <a:pt x="103472" y="4767090"/>
                </a:lnTo>
                <a:lnTo>
                  <a:pt x="54583" y="4768475"/>
                </a:lnTo>
                <a:lnTo>
                  <a:pt x="5460" y="4768938"/>
                </a:lnTo>
                <a:lnTo>
                  <a:pt x="3682" y="4768938"/>
                </a:lnTo>
                <a:lnTo>
                  <a:pt x="1777" y="4768938"/>
                </a:lnTo>
                <a:lnTo>
                  <a:pt x="0" y="4768938"/>
                </a:lnTo>
              </a:path>
            </a:pathLst>
          </a:custGeom>
          <a:noFill/>
          <a:ln w="19050">
            <a:solidFill>
              <a:srgbClr val="EC771A"/>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4168" name="object 24">
            <a:extLst>
              <a:ext uri="{FF2B5EF4-FFF2-40B4-BE49-F238E27FC236}">
                <a16:creationId xmlns:a16="http://schemas.microsoft.com/office/drawing/2014/main" id="{ADC712EE-3252-495E-A0BD-C4831CAE7591}"/>
              </a:ext>
            </a:extLst>
          </p:cNvPr>
          <p:cNvSpPr>
            <a:spLocks/>
          </p:cNvSpPr>
          <p:nvPr/>
        </p:nvSpPr>
        <p:spPr bwMode="auto">
          <a:xfrm>
            <a:off x="7034213" y="2119313"/>
            <a:ext cx="2820987" cy="311150"/>
          </a:xfrm>
          <a:custGeom>
            <a:avLst/>
            <a:gdLst>
              <a:gd name="T0" fmla="*/ 2805212 w 2820034"/>
              <a:gd name="T1" fmla="*/ 38100 h 311150"/>
              <a:gd name="T2" fmla="*/ 2805212 w 2820034"/>
              <a:gd name="T3" fmla="*/ 310769 h 311150"/>
              <a:gd name="T4" fmla="*/ 2824294 w 2820034"/>
              <a:gd name="T5" fmla="*/ 310769 h 311150"/>
              <a:gd name="T6" fmla="*/ 2824294 w 2820034"/>
              <a:gd name="T7" fmla="*/ 47625 h 311150"/>
              <a:gd name="T8" fmla="*/ 2814754 w 2820034"/>
              <a:gd name="T9" fmla="*/ 47625 h 311150"/>
              <a:gd name="T10" fmla="*/ 2805212 w 2820034"/>
              <a:gd name="T11" fmla="*/ 38100 h 311150"/>
              <a:gd name="T12" fmla="*/ 76330 w 2820034"/>
              <a:gd name="T13" fmla="*/ 0 h 311150"/>
              <a:gd name="T14" fmla="*/ 0 w 2820034"/>
              <a:gd name="T15" fmla="*/ 38100 h 311150"/>
              <a:gd name="T16" fmla="*/ 76330 w 2820034"/>
              <a:gd name="T17" fmla="*/ 76200 h 311150"/>
              <a:gd name="T18" fmla="*/ 76330 w 2820034"/>
              <a:gd name="T19" fmla="*/ 47625 h 311150"/>
              <a:gd name="T20" fmla="*/ 63605 w 2820034"/>
              <a:gd name="T21" fmla="*/ 47625 h 311150"/>
              <a:gd name="T22" fmla="*/ 63605 w 2820034"/>
              <a:gd name="T23" fmla="*/ 28575 h 311150"/>
              <a:gd name="T24" fmla="*/ 76330 w 2820034"/>
              <a:gd name="T25" fmla="*/ 28575 h 311150"/>
              <a:gd name="T26" fmla="*/ 76330 w 2820034"/>
              <a:gd name="T27" fmla="*/ 0 h 311150"/>
              <a:gd name="T28" fmla="*/ 76330 w 2820034"/>
              <a:gd name="T29" fmla="*/ 28575 h 311150"/>
              <a:gd name="T30" fmla="*/ 63605 w 2820034"/>
              <a:gd name="T31" fmla="*/ 28575 h 311150"/>
              <a:gd name="T32" fmla="*/ 63605 w 2820034"/>
              <a:gd name="T33" fmla="*/ 47625 h 311150"/>
              <a:gd name="T34" fmla="*/ 76330 w 2820034"/>
              <a:gd name="T35" fmla="*/ 47625 h 311150"/>
              <a:gd name="T36" fmla="*/ 76330 w 2820034"/>
              <a:gd name="T37" fmla="*/ 28575 h 311150"/>
              <a:gd name="T38" fmla="*/ 2819969 w 2820034"/>
              <a:gd name="T39" fmla="*/ 28575 h 311150"/>
              <a:gd name="T40" fmla="*/ 76330 w 2820034"/>
              <a:gd name="T41" fmla="*/ 28575 h 311150"/>
              <a:gd name="T42" fmla="*/ 76330 w 2820034"/>
              <a:gd name="T43" fmla="*/ 47625 h 311150"/>
              <a:gd name="T44" fmla="*/ 2805212 w 2820034"/>
              <a:gd name="T45" fmla="*/ 47625 h 311150"/>
              <a:gd name="T46" fmla="*/ 2805212 w 2820034"/>
              <a:gd name="T47" fmla="*/ 38100 h 311150"/>
              <a:gd name="T48" fmla="*/ 2824294 w 2820034"/>
              <a:gd name="T49" fmla="*/ 38100 h 311150"/>
              <a:gd name="T50" fmla="*/ 2824294 w 2820034"/>
              <a:gd name="T51" fmla="*/ 32893 h 311150"/>
              <a:gd name="T52" fmla="*/ 2819969 w 2820034"/>
              <a:gd name="T53" fmla="*/ 28575 h 311150"/>
              <a:gd name="T54" fmla="*/ 2824294 w 2820034"/>
              <a:gd name="T55" fmla="*/ 38100 h 311150"/>
              <a:gd name="T56" fmla="*/ 2805212 w 2820034"/>
              <a:gd name="T57" fmla="*/ 38100 h 311150"/>
              <a:gd name="T58" fmla="*/ 2814754 w 2820034"/>
              <a:gd name="T59" fmla="*/ 47625 h 311150"/>
              <a:gd name="T60" fmla="*/ 2824294 w 2820034"/>
              <a:gd name="T61" fmla="*/ 47625 h 311150"/>
              <a:gd name="T62" fmla="*/ 2824294 w 2820034"/>
              <a:gd name="T63" fmla="*/ 38100 h 31115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820034" h="311150">
                <a:moveTo>
                  <a:pt x="2800477" y="38100"/>
                </a:moveTo>
                <a:lnTo>
                  <a:pt x="2800477" y="310769"/>
                </a:lnTo>
                <a:lnTo>
                  <a:pt x="2819527" y="310769"/>
                </a:lnTo>
                <a:lnTo>
                  <a:pt x="2819527" y="47625"/>
                </a:lnTo>
                <a:lnTo>
                  <a:pt x="2810002" y="47625"/>
                </a:lnTo>
                <a:lnTo>
                  <a:pt x="2800477" y="38100"/>
                </a:lnTo>
                <a:close/>
              </a:path>
              <a:path w="2820034" h="311150">
                <a:moveTo>
                  <a:pt x="76200" y="0"/>
                </a:moveTo>
                <a:lnTo>
                  <a:pt x="0" y="38100"/>
                </a:lnTo>
                <a:lnTo>
                  <a:pt x="76200" y="76200"/>
                </a:lnTo>
                <a:lnTo>
                  <a:pt x="76200" y="47625"/>
                </a:lnTo>
                <a:lnTo>
                  <a:pt x="63500" y="47625"/>
                </a:lnTo>
                <a:lnTo>
                  <a:pt x="63500" y="28575"/>
                </a:lnTo>
                <a:lnTo>
                  <a:pt x="76200" y="28575"/>
                </a:lnTo>
                <a:lnTo>
                  <a:pt x="76200" y="0"/>
                </a:lnTo>
                <a:close/>
              </a:path>
              <a:path w="2820034" h="311150">
                <a:moveTo>
                  <a:pt x="76200" y="28575"/>
                </a:moveTo>
                <a:lnTo>
                  <a:pt x="63500" y="28575"/>
                </a:lnTo>
                <a:lnTo>
                  <a:pt x="63500" y="47625"/>
                </a:lnTo>
                <a:lnTo>
                  <a:pt x="76200" y="47625"/>
                </a:lnTo>
                <a:lnTo>
                  <a:pt x="76200" y="28575"/>
                </a:lnTo>
                <a:close/>
              </a:path>
              <a:path w="2820034" h="311150">
                <a:moveTo>
                  <a:pt x="2815209" y="28575"/>
                </a:moveTo>
                <a:lnTo>
                  <a:pt x="76200" y="28575"/>
                </a:lnTo>
                <a:lnTo>
                  <a:pt x="76200" y="47625"/>
                </a:lnTo>
                <a:lnTo>
                  <a:pt x="2800477" y="47625"/>
                </a:lnTo>
                <a:lnTo>
                  <a:pt x="2800477" y="38100"/>
                </a:lnTo>
                <a:lnTo>
                  <a:pt x="2819527" y="38100"/>
                </a:lnTo>
                <a:lnTo>
                  <a:pt x="2819527" y="32893"/>
                </a:lnTo>
                <a:lnTo>
                  <a:pt x="2815209" y="28575"/>
                </a:lnTo>
                <a:close/>
              </a:path>
              <a:path w="2820034" h="311150">
                <a:moveTo>
                  <a:pt x="2819527" y="38100"/>
                </a:moveTo>
                <a:lnTo>
                  <a:pt x="2800477" y="38100"/>
                </a:lnTo>
                <a:lnTo>
                  <a:pt x="2810002" y="47625"/>
                </a:lnTo>
                <a:lnTo>
                  <a:pt x="2819527" y="47625"/>
                </a:lnTo>
                <a:lnTo>
                  <a:pt x="2819527" y="38100"/>
                </a:lnTo>
                <a:close/>
              </a:path>
            </a:pathLst>
          </a:custGeom>
          <a:solidFill>
            <a:srgbClr val="E6AE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4169" name="object 25">
            <a:extLst>
              <a:ext uri="{FF2B5EF4-FFF2-40B4-BE49-F238E27FC236}">
                <a16:creationId xmlns:a16="http://schemas.microsoft.com/office/drawing/2014/main" id="{9BD6C578-0F0D-49CF-821A-FAF2978799C3}"/>
              </a:ext>
            </a:extLst>
          </p:cNvPr>
          <p:cNvSpPr>
            <a:spLocks noChangeArrowheads="1"/>
          </p:cNvSpPr>
          <p:nvPr/>
        </p:nvSpPr>
        <p:spPr bwMode="auto">
          <a:xfrm>
            <a:off x="9009063" y="1908175"/>
            <a:ext cx="2381250" cy="2582863"/>
          </a:xfrm>
          <a:prstGeom prst="rect">
            <a:avLst/>
          </a:prstGeom>
          <a:blipFill dpi="0" rotWithShape="1">
            <a:blip r:embed="rId1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34170" name="object 26">
            <a:extLst>
              <a:ext uri="{FF2B5EF4-FFF2-40B4-BE49-F238E27FC236}">
                <a16:creationId xmlns:a16="http://schemas.microsoft.com/office/drawing/2014/main" id="{C79424E3-37B8-4CFA-949B-CF7F3C2CA095}"/>
              </a:ext>
            </a:extLst>
          </p:cNvPr>
          <p:cNvSpPr>
            <a:spLocks/>
          </p:cNvSpPr>
          <p:nvPr/>
        </p:nvSpPr>
        <p:spPr bwMode="auto">
          <a:xfrm>
            <a:off x="9840913" y="2341563"/>
            <a:ext cx="1144587" cy="1333500"/>
          </a:xfrm>
          <a:custGeom>
            <a:avLst/>
            <a:gdLst>
              <a:gd name="T0" fmla="*/ 0 w 1145540"/>
              <a:gd name="T1" fmla="*/ 0 h 1332864"/>
              <a:gd name="T2" fmla="*/ 60340 w 1145540"/>
              <a:gd name="T3" fmla="*/ 1847 h 1332864"/>
              <a:gd name="T4" fmla="*/ 119800 w 1145540"/>
              <a:gd name="T5" fmla="*/ 5404 h 1332864"/>
              <a:gd name="T6" fmla="*/ 178311 w 1145540"/>
              <a:gd name="T7" fmla="*/ 10621 h 1332864"/>
              <a:gd name="T8" fmla="*/ 235803 w 1145540"/>
              <a:gd name="T9" fmla="*/ 17461 h 1332864"/>
              <a:gd name="T10" fmla="*/ 292200 w 1145540"/>
              <a:gd name="T11" fmla="*/ 25879 h 1332864"/>
              <a:gd name="T12" fmla="*/ 347433 w 1145540"/>
              <a:gd name="T13" fmla="*/ 35833 h 1332864"/>
              <a:gd name="T14" fmla="*/ 401430 w 1145540"/>
              <a:gd name="T15" fmla="*/ 47279 h 1332864"/>
              <a:gd name="T16" fmla="*/ 454120 w 1145540"/>
              <a:gd name="T17" fmla="*/ 60170 h 1332864"/>
              <a:gd name="T18" fmla="*/ 505428 w 1145540"/>
              <a:gd name="T19" fmla="*/ 74462 h 1332864"/>
              <a:gd name="T20" fmla="*/ 555288 w 1145540"/>
              <a:gd name="T21" fmla="*/ 90119 h 1332864"/>
              <a:gd name="T22" fmla="*/ 603623 w 1145540"/>
              <a:gd name="T23" fmla="*/ 107092 h 1332864"/>
              <a:gd name="T24" fmla="*/ 650365 w 1145540"/>
              <a:gd name="T25" fmla="*/ 125340 h 1332864"/>
              <a:gd name="T26" fmla="*/ 695440 w 1145540"/>
              <a:gd name="T27" fmla="*/ 144815 h 1332864"/>
              <a:gd name="T28" fmla="*/ 738777 w 1145540"/>
              <a:gd name="T29" fmla="*/ 165480 h 1332864"/>
              <a:gd name="T30" fmla="*/ 780306 w 1145540"/>
              <a:gd name="T31" fmla="*/ 187285 h 1332864"/>
              <a:gd name="T32" fmla="*/ 819953 w 1145540"/>
              <a:gd name="T33" fmla="*/ 210192 h 1332864"/>
              <a:gd name="T34" fmla="*/ 857648 w 1145540"/>
              <a:gd name="T35" fmla="*/ 234158 h 1332864"/>
              <a:gd name="T36" fmla="*/ 893318 w 1145540"/>
              <a:gd name="T37" fmla="*/ 259133 h 1332864"/>
              <a:gd name="T38" fmla="*/ 926892 w 1145540"/>
              <a:gd name="T39" fmla="*/ 285081 h 1332864"/>
              <a:gd name="T40" fmla="*/ 958298 w 1145540"/>
              <a:gd name="T41" fmla="*/ 311954 h 1332864"/>
              <a:gd name="T42" fmla="*/ 987466 w 1145540"/>
              <a:gd name="T43" fmla="*/ 339710 h 1332864"/>
              <a:gd name="T44" fmla="*/ 1014322 w 1145540"/>
              <a:gd name="T45" fmla="*/ 368304 h 1332864"/>
              <a:gd name="T46" fmla="*/ 1038796 w 1145540"/>
              <a:gd name="T47" fmla="*/ 397696 h 1332864"/>
              <a:gd name="T48" fmla="*/ 1080311 w 1145540"/>
              <a:gd name="T49" fmla="*/ 458693 h 1332864"/>
              <a:gd name="T50" fmla="*/ 1111434 w 1145540"/>
              <a:gd name="T51" fmla="*/ 522354 h 1332864"/>
              <a:gd name="T52" fmla="*/ 1131593 w 1145540"/>
              <a:gd name="T53" fmla="*/ 588328 h 1332864"/>
              <a:gd name="T54" fmla="*/ 1140217 w 1145540"/>
              <a:gd name="T55" fmla="*/ 656273 h 1332864"/>
              <a:gd name="T56" fmla="*/ 1140023 w 1145540"/>
              <a:gd name="T57" fmla="*/ 690874 h 1332864"/>
              <a:gd name="T58" fmla="*/ 1130013 w 1145540"/>
              <a:gd name="T59" fmla="*/ 761746 h 1332864"/>
              <a:gd name="T60" fmla="*/ 1107480 w 1145540"/>
              <a:gd name="T61" fmla="*/ 830490 h 1332864"/>
              <a:gd name="T62" fmla="*/ 1073054 w 1145540"/>
              <a:gd name="T63" fmla="*/ 896696 h 1332864"/>
              <a:gd name="T64" fmla="*/ 1051577 w 1145540"/>
              <a:gd name="T65" fmla="*/ 928721 h 1332864"/>
              <a:gd name="T66" fmla="*/ 1027362 w 1145540"/>
              <a:gd name="T67" fmla="*/ 959956 h 1332864"/>
              <a:gd name="T68" fmla="*/ 1000487 w 1145540"/>
              <a:gd name="T69" fmla="*/ 990353 h 1332864"/>
              <a:gd name="T70" fmla="*/ 971031 w 1145540"/>
              <a:gd name="T71" fmla="*/ 1019859 h 1332864"/>
              <a:gd name="T72" fmla="*/ 939072 w 1145540"/>
              <a:gd name="T73" fmla="*/ 1048425 h 1332864"/>
              <a:gd name="T74" fmla="*/ 904689 w 1145540"/>
              <a:gd name="T75" fmla="*/ 1075997 h 1332864"/>
              <a:gd name="T76" fmla="*/ 867961 w 1145540"/>
              <a:gd name="T77" fmla="*/ 1102527 h 1332864"/>
              <a:gd name="T78" fmla="*/ 828965 w 1145540"/>
              <a:gd name="T79" fmla="*/ 1127960 h 1332864"/>
              <a:gd name="T80" fmla="*/ 787780 w 1145540"/>
              <a:gd name="T81" fmla="*/ 1152248 h 1332864"/>
              <a:gd name="T82" fmla="*/ 744485 w 1145540"/>
              <a:gd name="T83" fmla="*/ 1175338 h 1332864"/>
              <a:gd name="T84" fmla="*/ 699157 w 1145540"/>
              <a:gd name="T85" fmla="*/ 1197179 h 1332864"/>
              <a:gd name="T86" fmla="*/ 651876 w 1145540"/>
              <a:gd name="T87" fmla="*/ 1217722 h 1332864"/>
              <a:gd name="T88" fmla="*/ 602720 w 1145540"/>
              <a:gd name="T89" fmla="*/ 1236913 h 1332864"/>
              <a:gd name="T90" fmla="*/ 551768 w 1145540"/>
              <a:gd name="T91" fmla="*/ 1254701 h 1332864"/>
              <a:gd name="T92" fmla="*/ 499097 w 1145540"/>
              <a:gd name="T93" fmla="*/ 1271037 h 1332864"/>
              <a:gd name="T94" fmla="*/ 444788 w 1145540"/>
              <a:gd name="T95" fmla="*/ 1285868 h 1332864"/>
              <a:gd name="T96" fmla="*/ 388916 w 1145540"/>
              <a:gd name="T97" fmla="*/ 1299144 h 1332864"/>
              <a:gd name="T98" fmla="*/ 331562 w 1145540"/>
              <a:gd name="T99" fmla="*/ 1310813 h 1332864"/>
              <a:gd name="T100" fmla="*/ 272803 w 1145540"/>
              <a:gd name="T101" fmla="*/ 1320823 h 1332864"/>
              <a:gd name="T102" fmla="*/ 212719 w 1145540"/>
              <a:gd name="T103" fmla="*/ 1329125 h 1332864"/>
              <a:gd name="T104" fmla="*/ 151388 w 1145540"/>
              <a:gd name="T105" fmla="*/ 1335665 h 133286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145540" h="1332864">
                <a:moveTo>
                  <a:pt x="0" y="0"/>
                </a:moveTo>
                <a:lnTo>
                  <a:pt x="60590" y="1842"/>
                </a:lnTo>
                <a:lnTo>
                  <a:pt x="120300" y="5389"/>
                </a:lnTo>
                <a:lnTo>
                  <a:pt x="179055" y="10596"/>
                </a:lnTo>
                <a:lnTo>
                  <a:pt x="236786" y="17421"/>
                </a:lnTo>
                <a:lnTo>
                  <a:pt x="293418" y="25819"/>
                </a:lnTo>
                <a:lnTo>
                  <a:pt x="348882" y="35748"/>
                </a:lnTo>
                <a:lnTo>
                  <a:pt x="403104" y="47164"/>
                </a:lnTo>
                <a:lnTo>
                  <a:pt x="456013" y="60025"/>
                </a:lnTo>
                <a:lnTo>
                  <a:pt x="507536" y="74286"/>
                </a:lnTo>
                <a:lnTo>
                  <a:pt x="557603" y="89904"/>
                </a:lnTo>
                <a:lnTo>
                  <a:pt x="606140" y="106837"/>
                </a:lnTo>
                <a:lnTo>
                  <a:pt x="653077" y="125040"/>
                </a:lnTo>
                <a:lnTo>
                  <a:pt x="698340" y="144470"/>
                </a:lnTo>
                <a:lnTo>
                  <a:pt x="741858" y="165085"/>
                </a:lnTo>
                <a:lnTo>
                  <a:pt x="783560" y="186840"/>
                </a:lnTo>
                <a:lnTo>
                  <a:pt x="823372" y="209692"/>
                </a:lnTo>
                <a:lnTo>
                  <a:pt x="861224" y="233599"/>
                </a:lnTo>
                <a:lnTo>
                  <a:pt x="897043" y="258516"/>
                </a:lnTo>
                <a:lnTo>
                  <a:pt x="930757" y="284401"/>
                </a:lnTo>
                <a:lnTo>
                  <a:pt x="962295" y="311210"/>
                </a:lnTo>
                <a:lnTo>
                  <a:pt x="991584" y="338900"/>
                </a:lnTo>
                <a:lnTo>
                  <a:pt x="1018552" y="367427"/>
                </a:lnTo>
                <a:lnTo>
                  <a:pt x="1043128" y="396749"/>
                </a:lnTo>
                <a:lnTo>
                  <a:pt x="1084815" y="457600"/>
                </a:lnTo>
                <a:lnTo>
                  <a:pt x="1116068" y="521109"/>
                </a:lnTo>
                <a:lnTo>
                  <a:pt x="1136312" y="586927"/>
                </a:lnTo>
                <a:lnTo>
                  <a:pt x="1144972" y="654709"/>
                </a:lnTo>
                <a:lnTo>
                  <a:pt x="1144777" y="689228"/>
                </a:lnTo>
                <a:lnTo>
                  <a:pt x="1134725" y="759931"/>
                </a:lnTo>
                <a:lnTo>
                  <a:pt x="1112098" y="828511"/>
                </a:lnTo>
                <a:lnTo>
                  <a:pt x="1077528" y="894560"/>
                </a:lnTo>
                <a:lnTo>
                  <a:pt x="1055962" y="926508"/>
                </a:lnTo>
                <a:lnTo>
                  <a:pt x="1031646" y="957669"/>
                </a:lnTo>
                <a:lnTo>
                  <a:pt x="1004659" y="987994"/>
                </a:lnTo>
                <a:lnTo>
                  <a:pt x="975080" y="1017430"/>
                </a:lnTo>
                <a:lnTo>
                  <a:pt x="942988" y="1045927"/>
                </a:lnTo>
                <a:lnTo>
                  <a:pt x="908462" y="1073434"/>
                </a:lnTo>
                <a:lnTo>
                  <a:pt x="871580" y="1099900"/>
                </a:lnTo>
                <a:lnTo>
                  <a:pt x="832422" y="1125273"/>
                </a:lnTo>
                <a:lnTo>
                  <a:pt x="791065" y="1149502"/>
                </a:lnTo>
                <a:lnTo>
                  <a:pt x="747589" y="1172538"/>
                </a:lnTo>
                <a:lnTo>
                  <a:pt x="702073" y="1194327"/>
                </a:lnTo>
                <a:lnTo>
                  <a:pt x="654595" y="1214820"/>
                </a:lnTo>
                <a:lnTo>
                  <a:pt x="605234" y="1233966"/>
                </a:lnTo>
                <a:lnTo>
                  <a:pt x="554069" y="1251712"/>
                </a:lnTo>
                <a:lnTo>
                  <a:pt x="501179" y="1268009"/>
                </a:lnTo>
                <a:lnTo>
                  <a:pt x="446643" y="1282805"/>
                </a:lnTo>
                <a:lnTo>
                  <a:pt x="390538" y="1296049"/>
                </a:lnTo>
                <a:lnTo>
                  <a:pt x="332945" y="1307690"/>
                </a:lnTo>
                <a:lnTo>
                  <a:pt x="273941" y="1317676"/>
                </a:lnTo>
                <a:lnTo>
                  <a:pt x="213606" y="1325958"/>
                </a:lnTo>
                <a:lnTo>
                  <a:pt x="152018" y="1332483"/>
                </a:lnTo>
              </a:path>
            </a:pathLst>
          </a:custGeom>
          <a:noFill/>
          <a:ln w="28575">
            <a:solidFill>
              <a:srgbClr val="E6AE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4171" name="object 27">
            <a:extLst>
              <a:ext uri="{FF2B5EF4-FFF2-40B4-BE49-F238E27FC236}">
                <a16:creationId xmlns:a16="http://schemas.microsoft.com/office/drawing/2014/main" id="{0EFDE520-D268-4CE4-B184-F9182B6A9376}"/>
              </a:ext>
            </a:extLst>
          </p:cNvPr>
          <p:cNvSpPr>
            <a:spLocks/>
          </p:cNvSpPr>
          <p:nvPr/>
        </p:nvSpPr>
        <p:spPr bwMode="auto">
          <a:xfrm>
            <a:off x="8845550" y="2430463"/>
            <a:ext cx="1997075" cy="1141412"/>
          </a:xfrm>
          <a:custGeom>
            <a:avLst/>
            <a:gdLst>
              <a:gd name="T0" fmla="*/ 937650 w 1997075"/>
              <a:gd name="T1" fmla="*/ 1041 h 1141729"/>
              <a:gd name="T2" fmla="*/ 818999 w 1997075"/>
              <a:gd name="T3" fmla="*/ 9180 h 1141729"/>
              <a:gd name="T4" fmla="*/ 705037 w 1997075"/>
              <a:gd name="T5" fmla="*/ 25010 h 1141729"/>
              <a:gd name="T6" fmla="*/ 596602 w 1997075"/>
              <a:gd name="T7" fmla="*/ 48049 h 1141729"/>
              <a:gd name="T8" fmla="*/ 494528 w 1997075"/>
              <a:gd name="T9" fmla="*/ 77816 h 1141729"/>
              <a:gd name="T10" fmla="*/ 399651 w 1997075"/>
              <a:gd name="T11" fmla="*/ 113842 h 1141729"/>
              <a:gd name="T12" fmla="*/ 312807 w 1997075"/>
              <a:gd name="T13" fmla="*/ 155650 h 1141729"/>
              <a:gd name="T14" fmla="*/ 234831 w 1997075"/>
              <a:gd name="T15" fmla="*/ 202758 h 1141729"/>
              <a:gd name="T16" fmla="*/ 166558 w 1997075"/>
              <a:gd name="T17" fmla="*/ 254690 h 1141729"/>
              <a:gd name="T18" fmla="*/ 108825 w 1997075"/>
              <a:gd name="T19" fmla="*/ 310976 h 1141729"/>
              <a:gd name="T20" fmla="*/ 43815 w 1997075"/>
              <a:gd name="T21" fmla="*/ 402512 h 1141729"/>
              <a:gd name="T22" fmla="*/ 1822 w 1997075"/>
              <a:gd name="T23" fmla="*/ 535338 h 1141729"/>
              <a:gd name="T24" fmla="*/ 1822 w 1997075"/>
              <a:gd name="T25" fmla="*/ 604793 h 1141729"/>
              <a:gd name="T26" fmla="*/ 43815 w 1997075"/>
              <a:gd name="T27" fmla="*/ 737585 h 1141729"/>
              <a:gd name="T28" fmla="*/ 108825 w 1997075"/>
              <a:gd name="T29" fmla="*/ 829116 h 1141729"/>
              <a:gd name="T30" fmla="*/ 166558 w 1997075"/>
              <a:gd name="T31" fmla="*/ 885398 h 1141729"/>
              <a:gd name="T32" fmla="*/ 234831 w 1997075"/>
              <a:gd name="T33" fmla="*/ 937336 h 1141729"/>
              <a:gd name="T34" fmla="*/ 312807 w 1997075"/>
              <a:gd name="T35" fmla="*/ 984450 h 1141729"/>
              <a:gd name="T36" fmla="*/ 399651 w 1997075"/>
              <a:gd name="T37" fmla="*/ 1026265 h 1141729"/>
              <a:gd name="T38" fmla="*/ 494528 w 1997075"/>
              <a:gd name="T39" fmla="*/ 1062300 h 1141729"/>
              <a:gd name="T40" fmla="*/ 596602 w 1997075"/>
              <a:gd name="T41" fmla="*/ 1092079 h 1141729"/>
              <a:gd name="T42" fmla="*/ 705037 w 1997075"/>
              <a:gd name="T43" fmla="*/ 1115123 h 1141729"/>
              <a:gd name="T44" fmla="*/ 818999 w 1997075"/>
              <a:gd name="T45" fmla="*/ 1130960 h 1141729"/>
              <a:gd name="T46" fmla="*/ 937650 w 1997075"/>
              <a:gd name="T47" fmla="*/ 1139104 h 1141729"/>
              <a:gd name="T48" fmla="*/ 1059297 w 1997075"/>
              <a:gd name="T49" fmla="*/ 1139104 h 1141729"/>
              <a:gd name="T50" fmla="*/ 1177948 w 1997075"/>
              <a:gd name="T51" fmla="*/ 1130960 h 1141729"/>
              <a:gd name="T52" fmla="*/ 1291910 w 1997075"/>
              <a:gd name="T53" fmla="*/ 1115123 h 1141729"/>
              <a:gd name="T54" fmla="*/ 1400345 w 1997075"/>
              <a:gd name="T55" fmla="*/ 1092079 h 1141729"/>
              <a:gd name="T56" fmla="*/ 1502419 w 1997075"/>
              <a:gd name="T57" fmla="*/ 1062300 h 1141729"/>
              <a:gd name="T58" fmla="*/ 1597296 w 1997075"/>
              <a:gd name="T59" fmla="*/ 1026265 h 1141729"/>
              <a:gd name="T60" fmla="*/ 1684140 w 1997075"/>
              <a:gd name="T61" fmla="*/ 984450 h 1141729"/>
              <a:gd name="T62" fmla="*/ 1762116 w 1997075"/>
              <a:gd name="T63" fmla="*/ 937336 h 1141729"/>
              <a:gd name="T64" fmla="*/ 1830389 w 1997075"/>
              <a:gd name="T65" fmla="*/ 885398 h 1141729"/>
              <a:gd name="T66" fmla="*/ 1888122 w 1997075"/>
              <a:gd name="T67" fmla="*/ 829116 h 1141729"/>
              <a:gd name="T68" fmla="*/ 1953132 w 1997075"/>
              <a:gd name="T69" fmla="*/ 737585 h 1141729"/>
              <a:gd name="T70" fmla="*/ 1995125 w 1997075"/>
              <a:gd name="T71" fmla="*/ 604793 h 1141729"/>
              <a:gd name="T72" fmla="*/ 1995125 w 1997075"/>
              <a:gd name="T73" fmla="*/ 535338 h 1141729"/>
              <a:gd name="T74" fmla="*/ 1953132 w 1997075"/>
              <a:gd name="T75" fmla="*/ 402512 h 1141729"/>
              <a:gd name="T76" fmla="*/ 1888122 w 1997075"/>
              <a:gd name="T77" fmla="*/ 310976 h 1141729"/>
              <a:gd name="T78" fmla="*/ 1830389 w 1997075"/>
              <a:gd name="T79" fmla="*/ 254690 h 1141729"/>
              <a:gd name="T80" fmla="*/ 1762116 w 1997075"/>
              <a:gd name="T81" fmla="*/ 202758 h 1141729"/>
              <a:gd name="T82" fmla="*/ 1684140 w 1997075"/>
              <a:gd name="T83" fmla="*/ 155650 h 1141729"/>
              <a:gd name="T84" fmla="*/ 1597296 w 1997075"/>
              <a:gd name="T85" fmla="*/ 113842 h 1141729"/>
              <a:gd name="T86" fmla="*/ 1502419 w 1997075"/>
              <a:gd name="T87" fmla="*/ 77816 h 1141729"/>
              <a:gd name="T88" fmla="*/ 1400345 w 1997075"/>
              <a:gd name="T89" fmla="*/ 48049 h 1141729"/>
              <a:gd name="T90" fmla="*/ 1291910 w 1997075"/>
              <a:gd name="T91" fmla="*/ 25010 h 1141729"/>
              <a:gd name="T92" fmla="*/ 1177948 w 1997075"/>
              <a:gd name="T93" fmla="*/ 9180 h 1141729"/>
              <a:gd name="T94" fmla="*/ 1059297 w 1997075"/>
              <a:gd name="T95" fmla="*/ 1041 h 114172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97075" h="1141729">
                <a:moveTo>
                  <a:pt x="998474" y="0"/>
                </a:moveTo>
                <a:lnTo>
                  <a:pt x="937650" y="1041"/>
                </a:lnTo>
                <a:lnTo>
                  <a:pt x="877790" y="4126"/>
                </a:lnTo>
                <a:lnTo>
                  <a:pt x="818999" y="9195"/>
                </a:lnTo>
                <a:lnTo>
                  <a:pt x="761380" y="16188"/>
                </a:lnTo>
                <a:lnTo>
                  <a:pt x="705037" y="25045"/>
                </a:lnTo>
                <a:lnTo>
                  <a:pt x="650077" y="35707"/>
                </a:lnTo>
                <a:lnTo>
                  <a:pt x="596602" y="48114"/>
                </a:lnTo>
                <a:lnTo>
                  <a:pt x="544718" y="62207"/>
                </a:lnTo>
                <a:lnTo>
                  <a:pt x="494528" y="77926"/>
                </a:lnTo>
                <a:lnTo>
                  <a:pt x="446138" y="95210"/>
                </a:lnTo>
                <a:lnTo>
                  <a:pt x="399651" y="114002"/>
                </a:lnTo>
                <a:lnTo>
                  <a:pt x="355173" y="134240"/>
                </a:lnTo>
                <a:lnTo>
                  <a:pt x="312807" y="155865"/>
                </a:lnTo>
                <a:lnTo>
                  <a:pt x="272658" y="178818"/>
                </a:lnTo>
                <a:lnTo>
                  <a:pt x="234831" y="203038"/>
                </a:lnTo>
                <a:lnTo>
                  <a:pt x="199429" y="228467"/>
                </a:lnTo>
                <a:lnTo>
                  <a:pt x="166558" y="255045"/>
                </a:lnTo>
                <a:lnTo>
                  <a:pt x="136322" y="282711"/>
                </a:lnTo>
                <a:lnTo>
                  <a:pt x="108825" y="311406"/>
                </a:lnTo>
                <a:lnTo>
                  <a:pt x="84172" y="341072"/>
                </a:lnTo>
                <a:lnTo>
                  <a:pt x="43815" y="403072"/>
                </a:lnTo>
                <a:lnTo>
                  <a:pt x="16087" y="468235"/>
                </a:lnTo>
                <a:lnTo>
                  <a:pt x="1822" y="536083"/>
                </a:lnTo>
                <a:lnTo>
                  <a:pt x="0" y="570864"/>
                </a:lnTo>
                <a:lnTo>
                  <a:pt x="1822" y="605633"/>
                </a:lnTo>
                <a:lnTo>
                  <a:pt x="16087" y="673461"/>
                </a:lnTo>
                <a:lnTo>
                  <a:pt x="43815" y="738610"/>
                </a:lnTo>
                <a:lnTo>
                  <a:pt x="84172" y="800603"/>
                </a:lnTo>
                <a:lnTo>
                  <a:pt x="108825" y="830267"/>
                </a:lnTo>
                <a:lnTo>
                  <a:pt x="136322" y="858962"/>
                </a:lnTo>
                <a:lnTo>
                  <a:pt x="166558" y="886628"/>
                </a:lnTo>
                <a:lnTo>
                  <a:pt x="199429" y="913207"/>
                </a:lnTo>
                <a:lnTo>
                  <a:pt x="234831" y="938638"/>
                </a:lnTo>
                <a:lnTo>
                  <a:pt x="272658" y="962862"/>
                </a:lnTo>
                <a:lnTo>
                  <a:pt x="312807" y="985818"/>
                </a:lnTo>
                <a:lnTo>
                  <a:pt x="355173" y="1007447"/>
                </a:lnTo>
                <a:lnTo>
                  <a:pt x="399651" y="1027690"/>
                </a:lnTo>
                <a:lnTo>
                  <a:pt x="446138" y="1046486"/>
                </a:lnTo>
                <a:lnTo>
                  <a:pt x="494528" y="1063775"/>
                </a:lnTo>
                <a:lnTo>
                  <a:pt x="544718" y="1079498"/>
                </a:lnTo>
                <a:lnTo>
                  <a:pt x="596602" y="1093596"/>
                </a:lnTo>
                <a:lnTo>
                  <a:pt x="650077" y="1106007"/>
                </a:lnTo>
                <a:lnTo>
                  <a:pt x="705037" y="1116673"/>
                </a:lnTo>
                <a:lnTo>
                  <a:pt x="761380" y="1125534"/>
                </a:lnTo>
                <a:lnTo>
                  <a:pt x="818999" y="1132530"/>
                </a:lnTo>
                <a:lnTo>
                  <a:pt x="877790" y="1137601"/>
                </a:lnTo>
                <a:lnTo>
                  <a:pt x="937650" y="1140687"/>
                </a:lnTo>
                <a:lnTo>
                  <a:pt x="998474" y="1141729"/>
                </a:lnTo>
                <a:lnTo>
                  <a:pt x="1059297" y="1140687"/>
                </a:lnTo>
                <a:lnTo>
                  <a:pt x="1119157" y="1137601"/>
                </a:lnTo>
                <a:lnTo>
                  <a:pt x="1177948" y="1132530"/>
                </a:lnTo>
                <a:lnTo>
                  <a:pt x="1235567" y="1125534"/>
                </a:lnTo>
                <a:lnTo>
                  <a:pt x="1291910" y="1116673"/>
                </a:lnTo>
                <a:lnTo>
                  <a:pt x="1346870" y="1106007"/>
                </a:lnTo>
                <a:lnTo>
                  <a:pt x="1400345" y="1093596"/>
                </a:lnTo>
                <a:lnTo>
                  <a:pt x="1452229" y="1079498"/>
                </a:lnTo>
                <a:lnTo>
                  <a:pt x="1502419" y="1063775"/>
                </a:lnTo>
                <a:lnTo>
                  <a:pt x="1550809" y="1046486"/>
                </a:lnTo>
                <a:lnTo>
                  <a:pt x="1597296" y="1027690"/>
                </a:lnTo>
                <a:lnTo>
                  <a:pt x="1641774" y="1007447"/>
                </a:lnTo>
                <a:lnTo>
                  <a:pt x="1684140" y="985818"/>
                </a:lnTo>
                <a:lnTo>
                  <a:pt x="1724289" y="962862"/>
                </a:lnTo>
                <a:lnTo>
                  <a:pt x="1762116" y="938638"/>
                </a:lnTo>
                <a:lnTo>
                  <a:pt x="1797518" y="913207"/>
                </a:lnTo>
                <a:lnTo>
                  <a:pt x="1830389" y="886628"/>
                </a:lnTo>
                <a:lnTo>
                  <a:pt x="1860625" y="858962"/>
                </a:lnTo>
                <a:lnTo>
                  <a:pt x="1888122" y="830267"/>
                </a:lnTo>
                <a:lnTo>
                  <a:pt x="1912775" y="800603"/>
                </a:lnTo>
                <a:lnTo>
                  <a:pt x="1953132" y="738610"/>
                </a:lnTo>
                <a:lnTo>
                  <a:pt x="1980860" y="673461"/>
                </a:lnTo>
                <a:lnTo>
                  <a:pt x="1995125" y="605633"/>
                </a:lnTo>
                <a:lnTo>
                  <a:pt x="1996948" y="570864"/>
                </a:lnTo>
                <a:lnTo>
                  <a:pt x="1995125" y="536083"/>
                </a:lnTo>
                <a:lnTo>
                  <a:pt x="1980860" y="468235"/>
                </a:lnTo>
                <a:lnTo>
                  <a:pt x="1953132" y="403072"/>
                </a:lnTo>
                <a:lnTo>
                  <a:pt x="1912775" y="341072"/>
                </a:lnTo>
                <a:lnTo>
                  <a:pt x="1888122" y="311406"/>
                </a:lnTo>
                <a:lnTo>
                  <a:pt x="1860625" y="282711"/>
                </a:lnTo>
                <a:lnTo>
                  <a:pt x="1830389" y="255045"/>
                </a:lnTo>
                <a:lnTo>
                  <a:pt x="1797518" y="228467"/>
                </a:lnTo>
                <a:lnTo>
                  <a:pt x="1762116" y="203038"/>
                </a:lnTo>
                <a:lnTo>
                  <a:pt x="1724289" y="178818"/>
                </a:lnTo>
                <a:lnTo>
                  <a:pt x="1684140" y="155865"/>
                </a:lnTo>
                <a:lnTo>
                  <a:pt x="1641774" y="134240"/>
                </a:lnTo>
                <a:lnTo>
                  <a:pt x="1597296" y="114002"/>
                </a:lnTo>
                <a:lnTo>
                  <a:pt x="1550809" y="95210"/>
                </a:lnTo>
                <a:lnTo>
                  <a:pt x="1502419" y="77926"/>
                </a:lnTo>
                <a:lnTo>
                  <a:pt x="1452229" y="62207"/>
                </a:lnTo>
                <a:lnTo>
                  <a:pt x="1400345" y="48114"/>
                </a:lnTo>
                <a:lnTo>
                  <a:pt x="1346870" y="35707"/>
                </a:lnTo>
                <a:lnTo>
                  <a:pt x="1291910" y="25045"/>
                </a:lnTo>
                <a:lnTo>
                  <a:pt x="1235567" y="16188"/>
                </a:lnTo>
                <a:lnTo>
                  <a:pt x="1177948" y="9195"/>
                </a:lnTo>
                <a:lnTo>
                  <a:pt x="1119157" y="4126"/>
                </a:lnTo>
                <a:lnTo>
                  <a:pt x="1059297" y="1041"/>
                </a:lnTo>
                <a:lnTo>
                  <a:pt x="998474" y="0"/>
                </a:lnTo>
                <a:close/>
              </a:path>
            </a:pathLst>
          </a:custGeom>
          <a:solidFill>
            <a:srgbClr val="FFC000">
              <a:alpha val="69019"/>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4172" name="object 28">
            <a:extLst>
              <a:ext uri="{FF2B5EF4-FFF2-40B4-BE49-F238E27FC236}">
                <a16:creationId xmlns:a16="http://schemas.microsoft.com/office/drawing/2014/main" id="{F8D1E687-1E3A-42D2-BAD0-965C2BA0CA67}"/>
              </a:ext>
            </a:extLst>
          </p:cNvPr>
          <p:cNvSpPr>
            <a:spLocks/>
          </p:cNvSpPr>
          <p:nvPr/>
        </p:nvSpPr>
        <p:spPr bwMode="auto">
          <a:xfrm>
            <a:off x="8845550" y="2430463"/>
            <a:ext cx="1997075" cy="1141412"/>
          </a:xfrm>
          <a:custGeom>
            <a:avLst/>
            <a:gdLst>
              <a:gd name="T0" fmla="*/ 7219 w 1997075"/>
              <a:gd name="T1" fmla="*/ 501158 h 1141729"/>
              <a:gd name="T2" fmla="*/ 62467 w 1997075"/>
              <a:gd name="T3" fmla="*/ 371132 h 1141729"/>
              <a:gd name="T4" fmla="*/ 136322 w 1997075"/>
              <a:gd name="T5" fmla="*/ 282321 h 1141729"/>
              <a:gd name="T6" fmla="*/ 199429 w 1997075"/>
              <a:gd name="T7" fmla="*/ 228152 h 1141729"/>
              <a:gd name="T8" fmla="*/ 272658 w 1997075"/>
              <a:gd name="T9" fmla="*/ 178568 h 1141729"/>
              <a:gd name="T10" fmla="*/ 355173 w 1997075"/>
              <a:gd name="T11" fmla="*/ 134055 h 1141729"/>
              <a:gd name="T12" fmla="*/ 446138 w 1997075"/>
              <a:gd name="T13" fmla="*/ 95080 h 1141729"/>
              <a:gd name="T14" fmla="*/ 544718 w 1997075"/>
              <a:gd name="T15" fmla="*/ 62122 h 1141729"/>
              <a:gd name="T16" fmla="*/ 650077 w 1997075"/>
              <a:gd name="T17" fmla="*/ 35657 h 1141729"/>
              <a:gd name="T18" fmla="*/ 761380 w 1997075"/>
              <a:gd name="T19" fmla="*/ 16168 h 1141729"/>
              <a:gd name="T20" fmla="*/ 877790 w 1997075"/>
              <a:gd name="T21" fmla="*/ 4121 h 1141729"/>
              <a:gd name="T22" fmla="*/ 998474 w 1997075"/>
              <a:gd name="T23" fmla="*/ 0 h 1141729"/>
              <a:gd name="T24" fmla="*/ 1119157 w 1997075"/>
              <a:gd name="T25" fmla="*/ 4121 h 1141729"/>
              <a:gd name="T26" fmla="*/ 1235567 w 1997075"/>
              <a:gd name="T27" fmla="*/ 16168 h 1141729"/>
              <a:gd name="T28" fmla="*/ 1346870 w 1997075"/>
              <a:gd name="T29" fmla="*/ 35657 h 1141729"/>
              <a:gd name="T30" fmla="*/ 1452229 w 1997075"/>
              <a:gd name="T31" fmla="*/ 62122 h 1141729"/>
              <a:gd name="T32" fmla="*/ 1550809 w 1997075"/>
              <a:gd name="T33" fmla="*/ 95080 h 1141729"/>
              <a:gd name="T34" fmla="*/ 1641774 w 1997075"/>
              <a:gd name="T35" fmla="*/ 134055 h 1141729"/>
              <a:gd name="T36" fmla="*/ 1724289 w 1997075"/>
              <a:gd name="T37" fmla="*/ 178568 h 1141729"/>
              <a:gd name="T38" fmla="*/ 1797518 w 1997075"/>
              <a:gd name="T39" fmla="*/ 228152 h 1141729"/>
              <a:gd name="T40" fmla="*/ 1860625 w 1997075"/>
              <a:gd name="T41" fmla="*/ 282321 h 1141729"/>
              <a:gd name="T42" fmla="*/ 1912775 w 1997075"/>
              <a:gd name="T43" fmla="*/ 340597 h 1141729"/>
              <a:gd name="T44" fmla="*/ 1980860 w 1997075"/>
              <a:gd name="T45" fmla="*/ 467585 h 1141729"/>
              <a:gd name="T46" fmla="*/ 1996948 w 1997075"/>
              <a:gd name="T47" fmla="*/ 570074 h 1141729"/>
              <a:gd name="T48" fmla="*/ 1980860 w 1997075"/>
              <a:gd name="T49" fmla="*/ 672526 h 1141729"/>
              <a:gd name="T50" fmla="*/ 1912775 w 1997075"/>
              <a:gd name="T51" fmla="*/ 799493 h 1141729"/>
              <a:gd name="T52" fmla="*/ 1860625 w 1997075"/>
              <a:gd name="T53" fmla="*/ 857772 h 1141729"/>
              <a:gd name="T54" fmla="*/ 1797518 w 1997075"/>
              <a:gd name="T55" fmla="*/ 911941 h 1141729"/>
              <a:gd name="T56" fmla="*/ 1724289 w 1997075"/>
              <a:gd name="T57" fmla="*/ 961527 h 1141729"/>
              <a:gd name="T58" fmla="*/ 1641774 w 1997075"/>
              <a:gd name="T59" fmla="*/ 1006049 h 1141729"/>
              <a:gd name="T60" fmla="*/ 1550809 w 1997075"/>
              <a:gd name="T61" fmla="*/ 1045035 h 1141729"/>
              <a:gd name="T62" fmla="*/ 1452229 w 1997075"/>
              <a:gd name="T63" fmla="*/ 1078000 h 1141729"/>
              <a:gd name="T64" fmla="*/ 1346870 w 1997075"/>
              <a:gd name="T65" fmla="*/ 1104472 h 1141729"/>
              <a:gd name="T66" fmla="*/ 1235567 w 1997075"/>
              <a:gd name="T67" fmla="*/ 1123973 h 1141729"/>
              <a:gd name="T68" fmla="*/ 1119157 w 1997075"/>
              <a:gd name="T69" fmla="*/ 1136021 h 1141729"/>
              <a:gd name="T70" fmla="*/ 998474 w 1997075"/>
              <a:gd name="T71" fmla="*/ 1140144 h 1141729"/>
              <a:gd name="T72" fmla="*/ 877790 w 1997075"/>
              <a:gd name="T73" fmla="*/ 1136021 h 1141729"/>
              <a:gd name="T74" fmla="*/ 761380 w 1997075"/>
              <a:gd name="T75" fmla="*/ 1123973 h 1141729"/>
              <a:gd name="T76" fmla="*/ 650077 w 1997075"/>
              <a:gd name="T77" fmla="*/ 1104472 h 1141729"/>
              <a:gd name="T78" fmla="*/ 544718 w 1997075"/>
              <a:gd name="T79" fmla="*/ 1078000 h 1141729"/>
              <a:gd name="T80" fmla="*/ 446138 w 1997075"/>
              <a:gd name="T81" fmla="*/ 1045035 h 1141729"/>
              <a:gd name="T82" fmla="*/ 355173 w 1997075"/>
              <a:gd name="T83" fmla="*/ 1006049 h 1141729"/>
              <a:gd name="T84" fmla="*/ 272658 w 1997075"/>
              <a:gd name="T85" fmla="*/ 961527 h 1141729"/>
              <a:gd name="T86" fmla="*/ 199429 w 1997075"/>
              <a:gd name="T87" fmla="*/ 911941 h 1141729"/>
              <a:gd name="T88" fmla="*/ 136322 w 1997075"/>
              <a:gd name="T89" fmla="*/ 857772 h 1141729"/>
              <a:gd name="T90" fmla="*/ 84172 w 1997075"/>
              <a:gd name="T91" fmla="*/ 799493 h 1141729"/>
              <a:gd name="T92" fmla="*/ 16087 w 1997075"/>
              <a:gd name="T93" fmla="*/ 672526 h 1141729"/>
              <a:gd name="T94" fmla="*/ 0 w 1997075"/>
              <a:gd name="T95" fmla="*/ 570074 h 114172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97075" h="1141729">
                <a:moveTo>
                  <a:pt x="0" y="570864"/>
                </a:moveTo>
                <a:lnTo>
                  <a:pt x="7219" y="501853"/>
                </a:lnTo>
                <a:lnTo>
                  <a:pt x="28320" y="435288"/>
                </a:lnTo>
                <a:lnTo>
                  <a:pt x="62467" y="371647"/>
                </a:lnTo>
                <a:lnTo>
                  <a:pt x="108825" y="311406"/>
                </a:lnTo>
                <a:lnTo>
                  <a:pt x="136322" y="282711"/>
                </a:lnTo>
                <a:lnTo>
                  <a:pt x="166558" y="255045"/>
                </a:lnTo>
                <a:lnTo>
                  <a:pt x="199429" y="228467"/>
                </a:lnTo>
                <a:lnTo>
                  <a:pt x="234831" y="203038"/>
                </a:lnTo>
                <a:lnTo>
                  <a:pt x="272658" y="178818"/>
                </a:lnTo>
                <a:lnTo>
                  <a:pt x="312807" y="155865"/>
                </a:lnTo>
                <a:lnTo>
                  <a:pt x="355173" y="134240"/>
                </a:lnTo>
                <a:lnTo>
                  <a:pt x="399651" y="114002"/>
                </a:lnTo>
                <a:lnTo>
                  <a:pt x="446138" y="95210"/>
                </a:lnTo>
                <a:lnTo>
                  <a:pt x="494528" y="77926"/>
                </a:lnTo>
                <a:lnTo>
                  <a:pt x="544718" y="62207"/>
                </a:lnTo>
                <a:lnTo>
                  <a:pt x="596602" y="48114"/>
                </a:lnTo>
                <a:lnTo>
                  <a:pt x="650077" y="35707"/>
                </a:lnTo>
                <a:lnTo>
                  <a:pt x="705037" y="25045"/>
                </a:lnTo>
                <a:lnTo>
                  <a:pt x="761380" y="16188"/>
                </a:lnTo>
                <a:lnTo>
                  <a:pt x="818999" y="9195"/>
                </a:lnTo>
                <a:lnTo>
                  <a:pt x="877790" y="4126"/>
                </a:lnTo>
                <a:lnTo>
                  <a:pt x="937650" y="1041"/>
                </a:lnTo>
                <a:lnTo>
                  <a:pt x="998474" y="0"/>
                </a:lnTo>
                <a:lnTo>
                  <a:pt x="1059297" y="1041"/>
                </a:lnTo>
                <a:lnTo>
                  <a:pt x="1119157" y="4126"/>
                </a:lnTo>
                <a:lnTo>
                  <a:pt x="1177948" y="9195"/>
                </a:lnTo>
                <a:lnTo>
                  <a:pt x="1235567" y="16188"/>
                </a:lnTo>
                <a:lnTo>
                  <a:pt x="1291910" y="25045"/>
                </a:lnTo>
                <a:lnTo>
                  <a:pt x="1346870" y="35707"/>
                </a:lnTo>
                <a:lnTo>
                  <a:pt x="1400345" y="48114"/>
                </a:lnTo>
                <a:lnTo>
                  <a:pt x="1452229" y="62207"/>
                </a:lnTo>
                <a:lnTo>
                  <a:pt x="1502419" y="77926"/>
                </a:lnTo>
                <a:lnTo>
                  <a:pt x="1550809" y="95210"/>
                </a:lnTo>
                <a:lnTo>
                  <a:pt x="1597296" y="114002"/>
                </a:lnTo>
                <a:lnTo>
                  <a:pt x="1641774" y="134240"/>
                </a:lnTo>
                <a:lnTo>
                  <a:pt x="1684140" y="155865"/>
                </a:lnTo>
                <a:lnTo>
                  <a:pt x="1724289" y="178818"/>
                </a:lnTo>
                <a:lnTo>
                  <a:pt x="1762116" y="203038"/>
                </a:lnTo>
                <a:lnTo>
                  <a:pt x="1797518" y="228467"/>
                </a:lnTo>
                <a:lnTo>
                  <a:pt x="1830389" y="255045"/>
                </a:lnTo>
                <a:lnTo>
                  <a:pt x="1860625" y="282711"/>
                </a:lnTo>
                <a:lnTo>
                  <a:pt x="1888122" y="311406"/>
                </a:lnTo>
                <a:lnTo>
                  <a:pt x="1912775" y="341072"/>
                </a:lnTo>
                <a:lnTo>
                  <a:pt x="1953132" y="403072"/>
                </a:lnTo>
                <a:lnTo>
                  <a:pt x="1980860" y="468235"/>
                </a:lnTo>
                <a:lnTo>
                  <a:pt x="1995125" y="536083"/>
                </a:lnTo>
                <a:lnTo>
                  <a:pt x="1996948" y="570864"/>
                </a:lnTo>
                <a:lnTo>
                  <a:pt x="1995125" y="605633"/>
                </a:lnTo>
                <a:lnTo>
                  <a:pt x="1980860" y="673461"/>
                </a:lnTo>
                <a:lnTo>
                  <a:pt x="1953132" y="738610"/>
                </a:lnTo>
                <a:lnTo>
                  <a:pt x="1912775" y="800603"/>
                </a:lnTo>
                <a:lnTo>
                  <a:pt x="1888122" y="830267"/>
                </a:lnTo>
                <a:lnTo>
                  <a:pt x="1860625" y="858962"/>
                </a:lnTo>
                <a:lnTo>
                  <a:pt x="1830389" y="886628"/>
                </a:lnTo>
                <a:lnTo>
                  <a:pt x="1797518" y="913207"/>
                </a:lnTo>
                <a:lnTo>
                  <a:pt x="1762116" y="938638"/>
                </a:lnTo>
                <a:lnTo>
                  <a:pt x="1724289" y="962862"/>
                </a:lnTo>
                <a:lnTo>
                  <a:pt x="1684140" y="985818"/>
                </a:lnTo>
                <a:lnTo>
                  <a:pt x="1641774" y="1007447"/>
                </a:lnTo>
                <a:lnTo>
                  <a:pt x="1597296" y="1027690"/>
                </a:lnTo>
                <a:lnTo>
                  <a:pt x="1550809" y="1046486"/>
                </a:lnTo>
                <a:lnTo>
                  <a:pt x="1502419" y="1063775"/>
                </a:lnTo>
                <a:lnTo>
                  <a:pt x="1452229" y="1079498"/>
                </a:lnTo>
                <a:lnTo>
                  <a:pt x="1400345" y="1093596"/>
                </a:lnTo>
                <a:lnTo>
                  <a:pt x="1346870" y="1106007"/>
                </a:lnTo>
                <a:lnTo>
                  <a:pt x="1291910" y="1116673"/>
                </a:lnTo>
                <a:lnTo>
                  <a:pt x="1235567" y="1125534"/>
                </a:lnTo>
                <a:lnTo>
                  <a:pt x="1177948" y="1132530"/>
                </a:lnTo>
                <a:lnTo>
                  <a:pt x="1119157" y="1137601"/>
                </a:lnTo>
                <a:lnTo>
                  <a:pt x="1059297" y="1140687"/>
                </a:lnTo>
                <a:lnTo>
                  <a:pt x="998474" y="1141729"/>
                </a:lnTo>
                <a:lnTo>
                  <a:pt x="937650" y="1140687"/>
                </a:lnTo>
                <a:lnTo>
                  <a:pt x="877790" y="1137601"/>
                </a:lnTo>
                <a:lnTo>
                  <a:pt x="818999" y="1132530"/>
                </a:lnTo>
                <a:lnTo>
                  <a:pt x="761380" y="1125534"/>
                </a:lnTo>
                <a:lnTo>
                  <a:pt x="705037" y="1116673"/>
                </a:lnTo>
                <a:lnTo>
                  <a:pt x="650077" y="1106007"/>
                </a:lnTo>
                <a:lnTo>
                  <a:pt x="596602" y="1093596"/>
                </a:lnTo>
                <a:lnTo>
                  <a:pt x="544718" y="1079498"/>
                </a:lnTo>
                <a:lnTo>
                  <a:pt x="494528" y="1063775"/>
                </a:lnTo>
                <a:lnTo>
                  <a:pt x="446138" y="1046486"/>
                </a:lnTo>
                <a:lnTo>
                  <a:pt x="399651" y="1027690"/>
                </a:lnTo>
                <a:lnTo>
                  <a:pt x="355173" y="1007447"/>
                </a:lnTo>
                <a:lnTo>
                  <a:pt x="312807" y="985818"/>
                </a:lnTo>
                <a:lnTo>
                  <a:pt x="272658" y="962862"/>
                </a:lnTo>
                <a:lnTo>
                  <a:pt x="234831" y="938638"/>
                </a:lnTo>
                <a:lnTo>
                  <a:pt x="199429" y="913207"/>
                </a:lnTo>
                <a:lnTo>
                  <a:pt x="166558" y="886628"/>
                </a:lnTo>
                <a:lnTo>
                  <a:pt x="136322" y="858962"/>
                </a:lnTo>
                <a:lnTo>
                  <a:pt x="108825" y="830267"/>
                </a:lnTo>
                <a:lnTo>
                  <a:pt x="84172" y="800603"/>
                </a:lnTo>
                <a:lnTo>
                  <a:pt x="43815" y="738610"/>
                </a:lnTo>
                <a:lnTo>
                  <a:pt x="16087" y="673461"/>
                </a:lnTo>
                <a:lnTo>
                  <a:pt x="1822" y="605633"/>
                </a:lnTo>
                <a:lnTo>
                  <a:pt x="0" y="570864"/>
                </a:lnTo>
                <a:close/>
              </a:path>
            </a:pathLst>
          </a:custGeom>
          <a:noFill/>
          <a:ln w="28575">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4173" name="object 29">
            <a:extLst>
              <a:ext uri="{FF2B5EF4-FFF2-40B4-BE49-F238E27FC236}">
                <a16:creationId xmlns:a16="http://schemas.microsoft.com/office/drawing/2014/main" id="{368DD2CF-6A45-4A9B-B2A3-38330FA7FB6B}"/>
              </a:ext>
            </a:extLst>
          </p:cNvPr>
          <p:cNvSpPr txBox="1">
            <a:spLocks noChangeArrowheads="1"/>
          </p:cNvSpPr>
          <p:nvPr/>
        </p:nvSpPr>
        <p:spPr bwMode="auto">
          <a:xfrm>
            <a:off x="9320213" y="2617788"/>
            <a:ext cx="1050925"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065" rIns="0" bIns="0">
            <a:spAutoFit/>
          </a:bodyPr>
          <a:lstStyle>
            <a:lvl1pPr marL="127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00"/>
              </a:spcBef>
            </a:pPr>
            <a:r>
              <a:rPr lang="zh-CN" altLang="zh-CN" sz="1600" b="1">
                <a:solidFill>
                  <a:srgbClr val="FFFFFF"/>
                </a:solidFill>
                <a:latin typeface="Arial" panose="020B0604020202020204" pitchFamily="34" charset="0"/>
                <a:cs typeface="Arial" panose="020B0604020202020204" pitchFamily="34" charset="0"/>
              </a:rPr>
              <a:t>传统</a:t>
            </a:r>
            <a:endParaRPr lang="zh-CN" altLang="zh-CN" sz="1600">
              <a:latin typeface="Arial" panose="020B0604020202020204" pitchFamily="34" charset="0"/>
              <a:cs typeface="Arial" panose="020B0604020202020204" pitchFamily="34" charset="0"/>
            </a:endParaRPr>
          </a:p>
          <a:p>
            <a:pPr algn="ctr"/>
            <a:r>
              <a:rPr lang="zh-CN" altLang="zh-CN" sz="1600" b="1">
                <a:solidFill>
                  <a:srgbClr val="FFFFFF"/>
                </a:solidFill>
                <a:latin typeface="Arial" panose="020B0604020202020204" pitchFamily="34" charset="0"/>
                <a:cs typeface="Arial" panose="020B0604020202020204" pitchFamily="34" charset="0"/>
              </a:rPr>
              <a:t>SOA (即 AIA)</a:t>
            </a:r>
            <a:endParaRPr lang="zh-CN" altLang="zh-CN" sz="1600">
              <a:latin typeface="Arial" panose="020B0604020202020204" pitchFamily="34" charset="0"/>
              <a:cs typeface="Arial" panose="020B0604020202020204" pitchFamily="34" charset="0"/>
            </a:endParaRPr>
          </a:p>
        </p:txBody>
      </p:sp>
      <p:sp>
        <p:nvSpPr>
          <p:cNvPr id="134174" name="object 30">
            <a:extLst>
              <a:ext uri="{FF2B5EF4-FFF2-40B4-BE49-F238E27FC236}">
                <a16:creationId xmlns:a16="http://schemas.microsoft.com/office/drawing/2014/main" id="{9351C837-7ADF-465C-8E5A-3A55B46C6EDA}"/>
              </a:ext>
            </a:extLst>
          </p:cNvPr>
          <p:cNvSpPr>
            <a:spLocks/>
          </p:cNvSpPr>
          <p:nvPr/>
        </p:nvSpPr>
        <p:spPr bwMode="auto">
          <a:xfrm>
            <a:off x="7034213" y="2901950"/>
            <a:ext cx="815975" cy="338138"/>
          </a:xfrm>
          <a:custGeom>
            <a:avLst/>
            <a:gdLst>
              <a:gd name="T0" fmla="*/ 796417 w 815975"/>
              <a:gd name="T1" fmla="*/ 37568 h 339089"/>
              <a:gd name="T2" fmla="*/ 796417 w 815975"/>
              <a:gd name="T3" fmla="*/ 334236 h 339089"/>
              <a:gd name="T4" fmla="*/ 815467 w 815975"/>
              <a:gd name="T5" fmla="*/ 334236 h 339089"/>
              <a:gd name="T6" fmla="*/ 815467 w 815975"/>
              <a:gd name="T7" fmla="*/ 46961 h 339089"/>
              <a:gd name="T8" fmla="*/ 805942 w 815975"/>
              <a:gd name="T9" fmla="*/ 46961 h 339089"/>
              <a:gd name="T10" fmla="*/ 796417 w 815975"/>
              <a:gd name="T11" fmla="*/ 37568 h 339089"/>
              <a:gd name="T12" fmla="*/ 76200 w 815975"/>
              <a:gd name="T13" fmla="*/ 0 h 339089"/>
              <a:gd name="T14" fmla="*/ 0 w 815975"/>
              <a:gd name="T15" fmla="*/ 37568 h 339089"/>
              <a:gd name="T16" fmla="*/ 76200 w 815975"/>
              <a:gd name="T17" fmla="*/ 75137 h 339089"/>
              <a:gd name="T18" fmla="*/ 76200 w 815975"/>
              <a:gd name="T19" fmla="*/ 46961 h 339089"/>
              <a:gd name="T20" fmla="*/ 63500 w 815975"/>
              <a:gd name="T21" fmla="*/ 46961 h 339089"/>
              <a:gd name="T22" fmla="*/ 63500 w 815975"/>
              <a:gd name="T23" fmla="*/ 28177 h 339089"/>
              <a:gd name="T24" fmla="*/ 76200 w 815975"/>
              <a:gd name="T25" fmla="*/ 28177 h 339089"/>
              <a:gd name="T26" fmla="*/ 76200 w 815975"/>
              <a:gd name="T27" fmla="*/ 0 h 339089"/>
              <a:gd name="T28" fmla="*/ 76200 w 815975"/>
              <a:gd name="T29" fmla="*/ 28177 h 339089"/>
              <a:gd name="T30" fmla="*/ 63500 w 815975"/>
              <a:gd name="T31" fmla="*/ 28177 h 339089"/>
              <a:gd name="T32" fmla="*/ 63500 w 815975"/>
              <a:gd name="T33" fmla="*/ 46961 h 339089"/>
              <a:gd name="T34" fmla="*/ 76200 w 815975"/>
              <a:gd name="T35" fmla="*/ 46961 h 339089"/>
              <a:gd name="T36" fmla="*/ 76200 w 815975"/>
              <a:gd name="T37" fmla="*/ 28177 h 339089"/>
              <a:gd name="T38" fmla="*/ 811149 w 815975"/>
              <a:gd name="T39" fmla="*/ 28177 h 339089"/>
              <a:gd name="T40" fmla="*/ 76200 w 815975"/>
              <a:gd name="T41" fmla="*/ 28177 h 339089"/>
              <a:gd name="T42" fmla="*/ 76200 w 815975"/>
              <a:gd name="T43" fmla="*/ 46961 h 339089"/>
              <a:gd name="T44" fmla="*/ 796417 w 815975"/>
              <a:gd name="T45" fmla="*/ 46961 h 339089"/>
              <a:gd name="T46" fmla="*/ 796417 w 815975"/>
              <a:gd name="T47" fmla="*/ 37568 h 339089"/>
              <a:gd name="T48" fmla="*/ 815467 w 815975"/>
              <a:gd name="T49" fmla="*/ 37568 h 339089"/>
              <a:gd name="T50" fmla="*/ 815467 w 815975"/>
              <a:gd name="T51" fmla="*/ 32435 h 339089"/>
              <a:gd name="T52" fmla="*/ 811149 w 815975"/>
              <a:gd name="T53" fmla="*/ 28177 h 339089"/>
              <a:gd name="T54" fmla="*/ 815467 w 815975"/>
              <a:gd name="T55" fmla="*/ 37568 h 339089"/>
              <a:gd name="T56" fmla="*/ 796417 w 815975"/>
              <a:gd name="T57" fmla="*/ 37568 h 339089"/>
              <a:gd name="T58" fmla="*/ 805942 w 815975"/>
              <a:gd name="T59" fmla="*/ 46961 h 339089"/>
              <a:gd name="T60" fmla="*/ 815467 w 815975"/>
              <a:gd name="T61" fmla="*/ 46961 h 339089"/>
              <a:gd name="T62" fmla="*/ 815467 w 815975"/>
              <a:gd name="T63" fmla="*/ 37568 h 33908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815975" h="339089">
                <a:moveTo>
                  <a:pt x="796417" y="38100"/>
                </a:moveTo>
                <a:lnTo>
                  <a:pt x="796417" y="338963"/>
                </a:lnTo>
                <a:lnTo>
                  <a:pt x="815467" y="338963"/>
                </a:lnTo>
                <a:lnTo>
                  <a:pt x="815467" y="47625"/>
                </a:lnTo>
                <a:lnTo>
                  <a:pt x="805942" y="47625"/>
                </a:lnTo>
                <a:lnTo>
                  <a:pt x="796417" y="38100"/>
                </a:lnTo>
                <a:close/>
              </a:path>
              <a:path w="815975" h="339089">
                <a:moveTo>
                  <a:pt x="76200" y="0"/>
                </a:moveTo>
                <a:lnTo>
                  <a:pt x="0" y="38100"/>
                </a:lnTo>
                <a:lnTo>
                  <a:pt x="76200" y="76200"/>
                </a:lnTo>
                <a:lnTo>
                  <a:pt x="76200" y="47625"/>
                </a:lnTo>
                <a:lnTo>
                  <a:pt x="63500" y="47625"/>
                </a:lnTo>
                <a:lnTo>
                  <a:pt x="63500" y="28575"/>
                </a:lnTo>
                <a:lnTo>
                  <a:pt x="76200" y="28575"/>
                </a:lnTo>
                <a:lnTo>
                  <a:pt x="76200" y="0"/>
                </a:lnTo>
                <a:close/>
              </a:path>
              <a:path w="815975" h="339089">
                <a:moveTo>
                  <a:pt x="76200" y="28575"/>
                </a:moveTo>
                <a:lnTo>
                  <a:pt x="63500" y="28575"/>
                </a:lnTo>
                <a:lnTo>
                  <a:pt x="63500" y="47625"/>
                </a:lnTo>
                <a:lnTo>
                  <a:pt x="76200" y="47625"/>
                </a:lnTo>
                <a:lnTo>
                  <a:pt x="76200" y="28575"/>
                </a:lnTo>
                <a:close/>
              </a:path>
              <a:path w="815975" h="339089">
                <a:moveTo>
                  <a:pt x="811149" y="28575"/>
                </a:moveTo>
                <a:lnTo>
                  <a:pt x="76200" y="28575"/>
                </a:lnTo>
                <a:lnTo>
                  <a:pt x="76200" y="47625"/>
                </a:lnTo>
                <a:lnTo>
                  <a:pt x="796417" y="47625"/>
                </a:lnTo>
                <a:lnTo>
                  <a:pt x="796417" y="38100"/>
                </a:lnTo>
                <a:lnTo>
                  <a:pt x="815467" y="38100"/>
                </a:lnTo>
                <a:lnTo>
                  <a:pt x="815467" y="32893"/>
                </a:lnTo>
                <a:lnTo>
                  <a:pt x="811149" y="28575"/>
                </a:lnTo>
                <a:close/>
              </a:path>
              <a:path w="815975" h="339089">
                <a:moveTo>
                  <a:pt x="815467" y="38100"/>
                </a:moveTo>
                <a:lnTo>
                  <a:pt x="796417" y="38100"/>
                </a:lnTo>
                <a:lnTo>
                  <a:pt x="805942" y="47625"/>
                </a:lnTo>
                <a:lnTo>
                  <a:pt x="815467" y="47625"/>
                </a:lnTo>
                <a:lnTo>
                  <a:pt x="815467" y="38100"/>
                </a:lnTo>
                <a:close/>
              </a:path>
            </a:pathLst>
          </a:custGeom>
          <a:solidFill>
            <a:srgbClr val="0055B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4175" name="object 31">
            <a:extLst>
              <a:ext uri="{FF2B5EF4-FFF2-40B4-BE49-F238E27FC236}">
                <a16:creationId xmlns:a16="http://schemas.microsoft.com/office/drawing/2014/main" id="{D78F26D5-D239-472B-AF51-A67485AFF8A4}"/>
              </a:ext>
            </a:extLst>
          </p:cNvPr>
          <p:cNvSpPr txBox="1">
            <a:spLocks noChangeArrowheads="1"/>
          </p:cNvSpPr>
          <p:nvPr/>
        </p:nvSpPr>
        <p:spPr bwMode="auto">
          <a:xfrm>
            <a:off x="5135563" y="1771650"/>
            <a:ext cx="1819275" cy="141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065" rIns="0" bIns="0">
            <a:spAutoFit/>
          </a:bodyPr>
          <a:lstStyle>
            <a:lvl1pPr marL="269875" indent="-258763">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00"/>
              </a:spcBef>
            </a:pPr>
            <a:r>
              <a:rPr lang="zh-CN" altLang="zh-CN" sz="1600">
                <a:solidFill>
                  <a:srgbClr val="E6AE00"/>
                </a:solidFill>
                <a:latin typeface="Arial" panose="020B0604020202020204" pitchFamily="34" charset="0"/>
                <a:cs typeface="Arial" panose="020B0604020202020204" pitchFamily="34" charset="0"/>
              </a:rPr>
              <a:t>通常采用以提供水平</a:t>
            </a:r>
            <a:endParaRPr lang="zh-CN" altLang="zh-CN" sz="1600">
              <a:latin typeface="Arial" panose="020B0604020202020204" pitchFamily="34" charset="0"/>
              <a:cs typeface="Arial" panose="020B0604020202020204" pitchFamily="34" charset="0"/>
            </a:endParaRPr>
          </a:p>
          <a:p>
            <a:pPr/>
            <a:r>
              <a:rPr lang="zh-CN" altLang="zh-CN" sz="1600">
                <a:solidFill>
                  <a:srgbClr val="E6AE00"/>
                </a:solidFill>
                <a:latin typeface="Arial" panose="020B0604020202020204" pitchFamily="34" charset="0"/>
                <a:cs typeface="Arial" panose="020B0604020202020204" pitchFamily="34" charset="0"/>
              </a:rPr>
              <a:t>集成</a:t>
            </a:r>
            <a:endParaRPr lang="zh-CN" altLang="zh-CN" sz="1600">
              <a:latin typeface="Arial" panose="020B0604020202020204" pitchFamily="34" charset="0"/>
              <a:cs typeface="Arial" panose="020B0604020202020204" pitchFamily="34" charset="0"/>
            </a:endParaRPr>
          </a:p>
          <a:p>
            <a:pPr>
              <a:spcBef>
                <a:spcPts val="1363"/>
              </a:spcBef>
            </a:pPr>
            <a:r>
              <a:rPr lang="zh-CN" altLang="zh-CN" sz="1600">
                <a:solidFill>
                  <a:srgbClr val="0055B8"/>
                </a:solidFill>
                <a:latin typeface="Arial" panose="020B0604020202020204" pitchFamily="34" charset="0"/>
                <a:cs typeface="Arial" panose="020B0604020202020204" pitchFamily="34" charset="0"/>
              </a:rPr>
              <a:t>最佳垂直集成</a:t>
            </a:r>
            <a:endParaRPr lang="zh-CN" altLang="zh-CN" sz="1600">
              <a:latin typeface="Arial" panose="020B0604020202020204" pitchFamily="34" charset="0"/>
              <a:cs typeface="Arial" panose="020B0604020202020204" pitchFamily="34" charset="0"/>
            </a:endParaRPr>
          </a:p>
        </p:txBody>
      </p:sp>
      <p:sp>
        <p:nvSpPr>
          <p:cNvPr id="134176" name="object 32">
            <a:extLst>
              <a:ext uri="{FF2B5EF4-FFF2-40B4-BE49-F238E27FC236}">
                <a16:creationId xmlns:a16="http://schemas.microsoft.com/office/drawing/2014/main" id="{9609A25A-CBEF-4CAE-B58B-17A18B64DFAC}"/>
              </a:ext>
            </a:extLst>
          </p:cNvPr>
          <p:cNvSpPr txBox="1">
            <a:spLocks noChangeArrowheads="1"/>
          </p:cNvSpPr>
          <p:nvPr/>
        </p:nvSpPr>
        <p:spPr bwMode="auto">
          <a:xfrm>
            <a:off x="5440363" y="4497388"/>
            <a:ext cx="1516062" cy="100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065" rIns="0" bIns="0">
            <a:spAutoFit/>
          </a:bodyPr>
          <a:lstStyle>
            <a:lvl1pPr marL="42863" indent="849313">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ts val="100"/>
              </a:spcBef>
            </a:pPr>
            <a:r>
              <a:rPr lang="zh-CN" altLang="zh-CN" sz="1600">
                <a:solidFill>
                  <a:srgbClr val="588E1F"/>
                </a:solidFill>
                <a:latin typeface="Arial" panose="020B0604020202020204" pitchFamily="34" charset="0"/>
                <a:cs typeface="Arial" panose="020B0604020202020204" pitchFamily="34" charset="0"/>
              </a:rPr>
              <a:t>不适合集成。</a:t>
            </a:r>
            <a:endParaRPr lang="zh-CN" altLang="zh-CN" sz="1600">
              <a:latin typeface="Arial" panose="020B0604020202020204" pitchFamily="34" charset="0"/>
              <a:cs typeface="Arial" panose="020B0604020202020204" pitchFamily="34" charset="0"/>
            </a:endParaRPr>
          </a:p>
          <a:p>
            <a:pPr algn="r"/>
            <a:r>
              <a:rPr lang="zh-CN" altLang="zh-CN" sz="1600">
                <a:solidFill>
                  <a:srgbClr val="588E1F"/>
                </a:solidFill>
                <a:latin typeface="Arial" panose="020B0604020202020204" pitchFamily="34" charset="0"/>
                <a:cs typeface="Arial" panose="020B0604020202020204" pitchFamily="34" charset="0"/>
              </a:rPr>
              <a:t>最好的建设现代系统</a:t>
            </a:r>
            <a:endParaRPr lang="zh-CN" altLang="zh-CN" sz="1600">
              <a:latin typeface="Arial" panose="020B0604020202020204" pitchFamily="34" charset="0"/>
              <a:cs typeface="Arial" panose="020B0604020202020204" pitchFamily="34" charset="0"/>
            </a:endParaRPr>
          </a:p>
        </p:txBody>
      </p:sp>
      <p:sp>
        <p:nvSpPr>
          <p:cNvPr id="134177" name="object 33">
            <a:extLst>
              <a:ext uri="{FF2B5EF4-FFF2-40B4-BE49-F238E27FC236}">
                <a16:creationId xmlns:a16="http://schemas.microsoft.com/office/drawing/2014/main" id="{D2D95DF2-5224-4D1C-85D6-15E07A2157FE}"/>
              </a:ext>
            </a:extLst>
          </p:cNvPr>
          <p:cNvSpPr>
            <a:spLocks noChangeArrowheads="1"/>
          </p:cNvSpPr>
          <p:nvPr/>
        </p:nvSpPr>
        <p:spPr bwMode="auto">
          <a:xfrm>
            <a:off x="7627938" y="2451100"/>
            <a:ext cx="2281237" cy="3257550"/>
          </a:xfrm>
          <a:prstGeom prst="rect">
            <a:avLst/>
          </a:prstGeom>
          <a:blipFill dpi="0" rotWithShape="1">
            <a:blip r:embed="rId1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34178" name="object 34">
            <a:extLst>
              <a:ext uri="{FF2B5EF4-FFF2-40B4-BE49-F238E27FC236}">
                <a16:creationId xmlns:a16="http://schemas.microsoft.com/office/drawing/2014/main" id="{6A325482-D1E5-45E8-885D-CA4725578EF2}"/>
              </a:ext>
            </a:extLst>
          </p:cNvPr>
          <p:cNvSpPr>
            <a:spLocks/>
          </p:cNvSpPr>
          <p:nvPr/>
        </p:nvSpPr>
        <p:spPr bwMode="auto">
          <a:xfrm>
            <a:off x="8458200" y="2879725"/>
            <a:ext cx="1050925" cy="2016125"/>
          </a:xfrm>
          <a:custGeom>
            <a:avLst/>
            <a:gdLst>
              <a:gd name="T0" fmla="*/ 49566 w 1050290"/>
              <a:gd name="T1" fmla="*/ 1104 h 2016760"/>
              <a:gd name="T2" fmla="*/ 146879 w 1050290"/>
              <a:gd name="T3" fmla="*/ 9781 h 2016760"/>
              <a:gd name="T4" fmla="*/ 241427 w 1050290"/>
              <a:gd name="T5" fmla="*/ 26765 h 2016760"/>
              <a:gd name="T6" fmla="*/ 332808 w 1050290"/>
              <a:gd name="T7" fmla="*/ 51661 h 2016760"/>
              <a:gd name="T8" fmla="*/ 420616 w 1050290"/>
              <a:gd name="T9" fmla="*/ 84084 h 2016760"/>
              <a:gd name="T10" fmla="*/ 504447 w 1050290"/>
              <a:gd name="T11" fmla="*/ 123643 h 2016760"/>
              <a:gd name="T12" fmla="*/ 583898 w 1050290"/>
              <a:gd name="T13" fmla="*/ 169947 h 2016760"/>
              <a:gd name="T14" fmla="*/ 658562 w 1050290"/>
              <a:gd name="T15" fmla="*/ 222614 h 2016760"/>
              <a:gd name="T16" fmla="*/ 728036 w 1050290"/>
              <a:gd name="T17" fmla="*/ 281244 h 2016760"/>
              <a:gd name="T18" fmla="*/ 791913 w 1050290"/>
              <a:gd name="T19" fmla="*/ 345457 h 2016760"/>
              <a:gd name="T20" fmla="*/ 849792 w 1050290"/>
              <a:gd name="T21" fmla="*/ 414857 h 2016760"/>
              <a:gd name="T22" fmla="*/ 901266 w 1050290"/>
              <a:gd name="T23" fmla="*/ 489060 h 2016760"/>
              <a:gd name="T24" fmla="*/ 945931 w 1050290"/>
              <a:gd name="T25" fmla="*/ 567670 h 2016760"/>
              <a:gd name="T26" fmla="*/ 983382 w 1050290"/>
              <a:gd name="T27" fmla="*/ 650303 h 2016760"/>
              <a:gd name="T28" fmla="*/ 1013215 w 1050290"/>
              <a:gd name="T29" fmla="*/ 736569 h 2016760"/>
              <a:gd name="T30" fmla="*/ 1035025 w 1050290"/>
              <a:gd name="T31" fmla="*/ 826076 h 2016760"/>
              <a:gd name="T32" fmla="*/ 1048407 w 1050290"/>
              <a:gd name="T33" fmla="*/ 918436 h 2016760"/>
              <a:gd name="T34" fmla="*/ 1052959 w 1050290"/>
              <a:gd name="T35" fmla="*/ 1013260 h 2016760"/>
              <a:gd name="T36" fmla="*/ 1048346 w 1050290"/>
              <a:gd name="T37" fmla="*/ 1108476 h 2016760"/>
              <a:gd name="T38" fmla="*/ 1034767 w 1050290"/>
              <a:gd name="T39" fmla="*/ 1201420 h 2016760"/>
              <a:gd name="T40" fmla="*/ 1012605 w 1050290"/>
              <a:gd name="T41" fmla="*/ 1291661 h 2016760"/>
              <a:gd name="T42" fmla="*/ 982248 w 1050290"/>
              <a:gd name="T43" fmla="*/ 1378759 h 2016760"/>
              <a:gd name="T44" fmla="*/ 944080 w 1050290"/>
              <a:gd name="T45" fmla="*/ 1462280 h 2016760"/>
              <a:gd name="T46" fmla="*/ 898489 w 1050290"/>
              <a:gd name="T47" fmla="*/ 1541788 h 2016760"/>
              <a:gd name="T48" fmla="*/ 845856 w 1050290"/>
              <a:gd name="T49" fmla="*/ 1616846 h 2016760"/>
              <a:gd name="T50" fmla="*/ 786571 w 1050290"/>
              <a:gd name="T51" fmla="*/ 1687019 h 2016760"/>
              <a:gd name="T52" fmla="*/ 721019 w 1050290"/>
              <a:gd name="T53" fmla="*/ 1751871 h 2016760"/>
              <a:gd name="T54" fmla="*/ 649584 w 1050290"/>
              <a:gd name="T55" fmla="*/ 1810965 h 2016760"/>
              <a:gd name="T56" fmla="*/ 572653 w 1050290"/>
              <a:gd name="T57" fmla="*/ 1863866 h 2016760"/>
              <a:gd name="T58" fmla="*/ 490610 w 1050290"/>
              <a:gd name="T59" fmla="*/ 1910137 h 2016760"/>
              <a:gd name="T60" fmla="*/ 403844 w 1050290"/>
              <a:gd name="T61" fmla="*/ 1949343 h 2016760"/>
              <a:gd name="T62" fmla="*/ 312738 w 1050290"/>
              <a:gd name="T63" fmla="*/ 1981048 h 2016760"/>
              <a:gd name="T64" fmla="*/ 217675 w 1050290"/>
              <a:gd name="T65" fmla="*/ 2004816 h 201676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50290" h="2016760">
                <a:moveTo>
                  <a:pt x="0" y="0"/>
                </a:moveTo>
                <a:lnTo>
                  <a:pt x="49416" y="1104"/>
                </a:lnTo>
                <a:lnTo>
                  <a:pt x="98244" y="4386"/>
                </a:lnTo>
                <a:lnTo>
                  <a:pt x="146434" y="9796"/>
                </a:lnTo>
                <a:lnTo>
                  <a:pt x="193935" y="17285"/>
                </a:lnTo>
                <a:lnTo>
                  <a:pt x="240697" y="26805"/>
                </a:lnTo>
                <a:lnTo>
                  <a:pt x="286670" y="38306"/>
                </a:lnTo>
                <a:lnTo>
                  <a:pt x="331803" y="51741"/>
                </a:lnTo>
                <a:lnTo>
                  <a:pt x="376045" y="67061"/>
                </a:lnTo>
                <a:lnTo>
                  <a:pt x="419346" y="84216"/>
                </a:lnTo>
                <a:lnTo>
                  <a:pt x="461657" y="103158"/>
                </a:lnTo>
                <a:lnTo>
                  <a:pt x="502925" y="123838"/>
                </a:lnTo>
                <a:lnTo>
                  <a:pt x="543102" y="146207"/>
                </a:lnTo>
                <a:lnTo>
                  <a:pt x="582136" y="170217"/>
                </a:lnTo>
                <a:lnTo>
                  <a:pt x="619977" y="195819"/>
                </a:lnTo>
                <a:lnTo>
                  <a:pt x="656575" y="222964"/>
                </a:lnTo>
                <a:lnTo>
                  <a:pt x="691879" y="251604"/>
                </a:lnTo>
                <a:lnTo>
                  <a:pt x="725839" y="281689"/>
                </a:lnTo>
                <a:lnTo>
                  <a:pt x="758404" y="313172"/>
                </a:lnTo>
                <a:lnTo>
                  <a:pt x="789524" y="346002"/>
                </a:lnTo>
                <a:lnTo>
                  <a:pt x="819149" y="380132"/>
                </a:lnTo>
                <a:lnTo>
                  <a:pt x="847228" y="415512"/>
                </a:lnTo>
                <a:lnTo>
                  <a:pt x="873710" y="452094"/>
                </a:lnTo>
                <a:lnTo>
                  <a:pt x="898546" y="489830"/>
                </a:lnTo>
                <a:lnTo>
                  <a:pt x="921685" y="528670"/>
                </a:lnTo>
                <a:lnTo>
                  <a:pt x="943076" y="568565"/>
                </a:lnTo>
                <a:lnTo>
                  <a:pt x="962670" y="609468"/>
                </a:lnTo>
                <a:lnTo>
                  <a:pt x="980415" y="651328"/>
                </a:lnTo>
                <a:lnTo>
                  <a:pt x="996261" y="694098"/>
                </a:lnTo>
                <a:lnTo>
                  <a:pt x="1010158" y="737729"/>
                </a:lnTo>
                <a:lnTo>
                  <a:pt x="1022055" y="782171"/>
                </a:lnTo>
                <a:lnTo>
                  <a:pt x="1031902" y="827377"/>
                </a:lnTo>
                <a:lnTo>
                  <a:pt x="1039649" y="873297"/>
                </a:lnTo>
                <a:lnTo>
                  <a:pt x="1045244" y="919883"/>
                </a:lnTo>
                <a:lnTo>
                  <a:pt x="1048639" y="967086"/>
                </a:lnTo>
                <a:lnTo>
                  <a:pt x="1049782" y="1014856"/>
                </a:lnTo>
                <a:lnTo>
                  <a:pt x="1048624" y="1062796"/>
                </a:lnTo>
                <a:lnTo>
                  <a:pt x="1045183" y="1110222"/>
                </a:lnTo>
                <a:lnTo>
                  <a:pt x="1039507" y="1157079"/>
                </a:lnTo>
                <a:lnTo>
                  <a:pt x="1031645" y="1203314"/>
                </a:lnTo>
                <a:lnTo>
                  <a:pt x="1021643" y="1248871"/>
                </a:lnTo>
                <a:lnTo>
                  <a:pt x="1009550" y="1293696"/>
                </a:lnTo>
                <a:lnTo>
                  <a:pt x="995415" y="1337735"/>
                </a:lnTo>
                <a:lnTo>
                  <a:pt x="979284" y="1380932"/>
                </a:lnTo>
                <a:lnTo>
                  <a:pt x="961207" y="1423233"/>
                </a:lnTo>
                <a:lnTo>
                  <a:pt x="941232" y="1464585"/>
                </a:lnTo>
                <a:lnTo>
                  <a:pt x="919406" y="1504931"/>
                </a:lnTo>
                <a:lnTo>
                  <a:pt x="895777" y="1544218"/>
                </a:lnTo>
                <a:lnTo>
                  <a:pt x="870394" y="1582390"/>
                </a:lnTo>
                <a:lnTo>
                  <a:pt x="843304" y="1619394"/>
                </a:lnTo>
                <a:lnTo>
                  <a:pt x="814556" y="1655175"/>
                </a:lnTo>
                <a:lnTo>
                  <a:pt x="784198" y="1689678"/>
                </a:lnTo>
                <a:lnTo>
                  <a:pt x="752278" y="1722848"/>
                </a:lnTo>
                <a:lnTo>
                  <a:pt x="718843" y="1754631"/>
                </a:lnTo>
                <a:lnTo>
                  <a:pt x="683943" y="1784973"/>
                </a:lnTo>
                <a:lnTo>
                  <a:pt x="647624" y="1813819"/>
                </a:lnTo>
                <a:lnTo>
                  <a:pt x="609935" y="1841113"/>
                </a:lnTo>
                <a:lnTo>
                  <a:pt x="570925" y="1866803"/>
                </a:lnTo>
                <a:lnTo>
                  <a:pt x="530641" y="1890832"/>
                </a:lnTo>
                <a:lnTo>
                  <a:pt x="489130" y="1913147"/>
                </a:lnTo>
                <a:lnTo>
                  <a:pt x="446443" y="1933693"/>
                </a:lnTo>
                <a:lnTo>
                  <a:pt x="402625" y="1952415"/>
                </a:lnTo>
                <a:lnTo>
                  <a:pt x="357726" y="1969259"/>
                </a:lnTo>
                <a:lnTo>
                  <a:pt x="311793" y="1984170"/>
                </a:lnTo>
                <a:lnTo>
                  <a:pt x="264875" y="1997093"/>
                </a:lnTo>
                <a:lnTo>
                  <a:pt x="217019" y="2007975"/>
                </a:lnTo>
                <a:lnTo>
                  <a:pt x="168275" y="2016759"/>
                </a:lnTo>
              </a:path>
            </a:pathLst>
          </a:custGeom>
          <a:noFill/>
          <a:ln w="19050">
            <a:solidFill>
              <a:srgbClr val="258A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4179" name="object 35">
            <a:extLst>
              <a:ext uri="{FF2B5EF4-FFF2-40B4-BE49-F238E27FC236}">
                <a16:creationId xmlns:a16="http://schemas.microsoft.com/office/drawing/2014/main" id="{FE4D120C-4079-469B-849F-20C49925751A}"/>
              </a:ext>
            </a:extLst>
          </p:cNvPr>
          <p:cNvSpPr>
            <a:spLocks/>
          </p:cNvSpPr>
          <p:nvPr/>
        </p:nvSpPr>
        <p:spPr bwMode="auto">
          <a:xfrm>
            <a:off x="7572375" y="2971800"/>
            <a:ext cx="1828800" cy="1828800"/>
          </a:xfrm>
          <a:custGeom>
            <a:avLst/>
            <a:gdLst>
              <a:gd name="T0" fmla="*/ 865842 w 1828800"/>
              <a:gd name="T1" fmla="*/ 1267 h 1828800"/>
              <a:gd name="T2" fmla="*/ 770768 w 1828800"/>
              <a:gd name="T3" fmla="*/ 11215 h 1828800"/>
              <a:gd name="T4" fmla="*/ 678839 w 1828800"/>
              <a:gd name="T5" fmla="*/ 30629 h 1828800"/>
              <a:gd name="T6" fmla="*/ 590559 w 1828800"/>
              <a:gd name="T7" fmla="*/ 59001 h 1828800"/>
              <a:gd name="T8" fmla="*/ 506434 w 1828800"/>
              <a:gd name="T9" fmla="*/ 95828 h 1828800"/>
              <a:gd name="T10" fmla="*/ 426971 w 1828800"/>
              <a:gd name="T11" fmla="*/ 140604 h 1828800"/>
              <a:gd name="T12" fmla="*/ 352675 w 1828800"/>
              <a:gd name="T13" fmla="*/ 192823 h 1828800"/>
              <a:gd name="T14" fmla="*/ 284053 w 1828800"/>
              <a:gd name="T15" fmla="*/ 251981 h 1828800"/>
              <a:gd name="T16" fmla="*/ 221609 w 1828800"/>
              <a:gd name="T17" fmla="*/ 317571 h 1828800"/>
              <a:gd name="T18" fmla="*/ 165849 w 1828800"/>
              <a:gd name="T19" fmla="*/ 389090 h 1828800"/>
              <a:gd name="T20" fmla="*/ 117281 w 1828800"/>
              <a:gd name="T21" fmla="*/ 466032 h 1828800"/>
              <a:gd name="T22" fmla="*/ 76408 w 1828800"/>
              <a:gd name="T23" fmla="*/ 547891 h 1828800"/>
              <a:gd name="T24" fmla="*/ 43738 w 1828800"/>
              <a:gd name="T25" fmla="*/ 634163 h 1828800"/>
              <a:gd name="T26" fmla="*/ 19776 w 1828800"/>
              <a:gd name="T27" fmla="*/ 724342 h 1828800"/>
              <a:gd name="T28" fmla="*/ 5028 w 1828800"/>
              <a:gd name="T29" fmla="*/ 817922 h 1828800"/>
              <a:gd name="T30" fmla="*/ 0 w 1828800"/>
              <a:gd name="T31" fmla="*/ 914400 h 1828800"/>
              <a:gd name="T32" fmla="*/ 5028 w 1828800"/>
              <a:gd name="T33" fmla="*/ 1010855 h 1828800"/>
              <a:gd name="T34" fmla="*/ 19776 w 1828800"/>
              <a:gd name="T35" fmla="*/ 1104420 h 1828800"/>
              <a:gd name="T36" fmla="*/ 43738 w 1828800"/>
              <a:gd name="T37" fmla="*/ 1194588 h 1828800"/>
              <a:gd name="T38" fmla="*/ 76408 w 1828800"/>
              <a:gd name="T39" fmla="*/ 1280854 h 1828800"/>
              <a:gd name="T40" fmla="*/ 117281 w 1828800"/>
              <a:gd name="T41" fmla="*/ 1362711 h 1828800"/>
              <a:gd name="T42" fmla="*/ 165849 w 1828800"/>
              <a:gd name="T43" fmla="*/ 1439653 h 1828800"/>
              <a:gd name="T44" fmla="*/ 221609 w 1828800"/>
              <a:gd name="T45" fmla="*/ 1511176 h 1828800"/>
              <a:gd name="T46" fmla="*/ 284053 w 1828800"/>
              <a:gd name="T47" fmla="*/ 1576772 h 1828800"/>
              <a:gd name="T48" fmla="*/ 352675 w 1828800"/>
              <a:gd name="T49" fmla="*/ 1635937 h 1828800"/>
              <a:gd name="T50" fmla="*/ 426971 w 1828800"/>
              <a:gd name="T51" fmla="*/ 1688164 h 1828800"/>
              <a:gd name="T52" fmla="*/ 506434 w 1828800"/>
              <a:gd name="T53" fmla="*/ 1732948 h 1828800"/>
              <a:gd name="T54" fmla="*/ 590559 w 1828800"/>
              <a:gd name="T55" fmla="*/ 1769783 h 1828800"/>
              <a:gd name="T56" fmla="*/ 678839 w 1828800"/>
              <a:gd name="T57" fmla="*/ 1798162 h 1828800"/>
              <a:gd name="T58" fmla="*/ 770768 w 1828800"/>
              <a:gd name="T59" fmla="*/ 1817580 h 1828800"/>
              <a:gd name="T60" fmla="*/ 865842 w 1828800"/>
              <a:gd name="T61" fmla="*/ 1827532 h 1828800"/>
              <a:gd name="T62" fmla="*/ 962957 w 1828800"/>
              <a:gd name="T63" fmla="*/ 1827532 h 1828800"/>
              <a:gd name="T64" fmla="*/ 1058031 w 1828800"/>
              <a:gd name="T65" fmla="*/ 1817580 h 1828800"/>
              <a:gd name="T66" fmla="*/ 1149960 w 1828800"/>
              <a:gd name="T67" fmla="*/ 1798162 h 1828800"/>
              <a:gd name="T68" fmla="*/ 1238240 w 1828800"/>
              <a:gd name="T69" fmla="*/ 1769783 h 1828800"/>
              <a:gd name="T70" fmla="*/ 1322365 w 1828800"/>
              <a:gd name="T71" fmla="*/ 1732948 h 1828800"/>
              <a:gd name="T72" fmla="*/ 1401828 w 1828800"/>
              <a:gd name="T73" fmla="*/ 1688164 h 1828800"/>
              <a:gd name="T74" fmla="*/ 1476124 w 1828800"/>
              <a:gd name="T75" fmla="*/ 1635937 h 1828800"/>
              <a:gd name="T76" fmla="*/ 1544746 w 1828800"/>
              <a:gd name="T77" fmla="*/ 1576772 h 1828800"/>
              <a:gd name="T78" fmla="*/ 1607190 w 1828800"/>
              <a:gd name="T79" fmla="*/ 1511176 h 1828800"/>
              <a:gd name="T80" fmla="*/ 1662950 w 1828800"/>
              <a:gd name="T81" fmla="*/ 1439653 h 1828800"/>
              <a:gd name="T82" fmla="*/ 1711518 w 1828800"/>
              <a:gd name="T83" fmla="*/ 1362711 h 1828800"/>
              <a:gd name="T84" fmla="*/ 1752391 w 1828800"/>
              <a:gd name="T85" fmla="*/ 1280854 h 1828800"/>
              <a:gd name="T86" fmla="*/ 1785061 w 1828800"/>
              <a:gd name="T87" fmla="*/ 1194588 h 1828800"/>
              <a:gd name="T88" fmla="*/ 1809023 w 1828800"/>
              <a:gd name="T89" fmla="*/ 1104420 h 1828800"/>
              <a:gd name="T90" fmla="*/ 1823771 w 1828800"/>
              <a:gd name="T91" fmla="*/ 1010855 h 1828800"/>
              <a:gd name="T92" fmla="*/ 1828800 w 1828800"/>
              <a:gd name="T93" fmla="*/ 914400 h 1828800"/>
              <a:gd name="T94" fmla="*/ 1823771 w 1828800"/>
              <a:gd name="T95" fmla="*/ 817922 h 1828800"/>
              <a:gd name="T96" fmla="*/ 1809023 w 1828800"/>
              <a:gd name="T97" fmla="*/ 724342 h 1828800"/>
              <a:gd name="T98" fmla="*/ 1785061 w 1828800"/>
              <a:gd name="T99" fmla="*/ 634163 h 1828800"/>
              <a:gd name="T100" fmla="*/ 1752391 w 1828800"/>
              <a:gd name="T101" fmla="*/ 547891 h 1828800"/>
              <a:gd name="T102" fmla="*/ 1711518 w 1828800"/>
              <a:gd name="T103" fmla="*/ 466032 h 1828800"/>
              <a:gd name="T104" fmla="*/ 1662950 w 1828800"/>
              <a:gd name="T105" fmla="*/ 389090 h 1828800"/>
              <a:gd name="T106" fmla="*/ 1607190 w 1828800"/>
              <a:gd name="T107" fmla="*/ 317571 h 1828800"/>
              <a:gd name="T108" fmla="*/ 1544746 w 1828800"/>
              <a:gd name="T109" fmla="*/ 251981 h 1828800"/>
              <a:gd name="T110" fmla="*/ 1476124 w 1828800"/>
              <a:gd name="T111" fmla="*/ 192823 h 1828800"/>
              <a:gd name="T112" fmla="*/ 1401828 w 1828800"/>
              <a:gd name="T113" fmla="*/ 140604 h 1828800"/>
              <a:gd name="T114" fmla="*/ 1322365 w 1828800"/>
              <a:gd name="T115" fmla="*/ 95828 h 1828800"/>
              <a:gd name="T116" fmla="*/ 1238240 w 1828800"/>
              <a:gd name="T117" fmla="*/ 59001 h 1828800"/>
              <a:gd name="T118" fmla="*/ 1149960 w 1828800"/>
              <a:gd name="T119" fmla="*/ 30629 h 1828800"/>
              <a:gd name="T120" fmla="*/ 1058031 w 1828800"/>
              <a:gd name="T121" fmla="*/ 11215 h 1828800"/>
              <a:gd name="T122" fmla="*/ 962957 w 1828800"/>
              <a:gd name="T123" fmla="*/ 1267 h 182880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828800" h="1828800">
                <a:moveTo>
                  <a:pt x="914400" y="0"/>
                </a:moveTo>
                <a:lnTo>
                  <a:pt x="865842" y="1267"/>
                </a:lnTo>
                <a:lnTo>
                  <a:pt x="817944" y="5026"/>
                </a:lnTo>
                <a:lnTo>
                  <a:pt x="770768" y="11215"/>
                </a:lnTo>
                <a:lnTo>
                  <a:pt x="724379" y="19771"/>
                </a:lnTo>
                <a:lnTo>
                  <a:pt x="678839" y="30629"/>
                </a:lnTo>
                <a:lnTo>
                  <a:pt x="634211" y="43727"/>
                </a:lnTo>
                <a:lnTo>
                  <a:pt x="590559" y="59001"/>
                </a:lnTo>
                <a:lnTo>
                  <a:pt x="547945" y="76389"/>
                </a:lnTo>
                <a:lnTo>
                  <a:pt x="506434" y="95828"/>
                </a:lnTo>
                <a:lnTo>
                  <a:pt x="466088" y="117254"/>
                </a:lnTo>
                <a:lnTo>
                  <a:pt x="426971" y="140604"/>
                </a:lnTo>
                <a:lnTo>
                  <a:pt x="389146" y="165814"/>
                </a:lnTo>
                <a:lnTo>
                  <a:pt x="352675" y="192823"/>
                </a:lnTo>
                <a:lnTo>
                  <a:pt x="317623" y="221566"/>
                </a:lnTo>
                <a:lnTo>
                  <a:pt x="284053" y="251981"/>
                </a:lnTo>
                <a:lnTo>
                  <a:pt x="252027" y="284003"/>
                </a:lnTo>
                <a:lnTo>
                  <a:pt x="221609" y="317571"/>
                </a:lnTo>
                <a:lnTo>
                  <a:pt x="192862" y="352621"/>
                </a:lnTo>
                <a:lnTo>
                  <a:pt x="165849" y="389090"/>
                </a:lnTo>
                <a:lnTo>
                  <a:pt x="140635" y="426915"/>
                </a:lnTo>
                <a:lnTo>
                  <a:pt x="117281" y="466032"/>
                </a:lnTo>
                <a:lnTo>
                  <a:pt x="95851" y="506379"/>
                </a:lnTo>
                <a:lnTo>
                  <a:pt x="76408" y="547891"/>
                </a:lnTo>
                <a:lnTo>
                  <a:pt x="59016" y="590507"/>
                </a:lnTo>
                <a:lnTo>
                  <a:pt x="43738" y="634163"/>
                </a:lnTo>
                <a:lnTo>
                  <a:pt x="30637" y="678795"/>
                </a:lnTo>
                <a:lnTo>
                  <a:pt x="19776" y="724342"/>
                </a:lnTo>
                <a:lnTo>
                  <a:pt x="11219" y="770738"/>
                </a:lnTo>
                <a:lnTo>
                  <a:pt x="5028" y="817922"/>
                </a:lnTo>
                <a:lnTo>
                  <a:pt x="1267" y="865830"/>
                </a:lnTo>
                <a:lnTo>
                  <a:pt x="0" y="914400"/>
                </a:lnTo>
                <a:lnTo>
                  <a:pt x="1267" y="962957"/>
                </a:lnTo>
                <a:lnTo>
                  <a:pt x="5028" y="1010855"/>
                </a:lnTo>
                <a:lnTo>
                  <a:pt x="11219" y="1058031"/>
                </a:lnTo>
                <a:lnTo>
                  <a:pt x="19776" y="1104420"/>
                </a:lnTo>
                <a:lnTo>
                  <a:pt x="30637" y="1149960"/>
                </a:lnTo>
                <a:lnTo>
                  <a:pt x="43738" y="1194588"/>
                </a:lnTo>
                <a:lnTo>
                  <a:pt x="59016" y="1238240"/>
                </a:lnTo>
                <a:lnTo>
                  <a:pt x="76408" y="1280854"/>
                </a:lnTo>
                <a:lnTo>
                  <a:pt x="95851" y="1322365"/>
                </a:lnTo>
                <a:lnTo>
                  <a:pt x="117281" y="1362711"/>
                </a:lnTo>
                <a:lnTo>
                  <a:pt x="140635" y="1401828"/>
                </a:lnTo>
                <a:lnTo>
                  <a:pt x="165849" y="1439653"/>
                </a:lnTo>
                <a:lnTo>
                  <a:pt x="192862" y="1476124"/>
                </a:lnTo>
                <a:lnTo>
                  <a:pt x="221609" y="1511176"/>
                </a:lnTo>
                <a:lnTo>
                  <a:pt x="252027" y="1544746"/>
                </a:lnTo>
                <a:lnTo>
                  <a:pt x="284053" y="1576772"/>
                </a:lnTo>
                <a:lnTo>
                  <a:pt x="317623" y="1607190"/>
                </a:lnTo>
                <a:lnTo>
                  <a:pt x="352675" y="1635937"/>
                </a:lnTo>
                <a:lnTo>
                  <a:pt x="389146" y="1662950"/>
                </a:lnTo>
                <a:lnTo>
                  <a:pt x="426971" y="1688164"/>
                </a:lnTo>
                <a:lnTo>
                  <a:pt x="466088" y="1711518"/>
                </a:lnTo>
                <a:lnTo>
                  <a:pt x="506434" y="1732948"/>
                </a:lnTo>
                <a:lnTo>
                  <a:pt x="547945" y="1752391"/>
                </a:lnTo>
                <a:lnTo>
                  <a:pt x="590559" y="1769783"/>
                </a:lnTo>
                <a:lnTo>
                  <a:pt x="634211" y="1785061"/>
                </a:lnTo>
                <a:lnTo>
                  <a:pt x="678839" y="1798162"/>
                </a:lnTo>
                <a:lnTo>
                  <a:pt x="724379" y="1809023"/>
                </a:lnTo>
                <a:lnTo>
                  <a:pt x="770768" y="1817580"/>
                </a:lnTo>
                <a:lnTo>
                  <a:pt x="817944" y="1823771"/>
                </a:lnTo>
                <a:lnTo>
                  <a:pt x="865842" y="1827532"/>
                </a:lnTo>
                <a:lnTo>
                  <a:pt x="914400" y="1828800"/>
                </a:lnTo>
                <a:lnTo>
                  <a:pt x="962957" y="1827532"/>
                </a:lnTo>
                <a:lnTo>
                  <a:pt x="1010855" y="1823771"/>
                </a:lnTo>
                <a:lnTo>
                  <a:pt x="1058031" y="1817580"/>
                </a:lnTo>
                <a:lnTo>
                  <a:pt x="1104420" y="1809023"/>
                </a:lnTo>
                <a:lnTo>
                  <a:pt x="1149960" y="1798162"/>
                </a:lnTo>
                <a:lnTo>
                  <a:pt x="1194588" y="1785061"/>
                </a:lnTo>
                <a:lnTo>
                  <a:pt x="1238240" y="1769783"/>
                </a:lnTo>
                <a:lnTo>
                  <a:pt x="1280854" y="1752391"/>
                </a:lnTo>
                <a:lnTo>
                  <a:pt x="1322365" y="1732948"/>
                </a:lnTo>
                <a:lnTo>
                  <a:pt x="1362711" y="1711518"/>
                </a:lnTo>
                <a:lnTo>
                  <a:pt x="1401828" y="1688164"/>
                </a:lnTo>
                <a:lnTo>
                  <a:pt x="1439653" y="1662950"/>
                </a:lnTo>
                <a:lnTo>
                  <a:pt x="1476124" y="1635937"/>
                </a:lnTo>
                <a:lnTo>
                  <a:pt x="1511176" y="1607190"/>
                </a:lnTo>
                <a:lnTo>
                  <a:pt x="1544746" y="1576772"/>
                </a:lnTo>
                <a:lnTo>
                  <a:pt x="1576772" y="1544746"/>
                </a:lnTo>
                <a:lnTo>
                  <a:pt x="1607190" y="1511176"/>
                </a:lnTo>
                <a:lnTo>
                  <a:pt x="1635937" y="1476124"/>
                </a:lnTo>
                <a:lnTo>
                  <a:pt x="1662950" y="1439653"/>
                </a:lnTo>
                <a:lnTo>
                  <a:pt x="1688164" y="1401828"/>
                </a:lnTo>
                <a:lnTo>
                  <a:pt x="1711518" y="1362711"/>
                </a:lnTo>
                <a:lnTo>
                  <a:pt x="1732948" y="1322365"/>
                </a:lnTo>
                <a:lnTo>
                  <a:pt x="1752391" y="1280854"/>
                </a:lnTo>
                <a:lnTo>
                  <a:pt x="1769783" y="1238240"/>
                </a:lnTo>
                <a:lnTo>
                  <a:pt x="1785061" y="1194588"/>
                </a:lnTo>
                <a:lnTo>
                  <a:pt x="1798162" y="1149960"/>
                </a:lnTo>
                <a:lnTo>
                  <a:pt x="1809023" y="1104420"/>
                </a:lnTo>
                <a:lnTo>
                  <a:pt x="1817580" y="1058031"/>
                </a:lnTo>
                <a:lnTo>
                  <a:pt x="1823771" y="1010855"/>
                </a:lnTo>
                <a:lnTo>
                  <a:pt x="1827532" y="962957"/>
                </a:lnTo>
                <a:lnTo>
                  <a:pt x="1828800" y="914400"/>
                </a:lnTo>
                <a:lnTo>
                  <a:pt x="1827532" y="865830"/>
                </a:lnTo>
                <a:lnTo>
                  <a:pt x="1823771" y="817922"/>
                </a:lnTo>
                <a:lnTo>
                  <a:pt x="1817580" y="770738"/>
                </a:lnTo>
                <a:lnTo>
                  <a:pt x="1809023" y="724342"/>
                </a:lnTo>
                <a:lnTo>
                  <a:pt x="1798162" y="678795"/>
                </a:lnTo>
                <a:lnTo>
                  <a:pt x="1785061" y="634163"/>
                </a:lnTo>
                <a:lnTo>
                  <a:pt x="1769783" y="590507"/>
                </a:lnTo>
                <a:lnTo>
                  <a:pt x="1752391" y="547891"/>
                </a:lnTo>
                <a:lnTo>
                  <a:pt x="1732948" y="506379"/>
                </a:lnTo>
                <a:lnTo>
                  <a:pt x="1711518" y="466032"/>
                </a:lnTo>
                <a:lnTo>
                  <a:pt x="1688164" y="426915"/>
                </a:lnTo>
                <a:lnTo>
                  <a:pt x="1662950" y="389090"/>
                </a:lnTo>
                <a:lnTo>
                  <a:pt x="1635937" y="352621"/>
                </a:lnTo>
                <a:lnTo>
                  <a:pt x="1607190" y="317571"/>
                </a:lnTo>
                <a:lnTo>
                  <a:pt x="1576772" y="284003"/>
                </a:lnTo>
                <a:lnTo>
                  <a:pt x="1544746" y="251981"/>
                </a:lnTo>
                <a:lnTo>
                  <a:pt x="1511176" y="221566"/>
                </a:lnTo>
                <a:lnTo>
                  <a:pt x="1476124" y="192823"/>
                </a:lnTo>
                <a:lnTo>
                  <a:pt x="1439653" y="165814"/>
                </a:lnTo>
                <a:lnTo>
                  <a:pt x="1401828" y="140604"/>
                </a:lnTo>
                <a:lnTo>
                  <a:pt x="1362711" y="117254"/>
                </a:lnTo>
                <a:lnTo>
                  <a:pt x="1322365" y="95828"/>
                </a:lnTo>
                <a:lnTo>
                  <a:pt x="1280854" y="76389"/>
                </a:lnTo>
                <a:lnTo>
                  <a:pt x="1238240" y="59001"/>
                </a:lnTo>
                <a:lnTo>
                  <a:pt x="1194588" y="43727"/>
                </a:lnTo>
                <a:lnTo>
                  <a:pt x="1149960" y="30629"/>
                </a:lnTo>
                <a:lnTo>
                  <a:pt x="1104420" y="19771"/>
                </a:lnTo>
                <a:lnTo>
                  <a:pt x="1058031" y="11215"/>
                </a:lnTo>
                <a:lnTo>
                  <a:pt x="1010855" y="5026"/>
                </a:lnTo>
                <a:lnTo>
                  <a:pt x="962957" y="1267"/>
                </a:lnTo>
                <a:lnTo>
                  <a:pt x="914400" y="0"/>
                </a:lnTo>
                <a:close/>
              </a:path>
            </a:pathLst>
          </a:custGeom>
          <a:solidFill>
            <a:srgbClr val="92C5FF">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4180" name="object 36">
            <a:extLst>
              <a:ext uri="{FF2B5EF4-FFF2-40B4-BE49-F238E27FC236}">
                <a16:creationId xmlns:a16="http://schemas.microsoft.com/office/drawing/2014/main" id="{CCEAE089-92A5-4590-8E4A-ECE25258544D}"/>
              </a:ext>
            </a:extLst>
          </p:cNvPr>
          <p:cNvSpPr>
            <a:spLocks/>
          </p:cNvSpPr>
          <p:nvPr/>
        </p:nvSpPr>
        <p:spPr bwMode="auto">
          <a:xfrm>
            <a:off x="7572375" y="2971800"/>
            <a:ext cx="1828800" cy="1828800"/>
          </a:xfrm>
          <a:custGeom>
            <a:avLst/>
            <a:gdLst>
              <a:gd name="T0" fmla="*/ 1267 w 1828800"/>
              <a:gd name="T1" fmla="*/ 865830 h 1828800"/>
              <a:gd name="T2" fmla="*/ 11219 w 1828800"/>
              <a:gd name="T3" fmla="*/ 770738 h 1828800"/>
              <a:gd name="T4" fmla="*/ 30637 w 1828800"/>
              <a:gd name="T5" fmla="*/ 678795 h 1828800"/>
              <a:gd name="T6" fmla="*/ 59016 w 1828800"/>
              <a:gd name="T7" fmla="*/ 590507 h 1828800"/>
              <a:gd name="T8" fmla="*/ 95851 w 1828800"/>
              <a:gd name="T9" fmla="*/ 506379 h 1828800"/>
              <a:gd name="T10" fmla="*/ 140635 w 1828800"/>
              <a:gd name="T11" fmla="*/ 426915 h 1828800"/>
              <a:gd name="T12" fmla="*/ 192862 w 1828800"/>
              <a:gd name="T13" fmla="*/ 352621 h 1828800"/>
              <a:gd name="T14" fmla="*/ 252027 w 1828800"/>
              <a:gd name="T15" fmla="*/ 284003 h 1828800"/>
              <a:gd name="T16" fmla="*/ 317623 w 1828800"/>
              <a:gd name="T17" fmla="*/ 221566 h 1828800"/>
              <a:gd name="T18" fmla="*/ 389146 w 1828800"/>
              <a:gd name="T19" fmla="*/ 165814 h 1828800"/>
              <a:gd name="T20" fmla="*/ 466088 w 1828800"/>
              <a:gd name="T21" fmla="*/ 117254 h 1828800"/>
              <a:gd name="T22" fmla="*/ 547945 w 1828800"/>
              <a:gd name="T23" fmla="*/ 76389 h 1828800"/>
              <a:gd name="T24" fmla="*/ 634211 w 1828800"/>
              <a:gd name="T25" fmla="*/ 43727 h 1828800"/>
              <a:gd name="T26" fmla="*/ 724379 w 1828800"/>
              <a:gd name="T27" fmla="*/ 19771 h 1828800"/>
              <a:gd name="T28" fmla="*/ 817944 w 1828800"/>
              <a:gd name="T29" fmla="*/ 5026 h 1828800"/>
              <a:gd name="T30" fmla="*/ 914400 w 1828800"/>
              <a:gd name="T31" fmla="*/ 0 h 1828800"/>
              <a:gd name="T32" fmla="*/ 1010855 w 1828800"/>
              <a:gd name="T33" fmla="*/ 5026 h 1828800"/>
              <a:gd name="T34" fmla="*/ 1104420 w 1828800"/>
              <a:gd name="T35" fmla="*/ 19771 h 1828800"/>
              <a:gd name="T36" fmla="*/ 1194588 w 1828800"/>
              <a:gd name="T37" fmla="*/ 43727 h 1828800"/>
              <a:gd name="T38" fmla="*/ 1280854 w 1828800"/>
              <a:gd name="T39" fmla="*/ 76389 h 1828800"/>
              <a:gd name="T40" fmla="*/ 1362711 w 1828800"/>
              <a:gd name="T41" fmla="*/ 117254 h 1828800"/>
              <a:gd name="T42" fmla="*/ 1439653 w 1828800"/>
              <a:gd name="T43" fmla="*/ 165814 h 1828800"/>
              <a:gd name="T44" fmla="*/ 1511176 w 1828800"/>
              <a:gd name="T45" fmla="*/ 221566 h 1828800"/>
              <a:gd name="T46" fmla="*/ 1576772 w 1828800"/>
              <a:gd name="T47" fmla="*/ 284003 h 1828800"/>
              <a:gd name="T48" fmla="*/ 1635937 w 1828800"/>
              <a:gd name="T49" fmla="*/ 352621 h 1828800"/>
              <a:gd name="T50" fmla="*/ 1688164 w 1828800"/>
              <a:gd name="T51" fmla="*/ 426915 h 1828800"/>
              <a:gd name="T52" fmla="*/ 1732948 w 1828800"/>
              <a:gd name="T53" fmla="*/ 506379 h 1828800"/>
              <a:gd name="T54" fmla="*/ 1769783 w 1828800"/>
              <a:gd name="T55" fmla="*/ 590507 h 1828800"/>
              <a:gd name="T56" fmla="*/ 1798162 w 1828800"/>
              <a:gd name="T57" fmla="*/ 678795 h 1828800"/>
              <a:gd name="T58" fmla="*/ 1817580 w 1828800"/>
              <a:gd name="T59" fmla="*/ 770738 h 1828800"/>
              <a:gd name="T60" fmla="*/ 1827532 w 1828800"/>
              <a:gd name="T61" fmla="*/ 865830 h 1828800"/>
              <a:gd name="T62" fmla="*/ 1827532 w 1828800"/>
              <a:gd name="T63" fmla="*/ 962957 h 1828800"/>
              <a:gd name="T64" fmla="*/ 1817580 w 1828800"/>
              <a:gd name="T65" fmla="*/ 1058031 h 1828800"/>
              <a:gd name="T66" fmla="*/ 1798162 w 1828800"/>
              <a:gd name="T67" fmla="*/ 1149960 h 1828800"/>
              <a:gd name="T68" fmla="*/ 1769783 w 1828800"/>
              <a:gd name="T69" fmla="*/ 1238240 h 1828800"/>
              <a:gd name="T70" fmla="*/ 1732948 w 1828800"/>
              <a:gd name="T71" fmla="*/ 1322365 h 1828800"/>
              <a:gd name="T72" fmla="*/ 1688164 w 1828800"/>
              <a:gd name="T73" fmla="*/ 1401828 h 1828800"/>
              <a:gd name="T74" fmla="*/ 1635937 w 1828800"/>
              <a:gd name="T75" fmla="*/ 1476124 h 1828800"/>
              <a:gd name="T76" fmla="*/ 1576772 w 1828800"/>
              <a:gd name="T77" fmla="*/ 1544746 h 1828800"/>
              <a:gd name="T78" fmla="*/ 1511176 w 1828800"/>
              <a:gd name="T79" fmla="*/ 1607190 h 1828800"/>
              <a:gd name="T80" fmla="*/ 1439653 w 1828800"/>
              <a:gd name="T81" fmla="*/ 1662950 h 1828800"/>
              <a:gd name="T82" fmla="*/ 1362711 w 1828800"/>
              <a:gd name="T83" fmla="*/ 1711518 h 1828800"/>
              <a:gd name="T84" fmla="*/ 1280854 w 1828800"/>
              <a:gd name="T85" fmla="*/ 1752391 h 1828800"/>
              <a:gd name="T86" fmla="*/ 1194588 w 1828800"/>
              <a:gd name="T87" fmla="*/ 1785061 h 1828800"/>
              <a:gd name="T88" fmla="*/ 1104420 w 1828800"/>
              <a:gd name="T89" fmla="*/ 1809023 h 1828800"/>
              <a:gd name="T90" fmla="*/ 1010855 w 1828800"/>
              <a:gd name="T91" fmla="*/ 1823771 h 1828800"/>
              <a:gd name="T92" fmla="*/ 914400 w 1828800"/>
              <a:gd name="T93" fmla="*/ 1828800 h 1828800"/>
              <a:gd name="T94" fmla="*/ 817944 w 1828800"/>
              <a:gd name="T95" fmla="*/ 1823771 h 1828800"/>
              <a:gd name="T96" fmla="*/ 724379 w 1828800"/>
              <a:gd name="T97" fmla="*/ 1809023 h 1828800"/>
              <a:gd name="T98" fmla="*/ 634211 w 1828800"/>
              <a:gd name="T99" fmla="*/ 1785061 h 1828800"/>
              <a:gd name="T100" fmla="*/ 547945 w 1828800"/>
              <a:gd name="T101" fmla="*/ 1752391 h 1828800"/>
              <a:gd name="T102" fmla="*/ 466088 w 1828800"/>
              <a:gd name="T103" fmla="*/ 1711518 h 1828800"/>
              <a:gd name="T104" fmla="*/ 389146 w 1828800"/>
              <a:gd name="T105" fmla="*/ 1662950 h 1828800"/>
              <a:gd name="T106" fmla="*/ 317623 w 1828800"/>
              <a:gd name="T107" fmla="*/ 1607190 h 1828800"/>
              <a:gd name="T108" fmla="*/ 252027 w 1828800"/>
              <a:gd name="T109" fmla="*/ 1544746 h 1828800"/>
              <a:gd name="T110" fmla="*/ 192862 w 1828800"/>
              <a:gd name="T111" fmla="*/ 1476124 h 1828800"/>
              <a:gd name="T112" fmla="*/ 140635 w 1828800"/>
              <a:gd name="T113" fmla="*/ 1401828 h 1828800"/>
              <a:gd name="T114" fmla="*/ 95851 w 1828800"/>
              <a:gd name="T115" fmla="*/ 1322365 h 1828800"/>
              <a:gd name="T116" fmla="*/ 59016 w 1828800"/>
              <a:gd name="T117" fmla="*/ 1238240 h 1828800"/>
              <a:gd name="T118" fmla="*/ 30637 w 1828800"/>
              <a:gd name="T119" fmla="*/ 1149960 h 1828800"/>
              <a:gd name="T120" fmla="*/ 11219 w 1828800"/>
              <a:gd name="T121" fmla="*/ 1058031 h 1828800"/>
              <a:gd name="T122" fmla="*/ 1267 w 1828800"/>
              <a:gd name="T123" fmla="*/ 962957 h 182880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828800" h="1828800">
                <a:moveTo>
                  <a:pt x="0" y="914400"/>
                </a:moveTo>
                <a:lnTo>
                  <a:pt x="1267" y="865830"/>
                </a:lnTo>
                <a:lnTo>
                  <a:pt x="5028" y="817922"/>
                </a:lnTo>
                <a:lnTo>
                  <a:pt x="11219" y="770738"/>
                </a:lnTo>
                <a:lnTo>
                  <a:pt x="19776" y="724342"/>
                </a:lnTo>
                <a:lnTo>
                  <a:pt x="30637" y="678795"/>
                </a:lnTo>
                <a:lnTo>
                  <a:pt x="43738" y="634163"/>
                </a:lnTo>
                <a:lnTo>
                  <a:pt x="59016" y="590507"/>
                </a:lnTo>
                <a:lnTo>
                  <a:pt x="76408" y="547891"/>
                </a:lnTo>
                <a:lnTo>
                  <a:pt x="95851" y="506379"/>
                </a:lnTo>
                <a:lnTo>
                  <a:pt x="117281" y="466032"/>
                </a:lnTo>
                <a:lnTo>
                  <a:pt x="140635" y="426915"/>
                </a:lnTo>
                <a:lnTo>
                  <a:pt x="165849" y="389090"/>
                </a:lnTo>
                <a:lnTo>
                  <a:pt x="192862" y="352621"/>
                </a:lnTo>
                <a:lnTo>
                  <a:pt x="221609" y="317571"/>
                </a:lnTo>
                <a:lnTo>
                  <a:pt x="252027" y="284003"/>
                </a:lnTo>
                <a:lnTo>
                  <a:pt x="284053" y="251981"/>
                </a:lnTo>
                <a:lnTo>
                  <a:pt x="317623" y="221566"/>
                </a:lnTo>
                <a:lnTo>
                  <a:pt x="352675" y="192823"/>
                </a:lnTo>
                <a:lnTo>
                  <a:pt x="389146" y="165814"/>
                </a:lnTo>
                <a:lnTo>
                  <a:pt x="426971" y="140604"/>
                </a:lnTo>
                <a:lnTo>
                  <a:pt x="466088" y="117254"/>
                </a:lnTo>
                <a:lnTo>
                  <a:pt x="506434" y="95828"/>
                </a:lnTo>
                <a:lnTo>
                  <a:pt x="547945" y="76389"/>
                </a:lnTo>
                <a:lnTo>
                  <a:pt x="590559" y="59001"/>
                </a:lnTo>
                <a:lnTo>
                  <a:pt x="634211" y="43727"/>
                </a:lnTo>
                <a:lnTo>
                  <a:pt x="678839" y="30629"/>
                </a:lnTo>
                <a:lnTo>
                  <a:pt x="724379" y="19771"/>
                </a:lnTo>
                <a:lnTo>
                  <a:pt x="770768" y="11215"/>
                </a:lnTo>
                <a:lnTo>
                  <a:pt x="817944" y="5026"/>
                </a:lnTo>
                <a:lnTo>
                  <a:pt x="865842" y="1267"/>
                </a:lnTo>
                <a:lnTo>
                  <a:pt x="914400" y="0"/>
                </a:lnTo>
                <a:lnTo>
                  <a:pt x="962957" y="1267"/>
                </a:lnTo>
                <a:lnTo>
                  <a:pt x="1010855" y="5026"/>
                </a:lnTo>
                <a:lnTo>
                  <a:pt x="1058031" y="11215"/>
                </a:lnTo>
                <a:lnTo>
                  <a:pt x="1104420" y="19771"/>
                </a:lnTo>
                <a:lnTo>
                  <a:pt x="1149960" y="30629"/>
                </a:lnTo>
                <a:lnTo>
                  <a:pt x="1194588" y="43727"/>
                </a:lnTo>
                <a:lnTo>
                  <a:pt x="1238240" y="59001"/>
                </a:lnTo>
                <a:lnTo>
                  <a:pt x="1280854" y="76389"/>
                </a:lnTo>
                <a:lnTo>
                  <a:pt x="1322365" y="95828"/>
                </a:lnTo>
                <a:lnTo>
                  <a:pt x="1362711" y="117254"/>
                </a:lnTo>
                <a:lnTo>
                  <a:pt x="1401828" y="140604"/>
                </a:lnTo>
                <a:lnTo>
                  <a:pt x="1439653" y="165814"/>
                </a:lnTo>
                <a:lnTo>
                  <a:pt x="1476124" y="192823"/>
                </a:lnTo>
                <a:lnTo>
                  <a:pt x="1511176" y="221566"/>
                </a:lnTo>
                <a:lnTo>
                  <a:pt x="1544746" y="251981"/>
                </a:lnTo>
                <a:lnTo>
                  <a:pt x="1576772" y="284003"/>
                </a:lnTo>
                <a:lnTo>
                  <a:pt x="1607190" y="317571"/>
                </a:lnTo>
                <a:lnTo>
                  <a:pt x="1635937" y="352621"/>
                </a:lnTo>
                <a:lnTo>
                  <a:pt x="1662950" y="389090"/>
                </a:lnTo>
                <a:lnTo>
                  <a:pt x="1688164" y="426915"/>
                </a:lnTo>
                <a:lnTo>
                  <a:pt x="1711518" y="466032"/>
                </a:lnTo>
                <a:lnTo>
                  <a:pt x="1732948" y="506379"/>
                </a:lnTo>
                <a:lnTo>
                  <a:pt x="1752391" y="547891"/>
                </a:lnTo>
                <a:lnTo>
                  <a:pt x="1769783" y="590507"/>
                </a:lnTo>
                <a:lnTo>
                  <a:pt x="1785061" y="634163"/>
                </a:lnTo>
                <a:lnTo>
                  <a:pt x="1798162" y="678795"/>
                </a:lnTo>
                <a:lnTo>
                  <a:pt x="1809023" y="724342"/>
                </a:lnTo>
                <a:lnTo>
                  <a:pt x="1817580" y="770738"/>
                </a:lnTo>
                <a:lnTo>
                  <a:pt x="1823771" y="817922"/>
                </a:lnTo>
                <a:lnTo>
                  <a:pt x="1827532" y="865830"/>
                </a:lnTo>
                <a:lnTo>
                  <a:pt x="1828800" y="914400"/>
                </a:lnTo>
                <a:lnTo>
                  <a:pt x="1827532" y="962957"/>
                </a:lnTo>
                <a:lnTo>
                  <a:pt x="1823771" y="1010855"/>
                </a:lnTo>
                <a:lnTo>
                  <a:pt x="1817580" y="1058031"/>
                </a:lnTo>
                <a:lnTo>
                  <a:pt x="1809023" y="1104420"/>
                </a:lnTo>
                <a:lnTo>
                  <a:pt x="1798162" y="1149960"/>
                </a:lnTo>
                <a:lnTo>
                  <a:pt x="1785061" y="1194588"/>
                </a:lnTo>
                <a:lnTo>
                  <a:pt x="1769783" y="1238240"/>
                </a:lnTo>
                <a:lnTo>
                  <a:pt x="1752391" y="1280854"/>
                </a:lnTo>
                <a:lnTo>
                  <a:pt x="1732948" y="1322365"/>
                </a:lnTo>
                <a:lnTo>
                  <a:pt x="1711518" y="1362711"/>
                </a:lnTo>
                <a:lnTo>
                  <a:pt x="1688164" y="1401828"/>
                </a:lnTo>
                <a:lnTo>
                  <a:pt x="1662950" y="1439653"/>
                </a:lnTo>
                <a:lnTo>
                  <a:pt x="1635937" y="1476124"/>
                </a:lnTo>
                <a:lnTo>
                  <a:pt x="1607190" y="1511176"/>
                </a:lnTo>
                <a:lnTo>
                  <a:pt x="1576772" y="1544746"/>
                </a:lnTo>
                <a:lnTo>
                  <a:pt x="1544746" y="1576772"/>
                </a:lnTo>
                <a:lnTo>
                  <a:pt x="1511176" y="1607190"/>
                </a:lnTo>
                <a:lnTo>
                  <a:pt x="1476124" y="1635937"/>
                </a:lnTo>
                <a:lnTo>
                  <a:pt x="1439653" y="1662950"/>
                </a:lnTo>
                <a:lnTo>
                  <a:pt x="1401828" y="1688164"/>
                </a:lnTo>
                <a:lnTo>
                  <a:pt x="1362711" y="1711518"/>
                </a:lnTo>
                <a:lnTo>
                  <a:pt x="1322365" y="1732948"/>
                </a:lnTo>
                <a:lnTo>
                  <a:pt x="1280854" y="1752391"/>
                </a:lnTo>
                <a:lnTo>
                  <a:pt x="1238240" y="1769783"/>
                </a:lnTo>
                <a:lnTo>
                  <a:pt x="1194588" y="1785061"/>
                </a:lnTo>
                <a:lnTo>
                  <a:pt x="1149960" y="1798162"/>
                </a:lnTo>
                <a:lnTo>
                  <a:pt x="1104420" y="1809023"/>
                </a:lnTo>
                <a:lnTo>
                  <a:pt x="1058031" y="1817580"/>
                </a:lnTo>
                <a:lnTo>
                  <a:pt x="1010855" y="1823771"/>
                </a:lnTo>
                <a:lnTo>
                  <a:pt x="962957" y="1827532"/>
                </a:lnTo>
                <a:lnTo>
                  <a:pt x="914400" y="1828800"/>
                </a:lnTo>
                <a:lnTo>
                  <a:pt x="865842" y="1827532"/>
                </a:lnTo>
                <a:lnTo>
                  <a:pt x="817944" y="1823771"/>
                </a:lnTo>
                <a:lnTo>
                  <a:pt x="770768" y="1817580"/>
                </a:lnTo>
                <a:lnTo>
                  <a:pt x="724379" y="1809023"/>
                </a:lnTo>
                <a:lnTo>
                  <a:pt x="678839" y="1798162"/>
                </a:lnTo>
                <a:lnTo>
                  <a:pt x="634211" y="1785061"/>
                </a:lnTo>
                <a:lnTo>
                  <a:pt x="590559" y="1769783"/>
                </a:lnTo>
                <a:lnTo>
                  <a:pt x="547945" y="1752391"/>
                </a:lnTo>
                <a:lnTo>
                  <a:pt x="506434" y="1732948"/>
                </a:lnTo>
                <a:lnTo>
                  <a:pt x="466088" y="1711518"/>
                </a:lnTo>
                <a:lnTo>
                  <a:pt x="426971" y="1688164"/>
                </a:lnTo>
                <a:lnTo>
                  <a:pt x="389146" y="1662950"/>
                </a:lnTo>
                <a:lnTo>
                  <a:pt x="352675" y="1635937"/>
                </a:lnTo>
                <a:lnTo>
                  <a:pt x="317623" y="1607190"/>
                </a:lnTo>
                <a:lnTo>
                  <a:pt x="284053" y="1576772"/>
                </a:lnTo>
                <a:lnTo>
                  <a:pt x="252027" y="1544746"/>
                </a:lnTo>
                <a:lnTo>
                  <a:pt x="221609" y="1511176"/>
                </a:lnTo>
                <a:lnTo>
                  <a:pt x="192862" y="1476124"/>
                </a:lnTo>
                <a:lnTo>
                  <a:pt x="165849" y="1439653"/>
                </a:lnTo>
                <a:lnTo>
                  <a:pt x="140635" y="1401828"/>
                </a:lnTo>
                <a:lnTo>
                  <a:pt x="117281" y="1362711"/>
                </a:lnTo>
                <a:lnTo>
                  <a:pt x="95851" y="1322365"/>
                </a:lnTo>
                <a:lnTo>
                  <a:pt x="76408" y="1280854"/>
                </a:lnTo>
                <a:lnTo>
                  <a:pt x="59016" y="1238240"/>
                </a:lnTo>
                <a:lnTo>
                  <a:pt x="43738" y="1194588"/>
                </a:lnTo>
                <a:lnTo>
                  <a:pt x="30637" y="1149960"/>
                </a:lnTo>
                <a:lnTo>
                  <a:pt x="19776" y="1104420"/>
                </a:lnTo>
                <a:lnTo>
                  <a:pt x="11219" y="1058031"/>
                </a:lnTo>
                <a:lnTo>
                  <a:pt x="5028" y="1010855"/>
                </a:lnTo>
                <a:lnTo>
                  <a:pt x="1267" y="962957"/>
                </a:lnTo>
                <a:lnTo>
                  <a:pt x="0" y="914400"/>
                </a:lnTo>
                <a:close/>
              </a:path>
            </a:pathLst>
          </a:custGeom>
          <a:noFill/>
          <a:ln w="28575">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7" name="object 37">
            <a:extLst>
              <a:ext uri="{FF2B5EF4-FFF2-40B4-BE49-F238E27FC236}">
                <a16:creationId xmlns:a16="http://schemas.microsoft.com/office/drawing/2014/main" id="{0263C41D-E944-45A9-96C8-7DDFFB3A7A42}"/>
              </a:ext>
            </a:extLst>
          </p:cNvPr>
          <p:cNvSpPr txBox="1"/>
          <p:nvPr/>
        </p:nvSpPr>
        <p:spPr>
          <a:xfrm>
            <a:off x="7856538" y="3625850"/>
            <a:ext cx="1263650" cy="514350"/>
          </a:xfrm>
          <a:prstGeom prst="rect">
            <a:avLst/>
          </a:prstGeom>
        </p:spPr>
        <p:txBody>
          <a:bodyPr lIns="0" tIns="12065" rIns="0" bIns="0">
            <a:spAutoFit/>
          </a:bodyPr>
          <a:lstStyle/>
          <a:p>
            <a:pPr algn="ctr">
              <a:spcBef>
                <a:spcPts val="95"/>
              </a:spcBef>
              <a:defRPr/>
            </a:pPr>
            <a:r>
              <a:rPr sz="1600" b="1" spc="-20" dirty="0">
                <a:solidFill>
                  <a:srgbClr val="FFFFFF"/>
                </a:solidFill>
                <a:latin typeface="Arial"/>
                <a:cs typeface="Arial"/>
              </a:rPr>
              <a:t>Api</a:t>
            </a:r>
            <a:endParaRPr sz="1600">
              <a:latin typeface="Arial"/>
              <a:cs typeface="Arial"/>
            </a:endParaRPr>
          </a:p>
          <a:p>
            <a:pPr algn="ctr">
              <a:defRPr/>
            </a:pPr>
            <a:r>
              <a:rPr sz="1600" b="1" spc="-5" dirty="0">
                <a:solidFill>
                  <a:srgbClr val="FFFFFF"/>
                </a:solidFill>
                <a:latin typeface="Arial"/>
                <a:cs typeface="Arial"/>
              </a:rPr>
              <a:t>企业管理</a:t>
            </a:r>
            <a:r>
              <a:rPr sz="1600" b="1" spc="-15" dirty="0">
                <a:solidFill>
                  <a:srgbClr val="FFFFFF"/>
                </a:solidFill>
                <a:latin typeface="Arial"/>
                <a:cs typeface="Arial"/>
              </a:rPr>
              <a:t>n</a:t>
            </a:r>
            <a:r>
              <a:rPr sz="1600" b="1" spc="-5" dirty="0">
                <a:solidFill>
                  <a:srgbClr val="FFFFFF"/>
                </a:solidFill>
                <a:latin typeface="Arial"/>
                <a:cs typeface="Arial"/>
              </a:rPr>
              <a:t>t</a:t>
            </a:r>
            <a:endParaRPr sz="1600">
              <a:latin typeface="Arial"/>
              <a:cs typeface="Arial"/>
            </a:endParaRPr>
          </a:p>
        </p:txBody>
      </p:sp>
      <p:sp>
        <p:nvSpPr>
          <p:cNvPr id="134182" name="object 38">
            <a:extLst>
              <a:ext uri="{FF2B5EF4-FFF2-40B4-BE49-F238E27FC236}">
                <a16:creationId xmlns:a16="http://schemas.microsoft.com/office/drawing/2014/main" id="{93FCD49A-7D6F-407E-B9E2-4EE5F38F01DE}"/>
              </a:ext>
            </a:extLst>
          </p:cNvPr>
          <p:cNvSpPr>
            <a:spLocks/>
          </p:cNvSpPr>
          <p:nvPr/>
        </p:nvSpPr>
        <p:spPr bwMode="auto">
          <a:xfrm>
            <a:off x="6186488" y="5499100"/>
            <a:ext cx="3217862" cy="592138"/>
          </a:xfrm>
          <a:custGeom>
            <a:avLst/>
            <a:gdLst>
              <a:gd name="T0" fmla="*/ 47555 w 3218815"/>
              <a:gd name="T1" fmla="*/ 63670 h 591820"/>
              <a:gd name="T2" fmla="*/ 28535 w 3218815"/>
              <a:gd name="T3" fmla="*/ 63670 h 591820"/>
              <a:gd name="T4" fmla="*/ 28535 w 3218815"/>
              <a:gd name="T5" fmla="*/ 588777 h 591820"/>
              <a:gd name="T6" fmla="*/ 32842 w 3218815"/>
              <a:gd name="T7" fmla="*/ 593041 h 591820"/>
              <a:gd name="T8" fmla="*/ 3209741 w 3218815"/>
              <a:gd name="T9" fmla="*/ 593041 h 591820"/>
              <a:gd name="T10" fmla="*/ 3213925 w 3218815"/>
              <a:gd name="T11" fmla="*/ 588777 h 591820"/>
              <a:gd name="T12" fmla="*/ 3213925 w 3218815"/>
              <a:gd name="T13" fmla="*/ 583491 h 591820"/>
              <a:gd name="T14" fmla="*/ 47555 w 3218815"/>
              <a:gd name="T15" fmla="*/ 583491 h 591820"/>
              <a:gd name="T16" fmla="*/ 38045 w 3218815"/>
              <a:gd name="T17" fmla="*/ 573941 h 591820"/>
              <a:gd name="T18" fmla="*/ 47555 w 3218815"/>
              <a:gd name="T19" fmla="*/ 573941 h 591820"/>
              <a:gd name="T20" fmla="*/ 47555 w 3218815"/>
              <a:gd name="T21" fmla="*/ 63670 h 591820"/>
              <a:gd name="T22" fmla="*/ 47555 w 3218815"/>
              <a:gd name="T23" fmla="*/ 573941 h 591820"/>
              <a:gd name="T24" fmla="*/ 38045 w 3218815"/>
              <a:gd name="T25" fmla="*/ 573941 h 591820"/>
              <a:gd name="T26" fmla="*/ 47555 w 3218815"/>
              <a:gd name="T27" fmla="*/ 583491 h 591820"/>
              <a:gd name="T28" fmla="*/ 47555 w 3218815"/>
              <a:gd name="T29" fmla="*/ 573941 h 591820"/>
              <a:gd name="T30" fmla="*/ 3194904 w 3218815"/>
              <a:gd name="T31" fmla="*/ 573941 h 591820"/>
              <a:gd name="T32" fmla="*/ 47555 w 3218815"/>
              <a:gd name="T33" fmla="*/ 573941 h 591820"/>
              <a:gd name="T34" fmla="*/ 47555 w 3218815"/>
              <a:gd name="T35" fmla="*/ 583491 h 591820"/>
              <a:gd name="T36" fmla="*/ 3194904 w 3218815"/>
              <a:gd name="T37" fmla="*/ 583491 h 591820"/>
              <a:gd name="T38" fmla="*/ 3194904 w 3218815"/>
              <a:gd name="T39" fmla="*/ 573941 h 591820"/>
              <a:gd name="T40" fmla="*/ 3213925 w 3218815"/>
              <a:gd name="T41" fmla="*/ 239670 h 591820"/>
              <a:gd name="T42" fmla="*/ 3194904 w 3218815"/>
              <a:gd name="T43" fmla="*/ 239670 h 591820"/>
              <a:gd name="T44" fmla="*/ 3194904 w 3218815"/>
              <a:gd name="T45" fmla="*/ 583491 h 591820"/>
              <a:gd name="T46" fmla="*/ 3204414 w 3218815"/>
              <a:gd name="T47" fmla="*/ 573941 h 591820"/>
              <a:gd name="T48" fmla="*/ 3213925 w 3218815"/>
              <a:gd name="T49" fmla="*/ 573941 h 591820"/>
              <a:gd name="T50" fmla="*/ 3213925 w 3218815"/>
              <a:gd name="T51" fmla="*/ 239670 h 591820"/>
              <a:gd name="T52" fmla="*/ 3213925 w 3218815"/>
              <a:gd name="T53" fmla="*/ 573941 h 591820"/>
              <a:gd name="T54" fmla="*/ 3204414 w 3218815"/>
              <a:gd name="T55" fmla="*/ 573941 h 591820"/>
              <a:gd name="T56" fmla="*/ 3194904 w 3218815"/>
              <a:gd name="T57" fmla="*/ 583491 h 591820"/>
              <a:gd name="T58" fmla="*/ 3213925 w 3218815"/>
              <a:gd name="T59" fmla="*/ 583491 h 591820"/>
              <a:gd name="T60" fmla="*/ 3213925 w 3218815"/>
              <a:gd name="T61" fmla="*/ 573941 h 591820"/>
              <a:gd name="T62" fmla="*/ 38045 w 3218815"/>
              <a:gd name="T63" fmla="*/ 0 h 591820"/>
              <a:gd name="T64" fmla="*/ 0 w 3218815"/>
              <a:gd name="T65" fmla="*/ 76405 h 591820"/>
              <a:gd name="T66" fmla="*/ 28535 w 3218815"/>
              <a:gd name="T67" fmla="*/ 76405 h 591820"/>
              <a:gd name="T68" fmla="*/ 28535 w 3218815"/>
              <a:gd name="T69" fmla="*/ 63670 h 591820"/>
              <a:gd name="T70" fmla="*/ 69745 w 3218815"/>
              <a:gd name="T71" fmla="*/ 63670 h 591820"/>
              <a:gd name="T72" fmla="*/ 38045 w 3218815"/>
              <a:gd name="T73" fmla="*/ 0 h 591820"/>
              <a:gd name="T74" fmla="*/ 69745 w 3218815"/>
              <a:gd name="T75" fmla="*/ 63670 h 591820"/>
              <a:gd name="T76" fmla="*/ 47555 w 3218815"/>
              <a:gd name="T77" fmla="*/ 63670 h 591820"/>
              <a:gd name="T78" fmla="*/ 47555 w 3218815"/>
              <a:gd name="T79" fmla="*/ 76405 h 591820"/>
              <a:gd name="T80" fmla="*/ 76085 w 3218815"/>
              <a:gd name="T81" fmla="*/ 76405 h 591820"/>
              <a:gd name="T82" fmla="*/ 69745 w 3218815"/>
              <a:gd name="T83" fmla="*/ 63670 h 59182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218815" h="591820">
                <a:moveTo>
                  <a:pt x="47625" y="63500"/>
                </a:moveTo>
                <a:lnTo>
                  <a:pt x="28575" y="63500"/>
                </a:lnTo>
                <a:lnTo>
                  <a:pt x="28575" y="587197"/>
                </a:lnTo>
                <a:lnTo>
                  <a:pt x="32892" y="591451"/>
                </a:lnTo>
                <a:lnTo>
                  <a:pt x="3214497" y="591451"/>
                </a:lnTo>
                <a:lnTo>
                  <a:pt x="3218687" y="587197"/>
                </a:lnTo>
                <a:lnTo>
                  <a:pt x="3218687" y="581926"/>
                </a:lnTo>
                <a:lnTo>
                  <a:pt x="47625" y="581926"/>
                </a:lnTo>
                <a:lnTo>
                  <a:pt x="38100" y="572401"/>
                </a:lnTo>
                <a:lnTo>
                  <a:pt x="47625" y="572401"/>
                </a:lnTo>
                <a:lnTo>
                  <a:pt x="47625" y="63500"/>
                </a:lnTo>
                <a:close/>
              </a:path>
              <a:path w="3218815" h="591820">
                <a:moveTo>
                  <a:pt x="47625" y="572401"/>
                </a:moveTo>
                <a:lnTo>
                  <a:pt x="38100" y="572401"/>
                </a:lnTo>
                <a:lnTo>
                  <a:pt x="47625" y="581926"/>
                </a:lnTo>
                <a:lnTo>
                  <a:pt x="47625" y="572401"/>
                </a:lnTo>
                <a:close/>
              </a:path>
              <a:path w="3218815" h="591820">
                <a:moveTo>
                  <a:pt x="3199637" y="572401"/>
                </a:moveTo>
                <a:lnTo>
                  <a:pt x="47625" y="572401"/>
                </a:lnTo>
                <a:lnTo>
                  <a:pt x="47625" y="581926"/>
                </a:lnTo>
                <a:lnTo>
                  <a:pt x="3199637" y="581926"/>
                </a:lnTo>
                <a:lnTo>
                  <a:pt x="3199637" y="572401"/>
                </a:lnTo>
                <a:close/>
              </a:path>
              <a:path w="3218815" h="591820">
                <a:moveTo>
                  <a:pt x="3218687" y="239026"/>
                </a:moveTo>
                <a:lnTo>
                  <a:pt x="3199637" y="239026"/>
                </a:lnTo>
                <a:lnTo>
                  <a:pt x="3199637" y="581926"/>
                </a:lnTo>
                <a:lnTo>
                  <a:pt x="3209162" y="572401"/>
                </a:lnTo>
                <a:lnTo>
                  <a:pt x="3218687" y="572401"/>
                </a:lnTo>
                <a:lnTo>
                  <a:pt x="3218687" y="239026"/>
                </a:lnTo>
                <a:close/>
              </a:path>
              <a:path w="3218815" h="591820">
                <a:moveTo>
                  <a:pt x="3218687" y="572401"/>
                </a:moveTo>
                <a:lnTo>
                  <a:pt x="3209162" y="572401"/>
                </a:lnTo>
                <a:lnTo>
                  <a:pt x="3199637" y="581926"/>
                </a:lnTo>
                <a:lnTo>
                  <a:pt x="3218687" y="581926"/>
                </a:lnTo>
                <a:lnTo>
                  <a:pt x="3218687" y="572401"/>
                </a:lnTo>
                <a:close/>
              </a:path>
              <a:path w="3218815" h="591820">
                <a:moveTo>
                  <a:pt x="38100" y="0"/>
                </a:moveTo>
                <a:lnTo>
                  <a:pt x="0" y="76200"/>
                </a:lnTo>
                <a:lnTo>
                  <a:pt x="28575" y="76200"/>
                </a:lnTo>
                <a:lnTo>
                  <a:pt x="28575" y="63500"/>
                </a:lnTo>
                <a:lnTo>
                  <a:pt x="69850" y="63500"/>
                </a:lnTo>
                <a:lnTo>
                  <a:pt x="38100" y="0"/>
                </a:lnTo>
                <a:close/>
              </a:path>
              <a:path w="3218815" h="591820">
                <a:moveTo>
                  <a:pt x="69850" y="63500"/>
                </a:moveTo>
                <a:lnTo>
                  <a:pt x="47625" y="63500"/>
                </a:lnTo>
                <a:lnTo>
                  <a:pt x="47625" y="76200"/>
                </a:lnTo>
                <a:lnTo>
                  <a:pt x="76200" y="76200"/>
                </a:lnTo>
                <a:lnTo>
                  <a:pt x="69850" y="63500"/>
                </a:lnTo>
                <a:close/>
              </a:path>
            </a:pathLst>
          </a:custGeom>
          <a:solidFill>
            <a:srgbClr val="436A1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4183" name="object 39">
            <a:extLst>
              <a:ext uri="{FF2B5EF4-FFF2-40B4-BE49-F238E27FC236}">
                <a16:creationId xmlns:a16="http://schemas.microsoft.com/office/drawing/2014/main" id="{D8D1C3BA-B14F-42C9-8E88-6E9879BBB706}"/>
              </a:ext>
            </a:extLst>
          </p:cNvPr>
          <p:cNvSpPr>
            <a:spLocks/>
          </p:cNvSpPr>
          <p:nvPr/>
        </p:nvSpPr>
        <p:spPr bwMode="auto">
          <a:xfrm>
            <a:off x="7985125" y="4259263"/>
            <a:ext cx="2171700" cy="1479550"/>
          </a:xfrm>
          <a:custGeom>
            <a:avLst/>
            <a:gdLst>
              <a:gd name="T0" fmla="*/ 1028182 w 2171700"/>
              <a:gd name="T1" fmla="*/ 1025 h 1479550"/>
              <a:gd name="T2" fmla="*/ 915272 w 2171700"/>
              <a:gd name="T3" fmla="*/ 9072 h 1479550"/>
              <a:gd name="T4" fmla="*/ 806099 w 2171700"/>
              <a:gd name="T5" fmla="*/ 24774 h 1479550"/>
              <a:gd name="T6" fmla="*/ 701263 w 2171700"/>
              <a:gd name="T7" fmla="*/ 47723 h 1479550"/>
              <a:gd name="T8" fmla="*/ 601363 w 2171700"/>
              <a:gd name="T9" fmla="*/ 77510 h 1479550"/>
              <a:gd name="T10" fmla="*/ 507000 w 2171700"/>
              <a:gd name="T11" fmla="*/ 113725 h 1479550"/>
              <a:gd name="T12" fmla="*/ 418775 w 2171700"/>
              <a:gd name="T13" fmla="*/ 155961 h 1479550"/>
              <a:gd name="T14" fmla="*/ 337288 w 2171700"/>
              <a:gd name="T15" fmla="*/ 203808 h 1479550"/>
              <a:gd name="T16" fmla="*/ 263139 w 2171700"/>
              <a:gd name="T17" fmla="*/ 256856 h 1479550"/>
              <a:gd name="T18" fmla="*/ 196929 w 2171700"/>
              <a:gd name="T19" fmla="*/ 314699 h 1479550"/>
              <a:gd name="T20" fmla="*/ 139257 w 2171700"/>
              <a:gd name="T21" fmla="*/ 376926 h 1479550"/>
              <a:gd name="T22" fmla="*/ 90726 w 2171700"/>
              <a:gd name="T23" fmla="*/ 443129 h 1479550"/>
              <a:gd name="T24" fmla="*/ 51933 w 2171700"/>
              <a:gd name="T25" fmla="*/ 512898 h 1479550"/>
              <a:gd name="T26" fmla="*/ 23482 w 2171700"/>
              <a:gd name="T27" fmla="*/ 585826 h 1479550"/>
              <a:gd name="T28" fmla="*/ 5970 w 2171700"/>
              <a:gd name="T29" fmla="*/ 661503 h 1479550"/>
              <a:gd name="T30" fmla="*/ 0 w 2171700"/>
              <a:gd name="T31" fmla="*/ 739521 h 1479550"/>
              <a:gd name="T32" fmla="*/ 5970 w 2171700"/>
              <a:gd name="T33" fmla="*/ 817515 h 1479550"/>
              <a:gd name="T34" fmla="*/ 23482 w 2171700"/>
              <a:gd name="T35" fmla="*/ 893173 h 1479550"/>
              <a:gd name="T36" fmla="*/ 51933 w 2171700"/>
              <a:gd name="T37" fmla="*/ 966085 h 1479550"/>
              <a:gd name="T38" fmla="*/ 90726 w 2171700"/>
              <a:gd name="T39" fmla="*/ 1035842 h 1479550"/>
              <a:gd name="T40" fmla="*/ 139257 w 2171700"/>
              <a:gd name="T41" fmla="*/ 1102034 h 1479550"/>
              <a:gd name="T42" fmla="*/ 196929 w 2171700"/>
              <a:gd name="T43" fmla="*/ 1164253 h 1479550"/>
              <a:gd name="T44" fmla="*/ 263139 w 2171700"/>
              <a:gd name="T45" fmla="*/ 1222089 h 1479550"/>
              <a:gd name="T46" fmla="*/ 337288 w 2171700"/>
              <a:gd name="T47" fmla="*/ 1275134 h 1479550"/>
              <a:gd name="T48" fmla="*/ 418775 w 2171700"/>
              <a:gd name="T49" fmla="*/ 1322978 h 1479550"/>
              <a:gd name="T50" fmla="*/ 507000 w 2171700"/>
              <a:gd name="T51" fmla="*/ 1365212 h 1479550"/>
              <a:gd name="T52" fmla="*/ 601363 w 2171700"/>
              <a:gd name="T53" fmla="*/ 1401427 h 1479550"/>
              <a:gd name="T54" fmla="*/ 701263 w 2171700"/>
              <a:gd name="T55" fmla="*/ 1431214 h 1479550"/>
              <a:gd name="T56" fmla="*/ 806099 w 2171700"/>
              <a:gd name="T57" fmla="*/ 1454164 h 1479550"/>
              <a:gd name="T58" fmla="*/ 915272 w 2171700"/>
              <a:gd name="T59" fmla="*/ 1469867 h 1479550"/>
              <a:gd name="T60" fmla="*/ 1028182 w 2171700"/>
              <a:gd name="T61" fmla="*/ 1477915 h 1479550"/>
              <a:gd name="T62" fmla="*/ 1143517 w 2171700"/>
              <a:gd name="T63" fmla="*/ 1477915 h 1479550"/>
              <a:gd name="T64" fmla="*/ 1256427 w 2171700"/>
              <a:gd name="T65" fmla="*/ 1469867 h 1479550"/>
              <a:gd name="T66" fmla="*/ 1365600 w 2171700"/>
              <a:gd name="T67" fmla="*/ 1454164 h 1479550"/>
              <a:gd name="T68" fmla="*/ 1470436 w 2171700"/>
              <a:gd name="T69" fmla="*/ 1431214 h 1479550"/>
              <a:gd name="T70" fmla="*/ 1570336 w 2171700"/>
              <a:gd name="T71" fmla="*/ 1401427 h 1479550"/>
              <a:gd name="T72" fmla="*/ 1664699 w 2171700"/>
              <a:gd name="T73" fmla="*/ 1365212 h 1479550"/>
              <a:gd name="T74" fmla="*/ 1752924 w 2171700"/>
              <a:gd name="T75" fmla="*/ 1322978 h 1479550"/>
              <a:gd name="T76" fmla="*/ 1834411 w 2171700"/>
              <a:gd name="T77" fmla="*/ 1275134 h 1479550"/>
              <a:gd name="T78" fmla="*/ 1908560 w 2171700"/>
              <a:gd name="T79" fmla="*/ 1222089 h 1479550"/>
              <a:gd name="T80" fmla="*/ 1974770 w 2171700"/>
              <a:gd name="T81" fmla="*/ 1164253 h 1479550"/>
              <a:gd name="T82" fmla="*/ 2032442 w 2171700"/>
              <a:gd name="T83" fmla="*/ 1102034 h 1479550"/>
              <a:gd name="T84" fmla="*/ 2080973 w 2171700"/>
              <a:gd name="T85" fmla="*/ 1035842 h 1479550"/>
              <a:gd name="T86" fmla="*/ 2119766 w 2171700"/>
              <a:gd name="T87" fmla="*/ 966085 h 1479550"/>
              <a:gd name="T88" fmla="*/ 2148217 w 2171700"/>
              <a:gd name="T89" fmla="*/ 893173 h 1479550"/>
              <a:gd name="T90" fmla="*/ 2165729 w 2171700"/>
              <a:gd name="T91" fmla="*/ 817515 h 1479550"/>
              <a:gd name="T92" fmla="*/ 2171700 w 2171700"/>
              <a:gd name="T93" fmla="*/ 739521 h 1479550"/>
              <a:gd name="T94" fmla="*/ 2165729 w 2171700"/>
              <a:gd name="T95" fmla="*/ 661503 h 1479550"/>
              <a:gd name="T96" fmla="*/ 2148217 w 2171700"/>
              <a:gd name="T97" fmla="*/ 585826 h 1479550"/>
              <a:gd name="T98" fmla="*/ 2119766 w 2171700"/>
              <a:gd name="T99" fmla="*/ 512898 h 1479550"/>
              <a:gd name="T100" fmla="*/ 2080973 w 2171700"/>
              <a:gd name="T101" fmla="*/ 443129 h 1479550"/>
              <a:gd name="T102" fmla="*/ 2032442 w 2171700"/>
              <a:gd name="T103" fmla="*/ 376926 h 1479550"/>
              <a:gd name="T104" fmla="*/ 1974770 w 2171700"/>
              <a:gd name="T105" fmla="*/ 314699 h 1479550"/>
              <a:gd name="T106" fmla="*/ 1908560 w 2171700"/>
              <a:gd name="T107" fmla="*/ 256856 h 1479550"/>
              <a:gd name="T108" fmla="*/ 1834411 w 2171700"/>
              <a:gd name="T109" fmla="*/ 203808 h 1479550"/>
              <a:gd name="T110" fmla="*/ 1752924 w 2171700"/>
              <a:gd name="T111" fmla="*/ 155961 h 1479550"/>
              <a:gd name="T112" fmla="*/ 1664699 w 2171700"/>
              <a:gd name="T113" fmla="*/ 113725 h 1479550"/>
              <a:gd name="T114" fmla="*/ 1570336 w 2171700"/>
              <a:gd name="T115" fmla="*/ 77510 h 1479550"/>
              <a:gd name="T116" fmla="*/ 1470436 w 2171700"/>
              <a:gd name="T117" fmla="*/ 47723 h 1479550"/>
              <a:gd name="T118" fmla="*/ 1365600 w 2171700"/>
              <a:gd name="T119" fmla="*/ 24774 h 1479550"/>
              <a:gd name="T120" fmla="*/ 1256427 w 2171700"/>
              <a:gd name="T121" fmla="*/ 9072 h 1479550"/>
              <a:gd name="T122" fmla="*/ 1143517 w 2171700"/>
              <a:gd name="T123" fmla="*/ 1025 h 147955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171700" h="1479550">
                <a:moveTo>
                  <a:pt x="1085850" y="0"/>
                </a:moveTo>
                <a:lnTo>
                  <a:pt x="1028182" y="1025"/>
                </a:lnTo>
                <a:lnTo>
                  <a:pt x="971298" y="4066"/>
                </a:lnTo>
                <a:lnTo>
                  <a:pt x="915272" y="9072"/>
                </a:lnTo>
                <a:lnTo>
                  <a:pt x="860181" y="15992"/>
                </a:lnTo>
                <a:lnTo>
                  <a:pt x="806099" y="24774"/>
                </a:lnTo>
                <a:lnTo>
                  <a:pt x="753101" y="35368"/>
                </a:lnTo>
                <a:lnTo>
                  <a:pt x="701263" y="47723"/>
                </a:lnTo>
                <a:lnTo>
                  <a:pt x="650658" y="61787"/>
                </a:lnTo>
                <a:lnTo>
                  <a:pt x="601363" y="77510"/>
                </a:lnTo>
                <a:lnTo>
                  <a:pt x="553452" y="94840"/>
                </a:lnTo>
                <a:lnTo>
                  <a:pt x="507000" y="113725"/>
                </a:lnTo>
                <a:lnTo>
                  <a:pt x="462083" y="134116"/>
                </a:lnTo>
                <a:lnTo>
                  <a:pt x="418775" y="155961"/>
                </a:lnTo>
                <a:lnTo>
                  <a:pt x="377152" y="179208"/>
                </a:lnTo>
                <a:lnTo>
                  <a:pt x="337288" y="203808"/>
                </a:lnTo>
                <a:lnTo>
                  <a:pt x="299259" y="229707"/>
                </a:lnTo>
                <a:lnTo>
                  <a:pt x="263139" y="256856"/>
                </a:lnTo>
                <a:lnTo>
                  <a:pt x="229004" y="285204"/>
                </a:lnTo>
                <a:lnTo>
                  <a:pt x="196929" y="314699"/>
                </a:lnTo>
                <a:lnTo>
                  <a:pt x="166988" y="345290"/>
                </a:lnTo>
                <a:lnTo>
                  <a:pt x="139257" y="376926"/>
                </a:lnTo>
                <a:lnTo>
                  <a:pt x="113812" y="409556"/>
                </a:lnTo>
                <a:lnTo>
                  <a:pt x="90726" y="443129"/>
                </a:lnTo>
                <a:lnTo>
                  <a:pt x="70075" y="477593"/>
                </a:lnTo>
                <a:lnTo>
                  <a:pt x="51933" y="512898"/>
                </a:lnTo>
                <a:lnTo>
                  <a:pt x="36377" y="548993"/>
                </a:lnTo>
                <a:lnTo>
                  <a:pt x="23482" y="585826"/>
                </a:lnTo>
                <a:lnTo>
                  <a:pt x="13321" y="623346"/>
                </a:lnTo>
                <a:lnTo>
                  <a:pt x="5970" y="661503"/>
                </a:lnTo>
                <a:lnTo>
                  <a:pt x="1505" y="700245"/>
                </a:lnTo>
                <a:lnTo>
                  <a:pt x="0" y="739521"/>
                </a:lnTo>
                <a:lnTo>
                  <a:pt x="1505" y="778784"/>
                </a:lnTo>
                <a:lnTo>
                  <a:pt x="5970" y="817515"/>
                </a:lnTo>
                <a:lnTo>
                  <a:pt x="13321" y="855662"/>
                </a:lnTo>
                <a:lnTo>
                  <a:pt x="23482" y="893173"/>
                </a:lnTo>
                <a:lnTo>
                  <a:pt x="36377" y="929998"/>
                </a:lnTo>
                <a:lnTo>
                  <a:pt x="51933" y="966085"/>
                </a:lnTo>
                <a:lnTo>
                  <a:pt x="70075" y="1001383"/>
                </a:lnTo>
                <a:lnTo>
                  <a:pt x="90726" y="1035842"/>
                </a:lnTo>
                <a:lnTo>
                  <a:pt x="113812" y="1069409"/>
                </a:lnTo>
                <a:lnTo>
                  <a:pt x="139257" y="1102034"/>
                </a:lnTo>
                <a:lnTo>
                  <a:pt x="166988" y="1133666"/>
                </a:lnTo>
                <a:lnTo>
                  <a:pt x="196929" y="1164253"/>
                </a:lnTo>
                <a:lnTo>
                  <a:pt x="229004" y="1193745"/>
                </a:lnTo>
                <a:lnTo>
                  <a:pt x="263139" y="1222089"/>
                </a:lnTo>
                <a:lnTo>
                  <a:pt x="299259" y="1249236"/>
                </a:lnTo>
                <a:lnTo>
                  <a:pt x="337288" y="1275134"/>
                </a:lnTo>
                <a:lnTo>
                  <a:pt x="377152" y="1299732"/>
                </a:lnTo>
                <a:lnTo>
                  <a:pt x="418775" y="1322978"/>
                </a:lnTo>
                <a:lnTo>
                  <a:pt x="462083" y="1344822"/>
                </a:lnTo>
                <a:lnTo>
                  <a:pt x="507000" y="1365212"/>
                </a:lnTo>
                <a:lnTo>
                  <a:pt x="553452" y="1384098"/>
                </a:lnTo>
                <a:lnTo>
                  <a:pt x="601363" y="1401427"/>
                </a:lnTo>
                <a:lnTo>
                  <a:pt x="650658" y="1417150"/>
                </a:lnTo>
                <a:lnTo>
                  <a:pt x="701263" y="1431214"/>
                </a:lnTo>
                <a:lnTo>
                  <a:pt x="753101" y="1443569"/>
                </a:lnTo>
                <a:lnTo>
                  <a:pt x="806099" y="1454164"/>
                </a:lnTo>
                <a:lnTo>
                  <a:pt x="860181" y="1462947"/>
                </a:lnTo>
                <a:lnTo>
                  <a:pt x="915272" y="1469867"/>
                </a:lnTo>
                <a:lnTo>
                  <a:pt x="971298" y="1474873"/>
                </a:lnTo>
                <a:lnTo>
                  <a:pt x="1028182" y="1477915"/>
                </a:lnTo>
                <a:lnTo>
                  <a:pt x="1085850" y="1478940"/>
                </a:lnTo>
                <a:lnTo>
                  <a:pt x="1143517" y="1477915"/>
                </a:lnTo>
                <a:lnTo>
                  <a:pt x="1200401" y="1474873"/>
                </a:lnTo>
                <a:lnTo>
                  <a:pt x="1256427" y="1469867"/>
                </a:lnTo>
                <a:lnTo>
                  <a:pt x="1311518" y="1462947"/>
                </a:lnTo>
                <a:lnTo>
                  <a:pt x="1365600" y="1454164"/>
                </a:lnTo>
                <a:lnTo>
                  <a:pt x="1418598" y="1443569"/>
                </a:lnTo>
                <a:lnTo>
                  <a:pt x="1470436" y="1431214"/>
                </a:lnTo>
                <a:lnTo>
                  <a:pt x="1521041" y="1417150"/>
                </a:lnTo>
                <a:lnTo>
                  <a:pt x="1570336" y="1401427"/>
                </a:lnTo>
                <a:lnTo>
                  <a:pt x="1618247" y="1384098"/>
                </a:lnTo>
                <a:lnTo>
                  <a:pt x="1664699" y="1365212"/>
                </a:lnTo>
                <a:lnTo>
                  <a:pt x="1709616" y="1344822"/>
                </a:lnTo>
                <a:lnTo>
                  <a:pt x="1752924" y="1322978"/>
                </a:lnTo>
                <a:lnTo>
                  <a:pt x="1794547" y="1299732"/>
                </a:lnTo>
                <a:lnTo>
                  <a:pt x="1834411" y="1275134"/>
                </a:lnTo>
                <a:lnTo>
                  <a:pt x="1872440" y="1249236"/>
                </a:lnTo>
                <a:lnTo>
                  <a:pt x="1908560" y="1222089"/>
                </a:lnTo>
                <a:lnTo>
                  <a:pt x="1942695" y="1193745"/>
                </a:lnTo>
                <a:lnTo>
                  <a:pt x="1974770" y="1164253"/>
                </a:lnTo>
                <a:lnTo>
                  <a:pt x="2004711" y="1133666"/>
                </a:lnTo>
                <a:lnTo>
                  <a:pt x="2032442" y="1102034"/>
                </a:lnTo>
                <a:lnTo>
                  <a:pt x="2057887" y="1069409"/>
                </a:lnTo>
                <a:lnTo>
                  <a:pt x="2080973" y="1035842"/>
                </a:lnTo>
                <a:lnTo>
                  <a:pt x="2101624" y="1001383"/>
                </a:lnTo>
                <a:lnTo>
                  <a:pt x="2119766" y="966085"/>
                </a:lnTo>
                <a:lnTo>
                  <a:pt x="2135322" y="929998"/>
                </a:lnTo>
                <a:lnTo>
                  <a:pt x="2148217" y="893173"/>
                </a:lnTo>
                <a:lnTo>
                  <a:pt x="2158378" y="855662"/>
                </a:lnTo>
                <a:lnTo>
                  <a:pt x="2165729" y="817515"/>
                </a:lnTo>
                <a:lnTo>
                  <a:pt x="2170194" y="778784"/>
                </a:lnTo>
                <a:lnTo>
                  <a:pt x="2171700" y="739521"/>
                </a:lnTo>
                <a:lnTo>
                  <a:pt x="2170194" y="700245"/>
                </a:lnTo>
                <a:lnTo>
                  <a:pt x="2165729" y="661503"/>
                </a:lnTo>
                <a:lnTo>
                  <a:pt x="2158378" y="623346"/>
                </a:lnTo>
                <a:lnTo>
                  <a:pt x="2148217" y="585826"/>
                </a:lnTo>
                <a:lnTo>
                  <a:pt x="2135322" y="548993"/>
                </a:lnTo>
                <a:lnTo>
                  <a:pt x="2119766" y="512898"/>
                </a:lnTo>
                <a:lnTo>
                  <a:pt x="2101624" y="477593"/>
                </a:lnTo>
                <a:lnTo>
                  <a:pt x="2080973" y="443129"/>
                </a:lnTo>
                <a:lnTo>
                  <a:pt x="2057887" y="409556"/>
                </a:lnTo>
                <a:lnTo>
                  <a:pt x="2032442" y="376926"/>
                </a:lnTo>
                <a:lnTo>
                  <a:pt x="2004711" y="345290"/>
                </a:lnTo>
                <a:lnTo>
                  <a:pt x="1974770" y="314699"/>
                </a:lnTo>
                <a:lnTo>
                  <a:pt x="1942695" y="285204"/>
                </a:lnTo>
                <a:lnTo>
                  <a:pt x="1908560" y="256856"/>
                </a:lnTo>
                <a:lnTo>
                  <a:pt x="1872440" y="229707"/>
                </a:lnTo>
                <a:lnTo>
                  <a:pt x="1834411" y="203808"/>
                </a:lnTo>
                <a:lnTo>
                  <a:pt x="1794547" y="179208"/>
                </a:lnTo>
                <a:lnTo>
                  <a:pt x="1752924" y="155961"/>
                </a:lnTo>
                <a:lnTo>
                  <a:pt x="1709616" y="134116"/>
                </a:lnTo>
                <a:lnTo>
                  <a:pt x="1664699" y="113725"/>
                </a:lnTo>
                <a:lnTo>
                  <a:pt x="1618247" y="94840"/>
                </a:lnTo>
                <a:lnTo>
                  <a:pt x="1570336" y="77510"/>
                </a:lnTo>
                <a:lnTo>
                  <a:pt x="1521041" y="61787"/>
                </a:lnTo>
                <a:lnTo>
                  <a:pt x="1470436" y="47723"/>
                </a:lnTo>
                <a:lnTo>
                  <a:pt x="1418598" y="35368"/>
                </a:lnTo>
                <a:lnTo>
                  <a:pt x="1365600" y="24774"/>
                </a:lnTo>
                <a:lnTo>
                  <a:pt x="1311518" y="15992"/>
                </a:lnTo>
                <a:lnTo>
                  <a:pt x="1256427" y="9072"/>
                </a:lnTo>
                <a:lnTo>
                  <a:pt x="1200401" y="4066"/>
                </a:lnTo>
                <a:lnTo>
                  <a:pt x="1143517" y="1025"/>
                </a:lnTo>
                <a:lnTo>
                  <a:pt x="1085850" y="0"/>
                </a:lnTo>
                <a:close/>
              </a:path>
            </a:pathLst>
          </a:custGeom>
          <a:solidFill>
            <a:srgbClr val="588E1F">
              <a:alpha val="59999"/>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4184" name="object 40">
            <a:extLst>
              <a:ext uri="{FF2B5EF4-FFF2-40B4-BE49-F238E27FC236}">
                <a16:creationId xmlns:a16="http://schemas.microsoft.com/office/drawing/2014/main" id="{989CE747-AC1E-468B-B477-4EE1D111A677}"/>
              </a:ext>
            </a:extLst>
          </p:cNvPr>
          <p:cNvSpPr>
            <a:spLocks/>
          </p:cNvSpPr>
          <p:nvPr/>
        </p:nvSpPr>
        <p:spPr bwMode="auto">
          <a:xfrm>
            <a:off x="7985125" y="4259263"/>
            <a:ext cx="2171700" cy="1479550"/>
          </a:xfrm>
          <a:custGeom>
            <a:avLst/>
            <a:gdLst>
              <a:gd name="T0" fmla="*/ 1505 w 2171700"/>
              <a:gd name="T1" fmla="*/ 700245 h 1479550"/>
              <a:gd name="T2" fmla="*/ 13321 w 2171700"/>
              <a:gd name="T3" fmla="*/ 623346 h 1479550"/>
              <a:gd name="T4" fmla="*/ 36377 w 2171700"/>
              <a:gd name="T5" fmla="*/ 548993 h 1479550"/>
              <a:gd name="T6" fmla="*/ 70075 w 2171700"/>
              <a:gd name="T7" fmla="*/ 477593 h 1479550"/>
              <a:gd name="T8" fmla="*/ 113812 w 2171700"/>
              <a:gd name="T9" fmla="*/ 409556 h 1479550"/>
              <a:gd name="T10" fmla="*/ 166988 w 2171700"/>
              <a:gd name="T11" fmla="*/ 345290 h 1479550"/>
              <a:gd name="T12" fmla="*/ 229004 w 2171700"/>
              <a:gd name="T13" fmla="*/ 285204 h 1479550"/>
              <a:gd name="T14" fmla="*/ 299259 w 2171700"/>
              <a:gd name="T15" fmla="*/ 229707 h 1479550"/>
              <a:gd name="T16" fmla="*/ 377152 w 2171700"/>
              <a:gd name="T17" fmla="*/ 179208 h 1479550"/>
              <a:gd name="T18" fmla="*/ 462083 w 2171700"/>
              <a:gd name="T19" fmla="*/ 134116 h 1479550"/>
              <a:gd name="T20" fmla="*/ 553452 w 2171700"/>
              <a:gd name="T21" fmla="*/ 94840 h 1479550"/>
              <a:gd name="T22" fmla="*/ 650658 w 2171700"/>
              <a:gd name="T23" fmla="*/ 61787 h 1479550"/>
              <a:gd name="T24" fmla="*/ 753101 w 2171700"/>
              <a:gd name="T25" fmla="*/ 35368 h 1479550"/>
              <a:gd name="T26" fmla="*/ 860181 w 2171700"/>
              <a:gd name="T27" fmla="*/ 15992 h 1479550"/>
              <a:gd name="T28" fmla="*/ 971298 w 2171700"/>
              <a:gd name="T29" fmla="*/ 4066 h 1479550"/>
              <a:gd name="T30" fmla="*/ 1085850 w 2171700"/>
              <a:gd name="T31" fmla="*/ 0 h 1479550"/>
              <a:gd name="T32" fmla="*/ 1200401 w 2171700"/>
              <a:gd name="T33" fmla="*/ 4066 h 1479550"/>
              <a:gd name="T34" fmla="*/ 1311518 w 2171700"/>
              <a:gd name="T35" fmla="*/ 15992 h 1479550"/>
              <a:gd name="T36" fmla="*/ 1418598 w 2171700"/>
              <a:gd name="T37" fmla="*/ 35368 h 1479550"/>
              <a:gd name="T38" fmla="*/ 1521041 w 2171700"/>
              <a:gd name="T39" fmla="*/ 61787 h 1479550"/>
              <a:gd name="T40" fmla="*/ 1618247 w 2171700"/>
              <a:gd name="T41" fmla="*/ 94840 h 1479550"/>
              <a:gd name="T42" fmla="*/ 1709616 w 2171700"/>
              <a:gd name="T43" fmla="*/ 134116 h 1479550"/>
              <a:gd name="T44" fmla="*/ 1794547 w 2171700"/>
              <a:gd name="T45" fmla="*/ 179208 h 1479550"/>
              <a:gd name="T46" fmla="*/ 1872440 w 2171700"/>
              <a:gd name="T47" fmla="*/ 229707 h 1479550"/>
              <a:gd name="T48" fmla="*/ 1942695 w 2171700"/>
              <a:gd name="T49" fmla="*/ 285204 h 1479550"/>
              <a:gd name="T50" fmla="*/ 2004711 w 2171700"/>
              <a:gd name="T51" fmla="*/ 345290 h 1479550"/>
              <a:gd name="T52" fmla="*/ 2057887 w 2171700"/>
              <a:gd name="T53" fmla="*/ 409556 h 1479550"/>
              <a:gd name="T54" fmla="*/ 2101624 w 2171700"/>
              <a:gd name="T55" fmla="*/ 477593 h 1479550"/>
              <a:gd name="T56" fmla="*/ 2135322 w 2171700"/>
              <a:gd name="T57" fmla="*/ 548993 h 1479550"/>
              <a:gd name="T58" fmla="*/ 2158378 w 2171700"/>
              <a:gd name="T59" fmla="*/ 623346 h 1479550"/>
              <a:gd name="T60" fmla="*/ 2170194 w 2171700"/>
              <a:gd name="T61" fmla="*/ 700245 h 1479550"/>
              <a:gd name="T62" fmla="*/ 2170194 w 2171700"/>
              <a:gd name="T63" fmla="*/ 778784 h 1479550"/>
              <a:gd name="T64" fmla="*/ 2158378 w 2171700"/>
              <a:gd name="T65" fmla="*/ 855662 h 1479550"/>
              <a:gd name="T66" fmla="*/ 2135322 w 2171700"/>
              <a:gd name="T67" fmla="*/ 929998 h 1479550"/>
              <a:gd name="T68" fmla="*/ 2101624 w 2171700"/>
              <a:gd name="T69" fmla="*/ 1001383 h 1479550"/>
              <a:gd name="T70" fmla="*/ 2057887 w 2171700"/>
              <a:gd name="T71" fmla="*/ 1069409 h 1479550"/>
              <a:gd name="T72" fmla="*/ 2004711 w 2171700"/>
              <a:gd name="T73" fmla="*/ 1133666 h 1479550"/>
              <a:gd name="T74" fmla="*/ 1942695 w 2171700"/>
              <a:gd name="T75" fmla="*/ 1193745 h 1479550"/>
              <a:gd name="T76" fmla="*/ 1872440 w 2171700"/>
              <a:gd name="T77" fmla="*/ 1249236 h 1479550"/>
              <a:gd name="T78" fmla="*/ 1794547 w 2171700"/>
              <a:gd name="T79" fmla="*/ 1299732 h 1479550"/>
              <a:gd name="T80" fmla="*/ 1709616 w 2171700"/>
              <a:gd name="T81" fmla="*/ 1344822 h 1479550"/>
              <a:gd name="T82" fmla="*/ 1618247 w 2171700"/>
              <a:gd name="T83" fmla="*/ 1384098 h 1479550"/>
              <a:gd name="T84" fmla="*/ 1521041 w 2171700"/>
              <a:gd name="T85" fmla="*/ 1417150 h 1479550"/>
              <a:gd name="T86" fmla="*/ 1418598 w 2171700"/>
              <a:gd name="T87" fmla="*/ 1443569 h 1479550"/>
              <a:gd name="T88" fmla="*/ 1311518 w 2171700"/>
              <a:gd name="T89" fmla="*/ 1462947 h 1479550"/>
              <a:gd name="T90" fmla="*/ 1200401 w 2171700"/>
              <a:gd name="T91" fmla="*/ 1474873 h 1479550"/>
              <a:gd name="T92" fmla="*/ 1085850 w 2171700"/>
              <a:gd name="T93" fmla="*/ 1478940 h 1479550"/>
              <a:gd name="T94" fmla="*/ 971298 w 2171700"/>
              <a:gd name="T95" fmla="*/ 1474873 h 1479550"/>
              <a:gd name="T96" fmla="*/ 860181 w 2171700"/>
              <a:gd name="T97" fmla="*/ 1462947 h 1479550"/>
              <a:gd name="T98" fmla="*/ 753101 w 2171700"/>
              <a:gd name="T99" fmla="*/ 1443569 h 1479550"/>
              <a:gd name="T100" fmla="*/ 650658 w 2171700"/>
              <a:gd name="T101" fmla="*/ 1417150 h 1479550"/>
              <a:gd name="T102" fmla="*/ 553452 w 2171700"/>
              <a:gd name="T103" fmla="*/ 1384098 h 1479550"/>
              <a:gd name="T104" fmla="*/ 462083 w 2171700"/>
              <a:gd name="T105" fmla="*/ 1344822 h 1479550"/>
              <a:gd name="T106" fmla="*/ 377152 w 2171700"/>
              <a:gd name="T107" fmla="*/ 1299732 h 1479550"/>
              <a:gd name="T108" fmla="*/ 299259 w 2171700"/>
              <a:gd name="T109" fmla="*/ 1249236 h 1479550"/>
              <a:gd name="T110" fmla="*/ 229004 w 2171700"/>
              <a:gd name="T111" fmla="*/ 1193745 h 1479550"/>
              <a:gd name="T112" fmla="*/ 166988 w 2171700"/>
              <a:gd name="T113" fmla="*/ 1133666 h 1479550"/>
              <a:gd name="T114" fmla="*/ 113812 w 2171700"/>
              <a:gd name="T115" fmla="*/ 1069409 h 1479550"/>
              <a:gd name="T116" fmla="*/ 70075 w 2171700"/>
              <a:gd name="T117" fmla="*/ 1001383 h 1479550"/>
              <a:gd name="T118" fmla="*/ 36377 w 2171700"/>
              <a:gd name="T119" fmla="*/ 929998 h 1479550"/>
              <a:gd name="T120" fmla="*/ 13321 w 2171700"/>
              <a:gd name="T121" fmla="*/ 855662 h 1479550"/>
              <a:gd name="T122" fmla="*/ 1505 w 2171700"/>
              <a:gd name="T123" fmla="*/ 778784 h 147955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171700" h="1479550">
                <a:moveTo>
                  <a:pt x="0" y="739521"/>
                </a:moveTo>
                <a:lnTo>
                  <a:pt x="1505" y="700245"/>
                </a:lnTo>
                <a:lnTo>
                  <a:pt x="5970" y="661503"/>
                </a:lnTo>
                <a:lnTo>
                  <a:pt x="13321" y="623346"/>
                </a:lnTo>
                <a:lnTo>
                  <a:pt x="23482" y="585826"/>
                </a:lnTo>
                <a:lnTo>
                  <a:pt x="36377" y="548993"/>
                </a:lnTo>
                <a:lnTo>
                  <a:pt x="51933" y="512898"/>
                </a:lnTo>
                <a:lnTo>
                  <a:pt x="70075" y="477593"/>
                </a:lnTo>
                <a:lnTo>
                  <a:pt x="90726" y="443129"/>
                </a:lnTo>
                <a:lnTo>
                  <a:pt x="113812" y="409556"/>
                </a:lnTo>
                <a:lnTo>
                  <a:pt x="139257" y="376926"/>
                </a:lnTo>
                <a:lnTo>
                  <a:pt x="166988" y="345290"/>
                </a:lnTo>
                <a:lnTo>
                  <a:pt x="196929" y="314699"/>
                </a:lnTo>
                <a:lnTo>
                  <a:pt x="229004" y="285204"/>
                </a:lnTo>
                <a:lnTo>
                  <a:pt x="263139" y="256856"/>
                </a:lnTo>
                <a:lnTo>
                  <a:pt x="299259" y="229707"/>
                </a:lnTo>
                <a:lnTo>
                  <a:pt x="337288" y="203808"/>
                </a:lnTo>
                <a:lnTo>
                  <a:pt x="377152" y="179208"/>
                </a:lnTo>
                <a:lnTo>
                  <a:pt x="418775" y="155961"/>
                </a:lnTo>
                <a:lnTo>
                  <a:pt x="462083" y="134116"/>
                </a:lnTo>
                <a:lnTo>
                  <a:pt x="507000" y="113725"/>
                </a:lnTo>
                <a:lnTo>
                  <a:pt x="553452" y="94840"/>
                </a:lnTo>
                <a:lnTo>
                  <a:pt x="601363" y="77510"/>
                </a:lnTo>
                <a:lnTo>
                  <a:pt x="650658" y="61787"/>
                </a:lnTo>
                <a:lnTo>
                  <a:pt x="701263" y="47723"/>
                </a:lnTo>
                <a:lnTo>
                  <a:pt x="753101" y="35368"/>
                </a:lnTo>
                <a:lnTo>
                  <a:pt x="806099" y="24774"/>
                </a:lnTo>
                <a:lnTo>
                  <a:pt x="860181" y="15992"/>
                </a:lnTo>
                <a:lnTo>
                  <a:pt x="915272" y="9072"/>
                </a:lnTo>
                <a:lnTo>
                  <a:pt x="971298" y="4066"/>
                </a:lnTo>
                <a:lnTo>
                  <a:pt x="1028182" y="1025"/>
                </a:lnTo>
                <a:lnTo>
                  <a:pt x="1085850" y="0"/>
                </a:lnTo>
                <a:lnTo>
                  <a:pt x="1143517" y="1025"/>
                </a:lnTo>
                <a:lnTo>
                  <a:pt x="1200401" y="4066"/>
                </a:lnTo>
                <a:lnTo>
                  <a:pt x="1256427" y="9072"/>
                </a:lnTo>
                <a:lnTo>
                  <a:pt x="1311518" y="15992"/>
                </a:lnTo>
                <a:lnTo>
                  <a:pt x="1365600" y="24774"/>
                </a:lnTo>
                <a:lnTo>
                  <a:pt x="1418598" y="35368"/>
                </a:lnTo>
                <a:lnTo>
                  <a:pt x="1470436" y="47723"/>
                </a:lnTo>
                <a:lnTo>
                  <a:pt x="1521041" y="61787"/>
                </a:lnTo>
                <a:lnTo>
                  <a:pt x="1570336" y="77510"/>
                </a:lnTo>
                <a:lnTo>
                  <a:pt x="1618247" y="94840"/>
                </a:lnTo>
                <a:lnTo>
                  <a:pt x="1664699" y="113725"/>
                </a:lnTo>
                <a:lnTo>
                  <a:pt x="1709616" y="134116"/>
                </a:lnTo>
                <a:lnTo>
                  <a:pt x="1752924" y="155961"/>
                </a:lnTo>
                <a:lnTo>
                  <a:pt x="1794547" y="179208"/>
                </a:lnTo>
                <a:lnTo>
                  <a:pt x="1834411" y="203808"/>
                </a:lnTo>
                <a:lnTo>
                  <a:pt x="1872440" y="229707"/>
                </a:lnTo>
                <a:lnTo>
                  <a:pt x="1908560" y="256856"/>
                </a:lnTo>
                <a:lnTo>
                  <a:pt x="1942695" y="285204"/>
                </a:lnTo>
                <a:lnTo>
                  <a:pt x="1974770" y="314699"/>
                </a:lnTo>
                <a:lnTo>
                  <a:pt x="2004711" y="345290"/>
                </a:lnTo>
                <a:lnTo>
                  <a:pt x="2032442" y="376926"/>
                </a:lnTo>
                <a:lnTo>
                  <a:pt x="2057887" y="409556"/>
                </a:lnTo>
                <a:lnTo>
                  <a:pt x="2080973" y="443129"/>
                </a:lnTo>
                <a:lnTo>
                  <a:pt x="2101624" y="477593"/>
                </a:lnTo>
                <a:lnTo>
                  <a:pt x="2119766" y="512898"/>
                </a:lnTo>
                <a:lnTo>
                  <a:pt x="2135322" y="548993"/>
                </a:lnTo>
                <a:lnTo>
                  <a:pt x="2148217" y="585826"/>
                </a:lnTo>
                <a:lnTo>
                  <a:pt x="2158378" y="623346"/>
                </a:lnTo>
                <a:lnTo>
                  <a:pt x="2165729" y="661503"/>
                </a:lnTo>
                <a:lnTo>
                  <a:pt x="2170194" y="700245"/>
                </a:lnTo>
                <a:lnTo>
                  <a:pt x="2171700" y="739521"/>
                </a:lnTo>
                <a:lnTo>
                  <a:pt x="2170194" y="778784"/>
                </a:lnTo>
                <a:lnTo>
                  <a:pt x="2165729" y="817515"/>
                </a:lnTo>
                <a:lnTo>
                  <a:pt x="2158378" y="855662"/>
                </a:lnTo>
                <a:lnTo>
                  <a:pt x="2148217" y="893173"/>
                </a:lnTo>
                <a:lnTo>
                  <a:pt x="2135322" y="929998"/>
                </a:lnTo>
                <a:lnTo>
                  <a:pt x="2119766" y="966085"/>
                </a:lnTo>
                <a:lnTo>
                  <a:pt x="2101624" y="1001383"/>
                </a:lnTo>
                <a:lnTo>
                  <a:pt x="2080973" y="1035842"/>
                </a:lnTo>
                <a:lnTo>
                  <a:pt x="2057887" y="1069409"/>
                </a:lnTo>
                <a:lnTo>
                  <a:pt x="2032442" y="1102034"/>
                </a:lnTo>
                <a:lnTo>
                  <a:pt x="2004711" y="1133666"/>
                </a:lnTo>
                <a:lnTo>
                  <a:pt x="1974770" y="1164253"/>
                </a:lnTo>
                <a:lnTo>
                  <a:pt x="1942695" y="1193745"/>
                </a:lnTo>
                <a:lnTo>
                  <a:pt x="1908560" y="1222089"/>
                </a:lnTo>
                <a:lnTo>
                  <a:pt x="1872440" y="1249236"/>
                </a:lnTo>
                <a:lnTo>
                  <a:pt x="1834411" y="1275134"/>
                </a:lnTo>
                <a:lnTo>
                  <a:pt x="1794547" y="1299732"/>
                </a:lnTo>
                <a:lnTo>
                  <a:pt x="1752924" y="1322978"/>
                </a:lnTo>
                <a:lnTo>
                  <a:pt x="1709616" y="1344822"/>
                </a:lnTo>
                <a:lnTo>
                  <a:pt x="1664699" y="1365212"/>
                </a:lnTo>
                <a:lnTo>
                  <a:pt x="1618247" y="1384098"/>
                </a:lnTo>
                <a:lnTo>
                  <a:pt x="1570336" y="1401427"/>
                </a:lnTo>
                <a:lnTo>
                  <a:pt x="1521041" y="1417150"/>
                </a:lnTo>
                <a:lnTo>
                  <a:pt x="1470436" y="1431214"/>
                </a:lnTo>
                <a:lnTo>
                  <a:pt x="1418598" y="1443569"/>
                </a:lnTo>
                <a:lnTo>
                  <a:pt x="1365600" y="1454164"/>
                </a:lnTo>
                <a:lnTo>
                  <a:pt x="1311518" y="1462947"/>
                </a:lnTo>
                <a:lnTo>
                  <a:pt x="1256427" y="1469867"/>
                </a:lnTo>
                <a:lnTo>
                  <a:pt x="1200401" y="1474873"/>
                </a:lnTo>
                <a:lnTo>
                  <a:pt x="1143517" y="1477915"/>
                </a:lnTo>
                <a:lnTo>
                  <a:pt x="1085850" y="1478940"/>
                </a:lnTo>
                <a:lnTo>
                  <a:pt x="1028182" y="1477915"/>
                </a:lnTo>
                <a:lnTo>
                  <a:pt x="971298" y="1474873"/>
                </a:lnTo>
                <a:lnTo>
                  <a:pt x="915272" y="1469867"/>
                </a:lnTo>
                <a:lnTo>
                  <a:pt x="860181" y="1462947"/>
                </a:lnTo>
                <a:lnTo>
                  <a:pt x="806099" y="1454164"/>
                </a:lnTo>
                <a:lnTo>
                  <a:pt x="753101" y="1443569"/>
                </a:lnTo>
                <a:lnTo>
                  <a:pt x="701263" y="1431214"/>
                </a:lnTo>
                <a:lnTo>
                  <a:pt x="650658" y="1417150"/>
                </a:lnTo>
                <a:lnTo>
                  <a:pt x="601363" y="1401427"/>
                </a:lnTo>
                <a:lnTo>
                  <a:pt x="553452" y="1384098"/>
                </a:lnTo>
                <a:lnTo>
                  <a:pt x="507000" y="1365212"/>
                </a:lnTo>
                <a:lnTo>
                  <a:pt x="462083" y="1344822"/>
                </a:lnTo>
                <a:lnTo>
                  <a:pt x="418775" y="1322978"/>
                </a:lnTo>
                <a:lnTo>
                  <a:pt x="377152" y="1299732"/>
                </a:lnTo>
                <a:lnTo>
                  <a:pt x="337288" y="1275134"/>
                </a:lnTo>
                <a:lnTo>
                  <a:pt x="299259" y="1249236"/>
                </a:lnTo>
                <a:lnTo>
                  <a:pt x="263139" y="1222089"/>
                </a:lnTo>
                <a:lnTo>
                  <a:pt x="229004" y="1193745"/>
                </a:lnTo>
                <a:lnTo>
                  <a:pt x="196929" y="1164253"/>
                </a:lnTo>
                <a:lnTo>
                  <a:pt x="166988" y="1133666"/>
                </a:lnTo>
                <a:lnTo>
                  <a:pt x="139257" y="1102034"/>
                </a:lnTo>
                <a:lnTo>
                  <a:pt x="113812" y="1069409"/>
                </a:lnTo>
                <a:lnTo>
                  <a:pt x="90726" y="1035842"/>
                </a:lnTo>
                <a:lnTo>
                  <a:pt x="70075" y="1001383"/>
                </a:lnTo>
                <a:lnTo>
                  <a:pt x="51933" y="966085"/>
                </a:lnTo>
                <a:lnTo>
                  <a:pt x="36377" y="929998"/>
                </a:lnTo>
                <a:lnTo>
                  <a:pt x="23482" y="893173"/>
                </a:lnTo>
                <a:lnTo>
                  <a:pt x="13321" y="855662"/>
                </a:lnTo>
                <a:lnTo>
                  <a:pt x="5970" y="817515"/>
                </a:lnTo>
                <a:lnTo>
                  <a:pt x="1505" y="778784"/>
                </a:lnTo>
                <a:lnTo>
                  <a:pt x="0" y="739521"/>
                </a:lnTo>
                <a:close/>
              </a:path>
            </a:pathLst>
          </a:custGeom>
          <a:noFill/>
          <a:ln w="28575">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4185" name="object 41">
            <a:extLst>
              <a:ext uri="{FF2B5EF4-FFF2-40B4-BE49-F238E27FC236}">
                <a16:creationId xmlns:a16="http://schemas.microsoft.com/office/drawing/2014/main" id="{9795C62C-6246-40C3-869A-CFFC82BFFDF3}"/>
              </a:ext>
            </a:extLst>
          </p:cNvPr>
          <p:cNvSpPr>
            <a:spLocks noChangeArrowheads="1"/>
          </p:cNvSpPr>
          <p:nvPr/>
        </p:nvSpPr>
        <p:spPr bwMode="auto">
          <a:xfrm>
            <a:off x="8412163" y="3732213"/>
            <a:ext cx="2254250" cy="2908300"/>
          </a:xfrm>
          <a:prstGeom prst="rect">
            <a:avLst/>
          </a:prstGeom>
          <a:blipFill dpi="0" rotWithShape="1">
            <a:blip r:embed="rId1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34186" name="object 42">
            <a:extLst>
              <a:ext uri="{FF2B5EF4-FFF2-40B4-BE49-F238E27FC236}">
                <a16:creationId xmlns:a16="http://schemas.microsoft.com/office/drawing/2014/main" id="{A0E40E0E-DDEC-4109-BB43-638D2462CE9A}"/>
              </a:ext>
            </a:extLst>
          </p:cNvPr>
          <p:cNvSpPr>
            <a:spLocks/>
          </p:cNvSpPr>
          <p:nvPr/>
        </p:nvSpPr>
        <p:spPr bwMode="auto">
          <a:xfrm>
            <a:off x="9244013" y="4162425"/>
            <a:ext cx="1022350" cy="1666875"/>
          </a:xfrm>
          <a:custGeom>
            <a:avLst/>
            <a:gdLst>
              <a:gd name="T0" fmla="*/ 52868 w 1021079"/>
              <a:gd name="T1" fmla="*/ 1084 h 1666875"/>
              <a:gd name="T2" fmla="*/ 156460 w 1021079"/>
              <a:gd name="T3" fmla="*/ 9602 h 1666875"/>
              <a:gd name="T4" fmla="*/ 256760 w 1021079"/>
              <a:gd name="T5" fmla="*/ 26237 h 1666875"/>
              <a:gd name="T6" fmla="*/ 353253 w 1021079"/>
              <a:gd name="T7" fmla="*/ 50570 h 1666875"/>
              <a:gd name="T8" fmla="*/ 445421 w 1021079"/>
              <a:gd name="T9" fmla="*/ 82181 h 1666875"/>
              <a:gd name="T10" fmla="*/ 532749 w 1021079"/>
              <a:gd name="T11" fmla="*/ 120653 h 1666875"/>
              <a:gd name="T12" fmla="*/ 614718 w 1021079"/>
              <a:gd name="T13" fmla="*/ 165565 h 1666875"/>
              <a:gd name="T14" fmla="*/ 690817 w 1021079"/>
              <a:gd name="T15" fmla="*/ 216499 h 1666875"/>
              <a:gd name="T16" fmla="*/ 760520 w 1021079"/>
              <a:gd name="T17" fmla="*/ 273036 h 1666875"/>
              <a:gd name="T18" fmla="*/ 823318 w 1021079"/>
              <a:gd name="T19" fmla="*/ 334758 h 1666875"/>
              <a:gd name="T20" fmla="*/ 878691 w 1021079"/>
              <a:gd name="T21" fmla="*/ 401244 h 1666875"/>
              <a:gd name="T22" fmla="*/ 926125 w 1021079"/>
              <a:gd name="T23" fmla="*/ 472077 h 1666875"/>
              <a:gd name="T24" fmla="*/ 965099 w 1021079"/>
              <a:gd name="T25" fmla="*/ 546836 h 1666875"/>
              <a:gd name="T26" fmla="*/ 995101 w 1021079"/>
              <a:gd name="T27" fmla="*/ 625104 h 1666875"/>
              <a:gd name="T28" fmla="*/ 1015610 w 1021079"/>
              <a:gd name="T29" fmla="*/ 706462 h 1666875"/>
              <a:gd name="T30" fmla="*/ 1026114 w 1021079"/>
              <a:gd name="T31" fmla="*/ 790489 h 1666875"/>
              <a:gd name="T32" fmla="*/ 1026079 w 1021079"/>
              <a:gd name="T33" fmla="*/ 876788 h 1666875"/>
              <a:gd name="T34" fmla="*/ 1015309 w 1021079"/>
              <a:gd name="T35" fmla="*/ 961858 h 1666875"/>
              <a:gd name="T36" fmla="*/ 994275 w 1021079"/>
              <a:gd name="T37" fmla="*/ 1044215 h 1666875"/>
              <a:gd name="T38" fmla="*/ 963510 w 1021079"/>
              <a:gd name="T39" fmla="*/ 1123416 h 1666875"/>
              <a:gd name="T40" fmla="*/ 923544 w 1021079"/>
              <a:gd name="T41" fmla="*/ 1199018 h 1666875"/>
              <a:gd name="T42" fmla="*/ 874910 w 1021079"/>
              <a:gd name="T43" fmla="*/ 1270578 h 1666875"/>
              <a:gd name="T44" fmla="*/ 818136 w 1021079"/>
              <a:gd name="T45" fmla="*/ 1337655 h 1666875"/>
              <a:gd name="T46" fmla="*/ 753753 w 1021079"/>
              <a:gd name="T47" fmla="*/ 1399805 h 1666875"/>
              <a:gd name="T48" fmla="*/ 682293 w 1021079"/>
              <a:gd name="T49" fmla="*/ 1456586 h 1666875"/>
              <a:gd name="T50" fmla="*/ 604286 w 1021079"/>
              <a:gd name="T51" fmla="*/ 1507555 h 1666875"/>
              <a:gd name="T52" fmla="*/ 520265 w 1021079"/>
              <a:gd name="T53" fmla="*/ 1552269 h 1666875"/>
              <a:gd name="T54" fmla="*/ 430759 w 1021079"/>
              <a:gd name="T55" fmla="*/ 1590286 h 1666875"/>
              <a:gd name="T56" fmla="*/ 336298 w 1021079"/>
              <a:gd name="T57" fmla="*/ 1621164 h 1666875"/>
              <a:gd name="T58" fmla="*/ 237412 w 1021079"/>
              <a:gd name="T59" fmla="*/ 1644459 h 1666875"/>
              <a:gd name="T60" fmla="*/ 134636 w 1021079"/>
              <a:gd name="T61" fmla="*/ 1659729 h 1666875"/>
              <a:gd name="T62" fmla="*/ 28496 w 1021079"/>
              <a:gd name="T63" fmla="*/ 1666532 h 166687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021079" h="1666875">
                <a:moveTo>
                  <a:pt x="0" y="0"/>
                </a:moveTo>
                <a:lnTo>
                  <a:pt x="52540" y="1084"/>
                </a:lnTo>
                <a:lnTo>
                  <a:pt x="104391" y="4302"/>
                </a:lnTo>
                <a:lnTo>
                  <a:pt x="155489" y="9602"/>
                </a:lnTo>
                <a:lnTo>
                  <a:pt x="205769" y="16931"/>
                </a:lnTo>
                <a:lnTo>
                  <a:pt x="255168" y="26237"/>
                </a:lnTo>
                <a:lnTo>
                  <a:pt x="303620" y="37467"/>
                </a:lnTo>
                <a:lnTo>
                  <a:pt x="351062" y="50570"/>
                </a:lnTo>
                <a:lnTo>
                  <a:pt x="397430" y="65492"/>
                </a:lnTo>
                <a:lnTo>
                  <a:pt x="442659" y="82181"/>
                </a:lnTo>
                <a:lnTo>
                  <a:pt x="486686" y="100586"/>
                </a:lnTo>
                <a:lnTo>
                  <a:pt x="529446" y="120653"/>
                </a:lnTo>
                <a:lnTo>
                  <a:pt x="570874" y="142330"/>
                </a:lnTo>
                <a:lnTo>
                  <a:pt x="610908" y="165565"/>
                </a:lnTo>
                <a:lnTo>
                  <a:pt x="649482" y="190305"/>
                </a:lnTo>
                <a:lnTo>
                  <a:pt x="686532" y="216499"/>
                </a:lnTo>
                <a:lnTo>
                  <a:pt x="721995" y="244093"/>
                </a:lnTo>
                <a:lnTo>
                  <a:pt x="755805" y="273036"/>
                </a:lnTo>
                <a:lnTo>
                  <a:pt x="787899" y="303275"/>
                </a:lnTo>
                <a:lnTo>
                  <a:pt x="818213" y="334758"/>
                </a:lnTo>
                <a:lnTo>
                  <a:pt x="846683" y="367431"/>
                </a:lnTo>
                <a:lnTo>
                  <a:pt x="873243" y="401244"/>
                </a:lnTo>
                <a:lnTo>
                  <a:pt x="897831" y="436143"/>
                </a:lnTo>
                <a:lnTo>
                  <a:pt x="920382" y="472077"/>
                </a:lnTo>
                <a:lnTo>
                  <a:pt x="940831" y="508992"/>
                </a:lnTo>
                <a:lnTo>
                  <a:pt x="959115" y="546836"/>
                </a:lnTo>
                <a:lnTo>
                  <a:pt x="975170" y="585558"/>
                </a:lnTo>
                <a:lnTo>
                  <a:pt x="988930" y="625104"/>
                </a:lnTo>
                <a:lnTo>
                  <a:pt x="1000333" y="665423"/>
                </a:lnTo>
                <a:lnTo>
                  <a:pt x="1009313" y="706462"/>
                </a:lnTo>
                <a:lnTo>
                  <a:pt x="1015807" y="748168"/>
                </a:lnTo>
                <a:lnTo>
                  <a:pt x="1019751" y="790489"/>
                </a:lnTo>
                <a:lnTo>
                  <a:pt x="1021080" y="833373"/>
                </a:lnTo>
                <a:lnTo>
                  <a:pt x="1019717" y="876788"/>
                </a:lnTo>
                <a:lnTo>
                  <a:pt x="1015672" y="919635"/>
                </a:lnTo>
                <a:lnTo>
                  <a:pt x="1009013" y="961858"/>
                </a:lnTo>
                <a:lnTo>
                  <a:pt x="999803" y="1003403"/>
                </a:lnTo>
                <a:lnTo>
                  <a:pt x="988110" y="1044215"/>
                </a:lnTo>
                <a:lnTo>
                  <a:pt x="973999" y="1084238"/>
                </a:lnTo>
                <a:lnTo>
                  <a:pt x="957536" y="1123416"/>
                </a:lnTo>
                <a:lnTo>
                  <a:pt x="938787" y="1161694"/>
                </a:lnTo>
                <a:lnTo>
                  <a:pt x="917818" y="1199018"/>
                </a:lnTo>
                <a:lnTo>
                  <a:pt x="894696" y="1235331"/>
                </a:lnTo>
                <a:lnTo>
                  <a:pt x="869485" y="1270578"/>
                </a:lnTo>
                <a:lnTo>
                  <a:pt x="842252" y="1304705"/>
                </a:lnTo>
                <a:lnTo>
                  <a:pt x="813063" y="1337655"/>
                </a:lnTo>
                <a:lnTo>
                  <a:pt x="781983" y="1369373"/>
                </a:lnTo>
                <a:lnTo>
                  <a:pt x="749079" y="1399805"/>
                </a:lnTo>
                <a:lnTo>
                  <a:pt x="714417" y="1428894"/>
                </a:lnTo>
                <a:lnTo>
                  <a:pt x="678063" y="1456586"/>
                </a:lnTo>
                <a:lnTo>
                  <a:pt x="640082" y="1482824"/>
                </a:lnTo>
                <a:lnTo>
                  <a:pt x="600540" y="1507555"/>
                </a:lnTo>
                <a:lnTo>
                  <a:pt x="559504" y="1530721"/>
                </a:lnTo>
                <a:lnTo>
                  <a:pt x="517039" y="1552269"/>
                </a:lnTo>
                <a:lnTo>
                  <a:pt x="473211" y="1572142"/>
                </a:lnTo>
                <a:lnTo>
                  <a:pt x="428087" y="1590286"/>
                </a:lnTo>
                <a:lnTo>
                  <a:pt x="381732" y="1606645"/>
                </a:lnTo>
                <a:lnTo>
                  <a:pt x="334212" y="1621164"/>
                </a:lnTo>
                <a:lnTo>
                  <a:pt x="285593" y="1633787"/>
                </a:lnTo>
                <a:lnTo>
                  <a:pt x="235940" y="1644459"/>
                </a:lnTo>
                <a:lnTo>
                  <a:pt x="185321" y="1653125"/>
                </a:lnTo>
                <a:lnTo>
                  <a:pt x="133801" y="1659729"/>
                </a:lnTo>
                <a:lnTo>
                  <a:pt x="81445" y="1664216"/>
                </a:lnTo>
                <a:lnTo>
                  <a:pt x="28321" y="1666532"/>
                </a:lnTo>
              </a:path>
            </a:pathLst>
          </a:custGeom>
          <a:noFill/>
          <a:ln w="19050">
            <a:solidFill>
              <a:srgbClr val="588E1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4187" name="object 43">
            <a:extLst>
              <a:ext uri="{FF2B5EF4-FFF2-40B4-BE49-F238E27FC236}">
                <a16:creationId xmlns:a16="http://schemas.microsoft.com/office/drawing/2014/main" id="{1E89C899-2EB4-4550-A487-6AB8A1504E6E}"/>
              </a:ext>
            </a:extLst>
          </p:cNvPr>
          <p:cNvSpPr txBox="1">
            <a:spLocks noChangeArrowheads="1"/>
          </p:cNvSpPr>
          <p:nvPr/>
        </p:nvSpPr>
        <p:spPr bwMode="auto">
          <a:xfrm>
            <a:off x="8391525" y="4751388"/>
            <a:ext cx="1374775"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065" rIns="0" bIns="0">
            <a:spAutoFit/>
          </a:bodyPr>
          <a:lstStyle>
            <a:lvl1pPr marL="92075" indent="-80963">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00"/>
              </a:spcBef>
            </a:pPr>
            <a:r>
              <a:rPr lang="zh-CN" altLang="zh-CN" sz="1600" b="1">
                <a:solidFill>
                  <a:srgbClr val="FFFFFF"/>
                </a:solidFill>
                <a:latin typeface="Arial" panose="020B0604020202020204" pitchFamily="34" charset="0"/>
                <a:cs typeface="Arial" panose="020B0604020202020204" pitchFamily="34" charset="0"/>
              </a:rPr>
              <a:t>Microservices 体系结构</a:t>
            </a:r>
            <a:endParaRPr lang="zh-CN" altLang="zh-CN" sz="1600">
              <a:latin typeface="Arial" panose="020B0604020202020204" pitchFamily="34" charset="0"/>
              <a:cs typeface="Arial" panose="020B0604020202020204" pitchFamily="34" charset="0"/>
            </a:endParaRPr>
          </a:p>
        </p:txBody>
      </p:sp>
      <p:sp>
        <p:nvSpPr>
          <p:cNvPr id="134188" name="object 44">
            <a:extLst>
              <a:ext uri="{FF2B5EF4-FFF2-40B4-BE49-F238E27FC236}">
                <a16:creationId xmlns:a16="http://schemas.microsoft.com/office/drawing/2014/main" id="{BD798F4F-0395-43F7-AFE8-32326ED1E368}"/>
              </a:ext>
            </a:extLst>
          </p:cNvPr>
          <p:cNvSpPr>
            <a:spLocks/>
          </p:cNvSpPr>
          <p:nvPr/>
        </p:nvSpPr>
        <p:spPr bwMode="auto">
          <a:xfrm>
            <a:off x="209550" y="519113"/>
            <a:ext cx="3473450" cy="0"/>
          </a:xfrm>
          <a:custGeom>
            <a:avLst/>
            <a:gdLst>
              <a:gd name="T0" fmla="*/ 0 w 3472815"/>
              <a:gd name="T1" fmla="*/ 3475545 w 3472815"/>
              <a:gd name="T2" fmla="*/ 0 60000 65536"/>
              <a:gd name="T3" fmla="*/ 0 60000 65536"/>
            </a:gdLst>
            <a:ahLst/>
            <a:cxnLst>
              <a:cxn ang="T2">
                <a:pos x="T0" y="0"/>
              </a:cxn>
              <a:cxn ang="T3">
                <a:pos x="T1" y="0"/>
              </a:cxn>
            </a:cxnLst>
            <a:rect l="0" t="0" r="r" b="b"/>
            <a:pathLst>
              <a:path w="3472815">
                <a:moveTo>
                  <a:pt x="0" y="0"/>
                </a:moveTo>
                <a:lnTo>
                  <a:pt x="3472370" y="0"/>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45" name="object 45">
            <a:extLst>
              <a:ext uri="{FF2B5EF4-FFF2-40B4-BE49-F238E27FC236}">
                <a16:creationId xmlns:a16="http://schemas.microsoft.com/office/drawing/2014/main" id="{BB9E1F28-E1D6-476B-B875-68F891F94F70}"/>
              </a:ext>
            </a:extLst>
          </p:cNvPr>
          <p:cNvSpPr txBox="1"/>
          <p:nvPr/>
        </p:nvSpPr>
        <p:spPr>
          <a:xfrm>
            <a:off x="3760788" y="381000"/>
            <a:ext cx="8267700" cy="300038"/>
          </a:xfrm>
          <a:prstGeom prst="rect">
            <a:avLst/>
          </a:prstGeom>
        </p:spPr>
        <p:txBody>
          <a:bodyPr lIns="0" tIns="12700" rIns="0" bIns="0">
            <a:spAutoFit/>
          </a:bodyPr>
          <a:lstStyle/>
          <a:p>
            <a:pPr marL="12700">
              <a:spcBef>
                <a:spcPts val="100"/>
              </a:spcBef>
              <a:defRPr/>
            </a:pPr>
            <a:r>
              <a:rPr spc="-10" dirty="0">
                <a:solidFill>
                  <a:srgbClr val="FF0000"/>
                </a:solidFill>
                <a:latin typeface="Arial"/>
                <a:cs typeface="Arial"/>
              </a:rPr>
              <a:t>错</a:t>
            </a:r>
            <a:r>
              <a:rPr spc="-5" dirty="0">
                <a:solidFill>
                  <a:srgbClr val="FF0000"/>
                </a:solidFill>
                <a:latin typeface="Arial"/>
                <a:cs typeface="Arial"/>
              </a:rPr>
              <a:t>比较。。。</a:t>
            </a:r>
            <a:r>
              <a:rPr dirty="0">
                <a:solidFill>
                  <a:srgbClr val="FF0000"/>
                </a:solidFill>
                <a:latin typeface="Arial"/>
                <a:cs typeface="Arial"/>
              </a:rPr>
              <a:t>的</a:t>
            </a:r>
            <a:r>
              <a:rPr spc="-10" dirty="0">
                <a:solidFill>
                  <a:srgbClr val="FF0000"/>
                </a:solidFill>
                <a:latin typeface="Arial"/>
                <a:cs typeface="Arial"/>
              </a:rPr>
              <a:t>差异</a:t>
            </a:r>
            <a:r>
              <a:rPr spc="-5" dirty="0">
                <a:solidFill>
                  <a:srgbClr val="FF0000"/>
                </a:solidFill>
                <a:latin typeface="Arial"/>
                <a:cs typeface="Arial"/>
              </a:rPr>
              <a:t>在于实现风格</a:t>
            </a:r>
            <a:r>
              <a:rPr dirty="0">
                <a:solidFill>
                  <a:srgbClr val="FF0000"/>
                </a:solidFill>
                <a:latin typeface="Arial"/>
                <a:cs typeface="Arial"/>
              </a:rPr>
              <a:t>自</a:t>
            </a:r>
            <a:r>
              <a:rPr spc="-10" dirty="0">
                <a:solidFill>
                  <a:srgbClr val="FF0000"/>
                </a:solidFill>
                <a:latin typeface="Arial"/>
                <a:cs typeface="Arial"/>
              </a:rPr>
              <a:t>实现</a:t>
            </a:r>
            <a:r>
              <a:rPr spc="85" dirty="0">
                <a:solidFill>
                  <a:srgbClr val="FF0000"/>
                </a:solidFill>
                <a:latin typeface="Arial"/>
                <a:cs typeface="Arial"/>
              </a:rPr>
              <a:t> </a:t>
            </a:r>
            <a:r>
              <a:rPr dirty="0">
                <a:solidFill>
                  <a:srgbClr val="FF0000"/>
                </a:solidFill>
                <a:latin typeface="Arial"/>
                <a:cs typeface="Arial"/>
              </a:rPr>
              <a:t>Soa</a:t>
            </a:r>
            <a:endParaRPr dirty="0">
              <a:latin typeface="Arial"/>
              <a:cs typeface="Arial"/>
            </a:endParaRPr>
          </a:p>
        </p:txBody>
      </p:sp>
    </p:spTree>
  </p:cSld>
  <p:clrMapOvr>
    <a:masterClrMapping/>
  </p:clrMapOvr>
</p:sld>
</file>

<file path=ppt/slides/slide86.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30B2819A-CFCB-4A22-9B4B-1D1375A89829}"/>
              </a:ext>
            </a:extLst>
          </p:cNvPr>
          <p:cNvSpPr txBox="1">
            <a:spLocks noGrp="1"/>
          </p:cNvSpPr>
          <p:nvPr>
            <p:ph type="title"/>
          </p:nvPr>
        </p:nvSpPr>
        <p:spPr>
          <a:xfrm>
            <a:off x="55563" y="184150"/>
            <a:ext cx="10582275" cy="690563"/>
          </a:xfrm>
        </p:spPr>
        <p:txBody>
          <a:bodyPr lIns="0" tIns="12700" rIns="0" bIns="0" rtlCol="0">
            <a:spAutoFit/>
          </a:bodyPr>
          <a:lstStyle/>
          <a:p>
            <a:pPr marL="12700">
              <a:spcBef>
                <a:spcPts val="100"/>
              </a:spcBef>
              <a:defRPr/>
            </a:pPr>
            <a:r>
              <a:rPr dirty="0">
                <a:solidFill>
                  <a:schemeClr val="bg1"/>
                </a:solidFill>
                <a:latin typeface="Arial"/>
                <a:cs typeface="Arial"/>
              </a:rPr>
              <a:t>Microservices vs SOA –</a:t>
            </a:r>
            <a:r>
              <a:rPr spc="-30" dirty="0">
                <a:solidFill>
                  <a:schemeClr val="bg1"/>
                </a:solidFill>
                <a:latin typeface="Arial"/>
                <a:cs typeface="Arial"/>
              </a:rPr>
              <a:t>技术</a:t>
            </a:r>
            <a:r>
              <a:rPr spc="-300" dirty="0">
                <a:solidFill>
                  <a:schemeClr val="bg1"/>
                </a:solidFill>
                <a:latin typeface="Arial"/>
                <a:cs typeface="Arial"/>
              </a:rPr>
              <a:t> </a:t>
            </a:r>
            <a:r>
              <a:rPr dirty="0">
                <a:solidFill>
                  <a:schemeClr val="bg1"/>
                </a:solidFill>
                <a:latin typeface="Arial"/>
                <a:cs typeface="Arial"/>
              </a:rPr>
              <a:t>堆栈</a:t>
            </a:r>
          </a:p>
        </p:txBody>
      </p:sp>
      <p:sp>
        <p:nvSpPr>
          <p:cNvPr id="3" name="object 3">
            <a:extLst>
              <a:ext uri="{FF2B5EF4-FFF2-40B4-BE49-F238E27FC236}">
                <a16:creationId xmlns:a16="http://schemas.microsoft.com/office/drawing/2014/main" id="{7569A1B0-4F69-467F-93A7-A8FB4A341219}"/>
              </a:ext>
            </a:extLst>
          </p:cNvPr>
          <p:cNvSpPr txBox="1"/>
          <p:nvPr/>
        </p:nvSpPr>
        <p:spPr>
          <a:xfrm>
            <a:off x="5256213" y="1371600"/>
            <a:ext cx="1658937" cy="269875"/>
          </a:xfrm>
          <a:prstGeom prst="rect">
            <a:avLst/>
          </a:prstGeom>
        </p:spPr>
        <p:txBody>
          <a:bodyPr lIns="0" tIns="12065" rIns="0" bIns="0">
            <a:spAutoFit/>
          </a:bodyPr>
          <a:lstStyle/>
          <a:p>
            <a:pPr marL="12700">
              <a:spcBef>
                <a:spcPts val="95"/>
              </a:spcBef>
              <a:defRPr/>
            </a:pPr>
            <a:r>
              <a:rPr sz="1600" b="1" spc="-5" dirty="0">
                <a:solidFill>
                  <a:srgbClr val="2D2D2D"/>
                </a:solidFill>
                <a:latin typeface="Arial"/>
                <a:cs typeface="Arial"/>
              </a:rPr>
              <a:t>现代</a:t>
            </a:r>
            <a:r>
              <a:rPr sz="1600" b="1" spc="-45" dirty="0">
                <a:solidFill>
                  <a:srgbClr val="2D2D2D"/>
                </a:solidFill>
                <a:latin typeface="Arial"/>
                <a:cs typeface="Arial"/>
              </a:rPr>
              <a:t> </a:t>
            </a:r>
            <a:r>
              <a:rPr sz="1600" b="1" spc="-5" dirty="0">
                <a:solidFill>
                  <a:srgbClr val="2D2D2D"/>
                </a:solidFill>
                <a:latin typeface="Arial"/>
                <a:cs typeface="Arial"/>
              </a:rPr>
              <a:t>整体</a:t>
            </a:r>
            <a:endParaRPr sz="1600">
              <a:latin typeface="Arial"/>
              <a:cs typeface="Arial"/>
            </a:endParaRPr>
          </a:p>
        </p:txBody>
      </p:sp>
      <p:sp>
        <p:nvSpPr>
          <p:cNvPr id="4" name="object 4">
            <a:extLst>
              <a:ext uri="{FF2B5EF4-FFF2-40B4-BE49-F238E27FC236}">
                <a16:creationId xmlns:a16="http://schemas.microsoft.com/office/drawing/2014/main" id="{02DB636F-28AC-4A6C-A733-9708BC7F54DB}"/>
              </a:ext>
            </a:extLst>
          </p:cNvPr>
          <p:cNvSpPr txBox="1"/>
          <p:nvPr/>
        </p:nvSpPr>
        <p:spPr>
          <a:xfrm>
            <a:off x="4256088" y="3979863"/>
            <a:ext cx="3657600" cy="1428750"/>
          </a:xfrm>
          <a:prstGeom prst="rect">
            <a:avLst/>
          </a:prstGeom>
          <a:ln w="9525">
            <a:solidFill>
              <a:srgbClr val="7E7E7E"/>
            </a:solidFill>
          </a:ln>
        </p:spPr>
        <p:txBody>
          <a:bodyPr lIns="0" tIns="0" rIns="0" bIns="0">
            <a:spAutoFit/>
          </a:bodyPr>
          <a:lstStyle/>
          <a:p>
            <a:pPr>
              <a:defRPr/>
            </a:pPr>
            <a:endParaRPr sz="1300">
              <a:latin typeface="Times New Roman"/>
              <a:cs typeface="Times New Roman"/>
            </a:endParaRPr>
          </a:p>
          <a:p>
            <a:pPr>
              <a:defRPr/>
            </a:pPr>
            <a:endParaRPr sz="1300">
              <a:latin typeface="Times New Roman"/>
              <a:cs typeface="Times New Roman"/>
            </a:endParaRPr>
          </a:p>
          <a:p>
            <a:pPr>
              <a:defRPr/>
            </a:pPr>
            <a:endParaRPr sz="1300">
              <a:latin typeface="Times New Roman"/>
              <a:cs typeface="Times New Roman"/>
            </a:endParaRPr>
          </a:p>
          <a:p>
            <a:pPr>
              <a:defRPr/>
            </a:pPr>
            <a:endParaRPr sz="1300">
              <a:latin typeface="Times New Roman"/>
              <a:cs typeface="Times New Roman"/>
            </a:endParaRPr>
          </a:p>
          <a:p>
            <a:pPr>
              <a:defRPr/>
            </a:pPr>
            <a:endParaRPr sz="1300">
              <a:latin typeface="Times New Roman"/>
              <a:cs typeface="Times New Roman"/>
            </a:endParaRPr>
          </a:p>
          <a:p>
            <a:pPr>
              <a:spcBef>
                <a:spcPts val="50"/>
              </a:spcBef>
              <a:defRPr/>
            </a:pPr>
            <a:endParaRPr sz="1650">
              <a:latin typeface="Times New Roman"/>
              <a:cs typeface="Times New Roman"/>
            </a:endParaRPr>
          </a:p>
          <a:p>
            <a:pPr marL="635" algn="ctr">
              <a:defRPr/>
            </a:pPr>
            <a:r>
              <a:rPr sz="1200" dirty="0">
                <a:latin typeface="Arial"/>
                <a:cs typeface="Arial"/>
              </a:rPr>
              <a:t>任何</a:t>
            </a:r>
            <a:r>
              <a:rPr sz="1200" spc="-20" dirty="0">
                <a:latin typeface="Arial"/>
                <a:cs typeface="Arial"/>
              </a:rPr>
              <a:t> </a:t>
            </a:r>
            <a:r>
              <a:rPr sz="1200" spc="-5" dirty="0">
                <a:latin typeface="Arial"/>
                <a:cs typeface="Arial"/>
              </a:rPr>
              <a:t>硬件</a:t>
            </a:r>
            <a:endParaRPr sz="1200">
              <a:latin typeface="Arial"/>
              <a:cs typeface="Arial"/>
            </a:endParaRPr>
          </a:p>
        </p:txBody>
      </p:sp>
      <p:sp>
        <p:nvSpPr>
          <p:cNvPr id="5" name="object 5">
            <a:extLst>
              <a:ext uri="{FF2B5EF4-FFF2-40B4-BE49-F238E27FC236}">
                <a16:creationId xmlns:a16="http://schemas.microsoft.com/office/drawing/2014/main" id="{1ACF1638-F4D8-44D6-A0EA-D86A318E061C}"/>
              </a:ext>
            </a:extLst>
          </p:cNvPr>
          <p:cNvSpPr txBox="1"/>
          <p:nvPr/>
        </p:nvSpPr>
        <p:spPr>
          <a:xfrm>
            <a:off x="4346575" y="4818063"/>
            <a:ext cx="3475038" cy="312737"/>
          </a:xfrm>
          <a:prstGeom prst="rect">
            <a:avLst/>
          </a:prstGeom>
          <a:solidFill>
            <a:srgbClr val="D9D9D9"/>
          </a:solidFill>
          <a:ln w="9525">
            <a:solidFill>
              <a:srgbClr val="A6A6A6"/>
            </a:solidFill>
          </a:ln>
        </p:spPr>
        <p:txBody>
          <a:bodyPr lIns="0" tIns="60960" rIns="0" bIns="0">
            <a:spAutoFit/>
          </a:bodyPr>
          <a:lstStyle/>
          <a:p>
            <a:pPr marL="1022985">
              <a:spcBef>
                <a:spcPts val="480"/>
              </a:spcBef>
              <a:defRPr/>
            </a:pPr>
            <a:r>
              <a:rPr sz="1200" spc="-5" dirty="0">
                <a:latin typeface="Arial"/>
                <a:cs typeface="Arial"/>
              </a:rPr>
              <a:t>硬件</a:t>
            </a:r>
            <a:r>
              <a:rPr sz="1200" spc="-30" dirty="0">
                <a:latin typeface="Arial"/>
                <a:cs typeface="Arial"/>
              </a:rPr>
              <a:t> </a:t>
            </a:r>
            <a:r>
              <a:rPr sz="1200" spc="-5" dirty="0">
                <a:latin typeface="Arial"/>
                <a:cs typeface="Arial"/>
              </a:rPr>
              <a:t>资源</a:t>
            </a:r>
            <a:endParaRPr sz="1200">
              <a:latin typeface="Arial"/>
              <a:cs typeface="Arial"/>
            </a:endParaRPr>
          </a:p>
        </p:txBody>
      </p:sp>
      <p:sp>
        <p:nvSpPr>
          <p:cNvPr id="135174" name="object 6">
            <a:extLst>
              <a:ext uri="{FF2B5EF4-FFF2-40B4-BE49-F238E27FC236}">
                <a16:creationId xmlns:a16="http://schemas.microsoft.com/office/drawing/2014/main" id="{85B136D0-690E-40FE-9BF0-08F13E1A87F7}"/>
              </a:ext>
            </a:extLst>
          </p:cNvPr>
          <p:cNvSpPr>
            <a:spLocks noChangeArrowheads="1"/>
          </p:cNvSpPr>
          <p:nvPr/>
        </p:nvSpPr>
        <p:spPr bwMode="auto">
          <a:xfrm>
            <a:off x="4346575" y="4424363"/>
            <a:ext cx="3475038" cy="31115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7" name="object 7">
            <a:extLst>
              <a:ext uri="{FF2B5EF4-FFF2-40B4-BE49-F238E27FC236}">
                <a16:creationId xmlns:a16="http://schemas.microsoft.com/office/drawing/2014/main" id="{5B522B4F-DDBC-4145-A21D-E4BDC397A34C}"/>
              </a:ext>
            </a:extLst>
          </p:cNvPr>
          <p:cNvSpPr txBox="1"/>
          <p:nvPr/>
        </p:nvSpPr>
        <p:spPr>
          <a:xfrm>
            <a:off x="4346575" y="4424363"/>
            <a:ext cx="3475038" cy="311150"/>
          </a:xfrm>
          <a:prstGeom prst="rect">
            <a:avLst/>
          </a:prstGeom>
          <a:ln w="9525">
            <a:solidFill>
              <a:srgbClr val="938953"/>
            </a:solidFill>
          </a:ln>
        </p:spPr>
        <p:txBody>
          <a:bodyPr lIns="0" tIns="60960" rIns="0" bIns="0">
            <a:spAutoFit/>
          </a:bodyPr>
          <a:lstStyle/>
          <a:p>
            <a:pPr marL="635" algn="ctr">
              <a:spcBef>
                <a:spcPts val="480"/>
              </a:spcBef>
              <a:defRPr/>
            </a:pPr>
            <a:r>
              <a:rPr sz="1200" spc="-5" dirty="0">
                <a:solidFill>
                  <a:srgbClr val="49452A"/>
                </a:solidFill>
                <a:latin typeface="Arial"/>
                <a:cs typeface="Arial"/>
              </a:rPr>
              <a:t>主机</a:t>
            </a:r>
            <a:r>
              <a:rPr sz="1200" spc="-15" dirty="0">
                <a:solidFill>
                  <a:srgbClr val="49452A"/>
                </a:solidFill>
                <a:latin typeface="Arial"/>
                <a:cs typeface="Arial"/>
              </a:rPr>
              <a:t> </a:t>
            </a:r>
            <a:r>
              <a:rPr sz="1200" dirty="0">
                <a:solidFill>
                  <a:srgbClr val="49452A"/>
                </a:solidFill>
                <a:latin typeface="Arial"/>
                <a:cs typeface="Arial"/>
              </a:rPr>
              <a:t>操作系统</a:t>
            </a:r>
            <a:endParaRPr sz="1200">
              <a:latin typeface="Arial"/>
              <a:cs typeface="Arial"/>
            </a:endParaRPr>
          </a:p>
        </p:txBody>
      </p:sp>
      <p:sp>
        <p:nvSpPr>
          <p:cNvPr id="8" name="object 8">
            <a:extLst>
              <a:ext uri="{FF2B5EF4-FFF2-40B4-BE49-F238E27FC236}">
                <a16:creationId xmlns:a16="http://schemas.microsoft.com/office/drawing/2014/main" id="{0798AA73-D03D-4CEC-843D-515DF2FD61D1}"/>
              </a:ext>
            </a:extLst>
          </p:cNvPr>
          <p:cNvSpPr txBox="1"/>
          <p:nvPr/>
        </p:nvSpPr>
        <p:spPr>
          <a:xfrm>
            <a:off x="4346575" y="4029075"/>
            <a:ext cx="3475038" cy="312738"/>
          </a:xfrm>
          <a:prstGeom prst="rect">
            <a:avLst/>
          </a:prstGeom>
          <a:solidFill>
            <a:srgbClr val="D9D9D9"/>
          </a:solidFill>
          <a:ln w="9525">
            <a:solidFill>
              <a:srgbClr val="A6A6A6"/>
            </a:solidFill>
          </a:ln>
        </p:spPr>
        <p:txBody>
          <a:bodyPr lIns="0" tIns="60960" rIns="0" bIns="0">
            <a:spAutoFit/>
          </a:bodyPr>
          <a:lstStyle/>
          <a:p>
            <a:pPr marL="942340">
              <a:spcBef>
                <a:spcPts val="480"/>
              </a:spcBef>
              <a:defRPr/>
            </a:pPr>
            <a:r>
              <a:rPr sz="1200" spc="-5" dirty="0">
                <a:latin typeface="Arial"/>
                <a:cs typeface="Arial"/>
              </a:rPr>
              <a:t>管理程序 (类型1或</a:t>
            </a:r>
            <a:r>
              <a:rPr sz="1200" dirty="0">
                <a:latin typeface="Arial"/>
                <a:cs typeface="Arial"/>
              </a:rPr>
              <a:t> </a:t>
            </a:r>
            <a:r>
              <a:rPr sz="1200" spc="-5" dirty="0">
                <a:latin typeface="Arial"/>
                <a:cs typeface="Arial"/>
              </a:rPr>
              <a:t>2)</a:t>
            </a:r>
            <a:endParaRPr sz="1200">
              <a:latin typeface="Arial"/>
              <a:cs typeface="Arial"/>
            </a:endParaRPr>
          </a:p>
        </p:txBody>
      </p:sp>
      <p:sp>
        <p:nvSpPr>
          <p:cNvPr id="135177" name="object 9">
            <a:extLst>
              <a:ext uri="{FF2B5EF4-FFF2-40B4-BE49-F238E27FC236}">
                <a16:creationId xmlns:a16="http://schemas.microsoft.com/office/drawing/2014/main" id="{443FE770-4D9F-41A7-9006-E246ED8A6863}"/>
              </a:ext>
            </a:extLst>
          </p:cNvPr>
          <p:cNvSpPr>
            <a:spLocks/>
          </p:cNvSpPr>
          <p:nvPr/>
        </p:nvSpPr>
        <p:spPr bwMode="auto">
          <a:xfrm>
            <a:off x="4346575" y="3633788"/>
            <a:ext cx="3475038" cy="312737"/>
          </a:xfrm>
          <a:custGeom>
            <a:avLst/>
            <a:gdLst>
              <a:gd name="T0" fmla="*/ 0 w 3474720"/>
              <a:gd name="T1" fmla="*/ 313575 h 312420"/>
              <a:gd name="T2" fmla="*/ 3476310 w 3474720"/>
              <a:gd name="T3" fmla="*/ 313575 h 312420"/>
              <a:gd name="T4" fmla="*/ 3476310 w 3474720"/>
              <a:gd name="T5" fmla="*/ 0 h 312420"/>
              <a:gd name="T6" fmla="*/ 0 w 3474720"/>
              <a:gd name="T7" fmla="*/ 0 h 312420"/>
              <a:gd name="T8" fmla="*/ 0 w 3474720"/>
              <a:gd name="T9" fmla="*/ 313575 h 3124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74720" h="312420">
                <a:moveTo>
                  <a:pt x="0" y="311988"/>
                </a:moveTo>
                <a:lnTo>
                  <a:pt x="3474720" y="311988"/>
                </a:lnTo>
                <a:lnTo>
                  <a:pt x="3474720" y="0"/>
                </a:lnTo>
                <a:lnTo>
                  <a:pt x="0" y="0"/>
                </a:lnTo>
                <a:lnTo>
                  <a:pt x="0" y="311988"/>
                </a:lnTo>
                <a:close/>
              </a:path>
            </a:pathLst>
          </a:custGeom>
          <a:noFill/>
          <a:ln w="9524">
            <a:solidFill>
              <a:srgbClr val="93895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0" name="object 10">
            <a:extLst>
              <a:ext uri="{FF2B5EF4-FFF2-40B4-BE49-F238E27FC236}">
                <a16:creationId xmlns:a16="http://schemas.microsoft.com/office/drawing/2014/main" id="{CB039528-C4A6-456C-89E8-7D926FB310A1}"/>
              </a:ext>
            </a:extLst>
          </p:cNvPr>
          <p:cNvSpPr txBox="1"/>
          <p:nvPr/>
        </p:nvSpPr>
        <p:spPr>
          <a:xfrm>
            <a:off x="4351338" y="3619500"/>
            <a:ext cx="3465512" cy="322263"/>
          </a:xfrm>
          <a:prstGeom prst="rect">
            <a:avLst/>
          </a:prstGeom>
          <a:solidFill>
            <a:srgbClr val="DDD9C3"/>
          </a:solidFill>
        </p:spPr>
        <p:txBody>
          <a:bodyPr lIns="0" tIns="74930" rIns="0" bIns="0">
            <a:spAutoFit/>
          </a:bodyPr>
          <a:lstStyle/>
          <a:p>
            <a:pPr marL="1905" algn="ctr">
              <a:spcBef>
                <a:spcPts val="590"/>
              </a:spcBef>
              <a:defRPr/>
            </a:pPr>
            <a:r>
              <a:rPr sz="1200" dirty="0">
                <a:solidFill>
                  <a:srgbClr val="616161"/>
                </a:solidFill>
                <a:latin typeface="Arial"/>
                <a:cs typeface="Arial"/>
              </a:rPr>
              <a:t>客户操作系统</a:t>
            </a:r>
            <a:r>
              <a:rPr sz="1200" spc="-15" dirty="0">
                <a:solidFill>
                  <a:srgbClr val="616161"/>
                </a:solidFill>
                <a:latin typeface="Arial"/>
                <a:cs typeface="Arial"/>
              </a:rPr>
              <a:t> </a:t>
            </a:r>
            <a:r>
              <a:rPr sz="1200" dirty="0">
                <a:solidFill>
                  <a:srgbClr val="616161"/>
                </a:solidFill>
                <a:latin typeface="Arial"/>
                <a:cs typeface="Arial"/>
              </a:rPr>
              <a:t>(vm)</a:t>
            </a:r>
            <a:endParaRPr sz="1200">
              <a:latin typeface="Arial"/>
              <a:cs typeface="Arial"/>
            </a:endParaRPr>
          </a:p>
        </p:txBody>
      </p:sp>
      <p:sp>
        <p:nvSpPr>
          <p:cNvPr id="11" name="object 11">
            <a:extLst>
              <a:ext uri="{FF2B5EF4-FFF2-40B4-BE49-F238E27FC236}">
                <a16:creationId xmlns:a16="http://schemas.microsoft.com/office/drawing/2014/main" id="{33071A09-BF70-496B-B534-0616BDEDA148}"/>
              </a:ext>
            </a:extLst>
          </p:cNvPr>
          <p:cNvSpPr txBox="1"/>
          <p:nvPr/>
        </p:nvSpPr>
        <p:spPr>
          <a:xfrm>
            <a:off x="4346575" y="3154363"/>
            <a:ext cx="3475038" cy="220662"/>
          </a:xfrm>
          <a:prstGeom prst="rect">
            <a:avLst/>
          </a:prstGeom>
          <a:solidFill>
            <a:srgbClr val="DBEDF4"/>
          </a:solidFill>
          <a:ln w="9525">
            <a:solidFill>
              <a:srgbClr val="92CDDD"/>
            </a:solidFill>
          </a:ln>
        </p:spPr>
        <p:txBody>
          <a:bodyPr lIns="0" tIns="13970" rIns="0" bIns="0">
            <a:spAutoFit/>
          </a:bodyPr>
          <a:lstStyle/>
          <a:p>
            <a:pPr marL="753745">
              <a:spcBef>
                <a:spcPts val="110"/>
              </a:spcBef>
              <a:defRPr/>
            </a:pPr>
            <a:r>
              <a:rPr sz="1200" spc="-5" dirty="0">
                <a:solidFill>
                  <a:srgbClr val="205868"/>
                </a:solidFill>
                <a:latin typeface="Arial"/>
                <a:cs typeface="Arial"/>
              </a:rPr>
              <a:t>Bin/库</a:t>
            </a:r>
            <a:r>
              <a:rPr sz="1000" spc="-5" dirty="0">
                <a:solidFill>
                  <a:srgbClr val="205868"/>
                </a:solidFill>
                <a:latin typeface="Arial"/>
                <a:cs typeface="Arial"/>
              </a:rPr>
              <a:t>(硕士、口译、</a:t>
            </a:r>
            <a:r>
              <a:rPr sz="1000" spc="-35" dirty="0">
                <a:solidFill>
                  <a:srgbClr val="205868"/>
                </a:solidFill>
                <a:latin typeface="Arial"/>
                <a:cs typeface="Arial"/>
              </a:rPr>
              <a:t> </a:t>
            </a:r>
            <a:r>
              <a:rPr sz="1000" spc="-5" dirty="0">
                <a:solidFill>
                  <a:srgbClr val="205868"/>
                </a:solidFill>
                <a:latin typeface="Arial"/>
                <a:cs typeface="Arial"/>
              </a:rPr>
              <a:t>等</a:t>
            </a:r>
            <a:endParaRPr sz="1000">
              <a:latin typeface="Arial"/>
              <a:cs typeface="Arial"/>
            </a:endParaRPr>
          </a:p>
        </p:txBody>
      </p:sp>
      <p:sp>
        <p:nvSpPr>
          <p:cNvPr id="12" name="object 12">
            <a:extLst>
              <a:ext uri="{FF2B5EF4-FFF2-40B4-BE49-F238E27FC236}">
                <a16:creationId xmlns:a16="http://schemas.microsoft.com/office/drawing/2014/main" id="{D0EC3451-21C5-46A2-893D-0DFC9EE19B3A}"/>
              </a:ext>
            </a:extLst>
          </p:cNvPr>
          <p:cNvSpPr txBox="1"/>
          <p:nvPr/>
        </p:nvSpPr>
        <p:spPr>
          <a:xfrm>
            <a:off x="4346575" y="2787650"/>
            <a:ext cx="3475038" cy="312738"/>
          </a:xfrm>
          <a:prstGeom prst="rect">
            <a:avLst/>
          </a:prstGeom>
          <a:solidFill>
            <a:srgbClr val="B9AFC8"/>
          </a:solidFill>
          <a:ln w="9525">
            <a:solidFill>
              <a:srgbClr val="8063A1"/>
            </a:solidFill>
          </a:ln>
        </p:spPr>
        <p:txBody>
          <a:bodyPr lIns="0" tIns="60325" rIns="0" bIns="0">
            <a:spAutoFit/>
          </a:bodyPr>
          <a:lstStyle/>
          <a:p>
            <a:pPr marL="1120775">
              <a:spcBef>
                <a:spcPts val="475"/>
              </a:spcBef>
              <a:defRPr/>
            </a:pPr>
            <a:r>
              <a:rPr sz="1200" spc="-5" dirty="0">
                <a:latin typeface="Arial"/>
                <a:cs typeface="Arial"/>
              </a:rPr>
              <a:t>应用</a:t>
            </a:r>
            <a:r>
              <a:rPr sz="1200" spc="-15" dirty="0">
                <a:latin typeface="Arial"/>
                <a:cs typeface="Arial"/>
              </a:rPr>
              <a:t> </a:t>
            </a:r>
            <a:r>
              <a:rPr sz="1200" spc="-10" dirty="0">
                <a:latin typeface="Arial"/>
                <a:cs typeface="Arial"/>
              </a:rPr>
              <a:t>服务器</a:t>
            </a:r>
            <a:endParaRPr sz="1200">
              <a:latin typeface="Arial"/>
              <a:cs typeface="Arial"/>
            </a:endParaRPr>
          </a:p>
        </p:txBody>
      </p:sp>
      <p:sp>
        <p:nvSpPr>
          <p:cNvPr id="13" name="object 13">
            <a:extLst>
              <a:ext uri="{FF2B5EF4-FFF2-40B4-BE49-F238E27FC236}">
                <a16:creationId xmlns:a16="http://schemas.microsoft.com/office/drawing/2014/main" id="{A44737C0-FB95-40A4-B780-5665CADEBB10}"/>
              </a:ext>
            </a:extLst>
          </p:cNvPr>
          <p:cNvSpPr txBox="1"/>
          <p:nvPr/>
        </p:nvSpPr>
        <p:spPr>
          <a:xfrm>
            <a:off x="4346575" y="2420938"/>
            <a:ext cx="3475038" cy="312737"/>
          </a:xfrm>
          <a:prstGeom prst="rect">
            <a:avLst/>
          </a:prstGeom>
          <a:solidFill>
            <a:srgbClr val="B9AFC8"/>
          </a:solidFill>
          <a:ln w="9525">
            <a:solidFill>
              <a:srgbClr val="8063A1"/>
            </a:solidFill>
          </a:ln>
        </p:spPr>
        <p:txBody>
          <a:bodyPr lIns="0" tIns="60325" rIns="0" bIns="0">
            <a:spAutoFit/>
          </a:bodyPr>
          <a:lstStyle/>
          <a:p>
            <a:pPr marL="1040130">
              <a:spcBef>
                <a:spcPts val="475"/>
              </a:spcBef>
              <a:defRPr/>
            </a:pPr>
            <a:r>
              <a:rPr sz="1200" spc="-5" dirty="0">
                <a:latin typeface="Arial"/>
                <a:cs typeface="Arial"/>
              </a:rPr>
              <a:t>申请 (即</a:t>
            </a:r>
            <a:r>
              <a:rPr sz="1200" spc="-45" dirty="0">
                <a:latin typeface="Arial"/>
                <a:cs typeface="Arial"/>
              </a:rPr>
              <a:t> </a:t>
            </a:r>
            <a:r>
              <a:rPr sz="1200" dirty="0">
                <a:latin typeface="Arial"/>
                <a:cs typeface="Arial"/>
              </a:rPr>
              <a:t>ESB</a:t>
            </a:r>
            <a:endParaRPr sz="1200">
              <a:latin typeface="Arial"/>
              <a:cs typeface="Arial"/>
            </a:endParaRPr>
          </a:p>
        </p:txBody>
      </p:sp>
      <p:sp>
        <p:nvSpPr>
          <p:cNvPr id="135182" name="object 14">
            <a:extLst>
              <a:ext uri="{FF2B5EF4-FFF2-40B4-BE49-F238E27FC236}">
                <a16:creationId xmlns:a16="http://schemas.microsoft.com/office/drawing/2014/main" id="{44C743F5-FC07-43FB-9153-E8BC0BAF2603}"/>
              </a:ext>
            </a:extLst>
          </p:cNvPr>
          <p:cNvSpPr>
            <a:spLocks/>
          </p:cNvSpPr>
          <p:nvPr/>
        </p:nvSpPr>
        <p:spPr bwMode="auto">
          <a:xfrm>
            <a:off x="4346575" y="1709738"/>
            <a:ext cx="3475038" cy="655637"/>
          </a:xfrm>
          <a:custGeom>
            <a:avLst/>
            <a:gdLst>
              <a:gd name="T0" fmla="*/ 0 w 3474720"/>
              <a:gd name="T1" fmla="*/ 651667 h 656589"/>
              <a:gd name="T2" fmla="*/ 3476310 w 3474720"/>
              <a:gd name="T3" fmla="*/ 651667 h 656589"/>
              <a:gd name="T4" fmla="*/ 3476310 w 3474720"/>
              <a:gd name="T5" fmla="*/ 0 h 656589"/>
              <a:gd name="T6" fmla="*/ 0 w 3474720"/>
              <a:gd name="T7" fmla="*/ 0 h 656589"/>
              <a:gd name="T8" fmla="*/ 0 w 3474720"/>
              <a:gd name="T9" fmla="*/ 651667 h 6565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74720" h="656589">
                <a:moveTo>
                  <a:pt x="0" y="656412"/>
                </a:moveTo>
                <a:lnTo>
                  <a:pt x="3474720" y="656412"/>
                </a:lnTo>
                <a:lnTo>
                  <a:pt x="3474720" y="0"/>
                </a:lnTo>
                <a:lnTo>
                  <a:pt x="0" y="0"/>
                </a:lnTo>
                <a:lnTo>
                  <a:pt x="0" y="656412"/>
                </a:lnTo>
                <a:close/>
              </a:path>
            </a:pathLst>
          </a:custGeom>
          <a:solidFill>
            <a:srgbClr val="AAB9D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5" name="object 15">
            <a:extLst>
              <a:ext uri="{FF2B5EF4-FFF2-40B4-BE49-F238E27FC236}">
                <a16:creationId xmlns:a16="http://schemas.microsoft.com/office/drawing/2014/main" id="{7EB5FACD-116A-4199-8DB6-0A01E720E394}"/>
              </a:ext>
            </a:extLst>
          </p:cNvPr>
          <p:cNvSpPr txBox="1"/>
          <p:nvPr/>
        </p:nvSpPr>
        <p:spPr>
          <a:xfrm>
            <a:off x="4346575" y="1709738"/>
            <a:ext cx="3475038" cy="655637"/>
          </a:xfrm>
          <a:prstGeom prst="rect">
            <a:avLst/>
          </a:prstGeom>
          <a:ln w="9525">
            <a:solidFill>
              <a:srgbClr val="4F81BC"/>
            </a:solidFill>
          </a:ln>
        </p:spPr>
        <p:txBody>
          <a:bodyPr lIns="0" tIns="0" rIns="0" bIns="0">
            <a:spAutoFit/>
          </a:bodyPr>
          <a:lstStyle/>
          <a:p>
            <a:pPr>
              <a:defRPr/>
            </a:pPr>
            <a:endParaRPr sz="1300">
              <a:latin typeface="Times New Roman"/>
              <a:cs typeface="Times New Roman"/>
            </a:endParaRPr>
          </a:p>
          <a:p>
            <a:pPr>
              <a:defRPr/>
            </a:pPr>
            <a:endParaRPr sz="1600">
              <a:latin typeface="Times New Roman"/>
              <a:cs typeface="Times New Roman"/>
            </a:endParaRPr>
          </a:p>
          <a:p>
            <a:pPr algn="ctr">
              <a:defRPr/>
            </a:pPr>
            <a:r>
              <a:rPr sz="1200" spc="-5" dirty="0">
                <a:latin typeface="Arial"/>
                <a:cs typeface="Arial"/>
              </a:rPr>
              <a:t>服务</a:t>
            </a:r>
            <a:endParaRPr sz="1200">
              <a:latin typeface="Arial"/>
              <a:cs typeface="Arial"/>
            </a:endParaRPr>
          </a:p>
        </p:txBody>
      </p:sp>
      <p:sp>
        <p:nvSpPr>
          <p:cNvPr id="16" name="object 16">
            <a:extLst>
              <a:ext uri="{FF2B5EF4-FFF2-40B4-BE49-F238E27FC236}">
                <a16:creationId xmlns:a16="http://schemas.microsoft.com/office/drawing/2014/main" id="{BA0676A7-C784-4123-8EBE-C31B91A9E808}"/>
              </a:ext>
            </a:extLst>
          </p:cNvPr>
          <p:cNvSpPr txBox="1"/>
          <p:nvPr/>
        </p:nvSpPr>
        <p:spPr>
          <a:xfrm>
            <a:off x="4351338" y="3435350"/>
            <a:ext cx="3465512" cy="149225"/>
          </a:xfrm>
          <a:prstGeom prst="rect">
            <a:avLst/>
          </a:prstGeom>
        </p:spPr>
        <p:txBody>
          <a:bodyPr lIns="0" tIns="13335" rIns="0" bIns="0">
            <a:spAutoFit/>
          </a:bodyPr>
          <a:lstStyle/>
          <a:p>
            <a:pPr algn="ctr">
              <a:spcBef>
                <a:spcPts val="105"/>
              </a:spcBef>
              <a:defRPr/>
            </a:pPr>
            <a:r>
              <a:rPr sz="800" spc="-5" dirty="0">
                <a:solidFill>
                  <a:srgbClr val="403052"/>
                </a:solidFill>
                <a:latin typeface="Arial"/>
                <a:cs typeface="Arial"/>
              </a:rPr>
              <a:t>容器</a:t>
            </a:r>
            <a:r>
              <a:rPr sz="800" dirty="0">
                <a:solidFill>
                  <a:srgbClr val="403052"/>
                </a:solidFill>
                <a:latin typeface="Arial"/>
                <a:cs typeface="Arial"/>
              </a:rPr>
              <a:t>发动机</a:t>
            </a:r>
            <a:endParaRPr sz="800">
              <a:latin typeface="Arial"/>
              <a:cs typeface="Arial"/>
            </a:endParaRPr>
          </a:p>
        </p:txBody>
      </p:sp>
      <p:sp>
        <p:nvSpPr>
          <p:cNvPr id="135185" name="object 17">
            <a:extLst>
              <a:ext uri="{FF2B5EF4-FFF2-40B4-BE49-F238E27FC236}">
                <a16:creationId xmlns:a16="http://schemas.microsoft.com/office/drawing/2014/main" id="{E91248CB-223E-4AB1-945B-B0671624AFA3}"/>
              </a:ext>
            </a:extLst>
          </p:cNvPr>
          <p:cNvSpPr>
            <a:spLocks/>
          </p:cNvSpPr>
          <p:nvPr/>
        </p:nvSpPr>
        <p:spPr bwMode="auto">
          <a:xfrm>
            <a:off x="5402263" y="1865313"/>
            <a:ext cx="328612" cy="315912"/>
          </a:xfrm>
          <a:custGeom>
            <a:avLst/>
            <a:gdLst>
              <a:gd name="T0" fmla="*/ 164878 w 328295"/>
              <a:gd name="T1" fmla="*/ 0 h 315594"/>
              <a:gd name="T2" fmla="*/ 0 w 328295"/>
              <a:gd name="T3" fmla="*/ 158274 h 315594"/>
              <a:gd name="T4" fmla="*/ 164878 w 328295"/>
              <a:gd name="T5" fmla="*/ 316677 h 315594"/>
              <a:gd name="T6" fmla="*/ 329628 w 328295"/>
              <a:gd name="T7" fmla="*/ 158274 h 315594"/>
              <a:gd name="T8" fmla="*/ 164878 w 328295"/>
              <a:gd name="T9" fmla="*/ 0 h 3155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295" h="315594">
                <a:moveTo>
                  <a:pt x="164084" y="0"/>
                </a:moveTo>
                <a:lnTo>
                  <a:pt x="0" y="157479"/>
                </a:lnTo>
                <a:lnTo>
                  <a:pt x="164084" y="315087"/>
                </a:lnTo>
                <a:lnTo>
                  <a:pt x="328041" y="157479"/>
                </a:lnTo>
                <a:lnTo>
                  <a:pt x="164084"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5186" name="object 18">
            <a:extLst>
              <a:ext uri="{FF2B5EF4-FFF2-40B4-BE49-F238E27FC236}">
                <a16:creationId xmlns:a16="http://schemas.microsoft.com/office/drawing/2014/main" id="{49529B3D-D96D-4682-BDDC-20BEBBFE0D10}"/>
              </a:ext>
            </a:extLst>
          </p:cNvPr>
          <p:cNvSpPr>
            <a:spLocks/>
          </p:cNvSpPr>
          <p:nvPr/>
        </p:nvSpPr>
        <p:spPr bwMode="auto">
          <a:xfrm>
            <a:off x="5402263" y="1865313"/>
            <a:ext cx="328612" cy="315912"/>
          </a:xfrm>
          <a:custGeom>
            <a:avLst/>
            <a:gdLst>
              <a:gd name="T0" fmla="*/ 0 w 328295"/>
              <a:gd name="T1" fmla="*/ 158274 h 315594"/>
              <a:gd name="T2" fmla="*/ 164878 w 328295"/>
              <a:gd name="T3" fmla="*/ 0 h 315594"/>
              <a:gd name="T4" fmla="*/ 329628 w 328295"/>
              <a:gd name="T5" fmla="*/ 158274 h 315594"/>
              <a:gd name="T6" fmla="*/ 164878 w 328295"/>
              <a:gd name="T7" fmla="*/ 316677 h 315594"/>
              <a:gd name="T8" fmla="*/ 0 w 328295"/>
              <a:gd name="T9" fmla="*/ 158274 h 3155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295" h="315594">
                <a:moveTo>
                  <a:pt x="0" y="157479"/>
                </a:moveTo>
                <a:lnTo>
                  <a:pt x="164084" y="0"/>
                </a:lnTo>
                <a:lnTo>
                  <a:pt x="328041" y="157479"/>
                </a:lnTo>
                <a:lnTo>
                  <a:pt x="164084" y="315087"/>
                </a:lnTo>
                <a:lnTo>
                  <a:pt x="0" y="157479"/>
                </a:lnTo>
                <a:close/>
              </a:path>
            </a:pathLst>
          </a:custGeom>
          <a:noFill/>
          <a:ln w="9525">
            <a:solidFill>
              <a:srgbClr val="A6A6A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5187" name="object 19">
            <a:extLst>
              <a:ext uri="{FF2B5EF4-FFF2-40B4-BE49-F238E27FC236}">
                <a16:creationId xmlns:a16="http://schemas.microsoft.com/office/drawing/2014/main" id="{E8ABB930-4918-41E6-BFB5-046F5D4410F5}"/>
              </a:ext>
            </a:extLst>
          </p:cNvPr>
          <p:cNvSpPr>
            <a:spLocks/>
          </p:cNvSpPr>
          <p:nvPr/>
        </p:nvSpPr>
        <p:spPr bwMode="auto">
          <a:xfrm>
            <a:off x="5967413" y="1785938"/>
            <a:ext cx="276225" cy="252412"/>
          </a:xfrm>
          <a:custGeom>
            <a:avLst/>
            <a:gdLst>
              <a:gd name="T0" fmla="*/ 137795 w 276225"/>
              <a:gd name="T1" fmla="*/ 0 h 252094"/>
              <a:gd name="T2" fmla="*/ 0 w 276225"/>
              <a:gd name="T3" fmla="*/ 96875 h 252094"/>
              <a:gd name="T4" fmla="*/ 52705 w 276225"/>
              <a:gd name="T5" fmla="*/ 253689 h 252094"/>
              <a:gd name="T6" fmla="*/ 223012 w 276225"/>
              <a:gd name="T7" fmla="*/ 253689 h 252094"/>
              <a:gd name="T8" fmla="*/ 275717 w 276225"/>
              <a:gd name="T9" fmla="*/ 96875 h 252094"/>
              <a:gd name="T10" fmla="*/ 137795 w 276225"/>
              <a:gd name="T11" fmla="*/ 0 h 25209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76225" h="252094">
                <a:moveTo>
                  <a:pt x="137795" y="0"/>
                </a:moveTo>
                <a:lnTo>
                  <a:pt x="0" y="96266"/>
                </a:lnTo>
                <a:lnTo>
                  <a:pt x="52705" y="252095"/>
                </a:lnTo>
                <a:lnTo>
                  <a:pt x="223012" y="252095"/>
                </a:lnTo>
                <a:lnTo>
                  <a:pt x="275717" y="96266"/>
                </a:lnTo>
                <a:lnTo>
                  <a:pt x="137795"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5188" name="object 20">
            <a:extLst>
              <a:ext uri="{FF2B5EF4-FFF2-40B4-BE49-F238E27FC236}">
                <a16:creationId xmlns:a16="http://schemas.microsoft.com/office/drawing/2014/main" id="{17030F3E-9D9B-4E70-A98E-1B57B8F2A088}"/>
              </a:ext>
            </a:extLst>
          </p:cNvPr>
          <p:cNvSpPr>
            <a:spLocks/>
          </p:cNvSpPr>
          <p:nvPr/>
        </p:nvSpPr>
        <p:spPr bwMode="auto">
          <a:xfrm>
            <a:off x="5967413" y="1785938"/>
            <a:ext cx="276225" cy="252412"/>
          </a:xfrm>
          <a:custGeom>
            <a:avLst/>
            <a:gdLst>
              <a:gd name="T0" fmla="*/ 0 w 276225"/>
              <a:gd name="T1" fmla="*/ 96875 h 252094"/>
              <a:gd name="T2" fmla="*/ 137795 w 276225"/>
              <a:gd name="T3" fmla="*/ 0 h 252094"/>
              <a:gd name="T4" fmla="*/ 275717 w 276225"/>
              <a:gd name="T5" fmla="*/ 96875 h 252094"/>
              <a:gd name="T6" fmla="*/ 223012 w 276225"/>
              <a:gd name="T7" fmla="*/ 253689 h 252094"/>
              <a:gd name="T8" fmla="*/ 52705 w 276225"/>
              <a:gd name="T9" fmla="*/ 253689 h 252094"/>
              <a:gd name="T10" fmla="*/ 0 w 276225"/>
              <a:gd name="T11" fmla="*/ 96875 h 25209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76225" h="252094">
                <a:moveTo>
                  <a:pt x="0" y="96266"/>
                </a:moveTo>
                <a:lnTo>
                  <a:pt x="137795" y="0"/>
                </a:lnTo>
                <a:lnTo>
                  <a:pt x="275717" y="96266"/>
                </a:lnTo>
                <a:lnTo>
                  <a:pt x="223012" y="252095"/>
                </a:lnTo>
                <a:lnTo>
                  <a:pt x="52705" y="252095"/>
                </a:lnTo>
                <a:lnTo>
                  <a:pt x="0" y="96266"/>
                </a:lnTo>
                <a:close/>
              </a:path>
            </a:pathLst>
          </a:custGeom>
          <a:noFill/>
          <a:ln w="9525">
            <a:solidFill>
              <a:srgbClr val="A6A6A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5189" name="object 21">
            <a:extLst>
              <a:ext uri="{FF2B5EF4-FFF2-40B4-BE49-F238E27FC236}">
                <a16:creationId xmlns:a16="http://schemas.microsoft.com/office/drawing/2014/main" id="{CD86CA1C-EBA1-41A8-BD34-7798A46D98C4}"/>
              </a:ext>
            </a:extLst>
          </p:cNvPr>
          <p:cNvSpPr>
            <a:spLocks/>
          </p:cNvSpPr>
          <p:nvPr/>
        </p:nvSpPr>
        <p:spPr bwMode="auto">
          <a:xfrm>
            <a:off x="6480175" y="1905000"/>
            <a:ext cx="314325" cy="252413"/>
          </a:xfrm>
          <a:custGeom>
            <a:avLst/>
            <a:gdLst>
              <a:gd name="T0" fmla="*/ 154461 w 315595"/>
              <a:gd name="T1" fmla="*/ 0 h 252094"/>
              <a:gd name="T2" fmla="*/ 0 w 315595"/>
              <a:gd name="T3" fmla="*/ 253565 h 252094"/>
              <a:gd name="T4" fmla="*/ 308797 w 315595"/>
              <a:gd name="T5" fmla="*/ 253565 h 252094"/>
              <a:gd name="T6" fmla="*/ 154461 w 315595"/>
              <a:gd name="T7" fmla="*/ 0 h 25209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5595" h="252094">
                <a:moveTo>
                  <a:pt x="157607" y="0"/>
                </a:moveTo>
                <a:lnTo>
                  <a:pt x="0" y="251967"/>
                </a:lnTo>
                <a:lnTo>
                  <a:pt x="315087" y="251967"/>
                </a:lnTo>
                <a:lnTo>
                  <a:pt x="157607"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5190" name="object 22">
            <a:extLst>
              <a:ext uri="{FF2B5EF4-FFF2-40B4-BE49-F238E27FC236}">
                <a16:creationId xmlns:a16="http://schemas.microsoft.com/office/drawing/2014/main" id="{479288E1-0D8B-4C39-B45B-34A80403D205}"/>
              </a:ext>
            </a:extLst>
          </p:cNvPr>
          <p:cNvSpPr>
            <a:spLocks/>
          </p:cNvSpPr>
          <p:nvPr/>
        </p:nvSpPr>
        <p:spPr bwMode="auto">
          <a:xfrm>
            <a:off x="6480175" y="1905000"/>
            <a:ext cx="314325" cy="252413"/>
          </a:xfrm>
          <a:custGeom>
            <a:avLst/>
            <a:gdLst>
              <a:gd name="T0" fmla="*/ 0 w 315595"/>
              <a:gd name="T1" fmla="*/ 253565 h 252094"/>
              <a:gd name="T2" fmla="*/ 154461 w 315595"/>
              <a:gd name="T3" fmla="*/ 0 h 252094"/>
              <a:gd name="T4" fmla="*/ 308797 w 315595"/>
              <a:gd name="T5" fmla="*/ 253565 h 252094"/>
              <a:gd name="T6" fmla="*/ 0 w 315595"/>
              <a:gd name="T7" fmla="*/ 253565 h 25209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5595" h="252094">
                <a:moveTo>
                  <a:pt x="0" y="251967"/>
                </a:moveTo>
                <a:lnTo>
                  <a:pt x="157607" y="0"/>
                </a:lnTo>
                <a:lnTo>
                  <a:pt x="315087" y="251967"/>
                </a:lnTo>
                <a:lnTo>
                  <a:pt x="0" y="251967"/>
                </a:lnTo>
                <a:close/>
              </a:path>
            </a:pathLst>
          </a:custGeom>
          <a:noFill/>
          <a:ln w="9524">
            <a:solidFill>
              <a:srgbClr val="A6A6A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5191" name="object 23">
            <a:extLst>
              <a:ext uri="{FF2B5EF4-FFF2-40B4-BE49-F238E27FC236}">
                <a16:creationId xmlns:a16="http://schemas.microsoft.com/office/drawing/2014/main" id="{4CE046C8-66A6-4558-8E56-4D6C07477AAD}"/>
              </a:ext>
            </a:extLst>
          </p:cNvPr>
          <p:cNvSpPr>
            <a:spLocks/>
          </p:cNvSpPr>
          <p:nvPr/>
        </p:nvSpPr>
        <p:spPr bwMode="auto">
          <a:xfrm>
            <a:off x="7032625" y="1785938"/>
            <a:ext cx="261938" cy="252412"/>
          </a:xfrm>
          <a:custGeom>
            <a:avLst/>
            <a:gdLst>
              <a:gd name="T0" fmla="*/ 128832 w 262890"/>
              <a:gd name="T1" fmla="*/ 0 h 252094"/>
              <a:gd name="T2" fmla="*/ 78659 w 262890"/>
              <a:gd name="T3" fmla="*/ 9982 h 252094"/>
              <a:gd name="T4" fmla="*/ 37710 w 262890"/>
              <a:gd name="T5" fmla="*/ 37192 h 252094"/>
              <a:gd name="T6" fmla="*/ 10115 w 262890"/>
              <a:gd name="T7" fmla="*/ 77532 h 252094"/>
              <a:gd name="T8" fmla="*/ 0 w 262890"/>
              <a:gd name="T9" fmla="*/ 126908 h 252094"/>
              <a:gd name="T10" fmla="*/ 10115 w 262890"/>
              <a:gd name="T11" fmla="*/ 176264 h 252094"/>
              <a:gd name="T12" fmla="*/ 37710 w 262890"/>
              <a:gd name="T13" fmla="*/ 216561 h 252094"/>
              <a:gd name="T14" fmla="*/ 78659 w 262890"/>
              <a:gd name="T15" fmla="*/ 243728 h 252094"/>
              <a:gd name="T16" fmla="*/ 128832 w 262890"/>
              <a:gd name="T17" fmla="*/ 253689 h 252094"/>
              <a:gd name="T18" fmla="*/ 179005 w 262890"/>
              <a:gd name="T19" fmla="*/ 243728 h 252094"/>
              <a:gd name="T20" fmla="*/ 219955 w 262890"/>
              <a:gd name="T21" fmla="*/ 216561 h 252094"/>
              <a:gd name="T22" fmla="*/ 247549 w 262890"/>
              <a:gd name="T23" fmla="*/ 176264 h 252094"/>
              <a:gd name="T24" fmla="*/ 257665 w 262890"/>
              <a:gd name="T25" fmla="*/ 126908 h 252094"/>
              <a:gd name="T26" fmla="*/ 247549 w 262890"/>
              <a:gd name="T27" fmla="*/ 77532 h 252094"/>
              <a:gd name="T28" fmla="*/ 219955 w 262890"/>
              <a:gd name="T29" fmla="*/ 37192 h 252094"/>
              <a:gd name="T30" fmla="*/ 179005 w 262890"/>
              <a:gd name="T31" fmla="*/ 9982 h 252094"/>
              <a:gd name="T32" fmla="*/ 128832 w 262890"/>
              <a:gd name="T33" fmla="*/ 0 h 25209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62890" h="252094">
                <a:moveTo>
                  <a:pt x="131190" y="0"/>
                </a:moveTo>
                <a:lnTo>
                  <a:pt x="80099" y="9917"/>
                </a:lnTo>
                <a:lnTo>
                  <a:pt x="38401" y="36957"/>
                </a:lnTo>
                <a:lnTo>
                  <a:pt x="10300" y="77045"/>
                </a:lnTo>
                <a:lnTo>
                  <a:pt x="0" y="126111"/>
                </a:lnTo>
                <a:lnTo>
                  <a:pt x="10300" y="175156"/>
                </a:lnTo>
                <a:lnTo>
                  <a:pt x="38401" y="215201"/>
                </a:lnTo>
                <a:lnTo>
                  <a:pt x="80099" y="242196"/>
                </a:lnTo>
                <a:lnTo>
                  <a:pt x="131190" y="252095"/>
                </a:lnTo>
                <a:lnTo>
                  <a:pt x="182282" y="242196"/>
                </a:lnTo>
                <a:lnTo>
                  <a:pt x="223980" y="215201"/>
                </a:lnTo>
                <a:lnTo>
                  <a:pt x="252081" y="175156"/>
                </a:lnTo>
                <a:lnTo>
                  <a:pt x="262381" y="126111"/>
                </a:lnTo>
                <a:lnTo>
                  <a:pt x="252081" y="77045"/>
                </a:lnTo>
                <a:lnTo>
                  <a:pt x="223980" y="36957"/>
                </a:lnTo>
                <a:lnTo>
                  <a:pt x="182282" y="9917"/>
                </a:lnTo>
                <a:lnTo>
                  <a:pt x="131190"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5192" name="object 24">
            <a:extLst>
              <a:ext uri="{FF2B5EF4-FFF2-40B4-BE49-F238E27FC236}">
                <a16:creationId xmlns:a16="http://schemas.microsoft.com/office/drawing/2014/main" id="{F5368C99-BEC5-440E-AC1A-8F21F7D4B875}"/>
              </a:ext>
            </a:extLst>
          </p:cNvPr>
          <p:cNvSpPr>
            <a:spLocks/>
          </p:cNvSpPr>
          <p:nvPr/>
        </p:nvSpPr>
        <p:spPr bwMode="auto">
          <a:xfrm>
            <a:off x="7032625" y="1785938"/>
            <a:ext cx="261938" cy="252412"/>
          </a:xfrm>
          <a:custGeom>
            <a:avLst/>
            <a:gdLst>
              <a:gd name="T0" fmla="*/ 0 w 262890"/>
              <a:gd name="T1" fmla="*/ 126908 h 252094"/>
              <a:gd name="T2" fmla="*/ 10115 w 262890"/>
              <a:gd name="T3" fmla="*/ 77532 h 252094"/>
              <a:gd name="T4" fmla="*/ 37710 w 262890"/>
              <a:gd name="T5" fmla="*/ 37192 h 252094"/>
              <a:gd name="T6" fmla="*/ 78659 w 262890"/>
              <a:gd name="T7" fmla="*/ 9982 h 252094"/>
              <a:gd name="T8" fmla="*/ 128832 w 262890"/>
              <a:gd name="T9" fmla="*/ 0 h 252094"/>
              <a:gd name="T10" fmla="*/ 179005 w 262890"/>
              <a:gd name="T11" fmla="*/ 9982 h 252094"/>
              <a:gd name="T12" fmla="*/ 219955 w 262890"/>
              <a:gd name="T13" fmla="*/ 37192 h 252094"/>
              <a:gd name="T14" fmla="*/ 247549 w 262890"/>
              <a:gd name="T15" fmla="*/ 77532 h 252094"/>
              <a:gd name="T16" fmla="*/ 257665 w 262890"/>
              <a:gd name="T17" fmla="*/ 126908 h 252094"/>
              <a:gd name="T18" fmla="*/ 247549 w 262890"/>
              <a:gd name="T19" fmla="*/ 176264 h 252094"/>
              <a:gd name="T20" fmla="*/ 219955 w 262890"/>
              <a:gd name="T21" fmla="*/ 216561 h 252094"/>
              <a:gd name="T22" fmla="*/ 179005 w 262890"/>
              <a:gd name="T23" fmla="*/ 243728 h 252094"/>
              <a:gd name="T24" fmla="*/ 128832 w 262890"/>
              <a:gd name="T25" fmla="*/ 253689 h 252094"/>
              <a:gd name="T26" fmla="*/ 78659 w 262890"/>
              <a:gd name="T27" fmla="*/ 243728 h 252094"/>
              <a:gd name="T28" fmla="*/ 37710 w 262890"/>
              <a:gd name="T29" fmla="*/ 216561 h 252094"/>
              <a:gd name="T30" fmla="*/ 10115 w 262890"/>
              <a:gd name="T31" fmla="*/ 176264 h 252094"/>
              <a:gd name="T32" fmla="*/ 0 w 262890"/>
              <a:gd name="T33" fmla="*/ 126908 h 25209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62890" h="252094">
                <a:moveTo>
                  <a:pt x="0" y="126111"/>
                </a:moveTo>
                <a:lnTo>
                  <a:pt x="10300" y="77045"/>
                </a:lnTo>
                <a:lnTo>
                  <a:pt x="38401" y="36957"/>
                </a:lnTo>
                <a:lnTo>
                  <a:pt x="80099" y="9917"/>
                </a:lnTo>
                <a:lnTo>
                  <a:pt x="131190" y="0"/>
                </a:lnTo>
                <a:lnTo>
                  <a:pt x="182282" y="9917"/>
                </a:lnTo>
                <a:lnTo>
                  <a:pt x="223980" y="36957"/>
                </a:lnTo>
                <a:lnTo>
                  <a:pt x="252081" y="77045"/>
                </a:lnTo>
                <a:lnTo>
                  <a:pt x="262381" y="126111"/>
                </a:lnTo>
                <a:lnTo>
                  <a:pt x="252081" y="175156"/>
                </a:lnTo>
                <a:lnTo>
                  <a:pt x="223980" y="215201"/>
                </a:lnTo>
                <a:lnTo>
                  <a:pt x="182282" y="242196"/>
                </a:lnTo>
                <a:lnTo>
                  <a:pt x="131190" y="252095"/>
                </a:lnTo>
                <a:lnTo>
                  <a:pt x="80099" y="242196"/>
                </a:lnTo>
                <a:lnTo>
                  <a:pt x="38401" y="215201"/>
                </a:lnTo>
                <a:lnTo>
                  <a:pt x="10300" y="175156"/>
                </a:lnTo>
                <a:lnTo>
                  <a:pt x="0" y="126111"/>
                </a:lnTo>
                <a:close/>
              </a:path>
            </a:pathLst>
          </a:custGeom>
          <a:noFill/>
          <a:ln w="9525">
            <a:solidFill>
              <a:srgbClr val="A6A6A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5193" name="object 25">
            <a:extLst>
              <a:ext uri="{FF2B5EF4-FFF2-40B4-BE49-F238E27FC236}">
                <a16:creationId xmlns:a16="http://schemas.microsoft.com/office/drawing/2014/main" id="{BE1A51FD-D05A-40F6-B009-E5A30F82A171}"/>
              </a:ext>
            </a:extLst>
          </p:cNvPr>
          <p:cNvSpPr>
            <a:spLocks/>
          </p:cNvSpPr>
          <p:nvPr/>
        </p:nvSpPr>
        <p:spPr bwMode="auto">
          <a:xfrm>
            <a:off x="4837113" y="1793875"/>
            <a:ext cx="328612" cy="269875"/>
          </a:xfrm>
          <a:custGeom>
            <a:avLst/>
            <a:gdLst>
              <a:gd name="T0" fmla="*/ 0 w 328295"/>
              <a:gd name="T1" fmla="*/ 269290 h 269875"/>
              <a:gd name="T2" fmla="*/ 329627 w 328295"/>
              <a:gd name="T3" fmla="*/ 269290 h 269875"/>
              <a:gd name="T4" fmla="*/ 329627 w 328295"/>
              <a:gd name="T5" fmla="*/ 0 h 269875"/>
              <a:gd name="T6" fmla="*/ 0 w 328295"/>
              <a:gd name="T7" fmla="*/ 0 h 269875"/>
              <a:gd name="T8" fmla="*/ 0 w 328295"/>
              <a:gd name="T9" fmla="*/ 269290 h 2698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295" h="269875">
                <a:moveTo>
                  <a:pt x="0" y="269290"/>
                </a:moveTo>
                <a:lnTo>
                  <a:pt x="328040" y="269290"/>
                </a:lnTo>
                <a:lnTo>
                  <a:pt x="328040" y="0"/>
                </a:lnTo>
                <a:lnTo>
                  <a:pt x="0" y="0"/>
                </a:lnTo>
                <a:lnTo>
                  <a:pt x="0" y="26929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5194" name="object 26">
            <a:extLst>
              <a:ext uri="{FF2B5EF4-FFF2-40B4-BE49-F238E27FC236}">
                <a16:creationId xmlns:a16="http://schemas.microsoft.com/office/drawing/2014/main" id="{909C1E42-06F3-4AE0-B487-1B596E07AC3F}"/>
              </a:ext>
            </a:extLst>
          </p:cNvPr>
          <p:cNvSpPr>
            <a:spLocks/>
          </p:cNvSpPr>
          <p:nvPr/>
        </p:nvSpPr>
        <p:spPr bwMode="auto">
          <a:xfrm>
            <a:off x="4837113" y="1793875"/>
            <a:ext cx="328612" cy="269875"/>
          </a:xfrm>
          <a:custGeom>
            <a:avLst/>
            <a:gdLst>
              <a:gd name="T0" fmla="*/ 0 w 328295"/>
              <a:gd name="T1" fmla="*/ 269290 h 269875"/>
              <a:gd name="T2" fmla="*/ 329627 w 328295"/>
              <a:gd name="T3" fmla="*/ 269290 h 269875"/>
              <a:gd name="T4" fmla="*/ 329627 w 328295"/>
              <a:gd name="T5" fmla="*/ 0 h 269875"/>
              <a:gd name="T6" fmla="*/ 0 w 328295"/>
              <a:gd name="T7" fmla="*/ 0 h 269875"/>
              <a:gd name="T8" fmla="*/ 0 w 328295"/>
              <a:gd name="T9" fmla="*/ 269290 h 2698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295" h="269875">
                <a:moveTo>
                  <a:pt x="0" y="269290"/>
                </a:moveTo>
                <a:lnTo>
                  <a:pt x="328040" y="269290"/>
                </a:lnTo>
                <a:lnTo>
                  <a:pt x="328040" y="0"/>
                </a:lnTo>
                <a:lnTo>
                  <a:pt x="0" y="0"/>
                </a:lnTo>
                <a:lnTo>
                  <a:pt x="0" y="269290"/>
                </a:lnTo>
                <a:close/>
              </a:path>
            </a:pathLst>
          </a:custGeom>
          <a:noFill/>
          <a:ln w="9525">
            <a:solidFill>
              <a:srgbClr val="A6A6A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5195" name="object 27">
            <a:extLst>
              <a:ext uri="{FF2B5EF4-FFF2-40B4-BE49-F238E27FC236}">
                <a16:creationId xmlns:a16="http://schemas.microsoft.com/office/drawing/2014/main" id="{96916405-450C-4FB8-BD1A-772877BA12FA}"/>
              </a:ext>
            </a:extLst>
          </p:cNvPr>
          <p:cNvSpPr>
            <a:spLocks/>
          </p:cNvSpPr>
          <p:nvPr/>
        </p:nvSpPr>
        <p:spPr bwMode="auto">
          <a:xfrm>
            <a:off x="4829175" y="5624513"/>
            <a:ext cx="2509838" cy="612775"/>
          </a:xfrm>
          <a:custGeom>
            <a:avLst/>
            <a:gdLst>
              <a:gd name="T0" fmla="*/ 0 w 2509520"/>
              <a:gd name="T1" fmla="*/ 0 h 612139"/>
              <a:gd name="T2" fmla="*/ 0 w 2509520"/>
              <a:gd name="T3" fmla="*/ 527086 h 612139"/>
              <a:gd name="T4" fmla="*/ 2468 w 2509520"/>
              <a:gd name="T5" fmla="*/ 532644 h 612139"/>
              <a:gd name="T6" fmla="*/ 38343 w 2509520"/>
              <a:gd name="T7" fmla="*/ 548720 h 612139"/>
              <a:gd name="T8" fmla="*/ 84507 w 2509520"/>
              <a:gd name="T9" fmla="*/ 558841 h 612139"/>
              <a:gd name="T10" fmla="*/ 147099 w 2509520"/>
              <a:gd name="T11" fmla="*/ 568389 h 612139"/>
              <a:gd name="T12" fmla="*/ 224936 w 2509520"/>
              <a:gd name="T13" fmla="*/ 577282 h 612139"/>
              <a:gd name="T14" fmla="*/ 269210 w 2509520"/>
              <a:gd name="T15" fmla="*/ 581456 h 612139"/>
              <a:gd name="T16" fmla="*/ 367725 w 2509520"/>
              <a:gd name="T17" fmla="*/ 589212 h 612139"/>
              <a:gd name="T18" fmla="*/ 478547 w 2509520"/>
              <a:gd name="T19" fmla="*/ 596105 h 612139"/>
              <a:gd name="T20" fmla="*/ 665287 w 2509520"/>
              <a:gd name="T21" fmla="*/ 604650 h 612139"/>
              <a:gd name="T22" fmla="*/ 873115 w 2509520"/>
              <a:gd name="T23" fmla="*/ 610794 h 612139"/>
              <a:gd name="T24" fmla="*/ 1176146 w 2509520"/>
              <a:gd name="T25" fmla="*/ 614770 h 612139"/>
              <a:gd name="T26" fmla="*/ 1255555 w 2509520"/>
              <a:gd name="T27" fmla="*/ 614944 h 612139"/>
              <a:gd name="T28" fmla="*/ 1564672 w 2509520"/>
              <a:gd name="T29" fmla="*/ 612259 h 612139"/>
              <a:gd name="T30" fmla="*/ 1845738 w 2509520"/>
              <a:gd name="T31" fmla="*/ 604650 h 612139"/>
              <a:gd name="T32" fmla="*/ 2032460 w 2509520"/>
              <a:gd name="T33" fmla="*/ 596105 h 612139"/>
              <a:gd name="T34" fmla="*/ 2143275 w 2509520"/>
              <a:gd name="T35" fmla="*/ 589212 h 612139"/>
              <a:gd name="T36" fmla="*/ 2241782 w 2509520"/>
              <a:gd name="T37" fmla="*/ 581456 h 612139"/>
              <a:gd name="T38" fmla="*/ 2286052 w 2509520"/>
              <a:gd name="T39" fmla="*/ 577282 h 612139"/>
              <a:gd name="T40" fmla="*/ 2326804 w 2509520"/>
              <a:gd name="T41" fmla="*/ 572923 h 612139"/>
              <a:gd name="T42" fmla="*/ 2397165 w 2509520"/>
              <a:gd name="T43" fmla="*/ 563692 h 612139"/>
              <a:gd name="T44" fmla="*/ 2451687 w 2509520"/>
              <a:gd name="T45" fmla="*/ 553847 h 612139"/>
              <a:gd name="T46" fmla="*/ 2489193 w 2509520"/>
              <a:gd name="T47" fmla="*/ 543470 h 612139"/>
              <a:gd name="T48" fmla="*/ 2510982 w 2509520"/>
              <a:gd name="T49" fmla="*/ 527086 h 612139"/>
              <a:gd name="T50" fmla="*/ 2510982 w 2509520"/>
              <a:gd name="T51" fmla="*/ 87856 h 612139"/>
              <a:gd name="T52" fmla="*/ 1255555 w 2509520"/>
              <a:gd name="T53" fmla="*/ 87856 h 612139"/>
              <a:gd name="T54" fmla="*/ 1176146 w 2509520"/>
              <a:gd name="T55" fmla="*/ 87684 h 612139"/>
              <a:gd name="T56" fmla="*/ 1098049 w 2509520"/>
              <a:gd name="T57" fmla="*/ 87170 h 612139"/>
              <a:gd name="T58" fmla="*/ 801742 w 2509520"/>
              <a:gd name="T59" fmla="*/ 81943 h 612139"/>
              <a:gd name="T60" fmla="*/ 600502 w 2509520"/>
              <a:gd name="T61" fmla="*/ 74968 h 612139"/>
              <a:gd name="T62" fmla="*/ 421667 w 2509520"/>
              <a:gd name="T63" fmla="*/ 65684 h 612139"/>
              <a:gd name="T64" fmla="*/ 316854 w 2509520"/>
              <a:gd name="T65" fmla="*/ 58348 h 612139"/>
              <a:gd name="T66" fmla="*/ 269210 w 2509520"/>
              <a:gd name="T67" fmla="*/ 54368 h 612139"/>
              <a:gd name="T68" fmla="*/ 224936 w 2509520"/>
              <a:gd name="T69" fmla="*/ 50195 h 612139"/>
              <a:gd name="T70" fmla="*/ 184183 w 2509520"/>
              <a:gd name="T71" fmla="*/ 45835 h 612139"/>
              <a:gd name="T72" fmla="*/ 113819 w 2509520"/>
              <a:gd name="T73" fmla="*/ 36605 h 612139"/>
              <a:gd name="T74" fmla="*/ 59300 w 2509520"/>
              <a:gd name="T75" fmla="*/ 26761 h 612139"/>
              <a:gd name="T76" fmla="*/ 21789 w 2509520"/>
              <a:gd name="T77" fmla="*/ 16383 h 612139"/>
              <a:gd name="T78" fmla="*/ 2468 w 2509520"/>
              <a:gd name="T79" fmla="*/ 5557 h 612139"/>
              <a:gd name="T80" fmla="*/ 0 w 2509520"/>
              <a:gd name="T81" fmla="*/ 0 h 612139"/>
              <a:gd name="T82" fmla="*/ 2510982 w 2509520"/>
              <a:gd name="T83" fmla="*/ 0 h 612139"/>
              <a:gd name="T84" fmla="*/ 2472640 w 2509520"/>
              <a:gd name="T85" fmla="*/ 21631 h 612139"/>
              <a:gd name="T86" fmla="*/ 2426476 w 2509520"/>
              <a:gd name="T87" fmla="*/ 31755 h 612139"/>
              <a:gd name="T88" fmla="*/ 2363888 w 2509520"/>
              <a:gd name="T89" fmla="*/ 41303 h 612139"/>
              <a:gd name="T90" fmla="*/ 2286052 w 2509520"/>
              <a:gd name="T91" fmla="*/ 50195 h 612139"/>
              <a:gd name="T92" fmla="*/ 2241782 w 2509520"/>
              <a:gd name="T93" fmla="*/ 54368 h 612139"/>
              <a:gd name="T94" fmla="*/ 2143275 w 2509520"/>
              <a:gd name="T95" fmla="*/ 62122 h 612139"/>
              <a:gd name="T96" fmla="*/ 2032460 w 2509520"/>
              <a:gd name="T97" fmla="*/ 69017 h 612139"/>
              <a:gd name="T98" fmla="*/ 1845738 w 2509520"/>
              <a:gd name="T99" fmla="*/ 77562 h 612139"/>
              <a:gd name="T100" fmla="*/ 1564672 w 2509520"/>
              <a:gd name="T101" fmla="*/ 85172 h 612139"/>
              <a:gd name="T102" fmla="*/ 1255555 w 2509520"/>
              <a:gd name="T103" fmla="*/ 87856 h 612139"/>
              <a:gd name="T104" fmla="*/ 2510982 w 2509520"/>
              <a:gd name="T105" fmla="*/ 87856 h 612139"/>
              <a:gd name="T106" fmla="*/ 2510982 w 2509520"/>
              <a:gd name="T107" fmla="*/ 0 h 61213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509520" h="612139">
                <a:moveTo>
                  <a:pt x="0" y="0"/>
                </a:moveTo>
                <a:lnTo>
                  <a:pt x="0" y="524357"/>
                </a:lnTo>
                <a:lnTo>
                  <a:pt x="2468" y="529885"/>
                </a:lnTo>
                <a:lnTo>
                  <a:pt x="38318" y="545878"/>
                </a:lnTo>
                <a:lnTo>
                  <a:pt x="84452" y="555947"/>
                </a:lnTo>
                <a:lnTo>
                  <a:pt x="147004" y="565446"/>
                </a:lnTo>
                <a:lnTo>
                  <a:pt x="224796" y="574292"/>
                </a:lnTo>
                <a:lnTo>
                  <a:pt x="269040" y="578445"/>
                </a:lnTo>
                <a:lnTo>
                  <a:pt x="367490" y="586160"/>
                </a:lnTo>
                <a:lnTo>
                  <a:pt x="478242" y="593018"/>
                </a:lnTo>
                <a:lnTo>
                  <a:pt x="664867" y="601518"/>
                </a:lnTo>
                <a:lnTo>
                  <a:pt x="872560" y="607631"/>
                </a:lnTo>
                <a:lnTo>
                  <a:pt x="1175401" y="611587"/>
                </a:lnTo>
                <a:lnTo>
                  <a:pt x="1254760" y="611759"/>
                </a:lnTo>
                <a:lnTo>
                  <a:pt x="1563682" y="609089"/>
                </a:lnTo>
                <a:lnTo>
                  <a:pt x="1844568" y="601518"/>
                </a:lnTo>
                <a:lnTo>
                  <a:pt x="2031174" y="593018"/>
                </a:lnTo>
                <a:lnTo>
                  <a:pt x="2141918" y="586160"/>
                </a:lnTo>
                <a:lnTo>
                  <a:pt x="2240362" y="578445"/>
                </a:lnTo>
                <a:lnTo>
                  <a:pt x="2284603" y="574292"/>
                </a:lnTo>
                <a:lnTo>
                  <a:pt x="2325329" y="569956"/>
                </a:lnTo>
                <a:lnTo>
                  <a:pt x="2395645" y="560773"/>
                </a:lnTo>
                <a:lnTo>
                  <a:pt x="2450133" y="550979"/>
                </a:lnTo>
                <a:lnTo>
                  <a:pt x="2487618" y="540656"/>
                </a:lnTo>
                <a:lnTo>
                  <a:pt x="2509392" y="524357"/>
                </a:lnTo>
                <a:lnTo>
                  <a:pt x="2509392" y="87401"/>
                </a:lnTo>
                <a:lnTo>
                  <a:pt x="1254760" y="87401"/>
                </a:lnTo>
                <a:lnTo>
                  <a:pt x="1175401" y="87229"/>
                </a:lnTo>
                <a:lnTo>
                  <a:pt x="1097354" y="86720"/>
                </a:lnTo>
                <a:lnTo>
                  <a:pt x="801232" y="81518"/>
                </a:lnTo>
                <a:lnTo>
                  <a:pt x="600122" y="74579"/>
                </a:lnTo>
                <a:lnTo>
                  <a:pt x="421402" y="65344"/>
                </a:lnTo>
                <a:lnTo>
                  <a:pt x="316654" y="58047"/>
                </a:lnTo>
                <a:lnTo>
                  <a:pt x="269040" y="54088"/>
                </a:lnTo>
                <a:lnTo>
                  <a:pt x="224796" y="49935"/>
                </a:lnTo>
                <a:lnTo>
                  <a:pt x="184068" y="45598"/>
                </a:lnTo>
                <a:lnTo>
                  <a:pt x="113749" y="36415"/>
                </a:lnTo>
                <a:lnTo>
                  <a:pt x="59260" y="26621"/>
                </a:lnTo>
                <a:lnTo>
                  <a:pt x="21774" y="16298"/>
                </a:lnTo>
                <a:lnTo>
                  <a:pt x="2468" y="5527"/>
                </a:lnTo>
                <a:lnTo>
                  <a:pt x="0" y="0"/>
                </a:lnTo>
                <a:close/>
              </a:path>
              <a:path w="2509520" h="612139">
                <a:moveTo>
                  <a:pt x="2509392" y="0"/>
                </a:moveTo>
                <a:lnTo>
                  <a:pt x="2471075" y="21521"/>
                </a:lnTo>
                <a:lnTo>
                  <a:pt x="2424941" y="31590"/>
                </a:lnTo>
                <a:lnTo>
                  <a:pt x="2362392" y="41088"/>
                </a:lnTo>
                <a:lnTo>
                  <a:pt x="2284603" y="49935"/>
                </a:lnTo>
                <a:lnTo>
                  <a:pt x="2240362" y="54088"/>
                </a:lnTo>
                <a:lnTo>
                  <a:pt x="2141918" y="61802"/>
                </a:lnTo>
                <a:lnTo>
                  <a:pt x="2031174" y="68660"/>
                </a:lnTo>
                <a:lnTo>
                  <a:pt x="1844568" y="77161"/>
                </a:lnTo>
                <a:lnTo>
                  <a:pt x="1563682" y="84732"/>
                </a:lnTo>
                <a:lnTo>
                  <a:pt x="1254760" y="87401"/>
                </a:lnTo>
                <a:lnTo>
                  <a:pt x="2509392" y="87401"/>
                </a:lnTo>
                <a:lnTo>
                  <a:pt x="2509392" y="0"/>
                </a:lnTo>
                <a:close/>
              </a:path>
            </a:pathLst>
          </a:custGeom>
          <a:solidFill>
            <a:srgbClr val="E6B8B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5196" name="object 28">
            <a:extLst>
              <a:ext uri="{FF2B5EF4-FFF2-40B4-BE49-F238E27FC236}">
                <a16:creationId xmlns:a16="http://schemas.microsoft.com/office/drawing/2014/main" id="{E1325653-CB39-435F-93BD-DBDE7A913E21}"/>
              </a:ext>
            </a:extLst>
          </p:cNvPr>
          <p:cNvSpPr>
            <a:spLocks/>
          </p:cNvSpPr>
          <p:nvPr/>
        </p:nvSpPr>
        <p:spPr bwMode="auto">
          <a:xfrm>
            <a:off x="4829175" y="5537200"/>
            <a:ext cx="2509838" cy="174625"/>
          </a:xfrm>
          <a:custGeom>
            <a:avLst/>
            <a:gdLst>
              <a:gd name="T0" fmla="*/ 1255555 w 2509520"/>
              <a:gd name="T1" fmla="*/ 0 h 175260"/>
              <a:gd name="T2" fmla="*/ 946387 w 2509520"/>
              <a:gd name="T3" fmla="*/ 2618 h 175260"/>
              <a:gd name="T4" fmla="*/ 665287 w 2509520"/>
              <a:gd name="T5" fmla="*/ 10052 h 175260"/>
              <a:gd name="T6" fmla="*/ 478547 w 2509520"/>
              <a:gd name="T7" fmla="*/ 18398 h 175260"/>
              <a:gd name="T8" fmla="*/ 367725 w 2509520"/>
              <a:gd name="T9" fmla="*/ 25132 h 175260"/>
              <a:gd name="T10" fmla="*/ 269210 w 2509520"/>
              <a:gd name="T11" fmla="*/ 32706 h 175260"/>
              <a:gd name="T12" fmla="*/ 224936 w 2509520"/>
              <a:gd name="T13" fmla="*/ 36783 h 175260"/>
              <a:gd name="T14" fmla="*/ 184183 w 2509520"/>
              <a:gd name="T15" fmla="*/ 41042 h 175260"/>
              <a:gd name="T16" fmla="*/ 113819 w 2509520"/>
              <a:gd name="T17" fmla="*/ 50058 h 175260"/>
              <a:gd name="T18" fmla="*/ 59300 w 2509520"/>
              <a:gd name="T19" fmla="*/ 59675 h 175260"/>
              <a:gd name="T20" fmla="*/ 21789 w 2509520"/>
              <a:gd name="T21" fmla="*/ 69810 h 175260"/>
              <a:gd name="T22" fmla="*/ 0 w 2509520"/>
              <a:gd name="T23" fmla="*/ 85817 h 175260"/>
              <a:gd name="T24" fmla="*/ 2468 w 2509520"/>
              <a:gd name="T25" fmla="*/ 91245 h 175260"/>
              <a:gd name="T26" fmla="*/ 38343 w 2509520"/>
              <a:gd name="T27" fmla="*/ 106950 h 175260"/>
              <a:gd name="T28" fmla="*/ 84507 w 2509520"/>
              <a:gd name="T29" fmla="*/ 116838 h 175260"/>
              <a:gd name="T30" fmla="*/ 147099 w 2509520"/>
              <a:gd name="T31" fmla="*/ 126167 h 175260"/>
              <a:gd name="T32" fmla="*/ 224936 w 2509520"/>
              <a:gd name="T33" fmla="*/ 134853 h 175260"/>
              <a:gd name="T34" fmla="*/ 269210 w 2509520"/>
              <a:gd name="T35" fmla="*/ 138932 h 175260"/>
              <a:gd name="T36" fmla="*/ 367725 w 2509520"/>
              <a:gd name="T37" fmla="*/ 146506 h 175260"/>
              <a:gd name="T38" fmla="*/ 478547 w 2509520"/>
              <a:gd name="T39" fmla="*/ 153244 h 175260"/>
              <a:gd name="T40" fmla="*/ 665287 w 2509520"/>
              <a:gd name="T41" fmla="*/ 161590 h 175260"/>
              <a:gd name="T42" fmla="*/ 946387 w 2509520"/>
              <a:gd name="T43" fmla="*/ 169024 h 175260"/>
              <a:gd name="T44" fmla="*/ 1255555 w 2509520"/>
              <a:gd name="T45" fmla="*/ 171647 h 175260"/>
              <a:gd name="T46" fmla="*/ 1334949 w 2509520"/>
              <a:gd name="T47" fmla="*/ 171477 h 175260"/>
              <a:gd name="T48" fmla="*/ 1413032 w 2509520"/>
              <a:gd name="T49" fmla="*/ 170977 h 175260"/>
              <a:gd name="T50" fmla="*/ 1709300 w 2509520"/>
              <a:gd name="T51" fmla="*/ 165869 h 175260"/>
              <a:gd name="T52" fmla="*/ 1910516 w 2509520"/>
              <a:gd name="T53" fmla="*/ 159055 h 175260"/>
              <a:gd name="T54" fmla="*/ 2089335 w 2509520"/>
              <a:gd name="T55" fmla="*/ 149987 h 175260"/>
              <a:gd name="T56" fmla="*/ 2194141 w 2509520"/>
              <a:gd name="T57" fmla="*/ 142821 h 175260"/>
              <a:gd name="T58" fmla="*/ 2241782 w 2509520"/>
              <a:gd name="T59" fmla="*/ 138932 h 175260"/>
              <a:gd name="T60" fmla="*/ 2286052 w 2509520"/>
              <a:gd name="T61" fmla="*/ 134853 h 175260"/>
              <a:gd name="T62" fmla="*/ 2326804 w 2509520"/>
              <a:gd name="T63" fmla="*/ 130595 h 175260"/>
              <a:gd name="T64" fmla="*/ 2397165 w 2509520"/>
              <a:gd name="T65" fmla="*/ 121577 h 175260"/>
              <a:gd name="T66" fmla="*/ 2451687 w 2509520"/>
              <a:gd name="T67" fmla="*/ 111959 h 175260"/>
              <a:gd name="T68" fmla="*/ 2489193 w 2509520"/>
              <a:gd name="T69" fmla="*/ 101822 h 175260"/>
              <a:gd name="T70" fmla="*/ 2510982 w 2509520"/>
              <a:gd name="T71" fmla="*/ 85817 h 175260"/>
              <a:gd name="T72" fmla="*/ 2508514 w 2509520"/>
              <a:gd name="T73" fmla="*/ 80389 h 175260"/>
              <a:gd name="T74" fmla="*/ 2472640 w 2509520"/>
              <a:gd name="T75" fmla="*/ 64683 h 175260"/>
              <a:gd name="T76" fmla="*/ 2426476 w 2509520"/>
              <a:gd name="T77" fmla="*/ 54797 h 175260"/>
              <a:gd name="T78" fmla="*/ 2363888 w 2509520"/>
              <a:gd name="T79" fmla="*/ 45469 h 175260"/>
              <a:gd name="T80" fmla="*/ 2286052 w 2509520"/>
              <a:gd name="T81" fmla="*/ 36783 h 175260"/>
              <a:gd name="T82" fmla="*/ 2241782 w 2509520"/>
              <a:gd name="T83" fmla="*/ 32706 h 175260"/>
              <a:gd name="T84" fmla="*/ 2143275 w 2509520"/>
              <a:gd name="T85" fmla="*/ 25132 h 175260"/>
              <a:gd name="T86" fmla="*/ 2032460 w 2509520"/>
              <a:gd name="T87" fmla="*/ 18398 h 175260"/>
              <a:gd name="T88" fmla="*/ 1845738 w 2509520"/>
              <a:gd name="T89" fmla="*/ 10052 h 175260"/>
              <a:gd name="T90" fmla="*/ 1564672 w 2509520"/>
              <a:gd name="T91" fmla="*/ 2618 h 175260"/>
              <a:gd name="T92" fmla="*/ 1255555 w 2509520"/>
              <a:gd name="T93" fmla="*/ 0 h 17526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509520" h="175260">
                <a:moveTo>
                  <a:pt x="1254760" y="0"/>
                </a:moveTo>
                <a:lnTo>
                  <a:pt x="945787" y="2668"/>
                </a:lnTo>
                <a:lnTo>
                  <a:pt x="664867" y="10237"/>
                </a:lnTo>
                <a:lnTo>
                  <a:pt x="478242" y="18735"/>
                </a:lnTo>
                <a:lnTo>
                  <a:pt x="367490" y="25592"/>
                </a:lnTo>
                <a:lnTo>
                  <a:pt x="269040" y="33305"/>
                </a:lnTo>
                <a:lnTo>
                  <a:pt x="224796" y="37457"/>
                </a:lnTo>
                <a:lnTo>
                  <a:pt x="184068" y="41793"/>
                </a:lnTo>
                <a:lnTo>
                  <a:pt x="113749" y="50975"/>
                </a:lnTo>
                <a:lnTo>
                  <a:pt x="59260" y="60768"/>
                </a:lnTo>
                <a:lnTo>
                  <a:pt x="21774" y="71090"/>
                </a:lnTo>
                <a:lnTo>
                  <a:pt x="0" y="87388"/>
                </a:lnTo>
                <a:lnTo>
                  <a:pt x="2468" y="92916"/>
                </a:lnTo>
                <a:lnTo>
                  <a:pt x="38318" y="108909"/>
                </a:lnTo>
                <a:lnTo>
                  <a:pt x="84452" y="118978"/>
                </a:lnTo>
                <a:lnTo>
                  <a:pt x="147004" y="128477"/>
                </a:lnTo>
                <a:lnTo>
                  <a:pt x="224796" y="137323"/>
                </a:lnTo>
                <a:lnTo>
                  <a:pt x="269040" y="141477"/>
                </a:lnTo>
                <a:lnTo>
                  <a:pt x="367490" y="149191"/>
                </a:lnTo>
                <a:lnTo>
                  <a:pt x="478242" y="156049"/>
                </a:lnTo>
                <a:lnTo>
                  <a:pt x="664867" y="164550"/>
                </a:lnTo>
                <a:lnTo>
                  <a:pt x="945787" y="172120"/>
                </a:lnTo>
                <a:lnTo>
                  <a:pt x="1254760" y="174790"/>
                </a:lnTo>
                <a:lnTo>
                  <a:pt x="1334104" y="174618"/>
                </a:lnTo>
                <a:lnTo>
                  <a:pt x="1412137" y="174109"/>
                </a:lnTo>
                <a:lnTo>
                  <a:pt x="1708217" y="168907"/>
                </a:lnTo>
                <a:lnTo>
                  <a:pt x="1909306" y="161968"/>
                </a:lnTo>
                <a:lnTo>
                  <a:pt x="2088010" y="152732"/>
                </a:lnTo>
                <a:lnTo>
                  <a:pt x="2192751" y="145436"/>
                </a:lnTo>
                <a:lnTo>
                  <a:pt x="2240362" y="141477"/>
                </a:lnTo>
                <a:lnTo>
                  <a:pt x="2284603" y="137323"/>
                </a:lnTo>
                <a:lnTo>
                  <a:pt x="2325329" y="132987"/>
                </a:lnTo>
                <a:lnTo>
                  <a:pt x="2395645" y="123804"/>
                </a:lnTo>
                <a:lnTo>
                  <a:pt x="2450133" y="114010"/>
                </a:lnTo>
                <a:lnTo>
                  <a:pt x="2487618" y="103687"/>
                </a:lnTo>
                <a:lnTo>
                  <a:pt x="2509392" y="87388"/>
                </a:lnTo>
                <a:lnTo>
                  <a:pt x="2506924" y="81861"/>
                </a:lnTo>
                <a:lnTo>
                  <a:pt x="2471075" y="65868"/>
                </a:lnTo>
                <a:lnTo>
                  <a:pt x="2424941" y="55800"/>
                </a:lnTo>
                <a:lnTo>
                  <a:pt x="2362392" y="46302"/>
                </a:lnTo>
                <a:lnTo>
                  <a:pt x="2284603" y="37457"/>
                </a:lnTo>
                <a:lnTo>
                  <a:pt x="2240362" y="33305"/>
                </a:lnTo>
                <a:lnTo>
                  <a:pt x="2141918" y="25592"/>
                </a:lnTo>
                <a:lnTo>
                  <a:pt x="2031174" y="18735"/>
                </a:lnTo>
                <a:lnTo>
                  <a:pt x="1844568" y="10237"/>
                </a:lnTo>
                <a:lnTo>
                  <a:pt x="1563682" y="2668"/>
                </a:lnTo>
                <a:lnTo>
                  <a:pt x="1254760" y="0"/>
                </a:lnTo>
                <a:close/>
              </a:path>
            </a:pathLst>
          </a:custGeom>
          <a:solidFill>
            <a:srgbClr val="EFD4D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5197" name="object 29">
            <a:extLst>
              <a:ext uri="{FF2B5EF4-FFF2-40B4-BE49-F238E27FC236}">
                <a16:creationId xmlns:a16="http://schemas.microsoft.com/office/drawing/2014/main" id="{28B3CA62-570A-4156-AB40-0E802F94B7C3}"/>
              </a:ext>
            </a:extLst>
          </p:cNvPr>
          <p:cNvSpPr>
            <a:spLocks/>
          </p:cNvSpPr>
          <p:nvPr/>
        </p:nvSpPr>
        <p:spPr bwMode="auto">
          <a:xfrm>
            <a:off x="4829175" y="5537200"/>
            <a:ext cx="2509838" cy="174625"/>
          </a:xfrm>
          <a:custGeom>
            <a:avLst/>
            <a:gdLst>
              <a:gd name="T0" fmla="*/ 2472640 w 2509520"/>
              <a:gd name="T1" fmla="*/ 106950 h 175260"/>
              <a:gd name="T2" fmla="*/ 2363888 w 2509520"/>
              <a:gd name="T3" fmla="*/ 126167 h 175260"/>
              <a:gd name="T4" fmla="*/ 2241782 w 2509520"/>
              <a:gd name="T5" fmla="*/ 138932 h 175260"/>
              <a:gd name="T6" fmla="*/ 2143275 w 2509520"/>
              <a:gd name="T7" fmla="*/ 146506 h 175260"/>
              <a:gd name="T8" fmla="*/ 2032460 w 2509520"/>
              <a:gd name="T9" fmla="*/ 153244 h 175260"/>
              <a:gd name="T10" fmla="*/ 1910516 w 2509520"/>
              <a:gd name="T11" fmla="*/ 159055 h 175260"/>
              <a:gd name="T12" fmla="*/ 1778614 w 2509520"/>
              <a:gd name="T13" fmla="*/ 163865 h 175260"/>
              <a:gd name="T14" fmla="*/ 1637936 w 2509520"/>
              <a:gd name="T15" fmla="*/ 167593 h 175260"/>
              <a:gd name="T16" fmla="*/ 1489657 w 2509520"/>
              <a:gd name="T17" fmla="*/ 170156 h 175260"/>
              <a:gd name="T18" fmla="*/ 1334949 w 2509520"/>
              <a:gd name="T19" fmla="*/ 171477 h 175260"/>
              <a:gd name="T20" fmla="*/ 1176146 w 2509520"/>
              <a:gd name="T21" fmla="*/ 171477 h 175260"/>
              <a:gd name="T22" fmla="*/ 1021413 w 2509520"/>
              <a:gd name="T23" fmla="*/ 170156 h 175260"/>
              <a:gd name="T24" fmla="*/ 873115 w 2509520"/>
              <a:gd name="T25" fmla="*/ 167593 h 175260"/>
              <a:gd name="T26" fmla="*/ 732417 w 2509520"/>
              <a:gd name="T27" fmla="*/ 163865 h 175260"/>
              <a:gd name="T28" fmla="*/ 600502 w 2509520"/>
              <a:gd name="T29" fmla="*/ 159055 h 175260"/>
              <a:gd name="T30" fmla="*/ 478547 w 2509520"/>
              <a:gd name="T31" fmla="*/ 153244 h 175260"/>
              <a:gd name="T32" fmla="*/ 367725 w 2509520"/>
              <a:gd name="T33" fmla="*/ 146506 h 175260"/>
              <a:gd name="T34" fmla="*/ 269210 w 2509520"/>
              <a:gd name="T35" fmla="*/ 138932 h 175260"/>
              <a:gd name="T36" fmla="*/ 184183 w 2509520"/>
              <a:gd name="T37" fmla="*/ 130595 h 175260"/>
              <a:gd name="T38" fmla="*/ 59300 w 2509520"/>
              <a:gd name="T39" fmla="*/ 111959 h 175260"/>
              <a:gd name="T40" fmla="*/ 0 w 2509520"/>
              <a:gd name="T41" fmla="*/ 85817 h 175260"/>
              <a:gd name="T42" fmla="*/ 38343 w 2509520"/>
              <a:gd name="T43" fmla="*/ 64683 h 175260"/>
              <a:gd name="T44" fmla="*/ 147099 w 2509520"/>
              <a:gd name="T45" fmla="*/ 45469 h 175260"/>
              <a:gd name="T46" fmla="*/ 269210 w 2509520"/>
              <a:gd name="T47" fmla="*/ 32706 h 175260"/>
              <a:gd name="T48" fmla="*/ 367725 w 2509520"/>
              <a:gd name="T49" fmla="*/ 25132 h 175260"/>
              <a:gd name="T50" fmla="*/ 478547 w 2509520"/>
              <a:gd name="T51" fmla="*/ 18398 h 175260"/>
              <a:gd name="T52" fmla="*/ 600502 w 2509520"/>
              <a:gd name="T53" fmla="*/ 12588 h 175260"/>
              <a:gd name="T54" fmla="*/ 732417 w 2509520"/>
              <a:gd name="T55" fmla="*/ 7779 h 175260"/>
              <a:gd name="T56" fmla="*/ 873115 w 2509520"/>
              <a:gd name="T57" fmla="*/ 4051 h 175260"/>
              <a:gd name="T58" fmla="*/ 1021413 w 2509520"/>
              <a:gd name="T59" fmla="*/ 1491 h 175260"/>
              <a:gd name="T60" fmla="*/ 1176146 w 2509520"/>
              <a:gd name="T61" fmla="*/ 166 h 175260"/>
              <a:gd name="T62" fmla="*/ 1334949 w 2509520"/>
              <a:gd name="T63" fmla="*/ 166 h 175260"/>
              <a:gd name="T64" fmla="*/ 1489657 w 2509520"/>
              <a:gd name="T65" fmla="*/ 1491 h 175260"/>
              <a:gd name="T66" fmla="*/ 1637936 w 2509520"/>
              <a:gd name="T67" fmla="*/ 4051 h 175260"/>
              <a:gd name="T68" fmla="*/ 1778614 w 2509520"/>
              <a:gd name="T69" fmla="*/ 7779 h 175260"/>
              <a:gd name="T70" fmla="*/ 1910516 w 2509520"/>
              <a:gd name="T71" fmla="*/ 12588 h 175260"/>
              <a:gd name="T72" fmla="*/ 2032460 w 2509520"/>
              <a:gd name="T73" fmla="*/ 18398 h 175260"/>
              <a:gd name="T74" fmla="*/ 2143275 w 2509520"/>
              <a:gd name="T75" fmla="*/ 25132 h 175260"/>
              <a:gd name="T76" fmla="*/ 2241782 w 2509520"/>
              <a:gd name="T77" fmla="*/ 32706 h 175260"/>
              <a:gd name="T78" fmla="*/ 2326804 w 2509520"/>
              <a:gd name="T79" fmla="*/ 41042 h 175260"/>
              <a:gd name="T80" fmla="*/ 2451687 w 2509520"/>
              <a:gd name="T81" fmla="*/ 59675 h 175260"/>
              <a:gd name="T82" fmla="*/ 2510982 w 2509520"/>
              <a:gd name="T83" fmla="*/ 85817 h 17526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509520" h="175260">
                <a:moveTo>
                  <a:pt x="2509392" y="87388"/>
                </a:moveTo>
                <a:lnTo>
                  <a:pt x="2471075" y="108909"/>
                </a:lnTo>
                <a:lnTo>
                  <a:pt x="2424941" y="118978"/>
                </a:lnTo>
                <a:lnTo>
                  <a:pt x="2362392" y="128477"/>
                </a:lnTo>
                <a:lnTo>
                  <a:pt x="2284603" y="137323"/>
                </a:lnTo>
                <a:lnTo>
                  <a:pt x="2240362" y="141477"/>
                </a:lnTo>
                <a:lnTo>
                  <a:pt x="2192751" y="145436"/>
                </a:lnTo>
                <a:lnTo>
                  <a:pt x="2141918" y="149191"/>
                </a:lnTo>
                <a:lnTo>
                  <a:pt x="2088010" y="152732"/>
                </a:lnTo>
                <a:lnTo>
                  <a:pt x="2031174" y="156049"/>
                </a:lnTo>
                <a:lnTo>
                  <a:pt x="1971557" y="159131"/>
                </a:lnTo>
                <a:lnTo>
                  <a:pt x="1909306" y="161968"/>
                </a:lnTo>
                <a:lnTo>
                  <a:pt x="1844568" y="164550"/>
                </a:lnTo>
                <a:lnTo>
                  <a:pt x="1777489" y="166866"/>
                </a:lnTo>
                <a:lnTo>
                  <a:pt x="1708217" y="168907"/>
                </a:lnTo>
                <a:lnTo>
                  <a:pt x="1636899" y="170662"/>
                </a:lnTo>
                <a:lnTo>
                  <a:pt x="1563682" y="172120"/>
                </a:lnTo>
                <a:lnTo>
                  <a:pt x="1488712" y="173273"/>
                </a:lnTo>
                <a:lnTo>
                  <a:pt x="1412137" y="174109"/>
                </a:lnTo>
                <a:lnTo>
                  <a:pt x="1334104" y="174618"/>
                </a:lnTo>
                <a:lnTo>
                  <a:pt x="1254760" y="174790"/>
                </a:lnTo>
                <a:lnTo>
                  <a:pt x="1175401" y="174618"/>
                </a:lnTo>
                <a:lnTo>
                  <a:pt x="1097354" y="174109"/>
                </a:lnTo>
                <a:lnTo>
                  <a:pt x="1020768" y="173273"/>
                </a:lnTo>
                <a:lnTo>
                  <a:pt x="945787" y="172120"/>
                </a:lnTo>
                <a:lnTo>
                  <a:pt x="872560" y="170662"/>
                </a:lnTo>
                <a:lnTo>
                  <a:pt x="801232" y="168907"/>
                </a:lnTo>
                <a:lnTo>
                  <a:pt x="731952" y="166866"/>
                </a:lnTo>
                <a:lnTo>
                  <a:pt x="664867" y="164550"/>
                </a:lnTo>
                <a:lnTo>
                  <a:pt x="600122" y="161968"/>
                </a:lnTo>
                <a:lnTo>
                  <a:pt x="537864" y="159131"/>
                </a:lnTo>
                <a:lnTo>
                  <a:pt x="478242" y="156049"/>
                </a:lnTo>
                <a:lnTo>
                  <a:pt x="421402" y="152732"/>
                </a:lnTo>
                <a:lnTo>
                  <a:pt x="367490" y="149191"/>
                </a:lnTo>
                <a:lnTo>
                  <a:pt x="316654" y="145436"/>
                </a:lnTo>
                <a:lnTo>
                  <a:pt x="269040" y="141477"/>
                </a:lnTo>
                <a:lnTo>
                  <a:pt x="224796" y="137323"/>
                </a:lnTo>
                <a:lnTo>
                  <a:pt x="184068" y="132987"/>
                </a:lnTo>
                <a:lnTo>
                  <a:pt x="113749" y="123804"/>
                </a:lnTo>
                <a:lnTo>
                  <a:pt x="59260" y="114010"/>
                </a:lnTo>
                <a:lnTo>
                  <a:pt x="21774" y="103687"/>
                </a:lnTo>
                <a:lnTo>
                  <a:pt x="0" y="87388"/>
                </a:lnTo>
                <a:lnTo>
                  <a:pt x="2468" y="81861"/>
                </a:lnTo>
                <a:lnTo>
                  <a:pt x="38318" y="65868"/>
                </a:lnTo>
                <a:lnTo>
                  <a:pt x="84452" y="55800"/>
                </a:lnTo>
                <a:lnTo>
                  <a:pt x="147004" y="46302"/>
                </a:lnTo>
                <a:lnTo>
                  <a:pt x="224796" y="37457"/>
                </a:lnTo>
                <a:lnTo>
                  <a:pt x="269040" y="33305"/>
                </a:lnTo>
                <a:lnTo>
                  <a:pt x="316654" y="29346"/>
                </a:lnTo>
                <a:lnTo>
                  <a:pt x="367490" y="25592"/>
                </a:lnTo>
                <a:lnTo>
                  <a:pt x="421402" y="22051"/>
                </a:lnTo>
                <a:lnTo>
                  <a:pt x="478242" y="18735"/>
                </a:lnTo>
                <a:lnTo>
                  <a:pt x="537864" y="15654"/>
                </a:lnTo>
                <a:lnTo>
                  <a:pt x="600122" y="12818"/>
                </a:lnTo>
                <a:lnTo>
                  <a:pt x="664867" y="10237"/>
                </a:lnTo>
                <a:lnTo>
                  <a:pt x="731952" y="7921"/>
                </a:lnTo>
                <a:lnTo>
                  <a:pt x="801232" y="5881"/>
                </a:lnTo>
                <a:lnTo>
                  <a:pt x="872560" y="4126"/>
                </a:lnTo>
                <a:lnTo>
                  <a:pt x="945787" y="2668"/>
                </a:lnTo>
                <a:lnTo>
                  <a:pt x="1020768" y="1516"/>
                </a:lnTo>
                <a:lnTo>
                  <a:pt x="1097354" y="680"/>
                </a:lnTo>
                <a:lnTo>
                  <a:pt x="1175401" y="171"/>
                </a:lnTo>
                <a:lnTo>
                  <a:pt x="1254760" y="0"/>
                </a:lnTo>
                <a:lnTo>
                  <a:pt x="1334104" y="171"/>
                </a:lnTo>
                <a:lnTo>
                  <a:pt x="1412137" y="680"/>
                </a:lnTo>
                <a:lnTo>
                  <a:pt x="1488712" y="1516"/>
                </a:lnTo>
                <a:lnTo>
                  <a:pt x="1563682" y="2668"/>
                </a:lnTo>
                <a:lnTo>
                  <a:pt x="1636899" y="4126"/>
                </a:lnTo>
                <a:lnTo>
                  <a:pt x="1708217" y="5881"/>
                </a:lnTo>
                <a:lnTo>
                  <a:pt x="1777489" y="7921"/>
                </a:lnTo>
                <a:lnTo>
                  <a:pt x="1844568" y="10237"/>
                </a:lnTo>
                <a:lnTo>
                  <a:pt x="1909306" y="12818"/>
                </a:lnTo>
                <a:lnTo>
                  <a:pt x="1971557" y="15654"/>
                </a:lnTo>
                <a:lnTo>
                  <a:pt x="2031174" y="18735"/>
                </a:lnTo>
                <a:lnTo>
                  <a:pt x="2088010" y="22051"/>
                </a:lnTo>
                <a:lnTo>
                  <a:pt x="2141918" y="25592"/>
                </a:lnTo>
                <a:lnTo>
                  <a:pt x="2192751" y="29346"/>
                </a:lnTo>
                <a:lnTo>
                  <a:pt x="2240362" y="33305"/>
                </a:lnTo>
                <a:lnTo>
                  <a:pt x="2284603" y="37457"/>
                </a:lnTo>
                <a:lnTo>
                  <a:pt x="2325329" y="41793"/>
                </a:lnTo>
                <a:lnTo>
                  <a:pt x="2395645" y="50975"/>
                </a:lnTo>
                <a:lnTo>
                  <a:pt x="2450133" y="60768"/>
                </a:lnTo>
                <a:lnTo>
                  <a:pt x="2487618" y="71090"/>
                </a:lnTo>
                <a:lnTo>
                  <a:pt x="2509392" y="87388"/>
                </a:lnTo>
                <a:close/>
              </a:path>
            </a:pathLst>
          </a:custGeom>
          <a:noFill/>
          <a:ln w="3175">
            <a:solidFill>
              <a:srgbClr val="E6B8B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5198" name="object 30">
            <a:extLst>
              <a:ext uri="{FF2B5EF4-FFF2-40B4-BE49-F238E27FC236}">
                <a16:creationId xmlns:a16="http://schemas.microsoft.com/office/drawing/2014/main" id="{0BE07D9A-0AB0-44A4-B0DD-4B356F8C413E}"/>
              </a:ext>
            </a:extLst>
          </p:cNvPr>
          <p:cNvSpPr>
            <a:spLocks/>
          </p:cNvSpPr>
          <p:nvPr/>
        </p:nvSpPr>
        <p:spPr bwMode="auto">
          <a:xfrm>
            <a:off x="4829175" y="5624513"/>
            <a:ext cx="2509838" cy="612775"/>
          </a:xfrm>
          <a:custGeom>
            <a:avLst/>
            <a:gdLst>
              <a:gd name="T0" fmla="*/ 2510982 w 2509520"/>
              <a:gd name="T1" fmla="*/ 0 h 612139"/>
              <a:gd name="T2" fmla="*/ 2510982 w 2509520"/>
              <a:gd name="T3" fmla="*/ 527086 h 612139"/>
              <a:gd name="T4" fmla="*/ 2508514 w 2509520"/>
              <a:gd name="T5" fmla="*/ 532644 h 612139"/>
              <a:gd name="T6" fmla="*/ 2472640 w 2509520"/>
              <a:gd name="T7" fmla="*/ 548720 h 612139"/>
              <a:gd name="T8" fmla="*/ 2426476 w 2509520"/>
              <a:gd name="T9" fmla="*/ 558841 h 612139"/>
              <a:gd name="T10" fmla="*/ 2363888 w 2509520"/>
              <a:gd name="T11" fmla="*/ 568389 h 612139"/>
              <a:gd name="T12" fmla="*/ 2286052 w 2509520"/>
              <a:gd name="T13" fmla="*/ 577282 h 612139"/>
              <a:gd name="T14" fmla="*/ 2241782 w 2509520"/>
              <a:gd name="T15" fmla="*/ 581456 h 612139"/>
              <a:gd name="T16" fmla="*/ 2194141 w 2509520"/>
              <a:gd name="T17" fmla="*/ 585437 h 612139"/>
              <a:gd name="T18" fmla="*/ 2143275 w 2509520"/>
              <a:gd name="T19" fmla="*/ 589212 h 612139"/>
              <a:gd name="T20" fmla="*/ 2089335 w 2509520"/>
              <a:gd name="T21" fmla="*/ 592771 h 612139"/>
              <a:gd name="T22" fmla="*/ 2032460 w 2509520"/>
              <a:gd name="T23" fmla="*/ 596105 h 612139"/>
              <a:gd name="T24" fmla="*/ 1972807 w 2509520"/>
              <a:gd name="T25" fmla="*/ 599203 h 612139"/>
              <a:gd name="T26" fmla="*/ 1910516 w 2509520"/>
              <a:gd name="T27" fmla="*/ 602055 h 612139"/>
              <a:gd name="T28" fmla="*/ 1845738 w 2509520"/>
              <a:gd name="T29" fmla="*/ 604650 h 612139"/>
              <a:gd name="T30" fmla="*/ 1778614 w 2509520"/>
              <a:gd name="T31" fmla="*/ 606978 h 612139"/>
              <a:gd name="T32" fmla="*/ 1709300 w 2509520"/>
              <a:gd name="T33" fmla="*/ 609029 h 612139"/>
              <a:gd name="T34" fmla="*/ 1637936 w 2509520"/>
              <a:gd name="T35" fmla="*/ 610794 h 612139"/>
              <a:gd name="T36" fmla="*/ 1564672 w 2509520"/>
              <a:gd name="T37" fmla="*/ 612259 h 612139"/>
              <a:gd name="T38" fmla="*/ 1489657 w 2509520"/>
              <a:gd name="T39" fmla="*/ 613419 h 612139"/>
              <a:gd name="T40" fmla="*/ 1413032 w 2509520"/>
              <a:gd name="T41" fmla="*/ 614260 h 612139"/>
              <a:gd name="T42" fmla="*/ 1334949 w 2509520"/>
              <a:gd name="T43" fmla="*/ 614770 h 612139"/>
              <a:gd name="T44" fmla="*/ 1255555 w 2509520"/>
              <a:gd name="T45" fmla="*/ 614944 h 612139"/>
              <a:gd name="T46" fmla="*/ 1176146 w 2509520"/>
              <a:gd name="T47" fmla="*/ 614770 h 612139"/>
              <a:gd name="T48" fmla="*/ 1098049 w 2509520"/>
              <a:gd name="T49" fmla="*/ 614260 h 612139"/>
              <a:gd name="T50" fmla="*/ 1021413 w 2509520"/>
              <a:gd name="T51" fmla="*/ 613419 h 612139"/>
              <a:gd name="T52" fmla="*/ 946387 w 2509520"/>
              <a:gd name="T53" fmla="*/ 612259 h 612139"/>
              <a:gd name="T54" fmla="*/ 873115 w 2509520"/>
              <a:gd name="T55" fmla="*/ 610794 h 612139"/>
              <a:gd name="T56" fmla="*/ 801742 w 2509520"/>
              <a:gd name="T57" fmla="*/ 609029 h 612139"/>
              <a:gd name="T58" fmla="*/ 732417 w 2509520"/>
              <a:gd name="T59" fmla="*/ 606978 h 612139"/>
              <a:gd name="T60" fmla="*/ 665287 w 2509520"/>
              <a:gd name="T61" fmla="*/ 604650 h 612139"/>
              <a:gd name="T62" fmla="*/ 600502 w 2509520"/>
              <a:gd name="T63" fmla="*/ 602055 h 612139"/>
              <a:gd name="T64" fmla="*/ 538204 w 2509520"/>
              <a:gd name="T65" fmla="*/ 599203 h 612139"/>
              <a:gd name="T66" fmla="*/ 478547 w 2509520"/>
              <a:gd name="T67" fmla="*/ 596105 h 612139"/>
              <a:gd name="T68" fmla="*/ 421667 w 2509520"/>
              <a:gd name="T69" fmla="*/ 592771 h 612139"/>
              <a:gd name="T70" fmla="*/ 367725 w 2509520"/>
              <a:gd name="T71" fmla="*/ 589212 h 612139"/>
              <a:gd name="T72" fmla="*/ 316854 w 2509520"/>
              <a:gd name="T73" fmla="*/ 585437 h 612139"/>
              <a:gd name="T74" fmla="*/ 269210 w 2509520"/>
              <a:gd name="T75" fmla="*/ 581456 h 612139"/>
              <a:gd name="T76" fmla="*/ 224936 w 2509520"/>
              <a:gd name="T77" fmla="*/ 577282 h 612139"/>
              <a:gd name="T78" fmla="*/ 184183 w 2509520"/>
              <a:gd name="T79" fmla="*/ 572923 h 612139"/>
              <a:gd name="T80" fmla="*/ 113819 w 2509520"/>
              <a:gd name="T81" fmla="*/ 563692 h 612139"/>
              <a:gd name="T82" fmla="*/ 59300 w 2509520"/>
              <a:gd name="T83" fmla="*/ 553847 h 612139"/>
              <a:gd name="T84" fmla="*/ 21789 w 2509520"/>
              <a:gd name="T85" fmla="*/ 543470 h 612139"/>
              <a:gd name="T86" fmla="*/ 0 w 2509520"/>
              <a:gd name="T87" fmla="*/ 527086 h 612139"/>
              <a:gd name="T88" fmla="*/ 0 w 2509520"/>
              <a:gd name="T89" fmla="*/ 0 h 6121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509520" h="612139">
                <a:moveTo>
                  <a:pt x="2509392" y="0"/>
                </a:moveTo>
                <a:lnTo>
                  <a:pt x="2509392" y="524357"/>
                </a:lnTo>
                <a:lnTo>
                  <a:pt x="2506924" y="529885"/>
                </a:lnTo>
                <a:lnTo>
                  <a:pt x="2471075" y="545878"/>
                </a:lnTo>
                <a:lnTo>
                  <a:pt x="2424941" y="555947"/>
                </a:lnTo>
                <a:lnTo>
                  <a:pt x="2362392" y="565446"/>
                </a:lnTo>
                <a:lnTo>
                  <a:pt x="2284603" y="574292"/>
                </a:lnTo>
                <a:lnTo>
                  <a:pt x="2240362" y="578445"/>
                </a:lnTo>
                <a:lnTo>
                  <a:pt x="2192751" y="582405"/>
                </a:lnTo>
                <a:lnTo>
                  <a:pt x="2141918" y="586160"/>
                </a:lnTo>
                <a:lnTo>
                  <a:pt x="2088010" y="589701"/>
                </a:lnTo>
                <a:lnTo>
                  <a:pt x="2031174" y="593018"/>
                </a:lnTo>
                <a:lnTo>
                  <a:pt x="1971557" y="596100"/>
                </a:lnTo>
                <a:lnTo>
                  <a:pt x="1909306" y="598937"/>
                </a:lnTo>
                <a:lnTo>
                  <a:pt x="1844568" y="601518"/>
                </a:lnTo>
                <a:lnTo>
                  <a:pt x="1777489" y="603835"/>
                </a:lnTo>
                <a:lnTo>
                  <a:pt x="1708217" y="605876"/>
                </a:lnTo>
                <a:lnTo>
                  <a:pt x="1636899" y="607631"/>
                </a:lnTo>
                <a:lnTo>
                  <a:pt x="1563682" y="609089"/>
                </a:lnTo>
                <a:lnTo>
                  <a:pt x="1488712" y="610242"/>
                </a:lnTo>
                <a:lnTo>
                  <a:pt x="1412137" y="611078"/>
                </a:lnTo>
                <a:lnTo>
                  <a:pt x="1334104" y="611587"/>
                </a:lnTo>
                <a:lnTo>
                  <a:pt x="1254760" y="611759"/>
                </a:lnTo>
                <a:lnTo>
                  <a:pt x="1175401" y="611587"/>
                </a:lnTo>
                <a:lnTo>
                  <a:pt x="1097354" y="611078"/>
                </a:lnTo>
                <a:lnTo>
                  <a:pt x="1020768" y="610242"/>
                </a:lnTo>
                <a:lnTo>
                  <a:pt x="945787" y="609089"/>
                </a:lnTo>
                <a:lnTo>
                  <a:pt x="872560" y="607631"/>
                </a:lnTo>
                <a:lnTo>
                  <a:pt x="801232" y="605876"/>
                </a:lnTo>
                <a:lnTo>
                  <a:pt x="731952" y="603835"/>
                </a:lnTo>
                <a:lnTo>
                  <a:pt x="664867" y="601518"/>
                </a:lnTo>
                <a:lnTo>
                  <a:pt x="600122" y="598937"/>
                </a:lnTo>
                <a:lnTo>
                  <a:pt x="537864" y="596100"/>
                </a:lnTo>
                <a:lnTo>
                  <a:pt x="478242" y="593018"/>
                </a:lnTo>
                <a:lnTo>
                  <a:pt x="421402" y="589701"/>
                </a:lnTo>
                <a:lnTo>
                  <a:pt x="367490" y="586160"/>
                </a:lnTo>
                <a:lnTo>
                  <a:pt x="316654" y="582405"/>
                </a:lnTo>
                <a:lnTo>
                  <a:pt x="269040" y="578445"/>
                </a:lnTo>
                <a:lnTo>
                  <a:pt x="224796" y="574292"/>
                </a:lnTo>
                <a:lnTo>
                  <a:pt x="184068" y="569956"/>
                </a:lnTo>
                <a:lnTo>
                  <a:pt x="113749" y="560773"/>
                </a:lnTo>
                <a:lnTo>
                  <a:pt x="59260" y="550979"/>
                </a:lnTo>
                <a:lnTo>
                  <a:pt x="21774" y="540656"/>
                </a:lnTo>
                <a:lnTo>
                  <a:pt x="0" y="524357"/>
                </a:lnTo>
                <a:lnTo>
                  <a:pt x="0" y="0"/>
                </a:lnTo>
              </a:path>
            </a:pathLst>
          </a:custGeom>
          <a:noFill/>
          <a:ln w="3175">
            <a:solidFill>
              <a:srgbClr val="E6B8B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1" name="object 31">
            <a:extLst>
              <a:ext uri="{FF2B5EF4-FFF2-40B4-BE49-F238E27FC236}">
                <a16:creationId xmlns:a16="http://schemas.microsoft.com/office/drawing/2014/main" id="{39712B16-CF46-40FC-B76D-02359E05C270}"/>
              </a:ext>
            </a:extLst>
          </p:cNvPr>
          <p:cNvSpPr txBox="1"/>
          <p:nvPr/>
        </p:nvSpPr>
        <p:spPr>
          <a:xfrm>
            <a:off x="5159375" y="5792788"/>
            <a:ext cx="1851025" cy="268287"/>
          </a:xfrm>
          <a:prstGeom prst="rect">
            <a:avLst/>
          </a:prstGeom>
        </p:spPr>
        <p:txBody>
          <a:bodyPr lIns="0" tIns="12065" rIns="0" bIns="0">
            <a:spAutoFit/>
          </a:bodyPr>
          <a:lstStyle/>
          <a:p>
            <a:pPr marL="12700">
              <a:spcBef>
                <a:spcPts val="95"/>
              </a:spcBef>
              <a:defRPr/>
            </a:pPr>
            <a:r>
              <a:rPr sz="1600" spc="-5" dirty="0">
                <a:solidFill>
                  <a:srgbClr val="622422"/>
                </a:solidFill>
                <a:latin typeface="Arial"/>
                <a:cs typeface="Arial"/>
              </a:rPr>
              <a:t>关系</a:t>
            </a:r>
            <a:r>
              <a:rPr sz="1600" spc="-55" dirty="0">
                <a:solidFill>
                  <a:srgbClr val="622422"/>
                </a:solidFill>
                <a:latin typeface="Arial"/>
                <a:cs typeface="Arial"/>
              </a:rPr>
              <a:t> </a:t>
            </a:r>
            <a:r>
              <a:rPr sz="1600" spc="-5" dirty="0">
                <a:solidFill>
                  <a:srgbClr val="622422"/>
                </a:solidFill>
                <a:latin typeface="Arial"/>
                <a:cs typeface="Arial"/>
              </a:rPr>
              <a:t>数据库</a:t>
            </a:r>
            <a:endParaRPr sz="1600">
              <a:latin typeface="Arial"/>
              <a:cs typeface="Arial"/>
            </a:endParaRPr>
          </a:p>
        </p:txBody>
      </p:sp>
      <p:sp>
        <p:nvSpPr>
          <p:cNvPr id="32" name="object 32">
            <a:extLst>
              <a:ext uri="{FF2B5EF4-FFF2-40B4-BE49-F238E27FC236}">
                <a16:creationId xmlns:a16="http://schemas.microsoft.com/office/drawing/2014/main" id="{F9924356-8636-49F6-A05F-149F9CFF2107}"/>
              </a:ext>
            </a:extLst>
          </p:cNvPr>
          <p:cNvSpPr txBox="1"/>
          <p:nvPr/>
        </p:nvSpPr>
        <p:spPr>
          <a:xfrm>
            <a:off x="1392238" y="1371600"/>
            <a:ext cx="1624012" cy="269875"/>
          </a:xfrm>
          <a:prstGeom prst="rect">
            <a:avLst/>
          </a:prstGeom>
        </p:spPr>
        <p:txBody>
          <a:bodyPr lIns="0" tIns="12065" rIns="0" bIns="0">
            <a:spAutoFit/>
          </a:bodyPr>
          <a:lstStyle/>
          <a:p>
            <a:pPr marL="12700">
              <a:spcBef>
                <a:spcPts val="95"/>
              </a:spcBef>
              <a:defRPr/>
            </a:pPr>
            <a:r>
              <a:rPr sz="1600" b="1" spc="-5" dirty="0">
                <a:solidFill>
                  <a:srgbClr val="2D2D2D"/>
                </a:solidFill>
                <a:latin typeface="Arial"/>
                <a:cs typeface="Arial"/>
              </a:rPr>
              <a:t>遗产</a:t>
            </a:r>
            <a:r>
              <a:rPr sz="1600" b="1" spc="-60" dirty="0">
                <a:solidFill>
                  <a:srgbClr val="2D2D2D"/>
                </a:solidFill>
                <a:latin typeface="Arial"/>
                <a:cs typeface="Arial"/>
              </a:rPr>
              <a:t> </a:t>
            </a:r>
            <a:r>
              <a:rPr sz="1600" b="1" spc="-5" dirty="0">
                <a:solidFill>
                  <a:srgbClr val="2D2D2D"/>
                </a:solidFill>
                <a:latin typeface="Arial"/>
                <a:cs typeface="Arial"/>
              </a:rPr>
              <a:t>整体</a:t>
            </a:r>
            <a:endParaRPr sz="1600">
              <a:latin typeface="Arial"/>
              <a:cs typeface="Arial"/>
            </a:endParaRPr>
          </a:p>
        </p:txBody>
      </p:sp>
      <p:sp>
        <p:nvSpPr>
          <p:cNvPr id="135201" name="object 33">
            <a:extLst>
              <a:ext uri="{FF2B5EF4-FFF2-40B4-BE49-F238E27FC236}">
                <a16:creationId xmlns:a16="http://schemas.microsoft.com/office/drawing/2014/main" id="{D2CB3DE5-1E61-4B57-8DA4-6B836160F7B2}"/>
              </a:ext>
            </a:extLst>
          </p:cNvPr>
          <p:cNvSpPr>
            <a:spLocks/>
          </p:cNvSpPr>
          <p:nvPr/>
        </p:nvSpPr>
        <p:spPr bwMode="auto">
          <a:xfrm>
            <a:off x="376238" y="1709738"/>
            <a:ext cx="3657600" cy="4556125"/>
          </a:xfrm>
          <a:custGeom>
            <a:avLst/>
            <a:gdLst>
              <a:gd name="T0" fmla="*/ 0 w 3657600"/>
              <a:gd name="T1" fmla="*/ 4551048 h 4557395"/>
              <a:gd name="T2" fmla="*/ 3657600 w 3657600"/>
              <a:gd name="T3" fmla="*/ 4551048 h 4557395"/>
              <a:gd name="T4" fmla="*/ 3657600 w 3657600"/>
              <a:gd name="T5" fmla="*/ 0 h 4557395"/>
              <a:gd name="T6" fmla="*/ 0 w 3657600"/>
              <a:gd name="T7" fmla="*/ 0 h 4557395"/>
              <a:gd name="T8" fmla="*/ 0 w 3657600"/>
              <a:gd name="T9" fmla="*/ 4551048 h 45573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57600" h="4557395">
                <a:moveTo>
                  <a:pt x="0" y="4557395"/>
                </a:moveTo>
                <a:lnTo>
                  <a:pt x="3657600" y="4557395"/>
                </a:lnTo>
                <a:lnTo>
                  <a:pt x="3657600" y="0"/>
                </a:lnTo>
                <a:lnTo>
                  <a:pt x="0" y="0"/>
                </a:lnTo>
                <a:lnTo>
                  <a:pt x="0" y="455739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5202" name="object 34">
            <a:extLst>
              <a:ext uri="{FF2B5EF4-FFF2-40B4-BE49-F238E27FC236}">
                <a16:creationId xmlns:a16="http://schemas.microsoft.com/office/drawing/2014/main" id="{E89920DE-B0EB-4AEF-985B-E95F1F96DA58}"/>
              </a:ext>
            </a:extLst>
          </p:cNvPr>
          <p:cNvSpPr>
            <a:spLocks/>
          </p:cNvSpPr>
          <p:nvPr/>
        </p:nvSpPr>
        <p:spPr bwMode="auto">
          <a:xfrm>
            <a:off x="498475" y="5205413"/>
            <a:ext cx="3389313" cy="584200"/>
          </a:xfrm>
          <a:custGeom>
            <a:avLst/>
            <a:gdLst>
              <a:gd name="T0" fmla="*/ 0 w 3388995"/>
              <a:gd name="T1" fmla="*/ 578632 h 585470"/>
              <a:gd name="T2" fmla="*/ 3390585 w 3388995"/>
              <a:gd name="T3" fmla="*/ 578632 h 585470"/>
              <a:gd name="T4" fmla="*/ 3390585 w 3388995"/>
              <a:gd name="T5" fmla="*/ 0 h 585470"/>
              <a:gd name="T6" fmla="*/ 0 w 3388995"/>
              <a:gd name="T7" fmla="*/ 0 h 585470"/>
              <a:gd name="T8" fmla="*/ 0 w 3388995"/>
              <a:gd name="T9" fmla="*/ 578632 h 5854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88995" h="585470">
                <a:moveTo>
                  <a:pt x="0" y="584949"/>
                </a:moveTo>
                <a:lnTo>
                  <a:pt x="3388995" y="584949"/>
                </a:lnTo>
                <a:lnTo>
                  <a:pt x="3388995" y="0"/>
                </a:lnTo>
                <a:lnTo>
                  <a:pt x="0" y="0"/>
                </a:lnTo>
                <a:lnTo>
                  <a:pt x="0" y="5849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5" name="object 35">
            <a:extLst>
              <a:ext uri="{FF2B5EF4-FFF2-40B4-BE49-F238E27FC236}">
                <a16:creationId xmlns:a16="http://schemas.microsoft.com/office/drawing/2014/main" id="{0D7183A4-4AAA-4C50-8DCF-1C0D44F4F5E6}"/>
              </a:ext>
            </a:extLst>
          </p:cNvPr>
          <p:cNvSpPr txBox="1"/>
          <p:nvPr/>
        </p:nvSpPr>
        <p:spPr>
          <a:xfrm>
            <a:off x="498475" y="5297488"/>
            <a:ext cx="3389313" cy="392112"/>
          </a:xfrm>
          <a:prstGeom prst="rect">
            <a:avLst/>
          </a:prstGeom>
        </p:spPr>
        <p:txBody>
          <a:bodyPr lIns="0" tIns="12700" rIns="0" bIns="0">
            <a:spAutoFit/>
          </a:bodyPr>
          <a:lstStyle/>
          <a:p>
            <a:pPr algn="ctr">
              <a:spcBef>
                <a:spcPts val="100"/>
              </a:spcBef>
              <a:defRPr/>
            </a:pPr>
            <a:r>
              <a:rPr sz="1200" spc="-5" dirty="0">
                <a:latin typeface="Arial"/>
                <a:cs typeface="Arial"/>
              </a:rPr>
              <a:t>存储</a:t>
            </a:r>
            <a:endParaRPr sz="1200">
              <a:latin typeface="Arial"/>
              <a:cs typeface="Arial"/>
            </a:endParaRPr>
          </a:p>
          <a:p>
            <a:pPr algn="ctr">
              <a:defRPr/>
            </a:pPr>
            <a:r>
              <a:rPr sz="1200" spc="-5" dirty="0">
                <a:latin typeface="Arial"/>
                <a:cs typeface="Arial"/>
              </a:rPr>
              <a:t>ie.DB2,</a:t>
            </a:r>
            <a:r>
              <a:rPr sz="1200" spc="-10" dirty="0">
                <a:latin typeface="Arial"/>
                <a:cs typeface="Arial"/>
              </a:rPr>
              <a:t> </a:t>
            </a:r>
            <a:r>
              <a:rPr sz="1200" dirty="0">
                <a:latin typeface="Arial"/>
                <a:cs typeface="Arial"/>
              </a:rPr>
              <a:t>IMS/DB)</a:t>
            </a:r>
            <a:endParaRPr sz="1200">
              <a:latin typeface="Arial"/>
              <a:cs typeface="Arial"/>
            </a:endParaRPr>
          </a:p>
        </p:txBody>
      </p:sp>
      <p:sp>
        <p:nvSpPr>
          <p:cNvPr id="135204" name="object 36">
            <a:extLst>
              <a:ext uri="{FF2B5EF4-FFF2-40B4-BE49-F238E27FC236}">
                <a16:creationId xmlns:a16="http://schemas.microsoft.com/office/drawing/2014/main" id="{C9ABF16C-4DF5-40E0-855A-C37E5AFB77CF}"/>
              </a:ext>
            </a:extLst>
          </p:cNvPr>
          <p:cNvSpPr>
            <a:spLocks noChangeArrowheads="1"/>
          </p:cNvSpPr>
          <p:nvPr/>
        </p:nvSpPr>
        <p:spPr bwMode="auto">
          <a:xfrm>
            <a:off x="498475" y="3976688"/>
            <a:ext cx="3389313" cy="40322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37" name="object 37">
            <a:extLst>
              <a:ext uri="{FF2B5EF4-FFF2-40B4-BE49-F238E27FC236}">
                <a16:creationId xmlns:a16="http://schemas.microsoft.com/office/drawing/2014/main" id="{1393788A-9804-467B-A88A-9BA7116D849C}"/>
              </a:ext>
            </a:extLst>
          </p:cNvPr>
          <p:cNvSpPr txBox="1"/>
          <p:nvPr/>
        </p:nvSpPr>
        <p:spPr>
          <a:xfrm>
            <a:off x="498475" y="3976688"/>
            <a:ext cx="3389313" cy="404812"/>
          </a:xfrm>
          <a:prstGeom prst="rect">
            <a:avLst/>
          </a:prstGeom>
          <a:ln w="9525">
            <a:solidFill>
              <a:srgbClr val="7E7E7E"/>
            </a:solidFill>
          </a:ln>
        </p:spPr>
        <p:txBody>
          <a:bodyPr lIns="0" tIns="0" rIns="0" bIns="0">
            <a:spAutoFit/>
          </a:bodyPr>
          <a:lstStyle/>
          <a:p>
            <a:pPr algn="ctr">
              <a:lnSpc>
                <a:spcPts val="1670"/>
              </a:lnSpc>
              <a:defRPr/>
            </a:pPr>
            <a:r>
              <a:rPr sz="1400" spc="-5" dirty="0">
                <a:latin typeface="Arial"/>
                <a:cs typeface="Arial"/>
              </a:rPr>
              <a:t>Hypervisor</a:t>
            </a:r>
            <a:endParaRPr sz="1400">
              <a:latin typeface="Arial"/>
              <a:cs typeface="Arial"/>
            </a:endParaRPr>
          </a:p>
          <a:p>
            <a:pPr algn="ctr">
              <a:spcBef>
                <a:spcPts val="5"/>
              </a:spcBef>
              <a:defRPr/>
            </a:pPr>
            <a:r>
              <a:rPr sz="1200" spc="-5" dirty="0">
                <a:latin typeface="Arial"/>
                <a:cs typeface="Arial"/>
              </a:rPr>
              <a:t>ie.</a:t>
            </a:r>
            <a:r>
              <a:rPr sz="1200" dirty="0">
                <a:latin typeface="Arial"/>
                <a:cs typeface="Arial"/>
              </a:rPr>
              <a:t>公关/SM</a:t>
            </a:r>
            <a:r>
              <a:rPr sz="1200" spc="-5" dirty="0">
                <a:latin typeface="Arial"/>
                <a:cs typeface="Arial"/>
              </a:rPr>
              <a:t>–键入</a:t>
            </a:r>
            <a:r>
              <a:rPr sz="1200" spc="-25" dirty="0">
                <a:latin typeface="Arial"/>
                <a:cs typeface="Arial"/>
              </a:rPr>
              <a:t> </a:t>
            </a:r>
            <a:r>
              <a:rPr sz="1200" spc="-5" dirty="0">
                <a:latin typeface="Arial"/>
                <a:cs typeface="Arial"/>
              </a:rPr>
              <a:t>1)</a:t>
            </a:r>
            <a:endParaRPr sz="1200">
              <a:latin typeface="Arial"/>
              <a:cs typeface="Arial"/>
            </a:endParaRPr>
          </a:p>
        </p:txBody>
      </p:sp>
      <p:sp>
        <p:nvSpPr>
          <p:cNvPr id="135206" name="object 38">
            <a:extLst>
              <a:ext uri="{FF2B5EF4-FFF2-40B4-BE49-F238E27FC236}">
                <a16:creationId xmlns:a16="http://schemas.microsoft.com/office/drawing/2014/main" id="{2B88B448-0C9F-4117-9CEC-B47F7D309D26}"/>
              </a:ext>
            </a:extLst>
          </p:cNvPr>
          <p:cNvSpPr txBox="1">
            <a:spLocks noChangeArrowheads="1"/>
          </p:cNvSpPr>
          <p:nvPr/>
        </p:nvSpPr>
        <p:spPr bwMode="auto">
          <a:xfrm>
            <a:off x="498475" y="4448175"/>
            <a:ext cx="3389313" cy="688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381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25"/>
              </a:spcBef>
            </a:pPr>
            <a:endParaRPr lang="zh-CN" altLang="zh-CN" sz="1000">
              <a:latin typeface="Times New Roman" panose="02020603050405020304" pitchFamily="18" charset="0"/>
              <a:cs typeface="Times New Roman" panose="02020603050405020304" pitchFamily="18" charset="0"/>
            </a:endParaRPr>
          </a:p>
          <a:p>
            <a:pPr/>
            <a:r>
              <a:rPr lang="zh-CN" altLang="zh-CN" sz="1200">
                <a:latin typeface="Arial" panose="020B0604020202020204" pitchFamily="34" charset="0"/>
                <a:cs typeface="Arial" panose="020B0604020202020204" pitchFamily="34" charset="0"/>
              </a:rPr>
              <a:t>硬件资源 (即。DADB, IDMS, IEDN)</a:t>
            </a:r>
          </a:p>
        </p:txBody>
      </p:sp>
      <p:sp>
        <p:nvSpPr>
          <p:cNvPr id="135207" name="object 39">
            <a:extLst>
              <a:ext uri="{FF2B5EF4-FFF2-40B4-BE49-F238E27FC236}">
                <a16:creationId xmlns:a16="http://schemas.microsoft.com/office/drawing/2014/main" id="{6BD1522A-9E0B-48A1-A82F-5A75A6C78D3A}"/>
              </a:ext>
            </a:extLst>
          </p:cNvPr>
          <p:cNvSpPr txBox="1">
            <a:spLocks noChangeArrowheads="1"/>
          </p:cNvSpPr>
          <p:nvPr/>
        </p:nvSpPr>
        <p:spPr bwMode="auto">
          <a:xfrm>
            <a:off x="498475" y="3206750"/>
            <a:ext cx="3389313" cy="7016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254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25"/>
              </a:spcBef>
            </a:pPr>
            <a:endParaRPr lang="zh-CN" altLang="zh-CN" sz="1100">
              <a:latin typeface="Times New Roman" panose="02020603050405020304" pitchFamily="18" charset="0"/>
              <a:cs typeface="Times New Roman" panose="02020603050405020304" pitchFamily="18" charset="0"/>
            </a:endParaRPr>
          </a:p>
          <a:p>
            <a:pPr/>
            <a:r>
              <a:rPr lang="zh-CN" altLang="zh-CN" sz="1200">
                <a:latin typeface="Arial" panose="020B0604020202020204" pitchFamily="34" charset="0"/>
                <a:cs typeface="Arial" panose="020B0604020202020204" pitchFamily="34" charset="0"/>
              </a:rPr>
              <a:t>操作系统 (即 z/OS, z/VSE)</a:t>
            </a:r>
          </a:p>
        </p:txBody>
      </p:sp>
      <p:sp>
        <p:nvSpPr>
          <p:cNvPr id="135208" name="object 40">
            <a:extLst>
              <a:ext uri="{FF2B5EF4-FFF2-40B4-BE49-F238E27FC236}">
                <a16:creationId xmlns:a16="http://schemas.microsoft.com/office/drawing/2014/main" id="{D6A2982C-76CB-4DF2-8211-44FFCFCDEC23}"/>
              </a:ext>
            </a:extLst>
          </p:cNvPr>
          <p:cNvSpPr txBox="1">
            <a:spLocks noChangeArrowheads="1"/>
          </p:cNvSpPr>
          <p:nvPr/>
        </p:nvSpPr>
        <p:spPr bwMode="auto">
          <a:xfrm>
            <a:off x="498475" y="2641600"/>
            <a:ext cx="2436813" cy="4984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62229" rIns="0" bIns="0">
            <a:spAutoFit/>
          </a:bodyPr>
          <a:lstStyle>
            <a:lvl1pPr marL="596900" indent="11112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488"/>
              </a:spcBef>
            </a:pPr>
            <a:r>
              <a:rPr lang="zh-CN" altLang="zh-CN" sz="1200">
                <a:latin typeface="Arial" panose="020B0604020202020204" pitchFamily="34" charset="0"/>
                <a:cs typeface="Arial" panose="020B0604020202020204" pitchFamily="34" charset="0"/>
              </a:rPr>
              <a:t>批处理服务 (ie JCL,JES,3</a:t>
            </a:r>
            <a:r>
              <a:rPr lang="zh-CN" altLang="zh-CN" sz="1200" baseline="24000">
                <a:latin typeface="Arial" panose="020B0604020202020204" pitchFamily="34" charset="0"/>
                <a:cs typeface="Arial" panose="020B0604020202020204" pitchFamily="34" charset="0"/>
              </a:rPr>
              <a:t>Rd</a:t>
            </a:r>
            <a:r>
              <a:rPr lang="zh-CN" altLang="zh-CN" sz="1200">
                <a:latin typeface="Arial" panose="020B0604020202020204" pitchFamily="34" charset="0"/>
                <a:cs typeface="Arial" panose="020B0604020202020204" pitchFamily="34" charset="0"/>
              </a:rPr>
              <a:t>p.)</a:t>
            </a:r>
          </a:p>
        </p:txBody>
      </p:sp>
      <p:sp>
        <p:nvSpPr>
          <p:cNvPr id="135209" name="object 41">
            <a:extLst>
              <a:ext uri="{FF2B5EF4-FFF2-40B4-BE49-F238E27FC236}">
                <a16:creationId xmlns:a16="http://schemas.microsoft.com/office/drawing/2014/main" id="{664A7458-AA08-4FD9-9C35-E802EDA028F4}"/>
              </a:ext>
            </a:extLst>
          </p:cNvPr>
          <p:cNvSpPr>
            <a:spLocks/>
          </p:cNvSpPr>
          <p:nvPr/>
        </p:nvSpPr>
        <p:spPr bwMode="auto">
          <a:xfrm>
            <a:off x="3059113" y="2555875"/>
            <a:ext cx="828675" cy="600075"/>
          </a:xfrm>
          <a:custGeom>
            <a:avLst/>
            <a:gdLst>
              <a:gd name="T0" fmla="*/ 0 w 829310"/>
              <a:gd name="T1" fmla="*/ 602371 h 599439"/>
              <a:gd name="T2" fmla="*/ 826077 w 829310"/>
              <a:gd name="T3" fmla="*/ 602371 h 599439"/>
              <a:gd name="T4" fmla="*/ 826077 w 829310"/>
              <a:gd name="T5" fmla="*/ 0 h 599439"/>
              <a:gd name="T6" fmla="*/ 0 w 829310"/>
              <a:gd name="T7" fmla="*/ 0 h 599439"/>
              <a:gd name="T8" fmla="*/ 0 w 829310"/>
              <a:gd name="T9" fmla="*/ 602371 h 5994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9310" h="599439">
                <a:moveTo>
                  <a:pt x="0" y="599186"/>
                </a:moveTo>
                <a:lnTo>
                  <a:pt x="829246" y="599186"/>
                </a:lnTo>
                <a:lnTo>
                  <a:pt x="829246" y="0"/>
                </a:lnTo>
                <a:lnTo>
                  <a:pt x="0" y="0"/>
                </a:lnTo>
                <a:lnTo>
                  <a:pt x="0" y="5991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5210" name="object 42">
            <a:extLst>
              <a:ext uri="{FF2B5EF4-FFF2-40B4-BE49-F238E27FC236}">
                <a16:creationId xmlns:a16="http://schemas.microsoft.com/office/drawing/2014/main" id="{7E40D480-8571-434F-81A5-03E5F3A232A8}"/>
              </a:ext>
            </a:extLst>
          </p:cNvPr>
          <p:cNvSpPr>
            <a:spLocks/>
          </p:cNvSpPr>
          <p:nvPr/>
        </p:nvSpPr>
        <p:spPr bwMode="auto">
          <a:xfrm>
            <a:off x="498475" y="1828800"/>
            <a:ext cx="3389313" cy="727075"/>
          </a:xfrm>
          <a:custGeom>
            <a:avLst/>
            <a:gdLst>
              <a:gd name="T0" fmla="*/ 0 w 3388995"/>
              <a:gd name="T1" fmla="*/ 724375 h 727710"/>
              <a:gd name="T2" fmla="*/ 3390585 w 3388995"/>
              <a:gd name="T3" fmla="*/ 724375 h 727710"/>
              <a:gd name="T4" fmla="*/ 3390585 w 3388995"/>
              <a:gd name="T5" fmla="*/ 0 h 727710"/>
              <a:gd name="T6" fmla="*/ 0 w 3388995"/>
              <a:gd name="T7" fmla="*/ 0 h 727710"/>
              <a:gd name="T8" fmla="*/ 0 w 3388995"/>
              <a:gd name="T9" fmla="*/ 724375 h 7277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88995" h="727710">
                <a:moveTo>
                  <a:pt x="0" y="727544"/>
                </a:moveTo>
                <a:lnTo>
                  <a:pt x="3388995" y="727544"/>
                </a:lnTo>
                <a:lnTo>
                  <a:pt x="3388995" y="0"/>
                </a:lnTo>
                <a:lnTo>
                  <a:pt x="0" y="0"/>
                </a:lnTo>
                <a:lnTo>
                  <a:pt x="0" y="7275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5211" name="object 43">
            <a:extLst>
              <a:ext uri="{FF2B5EF4-FFF2-40B4-BE49-F238E27FC236}">
                <a16:creationId xmlns:a16="http://schemas.microsoft.com/office/drawing/2014/main" id="{9EC087CA-2E0A-4836-82F2-EB849DF4DE87}"/>
              </a:ext>
            </a:extLst>
          </p:cNvPr>
          <p:cNvSpPr txBox="1">
            <a:spLocks noChangeArrowheads="1"/>
          </p:cNvSpPr>
          <p:nvPr/>
        </p:nvSpPr>
        <p:spPr bwMode="auto">
          <a:xfrm>
            <a:off x="376238" y="1709738"/>
            <a:ext cx="3657600" cy="4556125"/>
          </a:xfrm>
          <a:prstGeom prst="rect">
            <a:avLst/>
          </a:prstGeom>
          <a:noFill/>
          <a:ln w="9525">
            <a:solidFill>
              <a:srgbClr val="7E7E7E"/>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sz="1300">
              <a:latin typeface="Times New Roman" panose="02020603050405020304" pitchFamily="18" charset="0"/>
              <a:cs typeface="Times New Roman" panose="02020603050405020304" pitchFamily="18" charset="0"/>
            </a:endParaRPr>
          </a:p>
          <a:p>
            <a:endParaRPr lang="zh-CN" altLang="zh-CN" sz="1300">
              <a:latin typeface="Times New Roman" panose="02020603050405020304" pitchFamily="18" charset="0"/>
              <a:cs typeface="Times New Roman" panose="02020603050405020304" pitchFamily="18" charset="0"/>
            </a:endParaRPr>
          </a:p>
          <a:p>
            <a:pPr>
              <a:spcBef>
                <a:spcPts val="13"/>
              </a:spcBef>
            </a:pPr>
            <a:endParaRPr lang="zh-CN" altLang="zh-CN" sz="1600">
              <a:latin typeface="Times New Roman" panose="02020603050405020304" pitchFamily="18" charset="0"/>
              <a:cs typeface="Times New Roman" panose="02020603050405020304" pitchFamily="18" charset="0"/>
            </a:endParaRPr>
          </a:p>
          <a:p>
            <a:pPr algn="ctr"/>
            <a:r>
              <a:rPr lang="zh-CN" altLang="zh-CN" sz="1200">
                <a:latin typeface="Arial" panose="020B0604020202020204" pitchFamily="34" charset="0"/>
                <a:cs typeface="Arial" panose="020B0604020202020204" pitchFamily="34" charset="0"/>
              </a:rPr>
              <a:t>应用服务 (即。CICS</a:t>
            </a:r>
          </a:p>
          <a:p>
            <a:endParaRPr lang="zh-CN" altLang="zh-CN" sz="1300">
              <a:latin typeface="Times New Roman" panose="02020603050405020304" pitchFamily="18" charset="0"/>
              <a:cs typeface="Times New Roman" panose="02020603050405020304" pitchFamily="18" charset="0"/>
            </a:endParaRPr>
          </a:p>
          <a:p>
            <a:endParaRPr lang="zh-CN" altLang="zh-CN" sz="1300">
              <a:latin typeface="Times New Roman" panose="02020603050405020304" pitchFamily="18" charset="0"/>
              <a:cs typeface="Times New Roman" panose="02020603050405020304" pitchFamily="18" charset="0"/>
            </a:endParaRPr>
          </a:p>
          <a:p>
            <a:endParaRPr lang="zh-CN" altLang="zh-CN" sz="1300">
              <a:latin typeface="Times New Roman" panose="02020603050405020304" pitchFamily="18" charset="0"/>
              <a:cs typeface="Times New Roman" panose="02020603050405020304" pitchFamily="18" charset="0"/>
            </a:endParaRPr>
          </a:p>
          <a:p>
            <a:endParaRPr lang="zh-CN" altLang="zh-CN" sz="1300">
              <a:latin typeface="Times New Roman" panose="02020603050405020304" pitchFamily="18" charset="0"/>
              <a:cs typeface="Times New Roman" panose="02020603050405020304" pitchFamily="18" charset="0"/>
            </a:endParaRPr>
          </a:p>
          <a:p>
            <a:endParaRPr lang="zh-CN" altLang="zh-CN" sz="1300">
              <a:latin typeface="Times New Roman" panose="02020603050405020304" pitchFamily="18" charset="0"/>
              <a:cs typeface="Times New Roman" panose="02020603050405020304" pitchFamily="18" charset="0"/>
            </a:endParaRPr>
          </a:p>
          <a:p>
            <a:endParaRPr lang="zh-CN" altLang="zh-CN" sz="1300">
              <a:latin typeface="Times New Roman" panose="02020603050405020304" pitchFamily="18" charset="0"/>
              <a:cs typeface="Times New Roman" panose="02020603050405020304" pitchFamily="18" charset="0"/>
            </a:endParaRPr>
          </a:p>
          <a:p>
            <a:endParaRPr lang="zh-CN" altLang="zh-CN" sz="1300">
              <a:latin typeface="Times New Roman" panose="02020603050405020304" pitchFamily="18" charset="0"/>
              <a:cs typeface="Times New Roman" panose="02020603050405020304" pitchFamily="18" charset="0"/>
            </a:endParaRPr>
          </a:p>
          <a:p>
            <a:endParaRPr lang="zh-CN" altLang="zh-CN" sz="1300">
              <a:latin typeface="Times New Roman" panose="02020603050405020304" pitchFamily="18" charset="0"/>
              <a:cs typeface="Times New Roman" panose="02020603050405020304" pitchFamily="18" charset="0"/>
            </a:endParaRPr>
          </a:p>
          <a:p>
            <a:endParaRPr lang="zh-CN" altLang="zh-CN" sz="1300">
              <a:latin typeface="Times New Roman" panose="02020603050405020304" pitchFamily="18" charset="0"/>
              <a:cs typeface="Times New Roman" panose="02020603050405020304" pitchFamily="18" charset="0"/>
            </a:endParaRPr>
          </a:p>
          <a:p>
            <a:endParaRPr lang="zh-CN" altLang="zh-CN" sz="1300">
              <a:latin typeface="Times New Roman" panose="02020603050405020304" pitchFamily="18" charset="0"/>
              <a:cs typeface="Times New Roman" panose="02020603050405020304" pitchFamily="18" charset="0"/>
            </a:endParaRPr>
          </a:p>
          <a:p>
            <a:endParaRPr lang="zh-CN" altLang="zh-CN" sz="1300">
              <a:latin typeface="Times New Roman" panose="02020603050405020304" pitchFamily="18" charset="0"/>
              <a:cs typeface="Times New Roman" panose="02020603050405020304" pitchFamily="18" charset="0"/>
            </a:endParaRPr>
          </a:p>
          <a:p>
            <a:endParaRPr lang="zh-CN" altLang="zh-CN" sz="1300">
              <a:latin typeface="Times New Roman" panose="02020603050405020304" pitchFamily="18" charset="0"/>
              <a:cs typeface="Times New Roman" panose="02020603050405020304" pitchFamily="18" charset="0"/>
            </a:endParaRPr>
          </a:p>
          <a:p>
            <a:endParaRPr lang="zh-CN" altLang="zh-CN" sz="1300">
              <a:latin typeface="Times New Roman" panose="02020603050405020304" pitchFamily="18" charset="0"/>
              <a:cs typeface="Times New Roman" panose="02020603050405020304" pitchFamily="18" charset="0"/>
            </a:endParaRPr>
          </a:p>
          <a:p>
            <a:endParaRPr lang="zh-CN" altLang="zh-CN" sz="1300">
              <a:latin typeface="Times New Roman" panose="02020603050405020304" pitchFamily="18" charset="0"/>
              <a:cs typeface="Times New Roman" panose="02020603050405020304" pitchFamily="18" charset="0"/>
            </a:endParaRPr>
          </a:p>
          <a:p>
            <a:endParaRPr lang="zh-CN" altLang="zh-CN" sz="1300">
              <a:latin typeface="Times New Roman" panose="02020603050405020304" pitchFamily="18" charset="0"/>
              <a:cs typeface="Times New Roman" panose="02020603050405020304" pitchFamily="18" charset="0"/>
            </a:endParaRPr>
          </a:p>
          <a:p>
            <a:endParaRPr lang="zh-CN" altLang="zh-CN" sz="1300">
              <a:latin typeface="Times New Roman" panose="02020603050405020304" pitchFamily="18" charset="0"/>
              <a:cs typeface="Times New Roman" panose="02020603050405020304" pitchFamily="18" charset="0"/>
            </a:endParaRPr>
          </a:p>
          <a:p>
            <a:endParaRPr lang="zh-CN" altLang="zh-CN" sz="1300">
              <a:latin typeface="Times New Roman" panose="02020603050405020304" pitchFamily="18" charset="0"/>
              <a:cs typeface="Times New Roman" panose="02020603050405020304" pitchFamily="18" charset="0"/>
            </a:endParaRPr>
          </a:p>
          <a:p>
            <a:pPr algn="ctr">
              <a:spcBef>
                <a:spcPts val="925"/>
              </a:spcBef>
            </a:pPr>
            <a:r>
              <a:rPr lang="zh-CN" altLang="zh-CN" sz="1200">
                <a:solidFill>
                  <a:srgbClr val="FFFFFF"/>
                </a:solidFill>
                <a:latin typeface="Arial" panose="020B0604020202020204" pitchFamily="34" charset="0"/>
                <a:cs typeface="Arial" panose="020B0604020202020204" pitchFamily="34" charset="0"/>
              </a:rPr>
              <a:t>主机</a:t>
            </a:r>
            <a:endParaRPr lang="zh-CN" altLang="zh-CN" sz="1200">
              <a:latin typeface="Arial" panose="020B0604020202020204" pitchFamily="34" charset="0"/>
              <a:cs typeface="Arial" panose="020B0604020202020204" pitchFamily="34" charset="0"/>
            </a:endParaRPr>
          </a:p>
          <a:p>
            <a:pPr algn="ctr"/>
            <a:r>
              <a:rPr lang="zh-CN" altLang="zh-CN" sz="1200">
                <a:solidFill>
                  <a:srgbClr val="FFFFFF"/>
                </a:solidFill>
                <a:latin typeface="Arial" panose="020B0604020202020204" pitchFamily="34" charset="0"/>
                <a:cs typeface="Arial" panose="020B0604020202020204" pitchFamily="34" charset="0"/>
              </a:rPr>
              <a:t>(即 IBM 系统 Z, S/360)</a:t>
            </a:r>
            <a:endParaRPr lang="zh-CN" altLang="zh-CN" sz="1200">
              <a:latin typeface="Arial" panose="020B0604020202020204" pitchFamily="34" charset="0"/>
              <a:cs typeface="Arial" panose="020B0604020202020204" pitchFamily="34" charset="0"/>
            </a:endParaRPr>
          </a:p>
        </p:txBody>
      </p:sp>
      <p:sp>
        <p:nvSpPr>
          <p:cNvPr id="135212" name="object 44">
            <a:extLst>
              <a:ext uri="{FF2B5EF4-FFF2-40B4-BE49-F238E27FC236}">
                <a16:creationId xmlns:a16="http://schemas.microsoft.com/office/drawing/2014/main" id="{0771C486-99B1-4069-A3C0-3EADBB2CA4A3}"/>
              </a:ext>
            </a:extLst>
          </p:cNvPr>
          <p:cNvSpPr>
            <a:spLocks/>
          </p:cNvSpPr>
          <p:nvPr/>
        </p:nvSpPr>
        <p:spPr bwMode="auto">
          <a:xfrm>
            <a:off x="638175" y="5413375"/>
            <a:ext cx="492125" cy="246063"/>
          </a:xfrm>
          <a:custGeom>
            <a:avLst/>
            <a:gdLst>
              <a:gd name="T0" fmla="*/ 0 w 492125"/>
              <a:gd name="T1" fmla="*/ 0 h 245745"/>
              <a:gd name="T2" fmla="*/ 0 w 492125"/>
              <a:gd name="T3" fmla="*/ 189691 h 245745"/>
              <a:gd name="T4" fmla="*/ 8788 w 492125"/>
              <a:gd name="T5" fmla="*/ 204924 h 245745"/>
              <a:gd name="T6" fmla="*/ 72059 w 492125"/>
              <a:gd name="T7" fmla="*/ 230217 h 245745"/>
              <a:gd name="T8" fmla="*/ 121854 w 492125"/>
              <a:gd name="T9" fmla="*/ 239180 h 245745"/>
              <a:gd name="T10" fmla="*/ 180628 w 492125"/>
              <a:gd name="T11" fmla="*/ 244959 h 245745"/>
              <a:gd name="T12" fmla="*/ 246037 w 492125"/>
              <a:gd name="T13" fmla="*/ 247006 h 245745"/>
              <a:gd name="T14" fmla="*/ 311441 w 492125"/>
              <a:gd name="T15" fmla="*/ 244959 h 245745"/>
              <a:gd name="T16" fmla="*/ 370214 w 492125"/>
              <a:gd name="T17" fmla="*/ 239180 h 245745"/>
              <a:gd name="T18" fmla="*/ 420009 w 492125"/>
              <a:gd name="T19" fmla="*/ 230217 h 245745"/>
              <a:gd name="T20" fmla="*/ 458481 w 492125"/>
              <a:gd name="T21" fmla="*/ 218616 h 245745"/>
              <a:gd name="T22" fmla="*/ 492074 w 492125"/>
              <a:gd name="T23" fmla="*/ 189691 h 245745"/>
              <a:gd name="T24" fmla="*/ 492074 w 492125"/>
              <a:gd name="T25" fmla="*/ 57392 h 245745"/>
              <a:gd name="T26" fmla="*/ 246037 w 492125"/>
              <a:gd name="T27" fmla="*/ 57392 h 245745"/>
              <a:gd name="T28" fmla="*/ 180632 w 492125"/>
              <a:gd name="T29" fmla="*/ 55342 h 245745"/>
              <a:gd name="T30" fmla="*/ 121859 w 492125"/>
              <a:gd name="T31" fmla="*/ 49558 h 245745"/>
              <a:gd name="T32" fmla="*/ 72064 w 492125"/>
              <a:gd name="T33" fmla="*/ 40582 h 245745"/>
              <a:gd name="T34" fmla="*/ 33592 w 492125"/>
              <a:gd name="T35" fmla="*/ 28966 h 245745"/>
              <a:gd name="T36" fmla="*/ 8789 w 492125"/>
              <a:gd name="T37" fmla="*/ 15260 h 245745"/>
              <a:gd name="T38" fmla="*/ 0 w 492125"/>
              <a:gd name="T39" fmla="*/ 0 h 245745"/>
              <a:gd name="T40" fmla="*/ 492074 w 492125"/>
              <a:gd name="T41" fmla="*/ 0 h 245745"/>
              <a:gd name="T42" fmla="*/ 458481 w 492125"/>
              <a:gd name="T43" fmla="*/ 28966 h 245745"/>
              <a:gd name="T44" fmla="*/ 420009 w 492125"/>
              <a:gd name="T45" fmla="*/ 40582 h 245745"/>
              <a:gd name="T46" fmla="*/ 370214 w 492125"/>
              <a:gd name="T47" fmla="*/ 49558 h 245745"/>
              <a:gd name="T48" fmla="*/ 311441 w 492125"/>
              <a:gd name="T49" fmla="*/ 55342 h 245745"/>
              <a:gd name="T50" fmla="*/ 246037 w 492125"/>
              <a:gd name="T51" fmla="*/ 57392 h 245745"/>
              <a:gd name="T52" fmla="*/ 492074 w 492125"/>
              <a:gd name="T53" fmla="*/ 57392 h 245745"/>
              <a:gd name="T54" fmla="*/ 492074 w 492125"/>
              <a:gd name="T55" fmla="*/ 0 h 24574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92125" h="245745">
                <a:moveTo>
                  <a:pt x="0" y="0"/>
                </a:moveTo>
                <a:lnTo>
                  <a:pt x="0" y="188468"/>
                </a:lnTo>
                <a:lnTo>
                  <a:pt x="8788" y="203604"/>
                </a:lnTo>
                <a:lnTo>
                  <a:pt x="72059" y="228733"/>
                </a:lnTo>
                <a:lnTo>
                  <a:pt x="121854" y="237638"/>
                </a:lnTo>
                <a:lnTo>
                  <a:pt x="180628" y="243380"/>
                </a:lnTo>
                <a:lnTo>
                  <a:pt x="246037" y="245414"/>
                </a:lnTo>
                <a:lnTo>
                  <a:pt x="311441" y="243380"/>
                </a:lnTo>
                <a:lnTo>
                  <a:pt x="370214" y="237638"/>
                </a:lnTo>
                <a:lnTo>
                  <a:pt x="420009" y="228733"/>
                </a:lnTo>
                <a:lnTo>
                  <a:pt x="458481" y="217207"/>
                </a:lnTo>
                <a:lnTo>
                  <a:pt x="492074" y="188468"/>
                </a:lnTo>
                <a:lnTo>
                  <a:pt x="492074" y="57022"/>
                </a:lnTo>
                <a:lnTo>
                  <a:pt x="246037" y="57022"/>
                </a:lnTo>
                <a:lnTo>
                  <a:pt x="180632" y="54986"/>
                </a:lnTo>
                <a:lnTo>
                  <a:pt x="121859" y="49238"/>
                </a:lnTo>
                <a:lnTo>
                  <a:pt x="72064" y="40322"/>
                </a:lnTo>
                <a:lnTo>
                  <a:pt x="33592" y="28781"/>
                </a:lnTo>
                <a:lnTo>
                  <a:pt x="8789" y="15160"/>
                </a:lnTo>
                <a:lnTo>
                  <a:pt x="0" y="0"/>
                </a:lnTo>
                <a:close/>
              </a:path>
              <a:path w="492125" h="245745">
                <a:moveTo>
                  <a:pt x="492074" y="0"/>
                </a:moveTo>
                <a:lnTo>
                  <a:pt x="458481" y="28781"/>
                </a:lnTo>
                <a:lnTo>
                  <a:pt x="420009" y="40322"/>
                </a:lnTo>
                <a:lnTo>
                  <a:pt x="370214" y="49238"/>
                </a:lnTo>
                <a:lnTo>
                  <a:pt x="311441" y="54986"/>
                </a:lnTo>
                <a:lnTo>
                  <a:pt x="246037" y="57022"/>
                </a:lnTo>
                <a:lnTo>
                  <a:pt x="492074" y="57022"/>
                </a:lnTo>
                <a:lnTo>
                  <a:pt x="492074" y="0"/>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5213" name="object 45">
            <a:extLst>
              <a:ext uri="{FF2B5EF4-FFF2-40B4-BE49-F238E27FC236}">
                <a16:creationId xmlns:a16="http://schemas.microsoft.com/office/drawing/2014/main" id="{3DADB38E-48AC-4B52-BB23-12627178DBAA}"/>
              </a:ext>
            </a:extLst>
          </p:cNvPr>
          <p:cNvSpPr>
            <a:spLocks/>
          </p:cNvSpPr>
          <p:nvPr/>
        </p:nvSpPr>
        <p:spPr bwMode="auto">
          <a:xfrm>
            <a:off x="638175" y="5357813"/>
            <a:ext cx="492125" cy="114300"/>
          </a:xfrm>
          <a:custGeom>
            <a:avLst/>
            <a:gdLst>
              <a:gd name="T0" fmla="*/ 246037 w 492125"/>
              <a:gd name="T1" fmla="*/ 0 h 114300"/>
              <a:gd name="T2" fmla="*/ 180632 w 492125"/>
              <a:gd name="T3" fmla="*/ 2036 h 114300"/>
              <a:gd name="T4" fmla="*/ 121859 w 492125"/>
              <a:gd name="T5" fmla="*/ 7779 h 114300"/>
              <a:gd name="T6" fmla="*/ 72064 w 492125"/>
              <a:gd name="T7" fmla="*/ 16684 h 114300"/>
              <a:gd name="T8" fmla="*/ 33592 w 492125"/>
              <a:gd name="T9" fmla="*/ 28203 h 114300"/>
              <a:gd name="T10" fmla="*/ 0 w 492125"/>
              <a:gd name="T11" fmla="*/ 56896 h 114300"/>
              <a:gd name="T12" fmla="*/ 8789 w 492125"/>
              <a:gd name="T13" fmla="*/ 72056 h 114300"/>
              <a:gd name="T14" fmla="*/ 72064 w 492125"/>
              <a:gd name="T15" fmla="*/ 97218 h 114300"/>
              <a:gd name="T16" fmla="*/ 121859 w 492125"/>
              <a:gd name="T17" fmla="*/ 106134 h 114300"/>
              <a:gd name="T18" fmla="*/ 180632 w 492125"/>
              <a:gd name="T19" fmla="*/ 111882 h 114300"/>
              <a:gd name="T20" fmla="*/ 246037 w 492125"/>
              <a:gd name="T21" fmla="*/ 113919 h 114300"/>
              <a:gd name="T22" fmla="*/ 311441 w 492125"/>
              <a:gd name="T23" fmla="*/ 111882 h 114300"/>
              <a:gd name="T24" fmla="*/ 370214 w 492125"/>
              <a:gd name="T25" fmla="*/ 106134 h 114300"/>
              <a:gd name="T26" fmla="*/ 420009 w 492125"/>
              <a:gd name="T27" fmla="*/ 97218 h 114300"/>
              <a:gd name="T28" fmla="*/ 458481 w 492125"/>
              <a:gd name="T29" fmla="*/ 85677 h 114300"/>
              <a:gd name="T30" fmla="*/ 492074 w 492125"/>
              <a:gd name="T31" fmla="*/ 56896 h 114300"/>
              <a:gd name="T32" fmla="*/ 483285 w 492125"/>
              <a:gd name="T33" fmla="*/ 41789 h 114300"/>
              <a:gd name="T34" fmla="*/ 420009 w 492125"/>
              <a:gd name="T35" fmla="*/ 16684 h 114300"/>
              <a:gd name="T36" fmla="*/ 370214 w 492125"/>
              <a:gd name="T37" fmla="*/ 7779 h 114300"/>
              <a:gd name="T38" fmla="*/ 311441 w 492125"/>
              <a:gd name="T39" fmla="*/ 2036 h 114300"/>
              <a:gd name="T40" fmla="*/ 246037 w 492125"/>
              <a:gd name="T41" fmla="*/ 0 h 1143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2125" h="114300">
                <a:moveTo>
                  <a:pt x="246037" y="0"/>
                </a:moveTo>
                <a:lnTo>
                  <a:pt x="180632" y="2036"/>
                </a:lnTo>
                <a:lnTo>
                  <a:pt x="121859" y="7779"/>
                </a:lnTo>
                <a:lnTo>
                  <a:pt x="72064" y="16684"/>
                </a:lnTo>
                <a:lnTo>
                  <a:pt x="33592" y="28203"/>
                </a:lnTo>
                <a:lnTo>
                  <a:pt x="0" y="56896"/>
                </a:lnTo>
                <a:lnTo>
                  <a:pt x="8789" y="72056"/>
                </a:lnTo>
                <a:lnTo>
                  <a:pt x="72064" y="97218"/>
                </a:lnTo>
                <a:lnTo>
                  <a:pt x="121859" y="106134"/>
                </a:lnTo>
                <a:lnTo>
                  <a:pt x="180632" y="111882"/>
                </a:lnTo>
                <a:lnTo>
                  <a:pt x="246037" y="113919"/>
                </a:lnTo>
                <a:lnTo>
                  <a:pt x="311441" y="111882"/>
                </a:lnTo>
                <a:lnTo>
                  <a:pt x="370214" y="106134"/>
                </a:lnTo>
                <a:lnTo>
                  <a:pt x="420009" y="97218"/>
                </a:lnTo>
                <a:lnTo>
                  <a:pt x="458481" y="85677"/>
                </a:lnTo>
                <a:lnTo>
                  <a:pt x="492074" y="56896"/>
                </a:lnTo>
                <a:lnTo>
                  <a:pt x="483285" y="41789"/>
                </a:lnTo>
                <a:lnTo>
                  <a:pt x="420009" y="16684"/>
                </a:lnTo>
                <a:lnTo>
                  <a:pt x="370214" y="7779"/>
                </a:lnTo>
                <a:lnTo>
                  <a:pt x="311441" y="2036"/>
                </a:lnTo>
                <a:lnTo>
                  <a:pt x="246037"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5214" name="object 46">
            <a:extLst>
              <a:ext uri="{FF2B5EF4-FFF2-40B4-BE49-F238E27FC236}">
                <a16:creationId xmlns:a16="http://schemas.microsoft.com/office/drawing/2014/main" id="{0D8C5C56-288C-4CE5-A3DA-DD254921E2CD}"/>
              </a:ext>
            </a:extLst>
          </p:cNvPr>
          <p:cNvSpPr>
            <a:spLocks/>
          </p:cNvSpPr>
          <p:nvPr/>
        </p:nvSpPr>
        <p:spPr bwMode="auto">
          <a:xfrm>
            <a:off x="638175" y="5357813"/>
            <a:ext cx="492125" cy="114300"/>
          </a:xfrm>
          <a:custGeom>
            <a:avLst/>
            <a:gdLst>
              <a:gd name="T0" fmla="*/ 492074 w 492125"/>
              <a:gd name="T1" fmla="*/ 56896 h 114300"/>
              <a:gd name="T2" fmla="*/ 458481 w 492125"/>
              <a:gd name="T3" fmla="*/ 85677 h 114300"/>
              <a:gd name="T4" fmla="*/ 420009 w 492125"/>
              <a:gd name="T5" fmla="*/ 97218 h 114300"/>
              <a:gd name="T6" fmla="*/ 370214 w 492125"/>
              <a:gd name="T7" fmla="*/ 106134 h 114300"/>
              <a:gd name="T8" fmla="*/ 311441 w 492125"/>
              <a:gd name="T9" fmla="*/ 111882 h 114300"/>
              <a:gd name="T10" fmla="*/ 246037 w 492125"/>
              <a:gd name="T11" fmla="*/ 113919 h 114300"/>
              <a:gd name="T12" fmla="*/ 180628 w 492125"/>
              <a:gd name="T13" fmla="*/ 111882 h 114300"/>
              <a:gd name="T14" fmla="*/ 121854 w 492125"/>
              <a:gd name="T15" fmla="*/ 106134 h 114300"/>
              <a:gd name="T16" fmla="*/ 72059 w 492125"/>
              <a:gd name="T17" fmla="*/ 97218 h 114300"/>
              <a:gd name="T18" fmla="*/ 33589 w 492125"/>
              <a:gd name="T19" fmla="*/ 85677 h 114300"/>
              <a:gd name="T20" fmla="*/ 0 w 492125"/>
              <a:gd name="T21" fmla="*/ 56896 h 114300"/>
              <a:gd name="T22" fmla="*/ 8788 w 492125"/>
              <a:gd name="T23" fmla="*/ 41789 h 114300"/>
              <a:gd name="T24" fmla="*/ 72059 w 492125"/>
              <a:gd name="T25" fmla="*/ 16684 h 114300"/>
              <a:gd name="T26" fmla="*/ 121854 w 492125"/>
              <a:gd name="T27" fmla="*/ 7779 h 114300"/>
              <a:gd name="T28" fmla="*/ 180628 w 492125"/>
              <a:gd name="T29" fmla="*/ 2036 h 114300"/>
              <a:gd name="T30" fmla="*/ 246037 w 492125"/>
              <a:gd name="T31" fmla="*/ 0 h 114300"/>
              <a:gd name="T32" fmla="*/ 311441 w 492125"/>
              <a:gd name="T33" fmla="*/ 2036 h 114300"/>
              <a:gd name="T34" fmla="*/ 370214 w 492125"/>
              <a:gd name="T35" fmla="*/ 7779 h 114300"/>
              <a:gd name="T36" fmla="*/ 420009 w 492125"/>
              <a:gd name="T37" fmla="*/ 16684 h 114300"/>
              <a:gd name="T38" fmla="*/ 458481 w 492125"/>
              <a:gd name="T39" fmla="*/ 28203 h 114300"/>
              <a:gd name="T40" fmla="*/ 492074 w 492125"/>
              <a:gd name="T41" fmla="*/ 56896 h 1143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2125" h="114300">
                <a:moveTo>
                  <a:pt x="492074" y="56896"/>
                </a:moveTo>
                <a:lnTo>
                  <a:pt x="458481" y="85677"/>
                </a:lnTo>
                <a:lnTo>
                  <a:pt x="420009" y="97218"/>
                </a:lnTo>
                <a:lnTo>
                  <a:pt x="370214" y="106134"/>
                </a:lnTo>
                <a:lnTo>
                  <a:pt x="311441" y="111882"/>
                </a:lnTo>
                <a:lnTo>
                  <a:pt x="246037" y="113919"/>
                </a:lnTo>
                <a:lnTo>
                  <a:pt x="180628" y="111882"/>
                </a:lnTo>
                <a:lnTo>
                  <a:pt x="121854" y="106134"/>
                </a:lnTo>
                <a:lnTo>
                  <a:pt x="72059" y="97218"/>
                </a:lnTo>
                <a:lnTo>
                  <a:pt x="33589" y="85677"/>
                </a:lnTo>
                <a:lnTo>
                  <a:pt x="0" y="56896"/>
                </a:lnTo>
                <a:lnTo>
                  <a:pt x="8788" y="41789"/>
                </a:lnTo>
                <a:lnTo>
                  <a:pt x="72059" y="16684"/>
                </a:lnTo>
                <a:lnTo>
                  <a:pt x="121854" y="7779"/>
                </a:lnTo>
                <a:lnTo>
                  <a:pt x="180628" y="2036"/>
                </a:lnTo>
                <a:lnTo>
                  <a:pt x="246037" y="0"/>
                </a:lnTo>
                <a:lnTo>
                  <a:pt x="311441" y="2036"/>
                </a:lnTo>
                <a:lnTo>
                  <a:pt x="370214" y="7779"/>
                </a:lnTo>
                <a:lnTo>
                  <a:pt x="420009" y="16684"/>
                </a:lnTo>
                <a:lnTo>
                  <a:pt x="458481" y="28203"/>
                </a:lnTo>
                <a:lnTo>
                  <a:pt x="492074" y="56896"/>
                </a:lnTo>
                <a:close/>
              </a:path>
            </a:pathLst>
          </a:custGeom>
          <a:noFill/>
          <a:ln w="3175">
            <a:solidFill>
              <a:srgbClr val="959595"/>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5215" name="object 47">
            <a:extLst>
              <a:ext uri="{FF2B5EF4-FFF2-40B4-BE49-F238E27FC236}">
                <a16:creationId xmlns:a16="http://schemas.microsoft.com/office/drawing/2014/main" id="{065B8F1C-F424-4A80-B6C4-B820DFE4C4E7}"/>
              </a:ext>
            </a:extLst>
          </p:cNvPr>
          <p:cNvSpPr>
            <a:spLocks/>
          </p:cNvSpPr>
          <p:nvPr/>
        </p:nvSpPr>
        <p:spPr bwMode="auto">
          <a:xfrm>
            <a:off x="638175" y="5413375"/>
            <a:ext cx="492125" cy="246063"/>
          </a:xfrm>
          <a:custGeom>
            <a:avLst/>
            <a:gdLst>
              <a:gd name="T0" fmla="*/ 492074 w 492125"/>
              <a:gd name="T1" fmla="*/ 0 h 245745"/>
              <a:gd name="T2" fmla="*/ 492074 w 492125"/>
              <a:gd name="T3" fmla="*/ 189691 h 245745"/>
              <a:gd name="T4" fmla="*/ 483285 w 492125"/>
              <a:gd name="T5" fmla="*/ 204924 h 245745"/>
              <a:gd name="T6" fmla="*/ 420009 w 492125"/>
              <a:gd name="T7" fmla="*/ 230217 h 245745"/>
              <a:gd name="T8" fmla="*/ 370214 w 492125"/>
              <a:gd name="T9" fmla="*/ 239180 h 245745"/>
              <a:gd name="T10" fmla="*/ 311441 w 492125"/>
              <a:gd name="T11" fmla="*/ 244959 h 245745"/>
              <a:gd name="T12" fmla="*/ 246037 w 492125"/>
              <a:gd name="T13" fmla="*/ 247006 h 245745"/>
              <a:gd name="T14" fmla="*/ 180628 w 492125"/>
              <a:gd name="T15" fmla="*/ 244959 h 245745"/>
              <a:gd name="T16" fmla="*/ 121854 w 492125"/>
              <a:gd name="T17" fmla="*/ 239180 h 245745"/>
              <a:gd name="T18" fmla="*/ 72059 w 492125"/>
              <a:gd name="T19" fmla="*/ 230217 h 245745"/>
              <a:gd name="T20" fmla="*/ 33589 w 492125"/>
              <a:gd name="T21" fmla="*/ 218616 h 245745"/>
              <a:gd name="T22" fmla="*/ 0 w 492125"/>
              <a:gd name="T23" fmla="*/ 189691 h 245745"/>
              <a:gd name="T24" fmla="*/ 0 w 492125"/>
              <a:gd name="T25" fmla="*/ 0 h 24574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92125" h="245745">
                <a:moveTo>
                  <a:pt x="492074" y="0"/>
                </a:moveTo>
                <a:lnTo>
                  <a:pt x="492074" y="188468"/>
                </a:lnTo>
                <a:lnTo>
                  <a:pt x="483285" y="203604"/>
                </a:lnTo>
                <a:lnTo>
                  <a:pt x="420009" y="228733"/>
                </a:lnTo>
                <a:lnTo>
                  <a:pt x="370214" y="237638"/>
                </a:lnTo>
                <a:lnTo>
                  <a:pt x="311441" y="243380"/>
                </a:lnTo>
                <a:lnTo>
                  <a:pt x="246037" y="245414"/>
                </a:lnTo>
                <a:lnTo>
                  <a:pt x="180628" y="243380"/>
                </a:lnTo>
                <a:lnTo>
                  <a:pt x="121854" y="237638"/>
                </a:lnTo>
                <a:lnTo>
                  <a:pt x="72059" y="228733"/>
                </a:lnTo>
                <a:lnTo>
                  <a:pt x="33589" y="217207"/>
                </a:lnTo>
                <a:lnTo>
                  <a:pt x="0" y="188468"/>
                </a:lnTo>
                <a:lnTo>
                  <a:pt x="0" y="0"/>
                </a:lnTo>
              </a:path>
            </a:pathLst>
          </a:custGeom>
          <a:noFill/>
          <a:ln w="3175">
            <a:solidFill>
              <a:srgbClr val="959595"/>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5216" name="object 48">
            <a:extLst>
              <a:ext uri="{FF2B5EF4-FFF2-40B4-BE49-F238E27FC236}">
                <a16:creationId xmlns:a16="http://schemas.microsoft.com/office/drawing/2014/main" id="{F02B916C-F2D9-46FF-9645-C6F91FE30A92}"/>
              </a:ext>
            </a:extLst>
          </p:cNvPr>
          <p:cNvSpPr>
            <a:spLocks/>
          </p:cNvSpPr>
          <p:nvPr/>
        </p:nvSpPr>
        <p:spPr bwMode="auto">
          <a:xfrm>
            <a:off x="688975" y="1890713"/>
            <a:ext cx="376238" cy="274637"/>
          </a:xfrm>
          <a:custGeom>
            <a:avLst/>
            <a:gdLst>
              <a:gd name="T0" fmla="*/ 0 w 375919"/>
              <a:gd name="T1" fmla="*/ 275913 h 274319"/>
              <a:gd name="T2" fmla="*/ 377109 w 375919"/>
              <a:gd name="T3" fmla="*/ 275913 h 274319"/>
              <a:gd name="T4" fmla="*/ 377109 w 375919"/>
              <a:gd name="T5" fmla="*/ 0 h 274319"/>
              <a:gd name="T6" fmla="*/ 0 w 375919"/>
              <a:gd name="T7" fmla="*/ 0 h 274319"/>
              <a:gd name="T8" fmla="*/ 0 w 375919"/>
              <a:gd name="T9" fmla="*/ 275913 h 2743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919" h="274319">
                <a:moveTo>
                  <a:pt x="0" y="274320"/>
                </a:moveTo>
                <a:lnTo>
                  <a:pt x="375513" y="274320"/>
                </a:lnTo>
                <a:lnTo>
                  <a:pt x="375513" y="0"/>
                </a:lnTo>
                <a:lnTo>
                  <a:pt x="0" y="0"/>
                </a:lnTo>
                <a:lnTo>
                  <a:pt x="0" y="274320"/>
                </a:lnTo>
                <a:close/>
              </a:path>
            </a:pathLst>
          </a:custGeom>
          <a:solidFill>
            <a:srgbClr val="58585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5217" name="object 49">
            <a:extLst>
              <a:ext uri="{FF2B5EF4-FFF2-40B4-BE49-F238E27FC236}">
                <a16:creationId xmlns:a16="http://schemas.microsoft.com/office/drawing/2014/main" id="{79A67477-1BEA-417B-AA4B-DFEF63BD29D2}"/>
              </a:ext>
            </a:extLst>
          </p:cNvPr>
          <p:cNvSpPr>
            <a:spLocks/>
          </p:cNvSpPr>
          <p:nvPr/>
        </p:nvSpPr>
        <p:spPr bwMode="auto">
          <a:xfrm>
            <a:off x="688975" y="1890713"/>
            <a:ext cx="376238" cy="274637"/>
          </a:xfrm>
          <a:custGeom>
            <a:avLst/>
            <a:gdLst>
              <a:gd name="T0" fmla="*/ 0 w 375919"/>
              <a:gd name="T1" fmla="*/ 275913 h 274319"/>
              <a:gd name="T2" fmla="*/ 377109 w 375919"/>
              <a:gd name="T3" fmla="*/ 275913 h 274319"/>
              <a:gd name="T4" fmla="*/ 377109 w 375919"/>
              <a:gd name="T5" fmla="*/ 0 h 274319"/>
              <a:gd name="T6" fmla="*/ 0 w 375919"/>
              <a:gd name="T7" fmla="*/ 0 h 274319"/>
              <a:gd name="T8" fmla="*/ 0 w 375919"/>
              <a:gd name="T9" fmla="*/ 275913 h 2743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919" h="274319">
                <a:moveTo>
                  <a:pt x="0" y="274320"/>
                </a:moveTo>
                <a:lnTo>
                  <a:pt x="375513" y="274320"/>
                </a:lnTo>
                <a:lnTo>
                  <a:pt x="375513" y="0"/>
                </a:lnTo>
                <a:lnTo>
                  <a:pt x="0" y="0"/>
                </a:lnTo>
                <a:lnTo>
                  <a:pt x="0" y="274320"/>
                </a:lnTo>
                <a:close/>
              </a:path>
            </a:pathLst>
          </a:custGeom>
          <a:noFill/>
          <a:ln w="3175">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5218" name="object 50">
            <a:extLst>
              <a:ext uri="{FF2B5EF4-FFF2-40B4-BE49-F238E27FC236}">
                <a16:creationId xmlns:a16="http://schemas.microsoft.com/office/drawing/2014/main" id="{BBA91AA6-F3EA-46B0-A169-17EBAF7C8E08}"/>
              </a:ext>
            </a:extLst>
          </p:cNvPr>
          <p:cNvSpPr>
            <a:spLocks/>
          </p:cNvSpPr>
          <p:nvPr/>
        </p:nvSpPr>
        <p:spPr bwMode="auto">
          <a:xfrm>
            <a:off x="1347788" y="1890713"/>
            <a:ext cx="376237" cy="274637"/>
          </a:xfrm>
          <a:custGeom>
            <a:avLst/>
            <a:gdLst>
              <a:gd name="T0" fmla="*/ 0 w 375919"/>
              <a:gd name="T1" fmla="*/ 275913 h 274319"/>
              <a:gd name="T2" fmla="*/ 377104 w 375919"/>
              <a:gd name="T3" fmla="*/ 275913 h 274319"/>
              <a:gd name="T4" fmla="*/ 377104 w 375919"/>
              <a:gd name="T5" fmla="*/ 0 h 274319"/>
              <a:gd name="T6" fmla="*/ 0 w 375919"/>
              <a:gd name="T7" fmla="*/ 0 h 274319"/>
              <a:gd name="T8" fmla="*/ 0 w 375919"/>
              <a:gd name="T9" fmla="*/ 275913 h 2743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919" h="274319">
                <a:moveTo>
                  <a:pt x="0" y="274320"/>
                </a:moveTo>
                <a:lnTo>
                  <a:pt x="375513" y="274320"/>
                </a:lnTo>
                <a:lnTo>
                  <a:pt x="375513" y="0"/>
                </a:lnTo>
                <a:lnTo>
                  <a:pt x="0" y="0"/>
                </a:lnTo>
                <a:lnTo>
                  <a:pt x="0" y="274320"/>
                </a:lnTo>
                <a:close/>
              </a:path>
            </a:pathLst>
          </a:custGeom>
          <a:solidFill>
            <a:srgbClr val="58585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5219" name="object 51">
            <a:extLst>
              <a:ext uri="{FF2B5EF4-FFF2-40B4-BE49-F238E27FC236}">
                <a16:creationId xmlns:a16="http://schemas.microsoft.com/office/drawing/2014/main" id="{A7CADF07-7757-454B-8747-79F7A8895C62}"/>
              </a:ext>
            </a:extLst>
          </p:cNvPr>
          <p:cNvSpPr>
            <a:spLocks/>
          </p:cNvSpPr>
          <p:nvPr/>
        </p:nvSpPr>
        <p:spPr bwMode="auto">
          <a:xfrm>
            <a:off x="1347788" y="1890713"/>
            <a:ext cx="376237" cy="274637"/>
          </a:xfrm>
          <a:custGeom>
            <a:avLst/>
            <a:gdLst>
              <a:gd name="T0" fmla="*/ 0 w 375919"/>
              <a:gd name="T1" fmla="*/ 275913 h 274319"/>
              <a:gd name="T2" fmla="*/ 377104 w 375919"/>
              <a:gd name="T3" fmla="*/ 275913 h 274319"/>
              <a:gd name="T4" fmla="*/ 377104 w 375919"/>
              <a:gd name="T5" fmla="*/ 0 h 274319"/>
              <a:gd name="T6" fmla="*/ 0 w 375919"/>
              <a:gd name="T7" fmla="*/ 0 h 274319"/>
              <a:gd name="T8" fmla="*/ 0 w 375919"/>
              <a:gd name="T9" fmla="*/ 275913 h 2743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919" h="274319">
                <a:moveTo>
                  <a:pt x="0" y="274320"/>
                </a:moveTo>
                <a:lnTo>
                  <a:pt x="375513" y="274320"/>
                </a:lnTo>
                <a:lnTo>
                  <a:pt x="375513" y="0"/>
                </a:lnTo>
                <a:lnTo>
                  <a:pt x="0" y="0"/>
                </a:lnTo>
                <a:lnTo>
                  <a:pt x="0" y="274320"/>
                </a:lnTo>
                <a:close/>
              </a:path>
            </a:pathLst>
          </a:custGeom>
          <a:noFill/>
          <a:ln w="3175">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5220" name="object 52">
            <a:extLst>
              <a:ext uri="{FF2B5EF4-FFF2-40B4-BE49-F238E27FC236}">
                <a16:creationId xmlns:a16="http://schemas.microsoft.com/office/drawing/2014/main" id="{3A53E646-4D6C-4B4A-AE61-8E7D9E040CEA}"/>
              </a:ext>
            </a:extLst>
          </p:cNvPr>
          <p:cNvSpPr>
            <a:spLocks/>
          </p:cNvSpPr>
          <p:nvPr/>
        </p:nvSpPr>
        <p:spPr bwMode="auto">
          <a:xfrm>
            <a:off x="2005013" y="1890713"/>
            <a:ext cx="376237" cy="274637"/>
          </a:xfrm>
          <a:custGeom>
            <a:avLst/>
            <a:gdLst>
              <a:gd name="T0" fmla="*/ 0 w 375919"/>
              <a:gd name="T1" fmla="*/ 275913 h 274319"/>
              <a:gd name="T2" fmla="*/ 377104 w 375919"/>
              <a:gd name="T3" fmla="*/ 275913 h 274319"/>
              <a:gd name="T4" fmla="*/ 377104 w 375919"/>
              <a:gd name="T5" fmla="*/ 0 h 274319"/>
              <a:gd name="T6" fmla="*/ 0 w 375919"/>
              <a:gd name="T7" fmla="*/ 0 h 274319"/>
              <a:gd name="T8" fmla="*/ 0 w 375919"/>
              <a:gd name="T9" fmla="*/ 275913 h 2743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919" h="274319">
                <a:moveTo>
                  <a:pt x="0" y="274320"/>
                </a:moveTo>
                <a:lnTo>
                  <a:pt x="375513" y="274320"/>
                </a:lnTo>
                <a:lnTo>
                  <a:pt x="375513" y="0"/>
                </a:lnTo>
                <a:lnTo>
                  <a:pt x="0" y="0"/>
                </a:lnTo>
                <a:lnTo>
                  <a:pt x="0" y="274320"/>
                </a:lnTo>
                <a:close/>
              </a:path>
            </a:pathLst>
          </a:custGeom>
          <a:solidFill>
            <a:srgbClr val="58585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5221" name="object 53">
            <a:extLst>
              <a:ext uri="{FF2B5EF4-FFF2-40B4-BE49-F238E27FC236}">
                <a16:creationId xmlns:a16="http://schemas.microsoft.com/office/drawing/2014/main" id="{3DCE586E-6856-41A9-8A25-88DB46D1F93B}"/>
              </a:ext>
            </a:extLst>
          </p:cNvPr>
          <p:cNvSpPr>
            <a:spLocks/>
          </p:cNvSpPr>
          <p:nvPr/>
        </p:nvSpPr>
        <p:spPr bwMode="auto">
          <a:xfrm>
            <a:off x="2005013" y="1890713"/>
            <a:ext cx="376237" cy="274637"/>
          </a:xfrm>
          <a:custGeom>
            <a:avLst/>
            <a:gdLst>
              <a:gd name="T0" fmla="*/ 0 w 375919"/>
              <a:gd name="T1" fmla="*/ 275913 h 274319"/>
              <a:gd name="T2" fmla="*/ 377104 w 375919"/>
              <a:gd name="T3" fmla="*/ 275913 h 274319"/>
              <a:gd name="T4" fmla="*/ 377104 w 375919"/>
              <a:gd name="T5" fmla="*/ 0 h 274319"/>
              <a:gd name="T6" fmla="*/ 0 w 375919"/>
              <a:gd name="T7" fmla="*/ 0 h 274319"/>
              <a:gd name="T8" fmla="*/ 0 w 375919"/>
              <a:gd name="T9" fmla="*/ 275913 h 2743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919" h="274319">
                <a:moveTo>
                  <a:pt x="0" y="274320"/>
                </a:moveTo>
                <a:lnTo>
                  <a:pt x="375513" y="274320"/>
                </a:lnTo>
                <a:lnTo>
                  <a:pt x="375513" y="0"/>
                </a:lnTo>
                <a:lnTo>
                  <a:pt x="0" y="0"/>
                </a:lnTo>
                <a:lnTo>
                  <a:pt x="0" y="274320"/>
                </a:lnTo>
                <a:close/>
              </a:path>
            </a:pathLst>
          </a:custGeom>
          <a:noFill/>
          <a:ln w="3175">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5222" name="object 54">
            <a:extLst>
              <a:ext uri="{FF2B5EF4-FFF2-40B4-BE49-F238E27FC236}">
                <a16:creationId xmlns:a16="http://schemas.microsoft.com/office/drawing/2014/main" id="{F40A65B2-E848-44B0-AD3B-22B953FB5CCD}"/>
              </a:ext>
            </a:extLst>
          </p:cNvPr>
          <p:cNvSpPr>
            <a:spLocks/>
          </p:cNvSpPr>
          <p:nvPr/>
        </p:nvSpPr>
        <p:spPr bwMode="auto">
          <a:xfrm>
            <a:off x="2663825" y="1890713"/>
            <a:ext cx="376238" cy="274637"/>
          </a:xfrm>
          <a:custGeom>
            <a:avLst/>
            <a:gdLst>
              <a:gd name="T0" fmla="*/ 0 w 375919"/>
              <a:gd name="T1" fmla="*/ 275913 h 274319"/>
              <a:gd name="T2" fmla="*/ 377109 w 375919"/>
              <a:gd name="T3" fmla="*/ 275913 h 274319"/>
              <a:gd name="T4" fmla="*/ 377109 w 375919"/>
              <a:gd name="T5" fmla="*/ 0 h 274319"/>
              <a:gd name="T6" fmla="*/ 0 w 375919"/>
              <a:gd name="T7" fmla="*/ 0 h 274319"/>
              <a:gd name="T8" fmla="*/ 0 w 375919"/>
              <a:gd name="T9" fmla="*/ 275913 h 2743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919" h="274319">
                <a:moveTo>
                  <a:pt x="0" y="274320"/>
                </a:moveTo>
                <a:lnTo>
                  <a:pt x="375513" y="274320"/>
                </a:lnTo>
                <a:lnTo>
                  <a:pt x="375513" y="0"/>
                </a:lnTo>
                <a:lnTo>
                  <a:pt x="0" y="0"/>
                </a:lnTo>
                <a:lnTo>
                  <a:pt x="0" y="274320"/>
                </a:lnTo>
                <a:close/>
              </a:path>
            </a:pathLst>
          </a:custGeom>
          <a:solidFill>
            <a:srgbClr val="58585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5223" name="object 55">
            <a:extLst>
              <a:ext uri="{FF2B5EF4-FFF2-40B4-BE49-F238E27FC236}">
                <a16:creationId xmlns:a16="http://schemas.microsoft.com/office/drawing/2014/main" id="{463F38F9-872B-4958-9AB8-84589269749C}"/>
              </a:ext>
            </a:extLst>
          </p:cNvPr>
          <p:cNvSpPr>
            <a:spLocks/>
          </p:cNvSpPr>
          <p:nvPr/>
        </p:nvSpPr>
        <p:spPr bwMode="auto">
          <a:xfrm>
            <a:off x="2663825" y="1890713"/>
            <a:ext cx="376238" cy="274637"/>
          </a:xfrm>
          <a:custGeom>
            <a:avLst/>
            <a:gdLst>
              <a:gd name="T0" fmla="*/ 0 w 375919"/>
              <a:gd name="T1" fmla="*/ 275913 h 274319"/>
              <a:gd name="T2" fmla="*/ 377109 w 375919"/>
              <a:gd name="T3" fmla="*/ 275913 h 274319"/>
              <a:gd name="T4" fmla="*/ 377109 w 375919"/>
              <a:gd name="T5" fmla="*/ 0 h 274319"/>
              <a:gd name="T6" fmla="*/ 0 w 375919"/>
              <a:gd name="T7" fmla="*/ 0 h 274319"/>
              <a:gd name="T8" fmla="*/ 0 w 375919"/>
              <a:gd name="T9" fmla="*/ 275913 h 2743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919" h="274319">
                <a:moveTo>
                  <a:pt x="0" y="274320"/>
                </a:moveTo>
                <a:lnTo>
                  <a:pt x="375513" y="274320"/>
                </a:lnTo>
                <a:lnTo>
                  <a:pt x="375513" y="0"/>
                </a:lnTo>
                <a:lnTo>
                  <a:pt x="0" y="0"/>
                </a:lnTo>
                <a:lnTo>
                  <a:pt x="0" y="274320"/>
                </a:lnTo>
                <a:close/>
              </a:path>
            </a:pathLst>
          </a:custGeom>
          <a:noFill/>
          <a:ln w="3175">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5224" name="object 56">
            <a:extLst>
              <a:ext uri="{FF2B5EF4-FFF2-40B4-BE49-F238E27FC236}">
                <a16:creationId xmlns:a16="http://schemas.microsoft.com/office/drawing/2014/main" id="{DF1EFAA7-082B-497D-8274-9E956DC6CD87}"/>
              </a:ext>
            </a:extLst>
          </p:cNvPr>
          <p:cNvSpPr>
            <a:spLocks/>
          </p:cNvSpPr>
          <p:nvPr/>
        </p:nvSpPr>
        <p:spPr bwMode="auto">
          <a:xfrm>
            <a:off x="3321050" y="1890713"/>
            <a:ext cx="376238" cy="274637"/>
          </a:xfrm>
          <a:custGeom>
            <a:avLst/>
            <a:gdLst>
              <a:gd name="T0" fmla="*/ 0 w 375920"/>
              <a:gd name="T1" fmla="*/ 275913 h 274319"/>
              <a:gd name="T2" fmla="*/ 377104 w 375920"/>
              <a:gd name="T3" fmla="*/ 275913 h 274319"/>
              <a:gd name="T4" fmla="*/ 377104 w 375920"/>
              <a:gd name="T5" fmla="*/ 0 h 274319"/>
              <a:gd name="T6" fmla="*/ 0 w 375920"/>
              <a:gd name="T7" fmla="*/ 0 h 274319"/>
              <a:gd name="T8" fmla="*/ 0 w 375920"/>
              <a:gd name="T9" fmla="*/ 275913 h 2743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920" h="274319">
                <a:moveTo>
                  <a:pt x="0" y="274320"/>
                </a:moveTo>
                <a:lnTo>
                  <a:pt x="375513" y="274320"/>
                </a:lnTo>
                <a:lnTo>
                  <a:pt x="375513" y="0"/>
                </a:lnTo>
                <a:lnTo>
                  <a:pt x="0" y="0"/>
                </a:lnTo>
                <a:lnTo>
                  <a:pt x="0" y="274320"/>
                </a:lnTo>
                <a:close/>
              </a:path>
            </a:pathLst>
          </a:custGeom>
          <a:solidFill>
            <a:srgbClr val="58585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5225" name="object 57">
            <a:extLst>
              <a:ext uri="{FF2B5EF4-FFF2-40B4-BE49-F238E27FC236}">
                <a16:creationId xmlns:a16="http://schemas.microsoft.com/office/drawing/2014/main" id="{1C1C9248-2E02-4834-A0DB-FE1949A3B093}"/>
              </a:ext>
            </a:extLst>
          </p:cNvPr>
          <p:cNvSpPr>
            <a:spLocks/>
          </p:cNvSpPr>
          <p:nvPr/>
        </p:nvSpPr>
        <p:spPr bwMode="auto">
          <a:xfrm>
            <a:off x="3321050" y="1890713"/>
            <a:ext cx="376238" cy="274637"/>
          </a:xfrm>
          <a:custGeom>
            <a:avLst/>
            <a:gdLst>
              <a:gd name="T0" fmla="*/ 0 w 375920"/>
              <a:gd name="T1" fmla="*/ 275913 h 274319"/>
              <a:gd name="T2" fmla="*/ 377104 w 375920"/>
              <a:gd name="T3" fmla="*/ 275913 h 274319"/>
              <a:gd name="T4" fmla="*/ 377104 w 375920"/>
              <a:gd name="T5" fmla="*/ 0 h 274319"/>
              <a:gd name="T6" fmla="*/ 0 w 375920"/>
              <a:gd name="T7" fmla="*/ 0 h 274319"/>
              <a:gd name="T8" fmla="*/ 0 w 375920"/>
              <a:gd name="T9" fmla="*/ 275913 h 2743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920" h="274319">
                <a:moveTo>
                  <a:pt x="0" y="274320"/>
                </a:moveTo>
                <a:lnTo>
                  <a:pt x="375513" y="274320"/>
                </a:lnTo>
                <a:lnTo>
                  <a:pt x="375513" y="0"/>
                </a:lnTo>
                <a:lnTo>
                  <a:pt x="0" y="0"/>
                </a:lnTo>
                <a:lnTo>
                  <a:pt x="0" y="274320"/>
                </a:lnTo>
                <a:close/>
              </a:path>
            </a:pathLst>
          </a:custGeom>
          <a:noFill/>
          <a:ln w="3175">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58" name="object 58">
            <a:extLst>
              <a:ext uri="{FF2B5EF4-FFF2-40B4-BE49-F238E27FC236}">
                <a16:creationId xmlns:a16="http://schemas.microsoft.com/office/drawing/2014/main" id="{D64998FE-DAC3-4185-9D6B-A927630A9664}"/>
              </a:ext>
            </a:extLst>
          </p:cNvPr>
          <p:cNvSpPr txBox="1"/>
          <p:nvPr/>
        </p:nvSpPr>
        <p:spPr>
          <a:xfrm>
            <a:off x="8674100" y="1371600"/>
            <a:ext cx="2516188" cy="269875"/>
          </a:xfrm>
          <a:prstGeom prst="rect">
            <a:avLst/>
          </a:prstGeom>
        </p:spPr>
        <p:txBody>
          <a:bodyPr lIns="0" tIns="12065" rIns="0" bIns="0">
            <a:spAutoFit/>
          </a:bodyPr>
          <a:lstStyle/>
          <a:p>
            <a:pPr marL="12700">
              <a:spcBef>
                <a:spcPts val="95"/>
              </a:spcBef>
              <a:defRPr/>
            </a:pPr>
            <a:r>
              <a:rPr sz="1600" b="1" spc="-10" dirty="0">
                <a:solidFill>
                  <a:srgbClr val="2D2D2D"/>
                </a:solidFill>
                <a:latin typeface="Arial"/>
                <a:cs typeface="Arial"/>
              </a:rPr>
              <a:t>Microservice</a:t>
            </a:r>
            <a:r>
              <a:rPr sz="1600" b="1" spc="65" dirty="0">
                <a:solidFill>
                  <a:srgbClr val="2D2D2D"/>
                </a:solidFill>
                <a:latin typeface="Arial"/>
                <a:cs typeface="Arial"/>
              </a:rPr>
              <a:t> </a:t>
            </a:r>
            <a:r>
              <a:rPr sz="1600" b="1" spc="-10" dirty="0">
                <a:solidFill>
                  <a:srgbClr val="2D2D2D"/>
                </a:solidFill>
                <a:latin typeface="Arial"/>
                <a:cs typeface="Arial"/>
              </a:rPr>
              <a:t>建筑</a:t>
            </a:r>
            <a:endParaRPr sz="1600">
              <a:latin typeface="Arial"/>
              <a:cs typeface="Arial"/>
            </a:endParaRPr>
          </a:p>
        </p:txBody>
      </p:sp>
      <p:sp>
        <p:nvSpPr>
          <p:cNvPr id="135227" name="object 59">
            <a:extLst>
              <a:ext uri="{FF2B5EF4-FFF2-40B4-BE49-F238E27FC236}">
                <a16:creationId xmlns:a16="http://schemas.microsoft.com/office/drawing/2014/main" id="{93F9C202-AEB3-43E0-BE24-0FE9E9544620}"/>
              </a:ext>
            </a:extLst>
          </p:cNvPr>
          <p:cNvSpPr>
            <a:spLocks/>
          </p:cNvSpPr>
          <p:nvPr/>
        </p:nvSpPr>
        <p:spPr bwMode="auto">
          <a:xfrm>
            <a:off x="8135938" y="3979863"/>
            <a:ext cx="3657600" cy="1428750"/>
          </a:xfrm>
          <a:custGeom>
            <a:avLst/>
            <a:gdLst>
              <a:gd name="T0" fmla="*/ 0 w 3657600"/>
              <a:gd name="T1" fmla="*/ 1428623 h 1428750"/>
              <a:gd name="T2" fmla="*/ 3657600 w 3657600"/>
              <a:gd name="T3" fmla="*/ 1428623 h 1428750"/>
              <a:gd name="T4" fmla="*/ 3657600 w 3657600"/>
              <a:gd name="T5" fmla="*/ 0 h 1428750"/>
              <a:gd name="T6" fmla="*/ 0 w 3657600"/>
              <a:gd name="T7" fmla="*/ 0 h 1428750"/>
              <a:gd name="T8" fmla="*/ 0 w 3657600"/>
              <a:gd name="T9" fmla="*/ 1428623 h 14287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57600" h="1428750">
                <a:moveTo>
                  <a:pt x="0" y="1428623"/>
                </a:moveTo>
                <a:lnTo>
                  <a:pt x="3657600" y="1428623"/>
                </a:lnTo>
                <a:lnTo>
                  <a:pt x="3657600" y="0"/>
                </a:lnTo>
                <a:lnTo>
                  <a:pt x="0" y="0"/>
                </a:lnTo>
                <a:lnTo>
                  <a:pt x="0" y="1428623"/>
                </a:lnTo>
                <a:close/>
              </a:path>
            </a:pathLst>
          </a:custGeom>
          <a:noFill/>
          <a:ln w="9525">
            <a:solidFill>
              <a:srgbClr val="7E7E7E"/>
            </a:solidFill>
            <a:prstDash val="sysDash"/>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60" name="object 60">
            <a:extLst>
              <a:ext uri="{FF2B5EF4-FFF2-40B4-BE49-F238E27FC236}">
                <a16:creationId xmlns:a16="http://schemas.microsoft.com/office/drawing/2014/main" id="{1DB3F771-78A7-4CB2-8296-C3D5B1EC91FF}"/>
              </a:ext>
            </a:extLst>
          </p:cNvPr>
          <p:cNvSpPr txBox="1"/>
          <p:nvPr/>
        </p:nvSpPr>
        <p:spPr>
          <a:xfrm>
            <a:off x="9471025" y="5164138"/>
            <a:ext cx="990600" cy="207962"/>
          </a:xfrm>
          <a:prstGeom prst="rect">
            <a:avLst/>
          </a:prstGeom>
        </p:spPr>
        <p:txBody>
          <a:bodyPr lIns="0" tIns="12700" rIns="0" bIns="0">
            <a:spAutoFit/>
          </a:bodyPr>
          <a:lstStyle/>
          <a:p>
            <a:pPr marL="12700">
              <a:spcBef>
                <a:spcPts val="100"/>
              </a:spcBef>
              <a:defRPr/>
            </a:pPr>
            <a:r>
              <a:rPr sz="1200" dirty="0">
                <a:latin typeface="Arial"/>
                <a:cs typeface="Arial"/>
              </a:rPr>
              <a:t>任何</a:t>
            </a:r>
            <a:r>
              <a:rPr sz="1200" spc="-65" dirty="0">
                <a:latin typeface="Arial"/>
                <a:cs typeface="Arial"/>
              </a:rPr>
              <a:t> </a:t>
            </a:r>
            <a:r>
              <a:rPr sz="1200" spc="-5" dirty="0">
                <a:latin typeface="Arial"/>
                <a:cs typeface="Arial"/>
              </a:rPr>
              <a:t>硬件</a:t>
            </a:r>
            <a:endParaRPr sz="1200">
              <a:latin typeface="Arial"/>
              <a:cs typeface="Arial"/>
            </a:endParaRPr>
          </a:p>
        </p:txBody>
      </p:sp>
      <p:sp>
        <p:nvSpPr>
          <p:cNvPr id="61" name="object 61">
            <a:extLst>
              <a:ext uri="{FF2B5EF4-FFF2-40B4-BE49-F238E27FC236}">
                <a16:creationId xmlns:a16="http://schemas.microsoft.com/office/drawing/2014/main" id="{BF64562A-0743-4572-B1C9-3F6067CE483E}"/>
              </a:ext>
            </a:extLst>
          </p:cNvPr>
          <p:cNvSpPr txBox="1"/>
          <p:nvPr/>
        </p:nvSpPr>
        <p:spPr>
          <a:xfrm>
            <a:off x="8228013" y="4822825"/>
            <a:ext cx="3475037" cy="311150"/>
          </a:xfrm>
          <a:prstGeom prst="rect">
            <a:avLst/>
          </a:prstGeom>
          <a:solidFill>
            <a:srgbClr val="D9D9D9"/>
          </a:solidFill>
          <a:ln w="9525">
            <a:solidFill>
              <a:srgbClr val="A6A6A6"/>
            </a:solidFill>
          </a:ln>
        </p:spPr>
        <p:txBody>
          <a:bodyPr lIns="0" tIns="60960" rIns="0" bIns="0">
            <a:spAutoFit/>
          </a:bodyPr>
          <a:lstStyle/>
          <a:p>
            <a:pPr marL="1023619">
              <a:spcBef>
                <a:spcPts val="480"/>
              </a:spcBef>
              <a:defRPr/>
            </a:pPr>
            <a:r>
              <a:rPr sz="1200" spc="-5" dirty="0">
                <a:latin typeface="Arial"/>
                <a:cs typeface="Arial"/>
              </a:rPr>
              <a:t>硬件</a:t>
            </a:r>
            <a:r>
              <a:rPr sz="1200" spc="-30" dirty="0">
                <a:latin typeface="Arial"/>
                <a:cs typeface="Arial"/>
              </a:rPr>
              <a:t> </a:t>
            </a:r>
            <a:r>
              <a:rPr sz="1200" spc="-5" dirty="0">
                <a:latin typeface="Arial"/>
                <a:cs typeface="Arial"/>
              </a:rPr>
              <a:t>资源</a:t>
            </a:r>
            <a:endParaRPr sz="1200">
              <a:latin typeface="Arial"/>
              <a:cs typeface="Arial"/>
            </a:endParaRPr>
          </a:p>
        </p:txBody>
      </p:sp>
      <p:sp>
        <p:nvSpPr>
          <p:cNvPr id="62" name="object 62">
            <a:extLst>
              <a:ext uri="{FF2B5EF4-FFF2-40B4-BE49-F238E27FC236}">
                <a16:creationId xmlns:a16="http://schemas.microsoft.com/office/drawing/2014/main" id="{010AFA57-5875-45CB-A546-61CA29087B85}"/>
              </a:ext>
            </a:extLst>
          </p:cNvPr>
          <p:cNvSpPr txBox="1"/>
          <p:nvPr/>
        </p:nvSpPr>
        <p:spPr>
          <a:xfrm>
            <a:off x="8228013" y="4427538"/>
            <a:ext cx="3475037" cy="312737"/>
          </a:xfrm>
          <a:prstGeom prst="rect">
            <a:avLst/>
          </a:prstGeom>
          <a:solidFill>
            <a:srgbClr val="DDD9C3"/>
          </a:solidFill>
          <a:ln w="9525">
            <a:solidFill>
              <a:srgbClr val="938953"/>
            </a:solidFill>
          </a:ln>
        </p:spPr>
        <p:txBody>
          <a:bodyPr lIns="0" tIns="60960" rIns="0" bIns="0">
            <a:spAutoFit/>
          </a:bodyPr>
          <a:lstStyle/>
          <a:p>
            <a:pPr marL="1905" algn="ctr">
              <a:spcBef>
                <a:spcPts val="480"/>
              </a:spcBef>
              <a:defRPr/>
            </a:pPr>
            <a:r>
              <a:rPr sz="1200" spc="-5" dirty="0">
                <a:solidFill>
                  <a:srgbClr val="49452A"/>
                </a:solidFill>
                <a:latin typeface="Arial"/>
                <a:cs typeface="Arial"/>
              </a:rPr>
              <a:t>主机</a:t>
            </a:r>
            <a:r>
              <a:rPr sz="1200" spc="-15" dirty="0">
                <a:solidFill>
                  <a:srgbClr val="49452A"/>
                </a:solidFill>
                <a:latin typeface="Arial"/>
                <a:cs typeface="Arial"/>
              </a:rPr>
              <a:t> </a:t>
            </a:r>
            <a:r>
              <a:rPr sz="1200" dirty="0">
                <a:solidFill>
                  <a:srgbClr val="49452A"/>
                </a:solidFill>
                <a:latin typeface="Arial"/>
                <a:cs typeface="Arial"/>
              </a:rPr>
              <a:t>操作系统</a:t>
            </a:r>
            <a:endParaRPr sz="1200">
              <a:latin typeface="Arial"/>
              <a:cs typeface="Arial"/>
            </a:endParaRPr>
          </a:p>
        </p:txBody>
      </p:sp>
      <p:sp>
        <p:nvSpPr>
          <p:cNvPr id="135231" name="object 63">
            <a:extLst>
              <a:ext uri="{FF2B5EF4-FFF2-40B4-BE49-F238E27FC236}">
                <a16:creationId xmlns:a16="http://schemas.microsoft.com/office/drawing/2014/main" id="{80579F19-5B38-4E14-8682-C7AC952B8EBA}"/>
              </a:ext>
            </a:extLst>
          </p:cNvPr>
          <p:cNvSpPr>
            <a:spLocks/>
          </p:cNvSpPr>
          <p:nvPr/>
        </p:nvSpPr>
        <p:spPr bwMode="auto">
          <a:xfrm>
            <a:off x="8366125" y="1779588"/>
            <a:ext cx="354013" cy="365125"/>
          </a:xfrm>
          <a:custGeom>
            <a:avLst/>
            <a:gdLst>
              <a:gd name="T0" fmla="*/ 177451 w 353695"/>
              <a:gd name="T1" fmla="*/ 0 h 365760"/>
              <a:gd name="T2" fmla="*/ 0 w 353695"/>
              <a:gd name="T3" fmla="*/ 87627 h 365760"/>
              <a:gd name="T4" fmla="*/ 0 w 353695"/>
              <a:gd name="T5" fmla="*/ 275094 h 365760"/>
              <a:gd name="T6" fmla="*/ 177451 w 353695"/>
              <a:gd name="T7" fmla="*/ 362594 h 365760"/>
              <a:gd name="T8" fmla="*/ 355033 w 353695"/>
              <a:gd name="T9" fmla="*/ 275094 h 365760"/>
              <a:gd name="T10" fmla="*/ 355033 w 353695"/>
              <a:gd name="T11" fmla="*/ 87627 h 365760"/>
              <a:gd name="T12" fmla="*/ 177451 w 353695"/>
              <a:gd name="T13" fmla="*/ 0 h 3657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3695" h="365760">
                <a:moveTo>
                  <a:pt x="176656" y="0"/>
                </a:moveTo>
                <a:lnTo>
                  <a:pt x="0" y="88391"/>
                </a:lnTo>
                <a:lnTo>
                  <a:pt x="0" y="277494"/>
                </a:lnTo>
                <a:lnTo>
                  <a:pt x="176656" y="365759"/>
                </a:lnTo>
                <a:lnTo>
                  <a:pt x="353441" y="277494"/>
                </a:lnTo>
                <a:lnTo>
                  <a:pt x="353441" y="88391"/>
                </a:lnTo>
                <a:lnTo>
                  <a:pt x="176656" y="0"/>
                </a:lnTo>
                <a:close/>
              </a:path>
            </a:pathLst>
          </a:custGeom>
          <a:solidFill>
            <a:srgbClr val="EC771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5232" name="object 64">
            <a:extLst>
              <a:ext uri="{FF2B5EF4-FFF2-40B4-BE49-F238E27FC236}">
                <a16:creationId xmlns:a16="http://schemas.microsoft.com/office/drawing/2014/main" id="{2CBA1681-50C8-4780-9E83-CF460316CF0A}"/>
              </a:ext>
            </a:extLst>
          </p:cNvPr>
          <p:cNvSpPr>
            <a:spLocks/>
          </p:cNvSpPr>
          <p:nvPr/>
        </p:nvSpPr>
        <p:spPr bwMode="auto">
          <a:xfrm>
            <a:off x="9066213" y="1876425"/>
            <a:ext cx="354012" cy="366713"/>
          </a:xfrm>
          <a:custGeom>
            <a:avLst/>
            <a:gdLst>
              <a:gd name="T0" fmla="*/ 177578 w 353695"/>
              <a:gd name="T1" fmla="*/ 0 h 365760"/>
              <a:gd name="T2" fmla="*/ 0 w 353695"/>
              <a:gd name="T3" fmla="*/ 89550 h 365760"/>
              <a:gd name="T4" fmla="*/ 0 w 353695"/>
              <a:gd name="T5" fmla="*/ 281000 h 365760"/>
              <a:gd name="T6" fmla="*/ 177578 w 353695"/>
              <a:gd name="T7" fmla="*/ 370549 h 365760"/>
              <a:gd name="T8" fmla="*/ 355028 w 353695"/>
              <a:gd name="T9" fmla="*/ 281000 h 365760"/>
              <a:gd name="T10" fmla="*/ 355028 w 353695"/>
              <a:gd name="T11" fmla="*/ 89550 h 365760"/>
              <a:gd name="T12" fmla="*/ 177578 w 353695"/>
              <a:gd name="T13" fmla="*/ 0 h 3657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3695" h="365760">
                <a:moveTo>
                  <a:pt x="176784" y="0"/>
                </a:moveTo>
                <a:lnTo>
                  <a:pt x="0" y="88392"/>
                </a:lnTo>
                <a:lnTo>
                  <a:pt x="0" y="277368"/>
                </a:lnTo>
                <a:lnTo>
                  <a:pt x="176784" y="365760"/>
                </a:lnTo>
                <a:lnTo>
                  <a:pt x="353441" y="277368"/>
                </a:lnTo>
                <a:lnTo>
                  <a:pt x="353441" y="88392"/>
                </a:lnTo>
                <a:lnTo>
                  <a:pt x="176784" y="0"/>
                </a:lnTo>
                <a:close/>
              </a:path>
            </a:pathLst>
          </a:custGeom>
          <a:solidFill>
            <a:srgbClr val="588E1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5233" name="object 65">
            <a:extLst>
              <a:ext uri="{FF2B5EF4-FFF2-40B4-BE49-F238E27FC236}">
                <a16:creationId xmlns:a16="http://schemas.microsoft.com/office/drawing/2014/main" id="{F62B1D25-D4E2-4F61-A161-4EFC5B2D7A8C}"/>
              </a:ext>
            </a:extLst>
          </p:cNvPr>
          <p:cNvSpPr>
            <a:spLocks/>
          </p:cNvSpPr>
          <p:nvPr/>
        </p:nvSpPr>
        <p:spPr bwMode="auto">
          <a:xfrm>
            <a:off x="9767888" y="1773238"/>
            <a:ext cx="352425" cy="366712"/>
          </a:xfrm>
          <a:custGeom>
            <a:avLst/>
            <a:gdLst>
              <a:gd name="T0" fmla="*/ 173507 w 353695"/>
              <a:gd name="T1" fmla="*/ 0 h 365760"/>
              <a:gd name="T2" fmla="*/ 0 w 353695"/>
              <a:gd name="T3" fmla="*/ 89547 h 365760"/>
              <a:gd name="T4" fmla="*/ 0 w 353695"/>
              <a:gd name="T5" fmla="*/ 280996 h 365760"/>
              <a:gd name="T6" fmla="*/ 173507 w 353695"/>
              <a:gd name="T7" fmla="*/ 370544 h 365760"/>
              <a:gd name="T8" fmla="*/ 347140 w 353695"/>
              <a:gd name="T9" fmla="*/ 280996 h 365760"/>
              <a:gd name="T10" fmla="*/ 347140 w 353695"/>
              <a:gd name="T11" fmla="*/ 89547 h 365760"/>
              <a:gd name="T12" fmla="*/ 173507 w 353695"/>
              <a:gd name="T13" fmla="*/ 0 h 3657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3695" h="365760">
                <a:moveTo>
                  <a:pt x="176656" y="0"/>
                </a:moveTo>
                <a:lnTo>
                  <a:pt x="0" y="88391"/>
                </a:lnTo>
                <a:lnTo>
                  <a:pt x="0" y="277367"/>
                </a:lnTo>
                <a:lnTo>
                  <a:pt x="176656" y="365760"/>
                </a:lnTo>
                <a:lnTo>
                  <a:pt x="353440" y="277367"/>
                </a:lnTo>
                <a:lnTo>
                  <a:pt x="353440" y="88391"/>
                </a:lnTo>
                <a:lnTo>
                  <a:pt x="176656"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5234" name="object 66">
            <a:extLst>
              <a:ext uri="{FF2B5EF4-FFF2-40B4-BE49-F238E27FC236}">
                <a16:creationId xmlns:a16="http://schemas.microsoft.com/office/drawing/2014/main" id="{C090A386-B637-463D-B73F-47B556EDBCF0}"/>
              </a:ext>
            </a:extLst>
          </p:cNvPr>
          <p:cNvSpPr>
            <a:spLocks/>
          </p:cNvSpPr>
          <p:nvPr/>
        </p:nvSpPr>
        <p:spPr bwMode="auto">
          <a:xfrm>
            <a:off x="10467975" y="1879600"/>
            <a:ext cx="354013" cy="365125"/>
          </a:xfrm>
          <a:custGeom>
            <a:avLst/>
            <a:gdLst>
              <a:gd name="T0" fmla="*/ 177579 w 353695"/>
              <a:gd name="T1" fmla="*/ 0 h 365760"/>
              <a:gd name="T2" fmla="*/ 0 w 353695"/>
              <a:gd name="T3" fmla="*/ 87627 h 365760"/>
              <a:gd name="T4" fmla="*/ 0 w 353695"/>
              <a:gd name="T5" fmla="*/ 274967 h 365760"/>
              <a:gd name="T6" fmla="*/ 177579 w 353695"/>
              <a:gd name="T7" fmla="*/ 362595 h 365760"/>
              <a:gd name="T8" fmla="*/ 355032 w 353695"/>
              <a:gd name="T9" fmla="*/ 274967 h 365760"/>
              <a:gd name="T10" fmla="*/ 355032 w 353695"/>
              <a:gd name="T11" fmla="*/ 87627 h 365760"/>
              <a:gd name="T12" fmla="*/ 177579 w 353695"/>
              <a:gd name="T13" fmla="*/ 0 h 3657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3695" h="365760">
                <a:moveTo>
                  <a:pt x="176783" y="0"/>
                </a:moveTo>
                <a:lnTo>
                  <a:pt x="0" y="88391"/>
                </a:lnTo>
                <a:lnTo>
                  <a:pt x="0" y="277367"/>
                </a:lnTo>
                <a:lnTo>
                  <a:pt x="176783" y="365760"/>
                </a:lnTo>
                <a:lnTo>
                  <a:pt x="353440" y="277367"/>
                </a:lnTo>
                <a:lnTo>
                  <a:pt x="353440" y="88391"/>
                </a:lnTo>
                <a:lnTo>
                  <a:pt x="176783" y="0"/>
                </a:lnTo>
                <a:close/>
              </a:path>
            </a:pathLst>
          </a:custGeom>
          <a:solidFill>
            <a:srgbClr val="FFFF3D"/>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5235" name="object 67">
            <a:extLst>
              <a:ext uri="{FF2B5EF4-FFF2-40B4-BE49-F238E27FC236}">
                <a16:creationId xmlns:a16="http://schemas.microsoft.com/office/drawing/2014/main" id="{49A6BA5F-CA17-4EC5-9B02-C978EC7F1353}"/>
              </a:ext>
            </a:extLst>
          </p:cNvPr>
          <p:cNvSpPr>
            <a:spLocks/>
          </p:cNvSpPr>
          <p:nvPr/>
        </p:nvSpPr>
        <p:spPr bwMode="auto">
          <a:xfrm>
            <a:off x="11168063" y="1773238"/>
            <a:ext cx="354012" cy="366712"/>
          </a:xfrm>
          <a:custGeom>
            <a:avLst/>
            <a:gdLst>
              <a:gd name="T0" fmla="*/ 177449 w 353695"/>
              <a:gd name="T1" fmla="*/ 0 h 365760"/>
              <a:gd name="T2" fmla="*/ 0 w 353695"/>
              <a:gd name="T3" fmla="*/ 89419 h 365760"/>
              <a:gd name="T4" fmla="*/ 0 w 353695"/>
              <a:gd name="T5" fmla="*/ 280996 h 365760"/>
              <a:gd name="T6" fmla="*/ 177449 w 353695"/>
              <a:gd name="T7" fmla="*/ 370544 h 365760"/>
              <a:gd name="T8" fmla="*/ 355028 w 353695"/>
              <a:gd name="T9" fmla="*/ 280996 h 365760"/>
              <a:gd name="T10" fmla="*/ 355028 w 353695"/>
              <a:gd name="T11" fmla="*/ 89419 h 365760"/>
              <a:gd name="T12" fmla="*/ 177449 w 353695"/>
              <a:gd name="T13" fmla="*/ 0 h 3657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3695" h="365760">
                <a:moveTo>
                  <a:pt x="176656" y="0"/>
                </a:moveTo>
                <a:lnTo>
                  <a:pt x="0" y="88264"/>
                </a:lnTo>
                <a:lnTo>
                  <a:pt x="0" y="277367"/>
                </a:lnTo>
                <a:lnTo>
                  <a:pt x="176656" y="365760"/>
                </a:lnTo>
                <a:lnTo>
                  <a:pt x="353441" y="277367"/>
                </a:lnTo>
                <a:lnTo>
                  <a:pt x="353441" y="88264"/>
                </a:lnTo>
                <a:lnTo>
                  <a:pt x="176656" y="0"/>
                </a:lnTo>
                <a:close/>
              </a:path>
            </a:pathLst>
          </a:custGeom>
          <a:solidFill>
            <a:srgbClr val="3366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graphicFrame>
        <p:nvGraphicFramePr>
          <p:cNvPr id="68" name="object 68">
            <a:extLst>
              <a:ext uri="{FF2B5EF4-FFF2-40B4-BE49-F238E27FC236}">
                <a16:creationId xmlns:a16="http://schemas.microsoft.com/office/drawing/2014/main" id="{CC91FD90-8E88-4A10-9E89-45B00DBD6A7C}"/>
              </a:ext>
            </a:extLst>
          </p:cNvPr>
          <p:cNvGraphicFramePr>
            <a:graphicFrameLocks noGrp="1"/>
          </p:cNvGraphicFramePr>
          <p:nvPr/>
        </p:nvGraphicFramePr>
        <p:xfrm>
          <a:off x="8131175" y="1649413"/>
          <a:ext cx="3592513" cy="2289175"/>
        </p:xfrm>
        <a:graphic>
          <a:graphicData uri="http://schemas.openxmlformats.org/drawingml/2006/table">
            <a:tbl>
              <a:tblPr/>
              <a:tblGrid>
                <a:gridCol w="92075">
                  <a:extLst>
                    <a:ext uri="{9D8B030D-6E8A-4147-A177-3AD203B41FA5}">
                      <a16:colId xmlns:a16="http://schemas.microsoft.com/office/drawing/2014/main" val="20000"/>
                    </a:ext>
                  </a:extLst>
                </a:gridCol>
                <a:gridCol w="587375">
                  <a:extLst>
                    <a:ext uri="{9D8B030D-6E8A-4147-A177-3AD203B41FA5}">
                      <a16:colId xmlns:a16="http://schemas.microsoft.com/office/drawing/2014/main" val="20001"/>
                    </a:ext>
                  </a:extLst>
                </a:gridCol>
                <a:gridCol w="134938">
                  <a:extLst>
                    <a:ext uri="{9D8B030D-6E8A-4147-A177-3AD203B41FA5}">
                      <a16:colId xmlns:a16="http://schemas.microsoft.com/office/drawing/2014/main" val="20002"/>
                    </a:ext>
                  </a:extLst>
                </a:gridCol>
                <a:gridCol w="587375">
                  <a:extLst>
                    <a:ext uri="{9D8B030D-6E8A-4147-A177-3AD203B41FA5}">
                      <a16:colId xmlns:a16="http://schemas.microsoft.com/office/drawing/2014/main" val="20003"/>
                    </a:ext>
                  </a:extLst>
                </a:gridCol>
                <a:gridCol w="114300">
                  <a:extLst>
                    <a:ext uri="{9D8B030D-6E8A-4147-A177-3AD203B41FA5}">
                      <a16:colId xmlns:a16="http://schemas.microsoft.com/office/drawing/2014/main" val="20004"/>
                    </a:ext>
                  </a:extLst>
                </a:gridCol>
                <a:gridCol w="587375">
                  <a:extLst>
                    <a:ext uri="{9D8B030D-6E8A-4147-A177-3AD203B41FA5}">
                      <a16:colId xmlns:a16="http://schemas.microsoft.com/office/drawing/2014/main" val="20005"/>
                    </a:ext>
                  </a:extLst>
                </a:gridCol>
                <a:gridCol w="112712">
                  <a:extLst>
                    <a:ext uri="{9D8B030D-6E8A-4147-A177-3AD203B41FA5}">
                      <a16:colId xmlns:a16="http://schemas.microsoft.com/office/drawing/2014/main" val="20006"/>
                    </a:ext>
                  </a:extLst>
                </a:gridCol>
                <a:gridCol w="587375">
                  <a:extLst>
                    <a:ext uri="{9D8B030D-6E8A-4147-A177-3AD203B41FA5}">
                      <a16:colId xmlns:a16="http://schemas.microsoft.com/office/drawing/2014/main" val="20007"/>
                    </a:ext>
                  </a:extLst>
                </a:gridCol>
                <a:gridCol w="114300">
                  <a:extLst>
                    <a:ext uri="{9D8B030D-6E8A-4147-A177-3AD203B41FA5}">
                      <a16:colId xmlns:a16="http://schemas.microsoft.com/office/drawing/2014/main" val="20008"/>
                    </a:ext>
                  </a:extLst>
                </a:gridCol>
                <a:gridCol w="587375">
                  <a:extLst>
                    <a:ext uri="{9D8B030D-6E8A-4147-A177-3AD203B41FA5}">
                      <a16:colId xmlns:a16="http://schemas.microsoft.com/office/drawing/2014/main" val="20009"/>
                    </a:ext>
                  </a:extLst>
                </a:gridCol>
                <a:gridCol w="87313">
                  <a:extLst>
                    <a:ext uri="{9D8B030D-6E8A-4147-A177-3AD203B41FA5}">
                      <a16:colId xmlns:a16="http://schemas.microsoft.com/office/drawing/2014/main" val="20010"/>
                    </a:ext>
                  </a:extLst>
                </a:gridCol>
              </a:tblGrid>
              <a:tr h="53982">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w="9525" cap="flat" cmpd="sng" algn="ctr">
                      <a:solidFill>
                        <a:srgbClr val="7E7E7E"/>
                      </a:solidFill>
                      <a:prstDash val="solid"/>
                      <a:round/>
                      <a:headEnd type="none" w="med" len="med"/>
                      <a:tailEnd type="none" w="med" len="med"/>
                    </a:lnL>
                    <a:lnR>
                      <a:noFill/>
                    </a:lnR>
                    <a:lnT w="9525" cap="flat" cmpd="sng" algn="ctr">
                      <a:solidFill>
                        <a:srgbClr val="7E7E7E"/>
                      </a:solidFill>
                      <a:prstDash val="solid"/>
                      <a:round/>
                      <a:headEnd type="none" w="med" len="med"/>
                      <a:tailEnd type="none" w="med" len="med"/>
                    </a:lnT>
                    <a:lnB>
                      <a:noFill/>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a:noFill/>
                    </a:lnL>
                    <a:lnR>
                      <a:noFill/>
                    </a:lnR>
                    <a:lnT w="9525" cap="flat" cmpd="sng" algn="ctr">
                      <a:solidFill>
                        <a:srgbClr val="7E7E7E"/>
                      </a:solidFill>
                      <a:prstDash val="solid"/>
                      <a:round/>
                      <a:headEnd type="none" w="med" len="med"/>
                      <a:tailEnd type="none" w="med" len="med"/>
                    </a:lnT>
                    <a:lnB w="9525" cap="flat" cmpd="sng" algn="ctr">
                      <a:solidFill>
                        <a:srgbClr val="4F81BC"/>
                      </a:solidFill>
                      <a:prstDash val="solid"/>
                      <a:round/>
                      <a:headEnd type="none" w="med" len="med"/>
                      <a:tailEnd type="none" w="med" len="med"/>
                    </a:lnB>
                    <a:lnTlToBr>
                      <a:noFill/>
                    </a:lnTlToBr>
                    <a:lnBlToTr>
                      <a:noFill/>
                    </a:lnBlToTr>
                    <a:solidFill>
                      <a:srgbClr val="AAB9D6"/>
                    </a:solidFill>
                  </a:tcPr>
                </a:tc>
                <a:tc rowSpan="2">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1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a:noFill/>
                    </a:lnL>
                    <a:lnR w="9525" cap="flat" cmpd="sng" algn="ctr">
                      <a:solidFill>
                        <a:srgbClr val="4F81BC"/>
                      </a:solidFill>
                      <a:prstDash val="solid"/>
                      <a:round/>
                      <a:headEnd type="none" w="med" len="med"/>
                      <a:tailEnd type="none" w="med" len="med"/>
                    </a:lnR>
                    <a:lnT w="9525" cap="flat" cmpd="sng" algn="ctr">
                      <a:solidFill>
                        <a:srgbClr val="7E7E7E"/>
                      </a:solidFill>
                      <a:prstDash val="solid"/>
                      <a:round/>
                      <a:headEnd type="none" w="med" len="med"/>
                      <a:tailEnd type="none" w="med" len="med"/>
                    </a:lnT>
                    <a:lnB w="9525" cap="flat" cmpd="sng" algn="ctr">
                      <a:solidFill>
                        <a:srgbClr val="7E7E7E"/>
                      </a:solidFill>
                      <a:prstDash val="solid"/>
                      <a:round/>
                      <a:headEnd type="none" w="med" len="med"/>
                      <a:tailEnd type="none" w="med" len="med"/>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w="9525" cap="flat" cmpd="sng" algn="ctr">
                      <a:solidFill>
                        <a:srgbClr val="4F81BC"/>
                      </a:solidFill>
                      <a:prstDash val="solid"/>
                      <a:round/>
                      <a:headEnd type="none" w="med" len="med"/>
                      <a:tailEnd type="none" w="med" len="med"/>
                    </a:lnL>
                    <a:lnR>
                      <a:noFill/>
                    </a:lnR>
                    <a:lnT w="9525" cap="flat" cmpd="sng" algn="ctr">
                      <a:solidFill>
                        <a:srgbClr val="7E7E7E"/>
                      </a:solidFill>
                      <a:prstDash val="solid"/>
                      <a:round/>
                      <a:headEnd type="none" w="med" len="med"/>
                      <a:tailEnd type="none" w="med" len="med"/>
                    </a:lnT>
                    <a:lnB w="9525" cap="flat" cmpd="sng" algn="ctr">
                      <a:solidFill>
                        <a:srgbClr val="4F81BC"/>
                      </a:solidFill>
                      <a:prstDash val="solid"/>
                      <a:round/>
                      <a:headEnd type="none" w="med" len="med"/>
                      <a:tailEnd type="none" w="med" len="med"/>
                    </a:lnB>
                    <a:lnTlToBr>
                      <a:noFill/>
                    </a:lnTlToBr>
                    <a:lnBlToTr>
                      <a:noFill/>
                    </a:lnBlToTr>
                    <a:solidFill>
                      <a:srgbClr val="AAB9D6"/>
                    </a:solidFill>
                  </a:tcPr>
                </a:tc>
                <a:tc rowSpan="2">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1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a:noFill/>
                    </a:lnL>
                    <a:lnR w="9525" cap="flat" cmpd="sng" algn="ctr">
                      <a:solidFill>
                        <a:srgbClr val="4F81BC"/>
                      </a:solidFill>
                      <a:prstDash val="solid"/>
                      <a:round/>
                      <a:headEnd type="none" w="med" len="med"/>
                      <a:tailEnd type="none" w="med" len="med"/>
                    </a:lnR>
                    <a:lnT w="9525" cap="flat" cmpd="sng" algn="ctr">
                      <a:solidFill>
                        <a:srgbClr val="7E7E7E"/>
                      </a:solidFill>
                      <a:prstDash val="solid"/>
                      <a:round/>
                      <a:headEnd type="none" w="med" len="med"/>
                      <a:tailEnd type="none" w="med" len="med"/>
                    </a:lnT>
                    <a:lnB w="9525" cap="flat" cmpd="sng" algn="ctr">
                      <a:solidFill>
                        <a:srgbClr val="7E7E7E"/>
                      </a:solidFill>
                      <a:prstDash val="solid"/>
                      <a:round/>
                      <a:headEnd type="none" w="med" len="med"/>
                      <a:tailEnd type="none" w="med" len="med"/>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w="9525" cap="flat" cmpd="sng" algn="ctr">
                      <a:solidFill>
                        <a:srgbClr val="4F81BC"/>
                      </a:solidFill>
                      <a:prstDash val="solid"/>
                      <a:round/>
                      <a:headEnd type="none" w="med" len="med"/>
                      <a:tailEnd type="none" w="med" len="med"/>
                    </a:lnL>
                    <a:lnR>
                      <a:noFill/>
                    </a:lnR>
                    <a:lnT w="9525" cap="flat" cmpd="sng" algn="ctr">
                      <a:solidFill>
                        <a:srgbClr val="7E7E7E"/>
                      </a:solidFill>
                      <a:prstDash val="solid"/>
                      <a:round/>
                      <a:headEnd type="none" w="med" len="med"/>
                      <a:tailEnd type="none" w="med" len="med"/>
                    </a:lnT>
                    <a:lnB w="9525" cap="flat" cmpd="sng" algn="ctr">
                      <a:solidFill>
                        <a:srgbClr val="4F81BC"/>
                      </a:solidFill>
                      <a:prstDash val="solid"/>
                      <a:round/>
                      <a:headEnd type="none" w="med" len="med"/>
                      <a:tailEnd type="none" w="med" len="med"/>
                    </a:lnB>
                    <a:lnTlToBr>
                      <a:noFill/>
                    </a:lnTlToBr>
                    <a:lnBlToTr>
                      <a:noFill/>
                    </a:lnBlToTr>
                    <a:solidFill>
                      <a:srgbClr val="AAB9D6"/>
                    </a:solidFill>
                  </a:tcPr>
                </a:tc>
                <a:tc rowSpan="2">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1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a:noFill/>
                    </a:lnL>
                    <a:lnR w="9525" cap="flat" cmpd="sng" algn="ctr">
                      <a:solidFill>
                        <a:srgbClr val="4F81BC"/>
                      </a:solidFill>
                      <a:prstDash val="solid"/>
                      <a:round/>
                      <a:headEnd type="none" w="med" len="med"/>
                      <a:tailEnd type="none" w="med" len="med"/>
                    </a:lnR>
                    <a:lnT w="9525" cap="flat" cmpd="sng" algn="ctr">
                      <a:solidFill>
                        <a:srgbClr val="7E7E7E"/>
                      </a:solidFill>
                      <a:prstDash val="solid"/>
                      <a:round/>
                      <a:headEnd type="none" w="med" len="med"/>
                      <a:tailEnd type="none" w="med" len="med"/>
                    </a:lnT>
                    <a:lnB w="9525" cap="flat" cmpd="sng" algn="ctr">
                      <a:solidFill>
                        <a:srgbClr val="7E7E7E"/>
                      </a:solidFill>
                      <a:prstDash val="solid"/>
                      <a:round/>
                      <a:headEnd type="none" w="med" len="med"/>
                      <a:tailEnd type="none" w="med" len="med"/>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w="9525" cap="flat" cmpd="sng" algn="ctr">
                      <a:solidFill>
                        <a:srgbClr val="4F81BC"/>
                      </a:solidFill>
                      <a:prstDash val="solid"/>
                      <a:round/>
                      <a:headEnd type="none" w="med" len="med"/>
                      <a:tailEnd type="none" w="med" len="med"/>
                    </a:lnL>
                    <a:lnR>
                      <a:noFill/>
                    </a:lnR>
                    <a:lnT w="9525" cap="flat" cmpd="sng" algn="ctr">
                      <a:solidFill>
                        <a:srgbClr val="7E7E7E"/>
                      </a:solidFill>
                      <a:prstDash val="solid"/>
                      <a:round/>
                      <a:headEnd type="none" w="med" len="med"/>
                      <a:tailEnd type="none" w="med" len="med"/>
                    </a:lnT>
                    <a:lnB w="9525" cap="flat" cmpd="sng" algn="ctr">
                      <a:solidFill>
                        <a:srgbClr val="4F81BC"/>
                      </a:solidFill>
                      <a:prstDash val="solid"/>
                      <a:round/>
                      <a:headEnd type="none" w="med" len="med"/>
                      <a:tailEnd type="none" w="med" len="med"/>
                    </a:lnB>
                    <a:lnTlToBr>
                      <a:noFill/>
                    </a:lnTlToBr>
                    <a:lnBlToTr>
                      <a:noFill/>
                    </a:lnBlToTr>
                    <a:solidFill>
                      <a:srgbClr val="AAB9D6"/>
                    </a:solidFill>
                  </a:tcPr>
                </a:tc>
                <a:tc rowSpan="2">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1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a:noFill/>
                    </a:lnL>
                    <a:lnR w="9525" cap="flat" cmpd="sng" algn="ctr">
                      <a:solidFill>
                        <a:srgbClr val="4F81BC"/>
                      </a:solidFill>
                      <a:prstDash val="solid"/>
                      <a:round/>
                      <a:headEnd type="none" w="med" len="med"/>
                      <a:tailEnd type="none" w="med" len="med"/>
                    </a:lnR>
                    <a:lnT w="9525" cap="flat" cmpd="sng" algn="ctr">
                      <a:solidFill>
                        <a:srgbClr val="7E7E7E"/>
                      </a:solidFill>
                      <a:prstDash val="solid"/>
                      <a:round/>
                      <a:headEnd type="none" w="med" len="med"/>
                      <a:tailEnd type="none" w="med" len="med"/>
                    </a:lnT>
                    <a:lnB w="9525" cap="flat" cmpd="sng" algn="ctr">
                      <a:solidFill>
                        <a:srgbClr val="7E7E7E"/>
                      </a:solidFill>
                      <a:prstDash val="solid"/>
                      <a:round/>
                      <a:headEnd type="none" w="med" len="med"/>
                      <a:tailEnd type="none" w="med" len="med"/>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w="9525" cap="flat" cmpd="sng" algn="ctr">
                      <a:solidFill>
                        <a:srgbClr val="4F81BC"/>
                      </a:solidFill>
                      <a:prstDash val="solid"/>
                      <a:round/>
                      <a:headEnd type="none" w="med" len="med"/>
                      <a:tailEnd type="none" w="med" len="med"/>
                    </a:lnL>
                    <a:lnR>
                      <a:noFill/>
                    </a:lnR>
                    <a:lnT w="9525" cap="flat" cmpd="sng" algn="ctr">
                      <a:solidFill>
                        <a:srgbClr val="7E7E7E"/>
                      </a:solidFill>
                      <a:prstDash val="solid"/>
                      <a:round/>
                      <a:headEnd type="none" w="med" len="med"/>
                      <a:tailEnd type="none" w="med" len="med"/>
                    </a:lnT>
                    <a:lnB w="9525" cap="flat" cmpd="sng" algn="ctr">
                      <a:solidFill>
                        <a:srgbClr val="4F81BC"/>
                      </a:solidFill>
                      <a:prstDash val="solid"/>
                      <a:round/>
                      <a:headEnd type="none" w="med" len="med"/>
                      <a:tailEnd type="none" w="med" len="med"/>
                    </a:lnB>
                    <a:lnTlToBr>
                      <a:noFill/>
                    </a:lnTlToBr>
                    <a:lnBlToTr>
                      <a:noFill/>
                    </a:lnBlToTr>
                    <a:solidFill>
                      <a:srgbClr val="AAB9D6"/>
                    </a:solid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a:noFill/>
                    </a:lnL>
                    <a:lnR w="9525" cap="flat" cmpd="sng" algn="ctr">
                      <a:solidFill>
                        <a:srgbClr val="7E7E7E"/>
                      </a:solidFill>
                      <a:prstDash val="solid"/>
                      <a:round/>
                      <a:headEnd type="none" w="med" len="med"/>
                      <a:tailEnd type="none" w="med" len="med"/>
                    </a:lnR>
                    <a:lnT w="9525" cap="flat" cmpd="sng" algn="ctr">
                      <a:solidFill>
                        <a:srgbClr val="7E7E7E"/>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652553">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1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w="9525" cap="flat" cmpd="sng" algn="ctr">
                      <a:solidFill>
                        <a:srgbClr val="7E7E7E"/>
                      </a:solidFill>
                      <a:prstDash val="solid"/>
                      <a:round/>
                      <a:headEnd type="none" w="med" len="med"/>
                      <a:tailEnd type="none" w="med" len="med"/>
                    </a:lnL>
                    <a:lnR w="9525" cap="flat" cmpd="sng" algn="ctr">
                      <a:solidFill>
                        <a:srgbClr val="4F81BC"/>
                      </a:solidFill>
                      <a:prstDash val="solid"/>
                      <a:round/>
                      <a:headEnd type="none" w="med" len="med"/>
                      <a:tailEnd type="none" w="med" len="med"/>
                    </a:lnR>
                    <a:lnT>
                      <a:noFill/>
                    </a:lnT>
                    <a:lnB w="9525" cap="flat" cmpd="sng" algn="ctr">
                      <a:solidFill>
                        <a:srgbClr val="7E7E7E"/>
                      </a:solidFill>
                      <a:prstDash val="solid"/>
                      <a:round/>
                      <a:headEnd type="none" w="med" len="med"/>
                      <a:tailEnd type="none" w="med" len="med"/>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1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w="9525" cap="flat" cmpd="sng" algn="ctr">
                      <a:solidFill>
                        <a:srgbClr val="4F81BC"/>
                      </a:solidFill>
                      <a:prstDash val="solid"/>
                      <a:round/>
                      <a:headEnd type="none" w="med" len="med"/>
                      <a:tailEnd type="none" w="med" len="med"/>
                    </a:lnL>
                    <a:lnR w="9525" cap="flat" cmpd="sng" algn="ctr">
                      <a:solidFill>
                        <a:srgbClr val="4F81BC"/>
                      </a:solidFill>
                      <a:prstDash val="solid"/>
                      <a:round/>
                      <a:headEnd type="none" w="med" len="med"/>
                      <a:tailEnd type="none" w="med" len="med"/>
                    </a:lnR>
                    <a:lnT w="9525" cap="flat" cmpd="sng" algn="ctr">
                      <a:solidFill>
                        <a:srgbClr val="4F81BC"/>
                      </a:solidFill>
                      <a:prstDash val="solid"/>
                      <a:round/>
                      <a:headEnd type="none" w="med" len="med"/>
                      <a:tailEnd type="none" w="med" len="med"/>
                    </a:lnT>
                    <a:lnB w="9525" cap="flat" cmpd="sng" algn="ctr">
                      <a:solidFill>
                        <a:srgbClr val="7E7E7E"/>
                      </a:solidFill>
                      <a:prstDash val="solid"/>
                      <a:round/>
                      <a:headEnd type="none" w="med" len="med"/>
                      <a:tailEnd type="none" w="med" len="med"/>
                    </a:lnB>
                    <a:lnTlToBr>
                      <a:noFill/>
                    </a:lnTlToBr>
                    <a:lnBlToTr>
                      <a:noFill/>
                    </a:lnBlToTr>
                    <a:solidFill>
                      <a:srgbClr val="AAB9D6"/>
                    </a:solidFill>
                  </a:tcPr>
                </a:tc>
                <a:tc vMerge="1">
                  <a:txBody>
                    <a:bodyPr/>
                    <a:lstStyle/>
                    <a:p>
                      <a:endParaRPr lang="zh-CN" altLang="en-US"/>
                    </a:p>
                  </a:txBody>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1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w="9525" cap="flat" cmpd="sng" algn="ctr">
                      <a:solidFill>
                        <a:srgbClr val="4F81BC"/>
                      </a:solidFill>
                      <a:prstDash val="solid"/>
                      <a:round/>
                      <a:headEnd type="none" w="med" len="med"/>
                      <a:tailEnd type="none" w="med" len="med"/>
                    </a:lnL>
                    <a:lnR w="9525" cap="flat" cmpd="sng" algn="ctr">
                      <a:solidFill>
                        <a:srgbClr val="4F81BC"/>
                      </a:solidFill>
                      <a:prstDash val="solid"/>
                      <a:round/>
                      <a:headEnd type="none" w="med" len="med"/>
                      <a:tailEnd type="none" w="med" len="med"/>
                    </a:lnR>
                    <a:lnT w="9525" cap="flat" cmpd="sng" algn="ctr">
                      <a:solidFill>
                        <a:srgbClr val="4F81BC"/>
                      </a:solidFill>
                      <a:prstDash val="solid"/>
                      <a:round/>
                      <a:headEnd type="none" w="med" len="med"/>
                      <a:tailEnd type="none" w="med" len="med"/>
                    </a:lnT>
                    <a:lnB w="9525" cap="flat" cmpd="sng" algn="ctr">
                      <a:solidFill>
                        <a:srgbClr val="7E7E7E"/>
                      </a:solidFill>
                      <a:prstDash val="solid"/>
                      <a:round/>
                      <a:headEnd type="none" w="med" len="med"/>
                      <a:tailEnd type="none" w="med" len="med"/>
                    </a:lnB>
                    <a:lnTlToBr>
                      <a:noFill/>
                    </a:lnTlToBr>
                    <a:lnBlToTr>
                      <a:noFill/>
                    </a:lnBlToTr>
                    <a:solidFill>
                      <a:srgbClr val="AAB9D6"/>
                    </a:solidFill>
                  </a:tcPr>
                </a:tc>
                <a:tc vMerge="1">
                  <a:txBody>
                    <a:bodyPr/>
                    <a:lstStyle/>
                    <a:p>
                      <a:endParaRPr lang="zh-CN" altLang="en-US"/>
                    </a:p>
                  </a:txBody>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1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1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2813" rtl="0" eaLnBrk="1" fontAlgn="base" latinLnBrk="0" hangingPunct="1">
                        <a:lnSpc>
                          <a:spcPct val="100000"/>
                        </a:lnSpc>
                        <a:spcBef>
                          <a:spcPts val="25"/>
                        </a:spcBef>
                        <a:spcAft>
                          <a:spcPct val="0"/>
                        </a:spcAft>
                        <a:buClrTx/>
                        <a:buSzTx/>
                        <a:buFontTx/>
                        <a:buNone/>
                        <a:tabLst/>
                      </a:pPr>
                      <a:endParaRPr kumimoji="0" lang="zh-CN" altLang="zh-CN" sz="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2813"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服务</a:t>
                      </a:r>
                    </a:p>
                  </a:txBody>
                  <a:tcPr marL="0" marR="0" marT="0" marB="0" horzOverflow="overflow">
                    <a:lnL w="9525" cap="flat" cmpd="sng" algn="ctr">
                      <a:solidFill>
                        <a:srgbClr val="4F81BC"/>
                      </a:solidFill>
                      <a:prstDash val="solid"/>
                      <a:round/>
                      <a:headEnd type="none" w="med" len="med"/>
                      <a:tailEnd type="none" w="med" len="med"/>
                    </a:lnL>
                    <a:lnR w="9525" cap="flat" cmpd="sng" algn="ctr">
                      <a:solidFill>
                        <a:srgbClr val="4F81BC"/>
                      </a:solidFill>
                      <a:prstDash val="solid"/>
                      <a:round/>
                      <a:headEnd type="none" w="med" len="med"/>
                      <a:tailEnd type="none" w="med" len="med"/>
                    </a:lnR>
                    <a:lnT w="9525" cap="flat" cmpd="sng" algn="ctr">
                      <a:solidFill>
                        <a:srgbClr val="4F81BC"/>
                      </a:solidFill>
                      <a:prstDash val="solid"/>
                      <a:round/>
                      <a:headEnd type="none" w="med" len="med"/>
                      <a:tailEnd type="none" w="med" len="med"/>
                    </a:lnT>
                    <a:lnB w="9525" cap="flat" cmpd="sng" algn="ctr">
                      <a:solidFill>
                        <a:srgbClr val="7E7E7E"/>
                      </a:solidFill>
                      <a:prstDash val="solid"/>
                      <a:round/>
                      <a:headEnd type="none" w="med" len="med"/>
                      <a:tailEnd type="none" w="med" len="med"/>
                    </a:lnB>
                    <a:lnTlToBr>
                      <a:noFill/>
                    </a:lnTlToBr>
                    <a:lnBlToTr>
                      <a:noFill/>
                    </a:lnBlToTr>
                    <a:solidFill>
                      <a:srgbClr val="AAB9D6"/>
                    </a:solidFill>
                  </a:tcPr>
                </a:tc>
                <a:tc vMerge="1">
                  <a:txBody>
                    <a:bodyPr/>
                    <a:lstStyle/>
                    <a:p>
                      <a:endParaRPr lang="zh-CN" altLang="en-US"/>
                    </a:p>
                  </a:txBody>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1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w="9525" cap="flat" cmpd="sng" algn="ctr">
                      <a:solidFill>
                        <a:srgbClr val="4F81BC"/>
                      </a:solidFill>
                      <a:prstDash val="solid"/>
                      <a:round/>
                      <a:headEnd type="none" w="med" len="med"/>
                      <a:tailEnd type="none" w="med" len="med"/>
                    </a:lnL>
                    <a:lnR w="9525" cap="flat" cmpd="sng" algn="ctr">
                      <a:solidFill>
                        <a:srgbClr val="4F81BC"/>
                      </a:solidFill>
                      <a:prstDash val="solid"/>
                      <a:round/>
                      <a:headEnd type="none" w="med" len="med"/>
                      <a:tailEnd type="none" w="med" len="med"/>
                    </a:lnR>
                    <a:lnT w="9525" cap="flat" cmpd="sng" algn="ctr">
                      <a:solidFill>
                        <a:srgbClr val="4F81BC"/>
                      </a:solidFill>
                      <a:prstDash val="solid"/>
                      <a:round/>
                      <a:headEnd type="none" w="med" len="med"/>
                      <a:tailEnd type="none" w="med" len="med"/>
                    </a:lnT>
                    <a:lnB w="9525" cap="flat" cmpd="sng" algn="ctr">
                      <a:solidFill>
                        <a:srgbClr val="7E7E7E"/>
                      </a:solidFill>
                      <a:prstDash val="solid"/>
                      <a:round/>
                      <a:headEnd type="none" w="med" len="med"/>
                      <a:tailEnd type="none" w="med" len="med"/>
                    </a:lnB>
                    <a:lnTlToBr>
                      <a:noFill/>
                    </a:lnTlToBr>
                    <a:lnBlToTr>
                      <a:noFill/>
                    </a:lnBlToTr>
                    <a:solidFill>
                      <a:srgbClr val="AAB9D6"/>
                    </a:solidFill>
                  </a:tcPr>
                </a:tc>
                <a:tc vMerge="1">
                  <a:txBody>
                    <a:bodyPr/>
                    <a:lstStyle/>
                    <a:p>
                      <a:endParaRPr lang="zh-CN" altLang="en-US"/>
                    </a:p>
                  </a:txBody>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1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w="9525" cap="flat" cmpd="sng" algn="ctr">
                      <a:solidFill>
                        <a:srgbClr val="4F81BC"/>
                      </a:solidFill>
                      <a:prstDash val="solid"/>
                      <a:round/>
                      <a:headEnd type="none" w="med" len="med"/>
                      <a:tailEnd type="none" w="med" len="med"/>
                    </a:lnL>
                    <a:lnR w="9525" cap="flat" cmpd="sng" algn="ctr">
                      <a:solidFill>
                        <a:srgbClr val="4F81BC"/>
                      </a:solidFill>
                      <a:prstDash val="solid"/>
                      <a:round/>
                      <a:headEnd type="none" w="med" len="med"/>
                      <a:tailEnd type="none" w="med" len="med"/>
                    </a:lnR>
                    <a:lnT w="9525" cap="flat" cmpd="sng" algn="ctr">
                      <a:solidFill>
                        <a:srgbClr val="4F81BC"/>
                      </a:solidFill>
                      <a:prstDash val="solid"/>
                      <a:round/>
                      <a:headEnd type="none" w="med" len="med"/>
                      <a:tailEnd type="none" w="med" len="med"/>
                    </a:lnT>
                    <a:lnB w="9525" cap="flat" cmpd="sng" algn="ctr">
                      <a:solidFill>
                        <a:srgbClr val="7E7E7E"/>
                      </a:solidFill>
                      <a:prstDash val="solid"/>
                      <a:round/>
                      <a:headEnd type="none" w="med" len="med"/>
                      <a:tailEnd type="none" w="med" len="med"/>
                    </a:lnB>
                    <a:lnTlToBr>
                      <a:noFill/>
                    </a:lnTlToBr>
                    <a:lnBlToTr>
                      <a:noFill/>
                    </a:lnBlToTr>
                    <a:solidFill>
                      <a:srgbClr val="AAB9D6"/>
                    </a:solid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1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w="9525" cap="flat" cmpd="sng" algn="ctr">
                      <a:solidFill>
                        <a:srgbClr val="4F81BC"/>
                      </a:solidFill>
                      <a:prstDash val="solid"/>
                      <a:round/>
                      <a:headEnd type="none" w="med" len="med"/>
                      <a:tailEnd type="none" w="med" len="med"/>
                    </a:lnL>
                    <a:lnR w="9525" cap="flat" cmpd="sng" algn="ctr">
                      <a:solidFill>
                        <a:srgbClr val="7E7E7E"/>
                      </a:solidFill>
                      <a:prstDash val="solid"/>
                      <a:round/>
                      <a:headEnd type="none" w="med" len="med"/>
                      <a:tailEnd type="none" w="med" len="med"/>
                    </a:lnR>
                    <a:lnT>
                      <a:noFill/>
                    </a:lnT>
                    <a:lnB w="9525" cap="flat" cmpd="sng" algn="ctr">
                      <a:solidFill>
                        <a:srgbClr val="7E7E7E"/>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16088">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1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a:noFill/>
                    </a:lnL>
                    <a:lnR w="9525" cap="flat" cmpd="sng" algn="ctr">
                      <a:solidFill>
                        <a:srgbClr val="4F81BC"/>
                      </a:solidFill>
                      <a:prstDash val="solid"/>
                      <a:round/>
                      <a:headEnd type="none" w="med" len="med"/>
                      <a:tailEnd type="none" w="med" len="med"/>
                    </a:lnR>
                    <a:lnT w="9525" cap="flat" cmpd="sng" algn="ctr">
                      <a:solidFill>
                        <a:srgbClr val="7E7E7E"/>
                      </a:solidFill>
                      <a:prstDash val="solid"/>
                      <a:round/>
                      <a:headEnd type="none" w="med" len="med"/>
                      <a:tailEnd type="none" w="med" len="med"/>
                    </a:lnT>
                    <a:lnB>
                      <a:noFill/>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1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1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1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2813" rtl="0" eaLnBrk="1" fontAlgn="base" latinLnBrk="0" hangingPunct="1">
                        <a:lnSpc>
                          <a:spcPct val="100000"/>
                        </a:lnSpc>
                        <a:spcBef>
                          <a:spcPts val="875"/>
                        </a:spcBef>
                        <a:spcAft>
                          <a:spcPct val="0"/>
                        </a:spcAft>
                        <a:buClrTx/>
                        <a:buSzTx/>
                        <a:buFontTx/>
                        <a:buNone/>
                        <a:tabLst/>
                      </a:pPr>
                      <a:r>
                        <a:rPr kumimoji="0" lang="zh-CN" altLang="zh-CN" sz="10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节点</a:t>
                      </a:r>
                    </a:p>
                  </a:txBody>
                  <a:tcPr marL="0" marR="0" marT="0" marB="0" horzOverflow="overflow">
                    <a:lnL w="9525" cap="flat" cmpd="sng" algn="ctr">
                      <a:solidFill>
                        <a:srgbClr val="4F81BC"/>
                      </a:solidFill>
                      <a:prstDash val="solid"/>
                      <a:round/>
                      <a:headEnd type="none" w="med" len="med"/>
                      <a:tailEnd type="none" w="med" len="med"/>
                    </a:lnL>
                    <a:lnR w="9525" cap="flat" cmpd="sng" algn="ctr">
                      <a:solidFill>
                        <a:srgbClr val="4F81BC"/>
                      </a:solidFill>
                      <a:prstDash val="solid"/>
                      <a:round/>
                      <a:headEnd type="none" w="med" len="med"/>
                      <a:tailEnd type="none" w="med" len="med"/>
                    </a:lnR>
                    <a:lnT w="9525" cap="flat" cmpd="sng" algn="ctr">
                      <a:solidFill>
                        <a:srgbClr val="7E7E7E"/>
                      </a:solidFill>
                      <a:prstDash val="solid"/>
                      <a:round/>
                      <a:headEnd type="none" w="med" len="med"/>
                      <a:tailEnd type="none" w="med" len="med"/>
                    </a:lnT>
                    <a:lnB w="9525" cap="flat" cmpd="sng" algn="ctr">
                      <a:solidFill>
                        <a:srgbClr val="92CDDD"/>
                      </a:solidFill>
                      <a:prstDash val="solid"/>
                      <a:round/>
                      <a:headEnd type="none" w="med" len="med"/>
                      <a:tailEnd type="none" w="med" len="med"/>
                    </a:lnB>
                    <a:lnTlToBr>
                      <a:noFill/>
                    </a:lnTlToBr>
                    <a:lnBlToTr>
                      <a:noFill/>
                    </a:lnBlToTr>
                    <a:solidFill>
                      <a:srgbClr val="AAB9D6"/>
                    </a:solidFill>
                  </a:tcPr>
                </a:tc>
                <a:tc rowSpan="2">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1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w="9525" cap="flat" cmpd="sng" algn="ctr">
                      <a:solidFill>
                        <a:srgbClr val="4F81BC"/>
                      </a:solidFill>
                      <a:prstDash val="solid"/>
                      <a:round/>
                      <a:headEnd type="none" w="med" len="med"/>
                      <a:tailEnd type="none" w="med" len="med"/>
                    </a:lnL>
                    <a:lnR w="12700" cap="flat" cmpd="sng" algn="ctr">
                      <a:solidFill>
                        <a:srgbClr val="92CDDD"/>
                      </a:solidFill>
                      <a:prstDash val="solid"/>
                      <a:round/>
                      <a:headEnd type="none" w="med" len="med"/>
                      <a:tailEnd type="none" w="med" len="med"/>
                    </a:lnR>
                    <a:lnT w="9525" cap="flat" cmpd="sng" algn="ctr">
                      <a:solidFill>
                        <a:srgbClr val="7E7E7E"/>
                      </a:solidFill>
                      <a:prstDash val="solid"/>
                      <a:round/>
                      <a:headEnd type="none" w="med" len="med"/>
                      <a:tailEnd type="none" w="med" len="med"/>
                    </a:lnT>
                    <a:lnB w="9525" cap="flat" cmpd="sng" algn="ctr">
                      <a:solidFill>
                        <a:srgbClr val="403052"/>
                      </a:solidFill>
                      <a:prstDash val="solid"/>
                      <a:round/>
                      <a:headEnd type="none" w="med" len="med"/>
                      <a:tailEnd type="none" w="med" len="med"/>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1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1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1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2813" rtl="0" eaLnBrk="1" fontAlgn="base" latinLnBrk="0" hangingPunct="1">
                        <a:lnSpc>
                          <a:spcPct val="100000"/>
                        </a:lnSpc>
                        <a:spcBef>
                          <a:spcPts val="875"/>
                        </a:spcBef>
                        <a:spcAft>
                          <a:spcPct val="0"/>
                        </a:spcAft>
                        <a:buClrTx/>
                        <a:buSzTx/>
                        <a:buFontTx/>
                        <a:buNone/>
                        <a:tabLst/>
                      </a:pPr>
                      <a:r>
                        <a:rPr kumimoji="0" lang="zh-CN" altLang="zh-CN" sz="10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Scala</a:t>
                      </a:r>
                    </a:p>
                  </a:txBody>
                  <a:tcPr marL="0" marR="0" marT="0" marB="0" horzOverflow="overflow">
                    <a:lnL w="12700" cap="flat" cmpd="sng" algn="ctr">
                      <a:solidFill>
                        <a:srgbClr val="92CDDD"/>
                      </a:solidFill>
                      <a:prstDash val="solid"/>
                      <a:round/>
                      <a:headEnd type="none" w="med" len="med"/>
                      <a:tailEnd type="none" w="med" len="med"/>
                    </a:lnL>
                    <a:lnR w="9525" cap="flat" cmpd="sng" algn="ctr">
                      <a:solidFill>
                        <a:srgbClr val="4F81BC"/>
                      </a:solidFill>
                      <a:prstDash val="solid"/>
                      <a:round/>
                      <a:headEnd type="none" w="med" len="med"/>
                      <a:tailEnd type="none" w="med" len="med"/>
                    </a:lnR>
                    <a:lnT w="9525" cap="flat" cmpd="sng" algn="ctr">
                      <a:solidFill>
                        <a:srgbClr val="7E7E7E"/>
                      </a:solidFill>
                      <a:prstDash val="solid"/>
                      <a:round/>
                      <a:headEnd type="none" w="med" len="med"/>
                      <a:tailEnd type="none" w="med" len="med"/>
                    </a:lnT>
                    <a:lnB w="9525" cap="flat" cmpd="sng" algn="ctr">
                      <a:solidFill>
                        <a:srgbClr val="92CDDD"/>
                      </a:solidFill>
                      <a:prstDash val="solid"/>
                      <a:round/>
                      <a:headEnd type="none" w="med" len="med"/>
                      <a:tailEnd type="none" w="med" len="med"/>
                    </a:lnB>
                    <a:lnTlToBr>
                      <a:noFill/>
                    </a:lnTlToBr>
                    <a:lnBlToTr>
                      <a:noFill/>
                    </a:lnBlToTr>
                    <a:solidFill>
                      <a:srgbClr val="AAB9D6"/>
                    </a:solid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1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w="9525" cap="flat" cmpd="sng" algn="ctr">
                      <a:solidFill>
                        <a:srgbClr val="4F81BC"/>
                      </a:solidFill>
                      <a:prstDash val="solid"/>
                      <a:round/>
                      <a:headEnd type="none" w="med" len="med"/>
                      <a:tailEnd type="none" w="med" len="med"/>
                    </a:lnL>
                    <a:lnR w="9525" cap="flat" cmpd="sng" algn="ctr">
                      <a:solidFill>
                        <a:srgbClr val="4F81BC"/>
                      </a:solidFill>
                      <a:prstDash val="solid"/>
                      <a:round/>
                      <a:headEnd type="none" w="med" len="med"/>
                      <a:tailEnd type="none" w="med" len="med"/>
                    </a:lnR>
                    <a:lnT w="9525" cap="flat" cmpd="sng" algn="ctr">
                      <a:solidFill>
                        <a:srgbClr val="7E7E7E"/>
                      </a:solidFill>
                      <a:prstDash val="solid"/>
                      <a:round/>
                      <a:headEnd type="none" w="med" len="med"/>
                      <a:tailEnd type="none" w="med" len="med"/>
                    </a:lnT>
                    <a:lnB>
                      <a:noFill/>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1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1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1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2813" rtl="0" eaLnBrk="1" fontAlgn="base" latinLnBrk="0" hangingPunct="1">
                        <a:lnSpc>
                          <a:spcPct val="100000"/>
                        </a:lnSpc>
                        <a:spcBef>
                          <a:spcPts val="875"/>
                        </a:spcBef>
                        <a:spcAft>
                          <a:spcPct val="0"/>
                        </a:spcAft>
                        <a:buClrTx/>
                        <a:buSzTx/>
                        <a:buFontTx/>
                        <a:buNone/>
                        <a:tabLst/>
                      </a:pPr>
                      <a:r>
                        <a:rPr kumimoji="0" lang="zh-CN" altLang="zh-CN" sz="10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Java</a:t>
                      </a:r>
                    </a:p>
                  </a:txBody>
                  <a:tcPr marL="0" marR="0" marT="0" marB="0" horzOverflow="overflow">
                    <a:lnL w="9525" cap="flat" cmpd="sng" algn="ctr">
                      <a:solidFill>
                        <a:srgbClr val="4F81BC"/>
                      </a:solidFill>
                      <a:prstDash val="solid"/>
                      <a:round/>
                      <a:headEnd type="none" w="med" len="med"/>
                      <a:tailEnd type="none" w="med" len="med"/>
                    </a:lnL>
                    <a:lnR w="9525" cap="flat" cmpd="sng" algn="ctr">
                      <a:solidFill>
                        <a:srgbClr val="4F81BC"/>
                      </a:solidFill>
                      <a:prstDash val="solid"/>
                      <a:round/>
                      <a:headEnd type="none" w="med" len="med"/>
                      <a:tailEnd type="none" w="med" len="med"/>
                    </a:lnR>
                    <a:lnT w="9525" cap="flat" cmpd="sng" algn="ctr">
                      <a:solidFill>
                        <a:srgbClr val="7E7E7E"/>
                      </a:solidFill>
                      <a:prstDash val="solid"/>
                      <a:round/>
                      <a:headEnd type="none" w="med" len="med"/>
                      <a:tailEnd type="none" w="med" len="med"/>
                    </a:lnT>
                    <a:lnB w="9525" cap="flat" cmpd="sng" algn="ctr">
                      <a:solidFill>
                        <a:srgbClr val="92CDDD"/>
                      </a:solidFill>
                      <a:prstDash val="solid"/>
                      <a:round/>
                      <a:headEnd type="none" w="med" len="med"/>
                      <a:tailEnd type="none" w="med" len="med"/>
                    </a:lnB>
                    <a:lnTlToBr>
                      <a:noFill/>
                    </a:lnTlToBr>
                    <a:lnBlToTr>
                      <a:noFill/>
                    </a:lnBlToTr>
                    <a:solidFill>
                      <a:srgbClr val="AAB9D6"/>
                    </a:solidFill>
                  </a:tcPr>
                </a:tc>
                <a:tc rowSpan="4">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1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w="9525" cap="flat" cmpd="sng" algn="ctr">
                      <a:solidFill>
                        <a:srgbClr val="4F81BC"/>
                      </a:solidFill>
                      <a:prstDash val="solid"/>
                      <a:round/>
                      <a:headEnd type="none" w="med" len="med"/>
                      <a:tailEnd type="none" w="med" len="med"/>
                    </a:lnL>
                    <a:lnR w="9525" cap="flat" cmpd="sng" algn="ctr">
                      <a:solidFill>
                        <a:srgbClr val="4F81BC"/>
                      </a:solidFill>
                      <a:prstDash val="solid"/>
                      <a:round/>
                      <a:headEnd type="none" w="med" len="med"/>
                      <a:tailEnd type="none" w="med" len="med"/>
                    </a:lnR>
                    <a:lnT w="9525" cap="flat" cmpd="sng" algn="ctr">
                      <a:solidFill>
                        <a:srgbClr val="7E7E7E"/>
                      </a:solidFill>
                      <a:prstDash val="solid"/>
                      <a:round/>
                      <a:headEnd type="none" w="med" len="med"/>
                      <a:tailEnd type="none" w="med" len="med"/>
                    </a:lnT>
                    <a:lnB>
                      <a:noFill/>
                    </a:lnB>
                    <a:lnTlToBr>
                      <a:noFill/>
                    </a:lnTlToBr>
                    <a:lnBlToTr>
                      <a:noFill/>
                    </a:lnBlToTr>
                    <a:noFill/>
                  </a:tcPr>
                </a:tc>
                <a:tc rowSpan="4">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1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1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1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1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1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1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1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1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2813" rtl="0" eaLnBrk="1" fontAlgn="base" latinLnBrk="0" hangingPunct="1">
                        <a:lnSpc>
                          <a:spcPct val="100000"/>
                        </a:lnSpc>
                        <a:spcBef>
                          <a:spcPts val="725"/>
                        </a:spcBef>
                        <a:spcAft>
                          <a:spcPct val="0"/>
                        </a:spcAft>
                        <a:buClrTx/>
                        <a:buSzTx/>
                        <a:buFontTx/>
                        <a:buNone/>
                        <a:tabLst/>
                      </a:pPr>
                      <a:r>
                        <a:rPr kumimoji="0" lang="zh-CN" altLang="zh-CN" sz="10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红宝石</a:t>
                      </a:r>
                    </a:p>
                  </a:txBody>
                  <a:tcPr marL="0" marR="0" marT="0" marB="0" horzOverflow="overflow">
                    <a:lnL w="9525" cap="flat" cmpd="sng" algn="ctr">
                      <a:solidFill>
                        <a:srgbClr val="4F81BC"/>
                      </a:solidFill>
                      <a:prstDash val="solid"/>
                      <a:round/>
                      <a:headEnd type="none" w="med" len="med"/>
                      <a:tailEnd type="none" w="med" len="med"/>
                    </a:lnL>
                    <a:lnR w="9525" cap="flat" cmpd="sng" algn="ctr">
                      <a:solidFill>
                        <a:srgbClr val="4F81BC"/>
                      </a:solidFill>
                      <a:prstDash val="solid"/>
                      <a:round/>
                      <a:headEnd type="none" w="med" len="med"/>
                      <a:tailEnd type="none" w="med" len="med"/>
                    </a:lnR>
                    <a:lnT w="9525" cap="flat" cmpd="sng" algn="ctr">
                      <a:solidFill>
                        <a:srgbClr val="7E7E7E"/>
                      </a:solidFill>
                      <a:prstDash val="solid"/>
                      <a:round/>
                      <a:headEnd type="none" w="med" len="med"/>
                      <a:tailEnd type="none" w="med" len="med"/>
                    </a:lnT>
                    <a:lnB w="9525" cap="flat" cmpd="sng" algn="ctr">
                      <a:solidFill>
                        <a:srgbClr val="4F81BC"/>
                      </a:solidFill>
                      <a:prstDash val="solid"/>
                      <a:round/>
                      <a:headEnd type="none" w="med" len="med"/>
                      <a:tailEnd type="none" w="med" len="med"/>
                    </a:lnB>
                    <a:lnTlToBr>
                      <a:noFill/>
                    </a:lnTlToBr>
                    <a:lnBlToTr>
                      <a:noFill/>
                    </a:lnBlToTr>
                    <a:solidFill>
                      <a:srgbClr val="AAB9D6"/>
                    </a:solidFill>
                  </a:tcPr>
                </a:tc>
                <a:tc rowSpan="4">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1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w="9525" cap="flat" cmpd="sng" algn="ctr">
                      <a:solidFill>
                        <a:srgbClr val="4F81BC"/>
                      </a:solidFill>
                      <a:prstDash val="solid"/>
                      <a:round/>
                      <a:headEnd type="none" w="med" len="med"/>
                      <a:tailEnd type="none" w="med" len="med"/>
                    </a:lnL>
                    <a:lnR w="9525" cap="flat" cmpd="sng" algn="ctr">
                      <a:solidFill>
                        <a:srgbClr val="4F81BC"/>
                      </a:solidFill>
                      <a:prstDash val="solid"/>
                      <a:round/>
                      <a:headEnd type="none" w="med" len="med"/>
                      <a:tailEnd type="none" w="med" len="med"/>
                    </a:lnR>
                    <a:lnT w="9525" cap="flat" cmpd="sng" algn="ctr">
                      <a:solidFill>
                        <a:srgbClr val="7E7E7E"/>
                      </a:solidFill>
                      <a:prstDash val="solid"/>
                      <a:round/>
                      <a:headEnd type="none" w="med" len="med"/>
                      <a:tailEnd type="none" w="med" len="med"/>
                    </a:lnT>
                    <a:lnB>
                      <a:noFill/>
                    </a:lnB>
                    <a:lnTlToBr>
                      <a:noFill/>
                    </a:lnTlToBr>
                    <a:lnBlToTr>
                      <a:noFill/>
                    </a:lnBlToTr>
                    <a:noFill/>
                  </a:tcPr>
                </a:tc>
                <a:tc rowSpan="4">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1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1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1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1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1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1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1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1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2813" rtl="0" eaLnBrk="1" fontAlgn="base" latinLnBrk="0" hangingPunct="1">
                        <a:lnSpc>
                          <a:spcPct val="100000"/>
                        </a:lnSpc>
                        <a:spcBef>
                          <a:spcPts val="725"/>
                        </a:spcBef>
                        <a:spcAft>
                          <a:spcPct val="0"/>
                        </a:spcAft>
                        <a:buClrTx/>
                        <a:buSzTx/>
                        <a:buFontTx/>
                        <a:buNone/>
                        <a:tabLst/>
                      </a:pPr>
                      <a:r>
                        <a:rPr kumimoji="0" lang="zh-CN" altLang="zh-CN" sz="10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朱莉</a:t>
                      </a:r>
                    </a:p>
                  </a:txBody>
                  <a:tcPr marL="0" marR="0" marT="0" marB="0" horzOverflow="overflow">
                    <a:lnL w="9525" cap="flat" cmpd="sng" algn="ctr">
                      <a:solidFill>
                        <a:srgbClr val="4F81BC"/>
                      </a:solidFill>
                      <a:prstDash val="solid"/>
                      <a:round/>
                      <a:headEnd type="none" w="med" len="med"/>
                      <a:tailEnd type="none" w="med" len="med"/>
                    </a:lnL>
                    <a:lnR w="9525" cap="flat" cmpd="sng" algn="ctr">
                      <a:solidFill>
                        <a:srgbClr val="4F81BC"/>
                      </a:solidFill>
                      <a:prstDash val="solid"/>
                      <a:round/>
                      <a:headEnd type="none" w="med" len="med"/>
                      <a:tailEnd type="none" w="med" len="med"/>
                    </a:lnR>
                    <a:lnT w="9525" cap="flat" cmpd="sng" algn="ctr">
                      <a:solidFill>
                        <a:srgbClr val="7E7E7E"/>
                      </a:solidFill>
                      <a:prstDash val="solid"/>
                      <a:round/>
                      <a:headEnd type="none" w="med" len="med"/>
                      <a:tailEnd type="none" w="med" len="med"/>
                    </a:lnT>
                    <a:lnB w="9525" cap="flat" cmpd="sng" algn="ctr">
                      <a:solidFill>
                        <a:srgbClr val="4F81BC"/>
                      </a:solidFill>
                      <a:prstDash val="solid"/>
                      <a:round/>
                      <a:headEnd type="none" w="med" len="med"/>
                      <a:tailEnd type="none" w="med" len="med"/>
                    </a:lnB>
                    <a:lnTlToBr>
                      <a:noFill/>
                    </a:lnTlToBr>
                    <a:lnBlToTr>
                      <a:noFill/>
                    </a:lnBlToTr>
                    <a:solidFill>
                      <a:srgbClr val="AAB9D6"/>
                    </a:solidFill>
                  </a:tcPr>
                </a:tc>
                <a:tc rowSpan="4">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1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w="9525" cap="flat" cmpd="sng" algn="ctr">
                      <a:solidFill>
                        <a:srgbClr val="4F81BC"/>
                      </a:solidFill>
                      <a:prstDash val="solid"/>
                      <a:round/>
                      <a:headEnd type="none" w="med" len="med"/>
                      <a:tailEnd type="none" w="med" len="med"/>
                    </a:lnL>
                    <a:lnR>
                      <a:noFill/>
                    </a:lnR>
                    <a:lnT w="9525" cap="flat" cmpd="sng" algn="ctr">
                      <a:solidFill>
                        <a:srgbClr val="7E7E7E"/>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2"/>
                  </a:ext>
                </a:extLst>
              </a:tr>
              <a:tr h="281027">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1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a:noFill/>
                    </a:lnL>
                    <a:lnR w="9525" cap="flat" cmpd="sng" algn="ctr">
                      <a:solidFill>
                        <a:srgbClr val="92CDDD"/>
                      </a:solidFill>
                      <a:prstDash val="solid"/>
                      <a:round/>
                      <a:headEnd type="none" w="med" len="med"/>
                      <a:tailEnd type="none" w="med" len="med"/>
                    </a:lnR>
                    <a:lnT>
                      <a:noFill/>
                    </a:lnT>
                    <a:lnB>
                      <a:noFill/>
                    </a:lnB>
                    <a:lnTlToBr>
                      <a:noFill/>
                    </a:lnTlToBr>
                    <a:lnBlToTr>
                      <a:noFill/>
                    </a:lnBlToTr>
                    <a:noFill/>
                  </a:tcPr>
                </a:tc>
                <a:tc>
                  <a:txBody>
                    <a:bodyPr/>
                    <a:lstStyle>
                      <a:lvl1pPr marL="20638"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20638" marR="0" lvl="0" indent="0" algn="ctr" defTabSz="912813" rtl="0" eaLnBrk="1" fontAlgn="base" latinLnBrk="0" hangingPunct="1">
                        <a:lnSpc>
                          <a:spcPct val="100000"/>
                        </a:lnSpc>
                        <a:spcBef>
                          <a:spcPts val="413"/>
                        </a:spcBef>
                        <a:spcAft>
                          <a:spcPct val="0"/>
                        </a:spcAft>
                        <a:buClrTx/>
                        <a:buSzTx/>
                        <a:buFontTx/>
                        <a:buNone/>
                        <a:tabLst/>
                      </a:pPr>
                      <a:r>
                        <a:rPr kumimoji="0" lang="zh-CN" altLang="zh-CN" sz="1000" b="0" i="0" u="none" strike="noStrike" cap="none" normalizeH="0" baseline="0">
                          <a:ln>
                            <a:noFill/>
                          </a:ln>
                          <a:solidFill>
                            <a:srgbClr val="205868"/>
                          </a:solidFill>
                          <a:effectLst/>
                          <a:latin typeface="Arial" panose="020B0604020202020204" pitchFamily="34" charset="0"/>
                          <a:ea typeface="宋体" panose="02010600030101010101" pitchFamily="2" charset="-122"/>
                          <a:cs typeface="Arial" panose="020B0604020202020204" pitchFamily="34" charset="0"/>
                        </a:rPr>
                        <a:t>Bin/库</a:t>
                      </a:r>
                      <a:endParaRPr kumimoji="0" lang="zh-CN" altLang="zh-CN" sz="10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52712" marB="0" horzOverflow="overflow">
                    <a:lnL w="9525" cap="flat" cmpd="sng" algn="ctr">
                      <a:solidFill>
                        <a:srgbClr val="92CDDD"/>
                      </a:solidFill>
                      <a:prstDash val="solid"/>
                      <a:round/>
                      <a:headEnd type="none" w="med" len="med"/>
                      <a:tailEnd type="none" w="med" len="med"/>
                    </a:lnL>
                    <a:lnR w="9525" cap="flat" cmpd="sng" algn="ctr">
                      <a:solidFill>
                        <a:srgbClr val="92CDDD"/>
                      </a:solidFill>
                      <a:prstDash val="solid"/>
                      <a:round/>
                      <a:headEnd type="none" w="med" len="med"/>
                      <a:tailEnd type="none" w="med" len="med"/>
                    </a:lnR>
                    <a:lnT w="9525" cap="flat" cmpd="sng" algn="ctr">
                      <a:solidFill>
                        <a:srgbClr val="92CDDD"/>
                      </a:solidFill>
                      <a:prstDash val="solid"/>
                      <a:round/>
                      <a:headEnd type="none" w="med" len="med"/>
                      <a:tailEnd type="none" w="med" len="med"/>
                    </a:lnT>
                    <a:lnB w="9525" cap="flat" cmpd="sng" algn="ctr">
                      <a:solidFill>
                        <a:srgbClr val="92CDDD"/>
                      </a:solidFill>
                      <a:prstDash val="solid"/>
                      <a:round/>
                      <a:headEnd type="none" w="med" len="med"/>
                      <a:tailEnd type="none" w="med" len="med"/>
                    </a:lnB>
                    <a:lnTlToBr>
                      <a:noFill/>
                    </a:lnTlToBr>
                    <a:lnBlToTr>
                      <a:noFill/>
                    </a:lnBlToTr>
                    <a:solidFill>
                      <a:srgbClr val="DBEDF4"/>
                    </a:solidFill>
                  </a:tcPr>
                </a:tc>
                <a:tc vMerge="1">
                  <a:txBody>
                    <a:bodyPr/>
                    <a:lstStyle/>
                    <a:p>
                      <a:endParaRPr lang="zh-CN" altLang="en-US"/>
                    </a:p>
                  </a:txBody>
                  <a:tcPr/>
                </a:tc>
                <a:tc>
                  <a:txBody>
                    <a:bodyPr/>
                    <a:lstStyle>
                      <a:lvl1pPr marL="22225"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22225" marR="0" lvl="0" indent="0" algn="ctr" defTabSz="912813" rtl="0" eaLnBrk="1" fontAlgn="base" latinLnBrk="0" hangingPunct="1">
                        <a:lnSpc>
                          <a:spcPct val="100000"/>
                        </a:lnSpc>
                        <a:spcBef>
                          <a:spcPts val="413"/>
                        </a:spcBef>
                        <a:spcAft>
                          <a:spcPct val="0"/>
                        </a:spcAft>
                        <a:buClrTx/>
                        <a:buSzTx/>
                        <a:buFontTx/>
                        <a:buNone/>
                        <a:tabLst/>
                      </a:pPr>
                      <a:r>
                        <a:rPr kumimoji="0" lang="zh-CN" altLang="zh-CN" sz="1000" b="0" i="0" u="none" strike="noStrike" cap="none" normalizeH="0" baseline="0">
                          <a:ln>
                            <a:noFill/>
                          </a:ln>
                          <a:solidFill>
                            <a:srgbClr val="205868"/>
                          </a:solidFill>
                          <a:effectLst/>
                          <a:latin typeface="Arial" panose="020B0604020202020204" pitchFamily="34" charset="0"/>
                          <a:ea typeface="宋体" panose="02010600030101010101" pitchFamily="2" charset="-122"/>
                          <a:cs typeface="Arial" panose="020B0604020202020204" pitchFamily="34" charset="0"/>
                        </a:rPr>
                        <a:t>Bin/库</a:t>
                      </a:r>
                      <a:endParaRPr kumimoji="0" lang="zh-CN" altLang="zh-CN" sz="10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52712" marB="0" horzOverflow="overflow">
                    <a:lnL w="9525" cap="flat" cmpd="sng" algn="ctr">
                      <a:solidFill>
                        <a:srgbClr val="92CDDD"/>
                      </a:solidFill>
                      <a:prstDash val="solid"/>
                      <a:round/>
                      <a:headEnd type="none" w="med" len="med"/>
                      <a:tailEnd type="none" w="med" len="med"/>
                    </a:lnL>
                    <a:lnR w="9525" cap="flat" cmpd="sng" algn="ctr">
                      <a:solidFill>
                        <a:srgbClr val="92CDDD"/>
                      </a:solidFill>
                      <a:prstDash val="solid"/>
                      <a:round/>
                      <a:headEnd type="none" w="med" len="med"/>
                      <a:tailEnd type="none" w="med" len="med"/>
                    </a:lnR>
                    <a:lnT w="9525" cap="flat" cmpd="sng" algn="ctr">
                      <a:solidFill>
                        <a:srgbClr val="92CDDD"/>
                      </a:solidFill>
                      <a:prstDash val="solid"/>
                      <a:round/>
                      <a:headEnd type="none" w="med" len="med"/>
                      <a:tailEnd type="none" w="med" len="med"/>
                    </a:lnT>
                    <a:lnB w="9525" cap="flat" cmpd="sng" algn="ctr">
                      <a:solidFill>
                        <a:srgbClr val="92CDDD"/>
                      </a:solidFill>
                      <a:prstDash val="solid"/>
                      <a:round/>
                      <a:headEnd type="none" w="med" len="med"/>
                      <a:tailEnd type="none" w="med" len="med"/>
                    </a:lnB>
                    <a:lnTlToBr>
                      <a:noFill/>
                    </a:lnTlToBr>
                    <a:lnBlToTr>
                      <a:noFill/>
                    </a:lnBlToTr>
                    <a:solidFill>
                      <a:srgbClr val="DBEDF4"/>
                    </a:solid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1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w="9525" cap="flat" cmpd="sng" algn="ctr">
                      <a:solidFill>
                        <a:srgbClr val="92CDDD"/>
                      </a:solidFill>
                      <a:prstDash val="solid"/>
                      <a:round/>
                      <a:headEnd type="none" w="med" len="med"/>
                      <a:tailEnd type="none" w="med" len="med"/>
                    </a:lnL>
                    <a:lnR w="9525" cap="flat" cmpd="sng" algn="ctr">
                      <a:solidFill>
                        <a:srgbClr val="92CDDD"/>
                      </a:solidFill>
                      <a:prstDash val="solid"/>
                      <a:round/>
                      <a:headEnd type="none" w="med" len="med"/>
                      <a:tailEnd type="none" w="med" len="med"/>
                    </a:lnR>
                    <a:lnT>
                      <a:noFill/>
                    </a:lnT>
                    <a:lnB w="9525" cap="flat" cmpd="sng" algn="ctr">
                      <a:solidFill>
                        <a:srgbClr val="403052"/>
                      </a:solidFill>
                      <a:prstDash val="solid"/>
                      <a:round/>
                      <a:headEnd type="none" w="med" len="med"/>
                      <a:tailEnd type="none" w="med" len="med"/>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2813" rtl="0" eaLnBrk="1" fontAlgn="base" latinLnBrk="0" hangingPunct="1">
                        <a:lnSpc>
                          <a:spcPct val="100000"/>
                        </a:lnSpc>
                        <a:spcBef>
                          <a:spcPts val="413"/>
                        </a:spcBef>
                        <a:spcAft>
                          <a:spcPct val="0"/>
                        </a:spcAft>
                        <a:buClrTx/>
                        <a:buSzTx/>
                        <a:buFontTx/>
                        <a:buNone/>
                        <a:tabLst/>
                      </a:pPr>
                      <a:r>
                        <a:rPr kumimoji="0" lang="zh-CN" altLang="zh-CN" sz="1000" b="0" i="0" u="none" strike="noStrike" cap="none" normalizeH="0" baseline="0">
                          <a:ln>
                            <a:noFill/>
                          </a:ln>
                          <a:solidFill>
                            <a:srgbClr val="205868"/>
                          </a:solidFill>
                          <a:effectLst/>
                          <a:latin typeface="Arial" panose="020B0604020202020204" pitchFamily="34" charset="0"/>
                          <a:ea typeface="宋体" panose="02010600030101010101" pitchFamily="2" charset="-122"/>
                          <a:cs typeface="Arial" panose="020B0604020202020204" pitchFamily="34" charset="0"/>
                        </a:rPr>
                        <a:t>Bin/库</a:t>
                      </a:r>
                      <a:endParaRPr kumimoji="0" lang="zh-CN" altLang="zh-CN" sz="10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52712" marB="0" horzOverflow="overflow">
                    <a:lnL w="9525" cap="flat" cmpd="sng" algn="ctr">
                      <a:solidFill>
                        <a:srgbClr val="92CDDD"/>
                      </a:solidFill>
                      <a:prstDash val="solid"/>
                      <a:round/>
                      <a:headEnd type="none" w="med" len="med"/>
                      <a:tailEnd type="none" w="med" len="med"/>
                    </a:lnL>
                    <a:lnR w="9525" cap="flat" cmpd="sng" algn="ctr">
                      <a:solidFill>
                        <a:srgbClr val="92CDDD"/>
                      </a:solidFill>
                      <a:prstDash val="solid"/>
                      <a:round/>
                      <a:headEnd type="none" w="med" len="med"/>
                      <a:tailEnd type="none" w="med" len="med"/>
                    </a:lnR>
                    <a:lnT w="9525" cap="flat" cmpd="sng" algn="ctr">
                      <a:solidFill>
                        <a:srgbClr val="92CDDD"/>
                      </a:solidFill>
                      <a:prstDash val="solid"/>
                      <a:round/>
                      <a:headEnd type="none" w="med" len="med"/>
                      <a:tailEnd type="none" w="med" len="med"/>
                    </a:lnT>
                    <a:lnB w="9525" cap="flat" cmpd="sng" algn="ctr">
                      <a:solidFill>
                        <a:srgbClr val="92CDDD"/>
                      </a:solidFill>
                      <a:prstDash val="solid"/>
                      <a:round/>
                      <a:headEnd type="none" w="med" len="med"/>
                      <a:tailEnd type="none" w="med" len="med"/>
                    </a:lnB>
                    <a:lnTlToBr>
                      <a:noFill/>
                    </a:lnTlToBr>
                    <a:lnBlToTr>
                      <a:noFill/>
                    </a:lnBlToTr>
                    <a:solidFill>
                      <a:srgbClr val="DBEDF4"/>
                    </a:solid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3"/>
                  </a:ext>
                </a:extLst>
              </a:tr>
              <a:tr h="157185">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a:noFill/>
                    </a:lnL>
                    <a:lnR w="9525" cap="flat" cmpd="sng" algn="ctr">
                      <a:solidFill>
                        <a:srgbClr val="403052"/>
                      </a:solidFill>
                      <a:prstDash val="solid"/>
                      <a:round/>
                      <a:headEnd type="none" w="med" len="med"/>
                      <a:tailEnd type="none" w="med" len="med"/>
                    </a:lnR>
                    <a:lnT>
                      <a:noFill/>
                    </a:lnT>
                    <a:lnB>
                      <a:noFill/>
                    </a:lnB>
                    <a:lnTlToBr>
                      <a:noFill/>
                    </a:lnTlToBr>
                    <a:lnBlToTr>
                      <a:noFill/>
                    </a:lnBlToTr>
                    <a:noFill/>
                  </a:tcPr>
                </a:tc>
                <a:tc gridSpan="5">
                  <a:txBody>
                    <a:bodyPr/>
                    <a:lstStyle>
                      <a:lvl1pPr marL="588963"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588963" marR="0" lvl="0" indent="0" algn="l" defTabSz="912813" rtl="0" eaLnBrk="1" fontAlgn="base" latinLnBrk="0" hangingPunct="1">
                        <a:lnSpc>
                          <a:spcPct val="100000"/>
                        </a:lnSpc>
                        <a:spcBef>
                          <a:spcPts val="50"/>
                        </a:spcBef>
                        <a:spcAft>
                          <a:spcPct val="0"/>
                        </a:spcAft>
                        <a:buClrTx/>
                        <a:buSzTx/>
                        <a:buFontTx/>
                        <a:buNone/>
                        <a:tabLst/>
                      </a:pPr>
                      <a:r>
                        <a:rPr kumimoji="0" lang="zh-CN" altLang="zh-CN" sz="800" b="1" i="0" u="none" strike="noStrike" cap="none" normalizeH="0" baseline="0">
                          <a:ln>
                            <a:noFill/>
                          </a:ln>
                          <a:solidFill>
                            <a:srgbClr val="F1F1F1"/>
                          </a:solidFill>
                          <a:effectLst/>
                          <a:latin typeface="Arial" panose="020B0604020202020204" pitchFamily="34" charset="0"/>
                          <a:ea typeface="宋体" panose="02010600030101010101" pitchFamily="2" charset="-122"/>
                          <a:cs typeface="Arial" panose="020B0604020202020204" pitchFamily="34" charset="0"/>
                        </a:rPr>
                        <a:t>集装箱发动机</a:t>
                      </a:r>
                      <a:endParaRPr kumimoji="0" lang="zh-CN" altLang="zh-CN" sz="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5716" marB="0" horzOverflow="overflow">
                    <a:lnL w="9525" cap="flat" cmpd="sng" algn="ctr">
                      <a:solidFill>
                        <a:srgbClr val="403052"/>
                      </a:solidFill>
                      <a:prstDash val="solid"/>
                      <a:round/>
                      <a:headEnd type="none" w="med" len="med"/>
                      <a:tailEnd type="none" w="med" len="med"/>
                    </a:lnL>
                    <a:lnR w="9525" cap="flat" cmpd="sng" algn="ctr">
                      <a:solidFill>
                        <a:srgbClr val="403052"/>
                      </a:solidFill>
                      <a:prstDash val="solid"/>
                      <a:round/>
                      <a:headEnd type="none" w="med" len="med"/>
                      <a:tailEnd type="none" w="med" len="med"/>
                    </a:lnR>
                    <a:lnT w="9525" cap="flat" cmpd="sng" algn="ctr">
                      <a:solidFill>
                        <a:srgbClr val="92CDDD"/>
                      </a:solidFill>
                      <a:prstDash val="solid"/>
                      <a:round/>
                      <a:headEnd type="none" w="med" len="med"/>
                      <a:tailEnd type="none" w="med" len="med"/>
                    </a:lnT>
                    <a:lnB w="9525" cap="flat" cmpd="sng" algn="ctr">
                      <a:solidFill>
                        <a:srgbClr val="403052"/>
                      </a:solidFill>
                      <a:prstDash val="solid"/>
                      <a:round/>
                      <a:headEnd type="none" w="med" len="med"/>
                      <a:tailEnd type="none" w="med" len="med"/>
                    </a:lnB>
                    <a:lnTlToBr>
                      <a:noFill/>
                    </a:lnTlToBr>
                    <a:lnBlToTr>
                      <a:noFill/>
                    </a:lnBlToTr>
                    <a:solidFill>
                      <a:srgbClr val="5F497A"/>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4"/>
                  </a:ext>
                </a:extLst>
              </a:tr>
              <a:tr h="328339">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zh-CN" altLang="zh-CN" sz="11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0" marR="0" marT="0" marB="0" horzOverflow="overflow">
                    <a:lnL>
                      <a:noFill/>
                    </a:lnL>
                    <a:lnR w="9525" cap="flat" cmpd="sng" algn="ctr">
                      <a:solidFill>
                        <a:srgbClr val="938953"/>
                      </a:solidFill>
                      <a:prstDash val="solid"/>
                      <a:round/>
                      <a:headEnd type="none" w="med" len="med"/>
                      <a:tailEnd type="none" w="med" len="med"/>
                    </a:lnR>
                    <a:lnT>
                      <a:noFill/>
                    </a:lnT>
                    <a:lnB>
                      <a:noFill/>
                    </a:lnB>
                    <a:lnTlToBr>
                      <a:noFill/>
                    </a:lnTlToBr>
                    <a:lnBlToTr>
                      <a:noFill/>
                    </a:lnBlToTr>
                    <a:noFill/>
                  </a:tcPr>
                </a:tc>
                <a:tc gridSpan="5">
                  <a:txBody>
                    <a:bodyPr/>
                    <a:lstStyle>
                      <a:lvl1pPr marL="450850" defTabSz="912813">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450850" marR="0" lvl="0" indent="0" algn="l" defTabSz="912813" rtl="0" eaLnBrk="1" fontAlgn="base" latinLnBrk="0" hangingPunct="1">
                        <a:lnSpc>
                          <a:spcPct val="100000"/>
                        </a:lnSpc>
                        <a:spcBef>
                          <a:spcPts val="638"/>
                        </a:spcBef>
                        <a:spcAft>
                          <a:spcPct val="0"/>
                        </a:spcAft>
                        <a:buClrTx/>
                        <a:buSzTx/>
                        <a:buFontTx/>
                        <a:buNone/>
                        <a:tabLst/>
                      </a:pPr>
                      <a:r>
                        <a:rPr kumimoji="0" lang="zh-CN" altLang="zh-CN" sz="1200" b="0" i="0" u="none" strike="noStrike" cap="none" normalizeH="0" baseline="0">
                          <a:ln>
                            <a:noFill/>
                          </a:ln>
                          <a:solidFill>
                            <a:srgbClr val="616161"/>
                          </a:solidFill>
                          <a:effectLst/>
                          <a:latin typeface="Arial" panose="020B0604020202020204" pitchFamily="34" charset="0"/>
                          <a:ea typeface="宋体" panose="02010600030101010101" pitchFamily="2" charset="-122"/>
                          <a:cs typeface="Arial" panose="020B0604020202020204" pitchFamily="34" charset="0"/>
                        </a:rPr>
                        <a:t>来宾 OS (vm)</a:t>
                      </a:r>
                      <a:endParaRPr kumimoji="0" lang="zh-CN"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80656" marB="0" horzOverflow="overflow">
                    <a:lnL w="9525" cap="flat" cmpd="sng" algn="ctr">
                      <a:solidFill>
                        <a:srgbClr val="938953"/>
                      </a:solidFill>
                      <a:prstDash val="solid"/>
                      <a:round/>
                      <a:headEnd type="none" w="med" len="med"/>
                      <a:tailEnd type="none" w="med" len="med"/>
                    </a:lnL>
                    <a:lnR w="9525" cap="flat" cmpd="sng" algn="ctr">
                      <a:solidFill>
                        <a:srgbClr val="938953"/>
                      </a:solidFill>
                      <a:prstDash val="solid"/>
                      <a:round/>
                      <a:headEnd type="none" w="med" len="med"/>
                      <a:tailEnd type="none" w="med" len="med"/>
                    </a:lnR>
                    <a:lnT w="9525" cap="flat" cmpd="sng" algn="ctr">
                      <a:solidFill>
                        <a:srgbClr val="403052"/>
                      </a:solidFill>
                      <a:prstDash val="solid"/>
                      <a:round/>
                      <a:headEnd type="none" w="med" len="med"/>
                      <a:tailEnd type="none" w="med" len="med"/>
                    </a:lnT>
                    <a:lnB w="9525" cap="flat" cmpd="sng" algn="ctr">
                      <a:solidFill>
                        <a:srgbClr val="938953"/>
                      </a:solidFill>
                      <a:prstDash val="solid"/>
                      <a:round/>
                      <a:headEnd type="none" w="med" len="med"/>
                      <a:tailEnd type="none" w="med" len="med"/>
                    </a:lnB>
                    <a:lnTlToBr>
                      <a:noFill/>
                    </a:lnTlToBr>
                    <a:lnBlToTr>
                      <a:noFill/>
                    </a:lnBlToTr>
                    <a:solidFill>
                      <a:srgbClr val="DDD9C3"/>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5"/>
                  </a:ext>
                </a:extLst>
              </a:tr>
            </a:tbl>
          </a:graphicData>
        </a:graphic>
      </p:graphicFrame>
      <p:graphicFrame>
        <p:nvGraphicFramePr>
          <p:cNvPr id="69" name="object 69">
            <a:extLst>
              <a:ext uri="{FF2B5EF4-FFF2-40B4-BE49-F238E27FC236}">
                <a16:creationId xmlns:a16="http://schemas.microsoft.com/office/drawing/2014/main" id="{28D9AEC5-67B6-45B1-9A04-0B01D3563C73}"/>
              </a:ext>
            </a:extLst>
          </p:cNvPr>
          <p:cNvGraphicFramePr>
            <a:graphicFrameLocks noGrp="1"/>
          </p:cNvGraphicFramePr>
          <p:nvPr/>
        </p:nvGraphicFramePr>
        <p:xfrm>
          <a:off x="10334625" y="4025900"/>
          <a:ext cx="1300163" cy="309563"/>
        </p:xfrm>
        <a:graphic>
          <a:graphicData uri="http://schemas.openxmlformats.org/drawingml/2006/table">
            <a:tbl>
              <a:tblPr firstRow="1" bandRow="1">
                <a:tableStyleId>{2D5ABB26-0587-4C30-8999-92F81FD0307C}</a:tableStyleId>
              </a:tblPr>
              <a:tblGrid>
                <a:gridCol w="599294">
                  <a:extLst>
                    <a:ext uri="{9D8B030D-6E8A-4147-A177-3AD203B41FA5}">
                      <a16:colId xmlns:a16="http://schemas.microsoft.com/office/drawing/2014/main" val="20000"/>
                    </a:ext>
                  </a:extLst>
                </a:gridCol>
                <a:gridCol w="101575">
                  <a:extLst>
                    <a:ext uri="{9D8B030D-6E8A-4147-A177-3AD203B41FA5}">
                      <a16:colId xmlns:a16="http://schemas.microsoft.com/office/drawing/2014/main" val="20001"/>
                    </a:ext>
                  </a:extLst>
                </a:gridCol>
                <a:gridCol w="599294">
                  <a:extLst>
                    <a:ext uri="{9D8B030D-6E8A-4147-A177-3AD203B41FA5}">
                      <a16:colId xmlns:a16="http://schemas.microsoft.com/office/drawing/2014/main" val="20002"/>
                    </a:ext>
                  </a:extLst>
                </a:gridCol>
              </a:tblGrid>
              <a:tr h="172543">
                <a:tc>
                  <a:txBody>
                    <a:bodyPr/>
                    <a:lstStyle/>
                    <a:p>
                      <a:pPr marL="80645">
                        <a:lnSpc>
                          <a:spcPts val="1115"/>
                        </a:lnSpc>
                      </a:pPr>
                      <a:r>
                        <a:rPr sz="1000" spc="-5" dirty="0">
                          <a:solidFill>
                            <a:srgbClr val="205868"/>
                          </a:solidFill>
                          <a:latin typeface="Arial"/>
                          <a:cs typeface="Arial"/>
                        </a:rPr>
                        <a:t>Bin/库</a:t>
                      </a:r>
                      <a:endParaRPr sz="1000">
                        <a:latin typeface="Arial"/>
                        <a:cs typeface="Arial"/>
                      </a:endParaRPr>
                    </a:p>
                  </a:txBody>
                  <a:tcPr marL="0" marR="0" marT="0" marB="0">
                    <a:lnL w="9525">
                      <a:solidFill>
                        <a:srgbClr val="92CDDD"/>
                      </a:solidFill>
                      <a:prstDash val="solid"/>
                    </a:lnL>
                    <a:lnR w="9525">
                      <a:solidFill>
                        <a:srgbClr val="92CDDD"/>
                      </a:solidFill>
                      <a:prstDash val="solid"/>
                    </a:lnR>
                    <a:lnT w="9525">
                      <a:solidFill>
                        <a:srgbClr val="92CDDD"/>
                      </a:solidFill>
                      <a:prstDash val="solid"/>
                    </a:lnT>
                    <a:lnB w="9525">
                      <a:solidFill>
                        <a:srgbClr val="403052"/>
                      </a:solidFill>
                      <a:prstDash val="solid"/>
                    </a:lnB>
                    <a:solidFill>
                      <a:srgbClr val="DBEDF4"/>
                    </a:solidFill>
                  </a:tcPr>
                </a:tc>
                <a:tc>
                  <a:txBody>
                    <a:bodyPr/>
                    <a:lstStyle/>
                    <a:p>
                      <a:pPr>
                        <a:lnSpc>
                          <a:spcPct val="100000"/>
                        </a:lnSpc>
                      </a:pPr>
                      <a:endParaRPr sz="1000">
                        <a:latin typeface="Times New Roman"/>
                        <a:cs typeface="Times New Roman"/>
                      </a:endParaRPr>
                    </a:p>
                  </a:txBody>
                  <a:tcPr marL="0" marR="0" marT="0" marB="0">
                    <a:lnL w="9525">
                      <a:solidFill>
                        <a:srgbClr val="92CDDD"/>
                      </a:solidFill>
                      <a:prstDash val="solid"/>
                    </a:lnL>
                    <a:lnR w="9525">
                      <a:solidFill>
                        <a:srgbClr val="92CDDD"/>
                      </a:solidFill>
                      <a:prstDash val="solid"/>
                    </a:lnR>
                    <a:lnB w="9525">
                      <a:solidFill>
                        <a:srgbClr val="403052"/>
                      </a:solidFill>
                      <a:prstDash val="solid"/>
                    </a:lnB>
                  </a:tcPr>
                </a:tc>
                <a:tc>
                  <a:txBody>
                    <a:bodyPr/>
                    <a:lstStyle/>
                    <a:p>
                      <a:pPr marL="80010">
                        <a:lnSpc>
                          <a:spcPts val="1115"/>
                        </a:lnSpc>
                      </a:pPr>
                      <a:r>
                        <a:rPr sz="1000" spc="-5" dirty="0">
                          <a:solidFill>
                            <a:srgbClr val="205868"/>
                          </a:solidFill>
                          <a:latin typeface="Arial"/>
                          <a:cs typeface="Arial"/>
                        </a:rPr>
                        <a:t>Bin/库</a:t>
                      </a:r>
                      <a:endParaRPr sz="1000">
                        <a:latin typeface="Arial"/>
                        <a:cs typeface="Arial"/>
                      </a:endParaRPr>
                    </a:p>
                  </a:txBody>
                  <a:tcPr marL="0" marR="0" marT="0" marB="0">
                    <a:lnL w="9525">
                      <a:solidFill>
                        <a:srgbClr val="92CDDD"/>
                      </a:solidFill>
                      <a:prstDash val="solid"/>
                    </a:lnL>
                    <a:lnR w="9525">
                      <a:solidFill>
                        <a:srgbClr val="92CDDD"/>
                      </a:solidFill>
                      <a:prstDash val="solid"/>
                    </a:lnR>
                    <a:lnT w="9525">
                      <a:solidFill>
                        <a:srgbClr val="92CDDD"/>
                      </a:solidFill>
                      <a:prstDash val="solid"/>
                    </a:lnT>
                    <a:lnB w="9525">
                      <a:solidFill>
                        <a:srgbClr val="92CDDD"/>
                      </a:solidFill>
                      <a:prstDash val="solid"/>
                    </a:lnB>
                    <a:solidFill>
                      <a:srgbClr val="DBEDF4"/>
                    </a:solidFill>
                  </a:tcPr>
                </a:tc>
                <a:extLst>
                  <a:ext uri="{0D108BD9-81ED-4DB2-BD59-A6C34878D82A}">
                    <a16:rowId xmlns:a16="http://schemas.microsoft.com/office/drawing/2014/main" val="10000"/>
                  </a:ext>
                </a:extLst>
              </a:tr>
              <a:tr h="137020">
                <a:tc gridSpan="3">
                  <a:txBody>
                    <a:bodyPr/>
                    <a:lstStyle/>
                    <a:p>
                      <a:pPr marL="233045">
                        <a:lnSpc>
                          <a:spcPts val="930"/>
                        </a:lnSpc>
                        <a:spcBef>
                          <a:spcPts val="45"/>
                        </a:spcBef>
                      </a:pPr>
                      <a:r>
                        <a:rPr sz="800" b="1" dirty="0">
                          <a:solidFill>
                            <a:srgbClr val="F1F1F1"/>
                          </a:solidFill>
                          <a:latin typeface="Arial"/>
                          <a:cs typeface="Arial"/>
                        </a:rPr>
                        <a:t>容器</a:t>
                      </a:r>
                      <a:r>
                        <a:rPr sz="800" b="1" spc="-20" dirty="0">
                          <a:solidFill>
                            <a:srgbClr val="F1F1F1"/>
                          </a:solidFill>
                          <a:latin typeface="Arial"/>
                          <a:cs typeface="Arial"/>
                        </a:rPr>
                        <a:t> </a:t>
                      </a:r>
                      <a:r>
                        <a:rPr sz="800" b="1" dirty="0">
                          <a:solidFill>
                            <a:srgbClr val="F1F1F1"/>
                          </a:solidFill>
                          <a:latin typeface="Arial"/>
                          <a:cs typeface="Arial"/>
                        </a:rPr>
                        <a:t>发动机</a:t>
                      </a:r>
                      <a:endParaRPr sz="800">
                        <a:latin typeface="Arial"/>
                        <a:cs typeface="Arial"/>
                      </a:endParaRPr>
                    </a:p>
                  </a:txBody>
                  <a:tcPr marL="0" marR="0" marT="5709" marB="0">
                    <a:lnL w="9525">
                      <a:solidFill>
                        <a:srgbClr val="403052"/>
                      </a:solidFill>
                      <a:prstDash val="solid"/>
                    </a:lnL>
                    <a:lnR w="9525">
                      <a:solidFill>
                        <a:srgbClr val="403052"/>
                      </a:solidFill>
                      <a:prstDash val="solid"/>
                    </a:lnR>
                    <a:lnT w="9525" cap="flat" cmpd="sng" algn="ctr">
                      <a:solidFill>
                        <a:srgbClr val="403052"/>
                      </a:solidFill>
                      <a:prstDash val="solid"/>
                      <a:round/>
                      <a:headEnd type="none" w="med" len="med"/>
                      <a:tailEnd type="none" w="med" len="med"/>
                    </a:lnT>
                    <a:lnB w="9525">
                      <a:solidFill>
                        <a:srgbClr val="403052"/>
                      </a:solidFill>
                      <a:prstDash val="solid"/>
                    </a:lnB>
                    <a:solidFill>
                      <a:srgbClr val="5F497A"/>
                    </a:solidFil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bl>
          </a:graphicData>
        </a:graphic>
      </p:graphicFrame>
      <p:sp>
        <p:nvSpPr>
          <p:cNvPr id="70" name="object 70">
            <a:extLst>
              <a:ext uri="{FF2B5EF4-FFF2-40B4-BE49-F238E27FC236}">
                <a16:creationId xmlns:a16="http://schemas.microsoft.com/office/drawing/2014/main" id="{27A88805-6C83-4B2B-A89F-D9CD9C9452D5}"/>
              </a:ext>
            </a:extLst>
          </p:cNvPr>
          <p:cNvSpPr txBox="1"/>
          <p:nvPr/>
        </p:nvSpPr>
        <p:spPr>
          <a:xfrm>
            <a:off x="8228013" y="4029075"/>
            <a:ext cx="2011362" cy="312738"/>
          </a:xfrm>
          <a:prstGeom prst="rect">
            <a:avLst/>
          </a:prstGeom>
          <a:solidFill>
            <a:srgbClr val="D9D9D9"/>
          </a:solidFill>
          <a:ln w="9525">
            <a:solidFill>
              <a:srgbClr val="A6A6A6"/>
            </a:solidFill>
          </a:ln>
        </p:spPr>
        <p:txBody>
          <a:bodyPr lIns="0" tIns="60960" rIns="0" bIns="0">
            <a:spAutoFit/>
          </a:bodyPr>
          <a:lstStyle/>
          <a:p>
            <a:pPr marL="210820">
              <a:spcBef>
                <a:spcPts val="480"/>
              </a:spcBef>
              <a:defRPr/>
            </a:pPr>
            <a:r>
              <a:rPr sz="1200" spc="-5" dirty="0">
                <a:latin typeface="Arial"/>
                <a:cs typeface="Arial"/>
              </a:rPr>
              <a:t>管理程序 (类型1或</a:t>
            </a:r>
            <a:r>
              <a:rPr sz="1200" spc="-15" dirty="0">
                <a:latin typeface="Arial"/>
                <a:cs typeface="Arial"/>
              </a:rPr>
              <a:t> </a:t>
            </a:r>
            <a:r>
              <a:rPr sz="1200" spc="-5" dirty="0">
                <a:latin typeface="Arial"/>
                <a:cs typeface="Arial"/>
              </a:rPr>
              <a:t>2)</a:t>
            </a:r>
            <a:endParaRPr sz="1200">
              <a:latin typeface="Arial"/>
              <a:cs typeface="Arial"/>
            </a:endParaRPr>
          </a:p>
        </p:txBody>
      </p:sp>
      <p:sp>
        <p:nvSpPr>
          <p:cNvPr id="135335" name="object 71">
            <a:extLst>
              <a:ext uri="{FF2B5EF4-FFF2-40B4-BE49-F238E27FC236}">
                <a16:creationId xmlns:a16="http://schemas.microsoft.com/office/drawing/2014/main" id="{E2E39584-CF97-4460-B2A3-55737D0D3C9A}"/>
              </a:ext>
            </a:extLst>
          </p:cNvPr>
          <p:cNvSpPr>
            <a:spLocks/>
          </p:cNvSpPr>
          <p:nvPr/>
        </p:nvSpPr>
        <p:spPr bwMode="auto">
          <a:xfrm>
            <a:off x="8183563" y="5905500"/>
            <a:ext cx="823912" cy="363538"/>
          </a:xfrm>
          <a:custGeom>
            <a:avLst/>
            <a:gdLst>
              <a:gd name="T0" fmla="*/ 0 w 822959"/>
              <a:gd name="T1" fmla="*/ 0 h 364489"/>
              <a:gd name="T2" fmla="*/ 0 w 822959"/>
              <a:gd name="T3" fmla="*/ 308140 h 364489"/>
              <a:gd name="T4" fmla="*/ 6671 w 822959"/>
              <a:gd name="T5" fmla="*/ 317372 h 364489"/>
              <a:gd name="T6" fmla="*/ 56515 w 822959"/>
              <a:gd name="T7" fmla="*/ 334062 h 364489"/>
              <a:gd name="T8" fmla="*/ 97352 w 822959"/>
              <a:gd name="T9" fmla="*/ 341229 h 364489"/>
              <a:gd name="T10" fmla="*/ 147239 w 822959"/>
              <a:gd name="T11" fmla="*/ 347419 h 364489"/>
              <a:gd name="T12" fmla="*/ 205003 w 822959"/>
              <a:gd name="T13" fmla="*/ 352486 h 364489"/>
              <a:gd name="T14" fmla="*/ 269476 w 822959"/>
              <a:gd name="T15" fmla="*/ 356284 h 364489"/>
              <a:gd name="T16" fmla="*/ 339488 w 822959"/>
              <a:gd name="T17" fmla="*/ 358669 h 364489"/>
              <a:gd name="T18" fmla="*/ 413867 w 822959"/>
              <a:gd name="T19" fmla="*/ 359497 h 364489"/>
              <a:gd name="T20" fmla="*/ 488247 w 822959"/>
              <a:gd name="T21" fmla="*/ 358669 h 364489"/>
              <a:gd name="T22" fmla="*/ 558259 w 822959"/>
              <a:gd name="T23" fmla="*/ 356284 h 364489"/>
              <a:gd name="T24" fmla="*/ 622732 w 822959"/>
              <a:gd name="T25" fmla="*/ 352486 h 364489"/>
              <a:gd name="T26" fmla="*/ 680495 w 822959"/>
              <a:gd name="T27" fmla="*/ 347419 h 364489"/>
              <a:gd name="T28" fmla="*/ 730383 w 822959"/>
              <a:gd name="T29" fmla="*/ 341229 h 364489"/>
              <a:gd name="T30" fmla="*/ 771219 w 822959"/>
              <a:gd name="T31" fmla="*/ 334062 h 364489"/>
              <a:gd name="T32" fmla="*/ 821066 w 822959"/>
              <a:gd name="T33" fmla="*/ 317372 h 364489"/>
              <a:gd name="T34" fmla="*/ 827735 w 822959"/>
              <a:gd name="T35" fmla="*/ 308140 h 364489"/>
              <a:gd name="T36" fmla="*/ 827735 w 822959"/>
              <a:gd name="T37" fmla="*/ 51356 h 364489"/>
              <a:gd name="T38" fmla="*/ 413867 w 822959"/>
              <a:gd name="T39" fmla="*/ 51356 h 364489"/>
              <a:gd name="T40" fmla="*/ 339488 w 822959"/>
              <a:gd name="T41" fmla="*/ 50528 h 364489"/>
              <a:gd name="T42" fmla="*/ 269476 w 822959"/>
              <a:gd name="T43" fmla="*/ 48144 h 364489"/>
              <a:gd name="T44" fmla="*/ 205003 w 822959"/>
              <a:gd name="T45" fmla="*/ 44345 h 364489"/>
              <a:gd name="T46" fmla="*/ 147239 w 822959"/>
              <a:gd name="T47" fmla="*/ 39278 h 364489"/>
              <a:gd name="T48" fmla="*/ 97352 w 822959"/>
              <a:gd name="T49" fmla="*/ 33090 h 364489"/>
              <a:gd name="T50" fmla="*/ 56515 w 822959"/>
              <a:gd name="T51" fmla="*/ 25922 h 364489"/>
              <a:gd name="T52" fmla="*/ 6671 w 822959"/>
              <a:gd name="T53" fmla="*/ 9233 h 364489"/>
              <a:gd name="T54" fmla="*/ 0 w 822959"/>
              <a:gd name="T55" fmla="*/ 0 h 364489"/>
              <a:gd name="T56" fmla="*/ 827735 w 822959"/>
              <a:gd name="T57" fmla="*/ 0 h 364489"/>
              <a:gd name="T58" fmla="*/ 771219 w 822959"/>
              <a:gd name="T59" fmla="*/ 25922 h 364489"/>
              <a:gd name="T60" fmla="*/ 730383 w 822959"/>
              <a:gd name="T61" fmla="*/ 33090 h 364489"/>
              <a:gd name="T62" fmla="*/ 680495 w 822959"/>
              <a:gd name="T63" fmla="*/ 39278 h 364489"/>
              <a:gd name="T64" fmla="*/ 622732 w 822959"/>
              <a:gd name="T65" fmla="*/ 44345 h 364489"/>
              <a:gd name="T66" fmla="*/ 558259 w 822959"/>
              <a:gd name="T67" fmla="*/ 48144 h 364489"/>
              <a:gd name="T68" fmla="*/ 488247 w 822959"/>
              <a:gd name="T69" fmla="*/ 50528 h 364489"/>
              <a:gd name="T70" fmla="*/ 413867 w 822959"/>
              <a:gd name="T71" fmla="*/ 51356 h 364489"/>
              <a:gd name="T72" fmla="*/ 827735 w 822959"/>
              <a:gd name="T73" fmla="*/ 51356 h 364489"/>
              <a:gd name="T74" fmla="*/ 827735 w 822959"/>
              <a:gd name="T75" fmla="*/ 0 h 36448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822959" h="364489">
                <a:moveTo>
                  <a:pt x="0" y="0"/>
                </a:moveTo>
                <a:lnTo>
                  <a:pt x="0" y="312191"/>
                </a:lnTo>
                <a:lnTo>
                  <a:pt x="6631" y="321545"/>
                </a:lnTo>
                <a:lnTo>
                  <a:pt x="56190" y="338454"/>
                </a:lnTo>
                <a:lnTo>
                  <a:pt x="96791" y="345716"/>
                </a:lnTo>
                <a:lnTo>
                  <a:pt x="146389" y="351987"/>
                </a:lnTo>
                <a:lnTo>
                  <a:pt x="203820" y="357120"/>
                </a:lnTo>
                <a:lnTo>
                  <a:pt x="267921" y="360968"/>
                </a:lnTo>
                <a:lnTo>
                  <a:pt x="337529" y="363385"/>
                </a:lnTo>
                <a:lnTo>
                  <a:pt x="411479" y="364223"/>
                </a:lnTo>
                <a:lnTo>
                  <a:pt x="485430" y="363385"/>
                </a:lnTo>
                <a:lnTo>
                  <a:pt x="555038" y="360968"/>
                </a:lnTo>
                <a:lnTo>
                  <a:pt x="619139" y="357120"/>
                </a:lnTo>
                <a:lnTo>
                  <a:pt x="676570" y="351987"/>
                </a:lnTo>
                <a:lnTo>
                  <a:pt x="726168" y="345716"/>
                </a:lnTo>
                <a:lnTo>
                  <a:pt x="766769" y="338454"/>
                </a:lnTo>
                <a:lnTo>
                  <a:pt x="816328" y="321545"/>
                </a:lnTo>
                <a:lnTo>
                  <a:pt x="822960" y="312191"/>
                </a:lnTo>
                <a:lnTo>
                  <a:pt x="822960" y="52031"/>
                </a:lnTo>
                <a:lnTo>
                  <a:pt x="411479" y="52031"/>
                </a:lnTo>
                <a:lnTo>
                  <a:pt x="337529" y="51193"/>
                </a:lnTo>
                <a:lnTo>
                  <a:pt x="267921" y="48777"/>
                </a:lnTo>
                <a:lnTo>
                  <a:pt x="203820" y="44928"/>
                </a:lnTo>
                <a:lnTo>
                  <a:pt x="146389" y="39795"/>
                </a:lnTo>
                <a:lnTo>
                  <a:pt x="96791" y="33525"/>
                </a:lnTo>
                <a:lnTo>
                  <a:pt x="56190" y="26263"/>
                </a:lnTo>
                <a:lnTo>
                  <a:pt x="6631" y="9353"/>
                </a:lnTo>
                <a:lnTo>
                  <a:pt x="0" y="0"/>
                </a:lnTo>
                <a:close/>
              </a:path>
              <a:path w="822959" h="364489">
                <a:moveTo>
                  <a:pt x="822960" y="0"/>
                </a:moveTo>
                <a:lnTo>
                  <a:pt x="766769" y="26263"/>
                </a:lnTo>
                <a:lnTo>
                  <a:pt x="726168" y="33525"/>
                </a:lnTo>
                <a:lnTo>
                  <a:pt x="676570" y="39795"/>
                </a:lnTo>
                <a:lnTo>
                  <a:pt x="619139" y="44928"/>
                </a:lnTo>
                <a:lnTo>
                  <a:pt x="555038" y="48777"/>
                </a:lnTo>
                <a:lnTo>
                  <a:pt x="485430" y="51193"/>
                </a:lnTo>
                <a:lnTo>
                  <a:pt x="411479" y="52031"/>
                </a:lnTo>
                <a:lnTo>
                  <a:pt x="822960" y="52031"/>
                </a:lnTo>
                <a:lnTo>
                  <a:pt x="822960" y="0"/>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5336" name="object 72">
            <a:extLst>
              <a:ext uri="{FF2B5EF4-FFF2-40B4-BE49-F238E27FC236}">
                <a16:creationId xmlns:a16="http://schemas.microsoft.com/office/drawing/2014/main" id="{59A6CB71-E580-497A-A3BD-D984DCFD8B56}"/>
              </a:ext>
            </a:extLst>
          </p:cNvPr>
          <p:cNvSpPr>
            <a:spLocks/>
          </p:cNvSpPr>
          <p:nvPr/>
        </p:nvSpPr>
        <p:spPr bwMode="auto">
          <a:xfrm>
            <a:off x="8183563" y="5853113"/>
            <a:ext cx="823912" cy="104775"/>
          </a:xfrm>
          <a:custGeom>
            <a:avLst/>
            <a:gdLst>
              <a:gd name="T0" fmla="*/ 413867 w 822959"/>
              <a:gd name="T1" fmla="*/ 0 h 104139"/>
              <a:gd name="T2" fmla="*/ 339488 w 822959"/>
              <a:gd name="T3" fmla="*/ 863 h 104139"/>
              <a:gd name="T4" fmla="*/ 269476 w 822959"/>
              <a:gd name="T5" fmla="*/ 3356 h 104139"/>
              <a:gd name="T6" fmla="*/ 205003 w 822959"/>
              <a:gd name="T7" fmla="*/ 7324 h 104139"/>
              <a:gd name="T8" fmla="*/ 147239 w 822959"/>
              <a:gd name="T9" fmla="*/ 12619 h 104139"/>
              <a:gd name="T10" fmla="*/ 97352 w 822959"/>
              <a:gd name="T11" fmla="*/ 19084 h 104139"/>
              <a:gd name="T12" fmla="*/ 56515 w 822959"/>
              <a:gd name="T13" fmla="*/ 26569 h 104139"/>
              <a:gd name="T14" fmla="*/ 6671 w 822959"/>
              <a:gd name="T15" fmla="*/ 44000 h 104139"/>
              <a:gd name="T16" fmla="*/ 0 w 822959"/>
              <a:gd name="T17" fmla="*/ 53641 h 104139"/>
              <a:gd name="T18" fmla="*/ 6671 w 822959"/>
              <a:gd name="T19" fmla="*/ 63282 h 104139"/>
              <a:gd name="T20" fmla="*/ 56515 w 822959"/>
              <a:gd name="T21" fmla="*/ 80715 h 104139"/>
              <a:gd name="T22" fmla="*/ 97352 w 822959"/>
              <a:gd name="T23" fmla="*/ 88201 h 104139"/>
              <a:gd name="T24" fmla="*/ 147239 w 822959"/>
              <a:gd name="T25" fmla="*/ 94666 h 104139"/>
              <a:gd name="T26" fmla="*/ 205003 w 822959"/>
              <a:gd name="T27" fmla="*/ 99957 h 104139"/>
              <a:gd name="T28" fmla="*/ 269476 w 822959"/>
              <a:gd name="T29" fmla="*/ 103924 h 104139"/>
              <a:gd name="T30" fmla="*/ 339488 w 822959"/>
              <a:gd name="T31" fmla="*/ 106415 h 104139"/>
              <a:gd name="T32" fmla="*/ 413867 w 822959"/>
              <a:gd name="T33" fmla="*/ 107279 h 104139"/>
              <a:gd name="T34" fmla="*/ 488247 w 822959"/>
              <a:gd name="T35" fmla="*/ 106415 h 104139"/>
              <a:gd name="T36" fmla="*/ 558259 w 822959"/>
              <a:gd name="T37" fmla="*/ 103924 h 104139"/>
              <a:gd name="T38" fmla="*/ 622732 w 822959"/>
              <a:gd name="T39" fmla="*/ 99957 h 104139"/>
              <a:gd name="T40" fmla="*/ 680495 w 822959"/>
              <a:gd name="T41" fmla="*/ 94666 h 104139"/>
              <a:gd name="T42" fmla="*/ 730383 w 822959"/>
              <a:gd name="T43" fmla="*/ 88201 h 104139"/>
              <a:gd name="T44" fmla="*/ 771219 w 822959"/>
              <a:gd name="T45" fmla="*/ 80715 h 104139"/>
              <a:gd name="T46" fmla="*/ 821066 w 822959"/>
              <a:gd name="T47" fmla="*/ 63282 h 104139"/>
              <a:gd name="T48" fmla="*/ 827735 w 822959"/>
              <a:gd name="T49" fmla="*/ 53641 h 104139"/>
              <a:gd name="T50" fmla="*/ 821066 w 822959"/>
              <a:gd name="T51" fmla="*/ 44000 h 104139"/>
              <a:gd name="T52" fmla="*/ 771219 w 822959"/>
              <a:gd name="T53" fmla="*/ 26569 h 104139"/>
              <a:gd name="T54" fmla="*/ 730383 w 822959"/>
              <a:gd name="T55" fmla="*/ 19084 h 104139"/>
              <a:gd name="T56" fmla="*/ 680495 w 822959"/>
              <a:gd name="T57" fmla="*/ 12619 h 104139"/>
              <a:gd name="T58" fmla="*/ 622732 w 822959"/>
              <a:gd name="T59" fmla="*/ 7324 h 104139"/>
              <a:gd name="T60" fmla="*/ 558259 w 822959"/>
              <a:gd name="T61" fmla="*/ 3356 h 104139"/>
              <a:gd name="T62" fmla="*/ 488247 w 822959"/>
              <a:gd name="T63" fmla="*/ 863 h 104139"/>
              <a:gd name="T64" fmla="*/ 413867 w 822959"/>
              <a:gd name="T65" fmla="*/ 0 h 1041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22959" h="104139">
                <a:moveTo>
                  <a:pt x="411479" y="0"/>
                </a:moveTo>
                <a:lnTo>
                  <a:pt x="337529" y="838"/>
                </a:lnTo>
                <a:lnTo>
                  <a:pt x="267921" y="3256"/>
                </a:lnTo>
                <a:lnTo>
                  <a:pt x="203820" y="7105"/>
                </a:lnTo>
                <a:lnTo>
                  <a:pt x="146389" y="12240"/>
                </a:lnTo>
                <a:lnTo>
                  <a:pt x="96791" y="18512"/>
                </a:lnTo>
                <a:lnTo>
                  <a:pt x="56190" y="25774"/>
                </a:lnTo>
                <a:lnTo>
                  <a:pt x="6631" y="42681"/>
                </a:lnTo>
                <a:lnTo>
                  <a:pt x="0" y="52031"/>
                </a:lnTo>
                <a:lnTo>
                  <a:pt x="6631" y="61385"/>
                </a:lnTo>
                <a:lnTo>
                  <a:pt x="56190" y="78295"/>
                </a:lnTo>
                <a:lnTo>
                  <a:pt x="96791" y="85556"/>
                </a:lnTo>
                <a:lnTo>
                  <a:pt x="146389" y="91827"/>
                </a:lnTo>
                <a:lnTo>
                  <a:pt x="203820" y="96960"/>
                </a:lnTo>
                <a:lnTo>
                  <a:pt x="267921" y="100808"/>
                </a:lnTo>
                <a:lnTo>
                  <a:pt x="337529" y="103225"/>
                </a:lnTo>
                <a:lnTo>
                  <a:pt x="411479" y="104063"/>
                </a:lnTo>
                <a:lnTo>
                  <a:pt x="485430" y="103225"/>
                </a:lnTo>
                <a:lnTo>
                  <a:pt x="555038" y="100808"/>
                </a:lnTo>
                <a:lnTo>
                  <a:pt x="619139" y="96960"/>
                </a:lnTo>
                <a:lnTo>
                  <a:pt x="676570" y="91827"/>
                </a:lnTo>
                <a:lnTo>
                  <a:pt x="726168" y="85556"/>
                </a:lnTo>
                <a:lnTo>
                  <a:pt x="766769" y="78295"/>
                </a:lnTo>
                <a:lnTo>
                  <a:pt x="816328" y="61385"/>
                </a:lnTo>
                <a:lnTo>
                  <a:pt x="822960" y="52031"/>
                </a:lnTo>
                <a:lnTo>
                  <a:pt x="816328" y="42681"/>
                </a:lnTo>
                <a:lnTo>
                  <a:pt x="766769" y="25774"/>
                </a:lnTo>
                <a:lnTo>
                  <a:pt x="726168" y="18512"/>
                </a:lnTo>
                <a:lnTo>
                  <a:pt x="676570" y="12240"/>
                </a:lnTo>
                <a:lnTo>
                  <a:pt x="619139" y="7105"/>
                </a:lnTo>
                <a:lnTo>
                  <a:pt x="555038" y="3256"/>
                </a:lnTo>
                <a:lnTo>
                  <a:pt x="485430" y="838"/>
                </a:lnTo>
                <a:lnTo>
                  <a:pt x="411479" y="0"/>
                </a:lnTo>
                <a:close/>
              </a:path>
            </a:pathLst>
          </a:custGeom>
          <a:solidFill>
            <a:srgbClr val="FFA26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5337" name="object 73">
            <a:extLst>
              <a:ext uri="{FF2B5EF4-FFF2-40B4-BE49-F238E27FC236}">
                <a16:creationId xmlns:a16="http://schemas.microsoft.com/office/drawing/2014/main" id="{496BFCD9-6B4F-4771-B444-BA00F41992C4}"/>
              </a:ext>
            </a:extLst>
          </p:cNvPr>
          <p:cNvSpPr>
            <a:spLocks/>
          </p:cNvSpPr>
          <p:nvPr/>
        </p:nvSpPr>
        <p:spPr bwMode="auto">
          <a:xfrm>
            <a:off x="8864600" y="5521325"/>
            <a:ext cx="822325" cy="363538"/>
          </a:xfrm>
          <a:custGeom>
            <a:avLst/>
            <a:gdLst>
              <a:gd name="T0" fmla="*/ 0 w 822959"/>
              <a:gd name="T1" fmla="*/ 0 h 364489"/>
              <a:gd name="T2" fmla="*/ 0 w 822959"/>
              <a:gd name="T3" fmla="*/ 308165 h 364489"/>
              <a:gd name="T4" fmla="*/ 6606 w 822959"/>
              <a:gd name="T5" fmla="*/ 317394 h 364489"/>
              <a:gd name="T6" fmla="*/ 55975 w 822959"/>
              <a:gd name="T7" fmla="*/ 334081 h 364489"/>
              <a:gd name="T8" fmla="*/ 96419 w 822959"/>
              <a:gd name="T9" fmla="*/ 341249 h 364489"/>
              <a:gd name="T10" fmla="*/ 145825 w 822959"/>
              <a:gd name="T11" fmla="*/ 347440 h 364489"/>
              <a:gd name="T12" fmla="*/ 203035 w 822959"/>
              <a:gd name="T13" fmla="*/ 352507 h 364489"/>
              <a:gd name="T14" fmla="*/ 266891 w 822959"/>
              <a:gd name="T15" fmla="*/ 356307 h 364489"/>
              <a:gd name="T16" fmla="*/ 336231 w 822959"/>
              <a:gd name="T17" fmla="*/ 358694 h 364489"/>
              <a:gd name="T18" fmla="*/ 409896 w 822959"/>
              <a:gd name="T19" fmla="*/ 359522 h 364489"/>
              <a:gd name="T20" fmla="*/ 483563 w 822959"/>
              <a:gd name="T21" fmla="*/ 358694 h 364489"/>
              <a:gd name="T22" fmla="*/ 552903 w 822959"/>
              <a:gd name="T23" fmla="*/ 356307 h 364489"/>
              <a:gd name="T24" fmla="*/ 616757 w 822959"/>
              <a:gd name="T25" fmla="*/ 352507 h 364489"/>
              <a:gd name="T26" fmla="*/ 673968 w 822959"/>
              <a:gd name="T27" fmla="*/ 347440 h 364489"/>
              <a:gd name="T28" fmla="*/ 723375 w 822959"/>
              <a:gd name="T29" fmla="*/ 341249 h 364489"/>
              <a:gd name="T30" fmla="*/ 763820 w 822959"/>
              <a:gd name="T31" fmla="*/ 334081 h 364489"/>
              <a:gd name="T32" fmla="*/ 813189 w 822959"/>
              <a:gd name="T33" fmla="*/ 317394 h 364489"/>
              <a:gd name="T34" fmla="*/ 819793 w 822959"/>
              <a:gd name="T35" fmla="*/ 308165 h 364489"/>
              <a:gd name="T36" fmla="*/ 819793 w 822959"/>
              <a:gd name="T37" fmla="*/ 51394 h 364489"/>
              <a:gd name="T38" fmla="*/ 409896 w 822959"/>
              <a:gd name="T39" fmla="*/ 51394 h 364489"/>
              <a:gd name="T40" fmla="*/ 336231 w 822959"/>
              <a:gd name="T41" fmla="*/ 50564 h 364489"/>
              <a:gd name="T42" fmla="*/ 266891 w 822959"/>
              <a:gd name="T43" fmla="*/ 48172 h 364489"/>
              <a:gd name="T44" fmla="*/ 203035 w 822959"/>
              <a:gd name="T45" fmla="*/ 44365 h 364489"/>
              <a:gd name="T46" fmla="*/ 145825 w 822959"/>
              <a:gd name="T47" fmla="*/ 39288 h 364489"/>
              <a:gd name="T48" fmla="*/ 96419 w 822959"/>
              <a:gd name="T49" fmla="*/ 33090 h 364489"/>
              <a:gd name="T50" fmla="*/ 55975 w 822959"/>
              <a:gd name="T51" fmla="*/ 25915 h 364489"/>
              <a:gd name="T52" fmla="*/ 6606 w 822959"/>
              <a:gd name="T53" fmla="*/ 9225 h 364489"/>
              <a:gd name="T54" fmla="*/ 0 w 822959"/>
              <a:gd name="T55" fmla="*/ 0 h 364489"/>
              <a:gd name="T56" fmla="*/ 819793 w 822959"/>
              <a:gd name="T57" fmla="*/ 0 h 364489"/>
              <a:gd name="T58" fmla="*/ 763820 w 822959"/>
              <a:gd name="T59" fmla="*/ 25915 h 364489"/>
              <a:gd name="T60" fmla="*/ 723375 w 822959"/>
              <a:gd name="T61" fmla="*/ 33090 h 364489"/>
              <a:gd name="T62" fmla="*/ 673968 w 822959"/>
              <a:gd name="T63" fmla="*/ 39288 h 364489"/>
              <a:gd name="T64" fmla="*/ 616757 w 822959"/>
              <a:gd name="T65" fmla="*/ 44365 h 364489"/>
              <a:gd name="T66" fmla="*/ 552903 w 822959"/>
              <a:gd name="T67" fmla="*/ 48172 h 364489"/>
              <a:gd name="T68" fmla="*/ 483563 w 822959"/>
              <a:gd name="T69" fmla="*/ 50564 h 364489"/>
              <a:gd name="T70" fmla="*/ 409896 w 822959"/>
              <a:gd name="T71" fmla="*/ 51394 h 364489"/>
              <a:gd name="T72" fmla="*/ 819793 w 822959"/>
              <a:gd name="T73" fmla="*/ 51394 h 364489"/>
              <a:gd name="T74" fmla="*/ 819793 w 822959"/>
              <a:gd name="T75" fmla="*/ 0 h 36448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822959" h="364489">
                <a:moveTo>
                  <a:pt x="0" y="0"/>
                </a:moveTo>
                <a:lnTo>
                  <a:pt x="0" y="312216"/>
                </a:lnTo>
                <a:lnTo>
                  <a:pt x="6631" y="321567"/>
                </a:lnTo>
                <a:lnTo>
                  <a:pt x="56190" y="338474"/>
                </a:lnTo>
                <a:lnTo>
                  <a:pt x="96791" y="345736"/>
                </a:lnTo>
                <a:lnTo>
                  <a:pt x="146389" y="352008"/>
                </a:lnTo>
                <a:lnTo>
                  <a:pt x="203820" y="357142"/>
                </a:lnTo>
                <a:lnTo>
                  <a:pt x="267921" y="360992"/>
                </a:lnTo>
                <a:lnTo>
                  <a:pt x="337529" y="363410"/>
                </a:lnTo>
                <a:lnTo>
                  <a:pt x="411479" y="364248"/>
                </a:lnTo>
                <a:lnTo>
                  <a:pt x="485430" y="363410"/>
                </a:lnTo>
                <a:lnTo>
                  <a:pt x="555038" y="360992"/>
                </a:lnTo>
                <a:lnTo>
                  <a:pt x="619139" y="357142"/>
                </a:lnTo>
                <a:lnTo>
                  <a:pt x="676570" y="352008"/>
                </a:lnTo>
                <a:lnTo>
                  <a:pt x="726168" y="345736"/>
                </a:lnTo>
                <a:lnTo>
                  <a:pt x="766769" y="338474"/>
                </a:lnTo>
                <a:lnTo>
                  <a:pt x="816328" y="321567"/>
                </a:lnTo>
                <a:lnTo>
                  <a:pt x="822959" y="312216"/>
                </a:lnTo>
                <a:lnTo>
                  <a:pt x="822959" y="52070"/>
                </a:lnTo>
                <a:lnTo>
                  <a:pt x="411479" y="52070"/>
                </a:lnTo>
                <a:lnTo>
                  <a:pt x="337529" y="51229"/>
                </a:lnTo>
                <a:lnTo>
                  <a:pt x="267921" y="48805"/>
                </a:lnTo>
                <a:lnTo>
                  <a:pt x="203820" y="44948"/>
                </a:lnTo>
                <a:lnTo>
                  <a:pt x="146389" y="39805"/>
                </a:lnTo>
                <a:lnTo>
                  <a:pt x="96791" y="33525"/>
                </a:lnTo>
                <a:lnTo>
                  <a:pt x="56190" y="26256"/>
                </a:lnTo>
                <a:lnTo>
                  <a:pt x="6631" y="9345"/>
                </a:lnTo>
                <a:lnTo>
                  <a:pt x="0" y="0"/>
                </a:lnTo>
                <a:close/>
              </a:path>
              <a:path w="822959" h="364489">
                <a:moveTo>
                  <a:pt x="822959" y="0"/>
                </a:moveTo>
                <a:lnTo>
                  <a:pt x="766769" y="26256"/>
                </a:lnTo>
                <a:lnTo>
                  <a:pt x="726168" y="33525"/>
                </a:lnTo>
                <a:lnTo>
                  <a:pt x="676570" y="39805"/>
                </a:lnTo>
                <a:lnTo>
                  <a:pt x="619139" y="44948"/>
                </a:lnTo>
                <a:lnTo>
                  <a:pt x="555038" y="48805"/>
                </a:lnTo>
                <a:lnTo>
                  <a:pt x="485430" y="51229"/>
                </a:lnTo>
                <a:lnTo>
                  <a:pt x="411479" y="52070"/>
                </a:lnTo>
                <a:lnTo>
                  <a:pt x="822959" y="52070"/>
                </a:lnTo>
                <a:lnTo>
                  <a:pt x="822959" y="0"/>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5338" name="object 74">
            <a:extLst>
              <a:ext uri="{FF2B5EF4-FFF2-40B4-BE49-F238E27FC236}">
                <a16:creationId xmlns:a16="http://schemas.microsoft.com/office/drawing/2014/main" id="{93C7FE0B-C5D0-4D1D-91C4-29136B44CE6D}"/>
              </a:ext>
            </a:extLst>
          </p:cNvPr>
          <p:cNvSpPr>
            <a:spLocks/>
          </p:cNvSpPr>
          <p:nvPr/>
        </p:nvSpPr>
        <p:spPr bwMode="auto">
          <a:xfrm>
            <a:off x="8864600" y="5468938"/>
            <a:ext cx="822325" cy="103187"/>
          </a:xfrm>
          <a:custGeom>
            <a:avLst/>
            <a:gdLst>
              <a:gd name="T0" fmla="*/ 409896 w 822959"/>
              <a:gd name="T1" fmla="*/ 0 h 104139"/>
              <a:gd name="T2" fmla="*/ 336231 w 822959"/>
              <a:gd name="T3" fmla="*/ 799 h 104139"/>
              <a:gd name="T4" fmla="*/ 266891 w 822959"/>
              <a:gd name="T5" fmla="*/ 3101 h 104139"/>
              <a:gd name="T6" fmla="*/ 203035 w 822959"/>
              <a:gd name="T7" fmla="*/ 6770 h 104139"/>
              <a:gd name="T8" fmla="*/ 145825 w 822959"/>
              <a:gd name="T9" fmla="*/ 11661 h 104139"/>
              <a:gd name="T10" fmla="*/ 96419 w 822959"/>
              <a:gd name="T11" fmla="*/ 17641 h 104139"/>
              <a:gd name="T12" fmla="*/ 55975 w 822959"/>
              <a:gd name="T13" fmla="*/ 24564 h 104139"/>
              <a:gd name="T14" fmla="*/ 6606 w 822959"/>
              <a:gd name="T15" fmla="*/ 40691 h 104139"/>
              <a:gd name="T16" fmla="*/ 0 w 822959"/>
              <a:gd name="T17" fmla="*/ 49611 h 104139"/>
              <a:gd name="T18" fmla="*/ 6606 w 822959"/>
              <a:gd name="T19" fmla="*/ 58538 h 104139"/>
              <a:gd name="T20" fmla="*/ 55975 w 822959"/>
              <a:gd name="T21" fmla="*/ 74690 h 104139"/>
              <a:gd name="T22" fmla="*/ 96419 w 822959"/>
              <a:gd name="T23" fmla="*/ 81633 h 104139"/>
              <a:gd name="T24" fmla="*/ 145825 w 822959"/>
              <a:gd name="T25" fmla="*/ 87631 h 104139"/>
              <a:gd name="T26" fmla="*/ 203035 w 822959"/>
              <a:gd name="T27" fmla="*/ 92541 h 104139"/>
              <a:gd name="T28" fmla="*/ 266891 w 822959"/>
              <a:gd name="T29" fmla="*/ 96226 h 104139"/>
              <a:gd name="T30" fmla="*/ 336231 w 822959"/>
              <a:gd name="T31" fmla="*/ 98541 h 104139"/>
              <a:gd name="T32" fmla="*/ 409896 w 822959"/>
              <a:gd name="T33" fmla="*/ 99343 h 104139"/>
              <a:gd name="T34" fmla="*/ 483563 w 822959"/>
              <a:gd name="T35" fmla="*/ 98541 h 104139"/>
              <a:gd name="T36" fmla="*/ 552903 w 822959"/>
              <a:gd name="T37" fmla="*/ 96226 h 104139"/>
              <a:gd name="T38" fmla="*/ 616757 w 822959"/>
              <a:gd name="T39" fmla="*/ 92541 h 104139"/>
              <a:gd name="T40" fmla="*/ 673968 w 822959"/>
              <a:gd name="T41" fmla="*/ 87631 h 104139"/>
              <a:gd name="T42" fmla="*/ 723375 w 822959"/>
              <a:gd name="T43" fmla="*/ 81633 h 104139"/>
              <a:gd name="T44" fmla="*/ 763820 w 822959"/>
              <a:gd name="T45" fmla="*/ 74690 h 104139"/>
              <a:gd name="T46" fmla="*/ 813189 w 822959"/>
              <a:gd name="T47" fmla="*/ 58538 h 104139"/>
              <a:gd name="T48" fmla="*/ 819793 w 822959"/>
              <a:gd name="T49" fmla="*/ 49611 h 104139"/>
              <a:gd name="T50" fmla="*/ 813189 w 822959"/>
              <a:gd name="T51" fmla="*/ 40691 h 104139"/>
              <a:gd name="T52" fmla="*/ 763820 w 822959"/>
              <a:gd name="T53" fmla="*/ 24564 h 104139"/>
              <a:gd name="T54" fmla="*/ 723375 w 822959"/>
              <a:gd name="T55" fmla="*/ 17641 h 104139"/>
              <a:gd name="T56" fmla="*/ 673968 w 822959"/>
              <a:gd name="T57" fmla="*/ 11661 h 104139"/>
              <a:gd name="T58" fmla="*/ 616757 w 822959"/>
              <a:gd name="T59" fmla="*/ 6770 h 104139"/>
              <a:gd name="T60" fmla="*/ 552903 w 822959"/>
              <a:gd name="T61" fmla="*/ 3101 h 104139"/>
              <a:gd name="T62" fmla="*/ 483563 w 822959"/>
              <a:gd name="T63" fmla="*/ 799 h 104139"/>
              <a:gd name="T64" fmla="*/ 409896 w 822959"/>
              <a:gd name="T65" fmla="*/ 0 h 1041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22959" h="104139">
                <a:moveTo>
                  <a:pt x="411479" y="0"/>
                </a:moveTo>
                <a:lnTo>
                  <a:pt x="337529" y="836"/>
                </a:lnTo>
                <a:lnTo>
                  <a:pt x="267921" y="3247"/>
                </a:lnTo>
                <a:lnTo>
                  <a:pt x="203820" y="7088"/>
                </a:lnTo>
                <a:lnTo>
                  <a:pt x="146389" y="12211"/>
                </a:lnTo>
                <a:lnTo>
                  <a:pt x="96791" y="18470"/>
                </a:lnTo>
                <a:lnTo>
                  <a:pt x="56190" y="25719"/>
                </a:lnTo>
                <a:lnTo>
                  <a:pt x="6631" y="42602"/>
                </a:lnTo>
                <a:lnTo>
                  <a:pt x="0" y="51942"/>
                </a:lnTo>
                <a:lnTo>
                  <a:pt x="6631" y="61288"/>
                </a:lnTo>
                <a:lnTo>
                  <a:pt x="56190" y="78199"/>
                </a:lnTo>
                <a:lnTo>
                  <a:pt x="96791" y="85468"/>
                </a:lnTo>
                <a:lnTo>
                  <a:pt x="146389" y="91748"/>
                </a:lnTo>
                <a:lnTo>
                  <a:pt x="203820" y="96891"/>
                </a:lnTo>
                <a:lnTo>
                  <a:pt x="267921" y="100748"/>
                </a:lnTo>
                <a:lnTo>
                  <a:pt x="337529" y="103172"/>
                </a:lnTo>
                <a:lnTo>
                  <a:pt x="411479" y="104012"/>
                </a:lnTo>
                <a:lnTo>
                  <a:pt x="485430" y="103172"/>
                </a:lnTo>
                <a:lnTo>
                  <a:pt x="555038" y="100748"/>
                </a:lnTo>
                <a:lnTo>
                  <a:pt x="619139" y="96891"/>
                </a:lnTo>
                <a:lnTo>
                  <a:pt x="676570" y="91748"/>
                </a:lnTo>
                <a:lnTo>
                  <a:pt x="726168" y="85468"/>
                </a:lnTo>
                <a:lnTo>
                  <a:pt x="766769" y="78199"/>
                </a:lnTo>
                <a:lnTo>
                  <a:pt x="816328" y="61288"/>
                </a:lnTo>
                <a:lnTo>
                  <a:pt x="822959" y="51942"/>
                </a:lnTo>
                <a:lnTo>
                  <a:pt x="816328" y="42602"/>
                </a:lnTo>
                <a:lnTo>
                  <a:pt x="766769" y="25719"/>
                </a:lnTo>
                <a:lnTo>
                  <a:pt x="726168" y="18470"/>
                </a:lnTo>
                <a:lnTo>
                  <a:pt x="676570" y="12211"/>
                </a:lnTo>
                <a:lnTo>
                  <a:pt x="619139" y="7088"/>
                </a:lnTo>
                <a:lnTo>
                  <a:pt x="555038" y="3247"/>
                </a:lnTo>
                <a:lnTo>
                  <a:pt x="485430" y="836"/>
                </a:lnTo>
                <a:lnTo>
                  <a:pt x="411479" y="0"/>
                </a:lnTo>
                <a:close/>
              </a:path>
            </a:pathLst>
          </a:custGeom>
          <a:solidFill>
            <a:srgbClr val="66B36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5339" name="object 75">
            <a:extLst>
              <a:ext uri="{FF2B5EF4-FFF2-40B4-BE49-F238E27FC236}">
                <a16:creationId xmlns:a16="http://schemas.microsoft.com/office/drawing/2014/main" id="{4578106B-8EA2-4875-98E7-7F5A6F2CCBAF}"/>
              </a:ext>
            </a:extLst>
          </p:cNvPr>
          <p:cNvSpPr>
            <a:spLocks/>
          </p:cNvSpPr>
          <p:nvPr/>
        </p:nvSpPr>
        <p:spPr bwMode="auto">
          <a:xfrm>
            <a:off x="9545638" y="5905500"/>
            <a:ext cx="822325" cy="363538"/>
          </a:xfrm>
          <a:custGeom>
            <a:avLst/>
            <a:gdLst>
              <a:gd name="T0" fmla="*/ 0 w 822959"/>
              <a:gd name="T1" fmla="*/ 0 h 364489"/>
              <a:gd name="T2" fmla="*/ 0 w 822959"/>
              <a:gd name="T3" fmla="*/ 308140 h 364489"/>
              <a:gd name="T4" fmla="*/ 6606 w 822959"/>
              <a:gd name="T5" fmla="*/ 317372 h 364489"/>
              <a:gd name="T6" fmla="*/ 55975 w 822959"/>
              <a:gd name="T7" fmla="*/ 334062 h 364489"/>
              <a:gd name="T8" fmla="*/ 96419 w 822959"/>
              <a:gd name="T9" fmla="*/ 341229 h 364489"/>
              <a:gd name="T10" fmla="*/ 145825 w 822959"/>
              <a:gd name="T11" fmla="*/ 347419 h 364489"/>
              <a:gd name="T12" fmla="*/ 203035 w 822959"/>
              <a:gd name="T13" fmla="*/ 352486 h 364489"/>
              <a:gd name="T14" fmla="*/ 266891 w 822959"/>
              <a:gd name="T15" fmla="*/ 356284 h 364489"/>
              <a:gd name="T16" fmla="*/ 336231 w 822959"/>
              <a:gd name="T17" fmla="*/ 358669 h 364489"/>
              <a:gd name="T18" fmla="*/ 409896 w 822959"/>
              <a:gd name="T19" fmla="*/ 359497 h 364489"/>
              <a:gd name="T20" fmla="*/ 483597 w 822959"/>
              <a:gd name="T21" fmla="*/ 358669 h 364489"/>
              <a:gd name="T22" fmla="*/ 552954 w 822959"/>
              <a:gd name="T23" fmla="*/ 356284 h 364489"/>
              <a:gd name="T24" fmla="*/ 616813 w 822959"/>
              <a:gd name="T25" fmla="*/ 352486 h 364489"/>
              <a:gd name="T26" fmla="*/ 674020 w 822959"/>
              <a:gd name="T27" fmla="*/ 347419 h 364489"/>
              <a:gd name="T28" fmla="*/ 723417 w 822959"/>
              <a:gd name="T29" fmla="*/ 341229 h 364489"/>
              <a:gd name="T30" fmla="*/ 763848 w 822959"/>
              <a:gd name="T31" fmla="*/ 334062 h 364489"/>
              <a:gd name="T32" fmla="*/ 813194 w 822959"/>
              <a:gd name="T33" fmla="*/ 317372 h 364489"/>
              <a:gd name="T34" fmla="*/ 819793 w 822959"/>
              <a:gd name="T35" fmla="*/ 308140 h 364489"/>
              <a:gd name="T36" fmla="*/ 819793 w 822959"/>
              <a:gd name="T37" fmla="*/ 51356 h 364489"/>
              <a:gd name="T38" fmla="*/ 409896 w 822959"/>
              <a:gd name="T39" fmla="*/ 51356 h 364489"/>
              <a:gd name="T40" fmla="*/ 336231 w 822959"/>
              <a:gd name="T41" fmla="*/ 50528 h 364489"/>
              <a:gd name="T42" fmla="*/ 266891 w 822959"/>
              <a:gd name="T43" fmla="*/ 48144 h 364489"/>
              <a:gd name="T44" fmla="*/ 203035 w 822959"/>
              <a:gd name="T45" fmla="*/ 44345 h 364489"/>
              <a:gd name="T46" fmla="*/ 145825 w 822959"/>
              <a:gd name="T47" fmla="*/ 39278 h 364489"/>
              <a:gd name="T48" fmla="*/ 96419 w 822959"/>
              <a:gd name="T49" fmla="*/ 33090 h 364489"/>
              <a:gd name="T50" fmla="*/ 55975 w 822959"/>
              <a:gd name="T51" fmla="*/ 25922 h 364489"/>
              <a:gd name="T52" fmla="*/ 6606 w 822959"/>
              <a:gd name="T53" fmla="*/ 9233 h 364489"/>
              <a:gd name="T54" fmla="*/ 0 w 822959"/>
              <a:gd name="T55" fmla="*/ 0 h 364489"/>
              <a:gd name="T56" fmla="*/ 819793 w 822959"/>
              <a:gd name="T57" fmla="*/ 0 h 364489"/>
              <a:gd name="T58" fmla="*/ 763848 w 822959"/>
              <a:gd name="T59" fmla="*/ 25922 h 364489"/>
              <a:gd name="T60" fmla="*/ 723417 w 822959"/>
              <a:gd name="T61" fmla="*/ 33090 h 364489"/>
              <a:gd name="T62" fmla="*/ 674020 w 822959"/>
              <a:gd name="T63" fmla="*/ 39278 h 364489"/>
              <a:gd name="T64" fmla="*/ 616813 w 822959"/>
              <a:gd name="T65" fmla="*/ 44345 h 364489"/>
              <a:gd name="T66" fmla="*/ 552954 w 822959"/>
              <a:gd name="T67" fmla="*/ 48144 h 364489"/>
              <a:gd name="T68" fmla="*/ 483597 w 822959"/>
              <a:gd name="T69" fmla="*/ 50528 h 364489"/>
              <a:gd name="T70" fmla="*/ 409896 w 822959"/>
              <a:gd name="T71" fmla="*/ 51356 h 364489"/>
              <a:gd name="T72" fmla="*/ 819793 w 822959"/>
              <a:gd name="T73" fmla="*/ 51356 h 364489"/>
              <a:gd name="T74" fmla="*/ 819793 w 822959"/>
              <a:gd name="T75" fmla="*/ 0 h 36448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822959" h="364489">
                <a:moveTo>
                  <a:pt x="0" y="0"/>
                </a:moveTo>
                <a:lnTo>
                  <a:pt x="0" y="312191"/>
                </a:lnTo>
                <a:lnTo>
                  <a:pt x="6631" y="321545"/>
                </a:lnTo>
                <a:lnTo>
                  <a:pt x="56190" y="338454"/>
                </a:lnTo>
                <a:lnTo>
                  <a:pt x="96791" y="345716"/>
                </a:lnTo>
                <a:lnTo>
                  <a:pt x="146389" y="351987"/>
                </a:lnTo>
                <a:lnTo>
                  <a:pt x="203820" y="357120"/>
                </a:lnTo>
                <a:lnTo>
                  <a:pt x="267921" y="360968"/>
                </a:lnTo>
                <a:lnTo>
                  <a:pt x="337529" y="363385"/>
                </a:lnTo>
                <a:lnTo>
                  <a:pt x="411479" y="364223"/>
                </a:lnTo>
                <a:lnTo>
                  <a:pt x="485464" y="363385"/>
                </a:lnTo>
                <a:lnTo>
                  <a:pt x="555089" y="360968"/>
                </a:lnTo>
                <a:lnTo>
                  <a:pt x="619195" y="357120"/>
                </a:lnTo>
                <a:lnTo>
                  <a:pt x="676622" y="351987"/>
                </a:lnTo>
                <a:lnTo>
                  <a:pt x="726210" y="345716"/>
                </a:lnTo>
                <a:lnTo>
                  <a:pt x="766797" y="338454"/>
                </a:lnTo>
                <a:lnTo>
                  <a:pt x="816333" y="321545"/>
                </a:lnTo>
                <a:lnTo>
                  <a:pt x="822959" y="312191"/>
                </a:lnTo>
                <a:lnTo>
                  <a:pt x="822959" y="52031"/>
                </a:lnTo>
                <a:lnTo>
                  <a:pt x="411479" y="52031"/>
                </a:lnTo>
                <a:lnTo>
                  <a:pt x="337529" y="51193"/>
                </a:lnTo>
                <a:lnTo>
                  <a:pt x="267921" y="48777"/>
                </a:lnTo>
                <a:lnTo>
                  <a:pt x="203820" y="44928"/>
                </a:lnTo>
                <a:lnTo>
                  <a:pt x="146389" y="39795"/>
                </a:lnTo>
                <a:lnTo>
                  <a:pt x="96791" y="33525"/>
                </a:lnTo>
                <a:lnTo>
                  <a:pt x="56190" y="26263"/>
                </a:lnTo>
                <a:lnTo>
                  <a:pt x="6631" y="9353"/>
                </a:lnTo>
                <a:lnTo>
                  <a:pt x="0" y="0"/>
                </a:lnTo>
                <a:close/>
              </a:path>
              <a:path w="822959" h="364489">
                <a:moveTo>
                  <a:pt x="822959" y="0"/>
                </a:moveTo>
                <a:lnTo>
                  <a:pt x="766797" y="26263"/>
                </a:lnTo>
                <a:lnTo>
                  <a:pt x="726210" y="33525"/>
                </a:lnTo>
                <a:lnTo>
                  <a:pt x="676622" y="39795"/>
                </a:lnTo>
                <a:lnTo>
                  <a:pt x="619195" y="44928"/>
                </a:lnTo>
                <a:lnTo>
                  <a:pt x="555089" y="48777"/>
                </a:lnTo>
                <a:lnTo>
                  <a:pt x="485464" y="51193"/>
                </a:lnTo>
                <a:lnTo>
                  <a:pt x="411479" y="52031"/>
                </a:lnTo>
                <a:lnTo>
                  <a:pt x="822959" y="52031"/>
                </a:lnTo>
                <a:lnTo>
                  <a:pt x="822959"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5340" name="object 76">
            <a:extLst>
              <a:ext uri="{FF2B5EF4-FFF2-40B4-BE49-F238E27FC236}">
                <a16:creationId xmlns:a16="http://schemas.microsoft.com/office/drawing/2014/main" id="{781C4949-0FEE-4673-A05F-9131ED9D52C6}"/>
              </a:ext>
            </a:extLst>
          </p:cNvPr>
          <p:cNvSpPr>
            <a:spLocks/>
          </p:cNvSpPr>
          <p:nvPr/>
        </p:nvSpPr>
        <p:spPr bwMode="auto">
          <a:xfrm>
            <a:off x="9545638" y="5853113"/>
            <a:ext cx="822325" cy="104775"/>
          </a:xfrm>
          <a:custGeom>
            <a:avLst/>
            <a:gdLst>
              <a:gd name="T0" fmla="*/ 409896 w 822959"/>
              <a:gd name="T1" fmla="*/ 0 h 104139"/>
              <a:gd name="T2" fmla="*/ 336231 w 822959"/>
              <a:gd name="T3" fmla="*/ 863 h 104139"/>
              <a:gd name="T4" fmla="*/ 266891 w 822959"/>
              <a:gd name="T5" fmla="*/ 3356 h 104139"/>
              <a:gd name="T6" fmla="*/ 203035 w 822959"/>
              <a:gd name="T7" fmla="*/ 7324 h 104139"/>
              <a:gd name="T8" fmla="*/ 145825 w 822959"/>
              <a:gd name="T9" fmla="*/ 12619 h 104139"/>
              <a:gd name="T10" fmla="*/ 96419 w 822959"/>
              <a:gd name="T11" fmla="*/ 19084 h 104139"/>
              <a:gd name="T12" fmla="*/ 55975 w 822959"/>
              <a:gd name="T13" fmla="*/ 26569 h 104139"/>
              <a:gd name="T14" fmla="*/ 6606 w 822959"/>
              <a:gd name="T15" fmla="*/ 44000 h 104139"/>
              <a:gd name="T16" fmla="*/ 0 w 822959"/>
              <a:gd name="T17" fmla="*/ 53641 h 104139"/>
              <a:gd name="T18" fmla="*/ 6606 w 822959"/>
              <a:gd name="T19" fmla="*/ 63282 h 104139"/>
              <a:gd name="T20" fmla="*/ 55975 w 822959"/>
              <a:gd name="T21" fmla="*/ 80715 h 104139"/>
              <a:gd name="T22" fmla="*/ 96419 w 822959"/>
              <a:gd name="T23" fmla="*/ 88201 h 104139"/>
              <a:gd name="T24" fmla="*/ 145825 w 822959"/>
              <a:gd name="T25" fmla="*/ 94666 h 104139"/>
              <a:gd name="T26" fmla="*/ 203035 w 822959"/>
              <a:gd name="T27" fmla="*/ 99957 h 104139"/>
              <a:gd name="T28" fmla="*/ 266891 w 822959"/>
              <a:gd name="T29" fmla="*/ 103924 h 104139"/>
              <a:gd name="T30" fmla="*/ 336231 w 822959"/>
              <a:gd name="T31" fmla="*/ 106415 h 104139"/>
              <a:gd name="T32" fmla="*/ 409896 w 822959"/>
              <a:gd name="T33" fmla="*/ 107279 h 104139"/>
              <a:gd name="T34" fmla="*/ 483597 w 822959"/>
              <a:gd name="T35" fmla="*/ 106415 h 104139"/>
              <a:gd name="T36" fmla="*/ 552954 w 822959"/>
              <a:gd name="T37" fmla="*/ 103924 h 104139"/>
              <a:gd name="T38" fmla="*/ 616813 w 822959"/>
              <a:gd name="T39" fmla="*/ 99957 h 104139"/>
              <a:gd name="T40" fmla="*/ 674020 w 822959"/>
              <a:gd name="T41" fmla="*/ 94666 h 104139"/>
              <a:gd name="T42" fmla="*/ 723417 w 822959"/>
              <a:gd name="T43" fmla="*/ 88201 h 104139"/>
              <a:gd name="T44" fmla="*/ 763848 w 822959"/>
              <a:gd name="T45" fmla="*/ 80715 h 104139"/>
              <a:gd name="T46" fmla="*/ 813194 w 822959"/>
              <a:gd name="T47" fmla="*/ 63282 h 104139"/>
              <a:gd name="T48" fmla="*/ 819793 w 822959"/>
              <a:gd name="T49" fmla="*/ 53641 h 104139"/>
              <a:gd name="T50" fmla="*/ 813194 w 822959"/>
              <a:gd name="T51" fmla="*/ 44000 h 104139"/>
              <a:gd name="T52" fmla="*/ 763848 w 822959"/>
              <a:gd name="T53" fmla="*/ 26569 h 104139"/>
              <a:gd name="T54" fmla="*/ 723417 w 822959"/>
              <a:gd name="T55" fmla="*/ 19084 h 104139"/>
              <a:gd name="T56" fmla="*/ 674020 w 822959"/>
              <a:gd name="T57" fmla="*/ 12619 h 104139"/>
              <a:gd name="T58" fmla="*/ 616813 w 822959"/>
              <a:gd name="T59" fmla="*/ 7324 h 104139"/>
              <a:gd name="T60" fmla="*/ 552954 w 822959"/>
              <a:gd name="T61" fmla="*/ 3356 h 104139"/>
              <a:gd name="T62" fmla="*/ 483597 w 822959"/>
              <a:gd name="T63" fmla="*/ 863 h 104139"/>
              <a:gd name="T64" fmla="*/ 409896 w 822959"/>
              <a:gd name="T65" fmla="*/ 0 h 1041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22959" h="104139">
                <a:moveTo>
                  <a:pt x="411479" y="0"/>
                </a:moveTo>
                <a:lnTo>
                  <a:pt x="337529" y="838"/>
                </a:lnTo>
                <a:lnTo>
                  <a:pt x="267921" y="3256"/>
                </a:lnTo>
                <a:lnTo>
                  <a:pt x="203820" y="7105"/>
                </a:lnTo>
                <a:lnTo>
                  <a:pt x="146389" y="12240"/>
                </a:lnTo>
                <a:lnTo>
                  <a:pt x="96791" y="18512"/>
                </a:lnTo>
                <a:lnTo>
                  <a:pt x="56190" y="25774"/>
                </a:lnTo>
                <a:lnTo>
                  <a:pt x="6631" y="42681"/>
                </a:lnTo>
                <a:lnTo>
                  <a:pt x="0" y="52031"/>
                </a:lnTo>
                <a:lnTo>
                  <a:pt x="6631" y="61385"/>
                </a:lnTo>
                <a:lnTo>
                  <a:pt x="56190" y="78295"/>
                </a:lnTo>
                <a:lnTo>
                  <a:pt x="96791" y="85556"/>
                </a:lnTo>
                <a:lnTo>
                  <a:pt x="146389" y="91827"/>
                </a:lnTo>
                <a:lnTo>
                  <a:pt x="203820" y="96960"/>
                </a:lnTo>
                <a:lnTo>
                  <a:pt x="267921" y="100808"/>
                </a:lnTo>
                <a:lnTo>
                  <a:pt x="337529" y="103225"/>
                </a:lnTo>
                <a:lnTo>
                  <a:pt x="411479" y="104063"/>
                </a:lnTo>
                <a:lnTo>
                  <a:pt x="485464" y="103225"/>
                </a:lnTo>
                <a:lnTo>
                  <a:pt x="555089" y="100808"/>
                </a:lnTo>
                <a:lnTo>
                  <a:pt x="619195" y="96960"/>
                </a:lnTo>
                <a:lnTo>
                  <a:pt x="676622" y="91827"/>
                </a:lnTo>
                <a:lnTo>
                  <a:pt x="726210" y="85556"/>
                </a:lnTo>
                <a:lnTo>
                  <a:pt x="766797" y="78295"/>
                </a:lnTo>
                <a:lnTo>
                  <a:pt x="816333" y="61385"/>
                </a:lnTo>
                <a:lnTo>
                  <a:pt x="822959" y="52031"/>
                </a:lnTo>
                <a:lnTo>
                  <a:pt x="816333" y="42681"/>
                </a:lnTo>
                <a:lnTo>
                  <a:pt x="766797" y="25774"/>
                </a:lnTo>
                <a:lnTo>
                  <a:pt x="726210" y="18512"/>
                </a:lnTo>
                <a:lnTo>
                  <a:pt x="676622" y="12240"/>
                </a:lnTo>
                <a:lnTo>
                  <a:pt x="619195" y="7105"/>
                </a:lnTo>
                <a:lnTo>
                  <a:pt x="555089" y="3256"/>
                </a:lnTo>
                <a:lnTo>
                  <a:pt x="485464" y="838"/>
                </a:lnTo>
                <a:lnTo>
                  <a:pt x="411479" y="0"/>
                </a:lnTo>
                <a:close/>
              </a:path>
            </a:pathLst>
          </a:custGeom>
          <a:solidFill>
            <a:srgbClr val="FF666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5341" name="object 77">
            <a:extLst>
              <a:ext uri="{FF2B5EF4-FFF2-40B4-BE49-F238E27FC236}">
                <a16:creationId xmlns:a16="http://schemas.microsoft.com/office/drawing/2014/main" id="{D2F27FB7-AB22-4653-A7A8-E42536EC83F9}"/>
              </a:ext>
            </a:extLst>
          </p:cNvPr>
          <p:cNvSpPr>
            <a:spLocks/>
          </p:cNvSpPr>
          <p:nvPr/>
        </p:nvSpPr>
        <p:spPr bwMode="auto">
          <a:xfrm>
            <a:off x="10226675" y="5521325"/>
            <a:ext cx="822325" cy="363538"/>
          </a:xfrm>
          <a:custGeom>
            <a:avLst/>
            <a:gdLst>
              <a:gd name="T0" fmla="*/ 0 w 822959"/>
              <a:gd name="T1" fmla="*/ 0 h 364489"/>
              <a:gd name="T2" fmla="*/ 0 w 822959"/>
              <a:gd name="T3" fmla="*/ 308165 h 364489"/>
              <a:gd name="T4" fmla="*/ 6606 w 822959"/>
              <a:gd name="T5" fmla="*/ 317394 h 364489"/>
              <a:gd name="T6" fmla="*/ 55975 w 822959"/>
              <a:gd name="T7" fmla="*/ 334081 h 364489"/>
              <a:gd name="T8" fmla="*/ 96419 w 822959"/>
              <a:gd name="T9" fmla="*/ 341249 h 364489"/>
              <a:gd name="T10" fmla="*/ 145825 w 822959"/>
              <a:gd name="T11" fmla="*/ 347440 h 364489"/>
              <a:gd name="T12" fmla="*/ 203035 w 822959"/>
              <a:gd name="T13" fmla="*/ 352507 h 364489"/>
              <a:gd name="T14" fmla="*/ 266891 w 822959"/>
              <a:gd name="T15" fmla="*/ 356307 h 364489"/>
              <a:gd name="T16" fmla="*/ 336231 w 822959"/>
              <a:gd name="T17" fmla="*/ 358694 h 364489"/>
              <a:gd name="T18" fmla="*/ 409896 w 822959"/>
              <a:gd name="T19" fmla="*/ 359522 h 364489"/>
              <a:gd name="T20" fmla="*/ 483597 w 822959"/>
              <a:gd name="T21" fmla="*/ 358694 h 364489"/>
              <a:gd name="T22" fmla="*/ 552954 w 822959"/>
              <a:gd name="T23" fmla="*/ 356307 h 364489"/>
              <a:gd name="T24" fmla="*/ 616813 w 822959"/>
              <a:gd name="T25" fmla="*/ 352507 h 364489"/>
              <a:gd name="T26" fmla="*/ 674020 w 822959"/>
              <a:gd name="T27" fmla="*/ 347440 h 364489"/>
              <a:gd name="T28" fmla="*/ 723417 w 822959"/>
              <a:gd name="T29" fmla="*/ 341249 h 364489"/>
              <a:gd name="T30" fmla="*/ 763848 w 822959"/>
              <a:gd name="T31" fmla="*/ 334081 h 364489"/>
              <a:gd name="T32" fmla="*/ 813194 w 822959"/>
              <a:gd name="T33" fmla="*/ 317394 h 364489"/>
              <a:gd name="T34" fmla="*/ 819793 w 822959"/>
              <a:gd name="T35" fmla="*/ 308165 h 364489"/>
              <a:gd name="T36" fmla="*/ 819793 w 822959"/>
              <a:gd name="T37" fmla="*/ 51394 h 364489"/>
              <a:gd name="T38" fmla="*/ 409896 w 822959"/>
              <a:gd name="T39" fmla="*/ 51394 h 364489"/>
              <a:gd name="T40" fmla="*/ 336231 w 822959"/>
              <a:gd name="T41" fmla="*/ 50564 h 364489"/>
              <a:gd name="T42" fmla="*/ 266891 w 822959"/>
              <a:gd name="T43" fmla="*/ 48172 h 364489"/>
              <a:gd name="T44" fmla="*/ 203035 w 822959"/>
              <a:gd name="T45" fmla="*/ 44365 h 364489"/>
              <a:gd name="T46" fmla="*/ 145825 w 822959"/>
              <a:gd name="T47" fmla="*/ 39288 h 364489"/>
              <a:gd name="T48" fmla="*/ 96419 w 822959"/>
              <a:gd name="T49" fmla="*/ 33090 h 364489"/>
              <a:gd name="T50" fmla="*/ 55975 w 822959"/>
              <a:gd name="T51" fmla="*/ 25915 h 364489"/>
              <a:gd name="T52" fmla="*/ 6606 w 822959"/>
              <a:gd name="T53" fmla="*/ 9225 h 364489"/>
              <a:gd name="T54" fmla="*/ 0 w 822959"/>
              <a:gd name="T55" fmla="*/ 0 h 364489"/>
              <a:gd name="T56" fmla="*/ 819793 w 822959"/>
              <a:gd name="T57" fmla="*/ 0 h 364489"/>
              <a:gd name="T58" fmla="*/ 763848 w 822959"/>
              <a:gd name="T59" fmla="*/ 25915 h 364489"/>
              <a:gd name="T60" fmla="*/ 723417 w 822959"/>
              <a:gd name="T61" fmla="*/ 33090 h 364489"/>
              <a:gd name="T62" fmla="*/ 674020 w 822959"/>
              <a:gd name="T63" fmla="*/ 39288 h 364489"/>
              <a:gd name="T64" fmla="*/ 616813 w 822959"/>
              <a:gd name="T65" fmla="*/ 44365 h 364489"/>
              <a:gd name="T66" fmla="*/ 552954 w 822959"/>
              <a:gd name="T67" fmla="*/ 48172 h 364489"/>
              <a:gd name="T68" fmla="*/ 483597 w 822959"/>
              <a:gd name="T69" fmla="*/ 50564 h 364489"/>
              <a:gd name="T70" fmla="*/ 409896 w 822959"/>
              <a:gd name="T71" fmla="*/ 51394 h 364489"/>
              <a:gd name="T72" fmla="*/ 819793 w 822959"/>
              <a:gd name="T73" fmla="*/ 51394 h 364489"/>
              <a:gd name="T74" fmla="*/ 819793 w 822959"/>
              <a:gd name="T75" fmla="*/ 0 h 36448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822959" h="364489">
                <a:moveTo>
                  <a:pt x="0" y="0"/>
                </a:moveTo>
                <a:lnTo>
                  <a:pt x="0" y="312216"/>
                </a:lnTo>
                <a:lnTo>
                  <a:pt x="6631" y="321567"/>
                </a:lnTo>
                <a:lnTo>
                  <a:pt x="56190" y="338474"/>
                </a:lnTo>
                <a:lnTo>
                  <a:pt x="96791" y="345736"/>
                </a:lnTo>
                <a:lnTo>
                  <a:pt x="146389" y="352008"/>
                </a:lnTo>
                <a:lnTo>
                  <a:pt x="203820" y="357142"/>
                </a:lnTo>
                <a:lnTo>
                  <a:pt x="267921" y="360992"/>
                </a:lnTo>
                <a:lnTo>
                  <a:pt x="337529" y="363410"/>
                </a:lnTo>
                <a:lnTo>
                  <a:pt x="411479" y="364248"/>
                </a:lnTo>
                <a:lnTo>
                  <a:pt x="485464" y="363410"/>
                </a:lnTo>
                <a:lnTo>
                  <a:pt x="555089" y="360992"/>
                </a:lnTo>
                <a:lnTo>
                  <a:pt x="619195" y="357142"/>
                </a:lnTo>
                <a:lnTo>
                  <a:pt x="676622" y="352008"/>
                </a:lnTo>
                <a:lnTo>
                  <a:pt x="726210" y="345736"/>
                </a:lnTo>
                <a:lnTo>
                  <a:pt x="766797" y="338474"/>
                </a:lnTo>
                <a:lnTo>
                  <a:pt x="816333" y="321567"/>
                </a:lnTo>
                <a:lnTo>
                  <a:pt x="822959" y="312216"/>
                </a:lnTo>
                <a:lnTo>
                  <a:pt x="822959" y="52070"/>
                </a:lnTo>
                <a:lnTo>
                  <a:pt x="411479" y="52070"/>
                </a:lnTo>
                <a:lnTo>
                  <a:pt x="337529" y="51229"/>
                </a:lnTo>
                <a:lnTo>
                  <a:pt x="267921" y="48805"/>
                </a:lnTo>
                <a:lnTo>
                  <a:pt x="203820" y="44948"/>
                </a:lnTo>
                <a:lnTo>
                  <a:pt x="146389" y="39805"/>
                </a:lnTo>
                <a:lnTo>
                  <a:pt x="96791" y="33525"/>
                </a:lnTo>
                <a:lnTo>
                  <a:pt x="56190" y="26256"/>
                </a:lnTo>
                <a:lnTo>
                  <a:pt x="6631" y="9345"/>
                </a:lnTo>
                <a:lnTo>
                  <a:pt x="0" y="0"/>
                </a:lnTo>
                <a:close/>
              </a:path>
              <a:path w="822959" h="364489">
                <a:moveTo>
                  <a:pt x="822959" y="0"/>
                </a:moveTo>
                <a:lnTo>
                  <a:pt x="766797" y="26256"/>
                </a:lnTo>
                <a:lnTo>
                  <a:pt x="726210" y="33525"/>
                </a:lnTo>
                <a:lnTo>
                  <a:pt x="676622" y="39805"/>
                </a:lnTo>
                <a:lnTo>
                  <a:pt x="619195" y="44948"/>
                </a:lnTo>
                <a:lnTo>
                  <a:pt x="555089" y="48805"/>
                </a:lnTo>
                <a:lnTo>
                  <a:pt x="485464" y="51229"/>
                </a:lnTo>
                <a:lnTo>
                  <a:pt x="411479" y="52070"/>
                </a:lnTo>
                <a:lnTo>
                  <a:pt x="822959" y="52070"/>
                </a:lnTo>
                <a:lnTo>
                  <a:pt x="822959" y="0"/>
                </a:lnTo>
                <a:close/>
              </a:path>
            </a:pathLst>
          </a:custGeom>
          <a:solidFill>
            <a:srgbClr val="B4B40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5342" name="object 78">
            <a:extLst>
              <a:ext uri="{FF2B5EF4-FFF2-40B4-BE49-F238E27FC236}">
                <a16:creationId xmlns:a16="http://schemas.microsoft.com/office/drawing/2014/main" id="{72FF85E5-0712-4A15-B724-A8C22B9F71C6}"/>
              </a:ext>
            </a:extLst>
          </p:cNvPr>
          <p:cNvSpPr>
            <a:spLocks/>
          </p:cNvSpPr>
          <p:nvPr/>
        </p:nvSpPr>
        <p:spPr bwMode="auto">
          <a:xfrm>
            <a:off x="10226675" y="5468938"/>
            <a:ext cx="822325" cy="103187"/>
          </a:xfrm>
          <a:custGeom>
            <a:avLst/>
            <a:gdLst>
              <a:gd name="T0" fmla="*/ 409896 w 822959"/>
              <a:gd name="T1" fmla="*/ 0 h 104139"/>
              <a:gd name="T2" fmla="*/ 336231 w 822959"/>
              <a:gd name="T3" fmla="*/ 799 h 104139"/>
              <a:gd name="T4" fmla="*/ 266891 w 822959"/>
              <a:gd name="T5" fmla="*/ 3101 h 104139"/>
              <a:gd name="T6" fmla="*/ 203035 w 822959"/>
              <a:gd name="T7" fmla="*/ 6770 h 104139"/>
              <a:gd name="T8" fmla="*/ 145825 w 822959"/>
              <a:gd name="T9" fmla="*/ 11661 h 104139"/>
              <a:gd name="T10" fmla="*/ 96419 w 822959"/>
              <a:gd name="T11" fmla="*/ 17641 h 104139"/>
              <a:gd name="T12" fmla="*/ 55975 w 822959"/>
              <a:gd name="T13" fmla="*/ 24564 h 104139"/>
              <a:gd name="T14" fmla="*/ 6606 w 822959"/>
              <a:gd name="T15" fmla="*/ 40691 h 104139"/>
              <a:gd name="T16" fmla="*/ 0 w 822959"/>
              <a:gd name="T17" fmla="*/ 49611 h 104139"/>
              <a:gd name="T18" fmla="*/ 6606 w 822959"/>
              <a:gd name="T19" fmla="*/ 58538 h 104139"/>
              <a:gd name="T20" fmla="*/ 55975 w 822959"/>
              <a:gd name="T21" fmla="*/ 74690 h 104139"/>
              <a:gd name="T22" fmla="*/ 96419 w 822959"/>
              <a:gd name="T23" fmla="*/ 81633 h 104139"/>
              <a:gd name="T24" fmla="*/ 145825 w 822959"/>
              <a:gd name="T25" fmla="*/ 87631 h 104139"/>
              <a:gd name="T26" fmla="*/ 203035 w 822959"/>
              <a:gd name="T27" fmla="*/ 92541 h 104139"/>
              <a:gd name="T28" fmla="*/ 266891 w 822959"/>
              <a:gd name="T29" fmla="*/ 96226 h 104139"/>
              <a:gd name="T30" fmla="*/ 336231 w 822959"/>
              <a:gd name="T31" fmla="*/ 98541 h 104139"/>
              <a:gd name="T32" fmla="*/ 409896 w 822959"/>
              <a:gd name="T33" fmla="*/ 99343 h 104139"/>
              <a:gd name="T34" fmla="*/ 483597 w 822959"/>
              <a:gd name="T35" fmla="*/ 98541 h 104139"/>
              <a:gd name="T36" fmla="*/ 552954 w 822959"/>
              <a:gd name="T37" fmla="*/ 96226 h 104139"/>
              <a:gd name="T38" fmla="*/ 616813 w 822959"/>
              <a:gd name="T39" fmla="*/ 92541 h 104139"/>
              <a:gd name="T40" fmla="*/ 674020 w 822959"/>
              <a:gd name="T41" fmla="*/ 87631 h 104139"/>
              <a:gd name="T42" fmla="*/ 723417 w 822959"/>
              <a:gd name="T43" fmla="*/ 81633 h 104139"/>
              <a:gd name="T44" fmla="*/ 763848 w 822959"/>
              <a:gd name="T45" fmla="*/ 74690 h 104139"/>
              <a:gd name="T46" fmla="*/ 813194 w 822959"/>
              <a:gd name="T47" fmla="*/ 58538 h 104139"/>
              <a:gd name="T48" fmla="*/ 819793 w 822959"/>
              <a:gd name="T49" fmla="*/ 49611 h 104139"/>
              <a:gd name="T50" fmla="*/ 813194 w 822959"/>
              <a:gd name="T51" fmla="*/ 40691 h 104139"/>
              <a:gd name="T52" fmla="*/ 763848 w 822959"/>
              <a:gd name="T53" fmla="*/ 24564 h 104139"/>
              <a:gd name="T54" fmla="*/ 723417 w 822959"/>
              <a:gd name="T55" fmla="*/ 17641 h 104139"/>
              <a:gd name="T56" fmla="*/ 674020 w 822959"/>
              <a:gd name="T57" fmla="*/ 11661 h 104139"/>
              <a:gd name="T58" fmla="*/ 616813 w 822959"/>
              <a:gd name="T59" fmla="*/ 6770 h 104139"/>
              <a:gd name="T60" fmla="*/ 552954 w 822959"/>
              <a:gd name="T61" fmla="*/ 3101 h 104139"/>
              <a:gd name="T62" fmla="*/ 483597 w 822959"/>
              <a:gd name="T63" fmla="*/ 799 h 104139"/>
              <a:gd name="T64" fmla="*/ 409896 w 822959"/>
              <a:gd name="T65" fmla="*/ 0 h 1041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22959" h="104139">
                <a:moveTo>
                  <a:pt x="411479" y="0"/>
                </a:moveTo>
                <a:lnTo>
                  <a:pt x="337529" y="836"/>
                </a:lnTo>
                <a:lnTo>
                  <a:pt x="267921" y="3247"/>
                </a:lnTo>
                <a:lnTo>
                  <a:pt x="203820" y="7088"/>
                </a:lnTo>
                <a:lnTo>
                  <a:pt x="146389" y="12211"/>
                </a:lnTo>
                <a:lnTo>
                  <a:pt x="96791" y="18470"/>
                </a:lnTo>
                <a:lnTo>
                  <a:pt x="56190" y="25719"/>
                </a:lnTo>
                <a:lnTo>
                  <a:pt x="6631" y="42602"/>
                </a:lnTo>
                <a:lnTo>
                  <a:pt x="0" y="51942"/>
                </a:lnTo>
                <a:lnTo>
                  <a:pt x="6631" y="61288"/>
                </a:lnTo>
                <a:lnTo>
                  <a:pt x="56190" y="78199"/>
                </a:lnTo>
                <a:lnTo>
                  <a:pt x="96791" y="85468"/>
                </a:lnTo>
                <a:lnTo>
                  <a:pt x="146389" y="91748"/>
                </a:lnTo>
                <a:lnTo>
                  <a:pt x="203820" y="96891"/>
                </a:lnTo>
                <a:lnTo>
                  <a:pt x="267921" y="100748"/>
                </a:lnTo>
                <a:lnTo>
                  <a:pt x="337529" y="103172"/>
                </a:lnTo>
                <a:lnTo>
                  <a:pt x="411479" y="104012"/>
                </a:lnTo>
                <a:lnTo>
                  <a:pt x="485464" y="103172"/>
                </a:lnTo>
                <a:lnTo>
                  <a:pt x="555089" y="100748"/>
                </a:lnTo>
                <a:lnTo>
                  <a:pt x="619195" y="96891"/>
                </a:lnTo>
                <a:lnTo>
                  <a:pt x="676622" y="91748"/>
                </a:lnTo>
                <a:lnTo>
                  <a:pt x="726210" y="85468"/>
                </a:lnTo>
                <a:lnTo>
                  <a:pt x="766797" y="78199"/>
                </a:lnTo>
                <a:lnTo>
                  <a:pt x="816333" y="61288"/>
                </a:lnTo>
                <a:lnTo>
                  <a:pt x="822959" y="51942"/>
                </a:lnTo>
                <a:lnTo>
                  <a:pt x="816333" y="42602"/>
                </a:lnTo>
                <a:lnTo>
                  <a:pt x="766797" y="25719"/>
                </a:lnTo>
                <a:lnTo>
                  <a:pt x="726210" y="18470"/>
                </a:lnTo>
                <a:lnTo>
                  <a:pt x="676622" y="12211"/>
                </a:lnTo>
                <a:lnTo>
                  <a:pt x="619195" y="7088"/>
                </a:lnTo>
                <a:lnTo>
                  <a:pt x="555089" y="3247"/>
                </a:lnTo>
                <a:lnTo>
                  <a:pt x="485464" y="836"/>
                </a:lnTo>
                <a:lnTo>
                  <a:pt x="411479" y="0"/>
                </a:lnTo>
                <a:close/>
              </a:path>
            </a:pathLst>
          </a:custGeom>
          <a:solidFill>
            <a:srgbClr val="D2D26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5343" name="object 79">
            <a:extLst>
              <a:ext uri="{FF2B5EF4-FFF2-40B4-BE49-F238E27FC236}">
                <a16:creationId xmlns:a16="http://schemas.microsoft.com/office/drawing/2014/main" id="{E3ED1A03-1C4E-412A-817F-684684CF7C36}"/>
              </a:ext>
            </a:extLst>
          </p:cNvPr>
          <p:cNvSpPr>
            <a:spLocks/>
          </p:cNvSpPr>
          <p:nvPr/>
        </p:nvSpPr>
        <p:spPr bwMode="auto">
          <a:xfrm>
            <a:off x="10907713" y="5905500"/>
            <a:ext cx="822325" cy="363538"/>
          </a:xfrm>
          <a:custGeom>
            <a:avLst/>
            <a:gdLst>
              <a:gd name="T0" fmla="*/ 0 w 822959"/>
              <a:gd name="T1" fmla="*/ 0 h 364489"/>
              <a:gd name="T2" fmla="*/ 0 w 822959"/>
              <a:gd name="T3" fmla="*/ 308140 h 364489"/>
              <a:gd name="T4" fmla="*/ 6606 w 822959"/>
              <a:gd name="T5" fmla="*/ 317372 h 364489"/>
              <a:gd name="T6" fmla="*/ 55975 w 822959"/>
              <a:gd name="T7" fmla="*/ 334062 h 364489"/>
              <a:gd name="T8" fmla="*/ 96419 w 822959"/>
              <a:gd name="T9" fmla="*/ 341229 h 364489"/>
              <a:gd name="T10" fmla="*/ 145825 w 822959"/>
              <a:gd name="T11" fmla="*/ 347419 h 364489"/>
              <a:gd name="T12" fmla="*/ 203035 w 822959"/>
              <a:gd name="T13" fmla="*/ 352486 h 364489"/>
              <a:gd name="T14" fmla="*/ 266891 w 822959"/>
              <a:gd name="T15" fmla="*/ 356284 h 364489"/>
              <a:gd name="T16" fmla="*/ 336231 w 822959"/>
              <a:gd name="T17" fmla="*/ 358669 h 364489"/>
              <a:gd name="T18" fmla="*/ 409896 w 822959"/>
              <a:gd name="T19" fmla="*/ 359497 h 364489"/>
              <a:gd name="T20" fmla="*/ 483597 w 822959"/>
              <a:gd name="T21" fmla="*/ 358669 h 364489"/>
              <a:gd name="T22" fmla="*/ 552954 w 822959"/>
              <a:gd name="T23" fmla="*/ 356284 h 364489"/>
              <a:gd name="T24" fmla="*/ 616813 w 822959"/>
              <a:gd name="T25" fmla="*/ 352486 h 364489"/>
              <a:gd name="T26" fmla="*/ 674020 w 822959"/>
              <a:gd name="T27" fmla="*/ 347419 h 364489"/>
              <a:gd name="T28" fmla="*/ 723417 w 822959"/>
              <a:gd name="T29" fmla="*/ 341229 h 364489"/>
              <a:gd name="T30" fmla="*/ 763848 w 822959"/>
              <a:gd name="T31" fmla="*/ 334062 h 364489"/>
              <a:gd name="T32" fmla="*/ 813194 w 822959"/>
              <a:gd name="T33" fmla="*/ 317372 h 364489"/>
              <a:gd name="T34" fmla="*/ 819793 w 822959"/>
              <a:gd name="T35" fmla="*/ 308140 h 364489"/>
              <a:gd name="T36" fmla="*/ 819793 w 822959"/>
              <a:gd name="T37" fmla="*/ 51356 h 364489"/>
              <a:gd name="T38" fmla="*/ 409896 w 822959"/>
              <a:gd name="T39" fmla="*/ 51356 h 364489"/>
              <a:gd name="T40" fmla="*/ 336231 w 822959"/>
              <a:gd name="T41" fmla="*/ 50528 h 364489"/>
              <a:gd name="T42" fmla="*/ 266891 w 822959"/>
              <a:gd name="T43" fmla="*/ 48144 h 364489"/>
              <a:gd name="T44" fmla="*/ 203035 w 822959"/>
              <a:gd name="T45" fmla="*/ 44345 h 364489"/>
              <a:gd name="T46" fmla="*/ 145825 w 822959"/>
              <a:gd name="T47" fmla="*/ 39278 h 364489"/>
              <a:gd name="T48" fmla="*/ 96419 w 822959"/>
              <a:gd name="T49" fmla="*/ 33090 h 364489"/>
              <a:gd name="T50" fmla="*/ 55975 w 822959"/>
              <a:gd name="T51" fmla="*/ 25922 h 364489"/>
              <a:gd name="T52" fmla="*/ 6606 w 822959"/>
              <a:gd name="T53" fmla="*/ 9233 h 364489"/>
              <a:gd name="T54" fmla="*/ 0 w 822959"/>
              <a:gd name="T55" fmla="*/ 0 h 364489"/>
              <a:gd name="T56" fmla="*/ 819793 w 822959"/>
              <a:gd name="T57" fmla="*/ 0 h 364489"/>
              <a:gd name="T58" fmla="*/ 763848 w 822959"/>
              <a:gd name="T59" fmla="*/ 25922 h 364489"/>
              <a:gd name="T60" fmla="*/ 723417 w 822959"/>
              <a:gd name="T61" fmla="*/ 33090 h 364489"/>
              <a:gd name="T62" fmla="*/ 674020 w 822959"/>
              <a:gd name="T63" fmla="*/ 39278 h 364489"/>
              <a:gd name="T64" fmla="*/ 616813 w 822959"/>
              <a:gd name="T65" fmla="*/ 44345 h 364489"/>
              <a:gd name="T66" fmla="*/ 552954 w 822959"/>
              <a:gd name="T67" fmla="*/ 48144 h 364489"/>
              <a:gd name="T68" fmla="*/ 483597 w 822959"/>
              <a:gd name="T69" fmla="*/ 50528 h 364489"/>
              <a:gd name="T70" fmla="*/ 409896 w 822959"/>
              <a:gd name="T71" fmla="*/ 51356 h 364489"/>
              <a:gd name="T72" fmla="*/ 819793 w 822959"/>
              <a:gd name="T73" fmla="*/ 51356 h 364489"/>
              <a:gd name="T74" fmla="*/ 819793 w 822959"/>
              <a:gd name="T75" fmla="*/ 0 h 36448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822959" h="364489">
                <a:moveTo>
                  <a:pt x="0" y="0"/>
                </a:moveTo>
                <a:lnTo>
                  <a:pt x="0" y="312191"/>
                </a:lnTo>
                <a:lnTo>
                  <a:pt x="6631" y="321545"/>
                </a:lnTo>
                <a:lnTo>
                  <a:pt x="56190" y="338454"/>
                </a:lnTo>
                <a:lnTo>
                  <a:pt x="96791" y="345716"/>
                </a:lnTo>
                <a:lnTo>
                  <a:pt x="146389" y="351987"/>
                </a:lnTo>
                <a:lnTo>
                  <a:pt x="203820" y="357120"/>
                </a:lnTo>
                <a:lnTo>
                  <a:pt x="267921" y="360968"/>
                </a:lnTo>
                <a:lnTo>
                  <a:pt x="337529" y="363385"/>
                </a:lnTo>
                <a:lnTo>
                  <a:pt x="411479" y="364223"/>
                </a:lnTo>
                <a:lnTo>
                  <a:pt x="485464" y="363385"/>
                </a:lnTo>
                <a:lnTo>
                  <a:pt x="555089" y="360968"/>
                </a:lnTo>
                <a:lnTo>
                  <a:pt x="619195" y="357120"/>
                </a:lnTo>
                <a:lnTo>
                  <a:pt x="676622" y="351987"/>
                </a:lnTo>
                <a:lnTo>
                  <a:pt x="726210" y="345716"/>
                </a:lnTo>
                <a:lnTo>
                  <a:pt x="766797" y="338454"/>
                </a:lnTo>
                <a:lnTo>
                  <a:pt x="816333" y="321545"/>
                </a:lnTo>
                <a:lnTo>
                  <a:pt x="822959" y="312191"/>
                </a:lnTo>
                <a:lnTo>
                  <a:pt x="822959" y="52031"/>
                </a:lnTo>
                <a:lnTo>
                  <a:pt x="411479" y="52031"/>
                </a:lnTo>
                <a:lnTo>
                  <a:pt x="337529" y="51193"/>
                </a:lnTo>
                <a:lnTo>
                  <a:pt x="267921" y="48777"/>
                </a:lnTo>
                <a:lnTo>
                  <a:pt x="203820" y="44928"/>
                </a:lnTo>
                <a:lnTo>
                  <a:pt x="146389" y="39795"/>
                </a:lnTo>
                <a:lnTo>
                  <a:pt x="96791" y="33525"/>
                </a:lnTo>
                <a:lnTo>
                  <a:pt x="56190" y="26263"/>
                </a:lnTo>
                <a:lnTo>
                  <a:pt x="6631" y="9353"/>
                </a:lnTo>
                <a:lnTo>
                  <a:pt x="0" y="0"/>
                </a:lnTo>
                <a:close/>
              </a:path>
              <a:path w="822959" h="364489">
                <a:moveTo>
                  <a:pt x="822959" y="0"/>
                </a:moveTo>
                <a:lnTo>
                  <a:pt x="766797" y="26263"/>
                </a:lnTo>
                <a:lnTo>
                  <a:pt x="726210" y="33525"/>
                </a:lnTo>
                <a:lnTo>
                  <a:pt x="676622" y="39795"/>
                </a:lnTo>
                <a:lnTo>
                  <a:pt x="619195" y="44928"/>
                </a:lnTo>
                <a:lnTo>
                  <a:pt x="555089" y="48777"/>
                </a:lnTo>
                <a:lnTo>
                  <a:pt x="485464" y="51193"/>
                </a:lnTo>
                <a:lnTo>
                  <a:pt x="411479" y="52031"/>
                </a:lnTo>
                <a:lnTo>
                  <a:pt x="822959" y="52031"/>
                </a:lnTo>
                <a:lnTo>
                  <a:pt x="822959" y="0"/>
                </a:lnTo>
                <a:close/>
              </a:path>
            </a:pathLst>
          </a:custGeom>
          <a:solidFill>
            <a:srgbClr val="3366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5344" name="object 80">
            <a:extLst>
              <a:ext uri="{FF2B5EF4-FFF2-40B4-BE49-F238E27FC236}">
                <a16:creationId xmlns:a16="http://schemas.microsoft.com/office/drawing/2014/main" id="{6B660829-7ADE-421D-A6DE-5E3D143A87E9}"/>
              </a:ext>
            </a:extLst>
          </p:cNvPr>
          <p:cNvSpPr>
            <a:spLocks/>
          </p:cNvSpPr>
          <p:nvPr/>
        </p:nvSpPr>
        <p:spPr bwMode="auto">
          <a:xfrm>
            <a:off x="10907713" y="5853113"/>
            <a:ext cx="822325" cy="104775"/>
          </a:xfrm>
          <a:custGeom>
            <a:avLst/>
            <a:gdLst>
              <a:gd name="T0" fmla="*/ 409896 w 822959"/>
              <a:gd name="T1" fmla="*/ 0 h 104139"/>
              <a:gd name="T2" fmla="*/ 336231 w 822959"/>
              <a:gd name="T3" fmla="*/ 863 h 104139"/>
              <a:gd name="T4" fmla="*/ 266891 w 822959"/>
              <a:gd name="T5" fmla="*/ 3356 h 104139"/>
              <a:gd name="T6" fmla="*/ 203035 w 822959"/>
              <a:gd name="T7" fmla="*/ 7324 h 104139"/>
              <a:gd name="T8" fmla="*/ 145825 w 822959"/>
              <a:gd name="T9" fmla="*/ 12619 h 104139"/>
              <a:gd name="T10" fmla="*/ 96419 w 822959"/>
              <a:gd name="T11" fmla="*/ 19084 h 104139"/>
              <a:gd name="T12" fmla="*/ 55975 w 822959"/>
              <a:gd name="T13" fmla="*/ 26569 h 104139"/>
              <a:gd name="T14" fmla="*/ 6606 w 822959"/>
              <a:gd name="T15" fmla="*/ 44000 h 104139"/>
              <a:gd name="T16" fmla="*/ 0 w 822959"/>
              <a:gd name="T17" fmla="*/ 53641 h 104139"/>
              <a:gd name="T18" fmla="*/ 6606 w 822959"/>
              <a:gd name="T19" fmla="*/ 63282 h 104139"/>
              <a:gd name="T20" fmla="*/ 55975 w 822959"/>
              <a:gd name="T21" fmla="*/ 80715 h 104139"/>
              <a:gd name="T22" fmla="*/ 96419 w 822959"/>
              <a:gd name="T23" fmla="*/ 88201 h 104139"/>
              <a:gd name="T24" fmla="*/ 145825 w 822959"/>
              <a:gd name="T25" fmla="*/ 94666 h 104139"/>
              <a:gd name="T26" fmla="*/ 203035 w 822959"/>
              <a:gd name="T27" fmla="*/ 99957 h 104139"/>
              <a:gd name="T28" fmla="*/ 266891 w 822959"/>
              <a:gd name="T29" fmla="*/ 103924 h 104139"/>
              <a:gd name="T30" fmla="*/ 336231 w 822959"/>
              <a:gd name="T31" fmla="*/ 106415 h 104139"/>
              <a:gd name="T32" fmla="*/ 409896 w 822959"/>
              <a:gd name="T33" fmla="*/ 107279 h 104139"/>
              <a:gd name="T34" fmla="*/ 483597 w 822959"/>
              <a:gd name="T35" fmla="*/ 106415 h 104139"/>
              <a:gd name="T36" fmla="*/ 552954 w 822959"/>
              <a:gd name="T37" fmla="*/ 103924 h 104139"/>
              <a:gd name="T38" fmla="*/ 616813 w 822959"/>
              <a:gd name="T39" fmla="*/ 99957 h 104139"/>
              <a:gd name="T40" fmla="*/ 674020 w 822959"/>
              <a:gd name="T41" fmla="*/ 94666 h 104139"/>
              <a:gd name="T42" fmla="*/ 723417 w 822959"/>
              <a:gd name="T43" fmla="*/ 88201 h 104139"/>
              <a:gd name="T44" fmla="*/ 763848 w 822959"/>
              <a:gd name="T45" fmla="*/ 80715 h 104139"/>
              <a:gd name="T46" fmla="*/ 813194 w 822959"/>
              <a:gd name="T47" fmla="*/ 63282 h 104139"/>
              <a:gd name="T48" fmla="*/ 819793 w 822959"/>
              <a:gd name="T49" fmla="*/ 53641 h 104139"/>
              <a:gd name="T50" fmla="*/ 813194 w 822959"/>
              <a:gd name="T51" fmla="*/ 44000 h 104139"/>
              <a:gd name="T52" fmla="*/ 763848 w 822959"/>
              <a:gd name="T53" fmla="*/ 26569 h 104139"/>
              <a:gd name="T54" fmla="*/ 723417 w 822959"/>
              <a:gd name="T55" fmla="*/ 19084 h 104139"/>
              <a:gd name="T56" fmla="*/ 674020 w 822959"/>
              <a:gd name="T57" fmla="*/ 12619 h 104139"/>
              <a:gd name="T58" fmla="*/ 616813 w 822959"/>
              <a:gd name="T59" fmla="*/ 7324 h 104139"/>
              <a:gd name="T60" fmla="*/ 552954 w 822959"/>
              <a:gd name="T61" fmla="*/ 3356 h 104139"/>
              <a:gd name="T62" fmla="*/ 483597 w 822959"/>
              <a:gd name="T63" fmla="*/ 863 h 104139"/>
              <a:gd name="T64" fmla="*/ 409896 w 822959"/>
              <a:gd name="T65" fmla="*/ 0 h 1041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22959" h="104139">
                <a:moveTo>
                  <a:pt x="411479" y="0"/>
                </a:moveTo>
                <a:lnTo>
                  <a:pt x="337529" y="838"/>
                </a:lnTo>
                <a:lnTo>
                  <a:pt x="267921" y="3256"/>
                </a:lnTo>
                <a:lnTo>
                  <a:pt x="203820" y="7105"/>
                </a:lnTo>
                <a:lnTo>
                  <a:pt x="146389" y="12240"/>
                </a:lnTo>
                <a:lnTo>
                  <a:pt x="96791" y="18512"/>
                </a:lnTo>
                <a:lnTo>
                  <a:pt x="56190" y="25774"/>
                </a:lnTo>
                <a:lnTo>
                  <a:pt x="6631" y="42681"/>
                </a:lnTo>
                <a:lnTo>
                  <a:pt x="0" y="52031"/>
                </a:lnTo>
                <a:lnTo>
                  <a:pt x="6631" y="61385"/>
                </a:lnTo>
                <a:lnTo>
                  <a:pt x="56190" y="78295"/>
                </a:lnTo>
                <a:lnTo>
                  <a:pt x="96791" y="85556"/>
                </a:lnTo>
                <a:lnTo>
                  <a:pt x="146389" y="91827"/>
                </a:lnTo>
                <a:lnTo>
                  <a:pt x="203820" y="96960"/>
                </a:lnTo>
                <a:lnTo>
                  <a:pt x="267921" y="100808"/>
                </a:lnTo>
                <a:lnTo>
                  <a:pt x="337529" y="103225"/>
                </a:lnTo>
                <a:lnTo>
                  <a:pt x="411479" y="104063"/>
                </a:lnTo>
                <a:lnTo>
                  <a:pt x="485464" y="103225"/>
                </a:lnTo>
                <a:lnTo>
                  <a:pt x="555089" y="100808"/>
                </a:lnTo>
                <a:lnTo>
                  <a:pt x="619195" y="96960"/>
                </a:lnTo>
                <a:lnTo>
                  <a:pt x="676622" y="91827"/>
                </a:lnTo>
                <a:lnTo>
                  <a:pt x="726210" y="85556"/>
                </a:lnTo>
                <a:lnTo>
                  <a:pt x="766797" y="78295"/>
                </a:lnTo>
                <a:lnTo>
                  <a:pt x="816333" y="61385"/>
                </a:lnTo>
                <a:lnTo>
                  <a:pt x="822959" y="52031"/>
                </a:lnTo>
                <a:lnTo>
                  <a:pt x="816333" y="42681"/>
                </a:lnTo>
                <a:lnTo>
                  <a:pt x="766797" y="25774"/>
                </a:lnTo>
                <a:lnTo>
                  <a:pt x="726210" y="18512"/>
                </a:lnTo>
                <a:lnTo>
                  <a:pt x="676622" y="12240"/>
                </a:lnTo>
                <a:lnTo>
                  <a:pt x="619195" y="7105"/>
                </a:lnTo>
                <a:lnTo>
                  <a:pt x="555089" y="3256"/>
                </a:lnTo>
                <a:lnTo>
                  <a:pt x="485464" y="838"/>
                </a:lnTo>
                <a:lnTo>
                  <a:pt x="411479" y="0"/>
                </a:lnTo>
                <a:close/>
              </a:path>
            </a:pathLst>
          </a:custGeom>
          <a:solidFill>
            <a:srgbClr val="85A2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81" name="object 81">
            <a:extLst>
              <a:ext uri="{FF2B5EF4-FFF2-40B4-BE49-F238E27FC236}">
                <a16:creationId xmlns:a16="http://schemas.microsoft.com/office/drawing/2014/main" id="{C32B02D8-1A11-495F-8808-A217B341FE16}"/>
              </a:ext>
            </a:extLst>
          </p:cNvPr>
          <p:cNvSpPr txBox="1"/>
          <p:nvPr/>
        </p:nvSpPr>
        <p:spPr>
          <a:xfrm>
            <a:off x="8369300" y="5994400"/>
            <a:ext cx="454025" cy="193675"/>
          </a:xfrm>
          <a:prstGeom prst="rect">
            <a:avLst/>
          </a:prstGeom>
        </p:spPr>
        <p:txBody>
          <a:bodyPr lIns="0" tIns="12700" rIns="0" bIns="0">
            <a:spAutoFit/>
          </a:bodyPr>
          <a:lstStyle/>
          <a:p>
            <a:pPr marL="12700">
              <a:spcBef>
                <a:spcPts val="100"/>
              </a:spcBef>
              <a:defRPr/>
            </a:pPr>
            <a:r>
              <a:rPr sz="1100" spc="-20" dirty="0">
                <a:solidFill>
                  <a:srgbClr val="FFFFFF"/>
                </a:solidFill>
                <a:latin typeface="Arial"/>
                <a:cs typeface="Arial"/>
              </a:rPr>
              <a:t>M</a:t>
            </a:r>
            <a:r>
              <a:rPr sz="1100" dirty="0">
                <a:solidFill>
                  <a:srgbClr val="FFFFFF"/>
                </a:solidFill>
                <a:latin typeface="Arial"/>
                <a:cs typeface="Arial"/>
              </a:rPr>
              <a:t>o</a:t>
            </a:r>
            <a:r>
              <a:rPr sz="1100" spc="-5" dirty="0">
                <a:solidFill>
                  <a:srgbClr val="FFFFFF"/>
                </a:solidFill>
                <a:latin typeface="Arial"/>
                <a:cs typeface="Arial"/>
              </a:rPr>
              <a:t>n</a:t>
            </a:r>
            <a:r>
              <a:rPr sz="1100" dirty="0">
                <a:solidFill>
                  <a:srgbClr val="FFFFFF"/>
                </a:solidFill>
                <a:latin typeface="Arial"/>
                <a:cs typeface="Arial"/>
              </a:rPr>
              <a:t>去</a:t>
            </a:r>
            <a:endParaRPr sz="1100">
              <a:latin typeface="Arial"/>
              <a:cs typeface="Arial"/>
            </a:endParaRPr>
          </a:p>
        </p:txBody>
      </p:sp>
      <p:sp>
        <p:nvSpPr>
          <p:cNvPr id="82" name="object 82">
            <a:extLst>
              <a:ext uri="{FF2B5EF4-FFF2-40B4-BE49-F238E27FC236}">
                <a16:creationId xmlns:a16="http://schemas.microsoft.com/office/drawing/2014/main" id="{F466DDD2-4488-4EC8-966D-CD338F6BF45B}"/>
              </a:ext>
            </a:extLst>
          </p:cNvPr>
          <p:cNvSpPr txBox="1"/>
          <p:nvPr/>
        </p:nvSpPr>
        <p:spPr>
          <a:xfrm>
            <a:off x="8924925" y="5611813"/>
            <a:ext cx="703263" cy="193675"/>
          </a:xfrm>
          <a:prstGeom prst="rect">
            <a:avLst/>
          </a:prstGeom>
        </p:spPr>
        <p:txBody>
          <a:bodyPr lIns="0" tIns="12700" rIns="0" bIns="0">
            <a:spAutoFit/>
          </a:bodyPr>
          <a:lstStyle/>
          <a:p>
            <a:pPr marL="12700">
              <a:spcBef>
                <a:spcPts val="100"/>
              </a:spcBef>
              <a:defRPr/>
            </a:pPr>
            <a:r>
              <a:rPr sz="1100" spc="-5" dirty="0">
                <a:solidFill>
                  <a:srgbClr val="FFFFFF"/>
                </a:solidFill>
                <a:latin typeface="Arial"/>
                <a:cs typeface="Arial"/>
              </a:rPr>
              <a:t>卡桑德拉</a:t>
            </a:r>
            <a:endParaRPr sz="1100">
              <a:latin typeface="Arial"/>
              <a:cs typeface="Arial"/>
            </a:endParaRPr>
          </a:p>
        </p:txBody>
      </p:sp>
      <p:sp>
        <p:nvSpPr>
          <p:cNvPr id="83" name="object 83">
            <a:extLst>
              <a:ext uri="{FF2B5EF4-FFF2-40B4-BE49-F238E27FC236}">
                <a16:creationId xmlns:a16="http://schemas.microsoft.com/office/drawing/2014/main" id="{713B9911-3E5E-4150-9F5B-665CD6D6FF16}"/>
              </a:ext>
            </a:extLst>
          </p:cNvPr>
          <p:cNvSpPr txBox="1"/>
          <p:nvPr/>
        </p:nvSpPr>
        <p:spPr>
          <a:xfrm>
            <a:off x="9737725" y="5994400"/>
            <a:ext cx="439738" cy="193675"/>
          </a:xfrm>
          <a:prstGeom prst="rect">
            <a:avLst/>
          </a:prstGeom>
        </p:spPr>
        <p:txBody>
          <a:bodyPr lIns="0" tIns="12700" rIns="0" bIns="0">
            <a:spAutoFit/>
          </a:bodyPr>
          <a:lstStyle/>
          <a:p>
            <a:pPr marL="12700">
              <a:spcBef>
                <a:spcPts val="100"/>
              </a:spcBef>
              <a:defRPr/>
            </a:pPr>
            <a:r>
              <a:rPr sz="1100" dirty="0">
                <a:solidFill>
                  <a:srgbClr val="FFFFFF"/>
                </a:solidFill>
                <a:latin typeface="Arial"/>
                <a:cs typeface="Arial"/>
              </a:rPr>
              <a:t>Orac</a:t>
            </a:r>
            <a:r>
              <a:rPr sz="1100" spc="-10" dirty="0">
                <a:solidFill>
                  <a:srgbClr val="FFFFFF"/>
                </a:solidFill>
                <a:latin typeface="Arial"/>
                <a:cs typeface="Arial"/>
              </a:rPr>
              <a:t>我</a:t>
            </a:r>
            <a:r>
              <a:rPr sz="1100" dirty="0">
                <a:solidFill>
                  <a:srgbClr val="FFFFFF"/>
                </a:solidFill>
                <a:latin typeface="Arial"/>
                <a:cs typeface="Arial"/>
              </a:rPr>
              <a:t>电子邮件</a:t>
            </a:r>
            <a:endParaRPr sz="1100">
              <a:latin typeface="Arial"/>
              <a:cs typeface="Arial"/>
            </a:endParaRPr>
          </a:p>
        </p:txBody>
      </p:sp>
      <p:sp>
        <p:nvSpPr>
          <p:cNvPr id="84" name="object 84">
            <a:extLst>
              <a:ext uri="{FF2B5EF4-FFF2-40B4-BE49-F238E27FC236}">
                <a16:creationId xmlns:a16="http://schemas.microsoft.com/office/drawing/2014/main" id="{854B0EFA-F396-436F-94C7-AD8401EECCFD}"/>
              </a:ext>
            </a:extLst>
          </p:cNvPr>
          <p:cNvSpPr txBox="1"/>
          <p:nvPr/>
        </p:nvSpPr>
        <p:spPr>
          <a:xfrm>
            <a:off x="11096625" y="5994400"/>
            <a:ext cx="446088" cy="193675"/>
          </a:xfrm>
          <a:prstGeom prst="rect">
            <a:avLst/>
          </a:prstGeom>
        </p:spPr>
        <p:txBody>
          <a:bodyPr lIns="0" tIns="12700" rIns="0" bIns="0">
            <a:spAutoFit/>
          </a:bodyPr>
          <a:lstStyle/>
          <a:p>
            <a:pPr marL="12700">
              <a:spcBef>
                <a:spcPts val="100"/>
              </a:spcBef>
              <a:defRPr/>
            </a:pPr>
            <a:r>
              <a:rPr sz="1100" spc="-10" dirty="0">
                <a:solidFill>
                  <a:srgbClr val="FFFFFF"/>
                </a:solidFill>
                <a:latin typeface="Arial"/>
                <a:cs typeface="Arial"/>
              </a:rPr>
              <a:t>H</a:t>
            </a:r>
            <a:r>
              <a:rPr sz="1100" spc="-5" dirty="0">
                <a:solidFill>
                  <a:srgbClr val="FFFFFF"/>
                </a:solidFill>
                <a:latin typeface="Arial"/>
                <a:cs typeface="Arial"/>
              </a:rPr>
              <a:t>B</a:t>
            </a:r>
            <a:r>
              <a:rPr sz="1100" dirty="0">
                <a:solidFill>
                  <a:srgbClr val="FFFFFF"/>
                </a:solidFill>
                <a:latin typeface="Arial"/>
                <a:cs typeface="Arial"/>
              </a:rPr>
              <a:t>ase</a:t>
            </a:r>
            <a:endParaRPr sz="1100">
              <a:latin typeface="Arial"/>
              <a:cs typeface="Arial"/>
            </a:endParaRPr>
          </a:p>
        </p:txBody>
      </p:sp>
      <p:sp>
        <p:nvSpPr>
          <p:cNvPr id="85" name="object 85">
            <a:extLst>
              <a:ext uri="{FF2B5EF4-FFF2-40B4-BE49-F238E27FC236}">
                <a16:creationId xmlns:a16="http://schemas.microsoft.com/office/drawing/2014/main" id="{1CDFCC42-B9C8-4C35-9661-A792AE44DBFF}"/>
              </a:ext>
            </a:extLst>
          </p:cNvPr>
          <p:cNvSpPr txBox="1"/>
          <p:nvPr/>
        </p:nvSpPr>
        <p:spPr>
          <a:xfrm>
            <a:off x="10442575" y="5611813"/>
            <a:ext cx="390525" cy="193675"/>
          </a:xfrm>
          <a:prstGeom prst="rect">
            <a:avLst/>
          </a:prstGeom>
        </p:spPr>
        <p:txBody>
          <a:bodyPr lIns="0" tIns="12700" rIns="0" bIns="0">
            <a:spAutoFit/>
          </a:bodyPr>
          <a:lstStyle/>
          <a:p>
            <a:pPr marL="12700">
              <a:spcBef>
                <a:spcPts val="100"/>
              </a:spcBef>
              <a:defRPr/>
            </a:pPr>
            <a:r>
              <a:rPr sz="1100" spc="-10" dirty="0">
                <a:solidFill>
                  <a:srgbClr val="FFFFFF"/>
                </a:solidFill>
                <a:latin typeface="Arial"/>
                <a:cs typeface="Arial"/>
              </a:rPr>
              <a:t>N</a:t>
            </a:r>
            <a:r>
              <a:rPr sz="1100" dirty="0">
                <a:solidFill>
                  <a:srgbClr val="FFFFFF"/>
                </a:solidFill>
                <a:latin typeface="Arial"/>
                <a:cs typeface="Arial"/>
              </a:rPr>
              <a:t>电子邮件</a:t>
            </a:r>
            <a:r>
              <a:rPr sz="1100" spc="-5" dirty="0">
                <a:solidFill>
                  <a:srgbClr val="FFFFFF"/>
                </a:solidFill>
                <a:latin typeface="Arial"/>
                <a:cs typeface="Arial"/>
              </a:rPr>
              <a:t>o</a:t>
            </a:r>
            <a:r>
              <a:rPr sz="1100" dirty="0">
                <a:solidFill>
                  <a:srgbClr val="FFFFFF"/>
                </a:solidFill>
                <a:latin typeface="Arial"/>
                <a:cs typeface="Arial"/>
              </a:rPr>
              <a:t>4j</a:t>
            </a:r>
            <a:endParaRPr sz="1100">
              <a:latin typeface="Arial"/>
              <a:cs typeface="Arial"/>
            </a:endParaRPr>
          </a:p>
        </p:txBody>
      </p:sp>
    </p:spTree>
  </p:cSld>
  <p:clrMapOvr>
    <a:masterClrMapping/>
  </p:clrMapOvr>
</p:sld>
</file>

<file path=ppt/slides/slide87.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object 2">
            <a:extLst>
              <a:ext uri="{FF2B5EF4-FFF2-40B4-BE49-F238E27FC236}">
                <a16:creationId xmlns:a16="http://schemas.microsoft.com/office/drawing/2014/main" id="{CD4CB310-1607-4E40-A7B8-248843AF9D2C}"/>
              </a:ext>
            </a:extLst>
          </p:cNvPr>
          <p:cNvSpPr>
            <a:spLocks/>
          </p:cNvSpPr>
          <p:nvPr/>
        </p:nvSpPr>
        <p:spPr bwMode="auto">
          <a:xfrm>
            <a:off x="392113" y="1481138"/>
            <a:ext cx="3787775" cy="276225"/>
          </a:xfrm>
          <a:custGeom>
            <a:avLst/>
            <a:gdLst>
              <a:gd name="T0" fmla="*/ 3739085 w 3788410"/>
              <a:gd name="T1" fmla="*/ 0 h 276225"/>
              <a:gd name="T2" fmla="*/ 45921 w 3788410"/>
              <a:gd name="T3" fmla="*/ 0 h 276225"/>
              <a:gd name="T4" fmla="*/ 28049 w 3788410"/>
              <a:gd name="T5" fmla="*/ 3611 h 276225"/>
              <a:gd name="T6" fmla="*/ 13455 w 3788410"/>
              <a:gd name="T7" fmla="*/ 13462 h 276225"/>
              <a:gd name="T8" fmla="*/ 3608 w 3788410"/>
              <a:gd name="T9" fmla="*/ 28074 h 276225"/>
              <a:gd name="T10" fmla="*/ 0 w 3788410"/>
              <a:gd name="T11" fmla="*/ 45974 h 276225"/>
              <a:gd name="T12" fmla="*/ 0 w 3788410"/>
              <a:gd name="T13" fmla="*/ 229870 h 276225"/>
              <a:gd name="T14" fmla="*/ 3608 w 3788410"/>
              <a:gd name="T15" fmla="*/ 247769 h 276225"/>
              <a:gd name="T16" fmla="*/ 13455 w 3788410"/>
              <a:gd name="T17" fmla="*/ 262382 h 276225"/>
              <a:gd name="T18" fmla="*/ 28049 w 3788410"/>
              <a:gd name="T19" fmla="*/ 272232 h 276225"/>
              <a:gd name="T20" fmla="*/ 45921 w 3788410"/>
              <a:gd name="T21" fmla="*/ 275844 h 276225"/>
              <a:gd name="T22" fmla="*/ 3739085 w 3788410"/>
              <a:gd name="T23" fmla="*/ 275844 h 276225"/>
              <a:gd name="T24" fmla="*/ 3756969 w 3788410"/>
              <a:gd name="T25" fmla="*/ 272232 h 276225"/>
              <a:gd name="T26" fmla="*/ 3771570 w 3788410"/>
              <a:gd name="T27" fmla="*/ 262382 h 276225"/>
              <a:gd name="T28" fmla="*/ 3781412 w 3788410"/>
              <a:gd name="T29" fmla="*/ 247769 h 276225"/>
              <a:gd name="T30" fmla="*/ 3785019 w 3788410"/>
              <a:gd name="T31" fmla="*/ 229870 h 276225"/>
              <a:gd name="T32" fmla="*/ 3785019 w 3788410"/>
              <a:gd name="T33" fmla="*/ 45974 h 276225"/>
              <a:gd name="T34" fmla="*/ 3781412 w 3788410"/>
              <a:gd name="T35" fmla="*/ 28074 h 276225"/>
              <a:gd name="T36" fmla="*/ 3771570 w 3788410"/>
              <a:gd name="T37" fmla="*/ 13462 h 276225"/>
              <a:gd name="T38" fmla="*/ 3756969 w 3788410"/>
              <a:gd name="T39" fmla="*/ 3611 h 276225"/>
              <a:gd name="T40" fmla="*/ 3739085 w 3788410"/>
              <a:gd name="T41" fmla="*/ 0 h 2762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788410" h="276225">
                <a:moveTo>
                  <a:pt x="3742220" y="0"/>
                </a:moveTo>
                <a:lnTo>
                  <a:pt x="45961" y="0"/>
                </a:lnTo>
                <a:lnTo>
                  <a:pt x="28074" y="3611"/>
                </a:lnTo>
                <a:lnTo>
                  <a:pt x="13465" y="13462"/>
                </a:lnTo>
                <a:lnTo>
                  <a:pt x="3613" y="28074"/>
                </a:lnTo>
                <a:lnTo>
                  <a:pt x="0" y="45974"/>
                </a:lnTo>
                <a:lnTo>
                  <a:pt x="0" y="229870"/>
                </a:lnTo>
                <a:lnTo>
                  <a:pt x="3613" y="247769"/>
                </a:lnTo>
                <a:lnTo>
                  <a:pt x="13465" y="262382"/>
                </a:lnTo>
                <a:lnTo>
                  <a:pt x="28074" y="272232"/>
                </a:lnTo>
                <a:lnTo>
                  <a:pt x="45961" y="275844"/>
                </a:lnTo>
                <a:lnTo>
                  <a:pt x="3742220" y="275844"/>
                </a:lnTo>
                <a:lnTo>
                  <a:pt x="3760119" y="272232"/>
                </a:lnTo>
                <a:lnTo>
                  <a:pt x="3774732" y="262382"/>
                </a:lnTo>
                <a:lnTo>
                  <a:pt x="3784582" y="247769"/>
                </a:lnTo>
                <a:lnTo>
                  <a:pt x="3788194" y="229870"/>
                </a:lnTo>
                <a:lnTo>
                  <a:pt x="3788194" y="45974"/>
                </a:lnTo>
                <a:lnTo>
                  <a:pt x="3784582" y="28074"/>
                </a:lnTo>
                <a:lnTo>
                  <a:pt x="3774732" y="13462"/>
                </a:lnTo>
                <a:lnTo>
                  <a:pt x="3760119" y="3611"/>
                </a:lnTo>
                <a:lnTo>
                  <a:pt x="3742220" y="0"/>
                </a:lnTo>
                <a:close/>
              </a:path>
            </a:pathLst>
          </a:custGeom>
          <a:solidFill>
            <a:srgbClr val="0097C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6195" name="object 3">
            <a:extLst>
              <a:ext uri="{FF2B5EF4-FFF2-40B4-BE49-F238E27FC236}">
                <a16:creationId xmlns:a16="http://schemas.microsoft.com/office/drawing/2014/main" id="{3E893137-7B94-4440-AEB5-457E9ED246F5}"/>
              </a:ext>
            </a:extLst>
          </p:cNvPr>
          <p:cNvSpPr>
            <a:spLocks/>
          </p:cNvSpPr>
          <p:nvPr/>
        </p:nvSpPr>
        <p:spPr bwMode="auto">
          <a:xfrm>
            <a:off x="4194175" y="1481138"/>
            <a:ext cx="3789363" cy="276225"/>
          </a:xfrm>
          <a:custGeom>
            <a:avLst/>
            <a:gdLst>
              <a:gd name="T0" fmla="*/ 3746896 w 3788409"/>
              <a:gd name="T1" fmla="*/ 0 h 276225"/>
              <a:gd name="T2" fmla="*/ 45906 w 3788409"/>
              <a:gd name="T3" fmla="*/ 0 h 276225"/>
              <a:gd name="T4" fmla="*/ 28056 w 3788409"/>
              <a:gd name="T5" fmla="*/ 3611 h 276225"/>
              <a:gd name="T6" fmla="*/ 13461 w 3788409"/>
              <a:gd name="T7" fmla="*/ 13462 h 276225"/>
              <a:gd name="T8" fmla="*/ 3614 w 3788409"/>
              <a:gd name="T9" fmla="*/ 28074 h 276225"/>
              <a:gd name="T10" fmla="*/ 0 w 3788409"/>
              <a:gd name="T11" fmla="*/ 45974 h 276225"/>
              <a:gd name="T12" fmla="*/ 0 w 3788409"/>
              <a:gd name="T13" fmla="*/ 229870 h 276225"/>
              <a:gd name="T14" fmla="*/ 3614 w 3788409"/>
              <a:gd name="T15" fmla="*/ 247769 h 276225"/>
              <a:gd name="T16" fmla="*/ 13461 w 3788409"/>
              <a:gd name="T17" fmla="*/ 262382 h 276225"/>
              <a:gd name="T18" fmla="*/ 28056 w 3788409"/>
              <a:gd name="T19" fmla="*/ 272232 h 276225"/>
              <a:gd name="T20" fmla="*/ 45906 w 3788409"/>
              <a:gd name="T21" fmla="*/ 275844 h 276225"/>
              <a:gd name="T22" fmla="*/ 3746896 w 3788409"/>
              <a:gd name="T23" fmla="*/ 275844 h 276225"/>
              <a:gd name="T24" fmla="*/ 3764818 w 3788409"/>
              <a:gd name="T25" fmla="*/ 272232 h 276225"/>
              <a:gd name="T26" fmla="*/ 3779450 w 3788409"/>
              <a:gd name="T27" fmla="*/ 262382 h 276225"/>
              <a:gd name="T28" fmla="*/ 3789312 w 3788409"/>
              <a:gd name="T29" fmla="*/ 247769 h 276225"/>
              <a:gd name="T30" fmla="*/ 3792928 w 3788409"/>
              <a:gd name="T31" fmla="*/ 229870 h 276225"/>
              <a:gd name="T32" fmla="*/ 3792928 w 3788409"/>
              <a:gd name="T33" fmla="*/ 45974 h 276225"/>
              <a:gd name="T34" fmla="*/ 3789312 w 3788409"/>
              <a:gd name="T35" fmla="*/ 28074 h 276225"/>
              <a:gd name="T36" fmla="*/ 3779449 w 3788409"/>
              <a:gd name="T37" fmla="*/ 13462 h 276225"/>
              <a:gd name="T38" fmla="*/ 3764818 w 3788409"/>
              <a:gd name="T39" fmla="*/ 3611 h 276225"/>
              <a:gd name="T40" fmla="*/ 3746896 w 3788409"/>
              <a:gd name="T41" fmla="*/ 0 h 2762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788409" h="276225">
                <a:moveTo>
                  <a:pt x="3742182" y="0"/>
                </a:moveTo>
                <a:lnTo>
                  <a:pt x="45846" y="0"/>
                </a:lnTo>
                <a:lnTo>
                  <a:pt x="28021" y="3611"/>
                </a:lnTo>
                <a:lnTo>
                  <a:pt x="13446" y="13462"/>
                </a:lnTo>
                <a:lnTo>
                  <a:pt x="3609" y="28074"/>
                </a:lnTo>
                <a:lnTo>
                  <a:pt x="0" y="45974"/>
                </a:lnTo>
                <a:lnTo>
                  <a:pt x="0" y="229870"/>
                </a:lnTo>
                <a:lnTo>
                  <a:pt x="3609" y="247769"/>
                </a:lnTo>
                <a:lnTo>
                  <a:pt x="13446" y="262382"/>
                </a:lnTo>
                <a:lnTo>
                  <a:pt x="28021" y="272232"/>
                </a:lnTo>
                <a:lnTo>
                  <a:pt x="45846" y="275844"/>
                </a:lnTo>
                <a:lnTo>
                  <a:pt x="3742182" y="275844"/>
                </a:lnTo>
                <a:lnTo>
                  <a:pt x="3760081" y="272232"/>
                </a:lnTo>
                <a:lnTo>
                  <a:pt x="3774694" y="262382"/>
                </a:lnTo>
                <a:lnTo>
                  <a:pt x="3784544" y="247769"/>
                </a:lnTo>
                <a:lnTo>
                  <a:pt x="3788156" y="229870"/>
                </a:lnTo>
                <a:lnTo>
                  <a:pt x="3788156" y="45974"/>
                </a:lnTo>
                <a:lnTo>
                  <a:pt x="3784544" y="28074"/>
                </a:lnTo>
                <a:lnTo>
                  <a:pt x="3774693" y="13462"/>
                </a:lnTo>
                <a:lnTo>
                  <a:pt x="3760081" y="3611"/>
                </a:lnTo>
                <a:lnTo>
                  <a:pt x="3742182" y="0"/>
                </a:lnTo>
                <a:close/>
              </a:path>
            </a:pathLst>
          </a:custGeom>
          <a:solidFill>
            <a:srgbClr val="0097C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6196" name="object 4">
            <a:extLst>
              <a:ext uri="{FF2B5EF4-FFF2-40B4-BE49-F238E27FC236}">
                <a16:creationId xmlns:a16="http://schemas.microsoft.com/office/drawing/2014/main" id="{C853F7E4-73C9-44AC-AE3D-855112B90A4A}"/>
              </a:ext>
            </a:extLst>
          </p:cNvPr>
          <p:cNvSpPr>
            <a:spLocks/>
          </p:cNvSpPr>
          <p:nvPr/>
        </p:nvSpPr>
        <p:spPr bwMode="auto">
          <a:xfrm>
            <a:off x="7997825" y="1481138"/>
            <a:ext cx="3787775" cy="276225"/>
          </a:xfrm>
          <a:custGeom>
            <a:avLst/>
            <a:gdLst>
              <a:gd name="T0" fmla="*/ 3739178 w 3788409"/>
              <a:gd name="T1" fmla="*/ 0 h 276225"/>
              <a:gd name="T2" fmla="*/ 45934 w 3788409"/>
              <a:gd name="T3" fmla="*/ 0 h 276225"/>
              <a:gd name="T4" fmla="*/ 28049 w 3788409"/>
              <a:gd name="T5" fmla="*/ 3611 h 276225"/>
              <a:gd name="T6" fmla="*/ 13451 w 3788409"/>
              <a:gd name="T7" fmla="*/ 13462 h 276225"/>
              <a:gd name="T8" fmla="*/ 3606 w 3788409"/>
              <a:gd name="T9" fmla="*/ 28074 h 276225"/>
              <a:gd name="T10" fmla="*/ 0 w 3788409"/>
              <a:gd name="T11" fmla="*/ 45974 h 276225"/>
              <a:gd name="T12" fmla="*/ 0 w 3788409"/>
              <a:gd name="T13" fmla="*/ 229870 h 276225"/>
              <a:gd name="T14" fmla="*/ 3606 w 3788409"/>
              <a:gd name="T15" fmla="*/ 247769 h 276225"/>
              <a:gd name="T16" fmla="*/ 13452 w 3788409"/>
              <a:gd name="T17" fmla="*/ 262382 h 276225"/>
              <a:gd name="T18" fmla="*/ 28049 w 3788409"/>
              <a:gd name="T19" fmla="*/ 272232 h 276225"/>
              <a:gd name="T20" fmla="*/ 45934 w 3788409"/>
              <a:gd name="T21" fmla="*/ 275844 h 276225"/>
              <a:gd name="T22" fmla="*/ 3739178 w 3788409"/>
              <a:gd name="T23" fmla="*/ 275844 h 276225"/>
              <a:gd name="T24" fmla="*/ 3757063 w 3788409"/>
              <a:gd name="T25" fmla="*/ 272232 h 276225"/>
              <a:gd name="T26" fmla="*/ 3771663 w 3788409"/>
              <a:gd name="T27" fmla="*/ 262382 h 276225"/>
              <a:gd name="T28" fmla="*/ 3781506 w 3788409"/>
              <a:gd name="T29" fmla="*/ 247769 h 276225"/>
              <a:gd name="T30" fmla="*/ 3785112 w 3788409"/>
              <a:gd name="T31" fmla="*/ 229870 h 276225"/>
              <a:gd name="T32" fmla="*/ 3785112 w 3788409"/>
              <a:gd name="T33" fmla="*/ 45974 h 276225"/>
              <a:gd name="T34" fmla="*/ 3781506 w 3788409"/>
              <a:gd name="T35" fmla="*/ 28074 h 276225"/>
              <a:gd name="T36" fmla="*/ 3771662 w 3788409"/>
              <a:gd name="T37" fmla="*/ 13462 h 276225"/>
              <a:gd name="T38" fmla="*/ 3757063 w 3788409"/>
              <a:gd name="T39" fmla="*/ 3611 h 276225"/>
              <a:gd name="T40" fmla="*/ 3739178 w 3788409"/>
              <a:gd name="T41" fmla="*/ 0 h 2762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788409" h="276225">
                <a:moveTo>
                  <a:pt x="3742308" y="0"/>
                </a:moveTo>
                <a:lnTo>
                  <a:pt x="45974" y="0"/>
                </a:lnTo>
                <a:lnTo>
                  <a:pt x="28074" y="3611"/>
                </a:lnTo>
                <a:lnTo>
                  <a:pt x="13461" y="13462"/>
                </a:lnTo>
                <a:lnTo>
                  <a:pt x="3611" y="28074"/>
                </a:lnTo>
                <a:lnTo>
                  <a:pt x="0" y="45974"/>
                </a:lnTo>
                <a:lnTo>
                  <a:pt x="0" y="229870"/>
                </a:lnTo>
                <a:lnTo>
                  <a:pt x="3611" y="247769"/>
                </a:lnTo>
                <a:lnTo>
                  <a:pt x="13462" y="262382"/>
                </a:lnTo>
                <a:lnTo>
                  <a:pt x="28074" y="272232"/>
                </a:lnTo>
                <a:lnTo>
                  <a:pt x="45974" y="275844"/>
                </a:lnTo>
                <a:lnTo>
                  <a:pt x="3742308" y="275844"/>
                </a:lnTo>
                <a:lnTo>
                  <a:pt x="3760208" y="272232"/>
                </a:lnTo>
                <a:lnTo>
                  <a:pt x="3774821" y="262382"/>
                </a:lnTo>
                <a:lnTo>
                  <a:pt x="3784671" y="247769"/>
                </a:lnTo>
                <a:lnTo>
                  <a:pt x="3788282" y="229870"/>
                </a:lnTo>
                <a:lnTo>
                  <a:pt x="3788282" y="45974"/>
                </a:lnTo>
                <a:lnTo>
                  <a:pt x="3784671" y="28074"/>
                </a:lnTo>
                <a:lnTo>
                  <a:pt x="3774820" y="13462"/>
                </a:lnTo>
                <a:lnTo>
                  <a:pt x="3760208" y="3611"/>
                </a:lnTo>
                <a:lnTo>
                  <a:pt x="3742308" y="0"/>
                </a:lnTo>
                <a:close/>
              </a:path>
            </a:pathLst>
          </a:custGeom>
          <a:solidFill>
            <a:srgbClr val="0097C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6197" name="object 5">
            <a:extLst>
              <a:ext uri="{FF2B5EF4-FFF2-40B4-BE49-F238E27FC236}">
                <a16:creationId xmlns:a16="http://schemas.microsoft.com/office/drawing/2014/main" id="{79A5940F-5526-4991-B6AC-F2D2AB464F36}"/>
              </a:ext>
            </a:extLst>
          </p:cNvPr>
          <p:cNvSpPr>
            <a:spLocks noGrp="1"/>
          </p:cNvSpPr>
          <p:nvPr>
            <p:ph type="title"/>
          </p:nvPr>
        </p:nvSpPr>
        <p:spPr>
          <a:xfrm>
            <a:off x="20638" y="149225"/>
            <a:ext cx="4530725" cy="690563"/>
          </a:xfrm>
        </p:spPr>
        <p:txBody>
          <a:bodyPr lIns="0" tIns="12700" rIns="0" bIns="0">
            <a:spAutoFit/>
          </a:bodyPr>
          <a:lstStyle/>
          <a:p>
            <a:pPr marL="12700">
              <a:spcBef>
                <a:spcPts val="100"/>
              </a:spcBef>
            </a:pPr>
            <a:r>
              <a:rPr lang="zh-CN" altLang="zh-CN">
                <a:solidFill>
                  <a:schemeClr val="bg1"/>
                </a:solidFill>
                <a:latin typeface="Arial" panose="020B0604020202020204" pitchFamily="34" charset="0"/>
                <a:cs typeface="Arial" panose="020B0604020202020204" pitchFamily="34" charset="0"/>
              </a:rPr>
              <a:t>建筑</a:t>
            </a:r>
          </a:p>
        </p:txBody>
      </p:sp>
      <p:graphicFrame>
        <p:nvGraphicFramePr>
          <p:cNvPr id="6" name="object 6">
            <a:extLst>
              <a:ext uri="{FF2B5EF4-FFF2-40B4-BE49-F238E27FC236}">
                <a16:creationId xmlns:a16="http://schemas.microsoft.com/office/drawing/2014/main" id="{B5850AB3-86E2-4784-BBB6-C2B184D8608E}"/>
              </a:ext>
            </a:extLst>
          </p:cNvPr>
          <p:cNvGraphicFramePr>
            <a:graphicFrameLocks noGrp="1"/>
          </p:cNvGraphicFramePr>
          <p:nvPr/>
        </p:nvGraphicFramePr>
        <p:xfrm>
          <a:off x="392113" y="1535113"/>
          <a:ext cx="11404600" cy="4654550"/>
        </p:xfrm>
        <a:graphic>
          <a:graphicData uri="http://schemas.openxmlformats.org/drawingml/2006/table">
            <a:tbl>
              <a:tblPr firstRow="1" bandRow="1">
                <a:tableStyleId>{2D5ABB26-0587-4C30-8999-92F81FD0307C}</a:tableStyleId>
              </a:tblPr>
              <a:tblGrid>
                <a:gridCol w="3487860">
                  <a:extLst>
                    <a:ext uri="{9D8B030D-6E8A-4147-A177-3AD203B41FA5}">
                      <a16:colId xmlns:a16="http://schemas.microsoft.com/office/drawing/2014/main" val="20000"/>
                    </a:ext>
                  </a:extLst>
                </a:gridCol>
                <a:gridCol w="3296737">
                  <a:extLst>
                    <a:ext uri="{9D8B030D-6E8A-4147-A177-3AD203B41FA5}">
                      <a16:colId xmlns:a16="http://schemas.microsoft.com/office/drawing/2014/main" val="20001"/>
                    </a:ext>
                  </a:extLst>
                </a:gridCol>
                <a:gridCol w="4620003">
                  <a:extLst>
                    <a:ext uri="{9D8B030D-6E8A-4147-A177-3AD203B41FA5}">
                      <a16:colId xmlns:a16="http://schemas.microsoft.com/office/drawing/2014/main" val="20002"/>
                    </a:ext>
                  </a:extLst>
                </a:gridCol>
              </a:tblGrid>
              <a:tr h="229870">
                <a:tc>
                  <a:txBody>
                    <a:bodyPr/>
                    <a:lstStyle/>
                    <a:p>
                      <a:pPr marL="45720">
                        <a:lnSpc>
                          <a:spcPts val="1555"/>
                        </a:lnSpc>
                      </a:pPr>
                      <a:r>
                        <a:rPr sz="1400" b="1" dirty="0">
                          <a:solidFill>
                            <a:srgbClr val="FFFFFF"/>
                          </a:solidFill>
                          <a:latin typeface="Arial"/>
                          <a:cs typeface="Arial"/>
                        </a:rPr>
                        <a:t>模式</a:t>
                      </a:r>
                      <a:endParaRPr sz="1400">
                        <a:latin typeface="Arial"/>
                        <a:cs typeface="Arial"/>
                      </a:endParaRPr>
                    </a:p>
                  </a:txBody>
                  <a:tcPr marL="0" marR="0" marT="0" marB="0"/>
                </a:tc>
                <a:tc>
                  <a:txBody>
                    <a:bodyPr/>
                    <a:lstStyle/>
                    <a:p>
                      <a:pPr marL="359410">
                        <a:lnSpc>
                          <a:spcPts val="1555"/>
                        </a:lnSpc>
                      </a:pPr>
                      <a:r>
                        <a:rPr sz="1400" b="1" spc="-10" dirty="0">
                          <a:solidFill>
                            <a:srgbClr val="FFFFFF"/>
                          </a:solidFill>
                          <a:latin typeface="Arial"/>
                          <a:cs typeface="Arial"/>
                        </a:rPr>
                        <a:t>传统</a:t>
                      </a:r>
                      <a:r>
                        <a:rPr sz="1400" b="1" spc="-45" dirty="0">
                          <a:solidFill>
                            <a:srgbClr val="FFFFFF"/>
                          </a:solidFill>
                          <a:latin typeface="Arial"/>
                          <a:cs typeface="Arial"/>
                        </a:rPr>
                        <a:t> </a:t>
                      </a:r>
                      <a:r>
                        <a:rPr sz="1400" b="1" dirty="0">
                          <a:solidFill>
                            <a:srgbClr val="FFFFFF"/>
                          </a:solidFill>
                          <a:latin typeface="Arial"/>
                          <a:cs typeface="Arial"/>
                        </a:rPr>
                        <a:t>Soa</a:t>
                      </a:r>
                      <a:endParaRPr sz="1400">
                        <a:latin typeface="Arial"/>
                        <a:cs typeface="Arial"/>
                      </a:endParaRPr>
                    </a:p>
                  </a:txBody>
                  <a:tcPr marL="0" marR="0" marT="0" marB="0"/>
                </a:tc>
                <a:tc>
                  <a:txBody>
                    <a:bodyPr/>
                    <a:lstStyle/>
                    <a:p>
                      <a:pPr marL="864235">
                        <a:lnSpc>
                          <a:spcPts val="1555"/>
                        </a:lnSpc>
                      </a:pPr>
                      <a:r>
                        <a:rPr sz="1400" b="1" spc="0" dirty="0">
                          <a:solidFill>
                            <a:srgbClr val="FFFFFF"/>
                          </a:solidFill>
                          <a:latin typeface="Arial"/>
                          <a:cs typeface="Arial"/>
                        </a:rPr>
                        <a:t>Msa</a:t>
                      </a:r>
                      <a:endParaRPr sz="1400">
                        <a:latin typeface="Arial"/>
                        <a:cs typeface="Arial"/>
                      </a:endParaRPr>
                    </a:p>
                  </a:txBody>
                  <a:tcPr marL="0" marR="0" marT="0" marB="0"/>
                </a:tc>
                <a:extLst>
                  <a:ext uri="{0D108BD9-81ED-4DB2-BD59-A6C34878D82A}">
                    <a16:rowId xmlns:a16="http://schemas.microsoft.com/office/drawing/2014/main" val="10000"/>
                  </a:ext>
                </a:extLst>
              </a:tr>
              <a:tr h="237490">
                <a:tc>
                  <a:txBody>
                    <a:bodyPr/>
                    <a:lstStyle/>
                    <a:p>
                      <a:pPr marL="45720">
                        <a:lnSpc>
                          <a:spcPct val="100000"/>
                        </a:lnSpc>
                        <a:spcBef>
                          <a:spcPts val="180"/>
                        </a:spcBef>
                      </a:pPr>
                      <a:r>
                        <a:rPr sz="1200" b="1" spc="-5" dirty="0">
                          <a:solidFill>
                            <a:srgbClr val="2D2D2D"/>
                          </a:solidFill>
                          <a:latin typeface="Arial"/>
                          <a:cs typeface="Arial"/>
                        </a:rPr>
                        <a:t>整体模式</a:t>
                      </a:r>
                      <a:r>
                        <a:rPr sz="1200" b="1" spc="40" dirty="0">
                          <a:solidFill>
                            <a:srgbClr val="2D2D2D"/>
                          </a:solidFill>
                          <a:latin typeface="Arial"/>
                          <a:cs typeface="Arial"/>
                        </a:rPr>
                        <a:t> </a:t>
                      </a:r>
                      <a:r>
                        <a:rPr sz="1200" spc="-5" dirty="0">
                          <a:solidFill>
                            <a:srgbClr val="2D2D2D"/>
                          </a:solidFill>
                          <a:latin typeface="Arial"/>
                          <a:cs typeface="Arial"/>
                        </a:rPr>
                        <a:t>(</a:t>
                      </a:r>
                      <a:r>
                        <a:rPr sz="1200" u="sng" spc="-5" dirty="0">
                          <a:solidFill>
                            <a:srgbClr val="588E1F"/>
                          </a:solidFill>
                          <a:uFill>
                            <a:solidFill>
                              <a:srgbClr val="588E1F"/>
                            </a:solidFill>
                          </a:uFill>
                          <a:latin typeface="Arial"/>
                          <a:cs typeface="Arial"/>
                          <a:hlinkClick r:id="rId2"/>
                        </a:rPr>
                        <a:t>http://bit.ly/1Gjr2Y0</a:t>
                      </a:r>
                      <a:r>
                        <a:rPr sz="1200" spc="-5" dirty="0">
                          <a:solidFill>
                            <a:srgbClr val="2D2D2D"/>
                          </a:solidFill>
                          <a:latin typeface="Arial"/>
                          <a:cs typeface="Arial"/>
                        </a:rPr>
                        <a:t>)</a:t>
                      </a:r>
                      <a:endParaRPr sz="1200">
                        <a:latin typeface="Arial"/>
                        <a:cs typeface="Arial"/>
                      </a:endParaRPr>
                    </a:p>
                  </a:txBody>
                  <a:tcPr marL="0" marR="0" marT="22860" marB="0">
                    <a:lnB w="6350">
                      <a:solidFill>
                        <a:srgbClr val="85DFFF"/>
                      </a:solidFill>
                      <a:prstDash val="solid"/>
                    </a:lnB>
                    <a:solidFill>
                      <a:srgbClr val="EAEAEA"/>
                    </a:solidFill>
                  </a:tcPr>
                </a:tc>
                <a:tc>
                  <a:txBody>
                    <a:bodyPr/>
                    <a:lstStyle/>
                    <a:p>
                      <a:pPr marL="359410">
                        <a:lnSpc>
                          <a:spcPct val="100000"/>
                        </a:lnSpc>
                        <a:spcBef>
                          <a:spcPts val="180"/>
                        </a:spcBef>
                      </a:pPr>
                      <a:r>
                        <a:rPr sz="1200" spc="-45" dirty="0">
                          <a:solidFill>
                            <a:srgbClr val="2D2D2D"/>
                          </a:solidFill>
                          <a:latin typeface="Arial"/>
                          <a:cs typeface="Arial"/>
                        </a:rPr>
                        <a:t>是的</a:t>
                      </a:r>
                      <a:endParaRPr sz="1200">
                        <a:latin typeface="Arial"/>
                        <a:cs typeface="Arial"/>
                      </a:endParaRPr>
                    </a:p>
                  </a:txBody>
                  <a:tcPr marL="0" marR="0" marT="22860" marB="0">
                    <a:lnB w="6350">
                      <a:solidFill>
                        <a:srgbClr val="85DFFF"/>
                      </a:solidFill>
                      <a:prstDash val="solid"/>
                    </a:lnB>
                    <a:solidFill>
                      <a:srgbClr val="EAEAEA"/>
                    </a:solidFill>
                  </a:tcPr>
                </a:tc>
                <a:tc>
                  <a:txBody>
                    <a:bodyPr/>
                    <a:lstStyle/>
                    <a:p>
                      <a:pPr marL="864235">
                        <a:lnSpc>
                          <a:spcPct val="100000"/>
                        </a:lnSpc>
                        <a:spcBef>
                          <a:spcPts val="180"/>
                        </a:spcBef>
                      </a:pPr>
                      <a:r>
                        <a:rPr sz="1200" spc="-10" dirty="0">
                          <a:solidFill>
                            <a:srgbClr val="2D2D2D"/>
                          </a:solidFill>
                          <a:latin typeface="Arial"/>
                          <a:cs typeface="Arial"/>
                        </a:rPr>
                        <a:t>不</a:t>
                      </a:r>
                      <a:endParaRPr sz="1200">
                        <a:latin typeface="Arial"/>
                        <a:cs typeface="Arial"/>
                      </a:endParaRPr>
                    </a:p>
                  </a:txBody>
                  <a:tcPr marL="0" marR="0" marT="22860" marB="0">
                    <a:lnB w="6350">
                      <a:solidFill>
                        <a:srgbClr val="85DFFF"/>
                      </a:solidFill>
                      <a:prstDash val="solid"/>
                    </a:lnB>
                    <a:solidFill>
                      <a:srgbClr val="EAEAEA"/>
                    </a:solidFill>
                  </a:tcPr>
                </a:tc>
                <a:extLst>
                  <a:ext uri="{0D108BD9-81ED-4DB2-BD59-A6C34878D82A}">
                    <a16:rowId xmlns:a16="http://schemas.microsoft.com/office/drawing/2014/main" val="10001"/>
                  </a:ext>
                </a:extLst>
              </a:tr>
              <a:tr h="445770">
                <a:tc>
                  <a:txBody>
                    <a:bodyPr/>
                    <a:lstStyle/>
                    <a:p>
                      <a:pPr marL="45720">
                        <a:lnSpc>
                          <a:spcPct val="100000"/>
                        </a:lnSpc>
                        <a:spcBef>
                          <a:spcPts val="180"/>
                        </a:spcBef>
                      </a:pPr>
                      <a:r>
                        <a:rPr sz="1200" b="1" spc="-5" dirty="0">
                          <a:solidFill>
                            <a:srgbClr val="2D2D2D"/>
                          </a:solidFill>
                          <a:latin typeface="Arial"/>
                          <a:cs typeface="Arial"/>
                        </a:rPr>
                        <a:t>多元编程和</a:t>
                      </a:r>
                      <a:r>
                        <a:rPr sz="1200" b="1" spc="35" dirty="0">
                          <a:solidFill>
                            <a:srgbClr val="2D2D2D"/>
                          </a:solidFill>
                          <a:latin typeface="Arial"/>
                          <a:cs typeface="Arial"/>
                        </a:rPr>
                        <a:t> </a:t>
                      </a:r>
                      <a:r>
                        <a:rPr sz="1200" b="1" spc="-5" dirty="0">
                          <a:solidFill>
                            <a:srgbClr val="2D2D2D"/>
                          </a:solidFill>
                          <a:latin typeface="Arial"/>
                          <a:cs typeface="Arial"/>
                        </a:rPr>
                        <a:t>坚持</a:t>
                      </a:r>
                      <a:endParaRPr sz="1200">
                        <a:latin typeface="Arial"/>
                        <a:cs typeface="Arial"/>
                      </a:endParaRPr>
                    </a:p>
                    <a:p>
                      <a:pPr marL="45720">
                        <a:lnSpc>
                          <a:spcPct val="100000"/>
                        </a:lnSpc>
                        <a:spcBef>
                          <a:spcPts val="204"/>
                        </a:spcBef>
                      </a:pPr>
                      <a:r>
                        <a:rPr sz="1200" spc="-5" dirty="0">
                          <a:solidFill>
                            <a:srgbClr val="2D2D2D"/>
                          </a:solidFill>
                          <a:latin typeface="Arial"/>
                          <a:cs typeface="Arial"/>
                        </a:rPr>
                        <a:t>(</a:t>
                      </a:r>
                      <a:r>
                        <a:rPr sz="1200" u="sng" spc="-5" dirty="0">
                          <a:solidFill>
                            <a:srgbClr val="588E1F"/>
                          </a:solidFill>
                          <a:uFill>
                            <a:solidFill>
                              <a:srgbClr val="588E1F"/>
                            </a:solidFill>
                          </a:uFill>
                          <a:latin typeface="Arial"/>
                          <a:cs typeface="Arial"/>
                          <a:hlinkClick r:id="rId3"/>
                        </a:rPr>
                        <a:t>http://bit.ly/18BvDIj</a:t>
                      </a:r>
                      <a:r>
                        <a:rPr sz="1200" spc="-5" dirty="0">
                          <a:solidFill>
                            <a:srgbClr val="588E1F"/>
                          </a:solidFill>
                          <a:latin typeface="Arial"/>
                          <a:cs typeface="Arial"/>
                          <a:hlinkClick r:id="rId3"/>
                        </a:rPr>
                        <a:t> </a:t>
                      </a:r>
                      <a:r>
                        <a:rPr sz="1200" dirty="0">
                          <a:solidFill>
                            <a:srgbClr val="2D2D2D"/>
                          </a:solidFill>
                          <a:latin typeface="Arial"/>
                          <a:cs typeface="Arial"/>
                        </a:rPr>
                        <a:t>&amp;</a:t>
                      </a:r>
                      <a:r>
                        <a:rPr sz="1200" spc="0" dirty="0">
                          <a:solidFill>
                            <a:srgbClr val="2D2D2D"/>
                          </a:solidFill>
                          <a:latin typeface="Arial"/>
                          <a:cs typeface="Arial"/>
                        </a:rPr>
                        <a:t> </a:t>
                      </a:r>
                      <a:r>
                        <a:rPr sz="1200" u="sng" spc="-5" dirty="0">
                          <a:solidFill>
                            <a:srgbClr val="588E1F"/>
                          </a:solidFill>
                          <a:uFill>
                            <a:solidFill>
                              <a:srgbClr val="588E1F"/>
                            </a:solidFill>
                          </a:uFill>
                          <a:latin typeface="Arial"/>
                          <a:cs typeface="Arial"/>
                          <a:hlinkClick r:id="rId4"/>
                        </a:rPr>
                        <a:t>http://bit.ly/1XYiak2</a:t>
                      </a:r>
                      <a:r>
                        <a:rPr sz="1200" spc="-5" dirty="0">
                          <a:solidFill>
                            <a:srgbClr val="2D2D2D"/>
                          </a:solidFill>
                          <a:latin typeface="Arial"/>
                          <a:cs typeface="Arial"/>
                        </a:rPr>
                        <a:t>)</a:t>
                      </a:r>
                      <a:endParaRPr sz="1200">
                        <a:latin typeface="Arial"/>
                        <a:cs typeface="Arial"/>
                      </a:endParaRPr>
                    </a:p>
                  </a:txBody>
                  <a:tcPr marL="0" marR="0" marT="22860" marB="0">
                    <a:lnT w="6350">
                      <a:solidFill>
                        <a:srgbClr val="85DFFF"/>
                      </a:solidFill>
                      <a:prstDash val="solid"/>
                    </a:lnT>
                    <a:lnB w="6350">
                      <a:solidFill>
                        <a:srgbClr val="85DFFF"/>
                      </a:solidFill>
                      <a:prstDash val="solid"/>
                    </a:lnB>
                  </a:tcPr>
                </a:tc>
                <a:tc>
                  <a:txBody>
                    <a:bodyPr/>
                    <a:lstStyle/>
                    <a:p>
                      <a:pPr marL="359410">
                        <a:lnSpc>
                          <a:spcPct val="100000"/>
                        </a:lnSpc>
                        <a:spcBef>
                          <a:spcPts val="180"/>
                        </a:spcBef>
                      </a:pPr>
                      <a:r>
                        <a:rPr sz="1200" spc="-5" dirty="0">
                          <a:solidFill>
                            <a:srgbClr val="2D2D2D"/>
                          </a:solidFill>
                          <a:latin typeface="Arial"/>
                          <a:cs typeface="Arial"/>
                        </a:rPr>
                        <a:t>传统上 (使用</a:t>
                      </a:r>
                      <a:r>
                        <a:rPr sz="1200" dirty="0">
                          <a:solidFill>
                            <a:srgbClr val="2D2D2D"/>
                          </a:solidFill>
                          <a:latin typeface="Arial"/>
                          <a:cs typeface="Arial"/>
                        </a:rPr>
                        <a:t>的</a:t>
                      </a:r>
                      <a:r>
                        <a:rPr sz="1200" spc="-40" dirty="0">
                          <a:solidFill>
                            <a:srgbClr val="2D2D2D"/>
                          </a:solidFill>
                          <a:latin typeface="Arial"/>
                          <a:cs typeface="Arial"/>
                        </a:rPr>
                        <a:t> </a:t>
                      </a:r>
                      <a:r>
                        <a:rPr sz="1200" spc="-5" dirty="0">
                          <a:solidFill>
                            <a:srgbClr val="2D2D2D"/>
                          </a:solidFill>
                          <a:latin typeface="Arial"/>
                          <a:cs typeface="Arial"/>
                        </a:rPr>
                        <a:t>套房</a:t>
                      </a:r>
                      <a:endParaRPr sz="1200">
                        <a:latin typeface="Arial"/>
                        <a:cs typeface="Arial"/>
                      </a:endParaRPr>
                    </a:p>
                  </a:txBody>
                  <a:tcPr marL="0" marR="0" marT="22860" marB="0">
                    <a:lnT w="6350">
                      <a:solidFill>
                        <a:srgbClr val="85DFFF"/>
                      </a:solidFill>
                      <a:prstDash val="solid"/>
                    </a:lnT>
                    <a:lnB w="6350">
                      <a:solidFill>
                        <a:srgbClr val="85DFFF"/>
                      </a:solidFill>
                      <a:prstDash val="solid"/>
                    </a:lnB>
                  </a:tcPr>
                </a:tc>
                <a:tc>
                  <a:txBody>
                    <a:bodyPr/>
                    <a:lstStyle/>
                    <a:p>
                      <a:pPr marL="864235">
                        <a:lnSpc>
                          <a:spcPct val="100000"/>
                        </a:lnSpc>
                        <a:spcBef>
                          <a:spcPts val="180"/>
                        </a:spcBef>
                      </a:pPr>
                      <a:r>
                        <a:rPr sz="1200" spc="-45" dirty="0">
                          <a:solidFill>
                            <a:srgbClr val="2D2D2D"/>
                          </a:solidFill>
                          <a:latin typeface="Arial"/>
                          <a:cs typeface="Arial"/>
                        </a:rPr>
                        <a:t>是的</a:t>
                      </a:r>
                      <a:endParaRPr sz="1200">
                        <a:latin typeface="Arial"/>
                        <a:cs typeface="Arial"/>
                      </a:endParaRPr>
                    </a:p>
                  </a:txBody>
                  <a:tcPr marL="0" marR="0" marT="22860" marB="0">
                    <a:lnT w="6350">
                      <a:solidFill>
                        <a:srgbClr val="85DFFF"/>
                      </a:solidFill>
                      <a:prstDash val="solid"/>
                    </a:lnT>
                    <a:lnB w="6350">
                      <a:solidFill>
                        <a:srgbClr val="85DFFF"/>
                      </a:solidFill>
                      <a:prstDash val="solid"/>
                    </a:lnB>
                  </a:tcPr>
                </a:tc>
                <a:extLst>
                  <a:ext uri="{0D108BD9-81ED-4DB2-BD59-A6C34878D82A}">
                    <a16:rowId xmlns:a16="http://schemas.microsoft.com/office/drawing/2014/main" val="10002"/>
                  </a:ext>
                </a:extLst>
              </a:tr>
              <a:tr h="237490">
                <a:tc>
                  <a:txBody>
                    <a:bodyPr/>
                    <a:lstStyle/>
                    <a:p>
                      <a:pPr marL="45720">
                        <a:lnSpc>
                          <a:spcPct val="100000"/>
                        </a:lnSpc>
                        <a:spcBef>
                          <a:spcPts val="185"/>
                        </a:spcBef>
                      </a:pPr>
                      <a:r>
                        <a:rPr sz="1200" b="1" spc="-15" dirty="0">
                          <a:solidFill>
                            <a:srgbClr val="2D2D2D"/>
                          </a:solidFill>
                          <a:latin typeface="Arial"/>
                          <a:cs typeface="Arial"/>
                        </a:rPr>
                        <a:t>Api</a:t>
                      </a:r>
                      <a:r>
                        <a:rPr sz="1200" b="1" dirty="0">
                          <a:solidFill>
                            <a:srgbClr val="2D2D2D"/>
                          </a:solidFill>
                          <a:latin typeface="Arial"/>
                          <a:cs typeface="Arial"/>
                        </a:rPr>
                        <a:t>网关</a:t>
                      </a:r>
                      <a:r>
                        <a:rPr sz="1200" b="1" spc="-5" dirty="0">
                          <a:solidFill>
                            <a:srgbClr val="2D2D2D"/>
                          </a:solidFill>
                          <a:latin typeface="Arial"/>
                          <a:cs typeface="Arial"/>
                        </a:rPr>
                        <a:t>模式</a:t>
                      </a:r>
                      <a:r>
                        <a:rPr sz="1200" b="1" spc="5" dirty="0">
                          <a:solidFill>
                            <a:srgbClr val="2D2D2D"/>
                          </a:solidFill>
                          <a:latin typeface="Arial"/>
                          <a:cs typeface="Arial"/>
                        </a:rPr>
                        <a:t> </a:t>
                      </a:r>
                      <a:r>
                        <a:rPr sz="1200" spc="-5" dirty="0">
                          <a:solidFill>
                            <a:srgbClr val="2D2D2D"/>
                          </a:solidFill>
                          <a:latin typeface="Arial"/>
                          <a:cs typeface="Arial"/>
                        </a:rPr>
                        <a:t>(</a:t>
                      </a:r>
                      <a:r>
                        <a:rPr sz="1200" u="sng" spc="-5" dirty="0">
                          <a:solidFill>
                            <a:srgbClr val="588E1F"/>
                          </a:solidFill>
                          <a:uFill>
                            <a:solidFill>
                              <a:srgbClr val="588E1F"/>
                            </a:solidFill>
                          </a:uFill>
                          <a:latin typeface="Arial"/>
                          <a:cs typeface="Arial"/>
                          <a:hlinkClick r:id="rId5"/>
                        </a:rPr>
                        <a:t>http://bit.ly/1WTyNLJ</a:t>
                      </a:r>
                      <a:r>
                        <a:rPr sz="1200" spc="-5" dirty="0">
                          <a:solidFill>
                            <a:srgbClr val="2D2D2D"/>
                          </a:solidFill>
                          <a:latin typeface="Arial"/>
                          <a:cs typeface="Arial"/>
                        </a:rPr>
                        <a:t>)</a:t>
                      </a:r>
                      <a:endParaRPr sz="1200">
                        <a:latin typeface="Arial"/>
                        <a:cs typeface="Arial"/>
                      </a:endParaRPr>
                    </a:p>
                  </a:txBody>
                  <a:tcPr marL="0" marR="0" marT="23495" marB="0">
                    <a:lnT w="6350">
                      <a:solidFill>
                        <a:srgbClr val="85DFFF"/>
                      </a:solidFill>
                      <a:prstDash val="solid"/>
                    </a:lnT>
                    <a:lnB w="6350">
                      <a:solidFill>
                        <a:srgbClr val="85DFFF"/>
                      </a:solidFill>
                      <a:prstDash val="solid"/>
                    </a:lnB>
                    <a:solidFill>
                      <a:srgbClr val="EAEAEA"/>
                    </a:solidFill>
                  </a:tcPr>
                </a:tc>
                <a:tc>
                  <a:txBody>
                    <a:bodyPr/>
                    <a:lstStyle/>
                    <a:p>
                      <a:pPr marL="359410">
                        <a:lnSpc>
                          <a:spcPct val="100000"/>
                        </a:lnSpc>
                        <a:spcBef>
                          <a:spcPts val="185"/>
                        </a:spcBef>
                      </a:pPr>
                      <a:r>
                        <a:rPr sz="1200" spc="-40" dirty="0">
                          <a:solidFill>
                            <a:srgbClr val="2D2D2D"/>
                          </a:solidFill>
                          <a:latin typeface="Arial"/>
                          <a:cs typeface="Arial"/>
                        </a:rPr>
                        <a:t>是的</a:t>
                      </a:r>
                      <a:endParaRPr sz="1200">
                        <a:latin typeface="Arial"/>
                        <a:cs typeface="Arial"/>
                      </a:endParaRPr>
                    </a:p>
                  </a:txBody>
                  <a:tcPr marL="0" marR="0" marT="23495" marB="0">
                    <a:lnT w="6350">
                      <a:solidFill>
                        <a:srgbClr val="85DFFF"/>
                      </a:solidFill>
                      <a:prstDash val="solid"/>
                    </a:lnT>
                    <a:lnB w="6350">
                      <a:solidFill>
                        <a:srgbClr val="85DFFF"/>
                      </a:solidFill>
                      <a:prstDash val="solid"/>
                    </a:lnB>
                    <a:solidFill>
                      <a:srgbClr val="EAEAEA"/>
                    </a:solidFill>
                  </a:tcPr>
                </a:tc>
                <a:tc>
                  <a:txBody>
                    <a:bodyPr/>
                    <a:lstStyle/>
                    <a:p>
                      <a:pPr marL="864235">
                        <a:lnSpc>
                          <a:spcPct val="100000"/>
                        </a:lnSpc>
                        <a:spcBef>
                          <a:spcPts val="185"/>
                        </a:spcBef>
                      </a:pPr>
                      <a:r>
                        <a:rPr sz="1200" spc="-40" dirty="0">
                          <a:solidFill>
                            <a:srgbClr val="2D2D2D"/>
                          </a:solidFill>
                          <a:latin typeface="Arial"/>
                          <a:cs typeface="Arial"/>
                        </a:rPr>
                        <a:t>是的</a:t>
                      </a:r>
                      <a:endParaRPr sz="1200">
                        <a:latin typeface="Arial"/>
                        <a:cs typeface="Arial"/>
                      </a:endParaRPr>
                    </a:p>
                  </a:txBody>
                  <a:tcPr marL="0" marR="0" marT="23495" marB="0">
                    <a:lnT w="6350">
                      <a:solidFill>
                        <a:srgbClr val="85DFFF"/>
                      </a:solidFill>
                      <a:prstDash val="solid"/>
                    </a:lnT>
                    <a:lnB w="6350">
                      <a:solidFill>
                        <a:srgbClr val="85DFFF"/>
                      </a:solidFill>
                      <a:prstDash val="solid"/>
                    </a:lnB>
                    <a:solidFill>
                      <a:srgbClr val="EAEAEA"/>
                    </a:solidFill>
                  </a:tcPr>
                </a:tc>
                <a:extLst>
                  <a:ext uri="{0D108BD9-81ED-4DB2-BD59-A6C34878D82A}">
                    <a16:rowId xmlns:a16="http://schemas.microsoft.com/office/drawing/2014/main" val="10003"/>
                  </a:ext>
                </a:extLst>
              </a:tr>
              <a:tr h="237490">
                <a:tc>
                  <a:txBody>
                    <a:bodyPr/>
                    <a:lstStyle/>
                    <a:p>
                      <a:pPr marL="45720">
                        <a:lnSpc>
                          <a:spcPct val="100000"/>
                        </a:lnSpc>
                        <a:spcBef>
                          <a:spcPts val="185"/>
                        </a:spcBef>
                      </a:pPr>
                      <a:r>
                        <a:rPr sz="1200" b="1" spc="-5" dirty="0">
                          <a:solidFill>
                            <a:srgbClr val="2D2D2D"/>
                          </a:solidFill>
                          <a:latin typeface="Arial"/>
                          <a:cs typeface="Arial"/>
                        </a:rPr>
                        <a:t>编排</a:t>
                      </a:r>
                      <a:r>
                        <a:rPr sz="1200" b="1" spc="-20" dirty="0">
                          <a:solidFill>
                            <a:srgbClr val="2D2D2D"/>
                          </a:solidFill>
                          <a:latin typeface="Arial"/>
                          <a:cs typeface="Arial"/>
                        </a:rPr>
                        <a:t> </a:t>
                      </a:r>
                      <a:r>
                        <a:rPr sz="1200" spc="-5" dirty="0">
                          <a:solidFill>
                            <a:srgbClr val="2D2D2D"/>
                          </a:solidFill>
                          <a:latin typeface="Arial"/>
                          <a:cs typeface="Arial"/>
                        </a:rPr>
                        <a:t>(</a:t>
                      </a:r>
                      <a:r>
                        <a:rPr sz="1200" u="sng" spc="-5" dirty="0">
                          <a:solidFill>
                            <a:srgbClr val="588E1F"/>
                          </a:solidFill>
                          <a:uFill>
                            <a:solidFill>
                              <a:srgbClr val="588E1F"/>
                            </a:solidFill>
                          </a:uFill>
                          <a:latin typeface="Arial"/>
                          <a:cs typeface="Arial"/>
                          <a:hlinkClick r:id="rId6"/>
                        </a:rPr>
                        <a:t>http://bit.ly/1U0SWil</a:t>
                      </a:r>
                      <a:r>
                        <a:rPr sz="1200" spc="-5" dirty="0">
                          <a:solidFill>
                            <a:srgbClr val="2D2D2D"/>
                          </a:solidFill>
                          <a:latin typeface="Arial"/>
                          <a:cs typeface="Arial"/>
                        </a:rPr>
                        <a:t>)</a:t>
                      </a:r>
                      <a:endParaRPr sz="1200">
                        <a:latin typeface="Arial"/>
                        <a:cs typeface="Arial"/>
                      </a:endParaRPr>
                    </a:p>
                  </a:txBody>
                  <a:tcPr marL="0" marR="0" marT="23495" marB="0">
                    <a:lnT w="6350">
                      <a:solidFill>
                        <a:srgbClr val="85DFFF"/>
                      </a:solidFill>
                      <a:prstDash val="solid"/>
                    </a:lnT>
                    <a:lnB w="6350">
                      <a:solidFill>
                        <a:srgbClr val="85DFFF"/>
                      </a:solidFill>
                      <a:prstDash val="solid"/>
                    </a:lnB>
                  </a:tcPr>
                </a:tc>
                <a:tc>
                  <a:txBody>
                    <a:bodyPr/>
                    <a:lstStyle/>
                    <a:p>
                      <a:pPr marL="359410">
                        <a:lnSpc>
                          <a:spcPct val="100000"/>
                        </a:lnSpc>
                        <a:spcBef>
                          <a:spcPts val="185"/>
                        </a:spcBef>
                      </a:pPr>
                      <a:r>
                        <a:rPr sz="1200" spc="-45" dirty="0">
                          <a:solidFill>
                            <a:srgbClr val="2D2D2D"/>
                          </a:solidFill>
                          <a:latin typeface="Arial"/>
                          <a:cs typeface="Arial"/>
                        </a:rPr>
                        <a:t>是的</a:t>
                      </a:r>
                      <a:endParaRPr sz="1200">
                        <a:latin typeface="Arial"/>
                        <a:cs typeface="Arial"/>
                      </a:endParaRPr>
                    </a:p>
                  </a:txBody>
                  <a:tcPr marL="0" marR="0" marT="23495" marB="0">
                    <a:lnT w="6350">
                      <a:solidFill>
                        <a:srgbClr val="85DFFF"/>
                      </a:solidFill>
                      <a:prstDash val="solid"/>
                    </a:lnT>
                    <a:lnB w="6350">
                      <a:solidFill>
                        <a:srgbClr val="85DFFF"/>
                      </a:solidFill>
                      <a:prstDash val="solid"/>
                    </a:lnB>
                  </a:tcPr>
                </a:tc>
                <a:tc>
                  <a:txBody>
                    <a:bodyPr/>
                    <a:lstStyle/>
                    <a:p>
                      <a:pPr marL="864235">
                        <a:lnSpc>
                          <a:spcPct val="100000"/>
                        </a:lnSpc>
                        <a:spcBef>
                          <a:spcPts val="185"/>
                        </a:spcBef>
                      </a:pPr>
                      <a:r>
                        <a:rPr sz="1200" spc="-10" dirty="0">
                          <a:solidFill>
                            <a:srgbClr val="2D2D2D"/>
                          </a:solidFill>
                          <a:latin typeface="Arial"/>
                          <a:cs typeface="Arial"/>
                        </a:rPr>
                        <a:t>不</a:t>
                      </a:r>
                      <a:endParaRPr sz="1200">
                        <a:latin typeface="Arial"/>
                        <a:cs typeface="Arial"/>
                      </a:endParaRPr>
                    </a:p>
                  </a:txBody>
                  <a:tcPr marL="0" marR="0" marT="23495" marB="0">
                    <a:lnT w="6350">
                      <a:solidFill>
                        <a:srgbClr val="85DFFF"/>
                      </a:solidFill>
                      <a:prstDash val="solid"/>
                    </a:lnT>
                    <a:lnB w="6350">
                      <a:solidFill>
                        <a:srgbClr val="85DFFF"/>
                      </a:solidFill>
                      <a:prstDash val="solid"/>
                    </a:lnB>
                  </a:tcPr>
                </a:tc>
                <a:extLst>
                  <a:ext uri="{0D108BD9-81ED-4DB2-BD59-A6C34878D82A}">
                    <a16:rowId xmlns:a16="http://schemas.microsoft.com/office/drawing/2014/main" val="10004"/>
                  </a:ext>
                </a:extLst>
              </a:tr>
              <a:tr h="237490">
                <a:tc>
                  <a:txBody>
                    <a:bodyPr/>
                    <a:lstStyle/>
                    <a:p>
                      <a:pPr marL="45720">
                        <a:lnSpc>
                          <a:spcPct val="100000"/>
                        </a:lnSpc>
                        <a:spcBef>
                          <a:spcPts val="185"/>
                        </a:spcBef>
                      </a:pPr>
                      <a:r>
                        <a:rPr sz="1200" b="1" spc="-5" dirty="0">
                          <a:solidFill>
                            <a:srgbClr val="2D2D2D"/>
                          </a:solidFill>
                          <a:latin typeface="Arial"/>
                          <a:cs typeface="Arial"/>
                        </a:rPr>
                        <a:t>编排</a:t>
                      </a:r>
                      <a:r>
                        <a:rPr sz="1200" spc="-5" dirty="0">
                          <a:solidFill>
                            <a:srgbClr val="2D2D2D"/>
                          </a:solidFill>
                          <a:latin typeface="Arial"/>
                          <a:cs typeface="Arial"/>
                        </a:rPr>
                        <a:t>(</a:t>
                      </a:r>
                      <a:r>
                        <a:rPr sz="1200" u="sng" spc="-5" dirty="0">
                          <a:solidFill>
                            <a:srgbClr val="588E1F"/>
                          </a:solidFill>
                          <a:uFill>
                            <a:solidFill>
                              <a:srgbClr val="588E1F"/>
                            </a:solidFill>
                          </a:uFill>
                          <a:latin typeface="Arial"/>
                          <a:cs typeface="Arial"/>
                          <a:hlinkClick r:id="rId7"/>
                        </a:rPr>
                        <a:t>http://bit.ly/1ssALZQ</a:t>
                      </a:r>
                      <a:r>
                        <a:rPr sz="1200" spc="-5" dirty="0">
                          <a:solidFill>
                            <a:srgbClr val="2D2D2D"/>
                          </a:solidFill>
                          <a:latin typeface="Arial"/>
                          <a:cs typeface="Arial"/>
                        </a:rPr>
                        <a:t>)</a:t>
                      </a:r>
                      <a:endParaRPr sz="1200">
                        <a:latin typeface="Arial"/>
                        <a:cs typeface="Arial"/>
                      </a:endParaRPr>
                    </a:p>
                  </a:txBody>
                  <a:tcPr marL="0" marR="0" marT="23495" marB="0">
                    <a:lnT w="6350">
                      <a:solidFill>
                        <a:srgbClr val="85DFFF"/>
                      </a:solidFill>
                      <a:prstDash val="solid"/>
                    </a:lnT>
                    <a:lnB w="6350">
                      <a:solidFill>
                        <a:srgbClr val="85DFFF"/>
                      </a:solidFill>
                      <a:prstDash val="solid"/>
                    </a:lnB>
                    <a:solidFill>
                      <a:srgbClr val="EAEAEA"/>
                    </a:solidFill>
                  </a:tcPr>
                </a:tc>
                <a:tc>
                  <a:txBody>
                    <a:bodyPr/>
                    <a:lstStyle/>
                    <a:p>
                      <a:pPr marL="359410">
                        <a:lnSpc>
                          <a:spcPct val="100000"/>
                        </a:lnSpc>
                        <a:spcBef>
                          <a:spcPts val="185"/>
                        </a:spcBef>
                      </a:pPr>
                      <a:r>
                        <a:rPr sz="1200" spc="-10" dirty="0">
                          <a:solidFill>
                            <a:srgbClr val="2D2D2D"/>
                          </a:solidFill>
                          <a:latin typeface="Arial"/>
                          <a:cs typeface="Arial"/>
                        </a:rPr>
                        <a:t>不</a:t>
                      </a:r>
                      <a:endParaRPr sz="1200">
                        <a:latin typeface="Arial"/>
                        <a:cs typeface="Arial"/>
                      </a:endParaRPr>
                    </a:p>
                  </a:txBody>
                  <a:tcPr marL="0" marR="0" marT="23495" marB="0">
                    <a:lnT w="6350">
                      <a:solidFill>
                        <a:srgbClr val="85DFFF"/>
                      </a:solidFill>
                      <a:prstDash val="solid"/>
                    </a:lnT>
                    <a:lnB w="6350">
                      <a:solidFill>
                        <a:srgbClr val="85DFFF"/>
                      </a:solidFill>
                      <a:prstDash val="solid"/>
                    </a:lnB>
                    <a:solidFill>
                      <a:srgbClr val="EAEAEA"/>
                    </a:solidFill>
                  </a:tcPr>
                </a:tc>
                <a:tc>
                  <a:txBody>
                    <a:bodyPr/>
                    <a:lstStyle/>
                    <a:p>
                      <a:pPr marL="864235">
                        <a:lnSpc>
                          <a:spcPct val="100000"/>
                        </a:lnSpc>
                        <a:spcBef>
                          <a:spcPts val="185"/>
                        </a:spcBef>
                      </a:pPr>
                      <a:r>
                        <a:rPr sz="1200" spc="-45" dirty="0">
                          <a:solidFill>
                            <a:srgbClr val="2D2D2D"/>
                          </a:solidFill>
                          <a:latin typeface="Arial"/>
                          <a:cs typeface="Arial"/>
                        </a:rPr>
                        <a:t>是的</a:t>
                      </a:r>
                      <a:endParaRPr sz="1200">
                        <a:latin typeface="Arial"/>
                        <a:cs typeface="Arial"/>
                      </a:endParaRPr>
                    </a:p>
                  </a:txBody>
                  <a:tcPr marL="0" marR="0" marT="23495" marB="0">
                    <a:lnT w="6350">
                      <a:solidFill>
                        <a:srgbClr val="85DFFF"/>
                      </a:solidFill>
                      <a:prstDash val="solid"/>
                    </a:lnT>
                    <a:lnB w="6350">
                      <a:solidFill>
                        <a:srgbClr val="85DFFF"/>
                      </a:solidFill>
                      <a:prstDash val="solid"/>
                    </a:lnB>
                    <a:solidFill>
                      <a:srgbClr val="EAEAEA"/>
                    </a:solidFill>
                  </a:tcPr>
                </a:tc>
                <a:extLst>
                  <a:ext uri="{0D108BD9-81ED-4DB2-BD59-A6C34878D82A}">
                    <a16:rowId xmlns:a16="http://schemas.microsoft.com/office/drawing/2014/main" val="10005"/>
                  </a:ext>
                </a:extLst>
              </a:tr>
              <a:tr h="237490">
                <a:tc>
                  <a:txBody>
                    <a:bodyPr/>
                    <a:lstStyle/>
                    <a:p>
                      <a:pPr marL="45720">
                        <a:lnSpc>
                          <a:spcPct val="100000"/>
                        </a:lnSpc>
                        <a:spcBef>
                          <a:spcPts val="185"/>
                        </a:spcBef>
                      </a:pPr>
                      <a:r>
                        <a:rPr sz="1200" b="1" spc="-5" dirty="0">
                          <a:solidFill>
                            <a:srgbClr val="2D2D2D"/>
                          </a:solidFill>
                          <a:latin typeface="Arial"/>
                          <a:cs typeface="Arial"/>
                        </a:rPr>
                        <a:t>事件协作</a:t>
                      </a:r>
                      <a:r>
                        <a:rPr sz="1200" b="1" spc="30" dirty="0">
                          <a:solidFill>
                            <a:srgbClr val="2D2D2D"/>
                          </a:solidFill>
                          <a:latin typeface="Arial"/>
                          <a:cs typeface="Arial"/>
                        </a:rPr>
                        <a:t> </a:t>
                      </a:r>
                      <a:r>
                        <a:rPr sz="1200" spc="-5" dirty="0">
                          <a:solidFill>
                            <a:srgbClr val="2D2D2D"/>
                          </a:solidFill>
                          <a:latin typeface="Arial"/>
                          <a:cs typeface="Arial"/>
                        </a:rPr>
                        <a:t>(</a:t>
                      </a:r>
                      <a:r>
                        <a:rPr sz="1200" u="sng" spc="-5" dirty="0">
                          <a:solidFill>
                            <a:srgbClr val="588E1F"/>
                          </a:solidFill>
                          <a:uFill>
                            <a:solidFill>
                              <a:srgbClr val="588E1F"/>
                            </a:solidFill>
                          </a:uFill>
                          <a:latin typeface="Arial"/>
                          <a:cs typeface="Arial"/>
                          <a:hlinkClick r:id="rId8"/>
                        </a:rPr>
                        <a:t>http://bit.ly/25Dk7oE</a:t>
                      </a:r>
                      <a:r>
                        <a:rPr sz="1200" spc="-5" dirty="0">
                          <a:solidFill>
                            <a:srgbClr val="2D2D2D"/>
                          </a:solidFill>
                          <a:latin typeface="Arial"/>
                          <a:cs typeface="Arial"/>
                        </a:rPr>
                        <a:t>)</a:t>
                      </a:r>
                      <a:endParaRPr sz="1200">
                        <a:latin typeface="Arial"/>
                        <a:cs typeface="Arial"/>
                      </a:endParaRPr>
                    </a:p>
                  </a:txBody>
                  <a:tcPr marL="0" marR="0" marT="23495" marB="0">
                    <a:lnT w="6350">
                      <a:solidFill>
                        <a:srgbClr val="85DFFF"/>
                      </a:solidFill>
                      <a:prstDash val="solid"/>
                    </a:lnT>
                    <a:lnB w="6350">
                      <a:solidFill>
                        <a:srgbClr val="85DFFF"/>
                      </a:solidFill>
                      <a:prstDash val="solid"/>
                    </a:lnB>
                  </a:tcPr>
                </a:tc>
                <a:tc>
                  <a:txBody>
                    <a:bodyPr/>
                    <a:lstStyle/>
                    <a:p>
                      <a:pPr marL="359410">
                        <a:lnSpc>
                          <a:spcPct val="100000"/>
                        </a:lnSpc>
                        <a:spcBef>
                          <a:spcPts val="185"/>
                        </a:spcBef>
                      </a:pPr>
                      <a:r>
                        <a:rPr sz="1200" spc="-45" dirty="0">
                          <a:solidFill>
                            <a:srgbClr val="2D2D2D"/>
                          </a:solidFill>
                          <a:latin typeface="Arial"/>
                          <a:cs typeface="Arial"/>
                        </a:rPr>
                        <a:t>是的</a:t>
                      </a:r>
                      <a:endParaRPr sz="1200">
                        <a:latin typeface="Arial"/>
                        <a:cs typeface="Arial"/>
                      </a:endParaRPr>
                    </a:p>
                  </a:txBody>
                  <a:tcPr marL="0" marR="0" marT="23495" marB="0">
                    <a:lnT w="6350">
                      <a:solidFill>
                        <a:srgbClr val="85DFFF"/>
                      </a:solidFill>
                      <a:prstDash val="solid"/>
                    </a:lnT>
                    <a:lnB w="6350">
                      <a:solidFill>
                        <a:srgbClr val="85DFFF"/>
                      </a:solidFill>
                      <a:prstDash val="solid"/>
                    </a:lnB>
                  </a:tcPr>
                </a:tc>
                <a:tc>
                  <a:txBody>
                    <a:bodyPr/>
                    <a:lstStyle/>
                    <a:p>
                      <a:pPr marL="864235">
                        <a:lnSpc>
                          <a:spcPct val="100000"/>
                        </a:lnSpc>
                        <a:spcBef>
                          <a:spcPts val="185"/>
                        </a:spcBef>
                      </a:pPr>
                      <a:r>
                        <a:rPr sz="1200" spc="-45" dirty="0">
                          <a:solidFill>
                            <a:srgbClr val="2D2D2D"/>
                          </a:solidFill>
                          <a:latin typeface="Arial"/>
                          <a:cs typeface="Arial"/>
                        </a:rPr>
                        <a:t>是的</a:t>
                      </a:r>
                      <a:endParaRPr sz="1200">
                        <a:latin typeface="Arial"/>
                        <a:cs typeface="Arial"/>
                      </a:endParaRPr>
                    </a:p>
                  </a:txBody>
                  <a:tcPr marL="0" marR="0" marT="23495" marB="0">
                    <a:lnT w="6350">
                      <a:solidFill>
                        <a:srgbClr val="85DFFF"/>
                      </a:solidFill>
                      <a:prstDash val="solid"/>
                    </a:lnT>
                    <a:lnB w="6350">
                      <a:solidFill>
                        <a:srgbClr val="85DFFF"/>
                      </a:solidFill>
                      <a:prstDash val="solid"/>
                    </a:lnB>
                  </a:tcPr>
                </a:tc>
                <a:extLst>
                  <a:ext uri="{0D108BD9-81ED-4DB2-BD59-A6C34878D82A}">
                    <a16:rowId xmlns:a16="http://schemas.microsoft.com/office/drawing/2014/main" val="10006"/>
                  </a:ext>
                </a:extLst>
              </a:tr>
              <a:tr h="237490">
                <a:tc>
                  <a:txBody>
                    <a:bodyPr/>
                    <a:lstStyle/>
                    <a:p>
                      <a:pPr marL="45720">
                        <a:lnSpc>
                          <a:spcPct val="100000"/>
                        </a:lnSpc>
                        <a:spcBef>
                          <a:spcPts val="185"/>
                        </a:spcBef>
                      </a:pPr>
                      <a:r>
                        <a:rPr sz="1200" b="1" spc="-5" dirty="0">
                          <a:solidFill>
                            <a:srgbClr val="2D2D2D"/>
                          </a:solidFill>
                          <a:latin typeface="Arial"/>
                          <a:cs typeface="Arial"/>
                        </a:rPr>
                        <a:t>规范架构</a:t>
                      </a:r>
                      <a:r>
                        <a:rPr sz="1200" spc="-5" dirty="0">
                          <a:solidFill>
                            <a:srgbClr val="2D2D2D"/>
                          </a:solidFill>
                          <a:latin typeface="Arial"/>
                          <a:cs typeface="Arial"/>
                        </a:rPr>
                        <a:t>(</a:t>
                      </a:r>
                      <a:r>
                        <a:rPr sz="1200" u="sng" spc="-5" dirty="0">
                          <a:solidFill>
                            <a:srgbClr val="588E1F"/>
                          </a:solidFill>
                          <a:uFill>
                            <a:solidFill>
                              <a:srgbClr val="588E1F"/>
                            </a:solidFill>
                          </a:uFill>
                          <a:latin typeface="Arial"/>
                          <a:cs typeface="Arial"/>
                          <a:hlinkClick r:id="rId9"/>
                        </a:rPr>
                        <a:t>http://bit.ly/1r6KkfK</a:t>
                      </a:r>
                      <a:r>
                        <a:rPr sz="1200" spc="-5" dirty="0">
                          <a:solidFill>
                            <a:srgbClr val="2D2D2D"/>
                          </a:solidFill>
                          <a:latin typeface="Arial"/>
                          <a:cs typeface="Arial"/>
                        </a:rPr>
                        <a:t>)</a:t>
                      </a:r>
                      <a:endParaRPr sz="1200">
                        <a:latin typeface="Arial"/>
                        <a:cs typeface="Arial"/>
                      </a:endParaRPr>
                    </a:p>
                  </a:txBody>
                  <a:tcPr marL="0" marR="0" marT="23495" marB="0">
                    <a:lnT w="6350">
                      <a:solidFill>
                        <a:srgbClr val="85DFFF"/>
                      </a:solidFill>
                      <a:prstDash val="solid"/>
                    </a:lnT>
                    <a:lnB w="6350">
                      <a:solidFill>
                        <a:srgbClr val="85DFFF"/>
                      </a:solidFill>
                      <a:prstDash val="solid"/>
                    </a:lnB>
                    <a:solidFill>
                      <a:srgbClr val="EAEAEA"/>
                    </a:solidFill>
                  </a:tcPr>
                </a:tc>
                <a:tc>
                  <a:txBody>
                    <a:bodyPr/>
                    <a:lstStyle/>
                    <a:p>
                      <a:pPr marL="359410">
                        <a:lnSpc>
                          <a:spcPct val="100000"/>
                        </a:lnSpc>
                        <a:spcBef>
                          <a:spcPts val="185"/>
                        </a:spcBef>
                      </a:pPr>
                      <a:r>
                        <a:rPr sz="1200" spc="-20" dirty="0">
                          <a:solidFill>
                            <a:srgbClr val="2D2D2D"/>
                          </a:solidFill>
                          <a:latin typeface="Arial"/>
                          <a:cs typeface="Arial"/>
                        </a:rPr>
                        <a:t>非常</a:t>
                      </a:r>
                      <a:r>
                        <a:rPr sz="1200" spc="-25" dirty="0">
                          <a:solidFill>
                            <a:srgbClr val="2D2D2D"/>
                          </a:solidFill>
                          <a:latin typeface="Arial"/>
                          <a:cs typeface="Arial"/>
                        </a:rPr>
                        <a:t> </a:t>
                      </a:r>
                      <a:r>
                        <a:rPr sz="1200" spc="-5" dirty="0">
                          <a:solidFill>
                            <a:srgbClr val="2D2D2D"/>
                          </a:solidFill>
                          <a:latin typeface="Arial"/>
                          <a:cs typeface="Arial"/>
                        </a:rPr>
                        <a:t>常见</a:t>
                      </a:r>
                      <a:endParaRPr sz="1200">
                        <a:latin typeface="Arial"/>
                        <a:cs typeface="Arial"/>
                      </a:endParaRPr>
                    </a:p>
                  </a:txBody>
                  <a:tcPr marL="0" marR="0" marT="23495" marB="0">
                    <a:lnT w="6350">
                      <a:solidFill>
                        <a:srgbClr val="85DFFF"/>
                      </a:solidFill>
                      <a:prstDash val="solid"/>
                    </a:lnT>
                    <a:lnB w="6350">
                      <a:solidFill>
                        <a:srgbClr val="85DFFF"/>
                      </a:solidFill>
                      <a:prstDash val="solid"/>
                    </a:lnB>
                    <a:solidFill>
                      <a:srgbClr val="EAEAEA"/>
                    </a:solidFill>
                  </a:tcPr>
                </a:tc>
                <a:tc>
                  <a:txBody>
                    <a:bodyPr/>
                    <a:lstStyle/>
                    <a:p>
                      <a:pPr marL="864235">
                        <a:lnSpc>
                          <a:spcPct val="100000"/>
                        </a:lnSpc>
                        <a:spcBef>
                          <a:spcPts val="185"/>
                        </a:spcBef>
                      </a:pPr>
                      <a:r>
                        <a:rPr sz="1200" spc="-10" dirty="0">
                          <a:solidFill>
                            <a:srgbClr val="2D2D2D"/>
                          </a:solidFill>
                          <a:latin typeface="Arial"/>
                          <a:cs typeface="Arial"/>
                        </a:rPr>
                        <a:t>不</a:t>
                      </a:r>
                      <a:endParaRPr sz="1200">
                        <a:latin typeface="Arial"/>
                        <a:cs typeface="Arial"/>
                      </a:endParaRPr>
                    </a:p>
                  </a:txBody>
                  <a:tcPr marL="0" marR="0" marT="23495" marB="0">
                    <a:lnT w="6350">
                      <a:solidFill>
                        <a:srgbClr val="85DFFF"/>
                      </a:solidFill>
                      <a:prstDash val="solid"/>
                    </a:lnT>
                    <a:lnB w="6350">
                      <a:solidFill>
                        <a:srgbClr val="85DFFF"/>
                      </a:solidFill>
                      <a:prstDash val="solid"/>
                    </a:lnB>
                    <a:solidFill>
                      <a:srgbClr val="EAEAEA"/>
                    </a:solidFill>
                  </a:tcPr>
                </a:tc>
                <a:extLst>
                  <a:ext uri="{0D108BD9-81ED-4DB2-BD59-A6C34878D82A}">
                    <a16:rowId xmlns:a16="http://schemas.microsoft.com/office/drawing/2014/main" val="10007"/>
                  </a:ext>
                </a:extLst>
              </a:tr>
              <a:tr h="237490">
                <a:tc>
                  <a:txBody>
                    <a:bodyPr/>
                    <a:lstStyle/>
                    <a:p>
                      <a:pPr marL="45720">
                        <a:lnSpc>
                          <a:spcPct val="100000"/>
                        </a:lnSpc>
                        <a:spcBef>
                          <a:spcPts val="185"/>
                        </a:spcBef>
                      </a:pPr>
                      <a:r>
                        <a:rPr sz="1200" b="1" spc="-5" dirty="0">
                          <a:solidFill>
                            <a:srgbClr val="2D2D2D"/>
                          </a:solidFill>
                          <a:latin typeface="Arial"/>
                          <a:cs typeface="Arial"/>
                        </a:rPr>
                        <a:t>架构集中化</a:t>
                      </a:r>
                      <a:r>
                        <a:rPr sz="1200" b="1" spc="-15" dirty="0">
                          <a:solidFill>
                            <a:srgbClr val="2D2D2D"/>
                          </a:solidFill>
                          <a:latin typeface="Arial"/>
                          <a:cs typeface="Arial"/>
                        </a:rPr>
                        <a:t> </a:t>
                      </a:r>
                      <a:r>
                        <a:rPr sz="1200" spc="-5" dirty="0">
                          <a:solidFill>
                            <a:srgbClr val="2D2D2D"/>
                          </a:solidFill>
                          <a:latin typeface="Arial"/>
                          <a:cs typeface="Arial"/>
                        </a:rPr>
                        <a:t>(</a:t>
                      </a:r>
                      <a:r>
                        <a:rPr sz="1200" u="sng" spc="-5" dirty="0">
                          <a:solidFill>
                            <a:srgbClr val="588E1F"/>
                          </a:solidFill>
                          <a:uFill>
                            <a:solidFill>
                              <a:srgbClr val="588E1F"/>
                            </a:solidFill>
                          </a:uFill>
                          <a:latin typeface="Arial"/>
                          <a:cs typeface="Arial"/>
                          <a:hlinkClick r:id="rId10"/>
                        </a:rPr>
                        <a:t>http://bit.ly/1sVlqkc</a:t>
                      </a:r>
                      <a:r>
                        <a:rPr sz="1200" spc="-5" dirty="0">
                          <a:solidFill>
                            <a:srgbClr val="2D2D2D"/>
                          </a:solidFill>
                          <a:latin typeface="Arial"/>
                          <a:cs typeface="Arial"/>
                        </a:rPr>
                        <a:t>)</a:t>
                      </a:r>
                      <a:endParaRPr sz="1200">
                        <a:latin typeface="Arial"/>
                        <a:cs typeface="Arial"/>
                      </a:endParaRPr>
                    </a:p>
                  </a:txBody>
                  <a:tcPr marL="0" marR="0" marT="23495" marB="0">
                    <a:lnT w="6350">
                      <a:solidFill>
                        <a:srgbClr val="85DFFF"/>
                      </a:solidFill>
                      <a:prstDash val="solid"/>
                    </a:lnT>
                    <a:lnB w="6350">
                      <a:solidFill>
                        <a:srgbClr val="85DFFF"/>
                      </a:solidFill>
                      <a:prstDash val="solid"/>
                    </a:lnB>
                  </a:tcPr>
                </a:tc>
                <a:tc>
                  <a:txBody>
                    <a:bodyPr/>
                    <a:lstStyle/>
                    <a:p>
                      <a:pPr marL="359410">
                        <a:lnSpc>
                          <a:spcPct val="100000"/>
                        </a:lnSpc>
                        <a:spcBef>
                          <a:spcPts val="185"/>
                        </a:spcBef>
                      </a:pPr>
                      <a:r>
                        <a:rPr sz="1200" spc="-20" dirty="0">
                          <a:solidFill>
                            <a:srgbClr val="2D2D2D"/>
                          </a:solidFill>
                          <a:latin typeface="Arial"/>
                          <a:cs typeface="Arial"/>
                        </a:rPr>
                        <a:t>非常</a:t>
                      </a:r>
                      <a:r>
                        <a:rPr sz="1200" spc="-25" dirty="0">
                          <a:solidFill>
                            <a:srgbClr val="2D2D2D"/>
                          </a:solidFill>
                          <a:latin typeface="Arial"/>
                          <a:cs typeface="Arial"/>
                        </a:rPr>
                        <a:t> </a:t>
                      </a:r>
                      <a:r>
                        <a:rPr sz="1200" spc="-5" dirty="0">
                          <a:solidFill>
                            <a:srgbClr val="2D2D2D"/>
                          </a:solidFill>
                          <a:latin typeface="Arial"/>
                          <a:cs typeface="Arial"/>
                        </a:rPr>
                        <a:t>常见</a:t>
                      </a:r>
                      <a:endParaRPr sz="1200">
                        <a:latin typeface="Arial"/>
                        <a:cs typeface="Arial"/>
                      </a:endParaRPr>
                    </a:p>
                  </a:txBody>
                  <a:tcPr marL="0" marR="0" marT="23495" marB="0">
                    <a:lnT w="6350">
                      <a:solidFill>
                        <a:srgbClr val="85DFFF"/>
                      </a:solidFill>
                      <a:prstDash val="solid"/>
                    </a:lnT>
                    <a:lnB w="6350">
                      <a:solidFill>
                        <a:srgbClr val="85DFFF"/>
                      </a:solidFill>
                      <a:prstDash val="solid"/>
                    </a:lnB>
                  </a:tcPr>
                </a:tc>
                <a:tc>
                  <a:txBody>
                    <a:bodyPr/>
                    <a:lstStyle/>
                    <a:p>
                      <a:pPr marL="864235">
                        <a:lnSpc>
                          <a:spcPct val="100000"/>
                        </a:lnSpc>
                        <a:spcBef>
                          <a:spcPts val="185"/>
                        </a:spcBef>
                      </a:pPr>
                      <a:r>
                        <a:rPr sz="1200" spc="-10" dirty="0">
                          <a:solidFill>
                            <a:srgbClr val="2D2D2D"/>
                          </a:solidFill>
                          <a:latin typeface="Arial"/>
                          <a:cs typeface="Arial"/>
                        </a:rPr>
                        <a:t>不</a:t>
                      </a:r>
                      <a:endParaRPr sz="1200">
                        <a:latin typeface="Arial"/>
                        <a:cs typeface="Arial"/>
                      </a:endParaRPr>
                    </a:p>
                  </a:txBody>
                  <a:tcPr marL="0" marR="0" marT="23495" marB="0">
                    <a:lnT w="6350">
                      <a:solidFill>
                        <a:srgbClr val="85DFFF"/>
                      </a:solidFill>
                      <a:prstDash val="solid"/>
                    </a:lnT>
                    <a:lnB w="6350">
                      <a:solidFill>
                        <a:srgbClr val="85DFFF"/>
                      </a:solidFill>
                      <a:prstDash val="solid"/>
                    </a:lnB>
                  </a:tcPr>
                </a:tc>
                <a:extLst>
                  <a:ext uri="{0D108BD9-81ED-4DB2-BD59-A6C34878D82A}">
                    <a16:rowId xmlns:a16="http://schemas.microsoft.com/office/drawing/2014/main" val="10008"/>
                  </a:ext>
                </a:extLst>
              </a:tr>
              <a:tr h="237490">
                <a:tc>
                  <a:txBody>
                    <a:bodyPr/>
                    <a:lstStyle/>
                    <a:p>
                      <a:pPr marL="45720">
                        <a:lnSpc>
                          <a:spcPct val="100000"/>
                        </a:lnSpc>
                        <a:spcBef>
                          <a:spcPts val="185"/>
                        </a:spcBef>
                      </a:pPr>
                      <a:r>
                        <a:rPr sz="1200" b="1" spc="-5" dirty="0">
                          <a:solidFill>
                            <a:srgbClr val="2D2D2D"/>
                          </a:solidFill>
                          <a:latin typeface="Arial"/>
                          <a:cs typeface="Arial"/>
                        </a:rPr>
                        <a:t>解耦合同</a:t>
                      </a:r>
                      <a:r>
                        <a:rPr sz="1200" b="1" spc="5" dirty="0">
                          <a:solidFill>
                            <a:srgbClr val="2D2D2D"/>
                          </a:solidFill>
                          <a:latin typeface="Arial"/>
                          <a:cs typeface="Arial"/>
                        </a:rPr>
                        <a:t> </a:t>
                      </a:r>
                      <a:r>
                        <a:rPr sz="1200" spc="-5" dirty="0">
                          <a:solidFill>
                            <a:srgbClr val="2D2D2D"/>
                          </a:solidFill>
                          <a:latin typeface="Arial"/>
                          <a:cs typeface="Arial"/>
                        </a:rPr>
                        <a:t>(</a:t>
                      </a:r>
                      <a:r>
                        <a:rPr sz="1200" u="sng" spc="-5" dirty="0">
                          <a:solidFill>
                            <a:srgbClr val="588E1F"/>
                          </a:solidFill>
                          <a:uFill>
                            <a:solidFill>
                              <a:srgbClr val="588E1F"/>
                            </a:solidFill>
                          </a:uFill>
                          <a:latin typeface="Arial"/>
                          <a:cs typeface="Arial"/>
                          <a:hlinkClick r:id="rId11"/>
                        </a:rPr>
                        <a:t>http://bit.ly/1O8mVpm</a:t>
                      </a:r>
                      <a:r>
                        <a:rPr sz="1200" spc="-5" dirty="0">
                          <a:solidFill>
                            <a:srgbClr val="2D2D2D"/>
                          </a:solidFill>
                          <a:latin typeface="Arial"/>
                          <a:cs typeface="Arial"/>
                        </a:rPr>
                        <a:t>)</a:t>
                      </a:r>
                      <a:endParaRPr sz="1200">
                        <a:latin typeface="Arial"/>
                        <a:cs typeface="Arial"/>
                      </a:endParaRPr>
                    </a:p>
                  </a:txBody>
                  <a:tcPr marL="0" marR="0" marT="23495" marB="0">
                    <a:lnT w="6350">
                      <a:solidFill>
                        <a:srgbClr val="85DFFF"/>
                      </a:solidFill>
                      <a:prstDash val="solid"/>
                    </a:lnT>
                    <a:lnB w="6350">
                      <a:solidFill>
                        <a:srgbClr val="85DFFF"/>
                      </a:solidFill>
                      <a:prstDash val="solid"/>
                    </a:lnB>
                    <a:solidFill>
                      <a:srgbClr val="EAEAEA"/>
                    </a:solidFill>
                  </a:tcPr>
                </a:tc>
                <a:tc>
                  <a:txBody>
                    <a:bodyPr/>
                    <a:lstStyle/>
                    <a:p>
                      <a:pPr marL="359410">
                        <a:lnSpc>
                          <a:spcPct val="100000"/>
                        </a:lnSpc>
                        <a:spcBef>
                          <a:spcPts val="185"/>
                        </a:spcBef>
                      </a:pPr>
                      <a:r>
                        <a:rPr sz="1200" spc="-45" dirty="0">
                          <a:solidFill>
                            <a:srgbClr val="2D2D2D"/>
                          </a:solidFill>
                          <a:latin typeface="Arial"/>
                          <a:cs typeface="Arial"/>
                        </a:rPr>
                        <a:t>是的</a:t>
                      </a:r>
                      <a:endParaRPr sz="1200">
                        <a:latin typeface="Arial"/>
                        <a:cs typeface="Arial"/>
                      </a:endParaRPr>
                    </a:p>
                  </a:txBody>
                  <a:tcPr marL="0" marR="0" marT="23495" marB="0">
                    <a:lnT w="6350">
                      <a:solidFill>
                        <a:srgbClr val="85DFFF"/>
                      </a:solidFill>
                      <a:prstDash val="solid"/>
                    </a:lnT>
                    <a:lnB w="6350">
                      <a:solidFill>
                        <a:srgbClr val="85DFFF"/>
                      </a:solidFill>
                      <a:prstDash val="solid"/>
                    </a:lnB>
                    <a:solidFill>
                      <a:srgbClr val="EAEAEA"/>
                    </a:solidFill>
                  </a:tcPr>
                </a:tc>
                <a:tc>
                  <a:txBody>
                    <a:bodyPr/>
                    <a:lstStyle/>
                    <a:p>
                      <a:pPr marL="864235">
                        <a:lnSpc>
                          <a:spcPct val="100000"/>
                        </a:lnSpc>
                        <a:spcBef>
                          <a:spcPts val="185"/>
                        </a:spcBef>
                      </a:pPr>
                      <a:r>
                        <a:rPr sz="1200" spc="-5" dirty="0">
                          <a:solidFill>
                            <a:srgbClr val="2D2D2D"/>
                          </a:solidFill>
                          <a:latin typeface="Arial"/>
                          <a:cs typeface="Arial"/>
                        </a:rPr>
                        <a:t>可以</a:t>
                      </a:r>
                      <a:r>
                        <a:rPr sz="1200" spc="-35" dirty="0">
                          <a:solidFill>
                            <a:srgbClr val="2D2D2D"/>
                          </a:solidFill>
                          <a:latin typeface="Arial"/>
                          <a:cs typeface="Arial"/>
                        </a:rPr>
                        <a:t> </a:t>
                      </a:r>
                      <a:r>
                        <a:rPr sz="1200" dirty="0">
                          <a:solidFill>
                            <a:srgbClr val="2D2D2D"/>
                          </a:solidFill>
                          <a:latin typeface="Arial"/>
                          <a:cs typeface="Arial"/>
                        </a:rPr>
                        <a:t>是..。</a:t>
                      </a:r>
                      <a:endParaRPr sz="1200">
                        <a:latin typeface="Arial"/>
                        <a:cs typeface="Arial"/>
                      </a:endParaRPr>
                    </a:p>
                  </a:txBody>
                  <a:tcPr marL="0" marR="0" marT="23495" marB="0">
                    <a:lnT w="6350">
                      <a:solidFill>
                        <a:srgbClr val="85DFFF"/>
                      </a:solidFill>
                      <a:prstDash val="solid"/>
                    </a:lnT>
                    <a:lnB w="6350">
                      <a:solidFill>
                        <a:srgbClr val="85DFFF"/>
                      </a:solidFill>
                      <a:prstDash val="solid"/>
                    </a:lnB>
                    <a:solidFill>
                      <a:srgbClr val="EAEAEA"/>
                    </a:solidFill>
                  </a:tcPr>
                </a:tc>
                <a:extLst>
                  <a:ext uri="{0D108BD9-81ED-4DB2-BD59-A6C34878D82A}">
                    <a16:rowId xmlns:a16="http://schemas.microsoft.com/office/drawing/2014/main" val="10009"/>
                  </a:ext>
                </a:extLst>
              </a:tr>
              <a:tr h="237490">
                <a:tc>
                  <a:txBody>
                    <a:bodyPr/>
                    <a:lstStyle/>
                    <a:p>
                      <a:pPr marL="45720">
                        <a:lnSpc>
                          <a:spcPct val="100000"/>
                        </a:lnSpc>
                        <a:spcBef>
                          <a:spcPts val="185"/>
                        </a:spcBef>
                      </a:pPr>
                      <a:r>
                        <a:rPr sz="1200" b="1" spc="-5" dirty="0">
                          <a:solidFill>
                            <a:srgbClr val="2D2D2D"/>
                          </a:solidFill>
                          <a:latin typeface="Arial"/>
                          <a:cs typeface="Arial"/>
                        </a:rPr>
                        <a:t>有界上下文</a:t>
                      </a:r>
                      <a:r>
                        <a:rPr sz="1200" b="1" spc="10" dirty="0">
                          <a:solidFill>
                            <a:srgbClr val="2D2D2D"/>
                          </a:solidFill>
                          <a:latin typeface="Arial"/>
                          <a:cs typeface="Arial"/>
                        </a:rPr>
                        <a:t> </a:t>
                      </a:r>
                      <a:r>
                        <a:rPr sz="1200" spc="-5" dirty="0">
                          <a:solidFill>
                            <a:srgbClr val="2D2D2D"/>
                          </a:solidFill>
                          <a:latin typeface="Arial"/>
                          <a:cs typeface="Arial"/>
                        </a:rPr>
                        <a:t>(</a:t>
                      </a:r>
                      <a:r>
                        <a:rPr sz="1200" u="sng" spc="-5" dirty="0">
                          <a:solidFill>
                            <a:srgbClr val="588E1F"/>
                          </a:solidFill>
                          <a:uFill>
                            <a:solidFill>
                              <a:srgbClr val="588E1F"/>
                            </a:solidFill>
                          </a:uFill>
                          <a:latin typeface="Arial"/>
                          <a:cs typeface="Arial"/>
                          <a:hlinkClick r:id="rId12"/>
                        </a:rPr>
                        <a:t>http://bit.ly/1o7AK8B</a:t>
                      </a:r>
                      <a:r>
                        <a:rPr sz="1200" spc="-5" dirty="0">
                          <a:solidFill>
                            <a:srgbClr val="2D2D2D"/>
                          </a:solidFill>
                          <a:latin typeface="Arial"/>
                          <a:cs typeface="Arial"/>
                        </a:rPr>
                        <a:t>)</a:t>
                      </a:r>
                      <a:endParaRPr sz="1200">
                        <a:latin typeface="Arial"/>
                        <a:cs typeface="Arial"/>
                      </a:endParaRPr>
                    </a:p>
                  </a:txBody>
                  <a:tcPr marL="0" marR="0" marT="23495" marB="0">
                    <a:lnT w="6350">
                      <a:solidFill>
                        <a:srgbClr val="85DFFF"/>
                      </a:solidFill>
                      <a:prstDash val="solid"/>
                    </a:lnT>
                    <a:lnB w="6350">
                      <a:solidFill>
                        <a:srgbClr val="85DFFF"/>
                      </a:solidFill>
                      <a:prstDash val="solid"/>
                    </a:lnB>
                  </a:tcPr>
                </a:tc>
                <a:tc>
                  <a:txBody>
                    <a:bodyPr/>
                    <a:lstStyle/>
                    <a:p>
                      <a:pPr marL="359410">
                        <a:lnSpc>
                          <a:spcPct val="100000"/>
                        </a:lnSpc>
                        <a:spcBef>
                          <a:spcPts val="185"/>
                        </a:spcBef>
                      </a:pPr>
                      <a:r>
                        <a:rPr sz="1200" dirty="0">
                          <a:solidFill>
                            <a:srgbClr val="2D2D2D"/>
                          </a:solidFill>
                          <a:latin typeface="Arial"/>
                          <a:cs typeface="Arial"/>
                        </a:rPr>
                        <a:t>一些</a:t>
                      </a:r>
                      <a:r>
                        <a:rPr sz="1200" spc="-25" dirty="0">
                          <a:solidFill>
                            <a:srgbClr val="2D2D2D"/>
                          </a:solidFill>
                          <a:latin typeface="Arial"/>
                          <a:cs typeface="Arial"/>
                        </a:rPr>
                        <a:t> </a:t>
                      </a:r>
                      <a:r>
                        <a:rPr sz="1200" dirty="0">
                          <a:solidFill>
                            <a:srgbClr val="2D2D2D"/>
                          </a:solidFill>
                          <a:latin typeface="Arial"/>
                          <a:cs typeface="Arial"/>
                        </a:rPr>
                        <a:t>次</a:t>
                      </a:r>
                      <a:endParaRPr sz="1200">
                        <a:latin typeface="Arial"/>
                        <a:cs typeface="Arial"/>
                      </a:endParaRPr>
                    </a:p>
                  </a:txBody>
                  <a:tcPr marL="0" marR="0" marT="23495" marB="0">
                    <a:lnT w="6350">
                      <a:solidFill>
                        <a:srgbClr val="85DFFF"/>
                      </a:solidFill>
                      <a:prstDash val="solid"/>
                    </a:lnT>
                    <a:lnB w="6350">
                      <a:solidFill>
                        <a:srgbClr val="85DFFF"/>
                      </a:solidFill>
                      <a:prstDash val="solid"/>
                    </a:lnB>
                  </a:tcPr>
                </a:tc>
                <a:tc>
                  <a:txBody>
                    <a:bodyPr/>
                    <a:lstStyle/>
                    <a:p>
                      <a:pPr marL="864235">
                        <a:lnSpc>
                          <a:spcPct val="100000"/>
                        </a:lnSpc>
                        <a:spcBef>
                          <a:spcPts val="185"/>
                        </a:spcBef>
                      </a:pPr>
                      <a:r>
                        <a:rPr sz="1200" spc="-40" dirty="0">
                          <a:solidFill>
                            <a:srgbClr val="2D2D2D"/>
                          </a:solidFill>
                          <a:latin typeface="Arial"/>
                          <a:cs typeface="Arial"/>
                        </a:rPr>
                        <a:t>是的</a:t>
                      </a:r>
                      <a:endParaRPr sz="1200">
                        <a:latin typeface="Arial"/>
                        <a:cs typeface="Arial"/>
                      </a:endParaRPr>
                    </a:p>
                  </a:txBody>
                  <a:tcPr marL="0" marR="0" marT="23495" marB="0">
                    <a:lnT w="6350">
                      <a:solidFill>
                        <a:srgbClr val="85DFFF"/>
                      </a:solidFill>
                      <a:prstDash val="solid"/>
                    </a:lnT>
                    <a:lnB w="6350">
                      <a:solidFill>
                        <a:srgbClr val="85DFFF"/>
                      </a:solidFill>
                      <a:prstDash val="solid"/>
                    </a:lnB>
                  </a:tcPr>
                </a:tc>
                <a:extLst>
                  <a:ext uri="{0D108BD9-81ED-4DB2-BD59-A6C34878D82A}">
                    <a16:rowId xmlns:a16="http://schemas.microsoft.com/office/drawing/2014/main" val="10010"/>
                  </a:ext>
                </a:extLst>
              </a:tr>
              <a:tr h="237490">
                <a:tc>
                  <a:txBody>
                    <a:bodyPr/>
                    <a:lstStyle/>
                    <a:p>
                      <a:pPr marL="45720">
                        <a:lnSpc>
                          <a:spcPct val="100000"/>
                        </a:lnSpc>
                        <a:spcBef>
                          <a:spcPts val="185"/>
                        </a:spcBef>
                      </a:pPr>
                      <a:r>
                        <a:rPr sz="1200" b="1" spc="-5" dirty="0">
                          <a:solidFill>
                            <a:srgbClr val="2D2D2D"/>
                          </a:solidFill>
                          <a:latin typeface="Arial"/>
                          <a:cs typeface="Arial"/>
                        </a:rPr>
                        <a:t>无处不在的语言</a:t>
                      </a:r>
                      <a:r>
                        <a:rPr sz="1200" b="1" spc="50" dirty="0">
                          <a:solidFill>
                            <a:srgbClr val="2D2D2D"/>
                          </a:solidFill>
                          <a:latin typeface="Arial"/>
                          <a:cs typeface="Arial"/>
                        </a:rPr>
                        <a:t> </a:t>
                      </a:r>
                      <a:r>
                        <a:rPr sz="1200" spc="-5" dirty="0">
                          <a:solidFill>
                            <a:srgbClr val="2D2D2D"/>
                          </a:solidFill>
                          <a:latin typeface="Arial"/>
                          <a:cs typeface="Arial"/>
                        </a:rPr>
                        <a:t>(</a:t>
                      </a:r>
                      <a:r>
                        <a:rPr sz="1200" u="sng" spc="-5" dirty="0">
                          <a:solidFill>
                            <a:srgbClr val="588E1F"/>
                          </a:solidFill>
                          <a:uFill>
                            <a:solidFill>
                              <a:srgbClr val="588E1F"/>
                            </a:solidFill>
                          </a:uFill>
                          <a:latin typeface="Arial"/>
                          <a:cs typeface="Arial"/>
                          <a:hlinkClick r:id="rId13"/>
                        </a:rPr>
                        <a:t>http://bit.ly/1c8nXQe</a:t>
                      </a:r>
                      <a:r>
                        <a:rPr sz="1200" spc="-5" dirty="0">
                          <a:solidFill>
                            <a:srgbClr val="2D2D2D"/>
                          </a:solidFill>
                          <a:latin typeface="Arial"/>
                          <a:cs typeface="Arial"/>
                        </a:rPr>
                        <a:t>)</a:t>
                      </a:r>
                      <a:endParaRPr sz="1200">
                        <a:latin typeface="Arial"/>
                        <a:cs typeface="Arial"/>
                      </a:endParaRPr>
                    </a:p>
                  </a:txBody>
                  <a:tcPr marL="0" marR="0" marT="23495" marB="0">
                    <a:lnT w="6350">
                      <a:solidFill>
                        <a:srgbClr val="85DFFF"/>
                      </a:solidFill>
                      <a:prstDash val="solid"/>
                    </a:lnT>
                    <a:lnB w="6350">
                      <a:solidFill>
                        <a:srgbClr val="85DFFF"/>
                      </a:solidFill>
                      <a:prstDash val="solid"/>
                    </a:lnB>
                    <a:solidFill>
                      <a:srgbClr val="EAEAEA"/>
                    </a:solidFill>
                  </a:tcPr>
                </a:tc>
                <a:tc>
                  <a:txBody>
                    <a:bodyPr/>
                    <a:lstStyle/>
                    <a:p>
                      <a:pPr marL="359410">
                        <a:lnSpc>
                          <a:spcPct val="100000"/>
                        </a:lnSpc>
                        <a:spcBef>
                          <a:spcPts val="185"/>
                        </a:spcBef>
                      </a:pPr>
                      <a:r>
                        <a:rPr sz="1200" spc="-5" dirty="0">
                          <a:solidFill>
                            <a:srgbClr val="2D2D2D"/>
                          </a:solidFill>
                          <a:latin typeface="Arial"/>
                          <a:cs typeface="Arial"/>
                        </a:rPr>
                        <a:t>一些</a:t>
                      </a:r>
                      <a:r>
                        <a:rPr sz="1200" spc="-25" dirty="0">
                          <a:solidFill>
                            <a:srgbClr val="2D2D2D"/>
                          </a:solidFill>
                          <a:latin typeface="Arial"/>
                          <a:cs typeface="Arial"/>
                        </a:rPr>
                        <a:t> </a:t>
                      </a:r>
                      <a:r>
                        <a:rPr sz="1200" spc="-5" dirty="0">
                          <a:solidFill>
                            <a:srgbClr val="2D2D2D"/>
                          </a:solidFill>
                          <a:latin typeface="Arial"/>
                          <a:cs typeface="Arial"/>
                        </a:rPr>
                        <a:t>次</a:t>
                      </a:r>
                      <a:endParaRPr sz="1200">
                        <a:latin typeface="Arial"/>
                        <a:cs typeface="Arial"/>
                      </a:endParaRPr>
                    </a:p>
                  </a:txBody>
                  <a:tcPr marL="0" marR="0" marT="23495" marB="0">
                    <a:lnT w="6350">
                      <a:solidFill>
                        <a:srgbClr val="85DFFF"/>
                      </a:solidFill>
                      <a:prstDash val="solid"/>
                    </a:lnT>
                    <a:lnB w="6350">
                      <a:solidFill>
                        <a:srgbClr val="85DFFF"/>
                      </a:solidFill>
                      <a:prstDash val="solid"/>
                    </a:lnB>
                    <a:solidFill>
                      <a:srgbClr val="EAEAEA"/>
                    </a:solidFill>
                  </a:tcPr>
                </a:tc>
                <a:tc>
                  <a:txBody>
                    <a:bodyPr/>
                    <a:lstStyle/>
                    <a:p>
                      <a:pPr marL="864235">
                        <a:lnSpc>
                          <a:spcPct val="100000"/>
                        </a:lnSpc>
                        <a:spcBef>
                          <a:spcPts val="185"/>
                        </a:spcBef>
                      </a:pPr>
                      <a:r>
                        <a:rPr sz="1200" spc="-45" dirty="0">
                          <a:solidFill>
                            <a:srgbClr val="2D2D2D"/>
                          </a:solidFill>
                          <a:latin typeface="Arial"/>
                          <a:cs typeface="Arial"/>
                        </a:rPr>
                        <a:t>是的</a:t>
                      </a:r>
                      <a:endParaRPr sz="1200">
                        <a:latin typeface="Arial"/>
                        <a:cs typeface="Arial"/>
                      </a:endParaRPr>
                    </a:p>
                  </a:txBody>
                  <a:tcPr marL="0" marR="0" marT="23495" marB="0">
                    <a:lnT w="6350">
                      <a:solidFill>
                        <a:srgbClr val="85DFFF"/>
                      </a:solidFill>
                      <a:prstDash val="solid"/>
                    </a:lnT>
                    <a:lnB w="6350">
                      <a:solidFill>
                        <a:srgbClr val="85DFFF"/>
                      </a:solidFill>
                      <a:prstDash val="solid"/>
                    </a:lnB>
                    <a:solidFill>
                      <a:srgbClr val="EAEAEA"/>
                    </a:solidFill>
                  </a:tcPr>
                </a:tc>
                <a:extLst>
                  <a:ext uri="{0D108BD9-81ED-4DB2-BD59-A6C34878D82A}">
                    <a16:rowId xmlns:a16="http://schemas.microsoft.com/office/drawing/2014/main" val="10011"/>
                  </a:ext>
                </a:extLst>
              </a:tr>
              <a:tr h="237490">
                <a:tc>
                  <a:txBody>
                    <a:bodyPr/>
                    <a:lstStyle/>
                    <a:p>
                      <a:pPr marL="45720">
                        <a:lnSpc>
                          <a:spcPct val="100000"/>
                        </a:lnSpc>
                        <a:spcBef>
                          <a:spcPts val="185"/>
                        </a:spcBef>
                      </a:pPr>
                      <a:r>
                        <a:rPr sz="1200" b="1" spc="-5" dirty="0">
                          <a:solidFill>
                            <a:srgbClr val="2D2D2D"/>
                          </a:solidFill>
                          <a:latin typeface="Arial"/>
                          <a:cs typeface="Arial"/>
                        </a:rPr>
                        <a:t>舱 壁</a:t>
                      </a:r>
                      <a:r>
                        <a:rPr sz="1200" b="1" spc="-10" dirty="0">
                          <a:solidFill>
                            <a:srgbClr val="2D2D2D"/>
                          </a:solidFill>
                          <a:latin typeface="Arial"/>
                          <a:cs typeface="Arial"/>
                        </a:rPr>
                        <a:t> </a:t>
                      </a:r>
                      <a:r>
                        <a:rPr sz="1200" spc="-5" dirty="0">
                          <a:solidFill>
                            <a:srgbClr val="2D2D2D"/>
                          </a:solidFill>
                          <a:latin typeface="Arial"/>
                          <a:cs typeface="Arial"/>
                        </a:rPr>
                        <a:t>(</a:t>
                      </a:r>
                      <a:r>
                        <a:rPr sz="1200" u="sng" spc="-5" dirty="0">
                          <a:solidFill>
                            <a:srgbClr val="588E1F"/>
                          </a:solidFill>
                          <a:uFill>
                            <a:solidFill>
                              <a:srgbClr val="588E1F"/>
                            </a:solidFill>
                          </a:uFill>
                          <a:latin typeface="Arial"/>
                          <a:cs typeface="Arial"/>
                          <a:hlinkClick r:id="rId13"/>
                        </a:rPr>
                        <a:t>http://bit.ly/1c8nXQe</a:t>
                      </a:r>
                      <a:r>
                        <a:rPr sz="1200" spc="-5" dirty="0">
                          <a:solidFill>
                            <a:srgbClr val="2D2D2D"/>
                          </a:solidFill>
                          <a:latin typeface="Arial"/>
                          <a:cs typeface="Arial"/>
                        </a:rPr>
                        <a:t>)</a:t>
                      </a:r>
                      <a:endParaRPr sz="1200">
                        <a:latin typeface="Arial"/>
                        <a:cs typeface="Arial"/>
                      </a:endParaRPr>
                    </a:p>
                  </a:txBody>
                  <a:tcPr marL="0" marR="0" marT="23495" marB="0">
                    <a:lnT w="6350">
                      <a:solidFill>
                        <a:srgbClr val="85DFFF"/>
                      </a:solidFill>
                      <a:prstDash val="solid"/>
                    </a:lnT>
                    <a:lnB w="6350">
                      <a:solidFill>
                        <a:srgbClr val="85DFFF"/>
                      </a:solidFill>
                      <a:prstDash val="solid"/>
                    </a:lnB>
                  </a:tcPr>
                </a:tc>
                <a:tc>
                  <a:txBody>
                    <a:bodyPr/>
                    <a:lstStyle/>
                    <a:p>
                      <a:pPr marL="359410">
                        <a:lnSpc>
                          <a:spcPct val="100000"/>
                        </a:lnSpc>
                        <a:spcBef>
                          <a:spcPts val="185"/>
                        </a:spcBef>
                      </a:pPr>
                      <a:r>
                        <a:rPr sz="1200" spc="-5" dirty="0">
                          <a:solidFill>
                            <a:srgbClr val="2D2D2D"/>
                          </a:solidFill>
                          <a:latin typeface="Arial"/>
                          <a:cs typeface="Arial"/>
                        </a:rPr>
                        <a:t>不</a:t>
                      </a:r>
                      <a:r>
                        <a:rPr sz="1200" spc="-15" dirty="0">
                          <a:solidFill>
                            <a:srgbClr val="2D2D2D"/>
                          </a:solidFill>
                          <a:latin typeface="Arial"/>
                          <a:cs typeface="Arial"/>
                        </a:rPr>
                        <a:t> </a:t>
                      </a:r>
                      <a:r>
                        <a:rPr sz="1200" spc="-5" dirty="0">
                          <a:solidFill>
                            <a:srgbClr val="2D2D2D"/>
                          </a:solidFill>
                          <a:latin typeface="Arial"/>
                          <a:cs typeface="Arial"/>
                        </a:rPr>
                        <a:t>真。。。</a:t>
                      </a:r>
                      <a:endParaRPr sz="1200">
                        <a:latin typeface="Arial"/>
                        <a:cs typeface="Arial"/>
                      </a:endParaRPr>
                    </a:p>
                  </a:txBody>
                  <a:tcPr marL="0" marR="0" marT="23495" marB="0">
                    <a:lnT w="6350">
                      <a:solidFill>
                        <a:srgbClr val="85DFFF"/>
                      </a:solidFill>
                      <a:prstDash val="solid"/>
                    </a:lnT>
                    <a:lnB w="6350">
                      <a:solidFill>
                        <a:srgbClr val="85DFFF"/>
                      </a:solidFill>
                      <a:prstDash val="solid"/>
                    </a:lnB>
                  </a:tcPr>
                </a:tc>
                <a:tc>
                  <a:txBody>
                    <a:bodyPr/>
                    <a:lstStyle/>
                    <a:p>
                      <a:pPr marL="864235">
                        <a:lnSpc>
                          <a:spcPct val="100000"/>
                        </a:lnSpc>
                        <a:spcBef>
                          <a:spcPts val="185"/>
                        </a:spcBef>
                      </a:pPr>
                      <a:r>
                        <a:rPr sz="1200" spc="-45" dirty="0">
                          <a:solidFill>
                            <a:srgbClr val="2D2D2D"/>
                          </a:solidFill>
                          <a:latin typeface="Arial"/>
                          <a:cs typeface="Arial"/>
                        </a:rPr>
                        <a:t>是的</a:t>
                      </a:r>
                      <a:endParaRPr sz="1200">
                        <a:latin typeface="Arial"/>
                        <a:cs typeface="Arial"/>
                      </a:endParaRPr>
                    </a:p>
                  </a:txBody>
                  <a:tcPr marL="0" marR="0" marT="23495" marB="0">
                    <a:lnT w="6350">
                      <a:solidFill>
                        <a:srgbClr val="85DFFF"/>
                      </a:solidFill>
                      <a:prstDash val="solid"/>
                    </a:lnT>
                    <a:lnB w="6350">
                      <a:solidFill>
                        <a:srgbClr val="85DFFF"/>
                      </a:solidFill>
                      <a:prstDash val="solid"/>
                    </a:lnB>
                  </a:tcPr>
                </a:tc>
                <a:extLst>
                  <a:ext uri="{0D108BD9-81ED-4DB2-BD59-A6C34878D82A}">
                    <a16:rowId xmlns:a16="http://schemas.microsoft.com/office/drawing/2014/main" val="10012"/>
                  </a:ext>
                </a:extLst>
              </a:tr>
              <a:tr h="237490">
                <a:tc>
                  <a:txBody>
                    <a:bodyPr/>
                    <a:lstStyle/>
                    <a:p>
                      <a:pPr marL="45720">
                        <a:lnSpc>
                          <a:spcPct val="100000"/>
                        </a:lnSpc>
                        <a:spcBef>
                          <a:spcPts val="185"/>
                        </a:spcBef>
                      </a:pPr>
                      <a:r>
                        <a:rPr sz="1200" b="1" spc="-15" dirty="0">
                          <a:solidFill>
                            <a:srgbClr val="2D2D2D"/>
                          </a:solidFill>
                          <a:latin typeface="Arial"/>
                          <a:cs typeface="Arial"/>
                        </a:rPr>
                        <a:t>宽容</a:t>
                      </a:r>
                      <a:r>
                        <a:rPr sz="1200" b="1" spc="-5" dirty="0">
                          <a:solidFill>
                            <a:srgbClr val="2D2D2D"/>
                          </a:solidFill>
                          <a:latin typeface="Arial"/>
                          <a:cs typeface="Arial"/>
                        </a:rPr>
                        <a:t>读者</a:t>
                      </a:r>
                      <a:r>
                        <a:rPr sz="1200" b="1" spc="-10" dirty="0">
                          <a:solidFill>
                            <a:srgbClr val="2D2D2D"/>
                          </a:solidFill>
                          <a:latin typeface="Arial"/>
                          <a:cs typeface="Arial"/>
                        </a:rPr>
                        <a:t> </a:t>
                      </a:r>
                      <a:r>
                        <a:rPr sz="1200" spc="-5" dirty="0">
                          <a:solidFill>
                            <a:srgbClr val="2D2D2D"/>
                          </a:solidFill>
                          <a:latin typeface="Arial"/>
                          <a:cs typeface="Arial"/>
                        </a:rPr>
                        <a:t>(</a:t>
                      </a:r>
                      <a:r>
                        <a:rPr sz="1200" u="sng" spc="-5" dirty="0">
                          <a:solidFill>
                            <a:srgbClr val="588E1F"/>
                          </a:solidFill>
                          <a:uFill>
                            <a:solidFill>
                              <a:srgbClr val="588E1F"/>
                            </a:solidFill>
                          </a:uFill>
                          <a:latin typeface="Arial"/>
                          <a:cs typeface="Arial"/>
                          <a:hlinkClick r:id="rId14"/>
                        </a:rPr>
                        <a:t>http://bit.ly/1aa4mr9</a:t>
                      </a:r>
                      <a:r>
                        <a:rPr sz="1200" spc="-5" dirty="0">
                          <a:solidFill>
                            <a:srgbClr val="2D2D2D"/>
                          </a:solidFill>
                          <a:latin typeface="Arial"/>
                          <a:cs typeface="Arial"/>
                        </a:rPr>
                        <a:t>)</a:t>
                      </a:r>
                      <a:endParaRPr sz="1200">
                        <a:latin typeface="Arial"/>
                        <a:cs typeface="Arial"/>
                      </a:endParaRPr>
                    </a:p>
                  </a:txBody>
                  <a:tcPr marL="0" marR="0" marT="23495" marB="0">
                    <a:lnT w="6350">
                      <a:solidFill>
                        <a:srgbClr val="85DFFF"/>
                      </a:solidFill>
                      <a:prstDash val="solid"/>
                    </a:lnT>
                    <a:lnB w="6350">
                      <a:solidFill>
                        <a:srgbClr val="85DFFF"/>
                      </a:solidFill>
                      <a:prstDash val="solid"/>
                    </a:lnB>
                    <a:solidFill>
                      <a:srgbClr val="EAEAEA"/>
                    </a:solidFill>
                  </a:tcPr>
                </a:tc>
                <a:tc>
                  <a:txBody>
                    <a:bodyPr/>
                    <a:lstStyle/>
                    <a:p>
                      <a:pPr marL="359410">
                        <a:lnSpc>
                          <a:spcPct val="100000"/>
                        </a:lnSpc>
                        <a:spcBef>
                          <a:spcPts val="185"/>
                        </a:spcBef>
                      </a:pPr>
                      <a:r>
                        <a:rPr sz="1200" spc="-5" dirty="0">
                          <a:solidFill>
                            <a:srgbClr val="2D2D2D"/>
                          </a:solidFill>
                          <a:latin typeface="Arial"/>
                          <a:cs typeface="Arial"/>
                        </a:rPr>
                        <a:t>一些</a:t>
                      </a:r>
                      <a:r>
                        <a:rPr sz="1200" spc="-20" dirty="0">
                          <a:solidFill>
                            <a:srgbClr val="2D2D2D"/>
                          </a:solidFill>
                          <a:latin typeface="Arial"/>
                          <a:cs typeface="Arial"/>
                        </a:rPr>
                        <a:t> </a:t>
                      </a:r>
                      <a:r>
                        <a:rPr sz="1200" spc="-5" dirty="0">
                          <a:solidFill>
                            <a:srgbClr val="2D2D2D"/>
                          </a:solidFill>
                          <a:latin typeface="Arial"/>
                          <a:cs typeface="Arial"/>
                        </a:rPr>
                        <a:t>次</a:t>
                      </a:r>
                      <a:endParaRPr sz="1200">
                        <a:latin typeface="Arial"/>
                        <a:cs typeface="Arial"/>
                      </a:endParaRPr>
                    </a:p>
                  </a:txBody>
                  <a:tcPr marL="0" marR="0" marT="23495" marB="0">
                    <a:lnT w="6350">
                      <a:solidFill>
                        <a:srgbClr val="85DFFF"/>
                      </a:solidFill>
                      <a:prstDash val="solid"/>
                    </a:lnT>
                    <a:lnB w="6350">
                      <a:solidFill>
                        <a:srgbClr val="85DFFF"/>
                      </a:solidFill>
                      <a:prstDash val="solid"/>
                    </a:lnB>
                    <a:solidFill>
                      <a:srgbClr val="EAEAEA"/>
                    </a:solidFill>
                  </a:tcPr>
                </a:tc>
                <a:tc>
                  <a:txBody>
                    <a:bodyPr/>
                    <a:lstStyle/>
                    <a:p>
                      <a:pPr marL="864235">
                        <a:lnSpc>
                          <a:spcPct val="100000"/>
                        </a:lnSpc>
                        <a:spcBef>
                          <a:spcPts val="185"/>
                        </a:spcBef>
                      </a:pPr>
                      <a:r>
                        <a:rPr sz="1200" spc="-45" dirty="0">
                          <a:solidFill>
                            <a:srgbClr val="2D2D2D"/>
                          </a:solidFill>
                          <a:latin typeface="Arial"/>
                          <a:cs typeface="Arial"/>
                        </a:rPr>
                        <a:t>是的</a:t>
                      </a:r>
                      <a:endParaRPr sz="1200">
                        <a:latin typeface="Arial"/>
                        <a:cs typeface="Arial"/>
                      </a:endParaRPr>
                    </a:p>
                  </a:txBody>
                  <a:tcPr marL="0" marR="0" marT="23495" marB="0">
                    <a:lnT w="6350">
                      <a:solidFill>
                        <a:srgbClr val="85DFFF"/>
                      </a:solidFill>
                      <a:prstDash val="solid"/>
                    </a:lnT>
                    <a:lnB w="6350">
                      <a:solidFill>
                        <a:srgbClr val="85DFFF"/>
                      </a:solidFill>
                      <a:prstDash val="solid"/>
                    </a:lnB>
                    <a:solidFill>
                      <a:srgbClr val="EAEAEA"/>
                    </a:solidFill>
                  </a:tcPr>
                </a:tc>
                <a:extLst>
                  <a:ext uri="{0D108BD9-81ED-4DB2-BD59-A6C34878D82A}">
                    <a16:rowId xmlns:a16="http://schemas.microsoft.com/office/drawing/2014/main" val="10013"/>
                  </a:ext>
                </a:extLst>
              </a:tr>
              <a:tr h="445770">
                <a:tc>
                  <a:txBody>
                    <a:bodyPr/>
                    <a:lstStyle/>
                    <a:p>
                      <a:pPr marL="45720">
                        <a:lnSpc>
                          <a:spcPct val="100000"/>
                        </a:lnSpc>
                        <a:spcBef>
                          <a:spcPts val="185"/>
                        </a:spcBef>
                      </a:pPr>
                      <a:r>
                        <a:rPr sz="1200" b="1" spc="-5" dirty="0">
                          <a:solidFill>
                            <a:srgbClr val="2D2D2D"/>
                          </a:solidFill>
                          <a:latin typeface="Arial"/>
                          <a:cs typeface="Arial"/>
                        </a:rPr>
                        <a:t>客户端服务</a:t>
                      </a:r>
                      <a:r>
                        <a:rPr sz="1200" b="1" spc="-10" dirty="0">
                          <a:solidFill>
                            <a:srgbClr val="2D2D2D"/>
                          </a:solidFill>
                          <a:latin typeface="Arial"/>
                          <a:cs typeface="Arial"/>
                        </a:rPr>
                        <a:t> </a:t>
                      </a:r>
                      <a:r>
                        <a:rPr sz="1200" b="1" spc="-5" dirty="0">
                          <a:solidFill>
                            <a:srgbClr val="2D2D2D"/>
                          </a:solidFill>
                          <a:latin typeface="Arial"/>
                          <a:cs typeface="Arial"/>
                        </a:rPr>
                        <a:t>发现</a:t>
                      </a:r>
                      <a:endParaRPr sz="1200">
                        <a:latin typeface="Arial"/>
                        <a:cs typeface="Arial"/>
                      </a:endParaRPr>
                    </a:p>
                    <a:p>
                      <a:pPr marL="45720">
                        <a:lnSpc>
                          <a:spcPct val="100000"/>
                        </a:lnSpc>
                        <a:spcBef>
                          <a:spcPts val="204"/>
                        </a:spcBef>
                      </a:pPr>
                      <a:r>
                        <a:rPr sz="1200" spc="-5" dirty="0">
                          <a:solidFill>
                            <a:srgbClr val="2D2D2D"/>
                          </a:solidFill>
                          <a:latin typeface="Arial"/>
                          <a:cs typeface="Arial"/>
                        </a:rPr>
                        <a:t>(</a:t>
                      </a:r>
                      <a:r>
                        <a:rPr sz="1200" u="sng" spc="-5" dirty="0">
                          <a:solidFill>
                            <a:srgbClr val="588E1F"/>
                          </a:solidFill>
                          <a:uFill>
                            <a:solidFill>
                              <a:srgbClr val="588E1F"/>
                            </a:solidFill>
                          </a:uFill>
                          <a:latin typeface="Arial"/>
                          <a:cs typeface="Arial"/>
                          <a:hlinkClick r:id="rId15"/>
                        </a:rPr>
                        <a:t>http://bit.ly/1OunUyq</a:t>
                      </a:r>
                      <a:r>
                        <a:rPr sz="1200" spc="-5" dirty="0">
                          <a:solidFill>
                            <a:srgbClr val="2D2D2D"/>
                          </a:solidFill>
                          <a:latin typeface="Arial"/>
                          <a:cs typeface="Arial"/>
                        </a:rPr>
                        <a:t>)</a:t>
                      </a:r>
                      <a:endParaRPr sz="1200">
                        <a:latin typeface="Arial"/>
                        <a:cs typeface="Arial"/>
                      </a:endParaRPr>
                    </a:p>
                  </a:txBody>
                  <a:tcPr marL="0" marR="0" marT="23495" marB="0">
                    <a:lnT w="6350">
                      <a:solidFill>
                        <a:srgbClr val="85DFFF"/>
                      </a:solidFill>
                      <a:prstDash val="solid"/>
                    </a:lnT>
                    <a:lnB w="6350">
                      <a:solidFill>
                        <a:srgbClr val="85DFFF"/>
                      </a:solidFill>
                      <a:prstDash val="solid"/>
                    </a:lnB>
                  </a:tcPr>
                </a:tc>
                <a:tc>
                  <a:txBody>
                    <a:bodyPr/>
                    <a:lstStyle/>
                    <a:p>
                      <a:pPr marL="359410">
                        <a:lnSpc>
                          <a:spcPct val="100000"/>
                        </a:lnSpc>
                        <a:spcBef>
                          <a:spcPts val="185"/>
                        </a:spcBef>
                      </a:pPr>
                      <a:r>
                        <a:rPr sz="1200" spc="-5" dirty="0">
                          <a:solidFill>
                            <a:srgbClr val="2D2D2D"/>
                          </a:solidFill>
                          <a:latin typeface="Arial"/>
                          <a:cs typeface="Arial"/>
                        </a:rPr>
                        <a:t>最初仅 (服务</a:t>
                      </a:r>
                      <a:r>
                        <a:rPr sz="1200" spc="-25" dirty="0">
                          <a:solidFill>
                            <a:srgbClr val="2D2D2D"/>
                          </a:solidFill>
                          <a:latin typeface="Arial"/>
                          <a:cs typeface="Arial"/>
                        </a:rPr>
                        <a:t> </a:t>
                      </a:r>
                      <a:r>
                        <a:rPr sz="1200" spc="-5" dirty="0">
                          <a:solidFill>
                            <a:srgbClr val="2D2D2D"/>
                          </a:solidFill>
                          <a:latin typeface="Arial"/>
                          <a:cs typeface="Arial"/>
                        </a:rPr>
                        <a:t>注册</a:t>
                      </a:r>
                      <a:endParaRPr sz="1200">
                        <a:latin typeface="Arial"/>
                        <a:cs typeface="Arial"/>
                      </a:endParaRPr>
                    </a:p>
                  </a:txBody>
                  <a:tcPr marL="0" marR="0" marT="23495" marB="0">
                    <a:lnT w="6350">
                      <a:solidFill>
                        <a:srgbClr val="85DFFF"/>
                      </a:solidFill>
                      <a:prstDash val="solid"/>
                    </a:lnT>
                    <a:lnB w="6350">
                      <a:solidFill>
                        <a:srgbClr val="85DFFF"/>
                      </a:solidFill>
                      <a:prstDash val="solid"/>
                    </a:lnB>
                  </a:tcPr>
                </a:tc>
                <a:tc>
                  <a:txBody>
                    <a:bodyPr/>
                    <a:lstStyle/>
                    <a:p>
                      <a:pPr marL="864235">
                        <a:lnSpc>
                          <a:spcPct val="100000"/>
                        </a:lnSpc>
                        <a:spcBef>
                          <a:spcPts val="185"/>
                        </a:spcBef>
                      </a:pPr>
                      <a:r>
                        <a:rPr sz="1200" spc="-5" dirty="0">
                          <a:solidFill>
                            <a:srgbClr val="2D2D2D"/>
                          </a:solidFill>
                          <a:latin typeface="Arial"/>
                          <a:cs typeface="Arial"/>
                        </a:rPr>
                        <a:t>推荐</a:t>
                      </a:r>
                      <a:endParaRPr sz="1200">
                        <a:latin typeface="Arial"/>
                        <a:cs typeface="Arial"/>
                      </a:endParaRPr>
                    </a:p>
                  </a:txBody>
                  <a:tcPr marL="0" marR="0" marT="23495" marB="0">
                    <a:lnT w="6350">
                      <a:solidFill>
                        <a:srgbClr val="85DFFF"/>
                      </a:solidFill>
                      <a:prstDash val="solid"/>
                    </a:lnT>
                    <a:lnB w="6350">
                      <a:solidFill>
                        <a:srgbClr val="85DFFF"/>
                      </a:solidFill>
                      <a:prstDash val="solid"/>
                    </a:lnB>
                  </a:tcPr>
                </a:tc>
                <a:extLst>
                  <a:ext uri="{0D108BD9-81ED-4DB2-BD59-A6C34878D82A}">
                    <a16:rowId xmlns:a16="http://schemas.microsoft.com/office/drawing/2014/main" val="10014"/>
                  </a:ext>
                </a:extLst>
              </a:tr>
              <a:tr h="445770">
                <a:tc>
                  <a:txBody>
                    <a:bodyPr/>
                    <a:lstStyle/>
                    <a:p>
                      <a:pPr marL="45720">
                        <a:lnSpc>
                          <a:spcPct val="100000"/>
                        </a:lnSpc>
                        <a:spcBef>
                          <a:spcPts val="185"/>
                        </a:spcBef>
                      </a:pPr>
                      <a:r>
                        <a:rPr sz="1200" b="1" spc="-5" dirty="0">
                          <a:solidFill>
                            <a:srgbClr val="2D2D2D"/>
                          </a:solidFill>
                          <a:latin typeface="Arial"/>
                          <a:cs typeface="Arial"/>
                        </a:rPr>
                        <a:t>服务器端服务</a:t>
                      </a:r>
                      <a:r>
                        <a:rPr sz="1200" b="1" spc="-35" dirty="0">
                          <a:solidFill>
                            <a:srgbClr val="2D2D2D"/>
                          </a:solidFill>
                          <a:latin typeface="Arial"/>
                          <a:cs typeface="Arial"/>
                        </a:rPr>
                        <a:t> </a:t>
                      </a:r>
                      <a:r>
                        <a:rPr sz="1200" b="1" spc="-5" dirty="0">
                          <a:solidFill>
                            <a:srgbClr val="2D2D2D"/>
                          </a:solidFill>
                          <a:latin typeface="Arial"/>
                          <a:cs typeface="Arial"/>
                        </a:rPr>
                        <a:t>发现</a:t>
                      </a:r>
                      <a:endParaRPr sz="1200">
                        <a:latin typeface="Arial"/>
                        <a:cs typeface="Arial"/>
                      </a:endParaRPr>
                    </a:p>
                    <a:p>
                      <a:pPr marL="45720">
                        <a:lnSpc>
                          <a:spcPct val="100000"/>
                        </a:lnSpc>
                        <a:spcBef>
                          <a:spcPts val="204"/>
                        </a:spcBef>
                      </a:pPr>
                      <a:r>
                        <a:rPr sz="1200" spc="-5" dirty="0">
                          <a:solidFill>
                            <a:srgbClr val="2D2D2D"/>
                          </a:solidFill>
                          <a:latin typeface="Arial"/>
                          <a:cs typeface="Arial"/>
                        </a:rPr>
                        <a:t>(</a:t>
                      </a:r>
                      <a:r>
                        <a:rPr sz="1200" u="sng" spc="-5" dirty="0">
                          <a:solidFill>
                            <a:srgbClr val="588E1F"/>
                          </a:solidFill>
                          <a:uFill>
                            <a:solidFill>
                              <a:srgbClr val="588E1F"/>
                            </a:solidFill>
                          </a:uFill>
                          <a:latin typeface="Arial"/>
                          <a:cs typeface="Arial"/>
                          <a:hlinkClick r:id="rId16"/>
                        </a:rPr>
                        <a:t>http://bit.ly/1X3RmzA</a:t>
                      </a:r>
                      <a:r>
                        <a:rPr sz="1200" spc="-5" dirty="0">
                          <a:solidFill>
                            <a:srgbClr val="2D2D2D"/>
                          </a:solidFill>
                          <a:latin typeface="Arial"/>
                          <a:cs typeface="Arial"/>
                        </a:rPr>
                        <a:t>)</a:t>
                      </a:r>
                      <a:endParaRPr sz="1200">
                        <a:latin typeface="Arial"/>
                        <a:cs typeface="Arial"/>
                      </a:endParaRPr>
                    </a:p>
                  </a:txBody>
                  <a:tcPr marL="0" marR="0" marT="23495" marB="0">
                    <a:lnT w="6350">
                      <a:solidFill>
                        <a:srgbClr val="85DFFF"/>
                      </a:solidFill>
                      <a:prstDash val="solid"/>
                    </a:lnT>
                    <a:lnB w="6350">
                      <a:solidFill>
                        <a:srgbClr val="85DFFF"/>
                      </a:solidFill>
                      <a:prstDash val="solid"/>
                    </a:lnB>
                    <a:solidFill>
                      <a:srgbClr val="EAEAEA"/>
                    </a:solidFill>
                  </a:tcPr>
                </a:tc>
                <a:tc>
                  <a:txBody>
                    <a:bodyPr/>
                    <a:lstStyle/>
                    <a:p>
                      <a:pPr marL="359410">
                        <a:lnSpc>
                          <a:spcPct val="100000"/>
                        </a:lnSpc>
                        <a:spcBef>
                          <a:spcPts val="185"/>
                        </a:spcBef>
                      </a:pPr>
                      <a:r>
                        <a:rPr sz="1200" spc="-45" dirty="0">
                          <a:solidFill>
                            <a:srgbClr val="2D2D2D"/>
                          </a:solidFill>
                          <a:latin typeface="Arial"/>
                          <a:cs typeface="Arial"/>
                        </a:rPr>
                        <a:t>是的</a:t>
                      </a:r>
                      <a:endParaRPr sz="1200">
                        <a:latin typeface="Arial"/>
                        <a:cs typeface="Arial"/>
                      </a:endParaRPr>
                    </a:p>
                  </a:txBody>
                  <a:tcPr marL="0" marR="0" marT="23495" marB="0">
                    <a:lnT w="6350">
                      <a:solidFill>
                        <a:srgbClr val="85DFFF"/>
                      </a:solidFill>
                      <a:prstDash val="solid"/>
                    </a:lnT>
                    <a:lnB w="6350">
                      <a:solidFill>
                        <a:srgbClr val="85DFFF"/>
                      </a:solidFill>
                      <a:prstDash val="solid"/>
                    </a:lnB>
                    <a:solidFill>
                      <a:srgbClr val="EAEAEA"/>
                    </a:solidFill>
                  </a:tcPr>
                </a:tc>
                <a:tc>
                  <a:txBody>
                    <a:bodyPr/>
                    <a:lstStyle/>
                    <a:p>
                      <a:pPr marL="864235">
                        <a:lnSpc>
                          <a:spcPct val="100000"/>
                        </a:lnSpc>
                        <a:spcBef>
                          <a:spcPts val="185"/>
                        </a:spcBef>
                      </a:pPr>
                      <a:r>
                        <a:rPr sz="1200" spc="-45" dirty="0">
                          <a:solidFill>
                            <a:srgbClr val="2D2D2D"/>
                          </a:solidFill>
                          <a:latin typeface="Arial"/>
                          <a:cs typeface="Arial"/>
                        </a:rPr>
                        <a:t>是的</a:t>
                      </a:r>
                      <a:endParaRPr sz="1200">
                        <a:latin typeface="Arial"/>
                        <a:cs typeface="Arial"/>
                      </a:endParaRPr>
                    </a:p>
                  </a:txBody>
                  <a:tcPr marL="0" marR="0" marT="23495" marB="0">
                    <a:lnT w="6350">
                      <a:solidFill>
                        <a:srgbClr val="85DFFF"/>
                      </a:solidFill>
                      <a:prstDash val="solid"/>
                    </a:lnT>
                    <a:lnB w="6350">
                      <a:solidFill>
                        <a:srgbClr val="85DFFF"/>
                      </a:solidFill>
                      <a:prstDash val="solid"/>
                    </a:lnB>
                    <a:solidFill>
                      <a:srgbClr val="EAEAEA"/>
                    </a:solidFill>
                  </a:tcPr>
                </a:tc>
                <a:extLst>
                  <a:ext uri="{0D108BD9-81ED-4DB2-BD59-A6C34878D82A}">
                    <a16:rowId xmlns:a16="http://schemas.microsoft.com/office/drawing/2014/main" val="10015"/>
                  </a:ext>
                </a:extLst>
              </a:tr>
              <a:tr h="237490">
                <a:tc>
                  <a:txBody>
                    <a:bodyPr/>
                    <a:lstStyle/>
                    <a:p>
                      <a:pPr marL="45720">
                        <a:lnSpc>
                          <a:spcPct val="100000"/>
                        </a:lnSpc>
                        <a:spcBef>
                          <a:spcPts val="185"/>
                        </a:spcBef>
                      </a:pPr>
                      <a:r>
                        <a:rPr sz="1200" b="1" spc="-5" dirty="0">
                          <a:solidFill>
                            <a:srgbClr val="2D2D2D"/>
                          </a:solidFill>
                          <a:latin typeface="Arial"/>
                          <a:cs typeface="Arial"/>
                        </a:rPr>
                        <a:t>ESB 模式</a:t>
                      </a:r>
                      <a:r>
                        <a:rPr sz="1200" b="1" spc="-15" dirty="0">
                          <a:solidFill>
                            <a:srgbClr val="2D2D2D"/>
                          </a:solidFill>
                          <a:latin typeface="Arial"/>
                          <a:cs typeface="Arial"/>
                        </a:rPr>
                        <a:t> </a:t>
                      </a:r>
                      <a:r>
                        <a:rPr sz="1200" spc="-5" dirty="0">
                          <a:solidFill>
                            <a:srgbClr val="2D2D2D"/>
                          </a:solidFill>
                          <a:latin typeface="Arial"/>
                          <a:cs typeface="Arial"/>
                        </a:rPr>
                        <a:t>(</a:t>
                      </a:r>
                      <a:r>
                        <a:rPr sz="1200" u="sng" spc="-5" dirty="0">
                          <a:solidFill>
                            <a:srgbClr val="588E1F"/>
                          </a:solidFill>
                          <a:uFill>
                            <a:solidFill>
                              <a:srgbClr val="588E1F"/>
                            </a:solidFill>
                          </a:uFill>
                          <a:latin typeface="Arial"/>
                          <a:cs typeface="Arial"/>
                          <a:hlinkClick r:id="rId17"/>
                        </a:rPr>
                        <a:t>http://bit.ly/1ZlSKeT</a:t>
                      </a:r>
                      <a:r>
                        <a:rPr sz="1200" spc="-5" dirty="0">
                          <a:solidFill>
                            <a:srgbClr val="2D2D2D"/>
                          </a:solidFill>
                          <a:latin typeface="Arial"/>
                          <a:cs typeface="Arial"/>
                        </a:rPr>
                        <a:t>)</a:t>
                      </a:r>
                      <a:endParaRPr sz="1200">
                        <a:latin typeface="Arial"/>
                        <a:cs typeface="Arial"/>
                      </a:endParaRPr>
                    </a:p>
                  </a:txBody>
                  <a:tcPr marL="0" marR="0" marT="23495" marB="0">
                    <a:lnT w="6350">
                      <a:solidFill>
                        <a:srgbClr val="85DFFF"/>
                      </a:solidFill>
                      <a:prstDash val="solid"/>
                    </a:lnT>
                    <a:lnB w="6350">
                      <a:solidFill>
                        <a:srgbClr val="0097CC"/>
                      </a:solidFill>
                      <a:prstDash val="solid"/>
                    </a:lnB>
                  </a:tcPr>
                </a:tc>
                <a:tc>
                  <a:txBody>
                    <a:bodyPr/>
                    <a:lstStyle/>
                    <a:p>
                      <a:pPr marL="359410">
                        <a:lnSpc>
                          <a:spcPct val="100000"/>
                        </a:lnSpc>
                        <a:spcBef>
                          <a:spcPts val="185"/>
                        </a:spcBef>
                      </a:pPr>
                      <a:r>
                        <a:rPr sz="1200" spc="-45" dirty="0">
                          <a:solidFill>
                            <a:srgbClr val="2D2D2D"/>
                          </a:solidFill>
                          <a:latin typeface="Arial"/>
                          <a:cs typeface="Arial"/>
                        </a:rPr>
                        <a:t>是的</a:t>
                      </a:r>
                      <a:endParaRPr sz="1200">
                        <a:latin typeface="Arial"/>
                        <a:cs typeface="Arial"/>
                      </a:endParaRPr>
                    </a:p>
                  </a:txBody>
                  <a:tcPr marL="0" marR="0" marT="23495" marB="0">
                    <a:lnT w="6350">
                      <a:solidFill>
                        <a:srgbClr val="85DFFF"/>
                      </a:solidFill>
                      <a:prstDash val="solid"/>
                    </a:lnT>
                    <a:lnB w="6350">
                      <a:solidFill>
                        <a:srgbClr val="0097CC"/>
                      </a:solidFill>
                      <a:prstDash val="solid"/>
                    </a:lnB>
                  </a:tcPr>
                </a:tc>
                <a:tc>
                  <a:txBody>
                    <a:bodyPr/>
                    <a:lstStyle/>
                    <a:p>
                      <a:pPr marL="864235">
                        <a:lnSpc>
                          <a:spcPct val="100000"/>
                        </a:lnSpc>
                        <a:spcBef>
                          <a:spcPts val="185"/>
                        </a:spcBef>
                      </a:pPr>
                      <a:r>
                        <a:rPr sz="1200" dirty="0">
                          <a:solidFill>
                            <a:srgbClr val="2D2D2D"/>
                          </a:solidFill>
                          <a:latin typeface="Arial"/>
                          <a:cs typeface="Arial"/>
                        </a:rPr>
                        <a:t>在</a:t>
                      </a:r>
                      <a:r>
                        <a:rPr sz="1200" spc="-5" dirty="0">
                          <a:solidFill>
                            <a:srgbClr val="2D2D2D"/>
                          </a:solidFill>
                          <a:latin typeface="Arial"/>
                          <a:cs typeface="Arial"/>
                        </a:rPr>
                        <a:t>有界上下文 (转储</a:t>
                      </a:r>
                      <a:r>
                        <a:rPr sz="1200" spc="-75" dirty="0">
                          <a:solidFill>
                            <a:srgbClr val="2D2D2D"/>
                          </a:solidFill>
                          <a:latin typeface="Arial"/>
                          <a:cs typeface="Arial"/>
                        </a:rPr>
                        <a:t> </a:t>
                      </a:r>
                      <a:r>
                        <a:rPr sz="1200" spc="-5" dirty="0">
                          <a:solidFill>
                            <a:srgbClr val="2D2D2D"/>
                          </a:solidFill>
                          <a:latin typeface="Arial"/>
                          <a:cs typeface="Arial"/>
                        </a:rPr>
                        <a:t>管</a:t>
                      </a:r>
                      <a:endParaRPr sz="1200">
                        <a:latin typeface="Arial"/>
                        <a:cs typeface="Arial"/>
                      </a:endParaRPr>
                    </a:p>
                  </a:txBody>
                  <a:tcPr marL="0" marR="0" marT="23495" marB="0">
                    <a:lnT w="6350">
                      <a:solidFill>
                        <a:srgbClr val="85DFFF"/>
                      </a:solidFill>
                      <a:prstDash val="solid"/>
                    </a:lnT>
                    <a:lnB w="6350">
                      <a:solidFill>
                        <a:srgbClr val="0097CC"/>
                      </a:solidFill>
                      <a:prstDash val="solid"/>
                    </a:lnB>
                  </a:tcPr>
                </a:tc>
                <a:extLst>
                  <a:ext uri="{0D108BD9-81ED-4DB2-BD59-A6C34878D82A}">
                    <a16:rowId xmlns:a16="http://schemas.microsoft.com/office/drawing/2014/main" val="10016"/>
                  </a:ext>
                </a:extLst>
              </a:tr>
            </a:tbl>
          </a:graphicData>
        </a:graphic>
      </p:graphicFrame>
    </p:spTree>
  </p:cSld>
  <p:clrMapOvr>
    <a:masterClrMapping/>
  </p:clrMapOvr>
</p:sld>
</file>

<file path=ppt/slides/slide88.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CDEEF935-E58A-482B-A9F4-1A3E85C5FA7C}"/>
              </a:ext>
            </a:extLst>
          </p:cNvPr>
          <p:cNvSpPr txBox="1">
            <a:spLocks noGrp="1"/>
          </p:cNvSpPr>
          <p:nvPr>
            <p:ph type="title"/>
          </p:nvPr>
        </p:nvSpPr>
        <p:spPr>
          <a:xfrm>
            <a:off x="-1588" y="166688"/>
            <a:ext cx="5675313" cy="688975"/>
          </a:xfrm>
        </p:spPr>
        <p:txBody>
          <a:bodyPr lIns="0" tIns="12700" rIns="0" bIns="0" rtlCol="0">
            <a:spAutoFit/>
          </a:bodyPr>
          <a:lstStyle/>
          <a:p>
            <a:pPr marL="12700">
              <a:spcBef>
                <a:spcPts val="100"/>
              </a:spcBef>
              <a:defRPr/>
            </a:pPr>
            <a:r>
              <a:rPr dirty="0">
                <a:solidFill>
                  <a:schemeClr val="bg1"/>
                </a:solidFill>
                <a:latin typeface="Arial"/>
                <a:cs typeface="Arial"/>
              </a:rPr>
              <a:t>界</a:t>
            </a:r>
            <a:r>
              <a:rPr spc="-60" dirty="0">
                <a:solidFill>
                  <a:schemeClr val="bg1"/>
                </a:solidFill>
                <a:latin typeface="Arial"/>
                <a:cs typeface="Arial"/>
              </a:rPr>
              <a:t> </a:t>
            </a:r>
            <a:r>
              <a:rPr dirty="0">
                <a:solidFill>
                  <a:schemeClr val="bg1"/>
                </a:solidFill>
                <a:latin typeface="Arial"/>
                <a:cs typeface="Arial"/>
              </a:rPr>
              <a:t>上下文</a:t>
            </a:r>
          </a:p>
        </p:txBody>
      </p:sp>
      <p:sp>
        <p:nvSpPr>
          <p:cNvPr id="137219" name="object 3">
            <a:extLst>
              <a:ext uri="{FF2B5EF4-FFF2-40B4-BE49-F238E27FC236}">
                <a16:creationId xmlns:a16="http://schemas.microsoft.com/office/drawing/2014/main" id="{BEAB3A91-86DA-438B-9E14-FCD3D24EC43F}"/>
              </a:ext>
            </a:extLst>
          </p:cNvPr>
          <p:cNvSpPr>
            <a:spLocks/>
          </p:cNvSpPr>
          <p:nvPr/>
        </p:nvSpPr>
        <p:spPr bwMode="auto">
          <a:xfrm>
            <a:off x="392113" y="1500188"/>
            <a:ext cx="11404600" cy="579437"/>
          </a:xfrm>
          <a:custGeom>
            <a:avLst/>
            <a:gdLst>
              <a:gd name="T0" fmla="*/ 11304995 w 11405235"/>
              <a:gd name="T1" fmla="*/ 0 h 579119"/>
              <a:gd name="T2" fmla="*/ 96456 w 11405235"/>
              <a:gd name="T3" fmla="*/ 0 h 579119"/>
              <a:gd name="T4" fmla="*/ 58910 w 11405235"/>
              <a:gd name="T5" fmla="*/ 7600 h 579119"/>
              <a:gd name="T6" fmla="*/ 28247 w 11405235"/>
              <a:gd name="T7" fmla="*/ 28337 h 579119"/>
              <a:gd name="T8" fmla="*/ 7581 w 11405235"/>
              <a:gd name="T9" fmla="*/ 59095 h 579119"/>
              <a:gd name="T10" fmla="*/ 0 w 11405235"/>
              <a:gd name="T11" fmla="*/ 96784 h 579119"/>
              <a:gd name="T12" fmla="*/ 0 w 11405235"/>
              <a:gd name="T13" fmla="*/ 483670 h 579119"/>
              <a:gd name="T14" fmla="*/ 7581 w 11405235"/>
              <a:gd name="T15" fmla="*/ 521359 h 579119"/>
              <a:gd name="T16" fmla="*/ 28247 w 11405235"/>
              <a:gd name="T17" fmla="*/ 552122 h 579119"/>
              <a:gd name="T18" fmla="*/ 58910 w 11405235"/>
              <a:gd name="T19" fmla="*/ 572855 h 579119"/>
              <a:gd name="T20" fmla="*/ 96456 w 11405235"/>
              <a:gd name="T21" fmla="*/ 580456 h 579119"/>
              <a:gd name="T22" fmla="*/ 11304995 w 11405235"/>
              <a:gd name="T23" fmla="*/ 580456 h 579119"/>
              <a:gd name="T24" fmla="*/ 11342513 w 11405235"/>
              <a:gd name="T25" fmla="*/ 572855 h 579119"/>
              <a:gd name="T26" fmla="*/ 11373193 w 11405235"/>
              <a:gd name="T27" fmla="*/ 552122 h 579119"/>
              <a:gd name="T28" fmla="*/ 11393893 w 11405235"/>
              <a:gd name="T29" fmla="*/ 521359 h 579119"/>
              <a:gd name="T30" fmla="*/ 11401488 w 11405235"/>
              <a:gd name="T31" fmla="*/ 483670 h 579119"/>
              <a:gd name="T32" fmla="*/ 11401488 w 11405235"/>
              <a:gd name="T33" fmla="*/ 96784 h 579119"/>
              <a:gd name="T34" fmla="*/ 11393893 w 11405235"/>
              <a:gd name="T35" fmla="*/ 59095 h 579119"/>
              <a:gd name="T36" fmla="*/ 11373193 w 11405235"/>
              <a:gd name="T37" fmla="*/ 28337 h 579119"/>
              <a:gd name="T38" fmla="*/ 11342513 w 11405235"/>
              <a:gd name="T39" fmla="*/ 7600 h 579119"/>
              <a:gd name="T40" fmla="*/ 11304995 w 11405235"/>
              <a:gd name="T41" fmla="*/ 0 h 57911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405235" h="579119">
                <a:moveTo>
                  <a:pt x="11308143" y="0"/>
                </a:moveTo>
                <a:lnTo>
                  <a:pt x="96481" y="0"/>
                </a:lnTo>
                <a:lnTo>
                  <a:pt x="58925" y="7580"/>
                </a:lnTo>
                <a:lnTo>
                  <a:pt x="28257" y="28257"/>
                </a:lnTo>
                <a:lnTo>
                  <a:pt x="7581" y="58935"/>
                </a:lnTo>
                <a:lnTo>
                  <a:pt x="0" y="96519"/>
                </a:lnTo>
                <a:lnTo>
                  <a:pt x="0" y="482345"/>
                </a:lnTo>
                <a:lnTo>
                  <a:pt x="7581" y="519930"/>
                </a:lnTo>
                <a:lnTo>
                  <a:pt x="28257" y="550608"/>
                </a:lnTo>
                <a:lnTo>
                  <a:pt x="58925" y="571285"/>
                </a:lnTo>
                <a:lnTo>
                  <a:pt x="96481" y="578865"/>
                </a:lnTo>
                <a:lnTo>
                  <a:pt x="11308143" y="578865"/>
                </a:lnTo>
                <a:lnTo>
                  <a:pt x="11345673" y="571285"/>
                </a:lnTo>
                <a:lnTo>
                  <a:pt x="11376358" y="550608"/>
                </a:lnTo>
                <a:lnTo>
                  <a:pt x="11397065" y="519930"/>
                </a:lnTo>
                <a:lnTo>
                  <a:pt x="11404663" y="482345"/>
                </a:lnTo>
                <a:lnTo>
                  <a:pt x="11404663" y="96519"/>
                </a:lnTo>
                <a:lnTo>
                  <a:pt x="11397065" y="58935"/>
                </a:lnTo>
                <a:lnTo>
                  <a:pt x="11376358" y="28257"/>
                </a:lnTo>
                <a:lnTo>
                  <a:pt x="11345673" y="7580"/>
                </a:lnTo>
                <a:lnTo>
                  <a:pt x="11308143" y="0"/>
                </a:lnTo>
                <a:close/>
              </a:path>
            </a:pathLst>
          </a:custGeom>
          <a:solidFill>
            <a:srgbClr val="EC771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7220" name="object 4">
            <a:extLst>
              <a:ext uri="{FF2B5EF4-FFF2-40B4-BE49-F238E27FC236}">
                <a16:creationId xmlns:a16="http://schemas.microsoft.com/office/drawing/2014/main" id="{6FDF0304-CBDC-4B0C-9ABA-60CD1AFDC9DE}"/>
              </a:ext>
            </a:extLst>
          </p:cNvPr>
          <p:cNvSpPr>
            <a:spLocks/>
          </p:cNvSpPr>
          <p:nvPr/>
        </p:nvSpPr>
        <p:spPr bwMode="auto">
          <a:xfrm>
            <a:off x="0" y="5765800"/>
            <a:ext cx="12188825" cy="584200"/>
          </a:xfrm>
          <a:custGeom>
            <a:avLst/>
            <a:gdLst>
              <a:gd name="T0" fmla="*/ 0 w 12188825"/>
              <a:gd name="T1" fmla="*/ 581603 h 584835"/>
              <a:gd name="T2" fmla="*/ 12188825 w 12188825"/>
              <a:gd name="T3" fmla="*/ 581603 h 584835"/>
              <a:gd name="T4" fmla="*/ 12188825 w 12188825"/>
              <a:gd name="T5" fmla="*/ 0 h 584835"/>
              <a:gd name="T6" fmla="*/ 0 w 12188825"/>
              <a:gd name="T7" fmla="*/ 0 h 584835"/>
              <a:gd name="T8" fmla="*/ 0 w 12188825"/>
              <a:gd name="T9" fmla="*/ 581603 h 5848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188825" h="584835">
                <a:moveTo>
                  <a:pt x="0" y="584771"/>
                </a:moveTo>
                <a:lnTo>
                  <a:pt x="12188825" y="584771"/>
                </a:lnTo>
                <a:lnTo>
                  <a:pt x="12188825" y="0"/>
                </a:lnTo>
                <a:lnTo>
                  <a:pt x="0" y="0"/>
                </a:lnTo>
                <a:lnTo>
                  <a:pt x="0" y="584771"/>
                </a:lnTo>
                <a:close/>
              </a:path>
            </a:pathLst>
          </a:custGeom>
          <a:solidFill>
            <a:srgbClr val="C2EE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7221" name="object 5">
            <a:extLst>
              <a:ext uri="{FF2B5EF4-FFF2-40B4-BE49-F238E27FC236}">
                <a16:creationId xmlns:a16="http://schemas.microsoft.com/office/drawing/2014/main" id="{2F092178-BB22-40AE-98CE-100E8B5986D0}"/>
              </a:ext>
            </a:extLst>
          </p:cNvPr>
          <p:cNvSpPr txBox="1">
            <a:spLocks noChangeArrowheads="1"/>
          </p:cNvSpPr>
          <p:nvPr/>
        </p:nvSpPr>
        <p:spPr bwMode="auto">
          <a:xfrm>
            <a:off x="190500" y="5797550"/>
            <a:ext cx="11809413"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065" rIns="0" bIns="0">
            <a:spAutoFit/>
          </a:bodyPr>
          <a:lstStyle>
            <a:lvl1pPr marL="3003550" indent="-29908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00"/>
              </a:spcBef>
            </a:pPr>
            <a:r>
              <a:rPr lang="zh-CN" altLang="zh-CN" sz="1600" b="1">
                <a:solidFill>
                  <a:srgbClr val="2D2D2D"/>
                </a:solidFill>
                <a:latin typeface="Arial" panose="020B0604020202020204" pitchFamily="34" charset="0"/>
                <a:cs typeface="Arial" panose="020B0604020202020204" pitchFamily="34" charset="0"/>
              </a:rPr>
              <a:t>"域驱动设计 (DDD) 将一个大型系统划分为有界的上下文, 每个都可以有一个统一的模型--实质上是构造多个规范模型的一种方法。</a:t>
            </a:r>
            <a:endParaRPr lang="zh-CN" altLang="zh-CN" sz="1600">
              <a:latin typeface="Arial" panose="020B0604020202020204" pitchFamily="34" charset="0"/>
              <a:cs typeface="Arial" panose="020B0604020202020204" pitchFamily="34" charset="0"/>
            </a:endParaRPr>
          </a:p>
        </p:txBody>
      </p:sp>
      <p:sp>
        <p:nvSpPr>
          <p:cNvPr id="137222" name="object 6">
            <a:extLst>
              <a:ext uri="{FF2B5EF4-FFF2-40B4-BE49-F238E27FC236}">
                <a16:creationId xmlns:a16="http://schemas.microsoft.com/office/drawing/2014/main" id="{CFC33D12-092A-4F67-AEFD-14061A12C0A2}"/>
              </a:ext>
            </a:extLst>
          </p:cNvPr>
          <p:cNvSpPr>
            <a:spLocks noChangeArrowheads="1"/>
          </p:cNvSpPr>
          <p:nvPr/>
        </p:nvSpPr>
        <p:spPr bwMode="auto">
          <a:xfrm>
            <a:off x="5589588" y="2600325"/>
            <a:ext cx="996950" cy="51435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37223" name="object 7">
            <a:extLst>
              <a:ext uri="{FF2B5EF4-FFF2-40B4-BE49-F238E27FC236}">
                <a16:creationId xmlns:a16="http://schemas.microsoft.com/office/drawing/2014/main" id="{020D86F1-E73B-4D52-AC5F-CBA476068CE5}"/>
              </a:ext>
            </a:extLst>
          </p:cNvPr>
          <p:cNvSpPr>
            <a:spLocks noChangeArrowheads="1"/>
          </p:cNvSpPr>
          <p:nvPr/>
        </p:nvSpPr>
        <p:spPr bwMode="auto">
          <a:xfrm>
            <a:off x="5548313" y="2665413"/>
            <a:ext cx="1120775" cy="427037"/>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37224" name="object 8">
            <a:extLst>
              <a:ext uri="{FF2B5EF4-FFF2-40B4-BE49-F238E27FC236}">
                <a16:creationId xmlns:a16="http://schemas.microsoft.com/office/drawing/2014/main" id="{A7E54428-CD57-41FD-B6AA-FEF1F1934163}"/>
              </a:ext>
            </a:extLst>
          </p:cNvPr>
          <p:cNvSpPr>
            <a:spLocks/>
          </p:cNvSpPr>
          <p:nvPr/>
        </p:nvSpPr>
        <p:spPr bwMode="auto">
          <a:xfrm>
            <a:off x="5616575" y="2625725"/>
            <a:ext cx="890588" cy="409575"/>
          </a:xfrm>
          <a:custGeom>
            <a:avLst/>
            <a:gdLst>
              <a:gd name="T0" fmla="*/ 818575 w 891540"/>
              <a:gd name="T1" fmla="*/ 0 h 408939"/>
              <a:gd name="T2" fmla="*/ 67709 w 891540"/>
              <a:gd name="T3" fmla="*/ 0 h 408939"/>
              <a:gd name="T4" fmla="*/ 41356 w 891540"/>
              <a:gd name="T5" fmla="*/ 5389 h 408939"/>
              <a:gd name="T6" fmla="*/ 19833 w 891540"/>
              <a:gd name="T7" fmla="*/ 20093 h 408939"/>
              <a:gd name="T8" fmla="*/ 5319 w 891540"/>
              <a:gd name="T9" fmla="*/ 41901 h 408939"/>
              <a:gd name="T10" fmla="*/ 0 w 891540"/>
              <a:gd name="T11" fmla="*/ 68603 h 408939"/>
              <a:gd name="T12" fmla="*/ 0 w 891540"/>
              <a:gd name="T13" fmla="*/ 343143 h 408939"/>
              <a:gd name="T14" fmla="*/ 5319 w 891540"/>
              <a:gd name="T15" fmla="*/ 369845 h 408939"/>
              <a:gd name="T16" fmla="*/ 19833 w 891540"/>
              <a:gd name="T17" fmla="*/ 391650 h 408939"/>
              <a:gd name="T18" fmla="*/ 41356 w 891540"/>
              <a:gd name="T19" fmla="*/ 406354 h 408939"/>
              <a:gd name="T20" fmla="*/ 67709 w 891540"/>
              <a:gd name="T21" fmla="*/ 411744 h 408939"/>
              <a:gd name="T22" fmla="*/ 818575 w 891540"/>
              <a:gd name="T23" fmla="*/ 411744 h 408939"/>
              <a:gd name="T24" fmla="*/ 845003 w 891540"/>
              <a:gd name="T25" fmla="*/ 406354 h 408939"/>
              <a:gd name="T26" fmla="*/ 866564 w 891540"/>
              <a:gd name="T27" fmla="*/ 391650 h 408939"/>
              <a:gd name="T28" fmla="*/ 881087 w 891540"/>
              <a:gd name="T29" fmla="*/ 369845 h 408939"/>
              <a:gd name="T30" fmla="*/ 886409 w 891540"/>
              <a:gd name="T31" fmla="*/ 343143 h 408939"/>
              <a:gd name="T32" fmla="*/ 886409 w 891540"/>
              <a:gd name="T33" fmla="*/ 68603 h 408939"/>
              <a:gd name="T34" fmla="*/ 881087 w 891540"/>
              <a:gd name="T35" fmla="*/ 41901 h 408939"/>
              <a:gd name="T36" fmla="*/ 866564 w 891540"/>
              <a:gd name="T37" fmla="*/ 20093 h 408939"/>
              <a:gd name="T38" fmla="*/ 845003 w 891540"/>
              <a:gd name="T39" fmla="*/ 5389 h 408939"/>
              <a:gd name="T40" fmla="*/ 818575 w 891540"/>
              <a:gd name="T41" fmla="*/ 0 h 4089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91540" h="408939">
                <a:moveTo>
                  <a:pt x="822960" y="0"/>
                </a:moveTo>
                <a:lnTo>
                  <a:pt x="68072" y="0"/>
                </a:lnTo>
                <a:lnTo>
                  <a:pt x="41576" y="5349"/>
                </a:lnTo>
                <a:lnTo>
                  <a:pt x="19938" y="19938"/>
                </a:lnTo>
                <a:lnTo>
                  <a:pt x="5349" y="41576"/>
                </a:lnTo>
                <a:lnTo>
                  <a:pt x="0" y="68072"/>
                </a:lnTo>
                <a:lnTo>
                  <a:pt x="0" y="340487"/>
                </a:lnTo>
                <a:lnTo>
                  <a:pt x="5349" y="366982"/>
                </a:lnTo>
                <a:lnTo>
                  <a:pt x="19938" y="388620"/>
                </a:lnTo>
                <a:lnTo>
                  <a:pt x="41576" y="403209"/>
                </a:lnTo>
                <a:lnTo>
                  <a:pt x="68072" y="408559"/>
                </a:lnTo>
                <a:lnTo>
                  <a:pt x="822960" y="408559"/>
                </a:lnTo>
                <a:lnTo>
                  <a:pt x="849528" y="403209"/>
                </a:lnTo>
                <a:lnTo>
                  <a:pt x="871204" y="388620"/>
                </a:lnTo>
                <a:lnTo>
                  <a:pt x="885807" y="366982"/>
                </a:lnTo>
                <a:lnTo>
                  <a:pt x="891159" y="340487"/>
                </a:lnTo>
                <a:lnTo>
                  <a:pt x="891159" y="68072"/>
                </a:lnTo>
                <a:lnTo>
                  <a:pt x="885807" y="41576"/>
                </a:lnTo>
                <a:lnTo>
                  <a:pt x="871204" y="19938"/>
                </a:lnTo>
                <a:lnTo>
                  <a:pt x="849528" y="5349"/>
                </a:lnTo>
                <a:lnTo>
                  <a:pt x="822960" y="0"/>
                </a:lnTo>
                <a:close/>
              </a:path>
            </a:pathLst>
          </a:custGeom>
          <a:solidFill>
            <a:srgbClr val="FAE3D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7225" name="object 9">
            <a:extLst>
              <a:ext uri="{FF2B5EF4-FFF2-40B4-BE49-F238E27FC236}">
                <a16:creationId xmlns:a16="http://schemas.microsoft.com/office/drawing/2014/main" id="{6558C6B1-EB04-47ED-87DE-78CD752C455B}"/>
              </a:ext>
            </a:extLst>
          </p:cNvPr>
          <p:cNvSpPr>
            <a:spLocks noChangeArrowheads="1"/>
          </p:cNvSpPr>
          <p:nvPr/>
        </p:nvSpPr>
        <p:spPr bwMode="auto">
          <a:xfrm>
            <a:off x="5453063" y="3317875"/>
            <a:ext cx="942975" cy="51435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37226" name="object 10">
            <a:extLst>
              <a:ext uri="{FF2B5EF4-FFF2-40B4-BE49-F238E27FC236}">
                <a16:creationId xmlns:a16="http://schemas.microsoft.com/office/drawing/2014/main" id="{48502304-C5C5-44EF-8585-42130A2D46AE}"/>
              </a:ext>
            </a:extLst>
          </p:cNvPr>
          <p:cNvSpPr>
            <a:spLocks noChangeArrowheads="1"/>
          </p:cNvSpPr>
          <p:nvPr/>
        </p:nvSpPr>
        <p:spPr bwMode="auto">
          <a:xfrm>
            <a:off x="5507038" y="3382963"/>
            <a:ext cx="874712" cy="427037"/>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37227" name="object 11">
            <a:extLst>
              <a:ext uri="{FF2B5EF4-FFF2-40B4-BE49-F238E27FC236}">
                <a16:creationId xmlns:a16="http://schemas.microsoft.com/office/drawing/2014/main" id="{A89BFD95-9F96-4265-8FD1-220444A56F6A}"/>
              </a:ext>
            </a:extLst>
          </p:cNvPr>
          <p:cNvSpPr>
            <a:spLocks/>
          </p:cNvSpPr>
          <p:nvPr/>
        </p:nvSpPr>
        <p:spPr bwMode="auto">
          <a:xfrm>
            <a:off x="5480050" y="3343275"/>
            <a:ext cx="836613" cy="409575"/>
          </a:xfrm>
          <a:custGeom>
            <a:avLst/>
            <a:gdLst>
              <a:gd name="T0" fmla="*/ 767280 w 836929"/>
              <a:gd name="T1" fmla="*/ 0 h 408939"/>
              <a:gd name="T2" fmla="*/ 67941 w 836929"/>
              <a:gd name="T3" fmla="*/ 0 h 408939"/>
              <a:gd name="T4" fmla="*/ 41496 w 836929"/>
              <a:gd name="T5" fmla="*/ 5389 h 408939"/>
              <a:gd name="T6" fmla="*/ 19898 w 836929"/>
              <a:gd name="T7" fmla="*/ 20093 h 408939"/>
              <a:gd name="T8" fmla="*/ 5339 w 836929"/>
              <a:gd name="T9" fmla="*/ 41901 h 408939"/>
              <a:gd name="T10" fmla="*/ 0 w 836929"/>
              <a:gd name="T11" fmla="*/ 68603 h 408939"/>
              <a:gd name="T12" fmla="*/ 0 w 836929"/>
              <a:gd name="T13" fmla="*/ 343143 h 408939"/>
              <a:gd name="T14" fmla="*/ 5339 w 836929"/>
              <a:gd name="T15" fmla="*/ 369845 h 408939"/>
              <a:gd name="T16" fmla="*/ 19898 w 836929"/>
              <a:gd name="T17" fmla="*/ 391649 h 408939"/>
              <a:gd name="T18" fmla="*/ 41496 w 836929"/>
              <a:gd name="T19" fmla="*/ 406354 h 408939"/>
              <a:gd name="T20" fmla="*/ 67941 w 836929"/>
              <a:gd name="T21" fmla="*/ 411743 h 408939"/>
              <a:gd name="T22" fmla="*/ 767280 w 836929"/>
              <a:gd name="T23" fmla="*/ 411743 h 408939"/>
              <a:gd name="T24" fmla="*/ 793799 w 836929"/>
              <a:gd name="T25" fmla="*/ 406354 h 408939"/>
              <a:gd name="T26" fmla="*/ 815435 w 836929"/>
              <a:gd name="T27" fmla="*/ 391649 h 408939"/>
              <a:gd name="T28" fmla="*/ 830008 w 836929"/>
              <a:gd name="T29" fmla="*/ 369845 h 408939"/>
              <a:gd name="T30" fmla="*/ 835349 w 836929"/>
              <a:gd name="T31" fmla="*/ 343143 h 408939"/>
              <a:gd name="T32" fmla="*/ 835349 w 836929"/>
              <a:gd name="T33" fmla="*/ 68603 h 408939"/>
              <a:gd name="T34" fmla="*/ 830008 w 836929"/>
              <a:gd name="T35" fmla="*/ 41901 h 408939"/>
              <a:gd name="T36" fmla="*/ 815435 w 836929"/>
              <a:gd name="T37" fmla="*/ 20093 h 408939"/>
              <a:gd name="T38" fmla="*/ 793799 w 836929"/>
              <a:gd name="T39" fmla="*/ 5389 h 408939"/>
              <a:gd name="T40" fmla="*/ 767280 w 836929"/>
              <a:gd name="T41" fmla="*/ 0 h 4089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36929" h="408939">
                <a:moveTo>
                  <a:pt x="768730" y="0"/>
                </a:moveTo>
                <a:lnTo>
                  <a:pt x="68071" y="0"/>
                </a:lnTo>
                <a:lnTo>
                  <a:pt x="41576" y="5349"/>
                </a:lnTo>
                <a:lnTo>
                  <a:pt x="19938" y="19938"/>
                </a:lnTo>
                <a:lnTo>
                  <a:pt x="5349" y="41576"/>
                </a:lnTo>
                <a:lnTo>
                  <a:pt x="0" y="68072"/>
                </a:lnTo>
                <a:lnTo>
                  <a:pt x="0" y="340487"/>
                </a:lnTo>
                <a:lnTo>
                  <a:pt x="5349" y="366982"/>
                </a:lnTo>
                <a:lnTo>
                  <a:pt x="19938" y="388619"/>
                </a:lnTo>
                <a:lnTo>
                  <a:pt x="41576" y="403209"/>
                </a:lnTo>
                <a:lnTo>
                  <a:pt x="68071" y="408558"/>
                </a:lnTo>
                <a:lnTo>
                  <a:pt x="768730" y="408558"/>
                </a:lnTo>
                <a:lnTo>
                  <a:pt x="795299" y="403209"/>
                </a:lnTo>
                <a:lnTo>
                  <a:pt x="816975" y="388619"/>
                </a:lnTo>
                <a:lnTo>
                  <a:pt x="831578" y="366982"/>
                </a:lnTo>
                <a:lnTo>
                  <a:pt x="836929" y="340487"/>
                </a:lnTo>
                <a:lnTo>
                  <a:pt x="836929" y="68072"/>
                </a:lnTo>
                <a:lnTo>
                  <a:pt x="831578" y="41576"/>
                </a:lnTo>
                <a:lnTo>
                  <a:pt x="816975" y="19938"/>
                </a:lnTo>
                <a:lnTo>
                  <a:pt x="795299" y="5349"/>
                </a:lnTo>
                <a:lnTo>
                  <a:pt x="768730" y="0"/>
                </a:lnTo>
                <a:close/>
              </a:path>
            </a:pathLst>
          </a:custGeom>
          <a:solidFill>
            <a:srgbClr val="FAE3D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 name="object 12">
            <a:extLst>
              <a:ext uri="{FF2B5EF4-FFF2-40B4-BE49-F238E27FC236}">
                <a16:creationId xmlns:a16="http://schemas.microsoft.com/office/drawing/2014/main" id="{BCE634F5-D8F1-4354-B769-527AB27C9D62}"/>
              </a:ext>
            </a:extLst>
          </p:cNvPr>
          <p:cNvSpPr txBox="1"/>
          <p:nvPr/>
        </p:nvSpPr>
        <p:spPr>
          <a:xfrm>
            <a:off x="5613400" y="3440113"/>
            <a:ext cx="569913" cy="207962"/>
          </a:xfrm>
          <a:prstGeom prst="rect">
            <a:avLst/>
          </a:prstGeom>
        </p:spPr>
        <p:txBody>
          <a:bodyPr lIns="0" tIns="12700" rIns="0" bIns="0">
            <a:spAutoFit/>
          </a:bodyPr>
          <a:lstStyle/>
          <a:p>
            <a:pPr marL="12700">
              <a:spcBef>
                <a:spcPts val="100"/>
              </a:spcBef>
              <a:defRPr/>
            </a:pPr>
            <a:r>
              <a:rPr sz="1200" spc="-5" dirty="0">
                <a:solidFill>
                  <a:srgbClr val="2D2D2D"/>
                </a:solidFill>
                <a:latin typeface="Arial"/>
                <a:cs typeface="Arial"/>
              </a:rPr>
              <a:t>管道</a:t>
            </a:r>
            <a:endParaRPr sz="1200">
              <a:latin typeface="Arial"/>
              <a:cs typeface="Arial"/>
            </a:endParaRPr>
          </a:p>
        </p:txBody>
      </p:sp>
      <p:sp>
        <p:nvSpPr>
          <p:cNvPr id="137229" name="object 13">
            <a:extLst>
              <a:ext uri="{FF2B5EF4-FFF2-40B4-BE49-F238E27FC236}">
                <a16:creationId xmlns:a16="http://schemas.microsoft.com/office/drawing/2014/main" id="{DFE5D77D-A653-448F-99F4-FDEFD894438B}"/>
              </a:ext>
            </a:extLst>
          </p:cNvPr>
          <p:cNvSpPr>
            <a:spLocks noChangeArrowheads="1"/>
          </p:cNvSpPr>
          <p:nvPr/>
        </p:nvSpPr>
        <p:spPr bwMode="auto">
          <a:xfrm>
            <a:off x="6488113" y="3492500"/>
            <a:ext cx="944562" cy="515938"/>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37230" name="object 14">
            <a:extLst>
              <a:ext uri="{FF2B5EF4-FFF2-40B4-BE49-F238E27FC236}">
                <a16:creationId xmlns:a16="http://schemas.microsoft.com/office/drawing/2014/main" id="{7B839F86-82A8-4564-A6D1-B5681BA5F400}"/>
              </a:ext>
            </a:extLst>
          </p:cNvPr>
          <p:cNvSpPr>
            <a:spLocks noChangeArrowheads="1"/>
          </p:cNvSpPr>
          <p:nvPr/>
        </p:nvSpPr>
        <p:spPr bwMode="auto">
          <a:xfrm>
            <a:off x="6540500" y="3559175"/>
            <a:ext cx="882650" cy="425450"/>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37231" name="object 15">
            <a:extLst>
              <a:ext uri="{FF2B5EF4-FFF2-40B4-BE49-F238E27FC236}">
                <a16:creationId xmlns:a16="http://schemas.microsoft.com/office/drawing/2014/main" id="{3D4A47B2-79B0-42F2-A268-B598A1CFCE23}"/>
              </a:ext>
            </a:extLst>
          </p:cNvPr>
          <p:cNvSpPr>
            <a:spLocks/>
          </p:cNvSpPr>
          <p:nvPr/>
        </p:nvSpPr>
        <p:spPr bwMode="auto">
          <a:xfrm>
            <a:off x="6515100" y="3519488"/>
            <a:ext cx="836613" cy="409575"/>
          </a:xfrm>
          <a:custGeom>
            <a:avLst/>
            <a:gdLst>
              <a:gd name="T0" fmla="*/ 767280 w 836929"/>
              <a:gd name="T1" fmla="*/ 0 h 408939"/>
              <a:gd name="T2" fmla="*/ 67942 w 836929"/>
              <a:gd name="T3" fmla="*/ 0 h 408939"/>
              <a:gd name="T4" fmla="*/ 41496 w 836929"/>
              <a:gd name="T5" fmla="*/ 5389 h 408939"/>
              <a:gd name="T6" fmla="*/ 19898 w 836929"/>
              <a:gd name="T7" fmla="*/ 20093 h 408939"/>
              <a:gd name="T8" fmla="*/ 5339 w 836929"/>
              <a:gd name="T9" fmla="*/ 41901 h 408939"/>
              <a:gd name="T10" fmla="*/ 0 w 836929"/>
              <a:gd name="T11" fmla="*/ 68603 h 408939"/>
              <a:gd name="T12" fmla="*/ 0 w 836929"/>
              <a:gd name="T13" fmla="*/ 343143 h 408939"/>
              <a:gd name="T14" fmla="*/ 5339 w 836929"/>
              <a:gd name="T15" fmla="*/ 369865 h 408939"/>
              <a:gd name="T16" fmla="*/ 19898 w 836929"/>
              <a:gd name="T17" fmla="*/ 391713 h 408939"/>
              <a:gd name="T18" fmla="*/ 41496 w 836929"/>
              <a:gd name="T19" fmla="*/ 406461 h 408939"/>
              <a:gd name="T20" fmla="*/ 67942 w 836929"/>
              <a:gd name="T21" fmla="*/ 411876 h 408939"/>
              <a:gd name="T22" fmla="*/ 767280 w 836929"/>
              <a:gd name="T23" fmla="*/ 411876 h 408939"/>
              <a:gd name="T24" fmla="*/ 793799 w 836929"/>
              <a:gd name="T25" fmla="*/ 406461 h 408939"/>
              <a:gd name="T26" fmla="*/ 815435 w 836929"/>
              <a:gd name="T27" fmla="*/ 391713 h 408939"/>
              <a:gd name="T28" fmla="*/ 830008 w 836929"/>
              <a:gd name="T29" fmla="*/ 369865 h 408939"/>
              <a:gd name="T30" fmla="*/ 835349 w 836929"/>
              <a:gd name="T31" fmla="*/ 343143 h 408939"/>
              <a:gd name="T32" fmla="*/ 835349 w 836929"/>
              <a:gd name="T33" fmla="*/ 68603 h 408939"/>
              <a:gd name="T34" fmla="*/ 830008 w 836929"/>
              <a:gd name="T35" fmla="*/ 41901 h 408939"/>
              <a:gd name="T36" fmla="*/ 815435 w 836929"/>
              <a:gd name="T37" fmla="*/ 20093 h 408939"/>
              <a:gd name="T38" fmla="*/ 793799 w 836929"/>
              <a:gd name="T39" fmla="*/ 5389 h 408939"/>
              <a:gd name="T40" fmla="*/ 767280 w 836929"/>
              <a:gd name="T41" fmla="*/ 0 h 4089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36929" h="408939">
                <a:moveTo>
                  <a:pt x="768730" y="0"/>
                </a:moveTo>
                <a:lnTo>
                  <a:pt x="68072" y="0"/>
                </a:lnTo>
                <a:lnTo>
                  <a:pt x="41576" y="5349"/>
                </a:lnTo>
                <a:lnTo>
                  <a:pt x="19938" y="19938"/>
                </a:lnTo>
                <a:lnTo>
                  <a:pt x="5349" y="41576"/>
                </a:lnTo>
                <a:lnTo>
                  <a:pt x="0" y="68072"/>
                </a:lnTo>
                <a:lnTo>
                  <a:pt x="0" y="340487"/>
                </a:lnTo>
                <a:lnTo>
                  <a:pt x="5349" y="367002"/>
                </a:lnTo>
                <a:lnTo>
                  <a:pt x="19938" y="388683"/>
                </a:lnTo>
                <a:lnTo>
                  <a:pt x="41576" y="403316"/>
                </a:lnTo>
                <a:lnTo>
                  <a:pt x="68072" y="408686"/>
                </a:lnTo>
                <a:lnTo>
                  <a:pt x="768730" y="408686"/>
                </a:lnTo>
                <a:lnTo>
                  <a:pt x="795299" y="403316"/>
                </a:lnTo>
                <a:lnTo>
                  <a:pt x="816975" y="388683"/>
                </a:lnTo>
                <a:lnTo>
                  <a:pt x="831578" y="367002"/>
                </a:lnTo>
                <a:lnTo>
                  <a:pt x="836929" y="340487"/>
                </a:lnTo>
                <a:lnTo>
                  <a:pt x="836929" y="68072"/>
                </a:lnTo>
                <a:lnTo>
                  <a:pt x="831578" y="41576"/>
                </a:lnTo>
                <a:lnTo>
                  <a:pt x="816975" y="19938"/>
                </a:lnTo>
                <a:lnTo>
                  <a:pt x="795299" y="5349"/>
                </a:lnTo>
                <a:lnTo>
                  <a:pt x="768730" y="0"/>
                </a:lnTo>
                <a:close/>
              </a:path>
            </a:pathLst>
          </a:custGeom>
          <a:solidFill>
            <a:srgbClr val="FAE3D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6" name="object 16">
            <a:extLst>
              <a:ext uri="{FF2B5EF4-FFF2-40B4-BE49-F238E27FC236}">
                <a16:creationId xmlns:a16="http://schemas.microsoft.com/office/drawing/2014/main" id="{C942A792-CADF-4C68-B3D7-0D32C07ACD6D}"/>
              </a:ext>
            </a:extLst>
          </p:cNvPr>
          <p:cNvSpPr txBox="1"/>
          <p:nvPr/>
        </p:nvSpPr>
        <p:spPr>
          <a:xfrm>
            <a:off x="6646863" y="3616325"/>
            <a:ext cx="577850" cy="207963"/>
          </a:xfrm>
          <a:prstGeom prst="rect">
            <a:avLst/>
          </a:prstGeom>
        </p:spPr>
        <p:txBody>
          <a:bodyPr lIns="0" tIns="12700" rIns="0" bIns="0">
            <a:spAutoFit/>
          </a:bodyPr>
          <a:lstStyle/>
          <a:p>
            <a:pPr marL="12700">
              <a:spcBef>
                <a:spcPts val="100"/>
              </a:spcBef>
              <a:defRPr/>
            </a:pPr>
            <a:r>
              <a:rPr sz="1200" spc="-20" dirty="0">
                <a:solidFill>
                  <a:srgbClr val="2D2D2D"/>
                </a:solidFill>
                <a:latin typeface="Arial"/>
                <a:cs typeface="Arial"/>
              </a:rPr>
              <a:t>领土</a:t>
            </a:r>
            <a:endParaRPr sz="1200">
              <a:latin typeface="Arial"/>
              <a:cs typeface="Arial"/>
            </a:endParaRPr>
          </a:p>
        </p:txBody>
      </p:sp>
      <p:sp>
        <p:nvSpPr>
          <p:cNvPr id="137233" name="object 17">
            <a:extLst>
              <a:ext uri="{FF2B5EF4-FFF2-40B4-BE49-F238E27FC236}">
                <a16:creationId xmlns:a16="http://schemas.microsoft.com/office/drawing/2014/main" id="{58A61FF6-2D1D-4B91-93DE-E6C179366C11}"/>
              </a:ext>
            </a:extLst>
          </p:cNvPr>
          <p:cNvSpPr>
            <a:spLocks noChangeArrowheads="1"/>
          </p:cNvSpPr>
          <p:nvPr/>
        </p:nvSpPr>
        <p:spPr bwMode="auto">
          <a:xfrm>
            <a:off x="7440613" y="3046413"/>
            <a:ext cx="944562" cy="515937"/>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37234" name="object 18">
            <a:extLst>
              <a:ext uri="{FF2B5EF4-FFF2-40B4-BE49-F238E27FC236}">
                <a16:creationId xmlns:a16="http://schemas.microsoft.com/office/drawing/2014/main" id="{43970579-3426-4212-854D-615A59EDFB82}"/>
              </a:ext>
            </a:extLst>
          </p:cNvPr>
          <p:cNvSpPr>
            <a:spLocks noChangeArrowheads="1"/>
          </p:cNvSpPr>
          <p:nvPr/>
        </p:nvSpPr>
        <p:spPr bwMode="auto">
          <a:xfrm>
            <a:off x="7437438" y="3111500"/>
            <a:ext cx="995362" cy="427038"/>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37235" name="object 19">
            <a:extLst>
              <a:ext uri="{FF2B5EF4-FFF2-40B4-BE49-F238E27FC236}">
                <a16:creationId xmlns:a16="http://schemas.microsoft.com/office/drawing/2014/main" id="{3027EF42-3C83-4A5D-89C8-39D55B509467}"/>
              </a:ext>
            </a:extLst>
          </p:cNvPr>
          <p:cNvSpPr>
            <a:spLocks/>
          </p:cNvSpPr>
          <p:nvPr/>
        </p:nvSpPr>
        <p:spPr bwMode="auto">
          <a:xfrm>
            <a:off x="7467600" y="3073400"/>
            <a:ext cx="836613" cy="407988"/>
          </a:xfrm>
          <a:custGeom>
            <a:avLst/>
            <a:gdLst>
              <a:gd name="T0" fmla="*/ 767280 w 836929"/>
              <a:gd name="T1" fmla="*/ 0 h 408939"/>
              <a:gd name="T2" fmla="*/ 67942 w 836929"/>
              <a:gd name="T3" fmla="*/ 0 h 408939"/>
              <a:gd name="T4" fmla="*/ 41496 w 836929"/>
              <a:gd name="T5" fmla="*/ 5291 h 408939"/>
              <a:gd name="T6" fmla="*/ 19898 w 836929"/>
              <a:gd name="T7" fmla="*/ 19724 h 408939"/>
              <a:gd name="T8" fmla="*/ 5339 w 836929"/>
              <a:gd name="T9" fmla="*/ 41148 h 408939"/>
              <a:gd name="T10" fmla="*/ 0 w 836929"/>
              <a:gd name="T11" fmla="*/ 67409 h 408939"/>
              <a:gd name="T12" fmla="*/ 0 w 836929"/>
              <a:gd name="T13" fmla="*/ 336671 h 408939"/>
              <a:gd name="T14" fmla="*/ 5339 w 836929"/>
              <a:gd name="T15" fmla="*/ 362859 h 408939"/>
              <a:gd name="T16" fmla="*/ 19899 w 836929"/>
              <a:gd name="T17" fmla="*/ 384247 h 408939"/>
              <a:gd name="T18" fmla="*/ 41496 w 836929"/>
              <a:gd name="T19" fmla="*/ 398668 h 408939"/>
              <a:gd name="T20" fmla="*/ 67942 w 836929"/>
              <a:gd name="T21" fmla="*/ 403955 h 408939"/>
              <a:gd name="T22" fmla="*/ 767280 w 836929"/>
              <a:gd name="T23" fmla="*/ 403955 h 408939"/>
              <a:gd name="T24" fmla="*/ 793799 w 836929"/>
              <a:gd name="T25" fmla="*/ 398668 h 408939"/>
              <a:gd name="T26" fmla="*/ 815435 w 836929"/>
              <a:gd name="T27" fmla="*/ 384247 h 408939"/>
              <a:gd name="T28" fmla="*/ 830008 w 836929"/>
              <a:gd name="T29" fmla="*/ 362859 h 408939"/>
              <a:gd name="T30" fmla="*/ 835349 w 836929"/>
              <a:gd name="T31" fmla="*/ 336671 h 408939"/>
              <a:gd name="T32" fmla="*/ 835349 w 836929"/>
              <a:gd name="T33" fmla="*/ 67409 h 408939"/>
              <a:gd name="T34" fmla="*/ 830008 w 836929"/>
              <a:gd name="T35" fmla="*/ 41148 h 408939"/>
              <a:gd name="T36" fmla="*/ 815435 w 836929"/>
              <a:gd name="T37" fmla="*/ 19724 h 408939"/>
              <a:gd name="T38" fmla="*/ 793799 w 836929"/>
              <a:gd name="T39" fmla="*/ 5291 h 408939"/>
              <a:gd name="T40" fmla="*/ 767280 w 836929"/>
              <a:gd name="T41" fmla="*/ 0 h 4089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36929" h="408939">
                <a:moveTo>
                  <a:pt x="768730" y="0"/>
                </a:moveTo>
                <a:lnTo>
                  <a:pt x="68072" y="0"/>
                </a:lnTo>
                <a:lnTo>
                  <a:pt x="41576" y="5351"/>
                </a:lnTo>
                <a:lnTo>
                  <a:pt x="19938" y="19954"/>
                </a:lnTo>
                <a:lnTo>
                  <a:pt x="5349" y="41630"/>
                </a:lnTo>
                <a:lnTo>
                  <a:pt x="0" y="68198"/>
                </a:lnTo>
                <a:lnTo>
                  <a:pt x="0" y="340613"/>
                </a:lnTo>
                <a:lnTo>
                  <a:pt x="5349" y="367109"/>
                </a:lnTo>
                <a:lnTo>
                  <a:pt x="19939" y="388747"/>
                </a:lnTo>
                <a:lnTo>
                  <a:pt x="41576" y="403336"/>
                </a:lnTo>
                <a:lnTo>
                  <a:pt x="68072" y="408685"/>
                </a:lnTo>
                <a:lnTo>
                  <a:pt x="768730" y="408685"/>
                </a:lnTo>
                <a:lnTo>
                  <a:pt x="795299" y="403336"/>
                </a:lnTo>
                <a:lnTo>
                  <a:pt x="816975" y="388747"/>
                </a:lnTo>
                <a:lnTo>
                  <a:pt x="831578" y="367109"/>
                </a:lnTo>
                <a:lnTo>
                  <a:pt x="836929" y="340613"/>
                </a:lnTo>
                <a:lnTo>
                  <a:pt x="836929" y="68198"/>
                </a:lnTo>
                <a:lnTo>
                  <a:pt x="831578" y="41630"/>
                </a:lnTo>
                <a:lnTo>
                  <a:pt x="816975" y="19954"/>
                </a:lnTo>
                <a:lnTo>
                  <a:pt x="795299" y="5351"/>
                </a:lnTo>
                <a:lnTo>
                  <a:pt x="768730" y="0"/>
                </a:lnTo>
                <a:close/>
              </a:path>
            </a:pathLst>
          </a:custGeom>
          <a:solidFill>
            <a:srgbClr val="FAE3D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7236" name="object 20">
            <a:extLst>
              <a:ext uri="{FF2B5EF4-FFF2-40B4-BE49-F238E27FC236}">
                <a16:creationId xmlns:a16="http://schemas.microsoft.com/office/drawing/2014/main" id="{8070A0C4-A189-419E-92E5-D166EECAFE17}"/>
              </a:ext>
            </a:extLst>
          </p:cNvPr>
          <p:cNvSpPr>
            <a:spLocks noChangeArrowheads="1"/>
          </p:cNvSpPr>
          <p:nvPr/>
        </p:nvSpPr>
        <p:spPr bwMode="auto">
          <a:xfrm>
            <a:off x="7440613" y="3940175"/>
            <a:ext cx="944562" cy="514350"/>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37237" name="object 21">
            <a:extLst>
              <a:ext uri="{FF2B5EF4-FFF2-40B4-BE49-F238E27FC236}">
                <a16:creationId xmlns:a16="http://schemas.microsoft.com/office/drawing/2014/main" id="{4FF61D98-C0F1-4C67-86DC-822B42DB3F04}"/>
              </a:ext>
            </a:extLst>
          </p:cNvPr>
          <p:cNvSpPr>
            <a:spLocks noChangeArrowheads="1"/>
          </p:cNvSpPr>
          <p:nvPr/>
        </p:nvSpPr>
        <p:spPr bwMode="auto">
          <a:xfrm>
            <a:off x="7504113" y="4005263"/>
            <a:ext cx="858837" cy="427037"/>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37238" name="object 22">
            <a:extLst>
              <a:ext uri="{FF2B5EF4-FFF2-40B4-BE49-F238E27FC236}">
                <a16:creationId xmlns:a16="http://schemas.microsoft.com/office/drawing/2014/main" id="{5F5C76C1-6E93-4EDF-BB69-BC0A850894E4}"/>
              </a:ext>
            </a:extLst>
          </p:cNvPr>
          <p:cNvSpPr>
            <a:spLocks/>
          </p:cNvSpPr>
          <p:nvPr/>
        </p:nvSpPr>
        <p:spPr bwMode="auto">
          <a:xfrm>
            <a:off x="7467600" y="3965575"/>
            <a:ext cx="836613" cy="409575"/>
          </a:xfrm>
          <a:custGeom>
            <a:avLst/>
            <a:gdLst>
              <a:gd name="T0" fmla="*/ 767280 w 836929"/>
              <a:gd name="T1" fmla="*/ 0 h 408939"/>
              <a:gd name="T2" fmla="*/ 67942 w 836929"/>
              <a:gd name="T3" fmla="*/ 0 h 408939"/>
              <a:gd name="T4" fmla="*/ 41496 w 836929"/>
              <a:gd name="T5" fmla="*/ 5389 h 408939"/>
              <a:gd name="T6" fmla="*/ 19898 w 836929"/>
              <a:gd name="T7" fmla="*/ 20094 h 408939"/>
              <a:gd name="T8" fmla="*/ 5339 w 836929"/>
              <a:gd name="T9" fmla="*/ 41901 h 408939"/>
              <a:gd name="T10" fmla="*/ 0 w 836929"/>
              <a:gd name="T11" fmla="*/ 68602 h 408939"/>
              <a:gd name="T12" fmla="*/ 0 w 836929"/>
              <a:gd name="T13" fmla="*/ 343143 h 408939"/>
              <a:gd name="T14" fmla="*/ 5339 w 836929"/>
              <a:gd name="T15" fmla="*/ 369845 h 408939"/>
              <a:gd name="T16" fmla="*/ 19898 w 836929"/>
              <a:gd name="T17" fmla="*/ 391649 h 408939"/>
              <a:gd name="T18" fmla="*/ 41496 w 836929"/>
              <a:gd name="T19" fmla="*/ 406354 h 408939"/>
              <a:gd name="T20" fmla="*/ 67942 w 836929"/>
              <a:gd name="T21" fmla="*/ 411743 h 408939"/>
              <a:gd name="T22" fmla="*/ 767280 w 836929"/>
              <a:gd name="T23" fmla="*/ 411743 h 408939"/>
              <a:gd name="T24" fmla="*/ 793799 w 836929"/>
              <a:gd name="T25" fmla="*/ 406354 h 408939"/>
              <a:gd name="T26" fmla="*/ 815435 w 836929"/>
              <a:gd name="T27" fmla="*/ 391649 h 408939"/>
              <a:gd name="T28" fmla="*/ 830008 w 836929"/>
              <a:gd name="T29" fmla="*/ 369845 h 408939"/>
              <a:gd name="T30" fmla="*/ 835349 w 836929"/>
              <a:gd name="T31" fmla="*/ 343143 h 408939"/>
              <a:gd name="T32" fmla="*/ 835349 w 836929"/>
              <a:gd name="T33" fmla="*/ 68602 h 408939"/>
              <a:gd name="T34" fmla="*/ 830008 w 836929"/>
              <a:gd name="T35" fmla="*/ 41901 h 408939"/>
              <a:gd name="T36" fmla="*/ 815435 w 836929"/>
              <a:gd name="T37" fmla="*/ 20094 h 408939"/>
              <a:gd name="T38" fmla="*/ 793799 w 836929"/>
              <a:gd name="T39" fmla="*/ 5389 h 408939"/>
              <a:gd name="T40" fmla="*/ 767280 w 836929"/>
              <a:gd name="T41" fmla="*/ 0 h 4089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36929" h="408939">
                <a:moveTo>
                  <a:pt x="768730" y="0"/>
                </a:moveTo>
                <a:lnTo>
                  <a:pt x="68072" y="0"/>
                </a:lnTo>
                <a:lnTo>
                  <a:pt x="41576" y="5349"/>
                </a:lnTo>
                <a:lnTo>
                  <a:pt x="19938" y="19939"/>
                </a:lnTo>
                <a:lnTo>
                  <a:pt x="5349" y="41576"/>
                </a:lnTo>
                <a:lnTo>
                  <a:pt x="0" y="68071"/>
                </a:lnTo>
                <a:lnTo>
                  <a:pt x="0" y="340487"/>
                </a:lnTo>
                <a:lnTo>
                  <a:pt x="5349" y="366982"/>
                </a:lnTo>
                <a:lnTo>
                  <a:pt x="19938" y="388619"/>
                </a:lnTo>
                <a:lnTo>
                  <a:pt x="41576" y="403209"/>
                </a:lnTo>
                <a:lnTo>
                  <a:pt x="68072" y="408558"/>
                </a:lnTo>
                <a:lnTo>
                  <a:pt x="768730" y="408558"/>
                </a:lnTo>
                <a:lnTo>
                  <a:pt x="795299" y="403209"/>
                </a:lnTo>
                <a:lnTo>
                  <a:pt x="816975" y="388619"/>
                </a:lnTo>
                <a:lnTo>
                  <a:pt x="831578" y="366982"/>
                </a:lnTo>
                <a:lnTo>
                  <a:pt x="836929" y="340487"/>
                </a:lnTo>
                <a:lnTo>
                  <a:pt x="836929" y="68071"/>
                </a:lnTo>
                <a:lnTo>
                  <a:pt x="831578" y="41576"/>
                </a:lnTo>
                <a:lnTo>
                  <a:pt x="816975" y="19939"/>
                </a:lnTo>
                <a:lnTo>
                  <a:pt x="795299" y="5349"/>
                </a:lnTo>
                <a:lnTo>
                  <a:pt x="768730" y="0"/>
                </a:lnTo>
                <a:close/>
              </a:path>
            </a:pathLst>
          </a:custGeom>
          <a:solidFill>
            <a:srgbClr val="FAE3D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3" name="object 23">
            <a:extLst>
              <a:ext uri="{FF2B5EF4-FFF2-40B4-BE49-F238E27FC236}">
                <a16:creationId xmlns:a16="http://schemas.microsoft.com/office/drawing/2014/main" id="{5F74F856-5C6C-4A04-965A-57F168872E4A}"/>
              </a:ext>
            </a:extLst>
          </p:cNvPr>
          <p:cNvSpPr txBox="1"/>
          <p:nvPr/>
        </p:nvSpPr>
        <p:spPr>
          <a:xfrm>
            <a:off x="7608888" y="4062413"/>
            <a:ext cx="552450" cy="207962"/>
          </a:xfrm>
          <a:prstGeom prst="rect">
            <a:avLst/>
          </a:prstGeom>
        </p:spPr>
        <p:txBody>
          <a:bodyPr lIns="0" tIns="12700" rIns="0" bIns="0">
            <a:spAutoFit/>
          </a:bodyPr>
          <a:lstStyle/>
          <a:p>
            <a:pPr marL="12700">
              <a:spcBef>
                <a:spcPts val="100"/>
              </a:spcBef>
              <a:defRPr/>
            </a:pPr>
            <a:r>
              <a:rPr sz="1200" spc="-5" dirty="0">
                <a:solidFill>
                  <a:srgbClr val="2D2D2D"/>
                </a:solidFill>
                <a:latin typeface="Arial"/>
                <a:cs typeface="Arial"/>
              </a:rPr>
              <a:t>产品</a:t>
            </a:r>
            <a:endParaRPr sz="1200">
              <a:latin typeface="Arial"/>
              <a:cs typeface="Arial"/>
            </a:endParaRPr>
          </a:p>
        </p:txBody>
      </p:sp>
      <p:sp>
        <p:nvSpPr>
          <p:cNvPr id="137240" name="object 24">
            <a:extLst>
              <a:ext uri="{FF2B5EF4-FFF2-40B4-BE49-F238E27FC236}">
                <a16:creationId xmlns:a16="http://schemas.microsoft.com/office/drawing/2014/main" id="{849B98CF-6DF2-4F48-90F6-2C6FF7513A07}"/>
              </a:ext>
            </a:extLst>
          </p:cNvPr>
          <p:cNvSpPr>
            <a:spLocks noChangeArrowheads="1"/>
          </p:cNvSpPr>
          <p:nvPr/>
        </p:nvSpPr>
        <p:spPr bwMode="auto">
          <a:xfrm>
            <a:off x="8421688" y="3046413"/>
            <a:ext cx="942975" cy="515937"/>
          </a:xfrm>
          <a:prstGeom prst="rect">
            <a:avLst/>
          </a:prstGeom>
          <a:blipFill dpi="0" rotWithShape="1">
            <a:blip r:embed="rId1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37241" name="object 25">
            <a:extLst>
              <a:ext uri="{FF2B5EF4-FFF2-40B4-BE49-F238E27FC236}">
                <a16:creationId xmlns:a16="http://schemas.microsoft.com/office/drawing/2014/main" id="{0E97BD2F-3A7C-4212-A89D-EA3BD3114EE0}"/>
              </a:ext>
            </a:extLst>
          </p:cNvPr>
          <p:cNvSpPr>
            <a:spLocks noChangeArrowheads="1"/>
          </p:cNvSpPr>
          <p:nvPr/>
        </p:nvSpPr>
        <p:spPr bwMode="auto">
          <a:xfrm>
            <a:off x="8416925" y="3111500"/>
            <a:ext cx="995363" cy="427038"/>
          </a:xfrm>
          <a:prstGeom prst="rect">
            <a:avLst/>
          </a:prstGeom>
          <a:blipFill dpi="0" rotWithShape="1">
            <a:blip r:embed="rId1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37242" name="object 26">
            <a:extLst>
              <a:ext uri="{FF2B5EF4-FFF2-40B4-BE49-F238E27FC236}">
                <a16:creationId xmlns:a16="http://schemas.microsoft.com/office/drawing/2014/main" id="{9ABCB62C-D61F-41AC-847A-C86008141FEA}"/>
              </a:ext>
            </a:extLst>
          </p:cNvPr>
          <p:cNvSpPr>
            <a:spLocks/>
          </p:cNvSpPr>
          <p:nvPr/>
        </p:nvSpPr>
        <p:spPr bwMode="auto">
          <a:xfrm>
            <a:off x="8448675" y="3073400"/>
            <a:ext cx="836613" cy="407988"/>
          </a:xfrm>
          <a:custGeom>
            <a:avLst/>
            <a:gdLst>
              <a:gd name="T0" fmla="*/ 767280 w 836929"/>
              <a:gd name="T1" fmla="*/ 0 h 408939"/>
              <a:gd name="T2" fmla="*/ 67942 w 836929"/>
              <a:gd name="T3" fmla="*/ 0 h 408939"/>
              <a:gd name="T4" fmla="*/ 41496 w 836929"/>
              <a:gd name="T5" fmla="*/ 5291 h 408939"/>
              <a:gd name="T6" fmla="*/ 19898 w 836929"/>
              <a:gd name="T7" fmla="*/ 19724 h 408939"/>
              <a:gd name="T8" fmla="*/ 5339 w 836929"/>
              <a:gd name="T9" fmla="*/ 41148 h 408939"/>
              <a:gd name="T10" fmla="*/ 0 w 836929"/>
              <a:gd name="T11" fmla="*/ 67409 h 408939"/>
              <a:gd name="T12" fmla="*/ 0 w 836929"/>
              <a:gd name="T13" fmla="*/ 336671 h 408939"/>
              <a:gd name="T14" fmla="*/ 5339 w 836929"/>
              <a:gd name="T15" fmla="*/ 362859 h 408939"/>
              <a:gd name="T16" fmla="*/ 19899 w 836929"/>
              <a:gd name="T17" fmla="*/ 384247 h 408939"/>
              <a:gd name="T18" fmla="*/ 41496 w 836929"/>
              <a:gd name="T19" fmla="*/ 398668 h 408939"/>
              <a:gd name="T20" fmla="*/ 67942 w 836929"/>
              <a:gd name="T21" fmla="*/ 403955 h 408939"/>
              <a:gd name="T22" fmla="*/ 767280 w 836929"/>
              <a:gd name="T23" fmla="*/ 403955 h 408939"/>
              <a:gd name="T24" fmla="*/ 793799 w 836929"/>
              <a:gd name="T25" fmla="*/ 398668 h 408939"/>
              <a:gd name="T26" fmla="*/ 815435 w 836929"/>
              <a:gd name="T27" fmla="*/ 384247 h 408939"/>
              <a:gd name="T28" fmla="*/ 830008 w 836929"/>
              <a:gd name="T29" fmla="*/ 362859 h 408939"/>
              <a:gd name="T30" fmla="*/ 835349 w 836929"/>
              <a:gd name="T31" fmla="*/ 336671 h 408939"/>
              <a:gd name="T32" fmla="*/ 835349 w 836929"/>
              <a:gd name="T33" fmla="*/ 67409 h 408939"/>
              <a:gd name="T34" fmla="*/ 830008 w 836929"/>
              <a:gd name="T35" fmla="*/ 41148 h 408939"/>
              <a:gd name="T36" fmla="*/ 815435 w 836929"/>
              <a:gd name="T37" fmla="*/ 19724 h 408939"/>
              <a:gd name="T38" fmla="*/ 793799 w 836929"/>
              <a:gd name="T39" fmla="*/ 5291 h 408939"/>
              <a:gd name="T40" fmla="*/ 767280 w 836929"/>
              <a:gd name="T41" fmla="*/ 0 h 4089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36929" h="408939">
                <a:moveTo>
                  <a:pt x="768730" y="0"/>
                </a:moveTo>
                <a:lnTo>
                  <a:pt x="68072" y="0"/>
                </a:lnTo>
                <a:lnTo>
                  <a:pt x="41576" y="5351"/>
                </a:lnTo>
                <a:lnTo>
                  <a:pt x="19938" y="19954"/>
                </a:lnTo>
                <a:lnTo>
                  <a:pt x="5349" y="41630"/>
                </a:lnTo>
                <a:lnTo>
                  <a:pt x="0" y="68198"/>
                </a:lnTo>
                <a:lnTo>
                  <a:pt x="0" y="340613"/>
                </a:lnTo>
                <a:lnTo>
                  <a:pt x="5349" y="367109"/>
                </a:lnTo>
                <a:lnTo>
                  <a:pt x="19939" y="388747"/>
                </a:lnTo>
                <a:lnTo>
                  <a:pt x="41576" y="403336"/>
                </a:lnTo>
                <a:lnTo>
                  <a:pt x="68072" y="408685"/>
                </a:lnTo>
                <a:lnTo>
                  <a:pt x="768730" y="408685"/>
                </a:lnTo>
                <a:lnTo>
                  <a:pt x="795299" y="403336"/>
                </a:lnTo>
                <a:lnTo>
                  <a:pt x="816975" y="388747"/>
                </a:lnTo>
                <a:lnTo>
                  <a:pt x="831578" y="367109"/>
                </a:lnTo>
                <a:lnTo>
                  <a:pt x="836929" y="340613"/>
                </a:lnTo>
                <a:lnTo>
                  <a:pt x="836929" y="68198"/>
                </a:lnTo>
                <a:lnTo>
                  <a:pt x="831578" y="41630"/>
                </a:lnTo>
                <a:lnTo>
                  <a:pt x="816975" y="19954"/>
                </a:lnTo>
                <a:lnTo>
                  <a:pt x="795299" y="5351"/>
                </a:lnTo>
                <a:lnTo>
                  <a:pt x="768730" y="0"/>
                </a:lnTo>
                <a:close/>
              </a:path>
            </a:pathLst>
          </a:custGeom>
          <a:solidFill>
            <a:srgbClr val="DEF3C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7243" name="object 27">
            <a:extLst>
              <a:ext uri="{FF2B5EF4-FFF2-40B4-BE49-F238E27FC236}">
                <a16:creationId xmlns:a16="http://schemas.microsoft.com/office/drawing/2014/main" id="{5283216E-44B0-4808-97C8-F704F4DBB0AF}"/>
              </a:ext>
            </a:extLst>
          </p:cNvPr>
          <p:cNvSpPr>
            <a:spLocks noChangeArrowheads="1"/>
          </p:cNvSpPr>
          <p:nvPr/>
        </p:nvSpPr>
        <p:spPr bwMode="auto">
          <a:xfrm>
            <a:off x="8421688" y="3940175"/>
            <a:ext cx="942975" cy="514350"/>
          </a:xfrm>
          <a:prstGeom prst="rect">
            <a:avLst/>
          </a:prstGeom>
          <a:blipFill dpi="0" rotWithShape="1">
            <a:blip r:embed="rId1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37244" name="object 28">
            <a:extLst>
              <a:ext uri="{FF2B5EF4-FFF2-40B4-BE49-F238E27FC236}">
                <a16:creationId xmlns:a16="http://schemas.microsoft.com/office/drawing/2014/main" id="{834473CD-80F4-4797-97BF-F456C0C06119}"/>
              </a:ext>
            </a:extLst>
          </p:cNvPr>
          <p:cNvSpPr>
            <a:spLocks noChangeArrowheads="1"/>
          </p:cNvSpPr>
          <p:nvPr/>
        </p:nvSpPr>
        <p:spPr bwMode="auto">
          <a:xfrm>
            <a:off x="8483600" y="4005263"/>
            <a:ext cx="860425" cy="427037"/>
          </a:xfrm>
          <a:prstGeom prst="rect">
            <a:avLst/>
          </a:prstGeom>
          <a:blipFill dpi="0" rotWithShape="1">
            <a:blip r:embed="rId1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37245" name="object 29">
            <a:extLst>
              <a:ext uri="{FF2B5EF4-FFF2-40B4-BE49-F238E27FC236}">
                <a16:creationId xmlns:a16="http://schemas.microsoft.com/office/drawing/2014/main" id="{AC240913-01DE-474F-925F-171C4024C1A1}"/>
              </a:ext>
            </a:extLst>
          </p:cNvPr>
          <p:cNvSpPr>
            <a:spLocks/>
          </p:cNvSpPr>
          <p:nvPr/>
        </p:nvSpPr>
        <p:spPr bwMode="auto">
          <a:xfrm>
            <a:off x="8448675" y="3965575"/>
            <a:ext cx="836613" cy="409575"/>
          </a:xfrm>
          <a:custGeom>
            <a:avLst/>
            <a:gdLst>
              <a:gd name="T0" fmla="*/ 767280 w 836929"/>
              <a:gd name="T1" fmla="*/ 0 h 408939"/>
              <a:gd name="T2" fmla="*/ 67942 w 836929"/>
              <a:gd name="T3" fmla="*/ 0 h 408939"/>
              <a:gd name="T4" fmla="*/ 41496 w 836929"/>
              <a:gd name="T5" fmla="*/ 5389 h 408939"/>
              <a:gd name="T6" fmla="*/ 19898 w 836929"/>
              <a:gd name="T7" fmla="*/ 20094 h 408939"/>
              <a:gd name="T8" fmla="*/ 5339 w 836929"/>
              <a:gd name="T9" fmla="*/ 41901 h 408939"/>
              <a:gd name="T10" fmla="*/ 0 w 836929"/>
              <a:gd name="T11" fmla="*/ 68602 h 408939"/>
              <a:gd name="T12" fmla="*/ 0 w 836929"/>
              <a:gd name="T13" fmla="*/ 343143 h 408939"/>
              <a:gd name="T14" fmla="*/ 5339 w 836929"/>
              <a:gd name="T15" fmla="*/ 369845 h 408939"/>
              <a:gd name="T16" fmla="*/ 19898 w 836929"/>
              <a:gd name="T17" fmla="*/ 391649 h 408939"/>
              <a:gd name="T18" fmla="*/ 41496 w 836929"/>
              <a:gd name="T19" fmla="*/ 406354 h 408939"/>
              <a:gd name="T20" fmla="*/ 67942 w 836929"/>
              <a:gd name="T21" fmla="*/ 411743 h 408939"/>
              <a:gd name="T22" fmla="*/ 767280 w 836929"/>
              <a:gd name="T23" fmla="*/ 411743 h 408939"/>
              <a:gd name="T24" fmla="*/ 793799 w 836929"/>
              <a:gd name="T25" fmla="*/ 406354 h 408939"/>
              <a:gd name="T26" fmla="*/ 815435 w 836929"/>
              <a:gd name="T27" fmla="*/ 391649 h 408939"/>
              <a:gd name="T28" fmla="*/ 830008 w 836929"/>
              <a:gd name="T29" fmla="*/ 369845 h 408939"/>
              <a:gd name="T30" fmla="*/ 835349 w 836929"/>
              <a:gd name="T31" fmla="*/ 343143 h 408939"/>
              <a:gd name="T32" fmla="*/ 835349 w 836929"/>
              <a:gd name="T33" fmla="*/ 68602 h 408939"/>
              <a:gd name="T34" fmla="*/ 830008 w 836929"/>
              <a:gd name="T35" fmla="*/ 41901 h 408939"/>
              <a:gd name="T36" fmla="*/ 815435 w 836929"/>
              <a:gd name="T37" fmla="*/ 20094 h 408939"/>
              <a:gd name="T38" fmla="*/ 793799 w 836929"/>
              <a:gd name="T39" fmla="*/ 5389 h 408939"/>
              <a:gd name="T40" fmla="*/ 767280 w 836929"/>
              <a:gd name="T41" fmla="*/ 0 h 4089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36929" h="408939">
                <a:moveTo>
                  <a:pt x="768730" y="0"/>
                </a:moveTo>
                <a:lnTo>
                  <a:pt x="68072" y="0"/>
                </a:lnTo>
                <a:lnTo>
                  <a:pt x="41576" y="5349"/>
                </a:lnTo>
                <a:lnTo>
                  <a:pt x="19938" y="19939"/>
                </a:lnTo>
                <a:lnTo>
                  <a:pt x="5349" y="41576"/>
                </a:lnTo>
                <a:lnTo>
                  <a:pt x="0" y="68071"/>
                </a:lnTo>
                <a:lnTo>
                  <a:pt x="0" y="340487"/>
                </a:lnTo>
                <a:lnTo>
                  <a:pt x="5349" y="366982"/>
                </a:lnTo>
                <a:lnTo>
                  <a:pt x="19938" y="388619"/>
                </a:lnTo>
                <a:lnTo>
                  <a:pt x="41576" y="403209"/>
                </a:lnTo>
                <a:lnTo>
                  <a:pt x="68072" y="408558"/>
                </a:lnTo>
                <a:lnTo>
                  <a:pt x="768730" y="408558"/>
                </a:lnTo>
                <a:lnTo>
                  <a:pt x="795299" y="403209"/>
                </a:lnTo>
                <a:lnTo>
                  <a:pt x="816975" y="388619"/>
                </a:lnTo>
                <a:lnTo>
                  <a:pt x="831578" y="366982"/>
                </a:lnTo>
                <a:lnTo>
                  <a:pt x="836929" y="340487"/>
                </a:lnTo>
                <a:lnTo>
                  <a:pt x="836929" y="68071"/>
                </a:lnTo>
                <a:lnTo>
                  <a:pt x="831578" y="41576"/>
                </a:lnTo>
                <a:lnTo>
                  <a:pt x="816975" y="19939"/>
                </a:lnTo>
                <a:lnTo>
                  <a:pt x="795299" y="5349"/>
                </a:lnTo>
                <a:lnTo>
                  <a:pt x="768730" y="0"/>
                </a:lnTo>
                <a:close/>
              </a:path>
            </a:pathLst>
          </a:custGeom>
          <a:solidFill>
            <a:srgbClr val="DEF3C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0" name="object 30">
            <a:extLst>
              <a:ext uri="{FF2B5EF4-FFF2-40B4-BE49-F238E27FC236}">
                <a16:creationId xmlns:a16="http://schemas.microsoft.com/office/drawing/2014/main" id="{F9E9F7CB-D464-4B0B-B6CE-54AD2AD72874}"/>
              </a:ext>
            </a:extLst>
          </p:cNvPr>
          <p:cNvSpPr txBox="1"/>
          <p:nvPr/>
        </p:nvSpPr>
        <p:spPr>
          <a:xfrm>
            <a:off x="8589963" y="4062413"/>
            <a:ext cx="552450" cy="207962"/>
          </a:xfrm>
          <a:prstGeom prst="rect">
            <a:avLst/>
          </a:prstGeom>
        </p:spPr>
        <p:txBody>
          <a:bodyPr lIns="0" tIns="12700" rIns="0" bIns="0">
            <a:spAutoFit/>
          </a:bodyPr>
          <a:lstStyle/>
          <a:p>
            <a:pPr marL="12700">
              <a:spcBef>
                <a:spcPts val="100"/>
              </a:spcBef>
              <a:defRPr/>
            </a:pPr>
            <a:r>
              <a:rPr sz="1200" spc="-5" dirty="0">
                <a:solidFill>
                  <a:srgbClr val="2D2D2D"/>
                </a:solidFill>
                <a:latin typeface="Arial"/>
                <a:cs typeface="Arial"/>
              </a:rPr>
              <a:t>产品</a:t>
            </a:r>
            <a:endParaRPr sz="1200">
              <a:latin typeface="Arial"/>
              <a:cs typeface="Arial"/>
            </a:endParaRPr>
          </a:p>
        </p:txBody>
      </p:sp>
      <p:sp>
        <p:nvSpPr>
          <p:cNvPr id="137247" name="object 31">
            <a:extLst>
              <a:ext uri="{FF2B5EF4-FFF2-40B4-BE49-F238E27FC236}">
                <a16:creationId xmlns:a16="http://schemas.microsoft.com/office/drawing/2014/main" id="{FA9957FF-77B8-4A73-BF04-6F0B4865EB47}"/>
              </a:ext>
            </a:extLst>
          </p:cNvPr>
          <p:cNvSpPr>
            <a:spLocks noChangeArrowheads="1"/>
          </p:cNvSpPr>
          <p:nvPr/>
        </p:nvSpPr>
        <p:spPr bwMode="auto">
          <a:xfrm>
            <a:off x="9364663" y="3349625"/>
            <a:ext cx="942975" cy="517525"/>
          </a:xfrm>
          <a:prstGeom prst="rect">
            <a:avLst/>
          </a:prstGeom>
          <a:blipFill dpi="0" rotWithShape="1">
            <a:blip r:embed="rId1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37248" name="object 32">
            <a:extLst>
              <a:ext uri="{FF2B5EF4-FFF2-40B4-BE49-F238E27FC236}">
                <a16:creationId xmlns:a16="http://schemas.microsoft.com/office/drawing/2014/main" id="{640708EF-D028-44C0-8B84-506074EBB3B3}"/>
              </a:ext>
            </a:extLst>
          </p:cNvPr>
          <p:cNvSpPr>
            <a:spLocks noChangeArrowheads="1"/>
          </p:cNvSpPr>
          <p:nvPr/>
        </p:nvSpPr>
        <p:spPr bwMode="auto">
          <a:xfrm>
            <a:off x="9490075" y="3414713"/>
            <a:ext cx="735013" cy="427037"/>
          </a:xfrm>
          <a:prstGeom prst="rect">
            <a:avLst/>
          </a:prstGeom>
          <a:blipFill dpi="0" rotWithShape="1">
            <a:blip r:embed="rId1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37249" name="object 33">
            <a:extLst>
              <a:ext uri="{FF2B5EF4-FFF2-40B4-BE49-F238E27FC236}">
                <a16:creationId xmlns:a16="http://schemas.microsoft.com/office/drawing/2014/main" id="{5789700A-655A-4D37-8073-2561130519AB}"/>
              </a:ext>
            </a:extLst>
          </p:cNvPr>
          <p:cNvSpPr>
            <a:spLocks/>
          </p:cNvSpPr>
          <p:nvPr/>
        </p:nvSpPr>
        <p:spPr bwMode="auto">
          <a:xfrm>
            <a:off x="9391650" y="3376613"/>
            <a:ext cx="836613" cy="409575"/>
          </a:xfrm>
          <a:custGeom>
            <a:avLst/>
            <a:gdLst>
              <a:gd name="T0" fmla="*/ 767280 w 836929"/>
              <a:gd name="T1" fmla="*/ 0 h 408939"/>
              <a:gd name="T2" fmla="*/ 67942 w 836929"/>
              <a:gd name="T3" fmla="*/ 0 h 408939"/>
              <a:gd name="T4" fmla="*/ 41496 w 836929"/>
              <a:gd name="T5" fmla="*/ 5389 h 408939"/>
              <a:gd name="T6" fmla="*/ 19898 w 836929"/>
              <a:gd name="T7" fmla="*/ 20093 h 408939"/>
              <a:gd name="T8" fmla="*/ 5339 w 836929"/>
              <a:gd name="T9" fmla="*/ 41901 h 408939"/>
              <a:gd name="T10" fmla="*/ 0 w 836929"/>
              <a:gd name="T11" fmla="*/ 68603 h 408939"/>
              <a:gd name="T12" fmla="*/ 0 w 836929"/>
              <a:gd name="T13" fmla="*/ 343143 h 408939"/>
              <a:gd name="T14" fmla="*/ 5339 w 836929"/>
              <a:gd name="T15" fmla="*/ 369865 h 408939"/>
              <a:gd name="T16" fmla="*/ 19898 w 836929"/>
              <a:gd name="T17" fmla="*/ 391713 h 408939"/>
              <a:gd name="T18" fmla="*/ 41496 w 836929"/>
              <a:gd name="T19" fmla="*/ 406461 h 408939"/>
              <a:gd name="T20" fmla="*/ 67942 w 836929"/>
              <a:gd name="T21" fmla="*/ 411876 h 408939"/>
              <a:gd name="T22" fmla="*/ 767280 w 836929"/>
              <a:gd name="T23" fmla="*/ 411876 h 408939"/>
              <a:gd name="T24" fmla="*/ 793799 w 836929"/>
              <a:gd name="T25" fmla="*/ 406461 h 408939"/>
              <a:gd name="T26" fmla="*/ 815435 w 836929"/>
              <a:gd name="T27" fmla="*/ 391713 h 408939"/>
              <a:gd name="T28" fmla="*/ 830008 w 836929"/>
              <a:gd name="T29" fmla="*/ 369865 h 408939"/>
              <a:gd name="T30" fmla="*/ 835349 w 836929"/>
              <a:gd name="T31" fmla="*/ 343143 h 408939"/>
              <a:gd name="T32" fmla="*/ 835349 w 836929"/>
              <a:gd name="T33" fmla="*/ 68603 h 408939"/>
              <a:gd name="T34" fmla="*/ 830008 w 836929"/>
              <a:gd name="T35" fmla="*/ 41901 h 408939"/>
              <a:gd name="T36" fmla="*/ 815435 w 836929"/>
              <a:gd name="T37" fmla="*/ 20093 h 408939"/>
              <a:gd name="T38" fmla="*/ 793799 w 836929"/>
              <a:gd name="T39" fmla="*/ 5389 h 408939"/>
              <a:gd name="T40" fmla="*/ 767280 w 836929"/>
              <a:gd name="T41" fmla="*/ 0 h 4089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36929" h="408939">
                <a:moveTo>
                  <a:pt x="768730" y="0"/>
                </a:moveTo>
                <a:lnTo>
                  <a:pt x="68072" y="0"/>
                </a:lnTo>
                <a:lnTo>
                  <a:pt x="41576" y="5349"/>
                </a:lnTo>
                <a:lnTo>
                  <a:pt x="19938" y="19938"/>
                </a:lnTo>
                <a:lnTo>
                  <a:pt x="5349" y="41576"/>
                </a:lnTo>
                <a:lnTo>
                  <a:pt x="0" y="68072"/>
                </a:lnTo>
                <a:lnTo>
                  <a:pt x="0" y="340487"/>
                </a:lnTo>
                <a:lnTo>
                  <a:pt x="5349" y="367002"/>
                </a:lnTo>
                <a:lnTo>
                  <a:pt x="19938" y="388683"/>
                </a:lnTo>
                <a:lnTo>
                  <a:pt x="41576" y="403316"/>
                </a:lnTo>
                <a:lnTo>
                  <a:pt x="68072" y="408686"/>
                </a:lnTo>
                <a:lnTo>
                  <a:pt x="768730" y="408686"/>
                </a:lnTo>
                <a:lnTo>
                  <a:pt x="795299" y="403316"/>
                </a:lnTo>
                <a:lnTo>
                  <a:pt x="816975" y="388683"/>
                </a:lnTo>
                <a:lnTo>
                  <a:pt x="831578" y="367002"/>
                </a:lnTo>
                <a:lnTo>
                  <a:pt x="836929" y="340487"/>
                </a:lnTo>
                <a:lnTo>
                  <a:pt x="836929" y="68072"/>
                </a:lnTo>
                <a:lnTo>
                  <a:pt x="831578" y="41576"/>
                </a:lnTo>
                <a:lnTo>
                  <a:pt x="816975" y="19938"/>
                </a:lnTo>
                <a:lnTo>
                  <a:pt x="795299" y="5349"/>
                </a:lnTo>
                <a:lnTo>
                  <a:pt x="768730" y="0"/>
                </a:lnTo>
                <a:close/>
              </a:path>
            </a:pathLst>
          </a:custGeom>
          <a:solidFill>
            <a:srgbClr val="DEF3C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4" name="object 34">
            <a:extLst>
              <a:ext uri="{FF2B5EF4-FFF2-40B4-BE49-F238E27FC236}">
                <a16:creationId xmlns:a16="http://schemas.microsoft.com/office/drawing/2014/main" id="{13E66AAB-A0D9-4700-ABAD-663596243D64}"/>
              </a:ext>
            </a:extLst>
          </p:cNvPr>
          <p:cNvSpPr txBox="1"/>
          <p:nvPr/>
        </p:nvSpPr>
        <p:spPr>
          <a:xfrm>
            <a:off x="9596438" y="3473450"/>
            <a:ext cx="427037" cy="207963"/>
          </a:xfrm>
          <a:prstGeom prst="rect">
            <a:avLst/>
          </a:prstGeom>
        </p:spPr>
        <p:txBody>
          <a:bodyPr lIns="0" tIns="12700" rIns="0" bIns="0">
            <a:spAutoFit/>
          </a:bodyPr>
          <a:lstStyle/>
          <a:p>
            <a:pPr marL="12700">
              <a:spcBef>
                <a:spcPts val="100"/>
              </a:spcBef>
              <a:defRPr/>
            </a:pPr>
            <a:r>
              <a:rPr sz="1200" spc="-40" dirty="0">
                <a:solidFill>
                  <a:srgbClr val="2D2D2D"/>
                </a:solidFill>
                <a:latin typeface="Arial"/>
                <a:cs typeface="Arial"/>
              </a:rPr>
              <a:t>T</a:t>
            </a:r>
            <a:r>
              <a:rPr sz="1200" spc="-5" dirty="0">
                <a:solidFill>
                  <a:srgbClr val="2D2D2D"/>
                </a:solidFill>
                <a:latin typeface="Arial"/>
                <a:cs typeface="Arial"/>
              </a:rPr>
              <a:t>icket</a:t>
            </a:r>
            <a:endParaRPr sz="1200">
              <a:latin typeface="Arial"/>
              <a:cs typeface="Arial"/>
            </a:endParaRPr>
          </a:p>
        </p:txBody>
      </p:sp>
      <p:sp>
        <p:nvSpPr>
          <p:cNvPr id="137251" name="object 35">
            <a:extLst>
              <a:ext uri="{FF2B5EF4-FFF2-40B4-BE49-F238E27FC236}">
                <a16:creationId xmlns:a16="http://schemas.microsoft.com/office/drawing/2014/main" id="{5FA74A93-360D-4975-9B8A-628FE8BC17DE}"/>
              </a:ext>
            </a:extLst>
          </p:cNvPr>
          <p:cNvSpPr>
            <a:spLocks noChangeArrowheads="1"/>
          </p:cNvSpPr>
          <p:nvPr/>
        </p:nvSpPr>
        <p:spPr bwMode="auto">
          <a:xfrm>
            <a:off x="9564688" y="4302125"/>
            <a:ext cx="942975" cy="517525"/>
          </a:xfrm>
          <a:prstGeom prst="rect">
            <a:avLst/>
          </a:prstGeom>
          <a:blipFill dpi="0" rotWithShape="1">
            <a:blip r:embed="rId1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37252" name="object 36">
            <a:extLst>
              <a:ext uri="{FF2B5EF4-FFF2-40B4-BE49-F238E27FC236}">
                <a16:creationId xmlns:a16="http://schemas.microsoft.com/office/drawing/2014/main" id="{1CF37806-7DC2-4F44-8D07-7A518E99E45B}"/>
              </a:ext>
            </a:extLst>
          </p:cNvPr>
          <p:cNvSpPr>
            <a:spLocks noChangeArrowheads="1"/>
          </p:cNvSpPr>
          <p:nvPr/>
        </p:nvSpPr>
        <p:spPr bwMode="auto">
          <a:xfrm>
            <a:off x="9669463" y="4367213"/>
            <a:ext cx="776287" cy="427037"/>
          </a:xfrm>
          <a:prstGeom prst="rect">
            <a:avLst/>
          </a:prstGeom>
          <a:blipFill dpi="0" rotWithShape="1">
            <a:blip r:embed="rId1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37253" name="object 37">
            <a:extLst>
              <a:ext uri="{FF2B5EF4-FFF2-40B4-BE49-F238E27FC236}">
                <a16:creationId xmlns:a16="http://schemas.microsoft.com/office/drawing/2014/main" id="{91CEE6BD-C763-4C8C-9EBF-5E5A8F0985FA}"/>
              </a:ext>
            </a:extLst>
          </p:cNvPr>
          <p:cNvSpPr>
            <a:spLocks/>
          </p:cNvSpPr>
          <p:nvPr/>
        </p:nvSpPr>
        <p:spPr bwMode="auto">
          <a:xfrm>
            <a:off x="9591675" y="4329113"/>
            <a:ext cx="836613" cy="409575"/>
          </a:xfrm>
          <a:custGeom>
            <a:avLst/>
            <a:gdLst>
              <a:gd name="T0" fmla="*/ 767280 w 836929"/>
              <a:gd name="T1" fmla="*/ 0 h 408939"/>
              <a:gd name="T2" fmla="*/ 67942 w 836929"/>
              <a:gd name="T3" fmla="*/ 0 h 408939"/>
              <a:gd name="T4" fmla="*/ 41496 w 836929"/>
              <a:gd name="T5" fmla="*/ 5389 h 408939"/>
              <a:gd name="T6" fmla="*/ 19898 w 836929"/>
              <a:gd name="T7" fmla="*/ 20094 h 408939"/>
              <a:gd name="T8" fmla="*/ 5339 w 836929"/>
              <a:gd name="T9" fmla="*/ 41901 h 408939"/>
              <a:gd name="T10" fmla="*/ 0 w 836929"/>
              <a:gd name="T11" fmla="*/ 68603 h 408939"/>
              <a:gd name="T12" fmla="*/ 0 w 836929"/>
              <a:gd name="T13" fmla="*/ 343143 h 408939"/>
              <a:gd name="T14" fmla="*/ 5339 w 836929"/>
              <a:gd name="T15" fmla="*/ 369865 h 408939"/>
              <a:gd name="T16" fmla="*/ 19898 w 836929"/>
              <a:gd name="T17" fmla="*/ 391713 h 408939"/>
              <a:gd name="T18" fmla="*/ 41496 w 836929"/>
              <a:gd name="T19" fmla="*/ 406461 h 408939"/>
              <a:gd name="T20" fmla="*/ 67942 w 836929"/>
              <a:gd name="T21" fmla="*/ 411876 h 408939"/>
              <a:gd name="T22" fmla="*/ 767280 w 836929"/>
              <a:gd name="T23" fmla="*/ 411876 h 408939"/>
              <a:gd name="T24" fmla="*/ 793799 w 836929"/>
              <a:gd name="T25" fmla="*/ 406461 h 408939"/>
              <a:gd name="T26" fmla="*/ 815435 w 836929"/>
              <a:gd name="T27" fmla="*/ 391713 h 408939"/>
              <a:gd name="T28" fmla="*/ 830008 w 836929"/>
              <a:gd name="T29" fmla="*/ 369865 h 408939"/>
              <a:gd name="T30" fmla="*/ 835349 w 836929"/>
              <a:gd name="T31" fmla="*/ 343143 h 408939"/>
              <a:gd name="T32" fmla="*/ 835349 w 836929"/>
              <a:gd name="T33" fmla="*/ 68603 h 408939"/>
              <a:gd name="T34" fmla="*/ 830008 w 836929"/>
              <a:gd name="T35" fmla="*/ 41901 h 408939"/>
              <a:gd name="T36" fmla="*/ 815435 w 836929"/>
              <a:gd name="T37" fmla="*/ 20094 h 408939"/>
              <a:gd name="T38" fmla="*/ 793799 w 836929"/>
              <a:gd name="T39" fmla="*/ 5389 h 408939"/>
              <a:gd name="T40" fmla="*/ 767280 w 836929"/>
              <a:gd name="T41" fmla="*/ 0 h 4089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36929" h="408939">
                <a:moveTo>
                  <a:pt x="768730" y="0"/>
                </a:moveTo>
                <a:lnTo>
                  <a:pt x="68072" y="0"/>
                </a:lnTo>
                <a:lnTo>
                  <a:pt x="41576" y="5349"/>
                </a:lnTo>
                <a:lnTo>
                  <a:pt x="19938" y="19939"/>
                </a:lnTo>
                <a:lnTo>
                  <a:pt x="5349" y="41576"/>
                </a:lnTo>
                <a:lnTo>
                  <a:pt x="0" y="68072"/>
                </a:lnTo>
                <a:lnTo>
                  <a:pt x="0" y="340487"/>
                </a:lnTo>
                <a:lnTo>
                  <a:pt x="5349" y="367002"/>
                </a:lnTo>
                <a:lnTo>
                  <a:pt x="19938" y="388683"/>
                </a:lnTo>
                <a:lnTo>
                  <a:pt x="41576" y="403316"/>
                </a:lnTo>
                <a:lnTo>
                  <a:pt x="68072" y="408686"/>
                </a:lnTo>
                <a:lnTo>
                  <a:pt x="768730" y="408686"/>
                </a:lnTo>
                <a:lnTo>
                  <a:pt x="795299" y="403316"/>
                </a:lnTo>
                <a:lnTo>
                  <a:pt x="816975" y="388683"/>
                </a:lnTo>
                <a:lnTo>
                  <a:pt x="831578" y="367002"/>
                </a:lnTo>
                <a:lnTo>
                  <a:pt x="836929" y="340487"/>
                </a:lnTo>
                <a:lnTo>
                  <a:pt x="836929" y="68072"/>
                </a:lnTo>
                <a:lnTo>
                  <a:pt x="831578" y="41576"/>
                </a:lnTo>
                <a:lnTo>
                  <a:pt x="816975" y="19939"/>
                </a:lnTo>
                <a:lnTo>
                  <a:pt x="795299" y="5349"/>
                </a:lnTo>
                <a:lnTo>
                  <a:pt x="768730" y="0"/>
                </a:lnTo>
                <a:close/>
              </a:path>
            </a:pathLst>
          </a:custGeom>
          <a:solidFill>
            <a:srgbClr val="DEF3C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8" name="object 38">
            <a:extLst>
              <a:ext uri="{FF2B5EF4-FFF2-40B4-BE49-F238E27FC236}">
                <a16:creationId xmlns:a16="http://schemas.microsoft.com/office/drawing/2014/main" id="{93417E8F-593F-496F-A72F-231ECC7E79B7}"/>
              </a:ext>
            </a:extLst>
          </p:cNvPr>
          <p:cNvSpPr txBox="1"/>
          <p:nvPr/>
        </p:nvSpPr>
        <p:spPr>
          <a:xfrm>
            <a:off x="9775825" y="4425950"/>
            <a:ext cx="469900" cy="207963"/>
          </a:xfrm>
          <a:prstGeom prst="rect">
            <a:avLst/>
          </a:prstGeom>
        </p:spPr>
        <p:txBody>
          <a:bodyPr lIns="0" tIns="12700" rIns="0" bIns="0">
            <a:spAutoFit/>
          </a:bodyPr>
          <a:lstStyle/>
          <a:p>
            <a:pPr marL="12700">
              <a:spcBef>
                <a:spcPts val="100"/>
              </a:spcBef>
              <a:defRPr/>
            </a:pPr>
            <a:r>
              <a:rPr sz="1200" spc="-5" dirty="0">
                <a:solidFill>
                  <a:srgbClr val="2D2D2D"/>
                </a:solidFill>
                <a:latin typeface="Arial"/>
                <a:cs typeface="Arial"/>
              </a:rPr>
              <a:t>德</a:t>
            </a:r>
            <a:r>
              <a:rPr sz="1200" spc="5" dirty="0">
                <a:solidFill>
                  <a:srgbClr val="2D2D2D"/>
                </a:solidFill>
                <a:latin typeface="Arial"/>
                <a:cs typeface="Arial"/>
              </a:rPr>
              <a:t>F</a:t>
            </a:r>
            <a:r>
              <a:rPr sz="1200" spc="-5" dirty="0">
                <a:solidFill>
                  <a:srgbClr val="2D2D2D"/>
                </a:solidFill>
                <a:latin typeface="Arial"/>
                <a:cs typeface="Arial"/>
              </a:rPr>
              <a:t>电子邮件</a:t>
            </a:r>
            <a:r>
              <a:rPr sz="1200" dirty="0">
                <a:solidFill>
                  <a:srgbClr val="2D2D2D"/>
                </a:solidFill>
                <a:latin typeface="Arial"/>
                <a:cs typeface="Arial"/>
              </a:rPr>
              <a:t>Ct</a:t>
            </a:r>
            <a:endParaRPr sz="1200">
              <a:latin typeface="Arial"/>
              <a:cs typeface="Arial"/>
            </a:endParaRPr>
          </a:p>
        </p:txBody>
      </p:sp>
      <p:sp>
        <p:nvSpPr>
          <p:cNvPr id="137255" name="object 39">
            <a:extLst>
              <a:ext uri="{FF2B5EF4-FFF2-40B4-BE49-F238E27FC236}">
                <a16:creationId xmlns:a16="http://schemas.microsoft.com/office/drawing/2014/main" id="{0B0ABBD9-883B-4320-8261-3E71204D48BB}"/>
              </a:ext>
            </a:extLst>
          </p:cNvPr>
          <p:cNvSpPr>
            <a:spLocks noChangeArrowheads="1"/>
          </p:cNvSpPr>
          <p:nvPr/>
        </p:nvSpPr>
        <p:spPr bwMode="auto">
          <a:xfrm>
            <a:off x="9564688" y="5016500"/>
            <a:ext cx="942975" cy="515938"/>
          </a:xfrm>
          <a:prstGeom prst="rect">
            <a:avLst/>
          </a:prstGeom>
          <a:blipFill dpi="0" rotWithShape="1">
            <a:blip r:embed="rId1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37256" name="object 40">
            <a:extLst>
              <a:ext uri="{FF2B5EF4-FFF2-40B4-BE49-F238E27FC236}">
                <a16:creationId xmlns:a16="http://schemas.microsoft.com/office/drawing/2014/main" id="{C58C4DF4-C9FB-43F9-B022-705F3077DC97}"/>
              </a:ext>
            </a:extLst>
          </p:cNvPr>
          <p:cNvSpPr>
            <a:spLocks noChangeArrowheads="1"/>
          </p:cNvSpPr>
          <p:nvPr/>
        </p:nvSpPr>
        <p:spPr bwMode="auto">
          <a:xfrm>
            <a:off x="9626600" y="4991100"/>
            <a:ext cx="860425" cy="609600"/>
          </a:xfrm>
          <a:prstGeom prst="rect">
            <a:avLst/>
          </a:prstGeom>
          <a:blipFill dpi="0" rotWithShape="1">
            <a:blip r:embed="rId1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37257" name="object 41">
            <a:extLst>
              <a:ext uri="{FF2B5EF4-FFF2-40B4-BE49-F238E27FC236}">
                <a16:creationId xmlns:a16="http://schemas.microsoft.com/office/drawing/2014/main" id="{F25AEFB6-15C8-41D8-A879-C715FC41AD8A}"/>
              </a:ext>
            </a:extLst>
          </p:cNvPr>
          <p:cNvSpPr>
            <a:spLocks/>
          </p:cNvSpPr>
          <p:nvPr/>
        </p:nvSpPr>
        <p:spPr bwMode="auto">
          <a:xfrm>
            <a:off x="9591675" y="5043488"/>
            <a:ext cx="836613" cy="409575"/>
          </a:xfrm>
          <a:custGeom>
            <a:avLst/>
            <a:gdLst>
              <a:gd name="T0" fmla="*/ 767280 w 836929"/>
              <a:gd name="T1" fmla="*/ 0 h 408939"/>
              <a:gd name="T2" fmla="*/ 67942 w 836929"/>
              <a:gd name="T3" fmla="*/ 0 h 408939"/>
              <a:gd name="T4" fmla="*/ 41496 w 836929"/>
              <a:gd name="T5" fmla="*/ 5389 h 408939"/>
              <a:gd name="T6" fmla="*/ 19898 w 836929"/>
              <a:gd name="T7" fmla="*/ 20094 h 408939"/>
              <a:gd name="T8" fmla="*/ 5339 w 836929"/>
              <a:gd name="T9" fmla="*/ 41901 h 408939"/>
              <a:gd name="T10" fmla="*/ 0 w 836929"/>
              <a:gd name="T11" fmla="*/ 68603 h 408939"/>
              <a:gd name="T12" fmla="*/ 0 w 836929"/>
              <a:gd name="T13" fmla="*/ 343143 h 408939"/>
              <a:gd name="T14" fmla="*/ 5339 w 836929"/>
              <a:gd name="T15" fmla="*/ 369865 h 408939"/>
              <a:gd name="T16" fmla="*/ 19898 w 836929"/>
              <a:gd name="T17" fmla="*/ 391713 h 408939"/>
              <a:gd name="T18" fmla="*/ 41496 w 836929"/>
              <a:gd name="T19" fmla="*/ 406461 h 408939"/>
              <a:gd name="T20" fmla="*/ 67942 w 836929"/>
              <a:gd name="T21" fmla="*/ 411876 h 408939"/>
              <a:gd name="T22" fmla="*/ 767280 w 836929"/>
              <a:gd name="T23" fmla="*/ 411876 h 408939"/>
              <a:gd name="T24" fmla="*/ 793799 w 836929"/>
              <a:gd name="T25" fmla="*/ 406461 h 408939"/>
              <a:gd name="T26" fmla="*/ 815435 w 836929"/>
              <a:gd name="T27" fmla="*/ 391713 h 408939"/>
              <a:gd name="T28" fmla="*/ 830008 w 836929"/>
              <a:gd name="T29" fmla="*/ 369865 h 408939"/>
              <a:gd name="T30" fmla="*/ 835349 w 836929"/>
              <a:gd name="T31" fmla="*/ 343143 h 408939"/>
              <a:gd name="T32" fmla="*/ 835349 w 836929"/>
              <a:gd name="T33" fmla="*/ 68603 h 408939"/>
              <a:gd name="T34" fmla="*/ 830008 w 836929"/>
              <a:gd name="T35" fmla="*/ 41901 h 408939"/>
              <a:gd name="T36" fmla="*/ 815435 w 836929"/>
              <a:gd name="T37" fmla="*/ 20094 h 408939"/>
              <a:gd name="T38" fmla="*/ 793799 w 836929"/>
              <a:gd name="T39" fmla="*/ 5389 h 408939"/>
              <a:gd name="T40" fmla="*/ 767280 w 836929"/>
              <a:gd name="T41" fmla="*/ 0 h 4089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36929" h="408939">
                <a:moveTo>
                  <a:pt x="768730" y="0"/>
                </a:moveTo>
                <a:lnTo>
                  <a:pt x="68072" y="0"/>
                </a:lnTo>
                <a:lnTo>
                  <a:pt x="41576" y="5349"/>
                </a:lnTo>
                <a:lnTo>
                  <a:pt x="19938" y="19939"/>
                </a:lnTo>
                <a:lnTo>
                  <a:pt x="5349" y="41576"/>
                </a:lnTo>
                <a:lnTo>
                  <a:pt x="0" y="68072"/>
                </a:lnTo>
                <a:lnTo>
                  <a:pt x="0" y="340487"/>
                </a:lnTo>
                <a:lnTo>
                  <a:pt x="5349" y="367002"/>
                </a:lnTo>
                <a:lnTo>
                  <a:pt x="19938" y="388683"/>
                </a:lnTo>
                <a:lnTo>
                  <a:pt x="41576" y="403316"/>
                </a:lnTo>
                <a:lnTo>
                  <a:pt x="68072" y="408686"/>
                </a:lnTo>
                <a:lnTo>
                  <a:pt x="768730" y="408686"/>
                </a:lnTo>
                <a:lnTo>
                  <a:pt x="795299" y="403316"/>
                </a:lnTo>
                <a:lnTo>
                  <a:pt x="816975" y="388683"/>
                </a:lnTo>
                <a:lnTo>
                  <a:pt x="831578" y="367002"/>
                </a:lnTo>
                <a:lnTo>
                  <a:pt x="836929" y="340487"/>
                </a:lnTo>
                <a:lnTo>
                  <a:pt x="836929" y="68072"/>
                </a:lnTo>
                <a:lnTo>
                  <a:pt x="831578" y="41576"/>
                </a:lnTo>
                <a:lnTo>
                  <a:pt x="816975" y="19939"/>
                </a:lnTo>
                <a:lnTo>
                  <a:pt x="795299" y="5349"/>
                </a:lnTo>
                <a:lnTo>
                  <a:pt x="768730" y="0"/>
                </a:lnTo>
                <a:close/>
              </a:path>
            </a:pathLst>
          </a:custGeom>
          <a:solidFill>
            <a:srgbClr val="DEF3C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7258" name="object 42">
            <a:extLst>
              <a:ext uri="{FF2B5EF4-FFF2-40B4-BE49-F238E27FC236}">
                <a16:creationId xmlns:a16="http://schemas.microsoft.com/office/drawing/2014/main" id="{B308788A-E80E-4B9C-893B-69E5A1F723E9}"/>
              </a:ext>
            </a:extLst>
          </p:cNvPr>
          <p:cNvSpPr txBox="1">
            <a:spLocks noChangeArrowheads="1"/>
          </p:cNvSpPr>
          <p:nvPr/>
        </p:nvSpPr>
        <p:spPr bwMode="auto">
          <a:xfrm>
            <a:off x="9734550" y="5048250"/>
            <a:ext cx="55245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20638" indent="-952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00"/>
              </a:spcBef>
            </a:pPr>
            <a:r>
              <a:rPr lang="zh-CN" altLang="zh-CN" sz="1200">
                <a:solidFill>
                  <a:srgbClr val="2D2D2D"/>
                </a:solidFill>
                <a:latin typeface="Arial" panose="020B0604020202020204" pitchFamily="34" charset="0"/>
                <a:cs typeface="Arial" panose="020B0604020202020204" pitchFamily="34" charset="0"/>
              </a:rPr>
              <a:t>产品版本</a:t>
            </a:r>
            <a:endParaRPr lang="zh-CN" altLang="zh-CN" sz="1200">
              <a:latin typeface="Arial" panose="020B0604020202020204" pitchFamily="34" charset="0"/>
              <a:cs typeface="Arial" panose="020B0604020202020204" pitchFamily="34" charset="0"/>
            </a:endParaRPr>
          </a:p>
        </p:txBody>
      </p:sp>
      <p:sp>
        <p:nvSpPr>
          <p:cNvPr id="137259" name="object 43">
            <a:extLst>
              <a:ext uri="{FF2B5EF4-FFF2-40B4-BE49-F238E27FC236}">
                <a16:creationId xmlns:a16="http://schemas.microsoft.com/office/drawing/2014/main" id="{B66E06AA-43E4-4854-8583-36F5D6B47D64}"/>
              </a:ext>
            </a:extLst>
          </p:cNvPr>
          <p:cNvSpPr>
            <a:spLocks noChangeArrowheads="1"/>
          </p:cNvSpPr>
          <p:nvPr/>
        </p:nvSpPr>
        <p:spPr bwMode="auto">
          <a:xfrm>
            <a:off x="6488113" y="4589463"/>
            <a:ext cx="944562" cy="514350"/>
          </a:xfrm>
          <a:prstGeom prst="rect">
            <a:avLst/>
          </a:prstGeom>
          <a:blipFill dpi="0" rotWithShape="1">
            <a:blip r:embed="rId2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37260" name="object 44">
            <a:extLst>
              <a:ext uri="{FF2B5EF4-FFF2-40B4-BE49-F238E27FC236}">
                <a16:creationId xmlns:a16="http://schemas.microsoft.com/office/drawing/2014/main" id="{FE15F399-F39A-4032-943D-830EF54E3080}"/>
              </a:ext>
            </a:extLst>
          </p:cNvPr>
          <p:cNvSpPr>
            <a:spLocks noChangeArrowheads="1"/>
          </p:cNvSpPr>
          <p:nvPr/>
        </p:nvSpPr>
        <p:spPr bwMode="auto">
          <a:xfrm>
            <a:off x="6572250" y="4562475"/>
            <a:ext cx="817563" cy="609600"/>
          </a:xfrm>
          <a:prstGeom prst="rect">
            <a:avLst/>
          </a:prstGeom>
          <a:blipFill dpi="0" rotWithShape="1">
            <a:blip r:embed="rId2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37261" name="object 45">
            <a:extLst>
              <a:ext uri="{FF2B5EF4-FFF2-40B4-BE49-F238E27FC236}">
                <a16:creationId xmlns:a16="http://schemas.microsoft.com/office/drawing/2014/main" id="{5EBB892F-085B-4379-8002-2A73410C5832}"/>
              </a:ext>
            </a:extLst>
          </p:cNvPr>
          <p:cNvSpPr>
            <a:spLocks/>
          </p:cNvSpPr>
          <p:nvPr/>
        </p:nvSpPr>
        <p:spPr bwMode="auto">
          <a:xfrm>
            <a:off x="6515100" y="4614863"/>
            <a:ext cx="836613" cy="409575"/>
          </a:xfrm>
          <a:custGeom>
            <a:avLst/>
            <a:gdLst>
              <a:gd name="T0" fmla="*/ 767280 w 836929"/>
              <a:gd name="T1" fmla="*/ 0 h 408939"/>
              <a:gd name="T2" fmla="*/ 67942 w 836929"/>
              <a:gd name="T3" fmla="*/ 0 h 408939"/>
              <a:gd name="T4" fmla="*/ 41496 w 836929"/>
              <a:gd name="T5" fmla="*/ 5389 h 408939"/>
              <a:gd name="T6" fmla="*/ 19898 w 836929"/>
              <a:gd name="T7" fmla="*/ 20094 h 408939"/>
              <a:gd name="T8" fmla="*/ 5339 w 836929"/>
              <a:gd name="T9" fmla="*/ 41901 h 408939"/>
              <a:gd name="T10" fmla="*/ 0 w 836929"/>
              <a:gd name="T11" fmla="*/ 68603 h 408939"/>
              <a:gd name="T12" fmla="*/ 0 w 836929"/>
              <a:gd name="T13" fmla="*/ 343143 h 408939"/>
              <a:gd name="T14" fmla="*/ 5339 w 836929"/>
              <a:gd name="T15" fmla="*/ 369865 h 408939"/>
              <a:gd name="T16" fmla="*/ 19898 w 836929"/>
              <a:gd name="T17" fmla="*/ 391713 h 408939"/>
              <a:gd name="T18" fmla="*/ 41496 w 836929"/>
              <a:gd name="T19" fmla="*/ 406461 h 408939"/>
              <a:gd name="T20" fmla="*/ 67942 w 836929"/>
              <a:gd name="T21" fmla="*/ 411876 h 408939"/>
              <a:gd name="T22" fmla="*/ 767280 w 836929"/>
              <a:gd name="T23" fmla="*/ 411876 h 408939"/>
              <a:gd name="T24" fmla="*/ 793799 w 836929"/>
              <a:gd name="T25" fmla="*/ 406461 h 408939"/>
              <a:gd name="T26" fmla="*/ 815435 w 836929"/>
              <a:gd name="T27" fmla="*/ 391713 h 408939"/>
              <a:gd name="T28" fmla="*/ 830008 w 836929"/>
              <a:gd name="T29" fmla="*/ 369865 h 408939"/>
              <a:gd name="T30" fmla="*/ 835349 w 836929"/>
              <a:gd name="T31" fmla="*/ 343143 h 408939"/>
              <a:gd name="T32" fmla="*/ 835349 w 836929"/>
              <a:gd name="T33" fmla="*/ 68603 h 408939"/>
              <a:gd name="T34" fmla="*/ 830008 w 836929"/>
              <a:gd name="T35" fmla="*/ 41901 h 408939"/>
              <a:gd name="T36" fmla="*/ 815435 w 836929"/>
              <a:gd name="T37" fmla="*/ 20094 h 408939"/>
              <a:gd name="T38" fmla="*/ 793799 w 836929"/>
              <a:gd name="T39" fmla="*/ 5389 h 408939"/>
              <a:gd name="T40" fmla="*/ 767280 w 836929"/>
              <a:gd name="T41" fmla="*/ 0 h 4089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36929" h="408939">
                <a:moveTo>
                  <a:pt x="768730" y="0"/>
                </a:moveTo>
                <a:lnTo>
                  <a:pt x="68072" y="0"/>
                </a:lnTo>
                <a:lnTo>
                  <a:pt x="41576" y="5349"/>
                </a:lnTo>
                <a:lnTo>
                  <a:pt x="19938" y="19939"/>
                </a:lnTo>
                <a:lnTo>
                  <a:pt x="5349" y="41576"/>
                </a:lnTo>
                <a:lnTo>
                  <a:pt x="0" y="68072"/>
                </a:lnTo>
                <a:lnTo>
                  <a:pt x="0" y="340487"/>
                </a:lnTo>
                <a:lnTo>
                  <a:pt x="5349" y="367002"/>
                </a:lnTo>
                <a:lnTo>
                  <a:pt x="19938" y="388683"/>
                </a:lnTo>
                <a:lnTo>
                  <a:pt x="41576" y="403316"/>
                </a:lnTo>
                <a:lnTo>
                  <a:pt x="68072" y="408686"/>
                </a:lnTo>
                <a:lnTo>
                  <a:pt x="768730" y="408686"/>
                </a:lnTo>
                <a:lnTo>
                  <a:pt x="795299" y="403316"/>
                </a:lnTo>
                <a:lnTo>
                  <a:pt x="816975" y="388683"/>
                </a:lnTo>
                <a:lnTo>
                  <a:pt x="831578" y="367002"/>
                </a:lnTo>
                <a:lnTo>
                  <a:pt x="836929" y="340487"/>
                </a:lnTo>
                <a:lnTo>
                  <a:pt x="836929" y="68072"/>
                </a:lnTo>
                <a:lnTo>
                  <a:pt x="831578" y="41576"/>
                </a:lnTo>
                <a:lnTo>
                  <a:pt x="816975" y="19939"/>
                </a:lnTo>
                <a:lnTo>
                  <a:pt x="795299" y="5349"/>
                </a:lnTo>
                <a:lnTo>
                  <a:pt x="768730" y="0"/>
                </a:lnTo>
                <a:close/>
              </a:path>
            </a:pathLst>
          </a:custGeom>
          <a:solidFill>
            <a:srgbClr val="FAE3D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7262" name="object 46">
            <a:extLst>
              <a:ext uri="{FF2B5EF4-FFF2-40B4-BE49-F238E27FC236}">
                <a16:creationId xmlns:a16="http://schemas.microsoft.com/office/drawing/2014/main" id="{09DBE178-6812-4652-9A2B-2AC9EA50CBEB}"/>
              </a:ext>
            </a:extLst>
          </p:cNvPr>
          <p:cNvSpPr txBox="1">
            <a:spLocks noChangeArrowheads="1"/>
          </p:cNvSpPr>
          <p:nvPr/>
        </p:nvSpPr>
        <p:spPr bwMode="auto">
          <a:xfrm>
            <a:off x="6678613" y="4619625"/>
            <a:ext cx="509587"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12700" indent="508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00"/>
              </a:spcBef>
            </a:pPr>
            <a:r>
              <a:rPr lang="zh-CN" altLang="zh-CN" sz="1200">
                <a:solidFill>
                  <a:srgbClr val="2D2D2D"/>
                </a:solidFill>
                <a:latin typeface="Arial" panose="020B0604020202020204" pitchFamily="34" charset="0"/>
                <a:cs typeface="Arial" panose="020B0604020202020204" pitchFamily="34" charset="0"/>
              </a:rPr>
              <a:t>销售人员</a:t>
            </a:r>
            <a:endParaRPr lang="zh-CN" altLang="zh-CN" sz="1200">
              <a:latin typeface="Arial" panose="020B0604020202020204" pitchFamily="34" charset="0"/>
              <a:cs typeface="Arial" panose="020B0604020202020204" pitchFamily="34" charset="0"/>
            </a:endParaRPr>
          </a:p>
        </p:txBody>
      </p:sp>
      <p:sp>
        <p:nvSpPr>
          <p:cNvPr id="137263" name="object 47">
            <a:extLst>
              <a:ext uri="{FF2B5EF4-FFF2-40B4-BE49-F238E27FC236}">
                <a16:creationId xmlns:a16="http://schemas.microsoft.com/office/drawing/2014/main" id="{E7ED8BBB-9042-4C45-A681-78FA8AC9ABA2}"/>
              </a:ext>
            </a:extLst>
          </p:cNvPr>
          <p:cNvSpPr>
            <a:spLocks/>
          </p:cNvSpPr>
          <p:nvPr/>
        </p:nvSpPr>
        <p:spPr bwMode="auto">
          <a:xfrm>
            <a:off x="6507163" y="2830513"/>
            <a:ext cx="425450" cy="688975"/>
          </a:xfrm>
          <a:custGeom>
            <a:avLst/>
            <a:gdLst>
              <a:gd name="T0" fmla="*/ 0 w 426084"/>
              <a:gd name="T1" fmla="*/ 0 h 688975"/>
              <a:gd name="T2" fmla="*/ 422924 w 426084"/>
              <a:gd name="T3" fmla="*/ 0 h 688975"/>
              <a:gd name="T4" fmla="*/ 422924 w 426084"/>
              <a:gd name="T5" fmla="*/ 688975 h 688975"/>
              <a:gd name="T6" fmla="*/ 0 60000 65536"/>
              <a:gd name="T7" fmla="*/ 0 60000 65536"/>
              <a:gd name="T8" fmla="*/ 0 60000 65536"/>
            </a:gdLst>
            <a:ahLst/>
            <a:cxnLst>
              <a:cxn ang="T6">
                <a:pos x="T0" y="T1"/>
              </a:cxn>
              <a:cxn ang="T7">
                <a:pos x="T2" y="T3"/>
              </a:cxn>
              <a:cxn ang="T8">
                <a:pos x="T4" y="T5"/>
              </a:cxn>
            </a:cxnLst>
            <a:rect l="0" t="0" r="r" b="b"/>
            <a:pathLst>
              <a:path w="426084" h="688975">
                <a:moveTo>
                  <a:pt x="0" y="0"/>
                </a:moveTo>
                <a:lnTo>
                  <a:pt x="426084" y="0"/>
                </a:lnTo>
                <a:lnTo>
                  <a:pt x="426084" y="688975"/>
                </a:lnTo>
              </a:path>
            </a:pathLst>
          </a:custGeom>
          <a:noFill/>
          <a:ln w="12700">
            <a:solidFill>
              <a:srgbClr val="959595"/>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7264" name="object 48">
            <a:extLst>
              <a:ext uri="{FF2B5EF4-FFF2-40B4-BE49-F238E27FC236}">
                <a16:creationId xmlns:a16="http://schemas.microsoft.com/office/drawing/2014/main" id="{5F7A5BFD-9E14-4D28-9299-D4BDEF7F4434}"/>
              </a:ext>
            </a:extLst>
          </p:cNvPr>
          <p:cNvSpPr>
            <a:spLocks/>
          </p:cNvSpPr>
          <p:nvPr/>
        </p:nvSpPr>
        <p:spPr bwMode="auto">
          <a:xfrm>
            <a:off x="5897563" y="3035300"/>
            <a:ext cx="165100" cy="309563"/>
          </a:xfrm>
          <a:custGeom>
            <a:avLst/>
            <a:gdLst>
              <a:gd name="T0" fmla="*/ 169756 w 163829"/>
              <a:gd name="T1" fmla="*/ 0 h 309245"/>
              <a:gd name="T2" fmla="*/ 169756 w 163829"/>
              <a:gd name="T3" fmla="*/ 155226 h 309245"/>
              <a:gd name="T4" fmla="*/ 0 w 163829"/>
              <a:gd name="T5" fmla="*/ 155226 h 309245"/>
              <a:gd name="T6" fmla="*/ 0 w 163829"/>
              <a:gd name="T7" fmla="*/ 310582 h 30924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3829" h="309245">
                <a:moveTo>
                  <a:pt x="163321" y="0"/>
                </a:moveTo>
                <a:lnTo>
                  <a:pt x="163321" y="154431"/>
                </a:lnTo>
                <a:lnTo>
                  <a:pt x="0" y="154431"/>
                </a:lnTo>
                <a:lnTo>
                  <a:pt x="0" y="308990"/>
                </a:lnTo>
              </a:path>
            </a:pathLst>
          </a:custGeom>
          <a:noFill/>
          <a:ln w="12700">
            <a:solidFill>
              <a:srgbClr val="959595"/>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7265" name="object 49">
            <a:extLst>
              <a:ext uri="{FF2B5EF4-FFF2-40B4-BE49-F238E27FC236}">
                <a16:creationId xmlns:a16="http://schemas.microsoft.com/office/drawing/2014/main" id="{2038E55D-B52C-49CB-9D76-BEB164729356}"/>
              </a:ext>
            </a:extLst>
          </p:cNvPr>
          <p:cNvSpPr>
            <a:spLocks/>
          </p:cNvSpPr>
          <p:nvPr/>
        </p:nvSpPr>
        <p:spPr bwMode="auto">
          <a:xfrm>
            <a:off x="6932613" y="3276600"/>
            <a:ext cx="534987" cy="242888"/>
          </a:xfrm>
          <a:custGeom>
            <a:avLst/>
            <a:gdLst>
              <a:gd name="T0" fmla="*/ 538817 w 534034"/>
              <a:gd name="T1" fmla="*/ 0 h 242570"/>
              <a:gd name="T2" fmla="*/ 0 w 534034"/>
              <a:gd name="T3" fmla="*/ 0 h 242570"/>
              <a:gd name="T4" fmla="*/ 0 w 534034"/>
              <a:gd name="T5" fmla="*/ 243907 h 242570"/>
              <a:gd name="T6" fmla="*/ 0 60000 65536"/>
              <a:gd name="T7" fmla="*/ 0 60000 65536"/>
              <a:gd name="T8" fmla="*/ 0 60000 65536"/>
            </a:gdLst>
            <a:ahLst/>
            <a:cxnLst>
              <a:cxn ang="T6">
                <a:pos x="T0" y="T1"/>
              </a:cxn>
              <a:cxn ang="T7">
                <a:pos x="T2" y="T3"/>
              </a:cxn>
              <a:cxn ang="T8">
                <a:pos x="T4" y="T5"/>
              </a:cxn>
            </a:cxnLst>
            <a:rect l="0" t="0" r="r" b="b"/>
            <a:pathLst>
              <a:path w="534034" h="242570">
                <a:moveTo>
                  <a:pt x="534035" y="0"/>
                </a:moveTo>
                <a:lnTo>
                  <a:pt x="0" y="0"/>
                </a:lnTo>
                <a:lnTo>
                  <a:pt x="0" y="242315"/>
                </a:lnTo>
              </a:path>
            </a:pathLst>
          </a:custGeom>
          <a:noFill/>
          <a:ln w="12700">
            <a:solidFill>
              <a:srgbClr val="959595"/>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7266" name="object 50">
            <a:extLst>
              <a:ext uri="{FF2B5EF4-FFF2-40B4-BE49-F238E27FC236}">
                <a16:creationId xmlns:a16="http://schemas.microsoft.com/office/drawing/2014/main" id="{F95FB943-4FC5-480D-B24C-A057CB05FCC6}"/>
              </a:ext>
            </a:extLst>
          </p:cNvPr>
          <p:cNvSpPr>
            <a:spLocks/>
          </p:cNvSpPr>
          <p:nvPr/>
        </p:nvSpPr>
        <p:spPr bwMode="auto">
          <a:xfrm>
            <a:off x="6932613" y="3929063"/>
            <a:ext cx="534987" cy="241300"/>
          </a:xfrm>
          <a:custGeom>
            <a:avLst/>
            <a:gdLst>
              <a:gd name="T0" fmla="*/ 538817 w 534034"/>
              <a:gd name="T1" fmla="*/ 235914 h 242570"/>
              <a:gd name="T2" fmla="*/ 0 w 534034"/>
              <a:gd name="T3" fmla="*/ 235914 h 242570"/>
              <a:gd name="T4" fmla="*/ 0 w 534034"/>
              <a:gd name="T5" fmla="*/ 0 h 242570"/>
              <a:gd name="T6" fmla="*/ 0 60000 65536"/>
              <a:gd name="T7" fmla="*/ 0 60000 65536"/>
              <a:gd name="T8" fmla="*/ 0 60000 65536"/>
            </a:gdLst>
            <a:ahLst/>
            <a:cxnLst>
              <a:cxn ang="T6">
                <a:pos x="T0" y="T1"/>
              </a:cxn>
              <a:cxn ang="T7">
                <a:pos x="T2" y="T3"/>
              </a:cxn>
              <a:cxn ang="T8">
                <a:pos x="T4" y="T5"/>
              </a:cxn>
            </a:cxnLst>
            <a:rect l="0" t="0" r="r" b="b"/>
            <a:pathLst>
              <a:path w="534034" h="242570">
                <a:moveTo>
                  <a:pt x="534035" y="242188"/>
                </a:moveTo>
                <a:lnTo>
                  <a:pt x="0" y="242188"/>
                </a:lnTo>
                <a:lnTo>
                  <a:pt x="0" y="0"/>
                </a:lnTo>
              </a:path>
            </a:pathLst>
          </a:custGeom>
          <a:noFill/>
          <a:ln w="12700">
            <a:solidFill>
              <a:srgbClr val="959595"/>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7267" name="object 51">
            <a:extLst>
              <a:ext uri="{FF2B5EF4-FFF2-40B4-BE49-F238E27FC236}">
                <a16:creationId xmlns:a16="http://schemas.microsoft.com/office/drawing/2014/main" id="{6519160E-F28D-4D55-ADF6-04CC375C1DCD}"/>
              </a:ext>
            </a:extLst>
          </p:cNvPr>
          <p:cNvSpPr>
            <a:spLocks/>
          </p:cNvSpPr>
          <p:nvPr/>
        </p:nvSpPr>
        <p:spPr bwMode="auto">
          <a:xfrm>
            <a:off x="6932613" y="3929063"/>
            <a:ext cx="0" cy="685800"/>
          </a:xfrm>
          <a:custGeom>
            <a:avLst/>
            <a:gdLst>
              <a:gd name="T0" fmla="*/ 680365 h 687070"/>
              <a:gd name="T1" fmla="*/ 0 h 687070"/>
              <a:gd name="T2" fmla="*/ 0 60000 65536"/>
              <a:gd name="T3" fmla="*/ 0 60000 65536"/>
            </a:gdLst>
            <a:ahLst/>
            <a:cxnLst>
              <a:cxn ang="T2">
                <a:pos x="0" y="T0"/>
              </a:cxn>
              <a:cxn ang="T3">
                <a:pos x="0" y="T1"/>
              </a:cxn>
            </a:cxnLst>
            <a:rect l="0" t="0" r="r" b="b"/>
            <a:pathLst>
              <a:path h="687070">
                <a:moveTo>
                  <a:pt x="0" y="686688"/>
                </a:moveTo>
                <a:lnTo>
                  <a:pt x="0" y="0"/>
                </a:lnTo>
              </a:path>
            </a:pathLst>
          </a:custGeom>
          <a:noFill/>
          <a:ln w="12700">
            <a:solidFill>
              <a:srgbClr val="959595"/>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7268" name="object 52">
            <a:extLst>
              <a:ext uri="{FF2B5EF4-FFF2-40B4-BE49-F238E27FC236}">
                <a16:creationId xmlns:a16="http://schemas.microsoft.com/office/drawing/2014/main" id="{4A401795-F92C-4583-8ECD-1BD72CD8F230}"/>
              </a:ext>
            </a:extLst>
          </p:cNvPr>
          <p:cNvSpPr>
            <a:spLocks/>
          </p:cNvSpPr>
          <p:nvPr/>
        </p:nvSpPr>
        <p:spPr bwMode="auto">
          <a:xfrm>
            <a:off x="9285288" y="3276600"/>
            <a:ext cx="523875" cy="100013"/>
          </a:xfrm>
          <a:custGeom>
            <a:avLst/>
            <a:gdLst>
              <a:gd name="T0" fmla="*/ 521347 w 524509"/>
              <a:gd name="T1" fmla="*/ 101035 h 99695"/>
              <a:gd name="T2" fmla="*/ 521347 w 524509"/>
              <a:gd name="T3" fmla="*/ 0 h 99695"/>
              <a:gd name="T4" fmla="*/ 0 w 524509"/>
              <a:gd name="T5" fmla="*/ 0 h 99695"/>
              <a:gd name="T6" fmla="*/ 0 60000 65536"/>
              <a:gd name="T7" fmla="*/ 0 60000 65536"/>
              <a:gd name="T8" fmla="*/ 0 60000 65536"/>
            </a:gdLst>
            <a:ahLst/>
            <a:cxnLst>
              <a:cxn ang="T6">
                <a:pos x="T0" y="T1"/>
              </a:cxn>
              <a:cxn ang="T7">
                <a:pos x="T2" y="T3"/>
              </a:cxn>
              <a:cxn ang="T8">
                <a:pos x="T4" y="T5"/>
              </a:cxn>
            </a:cxnLst>
            <a:rect l="0" t="0" r="r" b="b"/>
            <a:pathLst>
              <a:path w="524509" h="99695">
                <a:moveTo>
                  <a:pt x="524509" y="99440"/>
                </a:moveTo>
                <a:lnTo>
                  <a:pt x="524509" y="0"/>
                </a:lnTo>
                <a:lnTo>
                  <a:pt x="0" y="0"/>
                </a:lnTo>
              </a:path>
            </a:pathLst>
          </a:custGeom>
          <a:noFill/>
          <a:ln w="12699">
            <a:solidFill>
              <a:srgbClr val="959595"/>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7269" name="object 53">
            <a:extLst>
              <a:ext uri="{FF2B5EF4-FFF2-40B4-BE49-F238E27FC236}">
                <a16:creationId xmlns:a16="http://schemas.microsoft.com/office/drawing/2014/main" id="{A4021295-E267-476C-9A94-FDE656C1110D}"/>
              </a:ext>
            </a:extLst>
          </p:cNvPr>
          <p:cNvSpPr>
            <a:spLocks/>
          </p:cNvSpPr>
          <p:nvPr/>
        </p:nvSpPr>
        <p:spPr bwMode="auto">
          <a:xfrm>
            <a:off x="8866188" y="3581400"/>
            <a:ext cx="525462" cy="385763"/>
          </a:xfrm>
          <a:custGeom>
            <a:avLst/>
            <a:gdLst>
              <a:gd name="T0" fmla="*/ 0 w 524509"/>
              <a:gd name="T1" fmla="*/ 386782 h 385445"/>
              <a:gd name="T2" fmla="*/ 0 w 524509"/>
              <a:gd name="T3" fmla="*/ 0 h 385445"/>
              <a:gd name="T4" fmla="*/ 529292 w 524509"/>
              <a:gd name="T5" fmla="*/ 0 h 385445"/>
              <a:gd name="T6" fmla="*/ 0 60000 65536"/>
              <a:gd name="T7" fmla="*/ 0 60000 65536"/>
              <a:gd name="T8" fmla="*/ 0 60000 65536"/>
            </a:gdLst>
            <a:ahLst/>
            <a:cxnLst>
              <a:cxn ang="T6">
                <a:pos x="T0" y="T1"/>
              </a:cxn>
              <a:cxn ang="T7">
                <a:pos x="T2" y="T3"/>
              </a:cxn>
              <a:cxn ang="T8">
                <a:pos x="T4" y="T5"/>
              </a:cxn>
            </a:cxnLst>
            <a:rect l="0" t="0" r="r" b="b"/>
            <a:pathLst>
              <a:path w="524509" h="385445">
                <a:moveTo>
                  <a:pt x="0" y="385190"/>
                </a:moveTo>
                <a:lnTo>
                  <a:pt x="0" y="0"/>
                </a:lnTo>
                <a:lnTo>
                  <a:pt x="524510" y="0"/>
                </a:lnTo>
              </a:path>
            </a:pathLst>
          </a:custGeom>
          <a:noFill/>
          <a:ln w="12700">
            <a:solidFill>
              <a:srgbClr val="959595"/>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7270" name="object 54">
            <a:extLst>
              <a:ext uri="{FF2B5EF4-FFF2-40B4-BE49-F238E27FC236}">
                <a16:creationId xmlns:a16="http://schemas.microsoft.com/office/drawing/2014/main" id="{EEBCF08B-E765-4B08-8E4A-50719A94F8D2}"/>
              </a:ext>
            </a:extLst>
          </p:cNvPr>
          <p:cNvSpPr>
            <a:spLocks/>
          </p:cNvSpPr>
          <p:nvPr/>
        </p:nvSpPr>
        <p:spPr bwMode="auto">
          <a:xfrm>
            <a:off x="9809163" y="3786188"/>
            <a:ext cx="200025" cy="542925"/>
          </a:xfrm>
          <a:custGeom>
            <a:avLst/>
            <a:gdLst>
              <a:gd name="T0" fmla="*/ 200025 w 200025"/>
              <a:gd name="T1" fmla="*/ 537498 h 544195"/>
              <a:gd name="T2" fmla="*/ 200025 w 200025"/>
              <a:gd name="T3" fmla="*/ 268747 h 544195"/>
              <a:gd name="T4" fmla="*/ 0 w 200025"/>
              <a:gd name="T5" fmla="*/ 268747 h 544195"/>
              <a:gd name="T6" fmla="*/ 0 w 200025"/>
              <a:gd name="T7" fmla="*/ 0 h 5441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0025" h="544195">
                <a:moveTo>
                  <a:pt x="200025" y="543813"/>
                </a:moveTo>
                <a:lnTo>
                  <a:pt x="200025" y="271906"/>
                </a:lnTo>
                <a:lnTo>
                  <a:pt x="0" y="271906"/>
                </a:lnTo>
                <a:lnTo>
                  <a:pt x="0" y="0"/>
                </a:lnTo>
              </a:path>
            </a:pathLst>
          </a:custGeom>
          <a:noFill/>
          <a:ln w="12699">
            <a:solidFill>
              <a:srgbClr val="959595"/>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7271" name="object 55">
            <a:extLst>
              <a:ext uri="{FF2B5EF4-FFF2-40B4-BE49-F238E27FC236}">
                <a16:creationId xmlns:a16="http://schemas.microsoft.com/office/drawing/2014/main" id="{70FE0192-2055-4446-B8B9-75DEE68ACC98}"/>
              </a:ext>
            </a:extLst>
          </p:cNvPr>
          <p:cNvSpPr>
            <a:spLocks/>
          </p:cNvSpPr>
          <p:nvPr/>
        </p:nvSpPr>
        <p:spPr bwMode="auto">
          <a:xfrm>
            <a:off x="10009188" y="4738688"/>
            <a:ext cx="0" cy="304800"/>
          </a:xfrm>
          <a:custGeom>
            <a:avLst/>
            <a:gdLst>
              <a:gd name="T0" fmla="*/ 299399 h 306070"/>
              <a:gd name="T1" fmla="*/ 0 h 306070"/>
              <a:gd name="T2" fmla="*/ 0 60000 65536"/>
              <a:gd name="T3" fmla="*/ 0 60000 65536"/>
            </a:gdLst>
            <a:ahLst/>
            <a:cxnLst>
              <a:cxn ang="T2">
                <a:pos x="0" y="T0"/>
              </a:cxn>
              <a:cxn ang="T3">
                <a:pos x="0" y="T1"/>
              </a:cxn>
            </a:cxnLst>
            <a:rect l="0" t="0" r="r" b="b"/>
            <a:pathLst>
              <a:path h="306070">
                <a:moveTo>
                  <a:pt x="0" y="305688"/>
                </a:moveTo>
                <a:lnTo>
                  <a:pt x="0" y="0"/>
                </a:lnTo>
              </a:path>
            </a:pathLst>
          </a:custGeom>
          <a:noFill/>
          <a:ln w="12700">
            <a:solidFill>
              <a:srgbClr val="959595"/>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7272" name="object 56">
            <a:extLst>
              <a:ext uri="{FF2B5EF4-FFF2-40B4-BE49-F238E27FC236}">
                <a16:creationId xmlns:a16="http://schemas.microsoft.com/office/drawing/2014/main" id="{796079D5-3D06-4C67-A38C-732E5ED8D414}"/>
              </a:ext>
            </a:extLst>
          </p:cNvPr>
          <p:cNvSpPr>
            <a:spLocks/>
          </p:cNvSpPr>
          <p:nvPr/>
        </p:nvSpPr>
        <p:spPr bwMode="auto">
          <a:xfrm>
            <a:off x="5251450" y="2303463"/>
            <a:ext cx="3128963" cy="3267075"/>
          </a:xfrm>
          <a:custGeom>
            <a:avLst/>
            <a:gdLst>
              <a:gd name="T0" fmla="*/ 0 w 3129279"/>
              <a:gd name="T1" fmla="*/ 169163 h 3267075"/>
              <a:gd name="T2" fmla="*/ 6033 w 3129279"/>
              <a:gd name="T3" fmla="*/ 124221 h 3267075"/>
              <a:gd name="T4" fmla="*/ 23071 w 3129279"/>
              <a:gd name="T5" fmla="*/ 83820 h 3267075"/>
              <a:gd name="T6" fmla="*/ 49489 w 3129279"/>
              <a:gd name="T7" fmla="*/ 49577 h 3267075"/>
              <a:gd name="T8" fmla="*/ 83685 w 3129279"/>
              <a:gd name="T9" fmla="*/ 23113 h 3267075"/>
              <a:gd name="T10" fmla="*/ 124039 w 3129279"/>
              <a:gd name="T11" fmla="*/ 6048 h 3267075"/>
              <a:gd name="T12" fmla="*/ 168951 w 3129279"/>
              <a:gd name="T13" fmla="*/ 0 h 3267075"/>
              <a:gd name="T14" fmla="*/ 2958620 w 3129279"/>
              <a:gd name="T15" fmla="*/ 0 h 3267075"/>
              <a:gd name="T16" fmla="*/ 3003543 w 3129279"/>
              <a:gd name="T17" fmla="*/ 6048 h 3267075"/>
              <a:gd name="T18" fmla="*/ 3043922 w 3129279"/>
              <a:gd name="T19" fmla="*/ 23113 h 3267075"/>
              <a:gd name="T20" fmla="*/ 3078147 w 3129279"/>
              <a:gd name="T21" fmla="*/ 49577 h 3267075"/>
              <a:gd name="T22" fmla="*/ 3104595 w 3129279"/>
              <a:gd name="T23" fmla="*/ 83820 h 3267075"/>
              <a:gd name="T24" fmla="*/ 3121656 w 3129279"/>
              <a:gd name="T25" fmla="*/ 124221 h 3267075"/>
              <a:gd name="T26" fmla="*/ 3127699 w 3129279"/>
              <a:gd name="T27" fmla="*/ 169163 h 3267075"/>
              <a:gd name="T28" fmla="*/ 3127699 w 3129279"/>
              <a:gd name="T29" fmla="*/ 3098038 h 3267075"/>
              <a:gd name="T30" fmla="*/ 3121656 w 3129279"/>
              <a:gd name="T31" fmla="*/ 3142970 h 3267075"/>
              <a:gd name="T32" fmla="*/ 3104595 w 3129279"/>
              <a:gd name="T33" fmla="*/ 3183349 h 3267075"/>
              <a:gd name="T34" fmla="*/ 3078147 w 3129279"/>
              <a:gd name="T35" fmla="*/ 3217560 h 3267075"/>
              <a:gd name="T36" fmla="*/ 3043922 w 3129279"/>
              <a:gd name="T37" fmla="*/ 3243993 h 3267075"/>
              <a:gd name="T38" fmla="*/ 3003543 w 3129279"/>
              <a:gd name="T39" fmla="*/ 3261036 h 3267075"/>
              <a:gd name="T40" fmla="*/ 2958620 w 3129279"/>
              <a:gd name="T41" fmla="*/ 3267075 h 3267075"/>
              <a:gd name="T42" fmla="*/ 168951 w 3129279"/>
              <a:gd name="T43" fmla="*/ 3267075 h 3267075"/>
              <a:gd name="T44" fmla="*/ 124039 w 3129279"/>
              <a:gd name="T45" fmla="*/ 3261036 h 3267075"/>
              <a:gd name="T46" fmla="*/ 83685 w 3129279"/>
              <a:gd name="T47" fmla="*/ 3243993 h 3267075"/>
              <a:gd name="T48" fmla="*/ 49489 w 3129279"/>
              <a:gd name="T49" fmla="*/ 3217560 h 3267075"/>
              <a:gd name="T50" fmla="*/ 23071 w 3129279"/>
              <a:gd name="T51" fmla="*/ 3183349 h 3267075"/>
              <a:gd name="T52" fmla="*/ 6033 w 3129279"/>
              <a:gd name="T53" fmla="*/ 3142970 h 3267075"/>
              <a:gd name="T54" fmla="*/ 0 w 3129279"/>
              <a:gd name="T55" fmla="*/ 3098038 h 3267075"/>
              <a:gd name="T56" fmla="*/ 0 w 3129279"/>
              <a:gd name="T57" fmla="*/ 169163 h 326707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129279" h="3267075">
                <a:moveTo>
                  <a:pt x="0" y="169163"/>
                </a:moveTo>
                <a:lnTo>
                  <a:pt x="6038" y="124221"/>
                </a:lnTo>
                <a:lnTo>
                  <a:pt x="23081" y="83820"/>
                </a:lnTo>
                <a:lnTo>
                  <a:pt x="49514" y="49577"/>
                </a:lnTo>
                <a:lnTo>
                  <a:pt x="83725" y="23113"/>
                </a:lnTo>
                <a:lnTo>
                  <a:pt x="124104" y="6048"/>
                </a:lnTo>
                <a:lnTo>
                  <a:pt x="169036" y="0"/>
                </a:lnTo>
                <a:lnTo>
                  <a:pt x="2960115" y="0"/>
                </a:lnTo>
                <a:lnTo>
                  <a:pt x="3005058" y="6048"/>
                </a:lnTo>
                <a:lnTo>
                  <a:pt x="3045459" y="23113"/>
                </a:lnTo>
                <a:lnTo>
                  <a:pt x="3079702" y="49577"/>
                </a:lnTo>
                <a:lnTo>
                  <a:pt x="3106165" y="83820"/>
                </a:lnTo>
                <a:lnTo>
                  <a:pt x="3123231" y="124221"/>
                </a:lnTo>
                <a:lnTo>
                  <a:pt x="3129279" y="169163"/>
                </a:lnTo>
                <a:lnTo>
                  <a:pt x="3129279" y="3098038"/>
                </a:lnTo>
                <a:lnTo>
                  <a:pt x="3123231" y="3142970"/>
                </a:lnTo>
                <a:lnTo>
                  <a:pt x="3106165" y="3183349"/>
                </a:lnTo>
                <a:lnTo>
                  <a:pt x="3079702" y="3217560"/>
                </a:lnTo>
                <a:lnTo>
                  <a:pt x="3045459" y="3243993"/>
                </a:lnTo>
                <a:lnTo>
                  <a:pt x="3005058" y="3261036"/>
                </a:lnTo>
                <a:lnTo>
                  <a:pt x="2960115" y="3267075"/>
                </a:lnTo>
                <a:lnTo>
                  <a:pt x="169036" y="3267075"/>
                </a:lnTo>
                <a:lnTo>
                  <a:pt x="124104" y="3261036"/>
                </a:lnTo>
                <a:lnTo>
                  <a:pt x="83725" y="3243993"/>
                </a:lnTo>
                <a:lnTo>
                  <a:pt x="49514" y="3217560"/>
                </a:lnTo>
                <a:lnTo>
                  <a:pt x="23081" y="3183349"/>
                </a:lnTo>
                <a:lnTo>
                  <a:pt x="6038" y="3142970"/>
                </a:lnTo>
                <a:lnTo>
                  <a:pt x="0" y="3098038"/>
                </a:lnTo>
                <a:lnTo>
                  <a:pt x="0" y="169163"/>
                </a:lnTo>
                <a:close/>
              </a:path>
            </a:pathLst>
          </a:custGeom>
          <a:noFill/>
          <a:ln w="12700">
            <a:solidFill>
              <a:srgbClr val="F8C8A2"/>
            </a:solidFill>
            <a:prstDash val="sysDash"/>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7273" name="object 57">
            <a:extLst>
              <a:ext uri="{FF2B5EF4-FFF2-40B4-BE49-F238E27FC236}">
                <a16:creationId xmlns:a16="http://schemas.microsoft.com/office/drawing/2014/main" id="{7804D599-F6A5-46CF-AC6B-1AC4F9217F3F}"/>
              </a:ext>
            </a:extLst>
          </p:cNvPr>
          <p:cNvSpPr>
            <a:spLocks/>
          </p:cNvSpPr>
          <p:nvPr/>
        </p:nvSpPr>
        <p:spPr bwMode="auto">
          <a:xfrm>
            <a:off x="8404225" y="2303463"/>
            <a:ext cx="2514600" cy="3267075"/>
          </a:xfrm>
          <a:custGeom>
            <a:avLst/>
            <a:gdLst>
              <a:gd name="T0" fmla="*/ 0 w 2515234"/>
              <a:gd name="T1" fmla="*/ 136016 h 3267075"/>
              <a:gd name="T2" fmla="*/ 6917 w 2515234"/>
              <a:gd name="T3" fmla="*/ 93049 h 3267075"/>
              <a:gd name="T4" fmla="*/ 26181 w 2515234"/>
              <a:gd name="T5" fmla="*/ 55714 h 3267075"/>
              <a:gd name="T6" fmla="*/ 55562 w 2515234"/>
              <a:gd name="T7" fmla="*/ 26261 h 3267075"/>
              <a:gd name="T8" fmla="*/ 92820 w 2515234"/>
              <a:gd name="T9" fmla="*/ 6940 h 3267075"/>
              <a:gd name="T10" fmla="*/ 135719 w 2515234"/>
              <a:gd name="T11" fmla="*/ 0 h 3267075"/>
              <a:gd name="T12" fmla="*/ 2375967 w 2515234"/>
              <a:gd name="T13" fmla="*/ 0 h 3267075"/>
              <a:gd name="T14" fmla="*/ 2418868 w 2515234"/>
              <a:gd name="T15" fmla="*/ 6940 h 3267075"/>
              <a:gd name="T16" fmla="*/ 2456123 w 2515234"/>
              <a:gd name="T17" fmla="*/ 26261 h 3267075"/>
              <a:gd name="T18" fmla="*/ 2485502 w 2515234"/>
              <a:gd name="T19" fmla="*/ 55714 h 3267075"/>
              <a:gd name="T20" fmla="*/ 2504766 w 2515234"/>
              <a:gd name="T21" fmla="*/ 93049 h 3267075"/>
              <a:gd name="T22" fmla="*/ 2511686 w 2515234"/>
              <a:gd name="T23" fmla="*/ 136016 h 3267075"/>
              <a:gd name="T24" fmla="*/ 2511686 w 2515234"/>
              <a:gd name="T25" fmla="*/ 3131185 h 3267075"/>
              <a:gd name="T26" fmla="*/ 2504766 w 2515234"/>
              <a:gd name="T27" fmla="*/ 3174139 h 3267075"/>
              <a:gd name="T28" fmla="*/ 2485502 w 2515234"/>
              <a:gd name="T29" fmla="*/ 3211442 h 3267075"/>
              <a:gd name="T30" fmla="*/ 2456123 w 2515234"/>
              <a:gd name="T31" fmla="*/ 3240858 h 3267075"/>
              <a:gd name="T32" fmla="*/ 2418868 w 2515234"/>
              <a:gd name="T33" fmla="*/ 3260147 h 3267075"/>
              <a:gd name="T34" fmla="*/ 2375967 w 2515234"/>
              <a:gd name="T35" fmla="*/ 3267075 h 3267075"/>
              <a:gd name="T36" fmla="*/ 135719 w 2515234"/>
              <a:gd name="T37" fmla="*/ 3267075 h 3267075"/>
              <a:gd name="T38" fmla="*/ 92820 w 2515234"/>
              <a:gd name="T39" fmla="*/ 3260147 h 3267075"/>
              <a:gd name="T40" fmla="*/ 55562 w 2515234"/>
              <a:gd name="T41" fmla="*/ 3240858 h 3267075"/>
              <a:gd name="T42" fmla="*/ 26181 w 2515234"/>
              <a:gd name="T43" fmla="*/ 3211442 h 3267075"/>
              <a:gd name="T44" fmla="*/ 6917 w 2515234"/>
              <a:gd name="T45" fmla="*/ 3174139 h 3267075"/>
              <a:gd name="T46" fmla="*/ 0 w 2515234"/>
              <a:gd name="T47" fmla="*/ 3131185 h 3267075"/>
              <a:gd name="T48" fmla="*/ 0 w 2515234"/>
              <a:gd name="T49" fmla="*/ 136016 h 32670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515234" h="3267075">
                <a:moveTo>
                  <a:pt x="0" y="136016"/>
                </a:moveTo>
                <a:lnTo>
                  <a:pt x="6927" y="93049"/>
                </a:lnTo>
                <a:lnTo>
                  <a:pt x="26216" y="55714"/>
                </a:lnTo>
                <a:lnTo>
                  <a:pt x="55632" y="26261"/>
                </a:lnTo>
                <a:lnTo>
                  <a:pt x="92935" y="6940"/>
                </a:lnTo>
                <a:lnTo>
                  <a:pt x="135889" y="0"/>
                </a:lnTo>
                <a:lnTo>
                  <a:pt x="2378963" y="0"/>
                </a:lnTo>
                <a:lnTo>
                  <a:pt x="2421918" y="6940"/>
                </a:lnTo>
                <a:lnTo>
                  <a:pt x="2459221" y="26261"/>
                </a:lnTo>
                <a:lnTo>
                  <a:pt x="2488637" y="55714"/>
                </a:lnTo>
                <a:lnTo>
                  <a:pt x="2507926" y="93049"/>
                </a:lnTo>
                <a:lnTo>
                  <a:pt x="2514854" y="136016"/>
                </a:lnTo>
                <a:lnTo>
                  <a:pt x="2514854" y="3131185"/>
                </a:lnTo>
                <a:lnTo>
                  <a:pt x="2507926" y="3174139"/>
                </a:lnTo>
                <a:lnTo>
                  <a:pt x="2488637" y="3211442"/>
                </a:lnTo>
                <a:lnTo>
                  <a:pt x="2459221" y="3240858"/>
                </a:lnTo>
                <a:lnTo>
                  <a:pt x="2421918" y="3260147"/>
                </a:lnTo>
                <a:lnTo>
                  <a:pt x="2378963" y="3267075"/>
                </a:lnTo>
                <a:lnTo>
                  <a:pt x="135889" y="3267075"/>
                </a:lnTo>
                <a:lnTo>
                  <a:pt x="92935" y="3260147"/>
                </a:lnTo>
                <a:lnTo>
                  <a:pt x="55632" y="3240858"/>
                </a:lnTo>
                <a:lnTo>
                  <a:pt x="26216" y="3211442"/>
                </a:lnTo>
                <a:lnTo>
                  <a:pt x="6927" y="3174139"/>
                </a:lnTo>
                <a:lnTo>
                  <a:pt x="0" y="3131185"/>
                </a:lnTo>
                <a:lnTo>
                  <a:pt x="0" y="136016"/>
                </a:lnTo>
                <a:close/>
              </a:path>
            </a:pathLst>
          </a:custGeom>
          <a:noFill/>
          <a:ln w="12700">
            <a:solidFill>
              <a:srgbClr val="BCE691"/>
            </a:solidFill>
            <a:prstDash val="sysDash"/>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7274" name="object 58">
            <a:extLst>
              <a:ext uri="{FF2B5EF4-FFF2-40B4-BE49-F238E27FC236}">
                <a16:creationId xmlns:a16="http://schemas.microsoft.com/office/drawing/2014/main" id="{790AB37D-46D1-4A07-89E4-9393ABFCF045}"/>
              </a:ext>
            </a:extLst>
          </p:cNvPr>
          <p:cNvSpPr txBox="1">
            <a:spLocks noChangeArrowheads="1"/>
          </p:cNvSpPr>
          <p:nvPr/>
        </p:nvSpPr>
        <p:spPr bwMode="auto">
          <a:xfrm>
            <a:off x="512763" y="1497013"/>
            <a:ext cx="11160125" cy="188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127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00"/>
              </a:spcBef>
            </a:pPr>
            <a:r>
              <a:rPr lang="zh-CN" altLang="zh-CN" b="1">
                <a:solidFill>
                  <a:srgbClr val="FFFFFF"/>
                </a:solidFill>
                <a:latin typeface="Arial" panose="020B0604020202020204" pitchFamily="34" charset="0"/>
                <a:cs typeface="Arial" panose="020B0604020202020204" pitchFamily="34" charset="0"/>
              </a:rPr>
              <a:t>"汇集那些因相同原因而改变的事物, 并将因不同原因而改变的事物分开"--</a:t>
            </a:r>
            <a:r>
              <a:rPr lang="zh-CN" altLang="zh-CN" sz="1400">
                <a:solidFill>
                  <a:srgbClr val="FFFFFF"/>
                </a:solidFill>
                <a:latin typeface="Arial" panose="020B0604020202020204" pitchFamily="34" charset="0"/>
                <a:cs typeface="Arial" panose="020B0604020202020204" pitchFamily="34" charset="0"/>
              </a:rPr>
              <a:t>唯一责任原则由罗伯特 c. 马丁, 2009年11月,</a:t>
            </a:r>
            <a:r>
              <a:rPr lang="zh-CN" altLang="zh-CN" sz="1400" u="sng">
                <a:solidFill>
                  <a:srgbClr val="588E1F"/>
                </a:solidFill>
                <a:latin typeface="Arial" panose="020B0604020202020204" pitchFamily="34" charset="0"/>
                <a:cs typeface="Arial" panose="020B0604020202020204" pitchFamily="34" charset="0"/>
                <a:hlinkClick r:id="rId22"/>
              </a:rPr>
              <a:t>http://bit.ly/1VDgw79</a:t>
            </a:r>
            <a:endParaRPr lang="zh-CN" altLang="zh-CN" sz="1400">
              <a:latin typeface="Arial" panose="020B0604020202020204" pitchFamily="34" charset="0"/>
              <a:cs typeface="Arial" panose="020B0604020202020204" pitchFamily="34" charset="0"/>
            </a:endParaRPr>
          </a:p>
          <a:p>
            <a:pPr>
              <a:spcBef>
                <a:spcPts val="50"/>
              </a:spcBef>
            </a:pPr>
            <a:endParaRPr lang="zh-CN" altLang="zh-CN" sz="1900">
              <a:latin typeface="Times New Roman" panose="02020603050405020304" pitchFamily="18" charset="0"/>
              <a:cs typeface="Times New Roman" panose="02020603050405020304" pitchFamily="18" charset="0"/>
            </a:endParaRPr>
          </a:p>
          <a:p>
            <a:pPr/>
            <a:r>
              <a:rPr lang="zh-CN" altLang="zh-CN" sz="1400" b="1">
                <a:solidFill>
                  <a:srgbClr val="EC771A"/>
                </a:solidFill>
                <a:latin typeface="Arial" panose="020B0604020202020204" pitchFamily="34" charset="0"/>
                <a:cs typeface="Arial" panose="020B0604020202020204" pitchFamily="34" charset="0"/>
              </a:rPr>
              <a:t>销售环境</a:t>
            </a:r>
            <a:r>
              <a:rPr lang="zh-CN" altLang="zh-CN" sz="2100" b="1" baseline="4000">
                <a:solidFill>
                  <a:srgbClr val="588E1F"/>
                </a:solidFill>
                <a:latin typeface="Arial" panose="020B0604020202020204" pitchFamily="34" charset="0"/>
                <a:cs typeface="Arial" panose="020B0604020202020204" pitchFamily="34" charset="0"/>
              </a:rPr>
              <a:t>支持上下文</a:t>
            </a:r>
            <a:endParaRPr lang="zh-CN" altLang="zh-CN" sz="2100" baseline="4000">
              <a:latin typeface="Arial" panose="020B0604020202020204" pitchFamily="34" charset="0"/>
              <a:cs typeface="Arial" panose="020B0604020202020204" pitchFamily="34" charset="0"/>
            </a:endParaRPr>
          </a:p>
          <a:p>
            <a:pPr algn="ctr">
              <a:spcBef>
                <a:spcPts val="1363"/>
              </a:spcBef>
            </a:pPr>
            <a:r>
              <a:rPr lang="zh-CN" altLang="zh-CN" sz="1200">
                <a:solidFill>
                  <a:srgbClr val="2D2D2D"/>
                </a:solidFill>
                <a:latin typeface="Arial" panose="020B0604020202020204" pitchFamily="34" charset="0"/>
                <a:cs typeface="Arial" panose="020B0604020202020204" pitchFamily="34" charset="0"/>
              </a:rPr>
              <a:t>机会</a:t>
            </a:r>
            <a:endParaRPr lang="zh-CN" altLang="zh-CN" sz="1200">
              <a:latin typeface="Arial" panose="020B0604020202020204" pitchFamily="34" charset="0"/>
              <a:cs typeface="Arial" panose="020B0604020202020204" pitchFamily="34" charset="0"/>
            </a:endParaRPr>
          </a:p>
          <a:p>
            <a:endParaRPr lang="zh-CN" altLang="zh-CN">
              <a:latin typeface="Times New Roman" panose="02020603050405020304" pitchFamily="18" charset="0"/>
              <a:cs typeface="Times New Roman" panose="02020603050405020304" pitchFamily="18" charset="0"/>
            </a:endParaRPr>
          </a:p>
          <a:p>
            <a:pPr/>
            <a:r>
              <a:rPr lang="zh-CN" altLang="zh-CN" sz="1200">
                <a:solidFill>
                  <a:srgbClr val="2D2D2D"/>
                </a:solidFill>
                <a:latin typeface="Arial" panose="020B0604020202020204" pitchFamily="34" charset="0"/>
                <a:cs typeface="Arial" panose="020B0604020202020204" pitchFamily="34" charset="0"/>
              </a:rPr>
              <a:t>客户客户</a:t>
            </a:r>
            <a:endParaRPr lang="zh-CN" altLang="zh-CN" sz="1200">
              <a:latin typeface="Arial" panose="020B0604020202020204" pitchFamily="34" charset="0"/>
              <a:cs typeface="Arial" panose="020B0604020202020204" pitchFamily="34" charset="0"/>
            </a:endParaRPr>
          </a:p>
        </p:txBody>
      </p:sp>
      <p:sp>
        <p:nvSpPr>
          <p:cNvPr id="137275" name="object 59">
            <a:extLst>
              <a:ext uri="{FF2B5EF4-FFF2-40B4-BE49-F238E27FC236}">
                <a16:creationId xmlns:a16="http://schemas.microsoft.com/office/drawing/2014/main" id="{5C0DBB43-EB53-4DF0-81F2-CA0D3F123EA0}"/>
              </a:ext>
            </a:extLst>
          </p:cNvPr>
          <p:cNvSpPr>
            <a:spLocks/>
          </p:cNvSpPr>
          <p:nvPr/>
        </p:nvSpPr>
        <p:spPr bwMode="auto">
          <a:xfrm>
            <a:off x="8304213" y="3276600"/>
            <a:ext cx="144462" cy="0"/>
          </a:xfrm>
          <a:custGeom>
            <a:avLst/>
            <a:gdLst>
              <a:gd name="T0" fmla="*/ 0 w 144145"/>
              <a:gd name="T1" fmla="*/ 145737 w 144145"/>
              <a:gd name="T2" fmla="*/ 0 60000 65536"/>
              <a:gd name="T3" fmla="*/ 0 60000 65536"/>
            </a:gdLst>
            <a:ahLst/>
            <a:cxnLst>
              <a:cxn ang="T2">
                <a:pos x="T0" y="0"/>
              </a:cxn>
              <a:cxn ang="T3">
                <a:pos x="T1" y="0"/>
              </a:cxn>
            </a:cxnLst>
            <a:rect l="0" t="0" r="r" b="b"/>
            <a:pathLst>
              <a:path w="144145">
                <a:moveTo>
                  <a:pt x="0" y="0"/>
                </a:moveTo>
                <a:lnTo>
                  <a:pt x="144145" y="0"/>
                </a:lnTo>
              </a:path>
            </a:pathLst>
          </a:custGeom>
          <a:noFill/>
          <a:ln w="57150">
            <a:solidFill>
              <a:srgbClr val="959595"/>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7276" name="object 60">
            <a:extLst>
              <a:ext uri="{FF2B5EF4-FFF2-40B4-BE49-F238E27FC236}">
                <a16:creationId xmlns:a16="http://schemas.microsoft.com/office/drawing/2014/main" id="{19BE17C1-A415-40F9-8105-19D96D84FB5A}"/>
              </a:ext>
            </a:extLst>
          </p:cNvPr>
          <p:cNvSpPr>
            <a:spLocks/>
          </p:cNvSpPr>
          <p:nvPr/>
        </p:nvSpPr>
        <p:spPr bwMode="auto">
          <a:xfrm>
            <a:off x="8304213" y="4170363"/>
            <a:ext cx="144462" cy="0"/>
          </a:xfrm>
          <a:custGeom>
            <a:avLst/>
            <a:gdLst>
              <a:gd name="T0" fmla="*/ 0 w 144145"/>
              <a:gd name="T1" fmla="*/ 145737 w 144145"/>
              <a:gd name="T2" fmla="*/ 0 60000 65536"/>
              <a:gd name="T3" fmla="*/ 0 60000 65536"/>
            </a:gdLst>
            <a:ahLst/>
            <a:cxnLst>
              <a:cxn ang="T2">
                <a:pos x="T0" y="0"/>
              </a:cxn>
              <a:cxn ang="T3">
                <a:pos x="T1" y="0"/>
              </a:cxn>
            </a:cxnLst>
            <a:rect l="0" t="0" r="r" b="b"/>
            <a:pathLst>
              <a:path w="144145">
                <a:moveTo>
                  <a:pt x="0" y="0"/>
                </a:moveTo>
                <a:lnTo>
                  <a:pt x="144145" y="0"/>
                </a:lnTo>
              </a:path>
            </a:pathLst>
          </a:custGeom>
          <a:noFill/>
          <a:ln w="57150">
            <a:solidFill>
              <a:srgbClr val="959595"/>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61" name="object 61">
            <a:extLst>
              <a:ext uri="{FF2B5EF4-FFF2-40B4-BE49-F238E27FC236}">
                <a16:creationId xmlns:a16="http://schemas.microsoft.com/office/drawing/2014/main" id="{E670AD71-267E-48B1-A512-D2EE43C613D0}"/>
              </a:ext>
            </a:extLst>
          </p:cNvPr>
          <p:cNvSpPr txBox="1"/>
          <p:nvPr/>
        </p:nvSpPr>
        <p:spPr>
          <a:xfrm>
            <a:off x="1797050" y="3675063"/>
            <a:ext cx="2143125" cy="512762"/>
          </a:xfrm>
          <a:prstGeom prst="rect">
            <a:avLst/>
          </a:prstGeom>
        </p:spPr>
        <p:txBody>
          <a:bodyPr lIns="0" tIns="12065" rIns="0" bIns="0">
            <a:spAutoFit/>
          </a:bodyPr>
          <a:lstStyle/>
          <a:p>
            <a:pPr marL="12700">
              <a:spcBef>
                <a:spcPts val="95"/>
              </a:spcBef>
              <a:defRPr/>
            </a:pPr>
            <a:r>
              <a:rPr sz="1600" b="1" spc="-5" dirty="0">
                <a:solidFill>
                  <a:srgbClr val="616161"/>
                </a:solidFill>
                <a:latin typeface="Arial"/>
                <a:cs typeface="Arial"/>
              </a:rPr>
              <a:t>使用有界</a:t>
            </a:r>
            <a:r>
              <a:rPr sz="1600" b="1" spc="-70" dirty="0">
                <a:solidFill>
                  <a:srgbClr val="616161"/>
                </a:solidFill>
                <a:latin typeface="Arial"/>
                <a:cs typeface="Arial"/>
              </a:rPr>
              <a:t> </a:t>
            </a:r>
            <a:r>
              <a:rPr sz="1600" b="1" spc="-5" dirty="0">
                <a:solidFill>
                  <a:srgbClr val="616161"/>
                </a:solidFill>
                <a:latin typeface="Arial"/>
                <a:cs typeface="Arial"/>
              </a:rPr>
              <a:t>上下文</a:t>
            </a:r>
            <a:endParaRPr sz="1600">
              <a:latin typeface="Arial"/>
              <a:cs typeface="Arial"/>
            </a:endParaRPr>
          </a:p>
          <a:p>
            <a:pPr marL="12700">
              <a:defRPr/>
            </a:pPr>
            <a:r>
              <a:rPr sz="1600" b="1" spc="-5" dirty="0">
                <a:solidFill>
                  <a:srgbClr val="616161"/>
                </a:solidFill>
                <a:latin typeface="Arial"/>
                <a:cs typeface="Arial"/>
              </a:rPr>
              <a:t>来分隔</a:t>
            </a:r>
            <a:r>
              <a:rPr sz="1600" b="1" spc="-35" dirty="0">
                <a:solidFill>
                  <a:srgbClr val="616161"/>
                </a:solidFill>
                <a:latin typeface="Arial"/>
                <a:cs typeface="Arial"/>
              </a:rPr>
              <a:t> </a:t>
            </a:r>
            <a:r>
              <a:rPr sz="1600" b="1" spc="-5" dirty="0">
                <a:solidFill>
                  <a:srgbClr val="616161"/>
                </a:solidFill>
                <a:latin typeface="Arial"/>
                <a:cs typeface="Arial"/>
              </a:rPr>
              <a:t>关注</a:t>
            </a:r>
            <a:endParaRPr sz="1600">
              <a:latin typeface="Arial"/>
              <a:cs typeface="Arial"/>
            </a:endParaRPr>
          </a:p>
        </p:txBody>
      </p:sp>
      <p:sp>
        <p:nvSpPr>
          <p:cNvPr id="137278" name="object 62">
            <a:extLst>
              <a:ext uri="{FF2B5EF4-FFF2-40B4-BE49-F238E27FC236}">
                <a16:creationId xmlns:a16="http://schemas.microsoft.com/office/drawing/2014/main" id="{E6A0FE8D-32D7-4035-AD9C-765941D95627}"/>
              </a:ext>
            </a:extLst>
          </p:cNvPr>
          <p:cNvSpPr>
            <a:spLocks noChangeArrowheads="1"/>
          </p:cNvSpPr>
          <p:nvPr/>
        </p:nvSpPr>
        <p:spPr bwMode="auto">
          <a:xfrm>
            <a:off x="1231900" y="3303588"/>
            <a:ext cx="3352800" cy="1268412"/>
          </a:xfrm>
          <a:prstGeom prst="rect">
            <a:avLst/>
          </a:prstGeom>
          <a:blipFill dpi="0" rotWithShape="1">
            <a:blip r:embed="rId2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37279" name="object 63">
            <a:extLst>
              <a:ext uri="{FF2B5EF4-FFF2-40B4-BE49-F238E27FC236}">
                <a16:creationId xmlns:a16="http://schemas.microsoft.com/office/drawing/2014/main" id="{C0416458-A061-4F8B-8EB2-B0DAFA79D8F1}"/>
              </a:ext>
            </a:extLst>
          </p:cNvPr>
          <p:cNvSpPr txBox="1">
            <a:spLocks noChangeArrowheads="1"/>
          </p:cNvSpPr>
          <p:nvPr/>
        </p:nvSpPr>
        <p:spPr bwMode="auto">
          <a:xfrm>
            <a:off x="5384800" y="5173663"/>
            <a:ext cx="2711450"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12700" indent="31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00"/>
              </a:spcBef>
            </a:pPr>
            <a:r>
              <a:rPr lang="zh-CN" altLang="zh-CN" sz="900" b="1">
                <a:solidFill>
                  <a:srgbClr val="2D2D2D"/>
                </a:solidFill>
                <a:latin typeface="Arial" panose="020B0604020202020204" pitchFamily="34" charset="0"/>
                <a:cs typeface="Arial" panose="020B0604020202020204" pitchFamily="34" charset="0"/>
              </a:rPr>
              <a:t>有界上下文</a:t>
            </a:r>
            <a:r>
              <a:rPr lang="zh-CN" altLang="zh-CN" sz="900">
                <a:solidFill>
                  <a:srgbClr val="2D2D2D"/>
                </a:solidFill>
                <a:latin typeface="Arial" panose="020B0604020202020204" pitchFamily="34" charset="0"/>
                <a:cs typeface="Arial" panose="020B0604020202020204" pitchFamily="34" charset="0"/>
              </a:rPr>
              <a:t>由马丁跟随者, 2014年1月</a:t>
            </a:r>
            <a:r>
              <a:rPr lang="zh-CN" altLang="zh-CN" sz="900" u="sng">
                <a:solidFill>
                  <a:srgbClr val="588E1F"/>
                </a:solidFill>
                <a:latin typeface="Arial" panose="020B0604020202020204" pitchFamily="34" charset="0"/>
                <a:cs typeface="Arial" panose="020B0604020202020204" pitchFamily="34" charset="0"/>
                <a:hlinkClick r:id="rId24"/>
              </a:rPr>
              <a:t>http://martinfowler.com/bliki/BoundedContext.html</a:t>
            </a:r>
            <a:endParaRPr lang="zh-CN" altLang="zh-CN" sz="900">
              <a:latin typeface="Arial" panose="020B0604020202020204" pitchFamily="34" charset="0"/>
              <a:cs typeface="Arial" panose="020B0604020202020204" pitchFamily="34" charset="0"/>
            </a:endParaRPr>
          </a:p>
        </p:txBody>
      </p:sp>
    </p:spTree>
  </p:cSld>
  <p:clrMapOvr>
    <a:masterClrMapping/>
  </p:clrMapOvr>
</p:sld>
</file>

<file path=ppt/slides/slide89.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object 3">
            <a:extLst>
              <a:ext uri="{FF2B5EF4-FFF2-40B4-BE49-F238E27FC236}">
                <a16:creationId xmlns:a16="http://schemas.microsoft.com/office/drawing/2014/main" id="{D88E0751-46D6-40C0-87CC-90531A490F04}"/>
              </a:ext>
            </a:extLst>
          </p:cNvPr>
          <p:cNvSpPr>
            <a:spLocks/>
          </p:cNvSpPr>
          <p:nvPr/>
        </p:nvSpPr>
        <p:spPr bwMode="auto">
          <a:xfrm>
            <a:off x="977900" y="3573463"/>
            <a:ext cx="10186988" cy="28575"/>
          </a:xfrm>
          <a:custGeom>
            <a:avLst/>
            <a:gdLst>
              <a:gd name="T0" fmla="*/ 0 w 10186670"/>
              <a:gd name="T1" fmla="*/ 28066 h 28575"/>
              <a:gd name="T2" fmla="*/ 10188006 w 10186670"/>
              <a:gd name="T3" fmla="*/ 0 h 28575"/>
              <a:gd name="T4" fmla="*/ 0 60000 65536"/>
              <a:gd name="T5" fmla="*/ 0 60000 65536"/>
            </a:gdLst>
            <a:ahLst/>
            <a:cxnLst>
              <a:cxn ang="T4">
                <a:pos x="T0" y="T1"/>
              </a:cxn>
              <a:cxn ang="T5">
                <a:pos x="T2" y="T3"/>
              </a:cxn>
            </a:cxnLst>
            <a:rect l="0" t="0" r="r" b="b"/>
            <a:pathLst>
              <a:path w="10186670" h="28575">
                <a:moveTo>
                  <a:pt x="0" y="28066"/>
                </a:moveTo>
                <a:lnTo>
                  <a:pt x="10186416" y="0"/>
                </a:lnTo>
              </a:path>
            </a:pathLst>
          </a:custGeom>
          <a:noFill/>
          <a:ln w="25400">
            <a:solidFill>
              <a:srgbClr val="D4D4D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8243" name="object 4">
            <a:extLst>
              <a:ext uri="{FF2B5EF4-FFF2-40B4-BE49-F238E27FC236}">
                <a16:creationId xmlns:a16="http://schemas.microsoft.com/office/drawing/2014/main" id="{D339C2F8-F408-4267-AACD-93597DC38A62}"/>
              </a:ext>
            </a:extLst>
          </p:cNvPr>
          <p:cNvSpPr>
            <a:spLocks/>
          </p:cNvSpPr>
          <p:nvPr/>
        </p:nvSpPr>
        <p:spPr bwMode="auto">
          <a:xfrm>
            <a:off x="977900" y="4979988"/>
            <a:ext cx="10186988" cy="28575"/>
          </a:xfrm>
          <a:custGeom>
            <a:avLst/>
            <a:gdLst>
              <a:gd name="T0" fmla="*/ 0 w 10186670"/>
              <a:gd name="T1" fmla="*/ 28067 h 28575"/>
              <a:gd name="T2" fmla="*/ 10188006 w 10186670"/>
              <a:gd name="T3" fmla="*/ 0 h 28575"/>
              <a:gd name="T4" fmla="*/ 0 60000 65536"/>
              <a:gd name="T5" fmla="*/ 0 60000 65536"/>
            </a:gdLst>
            <a:ahLst/>
            <a:cxnLst>
              <a:cxn ang="T4">
                <a:pos x="T0" y="T1"/>
              </a:cxn>
              <a:cxn ang="T5">
                <a:pos x="T2" y="T3"/>
              </a:cxn>
            </a:cxnLst>
            <a:rect l="0" t="0" r="r" b="b"/>
            <a:pathLst>
              <a:path w="10186670" h="28575">
                <a:moveTo>
                  <a:pt x="0" y="28067"/>
                </a:moveTo>
                <a:lnTo>
                  <a:pt x="10186416" y="0"/>
                </a:lnTo>
              </a:path>
            </a:pathLst>
          </a:custGeom>
          <a:noFill/>
          <a:ln w="25400">
            <a:solidFill>
              <a:srgbClr val="D4D4D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5" name="object 5">
            <a:extLst>
              <a:ext uri="{FF2B5EF4-FFF2-40B4-BE49-F238E27FC236}">
                <a16:creationId xmlns:a16="http://schemas.microsoft.com/office/drawing/2014/main" id="{B4964BC7-184E-45EB-9ACC-9B4C03EBE15C}"/>
              </a:ext>
            </a:extLst>
          </p:cNvPr>
          <p:cNvSpPr txBox="1">
            <a:spLocks noGrp="1"/>
          </p:cNvSpPr>
          <p:nvPr>
            <p:ph type="title"/>
          </p:nvPr>
        </p:nvSpPr>
        <p:spPr>
          <a:xfrm>
            <a:off x="7938" y="195263"/>
            <a:ext cx="8797925" cy="688975"/>
          </a:xfrm>
        </p:spPr>
        <p:txBody>
          <a:bodyPr lIns="0" tIns="12700" rIns="0" bIns="0" rtlCol="0">
            <a:spAutoFit/>
          </a:bodyPr>
          <a:lstStyle/>
          <a:p>
            <a:pPr marL="12700" algn="l">
              <a:spcBef>
                <a:spcPts val="100"/>
              </a:spcBef>
              <a:defRPr/>
            </a:pPr>
            <a:r>
              <a:rPr dirty="0">
                <a:solidFill>
                  <a:schemeClr val="bg1"/>
                </a:solidFill>
              </a:rPr>
              <a:t>服务型</a:t>
            </a:r>
            <a:r>
              <a:rPr spc="-5" dirty="0">
                <a:solidFill>
                  <a:schemeClr val="bg1"/>
                </a:solidFill>
              </a:rPr>
              <a:t> </a:t>
            </a:r>
            <a:r>
              <a:rPr dirty="0">
                <a:solidFill>
                  <a:schemeClr val="bg1"/>
                </a:solidFill>
              </a:rPr>
              <a:t>建筑</a:t>
            </a:r>
          </a:p>
        </p:txBody>
      </p:sp>
      <p:sp>
        <p:nvSpPr>
          <p:cNvPr id="138245" name="object 6">
            <a:extLst>
              <a:ext uri="{FF2B5EF4-FFF2-40B4-BE49-F238E27FC236}">
                <a16:creationId xmlns:a16="http://schemas.microsoft.com/office/drawing/2014/main" id="{01D8E339-587F-4E37-8E1C-EC2062078E4C}"/>
              </a:ext>
            </a:extLst>
          </p:cNvPr>
          <p:cNvSpPr>
            <a:spLocks/>
          </p:cNvSpPr>
          <p:nvPr/>
        </p:nvSpPr>
        <p:spPr bwMode="auto">
          <a:xfrm>
            <a:off x="2700338" y="5495925"/>
            <a:ext cx="811212" cy="847725"/>
          </a:xfrm>
          <a:custGeom>
            <a:avLst/>
            <a:gdLst>
              <a:gd name="T0" fmla="*/ 0 w 810895"/>
              <a:gd name="T1" fmla="*/ 0 h 847725"/>
              <a:gd name="T2" fmla="*/ 0 w 810895"/>
              <a:gd name="T3" fmla="*/ 746175 h 847725"/>
              <a:gd name="T4" fmla="*/ 6550 w 810895"/>
              <a:gd name="T5" fmla="*/ 764396 h 847725"/>
              <a:gd name="T6" fmla="*/ 55486 w 810895"/>
              <a:gd name="T7" fmla="*/ 797337 h 847725"/>
              <a:gd name="T8" fmla="*/ 95574 w 810895"/>
              <a:gd name="T9" fmla="*/ 811486 h 847725"/>
              <a:gd name="T10" fmla="*/ 144548 w 810895"/>
              <a:gd name="T11" fmla="*/ 823704 h 847725"/>
              <a:gd name="T12" fmla="*/ 201261 w 810895"/>
              <a:gd name="T13" fmla="*/ 833706 h 847725"/>
              <a:gd name="T14" fmla="*/ 264552 w 810895"/>
              <a:gd name="T15" fmla="*/ 841204 h 847725"/>
              <a:gd name="T16" fmla="*/ 333284 w 810895"/>
              <a:gd name="T17" fmla="*/ 845913 h 847725"/>
              <a:gd name="T18" fmla="*/ 406306 w 810895"/>
              <a:gd name="T19" fmla="*/ 847547 h 847725"/>
              <a:gd name="T20" fmla="*/ 479317 w 810895"/>
              <a:gd name="T21" fmla="*/ 845913 h 847725"/>
              <a:gd name="T22" fmla="*/ 548038 w 810895"/>
              <a:gd name="T23" fmla="*/ 841204 h 847725"/>
              <a:gd name="T24" fmla="*/ 611317 w 810895"/>
              <a:gd name="T25" fmla="*/ 833706 h 847725"/>
              <a:gd name="T26" fmla="*/ 668005 w 810895"/>
              <a:gd name="T27" fmla="*/ 823704 h 847725"/>
              <a:gd name="T28" fmla="*/ 716958 w 810895"/>
              <a:gd name="T29" fmla="*/ 811486 h 847725"/>
              <a:gd name="T30" fmla="*/ 757029 w 810895"/>
              <a:gd name="T31" fmla="*/ 797337 h 847725"/>
              <a:gd name="T32" fmla="*/ 805938 w 810895"/>
              <a:gd name="T33" fmla="*/ 764396 h 847725"/>
              <a:gd name="T34" fmla="*/ 812479 w 810895"/>
              <a:gd name="T35" fmla="*/ 746175 h 847725"/>
              <a:gd name="T36" fmla="*/ 812479 w 810895"/>
              <a:gd name="T37" fmla="*/ 101358 h 847725"/>
              <a:gd name="T38" fmla="*/ 406306 w 810895"/>
              <a:gd name="T39" fmla="*/ 101358 h 847725"/>
              <a:gd name="T40" fmla="*/ 333284 w 810895"/>
              <a:gd name="T41" fmla="*/ 99726 h 847725"/>
              <a:gd name="T42" fmla="*/ 264552 w 810895"/>
              <a:gd name="T43" fmla="*/ 95020 h 847725"/>
              <a:gd name="T44" fmla="*/ 201261 w 810895"/>
              <a:gd name="T45" fmla="*/ 87526 h 847725"/>
              <a:gd name="T46" fmla="*/ 144548 w 810895"/>
              <a:gd name="T47" fmla="*/ 77529 h 847725"/>
              <a:gd name="T48" fmla="*/ 95574 w 810895"/>
              <a:gd name="T49" fmla="*/ 65315 h 847725"/>
              <a:gd name="T50" fmla="*/ 55486 w 810895"/>
              <a:gd name="T51" fmla="*/ 51170 h 847725"/>
              <a:gd name="T52" fmla="*/ 6550 w 810895"/>
              <a:gd name="T53" fmla="*/ 18226 h 847725"/>
              <a:gd name="T54" fmla="*/ 0 w 810895"/>
              <a:gd name="T55" fmla="*/ 0 h 847725"/>
              <a:gd name="T56" fmla="*/ 812479 w 810895"/>
              <a:gd name="T57" fmla="*/ 0 h 847725"/>
              <a:gd name="T58" fmla="*/ 787070 w 810895"/>
              <a:gd name="T59" fmla="*/ 35378 h 847725"/>
              <a:gd name="T60" fmla="*/ 716958 w 810895"/>
              <a:gd name="T61" fmla="*/ 65315 h 847725"/>
              <a:gd name="T62" fmla="*/ 668005 w 810895"/>
              <a:gd name="T63" fmla="*/ 77529 h 847725"/>
              <a:gd name="T64" fmla="*/ 611317 w 810895"/>
              <a:gd name="T65" fmla="*/ 87526 h 847725"/>
              <a:gd name="T66" fmla="*/ 548038 w 810895"/>
              <a:gd name="T67" fmla="*/ 95020 h 847725"/>
              <a:gd name="T68" fmla="*/ 479317 w 810895"/>
              <a:gd name="T69" fmla="*/ 99726 h 847725"/>
              <a:gd name="T70" fmla="*/ 406306 w 810895"/>
              <a:gd name="T71" fmla="*/ 101358 h 847725"/>
              <a:gd name="T72" fmla="*/ 812479 w 810895"/>
              <a:gd name="T73" fmla="*/ 101358 h 847725"/>
              <a:gd name="T74" fmla="*/ 812479 w 810895"/>
              <a:gd name="T75" fmla="*/ 0 h 84772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810895" h="847725">
                <a:moveTo>
                  <a:pt x="0" y="0"/>
                </a:moveTo>
                <a:lnTo>
                  <a:pt x="0" y="746175"/>
                </a:lnTo>
                <a:lnTo>
                  <a:pt x="6535" y="764396"/>
                </a:lnTo>
                <a:lnTo>
                  <a:pt x="55376" y="797337"/>
                </a:lnTo>
                <a:lnTo>
                  <a:pt x="95389" y="811486"/>
                </a:lnTo>
                <a:lnTo>
                  <a:pt x="144268" y="823704"/>
                </a:lnTo>
                <a:lnTo>
                  <a:pt x="200866" y="833706"/>
                </a:lnTo>
                <a:lnTo>
                  <a:pt x="264037" y="841204"/>
                </a:lnTo>
                <a:lnTo>
                  <a:pt x="332634" y="845913"/>
                </a:lnTo>
                <a:lnTo>
                  <a:pt x="405511" y="847547"/>
                </a:lnTo>
                <a:lnTo>
                  <a:pt x="478382" y="845913"/>
                </a:lnTo>
                <a:lnTo>
                  <a:pt x="546968" y="841204"/>
                </a:lnTo>
                <a:lnTo>
                  <a:pt x="610122" y="833706"/>
                </a:lnTo>
                <a:lnTo>
                  <a:pt x="666700" y="823704"/>
                </a:lnTo>
                <a:lnTo>
                  <a:pt x="715558" y="811486"/>
                </a:lnTo>
                <a:lnTo>
                  <a:pt x="755551" y="797337"/>
                </a:lnTo>
                <a:lnTo>
                  <a:pt x="804364" y="764396"/>
                </a:lnTo>
                <a:lnTo>
                  <a:pt x="810894" y="746175"/>
                </a:lnTo>
                <a:lnTo>
                  <a:pt x="810894" y="101358"/>
                </a:lnTo>
                <a:lnTo>
                  <a:pt x="405511" y="101358"/>
                </a:lnTo>
                <a:lnTo>
                  <a:pt x="332634" y="99726"/>
                </a:lnTo>
                <a:lnTo>
                  <a:pt x="264037" y="95020"/>
                </a:lnTo>
                <a:lnTo>
                  <a:pt x="200866" y="87526"/>
                </a:lnTo>
                <a:lnTo>
                  <a:pt x="144268" y="77529"/>
                </a:lnTo>
                <a:lnTo>
                  <a:pt x="95389" y="65315"/>
                </a:lnTo>
                <a:lnTo>
                  <a:pt x="55376" y="51170"/>
                </a:lnTo>
                <a:lnTo>
                  <a:pt x="6535" y="18226"/>
                </a:lnTo>
                <a:lnTo>
                  <a:pt x="0" y="0"/>
                </a:lnTo>
                <a:close/>
              </a:path>
              <a:path w="810895" h="847725">
                <a:moveTo>
                  <a:pt x="810894" y="0"/>
                </a:moveTo>
                <a:lnTo>
                  <a:pt x="785534" y="35378"/>
                </a:lnTo>
                <a:lnTo>
                  <a:pt x="715558" y="65315"/>
                </a:lnTo>
                <a:lnTo>
                  <a:pt x="666700" y="77529"/>
                </a:lnTo>
                <a:lnTo>
                  <a:pt x="610122" y="87526"/>
                </a:lnTo>
                <a:lnTo>
                  <a:pt x="546968" y="95020"/>
                </a:lnTo>
                <a:lnTo>
                  <a:pt x="478382" y="99726"/>
                </a:lnTo>
                <a:lnTo>
                  <a:pt x="405511" y="101358"/>
                </a:lnTo>
                <a:lnTo>
                  <a:pt x="810894" y="101358"/>
                </a:lnTo>
                <a:lnTo>
                  <a:pt x="810894" y="0"/>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8246" name="object 7">
            <a:extLst>
              <a:ext uri="{FF2B5EF4-FFF2-40B4-BE49-F238E27FC236}">
                <a16:creationId xmlns:a16="http://schemas.microsoft.com/office/drawing/2014/main" id="{47117E3C-02C0-4142-B10D-AE6BD9C884D8}"/>
              </a:ext>
            </a:extLst>
          </p:cNvPr>
          <p:cNvSpPr>
            <a:spLocks/>
          </p:cNvSpPr>
          <p:nvPr/>
        </p:nvSpPr>
        <p:spPr bwMode="auto">
          <a:xfrm>
            <a:off x="2700338" y="5395913"/>
            <a:ext cx="811212" cy="203200"/>
          </a:xfrm>
          <a:custGeom>
            <a:avLst/>
            <a:gdLst>
              <a:gd name="T0" fmla="*/ 406306 w 810895"/>
              <a:gd name="T1" fmla="*/ 0 h 203200"/>
              <a:gd name="T2" fmla="*/ 333284 w 810895"/>
              <a:gd name="T3" fmla="*/ 1631 h 203200"/>
              <a:gd name="T4" fmla="*/ 264552 w 810895"/>
              <a:gd name="T5" fmla="*/ 6336 h 203200"/>
              <a:gd name="T6" fmla="*/ 201261 w 810895"/>
              <a:gd name="T7" fmla="*/ 13828 h 203200"/>
              <a:gd name="T8" fmla="*/ 144548 w 810895"/>
              <a:gd name="T9" fmla="*/ 23823 h 203200"/>
              <a:gd name="T10" fmla="*/ 95574 w 810895"/>
              <a:gd name="T11" fmla="*/ 36035 h 203200"/>
              <a:gd name="T12" fmla="*/ 55486 w 810895"/>
              <a:gd name="T13" fmla="*/ 50179 h 203200"/>
              <a:gd name="T14" fmla="*/ 6550 w 810895"/>
              <a:gd name="T15" fmla="*/ 83119 h 203200"/>
              <a:gd name="T16" fmla="*/ 0 w 810895"/>
              <a:gd name="T17" fmla="*/ 101346 h 203200"/>
              <a:gd name="T18" fmla="*/ 6550 w 810895"/>
              <a:gd name="T19" fmla="*/ 119572 h 203200"/>
              <a:gd name="T20" fmla="*/ 55486 w 810895"/>
              <a:gd name="T21" fmla="*/ 152516 h 203200"/>
              <a:gd name="T22" fmla="*/ 95574 w 810895"/>
              <a:gd name="T23" fmla="*/ 166661 h 203200"/>
              <a:gd name="T24" fmla="*/ 144548 w 810895"/>
              <a:gd name="T25" fmla="*/ 178875 h 203200"/>
              <a:gd name="T26" fmla="*/ 201261 w 810895"/>
              <a:gd name="T27" fmla="*/ 188872 h 203200"/>
              <a:gd name="T28" fmla="*/ 264552 w 810895"/>
              <a:gd name="T29" fmla="*/ 196366 h 203200"/>
              <a:gd name="T30" fmla="*/ 333284 w 810895"/>
              <a:gd name="T31" fmla="*/ 201072 h 203200"/>
              <a:gd name="T32" fmla="*/ 406306 w 810895"/>
              <a:gd name="T33" fmla="*/ 202704 h 203200"/>
              <a:gd name="T34" fmla="*/ 479317 w 810895"/>
              <a:gd name="T35" fmla="*/ 201072 h 203200"/>
              <a:gd name="T36" fmla="*/ 548038 w 810895"/>
              <a:gd name="T37" fmla="*/ 196366 h 203200"/>
              <a:gd name="T38" fmla="*/ 611317 w 810895"/>
              <a:gd name="T39" fmla="*/ 188872 h 203200"/>
              <a:gd name="T40" fmla="*/ 668005 w 810895"/>
              <a:gd name="T41" fmla="*/ 178875 h 203200"/>
              <a:gd name="T42" fmla="*/ 716958 w 810895"/>
              <a:gd name="T43" fmla="*/ 166661 h 203200"/>
              <a:gd name="T44" fmla="*/ 757029 w 810895"/>
              <a:gd name="T45" fmla="*/ 152516 h 203200"/>
              <a:gd name="T46" fmla="*/ 805938 w 810895"/>
              <a:gd name="T47" fmla="*/ 119572 h 203200"/>
              <a:gd name="T48" fmla="*/ 812479 w 810895"/>
              <a:gd name="T49" fmla="*/ 101346 h 203200"/>
              <a:gd name="T50" fmla="*/ 805938 w 810895"/>
              <a:gd name="T51" fmla="*/ 83119 h 203200"/>
              <a:gd name="T52" fmla="*/ 757029 w 810895"/>
              <a:gd name="T53" fmla="*/ 50179 h 203200"/>
              <a:gd name="T54" fmla="*/ 716958 w 810895"/>
              <a:gd name="T55" fmla="*/ 36035 h 203200"/>
              <a:gd name="T56" fmla="*/ 668005 w 810895"/>
              <a:gd name="T57" fmla="*/ 23823 h 203200"/>
              <a:gd name="T58" fmla="*/ 611317 w 810895"/>
              <a:gd name="T59" fmla="*/ 13828 h 203200"/>
              <a:gd name="T60" fmla="*/ 548038 w 810895"/>
              <a:gd name="T61" fmla="*/ 6336 h 203200"/>
              <a:gd name="T62" fmla="*/ 479317 w 810895"/>
              <a:gd name="T63" fmla="*/ 1631 h 203200"/>
              <a:gd name="T64" fmla="*/ 406306 w 810895"/>
              <a:gd name="T65" fmla="*/ 0 h 20320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10895" h="203200">
                <a:moveTo>
                  <a:pt x="405511" y="0"/>
                </a:moveTo>
                <a:lnTo>
                  <a:pt x="332634" y="1631"/>
                </a:lnTo>
                <a:lnTo>
                  <a:pt x="264037" y="6336"/>
                </a:lnTo>
                <a:lnTo>
                  <a:pt x="200866" y="13828"/>
                </a:lnTo>
                <a:lnTo>
                  <a:pt x="144268" y="23823"/>
                </a:lnTo>
                <a:lnTo>
                  <a:pt x="95389" y="36035"/>
                </a:lnTo>
                <a:lnTo>
                  <a:pt x="55376" y="50179"/>
                </a:lnTo>
                <a:lnTo>
                  <a:pt x="6535" y="83119"/>
                </a:lnTo>
                <a:lnTo>
                  <a:pt x="0" y="101346"/>
                </a:lnTo>
                <a:lnTo>
                  <a:pt x="6535" y="119572"/>
                </a:lnTo>
                <a:lnTo>
                  <a:pt x="55376" y="152516"/>
                </a:lnTo>
                <a:lnTo>
                  <a:pt x="95389" y="166661"/>
                </a:lnTo>
                <a:lnTo>
                  <a:pt x="144268" y="178875"/>
                </a:lnTo>
                <a:lnTo>
                  <a:pt x="200866" y="188872"/>
                </a:lnTo>
                <a:lnTo>
                  <a:pt x="264037" y="196366"/>
                </a:lnTo>
                <a:lnTo>
                  <a:pt x="332634" y="201072"/>
                </a:lnTo>
                <a:lnTo>
                  <a:pt x="405511" y="202704"/>
                </a:lnTo>
                <a:lnTo>
                  <a:pt x="478382" y="201072"/>
                </a:lnTo>
                <a:lnTo>
                  <a:pt x="546968" y="196366"/>
                </a:lnTo>
                <a:lnTo>
                  <a:pt x="610122" y="188872"/>
                </a:lnTo>
                <a:lnTo>
                  <a:pt x="666700" y="178875"/>
                </a:lnTo>
                <a:lnTo>
                  <a:pt x="715558" y="166661"/>
                </a:lnTo>
                <a:lnTo>
                  <a:pt x="755551" y="152516"/>
                </a:lnTo>
                <a:lnTo>
                  <a:pt x="804364" y="119572"/>
                </a:lnTo>
                <a:lnTo>
                  <a:pt x="810894" y="101346"/>
                </a:lnTo>
                <a:lnTo>
                  <a:pt x="804364" y="83119"/>
                </a:lnTo>
                <a:lnTo>
                  <a:pt x="755551" y="50179"/>
                </a:lnTo>
                <a:lnTo>
                  <a:pt x="715558" y="36035"/>
                </a:lnTo>
                <a:lnTo>
                  <a:pt x="666700" y="23823"/>
                </a:lnTo>
                <a:lnTo>
                  <a:pt x="610122" y="13828"/>
                </a:lnTo>
                <a:lnTo>
                  <a:pt x="546968" y="6336"/>
                </a:lnTo>
                <a:lnTo>
                  <a:pt x="478382" y="1631"/>
                </a:lnTo>
                <a:lnTo>
                  <a:pt x="405511" y="0"/>
                </a:lnTo>
                <a:close/>
              </a:path>
            </a:pathLst>
          </a:custGeom>
          <a:solidFill>
            <a:srgbClr val="7CA1B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8247" name="object 8">
            <a:extLst>
              <a:ext uri="{FF2B5EF4-FFF2-40B4-BE49-F238E27FC236}">
                <a16:creationId xmlns:a16="http://schemas.microsoft.com/office/drawing/2014/main" id="{33655226-74E0-41C8-AD68-898FC5D7BAFE}"/>
              </a:ext>
            </a:extLst>
          </p:cNvPr>
          <p:cNvSpPr>
            <a:spLocks/>
          </p:cNvSpPr>
          <p:nvPr/>
        </p:nvSpPr>
        <p:spPr bwMode="auto">
          <a:xfrm>
            <a:off x="2700338" y="5395913"/>
            <a:ext cx="811212" cy="203200"/>
          </a:xfrm>
          <a:custGeom>
            <a:avLst/>
            <a:gdLst>
              <a:gd name="T0" fmla="*/ 812479 w 810895"/>
              <a:gd name="T1" fmla="*/ 101346 h 203200"/>
              <a:gd name="T2" fmla="*/ 787070 w 810895"/>
              <a:gd name="T3" fmla="*/ 136724 h 203200"/>
              <a:gd name="T4" fmla="*/ 716958 w 810895"/>
              <a:gd name="T5" fmla="*/ 166661 h 203200"/>
              <a:gd name="T6" fmla="*/ 668005 w 810895"/>
              <a:gd name="T7" fmla="*/ 178875 h 203200"/>
              <a:gd name="T8" fmla="*/ 611317 w 810895"/>
              <a:gd name="T9" fmla="*/ 188872 h 203200"/>
              <a:gd name="T10" fmla="*/ 548038 w 810895"/>
              <a:gd name="T11" fmla="*/ 196366 h 203200"/>
              <a:gd name="T12" fmla="*/ 479317 w 810895"/>
              <a:gd name="T13" fmla="*/ 201072 h 203200"/>
              <a:gd name="T14" fmla="*/ 406306 w 810895"/>
              <a:gd name="T15" fmla="*/ 202704 h 203200"/>
              <a:gd name="T16" fmla="*/ 333284 w 810895"/>
              <a:gd name="T17" fmla="*/ 201072 h 203200"/>
              <a:gd name="T18" fmla="*/ 264552 w 810895"/>
              <a:gd name="T19" fmla="*/ 196366 h 203200"/>
              <a:gd name="T20" fmla="*/ 201261 w 810895"/>
              <a:gd name="T21" fmla="*/ 188872 h 203200"/>
              <a:gd name="T22" fmla="*/ 144548 w 810895"/>
              <a:gd name="T23" fmla="*/ 178875 h 203200"/>
              <a:gd name="T24" fmla="*/ 95574 w 810895"/>
              <a:gd name="T25" fmla="*/ 166661 h 203200"/>
              <a:gd name="T26" fmla="*/ 55486 w 810895"/>
              <a:gd name="T27" fmla="*/ 152516 h 203200"/>
              <a:gd name="T28" fmla="*/ 6550 w 810895"/>
              <a:gd name="T29" fmla="*/ 119572 h 203200"/>
              <a:gd name="T30" fmla="*/ 0 w 810895"/>
              <a:gd name="T31" fmla="*/ 101346 h 203200"/>
              <a:gd name="T32" fmla="*/ 6550 w 810895"/>
              <a:gd name="T33" fmla="*/ 83119 h 203200"/>
              <a:gd name="T34" fmla="*/ 55486 w 810895"/>
              <a:gd name="T35" fmla="*/ 50179 h 203200"/>
              <a:gd name="T36" fmla="*/ 95574 w 810895"/>
              <a:gd name="T37" fmla="*/ 36035 h 203200"/>
              <a:gd name="T38" fmla="*/ 144548 w 810895"/>
              <a:gd name="T39" fmla="*/ 23823 h 203200"/>
              <a:gd name="T40" fmla="*/ 201261 w 810895"/>
              <a:gd name="T41" fmla="*/ 13828 h 203200"/>
              <a:gd name="T42" fmla="*/ 264552 w 810895"/>
              <a:gd name="T43" fmla="*/ 6336 h 203200"/>
              <a:gd name="T44" fmla="*/ 333284 w 810895"/>
              <a:gd name="T45" fmla="*/ 1631 h 203200"/>
              <a:gd name="T46" fmla="*/ 406306 w 810895"/>
              <a:gd name="T47" fmla="*/ 0 h 203200"/>
              <a:gd name="T48" fmla="*/ 479317 w 810895"/>
              <a:gd name="T49" fmla="*/ 1631 h 203200"/>
              <a:gd name="T50" fmla="*/ 548038 w 810895"/>
              <a:gd name="T51" fmla="*/ 6336 h 203200"/>
              <a:gd name="T52" fmla="*/ 611317 w 810895"/>
              <a:gd name="T53" fmla="*/ 13828 h 203200"/>
              <a:gd name="T54" fmla="*/ 668005 w 810895"/>
              <a:gd name="T55" fmla="*/ 23823 h 203200"/>
              <a:gd name="T56" fmla="*/ 716958 w 810895"/>
              <a:gd name="T57" fmla="*/ 36035 h 203200"/>
              <a:gd name="T58" fmla="*/ 757029 w 810895"/>
              <a:gd name="T59" fmla="*/ 50179 h 203200"/>
              <a:gd name="T60" fmla="*/ 805938 w 810895"/>
              <a:gd name="T61" fmla="*/ 83119 h 203200"/>
              <a:gd name="T62" fmla="*/ 812479 w 810895"/>
              <a:gd name="T63" fmla="*/ 101346 h 20320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810895" h="203200">
                <a:moveTo>
                  <a:pt x="810894" y="101346"/>
                </a:moveTo>
                <a:lnTo>
                  <a:pt x="785534" y="136724"/>
                </a:lnTo>
                <a:lnTo>
                  <a:pt x="715558" y="166661"/>
                </a:lnTo>
                <a:lnTo>
                  <a:pt x="666700" y="178875"/>
                </a:lnTo>
                <a:lnTo>
                  <a:pt x="610122" y="188872"/>
                </a:lnTo>
                <a:lnTo>
                  <a:pt x="546968" y="196366"/>
                </a:lnTo>
                <a:lnTo>
                  <a:pt x="478382" y="201072"/>
                </a:lnTo>
                <a:lnTo>
                  <a:pt x="405511" y="202704"/>
                </a:lnTo>
                <a:lnTo>
                  <a:pt x="332634" y="201072"/>
                </a:lnTo>
                <a:lnTo>
                  <a:pt x="264037" y="196366"/>
                </a:lnTo>
                <a:lnTo>
                  <a:pt x="200866" y="188872"/>
                </a:lnTo>
                <a:lnTo>
                  <a:pt x="144268" y="178875"/>
                </a:lnTo>
                <a:lnTo>
                  <a:pt x="95389" y="166661"/>
                </a:lnTo>
                <a:lnTo>
                  <a:pt x="55376" y="152516"/>
                </a:lnTo>
                <a:lnTo>
                  <a:pt x="6535" y="119572"/>
                </a:lnTo>
                <a:lnTo>
                  <a:pt x="0" y="101346"/>
                </a:lnTo>
                <a:lnTo>
                  <a:pt x="6535" y="83119"/>
                </a:lnTo>
                <a:lnTo>
                  <a:pt x="55376" y="50179"/>
                </a:lnTo>
                <a:lnTo>
                  <a:pt x="95389" y="36035"/>
                </a:lnTo>
                <a:lnTo>
                  <a:pt x="144268" y="23823"/>
                </a:lnTo>
                <a:lnTo>
                  <a:pt x="200866" y="13828"/>
                </a:lnTo>
                <a:lnTo>
                  <a:pt x="264037" y="6336"/>
                </a:lnTo>
                <a:lnTo>
                  <a:pt x="332634" y="1631"/>
                </a:lnTo>
                <a:lnTo>
                  <a:pt x="405511" y="0"/>
                </a:lnTo>
                <a:lnTo>
                  <a:pt x="478382" y="1631"/>
                </a:lnTo>
                <a:lnTo>
                  <a:pt x="546968" y="6336"/>
                </a:lnTo>
                <a:lnTo>
                  <a:pt x="610122" y="13828"/>
                </a:lnTo>
                <a:lnTo>
                  <a:pt x="666700" y="23823"/>
                </a:lnTo>
                <a:lnTo>
                  <a:pt x="715558" y="36035"/>
                </a:lnTo>
                <a:lnTo>
                  <a:pt x="755551" y="50179"/>
                </a:lnTo>
                <a:lnTo>
                  <a:pt x="804364" y="83119"/>
                </a:lnTo>
                <a:lnTo>
                  <a:pt x="810894" y="101346"/>
                </a:lnTo>
                <a:close/>
              </a:path>
            </a:pathLst>
          </a:custGeom>
          <a:noFill/>
          <a:ln w="12700">
            <a:solidFill>
              <a:srgbClr val="D4D4D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8248" name="object 9">
            <a:extLst>
              <a:ext uri="{FF2B5EF4-FFF2-40B4-BE49-F238E27FC236}">
                <a16:creationId xmlns:a16="http://schemas.microsoft.com/office/drawing/2014/main" id="{9E252D55-A7BA-4301-8D29-E332A1DEC2C7}"/>
              </a:ext>
            </a:extLst>
          </p:cNvPr>
          <p:cNvSpPr>
            <a:spLocks/>
          </p:cNvSpPr>
          <p:nvPr/>
        </p:nvSpPr>
        <p:spPr bwMode="auto">
          <a:xfrm>
            <a:off x="2700338" y="5495925"/>
            <a:ext cx="811212" cy="847725"/>
          </a:xfrm>
          <a:custGeom>
            <a:avLst/>
            <a:gdLst>
              <a:gd name="T0" fmla="*/ 812479 w 810895"/>
              <a:gd name="T1" fmla="*/ 0 h 847725"/>
              <a:gd name="T2" fmla="*/ 812479 w 810895"/>
              <a:gd name="T3" fmla="*/ 746175 h 847725"/>
              <a:gd name="T4" fmla="*/ 805938 w 810895"/>
              <a:gd name="T5" fmla="*/ 764396 h 847725"/>
              <a:gd name="T6" fmla="*/ 757029 w 810895"/>
              <a:gd name="T7" fmla="*/ 797337 h 847725"/>
              <a:gd name="T8" fmla="*/ 716958 w 810895"/>
              <a:gd name="T9" fmla="*/ 811486 h 847725"/>
              <a:gd name="T10" fmla="*/ 668005 w 810895"/>
              <a:gd name="T11" fmla="*/ 823704 h 847725"/>
              <a:gd name="T12" fmla="*/ 611317 w 810895"/>
              <a:gd name="T13" fmla="*/ 833706 h 847725"/>
              <a:gd name="T14" fmla="*/ 548038 w 810895"/>
              <a:gd name="T15" fmla="*/ 841204 h 847725"/>
              <a:gd name="T16" fmla="*/ 479317 w 810895"/>
              <a:gd name="T17" fmla="*/ 845913 h 847725"/>
              <a:gd name="T18" fmla="*/ 406306 w 810895"/>
              <a:gd name="T19" fmla="*/ 847547 h 847725"/>
              <a:gd name="T20" fmla="*/ 333284 w 810895"/>
              <a:gd name="T21" fmla="*/ 845913 h 847725"/>
              <a:gd name="T22" fmla="*/ 264552 w 810895"/>
              <a:gd name="T23" fmla="*/ 841204 h 847725"/>
              <a:gd name="T24" fmla="*/ 201261 w 810895"/>
              <a:gd name="T25" fmla="*/ 833706 h 847725"/>
              <a:gd name="T26" fmla="*/ 144548 w 810895"/>
              <a:gd name="T27" fmla="*/ 823704 h 847725"/>
              <a:gd name="T28" fmla="*/ 95574 w 810895"/>
              <a:gd name="T29" fmla="*/ 811486 h 847725"/>
              <a:gd name="T30" fmla="*/ 55486 w 810895"/>
              <a:gd name="T31" fmla="*/ 797337 h 847725"/>
              <a:gd name="T32" fmla="*/ 6550 w 810895"/>
              <a:gd name="T33" fmla="*/ 764396 h 847725"/>
              <a:gd name="T34" fmla="*/ 0 w 810895"/>
              <a:gd name="T35" fmla="*/ 746175 h 847725"/>
              <a:gd name="T36" fmla="*/ 0 w 810895"/>
              <a:gd name="T37" fmla="*/ 0 h 8477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810895" h="847725">
                <a:moveTo>
                  <a:pt x="810894" y="0"/>
                </a:moveTo>
                <a:lnTo>
                  <a:pt x="810894" y="746175"/>
                </a:lnTo>
                <a:lnTo>
                  <a:pt x="804364" y="764396"/>
                </a:lnTo>
                <a:lnTo>
                  <a:pt x="755551" y="797337"/>
                </a:lnTo>
                <a:lnTo>
                  <a:pt x="715558" y="811486"/>
                </a:lnTo>
                <a:lnTo>
                  <a:pt x="666700" y="823704"/>
                </a:lnTo>
                <a:lnTo>
                  <a:pt x="610122" y="833706"/>
                </a:lnTo>
                <a:lnTo>
                  <a:pt x="546968" y="841204"/>
                </a:lnTo>
                <a:lnTo>
                  <a:pt x="478382" y="845913"/>
                </a:lnTo>
                <a:lnTo>
                  <a:pt x="405511" y="847547"/>
                </a:lnTo>
                <a:lnTo>
                  <a:pt x="332634" y="845913"/>
                </a:lnTo>
                <a:lnTo>
                  <a:pt x="264037" y="841204"/>
                </a:lnTo>
                <a:lnTo>
                  <a:pt x="200866" y="833706"/>
                </a:lnTo>
                <a:lnTo>
                  <a:pt x="144268" y="823704"/>
                </a:lnTo>
                <a:lnTo>
                  <a:pt x="95389" y="811486"/>
                </a:lnTo>
                <a:lnTo>
                  <a:pt x="55376" y="797337"/>
                </a:lnTo>
                <a:lnTo>
                  <a:pt x="6535" y="764396"/>
                </a:lnTo>
                <a:lnTo>
                  <a:pt x="0" y="746175"/>
                </a:lnTo>
                <a:lnTo>
                  <a:pt x="0" y="0"/>
                </a:lnTo>
              </a:path>
            </a:pathLst>
          </a:custGeom>
          <a:noFill/>
          <a:ln w="12700">
            <a:solidFill>
              <a:srgbClr val="D4D4D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8249" name="object 10">
            <a:extLst>
              <a:ext uri="{FF2B5EF4-FFF2-40B4-BE49-F238E27FC236}">
                <a16:creationId xmlns:a16="http://schemas.microsoft.com/office/drawing/2014/main" id="{CE77818A-5955-4548-942D-296E2E29CC5B}"/>
              </a:ext>
            </a:extLst>
          </p:cNvPr>
          <p:cNvSpPr>
            <a:spLocks/>
          </p:cNvSpPr>
          <p:nvPr/>
        </p:nvSpPr>
        <p:spPr bwMode="auto">
          <a:xfrm>
            <a:off x="4379913" y="5495925"/>
            <a:ext cx="809625" cy="847725"/>
          </a:xfrm>
          <a:custGeom>
            <a:avLst/>
            <a:gdLst>
              <a:gd name="T0" fmla="*/ 0 w 810895"/>
              <a:gd name="T1" fmla="*/ 0 h 847725"/>
              <a:gd name="T2" fmla="*/ 0 w 810895"/>
              <a:gd name="T3" fmla="*/ 746175 h 847725"/>
              <a:gd name="T4" fmla="*/ 6480 w 810895"/>
              <a:gd name="T5" fmla="*/ 764396 h 847725"/>
              <a:gd name="T6" fmla="*/ 54911 w 810895"/>
              <a:gd name="T7" fmla="*/ 797337 h 847725"/>
              <a:gd name="T8" fmla="*/ 94592 w 810895"/>
              <a:gd name="T9" fmla="*/ 811486 h 847725"/>
              <a:gd name="T10" fmla="*/ 143069 w 810895"/>
              <a:gd name="T11" fmla="*/ 823704 h 847725"/>
              <a:gd name="T12" fmla="*/ 199206 w 810895"/>
              <a:gd name="T13" fmla="*/ 833706 h 847725"/>
              <a:gd name="T14" fmla="*/ 261866 w 810895"/>
              <a:gd name="T15" fmla="*/ 841204 h 847725"/>
              <a:gd name="T16" fmla="*/ 329916 w 810895"/>
              <a:gd name="T17" fmla="*/ 845913 h 847725"/>
              <a:gd name="T18" fmla="*/ 402219 w 810895"/>
              <a:gd name="T19" fmla="*/ 847547 h 847725"/>
              <a:gd name="T20" fmla="*/ 474559 w 810895"/>
              <a:gd name="T21" fmla="*/ 845913 h 847725"/>
              <a:gd name="T22" fmla="*/ 542638 w 810895"/>
              <a:gd name="T23" fmla="*/ 841204 h 847725"/>
              <a:gd name="T24" fmla="*/ 605321 w 810895"/>
              <a:gd name="T25" fmla="*/ 833706 h 847725"/>
              <a:gd name="T26" fmla="*/ 661474 w 810895"/>
              <a:gd name="T27" fmla="*/ 823704 h 847725"/>
              <a:gd name="T28" fmla="*/ 709961 w 810895"/>
              <a:gd name="T29" fmla="*/ 811486 h 847725"/>
              <a:gd name="T30" fmla="*/ 749648 w 810895"/>
              <a:gd name="T31" fmla="*/ 797337 h 847725"/>
              <a:gd name="T32" fmla="*/ 798083 w 810895"/>
              <a:gd name="T33" fmla="*/ 764396 h 847725"/>
              <a:gd name="T34" fmla="*/ 804565 w 810895"/>
              <a:gd name="T35" fmla="*/ 746175 h 847725"/>
              <a:gd name="T36" fmla="*/ 804565 w 810895"/>
              <a:gd name="T37" fmla="*/ 101358 h 847725"/>
              <a:gd name="T38" fmla="*/ 402219 w 810895"/>
              <a:gd name="T39" fmla="*/ 101358 h 847725"/>
              <a:gd name="T40" fmla="*/ 329916 w 810895"/>
              <a:gd name="T41" fmla="*/ 99726 h 847725"/>
              <a:gd name="T42" fmla="*/ 261866 w 810895"/>
              <a:gd name="T43" fmla="*/ 95020 h 847725"/>
              <a:gd name="T44" fmla="*/ 199206 w 810895"/>
              <a:gd name="T45" fmla="*/ 87526 h 847725"/>
              <a:gd name="T46" fmla="*/ 143069 w 810895"/>
              <a:gd name="T47" fmla="*/ 77529 h 847725"/>
              <a:gd name="T48" fmla="*/ 94592 w 810895"/>
              <a:gd name="T49" fmla="*/ 65315 h 847725"/>
              <a:gd name="T50" fmla="*/ 54911 w 810895"/>
              <a:gd name="T51" fmla="*/ 51170 h 847725"/>
              <a:gd name="T52" fmla="*/ 6480 w 810895"/>
              <a:gd name="T53" fmla="*/ 18226 h 847725"/>
              <a:gd name="T54" fmla="*/ 0 w 810895"/>
              <a:gd name="T55" fmla="*/ 0 h 847725"/>
              <a:gd name="T56" fmla="*/ 804565 w 810895"/>
              <a:gd name="T57" fmla="*/ 0 h 847725"/>
              <a:gd name="T58" fmla="*/ 779401 w 810895"/>
              <a:gd name="T59" fmla="*/ 35378 h 847725"/>
              <a:gd name="T60" fmla="*/ 709961 w 810895"/>
              <a:gd name="T61" fmla="*/ 65315 h 847725"/>
              <a:gd name="T62" fmla="*/ 661474 w 810895"/>
              <a:gd name="T63" fmla="*/ 77529 h 847725"/>
              <a:gd name="T64" fmla="*/ 605321 w 810895"/>
              <a:gd name="T65" fmla="*/ 87526 h 847725"/>
              <a:gd name="T66" fmla="*/ 542638 w 810895"/>
              <a:gd name="T67" fmla="*/ 95020 h 847725"/>
              <a:gd name="T68" fmla="*/ 474559 w 810895"/>
              <a:gd name="T69" fmla="*/ 99726 h 847725"/>
              <a:gd name="T70" fmla="*/ 402219 w 810895"/>
              <a:gd name="T71" fmla="*/ 101358 h 847725"/>
              <a:gd name="T72" fmla="*/ 804565 w 810895"/>
              <a:gd name="T73" fmla="*/ 101358 h 847725"/>
              <a:gd name="T74" fmla="*/ 804565 w 810895"/>
              <a:gd name="T75" fmla="*/ 0 h 84772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810895" h="847725">
                <a:moveTo>
                  <a:pt x="0" y="0"/>
                </a:moveTo>
                <a:lnTo>
                  <a:pt x="0" y="746175"/>
                </a:lnTo>
                <a:lnTo>
                  <a:pt x="6530" y="764396"/>
                </a:lnTo>
                <a:lnTo>
                  <a:pt x="55343" y="797337"/>
                </a:lnTo>
                <a:lnTo>
                  <a:pt x="95336" y="811486"/>
                </a:lnTo>
                <a:lnTo>
                  <a:pt x="144194" y="823704"/>
                </a:lnTo>
                <a:lnTo>
                  <a:pt x="200772" y="833706"/>
                </a:lnTo>
                <a:lnTo>
                  <a:pt x="263926" y="841204"/>
                </a:lnTo>
                <a:lnTo>
                  <a:pt x="332512" y="845913"/>
                </a:lnTo>
                <a:lnTo>
                  <a:pt x="405384" y="847547"/>
                </a:lnTo>
                <a:lnTo>
                  <a:pt x="478293" y="845913"/>
                </a:lnTo>
                <a:lnTo>
                  <a:pt x="546908" y="841204"/>
                </a:lnTo>
                <a:lnTo>
                  <a:pt x="610084" y="833706"/>
                </a:lnTo>
                <a:lnTo>
                  <a:pt x="666678" y="823704"/>
                </a:lnTo>
                <a:lnTo>
                  <a:pt x="715547" y="811486"/>
                </a:lnTo>
                <a:lnTo>
                  <a:pt x="755546" y="797337"/>
                </a:lnTo>
                <a:lnTo>
                  <a:pt x="804363" y="764396"/>
                </a:lnTo>
                <a:lnTo>
                  <a:pt x="810895" y="746175"/>
                </a:lnTo>
                <a:lnTo>
                  <a:pt x="810895" y="101358"/>
                </a:lnTo>
                <a:lnTo>
                  <a:pt x="405384" y="101358"/>
                </a:lnTo>
                <a:lnTo>
                  <a:pt x="332512" y="99726"/>
                </a:lnTo>
                <a:lnTo>
                  <a:pt x="263926" y="95020"/>
                </a:lnTo>
                <a:lnTo>
                  <a:pt x="200772" y="87526"/>
                </a:lnTo>
                <a:lnTo>
                  <a:pt x="144194" y="77529"/>
                </a:lnTo>
                <a:lnTo>
                  <a:pt x="95336" y="65315"/>
                </a:lnTo>
                <a:lnTo>
                  <a:pt x="55343" y="51170"/>
                </a:lnTo>
                <a:lnTo>
                  <a:pt x="6530" y="18226"/>
                </a:lnTo>
                <a:lnTo>
                  <a:pt x="0" y="0"/>
                </a:lnTo>
                <a:close/>
              </a:path>
              <a:path w="810895" h="847725">
                <a:moveTo>
                  <a:pt x="810895" y="0"/>
                </a:moveTo>
                <a:lnTo>
                  <a:pt x="785533" y="35378"/>
                </a:lnTo>
                <a:lnTo>
                  <a:pt x="715547" y="65315"/>
                </a:lnTo>
                <a:lnTo>
                  <a:pt x="666678" y="77529"/>
                </a:lnTo>
                <a:lnTo>
                  <a:pt x="610084" y="87526"/>
                </a:lnTo>
                <a:lnTo>
                  <a:pt x="546908" y="95020"/>
                </a:lnTo>
                <a:lnTo>
                  <a:pt x="478293" y="99726"/>
                </a:lnTo>
                <a:lnTo>
                  <a:pt x="405384" y="101358"/>
                </a:lnTo>
                <a:lnTo>
                  <a:pt x="810895" y="101358"/>
                </a:lnTo>
                <a:lnTo>
                  <a:pt x="810895" y="0"/>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8250" name="object 11">
            <a:extLst>
              <a:ext uri="{FF2B5EF4-FFF2-40B4-BE49-F238E27FC236}">
                <a16:creationId xmlns:a16="http://schemas.microsoft.com/office/drawing/2014/main" id="{151E7665-C839-43EA-A76D-13607BFD4A45}"/>
              </a:ext>
            </a:extLst>
          </p:cNvPr>
          <p:cNvSpPr>
            <a:spLocks/>
          </p:cNvSpPr>
          <p:nvPr/>
        </p:nvSpPr>
        <p:spPr bwMode="auto">
          <a:xfrm>
            <a:off x="4379913" y="5395913"/>
            <a:ext cx="809625" cy="203200"/>
          </a:xfrm>
          <a:custGeom>
            <a:avLst/>
            <a:gdLst>
              <a:gd name="T0" fmla="*/ 402219 w 810895"/>
              <a:gd name="T1" fmla="*/ 0 h 203200"/>
              <a:gd name="T2" fmla="*/ 329916 w 810895"/>
              <a:gd name="T3" fmla="*/ 1631 h 203200"/>
              <a:gd name="T4" fmla="*/ 261866 w 810895"/>
              <a:gd name="T5" fmla="*/ 6336 h 203200"/>
              <a:gd name="T6" fmla="*/ 199206 w 810895"/>
              <a:gd name="T7" fmla="*/ 13828 h 203200"/>
              <a:gd name="T8" fmla="*/ 143069 w 810895"/>
              <a:gd name="T9" fmla="*/ 23823 h 203200"/>
              <a:gd name="T10" fmla="*/ 94592 w 810895"/>
              <a:gd name="T11" fmla="*/ 36035 h 203200"/>
              <a:gd name="T12" fmla="*/ 54911 w 810895"/>
              <a:gd name="T13" fmla="*/ 50179 h 203200"/>
              <a:gd name="T14" fmla="*/ 6480 w 810895"/>
              <a:gd name="T15" fmla="*/ 83119 h 203200"/>
              <a:gd name="T16" fmla="*/ 0 w 810895"/>
              <a:gd name="T17" fmla="*/ 101346 h 203200"/>
              <a:gd name="T18" fmla="*/ 6480 w 810895"/>
              <a:gd name="T19" fmla="*/ 119572 h 203200"/>
              <a:gd name="T20" fmla="*/ 54911 w 810895"/>
              <a:gd name="T21" fmla="*/ 152516 h 203200"/>
              <a:gd name="T22" fmla="*/ 94592 w 810895"/>
              <a:gd name="T23" fmla="*/ 166661 h 203200"/>
              <a:gd name="T24" fmla="*/ 143069 w 810895"/>
              <a:gd name="T25" fmla="*/ 178875 h 203200"/>
              <a:gd name="T26" fmla="*/ 199206 w 810895"/>
              <a:gd name="T27" fmla="*/ 188872 h 203200"/>
              <a:gd name="T28" fmla="*/ 261866 w 810895"/>
              <a:gd name="T29" fmla="*/ 196366 h 203200"/>
              <a:gd name="T30" fmla="*/ 329916 w 810895"/>
              <a:gd name="T31" fmla="*/ 201072 h 203200"/>
              <a:gd name="T32" fmla="*/ 402219 w 810895"/>
              <a:gd name="T33" fmla="*/ 202704 h 203200"/>
              <a:gd name="T34" fmla="*/ 474559 w 810895"/>
              <a:gd name="T35" fmla="*/ 201072 h 203200"/>
              <a:gd name="T36" fmla="*/ 542638 w 810895"/>
              <a:gd name="T37" fmla="*/ 196366 h 203200"/>
              <a:gd name="T38" fmla="*/ 605321 w 810895"/>
              <a:gd name="T39" fmla="*/ 188872 h 203200"/>
              <a:gd name="T40" fmla="*/ 661474 w 810895"/>
              <a:gd name="T41" fmla="*/ 178875 h 203200"/>
              <a:gd name="T42" fmla="*/ 709961 w 810895"/>
              <a:gd name="T43" fmla="*/ 166661 h 203200"/>
              <a:gd name="T44" fmla="*/ 749648 w 810895"/>
              <a:gd name="T45" fmla="*/ 152516 h 203200"/>
              <a:gd name="T46" fmla="*/ 798083 w 810895"/>
              <a:gd name="T47" fmla="*/ 119572 h 203200"/>
              <a:gd name="T48" fmla="*/ 804565 w 810895"/>
              <a:gd name="T49" fmla="*/ 101346 h 203200"/>
              <a:gd name="T50" fmla="*/ 798083 w 810895"/>
              <a:gd name="T51" fmla="*/ 83119 h 203200"/>
              <a:gd name="T52" fmla="*/ 749648 w 810895"/>
              <a:gd name="T53" fmla="*/ 50179 h 203200"/>
              <a:gd name="T54" fmla="*/ 709961 w 810895"/>
              <a:gd name="T55" fmla="*/ 36035 h 203200"/>
              <a:gd name="T56" fmla="*/ 661474 w 810895"/>
              <a:gd name="T57" fmla="*/ 23823 h 203200"/>
              <a:gd name="T58" fmla="*/ 605321 w 810895"/>
              <a:gd name="T59" fmla="*/ 13828 h 203200"/>
              <a:gd name="T60" fmla="*/ 542638 w 810895"/>
              <a:gd name="T61" fmla="*/ 6336 h 203200"/>
              <a:gd name="T62" fmla="*/ 474559 w 810895"/>
              <a:gd name="T63" fmla="*/ 1631 h 203200"/>
              <a:gd name="T64" fmla="*/ 402219 w 810895"/>
              <a:gd name="T65" fmla="*/ 0 h 20320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10895" h="203200">
                <a:moveTo>
                  <a:pt x="405384" y="0"/>
                </a:moveTo>
                <a:lnTo>
                  <a:pt x="332512" y="1631"/>
                </a:lnTo>
                <a:lnTo>
                  <a:pt x="263926" y="6336"/>
                </a:lnTo>
                <a:lnTo>
                  <a:pt x="200772" y="13828"/>
                </a:lnTo>
                <a:lnTo>
                  <a:pt x="144194" y="23823"/>
                </a:lnTo>
                <a:lnTo>
                  <a:pt x="95336" y="36035"/>
                </a:lnTo>
                <a:lnTo>
                  <a:pt x="55343" y="50179"/>
                </a:lnTo>
                <a:lnTo>
                  <a:pt x="6530" y="83119"/>
                </a:lnTo>
                <a:lnTo>
                  <a:pt x="0" y="101346"/>
                </a:lnTo>
                <a:lnTo>
                  <a:pt x="6530" y="119572"/>
                </a:lnTo>
                <a:lnTo>
                  <a:pt x="55343" y="152516"/>
                </a:lnTo>
                <a:lnTo>
                  <a:pt x="95336" y="166661"/>
                </a:lnTo>
                <a:lnTo>
                  <a:pt x="144194" y="178875"/>
                </a:lnTo>
                <a:lnTo>
                  <a:pt x="200772" y="188872"/>
                </a:lnTo>
                <a:lnTo>
                  <a:pt x="263926" y="196366"/>
                </a:lnTo>
                <a:lnTo>
                  <a:pt x="332512" y="201072"/>
                </a:lnTo>
                <a:lnTo>
                  <a:pt x="405384" y="202704"/>
                </a:lnTo>
                <a:lnTo>
                  <a:pt x="478293" y="201072"/>
                </a:lnTo>
                <a:lnTo>
                  <a:pt x="546908" y="196366"/>
                </a:lnTo>
                <a:lnTo>
                  <a:pt x="610084" y="188872"/>
                </a:lnTo>
                <a:lnTo>
                  <a:pt x="666678" y="178875"/>
                </a:lnTo>
                <a:lnTo>
                  <a:pt x="715547" y="166661"/>
                </a:lnTo>
                <a:lnTo>
                  <a:pt x="755546" y="152516"/>
                </a:lnTo>
                <a:lnTo>
                  <a:pt x="804363" y="119572"/>
                </a:lnTo>
                <a:lnTo>
                  <a:pt x="810895" y="101346"/>
                </a:lnTo>
                <a:lnTo>
                  <a:pt x="804363" y="83119"/>
                </a:lnTo>
                <a:lnTo>
                  <a:pt x="755546" y="50179"/>
                </a:lnTo>
                <a:lnTo>
                  <a:pt x="715547" y="36035"/>
                </a:lnTo>
                <a:lnTo>
                  <a:pt x="666678" y="23823"/>
                </a:lnTo>
                <a:lnTo>
                  <a:pt x="610084" y="13828"/>
                </a:lnTo>
                <a:lnTo>
                  <a:pt x="546908" y="6336"/>
                </a:lnTo>
                <a:lnTo>
                  <a:pt x="478293" y="1631"/>
                </a:lnTo>
                <a:lnTo>
                  <a:pt x="405384" y="0"/>
                </a:lnTo>
                <a:close/>
              </a:path>
            </a:pathLst>
          </a:custGeom>
          <a:solidFill>
            <a:srgbClr val="7CA1B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8251" name="object 12">
            <a:extLst>
              <a:ext uri="{FF2B5EF4-FFF2-40B4-BE49-F238E27FC236}">
                <a16:creationId xmlns:a16="http://schemas.microsoft.com/office/drawing/2014/main" id="{B8F595C5-F5A7-4B00-894F-CE46A307C82B}"/>
              </a:ext>
            </a:extLst>
          </p:cNvPr>
          <p:cNvSpPr>
            <a:spLocks/>
          </p:cNvSpPr>
          <p:nvPr/>
        </p:nvSpPr>
        <p:spPr bwMode="auto">
          <a:xfrm>
            <a:off x="4379913" y="5395913"/>
            <a:ext cx="809625" cy="203200"/>
          </a:xfrm>
          <a:custGeom>
            <a:avLst/>
            <a:gdLst>
              <a:gd name="T0" fmla="*/ 804565 w 810895"/>
              <a:gd name="T1" fmla="*/ 101346 h 203200"/>
              <a:gd name="T2" fmla="*/ 779401 w 810895"/>
              <a:gd name="T3" fmla="*/ 136724 h 203200"/>
              <a:gd name="T4" fmla="*/ 709961 w 810895"/>
              <a:gd name="T5" fmla="*/ 166661 h 203200"/>
              <a:gd name="T6" fmla="*/ 661474 w 810895"/>
              <a:gd name="T7" fmla="*/ 178875 h 203200"/>
              <a:gd name="T8" fmla="*/ 605321 w 810895"/>
              <a:gd name="T9" fmla="*/ 188872 h 203200"/>
              <a:gd name="T10" fmla="*/ 542638 w 810895"/>
              <a:gd name="T11" fmla="*/ 196366 h 203200"/>
              <a:gd name="T12" fmla="*/ 474559 w 810895"/>
              <a:gd name="T13" fmla="*/ 201072 h 203200"/>
              <a:gd name="T14" fmla="*/ 402219 w 810895"/>
              <a:gd name="T15" fmla="*/ 202704 h 203200"/>
              <a:gd name="T16" fmla="*/ 329916 w 810895"/>
              <a:gd name="T17" fmla="*/ 201072 h 203200"/>
              <a:gd name="T18" fmla="*/ 261866 w 810895"/>
              <a:gd name="T19" fmla="*/ 196366 h 203200"/>
              <a:gd name="T20" fmla="*/ 199206 w 810895"/>
              <a:gd name="T21" fmla="*/ 188872 h 203200"/>
              <a:gd name="T22" fmla="*/ 143069 w 810895"/>
              <a:gd name="T23" fmla="*/ 178875 h 203200"/>
              <a:gd name="T24" fmla="*/ 94592 w 810895"/>
              <a:gd name="T25" fmla="*/ 166661 h 203200"/>
              <a:gd name="T26" fmla="*/ 54911 w 810895"/>
              <a:gd name="T27" fmla="*/ 152516 h 203200"/>
              <a:gd name="T28" fmla="*/ 6480 w 810895"/>
              <a:gd name="T29" fmla="*/ 119572 h 203200"/>
              <a:gd name="T30" fmla="*/ 0 w 810895"/>
              <a:gd name="T31" fmla="*/ 101346 h 203200"/>
              <a:gd name="T32" fmla="*/ 6480 w 810895"/>
              <a:gd name="T33" fmla="*/ 83119 h 203200"/>
              <a:gd name="T34" fmla="*/ 54911 w 810895"/>
              <a:gd name="T35" fmla="*/ 50179 h 203200"/>
              <a:gd name="T36" fmla="*/ 94592 w 810895"/>
              <a:gd name="T37" fmla="*/ 36035 h 203200"/>
              <a:gd name="T38" fmla="*/ 143069 w 810895"/>
              <a:gd name="T39" fmla="*/ 23823 h 203200"/>
              <a:gd name="T40" fmla="*/ 199206 w 810895"/>
              <a:gd name="T41" fmla="*/ 13828 h 203200"/>
              <a:gd name="T42" fmla="*/ 261866 w 810895"/>
              <a:gd name="T43" fmla="*/ 6336 h 203200"/>
              <a:gd name="T44" fmla="*/ 329916 w 810895"/>
              <a:gd name="T45" fmla="*/ 1631 h 203200"/>
              <a:gd name="T46" fmla="*/ 402219 w 810895"/>
              <a:gd name="T47" fmla="*/ 0 h 203200"/>
              <a:gd name="T48" fmla="*/ 474559 w 810895"/>
              <a:gd name="T49" fmla="*/ 1631 h 203200"/>
              <a:gd name="T50" fmla="*/ 542638 w 810895"/>
              <a:gd name="T51" fmla="*/ 6336 h 203200"/>
              <a:gd name="T52" fmla="*/ 605321 w 810895"/>
              <a:gd name="T53" fmla="*/ 13828 h 203200"/>
              <a:gd name="T54" fmla="*/ 661474 w 810895"/>
              <a:gd name="T55" fmla="*/ 23823 h 203200"/>
              <a:gd name="T56" fmla="*/ 709961 w 810895"/>
              <a:gd name="T57" fmla="*/ 36035 h 203200"/>
              <a:gd name="T58" fmla="*/ 749648 w 810895"/>
              <a:gd name="T59" fmla="*/ 50179 h 203200"/>
              <a:gd name="T60" fmla="*/ 798083 w 810895"/>
              <a:gd name="T61" fmla="*/ 83119 h 203200"/>
              <a:gd name="T62" fmla="*/ 804565 w 810895"/>
              <a:gd name="T63" fmla="*/ 101346 h 20320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810895" h="203200">
                <a:moveTo>
                  <a:pt x="810895" y="101346"/>
                </a:moveTo>
                <a:lnTo>
                  <a:pt x="785533" y="136724"/>
                </a:lnTo>
                <a:lnTo>
                  <a:pt x="715547" y="166661"/>
                </a:lnTo>
                <a:lnTo>
                  <a:pt x="666678" y="178875"/>
                </a:lnTo>
                <a:lnTo>
                  <a:pt x="610084" y="188872"/>
                </a:lnTo>
                <a:lnTo>
                  <a:pt x="546908" y="196366"/>
                </a:lnTo>
                <a:lnTo>
                  <a:pt x="478293" y="201072"/>
                </a:lnTo>
                <a:lnTo>
                  <a:pt x="405384" y="202704"/>
                </a:lnTo>
                <a:lnTo>
                  <a:pt x="332512" y="201072"/>
                </a:lnTo>
                <a:lnTo>
                  <a:pt x="263926" y="196366"/>
                </a:lnTo>
                <a:lnTo>
                  <a:pt x="200772" y="188872"/>
                </a:lnTo>
                <a:lnTo>
                  <a:pt x="144194" y="178875"/>
                </a:lnTo>
                <a:lnTo>
                  <a:pt x="95336" y="166661"/>
                </a:lnTo>
                <a:lnTo>
                  <a:pt x="55343" y="152516"/>
                </a:lnTo>
                <a:lnTo>
                  <a:pt x="6530" y="119572"/>
                </a:lnTo>
                <a:lnTo>
                  <a:pt x="0" y="101346"/>
                </a:lnTo>
                <a:lnTo>
                  <a:pt x="6530" y="83119"/>
                </a:lnTo>
                <a:lnTo>
                  <a:pt x="55343" y="50179"/>
                </a:lnTo>
                <a:lnTo>
                  <a:pt x="95336" y="36035"/>
                </a:lnTo>
                <a:lnTo>
                  <a:pt x="144194" y="23823"/>
                </a:lnTo>
                <a:lnTo>
                  <a:pt x="200772" y="13828"/>
                </a:lnTo>
                <a:lnTo>
                  <a:pt x="263926" y="6336"/>
                </a:lnTo>
                <a:lnTo>
                  <a:pt x="332512" y="1631"/>
                </a:lnTo>
                <a:lnTo>
                  <a:pt x="405384" y="0"/>
                </a:lnTo>
                <a:lnTo>
                  <a:pt x="478293" y="1631"/>
                </a:lnTo>
                <a:lnTo>
                  <a:pt x="546908" y="6336"/>
                </a:lnTo>
                <a:lnTo>
                  <a:pt x="610084" y="13828"/>
                </a:lnTo>
                <a:lnTo>
                  <a:pt x="666678" y="23823"/>
                </a:lnTo>
                <a:lnTo>
                  <a:pt x="715547" y="36035"/>
                </a:lnTo>
                <a:lnTo>
                  <a:pt x="755546" y="50179"/>
                </a:lnTo>
                <a:lnTo>
                  <a:pt x="804363" y="83119"/>
                </a:lnTo>
                <a:lnTo>
                  <a:pt x="810895" y="101346"/>
                </a:lnTo>
                <a:close/>
              </a:path>
            </a:pathLst>
          </a:custGeom>
          <a:noFill/>
          <a:ln w="12700">
            <a:solidFill>
              <a:srgbClr val="D4D4D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8252" name="object 13">
            <a:extLst>
              <a:ext uri="{FF2B5EF4-FFF2-40B4-BE49-F238E27FC236}">
                <a16:creationId xmlns:a16="http://schemas.microsoft.com/office/drawing/2014/main" id="{08BD21FF-C87E-4235-8508-D47FA7471554}"/>
              </a:ext>
            </a:extLst>
          </p:cNvPr>
          <p:cNvSpPr>
            <a:spLocks/>
          </p:cNvSpPr>
          <p:nvPr/>
        </p:nvSpPr>
        <p:spPr bwMode="auto">
          <a:xfrm>
            <a:off x="4379913" y="5495925"/>
            <a:ext cx="809625" cy="847725"/>
          </a:xfrm>
          <a:custGeom>
            <a:avLst/>
            <a:gdLst>
              <a:gd name="T0" fmla="*/ 804565 w 810895"/>
              <a:gd name="T1" fmla="*/ 0 h 847725"/>
              <a:gd name="T2" fmla="*/ 804565 w 810895"/>
              <a:gd name="T3" fmla="*/ 746175 h 847725"/>
              <a:gd name="T4" fmla="*/ 798083 w 810895"/>
              <a:gd name="T5" fmla="*/ 764396 h 847725"/>
              <a:gd name="T6" fmla="*/ 749648 w 810895"/>
              <a:gd name="T7" fmla="*/ 797337 h 847725"/>
              <a:gd name="T8" fmla="*/ 709961 w 810895"/>
              <a:gd name="T9" fmla="*/ 811486 h 847725"/>
              <a:gd name="T10" fmla="*/ 661474 w 810895"/>
              <a:gd name="T11" fmla="*/ 823704 h 847725"/>
              <a:gd name="T12" fmla="*/ 605321 w 810895"/>
              <a:gd name="T13" fmla="*/ 833706 h 847725"/>
              <a:gd name="T14" fmla="*/ 542638 w 810895"/>
              <a:gd name="T15" fmla="*/ 841204 h 847725"/>
              <a:gd name="T16" fmla="*/ 474559 w 810895"/>
              <a:gd name="T17" fmla="*/ 845913 h 847725"/>
              <a:gd name="T18" fmla="*/ 402219 w 810895"/>
              <a:gd name="T19" fmla="*/ 847547 h 847725"/>
              <a:gd name="T20" fmla="*/ 329916 w 810895"/>
              <a:gd name="T21" fmla="*/ 845913 h 847725"/>
              <a:gd name="T22" fmla="*/ 261866 w 810895"/>
              <a:gd name="T23" fmla="*/ 841204 h 847725"/>
              <a:gd name="T24" fmla="*/ 199206 w 810895"/>
              <a:gd name="T25" fmla="*/ 833706 h 847725"/>
              <a:gd name="T26" fmla="*/ 143069 w 810895"/>
              <a:gd name="T27" fmla="*/ 823704 h 847725"/>
              <a:gd name="T28" fmla="*/ 94592 w 810895"/>
              <a:gd name="T29" fmla="*/ 811486 h 847725"/>
              <a:gd name="T30" fmla="*/ 54911 w 810895"/>
              <a:gd name="T31" fmla="*/ 797337 h 847725"/>
              <a:gd name="T32" fmla="*/ 6480 w 810895"/>
              <a:gd name="T33" fmla="*/ 764396 h 847725"/>
              <a:gd name="T34" fmla="*/ 0 w 810895"/>
              <a:gd name="T35" fmla="*/ 746175 h 847725"/>
              <a:gd name="T36" fmla="*/ 0 w 810895"/>
              <a:gd name="T37" fmla="*/ 0 h 8477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810895" h="847725">
                <a:moveTo>
                  <a:pt x="810895" y="0"/>
                </a:moveTo>
                <a:lnTo>
                  <a:pt x="810895" y="746175"/>
                </a:lnTo>
                <a:lnTo>
                  <a:pt x="804363" y="764396"/>
                </a:lnTo>
                <a:lnTo>
                  <a:pt x="755546" y="797337"/>
                </a:lnTo>
                <a:lnTo>
                  <a:pt x="715547" y="811486"/>
                </a:lnTo>
                <a:lnTo>
                  <a:pt x="666678" y="823704"/>
                </a:lnTo>
                <a:lnTo>
                  <a:pt x="610084" y="833706"/>
                </a:lnTo>
                <a:lnTo>
                  <a:pt x="546908" y="841204"/>
                </a:lnTo>
                <a:lnTo>
                  <a:pt x="478293" y="845913"/>
                </a:lnTo>
                <a:lnTo>
                  <a:pt x="405384" y="847547"/>
                </a:lnTo>
                <a:lnTo>
                  <a:pt x="332512" y="845913"/>
                </a:lnTo>
                <a:lnTo>
                  <a:pt x="263926" y="841204"/>
                </a:lnTo>
                <a:lnTo>
                  <a:pt x="200772" y="833706"/>
                </a:lnTo>
                <a:lnTo>
                  <a:pt x="144194" y="823704"/>
                </a:lnTo>
                <a:lnTo>
                  <a:pt x="95336" y="811486"/>
                </a:lnTo>
                <a:lnTo>
                  <a:pt x="55343" y="797337"/>
                </a:lnTo>
                <a:lnTo>
                  <a:pt x="6530" y="764396"/>
                </a:lnTo>
                <a:lnTo>
                  <a:pt x="0" y="746175"/>
                </a:lnTo>
                <a:lnTo>
                  <a:pt x="0" y="0"/>
                </a:lnTo>
              </a:path>
            </a:pathLst>
          </a:custGeom>
          <a:noFill/>
          <a:ln w="12700">
            <a:solidFill>
              <a:srgbClr val="D4D4D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8253" name="object 14">
            <a:extLst>
              <a:ext uri="{FF2B5EF4-FFF2-40B4-BE49-F238E27FC236}">
                <a16:creationId xmlns:a16="http://schemas.microsoft.com/office/drawing/2014/main" id="{FD1D112F-6E1D-4BEA-A958-EA68FB236AAE}"/>
              </a:ext>
            </a:extLst>
          </p:cNvPr>
          <p:cNvSpPr>
            <a:spLocks/>
          </p:cNvSpPr>
          <p:nvPr/>
        </p:nvSpPr>
        <p:spPr bwMode="auto">
          <a:xfrm>
            <a:off x="6188075" y="5495925"/>
            <a:ext cx="809625" cy="847725"/>
          </a:xfrm>
          <a:custGeom>
            <a:avLst/>
            <a:gdLst>
              <a:gd name="T0" fmla="*/ 0 w 810895"/>
              <a:gd name="T1" fmla="*/ 0 h 847725"/>
              <a:gd name="T2" fmla="*/ 0 w 810895"/>
              <a:gd name="T3" fmla="*/ 746175 h 847725"/>
              <a:gd name="T4" fmla="*/ 6480 w 810895"/>
              <a:gd name="T5" fmla="*/ 764396 h 847725"/>
              <a:gd name="T6" fmla="*/ 54911 w 810895"/>
              <a:gd name="T7" fmla="*/ 797337 h 847725"/>
              <a:gd name="T8" fmla="*/ 94592 w 810895"/>
              <a:gd name="T9" fmla="*/ 811486 h 847725"/>
              <a:gd name="T10" fmla="*/ 143069 w 810895"/>
              <a:gd name="T11" fmla="*/ 823704 h 847725"/>
              <a:gd name="T12" fmla="*/ 199206 w 810895"/>
              <a:gd name="T13" fmla="*/ 833706 h 847725"/>
              <a:gd name="T14" fmla="*/ 261866 w 810895"/>
              <a:gd name="T15" fmla="*/ 841204 h 847725"/>
              <a:gd name="T16" fmla="*/ 329916 w 810895"/>
              <a:gd name="T17" fmla="*/ 845913 h 847725"/>
              <a:gd name="T18" fmla="*/ 402219 w 810895"/>
              <a:gd name="T19" fmla="*/ 847547 h 847725"/>
              <a:gd name="T20" fmla="*/ 474526 w 810895"/>
              <a:gd name="T21" fmla="*/ 845913 h 847725"/>
              <a:gd name="T22" fmla="*/ 542589 w 810895"/>
              <a:gd name="T23" fmla="*/ 841204 h 847725"/>
              <a:gd name="T24" fmla="*/ 605267 w 810895"/>
              <a:gd name="T25" fmla="*/ 833706 h 847725"/>
              <a:gd name="T26" fmla="*/ 661422 w 810895"/>
              <a:gd name="T27" fmla="*/ 823704 h 847725"/>
              <a:gd name="T28" fmla="*/ 709919 w 810895"/>
              <a:gd name="T29" fmla="*/ 811486 h 847725"/>
              <a:gd name="T30" fmla="*/ 749620 w 810895"/>
              <a:gd name="T31" fmla="*/ 797337 h 847725"/>
              <a:gd name="T32" fmla="*/ 798079 w 810895"/>
              <a:gd name="T33" fmla="*/ 764396 h 847725"/>
              <a:gd name="T34" fmla="*/ 804564 w 810895"/>
              <a:gd name="T35" fmla="*/ 746175 h 847725"/>
              <a:gd name="T36" fmla="*/ 804564 w 810895"/>
              <a:gd name="T37" fmla="*/ 101358 h 847725"/>
              <a:gd name="T38" fmla="*/ 402219 w 810895"/>
              <a:gd name="T39" fmla="*/ 101358 h 847725"/>
              <a:gd name="T40" fmla="*/ 329916 w 810895"/>
              <a:gd name="T41" fmla="*/ 99726 h 847725"/>
              <a:gd name="T42" fmla="*/ 261866 w 810895"/>
              <a:gd name="T43" fmla="*/ 95020 h 847725"/>
              <a:gd name="T44" fmla="*/ 199206 w 810895"/>
              <a:gd name="T45" fmla="*/ 87526 h 847725"/>
              <a:gd name="T46" fmla="*/ 143069 w 810895"/>
              <a:gd name="T47" fmla="*/ 77529 h 847725"/>
              <a:gd name="T48" fmla="*/ 94592 w 810895"/>
              <a:gd name="T49" fmla="*/ 65315 h 847725"/>
              <a:gd name="T50" fmla="*/ 54911 w 810895"/>
              <a:gd name="T51" fmla="*/ 51170 h 847725"/>
              <a:gd name="T52" fmla="*/ 6480 w 810895"/>
              <a:gd name="T53" fmla="*/ 18226 h 847725"/>
              <a:gd name="T54" fmla="*/ 0 w 810895"/>
              <a:gd name="T55" fmla="*/ 0 h 847725"/>
              <a:gd name="T56" fmla="*/ 804564 w 810895"/>
              <a:gd name="T57" fmla="*/ 0 h 847725"/>
              <a:gd name="T58" fmla="*/ 779387 w 810895"/>
              <a:gd name="T59" fmla="*/ 35378 h 847725"/>
              <a:gd name="T60" fmla="*/ 709919 w 810895"/>
              <a:gd name="T61" fmla="*/ 65315 h 847725"/>
              <a:gd name="T62" fmla="*/ 661422 w 810895"/>
              <a:gd name="T63" fmla="*/ 77529 h 847725"/>
              <a:gd name="T64" fmla="*/ 605267 w 810895"/>
              <a:gd name="T65" fmla="*/ 87526 h 847725"/>
              <a:gd name="T66" fmla="*/ 542589 w 810895"/>
              <a:gd name="T67" fmla="*/ 95020 h 847725"/>
              <a:gd name="T68" fmla="*/ 474526 w 810895"/>
              <a:gd name="T69" fmla="*/ 99726 h 847725"/>
              <a:gd name="T70" fmla="*/ 402219 w 810895"/>
              <a:gd name="T71" fmla="*/ 101358 h 847725"/>
              <a:gd name="T72" fmla="*/ 804564 w 810895"/>
              <a:gd name="T73" fmla="*/ 101358 h 847725"/>
              <a:gd name="T74" fmla="*/ 804564 w 810895"/>
              <a:gd name="T75" fmla="*/ 0 h 84772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810895" h="847725">
                <a:moveTo>
                  <a:pt x="0" y="0"/>
                </a:moveTo>
                <a:lnTo>
                  <a:pt x="0" y="746175"/>
                </a:lnTo>
                <a:lnTo>
                  <a:pt x="6530" y="764396"/>
                </a:lnTo>
                <a:lnTo>
                  <a:pt x="55343" y="797337"/>
                </a:lnTo>
                <a:lnTo>
                  <a:pt x="95336" y="811486"/>
                </a:lnTo>
                <a:lnTo>
                  <a:pt x="144194" y="823704"/>
                </a:lnTo>
                <a:lnTo>
                  <a:pt x="200772" y="833706"/>
                </a:lnTo>
                <a:lnTo>
                  <a:pt x="263926" y="841204"/>
                </a:lnTo>
                <a:lnTo>
                  <a:pt x="332512" y="845913"/>
                </a:lnTo>
                <a:lnTo>
                  <a:pt x="405384" y="847547"/>
                </a:lnTo>
                <a:lnTo>
                  <a:pt x="478260" y="845913"/>
                </a:lnTo>
                <a:lnTo>
                  <a:pt x="546857" y="841204"/>
                </a:lnTo>
                <a:lnTo>
                  <a:pt x="610028" y="833706"/>
                </a:lnTo>
                <a:lnTo>
                  <a:pt x="666626" y="823704"/>
                </a:lnTo>
                <a:lnTo>
                  <a:pt x="715505" y="811486"/>
                </a:lnTo>
                <a:lnTo>
                  <a:pt x="755518" y="797337"/>
                </a:lnTo>
                <a:lnTo>
                  <a:pt x="804359" y="764396"/>
                </a:lnTo>
                <a:lnTo>
                  <a:pt x="810894" y="746175"/>
                </a:lnTo>
                <a:lnTo>
                  <a:pt x="810894" y="101358"/>
                </a:lnTo>
                <a:lnTo>
                  <a:pt x="405384" y="101358"/>
                </a:lnTo>
                <a:lnTo>
                  <a:pt x="332512" y="99726"/>
                </a:lnTo>
                <a:lnTo>
                  <a:pt x="263926" y="95020"/>
                </a:lnTo>
                <a:lnTo>
                  <a:pt x="200772" y="87526"/>
                </a:lnTo>
                <a:lnTo>
                  <a:pt x="144194" y="77529"/>
                </a:lnTo>
                <a:lnTo>
                  <a:pt x="95336" y="65315"/>
                </a:lnTo>
                <a:lnTo>
                  <a:pt x="55343" y="51170"/>
                </a:lnTo>
                <a:lnTo>
                  <a:pt x="6530" y="18226"/>
                </a:lnTo>
                <a:lnTo>
                  <a:pt x="0" y="0"/>
                </a:lnTo>
                <a:close/>
              </a:path>
              <a:path w="810895" h="847725">
                <a:moveTo>
                  <a:pt x="810894" y="0"/>
                </a:moveTo>
                <a:lnTo>
                  <a:pt x="785518" y="35378"/>
                </a:lnTo>
                <a:lnTo>
                  <a:pt x="715505" y="65315"/>
                </a:lnTo>
                <a:lnTo>
                  <a:pt x="666626" y="77529"/>
                </a:lnTo>
                <a:lnTo>
                  <a:pt x="610028" y="87526"/>
                </a:lnTo>
                <a:lnTo>
                  <a:pt x="546857" y="95020"/>
                </a:lnTo>
                <a:lnTo>
                  <a:pt x="478260" y="99726"/>
                </a:lnTo>
                <a:lnTo>
                  <a:pt x="405384" y="101358"/>
                </a:lnTo>
                <a:lnTo>
                  <a:pt x="810894" y="101358"/>
                </a:lnTo>
                <a:lnTo>
                  <a:pt x="810894" y="0"/>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8254" name="object 15">
            <a:extLst>
              <a:ext uri="{FF2B5EF4-FFF2-40B4-BE49-F238E27FC236}">
                <a16:creationId xmlns:a16="http://schemas.microsoft.com/office/drawing/2014/main" id="{D94DD0F1-C62E-48B5-B9BA-CFCC4E5C739E}"/>
              </a:ext>
            </a:extLst>
          </p:cNvPr>
          <p:cNvSpPr>
            <a:spLocks/>
          </p:cNvSpPr>
          <p:nvPr/>
        </p:nvSpPr>
        <p:spPr bwMode="auto">
          <a:xfrm>
            <a:off x="6188075" y="5395913"/>
            <a:ext cx="809625" cy="203200"/>
          </a:xfrm>
          <a:custGeom>
            <a:avLst/>
            <a:gdLst>
              <a:gd name="T0" fmla="*/ 402219 w 810895"/>
              <a:gd name="T1" fmla="*/ 0 h 203200"/>
              <a:gd name="T2" fmla="*/ 329916 w 810895"/>
              <a:gd name="T3" fmla="*/ 1631 h 203200"/>
              <a:gd name="T4" fmla="*/ 261866 w 810895"/>
              <a:gd name="T5" fmla="*/ 6336 h 203200"/>
              <a:gd name="T6" fmla="*/ 199206 w 810895"/>
              <a:gd name="T7" fmla="*/ 13828 h 203200"/>
              <a:gd name="T8" fmla="*/ 143069 w 810895"/>
              <a:gd name="T9" fmla="*/ 23823 h 203200"/>
              <a:gd name="T10" fmla="*/ 94592 w 810895"/>
              <a:gd name="T11" fmla="*/ 36035 h 203200"/>
              <a:gd name="T12" fmla="*/ 54911 w 810895"/>
              <a:gd name="T13" fmla="*/ 50179 h 203200"/>
              <a:gd name="T14" fmla="*/ 6480 w 810895"/>
              <a:gd name="T15" fmla="*/ 83119 h 203200"/>
              <a:gd name="T16" fmla="*/ 0 w 810895"/>
              <a:gd name="T17" fmla="*/ 101346 h 203200"/>
              <a:gd name="T18" fmla="*/ 6480 w 810895"/>
              <a:gd name="T19" fmla="*/ 119572 h 203200"/>
              <a:gd name="T20" fmla="*/ 54911 w 810895"/>
              <a:gd name="T21" fmla="*/ 152516 h 203200"/>
              <a:gd name="T22" fmla="*/ 94592 w 810895"/>
              <a:gd name="T23" fmla="*/ 166661 h 203200"/>
              <a:gd name="T24" fmla="*/ 143069 w 810895"/>
              <a:gd name="T25" fmla="*/ 178875 h 203200"/>
              <a:gd name="T26" fmla="*/ 199206 w 810895"/>
              <a:gd name="T27" fmla="*/ 188872 h 203200"/>
              <a:gd name="T28" fmla="*/ 261866 w 810895"/>
              <a:gd name="T29" fmla="*/ 196366 h 203200"/>
              <a:gd name="T30" fmla="*/ 329916 w 810895"/>
              <a:gd name="T31" fmla="*/ 201072 h 203200"/>
              <a:gd name="T32" fmla="*/ 402219 w 810895"/>
              <a:gd name="T33" fmla="*/ 202704 h 203200"/>
              <a:gd name="T34" fmla="*/ 474526 w 810895"/>
              <a:gd name="T35" fmla="*/ 201072 h 203200"/>
              <a:gd name="T36" fmla="*/ 542589 w 810895"/>
              <a:gd name="T37" fmla="*/ 196366 h 203200"/>
              <a:gd name="T38" fmla="*/ 605267 w 810895"/>
              <a:gd name="T39" fmla="*/ 188872 h 203200"/>
              <a:gd name="T40" fmla="*/ 661422 w 810895"/>
              <a:gd name="T41" fmla="*/ 178875 h 203200"/>
              <a:gd name="T42" fmla="*/ 709919 w 810895"/>
              <a:gd name="T43" fmla="*/ 166661 h 203200"/>
              <a:gd name="T44" fmla="*/ 749620 w 810895"/>
              <a:gd name="T45" fmla="*/ 152516 h 203200"/>
              <a:gd name="T46" fmla="*/ 798079 w 810895"/>
              <a:gd name="T47" fmla="*/ 119572 h 203200"/>
              <a:gd name="T48" fmla="*/ 804564 w 810895"/>
              <a:gd name="T49" fmla="*/ 101346 h 203200"/>
              <a:gd name="T50" fmla="*/ 798079 w 810895"/>
              <a:gd name="T51" fmla="*/ 83119 h 203200"/>
              <a:gd name="T52" fmla="*/ 749620 w 810895"/>
              <a:gd name="T53" fmla="*/ 50179 h 203200"/>
              <a:gd name="T54" fmla="*/ 709919 w 810895"/>
              <a:gd name="T55" fmla="*/ 36035 h 203200"/>
              <a:gd name="T56" fmla="*/ 661422 w 810895"/>
              <a:gd name="T57" fmla="*/ 23823 h 203200"/>
              <a:gd name="T58" fmla="*/ 605267 w 810895"/>
              <a:gd name="T59" fmla="*/ 13828 h 203200"/>
              <a:gd name="T60" fmla="*/ 542589 w 810895"/>
              <a:gd name="T61" fmla="*/ 6336 h 203200"/>
              <a:gd name="T62" fmla="*/ 474526 w 810895"/>
              <a:gd name="T63" fmla="*/ 1631 h 203200"/>
              <a:gd name="T64" fmla="*/ 402219 w 810895"/>
              <a:gd name="T65" fmla="*/ 0 h 20320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10895" h="203200">
                <a:moveTo>
                  <a:pt x="405384" y="0"/>
                </a:moveTo>
                <a:lnTo>
                  <a:pt x="332512" y="1631"/>
                </a:lnTo>
                <a:lnTo>
                  <a:pt x="263926" y="6336"/>
                </a:lnTo>
                <a:lnTo>
                  <a:pt x="200772" y="13828"/>
                </a:lnTo>
                <a:lnTo>
                  <a:pt x="144194" y="23823"/>
                </a:lnTo>
                <a:lnTo>
                  <a:pt x="95336" y="36035"/>
                </a:lnTo>
                <a:lnTo>
                  <a:pt x="55343" y="50179"/>
                </a:lnTo>
                <a:lnTo>
                  <a:pt x="6530" y="83119"/>
                </a:lnTo>
                <a:lnTo>
                  <a:pt x="0" y="101346"/>
                </a:lnTo>
                <a:lnTo>
                  <a:pt x="6530" y="119572"/>
                </a:lnTo>
                <a:lnTo>
                  <a:pt x="55343" y="152516"/>
                </a:lnTo>
                <a:lnTo>
                  <a:pt x="95336" y="166661"/>
                </a:lnTo>
                <a:lnTo>
                  <a:pt x="144194" y="178875"/>
                </a:lnTo>
                <a:lnTo>
                  <a:pt x="200772" y="188872"/>
                </a:lnTo>
                <a:lnTo>
                  <a:pt x="263926" y="196366"/>
                </a:lnTo>
                <a:lnTo>
                  <a:pt x="332512" y="201072"/>
                </a:lnTo>
                <a:lnTo>
                  <a:pt x="405384" y="202704"/>
                </a:lnTo>
                <a:lnTo>
                  <a:pt x="478260" y="201072"/>
                </a:lnTo>
                <a:lnTo>
                  <a:pt x="546857" y="196366"/>
                </a:lnTo>
                <a:lnTo>
                  <a:pt x="610028" y="188872"/>
                </a:lnTo>
                <a:lnTo>
                  <a:pt x="666626" y="178875"/>
                </a:lnTo>
                <a:lnTo>
                  <a:pt x="715505" y="166661"/>
                </a:lnTo>
                <a:lnTo>
                  <a:pt x="755518" y="152516"/>
                </a:lnTo>
                <a:lnTo>
                  <a:pt x="804359" y="119572"/>
                </a:lnTo>
                <a:lnTo>
                  <a:pt x="810894" y="101346"/>
                </a:lnTo>
                <a:lnTo>
                  <a:pt x="804359" y="83119"/>
                </a:lnTo>
                <a:lnTo>
                  <a:pt x="755518" y="50179"/>
                </a:lnTo>
                <a:lnTo>
                  <a:pt x="715505" y="36035"/>
                </a:lnTo>
                <a:lnTo>
                  <a:pt x="666626" y="23823"/>
                </a:lnTo>
                <a:lnTo>
                  <a:pt x="610028" y="13828"/>
                </a:lnTo>
                <a:lnTo>
                  <a:pt x="546857" y="6336"/>
                </a:lnTo>
                <a:lnTo>
                  <a:pt x="478260" y="1631"/>
                </a:lnTo>
                <a:lnTo>
                  <a:pt x="405384" y="0"/>
                </a:lnTo>
                <a:close/>
              </a:path>
            </a:pathLst>
          </a:custGeom>
          <a:solidFill>
            <a:srgbClr val="7CA1B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8255" name="object 16">
            <a:extLst>
              <a:ext uri="{FF2B5EF4-FFF2-40B4-BE49-F238E27FC236}">
                <a16:creationId xmlns:a16="http://schemas.microsoft.com/office/drawing/2014/main" id="{D8C0159F-7032-4968-8B53-D315FB202B8D}"/>
              </a:ext>
            </a:extLst>
          </p:cNvPr>
          <p:cNvSpPr>
            <a:spLocks/>
          </p:cNvSpPr>
          <p:nvPr/>
        </p:nvSpPr>
        <p:spPr bwMode="auto">
          <a:xfrm>
            <a:off x="6188075" y="5395913"/>
            <a:ext cx="809625" cy="203200"/>
          </a:xfrm>
          <a:custGeom>
            <a:avLst/>
            <a:gdLst>
              <a:gd name="T0" fmla="*/ 804564 w 810895"/>
              <a:gd name="T1" fmla="*/ 101346 h 203200"/>
              <a:gd name="T2" fmla="*/ 779387 w 810895"/>
              <a:gd name="T3" fmla="*/ 136724 h 203200"/>
              <a:gd name="T4" fmla="*/ 709919 w 810895"/>
              <a:gd name="T5" fmla="*/ 166661 h 203200"/>
              <a:gd name="T6" fmla="*/ 661422 w 810895"/>
              <a:gd name="T7" fmla="*/ 178875 h 203200"/>
              <a:gd name="T8" fmla="*/ 605267 w 810895"/>
              <a:gd name="T9" fmla="*/ 188872 h 203200"/>
              <a:gd name="T10" fmla="*/ 542589 w 810895"/>
              <a:gd name="T11" fmla="*/ 196366 h 203200"/>
              <a:gd name="T12" fmla="*/ 474526 w 810895"/>
              <a:gd name="T13" fmla="*/ 201072 h 203200"/>
              <a:gd name="T14" fmla="*/ 402219 w 810895"/>
              <a:gd name="T15" fmla="*/ 202704 h 203200"/>
              <a:gd name="T16" fmla="*/ 329916 w 810895"/>
              <a:gd name="T17" fmla="*/ 201072 h 203200"/>
              <a:gd name="T18" fmla="*/ 261866 w 810895"/>
              <a:gd name="T19" fmla="*/ 196366 h 203200"/>
              <a:gd name="T20" fmla="*/ 199206 w 810895"/>
              <a:gd name="T21" fmla="*/ 188872 h 203200"/>
              <a:gd name="T22" fmla="*/ 143069 w 810895"/>
              <a:gd name="T23" fmla="*/ 178875 h 203200"/>
              <a:gd name="T24" fmla="*/ 94592 w 810895"/>
              <a:gd name="T25" fmla="*/ 166661 h 203200"/>
              <a:gd name="T26" fmla="*/ 54911 w 810895"/>
              <a:gd name="T27" fmla="*/ 152516 h 203200"/>
              <a:gd name="T28" fmla="*/ 6480 w 810895"/>
              <a:gd name="T29" fmla="*/ 119572 h 203200"/>
              <a:gd name="T30" fmla="*/ 0 w 810895"/>
              <a:gd name="T31" fmla="*/ 101346 h 203200"/>
              <a:gd name="T32" fmla="*/ 6480 w 810895"/>
              <a:gd name="T33" fmla="*/ 83119 h 203200"/>
              <a:gd name="T34" fmla="*/ 54911 w 810895"/>
              <a:gd name="T35" fmla="*/ 50179 h 203200"/>
              <a:gd name="T36" fmla="*/ 94592 w 810895"/>
              <a:gd name="T37" fmla="*/ 36035 h 203200"/>
              <a:gd name="T38" fmla="*/ 143069 w 810895"/>
              <a:gd name="T39" fmla="*/ 23823 h 203200"/>
              <a:gd name="T40" fmla="*/ 199206 w 810895"/>
              <a:gd name="T41" fmla="*/ 13828 h 203200"/>
              <a:gd name="T42" fmla="*/ 261866 w 810895"/>
              <a:gd name="T43" fmla="*/ 6336 h 203200"/>
              <a:gd name="T44" fmla="*/ 329916 w 810895"/>
              <a:gd name="T45" fmla="*/ 1631 h 203200"/>
              <a:gd name="T46" fmla="*/ 402219 w 810895"/>
              <a:gd name="T47" fmla="*/ 0 h 203200"/>
              <a:gd name="T48" fmla="*/ 474526 w 810895"/>
              <a:gd name="T49" fmla="*/ 1631 h 203200"/>
              <a:gd name="T50" fmla="*/ 542589 w 810895"/>
              <a:gd name="T51" fmla="*/ 6336 h 203200"/>
              <a:gd name="T52" fmla="*/ 605267 w 810895"/>
              <a:gd name="T53" fmla="*/ 13828 h 203200"/>
              <a:gd name="T54" fmla="*/ 661422 w 810895"/>
              <a:gd name="T55" fmla="*/ 23823 h 203200"/>
              <a:gd name="T56" fmla="*/ 709919 w 810895"/>
              <a:gd name="T57" fmla="*/ 36035 h 203200"/>
              <a:gd name="T58" fmla="*/ 749620 w 810895"/>
              <a:gd name="T59" fmla="*/ 50179 h 203200"/>
              <a:gd name="T60" fmla="*/ 798079 w 810895"/>
              <a:gd name="T61" fmla="*/ 83119 h 203200"/>
              <a:gd name="T62" fmla="*/ 804564 w 810895"/>
              <a:gd name="T63" fmla="*/ 101346 h 20320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810895" h="203200">
                <a:moveTo>
                  <a:pt x="810894" y="101346"/>
                </a:moveTo>
                <a:lnTo>
                  <a:pt x="785518" y="136724"/>
                </a:lnTo>
                <a:lnTo>
                  <a:pt x="715505" y="166661"/>
                </a:lnTo>
                <a:lnTo>
                  <a:pt x="666626" y="178875"/>
                </a:lnTo>
                <a:lnTo>
                  <a:pt x="610028" y="188872"/>
                </a:lnTo>
                <a:lnTo>
                  <a:pt x="546857" y="196366"/>
                </a:lnTo>
                <a:lnTo>
                  <a:pt x="478260" y="201072"/>
                </a:lnTo>
                <a:lnTo>
                  <a:pt x="405384" y="202704"/>
                </a:lnTo>
                <a:lnTo>
                  <a:pt x="332512" y="201072"/>
                </a:lnTo>
                <a:lnTo>
                  <a:pt x="263926" y="196366"/>
                </a:lnTo>
                <a:lnTo>
                  <a:pt x="200772" y="188872"/>
                </a:lnTo>
                <a:lnTo>
                  <a:pt x="144194" y="178875"/>
                </a:lnTo>
                <a:lnTo>
                  <a:pt x="95336" y="166661"/>
                </a:lnTo>
                <a:lnTo>
                  <a:pt x="55343" y="152516"/>
                </a:lnTo>
                <a:lnTo>
                  <a:pt x="6530" y="119572"/>
                </a:lnTo>
                <a:lnTo>
                  <a:pt x="0" y="101346"/>
                </a:lnTo>
                <a:lnTo>
                  <a:pt x="6530" y="83119"/>
                </a:lnTo>
                <a:lnTo>
                  <a:pt x="55343" y="50179"/>
                </a:lnTo>
                <a:lnTo>
                  <a:pt x="95336" y="36035"/>
                </a:lnTo>
                <a:lnTo>
                  <a:pt x="144194" y="23823"/>
                </a:lnTo>
                <a:lnTo>
                  <a:pt x="200772" y="13828"/>
                </a:lnTo>
                <a:lnTo>
                  <a:pt x="263926" y="6336"/>
                </a:lnTo>
                <a:lnTo>
                  <a:pt x="332512" y="1631"/>
                </a:lnTo>
                <a:lnTo>
                  <a:pt x="405384" y="0"/>
                </a:lnTo>
                <a:lnTo>
                  <a:pt x="478260" y="1631"/>
                </a:lnTo>
                <a:lnTo>
                  <a:pt x="546857" y="6336"/>
                </a:lnTo>
                <a:lnTo>
                  <a:pt x="610028" y="13828"/>
                </a:lnTo>
                <a:lnTo>
                  <a:pt x="666626" y="23823"/>
                </a:lnTo>
                <a:lnTo>
                  <a:pt x="715505" y="36035"/>
                </a:lnTo>
                <a:lnTo>
                  <a:pt x="755518" y="50179"/>
                </a:lnTo>
                <a:lnTo>
                  <a:pt x="804359" y="83119"/>
                </a:lnTo>
                <a:lnTo>
                  <a:pt x="810894" y="101346"/>
                </a:lnTo>
                <a:close/>
              </a:path>
            </a:pathLst>
          </a:custGeom>
          <a:noFill/>
          <a:ln w="12700">
            <a:solidFill>
              <a:srgbClr val="D4D4D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8256" name="object 17">
            <a:extLst>
              <a:ext uri="{FF2B5EF4-FFF2-40B4-BE49-F238E27FC236}">
                <a16:creationId xmlns:a16="http://schemas.microsoft.com/office/drawing/2014/main" id="{03A6C4FB-BC4C-4BC9-9784-00857EC5CA82}"/>
              </a:ext>
            </a:extLst>
          </p:cNvPr>
          <p:cNvSpPr>
            <a:spLocks/>
          </p:cNvSpPr>
          <p:nvPr/>
        </p:nvSpPr>
        <p:spPr bwMode="auto">
          <a:xfrm>
            <a:off x="6188075" y="5495925"/>
            <a:ext cx="809625" cy="847725"/>
          </a:xfrm>
          <a:custGeom>
            <a:avLst/>
            <a:gdLst>
              <a:gd name="T0" fmla="*/ 804564 w 810895"/>
              <a:gd name="T1" fmla="*/ 0 h 847725"/>
              <a:gd name="T2" fmla="*/ 804564 w 810895"/>
              <a:gd name="T3" fmla="*/ 746175 h 847725"/>
              <a:gd name="T4" fmla="*/ 798079 w 810895"/>
              <a:gd name="T5" fmla="*/ 764396 h 847725"/>
              <a:gd name="T6" fmla="*/ 749620 w 810895"/>
              <a:gd name="T7" fmla="*/ 797337 h 847725"/>
              <a:gd name="T8" fmla="*/ 709919 w 810895"/>
              <a:gd name="T9" fmla="*/ 811486 h 847725"/>
              <a:gd name="T10" fmla="*/ 661422 w 810895"/>
              <a:gd name="T11" fmla="*/ 823704 h 847725"/>
              <a:gd name="T12" fmla="*/ 605267 w 810895"/>
              <a:gd name="T13" fmla="*/ 833706 h 847725"/>
              <a:gd name="T14" fmla="*/ 542589 w 810895"/>
              <a:gd name="T15" fmla="*/ 841204 h 847725"/>
              <a:gd name="T16" fmla="*/ 474526 w 810895"/>
              <a:gd name="T17" fmla="*/ 845913 h 847725"/>
              <a:gd name="T18" fmla="*/ 402219 w 810895"/>
              <a:gd name="T19" fmla="*/ 847547 h 847725"/>
              <a:gd name="T20" fmla="*/ 329916 w 810895"/>
              <a:gd name="T21" fmla="*/ 845913 h 847725"/>
              <a:gd name="T22" fmla="*/ 261866 w 810895"/>
              <a:gd name="T23" fmla="*/ 841204 h 847725"/>
              <a:gd name="T24" fmla="*/ 199206 w 810895"/>
              <a:gd name="T25" fmla="*/ 833706 h 847725"/>
              <a:gd name="T26" fmla="*/ 143069 w 810895"/>
              <a:gd name="T27" fmla="*/ 823704 h 847725"/>
              <a:gd name="T28" fmla="*/ 94592 w 810895"/>
              <a:gd name="T29" fmla="*/ 811486 h 847725"/>
              <a:gd name="T30" fmla="*/ 54911 w 810895"/>
              <a:gd name="T31" fmla="*/ 797337 h 847725"/>
              <a:gd name="T32" fmla="*/ 6480 w 810895"/>
              <a:gd name="T33" fmla="*/ 764396 h 847725"/>
              <a:gd name="T34" fmla="*/ 0 w 810895"/>
              <a:gd name="T35" fmla="*/ 746175 h 847725"/>
              <a:gd name="T36" fmla="*/ 0 w 810895"/>
              <a:gd name="T37" fmla="*/ 0 h 8477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810895" h="847725">
                <a:moveTo>
                  <a:pt x="810894" y="0"/>
                </a:moveTo>
                <a:lnTo>
                  <a:pt x="810894" y="746175"/>
                </a:lnTo>
                <a:lnTo>
                  <a:pt x="804359" y="764396"/>
                </a:lnTo>
                <a:lnTo>
                  <a:pt x="755518" y="797337"/>
                </a:lnTo>
                <a:lnTo>
                  <a:pt x="715505" y="811486"/>
                </a:lnTo>
                <a:lnTo>
                  <a:pt x="666626" y="823704"/>
                </a:lnTo>
                <a:lnTo>
                  <a:pt x="610028" y="833706"/>
                </a:lnTo>
                <a:lnTo>
                  <a:pt x="546857" y="841204"/>
                </a:lnTo>
                <a:lnTo>
                  <a:pt x="478260" y="845913"/>
                </a:lnTo>
                <a:lnTo>
                  <a:pt x="405384" y="847547"/>
                </a:lnTo>
                <a:lnTo>
                  <a:pt x="332512" y="845913"/>
                </a:lnTo>
                <a:lnTo>
                  <a:pt x="263926" y="841204"/>
                </a:lnTo>
                <a:lnTo>
                  <a:pt x="200772" y="833706"/>
                </a:lnTo>
                <a:lnTo>
                  <a:pt x="144194" y="823704"/>
                </a:lnTo>
                <a:lnTo>
                  <a:pt x="95336" y="811486"/>
                </a:lnTo>
                <a:lnTo>
                  <a:pt x="55343" y="797337"/>
                </a:lnTo>
                <a:lnTo>
                  <a:pt x="6530" y="764396"/>
                </a:lnTo>
                <a:lnTo>
                  <a:pt x="0" y="746175"/>
                </a:lnTo>
                <a:lnTo>
                  <a:pt x="0" y="0"/>
                </a:lnTo>
              </a:path>
            </a:pathLst>
          </a:custGeom>
          <a:noFill/>
          <a:ln w="12700">
            <a:solidFill>
              <a:srgbClr val="D4D4D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8257" name="object 18">
            <a:extLst>
              <a:ext uri="{FF2B5EF4-FFF2-40B4-BE49-F238E27FC236}">
                <a16:creationId xmlns:a16="http://schemas.microsoft.com/office/drawing/2014/main" id="{5DDA92EE-0039-47B2-96D3-8687F74CA022}"/>
              </a:ext>
            </a:extLst>
          </p:cNvPr>
          <p:cNvSpPr>
            <a:spLocks/>
          </p:cNvSpPr>
          <p:nvPr/>
        </p:nvSpPr>
        <p:spPr bwMode="auto">
          <a:xfrm>
            <a:off x="7848600" y="5495925"/>
            <a:ext cx="811213" cy="847725"/>
          </a:xfrm>
          <a:custGeom>
            <a:avLst/>
            <a:gdLst>
              <a:gd name="T0" fmla="*/ 0 w 810895"/>
              <a:gd name="T1" fmla="*/ 0 h 847725"/>
              <a:gd name="T2" fmla="*/ 0 w 810895"/>
              <a:gd name="T3" fmla="*/ 746175 h 847725"/>
              <a:gd name="T4" fmla="*/ 6545 w 810895"/>
              <a:gd name="T5" fmla="*/ 764396 h 847725"/>
              <a:gd name="T6" fmla="*/ 55453 w 810895"/>
              <a:gd name="T7" fmla="*/ 797337 h 847725"/>
              <a:gd name="T8" fmla="*/ 95521 w 810895"/>
              <a:gd name="T9" fmla="*/ 811486 h 847725"/>
              <a:gd name="T10" fmla="*/ 144479 w 810895"/>
              <a:gd name="T11" fmla="*/ 823704 h 847725"/>
              <a:gd name="T12" fmla="*/ 201167 w 810895"/>
              <a:gd name="T13" fmla="*/ 833706 h 847725"/>
              <a:gd name="T14" fmla="*/ 264446 w 810895"/>
              <a:gd name="T15" fmla="*/ 841204 h 847725"/>
              <a:gd name="T16" fmla="*/ 333164 w 810895"/>
              <a:gd name="T17" fmla="*/ 845913 h 847725"/>
              <a:gd name="T18" fmla="*/ 406179 w 810895"/>
              <a:gd name="T19" fmla="*/ 847547 h 847725"/>
              <a:gd name="T20" fmla="*/ 479200 w 810895"/>
              <a:gd name="T21" fmla="*/ 845913 h 847725"/>
              <a:gd name="T22" fmla="*/ 547931 w 810895"/>
              <a:gd name="T23" fmla="*/ 841204 h 847725"/>
              <a:gd name="T24" fmla="*/ 611225 w 810895"/>
              <a:gd name="T25" fmla="*/ 833706 h 847725"/>
              <a:gd name="T26" fmla="*/ 667935 w 810895"/>
              <a:gd name="T27" fmla="*/ 823704 h 847725"/>
              <a:gd name="T28" fmla="*/ 716910 w 810895"/>
              <a:gd name="T29" fmla="*/ 811486 h 847725"/>
              <a:gd name="T30" fmla="*/ 757001 w 810895"/>
              <a:gd name="T31" fmla="*/ 797337 h 847725"/>
              <a:gd name="T32" fmla="*/ 805938 w 810895"/>
              <a:gd name="T33" fmla="*/ 764396 h 847725"/>
              <a:gd name="T34" fmla="*/ 812485 w 810895"/>
              <a:gd name="T35" fmla="*/ 746175 h 847725"/>
              <a:gd name="T36" fmla="*/ 812485 w 810895"/>
              <a:gd name="T37" fmla="*/ 101358 h 847725"/>
              <a:gd name="T38" fmla="*/ 406179 w 810895"/>
              <a:gd name="T39" fmla="*/ 101358 h 847725"/>
              <a:gd name="T40" fmla="*/ 333164 w 810895"/>
              <a:gd name="T41" fmla="*/ 99726 h 847725"/>
              <a:gd name="T42" fmla="*/ 264446 w 810895"/>
              <a:gd name="T43" fmla="*/ 95020 h 847725"/>
              <a:gd name="T44" fmla="*/ 201167 w 810895"/>
              <a:gd name="T45" fmla="*/ 87526 h 847725"/>
              <a:gd name="T46" fmla="*/ 144479 w 810895"/>
              <a:gd name="T47" fmla="*/ 77529 h 847725"/>
              <a:gd name="T48" fmla="*/ 95521 w 810895"/>
              <a:gd name="T49" fmla="*/ 65315 h 847725"/>
              <a:gd name="T50" fmla="*/ 55453 w 810895"/>
              <a:gd name="T51" fmla="*/ 51170 h 847725"/>
              <a:gd name="T52" fmla="*/ 6545 w 810895"/>
              <a:gd name="T53" fmla="*/ 18226 h 847725"/>
              <a:gd name="T54" fmla="*/ 0 w 810895"/>
              <a:gd name="T55" fmla="*/ 0 h 847725"/>
              <a:gd name="T56" fmla="*/ 812485 w 810895"/>
              <a:gd name="T57" fmla="*/ 0 h 847725"/>
              <a:gd name="T58" fmla="*/ 787059 w 810895"/>
              <a:gd name="T59" fmla="*/ 35378 h 847725"/>
              <a:gd name="T60" fmla="*/ 716910 w 810895"/>
              <a:gd name="T61" fmla="*/ 65315 h 847725"/>
              <a:gd name="T62" fmla="*/ 667935 w 810895"/>
              <a:gd name="T63" fmla="*/ 77529 h 847725"/>
              <a:gd name="T64" fmla="*/ 611225 w 810895"/>
              <a:gd name="T65" fmla="*/ 87526 h 847725"/>
              <a:gd name="T66" fmla="*/ 547931 w 810895"/>
              <a:gd name="T67" fmla="*/ 95020 h 847725"/>
              <a:gd name="T68" fmla="*/ 479200 w 810895"/>
              <a:gd name="T69" fmla="*/ 99726 h 847725"/>
              <a:gd name="T70" fmla="*/ 406179 w 810895"/>
              <a:gd name="T71" fmla="*/ 101358 h 847725"/>
              <a:gd name="T72" fmla="*/ 812485 w 810895"/>
              <a:gd name="T73" fmla="*/ 101358 h 847725"/>
              <a:gd name="T74" fmla="*/ 812485 w 810895"/>
              <a:gd name="T75" fmla="*/ 0 h 84772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810895" h="847725">
                <a:moveTo>
                  <a:pt x="0" y="0"/>
                </a:moveTo>
                <a:lnTo>
                  <a:pt x="0" y="746175"/>
                </a:lnTo>
                <a:lnTo>
                  <a:pt x="6530" y="764396"/>
                </a:lnTo>
                <a:lnTo>
                  <a:pt x="55343" y="797337"/>
                </a:lnTo>
                <a:lnTo>
                  <a:pt x="95336" y="811486"/>
                </a:lnTo>
                <a:lnTo>
                  <a:pt x="144194" y="823704"/>
                </a:lnTo>
                <a:lnTo>
                  <a:pt x="200772" y="833706"/>
                </a:lnTo>
                <a:lnTo>
                  <a:pt x="263926" y="841204"/>
                </a:lnTo>
                <a:lnTo>
                  <a:pt x="332512" y="845913"/>
                </a:lnTo>
                <a:lnTo>
                  <a:pt x="405384" y="847547"/>
                </a:lnTo>
                <a:lnTo>
                  <a:pt x="478260" y="845913"/>
                </a:lnTo>
                <a:lnTo>
                  <a:pt x="546857" y="841204"/>
                </a:lnTo>
                <a:lnTo>
                  <a:pt x="610028" y="833706"/>
                </a:lnTo>
                <a:lnTo>
                  <a:pt x="666626" y="823704"/>
                </a:lnTo>
                <a:lnTo>
                  <a:pt x="715505" y="811486"/>
                </a:lnTo>
                <a:lnTo>
                  <a:pt x="755518" y="797337"/>
                </a:lnTo>
                <a:lnTo>
                  <a:pt x="804359" y="764396"/>
                </a:lnTo>
                <a:lnTo>
                  <a:pt x="810895" y="746175"/>
                </a:lnTo>
                <a:lnTo>
                  <a:pt x="810895" y="101358"/>
                </a:lnTo>
                <a:lnTo>
                  <a:pt x="405384" y="101358"/>
                </a:lnTo>
                <a:lnTo>
                  <a:pt x="332512" y="99726"/>
                </a:lnTo>
                <a:lnTo>
                  <a:pt x="263926" y="95020"/>
                </a:lnTo>
                <a:lnTo>
                  <a:pt x="200772" y="87526"/>
                </a:lnTo>
                <a:lnTo>
                  <a:pt x="144194" y="77529"/>
                </a:lnTo>
                <a:lnTo>
                  <a:pt x="95336" y="65315"/>
                </a:lnTo>
                <a:lnTo>
                  <a:pt x="55343" y="51170"/>
                </a:lnTo>
                <a:lnTo>
                  <a:pt x="6530" y="18226"/>
                </a:lnTo>
                <a:lnTo>
                  <a:pt x="0" y="0"/>
                </a:lnTo>
                <a:close/>
              </a:path>
              <a:path w="810895" h="847725">
                <a:moveTo>
                  <a:pt x="810895" y="0"/>
                </a:moveTo>
                <a:lnTo>
                  <a:pt x="785518" y="35378"/>
                </a:lnTo>
                <a:lnTo>
                  <a:pt x="715505" y="65315"/>
                </a:lnTo>
                <a:lnTo>
                  <a:pt x="666626" y="77529"/>
                </a:lnTo>
                <a:lnTo>
                  <a:pt x="610028" y="87526"/>
                </a:lnTo>
                <a:lnTo>
                  <a:pt x="546857" y="95020"/>
                </a:lnTo>
                <a:lnTo>
                  <a:pt x="478260" y="99726"/>
                </a:lnTo>
                <a:lnTo>
                  <a:pt x="405384" y="101358"/>
                </a:lnTo>
                <a:lnTo>
                  <a:pt x="810895" y="101358"/>
                </a:lnTo>
                <a:lnTo>
                  <a:pt x="810895" y="0"/>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8258" name="object 19">
            <a:extLst>
              <a:ext uri="{FF2B5EF4-FFF2-40B4-BE49-F238E27FC236}">
                <a16:creationId xmlns:a16="http://schemas.microsoft.com/office/drawing/2014/main" id="{61C3B9EF-12BF-4293-8620-F04AB0E75D1B}"/>
              </a:ext>
            </a:extLst>
          </p:cNvPr>
          <p:cNvSpPr>
            <a:spLocks/>
          </p:cNvSpPr>
          <p:nvPr/>
        </p:nvSpPr>
        <p:spPr bwMode="auto">
          <a:xfrm>
            <a:off x="7848600" y="5395913"/>
            <a:ext cx="811213" cy="203200"/>
          </a:xfrm>
          <a:custGeom>
            <a:avLst/>
            <a:gdLst>
              <a:gd name="T0" fmla="*/ 406179 w 810895"/>
              <a:gd name="T1" fmla="*/ 0 h 203200"/>
              <a:gd name="T2" fmla="*/ 333164 w 810895"/>
              <a:gd name="T3" fmla="*/ 1631 h 203200"/>
              <a:gd name="T4" fmla="*/ 264446 w 810895"/>
              <a:gd name="T5" fmla="*/ 6336 h 203200"/>
              <a:gd name="T6" fmla="*/ 201167 w 810895"/>
              <a:gd name="T7" fmla="*/ 13828 h 203200"/>
              <a:gd name="T8" fmla="*/ 144479 w 810895"/>
              <a:gd name="T9" fmla="*/ 23823 h 203200"/>
              <a:gd name="T10" fmla="*/ 95521 w 810895"/>
              <a:gd name="T11" fmla="*/ 36035 h 203200"/>
              <a:gd name="T12" fmla="*/ 55453 w 810895"/>
              <a:gd name="T13" fmla="*/ 50179 h 203200"/>
              <a:gd name="T14" fmla="*/ 6545 w 810895"/>
              <a:gd name="T15" fmla="*/ 83119 h 203200"/>
              <a:gd name="T16" fmla="*/ 0 w 810895"/>
              <a:gd name="T17" fmla="*/ 101346 h 203200"/>
              <a:gd name="T18" fmla="*/ 6545 w 810895"/>
              <a:gd name="T19" fmla="*/ 119572 h 203200"/>
              <a:gd name="T20" fmla="*/ 55453 w 810895"/>
              <a:gd name="T21" fmla="*/ 152516 h 203200"/>
              <a:gd name="T22" fmla="*/ 95521 w 810895"/>
              <a:gd name="T23" fmla="*/ 166661 h 203200"/>
              <a:gd name="T24" fmla="*/ 144479 w 810895"/>
              <a:gd name="T25" fmla="*/ 178875 h 203200"/>
              <a:gd name="T26" fmla="*/ 201167 w 810895"/>
              <a:gd name="T27" fmla="*/ 188872 h 203200"/>
              <a:gd name="T28" fmla="*/ 264446 w 810895"/>
              <a:gd name="T29" fmla="*/ 196366 h 203200"/>
              <a:gd name="T30" fmla="*/ 333164 w 810895"/>
              <a:gd name="T31" fmla="*/ 201072 h 203200"/>
              <a:gd name="T32" fmla="*/ 406179 w 810895"/>
              <a:gd name="T33" fmla="*/ 202704 h 203200"/>
              <a:gd name="T34" fmla="*/ 479200 w 810895"/>
              <a:gd name="T35" fmla="*/ 201072 h 203200"/>
              <a:gd name="T36" fmla="*/ 547931 w 810895"/>
              <a:gd name="T37" fmla="*/ 196366 h 203200"/>
              <a:gd name="T38" fmla="*/ 611225 w 810895"/>
              <a:gd name="T39" fmla="*/ 188872 h 203200"/>
              <a:gd name="T40" fmla="*/ 667935 w 810895"/>
              <a:gd name="T41" fmla="*/ 178875 h 203200"/>
              <a:gd name="T42" fmla="*/ 716910 w 810895"/>
              <a:gd name="T43" fmla="*/ 166661 h 203200"/>
              <a:gd name="T44" fmla="*/ 757001 w 810895"/>
              <a:gd name="T45" fmla="*/ 152516 h 203200"/>
              <a:gd name="T46" fmla="*/ 805938 w 810895"/>
              <a:gd name="T47" fmla="*/ 119572 h 203200"/>
              <a:gd name="T48" fmla="*/ 812485 w 810895"/>
              <a:gd name="T49" fmla="*/ 101346 h 203200"/>
              <a:gd name="T50" fmla="*/ 805938 w 810895"/>
              <a:gd name="T51" fmla="*/ 83119 h 203200"/>
              <a:gd name="T52" fmla="*/ 757001 w 810895"/>
              <a:gd name="T53" fmla="*/ 50179 h 203200"/>
              <a:gd name="T54" fmla="*/ 716910 w 810895"/>
              <a:gd name="T55" fmla="*/ 36035 h 203200"/>
              <a:gd name="T56" fmla="*/ 667935 w 810895"/>
              <a:gd name="T57" fmla="*/ 23823 h 203200"/>
              <a:gd name="T58" fmla="*/ 611225 w 810895"/>
              <a:gd name="T59" fmla="*/ 13828 h 203200"/>
              <a:gd name="T60" fmla="*/ 547931 w 810895"/>
              <a:gd name="T61" fmla="*/ 6336 h 203200"/>
              <a:gd name="T62" fmla="*/ 479200 w 810895"/>
              <a:gd name="T63" fmla="*/ 1631 h 203200"/>
              <a:gd name="T64" fmla="*/ 406179 w 810895"/>
              <a:gd name="T65" fmla="*/ 0 h 20320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10895" h="203200">
                <a:moveTo>
                  <a:pt x="405384" y="0"/>
                </a:moveTo>
                <a:lnTo>
                  <a:pt x="332512" y="1631"/>
                </a:lnTo>
                <a:lnTo>
                  <a:pt x="263926" y="6336"/>
                </a:lnTo>
                <a:lnTo>
                  <a:pt x="200772" y="13828"/>
                </a:lnTo>
                <a:lnTo>
                  <a:pt x="144194" y="23823"/>
                </a:lnTo>
                <a:lnTo>
                  <a:pt x="95336" y="36035"/>
                </a:lnTo>
                <a:lnTo>
                  <a:pt x="55343" y="50179"/>
                </a:lnTo>
                <a:lnTo>
                  <a:pt x="6530" y="83119"/>
                </a:lnTo>
                <a:lnTo>
                  <a:pt x="0" y="101346"/>
                </a:lnTo>
                <a:lnTo>
                  <a:pt x="6530" y="119572"/>
                </a:lnTo>
                <a:lnTo>
                  <a:pt x="55343" y="152516"/>
                </a:lnTo>
                <a:lnTo>
                  <a:pt x="95336" y="166661"/>
                </a:lnTo>
                <a:lnTo>
                  <a:pt x="144194" y="178875"/>
                </a:lnTo>
                <a:lnTo>
                  <a:pt x="200772" y="188872"/>
                </a:lnTo>
                <a:lnTo>
                  <a:pt x="263926" y="196366"/>
                </a:lnTo>
                <a:lnTo>
                  <a:pt x="332512" y="201072"/>
                </a:lnTo>
                <a:lnTo>
                  <a:pt x="405384" y="202704"/>
                </a:lnTo>
                <a:lnTo>
                  <a:pt x="478260" y="201072"/>
                </a:lnTo>
                <a:lnTo>
                  <a:pt x="546857" y="196366"/>
                </a:lnTo>
                <a:lnTo>
                  <a:pt x="610028" y="188872"/>
                </a:lnTo>
                <a:lnTo>
                  <a:pt x="666626" y="178875"/>
                </a:lnTo>
                <a:lnTo>
                  <a:pt x="715505" y="166661"/>
                </a:lnTo>
                <a:lnTo>
                  <a:pt x="755518" y="152516"/>
                </a:lnTo>
                <a:lnTo>
                  <a:pt x="804359" y="119572"/>
                </a:lnTo>
                <a:lnTo>
                  <a:pt x="810895" y="101346"/>
                </a:lnTo>
                <a:lnTo>
                  <a:pt x="804359" y="83119"/>
                </a:lnTo>
                <a:lnTo>
                  <a:pt x="755518" y="50179"/>
                </a:lnTo>
                <a:lnTo>
                  <a:pt x="715505" y="36035"/>
                </a:lnTo>
                <a:lnTo>
                  <a:pt x="666626" y="23823"/>
                </a:lnTo>
                <a:lnTo>
                  <a:pt x="610028" y="13828"/>
                </a:lnTo>
                <a:lnTo>
                  <a:pt x="546857" y="6336"/>
                </a:lnTo>
                <a:lnTo>
                  <a:pt x="478260" y="1631"/>
                </a:lnTo>
                <a:lnTo>
                  <a:pt x="405384" y="0"/>
                </a:lnTo>
                <a:close/>
              </a:path>
            </a:pathLst>
          </a:custGeom>
          <a:solidFill>
            <a:srgbClr val="7CA1B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8259" name="object 20">
            <a:extLst>
              <a:ext uri="{FF2B5EF4-FFF2-40B4-BE49-F238E27FC236}">
                <a16:creationId xmlns:a16="http://schemas.microsoft.com/office/drawing/2014/main" id="{43FC4D5D-92A0-4074-A467-DB49455539BF}"/>
              </a:ext>
            </a:extLst>
          </p:cNvPr>
          <p:cNvSpPr>
            <a:spLocks/>
          </p:cNvSpPr>
          <p:nvPr/>
        </p:nvSpPr>
        <p:spPr bwMode="auto">
          <a:xfrm>
            <a:off x="7848600" y="5395913"/>
            <a:ext cx="811213" cy="203200"/>
          </a:xfrm>
          <a:custGeom>
            <a:avLst/>
            <a:gdLst>
              <a:gd name="T0" fmla="*/ 812485 w 810895"/>
              <a:gd name="T1" fmla="*/ 101346 h 203200"/>
              <a:gd name="T2" fmla="*/ 787059 w 810895"/>
              <a:gd name="T3" fmla="*/ 136724 h 203200"/>
              <a:gd name="T4" fmla="*/ 716910 w 810895"/>
              <a:gd name="T5" fmla="*/ 166661 h 203200"/>
              <a:gd name="T6" fmla="*/ 667935 w 810895"/>
              <a:gd name="T7" fmla="*/ 178875 h 203200"/>
              <a:gd name="T8" fmla="*/ 611225 w 810895"/>
              <a:gd name="T9" fmla="*/ 188872 h 203200"/>
              <a:gd name="T10" fmla="*/ 547931 w 810895"/>
              <a:gd name="T11" fmla="*/ 196366 h 203200"/>
              <a:gd name="T12" fmla="*/ 479200 w 810895"/>
              <a:gd name="T13" fmla="*/ 201072 h 203200"/>
              <a:gd name="T14" fmla="*/ 406179 w 810895"/>
              <a:gd name="T15" fmla="*/ 202704 h 203200"/>
              <a:gd name="T16" fmla="*/ 333164 w 810895"/>
              <a:gd name="T17" fmla="*/ 201072 h 203200"/>
              <a:gd name="T18" fmla="*/ 264446 w 810895"/>
              <a:gd name="T19" fmla="*/ 196366 h 203200"/>
              <a:gd name="T20" fmla="*/ 201167 w 810895"/>
              <a:gd name="T21" fmla="*/ 188872 h 203200"/>
              <a:gd name="T22" fmla="*/ 144479 w 810895"/>
              <a:gd name="T23" fmla="*/ 178875 h 203200"/>
              <a:gd name="T24" fmla="*/ 95521 w 810895"/>
              <a:gd name="T25" fmla="*/ 166661 h 203200"/>
              <a:gd name="T26" fmla="*/ 55453 w 810895"/>
              <a:gd name="T27" fmla="*/ 152516 h 203200"/>
              <a:gd name="T28" fmla="*/ 6545 w 810895"/>
              <a:gd name="T29" fmla="*/ 119572 h 203200"/>
              <a:gd name="T30" fmla="*/ 0 w 810895"/>
              <a:gd name="T31" fmla="*/ 101346 h 203200"/>
              <a:gd name="T32" fmla="*/ 6545 w 810895"/>
              <a:gd name="T33" fmla="*/ 83119 h 203200"/>
              <a:gd name="T34" fmla="*/ 55453 w 810895"/>
              <a:gd name="T35" fmla="*/ 50179 h 203200"/>
              <a:gd name="T36" fmla="*/ 95521 w 810895"/>
              <a:gd name="T37" fmla="*/ 36035 h 203200"/>
              <a:gd name="T38" fmla="*/ 144479 w 810895"/>
              <a:gd name="T39" fmla="*/ 23823 h 203200"/>
              <a:gd name="T40" fmla="*/ 201167 w 810895"/>
              <a:gd name="T41" fmla="*/ 13828 h 203200"/>
              <a:gd name="T42" fmla="*/ 264446 w 810895"/>
              <a:gd name="T43" fmla="*/ 6336 h 203200"/>
              <a:gd name="T44" fmla="*/ 333164 w 810895"/>
              <a:gd name="T45" fmla="*/ 1631 h 203200"/>
              <a:gd name="T46" fmla="*/ 406179 w 810895"/>
              <a:gd name="T47" fmla="*/ 0 h 203200"/>
              <a:gd name="T48" fmla="*/ 479200 w 810895"/>
              <a:gd name="T49" fmla="*/ 1631 h 203200"/>
              <a:gd name="T50" fmla="*/ 547931 w 810895"/>
              <a:gd name="T51" fmla="*/ 6336 h 203200"/>
              <a:gd name="T52" fmla="*/ 611225 w 810895"/>
              <a:gd name="T53" fmla="*/ 13828 h 203200"/>
              <a:gd name="T54" fmla="*/ 667935 w 810895"/>
              <a:gd name="T55" fmla="*/ 23823 h 203200"/>
              <a:gd name="T56" fmla="*/ 716910 w 810895"/>
              <a:gd name="T57" fmla="*/ 36035 h 203200"/>
              <a:gd name="T58" fmla="*/ 757001 w 810895"/>
              <a:gd name="T59" fmla="*/ 50179 h 203200"/>
              <a:gd name="T60" fmla="*/ 805938 w 810895"/>
              <a:gd name="T61" fmla="*/ 83119 h 203200"/>
              <a:gd name="T62" fmla="*/ 812485 w 810895"/>
              <a:gd name="T63" fmla="*/ 101346 h 20320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810895" h="203200">
                <a:moveTo>
                  <a:pt x="810895" y="101346"/>
                </a:moveTo>
                <a:lnTo>
                  <a:pt x="785518" y="136724"/>
                </a:lnTo>
                <a:lnTo>
                  <a:pt x="715505" y="166661"/>
                </a:lnTo>
                <a:lnTo>
                  <a:pt x="666626" y="178875"/>
                </a:lnTo>
                <a:lnTo>
                  <a:pt x="610028" y="188872"/>
                </a:lnTo>
                <a:lnTo>
                  <a:pt x="546857" y="196366"/>
                </a:lnTo>
                <a:lnTo>
                  <a:pt x="478260" y="201072"/>
                </a:lnTo>
                <a:lnTo>
                  <a:pt x="405384" y="202704"/>
                </a:lnTo>
                <a:lnTo>
                  <a:pt x="332512" y="201072"/>
                </a:lnTo>
                <a:lnTo>
                  <a:pt x="263926" y="196366"/>
                </a:lnTo>
                <a:lnTo>
                  <a:pt x="200772" y="188872"/>
                </a:lnTo>
                <a:lnTo>
                  <a:pt x="144194" y="178875"/>
                </a:lnTo>
                <a:lnTo>
                  <a:pt x="95336" y="166661"/>
                </a:lnTo>
                <a:lnTo>
                  <a:pt x="55343" y="152516"/>
                </a:lnTo>
                <a:lnTo>
                  <a:pt x="6530" y="119572"/>
                </a:lnTo>
                <a:lnTo>
                  <a:pt x="0" y="101346"/>
                </a:lnTo>
                <a:lnTo>
                  <a:pt x="6530" y="83119"/>
                </a:lnTo>
                <a:lnTo>
                  <a:pt x="55343" y="50179"/>
                </a:lnTo>
                <a:lnTo>
                  <a:pt x="95336" y="36035"/>
                </a:lnTo>
                <a:lnTo>
                  <a:pt x="144194" y="23823"/>
                </a:lnTo>
                <a:lnTo>
                  <a:pt x="200772" y="13828"/>
                </a:lnTo>
                <a:lnTo>
                  <a:pt x="263926" y="6336"/>
                </a:lnTo>
                <a:lnTo>
                  <a:pt x="332512" y="1631"/>
                </a:lnTo>
                <a:lnTo>
                  <a:pt x="405384" y="0"/>
                </a:lnTo>
                <a:lnTo>
                  <a:pt x="478260" y="1631"/>
                </a:lnTo>
                <a:lnTo>
                  <a:pt x="546857" y="6336"/>
                </a:lnTo>
                <a:lnTo>
                  <a:pt x="610028" y="13828"/>
                </a:lnTo>
                <a:lnTo>
                  <a:pt x="666626" y="23823"/>
                </a:lnTo>
                <a:lnTo>
                  <a:pt x="715505" y="36035"/>
                </a:lnTo>
                <a:lnTo>
                  <a:pt x="755518" y="50179"/>
                </a:lnTo>
                <a:lnTo>
                  <a:pt x="804359" y="83119"/>
                </a:lnTo>
                <a:lnTo>
                  <a:pt x="810895" y="101346"/>
                </a:lnTo>
                <a:close/>
              </a:path>
            </a:pathLst>
          </a:custGeom>
          <a:noFill/>
          <a:ln w="12700">
            <a:solidFill>
              <a:srgbClr val="D4D4D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8260" name="object 21">
            <a:extLst>
              <a:ext uri="{FF2B5EF4-FFF2-40B4-BE49-F238E27FC236}">
                <a16:creationId xmlns:a16="http://schemas.microsoft.com/office/drawing/2014/main" id="{32B71B0F-5EE4-4A64-9126-70B72EE3AE15}"/>
              </a:ext>
            </a:extLst>
          </p:cNvPr>
          <p:cNvSpPr>
            <a:spLocks/>
          </p:cNvSpPr>
          <p:nvPr/>
        </p:nvSpPr>
        <p:spPr bwMode="auto">
          <a:xfrm>
            <a:off x="7848600" y="5495925"/>
            <a:ext cx="811213" cy="847725"/>
          </a:xfrm>
          <a:custGeom>
            <a:avLst/>
            <a:gdLst>
              <a:gd name="T0" fmla="*/ 812485 w 810895"/>
              <a:gd name="T1" fmla="*/ 0 h 847725"/>
              <a:gd name="T2" fmla="*/ 812485 w 810895"/>
              <a:gd name="T3" fmla="*/ 746175 h 847725"/>
              <a:gd name="T4" fmla="*/ 805938 w 810895"/>
              <a:gd name="T5" fmla="*/ 764396 h 847725"/>
              <a:gd name="T6" fmla="*/ 757001 w 810895"/>
              <a:gd name="T7" fmla="*/ 797337 h 847725"/>
              <a:gd name="T8" fmla="*/ 716910 w 810895"/>
              <a:gd name="T9" fmla="*/ 811486 h 847725"/>
              <a:gd name="T10" fmla="*/ 667935 w 810895"/>
              <a:gd name="T11" fmla="*/ 823704 h 847725"/>
              <a:gd name="T12" fmla="*/ 611225 w 810895"/>
              <a:gd name="T13" fmla="*/ 833706 h 847725"/>
              <a:gd name="T14" fmla="*/ 547931 w 810895"/>
              <a:gd name="T15" fmla="*/ 841204 h 847725"/>
              <a:gd name="T16" fmla="*/ 479200 w 810895"/>
              <a:gd name="T17" fmla="*/ 845913 h 847725"/>
              <a:gd name="T18" fmla="*/ 406179 w 810895"/>
              <a:gd name="T19" fmla="*/ 847547 h 847725"/>
              <a:gd name="T20" fmla="*/ 333164 w 810895"/>
              <a:gd name="T21" fmla="*/ 845913 h 847725"/>
              <a:gd name="T22" fmla="*/ 264446 w 810895"/>
              <a:gd name="T23" fmla="*/ 841204 h 847725"/>
              <a:gd name="T24" fmla="*/ 201167 w 810895"/>
              <a:gd name="T25" fmla="*/ 833706 h 847725"/>
              <a:gd name="T26" fmla="*/ 144479 w 810895"/>
              <a:gd name="T27" fmla="*/ 823704 h 847725"/>
              <a:gd name="T28" fmla="*/ 95521 w 810895"/>
              <a:gd name="T29" fmla="*/ 811486 h 847725"/>
              <a:gd name="T30" fmla="*/ 55453 w 810895"/>
              <a:gd name="T31" fmla="*/ 797337 h 847725"/>
              <a:gd name="T32" fmla="*/ 6545 w 810895"/>
              <a:gd name="T33" fmla="*/ 764396 h 847725"/>
              <a:gd name="T34" fmla="*/ 0 w 810895"/>
              <a:gd name="T35" fmla="*/ 746175 h 847725"/>
              <a:gd name="T36" fmla="*/ 0 w 810895"/>
              <a:gd name="T37" fmla="*/ 0 h 8477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810895" h="847725">
                <a:moveTo>
                  <a:pt x="810895" y="0"/>
                </a:moveTo>
                <a:lnTo>
                  <a:pt x="810895" y="746175"/>
                </a:lnTo>
                <a:lnTo>
                  <a:pt x="804359" y="764396"/>
                </a:lnTo>
                <a:lnTo>
                  <a:pt x="755518" y="797337"/>
                </a:lnTo>
                <a:lnTo>
                  <a:pt x="715505" y="811486"/>
                </a:lnTo>
                <a:lnTo>
                  <a:pt x="666626" y="823704"/>
                </a:lnTo>
                <a:lnTo>
                  <a:pt x="610028" y="833706"/>
                </a:lnTo>
                <a:lnTo>
                  <a:pt x="546857" y="841204"/>
                </a:lnTo>
                <a:lnTo>
                  <a:pt x="478260" y="845913"/>
                </a:lnTo>
                <a:lnTo>
                  <a:pt x="405384" y="847547"/>
                </a:lnTo>
                <a:lnTo>
                  <a:pt x="332512" y="845913"/>
                </a:lnTo>
                <a:lnTo>
                  <a:pt x="263926" y="841204"/>
                </a:lnTo>
                <a:lnTo>
                  <a:pt x="200772" y="833706"/>
                </a:lnTo>
                <a:lnTo>
                  <a:pt x="144194" y="823704"/>
                </a:lnTo>
                <a:lnTo>
                  <a:pt x="95336" y="811486"/>
                </a:lnTo>
                <a:lnTo>
                  <a:pt x="55343" y="797337"/>
                </a:lnTo>
                <a:lnTo>
                  <a:pt x="6530" y="764396"/>
                </a:lnTo>
                <a:lnTo>
                  <a:pt x="0" y="746175"/>
                </a:lnTo>
                <a:lnTo>
                  <a:pt x="0" y="0"/>
                </a:lnTo>
              </a:path>
            </a:pathLst>
          </a:custGeom>
          <a:noFill/>
          <a:ln w="12700">
            <a:solidFill>
              <a:srgbClr val="D4D4D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8261" name="object 22">
            <a:extLst>
              <a:ext uri="{FF2B5EF4-FFF2-40B4-BE49-F238E27FC236}">
                <a16:creationId xmlns:a16="http://schemas.microsoft.com/office/drawing/2014/main" id="{DC1B426D-30B8-46B4-9077-1BA60E4084EA}"/>
              </a:ext>
            </a:extLst>
          </p:cNvPr>
          <p:cNvSpPr>
            <a:spLocks/>
          </p:cNvSpPr>
          <p:nvPr/>
        </p:nvSpPr>
        <p:spPr bwMode="auto">
          <a:xfrm>
            <a:off x="2012950" y="4027488"/>
            <a:ext cx="984250" cy="612775"/>
          </a:xfrm>
          <a:custGeom>
            <a:avLst/>
            <a:gdLst>
              <a:gd name="T0" fmla="*/ 0 w 983614"/>
              <a:gd name="T1" fmla="*/ 612470 h 612775"/>
              <a:gd name="T2" fmla="*/ 986595 w 983614"/>
              <a:gd name="T3" fmla="*/ 612470 h 612775"/>
              <a:gd name="T4" fmla="*/ 986595 w 983614"/>
              <a:gd name="T5" fmla="*/ 0 h 612775"/>
              <a:gd name="T6" fmla="*/ 0 w 983614"/>
              <a:gd name="T7" fmla="*/ 0 h 612775"/>
              <a:gd name="T8" fmla="*/ 0 w 983614"/>
              <a:gd name="T9" fmla="*/ 612470 h 6127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83614" h="612775">
                <a:moveTo>
                  <a:pt x="0" y="612470"/>
                </a:moveTo>
                <a:lnTo>
                  <a:pt x="983411" y="612470"/>
                </a:lnTo>
                <a:lnTo>
                  <a:pt x="983411" y="0"/>
                </a:lnTo>
                <a:lnTo>
                  <a:pt x="0" y="0"/>
                </a:lnTo>
                <a:lnTo>
                  <a:pt x="0" y="612470"/>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8262" name="object 23">
            <a:extLst>
              <a:ext uri="{FF2B5EF4-FFF2-40B4-BE49-F238E27FC236}">
                <a16:creationId xmlns:a16="http://schemas.microsoft.com/office/drawing/2014/main" id="{1A261392-61E2-4A22-9341-7E2C21977800}"/>
              </a:ext>
            </a:extLst>
          </p:cNvPr>
          <p:cNvSpPr>
            <a:spLocks/>
          </p:cNvSpPr>
          <p:nvPr/>
        </p:nvSpPr>
        <p:spPr bwMode="auto">
          <a:xfrm>
            <a:off x="2012950" y="4027488"/>
            <a:ext cx="984250" cy="612775"/>
          </a:xfrm>
          <a:custGeom>
            <a:avLst/>
            <a:gdLst>
              <a:gd name="T0" fmla="*/ 0 w 983614"/>
              <a:gd name="T1" fmla="*/ 612470 h 612775"/>
              <a:gd name="T2" fmla="*/ 986595 w 983614"/>
              <a:gd name="T3" fmla="*/ 612470 h 612775"/>
              <a:gd name="T4" fmla="*/ 986595 w 983614"/>
              <a:gd name="T5" fmla="*/ 0 h 612775"/>
              <a:gd name="T6" fmla="*/ 0 w 983614"/>
              <a:gd name="T7" fmla="*/ 0 h 612775"/>
              <a:gd name="T8" fmla="*/ 0 w 983614"/>
              <a:gd name="T9" fmla="*/ 612470 h 6127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83614" h="612775">
                <a:moveTo>
                  <a:pt x="0" y="612470"/>
                </a:moveTo>
                <a:lnTo>
                  <a:pt x="983411" y="612470"/>
                </a:lnTo>
                <a:lnTo>
                  <a:pt x="983411" y="0"/>
                </a:lnTo>
                <a:lnTo>
                  <a:pt x="0" y="0"/>
                </a:lnTo>
                <a:lnTo>
                  <a:pt x="0" y="612470"/>
                </a:lnTo>
                <a:close/>
              </a:path>
            </a:pathLst>
          </a:custGeom>
          <a:noFill/>
          <a:ln w="12700">
            <a:solidFill>
              <a:srgbClr val="D4D4D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8263" name="object 24">
            <a:extLst>
              <a:ext uri="{FF2B5EF4-FFF2-40B4-BE49-F238E27FC236}">
                <a16:creationId xmlns:a16="http://schemas.microsoft.com/office/drawing/2014/main" id="{451C16F2-98DD-49B5-8A2A-D02212A5EA24}"/>
              </a:ext>
            </a:extLst>
          </p:cNvPr>
          <p:cNvSpPr>
            <a:spLocks/>
          </p:cNvSpPr>
          <p:nvPr/>
        </p:nvSpPr>
        <p:spPr bwMode="auto">
          <a:xfrm>
            <a:off x="8588375" y="4027488"/>
            <a:ext cx="982663" cy="612775"/>
          </a:xfrm>
          <a:custGeom>
            <a:avLst/>
            <a:gdLst>
              <a:gd name="T0" fmla="*/ 0 w 983615"/>
              <a:gd name="T1" fmla="*/ 612470 h 612775"/>
              <a:gd name="T2" fmla="*/ 978661 w 983615"/>
              <a:gd name="T3" fmla="*/ 612470 h 612775"/>
              <a:gd name="T4" fmla="*/ 978661 w 983615"/>
              <a:gd name="T5" fmla="*/ 0 h 612775"/>
              <a:gd name="T6" fmla="*/ 0 w 983615"/>
              <a:gd name="T7" fmla="*/ 0 h 612775"/>
              <a:gd name="T8" fmla="*/ 0 w 983615"/>
              <a:gd name="T9" fmla="*/ 612470 h 6127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83615" h="612775">
                <a:moveTo>
                  <a:pt x="0" y="612470"/>
                </a:moveTo>
                <a:lnTo>
                  <a:pt x="983411" y="612470"/>
                </a:lnTo>
                <a:lnTo>
                  <a:pt x="983411" y="0"/>
                </a:lnTo>
                <a:lnTo>
                  <a:pt x="0" y="0"/>
                </a:lnTo>
                <a:lnTo>
                  <a:pt x="0" y="612470"/>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8264" name="object 25">
            <a:extLst>
              <a:ext uri="{FF2B5EF4-FFF2-40B4-BE49-F238E27FC236}">
                <a16:creationId xmlns:a16="http://schemas.microsoft.com/office/drawing/2014/main" id="{CF7CF286-628A-4D2E-98FE-7B39BF7BF0B3}"/>
              </a:ext>
            </a:extLst>
          </p:cNvPr>
          <p:cNvSpPr>
            <a:spLocks/>
          </p:cNvSpPr>
          <p:nvPr/>
        </p:nvSpPr>
        <p:spPr bwMode="auto">
          <a:xfrm>
            <a:off x="8588375" y="4027488"/>
            <a:ext cx="982663" cy="612775"/>
          </a:xfrm>
          <a:custGeom>
            <a:avLst/>
            <a:gdLst>
              <a:gd name="T0" fmla="*/ 0 w 983615"/>
              <a:gd name="T1" fmla="*/ 612470 h 612775"/>
              <a:gd name="T2" fmla="*/ 978661 w 983615"/>
              <a:gd name="T3" fmla="*/ 612470 h 612775"/>
              <a:gd name="T4" fmla="*/ 978661 w 983615"/>
              <a:gd name="T5" fmla="*/ 0 h 612775"/>
              <a:gd name="T6" fmla="*/ 0 w 983615"/>
              <a:gd name="T7" fmla="*/ 0 h 612775"/>
              <a:gd name="T8" fmla="*/ 0 w 983615"/>
              <a:gd name="T9" fmla="*/ 612470 h 6127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83615" h="612775">
                <a:moveTo>
                  <a:pt x="0" y="612470"/>
                </a:moveTo>
                <a:lnTo>
                  <a:pt x="983411" y="612470"/>
                </a:lnTo>
                <a:lnTo>
                  <a:pt x="983411" y="0"/>
                </a:lnTo>
                <a:lnTo>
                  <a:pt x="0" y="0"/>
                </a:lnTo>
                <a:lnTo>
                  <a:pt x="0" y="612470"/>
                </a:lnTo>
                <a:close/>
              </a:path>
            </a:pathLst>
          </a:custGeom>
          <a:noFill/>
          <a:ln w="12699">
            <a:solidFill>
              <a:srgbClr val="D4D4D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8265" name="object 26">
            <a:extLst>
              <a:ext uri="{FF2B5EF4-FFF2-40B4-BE49-F238E27FC236}">
                <a16:creationId xmlns:a16="http://schemas.microsoft.com/office/drawing/2014/main" id="{8F80435C-D816-468E-BB10-598838132419}"/>
              </a:ext>
            </a:extLst>
          </p:cNvPr>
          <p:cNvSpPr>
            <a:spLocks/>
          </p:cNvSpPr>
          <p:nvPr/>
        </p:nvSpPr>
        <p:spPr bwMode="auto">
          <a:xfrm>
            <a:off x="6953250" y="4027488"/>
            <a:ext cx="984250" cy="612775"/>
          </a:xfrm>
          <a:custGeom>
            <a:avLst/>
            <a:gdLst>
              <a:gd name="T0" fmla="*/ 0 w 983615"/>
              <a:gd name="T1" fmla="*/ 612470 h 612775"/>
              <a:gd name="T2" fmla="*/ 986590 w 983615"/>
              <a:gd name="T3" fmla="*/ 612470 h 612775"/>
              <a:gd name="T4" fmla="*/ 986590 w 983615"/>
              <a:gd name="T5" fmla="*/ 0 h 612775"/>
              <a:gd name="T6" fmla="*/ 0 w 983615"/>
              <a:gd name="T7" fmla="*/ 0 h 612775"/>
              <a:gd name="T8" fmla="*/ 0 w 983615"/>
              <a:gd name="T9" fmla="*/ 612470 h 6127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83615" h="612775">
                <a:moveTo>
                  <a:pt x="0" y="612470"/>
                </a:moveTo>
                <a:lnTo>
                  <a:pt x="983411" y="612470"/>
                </a:lnTo>
                <a:lnTo>
                  <a:pt x="983411" y="0"/>
                </a:lnTo>
                <a:lnTo>
                  <a:pt x="0" y="0"/>
                </a:lnTo>
                <a:lnTo>
                  <a:pt x="0" y="612470"/>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8266" name="object 27">
            <a:extLst>
              <a:ext uri="{FF2B5EF4-FFF2-40B4-BE49-F238E27FC236}">
                <a16:creationId xmlns:a16="http://schemas.microsoft.com/office/drawing/2014/main" id="{5F58E2E3-1154-4D72-BCB7-93A680CDE497}"/>
              </a:ext>
            </a:extLst>
          </p:cNvPr>
          <p:cNvSpPr>
            <a:spLocks/>
          </p:cNvSpPr>
          <p:nvPr/>
        </p:nvSpPr>
        <p:spPr bwMode="auto">
          <a:xfrm>
            <a:off x="6953250" y="4027488"/>
            <a:ext cx="984250" cy="612775"/>
          </a:xfrm>
          <a:custGeom>
            <a:avLst/>
            <a:gdLst>
              <a:gd name="T0" fmla="*/ 0 w 983615"/>
              <a:gd name="T1" fmla="*/ 612470 h 612775"/>
              <a:gd name="T2" fmla="*/ 986590 w 983615"/>
              <a:gd name="T3" fmla="*/ 612470 h 612775"/>
              <a:gd name="T4" fmla="*/ 986590 w 983615"/>
              <a:gd name="T5" fmla="*/ 0 h 612775"/>
              <a:gd name="T6" fmla="*/ 0 w 983615"/>
              <a:gd name="T7" fmla="*/ 0 h 612775"/>
              <a:gd name="T8" fmla="*/ 0 w 983615"/>
              <a:gd name="T9" fmla="*/ 612470 h 6127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83615" h="612775">
                <a:moveTo>
                  <a:pt x="0" y="612470"/>
                </a:moveTo>
                <a:lnTo>
                  <a:pt x="983411" y="612470"/>
                </a:lnTo>
                <a:lnTo>
                  <a:pt x="983411" y="0"/>
                </a:lnTo>
                <a:lnTo>
                  <a:pt x="0" y="0"/>
                </a:lnTo>
                <a:lnTo>
                  <a:pt x="0" y="612470"/>
                </a:lnTo>
                <a:close/>
              </a:path>
            </a:pathLst>
          </a:custGeom>
          <a:noFill/>
          <a:ln w="12699">
            <a:solidFill>
              <a:srgbClr val="D4D4D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8267" name="object 28">
            <a:extLst>
              <a:ext uri="{FF2B5EF4-FFF2-40B4-BE49-F238E27FC236}">
                <a16:creationId xmlns:a16="http://schemas.microsoft.com/office/drawing/2014/main" id="{F09BFEAA-91B9-4E0D-B854-04F4FB24754D}"/>
              </a:ext>
            </a:extLst>
          </p:cNvPr>
          <p:cNvSpPr>
            <a:spLocks/>
          </p:cNvSpPr>
          <p:nvPr/>
        </p:nvSpPr>
        <p:spPr bwMode="auto">
          <a:xfrm>
            <a:off x="5319713" y="4027488"/>
            <a:ext cx="984250" cy="612775"/>
          </a:xfrm>
          <a:custGeom>
            <a:avLst/>
            <a:gdLst>
              <a:gd name="T0" fmla="*/ 0 w 983614"/>
              <a:gd name="T1" fmla="*/ 612470 h 612775"/>
              <a:gd name="T2" fmla="*/ 986595 w 983614"/>
              <a:gd name="T3" fmla="*/ 612470 h 612775"/>
              <a:gd name="T4" fmla="*/ 986595 w 983614"/>
              <a:gd name="T5" fmla="*/ 0 h 612775"/>
              <a:gd name="T6" fmla="*/ 0 w 983614"/>
              <a:gd name="T7" fmla="*/ 0 h 612775"/>
              <a:gd name="T8" fmla="*/ 0 w 983614"/>
              <a:gd name="T9" fmla="*/ 612470 h 6127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83614" h="612775">
                <a:moveTo>
                  <a:pt x="0" y="612470"/>
                </a:moveTo>
                <a:lnTo>
                  <a:pt x="983411" y="612470"/>
                </a:lnTo>
                <a:lnTo>
                  <a:pt x="983411" y="0"/>
                </a:lnTo>
                <a:lnTo>
                  <a:pt x="0" y="0"/>
                </a:lnTo>
                <a:lnTo>
                  <a:pt x="0" y="612470"/>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8268" name="object 29">
            <a:extLst>
              <a:ext uri="{FF2B5EF4-FFF2-40B4-BE49-F238E27FC236}">
                <a16:creationId xmlns:a16="http://schemas.microsoft.com/office/drawing/2014/main" id="{3B9102E2-C4AF-44EF-8872-BA42B1A7300D}"/>
              </a:ext>
            </a:extLst>
          </p:cNvPr>
          <p:cNvSpPr>
            <a:spLocks/>
          </p:cNvSpPr>
          <p:nvPr/>
        </p:nvSpPr>
        <p:spPr bwMode="auto">
          <a:xfrm>
            <a:off x="5319713" y="4027488"/>
            <a:ext cx="984250" cy="612775"/>
          </a:xfrm>
          <a:custGeom>
            <a:avLst/>
            <a:gdLst>
              <a:gd name="T0" fmla="*/ 0 w 983614"/>
              <a:gd name="T1" fmla="*/ 612470 h 612775"/>
              <a:gd name="T2" fmla="*/ 986595 w 983614"/>
              <a:gd name="T3" fmla="*/ 612470 h 612775"/>
              <a:gd name="T4" fmla="*/ 986595 w 983614"/>
              <a:gd name="T5" fmla="*/ 0 h 612775"/>
              <a:gd name="T6" fmla="*/ 0 w 983614"/>
              <a:gd name="T7" fmla="*/ 0 h 612775"/>
              <a:gd name="T8" fmla="*/ 0 w 983614"/>
              <a:gd name="T9" fmla="*/ 612470 h 6127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83614" h="612775">
                <a:moveTo>
                  <a:pt x="0" y="612470"/>
                </a:moveTo>
                <a:lnTo>
                  <a:pt x="983411" y="612470"/>
                </a:lnTo>
                <a:lnTo>
                  <a:pt x="983411" y="0"/>
                </a:lnTo>
                <a:lnTo>
                  <a:pt x="0" y="0"/>
                </a:lnTo>
                <a:lnTo>
                  <a:pt x="0" y="612470"/>
                </a:lnTo>
                <a:close/>
              </a:path>
            </a:pathLst>
          </a:custGeom>
          <a:noFill/>
          <a:ln w="12699">
            <a:solidFill>
              <a:srgbClr val="D4D4D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8269" name="object 30">
            <a:extLst>
              <a:ext uri="{FF2B5EF4-FFF2-40B4-BE49-F238E27FC236}">
                <a16:creationId xmlns:a16="http://schemas.microsoft.com/office/drawing/2014/main" id="{69CEDD2F-27BF-4AF3-B19D-18325F5490A1}"/>
              </a:ext>
            </a:extLst>
          </p:cNvPr>
          <p:cNvSpPr>
            <a:spLocks/>
          </p:cNvSpPr>
          <p:nvPr/>
        </p:nvSpPr>
        <p:spPr bwMode="auto">
          <a:xfrm>
            <a:off x="3673475" y="4027488"/>
            <a:ext cx="984250" cy="612775"/>
          </a:xfrm>
          <a:custGeom>
            <a:avLst/>
            <a:gdLst>
              <a:gd name="T0" fmla="*/ 0 w 983614"/>
              <a:gd name="T1" fmla="*/ 612470 h 612775"/>
              <a:gd name="T2" fmla="*/ 986595 w 983614"/>
              <a:gd name="T3" fmla="*/ 612470 h 612775"/>
              <a:gd name="T4" fmla="*/ 986595 w 983614"/>
              <a:gd name="T5" fmla="*/ 0 h 612775"/>
              <a:gd name="T6" fmla="*/ 0 w 983614"/>
              <a:gd name="T7" fmla="*/ 0 h 612775"/>
              <a:gd name="T8" fmla="*/ 0 w 983614"/>
              <a:gd name="T9" fmla="*/ 612470 h 6127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83614" h="612775">
                <a:moveTo>
                  <a:pt x="0" y="612470"/>
                </a:moveTo>
                <a:lnTo>
                  <a:pt x="983411" y="612470"/>
                </a:lnTo>
                <a:lnTo>
                  <a:pt x="983411" y="0"/>
                </a:lnTo>
                <a:lnTo>
                  <a:pt x="0" y="0"/>
                </a:lnTo>
                <a:lnTo>
                  <a:pt x="0" y="612470"/>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8270" name="object 31">
            <a:extLst>
              <a:ext uri="{FF2B5EF4-FFF2-40B4-BE49-F238E27FC236}">
                <a16:creationId xmlns:a16="http://schemas.microsoft.com/office/drawing/2014/main" id="{E11AFC9E-AFC4-4923-8558-E95E5BCD3124}"/>
              </a:ext>
            </a:extLst>
          </p:cNvPr>
          <p:cNvSpPr>
            <a:spLocks/>
          </p:cNvSpPr>
          <p:nvPr/>
        </p:nvSpPr>
        <p:spPr bwMode="auto">
          <a:xfrm>
            <a:off x="3673475" y="4027488"/>
            <a:ext cx="984250" cy="612775"/>
          </a:xfrm>
          <a:custGeom>
            <a:avLst/>
            <a:gdLst>
              <a:gd name="T0" fmla="*/ 0 w 983614"/>
              <a:gd name="T1" fmla="*/ 612470 h 612775"/>
              <a:gd name="T2" fmla="*/ 986595 w 983614"/>
              <a:gd name="T3" fmla="*/ 612470 h 612775"/>
              <a:gd name="T4" fmla="*/ 986595 w 983614"/>
              <a:gd name="T5" fmla="*/ 0 h 612775"/>
              <a:gd name="T6" fmla="*/ 0 w 983614"/>
              <a:gd name="T7" fmla="*/ 0 h 612775"/>
              <a:gd name="T8" fmla="*/ 0 w 983614"/>
              <a:gd name="T9" fmla="*/ 612470 h 6127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83614" h="612775">
                <a:moveTo>
                  <a:pt x="0" y="612470"/>
                </a:moveTo>
                <a:lnTo>
                  <a:pt x="983411" y="612470"/>
                </a:lnTo>
                <a:lnTo>
                  <a:pt x="983411" y="0"/>
                </a:lnTo>
                <a:lnTo>
                  <a:pt x="0" y="0"/>
                </a:lnTo>
                <a:lnTo>
                  <a:pt x="0" y="612470"/>
                </a:lnTo>
                <a:close/>
              </a:path>
            </a:pathLst>
          </a:custGeom>
          <a:noFill/>
          <a:ln w="12699">
            <a:solidFill>
              <a:srgbClr val="D4D4D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8271" name="object 32">
            <a:extLst>
              <a:ext uri="{FF2B5EF4-FFF2-40B4-BE49-F238E27FC236}">
                <a16:creationId xmlns:a16="http://schemas.microsoft.com/office/drawing/2014/main" id="{8180DAEB-8B03-449C-9BF2-896ABCFEC631}"/>
              </a:ext>
            </a:extLst>
          </p:cNvPr>
          <p:cNvSpPr>
            <a:spLocks/>
          </p:cNvSpPr>
          <p:nvPr/>
        </p:nvSpPr>
        <p:spPr bwMode="auto">
          <a:xfrm>
            <a:off x="2560638" y="4711700"/>
            <a:ext cx="271462" cy="549275"/>
          </a:xfrm>
          <a:custGeom>
            <a:avLst/>
            <a:gdLst>
              <a:gd name="T0" fmla="*/ 201796 w 271780"/>
              <a:gd name="T1" fmla="*/ 439643 h 549275"/>
              <a:gd name="T2" fmla="*/ 156182 w 271780"/>
              <a:gd name="T3" fmla="*/ 461390 h 549275"/>
              <a:gd name="T4" fmla="*/ 267290 w 271780"/>
              <a:gd name="T5" fmla="*/ 548893 h 549275"/>
              <a:gd name="T6" fmla="*/ 269291 w 271780"/>
              <a:gd name="T7" fmla="*/ 451103 h 549275"/>
              <a:gd name="T8" fmla="*/ 207189 w 271780"/>
              <a:gd name="T9" fmla="*/ 451103 h 549275"/>
              <a:gd name="T10" fmla="*/ 201796 w 271780"/>
              <a:gd name="T11" fmla="*/ 439643 h 549275"/>
              <a:gd name="T12" fmla="*/ 224660 w 271780"/>
              <a:gd name="T13" fmla="*/ 428743 h 549275"/>
              <a:gd name="T14" fmla="*/ 201796 w 271780"/>
              <a:gd name="T15" fmla="*/ 439643 h 549275"/>
              <a:gd name="T16" fmla="*/ 207189 w 271780"/>
              <a:gd name="T17" fmla="*/ 451103 h 549275"/>
              <a:gd name="T18" fmla="*/ 230044 w 271780"/>
              <a:gd name="T19" fmla="*/ 440181 h 549275"/>
              <a:gd name="T20" fmla="*/ 224660 w 271780"/>
              <a:gd name="T21" fmla="*/ 428743 h 549275"/>
              <a:gd name="T22" fmla="*/ 270193 w 271780"/>
              <a:gd name="T23" fmla="*/ 407034 h 549275"/>
              <a:gd name="T24" fmla="*/ 224660 w 271780"/>
              <a:gd name="T25" fmla="*/ 428743 h 549275"/>
              <a:gd name="T26" fmla="*/ 230044 w 271780"/>
              <a:gd name="T27" fmla="*/ 440181 h 549275"/>
              <a:gd name="T28" fmla="*/ 207189 w 271780"/>
              <a:gd name="T29" fmla="*/ 451103 h 549275"/>
              <a:gd name="T30" fmla="*/ 269291 w 271780"/>
              <a:gd name="T31" fmla="*/ 451103 h 549275"/>
              <a:gd name="T32" fmla="*/ 270193 w 271780"/>
              <a:gd name="T33" fmla="*/ 407034 h 549275"/>
              <a:gd name="T34" fmla="*/ 22852 w 271780"/>
              <a:gd name="T35" fmla="*/ 0 h 549275"/>
              <a:gd name="T36" fmla="*/ 0 w 271780"/>
              <a:gd name="T37" fmla="*/ 10921 h 549275"/>
              <a:gd name="T38" fmla="*/ 201796 w 271780"/>
              <a:gd name="T39" fmla="*/ 439643 h 549275"/>
              <a:gd name="T40" fmla="*/ 224660 w 271780"/>
              <a:gd name="T41" fmla="*/ 428743 h 549275"/>
              <a:gd name="T42" fmla="*/ 22852 w 271780"/>
              <a:gd name="T43" fmla="*/ 0 h 54927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71780" h="549275">
                <a:moveTo>
                  <a:pt x="202981" y="439643"/>
                </a:moveTo>
                <a:lnTo>
                  <a:pt x="157099" y="461390"/>
                </a:lnTo>
                <a:lnTo>
                  <a:pt x="268859" y="548893"/>
                </a:lnTo>
                <a:lnTo>
                  <a:pt x="270872" y="451103"/>
                </a:lnTo>
                <a:lnTo>
                  <a:pt x="208406" y="451103"/>
                </a:lnTo>
                <a:lnTo>
                  <a:pt x="202981" y="439643"/>
                </a:lnTo>
                <a:close/>
              </a:path>
              <a:path w="271780" h="549275">
                <a:moveTo>
                  <a:pt x="225978" y="428743"/>
                </a:moveTo>
                <a:lnTo>
                  <a:pt x="202981" y="439643"/>
                </a:lnTo>
                <a:lnTo>
                  <a:pt x="208406" y="451103"/>
                </a:lnTo>
                <a:lnTo>
                  <a:pt x="231394" y="440181"/>
                </a:lnTo>
                <a:lnTo>
                  <a:pt x="225978" y="428743"/>
                </a:lnTo>
                <a:close/>
              </a:path>
              <a:path w="271780" h="549275">
                <a:moveTo>
                  <a:pt x="271780" y="407034"/>
                </a:moveTo>
                <a:lnTo>
                  <a:pt x="225978" y="428743"/>
                </a:lnTo>
                <a:lnTo>
                  <a:pt x="231394" y="440181"/>
                </a:lnTo>
                <a:lnTo>
                  <a:pt x="208406" y="451103"/>
                </a:lnTo>
                <a:lnTo>
                  <a:pt x="270872" y="451103"/>
                </a:lnTo>
                <a:lnTo>
                  <a:pt x="271780" y="407034"/>
                </a:lnTo>
                <a:close/>
              </a:path>
              <a:path w="271780" h="549275">
                <a:moveTo>
                  <a:pt x="22987" y="0"/>
                </a:moveTo>
                <a:lnTo>
                  <a:pt x="0" y="10921"/>
                </a:lnTo>
                <a:lnTo>
                  <a:pt x="202981" y="439643"/>
                </a:lnTo>
                <a:lnTo>
                  <a:pt x="225978" y="428743"/>
                </a:lnTo>
                <a:lnTo>
                  <a:pt x="22987" y="0"/>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8272" name="object 33">
            <a:extLst>
              <a:ext uri="{FF2B5EF4-FFF2-40B4-BE49-F238E27FC236}">
                <a16:creationId xmlns:a16="http://schemas.microsoft.com/office/drawing/2014/main" id="{103F96E5-262E-4EB6-859B-0543DD863602}"/>
              </a:ext>
            </a:extLst>
          </p:cNvPr>
          <p:cNvSpPr>
            <a:spLocks/>
          </p:cNvSpPr>
          <p:nvPr/>
        </p:nvSpPr>
        <p:spPr bwMode="auto">
          <a:xfrm>
            <a:off x="2695575" y="4705350"/>
            <a:ext cx="1684338" cy="701675"/>
          </a:xfrm>
          <a:custGeom>
            <a:avLst/>
            <a:gdLst>
              <a:gd name="T0" fmla="*/ 1563039 w 1684020"/>
              <a:gd name="T1" fmla="*/ 654399 h 701675"/>
              <a:gd name="T2" fmla="*/ 1543998 w 1684020"/>
              <a:gd name="T3" fmla="*/ 701547 h 701675"/>
              <a:gd name="T4" fmla="*/ 1685610 w 1684020"/>
              <a:gd name="T5" fmla="*/ 690244 h 701675"/>
              <a:gd name="T6" fmla="*/ 1658108 w 1684020"/>
              <a:gd name="T7" fmla="*/ 659129 h 701675"/>
              <a:gd name="T8" fmla="*/ 1574761 w 1684020"/>
              <a:gd name="T9" fmla="*/ 659129 h 701675"/>
              <a:gd name="T10" fmla="*/ 1563039 w 1684020"/>
              <a:gd name="T11" fmla="*/ 654399 h 701675"/>
              <a:gd name="T12" fmla="*/ 1572535 w 1684020"/>
              <a:gd name="T13" fmla="*/ 630887 h 701675"/>
              <a:gd name="T14" fmla="*/ 1563039 w 1684020"/>
              <a:gd name="T15" fmla="*/ 654399 h 701675"/>
              <a:gd name="T16" fmla="*/ 1574761 w 1684020"/>
              <a:gd name="T17" fmla="*/ 659129 h 701675"/>
              <a:gd name="T18" fmla="*/ 1584296 w 1684020"/>
              <a:gd name="T19" fmla="*/ 635634 h 701675"/>
              <a:gd name="T20" fmla="*/ 1572535 w 1684020"/>
              <a:gd name="T21" fmla="*/ 630887 h 701675"/>
              <a:gd name="T22" fmla="*/ 1591540 w 1684020"/>
              <a:gd name="T23" fmla="*/ 583818 h 701675"/>
              <a:gd name="T24" fmla="*/ 1572535 w 1684020"/>
              <a:gd name="T25" fmla="*/ 630887 h 701675"/>
              <a:gd name="T26" fmla="*/ 1584296 w 1684020"/>
              <a:gd name="T27" fmla="*/ 635634 h 701675"/>
              <a:gd name="T28" fmla="*/ 1574761 w 1684020"/>
              <a:gd name="T29" fmla="*/ 659129 h 701675"/>
              <a:gd name="T30" fmla="*/ 1658108 w 1684020"/>
              <a:gd name="T31" fmla="*/ 659129 h 701675"/>
              <a:gd name="T32" fmla="*/ 1591540 w 1684020"/>
              <a:gd name="T33" fmla="*/ 583818 h 701675"/>
              <a:gd name="T34" fmla="*/ 9535 w 1684020"/>
              <a:gd name="T35" fmla="*/ 0 h 701675"/>
              <a:gd name="T36" fmla="*/ 0 w 1684020"/>
              <a:gd name="T37" fmla="*/ 23621 h 701675"/>
              <a:gd name="T38" fmla="*/ 1563039 w 1684020"/>
              <a:gd name="T39" fmla="*/ 654399 h 701675"/>
              <a:gd name="T40" fmla="*/ 1572535 w 1684020"/>
              <a:gd name="T41" fmla="*/ 630887 h 701675"/>
              <a:gd name="T42" fmla="*/ 9535 w 1684020"/>
              <a:gd name="T43" fmla="*/ 0 h 70167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684020" h="701675">
                <a:moveTo>
                  <a:pt x="1561564" y="654399"/>
                </a:moveTo>
                <a:lnTo>
                  <a:pt x="1542542" y="701547"/>
                </a:lnTo>
                <a:lnTo>
                  <a:pt x="1684020" y="690244"/>
                </a:lnTo>
                <a:lnTo>
                  <a:pt x="1656543" y="659129"/>
                </a:lnTo>
                <a:lnTo>
                  <a:pt x="1573276" y="659129"/>
                </a:lnTo>
                <a:lnTo>
                  <a:pt x="1561564" y="654399"/>
                </a:lnTo>
                <a:close/>
              </a:path>
              <a:path w="1684020" h="701675">
                <a:moveTo>
                  <a:pt x="1571050" y="630887"/>
                </a:moveTo>
                <a:lnTo>
                  <a:pt x="1561564" y="654399"/>
                </a:lnTo>
                <a:lnTo>
                  <a:pt x="1573276" y="659129"/>
                </a:lnTo>
                <a:lnTo>
                  <a:pt x="1582801" y="635634"/>
                </a:lnTo>
                <a:lnTo>
                  <a:pt x="1571050" y="630887"/>
                </a:lnTo>
                <a:close/>
              </a:path>
              <a:path w="1684020" h="701675">
                <a:moveTo>
                  <a:pt x="1590040" y="583818"/>
                </a:moveTo>
                <a:lnTo>
                  <a:pt x="1571050" y="630887"/>
                </a:lnTo>
                <a:lnTo>
                  <a:pt x="1582801" y="635634"/>
                </a:lnTo>
                <a:lnTo>
                  <a:pt x="1573276" y="659129"/>
                </a:lnTo>
                <a:lnTo>
                  <a:pt x="1656543" y="659129"/>
                </a:lnTo>
                <a:lnTo>
                  <a:pt x="1590040" y="583818"/>
                </a:lnTo>
                <a:close/>
              </a:path>
              <a:path w="1684020" h="701675">
                <a:moveTo>
                  <a:pt x="9525" y="0"/>
                </a:moveTo>
                <a:lnTo>
                  <a:pt x="0" y="23621"/>
                </a:lnTo>
                <a:lnTo>
                  <a:pt x="1561564" y="654399"/>
                </a:lnTo>
                <a:lnTo>
                  <a:pt x="1571050" y="630887"/>
                </a:lnTo>
                <a:lnTo>
                  <a:pt x="9525" y="0"/>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8273" name="object 34">
            <a:extLst>
              <a:ext uri="{FF2B5EF4-FFF2-40B4-BE49-F238E27FC236}">
                <a16:creationId xmlns:a16="http://schemas.microsoft.com/office/drawing/2014/main" id="{85C5BB05-1680-4F35-8774-DEC389FE2CCD}"/>
              </a:ext>
            </a:extLst>
          </p:cNvPr>
          <p:cNvSpPr>
            <a:spLocks/>
          </p:cNvSpPr>
          <p:nvPr/>
        </p:nvSpPr>
        <p:spPr bwMode="auto">
          <a:xfrm>
            <a:off x="4154488" y="4672013"/>
            <a:ext cx="447675" cy="647700"/>
          </a:xfrm>
          <a:custGeom>
            <a:avLst/>
            <a:gdLst>
              <a:gd name="T0" fmla="*/ 367302 w 447039"/>
              <a:gd name="T1" fmla="*/ 549568 h 647700"/>
              <a:gd name="T2" fmla="*/ 325137 w 447039"/>
              <a:gd name="T3" fmla="*/ 578103 h 647700"/>
              <a:gd name="T4" fmla="*/ 449973 w 447039"/>
              <a:gd name="T5" fmla="*/ 647318 h 647700"/>
              <a:gd name="T6" fmla="*/ 438077 w 447039"/>
              <a:gd name="T7" fmla="*/ 560069 h 647700"/>
              <a:gd name="T8" fmla="*/ 374509 w 447039"/>
              <a:gd name="T9" fmla="*/ 560069 h 647700"/>
              <a:gd name="T10" fmla="*/ 367302 w 447039"/>
              <a:gd name="T11" fmla="*/ 549568 h 647700"/>
              <a:gd name="T12" fmla="*/ 388523 w 447039"/>
              <a:gd name="T13" fmla="*/ 535205 h 647700"/>
              <a:gd name="T14" fmla="*/ 367302 w 447039"/>
              <a:gd name="T15" fmla="*/ 549568 h 647700"/>
              <a:gd name="T16" fmla="*/ 374509 w 447039"/>
              <a:gd name="T17" fmla="*/ 560069 h 647700"/>
              <a:gd name="T18" fmla="*/ 395741 w 447039"/>
              <a:gd name="T19" fmla="*/ 545718 h 647700"/>
              <a:gd name="T20" fmla="*/ 388523 w 447039"/>
              <a:gd name="T21" fmla="*/ 535205 h 647700"/>
              <a:gd name="T22" fmla="*/ 430787 w 447039"/>
              <a:gd name="T23" fmla="*/ 506602 h 647700"/>
              <a:gd name="T24" fmla="*/ 388523 w 447039"/>
              <a:gd name="T25" fmla="*/ 535205 h 647700"/>
              <a:gd name="T26" fmla="*/ 395741 w 447039"/>
              <a:gd name="T27" fmla="*/ 545718 h 647700"/>
              <a:gd name="T28" fmla="*/ 374509 w 447039"/>
              <a:gd name="T29" fmla="*/ 560069 h 647700"/>
              <a:gd name="T30" fmla="*/ 438077 w 447039"/>
              <a:gd name="T31" fmla="*/ 560069 h 647700"/>
              <a:gd name="T32" fmla="*/ 430787 w 447039"/>
              <a:gd name="T33" fmla="*/ 506602 h 647700"/>
              <a:gd name="T34" fmla="*/ 21105 w 447039"/>
              <a:gd name="T35" fmla="*/ 0 h 647700"/>
              <a:gd name="T36" fmla="*/ 0 w 447039"/>
              <a:gd name="T37" fmla="*/ 14350 h 647700"/>
              <a:gd name="T38" fmla="*/ 367302 w 447039"/>
              <a:gd name="T39" fmla="*/ 549568 h 647700"/>
              <a:gd name="T40" fmla="*/ 388523 w 447039"/>
              <a:gd name="T41" fmla="*/ 535205 h 647700"/>
              <a:gd name="T42" fmla="*/ 21105 w 447039"/>
              <a:gd name="T43" fmla="*/ 0 h 6477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47039" h="647700">
                <a:moveTo>
                  <a:pt x="364700" y="549568"/>
                </a:moveTo>
                <a:lnTo>
                  <a:pt x="322834" y="578103"/>
                </a:lnTo>
                <a:lnTo>
                  <a:pt x="446786" y="647318"/>
                </a:lnTo>
                <a:lnTo>
                  <a:pt x="434974" y="560069"/>
                </a:lnTo>
                <a:lnTo>
                  <a:pt x="371856" y="560069"/>
                </a:lnTo>
                <a:lnTo>
                  <a:pt x="364700" y="549568"/>
                </a:lnTo>
                <a:close/>
              </a:path>
              <a:path w="447039" h="647700">
                <a:moveTo>
                  <a:pt x="385771" y="535205"/>
                </a:moveTo>
                <a:lnTo>
                  <a:pt x="364700" y="549568"/>
                </a:lnTo>
                <a:lnTo>
                  <a:pt x="371856" y="560069"/>
                </a:lnTo>
                <a:lnTo>
                  <a:pt x="392938" y="545718"/>
                </a:lnTo>
                <a:lnTo>
                  <a:pt x="385771" y="535205"/>
                </a:lnTo>
                <a:close/>
              </a:path>
              <a:path w="447039" h="647700">
                <a:moveTo>
                  <a:pt x="427736" y="506602"/>
                </a:moveTo>
                <a:lnTo>
                  <a:pt x="385771" y="535205"/>
                </a:lnTo>
                <a:lnTo>
                  <a:pt x="392938" y="545718"/>
                </a:lnTo>
                <a:lnTo>
                  <a:pt x="371856" y="560069"/>
                </a:lnTo>
                <a:lnTo>
                  <a:pt x="434974" y="560069"/>
                </a:lnTo>
                <a:lnTo>
                  <a:pt x="427736" y="506602"/>
                </a:lnTo>
                <a:close/>
              </a:path>
              <a:path w="447039" h="647700">
                <a:moveTo>
                  <a:pt x="20955" y="0"/>
                </a:moveTo>
                <a:lnTo>
                  <a:pt x="0" y="14350"/>
                </a:lnTo>
                <a:lnTo>
                  <a:pt x="364700" y="549568"/>
                </a:lnTo>
                <a:lnTo>
                  <a:pt x="385771" y="535205"/>
                </a:lnTo>
                <a:lnTo>
                  <a:pt x="20955" y="0"/>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8274" name="object 35">
            <a:extLst>
              <a:ext uri="{FF2B5EF4-FFF2-40B4-BE49-F238E27FC236}">
                <a16:creationId xmlns:a16="http://schemas.microsoft.com/office/drawing/2014/main" id="{2694DE09-6EB2-49E7-9E65-B888CCAB3F39}"/>
              </a:ext>
            </a:extLst>
          </p:cNvPr>
          <p:cNvSpPr>
            <a:spLocks/>
          </p:cNvSpPr>
          <p:nvPr/>
        </p:nvSpPr>
        <p:spPr bwMode="auto">
          <a:xfrm>
            <a:off x="4975225" y="4687888"/>
            <a:ext cx="763588" cy="631825"/>
          </a:xfrm>
          <a:custGeom>
            <a:avLst/>
            <a:gdLst>
              <a:gd name="T0" fmla="*/ 58018 w 762635"/>
              <a:gd name="T1" fmla="*/ 503544 h 631189"/>
              <a:gd name="T2" fmla="*/ 0 w 762635"/>
              <a:gd name="T3" fmla="*/ 633994 h 631189"/>
              <a:gd name="T4" fmla="*/ 139296 w 762635"/>
              <a:gd name="T5" fmla="*/ 602083 h 631189"/>
              <a:gd name="T6" fmla="*/ 113502 w 762635"/>
              <a:gd name="T7" fmla="*/ 570811 h 631189"/>
              <a:gd name="T8" fmla="*/ 96868 w 762635"/>
              <a:gd name="T9" fmla="*/ 570811 h 631189"/>
              <a:gd name="T10" fmla="*/ 80639 w 762635"/>
              <a:gd name="T11" fmla="*/ 551155 h 631189"/>
              <a:gd name="T12" fmla="*/ 90559 w 762635"/>
              <a:gd name="T13" fmla="*/ 542994 h 631189"/>
              <a:gd name="T14" fmla="*/ 58018 w 762635"/>
              <a:gd name="T15" fmla="*/ 503544 h 631189"/>
              <a:gd name="T16" fmla="*/ 90559 w 762635"/>
              <a:gd name="T17" fmla="*/ 542994 h 631189"/>
              <a:gd name="T18" fmla="*/ 80639 w 762635"/>
              <a:gd name="T19" fmla="*/ 551155 h 631189"/>
              <a:gd name="T20" fmla="*/ 96868 w 762635"/>
              <a:gd name="T21" fmla="*/ 570811 h 631189"/>
              <a:gd name="T22" fmla="*/ 106780 w 762635"/>
              <a:gd name="T23" fmla="*/ 562660 h 631189"/>
              <a:gd name="T24" fmla="*/ 90559 w 762635"/>
              <a:gd name="T25" fmla="*/ 542994 h 631189"/>
              <a:gd name="T26" fmla="*/ 106780 w 762635"/>
              <a:gd name="T27" fmla="*/ 562660 h 631189"/>
              <a:gd name="T28" fmla="*/ 96868 w 762635"/>
              <a:gd name="T29" fmla="*/ 570811 h 631189"/>
              <a:gd name="T30" fmla="*/ 113502 w 762635"/>
              <a:gd name="T31" fmla="*/ 570811 h 631189"/>
              <a:gd name="T32" fmla="*/ 106780 w 762635"/>
              <a:gd name="T33" fmla="*/ 562660 h 631189"/>
              <a:gd name="T34" fmla="*/ 750671 w 762635"/>
              <a:gd name="T35" fmla="*/ 0 h 631189"/>
              <a:gd name="T36" fmla="*/ 90559 w 762635"/>
              <a:gd name="T37" fmla="*/ 542994 h 631189"/>
              <a:gd name="T38" fmla="*/ 106780 w 762635"/>
              <a:gd name="T39" fmla="*/ 562660 h 631189"/>
              <a:gd name="T40" fmla="*/ 766900 w 762635"/>
              <a:gd name="T41" fmla="*/ 19785 h 631189"/>
              <a:gd name="T42" fmla="*/ 750671 w 762635"/>
              <a:gd name="T43" fmla="*/ 0 h 63118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62635" h="631189">
                <a:moveTo>
                  <a:pt x="57658" y="501015"/>
                </a:moveTo>
                <a:lnTo>
                  <a:pt x="0" y="630809"/>
                </a:lnTo>
                <a:lnTo>
                  <a:pt x="138429" y="599059"/>
                </a:lnTo>
                <a:lnTo>
                  <a:pt x="112796" y="567944"/>
                </a:lnTo>
                <a:lnTo>
                  <a:pt x="96265" y="567944"/>
                </a:lnTo>
                <a:lnTo>
                  <a:pt x="80137" y="548386"/>
                </a:lnTo>
                <a:lnTo>
                  <a:pt x="89995" y="540267"/>
                </a:lnTo>
                <a:lnTo>
                  <a:pt x="57658" y="501015"/>
                </a:lnTo>
                <a:close/>
              </a:path>
              <a:path w="762635" h="631189">
                <a:moveTo>
                  <a:pt x="89995" y="540267"/>
                </a:moveTo>
                <a:lnTo>
                  <a:pt x="80137" y="548386"/>
                </a:lnTo>
                <a:lnTo>
                  <a:pt x="96265" y="567944"/>
                </a:lnTo>
                <a:lnTo>
                  <a:pt x="106115" y="559834"/>
                </a:lnTo>
                <a:lnTo>
                  <a:pt x="89995" y="540267"/>
                </a:lnTo>
                <a:close/>
              </a:path>
              <a:path w="762635" h="631189">
                <a:moveTo>
                  <a:pt x="106115" y="559834"/>
                </a:moveTo>
                <a:lnTo>
                  <a:pt x="96265" y="567944"/>
                </a:lnTo>
                <a:lnTo>
                  <a:pt x="112796" y="567944"/>
                </a:lnTo>
                <a:lnTo>
                  <a:pt x="106115" y="559834"/>
                </a:lnTo>
                <a:close/>
              </a:path>
              <a:path w="762635" h="631189">
                <a:moveTo>
                  <a:pt x="745998" y="0"/>
                </a:moveTo>
                <a:lnTo>
                  <a:pt x="89995" y="540267"/>
                </a:lnTo>
                <a:lnTo>
                  <a:pt x="106115" y="559834"/>
                </a:lnTo>
                <a:lnTo>
                  <a:pt x="762126" y="19685"/>
                </a:lnTo>
                <a:lnTo>
                  <a:pt x="745998" y="0"/>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8275" name="object 36">
            <a:extLst>
              <a:ext uri="{FF2B5EF4-FFF2-40B4-BE49-F238E27FC236}">
                <a16:creationId xmlns:a16="http://schemas.microsoft.com/office/drawing/2014/main" id="{0C8257E7-B9C2-4707-A327-4529D79B4308}"/>
              </a:ext>
            </a:extLst>
          </p:cNvPr>
          <p:cNvSpPr>
            <a:spLocks/>
          </p:cNvSpPr>
          <p:nvPr/>
        </p:nvSpPr>
        <p:spPr bwMode="auto">
          <a:xfrm>
            <a:off x="5897563" y="4708525"/>
            <a:ext cx="612775" cy="609600"/>
          </a:xfrm>
          <a:custGeom>
            <a:avLst/>
            <a:gdLst>
              <a:gd name="T0" fmla="*/ 515903 w 612140"/>
              <a:gd name="T1" fmla="*/ 524657 h 610870"/>
              <a:gd name="T2" fmla="*/ 479746 w 612140"/>
              <a:gd name="T3" fmla="*/ 560305 h 610870"/>
              <a:gd name="T4" fmla="*/ 615195 w 612140"/>
              <a:gd name="T5" fmla="*/ 604547 h 610870"/>
              <a:gd name="T6" fmla="*/ 591106 w 612140"/>
              <a:gd name="T7" fmla="*/ 533534 h 610870"/>
              <a:gd name="T8" fmla="*/ 524937 w 612140"/>
              <a:gd name="T9" fmla="*/ 533534 h 610870"/>
              <a:gd name="T10" fmla="*/ 515903 w 612140"/>
              <a:gd name="T11" fmla="*/ 524657 h 610870"/>
              <a:gd name="T12" fmla="*/ 533954 w 612140"/>
              <a:gd name="T13" fmla="*/ 506860 h 610870"/>
              <a:gd name="T14" fmla="*/ 515903 w 612140"/>
              <a:gd name="T15" fmla="*/ 524657 h 610870"/>
              <a:gd name="T16" fmla="*/ 524937 w 612140"/>
              <a:gd name="T17" fmla="*/ 533534 h 610870"/>
              <a:gd name="T18" fmla="*/ 542937 w 612140"/>
              <a:gd name="T19" fmla="*/ 515687 h 610870"/>
              <a:gd name="T20" fmla="*/ 533954 w 612140"/>
              <a:gd name="T21" fmla="*/ 506860 h 610870"/>
              <a:gd name="T22" fmla="*/ 570001 w 612140"/>
              <a:gd name="T23" fmla="*/ 471320 h 610870"/>
              <a:gd name="T24" fmla="*/ 533954 w 612140"/>
              <a:gd name="T25" fmla="*/ 506860 h 610870"/>
              <a:gd name="T26" fmla="*/ 542937 w 612140"/>
              <a:gd name="T27" fmla="*/ 515687 h 610870"/>
              <a:gd name="T28" fmla="*/ 524937 w 612140"/>
              <a:gd name="T29" fmla="*/ 533534 h 610870"/>
              <a:gd name="T30" fmla="*/ 591106 w 612140"/>
              <a:gd name="T31" fmla="*/ 533534 h 610870"/>
              <a:gd name="T32" fmla="*/ 570001 w 612140"/>
              <a:gd name="T33" fmla="*/ 471320 h 610870"/>
              <a:gd name="T34" fmla="*/ 18001 w 612140"/>
              <a:gd name="T35" fmla="*/ 0 h 610870"/>
              <a:gd name="T36" fmla="*/ 0 w 612140"/>
              <a:gd name="T37" fmla="*/ 17849 h 610870"/>
              <a:gd name="T38" fmla="*/ 515903 w 612140"/>
              <a:gd name="T39" fmla="*/ 524657 h 610870"/>
              <a:gd name="T40" fmla="*/ 533954 w 612140"/>
              <a:gd name="T41" fmla="*/ 506860 h 610870"/>
              <a:gd name="T42" fmla="*/ 18001 w 612140"/>
              <a:gd name="T43" fmla="*/ 0 h 61087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2140" h="610870">
                <a:moveTo>
                  <a:pt x="513235" y="530145"/>
                </a:moveTo>
                <a:lnTo>
                  <a:pt x="477265" y="566166"/>
                </a:lnTo>
                <a:lnTo>
                  <a:pt x="612013" y="610870"/>
                </a:lnTo>
                <a:lnTo>
                  <a:pt x="588049" y="539115"/>
                </a:lnTo>
                <a:lnTo>
                  <a:pt x="522223" y="539115"/>
                </a:lnTo>
                <a:lnTo>
                  <a:pt x="513235" y="530145"/>
                </a:lnTo>
                <a:close/>
              </a:path>
              <a:path w="612140" h="610870">
                <a:moveTo>
                  <a:pt x="531193" y="512162"/>
                </a:moveTo>
                <a:lnTo>
                  <a:pt x="513235" y="530145"/>
                </a:lnTo>
                <a:lnTo>
                  <a:pt x="522223" y="539115"/>
                </a:lnTo>
                <a:lnTo>
                  <a:pt x="540130" y="521081"/>
                </a:lnTo>
                <a:lnTo>
                  <a:pt x="531193" y="512162"/>
                </a:lnTo>
                <a:close/>
              </a:path>
              <a:path w="612140" h="610870">
                <a:moveTo>
                  <a:pt x="567054" y="476250"/>
                </a:moveTo>
                <a:lnTo>
                  <a:pt x="531193" y="512162"/>
                </a:lnTo>
                <a:lnTo>
                  <a:pt x="540130" y="521081"/>
                </a:lnTo>
                <a:lnTo>
                  <a:pt x="522223" y="539115"/>
                </a:lnTo>
                <a:lnTo>
                  <a:pt x="588049" y="539115"/>
                </a:lnTo>
                <a:lnTo>
                  <a:pt x="567054" y="476250"/>
                </a:lnTo>
                <a:close/>
              </a:path>
              <a:path w="612140" h="610870">
                <a:moveTo>
                  <a:pt x="17906" y="0"/>
                </a:moveTo>
                <a:lnTo>
                  <a:pt x="0" y="18034"/>
                </a:lnTo>
                <a:lnTo>
                  <a:pt x="513235" y="530145"/>
                </a:lnTo>
                <a:lnTo>
                  <a:pt x="531193" y="512162"/>
                </a:lnTo>
                <a:lnTo>
                  <a:pt x="17906" y="0"/>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8276" name="object 37">
            <a:extLst>
              <a:ext uri="{FF2B5EF4-FFF2-40B4-BE49-F238E27FC236}">
                <a16:creationId xmlns:a16="http://schemas.microsoft.com/office/drawing/2014/main" id="{359BF95D-D8E3-43D9-9F86-6B298C09DF94}"/>
              </a:ext>
            </a:extLst>
          </p:cNvPr>
          <p:cNvSpPr>
            <a:spLocks/>
          </p:cNvSpPr>
          <p:nvPr/>
        </p:nvSpPr>
        <p:spPr bwMode="auto">
          <a:xfrm>
            <a:off x="6151563" y="4705350"/>
            <a:ext cx="1914525" cy="635000"/>
          </a:xfrm>
          <a:custGeom>
            <a:avLst/>
            <a:gdLst>
              <a:gd name="T0" fmla="*/ 1789223 w 1914525"/>
              <a:gd name="T1" fmla="*/ 582023 h 636270"/>
              <a:gd name="T2" fmla="*/ 1773936 w 1914525"/>
              <a:gd name="T3" fmla="*/ 629945 h 636270"/>
              <a:gd name="T4" fmla="*/ 1914144 w 1914525"/>
              <a:gd name="T5" fmla="*/ 607815 h 636270"/>
              <a:gd name="T6" fmla="*/ 1891175 w 1914525"/>
              <a:gd name="T7" fmla="*/ 585810 h 636270"/>
              <a:gd name="T8" fmla="*/ 1801368 w 1914525"/>
              <a:gd name="T9" fmla="*/ 585810 h 636270"/>
              <a:gd name="T10" fmla="*/ 1789223 w 1914525"/>
              <a:gd name="T11" fmla="*/ 582023 h 636270"/>
              <a:gd name="T12" fmla="*/ 1796881 w 1914525"/>
              <a:gd name="T13" fmla="*/ 558019 h 636270"/>
              <a:gd name="T14" fmla="*/ 1789223 w 1914525"/>
              <a:gd name="T15" fmla="*/ 582023 h 636270"/>
              <a:gd name="T16" fmla="*/ 1801368 w 1914525"/>
              <a:gd name="T17" fmla="*/ 585810 h 636270"/>
              <a:gd name="T18" fmla="*/ 1808988 w 1914525"/>
              <a:gd name="T19" fmla="*/ 561794 h 636270"/>
              <a:gd name="T20" fmla="*/ 1796881 w 1914525"/>
              <a:gd name="T21" fmla="*/ 558019 h 636270"/>
              <a:gd name="T22" fmla="*/ 1812163 w 1914525"/>
              <a:gd name="T23" fmla="*/ 510118 h 636270"/>
              <a:gd name="T24" fmla="*/ 1796881 w 1914525"/>
              <a:gd name="T25" fmla="*/ 558019 h 636270"/>
              <a:gd name="T26" fmla="*/ 1808988 w 1914525"/>
              <a:gd name="T27" fmla="*/ 561794 h 636270"/>
              <a:gd name="T28" fmla="*/ 1801368 w 1914525"/>
              <a:gd name="T29" fmla="*/ 585810 h 636270"/>
              <a:gd name="T30" fmla="*/ 1891175 w 1914525"/>
              <a:gd name="T31" fmla="*/ 585810 h 636270"/>
              <a:gd name="T32" fmla="*/ 1812163 w 1914525"/>
              <a:gd name="T33" fmla="*/ 510118 h 636270"/>
              <a:gd name="T34" fmla="*/ 7620 w 1914525"/>
              <a:gd name="T35" fmla="*/ 0 h 636270"/>
              <a:gd name="T36" fmla="*/ 0 w 1914525"/>
              <a:gd name="T37" fmla="*/ 23889 h 636270"/>
              <a:gd name="T38" fmla="*/ 1789223 w 1914525"/>
              <a:gd name="T39" fmla="*/ 582023 h 636270"/>
              <a:gd name="T40" fmla="*/ 1796881 w 1914525"/>
              <a:gd name="T41" fmla="*/ 558019 h 636270"/>
              <a:gd name="T42" fmla="*/ 7620 w 1914525"/>
              <a:gd name="T43" fmla="*/ 0 h 63627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14525" h="636270">
                <a:moveTo>
                  <a:pt x="1789223" y="587866"/>
                </a:moveTo>
                <a:lnTo>
                  <a:pt x="1773936" y="636269"/>
                </a:lnTo>
                <a:lnTo>
                  <a:pt x="1914144" y="613917"/>
                </a:lnTo>
                <a:lnTo>
                  <a:pt x="1891175" y="591692"/>
                </a:lnTo>
                <a:lnTo>
                  <a:pt x="1801368" y="591692"/>
                </a:lnTo>
                <a:lnTo>
                  <a:pt x="1789223" y="587866"/>
                </a:lnTo>
                <a:close/>
              </a:path>
              <a:path w="1914525" h="636270">
                <a:moveTo>
                  <a:pt x="1796881" y="563622"/>
                </a:moveTo>
                <a:lnTo>
                  <a:pt x="1789223" y="587866"/>
                </a:lnTo>
                <a:lnTo>
                  <a:pt x="1801368" y="591692"/>
                </a:lnTo>
                <a:lnTo>
                  <a:pt x="1808988" y="567435"/>
                </a:lnTo>
                <a:lnTo>
                  <a:pt x="1796881" y="563622"/>
                </a:lnTo>
                <a:close/>
              </a:path>
              <a:path w="1914525" h="636270">
                <a:moveTo>
                  <a:pt x="1812163" y="515238"/>
                </a:moveTo>
                <a:lnTo>
                  <a:pt x="1796881" y="563622"/>
                </a:lnTo>
                <a:lnTo>
                  <a:pt x="1808988" y="567435"/>
                </a:lnTo>
                <a:lnTo>
                  <a:pt x="1801368" y="591692"/>
                </a:lnTo>
                <a:lnTo>
                  <a:pt x="1891175" y="591692"/>
                </a:lnTo>
                <a:lnTo>
                  <a:pt x="1812163" y="515238"/>
                </a:lnTo>
                <a:close/>
              </a:path>
              <a:path w="1914525" h="636270">
                <a:moveTo>
                  <a:pt x="7620" y="0"/>
                </a:moveTo>
                <a:lnTo>
                  <a:pt x="0" y="24129"/>
                </a:lnTo>
                <a:lnTo>
                  <a:pt x="1789223" y="587866"/>
                </a:lnTo>
                <a:lnTo>
                  <a:pt x="1796881" y="563622"/>
                </a:lnTo>
                <a:lnTo>
                  <a:pt x="7620" y="0"/>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8277" name="object 38">
            <a:extLst>
              <a:ext uri="{FF2B5EF4-FFF2-40B4-BE49-F238E27FC236}">
                <a16:creationId xmlns:a16="http://schemas.microsoft.com/office/drawing/2014/main" id="{532A58B2-2337-4E5F-9C4F-19AFC2544518}"/>
              </a:ext>
            </a:extLst>
          </p:cNvPr>
          <p:cNvSpPr>
            <a:spLocks/>
          </p:cNvSpPr>
          <p:nvPr/>
        </p:nvSpPr>
        <p:spPr bwMode="auto">
          <a:xfrm>
            <a:off x="6759575" y="4706938"/>
            <a:ext cx="673100" cy="612775"/>
          </a:xfrm>
          <a:custGeom>
            <a:avLst/>
            <a:gdLst>
              <a:gd name="T0" fmla="*/ 51434 w 673100"/>
              <a:gd name="T1" fmla="*/ 483915 h 611504"/>
              <a:gd name="T2" fmla="*/ 0 w 673100"/>
              <a:gd name="T3" fmla="*/ 617629 h 611504"/>
              <a:gd name="T4" fmla="*/ 136778 w 673100"/>
              <a:gd name="T5" fmla="*/ 579003 h 611504"/>
              <a:gd name="T6" fmla="*/ 110404 w 673100"/>
              <a:gd name="T7" fmla="*/ 549618 h 611504"/>
              <a:gd name="T8" fmla="*/ 93217 w 673100"/>
              <a:gd name="T9" fmla="*/ 549618 h 611504"/>
              <a:gd name="T10" fmla="*/ 76200 w 673100"/>
              <a:gd name="T11" fmla="*/ 530626 h 611504"/>
              <a:gd name="T12" fmla="*/ 85621 w 673100"/>
              <a:gd name="T13" fmla="*/ 522004 h 611504"/>
              <a:gd name="T14" fmla="*/ 51434 w 673100"/>
              <a:gd name="T15" fmla="*/ 483915 h 611504"/>
              <a:gd name="T16" fmla="*/ 85621 w 673100"/>
              <a:gd name="T17" fmla="*/ 522004 h 611504"/>
              <a:gd name="T18" fmla="*/ 76200 w 673100"/>
              <a:gd name="T19" fmla="*/ 530626 h 611504"/>
              <a:gd name="T20" fmla="*/ 93217 w 673100"/>
              <a:gd name="T21" fmla="*/ 549618 h 611504"/>
              <a:gd name="T22" fmla="*/ 102654 w 673100"/>
              <a:gd name="T23" fmla="*/ 540982 h 611504"/>
              <a:gd name="T24" fmla="*/ 85621 w 673100"/>
              <a:gd name="T25" fmla="*/ 522004 h 611504"/>
              <a:gd name="T26" fmla="*/ 102654 w 673100"/>
              <a:gd name="T27" fmla="*/ 540982 h 611504"/>
              <a:gd name="T28" fmla="*/ 93217 w 673100"/>
              <a:gd name="T29" fmla="*/ 549618 h 611504"/>
              <a:gd name="T30" fmla="*/ 110404 w 673100"/>
              <a:gd name="T31" fmla="*/ 549618 h 611504"/>
              <a:gd name="T32" fmla="*/ 102654 w 673100"/>
              <a:gd name="T33" fmla="*/ 540982 h 611504"/>
              <a:gd name="T34" fmla="*/ 656081 w 673100"/>
              <a:gd name="T35" fmla="*/ 0 h 611504"/>
              <a:gd name="T36" fmla="*/ 85621 w 673100"/>
              <a:gd name="T37" fmla="*/ 522004 h 611504"/>
              <a:gd name="T38" fmla="*/ 102654 w 673100"/>
              <a:gd name="T39" fmla="*/ 540982 h 611504"/>
              <a:gd name="T40" fmla="*/ 673100 w 673100"/>
              <a:gd name="T41" fmla="*/ 18991 h 611504"/>
              <a:gd name="T42" fmla="*/ 656081 w 673100"/>
              <a:gd name="T43" fmla="*/ 0 h 61150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73100" h="611504">
                <a:moveTo>
                  <a:pt x="51434" y="478917"/>
                </a:moveTo>
                <a:lnTo>
                  <a:pt x="0" y="611251"/>
                </a:lnTo>
                <a:lnTo>
                  <a:pt x="136778" y="573024"/>
                </a:lnTo>
                <a:lnTo>
                  <a:pt x="110404" y="543941"/>
                </a:lnTo>
                <a:lnTo>
                  <a:pt x="93217" y="543941"/>
                </a:lnTo>
                <a:lnTo>
                  <a:pt x="76200" y="525145"/>
                </a:lnTo>
                <a:lnTo>
                  <a:pt x="85621" y="516613"/>
                </a:lnTo>
                <a:lnTo>
                  <a:pt x="51434" y="478917"/>
                </a:lnTo>
                <a:close/>
              </a:path>
              <a:path w="673100" h="611504">
                <a:moveTo>
                  <a:pt x="85621" y="516613"/>
                </a:moveTo>
                <a:lnTo>
                  <a:pt x="76200" y="525145"/>
                </a:lnTo>
                <a:lnTo>
                  <a:pt x="93217" y="543941"/>
                </a:lnTo>
                <a:lnTo>
                  <a:pt x="102654" y="535395"/>
                </a:lnTo>
                <a:lnTo>
                  <a:pt x="85621" y="516613"/>
                </a:lnTo>
                <a:close/>
              </a:path>
              <a:path w="673100" h="611504">
                <a:moveTo>
                  <a:pt x="102654" y="535395"/>
                </a:moveTo>
                <a:lnTo>
                  <a:pt x="93217" y="543941"/>
                </a:lnTo>
                <a:lnTo>
                  <a:pt x="110404" y="543941"/>
                </a:lnTo>
                <a:lnTo>
                  <a:pt x="102654" y="535395"/>
                </a:lnTo>
                <a:close/>
              </a:path>
              <a:path w="673100" h="611504">
                <a:moveTo>
                  <a:pt x="656081" y="0"/>
                </a:moveTo>
                <a:lnTo>
                  <a:pt x="85621" y="516613"/>
                </a:lnTo>
                <a:lnTo>
                  <a:pt x="102654" y="535395"/>
                </a:lnTo>
                <a:lnTo>
                  <a:pt x="673100" y="18796"/>
                </a:lnTo>
                <a:lnTo>
                  <a:pt x="656081" y="0"/>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8278" name="object 39">
            <a:extLst>
              <a:ext uri="{FF2B5EF4-FFF2-40B4-BE49-F238E27FC236}">
                <a16:creationId xmlns:a16="http://schemas.microsoft.com/office/drawing/2014/main" id="{FA6D943D-6401-49B0-8A24-9BAF4F498DE7}"/>
              </a:ext>
            </a:extLst>
          </p:cNvPr>
          <p:cNvSpPr>
            <a:spLocks/>
          </p:cNvSpPr>
          <p:nvPr/>
        </p:nvSpPr>
        <p:spPr bwMode="auto">
          <a:xfrm>
            <a:off x="8480425" y="4724400"/>
            <a:ext cx="609600" cy="593725"/>
          </a:xfrm>
          <a:custGeom>
            <a:avLst/>
            <a:gdLst>
              <a:gd name="T0" fmla="*/ 46251 w 610870"/>
              <a:gd name="T1" fmla="*/ 455860 h 594995"/>
              <a:gd name="T2" fmla="*/ 0 w 610870"/>
              <a:gd name="T3" fmla="*/ 588545 h 594995"/>
              <a:gd name="T4" fmla="*/ 133854 w 610870"/>
              <a:gd name="T5" fmla="*/ 545950 h 594995"/>
              <a:gd name="T6" fmla="*/ 107341 w 610870"/>
              <a:gd name="T7" fmla="*/ 518684 h 594995"/>
              <a:gd name="T8" fmla="*/ 89738 w 610870"/>
              <a:gd name="T9" fmla="*/ 518684 h 594995"/>
              <a:gd name="T10" fmla="*/ 72268 w 610870"/>
              <a:gd name="T11" fmla="*/ 500716 h 594995"/>
              <a:gd name="T12" fmla="*/ 81313 w 610870"/>
              <a:gd name="T13" fmla="*/ 491916 h 594995"/>
              <a:gd name="T14" fmla="*/ 46251 w 610870"/>
              <a:gd name="T15" fmla="*/ 455860 h 594995"/>
              <a:gd name="T16" fmla="*/ 81313 w 610870"/>
              <a:gd name="T17" fmla="*/ 491916 h 594995"/>
              <a:gd name="T18" fmla="*/ 72268 w 610870"/>
              <a:gd name="T19" fmla="*/ 500716 h 594995"/>
              <a:gd name="T20" fmla="*/ 89738 w 610870"/>
              <a:gd name="T21" fmla="*/ 518684 h 594995"/>
              <a:gd name="T22" fmla="*/ 98784 w 610870"/>
              <a:gd name="T23" fmla="*/ 509884 h 594995"/>
              <a:gd name="T24" fmla="*/ 81313 w 610870"/>
              <a:gd name="T25" fmla="*/ 491916 h 594995"/>
              <a:gd name="T26" fmla="*/ 98784 w 610870"/>
              <a:gd name="T27" fmla="*/ 509884 h 594995"/>
              <a:gd name="T28" fmla="*/ 89738 w 610870"/>
              <a:gd name="T29" fmla="*/ 518684 h 594995"/>
              <a:gd name="T30" fmla="*/ 107341 w 610870"/>
              <a:gd name="T31" fmla="*/ 518684 h 594995"/>
              <a:gd name="T32" fmla="*/ 98784 w 610870"/>
              <a:gd name="T33" fmla="*/ 509884 h 594995"/>
              <a:gd name="T34" fmla="*/ 586823 w 610870"/>
              <a:gd name="T35" fmla="*/ 0 h 594995"/>
              <a:gd name="T36" fmla="*/ 81313 w 610870"/>
              <a:gd name="T37" fmla="*/ 491916 h 594995"/>
              <a:gd name="T38" fmla="*/ 98784 w 610870"/>
              <a:gd name="T39" fmla="*/ 509884 h 594995"/>
              <a:gd name="T40" fmla="*/ 604420 w 610870"/>
              <a:gd name="T41" fmla="*/ 17966 h 594995"/>
              <a:gd name="T42" fmla="*/ 586823 w 610870"/>
              <a:gd name="T43" fmla="*/ 0 h 59499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0870" h="594995">
                <a:moveTo>
                  <a:pt x="46735" y="460755"/>
                </a:moveTo>
                <a:lnTo>
                  <a:pt x="0" y="594867"/>
                </a:lnTo>
                <a:lnTo>
                  <a:pt x="135254" y="551814"/>
                </a:lnTo>
                <a:lnTo>
                  <a:pt x="108464" y="524255"/>
                </a:lnTo>
                <a:lnTo>
                  <a:pt x="90677" y="524255"/>
                </a:lnTo>
                <a:lnTo>
                  <a:pt x="73025" y="506094"/>
                </a:lnTo>
                <a:lnTo>
                  <a:pt x="82163" y="497199"/>
                </a:lnTo>
                <a:lnTo>
                  <a:pt x="46735" y="460755"/>
                </a:lnTo>
                <a:close/>
              </a:path>
              <a:path w="610870" h="594995">
                <a:moveTo>
                  <a:pt x="82163" y="497199"/>
                </a:moveTo>
                <a:lnTo>
                  <a:pt x="73025" y="506094"/>
                </a:lnTo>
                <a:lnTo>
                  <a:pt x="90677" y="524255"/>
                </a:lnTo>
                <a:lnTo>
                  <a:pt x="99818" y="515361"/>
                </a:lnTo>
                <a:lnTo>
                  <a:pt x="82163" y="497199"/>
                </a:lnTo>
                <a:close/>
              </a:path>
              <a:path w="610870" h="594995">
                <a:moveTo>
                  <a:pt x="99818" y="515361"/>
                </a:moveTo>
                <a:lnTo>
                  <a:pt x="90677" y="524255"/>
                </a:lnTo>
                <a:lnTo>
                  <a:pt x="108464" y="524255"/>
                </a:lnTo>
                <a:lnTo>
                  <a:pt x="99818" y="515361"/>
                </a:lnTo>
                <a:close/>
              </a:path>
              <a:path w="610870" h="594995">
                <a:moveTo>
                  <a:pt x="592962" y="0"/>
                </a:moveTo>
                <a:lnTo>
                  <a:pt x="82163" y="497199"/>
                </a:lnTo>
                <a:lnTo>
                  <a:pt x="99818" y="515361"/>
                </a:lnTo>
                <a:lnTo>
                  <a:pt x="610742" y="18160"/>
                </a:lnTo>
                <a:lnTo>
                  <a:pt x="592962" y="0"/>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8279" name="object 40">
            <a:extLst>
              <a:ext uri="{FF2B5EF4-FFF2-40B4-BE49-F238E27FC236}">
                <a16:creationId xmlns:a16="http://schemas.microsoft.com/office/drawing/2014/main" id="{0C691CC0-59A1-4C99-89CE-58A975149297}"/>
              </a:ext>
            </a:extLst>
          </p:cNvPr>
          <p:cNvSpPr>
            <a:spLocks/>
          </p:cNvSpPr>
          <p:nvPr/>
        </p:nvSpPr>
        <p:spPr bwMode="auto">
          <a:xfrm>
            <a:off x="4524375" y="1992313"/>
            <a:ext cx="2586038" cy="1366837"/>
          </a:xfrm>
          <a:custGeom>
            <a:avLst/>
            <a:gdLst>
              <a:gd name="T0" fmla="*/ 1228561 w 2586990"/>
              <a:gd name="T1" fmla="*/ 788 h 1367154"/>
              <a:gd name="T2" fmla="*/ 1105822 w 2586990"/>
              <a:gd name="T3" fmla="*/ 6974 h 1367154"/>
              <a:gd name="T4" fmla="*/ 986698 w 2586990"/>
              <a:gd name="T5" fmla="*/ 19083 h 1367154"/>
              <a:gd name="T6" fmla="*/ 871731 w 2586990"/>
              <a:gd name="T7" fmla="*/ 36812 h 1367154"/>
              <a:gd name="T8" fmla="*/ 761458 w 2586990"/>
              <a:gd name="T9" fmla="*/ 59890 h 1367154"/>
              <a:gd name="T10" fmla="*/ 656424 w 2586990"/>
              <a:gd name="T11" fmla="*/ 88026 h 1367154"/>
              <a:gd name="T12" fmla="*/ 557171 w 2586990"/>
              <a:gd name="T13" fmla="*/ 120929 h 1367154"/>
              <a:gd name="T14" fmla="*/ 464234 w 2586990"/>
              <a:gd name="T15" fmla="*/ 158315 h 1367154"/>
              <a:gd name="T16" fmla="*/ 378161 w 2586990"/>
              <a:gd name="T17" fmla="*/ 199906 h 1367154"/>
              <a:gd name="T18" fmla="*/ 299489 w 2586990"/>
              <a:gd name="T19" fmla="*/ 245403 h 1367154"/>
              <a:gd name="T20" fmla="*/ 228760 w 2586990"/>
              <a:gd name="T21" fmla="*/ 294530 h 1367154"/>
              <a:gd name="T22" fmla="*/ 166515 w 2586990"/>
              <a:gd name="T23" fmla="*/ 346993 h 1367154"/>
              <a:gd name="T24" fmla="*/ 90238 w 2586990"/>
              <a:gd name="T25" fmla="*/ 431328 h 1367154"/>
              <a:gd name="T26" fmla="*/ 23278 w 2586990"/>
              <a:gd name="T27" fmla="*/ 552794 h 1367154"/>
              <a:gd name="T28" fmla="*/ 0 w 2586990"/>
              <a:gd name="T29" fmla="*/ 682470 h 1367154"/>
              <a:gd name="T30" fmla="*/ 13196 w 2586990"/>
              <a:gd name="T31" fmla="*/ 780435 h 1367154"/>
              <a:gd name="T32" fmla="*/ 69638 w 2586990"/>
              <a:gd name="T33" fmla="*/ 904198 h 1367154"/>
              <a:gd name="T34" fmla="*/ 166515 w 2586990"/>
              <a:gd name="T35" fmla="*/ 1018031 h 1367154"/>
              <a:gd name="T36" fmla="*/ 228760 w 2586990"/>
              <a:gd name="T37" fmla="*/ 1070505 h 1367154"/>
              <a:gd name="T38" fmla="*/ 299489 w 2586990"/>
              <a:gd name="T39" fmla="*/ 1119636 h 1367154"/>
              <a:gd name="T40" fmla="*/ 378161 w 2586990"/>
              <a:gd name="T41" fmla="*/ 1165145 h 1367154"/>
              <a:gd name="T42" fmla="*/ 464234 w 2586990"/>
              <a:gd name="T43" fmla="*/ 1206735 h 1367154"/>
              <a:gd name="T44" fmla="*/ 557171 w 2586990"/>
              <a:gd name="T45" fmla="*/ 1244125 h 1367154"/>
              <a:gd name="T46" fmla="*/ 656424 w 2586990"/>
              <a:gd name="T47" fmla="*/ 1277035 h 1367154"/>
              <a:gd name="T48" fmla="*/ 761458 w 2586990"/>
              <a:gd name="T49" fmla="*/ 1305168 h 1367154"/>
              <a:gd name="T50" fmla="*/ 871731 w 2586990"/>
              <a:gd name="T51" fmla="*/ 1328248 h 1367154"/>
              <a:gd name="T52" fmla="*/ 986698 w 2586990"/>
              <a:gd name="T53" fmla="*/ 1345983 h 1367154"/>
              <a:gd name="T54" fmla="*/ 1105822 w 2586990"/>
              <a:gd name="T55" fmla="*/ 1358087 h 1367154"/>
              <a:gd name="T56" fmla="*/ 1228561 w 2586990"/>
              <a:gd name="T57" fmla="*/ 1364275 h 1367154"/>
              <a:gd name="T58" fmla="*/ 1353660 w 2586990"/>
              <a:gd name="T59" fmla="*/ 1364275 h 1367154"/>
              <a:gd name="T60" fmla="*/ 1476379 w 2586990"/>
              <a:gd name="T61" fmla="*/ 1358087 h 1367154"/>
              <a:gd name="T62" fmla="*/ 1595486 w 2586990"/>
              <a:gd name="T63" fmla="*/ 1345983 h 1367154"/>
              <a:gd name="T64" fmla="*/ 1710439 w 2586990"/>
              <a:gd name="T65" fmla="*/ 1328248 h 1367154"/>
              <a:gd name="T66" fmla="*/ 1820697 w 2586990"/>
              <a:gd name="T67" fmla="*/ 1305168 h 1367154"/>
              <a:gd name="T68" fmla="*/ 1925721 w 2586990"/>
              <a:gd name="T69" fmla="*/ 1277035 h 1367154"/>
              <a:gd name="T70" fmla="*/ 2024966 w 2586990"/>
              <a:gd name="T71" fmla="*/ 1244125 h 1367154"/>
              <a:gd name="T72" fmla="*/ 2117893 w 2586990"/>
              <a:gd name="T73" fmla="*/ 1206735 h 1367154"/>
              <a:gd name="T74" fmla="*/ 2203962 w 2586990"/>
              <a:gd name="T75" fmla="*/ 1165145 h 1367154"/>
              <a:gd name="T76" fmla="*/ 2282629 w 2586990"/>
              <a:gd name="T77" fmla="*/ 1119636 h 1367154"/>
              <a:gd name="T78" fmla="*/ 2353354 w 2586990"/>
              <a:gd name="T79" fmla="*/ 1070505 h 1367154"/>
              <a:gd name="T80" fmla="*/ 2415596 w 2586990"/>
              <a:gd name="T81" fmla="*/ 1018031 h 1367154"/>
              <a:gd name="T82" fmla="*/ 2491870 w 2586990"/>
              <a:gd name="T83" fmla="*/ 933676 h 1367154"/>
              <a:gd name="T84" fmla="*/ 2558826 w 2586990"/>
              <a:gd name="T85" fmla="*/ 812183 h 1367154"/>
              <a:gd name="T86" fmla="*/ 2582105 w 2586990"/>
              <a:gd name="T87" fmla="*/ 682470 h 1367154"/>
              <a:gd name="T88" fmla="*/ 2568909 w 2586990"/>
              <a:gd name="T89" fmla="*/ 584530 h 1367154"/>
              <a:gd name="T90" fmla="*/ 2512467 w 2586990"/>
              <a:gd name="T91" fmla="*/ 460799 h 1367154"/>
              <a:gd name="T92" fmla="*/ 2415596 w 2586990"/>
              <a:gd name="T93" fmla="*/ 346993 h 1367154"/>
              <a:gd name="T94" fmla="*/ 2353354 w 2586990"/>
              <a:gd name="T95" fmla="*/ 294530 h 1367154"/>
              <a:gd name="T96" fmla="*/ 2282629 w 2586990"/>
              <a:gd name="T97" fmla="*/ 245403 h 1367154"/>
              <a:gd name="T98" fmla="*/ 2203961 w 2586990"/>
              <a:gd name="T99" fmla="*/ 199906 h 1367154"/>
              <a:gd name="T100" fmla="*/ 2117893 w 2586990"/>
              <a:gd name="T101" fmla="*/ 158315 h 1367154"/>
              <a:gd name="T102" fmla="*/ 2024966 w 2586990"/>
              <a:gd name="T103" fmla="*/ 120929 h 1367154"/>
              <a:gd name="T104" fmla="*/ 1925721 w 2586990"/>
              <a:gd name="T105" fmla="*/ 88026 h 1367154"/>
              <a:gd name="T106" fmla="*/ 1820697 w 2586990"/>
              <a:gd name="T107" fmla="*/ 59890 h 1367154"/>
              <a:gd name="T108" fmla="*/ 1710439 w 2586990"/>
              <a:gd name="T109" fmla="*/ 36812 h 1367154"/>
              <a:gd name="T110" fmla="*/ 1595486 w 2586990"/>
              <a:gd name="T111" fmla="*/ 19083 h 1367154"/>
              <a:gd name="T112" fmla="*/ 1476379 w 2586990"/>
              <a:gd name="T113" fmla="*/ 6974 h 1367154"/>
              <a:gd name="T114" fmla="*/ 1353660 w 2586990"/>
              <a:gd name="T115" fmla="*/ 788 h 136715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586990" h="1367154">
                <a:moveTo>
                  <a:pt x="1293494" y="0"/>
                </a:moveTo>
                <a:lnTo>
                  <a:pt x="1230824" y="788"/>
                </a:lnTo>
                <a:lnTo>
                  <a:pt x="1168923" y="3128"/>
                </a:lnTo>
                <a:lnTo>
                  <a:pt x="1107859" y="6984"/>
                </a:lnTo>
                <a:lnTo>
                  <a:pt x="1047701" y="12321"/>
                </a:lnTo>
                <a:lnTo>
                  <a:pt x="988516" y="19103"/>
                </a:lnTo>
                <a:lnTo>
                  <a:pt x="930372" y="27293"/>
                </a:lnTo>
                <a:lnTo>
                  <a:pt x="873336" y="36857"/>
                </a:lnTo>
                <a:lnTo>
                  <a:pt x="817476" y="47758"/>
                </a:lnTo>
                <a:lnTo>
                  <a:pt x="762861" y="59960"/>
                </a:lnTo>
                <a:lnTo>
                  <a:pt x="709558" y="73428"/>
                </a:lnTo>
                <a:lnTo>
                  <a:pt x="657634" y="88126"/>
                </a:lnTo>
                <a:lnTo>
                  <a:pt x="607157" y="104018"/>
                </a:lnTo>
                <a:lnTo>
                  <a:pt x="558196" y="121069"/>
                </a:lnTo>
                <a:lnTo>
                  <a:pt x="510817" y="139241"/>
                </a:lnTo>
                <a:lnTo>
                  <a:pt x="465089" y="158500"/>
                </a:lnTo>
                <a:lnTo>
                  <a:pt x="421080" y="178811"/>
                </a:lnTo>
                <a:lnTo>
                  <a:pt x="378856" y="200136"/>
                </a:lnTo>
                <a:lnTo>
                  <a:pt x="338487" y="222440"/>
                </a:lnTo>
                <a:lnTo>
                  <a:pt x="300039" y="245688"/>
                </a:lnTo>
                <a:lnTo>
                  <a:pt x="263581" y="269843"/>
                </a:lnTo>
                <a:lnTo>
                  <a:pt x="229180" y="294870"/>
                </a:lnTo>
                <a:lnTo>
                  <a:pt x="196904" y="320733"/>
                </a:lnTo>
                <a:lnTo>
                  <a:pt x="166820" y="347396"/>
                </a:lnTo>
                <a:lnTo>
                  <a:pt x="138997" y="374823"/>
                </a:lnTo>
                <a:lnTo>
                  <a:pt x="90403" y="431828"/>
                </a:lnTo>
                <a:lnTo>
                  <a:pt x="51665" y="491461"/>
                </a:lnTo>
                <a:lnTo>
                  <a:pt x="23323" y="553434"/>
                </a:lnTo>
                <a:lnTo>
                  <a:pt x="5921" y="617463"/>
                </a:lnTo>
                <a:lnTo>
                  <a:pt x="0" y="683260"/>
                </a:lnTo>
                <a:lnTo>
                  <a:pt x="1491" y="716372"/>
                </a:lnTo>
                <a:lnTo>
                  <a:pt x="13221" y="781340"/>
                </a:lnTo>
                <a:lnTo>
                  <a:pt x="36161" y="844394"/>
                </a:lnTo>
                <a:lnTo>
                  <a:pt x="69768" y="905248"/>
                </a:lnTo>
                <a:lnTo>
                  <a:pt x="113502" y="963616"/>
                </a:lnTo>
                <a:lnTo>
                  <a:pt x="166820" y="1019211"/>
                </a:lnTo>
                <a:lnTo>
                  <a:pt x="196904" y="1045879"/>
                </a:lnTo>
                <a:lnTo>
                  <a:pt x="229180" y="1071746"/>
                </a:lnTo>
                <a:lnTo>
                  <a:pt x="263581" y="1096777"/>
                </a:lnTo>
                <a:lnTo>
                  <a:pt x="300039" y="1120936"/>
                </a:lnTo>
                <a:lnTo>
                  <a:pt x="338487" y="1144187"/>
                </a:lnTo>
                <a:lnTo>
                  <a:pt x="378856" y="1166495"/>
                </a:lnTo>
                <a:lnTo>
                  <a:pt x="421080" y="1187822"/>
                </a:lnTo>
                <a:lnTo>
                  <a:pt x="465089" y="1208135"/>
                </a:lnTo>
                <a:lnTo>
                  <a:pt x="510817" y="1227396"/>
                </a:lnTo>
                <a:lnTo>
                  <a:pt x="558196" y="1245570"/>
                </a:lnTo>
                <a:lnTo>
                  <a:pt x="607157" y="1262622"/>
                </a:lnTo>
                <a:lnTo>
                  <a:pt x="657634" y="1278515"/>
                </a:lnTo>
                <a:lnTo>
                  <a:pt x="709558" y="1293214"/>
                </a:lnTo>
                <a:lnTo>
                  <a:pt x="762861" y="1306683"/>
                </a:lnTo>
                <a:lnTo>
                  <a:pt x="817476" y="1318886"/>
                </a:lnTo>
                <a:lnTo>
                  <a:pt x="873336" y="1329788"/>
                </a:lnTo>
                <a:lnTo>
                  <a:pt x="930372" y="1339352"/>
                </a:lnTo>
                <a:lnTo>
                  <a:pt x="988516" y="1347543"/>
                </a:lnTo>
                <a:lnTo>
                  <a:pt x="1047701" y="1354325"/>
                </a:lnTo>
                <a:lnTo>
                  <a:pt x="1107859" y="1359662"/>
                </a:lnTo>
                <a:lnTo>
                  <a:pt x="1168923" y="1363518"/>
                </a:lnTo>
                <a:lnTo>
                  <a:pt x="1230824" y="1365858"/>
                </a:lnTo>
                <a:lnTo>
                  <a:pt x="1293494" y="1366647"/>
                </a:lnTo>
                <a:lnTo>
                  <a:pt x="1356154" y="1365858"/>
                </a:lnTo>
                <a:lnTo>
                  <a:pt x="1418045" y="1363518"/>
                </a:lnTo>
                <a:lnTo>
                  <a:pt x="1479099" y="1359662"/>
                </a:lnTo>
                <a:lnTo>
                  <a:pt x="1539248" y="1354325"/>
                </a:lnTo>
                <a:lnTo>
                  <a:pt x="1598425" y="1347543"/>
                </a:lnTo>
                <a:lnTo>
                  <a:pt x="1656561" y="1339352"/>
                </a:lnTo>
                <a:lnTo>
                  <a:pt x="1713590" y="1329788"/>
                </a:lnTo>
                <a:lnTo>
                  <a:pt x="1769442" y="1318886"/>
                </a:lnTo>
                <a:lnTo>
                  <a:pt x="1824051" y="1306683"/>
                </a:lnTo>
                <a:lnTo>
                  <a:pt x="1877349" y="1293214"/>
                </a:lnTo>
                <a:lnTo>
                  <a:pt x="1929268" y="1278515"/>
                </a:lnTo>
                <a:lnTo>
                  <a:pt x="1979739" y="1262622"/>
                </a:lnTo>
                <a:lnTo>
                  <a:pt x="2028696" y="1245570"/>
                </a:lnTo>
                <a:lnTo>
                  <a:pt x="2076071" y="1227396"/>
                </a:lnTo>
                <a:lnTo>
                  <a:pt x="2121795" y="1208135"/>
                </a:lnTo>
                <a:lnTo>
                  <a:pt x="2165801" y="1187822"/>
                </a:lnTo>
                <a:lnTo>
                  <a:pt x="2208022" y="1166495"/>
                </a:lnTo>
                <a:lnTo>
                  <a:pt x="2248388" y="1144187"/>
                </a:lnTo>
                <a:lnTo>
                  <a:pt x="2286834" y="1120936"/>
                </a:lnTo>
                <a:lnTo>
                  <a:pt x="2323290" y="1096777"/>
                </a:lnTo>
                <a:lnTo>
                  <a:pt x="2357689" y="1071746"/>
                </a:lnTo>
                <a:lnTo>
                  <a:pt x="2389964" y="1045879"/>
                </a:lnTo>
                <a:lnTo>
                  <a:pt x="2420046" y="1019211"/>
                </a:lnTo>
                <a:lnTo>
                  <a:pt x="2447868" y="991778"/>
                </a:lnTo>
                <a:lnTo>
                  <a:pt x="2496460" y="934761"/>
                </a:lnTo>
                <a:lnTo>
                  <a:pt x="2535198" y="875114"/>
                </a:lnTo>
                <a:lnTo>
                  <a:pt x="2563539" y="813124"/>
                </a:lnTo>
                <a:lnTo>
                  <a:pt x="2580941" y="749077"/>
                </a:lnTo>
                <a:lnTo>
                  <a:pt x="2586862" y="683260"/>
                </a:lnTo>
                <a:lnTo>
                  <a:pt x="2585371" y="650158"/>
                </a:lnTo>
                <a:lnTo>
                  <a:pt x="2573641" y="585210"/>
                </a:lnTo>
                <a:lnTo>
                  <a:pt x="2550702" y="522173"/>
                </a:lnTo>
                <a:lnTo>
                  <a:pt x="2517095" y="461334"/>
                </a:lnTo>
                <a:lnTo>
                  <a:pt x="2473362" y="402979"/>
                </a:lnTo>
                <a:lnTo>
                  <a:pt x="2420046" y="347396"/>
                </a:lnTo>
                <a:lnTo>
                  <a:pt x="2389964" y="320733"/>
                </a:lnTo>
                <a:lnTo>
                  <a:pt x="2357689" y="294870"/>
                </a:lnTo>
                <a:lnTo>
                  <a:pt x="2323290" y="269843"/>
                </a:lnTo>
                <a:lnTo>
                  <a:pt x="2286834" y="245688"/>
                </a:lnTo>
                <a:lnTo>
                  <a:pt x="2248388" y="222440"/>
                </a:lnTo>
                <a:lnTo>
                  <a:pt x="2208021" y="200136"/>
                </a:lnTo>
                <a:lnTo>
                  <a:pt x="2165801" y="178811"/>
                </a:lnTo>
                <a:lnTo>
                  <a:pt x="2121795" y="158500"/>
                </a:lnTo>
                <a:lnTo>
                  <a:pt x="2076071" y="139241"/>
                </a:lnTo>
                <a:lnTo>
                  <a:pt x="2028696" y="121069"/>
                </a:lnTo>
                <a:lnTo>
                  <a:pt x="1979739" y="104018"/>
                </a:lnTo>
                <a:lnTo>
                  <a:pt x="1929268" y="88126"/>
                </a:lnTo>
                <a:lnTo>
                  <a:pt x="1877349" y="73428"/>
                </a:lnTo>
                <a:lnTo>
                  <a:pt x="1824051" y="59960"/>
                </a:lnTo>
                <a:lnTo>
                  <a:pt x="1769442" y="47758"/>
                </a:lnTo>
                <a:lnTo>
                  <a:pt x="1713590" y="36857"/>
                </a:lnTo>
                <a:lnTo>
                  <a:pt x="1656561" y="27293"/>
                </a:lnTo>
                <a:lnTo>
                  <a:pt x="1598425" y="19103"/>
                </a:lnTo>
                <a:lnTo>
                  <a:pt x="1539248" y="12321"/>
                </a:lnTo>
                <a:lnTo>
                  <a:pt x="1479099" y="6984"/>
                </a:lnTo>
                <a:lnTo>
                  <a:pt x="1418045" y="3128"/>
                </a:lnTo>
                <a:lnTo>
                  <a:pt x="1356154" y="788"/>
                </a:lnTo>
                <a:lnTo>
                  <a:pt x="1293494" y="0"/>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8280" name="object 41">
            <a:extLst>
              <a:ext uri="{FF2B5EF4-FFF2-40B4-BE49-F238E27FC236}">
                <a16:creationId xmlns:a16="http://schemas.microsoft.com/office/drawing/2014/main" id="{0E1EEDCD-FBAA-4E72-A2D5-C760A6D33756}"/>
              </a:ext>
            </a:extLst>
          </p:cNvPr>
          <p:cNvSpPr>
            <a:spLocks/>
          </p:cNvSpPr>
          <p:nvPr/>
        </p:nvSpPr>
        <p:spPr bwMode="auto">
          <a:xfrm>
            <a:off x="4524375" y="1992313"/>
            <a:ext cx="2586038" cy="1366837"/>
          </a:xfrm>
          <a:custGeom>
            <a:avLst/>
            <a:gdLst>
              <a:gd name="T0" fmla="*/ 5911 w 2586990"/>
              <a:gd name="T1" fmla="*/ 616748 h 1367154"/>
              <a:gd name="T2" fmla="*/ 51570 w 2586990"/>
              <a:gd name="T3" fmla="*/ 490891 h 1367154"/>
              <a:gd name="T4" fmla="*/ 138742 w 2586990"/>
              <a:gd name="T5" fmla="*/ 374388 h 1367154"/>
              <a:gd name="T6" fmla="*/ 196544 w 2586990"/>
              <a:gd name="T7" fmla="*/ 320363 h 1367154"/>
              <a:gd name="T8" fmla="*/ 263096 w 2586990"/>
              <a:gd name="T9" fmla="*/ 269528 h 1367154"/>
              <a:gd name="T10" fmla="*/ 337865 w 2586990"/>
              <a:gd name="T11" fmla="*/ 222180 h 1367154"/>
              <a:gd name="T12" fmla="*/ 420305 w 2586990"/>
              <a:gd name="T13" fmla="*/ 178606 h 1367154"/>
              <a:gd name="T14" fmla="*/ 509877 w 2586990"/>
              <a:gd name="T15" fmla="*/ 139081 h 1367154"/>
              <a:gd name="T16" fmla="*/ 606042 w 2586990"/>
              <a:gd name="T17" fmla="*/ 103898 h 1367154"/>
              <a:gd name="T18" fmla="*/ 708253 w 2586990"/>
              <a:gd name="T19" fmla="*/ 73343 h 1367154"/>
              <a:gd name="T20" fmla="*/ 815973 w 2586990"/>
              <a:gd name="T21" fmla="*/ 47703 h 1367154"/>
              <a:gd name="T22" fmla="*/ 928662 w 2586990"/>
              <a:gd name="T23" fmla="*/ 27263 h 1367154"/>
              <a:gd name="T24" fmla="*/ 1045775 w 2586990"/>
              <a:gd name="T25" fmla="*/ 12306 h 1367154"/>
              <a:gd name="T26" fmla="*/ 1166773 w 2586990"/>
              <a:gd name="T27" fmla="*/ 3123 h 1367154"/>
              <a:gd name="T28" fmla="*/ 1291116 w 2586990"/>
              <a:gd name="T29" fmla="*/ 0 h 1367154"/>
              <a:gd name="T30" fmla="*/ 1415438 w 2586990"/>
              <a:gd name="T31" fmla="*/ 3123 h 1367154"/>
              <a:gd name="T32" fmla="*/ 1536418 w 2586990"/>
              <a:gd name="T33" fmla="*/ 12306 h 1367154"/>
              <a:gd name="T34" fmla="*/ 1653515 w 2586990"/>
              <a:gd name="T35" fmla="*/ 27263 h 1367154"/>
              <a:gd name="T36" fmla="*/ 1766189 w 2586990"/>
              <a:gd name="T37" fmla="*/ 47703 h 1367154"/>
              <a:gd name="T38" fmla="*/ 1873897 w 2586990"/>
              <a:gd name="T39" fmla="*/ 73343 h 1367154"/>
              <a:gd name="T40" fmla="*/ 1976099 w 2586990"/>
              <a:gd name="T41" fmla="*/ 103898 h 1367154"/>
              <a:gd name="T42" fmla="*/ 2072254 w 2586990"/>
              <a:gd name="T43" fmla="*/ 139081 h 1367154"/>
              <a:gd name="T44" fmla="*/ 2161819 w 2586990"/>
              <a:gd name="T45" fmla="*/ 178606 h 1367154"/>
              <a:gd name="T46" fmla="*/ 2244255 w 2586990"/>
              <a:gd name="T47" fmla="*/ 222180 h 1367154"/>
              <a:gd name="T48" fmla="*/ 2319018 w 2586990"/>
              <a:gd name="T49" fmla="*/ 269528 h 1367154"/>
              <a:gd name="T50" fmla="*/ 2385570 w 2586990"/>
              <a:gd name="T51" fmla="*/ 320363 h 1367154"/>
              <a:gd name="T52" fmla="*/ 2443368 w 2586990"/>
              <a:gd name="T53" fmla="*/ 374388 h 1367154"/>
              <a:gd name="T54" fmla="*/ 2530536 w 2586990"/>
              <a:gd name="T55" fmla="*/ 490891 h 1367154"/>
              <a:gd name="T56" fmla="*/ 2576196 w 2586990"/>
              <a:gd name="T57" fmla="*/ 616748 h 1367154"/>
              <a:gd name="T58" fmla="*/ 2580618 w 2586990"/>
              <a:gd name="T59" fmla="*/ 715542 h 1367154"/>
              <a:gd name="T60" fmla="*/ 2546012 w 2586990"/>
              <a:gd name="T61" fmla="*/ 843414 h 1367154"/>
              <a:gd name="T62" fmla="*/ 2468814 w 2586990"/>
              <a:gd name="T63" fmla="*/ 962501 h 1367154"/>
              <a:gd name="T64" fmla="*/ 2385570 w 2586990"/>
              <a:gd name="T65" fmla="*/ 1044668 h 1367154"/>
              <a:gd name="T66" fmla="*/ 2319018 w 2586990"/>
              <a:gd name="T67" fmla="*/ 1095507 h 1367154"/>
              <a:gd name="T68" fmla="*/ 2244255 w 2586990"/>
              <a:gd name="T69" fmla="*/ 1142862 h 1367154"/>
              <a:gd name="T70" fmla="*/ 2161819 w 2586990"/>
              <a:gd name="T71" fmla="*/ 1186447 h 1367154"/>
              <a:gd name="T72" fmla="*/ 2072254 w 2586990"/>
              <a:gd name="T73" fmla="*/ 1225974 h 1367154"/>
              <a:gd name="T74" fmla="*/ 1976099 w 2586990"/>
              <a:gd name="T75" fmla="*/ 1261158 h 1367154"/>
              <a:gd name="T76" fmla="*/ 1873897 w 2586990"/>
              <a:gd name="T77" fmla="*/ 1291714 h 1367154"/>
              <a:gd name="T78" fmla="*/ 1766189 w 2586990"/>
              <a:gd name="T79" fmla="*/ 1317356 h 1367154"/>
              <a:gd name="T80" fmla="*/ 1653515 w 2586990"/>
              <a:gd name="T81" fmla="*/ 1337801 h 1367154"/>
              <a:gd name="T82" fmla="*/ 1536418 w 2586990"/>
              <a:gd name="T83" fmla="*/ 1352755 h 1367154"/>
              <a:gd name="T84" fmla="*/ 1415438 w 2586990"/>
              <a:gd name="T85" fmla="*/ 1361938 h 1367154"/>
              <a:gd name="T86" fmla="*/ 1291116 w 2586990"/>
              <a:gd name="T87" fmla="*/ 1365062 h 1367154"/>
              <a:gd name="T88" fmla="*/ 1166773 w 2586990"/>
              <a:gd name="T89" fmla="*/ 1361938 h 1367154"/>
              <a:gd name="T90" fmla="*/ 1045775 w 2586990"/>
              <a:gd name="T91" fmla="*/ 1352755 h 1367154"/>
              <a:gd name="T92" fmla="*/ 928662 w 2586990"/>
              <a:gd name="T93" fmla="*/ 1337801 h 1367154"/>
              <a:gd name="T94" fmla="*/ 815973 w 2586990"/>
              <a:gd name="T95" fmla="*/ 1317356 h 1367154"/>
              <a:gd name="T96" fmla="*/ 708253 w 2586990"/>
              <a:gd name="T97" fmla="*/ 1291714 h 1367154"/>
              <a:gd name="T98" fmla="*/ 606042 w 2586990"/>
              <a:gd name="T99" fmla="*/ 1261158 h 1367154"/>
              <a:gd name="T100" fmla="*/ 509877 w 2586990"/>
              <a:gd name="T101" fmla="*/ 1225974 h 1367154"/>
              <a:gd name="T102" fmla="*/ 420305 w 2586990"/>
              <a:gd name="T103" fmla="*/ 1186447 h 1367154"/>
              <a:gd name="T104" fmla="*/ 337865 w 2586990"/>
              <a:gd name="T105" fmla="*/ 1142862 h 1367154"/>
              <a:gd name="T106" fmla="*/ 263096 w 2586990"/>
              <a:gd name="T107" fmla="*/ 1095507 h 1367154"/>
              <a:gd name="T108" fmla="*/ 196544 w 2586990"/>
              <a:gd name="T109" fmla="*/ 1044668 h 1367154"/>
              <a:gd name="T110" fmla="*/ 138742 w 2586990"/>
              <a:gd name="T111" fmla="*/ 990628 h 1367154"/>
              <a:gd name="T112" fmla="*/ 51570 w 2586990"/>
              <a:gd name="T113" fmla="*/ 874099 h 1367154"/>
              <a:gd name="T114" fmla="*/ 5911 w 2586990"/>
              <a:gd name="T115" fmla="*/ 748207 h 136715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586990" h="1367154">
                <a:moveTo>
                  <a:pt x="0" y="683260"/>
                </a:moveTo>
                <a:lnTo>
                  <a:pt x="5921" y="617463"/>
                </a:lnTo>
                <a:lnTo>
                  <a:pt x="23323" y="553434"/>
                </a:lnTo>
                <a:lnTo>
                  <a:pt x="51665" y="491461"/>
                </a:lnTo>
                <a:lnTo>
                  <a:pt x="90403" y="431828"/>
                </a:lnTo>
                <a:lnTo>
                  <a:pt x="138997" y="374823"/>
                </a:lnTo>
                <a:lnTo>
                  <a:pt x="166820" y="347396"/>
                </a:lnTo>
                <a:lnTo>
                  <a:pt x="196904" y="320733"/>
                </a:lnTo>
                <a:lnTo>
                  <a:pt x="229180" y="294870"/>
                </a:lnTo>
                <a:lnTo>
                  <a:pt x="263581" y="269843"/>
                </a:lnTo>
                <a:lnTo>
                  <a:pt x="300039" y="245688"/>
                </a:lnTo>
                <a:lnTo>
                  <a:pt x="338487" y="222440"/>
                </a:lnTo>
                <a:lnTo>
                  <a:pt x="378856" y="200136"/>
                </a:lnTo>
                <a:lnTo>
                  <a:pt x="421080" y="178811"/>
                </a:lnTo>
                <a:lnTo>
                  <a:pt x="465089" y="158500"/>
                </a:lnTo>
                <a:lnTo>
                  <a:pt x="510817" y="139241"/>
                </a:lnTo>
                <a:lnTo>
                  <a:pt x="558196" y="121069"/>
                </a:lnTo>
                <a:lnTo>
                  <a:pt x="607157" y="104018"/>
                </a:lnTo>
                <a:lnTo>
                  <a:pt x="657634" y="88126"/>
                </a:lnTo>
                <a:lnTo>
                  <a:pt x="709558" y="73428"/>
                </a:lnTo>
                <a:lnTo>
                  <a:pt x="762861" y="59960"/>
                </a:lnTo>
                <a:lnTo>
                  <a:pt x="817476" y="47758"/>
                </a:lnTo>
                <a:lnTo>
                  <a:pt x="873336" y="36857"/>
                </a:lnTo>
                <a:lnTo>
                  <a:pt x="930372" y="27293"/>
                </a:lnTo>
                <a:lnTo>
                  <a:pt x="988516" y="19103"/>
                </a:lnTo>
                <a:lnTo>
                  <a:pt x="1047701" y="12321"/>
                </a:lnTo>
                <a:lnTo>
                  <a:pt x="1107859" y="6984"/>
                </a:lnTo>
                <a:lnTo>
                  <a:pt x="1168923" y="3128"/>
                </a:lnTo>
                <a:lnTo>
                  <a:pt x="1230824" y="788"/>
                </a:lnTo>
                <a:lnTo>
                  <a:pt x="1293494" y="0"/>
                </a:lnTo>
                <a:lnTo>
                  <a:pt x="1356154" y="788"/>
                </a:lnTo>
                <a:lnTo>
                  <a:pt x="1418045" y="3128"/>
                </a:lnTo>
                <a:lnTo>
                  <a:pt x="1479099" y="6984"/>
                </a:lnTo>
                <a:lnTo>
                  <a:pt x="1539248" y="12321"/>
                </a:lnTo>
                <a:lnTo>
                  <a:pt x="1598425" y="19103"/>
                </a:lnTo>
                <a:lnTo>
                  <a:pt x="1656561" y="27293"/>
                </a:lnTo>
                <a:lnTo>
                  <a:pt x="1713590" y="36857"/>
                </a:lnTo>
                <a:lnTo>
                  <a:pt x="1769442" y="47758"/>
                </a:lnTo>
                <a:lnTo>
                  <a:pt x="1824051" y="59960"/>
                </a:lnTo>
                <a:lnTo>
                  <a:pt x="1877349" y="73428"/>
                </a:lnTo>
                <a:lnTo>
                  <a:pt x="1929268" y="88126"/>
                </a:lnTo>
                <a:lnTo>
                  <a:pt x="1979739" y="104018"/>
                </a:lnTo>
                <a:lnTo>
                  <a:pt x="2028696" y="121069"/>
                </a:lnTo>
                <a:lnTo>
                  <a:pt x="2076071" y="139241"/>
                </a:lnTo>
                <a:lnTo>
                  <a:pt x="2121795" y="158500"/>
                </a:lnTo>
                <a:lnTo>
                  <a:pt x="2165801" y="178811"/>
                </a:lnTo>
                <a:lnTo>
                  <a:pt x="2208021" y="200136"/>
                </a:lnTo>
                <a:lnTo>
                  <a:pt x="2248388" y="222440"/>
                </a:lnTo>
                <a:lnTo>
                  <a:pt x="2286834" y="245688"/>
                </a:lnTo>
                <a:lnTo>
                  <a:pt x="2323290" y="269843"/>
                </a:lnTo>
                <a:lnTo>
                  <a:pt x="2357689" y="294870"/>
                </a:lnTo>
                <a:lnTo>
                  <a:pt x="2389964" y="320733"/>
                </a:lnTo>
                <a:lnTo>
                  <a:pt x="2420046" y="347396"/>
                </a:lnTo>
                <a:lnTo>
                  <a:pt x="2447868" y="374823"/>
                </a:lnTo>
                <a:lnTo>
                  <a:pt x="2496460" y="431828"/>
                </a:lnTo>
                <a:lnTo>
                  <a:pt x="2535198" y="491461"/>
                </a:lnTo>
                <a:lnTo>
                  <a:pt x="2563539" y="553434"/>
                </a:lnTo>
                <a:lnTo>
                  <a:pt x="2580941" y="617463"/>
                </a:lnTo>
                <a:lnTo>
                  <a:pt x="2586862" y="683260"/>
                </a:lnTo>
                <a:lnTo>
                  <a:pt x="2585371" y="716372"/>
                </a:lnTo>
                <a:lnTo>
                  <a:pt x="2573641" y="781340"/>
                </a:lnTo>
                <a:lnTo>
                  <a:pt x="2550702" y="844394"/>
                </a:lnTo>
                <a:lnTo>
                  <a:pt x="2517095" y="905248"/>
                </a:lnTo>
                <a:lnTo>
                  <a:pt x="2473362" y="963616"/>
                </a:lnTo>
                <a:lnTo>
                  <a:pt x="2420046" y="1019211"/>
                </a:lnTo>
                <a:lnTo>
                  <a:pt x="2389964" y="1045879"/>
                </a:lnTo>
                <a:lnTo>
                  <a:pt x="2357689" y="1071746"/>
                </a:lnTo>
                <a:lnTo>
                  <a:pt x="2323290" y="1096777"/>
                </a:lnTo>
                <a:lnTo>
                  <a:pt x="2286834" y="1120936"/>
                </a:lnTo>
                <a:lnTo>
                  <a:pt x="2248388" y="1144187"/>
                </a:lnTo>
                <a:lnTo>
                  <a:pt x="2208022" y="1166495"/>
                </a:lnTo>
                <a:lnTo>
                  <a:pt x="2165801" y="1187822"/>
                </a:lnTo>
                <a:lnTo>
                  <a:pt x="2121795" y="1208135"/>
                </a:lnTo>
                <a:lnTo>
                  <a:pt x="2076071" y="1227396"/>
                </a:lnTo>
                <a:lnTo>
                  <a:pt x="2028696" y="1245570"/>
                </a:lnTo>
                <a:lnTo>
                  <a:pt x="1979739" y="1262622"/>
                </a:lnTo>
                <a:lnTo>
                  <a:pt x="1929268" y="1278515"/>
                </a:lnTo>
                <a:lnTo>
                  <a:pt x="1877349" y="1293214"/>
                </a:lnTo>
                <a:lnTo>
                  <a:pt x="1824051" y="1306683"/>
                </a:lnTo>
                <a:lnTo>
                  <a:pt x="1769442" y="1318886"/>
                </a:lnTo>
                <a:lnTo>
                  <a:pt x="1713590" y="1329788"/>
                </a:lnTo>
                <a:lnTo>
                  <a:pt x="1656561" y="1339352"/>
                </a:lnTo>
                <a:lnTo>
                  <a:pt x="1598425" y="1347543"/>
                </a:lnTo>
                <a:lnTo>
                  <a:pt x="1539248" y="1354325"/>
                </a:lnTo>
                <a:lnTo>
                  <a:pt x="1479099" y="1359662"/>
                </a:lnTo>
                <a:lnTo>
                  <a:pt x="1418045" y="1363518"/>
                </a:lnTo>
                <a:lnTo>
                  <a:pt x="1356154" y="1365858"/>
                </a:lnTo>
                <a:lnTo>
                  <a:pt x="1293494" y="1366647"/>
                </a:lnTo>
                <a:lnTo>
                  <a:pt x="1230824" y="1365858"/>
                </a:lnTo>
                <a:lnTo>
                  <a:pt x="1168923" y="1363518"/>
                </a:lnTo>
                <a:lnTo>
                  <a:pt x="1107859" y="1359662"/>
                </a:lnTo>
                <a:lnTo>
                  <a:pt x="1047701" y="1354325"/>
                </a:lnTo>
                <a:lnTo>
                  <a:pt x="988516" y="1347543"/>
                </a:lnTo>
                <a:lnTo>
                  <a:pt x="930372" y="1339352"/>
                </a:lnTo>
                <a:lnTo>
                  <a:pt x="873336" y="1329788"/>
                </a:lnTo>
                <a:lnTo>
                  <a:pt x="817476" y="1318886"/>
                </a:lnTo>
                <a:lnTo>
                  <a:pt x="762861" y="1306683"/>
                </a:lnTo>
                <a:lnTo>
                  <a:pt x="709558" y="1293214"/>
                </a:lnTo>
                <a:lnTo>
                  <a:pt x="657634" y="1278515"/>
                </a:lnTo>
                <a:lnTo>
                  <a:pt x="607157" y="1262622"/>
                </a:lnTo>
                <a:lnTo>
                  <a:pt x="558196" y="1245570"/>
                </a:lnTo>
                <a:lnTo>
                  <a:pt x="510817" y="1227396"/>
                </a:lnTo>
                <a:lnTo>
                  <a:pt x="465089" y="1208135"/>
                </a:lnTo>
                <a:lnTo>
                  <a:pt x="421080" y="1187822"/>
                </a:lnTo>
                <a:lnTo>
                  <a:pt x="378856" y="1166494"/>
                </a:lnTo>
                <a:lnTo>
                  <a:pt x="338487" y="1144187"/>
                </a:lnTo>
                <a:lnTo>
                  <a:pt x="300039" y="1120936"/>
                </a:lnTo>
                <a:lnTo>
                  <a:pt x="263581" y="1096777"/>
                </a:lnTo>
                <a:lnTo>
                  <a:pt x="229180" y="1071746"/>
                </a:lnTo>
                <a:lnTo>
                  <a:pt x="196904" y="1045879"/>
                </a:lnTo>
                <a:lnTo>
                  <a:pt x="166820" y="1019211"/>
                </a:lnTo>
                <a:lnTo>
                  <a:pt x="138997" y="991778"/>
                </a:lnTo>
                <a:lnTo>
                  <a:pt x="90403" y="934761"/>
                </a:lnTo>
                <a:lnTo>
                  <a:pt x="51665" y="875114"/>
                </a:lnTo>
                <a:lnTo>
                  <a:pt x="23323" y="813124"/>
                </a:lnTo>
                <a:lnTo>
                  <a:pt x="5921" y="749077"/>
                </a:lnTo>
                <a:lnTo>
                  <a:pt x="0" y="683260"/>
                </a:lnTo>
                <a:close/>
              </a:path>
            </a:pathLst>
          </a:custGeom>
          <a:noFill/>
          <a:ln w="12700">
            <a:solidFill>
              <a:srgbClr val="D4D4D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8281" name="object 42">
            <a:extLst>
              <a:ext uri="{FF2B5EF4-FFF2-40B4-BE49-F238E27FC236}">
                <a16:creationId xmlns:a16="http://schemas.microsoft.com/office/drawing/2014/main" id="{A7929E2D-C965-4F43-BE88-5A7C1E405BB0}"/>
              </a:ext>
            </a:extLst>
          </p:cNvPr>
          <p:cNvSpPr>
            <a:spLocks/>
          </p:cNvSpPr>
          <p:nvPr/>
        </p:nvSpPr>
        <p:spPr bwMode="auto">
          <a:xfrm>
            <a:off x="1211263" y="2011363"/>
            <a:ext cx="2587625" cy="1366837"/>
          </a:xfrm>
          <a:custGeom>
            <a:avLst/>
            <a:gdLst>
              <a:gd name="T0" fmla="*/ 1232218 w 2586990"/>
              <a:gd name="T1" fmla="*/ 787 h 1366520"/>
              <a:gd name="T2" fmla="*/ 1109123 w 2586990"/>
              <a:gd name="T3" fmla="*/ 6991 h 1366520"/>
              <a:gd name="T4" fmla="*/ 989652 w 2586990"/>
              <a:gd name="T5" fmla="*/ 19116 h 1366520"/>
              <a:gd name="T6" fmla="*/ 874344 w 2586990"/>
              <a:gd name="T7" fmla="*/ 36889 h 1366520"/>
              <a:gd name="T8" fmla="*/ 763746 w 2586990"/>
              <a:gd name="T9" fmla="*/ 60011 h 1366520"/>
              <a:gd name="T10" fmla="*/ 658401 w 2586990"/>
              <a:gd name="T11" fmla="*/ 88199 h 1366520"/>
              <a:gd name="T12" fmla="*/ 558851 w 2586990"/>
              <a:gd name="T13" fmla="*/ 121174 h 1366520"/>
              <a:gd name="T14" fmla="*/ 465637 w 2586990"/>
              <a:gd name="T15" fmla="*/ 158644 h 1366520"/>
              <a:gd name="T16" fmla="*/ 379305 w 2586990"/>
              <a:gd name="T17" fmla="*/ 200318 h 1366520"/>
              <a:gd name="T18" fmla="*/ 300398 w 2586990"/>
              <a:gd name="T19" fmla="*/ 245920 h 1366520"/>
              <a:gd name="T20" fmla="*/ 229453 w 2586990"/>
              <a:gd name="T21" fmla="*/ 295154 h 1366520"/>
              <a:gd name="T22" fmla="*/ 167021 w 2586990"/>
              <a:gd name="T23" fmla="*/ 347745 h 1366520"/>
              <a:gd name="T24" fmla="*/ 90512 w 2586990"/>
              <a:gd name="T25" fmla="*/ 432276 h 1366520"/>
              <a:gd name="T26" fmla="*/ 23353 w 2586990"/>
              <a:gd name="T27" fmla="*/ 554039 h 1366520"/>
              <a:gd name="T28" fmla="*/ 0 w 2586990"/>
              <a:gd name="T29" fmla="*/ 684054 h 1366520"/>
              <a:gd name="T30" fmla="*/ 13236 w 2586990"/>
              <a:gd name="T31" fmla="*/ 782214 h 1366520"/>
              <a:gd name="T32" fmla="*/ 69852 w 2586990"/>
              <a:gd name="T33" fmla="*/ 906235 h 1366520"/>
              <a:gd name="T34" fmla="*/ 167021 w 2586990"/>
              <a:gd name="T35" fmla="*/ 1020306 h 1366520"/>
              <a:gd name="T36" fmla="*/ 229453 w 2586990"/>
              <a:gd name="T37" fmla="*/ 1072894 h 1366520"/>
              <a:gd name="T38" fmla="*/ 300398 w 2586990"/>
              <a:gd name="T39" fmla="*/ 1122131 h 1366520"/>
              <a:gd name="T40" fmla="*/ 379306 w 2586990"/>
              <a:gd name="T41" fmla="*/ 1167738 h 1366520"/>
              <a:gd name="T42" fmla="*/ 465637 w 2586990"/>
              <a:gd name="T43" fmla="*/ 1209419 h 1366520"/>
              <a:gd name="T44" fmla="*/ 558851 w 2586990"/>
              <a:gd name="T45" fmla="*/ 1246895 h 1366520"/>
              <a:gd name="T46" fmla="*/ 658401 w 2586990"/>
              <a:gd name="T47" fmla="*/ 1279878 h 1366520"/>
              <a:gd name="T48" fmla="*/ 763746 w 2586990"/>
              <a:gd name="T49" fmla="*/ 1308074 h 1366520"/>
              <a:gd name="T50" fmla="*/ 874344 w 2586990"/>
              <a:gd name="T51" fmla="*/ 1331206 h 1366520"/>
              <a:gd name="T52" fmla="*/ 989652 w 2586990"/>
              <a:gd name="T53" fmla="*/ 1348981 h 1366520"/>
              <a:gd name="T54" fmla="*/ 1109123 w 2586990"/>
              <a:gd name="T55" fmla="*/ 1361113 h 1366520"/>
              <a:gd name="T56" fmla="*/ 1232218 w 2586990"/>
              <a:gd name="T57" fmla="*/ 1367316 h 1366520"/>
              <a:gd name="T58" fmla="*/ 1357703 w 2586990"/>
              <a:gd name="T59" fmla="*/ 1367316 h 1366520"/>
              <a:gd name="T60" fmla="*/ 1480818 w 2586990"/>
              <a:gd name="T61" fmla="*/ 1361113 h 1366520"/>
              <a:gd name="T62" fmla="*/ 1600309 w 2586990"/>
              <a:gd name="T63" fmla="*/ 1348981 h 1366520"/>
              <a:gd name="T64" fmla="*/ 1715631 w 2586990"/>
              <a:gd name="T65" fmla="*/ 1331206 h 1366520"/>
              <a:gd name="T66" fmla="*/ 1826241 w 2586990"/>
              <a:gd name="T67" fmla="*/ 1308074 h 1366520"/>
              <a:gd name="T68" fmla="*/ 1931598 w 2586990"/>
              <a:gd name="T69" fmla="*/ 1279878 h 1366520"/>
              <a:gd name="T70" fmla="*/ 2031156 w 2586990"/>
              <a:gd name="T71" fmla="*/ 1246895 h 1366520"/>
              <a:gd name="T72" fmla="*/ 2124378 w 2586990"/>
              <a:gd name="T73" fmla="*/ 1209419 h 1366520"/>
              <a:gd name="T74" fmla="*/ 2210717 w 2586990"/>
              <a:gd name="T75" fmla="*/ 1167738 h 1366520"/>
              <a:gd name="T76" fmla="*/ 2289631 w 2586990"/>
              <a:gd name="T77" fmla="*/ 1122131 h 1366520"/>
              <a:gd name="T78" fmla="*/ 2360577 w 2586990"/>
              <a:gd name="T79" fmla="*/ 1072894 h 1366520"/>
              <a:gd name="T80" fmla="*/ 2423013 w 2586990"/>
              <a:gd name="T81" fmla="*/ 1020306 h 1366520"/>
              <a:gd name="T82" fmla="*/ 2499524 w 2586990"/>
              <a:gd name="T83" fmla="*/ 935776 h 1366520"/>
              <a:gd name="T84" fmla="*/ 2566687 w 2586990"/>
              <a:gd name="T85" fmla="*/ 814030 h 1366520"/>
              <a:gd name="T86" fmla="*/ 2590039 w 2586990"/>
              <a:gd name="T87" fmla="*/ 684054 h 1366520"/>
              <a:gd name="T88" fmla="*/ 2576801 w 2586990"/>
              <a:gd name="T89" fmla="*/ 585862 h 1366520"/>
              <a:gd name="T90" fmla="*/ 2520184 w 2586990"/>
              <a:gd name="T91" fmla="*/ 461819 h 1366520"/>
              <a:gd name="T92" fmla="*/ 2423013 w 2586990"/>
              <a:gd name="T93" fmla="*/ 347745 h 1366520"/>
              <a:gd name="T94" fmla="*/ 2360577 w 2586990"/>
              <a:gd name="T95" fmla="*/ 295154 h 1366520"/>
              <a:gd name="T96" fmla="*/ 2289631 w 2586990"/>
              <a:gd name="T97" fmla="*/ 245920 h 1366520"/>
              <a:gd name="T98" fmla="*/ 2210717 w 2586990"/>
              <a:gd name="T99" fmla="*/ 200318 h 1366520"/>
              <a:gd name="T100" fmla="*/ 2124378 w 2586990"/>
              <a:gd name="T101" fmla="*/ 158644 h 1366520"/>
              <a:gd name="T102" fmla="*/ 2031156 w 2586990"/>
              <a:gd name="T103" fmla="*/ 121174 h 1366520"/>
              <a:gd name="T104" fmla="*/ 1931598 w 2586990"/>
              <a:gd name="T105" fmla="*/ 88199 h 1366520"/>
              <a:gd name="T106" fmla="*/ 1826241 w 2586990"/>
              <a:gd name="T107" fmla="*/ 60011 h 1366520"/>
              <a:gd name="T108" fmla="*/ 1715631 w 2586990"/>
              <a:gd name="T109" fmla="*/ 36889 h 1366520"/>
              <a:gd name="T110" fmla="*/ 1600309 w 2586990"/>
              <a:gd name="T111" fmla="*/ 19116 h 1366520"/>
              <a:gd name="T112" fmla="*/ 1480818 w 2586990"/>
              <a:gd name="T113" fmla="*/ 6991 h 1366520"/>
              <a:gd name="T114" fmla="*/ 1357703 w 2586990"/>
              <a:gd name="T115" fmla="*/ 787 h 136652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586990" h="1366520">
                <a:moveTo>
                  <a:pt x="1293367" y="0"/>
                </a:moveTo>
                <a:lnTo>
                  <a:pt x="1230708" y="787"/>
                </a:lnTo>
                <a:lnTo>
                  <a:pt x="1168817" y="3126"/>
                </a:lnTo>
                <a:lnTo>
                  <a:pt x="1107763" y="6981"/>
                </a:lnTo>
                <a:lnTo>
                  <a:pt x="1047614" y="12316"/>
                </a:lnTo>
                <a:lnTo>
                  <a:pt x="988437" y="19096"/>
                </a:lnTo>
                <a:lnTo>
                  <a:pt x="930301" y="27284"/>
                </a:lnTo>
                <a:lnTo>
                  <a:pt x="873272" y="36844"/>
                </a:lnTo>
                <a:lnTo>
                  <a:pt x="817420" y="47742"/>
                </a:lnTo>
                <a:lnTo>
                  <a:pt x="762811" y="59941"/>
                </a:lnTo>
                <a:lnTo>
                  <a:pt x="709513" y="73405"/>
                </a:lnTo>
                <a:lnTo>
                  <a:pt x="657594" y="88099"/>
                </a:lnTo>
                <a:lnTo>
                  <a:pt x="607123" y="103988"/>
                </a:lnTo>
                <a:lnTo>
                  <a:pt x="558166" y="121034"/>
                </a:lnTo>
                <a:lnTo>
                  <a:pt x="510791" y="139203"/>
                </a:lnTo>
                <a:lnTo>
                  <a:pt x="465067" y="158459"/>
                </a:lnTo>
                <a:lnTo>
                  <a:pt x="421061" y="178766"/>
                </a:lnTo>
                <a:lnTo>
                  <a:pt x="378840" y="200088"/>
                </a:lnTo>
                <a:lnTo>
                  <a:pt x="338474" y="222390"/>
                </a:lnTo>
                <a:lnTo>
                  <a:pt x="300028" y="245635"/>
                </a:lnTo>
                <a:lnTo>
                  <a:pt x="263572" y="269789"/>
                </a:lnTo>
                <a:lnTo>
                  <a:pt x="229173" y="294814"/>
                </a:lnTo>
                <a:lnTo>
                  <a:pt x="196898" y="320677"/>
                </a:lnTo>
                <a:lnTo>
                  <a:pt x="166816" y="347340"/>
                </a:lnTo>
                <a:lnTo>
                  <a:pt x="138994" y="374768"/>
                </a:lnTo>
                <a:lnTo>
                  <a:pt x="90402" y="431776"/>
                </a:lnTo>
                <a:lnTo>
                  <a:pt x="51664" y="491415"/>
                </a:lnTo>
                <a:lnTo>
                  <a:pt x="23323" y="553399"/>
                </a:lnTo>
                <a:lnTo>
                  <a:pt x="5921" y="617443"/>
                </a:lnTo>
                <a:lnTo>
                  <a:pt x="0" y="683260"/>
                </a:lnTo>
                <a:lnTo>
                  <a:pt x="1491" y="716361"/>
                </a:lnTo>
                <a:lnTo>
                  <a:pt x="13221" y="781309"/>
                </a:lnTo>
                <a:lnTo>
                  <a:pt x="36160" y="844346"/>
                </a:lnTo>
                <a:lnTo>
                  <a:pt x="69767" y="905185"/>
                </a:lnTo>
                <a:lnTo>
                  <a:pt x="113500" y="963540"/>
                </a:lnTo>
                <a:lnTo>
                  <a:pt x="166816" y="1019123"/>
                </a:lnTo>
                <a:lnTo>
                  <a:pt x="196898" y="1045786"/>
                </a:lnTo>
                <a:lnTo>
                  <a:pt x="229173" y="1071649"/>
                </a:lnTo>
                <a:lnTo>
                  <a:pt x="263572" y="1096676"/>
                </a:lnTo>
                <a:lnTo>
                  <a:pt x="300028" y="1120831"/>
                </a:lnTo>
                <a:lnTo>
                  <a:pt x="338474" y="1144079"/>
                </a:lnTo>
                <a:lnTo>
                  <a:pt x="378841" y="1166383"/>
                </a:lnTo>
                <a:lnTo>
                  <a:pt x="421061" y="1187708"/>
                </a:lnTo>
                <a:lnTo>
                  <a:pt x="465067" y="1208019"/>
                </a:lnTo>
                <a:lnTo>
                  <a:pt x="510791" y="1227278"/>
                </a:lnTo>
                <a:lnTo>
                  <a:pt x="558166" y="1245450"/>
                </a:lnTo>
                <a:lnTo>
                  <a:pt x="607123" y="1262501"/>
                </a:lnTo>
                <a:lnTo>
                  <a:pt x="657594" y="1278393"/>
                </a:lnTo>
                <a:lnTo>
                  <a:pt x="709513" y="1293091"/>
                </a:lnTo>
                <a:lnTo>
                  <a:pt x="762811" y="1306559"/>
                </a:lnTo>
                <a:lnTo>
                  <a:pt x="817420" y="1318761"/>
                </a:lnTo>
                <a:lnTo>
                  <a:pt x="873272" y="1329662"/>
                </a:lnTo>
                <a:lnTo>
                  <a:pt x="930301" y="1339226"/>
                </a:lnTo>
                <a:lnTo>
                  <a:pt x="988437" y="1347416"/>
                </a:lnTo>
                <a:lnTo>
                  <a:pt x="1047614" y="1354198"/>
                </a:lnTo>
                <a:lnTo>
                  <a:pt x="1107763" y="1359535"/>
                </a:lnTo>
                <a:lnTo>
                  <a:pt x="1168817" y="1363391"/>
                </a:lnTo>
                <a:lnTo>
                  <a:pt x="1230708" y="1365731"/>
                </a:lnTo>
                <a:lnTo>
                  <a:pt x="1293367" y="1366520"/>
                </a:lnTo>
                <a:lnTo>
                  <a:pt x="1356038" y="1365731"/>
                </a:lnTo>
                <a:lnTo>
                  <a:pt x="1417939" y="1363391"/>
                </a:lnTo>
                <a:lnTo>
                  <a:pt x="1479003" y="1359535"/>
                </a:lnTo>
                <a:lnTo>
                  <a:pt x="1539161" y="1354198"/>
                </a:lnTo>
                <a:lnTo>
                  <a:pt x="1598346" y="1347416"/>
                </a:lnTo>
                <a:lnTo>
                  <a:pt x="1656490" y="1339226"/>
                </a:lnTo>
                <a:lnTo>
                  <a:pt x="1713526" y="1329662"/>
                </a:lnTo>
                <a:lnTo>
                  <a:pt x="1769386" y="1318761"/>
                </a:lnTo>
                <a:lnTo>
                  <a:pt x="1824001" y="1306559"/>
                </a:lnTo>
                <a:lnTo>
                  <a:pt x="1877304" y="1293091"/>
                </a:lnTo>
                <a:lnTo>
                  <a:pt x="1929228" y="1278393"/>
                </a:lnTo>
                <a:lnTo>
                  <a:pt x="1979705" y="1262501"/>
                </a:lnTo>
                <a:lnTo>
                  <a:pt x="2028666" y="1245450"/>
                </a:lnTo>
                <a:lnTo>
                  <a:pt x="2076045" y="1227278"/>
                </a:lnTo>
                <a:lnTo>
                  <a:pt x="2121773" y="1208019"/>
                </a:lnTo>
                <a:lnTo>
                  <a:pt x="2165782" y="1187708"/>
                </a:lnTo>
                <a:lnTo>
                  <a:pt x="2208006" y="1166383"/>
                </a:lnTo>
                <a:lnTo>
                  <a:pt x="2248375" y="1144079"/>
                </a:lnTo>
                <a:lnTo>
                  <a:pt x="2286823" y="1120831"/>
                </a:lnTo>
                <a:lnTo>
                  <a:pt x="2323281" y="1096676"/>
                </a:lnTo>
                <a:lnTo>
                  <a:pt x="2357682" y="1071649"/>
                </a:lnTo>
                <a:lnTo>
                  <a:pt x="2389958" y="1045786"/>
                </a:lnTo>
                <a:lnTo>
                  <a:pt x="2420042" y="1019123"/>
                </a:lnTo>
                <a:lnTo>
                  <a:pt x="2447865" y="991696"/>
                </a:lnTo>
                <a:lnTo>
                  <a:pt x="2496459" y="934691"/>
                </a:lnTo>
                <a:lnTo>
                  <a:pt x="2535197" y="875058"/>
                </a:lnTo>
                <a:lnTo>
                  <a:pt x="2563539" y="813085"/>
                </a:lnTo>
                <a:lnTo>
                  <a:pt x="2580941" y="749056"/>
                </a:lnTo>
                <a:lnTo>
                  <a:pt x="2586863" y="683260"/>
                </a:lnTo>
                <a:lnTo>
                  <a:pt x="2585371" y="650147"/>
                </a:lnTo>
                <a:lnTo>
                  <a:pt x="2573641" y="585182"/>
                </a:lnTo>
                <a:lnTo>
                  <a:pt x="2550701" y="522132"/>
                </a:lnTo>
                <a:lnTo>
                  <a:pt x="2517094" y="461284"/>
                </a:lnTo>
                <a:lnTo>
                  <a:pt x="2473360" y="402925"/>
                </a:lnTo>
                <a:lnTo>
                  <a:pt x="2420042" y="347340"/>
                </a:lnTo>
                <a:lnTo>
                  <a:pt x="2389958" y="320677"/>
                </a:lnTo>
                <a:lnTo>
                  <a:pt x="2357682" y="294814"/>
                </a:lnTo>
                <a:lnTo>
                  <a:pt x="2323281" y="269789"/>
                </a:lnTo>
                <a:lnTo>
                  <a:pt x="2286823" y="245635"/>
                </a:lnTo>
                <a:lnTo>
                  <a:pt x="2248375" y="222390"/>
                </a:lnTo>
                <a:lnTo>
                  <a:pt x="2208006" y="200088"/>
                </a:lnTo>
                <a:lnTo>
                  <a:pt x="2165782" y="178766"/>
                </a:lnTo>
                <a:lnTo>
                  <a:pt x="2121773" y="158459"/>
                </a:lnTo>
                <a:lnTo>
                  <a:pt x="2076045" y="139203"/>
                </a:lnTo>
                <a:lnTo>
                  <a:pt x="2028666" y="121034"/>
                </a:lnTo>
                <a:lnTo>
                  <a:pt x="1979705" y="103988"/>
                </a:lnTo>
                <a:lnTo>
                  <a:pt x="1929228" y="88099"/>
                </a:lnTo>
                <a:lnTo>
                  <a:pt x="1877304" y="73405"/>
                </a:lnTo>
                <a:lnTo>
                  <a:pt x="1824001" y="59941"/>
                </a:lnTo>
                <a:lnTo>
                  <a:pt x="1769386" y="47742"/>
                </a:lnTo>
                <a:lnTo>
                  <a:pt x="1713526" y="36844"/>
                </a:lnTo>
                <a:lnTo>
                  <a:pt x="1656490" y="27284"/>
                </a:lnTo>
                <a:lnTo>
                  <a:pt x="1598346" y="19096"/>
                </a:lnTo>
                <a:lnTo>
                  <a:pt x="1539161" y="12316"/>
                </a:lnTo>
                <a:lnTo>
                  <a:pt x="1479003" y="6981"/>
                </a:lnTo>
                <a:lnTo>
                  <a:pt x="1417939" y="3126"/>
                </a:lnTo>
                <a:lnTo>
                  <a:pt x="1356038" y="787"/>
                </a:lnTo>
                <a:lnTo>
                  <a:pt x="1293367" y="0"/>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8282" name="object 43">
            <a:extLst>
              <a:ext uri="{FF2B5EF4-FFF2-40B4-BE49-F238E27FC236}">
                <a16:creationId xmlns:a16="http://schemas.microsoft.com/office/drawing/2014/main" id="{7A806201-4958-43E8-9AEB-4F9DDD279BC3}"/>
              </a:ext>
            </a:extLst>
          </p:cNvPr>
          <p:cNvSpPr>
            <a:spLocks/>
          </p:cNvSpPr>
          <p:nvPr/>
        </p:nvSpPr>
        <p:spPr bwMode="auto">
          <a:xfrm>
            <a:off x="1211263" y="2011363"/>
            <a:ext cx="2587625" cy="1366837"/>
          </a:xfrm>
          <a:custGeom>
            <a:avLst/>
            <a:gdLst>
              <a:gd name="T0" fmla="*/ 5926 w 2586990"/>
              <a:gd name="T1" fmla="*/ 618158 h 1366520"/>
              <a:gd name="T2" fmla="*/ 51729 w 2586990"/>
              <a:gd name="T3" fmla="*/ 491985 h 1366520"/>
              <a:gd name="T4" fmla="*/ 139164 w 2586990"/>
              <a:gd name="T5" fmla="*/ 375203 h 1366520"/>
              <a:gd name="T6" fmla="*/ 197138 w 2586990"/>
              <a:gd name="T7" fmla="*/ 321047 h 1366520"/>
              <a:gd name="T8" fmla="*/ 263897 w 2586990"/>
              <a:gd name="T9" fmla="*/ 270104 h 1366520"/>
              <a:gd name="T10" fmla="*/ 338889 w 2586990"/>
              <a:gd name="T11" fmla="*/ 222650 h 1366520"/>
              <a:gd name="T12" fmla="*/ 421576 w 2586990"/>
              <a:gd name="T13" fmla="*/ 178972 h 1366520"/>
              <a:gd name="T14" fmla="*/ 511417 w 2586990"/>
              <a:gd name="T15" fmla="*/ 139363 h 1366520"/>
              <a:gd name="T16" fmla="*/ 607868 w 2586990"/>
              <a:gd name="T17" fmla="*/ 104108 h 1366520"/>
              <a:gd name="T18" fmla="*/ 710383 w 2586990"/>
              <a:gd name="T19" fmla="*/ 73490 h 1366520"/>
              <a:gd name="T20" fmla="*/ 818425 w 2586990"/>
              <a:gd name="T21" fmla="*/ 47797 h 1366520"/>
              <a:gd name="T22" fmla="*/ 931443 w 2586990"/>
              <a:gd name="T23" fmla="*/ 27314 h 1366520"/>
              <a:gd name="T24" fmla="*/ 1048899 w 2586990"/>
              <a:gd name="T25" fmla="*/ 12331 h 1366520"/>
              <a:gd name="T26" fmla="*/ 1170252 w 2586990"/>
              <a:gd name="T27" fmla="*/ 3131 h 1366520"/>
              <a:gd name="T28" fmla="*/ 1294956 w 2586990"/>
              <a:gd name="T29" fmla="*/ 0 h 1366520"/>
              <a:gd name="T30" fmla="*/ 1419679 w 2586990"/>
              <a:gd name="T31" fmla="*/ 3131 h 1366520"/>
              <a:gd name="T32" fmla="*/ 1541051 w 2586990"/>
              <a:gd name="T33" fmla="*/ 12331 h 1366520"/>
              <a:gd name="T34" fmla="*/ 1658525 w 2586990"/>
              <a:gd name="T35" fmla="*/ 27314 h 1366520"/>
              <a:gd name="T36" fmla="*/ 1771559 w 2586990"/>
              <a:gd name="T37" fmla="*/ 47797 h 1366520"/>
              <a:gd name="T38" fmla="*/ 1879609 w 2586990"/>
              <a:gd name="T39" fmla="*/ 73490 h 1366520"/>
              <a:gd name="T40" fmla="*/ 1982135 w 2586990"/>
              <a:gd name="T41" fmla="*/ 104108 h 1366520"/>
              <a:gd name="T42" fmla="*/ 2078595 w 2586990"/>
              <a:gd name="T43" fmla="*/ 139363 h 1366520"/>
              <a:gd name="T44" fmla="*/ 2168442 w 2586990"/>
              <a:gd name="T45" fmla="*/ 178972 h 1366520"/>
              <a:gd name="T46" fmla="*/ 2251135 w 2586990"/>
              <a:gd name="T47" fmla="*/ 222650 h 1366520"/>
              <a:gd name="T48" fmla="*/ 2326134 w 2586990"/>
              <a:gd name="T49" fmla="*/ 270104 h 1366520"/>
              <a:gd name="T50" fmla="*/ 2392893 w 2586990"/>
              <a:gd name="T51" fmla="*/ 321047 h 1366520"/>
              <a:gd name="T52" fmla="*/ 2450870 w 2586990"/>
              <a:gd name="T53" fmla="*/ 375203 h 1366520"/>
              <a:gd name="T54" fmla="*/ 2538310 w 2586990"/>
              <a:gd name="T55" fmla="*/ 491985 h 1366520"/>
              <a:gd name="T56" fmla="*/ 2584111 w 2586990"/>
              <a:gd name="T57" fmla="*/ 618158 h 1366520"/>
              <a:gd name="T58" fmla="*/ 2588546 w 2586990"/>
              <a:gd name="T59" fmla="*/ 717191 h 1366520"/>
              <a:gd name="T60" fmla="*/ 2553833 w 2586990"/>
              <a:gd name="T61" fmla="*/ 845326 h 1366520"/>
              <a:gd name="T62" fmla="*/ 2476397 w 2586990"/>
              <a:gd name="T63" fmla="*/ 964660 h 1366520"/>
              <a:gd name="T64" fmla="*/ 2392893 w 2586990"/>
              <a:gd name="T65" fmla="*/ 1047001 h 1366520"/>
              <a:gd name="T66" fmla="*/ 2326134 w 2586990"/>
              <a:gd name="T67" fmla="*/ 1097949 h 1366520"/>
              <a:gd name="T68" fmla="*/ 2251135 w 2586990"/>
              <a:gd name="T69" fmla="*/ 1145407 h 1366520"/>
              <a:gd name="T70" fmla="*/ 2168442 w 2586990"/>
              <a:gd name="T71" fmla="*/ 1189088 h 1366520"/>
              <a:gd name="T72" fmla="*/ 2078595 w 2586990"/>
              <a:gd name="T73" fmla="*/ 1228703 h 1366520"/>
              <a:gd name="T74" fmla="*/ 1982135 w 2586990"/>
              <a:gd name="T75" fmla="*/ 1263966 h 1366520"/>
              <a:gd name="T76" fmla="*/ 1879609 w 2586990"/>
              <a:gd name="T77" fmla="*/ 1294591 h 1366520"/>
              <a:gd name="T78" fmla="*/ 1771559 w 2586990"/>
              <a:gd name="T79" fmla="*/ 1320291 h 1366520"/>
              <a:gd name="T80" fmla="*/ 1658525 w 2586990"/>
              <a:gd name="T81" fmla="*/ 1340781 h 1366520"/>
              <a:gd name="T82" fmla="*/ 1541051 w 2586990"/>
              <a:gd name="T83" fmla="*/ 1355768 h 1366520"/>
              <a:gd name="T84" fmla="*/ 1419679 w 2586990"/>
              <a:gd name="T85" fmla="*/ 1364972 h 1366520"/>
              <a:gd name="T86" fmla="*/ 1294956 w 2586990"/>
              <a:gd name="T87" fmla="*/ 1368105 h 1366520"/>
              <a:gd name="T88" fmla="*/ 1170252 w 2586990"/>
              <a:gd name="T89" fmla="*/ 1364972 h 1366520"/>
              <a:gd name="T90" fmla="*/ 1048899 w 2586990"/>
              <a:gd name="T91" fmla="*/ 1355768 h 1366520"/>
              <a:gd name="T92" fmla="*/ 931443 w 2586990"/>
              <a:gd name="T93" fmla="*/ 1340781 h 1366520"/>
              <a:gd name="T94" fmla="*/ 818425 w 2586990"/>
              <a:gd name="T95" fmla="*/ 1320291 h 1366520"/>
              <a:gd name="T96" fmla="*/ 710383 w 2586990"/>
              <a:gd name="T97" fmla="*/ 1294591 h 1366520"/>
              <a:gd name="T98" fmla="*/ 607868 w 2586990"/>
              <a:gd name="T99" fmla="*/ 1263966 h 1366520"/>
              <a:gd name="T100" fmla="*/ 511417 w 2586990"/>
              <a:gd name="T101" fmla="*/ 1228703 h 1366520"/>
              <a:gd name="T102" fmla="*/ 421576 w 2586990"/>
              <a:gd name="T103" fmla="*/ 1189088 h 1366520"/>
              <a:gd name="T104" fmla="*/ 338889 w 2586990"/>
              <a:gd name="T105" fmla="*/ 1145407 h 1366520"/>
              <a:gd name="T106" fmla="*/ 263897 w 2586990"/>
              <a:gd name="T107" fmla="*/ 1097949 h 1366520"/>
              <a:gd name="T108" fmla="*/ 197138 w 2586990"/>
              <a:gd name="T109" fmla="*/ 1047001 h 1366520"/>
              <a:gd name="T110" fmla="*/ 139164 w 2586990"/>
              <a:gd name="T111" fmla="*/ 992846 h 1366520"/>
              <a:gd name="T112" fmla="*/ 51729 w 2586990"/>
              <a:gd name="T113" fmla="*/ 876073 h 1366520"/>
              <a:gd name="T114" fmla="*/ 5926 w 2586990"/>
              <a:gd name="T115" fmla="*/ 749926 h 136652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586990" h="1366520">
                <a:moveTo>
                  <a:pt x="0" y="683260"/>
                </a:moveTo>
                <a:lnTo>
                  <a:pt x="5921" y="617443"/>
                </a:lnTo>
                <a:lnTo>
                  <a:pt x="23323" y="553399"/>
                </a:lnTo>
                <a:lnTo>
                  <a:pt x="51664" y="491415"/>
                </a:lnTo>
                <a:lnTo>
                  <a:pt x="90402" y="431776"/>
                </a:lnTo>
                <a:lnTo>
                  <a:pt x="138994" y="374768"/>
                </a:lnTo>
                <a:lnTo>
                  <a:pt x="166816" y="347340"/>
                </a:lnTo>
                <a:lnTo>
                  <a:pt x="196898" y="320677"/>
                </a:lnTo>
                <a:lnTo>
                  <a:pt x="229173" y="294814"/>
                </a:lnTo>
                <a:lnTo>
                  <a:pt x="263572" y="269789"/>
                </a:lnTo>
                <a:lnTo>
                  <a:pt x="300028" y="245635"/>
                </a:lnTo>
                <a:lnTo>
                  <a:pt x="338474" y="222390"/>
                </a:lnTo>
                <a:lnTo>
                  <a:pt x="378840" y="200088"/>
                </a:lnTo>
                <a:lnTo>
                  <a:pt x="421061" y="178766"/>
                </a:lnTo>
                <a:lnTo>
                  <a:pt x="465067" y="158459"/>
                </a:lnTo>
                <a:lnTo>
                  <a:pt x="510791" y="139203"/>
                </a:lnTo>
                <a:lnTo>
                  <a:pt x="558166" y="121034"/>
                </a:lnTo>
                <a:lnTo>
                  <a:pt x="607123" y="103988"/>
                </a:lnTo>
                <a:lnTo>
                  <a:pt x="657594" y="88099"/>
                </a:lnTo>
                <a:lnTo>
                  <a:pt x="709513" y="73405"/>
                </a:lnTo>
                <a:lnTo>
                  <a:pt x="762811" y="59941"/>
                </a:lnTo>
                <a:lnTo>
                  <a:pt x="817420" y="47742"/>
                </a:lnTo>
                <a:lnTo>
                  <a:pt x="873272" y="36844"/>
                </a:lnTo>
                <a:lnTo>
                  <a:pt x="930301" y="27284"/>
                </a:lnTo>
                <a:lnTo>
                  <a:pt x="988437" y="19096"/>
                </a:lnTo>
                <a:lnTo>
                  <a:pt x="1047614" y="12316"/>
                </a:lnTo>
                <a:lnTo>
                  <a:pt x="1107763" y="6981"/>
                </a:lnTo>
                <a:lnTo>
                  <a:pt x="1168817" y="3126"/>
                </a:lnTo>
                <a:lnTo>
                  <a:pt x="1230708" y="787"/>
                </a:lnTo>
                <a:lnTo>
                  <a:pt x="1293367" y="0"/>
                </a:lnTo>
                <a:lnTo>
                  <a:pt x="1356038" y="787"/>
                </a:lnTo>
                <a:lnTo>
                  <a:pt x="1417939" y="3126"/>
                </a:lnTo>
                <a:lnTo>
                  <a:pt x="1479003" y="6981"/>
                </a:lnTo>
                <a:lnTo>
                  <a:pt x="1539161" y="12316"/>
                </a:lnTo>
                <a:lnTo>
                  <a:pt x="1598346" y="19096"/>
                </a:lnTo>
                <a:lnTo>
                  <a:pt x="1656490" y="27284"/>
                </a:lnTo>
                <a:lnTo>
                  <a:pt x="1713526" y="36844"/>
                </a:lnTo>
                <a:lnTo>
                  <a:pt x="1769386" y="47742"/>
                </a:lnTo>
                <a:lnTo>
                  <a:pt x="1824001" y="59941"/>
                </a:lnTo>
                <a:lnTo>
                  <a:pt x="1877304" y="73405"/>
                </a:lnTo>
                <a:lnTo>
                  <a:pt x="1929228" y="88099"/>
                </a:lnTo>
                <a:lnTo>
                  <a:pt x="1979705" y="103988"/>
                </a:lnTo>
                <a:lnTo>
                  <a:pt x="2028666" y="121034"/>
                </a:lnTo>
                <a:lnTo>
                  <a:pt x="2076045" y="139203"/>
                </a:lnTo>
                <a:lnTo>
                  <a:pt x="2121773" y="158459"/>
                </a:lnTo>
                <a:lnTo>
                  <a:pt x="2165782" y="178766"/>
                </a:lnTo>
                <a:lnTo>
                  <a:pt x="2208006" y="200088"/>
                </a:lnTo>
                <a:lnTo>
                  <a:pt x="2248375" y="222390"/>
                </a:lnTo>
                <a:lnTo>
                  <a:pt x="2286823" y="245635"/>
                </a:lnTo>
                <a:lnTo>
                  <a:pt x="2323281" y="269789"/>
                </a:lnTo>
                <a:lnTo>
                  <a:pt x="2357682" y="294814"/>
                </a:lnTo>
                <a:lnTo>
                  <a:pt x="2389958" y="320677"/>
                </a:lnTo>
                <a:lnTo>
                  <a:pt x="2420042" y="347340"/>
                </a:lnTo>
                <a:lnTo>
                  <a:pt x="2447865" y="374768"/>
                </a:lnTo>
                <a:lnTo>
                  <a:pt x="2496459" y="431776"/>
                </a:lnTo>
                <a:lnTo>
                  <a:pt x="2535197" y="491415"/>
                </a:lnTo>
                <a:lnTo>
                  <a:pt x="2563539" y="553399"/>
                </a:lnTo>
                <a:lnTo>
                  <a:pt x="2580941" y="617443"/>
                </a:lnTo>
                <a:lnTo>
                  <a:pt x="2586863" y="683260"/>
                </a:lnTo>
                <a:lnTo>
                  <a:pt x="2585371" y="716361"/>
                </a:lnTo>
                <a:lnTo>
                  <a:pt x="2573641" y="781309"/>
                </a:lnTo>
                <a:lnTo>
                  <a:pt x="2550701" y="844346"/>
                </a:lnTo>
                <a:lnTo>
                  <a:pt x="2517094" y="905185"/>
                </a:lnTo>
                <a:lnTo>
                  <a:pt x="2473360" y="963540"/>
                </a:lnTo>
                <a:lnTo>
                  <a:pt x="2420042" y="1019123"/>
                </a:lnTo>
                <a:lnTo>
                  <a:pt x="2389958" y="1045786"/>
                </a:lnTo>
                <a:lnTo>
                  <a:pt x="2357682" y="1071649"/>
                </a:lnTo>
                <a:lnTo>
                  <a:pt x="2323281" y="1096676"/>
                </a:lnTo>
                <a:lnTo>
                  <a:pt x="2286823" y="1120831"/>
                </a:lnTo>
                <a:lnTo>
                  <a:pt x="2248375" y="1144079"/>
                </a:lnTo>
                <a:lnTo>
                  <a:pt x="2208006" y="1166383"/>
                </a:lnTo>
                <a:lnTo>
                  <a:pt x="2165782" y="1187708"/>
                </a:lnTo>
                <a:lnTo>
                  <a:pt x="2121773" y="1208019"/>
                </a:lnTo>
                <a:lnTo>
                  <a:pt x="2076045" y="1227278"/>
                </a:lnTo>
                <a:lnTo>
                  <a:pt x="2028666" y="1245450"/>
                </a:lnTo>
                <a:lnTo>
                  <a:pt x="1979705" y="1262501"/>
                </a:lnTo>
                <a:lnTo>
                  <a:pt x="1929228" y="1278393"/>
                </a:lnTo>
                <a:lnTo>
                  <a:pt x="1877304" y="1293091"/>
                </a:lnTo>
                <a:lnTo>
                  <a:pt x="1824001" y="1306559"/>
                </a:lnTo>
                <a:lnTo>
                  <a:pt x="1769386" y="1318761"/>
                </a:lnTo>
                <a:lnTo>
                  <a:pt x="1713526" y="1329662"/>
                </a:lnTo>
                <a:lnTo>
                  <a:pt x="1656490" y="1339226"/>
                </a:lnTo>
                <a:lnTo>
                  <a:pt x="1598346" y="1347416"/>
                </a:lnTo>
                <a:lnTo>
                  <a:pt x="1539161" y="1354198"/>
                </a:lnTo>
                <a:lnTo>
                  <a:pt x="1479003" y="1359535"/>
                </a:lnTo>
                <a:lnTo>
                  <a:pt x="1417939" y="1363391"/>
                </a:lnTo>
                <a:lnTo>
                  <a:pt x="1356038" y="1365731"/>
                </a:lnTo>
                <a:lnTo>
                  <a:pt x="1293367" y="1366520"/>
                </a:lnTo>
                <a:lnTo>
                  <a:pt x="1230708" y="1365731"/>
                </a:lnTo>
                <a:lnTo>
                  <a:pt x="1168817" y="1363391"/>
                </a:lnTo>
                <a:lnTo>
                  <a:pt x="1107763" y="1359535"/>
                </a:lnTo>
                <a:lnTo>
                  <a:pt x="1047614" y="1354198"/>
                </a:lnTo>
                <a:lnTo>
                  <a:pt x="988437" y="1347416"/>
                </a:lnTo>
                <a:lnTo>
                  <a:pt x="930301" y="1339226"/>
                </a:lnTo>
                <a:lnTo>
                  <a:pt x="873272" y="1329662"/>
                </a:lnTo>
                <a:lnTo>
                  <a:pt x="817420" y="1318761"/>
                </a:lnTo>
                <a:lnTo>
                  <a:pt x="762811" y="1306559"/>
                </a:lnTo>
                <a:lnTo>
                  <a:pt x="709513" y="1293091"/>
                </a:lnTo>
                <a:lnTo>
                  <a:pt x="657594" y="1278393"/>
                </a:lnTo>
                <a:lnTo>
                  <a:pt x="607123" y="1262501"/>
                </a:lnTo>
                <a:lnTo>
                  <a:pt x="558166" y="1245450"/>
                </a:lnTo>
                <a:lnTo>
                  <a:pt x="510791" y="1227278"/>
                </a:lnTo>
                <a:lnTo>
                  <a:pt x="465067" y="1208019"/>
                </a:lnTo>
                <a:lnTo>
                  <a:pt x="421061" y="1187708"/>
                </a:lnTo>
                <a:lnTo>
                  <a:pt x="378841" y="1166383"/>
                </a:lnTo>
                <a:lnTo>
                  <a:pt x="338474" y="1144079"/>
                </a:lnTo>
                <a:lnTo>
                  <a:pt x="300028" y="1120831"/>
                </a:lnTo>
                <a:lnTo>
                  <a:pt x="263572" y="1096676"/>
                </a:lnTo>
                <a:lnTo>
                  <a:pt x="229173" y="1071649"/>
                </a:lnTo>
                <a:lnTo>
                  <a:pt x="196898" y="1045786"/>
                </a:lnTo>
                <a:lnTo>
                  <a:pt x="166816" y="1019123"/>
                </a:lnTo>
                <a:lnTo>
                  <a:pt x="138994" y="991696"/>
                </a:lnTo>
                <a:lnTo>
                  <a:pt x="90402" y="934691"/>
                </a:lnTo>
                <a:lnTo>
                  <a:pt x="51664" y="875058"/>
                </a:lnTo>
                <a:lnTo>
                  <a:pt x="23323" y="813085"/>
                </a:lnTo>
                <a:lnTo>
                  <a:pt x="5921" y="749056"/>
                </a:lnTo>
                <a:lnTo>
                  <a:pt x="0" y="683260"/>
                </a:lnTo>
                <a:close/>
              </a:path>
            </a:pathLst>
          </a:custGeom>
          <a:noFill/>
          <a:ln w="12700">
            <a:solidFill>
              <a:srgbClr val="D4D4D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8283" name="object 44">
            <a:extLst>
              <a:ext uri="{FF2B5EF4-FFF2-40B4-BE49-F238E27FC236}">
                <a16:creationId xmlns:a16="http://schemas.microsoft.com/office/drawing/2014/main" id="{A167112B-D57B-453C-89AE-CB9C08DED5F9}"/>
              </a:ext>
            </a:extLst>
          </p:cNvPr>
          <p:cNvSpPr>
            <a:spLocks/>
          </p:cNvSpPr>
          <p:nvPr/>
        </p:nvSpPr>
        <p:spPr bwMode="auto">
          <a:xfrm>
            <a:off x="7848600" y="1997075"/>
            <a:ext cx="2587625" cy="1366838"/>
          </a:xfrm>
          <a:custGeom>
            <a:avLst/>
            <a:gdLst>
              <a:gd name="T0" fmla="*/ 1232207 w 2586990"/>
              <a:gd name="T1" fmla="*/ 788 h 1367154"/>
              <a:gd name="T2" fmla="*/ 1109095 w 2586990"/>
              <a:gd name="T3" fmla="*/ 6974 h 1367154"/>
              <a:gd name="T4" fmla="*/ 989611 w 2586990"/>
              <a:gd name="T5" fmla="*/ 19083 h 1367154"/>
              <a:gd name="T6" fmla="*/ 874294 w 2586990"/>
              <a:gd name="T7" fmla="*/ 36812 h 1367154"/>
              <a:gd name="T8" fmla="*/ 763691 w 2586990"/>
              <a:gd name="T9" fmla="*/ 59890 h 1367154"/>
              <a:gd name="T10" fmla="*/ 658345 w 2586990"/>
              <a:gd name="T11" fmla="*/ 88026 h 1367154"/>
              <a:gd name="T12" fmla="*/ 558795 w 2586990"/>
              <a:gd name="T13" fmla="*/ 120929 h 1367154"/>
              <a:gd name="T14" fmla="*/ 465585 w 2586990"/>
              <a:gd name="T15" fmla="*/ 158315 h 1367154"/>
              <a:gd name="T16" fmla="*/ 379258 w 2586990"/>
              <a:gd name="T17" fmla="*/ 199906 h 1367154"/>
              <a:gd name="T18" fmla="*/ 300357 w 2586990"/>
              <a:gd name="T19" fmla="*/ 245403 h 1367154"/>
              <a:gd name="T20" fmla="*/ 229418 w 2586990"/>
              <a:gd name="T21" fmla="*/ 294530 h 1367154"/>
              <a:gd name="T22" fmla="*/ 166994 w 2586990"/>
              <a:gd name="T23" fmla="*/ 346996 h 1367154"/>
              <a:gd name="T24" fmla="*/ 90496 w 2586990"/>
              <a:gd name="T25" fmla="*/ 431328 h 1367154"/>
              <a:gd name="T26" fmla="*/ 23348 w 2586990"/>
              <a:gd name="T27" fmla="*/ 552794 h 1367154"/>
              <a:gd name="T28" fmla="*/ 0 w 2586990"/>
              <a:gd name="T29" fmla="*/ 682470 h 1367154"/>
              <a:gd name="T30" fmla="*/ 13233 w 2586990"/>
              <a:gd name="T31" fmla="*/ 780437 h 1367154"/>
              <a:gd name="T32" fmla="*/ 69839 w 2586990"/>
              <a:gd name="T33" fmla="*/ 904203 h 1367154"/>
              <a:gd name="T34" fmla="*/ 166994 w 2586990"/>
              <a:gd name="T35" fmla="*/ 1018034 h 1367154"/>
              <a:gd name="T36" fmla="*/ 229418 w 2586990"/>
              <a:gd name="T37" fmla="*/ 1070507 h 1367154"/>
              <a:gd name="T38" fmla="*/ 300357 w 2586990"/>
              <a:gd name="T39" fmla="*/ 1119641 h 1367154"/>
              <a:gd name="T40" fmla="*/ 379258 w 2586990"/>
              <a:gd name="T41" fmla="*/ 1165148 h 1367154"/>
              <a:gd name="T42" fmla="*/ 465585 w 2586990"/>
              <a:gd name="T43" fmla="*/ 1206740 h 1367154"/>
              <a:gd name="T44" fmla="*/ 558795 w 2586990"/>
              <a:gd name="T45" fmla="*/ 1244130 h 1367154"/>
              <a:gd name="T46" fmla="*/ 658345 w 2586990"/>
              <a:gd name="T47" fmla="*/ 1277039 h 1367154"/>
              <a:gd name="T48" fmla="*/ 763691 w 2586990"/>
              <a:gd name="T49" fmla="*/ 1305173 h 1367154"/>
              <a:gd name="T50" fmla="*/ 874294 w 2586990"/>
              <a:gd name="T51" fmla="*/ 1328253 h 1367154"/>
              <a:gd name="T52" fmla="*/ 989611 w 2586990"/>
              <a:gd name="T53" fmla="*/ 1345988 h 1367154"/>
              <a:gd name="T54" fmla="*/ 1109095 w 2586990"/>
              <a:gd name="T55" fmla="*/ 1358092 h 1367154"/>
              <a:gd name="T56" fmla="*/ 1232207 w 2586990"/>
              <a:gd name="T57" fmla="*/ 1364280 h 1367154"/>
              <a:gd name="T58" fmla="*/ 1357703 w 2586990"/>
              <a:gd name="T59" fmla="*/ 1364280 h 1367154"/>
              <a:gd name="T60" fmla="*/ 1480818 w 2586990"/>
              <a:gd name="T61" fmla="*/ 1358092 h 1367154"/>
              <a:gd name="T62" fmla="*/ 1600309 w 2586990"/>
              <a:gd name="T63" fmla="*/ 1345988 h 1367154"/>
              <a:gd name="T64" fmla="*/ 1715631 w 2586990"/>
              <a:gd name="T65" fmla="*/ 1328253 h 1367154"/>
              <a:gd name="T66" fmla="*/ 1826241 w 2586990"/>
              <a:gd name="T67" fmla="*/ 1305173 h 1367154"/>
              <a:gd name="T68" fmla="*/ 1931598 w 2586990"/>
              <a:gd name="T69" fmla="*/ 1277039 h 1367154"/>
              <a:gd name="T70" fmla="*/ 2031156 w 2586990"/>
              <a:gd name="T71" fmla="*/ 1244130 h 1367154"/>
              <a:gd name="T72" fmla="*/ 2124378 w 2586990"/>
              <a:gd name="T73" fmla="*/ 1206740 h 1367154"/>
              <a:gd name="T74" fmla="*/ 2210717 w 2586990"/>
              <a:gd name="T75" fmla="*/ 1165148 h 1367154"/>
              <a:gd name="T76" fmla="*/ 2289631 w 2586990"/>
              <a:gd name="T77" fmla="*/ 1119641 h 1367154"/>
              <a:gd name="T78" fmla="*/ 2360577 w 2586990"/>
              <a:gd name="T79" fmla="*/ 1070507 h 1367154"/>
              <a:gd name="T80" fmla="*/ 2423013 w 2586990"/>
              <a:gd name="T81" fmla="*/ 1018034 h 1367154"/>
              <a:gd name="T82" fmla="*/ 2499524 w 2586990"/>
              <a:gd name="T83" fmla="*/ 933681 h 1367154"/>
              <a:gd name="T84" fmla="*/ 2566687 w 2586990"/>
              <a:gd name="T85" fmla="*/ 812184 h 1367154"/>
              <a:gd name="T86" fmla="*/ 2590039 w 2586990"/>
              <a:gd name="T87" fmla="*/ 682470 h 1367154"/>
              <a:gd name="T88" fmla="*/ 2576801 w 2586990"/>
              <a:gd name="T89" fmla="*/ 584535 h 1367154"/>
              <a:gd name="T90" fmla="*/ 2520184 w 2586990"/>
              <a:gd name="T91" fmla="*/ 460799 h 1367154"/>
              <a:gd name="T92" fmla="*/ 2423013 w 2586990"/>
              <a:gd name="T93" fmla="*/ 346996 h 1367154"/>
              <a:gd name="T94" fmla="*/ 2360577 w 2586990"/>
              <a:gd name="T95" fmla="*/ 294530 h 1367154"/>
              <a:gd name="T96" fmla="*/ 2289631 w 2586990"/>
              <a:gd name="T97" fmla="*/ 245403 h 1367154"/>
              <a:gd name="T98" fmla="*/ 2210717 w 2586990"/>
              <a:gd name="T99" fmla="*/ 199906 h 1367154"/>
              <a:gd name="T100" fmla="*/ 2124378 w 2586990"/>
              <a:gd name="T101" fmla="*/ 158315 h 1367154"/>
              <a:gd name="T102" fmla="*/ 2031156 w 2586990"/>
              <a:gd name="T103" fmla="*/ 120929 h 1367154"/>
              <a:gd name="T104" fmla="*/ 1931598 w 2586990"/>
              <a:gd name="T105" fmla="*/ 88026 h 1367154"/>
              <a:gd name="T106" fmla="*/ 1826241 w 2586990"/>
              <a:gd name="T107" fmla="*/ 59890 h 1367154"/>
              <a:gd name="T108" fmla="*/ 1715631 w 2586990"/>
              <a:gd name="T109" fmla="*/ 36812 h 1367154"/>
              <a:gd name="T110" fmla="*/ 1600309 w 2586990"/>
              <a:gd name="T111" fmla="*/ 19083 h 1367154"/>
              <a:gd name="T112" fmla="*/ 1480818 w 2586990"/>
              <a:gd name="T113" fmla="*/ 6974 h 1367154"/>
              <a:gd name="T114" fmla="*/ 1357703 w 2586990"/>
              <a:gd name="T115" fmla="*/ 788 h 136715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586990" h="1367154">
                <a:moveTo>
                  <a:pt x="1293368" y="0"/>
                </a:moveTo>
                <a:lnTo>
                  <a:pt x="1230697" y="788"/>
                </a:lnTo>
                <a:lnTo>
                  <a:pt x="1168797" y="3128"/>
                </a:lnTo>
                <a:lnTo>
                  <a:pt x="1107735" y="6984"/>
                </a:lnTo>
                <a:lnTo>
                  <a:pt x="1047579" y="12321"/>
                </a:lnTo>
                <a:lnTo>
                  <a:pt x="988396" y="19103"/>
                </a:lnTo>
                <a:lnTo>
                  <a:pt x="930255" y="27293"/>
                </a:lnTo>
                <a:lnTo>
                  <a:pt x="873223" y="36857"/>
                </a:lnTo>
                <a:lnTo>
                  <a:pt x="817367" y="47758"/>
                </a:lnTo>
                <a:lnTo>
                  <a:pt x="762756" y="59960"/>
                </a:lnTo>
                <a:lnTo>
                  <a:pt x="709457" y="73428"/>
                </a:lnTo>
                <a:lnTo>
                  <a:pt x="657538" y="88126"/>
                </a:lnTo>
                <a:lnTo>
                  <a:pt x="607066" y="104018"/>
                </a:lnTo>
                <a:lnTo>
                  <a:pt x="558110" y="121069"/>
                </a:lnTo>
                <a:lnTo>
                  <a:pt x="510737" y="139241"/>
                </a:lnTo>
                <a:lnTo>
                  <a:pt x="465015" y="158500"/>
                </a:lnTo>
                <a:lnTo>
                  <a:pt x="421011" y="178811"/>
                </a:lnTo>
                <a:lnTo>
                  <a:pt x="378793" y="200136"/>
                </a:lnTo>
                <a:lnTo>
                  <a:pt x="338429" y="222440"/>
                </a:lnTo>
                <a:lnTo>
                  <a:pt x="299987" y="245688"/>
                </a:lnTo>
                <a:lnTo>
                  <a:pt x="263534" y="269843"/>
                </a:lnTo>
                <a:lnTo>
                  <a:pt x="229138" y="294870"/>
                </a:lnTo>
                <a:lnTo>
                  <a:pt x="196867" y="320733"/>
                </a:lnTo>
                <a:lnTo>
                  <a:pt x="166789" y="347396"/>
                </a:lnTo>
                <a:lnTo>
                  <a:pt x="138971" y="374823"/>
                </a:lnTo>
                <a:lnTo>
                  <a:pt x="90386" y="431828"/>
                </a:lnTo>
                <a:lnTo>
                  <a:pt x="51654" y="491461"/>
                </a:lnTo>
                <a:lnTo>
                  <a:pt x="23318" y="553434"/>
                </a:lnTo>
                <a:lnTo>
                  <a:pt x="5920" y="617463"/>
                </a:lnTo>
                <a:lnTo>
                  <a:pt x="0" y="683260"/>
                </a:lnTo>
                <a:lnTo>
                  <a:pt x="1491" y="716372"/>
                </a:lnTo>
                <a:lnTo>
                  <a:pt x="13218" y="781340"/>
                </a:lnTo>
                <a:lnTo>
                  <a:pt x="36153" y="844394"/>
                </a:lnTo>
                <a:lnTo>
                  <a:pt x="69754" y="905248"/>
                </a:lnTo>
                <a:lnTo>
                  <a:pt x="113480" y="963616"/>
                </a:lnTo>
                <a:lnTo>
                  <a:pt x="166789" y="1019211"/>
                </a:lnTo>
                <a:lnTo>
                  <a:pt x="196867" y="1045879"/>
                </a:lnTo>
                <a:lnTo>
                  <a:pt x="229138" y="1071746"/>
                </a:lnTo>
                <a:lnTo>
                  <a:pt x="263534" y="1096777"/>
                </a:lnTo>
                <a:lnTo>
                  <a:pt x="299987" y="1120936"/>
                </a:lnTo>
                <a:lnTo>
                  <a:pt x="338429" y="1144187"/>
                </a:lnTo>
                <a:lnTo>
                  <a:pt x="378793" y="1166495"/>
                </a:lnTo>
                <a:lnTo>
                  <a:pt x="421011" y="1187822"/>
                </a:lnTo>
                <a:lnTo>
                  <a:pt x="465015" y="1208135"/>
                </a:lnTo>
                <a:lnTo>
                  <a:pt x="510737" y="1227396"/>
                </a:lnTo>
                <a:lnTo>
                  <a:pt x="558110" y="1245570"/>
                </a:lnTo>
                <a:lnTo>
                  <a:pt x="607066" y="1262622"/>
                </a:lnTo>
                <a:lnTo>
                  <a:pt x="657538" y="1278515"/>
                </a:lnTo>
                <a:lnTo>
                  <a:pt x="709457" y="1293214"/>
                </a:lnTo>
                <a:lnTo>
                  <a:pt x="762756" y="1306683"/>
                </a:lnTo>
                <a:lnTo>
                  <a:pt x="817367" y="1318886"/>
                </a:lnTo>
                <a:lnTo>
                  <a:pt x="873223" y="1329788"/>
                </a:lnTo>
                <a:lnTo>
                  <a:pt x="930255" y="1339352"/>
                </a:lnTo>
                <a:lnTo>
                  <a:pt x="988396" y="1347543"/>
                </a:lnTo>
                <a:lnTo>
                  <a:pt x="1047579" y="1354325"/>
                </a:lnTo>
                <a:lnTo>
                  <a:pt x="1107735" y="1359662"/>
                </a:lnTo>
                <a:lnTo>
                  <a:pt x="1168797" y="1363518"/>
                </a:lnTo>
                <a:lnTo>
                  <a:pt x="1230697" y="1365858"/>
                </a:lnTo>
                <a:lnTo>
                  <a:pt x="1293368" y="1366647"/>
                </a:lnTo>
                <a:lnTo>
                  <a:pt x="1356038" y="1365858"/>
                </a:lnTo>
                <a:lnTo>
                  <a:pt x="1417939" y="1363518"/>
                </a:lnTo>
                <a:lnTo>
                  <a:pt x="1479003" y="1359662"/>
                </a:lnTo>
                <a:lnTo>
                  <a:pt x="1539161" y="1354325"/>
                </a:lnTo>
                <a:lnTo>
                  <a:pt x="1598346" y="1347543"/>
                </a:lnTo>
                <a:lnTo>
                  <a:pt x="1656490" y="1339352"/>
                </a:lnTo>
                <a:lnTo>
                  <a:pt x="1713526" y="1329788"/>
                </a:lnTo>
                <a:lnTo>
                  <a:pt x="1769386" y="1318886"/>
                </a:lnTo>
                <a:lnTo>
                  <a:pt x="1824001" y="1306683"/>
                </a:lnTo>
                <a:lnTo>
                  <a:pt x="1877304" y="1293214"/>
                </a:lnTo>
                <a:lnTo>
                  <a:pt x="1929228" y="1278515"/>
                </a:lnTo>
                <a:lnTo>
                  <a:pt x="1979705" y="1262622"/>
                </a:lnTo>
                <a:lnTo>
                  <a:pt x="2028666" y="1245570"/>
                </a:lnTo>
                <a:lnTo>
                  <a:pt x="2076045" y="1227396"/>
                </a:lnTo>
                <a:lnTo>
                  <a:pt x="2121773" y="1208135"/>
                </a:lnTo>
                <a:lnTo>
                  <a:pt x="2165782" y="1187822"/>
                </a:lnTo>
                <a:lnTo>
                  <a:pt x="2208006" y="1166495"/>
                </a:lnTo>
                <a:lnTo>
                  <a:pt x="2248375" y="1144187"/>
                </a:lnTo>
                <a:lnTo>
                  <a:pt x="2286823" y="1120936"/>
                </a:lnTo>
                <a:lnTo>
                  <a:pt x="2323281" y="1096777"/>
                </a:lnTo>
                <a:lnTo>
                  <a:pt x="2357682" y="1071746"/>
                </a:lnTo>
                <a:lnTo>
                  <a:pt x="2389958" y="1045879"/>
                </a:lnTo>
                <a:lnTo>
                  <a:pt x="2420042" y="1019211"/>
                </a:lnTo>
                <a:lnTo>
                  <a:pt x="2447865" y="991778"/>
                </a:lnTo>
                <a:lnTo>
                  <a:pt x="2496459" y="934761"/>
                </a:lnTo>
                <a:lnTo>
                  <a:pt x="2535197" y="875114"/>
                </a:lnTo>
                <a:lnTo>
                  <a:pt x="2563539" y="813124"/>
                </a:lnTo>
                <a:lnTo>
                  <a:pt x="2580941" y="749077"/>
                </a:lnTo>
                <a:lnTo>
                  <a:pt x="2586863" y="683260"/>
                </a:lnTo>
                <a:lnTo>
                  <a:pt x="2585371" y="650158"/>
                </a:lnTo>
                <a:lnTo>
                  <a:pt x="2573641" y="585210"/>
                </a:lnTo>
                <a:lnTo>
                  <a:pt x="2550701" y="522173"/>
                </a:lnTo>
                <a:lnTo>
                  <a:pt x="2517094" y="461334"/>
                </a:lnTo>
                <a:lnTo>
                  <a:pt x="2473360" y="402979"/>
                </a:lnTo>
                <a:lnTo>
                  <a:pt x="2420042" y="347396"/>
                </a:lnTo>
                <a:lnTo>
                  <a:pt x="2389958" y="320733"/>
                </a:lnTo>
                <a:lnTo>
                  <a:pt x="2357682" y="294870"/>
                </a:lnTo>
                <a:lnTo>
                  <a:pt x="2323281" y="269843"/>
                </a:lnTo>
                <a:lnTo>
                  <a:pt x="2286823" y="245688"/>
                </a:lnTo>
                <a:lnTo>
                  <a:pt x="2248375" y="222440"/>
                </a:lnTo>
                <a:lnTo>
                  <a:pt x="2208006" y="200136"/>
                </a:lnTo>
                <a:lnTo>
                  <a:pt x="2165782" y="178811"/>
                </a:lnTo>
                <a:lnTo>
                  <a:pt x="2121773" y="158500"/>
                </a:lnTo>
                <a:lnTo>
                  <a:pt x="2076045" y="139241"/>
                </a:lnTo>
                <a:lnTo>
                  <a:pt x="2028666" y="121069"/>
                </a:lnTo>
                <a:lnTo>
                  <a:pt x="1979705" y="104018"/>
                </a:lnTo>
                <a:lnTo>
                  <a:pt x="1929228" y="88126"/>
                </a:lnTo>
                <a:lnTo>
                  <a:pt x="1877304" y="73428"/>
                </a:lnTo>
                <a:lnTo>
                  <a:pt x="1824001" y="59960"/>
                </a:lnTo>
                <a:lnTo>
                  <a:pt x="1769386" y="47758"/>
                </a:lnTo>
                <a:lnTo>
                  <a:pt x="1713526" y="36857"/>
                </a:lnTo>
                <a:lnTo>
                  <a:pt x="1656490" y="27293"/>
                </a:lnTo>
                <a:lnTo>
                  <a:pt x="1598346" y="19103"/>
                </a:lnTo>
                <a:lnTo>
                  <a:pt x="1539161" y="12321"/>
                </a:lnTo>
                <a:lnTo>
                  <a:pt x="1479003" y="6984"/>
                </a:lnTo>
                <a:lnTo>
                  <a:pt x="1417939" y="3128"/>
                </a:lnTo>
                <a:lnTo>
                  <a:pt x="1356038" y="788"/>
                </a:lnTo>
                <a:lnTo>
                  <a:pt x="1293368" y="0"/>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8284" name="object 45">
            <a:extLst>
              <a:ext uri="{FF2B5EF4-FFF2-40B4-BE49-F238E27FC236}">
                <a16:creationId xmlns:a16="http://schemas.microsoft.com/office/drawing/2014/main" id="{8A0938C5-9D16-4085-92BC-7129BCEB0E89}"/>
              </a:ext>
            </a:extLst>
          </p:cNvPr>
          <p:cNvSpPr>
            <a:spLocks/>
          </p:cNvSpPr>
          <p:nvPr/>
        </p:nvSpPr>
        <p:spPr bwMode="auto">
          <a:xfrm>
            <a:off x="7848600" y="1997075"/>
            <a:ext cx="2587625" cy="1366838"/>
          </a:xfrm>
          <a:custGeom>
            <a:avLst/>
            <a:gdLst>
              <a:gd name="T0" fmla="*/ 5925 w 2586990"/>
              <a:gd name="T1" fmla="*/ 616748 h 1367154"/>
              <a:gd name="T2" fmla="*/ 51719 w 2586990"/>
              <a:gd name="T3" fmla="*/ 490892 h 1367154"/>
              <a:gd name="T4" fmla="*/ 139141 w 2586990"/>
              <a:gd name="T5" fmla="*/ 374388 h 1367154"/>
              <a:gd name="T6" fmla="*/ 197107 w 2586990"/>
              <a:gd name="T7" fmla="*/ 320363 h 1367154"/>
              <a:gd name="T8" fmla="*/ 263859 w 2586990"/>
              <a:gd name="T9" fmla="*/ 269533 h 1367154"/>
              <a:gd name="T10" fmla="*/ 338844 w 2586990"/>
              <a:gd name="T11" fmla="*/ 222185 h 1367154"/>
              <a:gd name="T12" fmla="*/ 421526 w 2586990"/>
              <a:gd name="T13" fmla="*/ 178606 h 1367154"/>
              <a:gd name="T14" fmla="*/ 511362 w 2586990"/>
              <a:gd name="T15" fmla="*/ 139081 h 1367154"/>
              <a:gd name="T16" fmla="*/ 607811 w 2586990"/>
              <a:gd name="T17" fmla="*/ 103898 h 1367154"/>
              <a:gd name="T18" fmla="*/ 710327 w 2586990"/>
              <a:gd name="T19" fmla="*/ 73343 h 1367154"/>
              <a:gd name="T20" fmla="*/ 818372 w 2586990"/>
              <a:gd name="T21" fmla="*/ 47703 h 1367154"/>
              <a:gd name="T22" fmla="*/ 931397 w 2586990"/>
              <a:gd name="T23" fmla="*/ 27263 h 1367154"/>
              <a:gd name="T24" fmla="*/ 1048864 w 2586990"/>
              <a:gd name="T25" fmla="*/ 12306 h 1367154"/>
              <a:gd name="T26" fmla="*/ 1170232 w 2586990"/>
              <a:gd name="T27" fmla="*/ 3123 h 1367154"/>
              <a:gd name="T28" fmla="*/ 1294957 w 2586990"/>
              <a:gd name="T29" fmla="*/ 0 h 1367154"/>
              <a:gd name="T30" fmla="*/ 1419679 w 2586990"/>
              <a:gd name="T31" fmla="*/ 3123 h 1367154"/>
              <a:gd name="T32" fmla="*/ 1541051 w 2586990"/>
              <a:gd name="T33" fmla="*/ 12306 h 1367154"/>
              <a:gd name="T34" fmla="*/ 1658525 w 2586990"/>
              <a:gd name="T35" fmla="*/ 27263 h 1367154"/>
              <a:gd name="T36" fmla="*/ 1771559 w 2586990"/>
              <a:gd name="T37" fmla="*/ 47703 h 1367154"/>
              <a:gd name="T38" fmla="*/ 1879609 w 2586990"/>
              <a:gd name="T39" fmla="*/ 73343 h 1367154"/>
              <a:gd name="T40" fmla="*/ 1982135 w 2586990"/>
              <a:gd name="T41" fmla="*/ 103898 h 1367154"/>
              <a:gd name="T42" fmla="*/ 2078595 w 2586990"/>
              <a:gd name="T43" fmla="*/ 139081 h 1367154"/>
              <a:gd name="T44" fmla="*/ 2168442 w 2586990"/>
              <a:gd name="T45" fmla="*/ 178606 h 1367154"/>
              <a:gd name="T46" fmla="*/ 2251135 w 2586990"/>
              <a:gd name="T47" fmla="*/ 222185 h 1367154"/>
              <a:gd name="T48" fmla="*/ 2326134 w 2586990"/>
              <a:gd name="T49" fmla="*/ 269533 h 1367154"/>
              <a:gd name="T50" fmla="*/ 2392893 w 2586990"/>
              <a:gd name="T51" fmla="*/ 320363 h 1367154"/>
              <a:gd name="T52" fmla="*/ 2450870 w 2586990"/>
              <a:gd name="T53" fmla="*/ 374388 h 1367154"/>
              <a:gd name="T54" fmla="*/ 2538310 w 2586990"/>
              <a:gd name="T55" fmla="*/ 490892 h 1367154"/>
              <a:gd name="T56" fmla="*/ 2584111 w 2586990"/>
              <a:gd name="T57" fmla="*/ 616748 h 1367154"/>
              <a:gd name="T58" fmla="*/ 2588546 w 2586990"/>
              <a:gd name="T59" fmla="*/ 715544 h 1367154"/>
              <a:gd name="T60" fmla="*/ 2553833 w 2586990"/>
              <a:gd name="T61" fmla="*/ 843419 h 1367154"/>
              <a:gd name="T62" fmla="*/ 2476397 w 2586990"/>
              <a:gd name="T63" fmla="*/ 962501 h 1367154"/>
              <a:gd name="T64" fmla="*/ 2392893 w 2586990"/>
              <a:gd name="T65" fmla="*/ 1044669 h 1367154"/>
              <a:gd name="T66" fmla="*/ 2326134 w 2586990"/>
              <a:gd name="T67" fmla="*/ 1095511 h 1367154"/>
              <a:gd name="T68" fmla="*/ 2251135 w 2586990"/>
              <a:gd name="T69" fmla="*/ 1142867 h 1367154"/>
              <a:gd name="T70" fmla="*/ 2168442 w 2586990"/>
              <a:gd name="T71" fmla="*/ 1186451 h 1367154"/>
              <a:gd name="T72" fmla="*/ 2078595 w 2586990"/>
              <a:gd name="T73" fmla="*/ 1225978 h 1367154"/>
              <a:gd name="T74" fmla="*/ 1982135 w 2586990"/>
              <a:gd name="T75" fmla="*/ 1261162 h 1367154"/>
              <a:gd name="T76" fmla="*/ 1879609 w 2586990"/>
              <a:gd name="T77" fmla="*/ 1291719 h 1367154"/>
              <a:gd name="T78" fmla="*/ 1771559 w 2586990"/>
              <a:gd name="T79" fmla="*/ 1317361 h 1367154"/>
              <a:gd name="T80" fmla="*/ 1658525 w 2586990"/>
              <a:gd name="T81" fmla="*/ 1337805 h 1367154"/>
              <a:gd name="T82" fmla="*/ 1541051 w 2586990"/>
              <a:gd name="T83" fmla="*/ 1352760 h 1367154"/>
              <a:gd name="T84" fmla="*/ 1419679 w 2586990"/>
              <a:gd name="T85" fmla="*/ 1361943 h 1367154"/>
              <a:gd name="T86" fmla="*/ 1294957 w 2586990"/>
              <a:gd name="T87" fmla="*/ 1365067 h 1367154"/>
              <a:gd name="T88" fmla="*/ 1170232 w 2586990"/>
              <a:gd name="T89" fmla="*/ 1361943 h 1367154"/>
              <a:gd name="T90" fmla="*/ 1048864 w 2586990"/>
              <a:gd name="T91" fmla="*/ 1352760 h 1367154"/>
              <a:gd name="T92" fmla="*/ 931397 w 2586990"/>
              <a:gd name="T93" fmla="*/ 1337805 h 1367154"/>
              <a:gd name="T94" fmla="*/ 818372 w 2586990"/>
              <a:gd name="T95" fmla="*/ 1317361 h 1367154"/>
              <a:gd name="T96" fmla="*/ 710327 w 2586990"/>
              <a:gd name="T97" fmla="*/ 1291719 h 1367154"/>
              <a:gd name="T98" fmla="*/ 607811 w 2586990"/>
              <a:gd name="T99" fmla="*/ 1261162 h 1367154"/>
              <a:gd name="T100" fmla="*/ 511362 w 2586990"/>
              <a:gd name="T101" fmla="*/ 1225978 h 1367154"/>
              <a:gd name="T102" fmla="*/ 421526 w 2586990"/>
              <a:gd name="T103" fmla="*/ 1186451 h 1367154"/>
              <a:gd name="T104" fmla="*/ 338844 w 2586990"/>
              <a:gd name="T105" fmla="*/ 1142867 h 1367154"/>
              <a:gd name="T106" fmla="*/ 263859 w 2586990"/>
              <a:gd name="T107" fmla="*/ 1095511 h 1367154"/>
              <a:gd name="T108" fmla="*/ 197107 w 2586990"/>
              <a:gd name="T109" fmla="*/ 1044669 h 1367154"/>
              <a:gd name="T110" fmla="*/ 139141 w 2586990"/>
              <a:gd name="T111" fmla="*/ 990633 h 1367154"/>
              <a:gd name="T112" fmla="*/ 51719 w 2586990"/>
              <a:gd name="T113" fmla="*/ 874104 h 1367154"/>
              <a:gd name="T114" fmla="*/ 5925 w 2586990"/>
              <a:gd name="T115" fmla="*/ 748212 h 136715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586990" h="1367154">
                <a:moveTo>
                  <a:pt x="0" y="683260"/>
                </a:moveTo>
                <a:lnTo>
                  <a:pt x="5920" y="617463"/>
                </a:lnTo>
                <a:lnTo>
                  <a:pt x="23318" y="553434"/>
                </a:lnTo>
                <a:lnTo>
                  <a:pt x="51654" y="491461"/>
                </a:lnTo>
                <a:lnTo>
                  <a:pt x="90386" y="431828"/>
                </a:lnTo>
                <a:lnTo>
                  <a:pt x="138971" y="374823"/>
                </a:lnTo>
                <a:lnTo>
                  <a:pt x="166789" y="347396"/>
                </a:lnTo>
                <a:lnTo>
                  <a:pt x="196867" y="320733"/>
                </a:lnTo>
                <a:lnTo>
                  <a:pt x="229138" y="294870"/>
                </a:lnTo>
                <a:lnTo>
                  <a:pt x="263534" y="269843"/>
                </a:lnTo>
                <a:lnTo>
                  <a:pt x="299987" y="245688"/>
                </a:lnTo>
                <a:lnTo>
                  <a:pt x="338429" y="222440"/>
                </a:lnTo>
                <a:lnTo>
                  <a:pt x="378793" y="200136"/>
                </a:lnTo>
                <a:lnTo>
                  <a:pt x="421011" y="178811"/>
                </a:lnTo>
                <a:lnTo>
                  <a:pt x="465015" y="158500"/>
                </a:lnTo>
                <a:lnTo>
                  <a:pt x="510737" y="139241"/>
                </a:lnTo>
                <a:lnTo>
                  <a:pt x="558110" y="121069"/>
                </a:lnTo>
                <a:lnTo>
                  <a:pt x="607066" y="104018"/>
                </a:lnTo>
                <a:lnTo>
                  <a:pt x="657538" y="88126"/>
                </a:lnTo>
                <a:lnTo>
                  <a:pt x="709457" y="73428"/>
                </a:lnTo>
                <a:lnTo>
                  <a:pt x="762756" y="59960"/>
                </a:lnTo>
                <a:lnTo>
                  <a:pt x="817367" y="47758"/>
                </a:lnTo>
                <a:lnTo>
                  <a:pt x="873223" y="36857"/>
                </a:lnTo>
                <a:lnTo>
                  <a:pt x="930255" y="27293"/>
                </a:lnTo>
                <a:lnTo>
                  <a:pt x="988396" y="19103"/>
                </a:lnTo>
                <a:lnTo>
                  <a:pt x="1047579" y="12321"/>
                </a:lnTo>
                <a:lnTo>
                  <a:pt x="1107735" y="6984"/>
                </a:lnTo>
                <a:lnTo>
                  <a:pt x="1168797" y="3128"/>
                </a:lnTo>
                <a:lnTo>
                  <a:pt x="1230697" y="788"/>
                </a:lnTo>
                <a:lnTo>
                  <a:pt x="1293368" y="0"/>
                </a:lnTo>
                <a:lnTo>
                  <a:pt x="1356038" y="788"/>
                </a:lnTo>
                <a:lnTo>
                  <a:pt x="1417939" y="3128"/>
                </a:lnTo>
                <a:lnTo>
                  <a:pt x="1479003" y="6984"/>
                </a:lnTo>
                <a:lnTo>
                  <a:pt x="1539161" y="12321"/>
                </a:lnTo>
                <a:lnTo>
                  <a:pt x="1598346" y="19103"/>
                </a:lnTo>
                <a:lnTo>
                  <a:pt x="1656490" y="27293"/>
                </a:lnTo>
                <a:lnTo>
                  <a:pt x="1713526" y="36857"/>
                </a:lnTo>
                <a:lnTo>
                  <a:pt x="1769386" y="47758"/>
                </a:lnTo>
                <a:lnTo>
                  <a:pt x="1824001" y="59960"/>
                </a:lnTo>
                <a:lnTo>
                  <a:pt x="1877304" y="73428"/>
                </a:lnTo>
                <a:lnTo>
                  <a:pt x="1929228" y="88126"/>
                </a:lnTo>
                <a:lnTo>
                  <a:pt x="1979705" y="104018"/>
                </a:lnTo>
                <a:lnTo>
                  <a:pt x="2028666" y="121069"/>
                </a:lnTo>
                <a:lnTo>
                  <a:pt x="2076045" y="139241"/>
                </a:lnTo>
                <a:lnTo>
                  <a:pt x="2121773" y="158500"/>
                </a:lnTo>
                <a:lnTo>
                  <a:pt x="2165782" y="178811"/>
                </a:lnTo>
                <a:lnTo>
                  <a:pt x="2208006" y="200136"/>
                </a:lnTo>
                <a:lnTo>
                  <a:pt x="2248375" y="222440"/>
                </a:lnTo>
                <a:lnTo>
                  <a:pt x="2286823" y="245688"/>
                </a:lnTo>
                <a:lnTo>
                  <a:pt x="2323281" y="269843"/>
                </a:lnTo>
                <a:lnTo>
                  <a:pt x="2357682" y="294870"/>
                </a:lnTo>
                <a:lnTo>
                  <a:pt x="2389958" y="320733"/>
                </a:lnTo>
                <a:lnTo>
                  <a:pt x="2420042" y="347396"/>
                </a:lnTo>
                <a:lnTo>
                  <a:pt x="2447865" y="374823"/>
                </a:lnTo>
                <a:lnTo>
                  <a:pt x="2496459" y="431828"/>
                </a:lnTo>
                <a:lnTo>
                  <a:pt x="2535197" y="491461"/>
                </a:lnTo>
                <a:lnTo>
                  <a:pt x="2563539" y="553434"/>
                </a:lnTo>
                <a:lnTo>
                  <a:pt x="2580941" y="617463"/>
                </a:lnTo>
                <a:lnTo>
                  <a:pt x="2586863" y="683260"/>
                </a:lnTo>
                <a:lnTo>
                  <a:pt x="2585371" y="716372"/>
                </a:lnTo>
                <a:lnTo>
                  <a:pt x="2573641" y="781340"/>
                </a:lnTo>
                <a:lnTo>
                  <a:pt x="2550701" y="844394"/>
                </a:lnTo>
                <a:lnTo>
                  <a:pt x="2517094" y="905248"/>
                </a:lnTo>
                <a:lnTo>
                  <a:pt x="2473360" y="963616"/>
                </a:lnTo>
                <a:lnTo>
                  <a:pt x="2420042" y="1019211"/>
                </a:lnTo>
                <a:lnTo>
                  <a:pt x="2389958" y="1045879"/>
                </a:lnTo>
                <a:lnTo>
                  <a:pt x="2357682" y="1071746"/>
                </a:lnTo>
                <a:lnTo>
                  <a:pt x="2323281" y="1096777"/>
                </a:lnTo>
                <a:lnTo>
                  <a:pt x="2286823" y="1120936"/>
                </a:lnTo>
                <a:lnTo>
                  <a:pt x="2248375" y="1144187"/>
                </a:lnTo>
                <a:lnTo>
                  <a:pt x="2208006" y="1166495"/>
                </a:lnTo>
                <a:lnTo>
                  <a:pt x="2165782" y="1187822"/>
                </a:lnTo>
                <a:lnTo>
                  <a:pt x="2121773" y="1208135"/>
                </a:lnTo>
                <a:lnTo>
                  <a:pt x="2076045" y="1227396"/>
                </a:lnTo>
                <a:lnTo>
                  <a:pt x="2028666" y="1245570"/>
                </a:lnTo>
                <a:lnTo>
                  <a:pt x="1979705" y="1262622"/>
                </a:lnTo>
                <a:lnTo>
                  <a:pt x="1929228" y="1278515"/>
                </a:lnTo>
                <a:lnTo>
                  <a:pt x="1877304" y="1293214"/>
                </a:lnTo>
                <a:lnTo>
                  <a:pt x="1824001" y="1306683"/>
                </a:lnTo>
                <a:lnTo>
                  <a:pt x="1769386" y="1318886"/>
                </a:lnTo>
                <a:lnTo>
                  <a:pt x="1713526" y="1329788"/>
                </a:lnTo>
                <a:lnTo>
                  <a:pt x="1656490" y="1339352"/>
                </a:lnTo>
                <a:lnTo>
                  <a:pt x="1598346" y="1347543"/>
                </a:lnTo>
                <a:lnTo>
                  <a:pt x="1539161" y="1354325"/>
                </a:lnTo>
                <a:lnTo>
                  <a:pt x="1479003" y="1359662"/>
                </a:lnTo>
                <a:lnTo>
                  <a:pt x="1417939" y="1363518"/>
                </a:lnTo>
                <a:lnTo>
                  <a:pt x="1356038" y="1365858"/>
                </a:lnTo>
                <a:lnTo>
                  <a:pt x="1293368" y="1366647"/>
                </a:lnTo>
                <a:lnTo>
                  <a:pt x="1230697" y="1365858"/>
                </a:lnTo>
                <a:lnTo>
                  <a:pt x="1168797" y="1363518"/>
                </a:lnTo>
                <a:lnTo>
                  <a:pt x="1107735" y="1359662"/>
                </a:lnTo>
                <a:lnTo>
                  <a:pt x="1047579" y="1354325"/>
                </a:lnTo>
                <a:lnTo>
                  <a:pt x="988396" y="1347543"/>
                </a:lnTo>
                <a:lnTo>
                  <a:pt x="930255" y="1339352"/>
                </a:lnTo>
                <a:lnTo>
                  <a:pt x="873223" y="1329788"/>
                </a:lnTo>
                <a:lnTo>
                  <a:pt x="817367" y="1318886"/>
                </a:lnTo>
                <a:lnTo>
                  <a:pt x="762756" y="1306683"/>
                </a:lnTo>
                <a:lnTo>
                  <a:pt x="709457" y="1293214"/>
                </a:lnTo>
                <a:lnTo>
                  <a:pt x="657538" y="1278515"/>
                </a:lnTo>
                <a:lnTo>
                  <a:pt x="607066" y="1262622"/>
                </a:lnTo>
                <a:lnTo>
                  <a:pt x="558110" y="1245570"/>
                </a:lnTo>
                <a:lnTo>
                  <a:pt x="510737" y="1227396"/>
                </a:lnTo>
                <a:lnTo>
                  <a:pt x="465015" y="1208135"/>
                </a:lnTo>
                <a:lnTo>
                  <a:pt x="421011" y="1187822"/>
                </a:lnTo>
                <a:lnTo>
                  <a:pt x="378793" y="1166494"/>
                </a:lnTo>
                <a:lnTo>
                  <a:pt x="338429" y="1144187"/>
                </a:lnTo>
                <a:lnTo>
                  <a:pt x="299987" y="1120936"/>
                </a:lnTo>
                <a:lnTo>
                  <a:pt x="263534" y="1096777"/>
                </a:lnTo>
                <a:lnTo>
                  <a:pt x="229138" y="1071746"/>
                </a:lnTo>
                <a:lnTo>
                  <a:pt x="196867" y="1045879"/>
                </a:lnTo>
                <a:lnTo>
                  <a:pt x="166789" y="1019211"/>
                </a:lnTo>
                <a:lnTo>
                  <a:pt x="138971" y="991778"/>
                </a:lnTo>
                <a:lnTo>
                  <a:pt x="90386" y="934761"/>
                </a:lnTo>
                <a:lnTo>
                  <a:pt x="51654" y="875114"/>
                </a:lnTo>
                <a:lnTo>
                  <a:pt x="23318" y="813124"/>
                </a:lnTo>
                <a:lnTo>
                  <a:pt x="5920" y="749077"/>
                </a:lnTo>
                <a:lnTo>
                  <a:pt x="0" y="683260"/>
                </a:lnTo>
                <a:close/>
              </a:path>
            </a:pathLst>
          </a:custGeom>
          <a:noFill/>
          <a:ln w="12700">
            <a:solidFill>
              <a:srgbClr val="D4D4D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38285" name="object 46">
            <a:extLst>
              <a:ext uri="{FF2B5EF4-FFF2-40B4-BE49-F238E27FC236}">
                <a16:creationId xmlns:a16="http://schemas.microsoft.com/office/drawing/2014/main" id="{463595A7-D768-47BF-BA99-5FC3D5E18320}"/>
              </a:ext>
            </a:extLst>
          </p:cNvPr>
          <p:cNvSpPr>
            <a:spLocks noChangeArrowheads="1"/>
          </p:cNvSpPr>
          <p:nvPr/>
        </p:nvSpPr>
        <p:spPr bwMode="auto">
          <a:xfrm>
            <a:off x="1616075" y="2408238"/>
            <a:ext cx="236538" cy="23812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38286" name="object 47">
            <a:extLst>
              <a:ext uri="{FF2B5EF4-FFF2-40B4-BE49-F238E27FC236}">
                <a16:creationId xmlns:a16="http://schemas.microsoft.com/office/drawing/2014/main" id="{7495C35B-A345-4CB4-AA54-ABB036EF6B2D}"/>
              </a:ext>
            </a:extLst>
          </p:cNvPr>
          <p:cNvSpPr>
            <a:spLocks noChangeArrowheads="1"/>
          </p:cNvSpPr>
          <p:nvPr/>
        </p:nvSpPr>
        <p:spPr bwMode="auto">
          <a:xfrm>
            <a:off x="1997075" y="2930525"/>
            <a:ext cx="236538" cy="239713"/>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38287" name="object 48">
            <a:extLst>
              <a:ext uri="{FF2B5EF4-FFF2-40B4-BE49-F238E27FC236}">
                <a16:creationId xmlns:a16="http://schemas.microsoft.com/office/drawing/2014/main" id="{42BE1FED-BF5C-43FA-8BE1-EB0C0FC58327}"/>
              </a:ext>
            </a:extLst>
          </p:cNvPr>
          <p:cNvSpPr>
            <a:spLocks noChangeArrowheads="1"/>
          </p:cNvSpPr>
          <p:nvPr/>
        </p:nvSpPr>
        <p:spPr bwMode="auto">
          <a:xfrm>
            <a:off x="2343150" y="2363788"/>
            <a:ext cx="236538" cy="239712"/>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38288" name="object 49">
            <a:extLst>
              <a:ext uri="{FF2B5EF4-FFF2-40B4-BE49-F238E27FC236}">
                <a16:creationId xmlns:a16="http://schemas.microsoft.com/office/drawing/2014/main" id="{A71C4AB6-463B-439F-97F4-9B9D06F736E1}"/>
              </a:ext>
            </a:extLst>
          </p:cNvPr>
          <p:cNvSpPr>
            <a:spLocks noChangeArrowheads="1"/>
          </p:cNvSpPr>
          <p:nvPr/>
        </p:nvSpPr>
        <p:spPr bwMode="auto">
          <a:xfrm>
            <a:off x="5122863" y="2354263"/>
            <a:ext cx="236537" cy="239712"/>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38289" name="object 50">
            <a:extLst>
              <a:ext uri="{FF2B5EF4-FFF2-40B4-BE49-F238E27FC236}">
                <a16:creationId xmlns:a16="http://schemas.microsoft.com/office/drawing/2014/main" id="{A0FA62E3-B738-4BBE-99A9-CE4FA08D69A8}"/>
              </a:ext>
            </a:extLst>
          </p:cNvPr>
          <p:cNvSpPr>
            <a:spLocks noChangeArrowheads="1"/>
          </p:cNvSpPr>
          <p:nvPr/>
        </p:nvSpPr>
        <p:spPr bwMode="auto">
          <a:xfrm>
            <a:off x="3059113" y="2406650"/>
            <a:ext cx="238125" cy="238125"/>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38290" name="object 51">
            <a:extLst>
              <a:ext uri="{FF2B5EF4-FFF2-40B4-BE49-F238E27FC236}">
                <a16:creationId xmlns:a16="http://schemas.microsoft.com/office/drawing/2014/main" id="{9C7BD175-1043-4D46-9ACD-B15813AE4EDD}"/>
              </a:ext>
            </a:extLst>
          </p:cNvPr>
          <p:cNvSpPr>
            <a:spLocks noChangeArrowheads="1"/>
          </p:cNvSpPr>
          <p:nvPr/>
        </p:nvSpPr>
        <p:spPr bwMode="auto">
          <a:xfrm>
            <a:off x="2665413" y="2930525"/>
            <a:ext cx="236537" cy="239713"/>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38291" name="object 52">
            <a:extLst>
              <a:ext uri="{FF2B5EF4-FFF2-40B4-BE49-F238E27FC236}">
                <a16:creationId xmlns:a16="http://schemas.microsoft.com/office/drawing/2014/main" id="{10DCAF7F-217C-4FE5-B344-C25BF3DEEE53}"/>
              </a:ext>
            </a:extLst>
          </p:cNvPr>
          <p:cNvSpPr>
            <a:spLocks noChangeArrowheads="1"/>
          </p:cNvSpPr>
          <p:nvPr/>
        </p:nvSpPr>
        <p:spPr bwMode="auto">
          <a:xfrm>
            <a:off x="8248650" y="2481263"/>
            <a:ext cx="236538" cy="238125"/>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38292" name="object 53">
            <a:extLst>
              <a:ext uri="{FF2B5EF4-FFF2-40B4-BE49-F238E27FC236}">
                <a16:creationId xmlns:a16="http://schemas.microsoft.com/office/drawing/2014/main" id="{4BF11BB7-1F17-4999-8708-EF7F29145296}"/>
              </a:ext>
            </a:extLst>
          </p:cNvPr>
          <p:cNvSpPr>
            <a:spLocks noChangeArrowheads="1"/>
          </p:cNvSpPr>
          <p:nvPr/>
        </p:nvSpPr>
        <p:spPr bwMode="auto">
          <a:xfrm>
            <a:off x="8961438" y="2752725"/>
            <a:ext cx="236537" cy="239713"/>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38293" name="object 54">
            <a:extLst>
              <a:ext uri="{FF2B5EF4-FFF2-40B4-BE49-F238E27FC236}">
                <a16:creationId xmlns:a16="http://schemas.microsoft.com/office/drawing/2014/main" id="{3CD2F821-42A7-47BC-9799-C9263D947601}"/>
              </a:ext>
            </a:extLst>
          </p:cNvPr>
          <p:cNvSpPr>
            <a:spLocks noChangeArrowheads="1"/>
          </p:cNvSpPr>
          <p:nvPr/>
        </p:nvSpPr>
        <p:spPr bwMode="auto">
          <a:xfrm>
            <a:off x="6442075" y="2443163"/>
            <a:ext cx="236538" cy="238125"/>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38294" name="object 55">
            <a:extLst>
              <a:ext uri="{FF2B5EF4-FFF2-40B4-BE49-F238E27FC236}">
                <a16:creationId xmlns:a16="http://schemas.microsoft.com/office/drawing/2014/main" id="{322E3224-7E48-4AB6-B160-8EFEF17CD348}"/>
              </a:ext>
            </a:extLst>
          </p:cNvPr>
          <p:cNvSpPr>
            <a:spLocks noChangeArrowheads="1"/>
          </p:cNvSpPr>
          <p:nvPr/>
        </p:nvSpPr>
        <p:spPr bwMode="auto">
          <a:xfrm>
            <a:off x="5778500" y="2406650"/>
            <a:ext cx="236538" cy="238125"/>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38295" name="object 56">
            <a:extLst>
              <a:ext uri="{FF2B5EF4-FFF2-40B4-BE49-F238E27FC236}">
                <a16:creationId xmlns:a16="http://schemas.microsoft.com/office/drawing/2014/main" id="{C24C2F57-8E5A-4EE3-84BD-ACA801F5E870}"/>
              </a:ext>
            </a:extLst>
          </p:cNvPr>
          <p:cNvSpPr>
            <a:spLocks noChangeArrowheads="1"/>
          </p:cNvSpPr>
          <p:nvPr/>
        </p:nvSpPr>
        <p:spPr bwMode="auto">
          <a:xfrm>
            <a:off x="5976938" y="2930525"/>
            <a:ext cx="236537" cy="239713"/>
          </a:xfrm>
          <a:prstGeom prst="rect">
            <a:avLst/>
          </a:prstGeom>
          <a:blipFill dpi="0" rotWithShape="1">
            <a:blip r:embed="rId1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38296" name="object 57">
            <a:extLst>
              <a:ext uri="{FF2B5EF4-FFF2-40B4-BE49-F238E27FC236}">
                <a16:creationId xmlns:a16="http://schemas.microsoft.com/office/drawing/2014/main" id="{58B4371B-CC76-410F-9E95-D5E4153B06DB}"/>
              </a:ext>
            </a:extLst>
          </p:cNvPr>
          <p:cNvSpPr>
            <a:spLocks noChangeArrowheads="1"/>
          </p:cNvSpPr>
          <p:nvPr/>
        </p:nvSpPr>
        <p:spPr bwMode="auto">
          <a:xfrm>
            <a:off x="8961438" y="2149475"/>
            <a:ext cx="236537" cy="238125"/>
          </a:xfrm>
          <a:prstGeom prst="rect">
            <a:avLst/>
          </a:prstGeom>
          <a:blipFill dpi="0" rotWithShape="1">
            <a:blip r:embed="rId1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38297" name="object 58">
            <a:extLst>
              <a:ext uri="{FF2B5EF4-FFF2-40B4-BE49-F238E27FC236}">
                <a16:creationId xmlns:a16="http://schemas.microsoft.com/office/drawing/2014/main" id="{691A189A-60BE-4953-A677-24C4F6AD2991}"/>
              </a:ext>
            </a:extLst>
          </p:cNvPr>
          <p:cNvSpPr>
            <a:spLocks noChangeArrowheads="1"/>
          </p:cNvSpPr>
          <p:nvPr/>
        </p:nvSpPr>
        <p:spPr bwMode="auto">
          <a:xfrm>
            <a:off x="9564688" y="2489200"/>
            <a:ext cx="236537" cy="238125"/>
          </a:xfrm>
          <a:prstGeom prst="rect">
            <a:avLst/>
          </a:prstGeom>
          <a:blipFill dpi="0" rotWithShape="1">
            <a:blip r:embed="rId1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38298" name="object 59">
            <a:extLst>
              <a:ext uri="{FF2B5EF4-FFF2-40B4-BE49-F238E27FC236}">
                <a16:creationId xmlns:a16="http://schemas.microsoft.com/office/drawing/2014/main" id="{D4053767-B07F-4577-BFD0-12AA6FBE1251}"/>
              </a:ext>
            </a:extLst>
          </p:cNvPr>
          <p:cNvSpPr>
            <a:spLocks/>
          </p:cNvSpPr>
          <p:nvPr/>
        </p:nvSpPr>
        <p:spPr bwMode="auto">
          <a:xfrm>
            <a:off x="8442325" y="2668588"/>
            <a:ext cx="525463" cy="219075"/>
          </a:xfrm>
          <a:custGeom>
            <a:avLst/>
            <a:gdLst>
              <a:gd name="T0" fmla="*/ 400518 w 525779"/>
              <a:gd name="T1" fmla="*/ 169413 h 219710"/>
              <a:gd name="T2" fmla="*/ 383022 w 525779"/>
              <a:gd name="T3" fmla="*/ 216302 h 219710"/>
              <a:gd name="T4" fmla="*/ 523822 w 525779"/>
              <a:gd name="T5" fmla="*/ 200907 h 219710"/>
              <a:gd name="T6" fmla="*/ 497997 w 525779"/>
              <a:gd name="T7" fmla="*/ 173742 h 219710"/>
              <a:gd name="T8" fmla="*/ 412397 w 525779"/>
              <a:gd name="T9" fmla="*/ 173742 h 219710"/>
              <a:gd name="T10" fmla="*/ 400518 w 525779"/>
              <a:gd name="T11" fmla="*/ 169413 h 219710"/>
              <a:gd name="T12" fmla="*/ 409306 w 525779"/>
              <a:gd name="T13" fmla="*/ 145857 h 219710"/>
              <a:gd name="T14" fmla="*/ 400518 w 525779"/>
              <a:gd name="T15" fmla="*/ 169413 h 219710"/>
              <a:gd name="T16" fmla="*/ 412397 w 525779"/>
              <a:gd name="T17" fmla="*/ 173742 h 219710"/>
              <a:gd name="T18" fmla="*/ 421260 w 525779"/>
              <a:gd name="T19" fmla="*/ 150211 h 219710"/>
              <a:gd name="T20" fmla="*/ 409306 w 525779"/>
              <a:gd name="T21" fmla="*/ 145857 h 219710"/>
              <a:gd name="T22" fmla="*/ 426831 w 525779"/>
              <a:gd name="T23" fmla="*/ 98888 h 219710"/>
              <a:gd name="T24" fmla="*/ 409306 w 525779"/>
              <a:gd name="T25" fmla="*/ 145857 h 219710"/>
              <a:gd name="T26" fmla="*/ 421260 w 525779"/>
              <a:gd name="T27" fmla="*/ 150211 h 219710"/>
              <a:gd name="T28" fmla="*/ 412397 w 525779"/>
              <a:gd name="T29" fmla="*/ 173742 h 219710"/>
              <a:gd name="T30" fmla="*/ 497997 w 525779"/>
              <a:gd name="T31" fmla="*/ 173742 h 219710"/>
              <a:gd name="T32" fmla="*/ 426831 w 525779"/>
              <a:gd name="T33" fmla="*/ 98888 h 219710"/>
              <a:gd name="T34" fmla="*/ 8737 w 525779"/>
              <a:gd name="T35" fmla="*/ 0 h 219710"/>
              <a:gd name="T36" fmla="*/ 0 w 525779"/>
              <a:gd name="T37" fmla="*/ 23408 h 219710"/>
              <a:gd name="T38" fmla="*/ 400518 w 525779"/>
              <a:gd name="T39" fmla="*/ 169413 h 219710"/>
              <a:gd name="T40" fmla="*/ 409306 w 525779"/>
              <a:gd name="T41" fmla="*/ 145857 h 219710"/>
              <a:gd name="T42" fmla="*/ 8737 w 525779"/>
              <a:gd name="T43" fmla="*/ 0 h 21971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25779" h="219710">
                <a:moveTo>
                  <a:pt x="401723" y="171882"/>
                </a:moveTo>
                <a:lnTo>
                  <a:pt x="384175" y="219455"/>
                </a:lnTo>
                <a:lnTo>
                  <a:pt x="525399" y="203835"/>
                </a:lnTo>
                <a:lnTo>
                  <a:pt x="499496" y="176275"/>
                </a:lnTo>
                <a:lnTo>
                  <a:pt x="413638" y="176275"/>
                </a:lnTo>
                <a:lnTo>
                  <a:pt x="401723" y="171882"/>
                </a:lnTo>
                <a:close/>
              </a:path>
              <a:path w="525779" h="219710">
                <a:moveTo>
                  <a:pt x="410538" y="147983"/>
                </a:moveTo>
                <a:lnTo>
                  <a:pt x="401723" y="171882"/>
                </a:lnTo>
                <a:lnTo>
                  <a:pt x="413638" y="176275"/>
                </a:lnTo>
                <a:lnTo>
                  <a:pt x="422528" y="152400"/>
                </a:lnTo>
                <a:lnTo>
                  <a:pt x="410538" y="147983"/>
                </a:lnTo>
                <a:close/>
              </a:path>
              <a:path w="525779" h="219710">
                <a:moveTo>
                  <a:pt x="428116" y="100329"/>
                </a:moveTo>
                <a:lnTo>
                  <a:pt x="410538" y="147983"/>
                </a:lnTo>
                <a:lnTo>
                  <a:pt x="422528" y="152400"/>
                </a:lnTo>
                <a:lnTo>
                  <a:pt x="413638" y="176275"/>
                </a:lnTo>
                <a:lnTo>
                  <a:pt x="499496" y="176275"/>
                </a:lnTo>
                <a:lnTo>
                  <a:pt x="428116" y="100329"/>
                </a:lnTo>
                <a:close/>
              </a:path>
              <a:path w="525779" h="219710">
                <a:moveTo>
                  <a:pt x="8762" y="0"/>
                </a:moveTo>
                <a:lnTo>
                  <a:pt x="0" y="23749"/>
                </a:lnTo>
                <a:lnTo>
                  <a:pt x="401723" y="171882"/>
                </a:lnTo>
                <a:lnTo>
                  <a:pt x="410538" y="147983"/>
                </a:lnTo>
                <a:lnTo>
                  <a:pt x="8762"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8299" name="object 60">
            <a:extLst>
              <a:ext uri="{FF2B5EF4-FFF2-40B4-BE49-F238E27FC236}">
                <a16:creationId xmlns:a16="http://schemas.microsoft.com/office/drawing/2014/main" id="{25BF16D2-E0EA-4126-8950-045E964A4BB0}"/>
              </a:ext>
            </a:extLst>
          </p:cNvPr>
          <p:cNvSpPr>
            <a:spLocks/>
          </p:cNvSpPr>
          <p:nvPr/>
        </p:nvSpPr>
        <p:spPr bwMode="auto">
          <a:xfrm>
            <a:off x="8472488" y="2268538"/>
            <a:ext cx="495300" cy="280987"/>
          </a:xfrm>
          <a:custGeom>
            <a:avLst/>
            <a:gdLst>
              <a:gd name="T0" fmla="*/ 379325 w 494665"/>
              <a:gd name="T1" fmla="*/ 50035 h 281305"/>
              <a:gd name="T2" fmla="*/ 0 w 494665"/>
              <a:gd name="T3" fmla="*/ 257114 h 281305"/>
              <a:gd name="T4" fmla="*/ 12272 w 494665"/>
              <a:gd name="T5" fmla="*/ 279214 h 281305"/>
              <a:gd name="T6" fmla="*/ 391704 w 494665"/>
              <a:gd name="T7" fmla="*/ 72144 h 281305"/>
              <a:gd name="T8" fmla="*/ 379325 w 494665"/>
              <a:gd name="T9" fmla="*/ 50035 h 281305"/>
              <a:gd name="T10" fmla="*/ 466845 w 494665"/>
              <a:gd name="T11" fmla="*/ 43946 h 281305"/>
              <a:gd name="T12" fmla="*/ 390482 w 494665"/>
              <a:gd name="T13" fmla="*/ 43946 h 281305"/>
              <a:gd name="T14" fmla="*/ 402880 w 494665"/>
              <a:gd name="T15" fmla="*/ 66046 h 281305"/>
              <a:gd name="T16" fmla="*/ 391704 w 494665"/>
              <a:gd name="T17" fmla="*/ 72144 h 281305"/>
              <a:gd name="T18" fmla="*/ 416429 w 494665"/>
              <a:gd name="T19" fmla="*/ 116306 h 281305"/>
              <a:gd name="T20" fmla="*/ 466845 w 494665"/>
              <a:gd name="T21" fmla="*/ 43946 h 281305"/>
              <a:gd name="T22" fmla="*/ 390482 w 494665"/>
              <a:gd name="T23" fmla="*/ 43946 h 281305"/>
              <a:gd name="T24" fmla="*/ 379325 w 494665"/>
              <a:gd name="T25" fmla="*/ 50035 h 281305"/>
              <a:gd name="T26" fmla="*/ 391704 w 494665"/>
              <a:gd name="T27" fmla="*/ 72144 h 281305"/>
              <a:gd name="T28" fmla="*/ 402880 w 494665"/>
              <a:gd name="T29" fmla="*/ 66046 h 281305"/>
              <a:gd name="T30" fmla="*/ 390482 w 494665"/>
              <a:gd name="T31" fmla="*/ 43946 h 281305"/>
              <a:gd name="T32" fmla="*/ 497465 w 494665"/>
              <a:gd name="T33" fmla="*/ 0 h 281305"/>
              <a:gd name="T34" fmla="*/ 354565 w 494665"/>
              <a:gd name="T35" fmla="*/ 5806 h 281305"/>
              <a:gd name="T36" fmla="*/ 379325 w 494665"/>
              <a:gd name="T37" fmla="*/ 50035 h 281305"/>
              <a:gd name="T38" fmla="*/ 390482 w 494665"/>
              <a:gd name="T39" fmla="*/ 43946 h 281305"/>
              <a:gd name="T40" fmla="*/ 466845 w 494665"/>
              <a:gd name="T41" fmla="*/ 43946 h 281305"/>
              <a:gd name="T42" fmla="*/ 497465 w 494665"/>
              <a:gd name="T43" fmla="*/ 0 h 28130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94665" h="281305">
                <a:moveTo>
                  <a:pt x="376900" y="50320"/>
                </a:moveTo>
                <a:lnTo>
                  <a:pt x="0" y="258572"/>
                </a:lnTo>
                <a:lnTo>
                  <a:pt x="12192" y="280797"/>
                </a:lnTo>
                <a:lnTo>
                  <a:pt x="389199" y="72554"/>
                </a:lnTo>
                <a:lnTo>
                  <a:pt x="376900" y="50320"/>
                </a:lnTo>
                <a:close/>
              </a:path>
              <a:path w="494665" h="281305">
                <a:moveTo>
                  <a:pt x="463860" y="44196"/>
                </a:moveTo>
                <a:lnTo>
                  <a:pt x="387985" y="44196"/>
                </a:lnTo>
                <a:lnTo>
                  <a:pt x="400303" y="66421"/>
                </a:lnTo>
                <a:lnTo>
                  <a:pt x="389199" y="72554"/>
                </a:lnTo>
                <a:lnTo>
                  <a:pt x="413766" y="116966"/>
                </a:lnTo>
                <a:lnTo>
                  <a:pt x="463860" y="44196"/>
                </a:lnTo>
                <a:close/>
              </a:path>
              <a:path w="494665" h="281305">
                <a:moveTo>
                  <a:pt x="387985" y="44196"/>
                </a:moveTo>
                <a:lnTo>
                  <a:pt x="376900" y="50320"/>
                </a:lnTo>
                <a:lnTo>
                  <a:pt x="389199" y="72554"/>
                </a:lnTo>
                <a:lnTo>
                  <a:pt x="400303" y="66421"/>
                </a:lnTo>
                <a:lnTo>
                  <a:pt x="387985" y="44196"/>
                </a:lnTo>
                <a:close/>
              </a:path>
              <a:path w="494665" h="281305">
                <a:moveTo>
                  <a:pt x="494284" y="0"/>
                </a:moveTo>
                <a:lnTo>
                  <a:pt x="352298" y="5841"/>
                </a:lnTo>
                <a:lnTo>
                  <a:pt x="376900" y="50320"/>
                </a:lnTo>
                <a:lnTo>
                  <a:pt x="387985" y="44196"/>
                </a:lnTo>
                <a:lnTo>
                  <a:pt x="463860" y="44196"/>
                </a:lnTo>
                <a:lnTo>
                  <a:pt x="494284"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8300" name="object 61">
            <a:extLst>
              <a:ext uri="{FF2B5EF4-FFF2-40B4-BE49-F238E27FC236}">
                <a16:creationId xmlns:a16="http://schemas.microsoft.com/office/drawing/2014/main" id="{E08EDE2D-FB75-4FFD-9ED4-ECEE3D623A2E}"/>
              </a:ext>
            </a:extLst>
          </p:cNvPr>
          <p:cNvSpPr>
            <a:spLocks/>
          </p:cNvSpPr>
          <p:nvPr/>
        </p:nvSpPr>
        <p:spPr bwMode="auto">
          <a:xfrm>
            <a:off x="9185275" y="2257425"/>
            <a:ext cx="419100" cy="271463"/>
          </a:xfrm>
          <a:custGeom>
            <a:avLst/>
            <a:gdLst>
              <a:gd name="T0" fmla="*/ 302652 w 419734"/>
              <a:gd name="T1" fmla="*/ 217096 h 270510"/>
              <a:gd name="T2" fmla="*/ 275783 w 419734"/>
              <a:gd name="T3" fmla="*/ 260832 h 270510"/>
              <a:gd name="T4" fmla="*/ 416071 w 419734"/>
              <a:gd name="T5" fmla="*/ 275050 h 270510"/>
              <a:gd name="T6" fmla="*/ 385865 w 419734"/>
              <a:gd name="T7" fmla="*/ 223995 h 270510"/>
              <a:gd name="T8" fmla="*/ 313344 w 419734"/>
              <a:gd name="T9" fmla="*/ 223995 h 270510"/>
              <a:gd name="T10" fmla="*/ 302652 w 419734"/>
              <a:gd name="T11" fmla="*/ 217096 h 270510"/>
              <a:gd name="T12" fmla="*/ 316057 w 419734"/>
              <a:gd name="T13" fmla="*/ 195279 h 270510"/>
              <a:gd name="T14" fmla="*/ 302652 w 419734"/>
              <a:gd name="T15" fmla="*/ 217096 h 270510"/>
              <a:gd name="T16" fmla="*/ 313344 w 419734"/>
              <a:gd name="T17" fmla="*/ 223995 h 270510"/>
              <a:gd name="T18" fmla="*/ 326705 w 419734"/>
              <a:gd name="T19" fmla="*/ 202152 h 270510"/>
              <a:gd name="T20" fmla="*/ 316057 w 419734"/>
              <a:gd name="T21" fmla="*/ 195279 h 270510"/>
              <a:gd name="T22" fmla="*/ 342964 w 419734"/>
              <a:gd name="T23" fmla="*/ 151484 h 270510"/>
              <a:gd name="T24" fmla="*/ 316057 w 419734"/>
              <a:gd name="T25" fmla="*/ 195279 h 270510"/>
              <a:gd name="T26" fmla="*/ 326705 w 419734"/>
              <a:gd name="T27" fmla="*/ 202152 h 270510"/>
              <a:gd name="T28" fmla="*/ 313344 w 419734"/>
              <a:gd name="T29" fmla="*/ 223995 h 270510"/>
              <a:gd name="T30" fmla="*/ 385865 w 419734"/>
              <a:gd name="T31" fmla="*/ 223995 h 270510"/>
              <a:gd name="T32" fmla="*/ 342964 w 419734"/>
              <a:gd name="T33" fmla="*/ 151484 h 270510"/>
              <a:gd name="T34" fmla="*/ 13487 w 419734"/>
              <a:gd name="T35" fmla="*/ 0 h 270510"/>
              <a:gd name="T36" fmla="*/ 0 w 419734"/>
              <a:gd name="T37" fmla="*/ 21844 h 270510"/>
              <a:gd name="T38" fmla="*/ 302652 w 419734"/>
              <a:gd name="T39" fmla="*/ 217096 h 270510"/>
              <a:gd name="T40" fmla="*/ 316057 w 419734"/>
              <a:gd name="T41" fmla="*/ 195279 h 270510"/>
              <a:gd name="T42" fmla="*/ 13487 w 419734"/>
              <a:gd name="T43" fmla="*/ 0 h 27051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19734" h="270510">
                <a:moveTo>
                  <a:pt x="304949" y="213313"/>
                </a:moveTo>
                <a:lnTo>
                  <a:pt x="277875" y="256286"/>
                </a:lnTo>
                <a:lnTo>
                  <a:pt x="419226" y="270256"/>
                </a:lnTo>
                <a:lnTo>
                  <a:pt x="388792" y="220091"/>
                </a:lnTo>
                <a:lnTo>
                  <a:pt x="315721" y="220091"/>
                </a:lnTo>
                <a:lnTo>
                  <a:pt x="304949" y="213313"/>
                </a:lnTo>
                <a:close/>
              </a:path>
              <a:path w="419734" h="270510">
                <a:moveTo>
                  <a:pt x="318455" y="191875"/>
                </a:moveTo>
                <a:lnTo>
                  <a:pt x="304949" y="213313"/>
                </a:lnTo>
                <a:lnTo>
                  <a:pt x="315721" y="220091"/>
                </a:lnTo>
                <a:lnTo>
                  <a:pt x="329183" y="198628"/>
                </a:lnTo>
                <a:lnTo>
                  <a:pt x="318455" y="191875"/>
                </a:lnTo>
                <a:close/>
              </a:path>
              <a:path w="419734" h="270510">
                <a:moveTo>
                  <a:pt x="345566" y="148844"/>
                </a:moveTo>
                <a:lnTo>
                  <a:pt x="318455" y="191875"/>
                </a:lnTo>
                <a:lnTo>
                  <a:pt x="329183" y="198628"/>
                </a:lnTo>
                <a:lnTo>
                  <a:pt x="315721" y="220091"/>
                </a:lnTo>
                <a:lnTo>
                  <a:pt x="388792" y="220091"/>
                </a:lnTo>
                <a:lnTo>
                  <a:pt x="345566" y="148844"/>
                </a:lnTo>
                <a:close/>
              </a:path>
              <a:path w="419734" h="270510">
                <a:moveTo>
                  <a:pt x="13588" y="0"/>
                </a:moveTo>
                <a:lnTo>
                  <a:pt x="0" y="21463"/>
                </a:lnTo>
                <a:lnTo>
                  <a:pt x="304949" y="213313"/>
                </a:lnTo>
                <a:lnTo>
                  <a:pt x="318455" y="191875"/>
                </a:lnTo>
                <a:lnTo>
                  <a:pt x="13588"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8301" name="object 62">
            <a:extLst>
              <a:ext uri="{FF2B5EF4-FFF2-40B4-BE49-F238E27FC236}">
                <a16:creationId xmlns:a16="http://schemas.microsoft.com/office/drawing/2014/main" id="{CF1C00C3-A33A-4DE3-8583-DE0E9532BA7E}"/>
              </a:ext>
            </a:extLst>
          </p:cNvPr>
          <p:cNvSpPr>
            <a:spLocks/>
          </p:cNvSpPr>
          <p:nvPr/>
        </p:nvSpPr>
        <p:spPr bwMode="auto">
          <a:xfrm>
            <a:off x="9186863" y="2681288"/>
            <a:ext cx="417512" cy="203200"/>
          </a:xfrm>
          <a:custGeom>
            <a:avLst/>
            <a:gdLst>
              <a:gd name="T0" fmla="*/ 295318 w 417829"/>
              <a:gd name="T1" fmla="*/ 47905 h 201930"/>
              <a:gd name="T2" fmla="*/ 0 w 417829"/>
              <a:gd name="T3" fmla="*/ 184510 h 201930"/>
              <a:gd name="T4" fmla="*/ 10246 w 417829"/>
              <a:gd name="T5" fmla="*/ 208359 h 201930"/>
              <a:gd name="T6" fmla="*/ 305657 w 417829"/>
              <a:gd name="T7" fmla="*/ 71894 h 201930"/>
              <a:gd name="T8" fmla="*/ 295318 w 417829"/>
              <a:gd name="T9" fmla="*/ 47905 h 201930"/>
              <a:gd name="T10" fmla="*/ 387372 w 417829"/>
              <a:gd name="T11" fmla="*/ 42590 h 201930"/>
              <a:gd name="T12" fmla="*/ 306809 w 417829"/>
              <a:gd name="T13" fmla="*/ 42590 h 201930"/>
              <a:gd name="T14" fmla="*/ 317182 w 417829"/>
              <a:gd name="T15" fmla="*/ 66569 h 201930"/>
              <a:gd name="T16" fmla="*/ 305657 w 417829"/>
              <a:gd name="T17" fmla="*/ 71894 h 201930"/>
              <a:gd name="T18" fmla="*/ 326292 w 417829"/>
              <a:gd name="T19" fmla="*/ 119774 h 201930"/>
              <a:gd name="T20" fmla="*/ 387372 w 417829"/>
              <a:gd name="T21" fmla="*/ 42590 h 201930"/>
              <a:gd name="T22" fmla="*/ 306809 w 417829"/>
              <a:gd name="T23" fmla="*/ 42590 h 201930"/>
              <a:gd name="T24" fmla="*/ 295318 w 417829"/>
              <a:gd name="T25" fmla="*/ 47905 h 201930"/>
              <a:gd name="T26" fmla="*/ 305657 w 417829"/>
              <a:gd name="T27" fmla="*/ 71894 h 201930"/>
              <a:gd name="T28" fmla="*/ 317182 w 417829"/>
              <a:gd name="T29" fmla="*/ 66569 h 201930"/>
              <a:gd name="T30" fmla="*/ 306809 w 417829"/>
              <a:gd name="T31" fmla="*/ 42590 h 201930"/>
              <a:gd name="T32" fmla="*/ 274671 w 417829"/>
              <a:gd name="T33" fmla="*/ 0 h 201930"/>
              <a:gd name="T34" fmla="*/ 295318 w 417829"/>
              <a:gd name="T35" fmla="*/ 47905 h 201930"/>
              <a:gd name="T36" fmla="*/ 306809 w 417829"/>
              <a:gd name="T37" fmla="*/ 42590 h 201930"/>
              <a:gd name="T38" fmla="*/ 387372 w 417829"/>
              <a:gd name="T39" fmla="*/ 42590 h 201930"/>
              <a:gd name="T40" fmla="*/ 415993 w 417829"/>
              <a:gd name="T41" fmla="*/ 6421 h 201930"/>
              <a:gd name="T42" fmla="*/ 274671 w 417829"/>
              <a:gd name="T43" fmla="*/ 0 h 20193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17829" h="201930">
                <a:moveTo>
                  <a:pt x="296441" y="46426"/>
                </a:moveTo>
                <a:lnTo>
                  <a:pt x="0" y="178815"/>
                </a:lnTo>
                <a:lnTo>
                  <a:pt x="10286" y="201929"/>
                </a:lnTo>
                <a:lnTo>
                  <a:pt x="306819" y="69675"/>
                </a:lnTo>
                <a:lnTo>
                  <a:pt x="296441" y="46426"/>
                </a:lnTo>
                <a:close/>
              </a:path>
              <a:path w="417829" h="201930">
                <a:moveTo>
                  <a:pt x="388845" y="41275"/>
                </a:moveTo>
                <a:lnTo>
                  <a:pt x="307975" y="41275"/>
                </a:lnTo>
                <a:lnTo>
                  <a:pt x="318388" y="64515"/>
                </a:lnTo>
                <a:lnTo>
                  <a:pt x="306819" y="69675"/>
                </a:lnTo>
                <a:lnTo>
                  <a:pt x="327532" y="116077"/>
                </a:lnTo>
                <a:lnTo>
                  <a:pt x="388845" y="41275"/>
                </a:lnTo>
                <a:close/>
              </a:path>
              <a:path w="417829" h="201930">
                <a:moveTo>
                  <a:pt x="307975" y="41275"/>
                </a:moveTo>
                <a:lnTo>
                  <a:pt x="296441" y="46426"/>
                </a:lnTo>
                <a:lnTo>
                  <a:pt x="306819" y="69675"/>
                </a:lnTo>
                <a:lnTo>
                  <a:pt x="318388" y="64515"/>
                </a:lnTo>
                <a:lnTo>
                  <a:pt x="307975" y="41275"/>
                </a:lnTo>
                <a:close/>
              </a:path>
              <a:path w="417829" h="201930">
                <a:moveTo>
                  <a:pt x="275716" y="0"/>
                </a:moveTo>
                <a:lnTo>
                  <a:pt x="296441" y="46426"/>
                </a:lnTo>
                <a:lnTo>
                  <a:pt x="307975" y="41275"/>
                </a:lnTo>
                <a:lnTo>
                  <a:pt x="388845" y="41275"/>
                </a:lnTo>
                <a:lnTo>
                  <a:pt x="417575" y="6223"/>
                </a:lnTo>
                <a:lnTo>
                  <a:pt x="275716"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8302" name="object 63">
            <a:extLst>
              <a:ext uri="{FF2B5EF4-FFF2-40B4-BE49-F238E27FC236}">
                <a16:creationId xmlns:a16="http://schemas.microsoft.com/office/drawing/2014/main" id="{3A6CAED2-D424-43B8-A7CE-90E3E273B36B}"/>
              </a:ext>
            </a:extLst>
          </p:cNvPr>
          <p:cNvSpPr>
            <a:spLocks/>
          </p:cNvSpPr>
          <p:nvPr/>
        </p:nvSpPr>
        <p:spPr bwMode="auto">
          <a:xfrm>
            <a:off x="1847850" y="2419350"/>
            <a:ext cx="501650" cy="127000"/>
          </a:xfrm>
          <a:custGeom>
            <a:avLst/>
            <a:gdLst>
              <a:gd name="T0" fmla="*/ 376369 w 501014"/>
              <a:gd name="T1" fmla="*/ 76298 h 127000"/>
              <a:gd name="T2" fmla="*/ 376267 w 501014"/>
              <a:gd name="T3" fmla="*/ 127000 h 127000"/>
              <a:gd name="T4" fmla="*/ 478975 w 501014"/>
              <a:gd name="T5" fmla="*/ 76326 h 127000"/>
              <a:gd name="T6" fmla="*/ 389048 w 501014"/>
              <a:gd name="T7" fmla="*/ 76326 h 127000"/>
              <a:gd name="T8" fmla="*/ 376369 w 501014"/>
              <a:gd name="T9" fmla="*/ 76298 h 127000"/>
              <a:gd name="T10" fmla="*/ 376420 w 501014"/>
              <a:gd name="T11" fmla="*/ 50897 h 127000"/>
              <a:gd name="T12" fmla="*/ 376369 w 501014"/>
              <a:gd name="T13" fmla="*/ 76298 h 127000"/>
              <a:gd name="T14" fmla="*/ 389048 w 501014"/>
              <a:gd name="T15" fmla="*/ 76326 h 127000"/>
              <a:gd name="T16" fmla="*/ 389175 w 501014"/>
              <a:gd name="T17" fmla="*/ 50926 h 127000"/>
              <a:gd name="T18" fmla="*/ 376420 w 501014"/>
              <a:gd name="T19" fmla="*/ 50897 h 127000"/>
              <a:gd name="T20" fmla="*/ 376522 w 501014"/>
              <a:gd name="T21" fmla="*/ 0 h 127000"/>
              <a:gd name="T22" fmla="*/ 376420 w 501014"/>
              <a:gd name="T23" fmla="*/ 50897 h 127000"/>
              <a:gd name="T24" fmla="*/ 389175 w 501014"/>
              <a:gd name="T25" fmla="*/ 50926 h 127000"/>
              <a:gd name="T26" fmla="*/ 389048 w 501014"/>
              <a:gd name="T27" fmla="*/ 76326 h 127000"/>
              <a:gd name="T28" fmla="*/ 478975 w 501014"/>
              <a:gd name="T29" fmla="*/ 76326 h 127000"/>
              <a:gd name="T30" fmla="*/ 504202 w 501014"/>
              <a:gd name="T31" fmla="*/ 63881 h 127000"/>
              <a:gd name="T32" fmla="*/ 376522 w 501014"/>
              <a:gd name="T33" fmla="*/ 0 h 127000"/>
              <a:gd name="T34" fmla="*/ 126 w 501014"/>
              <a:gd name="T35" fmla="*/ 50037 h 127000"/>
              <a:gd name="T36" fmla="*/ 0 w 501014"/>
              <a:gd name="T37" fmla="*/ 75437 h 127000"/>
              <a:gd name="T38" fmla="*/ 376369 w 501014"/>
              <a:gd name="T39" fmla="*/ 76298 h 127000"/>
              <a:gd name="T40" fmla="*/ 376420 w 501014"/>
              <a:gd name="T41" fmla="*/ 50897 h 127000"/>
              <a:gd name="T42" fmla="*/ 126 w 501014"/>
              <a:gd name="T43" fmla="*/ 50037 h 1270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01014" h="127000">
                <a:moveTo>
                  <a:pt x="373989" y="76298"/>
                </a:moveTo>
                <a:lnTo>
                  <a:pt x="373888" y="127000"/>
                </a:lnTo>
                <a:lnTo>
                  <a:pt x="475947" y="76326"/>
                </a:lnTo>
                <a:lnTo>
                  <a:pt x="386588" y="76326"/>
                </a:lnTo>
                <a:lnTo>
                  <a:pt x="373989" y="76298"/>
                </a:lnTo>
                <a:close/>
              </a:path>
              <a:path w="501014" h="127000">
                <a:moveTo>
                  <a:pt x="374040" y="50897"/>
                </a:moveTo>
                <a:lnTo>
                  <a:pt x="373989" y="76298"/>
                </a:lnTo>
                <a:lnTo>
                  <a:pt x="386588" y="76326"/>
                </a:lnTo>
                <a:lnTo>
                  <a:pt x="386714" y="50926"/>
                </a:lnTo>
                <a:lnTo>
                  <a:pt x="374040" y="50897"/>
                </a:lnTo>
                <a:close/>
              </a:path>
              <a:path w="501014" h="127000">
                <a:moveTo>
                  <a:pt x="374141" y="0"/>
                </a:moveTo>
                <a:lnTo>
                  <a:pt x="374040" y="50897"/>
                </a:lnTo>
                <a:lnTo>
                  <a:pt x="386714" y="50926"/>
                </a:lnTo>
                <a:lnTo>
                  <a:pt x="386588" y="76326"/>
                </a:lnTo>
                <a:lnTo>
                  <a:pt x="475947" y="76326"/>
                </a:lnTo>
                <a:lnTo>
                  <a:pt x="501014" y="63881"/>
                </a:lnTo>
                <a:lnTo>
                  <a:pt x="374141" y="0"/>
                </a:lnTo>
                <a:close/>
              </a:path>
              <a:path w="501014" h="127000">
                <a:moveTo>
                  <a:pt x="126" y="50037"/>
                </a:moveTo>
                <a:lnTo>
                  <a:pt x="0" y="75437"/>
                </a:lnTo>
                <a:lnTo>
                  <a:pt x="373989" y="76298"/>
                </a:lnTo>
                <a:lnTo>
                  <a:pt x="374040" y="50897"/>
                </a:lnTo>
                <a:lnTo>
                  <a:pt x="126" y="50037"/>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8303" name="object 64">
            <a:extLst>
              <a:ext uri="{FF2B5EF4-FFF2-40B4-BE49-F238E27FC236}">
                <a16:creationId xmlns:a16="http://schemas.microsoft.com/office/drawing/2014/main" id="{C841759A-09A5-49CE-A88F-23AC1E0238D6}"/>
              </a:ext>
            </a:extLst>
          </p:cNvPr>
          <p:cNvSpPr>
            <a:spLocks/>
          </p:cNvSpPr>
          <p:nvPr/>
        </p:nvSpPr>
        <p:spPr bwMode="auto">
          <a:xfrm>
            <a:off x="2571750" y="2451100"/>
            <a:ext cx="495300" cy="127000"/>
          </a:xfrm>
          <a:custGeom>
            <a:avLst/>
            <a:gdLst>
              <a:gd name="T0" fmla="*/ 377432 w 494030"/>
              <a:gd name="T1" fmla="*/ 0 h 127000"/>
              <a:gd name="T2" fmla="*/ 373000 w 494030"/>
              <a:gd name="T3" fmla="*/ 50727 h 127000"/>
              <a:gd name="T4" fmla="*/ 385794 w 494030"/>
              <a:gd name="T5" fmla="*/ 51816 h 127000"/>
              <a:gd name="T6" fmla="*/ 383608 w 494030"/>
              <a:gd name="T7" fmla="*/ 77089 h 127000"/>
              <a:gd name="T8" fmla="*/ 370697 w 494030"/>
              <a:gd name="T9" fmla="*/ 77089 h 127000"/>
              <a:gd name="T10" fmla="*/ 366369 w 494030"/>
              <a:gd name="T11" fmla="*/ 126619 h 127000"/>
              <a:gd name="T12" fmla="*/ 492704 w 494030"/>
              <a:gd name="T13" fmla="*/ 77089 h 127000"/>
              <a:gd name="T14" fmla="*/ 383608 w 494030"/>
              <a:gd name="T15" fmla="*/ 77089 h 127000"/>
              <a:gd name="T16" fmla="*/ 370791 w 494030"/>
              <a:gd name="T17" fmla="*/ 75998 h 127000"/>
              <a:gd name="T18" fmla="*/ 495485 w 494030"/>
              <a:gd name="T19" fmla="*/ 75998 h 127000"/>
              <a:gd name="T20" fmla="*/ 500154 w 494030"/>
              <a:gd name="T21" fmla="*/ 74168 h 127000"/>
              <a:gd name="T22" fmla="*/ 377432 w 494030"/>
              <a:gd name="T23" fmla="*/ 0 h 127000"/>
              <a:gd name="T24" fmla="*/ 373000 w 494030"/>
              <a:gd name="T25" fmla="*/ 50727 h 127000"/>
              <a:gd name="T26" fmla="*/ 370791 w 494030"/>
              <a:gd name="T27" fmla="*/ 75998 h 127000"/>
              <a:gd name="T28" fmla="*/ 383608 w 494030"/>
              <a:gd name="T29" fmla="*/ 77089 h 127000"/>
              <a:gd name="T30" fmla="*/ 385794 w 494030"/>
              <a:gd name="T31" fmla="*/ 51816 h 127000"/>
              <a:gd name="T32" fmla="*/ 373000 w 494030"/>
              <a:gd name="T33" fmla="*/ 50727 h 127000"/>
              <a:gd name="T34" fmla="*/ 2189 w 494030"/>
              <a:gd name="T35" fmla="*/ 19177 h 127000"/>
              <a:gd name="T36" fmla="*/ 0 w 494030"/>
              <a:gd name="T37" fmla="*/ 44450 h 127000"/>
              <a:gd name="T38" fmla="*/ 370791 w 494030"/>
              <a:gd name="T39" fmla="*/ 75998 h 127000"/>
              <a:gd name="T40" fmla="*/ 373000 w 494030"/>
              <a:gd name="T41" fmla="*/ 50727 h 127000"/>
              <a:gd name="T42" fmla="*/ 2189 w 494030"/>
              <a:gd name="T43" fmla="*/ 19177 h 1270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94030" h="127000">
                <a:moveTo>
                  <a:pt x="372618" y="0"/>
                </a:moveTo>
                <a:lnTo>
                  <a:pt x="368242" y="50727"/>
                </a:lnTo>
                <a:lnTo>
                  <a:pt x="380873" y="51816"/>
                </a:lnTo>
                <a:lnTo>
                  <a:pt x="378714" y="77089"/>
                </a:lnTo>
                <a:lnTo>
                  <a:pt x="365968" y="77089"/>
                </a:lnTo>
                <a:lnTo>
                  <a:pt x="361696" y="126619"/>
                </a:lnTo>
                <a:lnTo>
                  <a:pt x="486420" y="77089"/>
                </a:lnTo>
                <a:lnTo>
                  <a:pt x="378714" y="77089"/>
                </a:lnTo>
                <a:lnTo>
                  <a:pt x="366062" y="75998"/>
                </a:lnTo>
                <a:lnTo>
                  <a:pt x="489166" y="75998"/>
                </a:lnTo>
                <a:lnTo>
                  <a:pt x="493775" y="74168"/>
                </a:lnTo>
                <a:lnTo>
                  <a:pt x="372618" y="0"/>
                </a:lnTo>
                <a:close/>
              </a:path>
              <a:path w="494030" h="127000">
                <a:moveTo>
                  <a:pt x="368242" y="50727"/>
                </a:moveTo>
                <a:lnTo>
                  <a:pt x="366062" y="75998"/>
                </a:lnTo>
                <a:lnTo>
                  <a:pt x="378714" y="77089"/>
                </a:lnTo>
                <a:lnTo>
                  <a:pt x="380873" y="51816"/>
                </a:lnTo>
                <a:lnTo>
                  <a:pt x="368242" y="50727"/>
                </a:lnTo>
                <a:close/>
              </a:path>
              <a:path w="494030" h="127000">
                <a:moveTo>
                  <a:pt x="2159" y="19177"/>
                </a:moveTo>
                <a:lnTo>
                  <a:pt x="0" y="44450"/>
                </a:lnTo>
                <a:lnTo>
                  <a:pt x="366062" y="75998"/>
                </a:lnTo>
                <a:lnTo>
                  <a:pt x="368242" y="50727"/>
                </a:lnTo>
                <a:lnTo>
                  <a:pt x="2159" y="19177"/>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8304" name="object 65">
            <a:extLst>
              <a:ext uri="{FF2B5EF4-FFF2-40B4-BE49-F238E27FC236}">
                <a16:creationId xmlns:a16="http://schemas.microsoft.com/office/drawing/2014/main" id="{B48F82D9-9ABF-4FD4-A252-5024E7C767C5}"/>
              </a:ext>
            </a:extLst>
          </p:cNvPr>
          <p:cNvSpPr>
            <a:spLocks/>
          </p:cNvSpPr>
          <p:nvPr/>
        </p:nvSpPr>
        <p:spPr bwMode="auto">
          <a:xfrm>
            <a:off x="1801813" y="2600325"/>
            <a:ext cx="234950" cy="371475"/>
          </a:xfrm>
          <a:custGeom>
            <a:avLst/>
            <a:gdLst>
              <a:gd name="T0" fmla="*/ 158814 w 234314"/>
              <a:gd name="T1" fmla="*/ 272840 h 370205"/>
              <a:gd name="T2" fmla="*/ 114959 w 234314"/>
              <a:gd name="T3" fmla="*/ 299857 h 370205"/>
              <a:gd name="T4" fmla="*/ 237126 w 234314"/>
              <a:gd name="T5" fmla="*/ 376082 h 370205"/>
              <a:gd name="T6" fmla="*/ 229116 w 234314"/>
              <a:gd name="T7" fmla="*/ 283836 h 370205"/>
              <a:gd name="T8" fmla="*/ 165551 w 234314"/>
              <a:gd name="T9" fmla="*/ 283836 h 370205"/>
              <a:gd name="T10" fmla="*/ 158814 w 234314"/>
              <a:gd name="T11" fmla="*/ 272840 h 370205"/>
              <a:gd name="T12" fmla="*/ 180736 w 234314"/>
              <a:gd name="T13" fmla="*/ 259337 h 370205"/>
              <a:gd name="T14" fmla="*/ 158814 w 234314"/>
              <a:gd name="T15" fmla="*/ 272840 h 370205"/>
              <a:gd name="T16" fmla="*/ 165551 w 234314"/>
              <a:gd name="T17" fmla="*/ 283836 h 370205"/>
              <a:gd name="T18" fmla="*/ 187435 w 234314"/>
              <a:gd name="T19" fmla="*/ 270273 h 370205"/>
              <a:gd name="T20" fmla="*/ 180736 w 234314"/>
              <a:gd name="T21" fmla="*/ 259337 h 370205"/>
              <a:gd name="T22" fmla="*/ 224639 w 234314"/>
              <a:gd name="T23" fmla="*/ 232288 h 370205"/>
              <a:gd name="T24" fmla="*/ 180736 w 234314"/>
              <a:gd name="T25" fmla="*/ 259337 h 370205"/>
              <a:gd name="T26" fmla="*/ 187435 w 234314"/>
              <a:gd name="T27" fmla="*/ 270273 h 370205"/>
              <a:gd name="T28" fmla="*/ 165551 w 234314"/>
              <a:gd name="T29" fmla="*/ 283836 h 370205"/>
              <a:gd name="T30" fmla="*/ 229116 w 234314"/>
              <a:gd name="T31" fmla="*/ 283836 h 370205"/>
              <a:gd name="T32" fmla="*/ 224639 w 234314"/>
              <a:gd name="T33" fmla="*/ 232288 h 370205"/>
              <a:gd name="T34" fmla="*/ 21885 w 234314"/>
              <a:gd name="T35" fmla="*/ 0 h 370205"/>
              <a:gd name="T36" fmla="*/ 0 w 234314"/>
              <a:gd name="T37" fmla="*/ 13565 h 370205"/>
              <a:gd name="T38" fmla="*/ 158814 w 234314"/>
              <a:gd name="T39" fmla="*/ 272840 h 370205"/>
              <a:gd name="T40" fmla="*/ 180736 w 234314"/>
              <a:gd name="T41" fmla="*/ 259337 h 370205"/>
              <a:gd name="T42" fmla="*/ 21885 w 234314"/>
              <a:gd name="T43" fmla="*/ 0 h 37020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34314" h="370205">
                <a:moveTo>
                  <a:pt x="156676" y="268208"/>
                </a:moveTo>
                <a:lnTo>
                  <a:pt x="113411" y="294766"/>
                </a:lnTo>
                <a:lnTo>
                  <a:pt x="233934" y="369697"/>
                </a:lnTo>
                <a:lnTo>
                  <a:pt x="226031" y="279018"/>
                </a:lnTo>
                <a:lnTo>
                  <a:pt x="163322" y="279018"/>
                </a:lnTo>
                <a:lnTo>
                  <a:pt x="156676" y="268208"/>
                </a:lnTo>
                <a:close/>
              </a:path>
              <a:path w="234314" h="370205">
                <a:moveTo>
                  <a:pt x="178303" y="254932"/>
                </a:moveTo>
                <a:lnTo>
                  <a:pt x="156676" y="268208"/>
                </a:lnTo>
                <a:lnTo>
                  <a:pt x="163322" y="279018"/>
                </a:lnTo>
                <a:lnTo>
                  <a:pt x="184912" y="265684"/>
                </a:lnTo>
                <a:lnTo>
                  <a:pt x="178303" y="254932"/>
                </a:lnTo>
                <a:close/>
              </a:path>
              <a:path w="234314" h="370205">
                <a:moveTo>
                  <a:pt x="221615" y="228345"/>
                </a:moveTo>
                <a:lnTo>
                  <a:pt x="178303" y="254932"/>
                </a:lnTo>
                <a:lnTo>
                  <a:pt x="184912" y="265684"/>
                </a:lnTo>
                <a:lnTo>
                  <a:pt x="163322" y="279018"/>
                </a:lnTo>
                <a:lnTo>
                  <a:pt x="226031" y="279018"/>
                </a:lnTo>
                <a:lnTo>
                  <a:pt x="221615" y="228345"/>
                </a:lnTo>
                <a:close/>
              </a:path>
              <a:path w="234314" h="370205">
                <a:moveTo>
                  <a:pt x="21590" y="0"/>
                </a:moveTo>
                <a:lnTo>
                  <a:pt x="0" y="13335"/>
                </a:lnTo>
                <a:lnTo>
                  <a:pt x="156676" y="268208"/>
                </a:lnTo>
                <a:lnTo>
                  <a:pt x="178303" y="254932"/>
                </a:lnTo>
                <a:lnTo>
                  <a:pt x="21590"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8305" name="object 66">
            <a:extLst>
              <a:ext uri="{FF2B5EF4-FFF2-40B4-BE49-F238E27FC236}">
                <a16:creationId xmlns:a16="http://schemas.microsoft.com/office/drawing/2014/main" id="{8DF74EB4-2456-4885-8C9E-A8F0982EF01E}"/>
              </a:ext>
            </a:extLst>
          </p:cNvPr>
          <p:cNvSpPr>
            <a:spLocks/>
          </p:cNvSpPr>
          <p:nvPr/>
        </p:nvSpPr>
        <p:spPr bwMode="auto">
          <a:xfrm>
            <a:off x="2182813" y="2563813"/>
            <a:ext cx="203200" cy="412750"/>
          </a:xfrm>
          <a:custGeom>
            <a:avLst/>
            <a:gdLst>
              <a:gd name="T0" fmla="*/ 134021 w 203200"/>
              <a:gd name="T1" fmla="*/ 110215 h 412750"/>
              <a:gd name="T2" fmla="*/ 0 w 203200"/>
              <a:gd name="T3" fmla="*/ 402082 h 412750"/>
              <a:gd name="T4" fmla="*/ 23114 w 203200"/>
              <a:gd name="T5" fmla="*/ 412623 h 412750"/>
              <a:gd name="T6" fmla="*/ 157107 w 203200"/>
              <a:gd name="T7" fmla="*/ 120817 h 412750"/>
              <a:gd name="T8" fmla="*/ 134021 w 203200"/>
              <a:gd name="T9" fmla="*/ 110215 h 412750"/>
              <a:gd name="T10" fmla="*/ 201766 w 203200"/>
              <a:gd name="T11" fmla="*/ 98679 h 412750"/>
              <a:gd name="T12" fmla="*/ 139319 w 203200"/>
              <a:gd name="T13" fmla="*/ 98679 h 412750"/>
              <a:gd name="T14" fmla="*/ 162433 w 203200"/>
              <a:gd name="T15" fmla="*/ 109220 h 412750"/>
              <a:gd name="T16" fmla="*/ 157107 w 203200"/>
              <a:gd name="T17" fmla="*/ 120817 h 412750"/>
              <a:gd name="T18" fmla="*/ 203200 w 203200"/>
              <a:gd name="T19" fmla="*/ 141986 h 412750"/>
              <a:gd name="T20" fmla="*/ 201766 w 203200"/>
              <a:gd name="T21" fmla="*/ 98679 h 412750"/>
              <a:gd name="T22" fmla="*/ 139319 w 203200"/>
              <a:gd name="T23" fmla="*/ 98679 h 412750"/>
              <a:gd name="T24" fmla="*/ 134021 w 203200"/>
              <a:gd name="T25" fmla="*/ 110215 h 412750"/>
              <a:gd name="T26" fmla="*/ 157107 w 203200"/>
              <a:gd name="T27" fmla="*/ 120817 h 412750"/>
              <a:gd name="T28" fmla="*/ 162433 w 203200"/>
              <a:gd name="T29" fmla="*/ 109220 h 412750"/>
              <a:gd name="T30" fmla="*/ 139319 w 203200"/>
              <a:gd name="T31" fmla="*/ 98679 h 412750"/>
              <a:gd name="T32" fmla="*/ 198501 w 203200"/>
              <a:gd name="T33" fmla="*/ 0 h 412750"/>
              <a:gd name="T34" fmla="*/ 87884 w 203200"/>
              <a:gd name="T35" fmla="*/ 89027 h 412750"/>
              <a:gd name="T36" fmla="*/ 134021 w 203200"/>
              <a:gd name="T37" fmla="*/ 110215 h 412750"/>
              <a:gd name="T38" fmla="*/ 139319 w 203200"/>
              <a:gd name="T39" fmla="*/ 98679 h 412750"/>
              <a:gd name="T40" fmla="*/ 201766 w 203200"/>
              <a:gd name="T41" fmla="*/ 98679 h 412750"/>
              <a:gd name="T42" fmla="*/ 198501 w 203200"/>
              <a:gd name="T43" fmla="*/ 0 h 4127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03200" h="412750">
                <a:moveTo>
                  <a:pt x="134021" y="110215"/>
                </a:moveTo>
                <a:lnTo>
                  <a:pt x="0" y="402082"/>
                </a:lnTo>
                <a:lnTo>
                  <a:pt x="23114" y="412623"/>
                </a:lnTo>
                <a:lnTo>
                  <a:pt x="157107" y="120817"/>
                </a:lnTo>
                <a:lnTo>
                  <a:pt x="134021" y="110215"/>
                </a:lnTo>
                <a:close/>
              </a:path>
              <a:path w="203200" h="412750">
                <a:moveTo>
                  <a:pt x="201766" y="98679"/>
                </a:moveTo>
                <a:lnTo>
                  <a:pt x="139319" y="98679"/>
                </a:lnTo>
                <a:lnTo>
                  <a:pt x="162433" y="109220"/>
                </a:lnTo>
                <a:lnTo>
                  <a:pt x="157107" y="120817"/>
                </a:lnTo>
                <a:lnTo>
                  <a:pt x="203200" y="141986"/>
                </a:lnTo>
                <a:lnTo>
                  <a:pt x="201766" y="98679"/>
                </a:lnTo>
                <a:close/>
              </a:path>
              <a:path w="203200" h="412750">
                <a:moveTo>
                  <a:pt x="139319" y="98679"/>
                </a:moveTo>
                <a:lnTo>
                  <a:pt x="134021" y="110215"/>
                </a:lnTo>
                <a:lnTo>
                  <a:pt x="157107" y="120817"/>
                </a:lnTo>
                <a:lnTo>
                  <a:pt x="162433" y="109220"/>
                </a:lnTo>
                <a:lnTo>
                  <a:pt x="139319" y="98679"/>
                </a:lnTo>
                <a:close/>
              </a:path>
              <a:path w="203200" h="412750">
                <a:moveTo>
                  <a:pt x="198501" y="0"/>
                </a:moveTo>
                <a:lnTo>
                  <a:pt x="87884" y="89027"/>
                </a:lnTo>
                <a:lnTo>
                  <a:pt x="134021" y="110215"/>
                </a:lnTo>
                <a:lnTo>
                  <a:pt x="139319" y="98679"/>
                </a:lnTo>
                <a:lnTo>
                  <a:pt x="201766" y="98679"/>
                </a:lnTo>
                <a:lnTo>
                  <a:pt x="198501"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8306" name="object 67">
            <a:extLst>
              <a:ext uri="{FF2B5EF4-FFF2-40B4-BE49-F238E27FC236}">
                <a16:creationId xmlns:a16="http://schemas.microsoft.com/office/drawing/2014/main" id="{1A559824-7E8A-454F-A85D-D5D0A26B1C90}"/>
              </a:ext>
            </a:extLst>
          </p:cNvPr>
          <p:cNvSpPr>
            <a:spLocks/>
          </p:cNvSpPr>
          <p:nvPr/>
        </p:nvSpPr>
        <p:spPr bwMode="auto">
          <a:xfrm>
            <a:off x="2528888" y="2559050"/>
            <a:ext cx="187325" cy="411163"/>
          </a:xfrm>
          <a:custGeom>
            <a:avLst/>
            <a:gdLst>
              <a:gd name="T0" fmla="*/ 116152 w 187325"/>
              <a:gd name="T1" fmla="*/ 296929 h 411480"/>
              <a:gd name="T2" fmla="*/ 69087 w 187325"/>
              <a:gd name="T3" fmla="*/ 315772 h 411480"/>
              <a:gd name="T4" fmla="*/ 175386 w 187325"/>
              <a:gd name="T5" fmla="*/ 409517 h 411480"/>
              <a:gd name="T6" fmla="*/ 183655 w 187325"/>
              <a:gd name="T7" fmla="*/ 308687 h 411480"/>
              <a:gd name="T8" fmla="*/ 120903 w 187325"/>
              <a:gd name="T9" fmla="*/ 308687 h 411480"/>
              <a:gd name="T10" fmla="*/ 116152 w 187325"/>
              <a:gd name="T11" fmla="*/ 296929 h 411480"/>
              <a:gd name="T12" fmla="*/ 139784 w 187325"/>
              <a:gd name="T13" fmla="*/ 287466 h 411480"/>
              <a:gd name="T14" fmla="*/ 116152 w 187325"/>
              <a:gd name="T15" fmla="*/ 296929 h 411480"/>
              <a:gd name="T16" fmla="*/ 120903 w 187325"/>
              <a:gd name="T17" fmla="*/ 308687 h 411480"/>
              <a:gd name="T18" fmla="*/ 144525 w 187325"/>
              <a:gd name="T19" fmla="*/ 299199 h 411480"/>
              <a:gd name="T20" fmla="*/ 139784 w 187325"/>
              <a:gd name="T21" fmla="*/ 287466 h 411480"/>
              <a:gd name="T22" fmla="*/ 186944 w 187325"/>
              <a:gd name="T23" fmla="*/ 268583 h 411480"/>
              <a:gd name="T24" fmla="*/ 139784 w 187325"/>
              <a:gd name="T25" fmla="*/ 287466 h 411480"/>
              <a:gd name="T26" fmla="*/ 144525 w 187325"/>
              <a:gd name="T27" fmla="*/ 299199 h 411480"/>
              <a:gd name="T28" fmla="*/ 120903 w 187325"/>
              <a:gd name="T29" fmla="*/ 308687 h 411480"/>
              <a:gd name="T30" fmla="*/ 183655 w 187325"/>
              <a:gd name="T31" fmla="*/ 308687 h 411480"/>
              <a:gd name="T32" fmla="*/ 186944 w 187325"/>
              <a:gd name="T33" fmla="*/ 268583 h 411480"/>
              <a:gd name="T34" fmla="*/ 23621 w 187325"/>
              <a:gd name="T35" fmla="*/ 0 h 411480"/>
              <a:gd name="T36" fmla="*/ 0 w 187325"/>
              <a:gd name="T37" fmla="*/ 9490 h 411480"/>
              <a:gd name="T38" fmla="*/ 116152 w 187325"/>
              <a:gd name="T39" fmla="*/ 296929 h 411480"/>
              <a:gd name="T40" fmla="*/ 139784 w 187325"/>
              <a:gd name="T41" fmla="*/ 287466 h 411480"/>
              <a:gd name="T42" fmla="*/ 23621 w 187325"/>
              <a:gd name="T43" fmla="*/ 0 h 4114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7325" h="411480">
                <a:moveTo>
                  <a:pt x="116152" y="298075"/>
                </a:moveTo>
                <a:lnTo>
                  <a:pt x="69087" y="316991"/>
                </a:lnTo>
                <a:lnTo>
                  <a:pt x="175386" y="411098"/>
                </a:lnTo>
                <a:lnTo>
                  <a:pt x="183655" y="309879"/>
                </a:lnTo>
                <a:lnTo>
                  <a:pt x="120903" y="309879"/>
                </a:lnTo>
                <a:lnTo>
                  <a:pt x="116152" y="298075"/>
                </a:lnTo>
                <a:close/>
              </a:path>
              <a:path w="187325" h="411480">
                <a:moveTo>
                  <a:pt x="139784" y="288576"/>
                </a:moveTo>
                <a:lnTo>
                  <a:pt x="116152" y="298075"/>
                </a:lnTo>
                <a:lnTo>
                  <a:pt x="120903" y="309879"/>
                </a:lnTo>
                <a:lnTo>
                  <a:pt x="144525" y="300354"/>
                </a:lnTo>
                <a:lnTo>
                  <a:pt x="139784" y="288576"/>
                </a:lnTo>
                <a:close/>
              </a:path>
              <a:path w="187325" h="411480">
                <a:moveTo>
                  <a:pt x="186944" y="269620"/>
                </a:moveTo>
                <a:lnTo>
                  <a:pt x="139784" y="288576"/>
                </a:lnTo>
                <a:lnTo>
                  <a:pt x="144525" y="300354"/>
                </a:lnTo>
                <a:lnTo>
                  <a:pt x="120903" y="309879"/>
                </a:lnTo>
                <a:lnTo>
                  <a:pt x="183655" y="309879"/>
                </a:lnTo>
                <a:lnTo>
                  <a:pt x="186944" y="269620"/>
                </a:lnTo>
                <a:close/>
              </a:path>
              <a:path w="187325" h="411480">
                <a:moveTo>
                  <a:pt x="23621" y="0"/>
                </a:moveTo>
                <a:lnTo>
                  <a:pt x="0" y="9525"/>
                </a:lnTo>
                <a:lnTo>
                  <a:pt x="116152" y="298075"/>
                </a:lnTo>
                <a:lnTo>
                  <a:pt x="139784" y="288576"/>
                </a:lnTo>
                <a:lnTo>
                  <a:pt x="23621"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8307" name="object 68">
            <a:extLst>
              <a:ext uri="{FF2B5EF4-FFF2-40B4-BE49-F238E27FC236}">
                <a16:creationId xmlns:a16="http://schemas.microsoft.com/office/drawing/2014/main" id="{B7E7B87B-C540-4B90-8312-CCD24AAAEA7A}"/>
              </a:ext>
            </a:extLst>
          </p:cNvPr>
          <p:cNvSpPr>
            <a:spLocks/>
          </p:cNvSpPr>
          <p:nvPr/>
        </p:nvSpPr>
        <p:spPr bwMode="auto">
          <a:xfrm>
            <a:off x="2852738" y="2605088"/>
            <a:ext cx="246062" cy="371475"/>
          </a:xfrm>
          <a:custGeom>
            <a:avLst/>
            <a:gdLst>
              <a:gd name="T0" fmla="*/ 163776 w 247014"/>
              <a:gd name="T1" fmla="*/ 99654 h 371475"/>
              <a:gd name="T2" fmla="*/ 0 w 247014"/>
              <a:gd name="T3" fmla="*/ 357124 h 371475"/>
              <a:gd name="T4" fmla="*/ 20928 w 247014"/>
              <a:gd name="T5" fmla="*/ 370966 h 371475"/>
              <a:gd name="T6" fmla="*/ 184709 w 247014"/>
              <a:gd name="T7" fmla="*/ 113491 h 371475"/>
              <a:gd name="T8" fmla="*/ 163776 w 247014"/>
              <a:gd name="T9" fmla="*/ 99654 h 371475"/>
              <a:gd name="T10" fmla="*/ 232218 w 247014"/>
              <a:gd name="T11" fmla="*/ 89026 h 371475"/>
              <a:gd name="T12" fmla="*/ 170538 w 247014"/>
              <a:gd name="T13" fmla="*/ 89026 h 371475"/>
              <a:gd name="T14" fmla="*/ 191466 w 247014"/>
              <a:gd name="T15" fmla="*/ 102869 h 371475"/>
              <a:gd name="T16" fmla="*/ 184709 w 247014"/>
              <a:gd name="T17" fmla="*/ 113491 h 371475"/>
              <a:gd name="T18" fmla="*/ 226471 w 247014"/>
              <a:gd name="T19" fmla="*/ 141097 h 371475"/>
              <a:gd name="T20" fmla="*/ 232218 w 247014"/>
              <a:gd name="T21" fmla="*/ 89026 h 371475"/>
              <a:gd name="T22" fmla="*/ 170538 w 247014"/>
              <a:gd name="T23" fmla="*/ 89026 h 371475"/>
              <a:gd name="T24" fmla="*/ 163776 w 247014"/>
              <a:gd name="T25" fmla="*/ 99654 h 371475"/>
              <a:gd name="T26" fmla="*/ 184709 w 247014"/>
              <a:gd name="T27" fmla="*/ 113491 h 371475"/>
              <a:gd name="T28" fmla="*/ 191466 w 247014"/>
              <a:gd name="T29" fmla="*/ 102869 h 371475"/>
              <a:gd name="T30" fmla="*/ 170538 w 247014"/>
              <a:gd name="T31" fmla="*/ 89026 h 371475"/>
              <a:gd name="T32" fmla="*/ 242043 w 247014"/>
              <a:gd name="T33" fmla="*/ 0 h 371475"/>
              <a:gd name="T34" fmla="*/ 121956 w 247014"/>
              <a:gd name="T35" fmla="*/ 72009 h 371475"/>
              <a:gd name="T36" fmla="*/ 163776 w 247014"/>
              <a:gd name="T37" fmla="*/ 99654 h 371475"/>
              <a:gd name="T38" fmla="*/ 170538 w 247014"/>
              <a:gd name="T39" fmla="*/ 89026 h 371475"/>
              <a:gd name="T40" fmla="*/ 232218 w 247014"/>
              <a:gd name="T41" fmla="*/ 89026 h 371475"/>
              <a:gd name="T42" fmla="*/ 242043 w 247014"/>
              <a:gd name="T43" fmla="*/ 0 h 37147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7014" h="371475">
                <a:moveTo>
                  <a:pt x="166970" y="99654"/>
                </a:moveTo>
                <a:lnTo>
                  <a:pt x="0" y="357124"/>
                </a:lnTo>
                <a:lnTo>
                  <a:pt x="21336" y="370966"/>
                </a:lnTo>
                <a:lnTo>
                  <a:pt x="188310" y="113491"/>
                </a:lnTo>
                <a:lnTo>
                  <a:pt x="166970" y="99654"/>
                </a:lnTo>
                <a:close/>
              </a:path>
              <a:path w="247014" h="371475">
                <a:moveTo>
                  <a:pt x="236744" y="89026"/>
                </a:moveTo>
                <a:lnTo>
                  <a:pt x="173862" y="89026"/>
                </a:lnTo>
                <a:lnTo>
                  <a:pt x="195199" y="102869"/>
                </a:lnTo>
                <a:lnTo>
                  <a:pt x="188310" y="113491"/>
                </a:lnTo>
                <a:lnTo>
                  <a:pt x="230886" y="141097"/>
                </a:lnTo>
                <a:lnTo>
                  <a:pt x="236744" y="89026"/>
                </a:lnTo>
                <a:close/>
              </a:path>
              <a:path w="247014" h="371475">
                <a:moveTo>
                  <a:pt x="173862" y="89026"/>
                </a:moveTo>
                <a:lnTo>
                  <a:pt x="166970" y="99654"/>
                </a:lnTo>
                <a:lnTo>
                  <a:pt x="188310" y="113491"/>
                </a:lnTo>
                <a:lnTo>
                  <a:pt x="195199" y="102869"/>
                </a:lnTo>
                <a:lnTo>
                  <a:pt x="173862" y="89026"/>
                </a:lnTo>
                <a:close/>
              </a:path>
              <a:path w="247014" h="371475">
                <a:moveTo>
                  <a:pt x="246761" y="0"/>
                </a:moveTo>
                <a:lnTo>
                  <a:pt x="124333" y="72009"/>
                </a:lnTo>
                <a:lnTo>
                  <a:pt x="166970" y="99654"/>
                </a:lnTo>
                <a:lnTo>
                  <a:pt x="173862" y="89026"/>
                </a:lnTo>
                <a:lnTo>
                  <a:pt x="236744" y="89026"/>
                </a:lnTo>
                <a:lnTo>
                  <a:pt x="246761"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8308" name="object 69">
            <a:extLst>
              <a:ext uri="{FF2B5EF4-FFF2-40B4-BE49-F238E27FC236}">
                <a16:creationId xmlns:a16="http://schemas.microsoft.com/office/drawing/2014/main" id="{4404E702-F81A-46FE-8EFE-D67FCDC17916}"/>
              </a:ext>
            </a:extLst>
          </p:cNvPr>
          <p:cNvSpPr>
            <a:spLocks/>
          </p:cNvSpPr>
          <p:nvPr/>
        </p:nvSpPr>
        <p:spPr bwMode="auto">
          <a:xfrm>
            <a:off x="5324475" y="2452688"/>
            <a:ext cx="460375" cy="127000"/>
          </a:xfrm>
          <a:custGeom>
            <a:avLst/>
            <a:gdLst>
              <a:gd name="T0" fmla="*/ 336761 w 461010"/>
              <a:gd name="T1" fmla="*/ 0 h 127000"/>
              <a:gd name="T2" fmla="*/ 332771 w 461010"/>
              <a:gd name="T3" fmla="*/ 50689 h 127000"/>
              <a:gd name="T4" fmla="*/ 345337 w 461010"/>
              <a:gd name="T5" fmla="*/ 51688 h 127000"/>
              <a:gd name="T6" fmla="*/ 343446 w 461010"/>
              <a:gd name="T7" fmla="*/ 76962 h 127000"/>
              <a:gd name="T8" fmla="*/ 330704 w 461010"/>
              <a:gd name="T9" fmla="*/ 76962 h 127000"/>
              <a:gd name="T10" fmla="*/ 326797 w 461010"/>
              <a:gd name="T11" fmla="*/ 126618 h 127000"/>
              <a:gd name="T12" fmla="*/ 448560 w 461010"/>
              <a:gd name="T13" fmla="*/ 76962 h 127000"/>
              <a:gd name="T14" fmla="*/ 343446 w 461010"/>
              <a:gd name="T15" fmla="*/ 76962 h 127000"/>
              <a:gd name="T16" fmla="*/ 330783 w 461010"/>
              <a:gd name="T17" fmla="*/ 75955 h 127000"/>
              <a:gd name="T18" fmla="*/ 451028 w 461010"/>
              <a:gd name="T19" fmla="*/ 75955 h 127000"/>
              <a:gd name="T20" fmla="*/ 457591 w 461010"/>
              <a:gd name="T21" fmla="*/ 73278 h 127000"/>
              <a:gd name="T22" fmla="*/ 336761 w 461010"/>
              <a:gd name="T23" fmla="*/ 0 h 127000"/>
              <a:gd name="T24" fmla="*/ 332771 w 461010"/>
              <a:gd name="T25" fmla="*/ 50689 h 127000"/>
              <a:gd name="T26" fmla="*/ 330783 w 461010"/>
              <a:gd name="T27" fmla="*/ 75955 h 127000"/>
              <a:gd name="T28" fmla="*/ 343446 w 461010"/>
              <a:gd name="T29" fmla="*/ 76962 h 127000"/>
              <a:gd name="T30" fmla="*/ 345337 w 461010"/>
              <a:gd name="T31" fmla="*/ 51688 h 127000"/>
              <a:gd name="T32" fmla="*/ 332771 w 461010"/>
              <a:gd name="T33" fmla="*/ 50689 h 127000"/>
              <a:gd name="T34" fmla="*/ 2017 w 461010"/>
              <a:gd name="T35" fmla="*/ 24383 h 127000"/>
              <a:gd name="T36" fmla="*/ 0 w 461010"/>
              <a:gd name="T37" fmla="*/ 49656 h 127000"/>
              <a:gd name="T38" fmla="*/ 330783 w 461010"/>
              <a:gd name="T39" fmla="*/ 75955 h 127000"/>
              <a:gd name="T40" fmla="*/ 332771 w 461010"/>
              <a:gd name="T41" fmla="*/ 50689 h 127000"/>
              <a:gd name="T42" fmla="*/ 2017 w 461010"/>
              <a:gd name="T43" fmla="*/ 24383 h 1270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61010" h="127000">
                <a:moveTo>
                  <a:pt x="339089" y="0"/>
                </a:moveTo>
                <a:lnTo>
                  <a:pt x="335073" y="50689"/>
                </a:lnTo>
                <a:lnTo>
                  <a:pt x="347725" y="51688"/>
                </a:lnTo>
                <a:lnTo>
                  <a:pt x="345821" y="76962"/>
                </a:lnTo>
                <a:lnTo>
                  <a:pt x="332991" y="76962"/>
                </a:lnTo>
                <a:lnTo>
                  <a:pt x="329057" y="126618"/>
                </a:lnTo>
                <a:lnTo>
                  <a:pt x="451662" y="76962"/>
                </a:lnTo>
                <a:lnTo>
                  <a:pt x="345821" y="76962"/>
                </a:lnTo>
                <a:lnTo>
                  <a:pt x="333071" y="75955"/>
                </a:lnTo>
                <a:lnTo>
                  <a:pt x="454148" y="75955"/>
                </a:lnTo>
                <a:lnTo>
                  <a:pt x="460756" y="73278"/>
                </a:lnTo>
                <a:lnTo>
                  <a:pt x="339089" y="0"/>
                </a:lnTo>
                <a:close/>
              </a:path>
              <a:path w="461010" h="127000">
                <a:moveTo>
                  <a:pt x="335073" y="50689"/>
                </a:moveTo>
                <a:lnTo>
                  <a:pt x="333071" y="75955"/>
                </a:lnTo>
                <a:lnTo>
                  <a:pt x="345821" y="76962"/>
                </a:lnTo>
                <a:lnTo>
                  <a:pt x="347725" y="51688"/>
                </a:lnTo>
                <a:lnTo>
                  <a:pt x="335073" y="50689"/>
                </a:lnTo>
                <a:close/>
              </a:path>
              <a:path w="461010" h="127000">
                <a:moveTo>
                  <a:pt x="2032" y="24383"/>
                </a:moveTo>
                <a:lnTo>
                  <a:pt x="0" y="49656"/>
                </a:lnTo>
                <a:lnTo>
                  <a:pt x="333071" y="75955"/>
                </a:lnTo>
                <a:lnTo>
                  <a:pt x="335073" y="50689"/>
                </a:lnTo>
                <a:lnTo>
                  <a:pt x="2032" y="24383"/>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8309" name="object 70">
            <a:extLst>
              <a:ext uri="{FF2B5EF4-FFF2-40B4-BE49-F238E27FC236}">
                <a16:creationId xmlns:a16="http://schemas.microsoft.com/office/drawing/2014/main" id="{A1908337-4016-4EC1-A183-388009FFC15C}"/>
              </a:ext>
            </a:extLst>
          </p:cNvPr>
          <p:cNvSpPr>
            <a:spLocks/>
          </p:cNvSpPr>
          <p:nvPr/>
        </p:nvSpPr>
        <p:spPr bwMode="auto">
          <a:xfrm>
            <a:off x="6008688" y="2493963"/>
            <a:ext cx="439737" cy="127000"/>
          </a:xfrm>
          <a:custGeom>
            <a:avLst/>
            <a:gdLst>
              <a:gd name="T0" fmla="*/ 315842 w 439420"/>
              <a:gd name="T1" fmla="*/ 0 h 127000"/>
              <a:gd name="T2" fmla="*/ 314005 w 439420"/>
              <a:gd name="T3" fmla="*/ 50858 h 127000"/>
              <a:gd name="T4" fmla="*/ 326675 w 439420"/>
              <a:gd name="T5" fmla="*/ 51308 h 127000"/>
              <a:gd name="T6" fmla="*/ 325785 w 439420"/>
              <a:gd name="T7" fmla="*/ 76708 h 127000"/>
              <a:gd name="T8" fmla="*/ 313071 w 439420"/>
              <a:gd name="T9" fmla="*/ 76708 h 127000"/>
              <a:gd name="T10" fmla="*/ 311253 w 439420"/>
              <a:gd name="T11" fmla="*/ 127000 h 127000"/>
              <a:gd name="T12" fmla="*/ 421645 w 439420"/>
              <a:gd name="T13" fmla="*/ 76708 h 127000"/>
              <a:gd name="T14" fmla="*/ 325785 w 439420"/>
              <a:gd name="T15" fmla="*/ 76708 h 127000"/>
              <a:gd name="T16" fmla="*/ 313087 w 439420"/>
              <a:gd name="T17" fmla="*/ 76257 h 127000"/>
              <a:gd name="T18" fmla="*/ 422633 w 439420"/>
              <a:gd name="T19" fmla="*/ 76257 h 127000"/>
              <a:gd name="T20" fmla="*/ 440879 w 439420"/>
              <a:gd name="T21" fmla="*/ 67945 h 127000"/>
              <a:gd name="T22" fmla="*/ 315842 w 439420"/>
              <a:gd name="T23" fmla="*/ 0 h 127000"/>
              <a:gd name="T24" fmla="*/ 314005 w 439420"/>
              <a:gd name="T25" fmla="*/ 50858 h 127000"/>
              <a:gd name="T26" fmla="*/ 313087 w 439420"/>
              <a:gd name="T27" fmla="*/ 76257 h 127000"/>
              <a:gd name="T28" fmla="*/ 325785 w 439420"/>
              <a:gd name="T29" fmla="*/ 76708 h 127000"/>
              <a:gd name="T30" fmla="*/ 326675 w 439420"/>
              <a:gd name="T31" fmla="*/ 51308 h 127000"/>
              <a:gd name="T32" fmla="*/ 314005 w 439420"/>
              <a:gd name="T33" fmla="*/ 50858 h 127000"/>
              <a:gd name="T34" fmla="*/ 893 w 439420"/>
              <a:gd name="T35" fmla="*/ 39750 h 127000"/>
              <a:gd name="T36" fmla="*/ 0 w 439420"/>
              <a:gd name="T37" fmla="*/ 65150 h 127000"/>
              <a:gd name="T38" fmla="*/ 313087 w 439420"/>
              <a:gd name="T39" fmla="*/ 76257 h 127000"/>
              <a:gd name="T40" fmla="*/ 314005 w 439420"/>
              <a:gd name="T41" fmla="*/ 50858 h 127000"/>
              <a:gd name="T42" fmla="*/ 893 w 439420"/>
              <a:gd name="T43" fmla="*/ 39750 h 1270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39420" h="127000">
                <a:moveTo>
                  <a:pt x="314705" y="0"/>
                </a:moveTo>
                <a:lnTo>
                  <a:pt x="312875" y="50858"/>
                </a:lnTo>
                <a:lnTo>
                  <a:pt x="325500" y="51308"/>
                </a:lnTo>
                <a:lnTo>
                  <a:pt x="324612" y="76708"/>
                </a:lnTo>
                <a:lnTo>
                  <a:pt x="311944" y="76708"/>
                </a:lnTo>
                <a:lnTo>
                  <a:pt x="310133" y="127000"/>
                </a:lnTo>
                <a:lnTo>
                  <a:pt x="420127" y="76708"/>
                </a:lnTo>
                <a:lnTo>
                  <a:pt x="324612" y="76708"/>
                </a:lnTo>
                <a:lnTo>
                  <a:pt x="311960" y="76257"/>
                </a:lnTo>
                <a:lnTo>
                  <a:pt x="421112" y="76257"/>
                </a:lnTo>
                <a:lnTo>
                  <a:pt x="439292" y="67945"/>
                </a:lnTo>
                <a:lnTo>
                  <a:pt x="314705" y="0"/>
                </a:lnTo>
                <a:close/>
              </a:path>
              <a:path w="439420" h="127000">
                <a:moveTo>
                  <a:pt x="312875" y="50858"/>
                </a:moveTo>
                <a:lnTo>
                  <a:pt x="311960" y="76257"/>
                </a:lnTo>
                <a:lnTo>
                  <a:pt x="324612" y="76708"/>
                </a:lnTo>
                <a:lnTo>
                  <a:pt x="325500" y="51308"/>
                </a:lnTo>
                <a:lnTo>
                  <a:pt x="312875" y="50858"/>
                </a:lnTo>
                <a:close/>
              </a:path>
              <a:path w="439420" h="127000">
                <a:moveTo>
                  <a:pt x="888" y="39750"/>
                </a:moveTo>
                <a:lnTo>
                  <a:pt x="0" y="65150"/>
                </a:lnTo>
                <a:lnTo>
                  <a:pt x="311960" y="76257"/>
                </a:lnTo>
                <a:lnTo>
                  <a:pt x="312875" y="50858"/>
                </a:lnTo>
                <a:lnTo>
                  <a:pt x="888" y="3975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8310" name="object 71">
            <a:extLst>
              <a:ext uri="{FF2B5EF4-FFF2-40B4-BE49-F238E27FC236}">
                <a16:creationId xmlns:a16="http://schemas.microsoft.com/office/drawing/2014/main" id="{5A0FE663-50A3-409C-AEA8-80C7E42C5BFD}"/>
              </a:ext>
            </a:extLst>
          </p:cNvPr>
          <p:cNvSpPr>
            <a:spLocks/>
          </p:cNvSpPr>
          <p:nvPr/>
        </p:nvSpPr>
        <p:spPr bwMode="auto">
          <a:xfrm>
            <a:off x="5886450" y="2632075"/>
            <a:ext cx="207963" cy="304800"/>
          </a:xfrm>
          <a:custGeom>
            <a:avLst/>
            <a:gdLst>
              <a:gd name="T0" fmla="*/ 124817 w 208914"/>
              <a:gd name="T1" fmla="*/ 205943 h 304800"/>
              <a:gd name="T2" fmla="*/ 83542 w 208914"/>
              <a:gd name="T3" fmla="*/ 234061 h 304800"/>
              <a:gd name="T4" fmla="*/ 203953 w 208914"/>
              <a:gd name="T5" fmla="*/ 304673 h 304800"/>
              <a:gd name="T6" fmla="*/ 193243 w 208914"/>
              <a:gd name="T7" fmla="*/ 216535 h 304800"/>
              <a:gd name="T8" fmla="*/ 131707 w 208914"/>
              <a:gd name="T9" fmla="*/ 216535 h 304800"/>
              <a:gd name="T10" fmla="*/ 124817 w 208914"/>
              <a:gd name="T11" fmla="*/ 205943 h 304800"/>
              <a:gd name="T12" fmla="*/ 145534 w 208914"/>
              <a:gd name="T13" fmla="*/ 191829 h 304800"/>
              <a:gd name="T14" fmla="*/ 124817 w 208914"/>
              <a:gd name="T15" fmla="*/ 205943 h 304800"/>
              <a:gd name="T16" fmla="*/ 131707 w 208914"/>
              <a:gd name="T17" fmla="*/ 216535 h 304800"/>
              <a:gd name="T18" fmla="*/ 152438 w 208914"/>
              <a:gd name="T19" fmla="*/ 202437 h 304800"/>
              <a:gd name="T20" fmla="*/ 145534 w 208914"/>
              <a:gd name="T21" fmla="*/ 191829 h 304800"/>
              <a:gd name="T22" fmla="*/ 186824 w 208914"/>
              <a:gd name="T23" fmla="*/ 163702 h 304800"/>
              <a:gd name="T24" fmla="*/ 145534 w 208914"/>
              <a:gd name="T25" fmla="*/ 191829 h 304800"/>
              <a:gd name="T26" fmla="*/ 152438 w 208914"/>
              <a:gd name="T27" fmla="*/ 202437 h 304800"/>
              <a:gd name="T28" fmla="*/ 131707 w 208914"/>
              <a:gd name="T29" fmla="*/ 216535 h 304800"/>
              <a:gd name="T30" fmla="*/ 193243 w 208914"/>
              <a:gd name="T31" fmla="*/ 216535 h 304800"/>
              <a:gd name="T32" fmla="*/ 186824 w 208914"/>
              <a:gd name="T33" fmla="*/ 163702 h 304800"/>
              <a:gd name="T34" fmla="*/ 20729 w 208914"/>
              <a:gd name="T35" fmla="*/ 0 h 304800"/>
              <a:gd name="T36" fmla="*/ 0 w 208914"/>
              <a:gd name="T37" fmla="*/ 14097 h 304800"/>
              <a:gd name="T38" fmla="*/ 124817 w 208914"/>
              <a:gd name="T39" fmla="*/ 205943 h 304800"/>
              <a:gd name="T40" fmla="*/ 145534 w 208914"/>
              <a:gd name="T41" fmla="*/ 191829 h 304800"/>
              <a:gd name="T42" fmla="*/ 20729 w 208914"/>
              <a:gd name="T43" fmla="*/ 0 h 3048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08914" h="304800">
                <a:moveTo>
                  <a:pt x="127697" y="205943"/>
                </a:moveTo>
                <a:lnTo>
                  <a:pt x="85470" y="234061"/>
                </a:lnTo>
                <a:lnTo>
                  <a:pt x="208660" y="304673"/>
                </a:lnTo>
                <a:lnTo>
                  <a:pt x="197703" y="216535"/>
                </a:lnTo>
                <a:lnTo>
                  <a:pt x="134746" y="216535"/>
                </a:lnTo>
                <a:lnTo>
                  <a:pt x="127697" y="205943"/>
                </a:lnTo>
                <a:close/>
              </a:path>
              <a:path w="208914" h="304800">
                <a:moveTo>
                  <a:pt x="148894" y="191829"/>
                </a:moveTo>
                <a:lnTo>
                  <a:pt x="127697" y="205943"/>
                </a:lnTo>
                <a:lnTo>
                  <a:pt x="134746" y="216535"/>
                </a:lnTo>
                <a:lnTo>
                  <a:pt x="155955" y="202437"/>
                </a:lnTo>
                <a:lnTo>
                  <a:pt x="148894" y="191829"/>
                </a:lnTo>
                <a:close/>
              </a:path>
              <a:path w="208914" h="304800">
                <a:moveTo>
                  <a:pt x="191134" y="163702"/>
                </a:moveTo>
                <a:lnTo>
                  <a:pt x="148894" y="191829"/>
                </a:lnTo>
                <a:lnTo>
                  <a:pt x="155955" y="202437"/>
                </a:lnTo>
                <a:lnTo>
                  <a:pt x="134746" y="216535"/>
                </a:lnTo>
                <a:lnTo>
                  <a:pt x="197703" y="216535"/>
                </a:lnTo>
                <a:lnTo>
                  <a:pt x="191134" y="163702"/>
                </a:lnTo>
                <a:close/>
              </a:path>
              <a:path w="208914" h="304800">
                <a:moveTo>
                  <a:pt x="21208" y="0"/>
                </a:moveTo>
                <a:lnTo>
                  <a:pt x="0" y="14097"/>
                </a:lnTo>
                <a:lnTo>
                  <a:pt x="127697" y="205943"/>
                </a:lnTo>
                <a:lnTo>
                  <a:pt x="148894" y="191829"/>
                </a:lnTo>
                <a:lnTo>
                  <a:pt x="21208"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8311" name="object 72">
            <a:extLst>
              <a:ext uri="{FF2B5EF4-FFF2-40B4-BE49-F238E27FC236}">
                <a16:creationId xmlns:a16="http://schemas.microsoft.com/office/drawing/2014/main" id="{386EA5FD-E998-4746-9255-9505343D13D3}"/>
              </a:ext>
            </a:extLst>
          </p:cNvPr>
          <p:cNvSpPr>
            <a:spLocks/>
          </p:cNvSpPr>
          <p:nvPr/>
        </p:nvSpPr>
        <p:spPr bwMode="auto">
          <a:xfrm>
            <a:off x="6164263" y="2641600"/>
            <a:ext cx="315912" cy="336550"/>
          </a:xfrm>
          <a:custGeom>
            <a:avLst/>
            <a:gdLst>
              <a:gd name="T0" fmla="*/ 218703 w 316229"/>
              <a:gd name="T1" fmla="*/ 84066 h 336550"/>
              <a:gd name="T2" fmla="*/ 0 w 316229"/>
              <a:gd name="T3" fmla="*/ 318897 h 336550"/>
              <a:gd name="T4" fmla="*/ 18446 w 316229"/>
              <a:gd name="T5" fmla="*/ 336168 h 336550"/>
              <a:gd name="T6" fmla="*/ 237175 w 316229"/>
              <a:gd name="T7" fmla="*/ 101436 h 336550"/>
              <a:gd name="T8" fmla="*/ 218703 w 316229"/>
              <a:gd name="T9" fmla="*/ 84066 h 336550"/>
              <a:gd name="T10" fmla="*/ 292191 w 316229"/>
              <a:gd name="T11" fmla="*/ 74802 h 336550"/>
              <a:gd name="T12" fmla="*/ 227329 w 316229"/>
              <a:gd name="T13" fmla="*/ 74802 h 336550"/>
              <a:gd name="T14" fmla="*/ 245778 w 316229"/>
              <a:gd name="T15" fmla="*/ 92201 h 336550"/>
              <a:gd name="T16" fmla="*/ 237175 w 316229"/>
              <a:gd name="T17" fmla="*/ 101436 h 336550"/>
              <a:gd name="T18" fmla="*/ 274085 w 316229"/>
              <a:gd name="T19" fmla="*/ 136143 h 336550"/>
              <a:gd name="T20" fmla="*/ 292191 w 316229"/>
              <a:gd name="T21" fmla="*/ 74802 h 336550"/>
              <a:gd name="T22" fmla="*/ 227329 w 316229"/>
              <a:gd name="T23" fmla="*/ 74802 h 336550"/>
              <a:gd name="T24" fmla="*/ 218703 w 316229"/>
              <a:gd name="T25" fmla="*/ 84066 h 336550"/>
              <a:gd name="T26" fmla="*/ 237175 w 316229"/>
              <a:gd name="T27" fmla="*/ 101436 h 336550"/>
              <a:gd name="T28" fmla="*/ 245778 w 316229"/>
              <a:gd name="T29" fmla="*/ 92201 h 336550"/>
              <a:gd name="T30" fmla="*/ 227329 w 316229"/>
              <a:gd name="T31" fmla="*/ 74802 h 336550"/>
              <a:gd name="T32" fmla="*/ 314268 w 316229"/>
              <a:gd name="T33" fmla="*/ 0 h 336550"/>
              <a:gd name="T34" fmla="*/ 181838 w 316229"/>
              <a:gd name="T35" fmla="*/ 49402 h 336550"/>
              <a:gd name="T36" fmla="*/ 218703 w 316229"/>
              <a:gd name="T37" fmla="*/ 84066 h 336550"/>
              <a:gd name="T38" fmla="*/ 227329 w 316229"/>
              <a:gd name="T39" fmla="*/ 74802 h 336550"/>
              <a:gd name="T40" fmla="*/ 292191 w 316229"/>
              <a:gd name="T41" fmla="*/ 74802 h 336550"/>
              <a:gd name="T42" fmla="*/ 314268 w 316229"/>
              <a:gd name="T43" fmla="*/ 0 h 3365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6229" h="336550">
                <a:moveTo>
                  <a:pt x="219802" y="84066"/>
                </a:moveTo>
                <a:lnTo>
                  <a:pt x="0" y="318897"/>
                </a:lnTo>
                <a:lnTo>
                  <a:pt x="18541" y="336168"/>
                </a:lnTo>
                <a:lnTo>
                  <a:pt x="238367" y="101436"/>
                </a:lnTo>
                <a:lnTo>
                  <a:pt x="219802" y="84066"/>
                </a:lnTo>
                <a:close/>
              </a:path>
              <a:path w="316229" h="336550">
                <a:moveTo>
                  <a:pt x="293659" y="74802"/>
                </a:moveTo>
                <a:lnTo>
                  <a:pt x="228472" y="74802"/>
                </a:lnTo>
                <a:lnTo>
                  <a:pt x="247014" y="92201"/>
                </a:lnTo>
                <a:lnTo>
                  <a:pt x="238367" y="101436"/>
                </a:lnTo>
                <a:lnTo>
                  <a:pt x="275463" y="136143"/>
                </a:lnTo>
                <a:lnTo>
                  <a:pt x="293659" y="74802"/>
                </a:lnTo>
                <a:close/>
              </a:path>
              <a:path w="316229" h="336550">
                <a:moveTo>
                  <a:pt x="228472" y="74802"/>
                </a:moveTo>
                <a:lnTo>
                  <a:pt x="219802" y="84066"/>
                </a:lnTo>
                <a:lnTo>
                  <a:pt x="238367" y="101436"/>
                </a:lnTo>
                <a:lnTo>
                  <a:pt x="247014" y="92201"/>
                </a:lnTo>
                <a:lnTo>
                  <a:pt x="228472" y="74802"/>
                </a:lnTo>
                <a:close/>
              </a:path>
              <a:path w="316229" h="336550">
                <a:moveTo>
                  <a:pt x="315848" y="0"/>
                </a:moveTo>
                <a:lnTo>
                  <a:pt x="182752" y="49402"/>
                </a:lnTo>
                <a:lnTo>
                  <a:pt x="219802" y="84066"/>
                </a:lnTo>
                <a:lnTo>
                  <a:pt x="228472" y="74802"/>
                </a:lnTo>
                <a:lnTo>
                  <a:pt x="293659" y="74802"/>
                </a:lnTo>
                <a:lnTo>
                  <a:pt x="315848"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8312" name="object 73">
            <a:extLst>
              <a:ext uri="{FF2B5EF4-FFF2-40B4-BE49-F238E27FC236}">
                <a16:creationId xmlns:a16="http://schemas.microsoft.com/office/drawing/2014/main" id="{60AD4B44-7BD9-454D-9F89-C411CE4E5087}"/>
              </a:ext>
            </a:extLst>
          </p:cNvPr>
          <p:cNvSpPr>
            <a:spLocks/>
          </p:cNvSpPr>
          <p:nvPr/>
        </p:nvSpPr>
        <p:spPr bwMode="auto">
          <a:xfrm>
            <a:off x="2259013" y="3392488"/>
            <a:ext cx="222250" cy="558800"/>
          </a:xfrm>
          <a:custGeom>
            <a:avLst/>
            <a:gdLst>
              <a:gd name="T0" fmla="*/ 152887 w 220980"/>
              <a:gd name="T1" fmla="*/ 440694 h 559435"/>
              <a:gd name="T2" fmla="*/ 103377 w 220980"/>
              <a:gd name="T3" fmla="*/ 457010 h 559435"/>
              <a:gd name="T4" fmla="*/ 207538 w 220980"/>
              <a:gd name="T5" fmla="*/ 556141 h 559435"/>
              <a:gd name="T6" fmla="*/ 222046 w 220980"/>
              <a:gd name="T7" fmla="*/ 452591 h 559435"/>
              <a:gd name="T8" fmla="*/ 157091 w 220980"/>
              <a:gd name="T9" fmla="*/ 452591 h 559435"/>
              <a:gd name="T10" fmla="*/ 152887 w 220980"/>
              <a:gd name="T11" fmla="*/ 440694 h 559435"/>
              <a:gd name="T12" fmla="*/ 177569 w 220980"/>
              <a:gd name="T13" fmla="*/ 432558 h 559435"/>
              <a:gd name="T14" fmla="*/ 152887 w 220980"/>
              <a:gd name="T15" fmla="*/ 440694 h 559435"/>
              <a:gd name="T16" fmla="*/ 157091 w 220980"/>
              <a:gd name="T17" fmla="*/ 452591 h 559435"/>
              <a:gd name="T18" fmla="*/ 181792 w 220980"/>
              <a:gd name="T19" fmla="*/ 444509 h 559435"/>
              <a:gd name="T20" fmla="*/ 177569 w 220980"/>
              <a:gd name="T21" fmla="*/ 432558 h 559435"/>
              <a:gd name="T22" fmla="*/ 227143 w 220980"/>
              <a:gd name="T23" fmla="*/ 416221 h 559435"/>
              <a:gd name="T24" fmla="*/ 177569 w 220980"/>
              <a:gd name="T25" fmla="*/ 432558 h 559435"/>
              <a:gd name="T26" fmla="*/ 181792 w 220980"/>
              <a:gd name="T27" fmla="*/ 444509 h 559435"/>
              <a:gd name="T28" fmla="*/ 157091 w 220980"/>
              <a:gd name="T29" fmla="*/ 452591 h 559435"/>
              <a:gd name="T30" fmla="*/ 222046 w 220980"/>
              <a:gd name="T31" fmla="*/ 452591 h 559435"/>
              <a:gd name="T32" fmla="*/ 227143 w 220980"/>
              <a:gd name="T33" fmla="*/ 416221 h 559435"/>
              <a:gd name="T34" fmla="*/ 24701 w 220980"/>
              <a:gd name="T35" fmla="*/ 0 h 559435"/>
              <a:gd name="T36" fmla="*/ 0 w 220980"/>
              <a:gd name="T37" fmla="*/ 8210 h 559435"/>
              <a:gd name="T38" fmla="*/ 152887 w 220980"/>
              <a:gd name="T39" fmla="*/ 440694 h 559435"/>
              <a:gd name="T40" fmla="*/ 177569 w 220980"/>
              <a:gd name="T41" fmla="*/ 432558 h 559435"/>
              <a:gd name="T42" fmla="*/ 24701 w 220980"/>
              <a:gd name="T43" fmla="*/ 0 h 55943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20980" h="559435">
                <a:moveTo>
                  <a:pt x="148567" y="443203"/>
                </a:moveTo>
                <a:lnTo>
                  <a:pt x="100457" y="459613"/>
                </a:lnTo>
                <a:lnTo>
                  <a:pt x="201676" y="559308"/>
                </a:lnTo>
                <a:lnTo>
                  <a:pt x="215774" y="455168"/>
                </a:lnTo>
                <a:lnTo>
                  <a:pt x="152654" y="455168"/>
                </a:lnTo>
                <a:lnTo>
                  <a:pt x="148567" y="443203"/>
                </a:lnTo>
                <a:close/>
              </a:path>
              <a:path w="220980" h="559435">
                <a:moveTo>
                  <a:pt x="172553" y="435022"/>
                </a:moveTo>
                <a:lnTo>
                  <a:pt x="148567" y="443203"/>
                </a:lnTo>
                <a:lnTo>
                  <a:pt x="152654" y="455168"/>
                </a:lnTo>
                <a:lnTo>
                  <a:pt x="176657" y="447040"/>
                </a:lnTo>
                <a:lnTo>
                  <a:pt x="172553" y="435022"/>
                </a:lnTo>
                <a:close/>
              </a:path>
              <a:path w="220980" h="559435">
                <a:moveTo>
                  <a:pt x="220726" y="418592"/>
                </a:moveTo>
                <a:lnTo>
                  <a:pt x="172553" y="435022"/>
                </a:lnTo>
                <a:lnTo>
                  <a:pt x="176657" y="447040"/>
                </a:lnTo>
                <a:lnTo>
                  <a:pt x="152654" y="455168"/>
                </a:lnTo>
                <a:lnTo>
                  <a:pt x="215774" y="455168"/>
                </a:lnTo>
                <a:lnTo>
                  <a:pt x="220726" y="418592"/>
                </a:lnTo>
                <a:close/>
              </a:path>
              <a:path w="220980" h="559435">
                <a:moveTo>
                  <a:pt x="24003" y="0"/>
                </a:moveTo>
                <a:lnTo>
                  <a:pt x="0" y="8255"/>
                </a:lnTo>
                <a:lnTo>
                  <a:pt x="148567" y="443203"/>
                </a:lnTo>
                <a:lnTo>
                  <a:pt x="172553" y="435022"/>
                </a:lnTo>
                <a:lnTo>
                  <a:pt x="24003" y="0"/>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8313" name="object 74">
            <a:extLst>
              <a:ext uri="{FF2B5EF4-FFF2-40B4-BE49-F238E27FC236}">
                <a16:creationId xmlns:a16="http://schemas.microsoft.com/office/drawing/2014/main" id="{38FBEDA2-80C2-4C94-9745-99E94C0CC2D6}"/>
              </a:ext>
            </a:extLst>
          </p:cNvPr>
          <p:cNvSpPr>
            <a:spLocks/>
          </p:cNvSpPr>
          <p:nvPr/>
        </p:nvSpPr>
        <p:spPr bwMode="auto">
          <a:xfrm>
            <a:off x="3059113" y="3348038"/>
            <a:ext cx="971550" cy="630237"/>
          </a:xfrm>
          <a:custGeom>
            <a:avLst/>
            <a:gdLst>
              <a:gd name="T0" fmla="*/ 855598 w 972185"/>
              <a:gd name="T1" fmla="*/ 573465 h 629920"/>
              <a:gd name="T2" fmla="*/ 828251 w 972185"/>
              <a:gd name="T3" fmla="*/ 616356 h 629920"/>
              <a:gd name="T4" fmla="*/ 969014 w 972185"/>
              <a:gd name="T5" fmla="*/ 631505 h 629920"/>
              <a:gd name="T6" fmla="*/ 938724 w 972185"/>
              <a:gd name="T7" fmla="*/ 580324 h 629920"/>
              <a:gd name="T8" fmla="*/ 866226 w 972185"/>
              <a:gd name="T9" fmla="*/ 580324 h 629920"/>
              <a:gd name="T10" fmla="*/ 855598 w 972185"/>
              <a:gd name="T11" fmla="*/ 573465 h 629920"/>
              <a:gd name="T12" fmla="*/ 869246 w 972185"/>
              <a:gd name="T13" fmla="*/ 552061 h 629920"/>
              <a:gd name="T14" fmla="*/ 855598 w 972185"/>
              <a:gd name="T15" fmla="*/ 573465 h 629920"/>
              <a:gd name="T16" fmla="*/ 866226 w 972185"/>
              <a:gd name="T17" fmla="*/ 580324 h 629920"/>
              <a:gd name="T18" fmla="*/ 879897 w 972185"/>
              <a:gd name="T19" fmla="*/ 558935 h 629920"/>
              <a:gd name="T20" fmla="*/ 869246 w 972185"/>
              <a:gd name="T21" fmla="*/ 552061 h 629920"/>
              <a:gd name="T22" fmla="*/ 896606 w 972185"/>
              <a:gd name="T23" fmla="*/ 509153 h 629920"/>
              <a:gd name="T24" fmla="*/ 869246 w 972185"/>
              <a:gd name="T25" fmla="*/ 552061 h 629920"/>
              <a:gd name="T26" fmla="*/ 879897 w 972185"/>
              <a:gd name="T27" fmla="*/ 558935 h 629920"/>
              <a:gd name="T28" fmla="*/ 866226 w 972185"/>
              <a:gd name="T29" fmla="*/ 580324 h 629920"/>
              <a:gd name="T30" fmla="*/ 938724 w 972185"/>
              <a:gd name="T31" fmla="*/ 580324 h 629920"/>
              <a:gd name="T32" fmla="*/ 896606 w 972185"/>
              <a:gd name="T33" fmla="*/ 509153 h 629920"/>
              <a:gd name="T34" fmla="*/ 13671 w 972185"/>
              <a:gd name="T35" fmla="*/ 0 h 629920"/>
              <a:gd name="T36" fmla="*/ 0 w 972185"/>
              <a:gd name="T37" fmla="*/ 21391 h 629920"/>
              <a:gd name="T38" fmla="*/ 855598 w 972185"/>
              <a:gd name="T39" fmla="*/ 573465 h 629920"/>
              <a:gd name="T40" fmla="*/ 869246 w 972185"/>
              <a:gd name="T41" fmla="*/ 552061 h 629920"/>
              <a:gd name="T42" fmla="*/ 13671 w 972185"/>
              <a:gd name="T43" fmla="*/ 0 h 6299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72185" h="629920">
                <a:moveTo>
                  <a:pt x="858398" y="572025"/>
                </a:moveTo>
                <a:lnTo>
                  <a:pt x="830961" y="614807"/>
                </a:lnTo>
                <a:lnTo>
                  <a:pt x="972185" y="629919"/>
                </a:lnTo>
                <a:lnTo>
                  <a:pt x="941796" y="578866"/>
                </a:lnTo>
                <a:lnTo>
                  <a:pt x="869061" y="578866"/>
                </a:lnTo>
                <a:lnTo>
                  <a:pt x="858398" y="572025"/>
                </a:lnTo>
                <a:close/>
              </a:path>
              <a:path w="972185" h="629920">
                <a:moveTo>
                  <a:pt x="872091" y="550674"/>
                </a:moveTo>
                <a:lnTo>
                  <a:pt x="858398" y="572025"/>
                </a:lnTo>
                <a:lnTo>
                  <a:pt x="869061" y="578866"/>
                </a:lnTo>
                <a:lnTo>
                  <a:pt x="882776" y="557530"/>
                </a:lnTo>
                <a:lnTo>
                  <a:pt x="872091" y="550674"/>
                </a:lnTo>
                <a:close/>
              </a:path>
              <a:path w="972185" h="629920">
                <a:moveTo>
                  <a:pt x="899540" y="507873"/>
                </a:moveTo>
                <a:lnTo>
                  <a:pt x="872091" y="550674"/>
                </a:lnTo>
                <a:lnTo>
                  <a:pt x="882776" y="557530"/>
                </a:lnTo>
                <a:lnTo>
                  <a:pt x="869061" y="578866"/>
                </a:lnTo>
                <a:lnTo>
                  <a:pt x="941796" y="578866"/>
                </a:lnTo>
                <a:lnTo>
                  <a:pt x="899540" y="507873"/>
                </a:lnTo>
                <a:close/>
              </a:path>
              <a:path w="972185" h="629920">
                <a:moveTo>
                  <a:pt x="13716" y="0"/>
                </a:moveTo>
                <a:lnTo>
                  <a:pt x="0" y="21336"/>
                </a:lnTo>
                <a:lnTo>
                  <a:pt x="858398" y="572025"/>
                </a:lnTo>
                <a:lnTo>
                  <a:pt x="872091" y="550674"/>
                </a:lnTo>
                <a:lnTo>
                  <a:pt x="13716" y="0"/>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8314" name="object 75">
            <a:extLst>
              <a:ext uri="{FF2B5EF4-FFF2-40B4-BE49-F238E27FC236}">
                <a16:creationId xmlns:a16="http://schemas.microsoft.com/office/drawing/2014/main" id="{4F9A6DDB-C11B-4278-9932-297A6E56EED6}"/>
              </a:ext>
            </a:extLst>
          </p:cNvPr>
          <p:cNvSpPr>
            <a:spLocks/>
          </p:cNvSpPr>
          <p:nvPr/>
        </p:nvSpPr>
        <p:spPr bwMode="auto">
          <a:xfrm>
            <a:off x="3668713" y="3095625"/>
            <a:ext cx="2062162" cy="901700"/>
          </a:xfrm>
          <a:custGeom>
            <a:avLst/>
            <a:gdLst>
              <a:gd name="T0" fmla="*/ 1941474 w 2061845"/>
              <a:gd name="T1" fmla="*/ 850318 h 902970"/>
              <a:gd name="T2" fmla="*/ 1921460 w 2061845"/>
              <a:gd name="T3" fmla="*/ 896637 h 902970"/>
              <a:gd name="T4" fmla="*/ 2063302 w 2061845"/>
              <a:gd name="T5" fmla="*/ 888440 h 902970"/>
              <a:gd name="T6" fmla="*/ 2035044 w 2061845"/>
              <a:gd name="T7" fmla="*/ 855273 h 902970"/>
              <a:gd name="T8" fmla="*/ 1953108 w 2061845"/>
              <a:gd name="T9" fmla="*/ 855273 h 902970"/>
              <a:gd name="T10" fmla="*/ 1941474 w 2061845"/>
              <a:gd name="T11" fmla="*/ 850318 h 902970"/>
              <a:gd name="T12" fmla="*/ 1951505 w 2061845"/>
              <a:gd name="T13" fmla="*/ 827107 h 902970"/>
              <a:gd name="T14" fmla="*/ 1941474 w 2061845"/>
              <a:gd name="T15" fmla="*/ 850318 h 902970"/>
              <a:gd name="T16" fmla="*/ 1953108 w 2061845"/>
              <a:gd name="T17" fmla="*/ 855273 h 902970"/>
              <a:gd name="T18" fmla="*/ 1963151 w 2061845"/>
              <a:gd name="T19" fmla="*/ 832068 h 902970"/>
              <a:gd name="T20" fmla="*/ 1951505 w 2061845"/>
              <a:gd name="T21" fmla="*/ 827107 h 902970"/>
              <a:gd name="T22" fmla="*/ 1971539 w 2061845"/>
              <a:gd name="T23" fmla="*/ 780743 h 902970"/>
              <a:gd name="T24" fmla="*/ 1951505 w 2061845"/>
              <a:gd name="T25" fmla="*/ 827107 h 902970"/>
              <a:gd name="T26" fmla="*/ 1963151 w 2061845"/>
              <a:gd name="T27" fmla="*/ 832068 h 902970"/>
              <a:gd name="T28" fmla="*/ 1953108 w 2061845"/>
              <a:gd name="T29" fmla="*/ 855273 h 902970"/>
              <a:gd name="T30" fmla="*/ 2035044 w 2061845"/>
              <a:gd name="T31" fmla="*/ 855273 h 902970"/>
              <a:gd name="T32" fmla="*/ 1971539 w 2061845"/>
              <a:gd name="T33" fmla="*/ 780743 h 902970"/>
              <a:gd name="T34" fmla="*/ 10042 w 2061845"/>
              <a:gd name="T35" fmla="*/ 0 h 902970"/>
              <a:gd name="T36" fmla="*/ 0 w 2061845"/>
              <a:gd name="T37" fmla="*/ 23202 h 902970"/>
              <a:gd name="T38" fmla="*/ 1941474 w 2061845"/>
              <a:gd name="T39" fmla="*/ 850318 h 902970"/>
              <a:gd name="T40" fmla="*/ 1951505 w 2061845"/>
              <a:gd name="T41" fmla="*/ 827107 h 902970"/>
              <a:gd name="T42" fmla="*/ 10042 w 2061845"/>
              <a:gd name="T43" fmla="*/ 0 h 90297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061845" h="902970">
                <a:moveTo>
                  <a:pt x="1939984" y="856323"/>
                </a:moveTo>
                <a:lnTo>
                  <a:pt x="1919985" y="902969"/>
                </a:lnTo>
                <a:lnTo>
                  <a:pt x="2061717" y="894714"/>
                </a:lnTo>
                <a:lnTo>
                  <a:pt x="2033479" y="861313"/>
                </a:lnTo>
                <a:lnTo>
                  <a:pt x="1951608" y="861313"/>
                </a:lnTo>
                <a:lnTo>
                  <a:pt x="1939984" y="856323"/>
                </a:lnTo>
                <a:close/>
              </a:path>
              <a:path w="2061845" h="902970">
                <a:moveTo>
                  <a:pt x="1950005" y="832949"/>
                </a:moveTo>
                <a:lnTo>
                  <a:pt x="1939984" y="856323"/>
                </a:lnTo>
                <a:lnTo>
                  <a:pt x="1951608" y="861313"/>
                </a:lnTo>
                <a:lnTo>
                  <a:pt x="1961641" y="837945"/>
                </a:lnTo>
                <a:lnTo>
                  <a:pt x="1950005" y="832949"/>
                </a:lnTo>
                <a:close/>
              </a:path>
              <a:path w="2061845" h="902970">
                <a:moveTo>
                  <a:pt x="1970024" y="786257"/>
                </a:moveTo>
                <a:lnTo>
                  <a:pt x="1950005" y="832949"/>
                </a:lnTo>
                <a:lnTo>
                  <a:pt x="1961641" y="837945"/>
                </a:lnTo>
                <a:lnTo>
                  <a:pt x="1951608" y="861313"/>
                </a:lnTo>
                <a:lnTo>
                  <a:pt x="2033479" y="861313"/>
                </a:lnTo>
                <a:lnTo>
                  <a:pt x="1970024" y="786257"/>
                </a:lnTo>
                <a:close/>
              </a:path>
              <a:path w="2061845" h="902970">
                <a:moveTo>
                  <a:pt x="10032" y="0"/>
                </a:moveTo>
                <a:lnTo>
                  <a:pt x="0" y="23367"/>
                </a:lnTo>
                <a:lnTo>
                  <a:pt x="1939984" y="856323"/>
                </a:lnTo>
                <a:lnTo>
                  <a:pt x="1950005" y="832949"/>
                </a:lnTo>
                <a:lnTo>
                  <a:pt x="10032" y="0"/>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8315" name="object 76">
            <a:extLst>
              <a:ext uri="{FF2B5EF4-FFF2-40B4-BE49-F238E27FC236}">
                <a16:creationId xmlns:a16="http://schemas.microsoft.com/office/drawing/2014/main" id="{3A075244-1A71-4F6C-95E3-F51E9B13DAD5}"/>
              </a:ext>
            </a:extLst>
          </p:cNvPr>
          <p:cNvSpPr>
            <a:spLocks/>
          </p:cNvSpPr>
          <p:nvPr/>
        </p:nvSpPr>
        <p:spPr bwMode="auto">
          <a:xfrm>
            <a:off x="3825875" y="2957513"/>
            <a:ext cx="2995613" cy="1074737"/>
          </a:xfrm>
          <a:custGeom>
            <a:avLst/>
            <a:gdLst>
              <a:gd name="T0" fmla="*/ 2872329 w 2995295"/>
              <a:gd name="T1" fmla="*/ 1025291 h 1075054"/>
              <a:gd name="T2" fmla="*/ 2855586 w 2995295"/>
              <a:gd name="T3" fmla="*/ 1073089 h 1075054"/>
              <a:gd name="T4" fmla="*/ 2996503 w 2995295"/>
              <a:gd name="T5" fmla="*/ 1055084 h 1075054"/>
              <a:gd name="T6" fmla="*/ 2971570 w 2995295"/>
              <a:gd name="T7" fmla="*/ 1029466 h 1075054"/>
              <a:gd name="T8" fmla="*/ 2884303 w 2995295"/>
              <a:gd name="T9" fmla="*/ 1029466 h 1075054"/>
              <a:gd name="T10" fmla="*/ 2872329 w 2995295"/>
              <a:gd name="T11" fmla="*/ 1025291 h 1075054"/>
              <a:gd name="T12" fmla="*/ 2880724 w 2995295"/>
              <a:gd name="T13" fmla="*/ 1001327 h 1075054"/>
              <a:gd name="T14" fmla="*/ 2872329 w 2995295"/>
              <a:gd name="T15" fmla="*/ 1025291 h 1075054"/>
              <a:gd name="T16" fmla="*/ 2884303 w 2995295"/>
              <a:gd name="T17" fmla="*/ 1029466 h 1075054"/>
              <a:gd name="T18" fmla="*/ 2892689 w 2995295"/>
              <a:gd name="T19" fmla="*/ 1005498 h 1075054"/>
              <a:gd name="T20" fmla="*/ 2880724 w 2995295"/>
              <a:gd name="T21" fmla="*/ 1001327 h 1075054"/>
              <a:gd name="T22" fmla="*/ 2897518 w 2995295"/>
              <a:gd name="T23" fmla="*/ 953380 h 1075054"/>
              <a:gd name="T24" fmla="*/ 2880724 w 2995295"/>
              <a:gd name="T25" fmla="*/ 1001327 h 1075054"/>
              <a:gd name="T26" fmla="*/ 2892689 w 2995295"/>
              <a:gd name="T27" fmla="*/ 1005498 h 1075054"/>
              <a:gd name="T28" fmla="*/ 2884303 w 2995295"/>
              <a:gd name="T29" fmla="*/ 1029466 h 1075054"/>
              <a:gd name="T30" fmla="*/ 2971570 w 2995295"/>
              <a:gd name="T31" fmla="*/ 1029466 h 1075054"/>
              <a:gd name="T32" fmla="*/ 2897518 w 2995295"/>
              <a:gd name="T33" fmla="*/ 953380 h 1075054"/>
              <a:gd name="T34" fmla="*/ 8386 w 2995295"/>
              <a:gd name="T35" fmla="*/ 0 h 1075054"/>
              <a:gd name="T36" fmla="*/ 0 w 2995295"/>
              <a:gd name="T37" fmla="*/ 23968 h 1075054"/>
              <a:gd name="T38" fmla="*/ 2872329 w 2995295"/>
              <a:gd name="T39" fmla="*/ 1025291 h 1075054"/>
              <a:gd name="T40" fmla="*/ 2880724 w 2995295"/>
              <a:gd name="T41" fmla="*/ 1001327 h 1075054"/>
              <a:gd name="T42" fmla="*/ 8386 w 2995295"/>
              <a:gd name="T43" fmla="*/ 0 h 107505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995295" h="1075054">
                <a:moveTo>
                  <a:pt x="2870804" y="1026805"/>
                </a:moveTo>
                <a:lnTo>
                  <a:pt x="2854071" y="1074674"/>
                </a:lnTo>
                <a:lnTo>
                  <a:pt x="2994913" y="1056640"/>
                </a:lnTo>
                <a:lnTo>
                  <a:pt x="2969995" y="1030986"/>
                </a:lnTo>
                <a:lnTo>
                  <a:pt x="2882773" y="1030986"/>
                </a:lnTo>
                <a:lnTo>
                  <a:pt x="2870804" y="1026805"/>
                </a:lnTo>
                <a:close/>
              </a:path>
              <a:path w="2995295" h="1075054">
                <a:moveTo>
                  <a:pt x="2879194" y="1002805"/>
                </a:moveTo>
                <a:lnTo>
                  <a:pt x="2870804" y="1026805"/>
                </a:lnTo>
                <a:lnTo>
                  <a:pt x="2882773" y="1030986"/>
                </a:lnTo>
                <a:lnTo>
                  <a:pt x="2891154" y="1006983"/>
                </a:lnTo>
                <a:lnTo>
                  <a:pt x="2879194" y="1002805"/>
                </a:lnTo>
                <a:close/>
              </a:path>
              <a:path w="2995295" h="1075054">
                <a:moveTo>
                  <a:pt x="2895980" y="954786"/>
                </a:moveTo>
                <a:lnTo>
                  <a:pt x="2879194" y="1002805"/>
                </a:lnTo>
                <a:lnTo>
                  <a:pt x="2891154" y="1006983"/>
                </a:lnTo>
                <a:lnTo>
                  <a:pt x="2882773" y="1030986"/>
                </a:lnTo>
                <a:lnTo>
                  <a:pt x="2969995" y="1030986"/>
                </a:lnTo>
                <a:lnTo>
                  <a:pt x="2895980" y="954786"/>
                </a:lnTo>
                <a:close/>
              </a:path>
              <a:path w="2995295" h="1075054">
                <a:moveTo>
                  <a:pt x="8381" y="0"/>
                </a:moveTo>
                <a:lnTo>
                  <a:pt x="0" y="24003"/>
                </a:lnTo>
                <a:lnTo>
                  <a:pt x="2870804" y="1026805"/>
                </a:lnTo>
                <a:lnTo>
                  <a:pt x="2879194" y="1002805"/>
                </a:lnTo>
                <a:lnTo>
                  <a:pt x="8381" y="0"/>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8316" name="object 77">
            <a:extLst>
              <a:ext uri="{FF2B5EF4-FFF2-40B4-BE49-F238E27FC236}">
                <a16:creationId xmlns:a16="http://schemas.microsoft.com/office/drawing/2014/main" id="{14258954-77BA-4CC6-A44C-61712D9F4203}"/>
              </a:ext>
            </a:extLst>
          </p:cNvPr>
          <p:cNvSpPr>
            <a:spLocks/>
          </p:cNvSpPr>
          <p:nvPr/>
        </p:nvSpPr>
        <p:spPr bwMode="auto">
          <a:xfrm>
            <a:off x="5754688" y="3465513"/>
            <a:ext cx="127000" cy="504825"/>
          </a:xfrm>
          <a:custGeom>
            <a:avLst/>
            <a:gdLst>
              <a:gd name="T0" fmla="*/ 50701 w 127000"/>
              <a:gd name="T1" fmla="*/ 378054 h 504825"/>
              <a:gd name="T2" fmla="*/ 0 w 127000"/>
              <a:gd name="T3" fmla="*/ 378968 h 504825"/>
              <a:gd name="T4" fmla="*/ 65659 w 127000"/>
              <a:gd name="T5" fmla="*/ 504698 h 504825"/>
              <a:gd name="T6" fmla="*/ 120192 w 127000"/>
              <a:gd name="T7" fmla="*/ 390652 h 504825"/>
              <a:gd name="T8" fmla="*/ 50926 w 127000"/>
              <a:gd name="T9" fmla="*/ 390652 h 504825"/>
              <a:gd name="T10" fmla="*/ 50701 w 127000"/>
              <a:gd name="T11" fmla="*/ 378054 h 504825"/>
              <a:gd name="T12" fmla="*/ 76100 w 127000"/>
              <a:gd name="T13" fmla="*/ 377596 h 504825"/>
              <a:gd name="T14" fmla="*/ 50701 w 127000"/>
              <a:gd name="T15" fmla="*/ 378054 h 504825"/>
              <a:gd name="T16" fmla="*/ 50926 w 127000"/>
              <a:gd name="T17" fmla="*/ 390652 h 504825"/>
              <a:gd name="T18" fmla="*/ 76326 w 127000"/>
              <a:gd name="T19" fmla="*/ 390271 h 504825"/>
              <a:gd name="T20" fmla="*/ 76100 w 127000"/>
              <a:gd name="T21" fmla="*/ 377596 h 504825"/>
              <a:gd name="T22" fmla="*/ 126873 w 127000"/>
              <a:gd name="T23" fmla="*/ 376682 h 504825"/>
              <a:gd name="T24" fmla="*/ 76100 w 127000"/>
              <a:gd name="T25" fmla="*/ 377596 h 504825"/>
              <a:gd name="T26" fmla="*/ 76326 w 127000"/>
              <a:gd name="T27" fmla="*/ 390271 h 504825"/>
              <a:gd name="T28" fmla="*/ 50926 w 127000"/>
              <a:gd name="T29" fmla="*/ 390652 h 504825"/>
              <a:gd name="T30" fmla="*/ 120192 w 127000"/>
              <a:gd name="T31" fmla="*/ 390652 h 504825"/>
              <a:gd name="T32" fmla="*/ 126873 w 127000"/>
              <a:gd name="T33" fmla="*/ 376682 h 504825"/>
              <a:gd name="T34" fmla="*/ 69341 w 127000"/>
              <a:gd name="T35" fmla="*/ 0 h 504825"/>
              <a:gd name="T36" fmla="*/ 43941 w 127000"/>
              <a:gd name="T37" fmla="*/ 381 h 504825"/>
              <a:gd name="T38" fmla="*/ 50701 w 127000"/>
              <a:gd name="T39" fmla="*/ 378054 h 504825"/>
              <a:gd name="T40" fmla="*/ 76100 w 127000"/>
              <a:gd name="T41" fmla="*/ 377596 h 504825"/>
              <a:gd name="T42" fmla="*/ 69341 w 127000"/>
              <a:gd name="T43" fmla="*/ 0 h 50482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27000" h="504825">
                <a:moveTo>
                  <a:pt x="50701" y="378054"/>
                </a:moveTo>
                <a:lnTo>
                  <a:pt x="0" y="378968"/>
                </a:lnTo>
                <a:lnTo>
                  <a:pt x="65659" y="504698"/>
                </a:lnTo>
                <a:lnTo>
                  <a:pt x="120192" y="390652"/>
                </a:lnTo>
                <a:lnTo>
                  <a:pt x="50926" y="390652"/>
                </a:lnTo>
                <a:lnTo>
                  <a:pt x="50701" y="378054"/>
                </a:lnTo>
                <a:close/>
              </a:path>
              <a:path w="127000" h="504825">
                <a:moveTo>
                  <a:pt x="76100" y="377596"/>
                </a:moveTo>
                <a:lnTo>
                  <a:pt x="50701" y="378054"/>
                </a:lnTo>
                <a:lnTo>
                  <a:pt x="50926" y="390652"/>
                </a:lnTo>
                <a:lnTo>
                  <a:pt x="76326" y="390271"/>
                </a:lnTo>
                <a:lnTo>
                  <a:pt x="76100" y="377596"/>
                </a:lnTo>
                <a:close/>
              </a:path>
              <a:path w="127000" h="504825">
                <a:moveTo>
                  <a:pt x="126873" y="376682"/>
                </a:moveTo>
                <a:lnTo>
                  <a:pt x="76100" y="377596"/>
                </a:lnTo>
                <a:lnTo>
                  <a:pt x="76326" y="390271"/>
                </a:lnTo>
                <a:lnTo>
                  <a:pt x="50926" y="390652"/>
                </a:lnTo>
                <a:lnTo>
                  <a:pt x="120192" y="390652"/>
                </a:lnTo>
                <a:lnTo>
                  <a:pt x="126873" y="376682"/>
                </a:lnTo>
                <a:close/>
              </a:path>
              <a:path w="127000" h="504825">
                <a:moveTo>
                  <a:pt x="69341" y="0"/>
                </a:moveTo>
                <a:lnTo>
                  <a:pt x="43941" y="381"/>
                </a:lnTo>
                <a:lnTo>
                  <a:pt x="50701" y="378054"/>
                </a:lnTo>
                <a:lnTo>
                  <a:pt x="76100" y="377596"/>
                </a:lnTo>
                <a:lnTo>
                  <a:pt x="69341" y="0"/>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8317" name="object 78">
            <a:extLst>
              <a:ext uri="{FF2B5EF4-FFF2-40B4-BE49-F238E27FC236}">
                <a16:creationId xmlns:a16="http://schemas.microsoft.com/office/drawing/2014/main" id="{F7678A4D-C184-4C27-8054-0CB2505CA4C1}"/>
              </a:ext>
            </a:extLst>
          </p:cNvPr>
          <p:cNvSpPr>
            <a:spLocks/>
          </p:cNvSpPr>
          <p:nvPr/>
        </p:nvSpPr>
        <p:spPr bwMode="auto">
          <a:xfrm>
            <a:off x="6753225" y="3200400"/>
            <a:ext cx="1736725" cy="760413"/>
          </a:xfrm>
          <a:custGeom>
            <a:avLst/>
            <a:gdLst>
              <a:gd name="T0" fmla="*/ 1614712 w 1736725"/>
              <a:gd name="T1" fmla="*/ 714321 h 760095"/>
              <a:gd name="T2" fmla="*/ 1594739 w 1736725"/>
              <a:gd name="T3" fmla="*/ 761177 h 760095"/>
              <a:gd name="T4" fmla="*/ 1736471 w 1736725"/>
              <a:gd name="T5" fmla="*/ 752649 h 760095"/>
              <a:gd name="T6" fmla="*/ 1708268 w 1736725"/>
              <a:gd name="T7" fmla="*/ 719306 h 760095"/>
              <a:gd name="T8" fmla="*/ 1626362 w 1736725"/>
              <a:gd name="T9" fmla="*/ 719306 h 760095"/>
              <a:gd name="T10" fmla="*/ 1614712 w 1736725"/>
              <a:gd name="T11" fmla="*/ 714321 h 760095"/>
              <a:gd name="T12" fmla="*/ 1624702 w 1736725"/>
              <a:gd name="T13" fmla="*/ 690887 h 760095"/>
              <a:gd name="T14" fmla="*/ 1614712 w 1736725"/>
              <a:gd name="T15" fmla="*/ 714321 h 760095"/>
              <a:gd name="T16" fmla="*/ 1626362 w 1736725"/>
              <a:gd name="T17" fmla="*/ 719306 h 760095"/>
              <a:gd name="T18" fmla="*/ 1636395 w 1736725"/>
              <a:gd name="T19" fmla="*/ 695890 h 760095"/>
              <a:gd name="T20" fmla="*/ 1624702 w 1736725"/>
              <a:gd name="T21" fmla="*/ 690887 h 760095"/>
              <a:gd name="T22" fmla="*/ 1644650 w 1736725"/>
              <a:gd name="T23" fmla="*/ 644091 h 760095"/>
              <a:gd name="T24" fmla="*/ 1624702 w 1736725"/>
              <a:gd name="T25" fmla="*/ 690887 h 760095"/>
              <a:gd name="T26" fmla="*/ 1636395 w 1736725"/>
              <a:gd name="T27" fmla="*/ 695890 h 760095"/>
              <a:gd name="T28" fmla="*/ 1626362 w 1736725"/>
              <a:gd name="T29" fmla="*/ 719306 h 760095"/>
              <a:gd name="T30" fmla="*/ 1708268 w 1736725"/>
              <a:gd name="T31" fmla="*/ 719306 h 760095"/>
              <a:gd name="T32" fmla="*/ 1644650 w 1736725"/>
              <a:gd name="T33" fmla="*/ 644091 h 760095"/>
              <a:gd name="T34" fmla="*/ 9906 w 1736725"/>
              <a:gd name="T35" fmla="*/ 0 h 760095"/>
              <a:gd name="T36" fmla="*/ 0 w 1736725"/>
              <a:gd name="T37" fmla="*/ 23417 h 760095"/>
              <a:gd name="T38" fmla="*/ 1614712 w 1736725"/>
              <a:gd name="T39" fmla="*/ 714321 h 760095"/>
              <a:gd name="T40" fmla="*/ 1624702 w 1736725"/>
              <a:gd name="T41" fmla="*/ 690887 h 760095"/>
              <a:gd name="T42" fmla="*/ 9906 w 1736725"/>
              <a:gd name="T43" fmla="*/ 0 h 76009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736725" h="760095">
                <a:moveTo>
                  <a:pt x="1614712" y="712829"/>
                </a:moveTo>
                <a:lnTo>
                  <a:pt x="1594739" y="759587"/>
                </a:lnTo>
                <a:lnTo>
                  <a:pt x="1736471" y="751077"/>
                </a:lnTo>
                <a:lnTo>
                  <a:pt x="1708268" y="717803"/>
                </a:lnTo>
                <a:lnTo>
                  <a:pt x="1626362" y="717803"/>
                </a:lnTo>
                <a:lnTo>
                  <a:pt x="1614712" y="712829"/>
                </a:lnTo>
                <a:close/>
              </a:path>
              <a:path w="1736725" h="760095">
                <a:moveTo>
                  <a:pt x="1624702" y="689443"/>
                </a:moveTo>
                <a:lnTo>
                  <a:pt x="1614712" y="712829"/>
                </a:lnTo>
                <a:lnTo>
                  <a:pt x="1626362" y="717803"/>
                </a:lnTo>
                <a:lnTo>
                  <a:pt x="1636395" y="694435"/>
                </a:lnTo>
                <a:lnTo>
                  <a:pt x="1624702" y="689443"/>
                </a:lnTo>
                <a:close/>
              </a:path>
              <a:path w="1736725" h="760095">
                <a:moveTo>
                  <a:pt x="1644650" y="642746"/>
                </a:moveTo>
                <a:lnTo>
                  <a:pt x="1624702" y="689443"/>
                </a:lnTo>
                <a:lnTo>
                  <a:pt x="1636395" y="694435"/>
                </a:lnTo>
                <a:lnTo>
                  <a:pt x="1626362" y="717803"/>
                </a:lnTo>
                <a:lnTo>
                  <a:pt x="1708268" y="717803"/>
                </a:lnTo>
                <a:lnTo>
                  <a:pt x="1644650" y="642746"/>
                </a:lnTo>
                <a:close/>
              </a:path>
              <a:path w="1736725" h="760095">
                <a:moveTo>
                  <a:pt x="9906" y="0"/>
                </a:moveTo>
                <a:lnTo>
                  <a:pt x="0" y="23367"/>
                </a:lnTo>
                <a:lnTo>
                  <a:pt x="1614712" y="712829"/>
                </a:lnTo>
                <a:lnTo>
                  <a:pt x="1624702" y="689443"/>
                </a:lnTo>
                <a:lnTo>
                  <a:pt x="9906" y="0"/>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8318" name="object 79">
            <a:extLst>
              <a:ext uri="{FF2B5EF4-FFF2-40B4-BE49-F238E27FC236}">
                <a16:creationId xmlns:a16="http://schemas.microsoft.com/office/drawing/2014/main" id="{54A0E278-BE23-4091-89E4-1C65CDA1EC3C}"/>
              </a:ext>
            </a:extLst>
          </p:cNvPr>
          <p:cNvSpPr>
            <a:spLocks/>
          </p:cNvSpPr>
          <p:nvPr/>
        </p:nvSpPr>
        <p:spPr bwMode="auto">
          <a:xfrm>
            <a:off x="9015413" y="3465513"/>
            <a:ext cx="127000" cy="485775"/>
          </a:xfrm>
          <a:custGeom>
            <a:avLst/>
            <a:gdLst>
              <a:gd name="T0" fmla="*/ 50704 w 127000"/>
              <a:gd name="T1" fmla="*/ 358623 h 485775"/>
              <a:gd name="T2" fmla="*/ 0 w 127000"/>
              <a:gd name="T3" fmla="*/ 359029 h 485775"/>
              <a:gd name="T4" fmla="*/ 64515 w 127000"/>
              <a:gd name="T5" fmla="*/ 485521 h 485775"/>
              <a:gd name="T6" fmla="*/ 120465 w 127000"/>
              <a:gd name="T7" fmla="*/ 371348 h 485775"/>
              <a:gd name="T8" fmla="*/ 50800 w 127000"/>
              <a:gd name="T9" fmla="*/ 371348 h 485775"/>
              <a:gd name="T10" fmla="*/ 50704 w 127000"/>
              <a:gd name="T11" fmla="*/ 358623 h 485775"/>
              <a:gd name="T12" fmla="*/ 127000 w 127000"/>
              <a:gd name="T13" fmla="*/ 358013 h 485775"/>
              <a:gd name="T14" fmla="*/ 50704 w 127000"/>
              <a:gd name="T15" fmla="*/ 358623 h 485775"/>
              <a:gd name="T16" fmla="*/ 50800 w 127000"/>
              <a:gd name="T17" fmla="*/ 371348 h 485775"/>
              <a:gd name="T18" fmla="*/ 76200 w 127000"/>
              <a:gd name="T19" fmla="*/ 371094 h 485775"/>
              <a:gd name="T20" fmla="*/ 76104 w 127000"/>
              <a:gd name="T21" fmla="*/ 358420 h 485775"/>
              <a:gd name="T22" fmla="*/ 126800 w 127000"/>
              <a:gd name="T23" fmla="*/ 358420 h 485775"/>
              <a:gd name="T24" fmla="*/ 127000 w 127000"/>
              <a:gd name="T25" fmla="*/ 358013 h 485775"/>
              <a:gd name="T26" fmla="*/ 126800 w 127000"/>
              <a:gd name="T27" fmla="*/ 358420 h 485775"/>
              <a:gd name="T28" fmla="*/ 76104 w 127000"/>
              <a:gd name="T29" fmla="*/ 358420 h 485775"/>
              <a:gd name="T30" fmla="*/ 76200 w 127000"/>
              <a:gd name="T31" fmla="*/ 371094 h 485775"/>
              <a:gd name="T32" fmla="*/ 50800 w 127000"/>
              <a:gd name="T33" fmla="*/ 371348 h 485775"/>
              <a:gd name="T34" fmla="*/ 120465 w 127000"/>
              <a:gd name="T35" fmla="*/ 371348 h 485775"/>
              <a:gd name="T36" fmla="*/ 126800 w 127000"/>
              <a:gd name="T37" fmla="*/ 358420 h 485775"/>
              <a:gd name="T38" fmla="*/ 73405 w 127000"/>
              <a:gd name="T39" fmla="*/ 0 h 485775"/>
              <a:gd name="T40" fmla="*/ 48005 w 127000"/>
              <a:gd name="T41" fmla="*/ 127 h 485775"/>
              <a:gd name="T42" fmla="*/ 50704 w 127000"/>
              <a:gd name="T43" fmla="*/ 358623 h 485775"/>
              <a:gd name="T44" fmla="*/ 76104 w 127000"/>
              <a:gd name="T45" fmla="*/ 358420 h 485775"/>
              <a:gd name="T46" fmla="*/ 73405 w 127000"/>
              <a:gd name="T47" fmla="*/ 0 h 48577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27000" h="485775">
                <a:moveTo>
                  <a:pt x="50704" y="358623"/>
                </a:moveTo>
                <a:lnTo>
                  <a:pt x="0" y="359029"/>
                </a:lnTo>
                <a:lnTo>
                  <a:pt x="64515" y="485521"/>
                </a:lnTo>
                <a:lnTo>
                  <a:pt x="120465" y="371348"/>
                </a:lnTo>
                <a:lnTo>
                  <a:pt x="50800" y="371348"/>
                </a:lnTo>
                <a:lnTo>
                  <a:pt x="50704" y="358623"/>
                </a:lnTo>
                <a:close/>
              </a:path>
              <a:path w="127000" h="485775">
                <a:moveTo>
                  <a:pt x="127000" y="358013"/>
                </a:moveTo>
                <a:lnTo>
                  <a:pt x="50704" y="358623"/>
                </a:lnTo>
                <a:lnTo>
                  <a:pt x="50800" y="371348"/>
                </a:lnTo>
                <a:lnTo>
                  <a:pt x="76200" y="371094"/>
                </a:lnTo>
                <a:lnTo>
                  <a:pt x="76104" y="358420"/>
                </a:lnTo>
                <a:lnTo>
                  <a:pt x="126800" y="358420"/>
                </a:lnTo>
                <a:lnTo>
                  <a:pt x="127000" y="358013"/>
                </a:lnTo>
                <a:close/>
              </a:path>
              <a:path w="127000" h="485775">
                <a:moveTo>
                  <a:pt x="126800" y="358420"/>
                </a:moveTo>
                <a:lnTo>
                  <a:pt x="76104" y="358420"/>
                </a:lnTo>
                <a:lnTo>
                  <a:pt x="76200" y="371094"/>
                </a:lnTo>
                <a:lnTo>
                  <a:pt x="50800" y="371348"/>
                </a:lnTo>
                <a:lnTo>
                  <a:pt x="120465" y="371348"/>
                </a:lnTo>
                <a:lnTo>
                  <a:pt x="126800" y="358420"/>
                </a:lnTo>
                <a:close/>
              </a:path>
              <a:path w="127000" h="485775">
                <a:moveTo>
                  <a:pt x="73405" y="0"/>
                </a:moveTo>
                <a:lnTo>
                  <a:pt x="48005" y="127"/>
                </a:lnTo>
                <a:lnTo>
                  <a:pt x="50704" y="358623"/>
                </a:lnTo>
                <a:lnTo>
                  <a:pt x="76104" y="358420"/>
                </a:lnTo>
                <a:lnTo>
                  <a:pt x="73405" y="0"/>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8319" name="object 80">
            <a:extLst>
              <a:ext uri="{FF2B5EF4-FFF2-40B4-BE49-F238E27FC236}">
                <a16:creationId xmlns:a16="http://schemas.microsoft.com/office/drawing/2014/main" id="{E4EBADED-2A18-49B9-AB1C-CD04DC629598}"/>
              </a:ext>
            </a:extLst>
          </p:cNvPr>
          <p:cNvSpPr>
            <a:spLocks/>
          </p:cNvSpPr>
          <p:nvPr/>
        </p:nvSpPr>
        <p:spPr bwMode="auto">
          <a:xfrm>
            <a:off x="7545388" y="3348038"/>
            <a:ext cx="828675" cy="603250"/>
          </a:xfrm>
          <a:custGeom>
            <a:avLst/>
            <a:gdLst>
              <a:gd name="T0" fmla="*/ 65786 w 828675"/>
              <a:gd name="T1" fmla="*/ 477011 h 603250"/>
              <a:gd name="T2" fmla="*/ 0 w 828675"/>
              <a:gd name="T3" fmla="*/ 602868 h 603250"/>
              <a:gd name="T4" fmla="*/ 140081 w 828675"/>
              <a:gd name="T5" fmla="*/ 580008 h 603250"/>
              <a:gd name="T6" fmla="*/ 115712 w 828675"/>
              <a:gd name="T7" fmla="*/ 546226 h 603250"/>
              <a:gd name="T8" fmla="*/ 100075 w 828675"/>
              <a:gd name="T9" fmla="*/ 546226 h 603250"/>
              <a:gd name="T10" fmla="*/ 85217 w 828675"/>
              <a:gd name="T11" fmla="*/ 525652 h 603250"/>
              <a:gd name="T12" fmla="*/ 95512 w 828675"/>
              <a:gd name="T13" fmla="*/ 518222 h 603250"/>
              <a:gd name="T14" fmla="*/ 65786 w 828675"/>
              <a:gd name="T15" fmla="*/ 477011 h 603250"/>
              <a:gd name="T16" fmla="*/ 95512 w 828675"/>
              <a:gd name="T17" fmla="*/ 518222 h 603250"/>
              <a:gd name="T18" fmla="*/ 85217 w 828675"/>
              <a:gd name="T19" fmla="*/ 525652 h 603250"/>
              <a:gd name="T20" fmla="*/ 100075 w 828675"/>
              <a:gd name="T21" fmla="*/ 546226 h 603250"/>
              <a:gd name="T22" fmla="*/ 110359 w 828675"/>
              <a:gd name="T23" fmla="*/ 538805 h 603250"/>
              <a:gd name="T24" fmla="*/ 95512 w 828675"/>
              <a:gd name="T25" fmla="*/ 518222 h 603250"/>
              <a:gd name="T26" fmla="*/ 110359 w 828675"/>
              <a:gd name="T27" fmla="*/ 538805 h 603250"/>
              <a:gd name="T28" fmla="*/ 100075 w 828675"/>
              <a:gd name="T29" fmla="*/ 546226 h 603250"/>
              <a:gd name="T30" fmla="*/ 115712 w 828675"/>
              <a:gd name="T31" fmla="*/ 546226 h 603250"/>
              <a:gd name="T32" fmla="*/ 110359 w 828675"/>
              <a:gd name="T33" fmla="*/ 538805 h 603250"/>
              <a:gd name="T34" fmla="*/ 813562 w 828675"/>
              <a:gd name="T35" fmla="*/ 0 h 603250"/>
              <a:gd name="T36" fmla="*/ 95512 w 828675"/>
              <a:gd name="T37" fmla="*/ 518222 h 603250"/>
              <a:gd name="T38" fmla="*/ 110359 w 828675"/>
              <a:gd name="T39" fmla="*/ 538805 h 603250"/>
              <a:gd name="T40" fmla="*/ 828421 w 828675"/>
              <a:gd name="T41" fmla="*/ 20573 h 603250"/>
              <a:gd name="T42" fmla="*/ 813562 w 828675"/>
              <a:gd name="T43" fmla="*/ 0 h 6032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28675" h="603250">
                <a:moveTo>
                  <a:pt x="65786" y="477011"/>
                </a:moveTo>
                <a:lnTo>
                  <a:pt x="0" y="602868"/>
                </a:lnTo>
                <a:lnTo>
                  <a:pt x="140081" y="580008"/>
                </a:lnTo>
                <a:lnTo>
                  <a:pt x="115712" y="546226"/>
                </a:lnTo>
                <a:lnTo>
                  <a:pt x="100075" y="546226"/>
                </a:lnTo>
                <a:lnTo>
                  <a:pt x="85217" y="525652"/>
                </a:lnTo>
                <a:lnTo>
                  <a:pt x="95512" y="518222"/>
                </a:lnTo>
                <a:lnTo>
                  <a:pt x="65786" y="477011"/>
                </a:lnTo>
                <a:close/>
              </a:path>
              <a:path w="828675" h="603250">
                <a:moveTo>
                  <a:pt x="95512" y="518222"/>
                </a:moveTo>
                <a:lnTo>
                  <a:pt x="85217" y="525652"/>
                </a:lnTo>
                <a:lnTo>
                  <a:pt x="100075" y="546226"/>
                </a:lnTo>
                <a:lnTo>
                  <a:pt x="110359" y="538805"/>
                </a:lnTo>
                <a:lnTo>
                  <a:pt x="95512" y="518222"/>
                </a:lnTo>
                <a:close/>
              </a:path>
              <a:path w="828675" h="603250">
                <a:moveTo>
                  <a:pt x="110359" y="538805"/>
                </a:moveTo>
                <a:lnTo>
                  <a:pt x="100075" y="546226"/>
                </a:lnTo>
                <a:lnTo>
                  <a:pt x="115712" y="546226"/>
                </a:lnTo>
                <a:lnTo>
                  <a:pt x="110359" y="538805"/>
                </a:lnTo>
                <a:close/>
              </a:path>
              <a:path w="828675" h="603250">
                <a:moveTo>
                  <a:pt x="813562" y="0"/>
                </a:moveTo>
                <a:lnTo>
                  <a:pt x="95512" y="518222"/>
                </a:lnTo>
                <a:lnTo>
                  <a:pt x="110359" y="538805"/>
                </a:lnTo>
                <a:lnTo>
                  <a:pt x="828421" y="20573"/>
                </a:lnTo>
                <a:lnTo>
                  <a:pt x="813562" y="0"/>
                </a:lnTo>
                <a:close/>
              </a:path>
            </a:pathLst>
          </a:custGeom>
          <a:solidFill>
            <a:srgbClr val="25639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81" name="object 81">
            <a:extLst>
              <a:ext uri="{FF2B5EF4-FFF2-40B4-BE49-F238E27FC236}">
                <a16:creationId xmlns:a16="http://schemas.microsoft.com/office/drawing/2014/main" id="{9B6D0C5F-29D8-4408-A37E-A9CA4B01BC9D}"/>
              </a:ext>
            </a:extLst>
          </p:cNvPr>
          <p:cNvSpPr txBox="1"/>
          <p:nvPr/>
        </p:nvSpPr>
        <p:spPr>
          <a:xfrm>
            <a:off x="11132222" y="5521216"/>
            <a:ext cx="285115" cy="455295"/>
          </a:xfrm>
          <a:prstGeom prst="rect">
            <a:avLst/>
          </a:prstGeom>
        </p:spPr>
        <p:txBody>
          <a:bodyPr vert="vert270" lIns="0" tIns="0" rIns="0" bIns="0">
            <a:spAutoFit/>
          </a:bodyPr>
          <a:lstStyle/>
          <a:p>
            <a:pPr marL="12700">
              <a:lnSpc>
                <a:spcPts val="2110"/>
              </a:lnSpc>
              <a:defRPr/>
            </a:pPr>
            <a:r>
              <a:rPr b="1" spc="-20" dirty="0">
                <a:solidFill>
                  <a:srgbClr val="256394"/>
                </a:solidFill>
                <a:latin typeface="Franklin Gothic Medium Cond"/>
                <a:cs typeface="Franklin Gothic Medium Cond"/>
              </a:rPr>
              <a:t>D</a:t>
            </a:r>
            <a:r>
              <a:rPr b="1" spc="-40" dirty="0">
                <a:solidFill>
                  <a:srgbClr val="256394"/>
                </a:solidFill>
                <a:latin typeface="Franklin Gothic Medium Cond"/>
                <a:cs typeface="Franklin Gothic Medium Cond"/>
              </a:rPr>
              <a:t>一个</a:t>
            </a:r>
            <a:r>
              <a:rPr b="1" spc="-30" dirty="0">
                <a:solidFill>
                  <a:srgbClr val="256394"/>
                </a:solidFill>
                <a:latin typeface="Franklin Gothic Medium Cond"/>
                <a:cs typeface="Franklin Gothic Medium Cond"/>
              </a:rPr>
              <a:t>T</a:t>
            </a:r>
            <a:r>
              <a:rPr b="1" dirty="0">
                <a:solidFill>
                  <a:srgbClr val="256394"/>
                </a:solidFill>
                <a:latin typeface="Franklin Gothic Medium Cond"/>
                <a:cs typeface="Franklin Gothic Medium Cond"/>
              </a:rPr>
              <a:t>一个</a:t>
            </a:r>
            <a:endParaRPr>
              <a:latin typeface="Franklin Gothic Medium Cond"/>
              <a:cs typeface="Franklin Gothic Medium Cond"/>
            </a:endParaRPr>
          </a:p>
        </p:txBody>
      </p:sp>
      <p:sp>
        <p:nvSpPr>
          <p:cNvPr id="82" name="object 82">
            <a:extLst>
              <a:ext uri="{FF2B5EF4-FFF2-40B4-BE49-F238E27FC236}">
                <a16:creationId xmlns:a16="http://schemas.microsoft.com/office/drawing/2014/main" id="{45FC6D86-0A32-45C9-8231-CF04B038D337}"/>
              </a:ext>
            </a:extLst>
          </p:cNvPr>
          <p:cNvSpPr txBox="1"/>
          <p:nvPr/>
        </p:nvSpPr>
        <p:spPr>
          <a:xfrm>
            <a:off x="11132222" y="3992980"/>
            <a:ext cx="285115" cy="756920"/>
          </a:xfrm>
          <a:prstGeom prst="rect">
            <a:avLst/>
          </a:prstGeom>
        </p:spPr>
        <p:txBody>
          <a:bodyPr vert="vert270" lIns="0" tIns="0" rIns="0" bIns="0">
            <a:spAutoFit/>
          </a:bodyPr>
          <a:lstStyle/>
          <a:p>
            <a:pPr marL="12700">
              <a:lnSpc>
                <a:spcPts val="2110"/>
              </a:lnSpc>
              <a:defRPr/>
            </a:pPr>
            <a:r>
              <a:rPr b="1" spc="-5" dirty="0">
                <a:solidFill>
                  <a:srgbClr val="256394"/>
                </a:solidFill>
                <a:latin typeface="Franklin Gothic Medium Cond"/>
                <a:cs typeface="Franklin Gothic Medium Cond"/>
              </a:rPr>
              <a:t>服务</a:t>
            </a:r>
            <a:endParaRPr>
              <a:latin typeface="Franklin Gothic Medium Cond"/>
              <a:cs typeface="Franklin Gothic Medium Cond"/>
            </a:endParaRPr>
          </a:p>
        </p:txBody>
      </p:sp>
      <p:sp>
        <p:nvSpPr>
          <p:cNvPr id="83" name="object 83">
            <a:extLst>
              <a:ext uri="{FF2B5EF4-FFF2-40B4-BE49-F238E27FC236}">
                <a16:creationId xmlns:a16="http://schemas.microsoft.com/office/drawing/2014/main" id="{DE5CE1AB-58A2-4860-8E43-4FECAE046BCE}"/>
              </a:ext>
            </a:extLst>
          </p:cNvPr>
          <p:cNvSpPr txBox="1"/>
          <p:nvPr/>
        </p:nvSpPr>
        <p:spPr>
          <a:xfrm>
            <a:off x="11127015" y="1960447"/>
            <a:ext cx="285115" cy="1458595"/>
          </a:xfrm>
          <a:prstGeom prst="rect">
            <a:avLst/>
          </a:prstGeom>
        </p:spPr>
        <p:txBody>
          <a:bodyPr vert="vert270" lIns="0" tIns="0" rIns="0" bIns="0">
            <a:spAutoFit/>
          </a:bodyPr>
          <a:lstStyle/>
          <a:p>
            <a:pPr marL="12700">
              <a:lnSpc>
                <a:spcPts val="2110"/>
              </a:lnSpc>
              <a:defRPr/>
            </a:pPr>
            <a:r>
              <a:rPr b="1" spc="-5" dirty="0">
                <a:solidFill>
                  <a:srgbClr val="256394"/>
                </a:solidFill>
                <a:latin typeface="Franklin Gothic Medium Cond"/>
                <a:cs typeface="Franklin Gothic Medium Cond"/>
              </a:rPr>
              <a:t>编排</a:t>
            </a:r>
            <a:endParaRPr>
              <a:latin typeface="Franklin Gothic Medium Cond"/>
              <a:cs typeface="Franklin Gothic Medium Cond"/>
            </a:endParaRPr>
          </a:p>
        </p:txBody>
      </p:sp>
    </p:spTree>
  </p:cSld>
  <p:clrMapOvr>
    <a:masterClrMapping/>
  </p:clrMapOvr>
</p:sld>
</file>

<file path=ppt/slides/slide9.xml><?xml version="1.0" encoding="utf-8"?>
<p:sld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0">
            <a:extLst>
              <a:ext uri="{FF2B5EF4-FFF2-40B4-BE49-F238E27FC236}">
                <a16:creationId xmlns:a16="http://schemas.microsoft.com/office/drawing/2014/main" id="{55B52DDF-FC00-4FDF-A181-F33303956551}"/>
              </a:ext>
            </a:extLst>
          </p:cNvPr>
          <p:cNvSpPr>
            <a:spLocks noGrp="1"/>
          </p:cNvSpPr>
          <p:nvPr>
            <p:ph type="title"/>
          </p:nvPr>
        </p:nvSpPr>
        <p:spPr>
          <a:xfrm>
            <a:off x="609600" y="2362200"/>
            <a:ext cx="10972800" cy="1362075"/>
          </a:xfrm>
        </p:spPr>
        <p:txBody>
          <a:bodyPr/>
          <a:lstStyle/>
          <a:p>
            <a:pPr>
              <a:defRPr/>
            </a:pPr>
            <a:r>
              <a:rPr lang="en-US" altLang="zh-CN" spc="-13" dirty="0"/>
              <a:t>为什么</a:t>
            </a:r>
            <a:r>
              <a:rPr lang="en-US" altLang="zh-CN" spc="-60" dirty="0"/>
              <a:t> </a:t>
            </a:r>
            <a:r>
              <a:rPr lang="en-US" altLang="zh-CN" spc="-7" dirty="0" err="1"/>
              <a:t>Microservices</a:t>
            </a:r>
            <a:r>
              <a:rPr lang="en-US" altLang="zh-CN" spc="-7" dirty="0"/>
              <a:t>?</a:t>
            </a:r>
            <a:endParaRPr lang="en-US" altLang="zh-CN" dirty="0"/>
          </a:p>
        </p:txBody>
      </p:sp>
    </p:spTree>
  </p:cSld>
  <p:clrMapOvr>
    <a:masterClrMapping/>
  </p:clrMapOvr>
  <p:transition spd="slow">
    <p:fade/>
  </p:transition>
</p:sld>
</file>

<file path=ppt/slides/slide90.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9018939A-875E-41DB-AF2E-FF5729649403}"/>
              </a:ext>
            </a:extLst>
          </p:cNvPr>
          <p:cNvSpPr txBox="1">
            <a:spLocks noGrp="1"/>
          </p:cNvSpPr>
          <p:nvPr>
            <p:ph type="title"/>
          </p:nvPr>
        </p:nvSpPr>
        <p:spPr>
          <a:xfrm>
            <a:off x="0" y="127000"/>
            <a:ext cx="8039100" cy="688975"/>
          </a:xfrm>
        </p:spPr>
        <p:txBody>
          <a:bodyPr lIns="0" tIns="12700" rIns="0" bIns="0" rtlCol="0">
            <a:spAutoFit/>
          </a:bodyPr>
          <a:lstStyle/>
          <a:p>
            <a:pPr marL="12700" algn="l">
              <a:spcBef>
                <a:spcPts val="100"/>
              </a:spcBef>
              <a:defRPr/>
            </a:pPr>
            <a:r>
              <a:rPr dirty="0">
                <a:solidFill>
                  <a:schemeClr val="bg1"/>
                </a:solidFill>
              </a:rPr>
              <a:t>服务型</a:t>
            </a:r>
            <a:r>
              <a:rPr spc="-5" dirty="0">
                <a:solidFill>
                  <a:schemeClr val="bg1"/>
                </a:solidFill>
              </a:rPr>
              <a:t> </a:t>
            </a:r>
            <a:r>
              <a:rPr dirty="0">
                <a:solidFill>
                  <a:schemeClr val="bg1"/>
                </a:solidFill>
              </a:rPr>
              <a:t>建筑</a:t>
            </a:r>
          </a:p>
        </p:txBody>
      </p:sp>
      <p:sp>
        <p:nvSpPr>
          <p:cNvPr id="139267" name="object 4">
            <a:extLst>
              <a:ext uri="{FF2B5EF4-FFF2-40B4-BE49-F238E27FC236}">
                <a16:creationId xmlns:a16="http://schemas.microsoft.com/office/drawing/2014/main" id="{4A7F104E-0ABB-4633-A0F5-407B165C9FD8}"/>
              </a:ext>
            </a:extLst>
          </p:cNvPr>
          <p:cNvSpPr txBox="1">
            <a:spLocks noChangeArrowheads="1"/>
          </p:cNvSpPr>
          <p:nvPr/>
        </p:nvSpPr>
        <p:spPr bwMode="auto">
          <a:xfrm>
            <a:off x="547688" y="1373188"/>
            <a:ext cx="10721975" cy="380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39065" rIns="0" bIns="0">
            <a:spAutoFit/>
          </a:bodyPr>
          <a:lstStyle>
            <a:lvl1pPr marL="3556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100"/>
              </a:spcBef>
              <a:buFont typeface="Arial" panose="020B0604020202020204" pitchFamily="34" charset="0"/>
              <a:buChar char="•"/>
            </a:pPr>
            <a:r>
              <a:rPr lang="zh-CN" altLang="zh-CN" sz="2400">
                <a:solidFill>
                  <a:srgbClr val="272821"/>
                </a:solidFill>
                <a:latin typeface="Franklin Gothic Medium Cond" panose="020B0606030402020204" pitchFamily="34" charset="0"/>
              </a:rPr>
              <a:t>SOA 系统还注重功能分解, 但</a:t>
            </a:r>
            <a:endParaRPr lang="zh-CN" altLang="zh-CN" sz="2400">
              <a:latin typeface="Franklin Gothic Medium Cond" panose="020B0606030402020204" pitchFamily="34" charset="0"/>
            </a:endParaRPr>
          </a:p>
          <a:p>
            <a:pPr lvl="1">
              <a:spcBef>
                <a:spcPts val="1000"/>
              </a:spcBef>
              <a:buClr>
                <a:srgbClr val="808285"/>
              </a:buClr>
              <a:buFont typeface="Arial" panose="020B0604020202020204" pitchFamily="34" charset="0"/>
              <a:buChar char="•"/>
            </a:pPr>
            <a:r>
              <a:rPr lang="zh-CN" altLang="zh-CN" sz="2000">
                <a:solidFill>
                  <a:srgbClr val="272821"/>
                </a:solidFill>
                <a:latin typeface="Franklin Gothic Medium Cond" panose="020B0606030402020204" pitchFamily="34" charset="0"/>
              </a:rPr>
              <a:t>服务不需要由数据和 UI 自行包含, 大多数情况下是相反的。</a:t>
            </a:r>
            <a:endParaRPr lang="zh-CN" altLang="zh-CN" sz="2000">
              <a:latin typeface="Franklin Gothic Medium Cond" panose="020B0606030402020204" pitchFamily="34" charset="0"/>
            </a:endParaRPr>
          </a:p>
          <a:p>
            <a:pPr lvl="1">
              <a:spcBef>
                <a:spcPts val="1000"/>
              </a:spcBef>
              <a:buClr>
                <a:srgbClr val="808285"/>
              </a:buClr>
              <a:buFont typeface="Arial" panose="020B0604020202020204" pitchFamily="34" charset="0"/>
              <a:buChar char="•"/>
            </a:pPr>
            <a:r>
              <a:rPr lang="zh-CN" altLang="zh-CN" sz="2000">
                <a:solidFill>
                  <a:srgbClr val="272821"/>
                </a:solidFill>
                <a:latin typeface="Franklin Gothic Medium Cond" panose="020B0606030402020204" pitchFamily="34" charset="0"/>
              </a:rPr>
              <a:t>它通常被认为是分层中的分解, 并引入另一层-服务业务流程层</a:t>
            </a:r>
            <a:endParaRPr lang="zh-CN" altLang="zh-CN" sz="2000">
              <a:latin typeface="Franklin Gothic Medium Cond" panose="020B0606030402020204" pitchFamily="34" charset="0"/>
            </a:endParaRPr>
          </a:p>
          <a:p>
            <a:pPr>
              <a:spcBef>
                <a:spcPts val="1013"/>
              </a:spcBef>
              <a:buFont typeface="Arial" panose="020B0604020202020204" pitchFamily="34" charset="0"/>
              <a:buChar char="•"/>
            </a:pPr>
            <a:r>
              <a:rPr lang="zh-CN" altLang="zh-CN" sz="2400">
                <a:solidFill>
                  <a:srgbClr val="272821"/>
                </a:solidFill>
                <a:latin typeface="Franklin Gothic Medium Cond" panose="020B0606030402020204" pitchFamily="34" charset="0"/>
              </a:rPr>
              <a:t>与 microservices 相比</a:t>
            </a:r>
            <a:endParaRPr lang="zh-CN" altLang="zh-CN" sz="2000">
              <a:latin typeface="Franklin Gothic Medium Cond" panose="020B0606030402020204" pitchFamily="34" charset="0"/>
            </a:endParaRPr>
          </a:p>
          <a:p>
            <a:pPr lvl="1">
              <a:spcBef>
                <a:spcPts val="1000"/>
              </a:spcBef>
              <a:buClr>
                <a:srgbClr val="808285"/>
              </a:buClr>
              <a:buFont typeface="Arial" panose="020B0604020202020204" pitchFamily="34" charset="0"/>
              <a:buChar char="•"/>
            </a:pPr>
            <a:r>
              <a:rPr lang="zh-CN" altLang="zh-CN" sz="2000">
                <a:solidFill>
                  <a:srgbClr val="272821"/>
                </a:solidFill>
                <a:latin typeface="Franklin Gothic Medium Cond" panose="020B0606030402020204" pitchFamily="34" charset="0"/>
              </a:rPr>
              <a:t>SOA 的重点是通过业务处理引擎和语言 (如 BPEL 和 BPMN) 实现业务级编程。</a:t>
            </a:r>
            <a:endParaRPr lang="zh-CN" altLang="zh-CN" sz="2000">
              <a:latin typeface="Franklin Gothic Medium Cond" panose="020B0606030402020204" pitchFamily="34" charset="0"/>
            </a:endParaRPr>
          </a:p>
          <a:p>
            <a:pPr lvl="1">
              <a:spcBef>
                <a:spcPts val="1000"/>
              </a:spcBef>
              <a:buClr>
                <a:srgbClr val="808285"/>
              </a:buClr>
              <a:buFont typeface="Arial" panose="020B0604020202020204" pitchFamily="34" charset="0"/>
              <a:buChar char="•"/>
            </a:pPr>
            <a:r>
              <a:rPr lang="zh-CN" altLang="zh-CN" sz="2000">
                <a:solidFill>
                  <a:srgbClr val="272821"/>
                </a:solidFill>
                <a:latin typeface="Franklin Gothic Medium Cond" panose="020B0606030402020204" pitchFamily="34" charset="0"/>
              </a:rPr>
              <a:t>SOA 不注重独立部署单元及其后果</a:t>
            </a:r>
            <a:endParaRPr lang="zh-CN" altLang="zh-CN" sz="2000">
              <a:latin typeface="Franklin Gothic Medium Cond" panose="020B0606030402020204" pitchFamily="34" charset="0"/>
            </a:endParaRPr>
          </a:p>
          <a:p>
            <a:pPr lvl="1">
              <a:spcBef>
                <a:spcPts val="1013"/>
              </a:spcBef>
              <a:buClr>
                <a:srgbClr val="808285"/>
              </a:buClr>
              <a:buFont typeface="Arial" panose="020B0604020202020204" pitchFamily="34" charset="0"/>
              <a:buChar char="•"/>
            </a:pPr>
            <a:r>
              <a:rPr lang="zh-CN" altLang="zh-CN" sz="2000">
                <a:solidFill>
                  <a:srgbClr val="272821"/>
                </a:solidFill>
                <a:latin typeface="Franklin Gothic Medium Cond" panose="020B0606030402020204" pitchFamily="34" charset="0"/>
              </a:rPr>
              <a:t>Microservices 可以被看作是 "SOA--好的部分"</a:t>
            </a:r>
            <a:endParaRPr lang="zh-CN" altLang="zh-CN" sz="2000">
              <a:latin typeface="Franklin Gothic Medium Cond" panose="020B0606030402020204" pitchFamily="34" charset="0"/>
            </a:endParaRPr>
          </a:p>
        </p:txBody>
      </p:sp>
    </p:spTree>
  </p:cSld>
  <p:clrMapOvr>
    <a:masterClrMapping/>
  </p:clrMapOvr>
</p:sld>
</file>

<file path=ppt/slides/slide91.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391292F8-1169-484B-A138-B345CEE731E9}"/>
              </a:ext>
            </a:extLst>
          </p:cNvPr>
          <p:cNvSpPr txBox="1">
            <a:spLocks noGrp="1"/>
          </p:cNvSpPr>
          <p:nvPr>
            <p:ph type="title"/>
          </p:nvPr>
        </p:nvSpPr>
        <p:spPr>
          <a:xfrm>
            <a:off x="0" y="188913"/>
            <a:ext cx="9671050" cy="688975"/>
          </a:xfrm>
        </p:spPr>
        <p:txBody>
          <a:bodyPr lIns="0" tIns="12700" rIns="0" bIns="0" rtlCol="0">
            <a:spAutoFit/>
          </a:bodyPr>
          <a:lstStyle/>
          <a:p>
            <a:pPr marL="12700" algn="l">
              <a:spcBef>
                <a:spcPts val="100"/>
              </a:spcBef>
              <a:defRPr/>
            </a:pPr>
            <a:r>
              <a:rPr spc="-5" dirty="0">
                <a:solidFill>
                  <a:schemeClr val="bg1"/>
                </a:solidFill>
              </a:rPr>
              <a:t>基于组件的</a:t>
            </a:r>
            <a:r>
              <a:rPr dirty="0">
                <a:solidFill>
                  <a:schemeClr val="bg1"/>
                </a:solidFill>
              </a:rPr>
              <a:t>软件</a:t>
            </a:r>
            <a:r>
              <a:rPr spc="-45" dirty="0">
                <a:solidFill>
                  <a:schemeClr val="bg1"/>
                </a:solidFill>
              </a:rPr>
              <a:t> </a:t>
            </a:r>
            <a:r>
              <a:rPr dirty="0">
                <a:solidFill>
                  <a:schemeClr val="bg1"/>
                </a:solidFill>
              </a:rPr>
              <a:t>工程</a:t>
            </a:r>
          </a:p>
        </p:txBody>
      </p:sp>
      <p:sp>
        <p:nvSpPr>
          <p:cNvPr id="247813" name="object 4">
            <a:extLst>
              <a:ext uri="{FF2B5EF4-FFF2-40B4-BE49-F238E27FC236}">
                <a16:creationId xmlns:a16="http://schemas.microsoft.com/office/drawing/2014/main" id="{77430AB5-7948-471B-B528-96D77AEB4C76}"/>
              </a:ext>
            </a:extLst>
          </p:cNvPr>
          <p:cNvSpPr txBox="1">
            <a:spLocks noChangeArrowheads="1"/>
          </p:cNvSpPr>
          <p:nvPr/>
        </p:nvSpPr>
        <p:spPr bwMode="auto">
          <a:xfrm>
            <a:off x="917575" y="1373188"/>
            <a:ext cx="10274300" cy="497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12700">
              <a:defRPr>
                <a:solidFill>
                  <a:schemeClr val="tx1"/>
                </a:solidFill>
                <a:latin typeface="Calibri" panose="020F0502020204030204" pitchFamily="34" charset="0"/>
                <a:ea typeface="宋体" panose="02010600030101010101" pitchFamily="2" charset="-122"/>
              </a:defRPr>
            </a:lvl1pPr>
            <a:lvl2pPr indent="-173038">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55600" indent="-342900">
              <a:lnSpc>
                <a:spcPct val="132000"/>
              </a:lnSpc>
              <a:spcBef>
                <a:spcPts val="100"/>
              </a:spcBef>
              <a:buFont typeface="Arial" panose="020B0604020202020204" pitchFamily="34" charset="0"/>
              <a:buChar char="•"/>
              <a:defRPr/>
            </a:pPr>
            <a:r>
              <a:rPr lang="zh-CN" altLang="zh-CN" sz="2400" dirty="0">
                <a:solidFill>
                  <a:srgbClr val="272821"/>
                </a:solidFill>
                <a:latin typeface="Franklin Gothic Medium Cond" panose="020B0606030402020204" pitchFamily="34" charset="0"/>
              </a:rPr>
              <a:t>microservices 的基本功能分解原理基本相同。 此外, 存在以下相似性和差异:</a:t>
            </a:r>
            <a:endParaRPr lang="zh-CN" altLang="zh-CN" sz="2000" dirty="0">
              <a:latin typeface="Franklin Gothic Medium Cond" panose="020B0606030402020204" pitchFamily="34" charset="0"/>
            </a:endParaRPr>
          </a:p>
          <a:p>
            <a:pPr>
              <a:spcBef>
                <a:spcPts val="750"/>
              </a:spcBef>
              <a:buClr>
                <a:srgbClr val="808285"/>
              </a:buClr>
              <a:buFont typeface="Arial" panose="020B0604020202020204" pitchFamily="34" charset="0"/>
              <a:buChar char="•"/>
              <a:defRPr/>
            </a:pPr>
            <a:r>
              <a:rPr lang="zh-CN" altLang="zh-CN" sz="2000" dirty="0">
                <a:solidFill>
                  <a:srgbClr val="272821"/>
                </a:solidFill>
                <a:latin typeface="Franklin Gothic Medium Cond" panose="020B0606030402020204" pitchFamily="34" charset="0"/>
              </a:rPr>
              <a:t>状态模型</a:t>
            </a:r>
            <a:endParaRPr lang="zh-CN" altLang="zh-CN" sz="2000" dirty="0">
              <a:latin typeface="Franklin Gothic Medium Cond" panose="020B0606030402020204" pitchFamily="34" charset="0"/>
            </a:endParaRPr>
          </a:p>
          <a:p>
            <a:pPr lvl="1">
              <a:spcBef>
                <a:spcPts val="263"/>
              </a:spcBef>
              <a:buClr>
                <a:srgbClr val="808285"/>
              </a:buClr>
              <a:buFont typeface="Arial" panose="020B0604020202020204" pitchFamily="34" charset="0"/>
              <a:buChar char="•"/>
              <a:defRPr/>
            </a:pPr>
            <a:r>
              <a:rPr lang="zh-CN" altLang="zh-CN" sz="2000" dirty="0">
                <a:solidFill>
                  <a:srgbClr val="272821"/>
                </a:solidFill>
                <a:latin typeface="Franklin Gothic Medium Cond" panose="020B0606030402020204" pitchFamily="34" charset="0"/>
              </a:rPr>
              <a:t>许多理论组件模型都遵循无共享模型</a:t>
            </a:r>
            <a:endParaRPr lang="zh-CN" altLang="zh-CN" sz="2000" dirty="0">
              <a:latin typeface="Franklin Gothic Medium Cond" panose="020B0606030402020204" pitchFamily="34" charset="0"/>
            </a:endParaRPr>
          </a:p>
          <a:p>
            <a:pPr>
              <a:spcBef>
                <a:spcPts val="750"/>
              </a:spcBef>
              <a:buClr>
                <a:srgbClr val="808285"/>
              </a:buClr>
              <a:buFont typeface="Arial" panose="020B0604020202020204" pitchFamily="34" charset="0"/>
              <a:buChar char="•"/>
              <a:defRPr/>
            </a:pPr>
            <a:r>
              <a:rPr lang="zh-CN" altLang="zh-CN" sz="2000" dirty="0">
                <a:solidFill>
                  <a:srgbClr val="272821"/>
                </a:solidFill>
                <a:latin typeface="Franklin Gothic Medium Cond" panose="020B0606030402020204" pitchFamily="34" charset="0"/>
              </a:rPr>
              <a:t>通信模型</a:t>
            </a:r>
            <a:endParaRPr lang="zh-CN" altLang="zh-CN" sz="2000" dirty="0">
              <a:latin typeface="Franklin Gothic Medium Cond" panose="020B0606030402020204" pitchFamily="34" charset="0"/>
            </a:endParaRPr>
          </a:p>
          <a:p>
            <a:pPr lvl="1">
              <a:lnSpc>
                <a:spcPts val="2163"/>
              </a:lnSpc>
              <a:spcBef>
                <a:spcPts val="538"/>
              </a:spcBef>
              <a:buClr>
                <a:srgbClr val="808285"/>
              </a:buClr>
              <a:buFont typeface="Arial" panose="020B0604020202020204" pitchFamily="34" charset="0"/>
              <a:buChar char="•"/>
              <a:defRPr/>
            </a:pPr>
            <a:r>
              <a:rPr lang="zh-CN" altLang="zh-CN" sz="2000" dirty="0">
                <a:solidFill>
                  <a:srgbClr val="272821"/>
                </a:solidFill>
                <a:latin typeface="Franklin Gothic Medium Cond" panose="020B0606030402020204" pitchFamily="34" charset="0"/>
              </a:rPr>
              <a:t>组件技术通常侧重于模拟过程中的进程间通信 (例如, Java RPC、OSGi、EJB)</a:t>
            </a:r>
            <a:endParaRPr lang="zh-CN" altLang="zh-CN" sz="2000" dirty="0">
              <a:latin typeface="Franklin Gothic Medium Cond" panose="020B0606030402020204" pitchFamily="34" charset="0"/>
            </a:endParaRPr>
          </a:p>
          <a:p>
            <a:pPr lvl="1">
              <a:spcBef>
                <a:spcPts val="238"/>
              </a:spcBef>
              <a:buClr>
                <a:srgbClr val="808285"/>
              </a:buClr>
              <a:buFont typeface="Arial" panose="020B0604020202020204" pitchFamily="34" charset="0"/>
              <a:buChar char="•"/>
              <a:defRPr/>
            </a:pPr>
            <a:r>
              <a:rPr lang="zh-CN" altLang="zh-CN" sz="2000" dirty="0">
                <a:solidFill>
                  <a:srgbClr val="272821"/>
                </a:solidFill>
                <a:latin typeface="Franklin Gothic Medium Cond" panose="020B0606030402020204" pitchFamily="34" charset="0"/>
              </a:rPr>
              <a:t>Microservice 通信是进程内、基于序列化的</a:t>
            </a:r>
            <a:endParaRPr lang="zh-CN" altLang="zh-CN" sz="2000" dirty="0">
              <a:latin typeface="Franklin Gothic Medium Cond" panose="020B0606030402020204" pitchFamily="34" charset="0"/>
            </a:endParaRPr>
          </a:p>
          <a:p>
            <a:pPr>
              <a:spcBef>
                <a:spcPts val="763"/>
              </a:spcBef>
              <a:buClr>
                <a:srgbClr val="808285"/>
              </a:buClr>
              <a:buFont typeface="Arial" panose="020B0604020202020204" pitchFamily="34" charset="0"/>
              <a:buChar char="•"/>
              <a:defRPr/>
            </a:pPr>
            <a:r>
              <a:rPr lang="zh-CN" altLang="zh-CN" sz="2000" dirty="0">
                <a:solidFill>
                  <a:srgbClr val="272821"/>
                </a:solidFill>
                <a:latin typeface="Franklin Gothic Medium Cond" panose="020B0606030402020204" pitchFamily="34" charset="0"/>
              </a:rPr>
              <a:t>代码分离模型</a:t>
            </a:r>
            <a:endParaRPr lang="zh-CN" altLang="zh-CN" sz="2000" dirty="0">
              <a:latin typeface="Franklin Gothic Medium Cond" panose="020B0606030402020204" pitchFamily="34" charset="0"/>
            </a:endParaRPr>
          </a:p>
          <a:p>
            <a:pPr lvl="1">
              <a:spcBef>
                <a:spcPts val="263"/>
              </a:spcBef>
              <a:buClr>
                <a:srgbClr val="808285"/>
              </a:buClr>
              <a:buFont typeface="Arial" panose="020B0604020202020204" pitchFamily="34" charset="0"/>
              <a:buChar char="•"/>
              <a:defRPr/>
            </a:pPr>
            <a:r>
              <a:rPr lang="zh-CN" altLang="zh-CN" sz="2000" dirty="0">
                <a:solidFill>
                  <a:srgbClr val="272821"/>
                </a:solidFill>
                <a:latin typeface="Franklin Gothic Medium Cond" panose="020B0606030402020204" pitchFamily="34" charset="0"/>
              </a:rPr>
              <a:t>组件技术确实需要代码分离</a:t>
            </a:r>
            <a:endParaRPr lang="zh-CN" altLang="zh-CN" sz="2000" dirty="0">
              <a:latin typeface="Franklin Gothic Medium Cond" panose="020B0606030402020204" pitchFamily="34" charset="0"/>
            </a:endParaRPr>
          </a:p>
          <a:p>
            <a:pPr lvl="1">
              <a:spcBef>
                <a:spcPts val="250"/>
              </a:spcBef>
              <a:buClr>
                <a:srgbClr val="808285"/>
              </a:buClr>
              <a:buFont typeface="Arial" panose="020B0604020202020204" pitchFamily="34" charset="0"/>
              <a:buChar char="•"/>
              <a:defRPr/>
            </a:pPr>
            <a:r>
              <a:rPr lang="zh-CN" altLang="zh-CN" sz="2000" dirty="0">
                <a:solidFill>
                  <a:srgbClr val="272821"/>
                </a:solidFill>
                <a:latin typeface="Franklin Gothic Medium Cond" panose="020B0606030402020204" pitchFamily="34" charset="0"/>
              </a:rPr>
              <a:t>组件通常在公共代码存储库中开发</a:t>
            </a:r>
            <a:endParaRPr lang="zh-CN" altLang="zh-CN" sz="2000" dirty="0">
              <a:latin typeface="Franklin Gothic Medium Cond" panose="020B0606030402020204" pitchFamily="34" charset="0"/>
            </a:endParaRPr>
          </a:p>
          <a:p>
            <a:pPr>
              <a:spcBef>
                <a:spcPts val="775"/>
              </a:spcBef>
              <a:buClr>
                <a:srgbClr val="808285"/>
              </a:buClr>
              <a:buFont typeface="Arial" panose="020B0604020202020204" pitchFamily="34" charset="0"/>
              <a:buChar char="•"/>
              <a:defRPr/>
            </a:pPr>
            <a:r>
              <a:rPr lang="zh-CN" altLang="zh-CN" sz="2000" dirty="0">
                <a:solidFill>
                  <a:srgbClr val="272821"/>
                </a:solidFill>
                <a:latin typeface="Franklin Gothic Medium Cond" panose="020B0606030402020204" pitchFamily="34" charset="0"/>
              </a:rPr>
              <a:t>部署模型</a:t>
            </a:r>
            <a:endParaRPr lang="zh-CN" altLang="zh-CN" sz="2000" dirty="0">
              <a:latin typeface="Franklin Gothic Medium Cond" panose="020B0606030402020204" pitchFamily="34" charset="0"/>
            </a:endParaRPr>
          </a:p>
          <a:p>
            <a:pPr lvl="1">
              <a:spcBef>
                <a:spcPts val="250"/>
              </a:spcBef>
              <a:buClr>
                <a:srgbClr val="808285"/>
              </a:buClr>
              <a:buFont typeface="Arial" panose="020B0604020202020204" pitchFamily="34" charset="0"/>
              <a:buChar char="•"/>
              <a:defRPr/>
            </a:pPr>
            <a:r>
              <a:rPr lang="zh-CN" altLang="zh-CN" sz="2000" dirty="0">
                <a:solidFill>
                  <a:srgbClr val="272821"/>
                </a:solidFill>
                <a:latin typeface="Franklin Gothic Medium Cond" panose="020B0606030402020204" pitchFamily="34" charset="0"/>
              </a:rPr>
              <a:t>组件通常被认为被部署到一个统一的容器中。</a:t>
            </a:r>
            <a:endParaRPr lang="zh-CN" altLang="zh-CN" sz="2000" dirty="0">
              <a:latin typeface="Franklin Gothic Medium Cond" panose="020B0606030402020204" pitchFamily="34" charset="0"/>
            </a:endParaRPr>
          </a:p>
        </p:txBody>
      </p:sp>
    </p:spTree>
  </p:cSld>
  <p:clrMapOvr>
    <a:masterClrMapping/>
  </p:clrMapOvr>
</p:sld>
</file>

<file path=ppt/slides/slide92.xml><?xml version="1.0" encoding="utf-8"?>
<p:sld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itle 10">
            <a:extLst>
              <a:ext uri="{FF2B5EF4-FFF2-40B4-BE49-F238E27FC236}">
                <a16:creationId xmlns:a16="http://schemas.microsoft.com/office/drawing/2014/main" id="{65B317D6-EE23-4781-8097-05A047860435}"/>
              </a:ext>
            </a:extLst>
          </p:cNvPr>
          <p:cNvSpPr>
            <a:spLocks noGrp="1"/>
          </p:cNvSpPr>
          <p:nvPr>
            <p:ph type="title"/>
          </p:nvPr>
        </p:nvSpPr>
        <p:spPr>
          <a:xfrm>
            <a:off x="1108075" y="2982913"/>
            <a:ext cx="10972800" cy="1362075"/>
          </a:xfrm>
        </p:spPr>
        <p:txBody>
          <a:bodyPr/>
          <a:lstStyle/>
          <a:p>
            <a:pPr/>
            <a:r>
              <a:rPr lang="en-US" altLang="zh-CN"/>
              <a:t>MicroService 实现</a:t>
            </a:r>
          </a:p>
        </p:txBody>
      </p:sp>
    </p:spTree>
  </p:cSld>
  <p:clrMapOvr>
    <a:masterClrMapping/>
  </p:clrMapOvr>
  <p:transition spd="slow">
    <p:fade/>
  </p:transition>
</p:sld>
</file>

<file path=ppt/slides/slide93.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object 2">
            <a:extLst>
              <a:ext uri="{FF2B5EF4-FFF2-40B4-BE49-F238E27FC236}">
                <a16:creationId xmlns:a16="http://schemas.microsoft.com/office/drawing/2014/main" id="{088B37D2-AFB5-47B7-BC07-0D647D6D3BB2}"/>
              </a:ext>
            </a:extLst>
          </p:cNvPr>
          <p:cNvSpPr>
            <a:spLocks noChangeArrowheads="1"/>
          </p:cNvSpPr>
          <p:nvPr/>
        </p:nvSpPr>
        <p:spPr bwMode="auto">
          <a:xfrm>
            <a:off x="0" y="674688"/>
            <a:ext cx="12188825" cy="83502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43363" name="object 3">
            <a:extLst>
              <a:ext uri="{FF2B5EF4-FFF2-40B4-BE49-F238E27FC236}">
                <a16:creationId xmlns:a16="http://schemas.microsoft.com/office/drawing/2014/main" id="{1F3DEACB-6DB1-49B0-BEF2-46DF435C9EC3}"/>
              </a:ext>
            </a:extLst>
          </p:cNvPr>
          <p:cNvSpPr>
            <a:spLocks/>
          </p:cNvSpPr>
          <p:nvPr/>
        </p:nvSpPr>
        <p:spPr bwMode="auto">
          <a:xfrm>
            <a:off x="0" y="703263"/>
            <a:ext cx="12188825" cy="728662"/>
          </a:xfrm>
          <a:custGeom>
            <a:avLst/>
            <a:gdLst>
              <a:gd name="T0" fmla="*/ 0 w 12188825"/>
              <a:gd name="T1" fmla="*/ 331046 h 728344"/>
              <a:gd name="T2" fmla="*/ 0 w 12188825"/>
              <a:gd name="T3" fmla="*/ 398633 h 728344"/>
              <a:gd name="T4" fmla="*/ 288486 w 12188825"/>
              <a:gd name="T5" fmla="*/ 450358 h 728344"/>
              <a:gd name="T6" fmla="*/ 469589 w 12188825"/>
              <a:gd name="T7" fmla="*/ 564157 h 728344"/>
              <a:gd name="T8" fmla="*/ 563467 w 12188825"/>
              <a:gd name="T9" fmla="*/ 677955 h 728344"/>
              <a:gd name="T10" fmla="*/ 590280 w 12188825"/>
              <a:gd name="T11" fmla="*/ 729680 h 728344"/>
              <a:gd name="T12" fmla="*/ 617156 w 12188825"/>
              <a:gd name="T13" fmla="*/ 677955 h 728344"/>
              <a:gd name="T14" fmla="*/ 627345 w 12188825"/>
              <a:gd name="T15" fmla="*/ 665661 h 728344"/>
              <a:gd name="T16" fmla="*/ 590280 w 12188825"/>
              <a:gd name="T17" fmla="*/ 665661 h 728344"/>
              <a:gd name="T18" fmla="*/ 563467 w 12188825"/>
              <a:gd name="T19" fmla="*/ 613377 h 728344"/>
              <a:gd name="T20" fmla="*/ 469589 w 12188825"/>
              <a:gd name="T21" fmla="*/ 498353 h 728344"/>
              <a:gd name="T22" fmla="*/ 288486 w 12188825"/>
              <a:gd name="T23" fmla="*/ 383331 h 728344"/>
              <a:gd name="T24" fmla="*/ 0 w 12188825"/>
              <a:gd name="T25" fmla="*/ 331046 h 728344"/>
              <a:gd name="T26" fmla="*/ 12188822 w 12188825"/>
              <a:gd name="T27" fmla="*/ 0 h 728344"/>
              <a:gd name="T28" fmla="*/ 12161332 w 12188825"/>
              <a:gd name="T29" fmla="*/ 51728 h 728344"/>
              <a:gd name="T30" fmla="*/ 12065679 w 12188825"/>
              <a:gd name="T31" fmla="*/ 165523 h 728344"/>
              <a:gd name="T32" fmla="*/ 11882087 w 12188825"/>
              <a:gd name="T33" fmla="*/ 279323 h 728344"/>
              <a:gd name="T34" fmla="*/ 11590779 w 12188825"/>
              <a:gd name="T35" fmla="*/ 331046 h 728344"/>
              <a:gd name="T36" fmla="*/ 1184487 w 12188825"/>
              <a:gd name="T37" fmla="*/ 331046 h 728344"/>
              <a:gd name="T38" fmla="*/ 893736 w 12188825"/>
              <a:gd name="T39" fmla="*/ 383331 h 728344"/>
              <a:gd name="T40" fmla="*/ 711466 w 12188825"/>
              <a:gd name="T41" fmla="*/ 498353 h 728344"/>
              <a:gd name="T42" fmla="*/ 617156 w 12188825"/>
              <a:gd name="T43" fmla="*/ 613377 h 728344"/>
              <a:gd name="T44" fmla="*/ 590280 w 12188825"/>
              <a:gd name="T45" fmla="*/ 665661 h 728344"/>
              <a:gd name="T46" fmla="*/ 627345 w 12188825"/>
              <a:gd name="T47" fmla="*/ 665661 h 728344"/>
              <a:gd name="T48" fmla="*/ 711466 w 12188825"/>
              <a:gd name="T49" fmla="*/ 564157 h 728344"/>
              <a:gd name="T50" fmla="*/ 893736 w 12188825"/>
              <a:gd name="T51" fmla="*/ 450358 h 728344"/>
              <a:gd name="T52" fmla="*/ 1184487 w 12188825"/>
              <a:gd name="T53" fmla="*/ 398633 h 728344"/>
              <a:gd name="T54" fmla="*/ 11590779 w 12188825"/>
              <a:gd name="T55" fmla="*/ 398633 h 728344"/>
              <a:gd name="T56" fmla="*/ 11882087 w 12188825"/>
              <a:gd name="T57" fmla="*/ 346905 h 728344"/>
              <a:gd name="T58" fmla="*/ 12065679 w 12188825"/>
              <a:gd name="T59" fmla="*/ 233110 h 728344"/>
              <a:gd name="T60" fmla="*/ 12161332 w 12188825"/>
              <a:gd name="T61" fmla="*/ 119310 h 728344"/>
              <a:gd name="T62" fmla="*/ 12188822 w 12188825"/>
              <a:gd name="T63" fmla="*/ 67582 h 728344"/>
              <a:gd name="T64" fmla="*/ 12188822 w 12188825"/>
              <a:gd name="T65" fmla="*/ 0 h 7283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188825" h="728344">
                <a:moveTo>
                  <a:pt x="0" y="330326"/>
                </a:moveTo>
                <a:lnTo>
                  <a:pt x="0" y="397763"/>
                </a:lnTo>
                <a:lnTo>
                  <a:pt x="288486" y="449377"/>
                </a:lnTo>
                <a:lnTo>
                  <a:pt x="469589" y="562927"/>
                </a:lnTo>
                <a:lnTo>
                  <a:pt x="563467" y="676477"/>
                </a:lnTo>
                <a:lnTo>
                  <a:pt x="590280" y="728090"/>
                </a:lnTo>
                <a:lnTo>
                  <a:pt x="617156" y="676477"/>
                </a:lnTo>
                <a:lnTo>
                  <a:pt x="627345" y="664210"/>
                </a:lnTo>
                <a:lnTo>
                  <a:pt x="590280" y="664210"/>
                </a:lnTo>
                <a:lnTo>
                  <a:pt x="563467" y="612040"/>
                </a:lnTo>
                <a:lnTo>
                  <a:pt x="469589" y="497268"/>
                </a:lnTo>
                <a:lnTo>
                  <a:pt x="288486" y="382496"/>
                </a:lnTo>
                <a:lnTo>
                  <a:pt x="0" y="330326"/>
                </a:lnTo>
                <a:close/>
              </a:path>
              <a:path w="12188825" h="728344">
                <a:moveTo>
                  <a:pt x="12188822" y="0"/>
                </a:moveTo>
                <a:lnTo>
                  <a:pt x="12161332" y="51613"/>
                </a:lnTo>
                <a:lnTo>
                  <a:pt x="12065679" y="165163"/>
                </a:lnTo>
                <a:lnTo>
                  <a:pt x="11882087" y="278713"/>
                </a:lnTo>
                <a:lnTo>
                  <a:pt x="11590779" y="330326"/>
                </a:lnTo>
                <a:lnTo>
                  <a:pt x="1184487" y="330326"/>
                </a:lnTo>
                <a:lnTo>
                  <a:pt x="893736" y="382496"/>
                </a:lnTo>
                <a:lnTo>
                  <a:pt x="711466" y="497268"/>
                </a:lnTo>
                <a:lnTo>
                  <a:pt x="617156" y="612040"/>
                </a:lnTo>
                <a:lnTo>
                  <a:pt x="590280" y="664210"/>
                </a:lnTo>
                <a:lnTo>
                  <a:pt x="627345" y="664210"/>
                </a:lnTo>
                <a:lnTo>
                  <a:pt x="711466" y="562927"/>
                </a:lnTo>
                <a:lnTo>
                  <a:pt x="893736" y="449377"/>
                </a:lnTo>
                <a:lnTo>
                  <a:pt x="1184487" y="397763"/>
                </a:lnTo>
                <a:lnTo>
                  <a:pt x="11590779" y="397763"/>
                </a:lnTo>
                <a:lnTo>
                  <a:pt x="11882087" y="346150"/>
                </a:lnTo>
                <a:lnTo>
                  <a:pt x="12065679" y="232600"/>
                </a:lnTo>
                <a:lnTo>
                  <a:pt x="12161332" y="119050"/>
                </a:lnTo>
                <a:lnTo>
                  <a:pt x="12188822" y="67437"/>
                </a:lnTo>
                <a:lnTo>
                  <a:pt x="12188822" y="0"/>
                </a:lnTo>
                <a:close/>
              </a:path>
            </a:pathLst>
          </a:custGeom>
          <a:solidFill>
            <a:srgbClr val="EC771A"/>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43364" name="object 8">
            <a:extLst>
              <a:ext uri="{FF2B5EF4-FFF2-40B4-BE49-F238E27FC236}">
                <a16:creationId xmlns:a16="http://schemas.microsoft.com/office/drawing/2014/main" id="{9CA340E6-873A-4117-93B7-E0F1210D62D2}"/>
              </a:ext>
            </a:extLst>
          </p:cNvPr>
          <p:cNvSpPr>
            <a:spLocks/>
          </p:cNvSpPr>
          <p:nvPr/>
        </p:nvSpPr>
        <p:spPr bwMode="auto">
          <a:xfrm>
            <a:off x="6246813" y="2190750"/>
            <a:ext cx="825500" cy="3575050"/>
          </a:xfrm>
          <a:custGeom>
            <a:avLst/>
            <a:gdLst>
              <a:gd name="T0" fmla="*/ 0 w 825500"/>
              <a:gd name="T1" fmla="*/ 3575011 h 3575050"/>
              <a:gd name="T2" fmla="*/ 88503 w 825500"/>
              <a:gd name="T3" fmla="*/ 3564081 h 3575050"/>
              <a:gd name="T4" fmla="*/ 170398 w 825500"/>
              <a:gd name="T5" fmla="*/ 3532830 h 3575050"/>
              <a:gd name="T6" fmla="*/ 243669 w 825500"/>
              <a:gd name="T7" fmla="*/ 3483573 h 3575050"/>
              <a:gd name="T8" fmla="*/ 306300 w 825500"/>
              <a:gd name="T9" fmla="*/ 3418621 h 3575050"/>
              <a:gd name="T10" fmla="*/ 356277 w 825500"/>
              <a:gd name="T11" fmla="*/ 3340287 h 3575050"/>
              <a:gd name="T12" fmla="*/ 391582 w 825500"/>
              <a:gd name="T13" fmla="*/ 3250885 h 3575050"/>
              <a:gd name="T14" fmla="*/ 410201 w 825500"/>
              <a:gd name="T15" fmla="*/ 3152726 h 3575050"/>
              <a:gd name="T16" fmla="*/ 412623 w 825500"/>
              <a:gd name="T17" fmla="*/ 2261362 h 3575050"/>
              <a:gd name="T18" fmla="*/ 422142 w 825500"/>
              <a:gd name="T19" fmla="*/ 2159696 h 3575050"/>
              <a:gd name="T20" fmla="*/ 449356 w 825500"/>
              <a:gd name="T21" fmla="*/ 2065638 h 3575050"/>
              <a:gd name="T22" fmla="*/ 492248 w 825500"/>
              <a:gd name="T23" fmla="*/ 1981496 h 3575050"/>
              <a:gd name="T24" fmla="*/ 548804 w 825500"/>
              <a:gd name="T25" fmla="*/ 1909582 h 3575050"/>
              <a:gd name="T26" fmla="*/ 617008 w 825500"/>
              <a:gd name="T27" fmla="*/ 1852205 h 3575050"/>
              <a:gd name="T28" fmla="*/ 694843 w 825500"/>
              <a:gd name="T29" fmla="*/ 1811676 h 3575050"/>
              <a:gd name="T30" fmla="*/ 780294 w 825500"/>
              <a:gd name="T31" fmla="*/ 1790304 h 3575050"/>
              <a:gd name="T32" fmla="*/ 780294 w 825500"/>
              <a:gd name="T33" fmla="*/ 1784743 h 3575050"/>
              <a:gd name="T34" fmla="*/ 694843 w 825500"/>
              <a:gd name="T35" fmla="*/ 1763360 h 3575050"/>
              <a:gd name="T36" fmla="*/ 617008 w 825500"/>
              <a:gd name="T37" fmla="*/ 1722811 h 3575050"/>
              <a:gd name="T38" fmla="*/ 548804 w 825500"/>
              <a:gd name="T39" fmla="*/ 1665410 h 3575050"/>
              <a:gd name="T40" fmla="*/ 492248 w 825500"/>
              <a:gd name="T41" fmla="*/ 1593471 h 3575050"/>
              <a:gd name="T42" fmla="*/ 449356 w 825500"/>
              <a:gd name="T43" fmla="*/ 1509307 h 3575050"/>
              <a:gd name="T44" fmla="*/ 422142 w 825500"/>
              <a:gd name="T45" fmla="*/ 1415232 h 3575050"/>
              <a:gd name="T46" fmla="*/ 412623 w 825500"/>
              <a:gd name="T47" fmla="*/ 1313561 h 3575050"/>
              <a:gd name="T48" fmla="*/ 410201 w 825500"/>
              <a:gd name="T49" fmla="*/ 422197 h 3575050"/>
              <a:gd name="T50" fmla="*/ 391582 w 825500"/>
              <a:gd name="T51" fmla="*/ 324047 h 3575050"/>
              <a:gd name="T52" fmla="*/ 356277 w 825500"/>
              <a:gd name="T53" fmla="*/ 234658 h 3575050"/>
              <a:gd name="T54" fmla="*/ 306300 w 825500"/>
              <a:gd name="T55" fmla="*/ 156341 h 3575050"/>
              <a:gd name="T56" fmla="*/ 243669 w 825500"/>
              <a:gd name="T57" fmla="*/ 91407 h 3575050"/>
              <a:gd name="T58" fmla="*/ 170398 w 825500"/>
              <a:gd name="T59" fmla="*/ 42165 h 3575050"/>
              <a:gd name="T60" fmla="*/ 88503 w 825500"/>
              <a:gd name="T61" fmla="*/ 10926 h 3575050"/>
              <a:gd name="T62" fmla="*/ 0 w 825500"/>
              <a:gd name="T63" fmla="*/ 0 h 357505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825500" h="3575050">
                <a:moveTo>
                  <a:pt x="0" y="0"/>
                </a:moveTo>
                <a:lnTo>
                  <a:pt x="0" y="3575011"/>
                </a:lnTo>
                <a:lnTo>
                  <a:pt x="44951" y="3572231"/>
                </a:lnTo>
                <a:lnTo>
                  <a:pt x="88503" y="3564081"/>
                </a:lnTo>
                <a:lnTo>
                  <a:pt x="130402" y="3550851"/>
                </a:lnTo>
                <a:lnTo>
                  <a:pt x="170398" y="3532830"/>
                </a:lnTo>
                <a:lnTo>
                  <a:pt x="208237" y="3510308"/>
                </a:lnTo>
                <a:lnTo>
                  <a:pt x="243669" y="3483573"/>
                </a:lnTo>
                <a:lnTo>
                  <a:pt x="276441" y="3452914"/>
                </a:lnTo>
                <a:lnTo>
                  <a:pt x="306300" y="3418621"/>
                </a:lnTo>
                <a:lnTo>
                  <a:pt x="332997" y="3380982"/>
                </a:lnTo>
                <a:lnTo>
                  <a:pt x="356277" y="3340287"/>
                </a:lnTo>
                <a:lnTo>
                  <a:pt x="375889" y="3296825"/>
                </a:lnTo>
                <a:lnTo>
                  <a:pt x="391582" y="3250885"/>
                </a:lnTo>
                <a:lnTo>
                  <a:pt x="403103" y="3202755"/>
                </a:lnTo>
                <a:lnTo>
                  <a:pt x="410201" y="3152726"/>
                </a:lnTo>
                <a:lnTo>
                  <a:pt x="412623" y="3101086"/>
                </a:lnTo>
                <a:lnTo>
                  <a:pt x="412623" y="2261362"/>
                </a:lnTo>
                <a:lnTo>
                  <a:pt x="415044" y="2209722"/>
                </a:lnTo>
                <a:lnTo>
                  <a:pt x="422142" y="2159696"/>
                </a:lnTo>
                <a:lnTo>
                  <a:pt x="433663" y="2111572"/>
                </a:lnTo>
                <a:lnTo>
                  <a:pt x="449356" y="2065638"/>
                </a:lnTo>
                <a:lnTo>
                  <a:pt x="468968" y="2022183"/>
                </a:lnTo>
                <a:lnTo>
                  <a:pt x="492248" y="1981496"/>
                </a:lnTo>
                <a:lnTo>
                  <a:pt x="518945" y="1943866"/>
                </a:lnTo>
                <a:lnTo>
                  <a:pt x="548804" y="1909582"/>
                </a:lnTo>
                <a:lnTo>
                  <a:pt x="581576" y="1878932"/>
                </a:lnTo>
                <a:lnTo>
                  <a:pt x="617008" y="1852205"/>
                </a:lnTo>
                <a:lnTo>
                  <a:pt x="654847" y="1829690"/>
                </a:lnTo>
                <a:lnTo>
                  <a:pt x="694843" y="1811676"/>
                </a:lnTo>
                <a:lnTo>
                  <a:pt x="736742" y="1798451"/>
                </a:lnTo>
                <a:lnTo>
                  <a:pt x="780294" y="1790304"/>
                </a:lnTo>
                <a:lnTo>
                  <a:pt x="825246" y="1787525"/>
                </a:lnTo>
                <a:lnTo>
                  <a:pt x="780294" y="1784743"/>
                </a:lnTo>
                <a:lnTo>
                  <a:pt x="736742" y="1776592"/>
                </a:lnTo>
                <a:lnTo>
                  <a:pt x="694843" y="1763360"/>
                </a:lnTo>
                <a:lnTo>
                  <a:pt x="654847" y="1745337"/>
                </a:lnTo>
                <a:lnTo>
                  <a:pt x="617008" y="1722811"/>
                </a:lnTo>
                <a:lnTo>
                  <a:pt x="581576" y="1696072"/>
                </a:lnTo>
                <a:lnTo>
                  <a:pt x="548804" y="1665410"/>
                </a:lnTo>
                <a:lnTo>
                  <a:pt x="518945" y="1631113"/>
                </a:lnTo>
                <a:lnTo>
                  <a:pt x="492248" y="1593471"/>
                </a:lnTo>
                <a:lnTo>
                  <a:pt x="468968" y="1552772"/>
                </a:lnTo>
                <a:lnTo>
                  <a:pt x="449356" y="1509307"/>
                </a:lnTo>
                <a:lnTo>
                  <a:pt x="433663" y="1463364"/>
                </a:lnTo>
                <a:lnTo>
                  <a:pt x="422142" y="1415232"/>
                </a:lnTo>
                <a:lnTo>
                  <a:pt x="415044" y="1365201"/>
                </a:lnTo>
                <a:lnTo>
                  <a:pt x="412623" y="1313561"/>
                </a:lnTo>
                <a:lnTo>
                  <a:pt x="412623" y="473837"/>
                </a:lnTo>
                <a:lnTo>
                  <a:pt x="410201" y="422197"/>
                </a:lnTo>
                <a:lnTo>
                  <a:pt x="403103" y="372171"/>
                </a:lnTo>
                <a:lnTo>
                  <a:pt x="391582" y="324047"/>
                </a:lnTo>
                <a:lnTo>
                  <a:pt x="375889" y="278113"/>
                </a:lnTo>
                <a:lnTo>
                  <a:pt x="356277" y="234658"/>
                </a:lnTo>
                <a:lnTo>
                  <a:pt x="332997" y="193971"/>
                </a:lnTo>
                <a:lnTo>
                  <a:pt x="306300" y="156341"/>
                </a:lnTo>
                <a:lnTo>
                  <a:pt x="276441" y="122057"/>
                </a:lnTo>
                <a:lnTo>
                  <a:pt x="243669" y="91407"/>
                </a:lnTo>
                <a:lnTo>
                  <a:pt x="208237" y="64680"/>
                </a:lnTo>
                <a:lnTo>
                  <a:pt x="170398" y="42165"/>
                </a:lnTo>
                <a:lnTo>
                  <a:pt x="130402" y="24151"/>
                </a:lnTo>
                <a:lnTo>
                  <a:pt x="88503" y="10926"/>
                </a:lnTo>
                <a:lnTo>
                  <a:pt x="44951" y="2779"/>
                </a:lnTo>
                <a:lnTo>
                  <a:pt x="0" y="0"/>
                </a:lnTo>
                <a:close/>
              </a:path>
            </a:pathLst>
          </a:custGeom>
          <a:solidFill>
            <a:srgbClr val="588E1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43365" name="object 9">
            <a:extLst>
              <a:ext uri="{FF2B5EF4-FFF2-40B4-BE49-F238E27FC236}">
                <a16:creationId xmlns:a16="http://schemas.microsoft.com/office/drawing/2014/main" id="{3AD75BA7-7932-4BF8-B06F-F2A0B618813C}"/>
              </a:ext>
            </a:extLst>
          </p:cNvPr>
          <p:cNvSpPr>
            <a:spLocks/>
          </p:cNvSpPr>
          <p:nvPr/>
        </p:nvSpPr>
        <p:spPr bwMode="auto">
          <a:xfrm>
            <a:off x="392113" y="1687513"/>
            <a:ext cx="5997575" cy="4579937"/>
          </a:xfrm>
          <a:custGeom>
            <a:avLst/>
            <a:gdLst>
              <a:gd name="T0" fmla="*/ 5824029 w 5997575"/>
              <a:gd name="T1" fmla="*/ 0 h 4580255"/>
              <a:gd name="T2" fmla="*/ 173037 w 5997575"/>
              <a:gd name="T3" fmla="*/ 0 h 4580255"/>
              <a:gd name="T4" fmla="*/ 127036 w 5997575"/>
              <a:gd name="T5" fmla="*/ 6171 h 4580255"/>
              <a:gd name="T6" fmla="*/ 85701 w 5997575"/>
              <a:gd name="T7" fmla="*/ 23583 h 4580255"/>
              <a:gd name="T8" fmla="*/ 50680 w 5997575"/>
              <a:gd name="T9" fmla="*/ 50605 h 4580255"/>
              <a:gd name="T10" fmla="*/ 23624 w 5997575"/>
              <a:gd name="T11" fmla="*/ 85596 h 4580255"/>
              <a:gd name="T12" fmla="*/ 6180 w 5997575"/>
              <a:gd name="T13" fmla="*/ 126910 h 4580255"/>
              <a:gd name="T14" fmla="*/ 0 w 5997575"/>
              <a:gd name="T15" fmla="*/ 172914 h 4580255"/>
              <a:gd name="T16" fmla="*/ 0 w 5997575"/>
              <a:gd name="T17" fmla="*/ 4405319 h 4580255"/>
              <a:gd name="T18" fmla="*/ 6180 w 5997575"/>
              <a:gd name="T19" fmla="*/ 4451299 h 4580255"/>
              <a:gd name="T20" fmla="*/ 23624 w 5997575"/>
              <a:gd name="T21" fmla="*/ 4492616 h 4580255"/>
              <a:gd name="T22" fmla="*/ 50680 w 5997575"/>
              <a:gd name="T23" fmla="*/ 4527624 h 4580255"/>
              <a:gd name="T24" fmla="*/ 85701 w 5997575"/>
              <a:gd name="T25" fmla="*/ 4554670 h 4580255"/>
              <a:gd name="T26" fmla="*/ 127036 w 5997575"/>
              <a:gd name="T27" fmla="*/ 4572105 h 4580255"/>
              <a:gd name="T28" fmla="*/ 173037 w 5997575"/>
              <a:gd name="T29" fmla="*/ 4578284 h 4580255"/>
              <a:gd name="T30" fmla="*/ 5824029 w 5997575"/>
              <a:gd name="T31" fmla="*/ 4578284 h 4580255"/>
              <a:gd name="T32" fmla="*/ 5870057 w 5997575"/>
              <a:gd name="T33" fmla="*/ 4572105 h 4580255"/>
              <a:gd name="T34" fmla="*/ 5911410 w 5997575"/>
              <a:gd name="T35" fmla="*/ 4554670 h 4580255"/>
              <a:gd name="T36" fmla="*/ 5946441 w 5997575"/>
              <a:gd name="T37" fmla="*/ 4527624 h 4580255"/>
              <a:gd name="T38" fmla="*/ 5973503 w 5997575"/>
              <a:gd name="T39" fmla="*/ 4492616 h 4580255"/>
              <a:gd name="T40" fmla="*/ 5990949 w 5997575"/>
              <a:gd name="T41" fmla="*/ 4451299 h 4580255"/>
              <a:gd name="T42" fmla="*/ 5997130 w 5997575"/>
              <a:gd name="T43" fmla="*/ 4405319 h 4580255"/>
              <a:gd name="T44" fmla="*/ 5997130 w 5997575"/>
              <a:gd name="T45" fmla="*/ 172914 h 4580255"/>
              <a:gd name="T46" fmla="*/ 5990949 w 5997575"/>
              <a:gd name="T47" fmla="*/ 126910 h 4580255"/>
              <a:gd name="T48" fmla="*/ 5973503 w 5997575"/>
              <a:gd name="T49" fmla="*/ 85596 h 4580255"/>
              <a:gd name="T50" fmla="*/ 5946441 w 5997575"/>
              <a:gd name="T51" fmla="*/ 50605 h 4580255"/>
              <a:gd name="T52" fmla="*/ 5911410 w 5997575"/>
              <a:gd name="T53" fmla="*/ 23583 h 4580255"/>
              <a:gd name="T54" fmla="*/ 5870057 w 5997575"/>
              <a:gd name="T55" fmla="*/ 6171 h 4580255"/>
              <a:gd name="T56" fmla="*/ 5824029 w 5997575"/>
              <a:gd name="T57" fmla="*/ 0 h 45802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997575" h="4580255">
                <a:moveTo>
                  <a:pt x="5824029" y="0"/>
                </a:moveTo>
                <a:lnTo>
                  <a:pt x="173037" y="0"/>
                </a:lnTo>
                <a:lnTo>
                  <a:pt x="127036" y="6171"/>
                </a:lnTo>
                <a:lnTo>
                  <a:pt x="85701" y="23593"/>
                </a:lnTo>
                <a:lnTo>
                  <a:pt x="50680" y="50625"/>
                </a:lnTo>
                <a:lnTo>
                  <a:pt x="23624" y="85626"/>
                </a:lnTo>
                <a:lnTo>
                  <a:pt x="6180" y="126955"/>
                </a:lnTo>
                <a:lnTo>
                  <a:pt x="0" y="172974"/>
                </a:lnTo>
                <a:lnTo>
                  <a:pt x="0" y="4406849"/>
                </a:lnTo>
                <a:lnTo>
                  <a:pt x="6180" y="4452844"/>
                </a:lnTo>
                <a:lnTo>
                  <a:pt x="23624" y="4494176"/>
                </a:lnTo>
                <a:lnTo>
                  <a:pt x="50680" y="4529194"/>
                </a:lnTo>
                <a:lnTo>
                  <a:pt x="85701" y="4556250"/>
                </a:lnTo>
                <a:lnTo>
                  <a:pt x="127036" y="4573693"/>
                </a:lnTo>
                <a:lnTo>
                  <a:pt x="173037" y="4579874"/>
                </a:lnTo>
                <a:lnTo>
                  <a:pt x="5824029" y="4579874"/>
                </a:lnTo>
                <a:lnTo>
                  <a:pt x="5870057" y="4573693"/>
                </a:lnTo>
                <a:lnTo>
                  <a:pt x="5911410" y="4556250"/>
                </a:lnTo>
                <a:lnTo>
                  <a:pt x="5946441" y="4529194"/>
                </a:lnTo>
                <a:lnTo>
                  <a:pt x="5973503" y="4494176"/>
                </a:lnTo>
                <a:lnTo>
                  <a:pt x="5990949" y="4452844"/>
                </a:lnTo>
                <a:lnTo>
                  <a:pt x="5997130" y="4406849"/>
                </a:lnTo>
                <a:lnTo>
                  <a:pt x="5997130" y="172974"/>
                </a:lnTo>
                <a:lnTo>
                  <a:pt x="5990949" y="126955"/>
                </a:lnTo>
                <a:lnTo>
                  <a:pt x="5973503" y="85626"/>
                </a:lnTo>
                <a:lnTo>
                  <a:pt x="5946441" y="50625"/>
                </a:lnTo>
                <a:lnTo>
                  <a:pt x="5911410" y="23593"/>
                </a:lnTo>
                <a:lnTo>
                  <a:pt x="5870057" y="6171"/>
                </a:lnTo>
                <a:lnTo>
                  <a:pt x="5824029"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43366" name="object 10">
            <a:extLst>
              <a:ext uri="{FF2B5EF4-FFF2-40B4-BE49-F238E27FC236}">
                <a16:creationId xmlns:a16="http://schemas.microsoft.com/office/drawing/2014/main" id="{6DEFF7A7-4384-4233-8341-9C0D7DC8B14E}"/>
              </a:ext>
            </a:extLst>
          </p:cNvPr>
          <p:cNvSpPr>
            <a:spLocks/>
          </p:cNvSpPr>
          <p:nvPr/>
        </p:nvSpPr>
        <p:spPr bwMode="auto">
          <a:xfrm>
            <a:off x="392113" y="1687513"/>
            <a:ext cx="5997575" cy="4579937"/>
          </a:xfrm>
          <a:custGeom>
            <a:avLst/>
            <a:gdLst>
              <a:gd name="T0" fmla="*/ 0 w 5997575"/>
              <a:gd name="T1" fmla="*/ 172914 h 4580255"/>
              <a:gd name="T2" fmla="*/ 6180 w 5997575"/>
              <a:gd name="T3" fmla="*/ 126910 h 4580255"/>
              <a:gd name="T4" fmla="*/ 23624 w 5997575"/>
              <a:gd name="T5" fmla="*/ 85596 h 4580255"/>
              <a:gd name="T6" fmla="*/ 50680 w 5997575"/>
              <a:gd name="T7" fmla="*/ 50605 h 4580255"/>
              <a:gd name="T8" fmla="*/ 85701 w 5997575"/>
              <a:gd name="T9" fmla="*/ 23583 h 4580255"/>
              <a:gd name="T10" fmla="*/ 127036 w 5997575"/>
              <a:gd name="T11" fmla="*/ 6171 h 4580255"/>
              <a:gd name="T12" fmla="*/ 173037 w 5997575"/>
              <a:gd name="T13" fmla="*/ 0 h 4580255"/>
              <a:gd name="T14" fmla="*/ 5824029 w 5997575"/>
              <a:gd name="T15" fmla="*/ 0 h 4580255"/>
              <a:gd name="T16" fmla="*/ 5870057 w 5997575"/>
              <a:gd name="T17" fmla="*/ 6171 h 4580255"/>
              <a:gd name="T18" fmla="*/ 5911410 w 5997575"/>
              <a:gd name="T19" fmla="*/ 23583 h 4580255"/>
              <a:gd name="T20" fmla="*/ 5946441 w 5997575"/>
              <a:gd name="T21" fmla="*/ 50605 h 4580255"/>
              <a:gd name="T22" fmla="*/ 5973503 w 5997575"/>
              <a:gd name="T23" fmla="*/ 85596 h 4580255"/>
              <a:gd name="T24" fmla="*/ 5990949 w 5997575"/>
              <a:gd name="T25" fmla="*/ 126910 h 4580255"/>
              <a:gd name="T26" fmla="*/ 5997130 w 5997575"/>
              <a:gd name="T27" fmla="*/ 172914 h 4580255"/>
              <a:gd name="T28" fmla="*/ 5997130 w 5997575"/>
              <a:gd name="T29" fmla="*/ 4405319 h 4580255"/>
              <a:gd name="T30" fmla="*/ 5990949 w 5997575"/>
              <a:gd name="T31" fmla="*/ 4451299 h 4580255"/>
              <a:gd name="T32" fmla="*/ 5973503 w 5997575"/>
              <a:gd name="T33" fmla="*/ 4492616 h 4580255"/>
              <a:gd name="T34" fmla="*/ 5946441 w 5997575"/>
              <a:gd name="T35" fmla="*/ 4527624 h 4580255"/>
              <a:gd name="T36" fmla="*/ 5911410 w 5997575"/>
              <a:gd name="T37" fmla="*/ 4554670 h 4580255"/>
              <a:gd name="T38" fmla="*/ 5870057 w 5997575"/>
              <a:gd name="T39" fmla="*/ 4572105 h 4580255"/>
              <a:gd name="T40" fmla="*/ 5824029 w 5997575"/>
              <a:gd name="T41" fmla="*/ 4578284 h 4580255"/>
              <a:gd name="T42" fmla="*/ 173037 w 5997575"/>
              <a:gd name="T43" fmla="*/ 4578284 h 4580255"/>
              <a:gd name="T44" fmla="*/ 127036 w 5997575"/>
              <a:gd name="T45" fmla="*/ 4572105 h 4580255"/>
              <a:gd name="T46" fmla="*/ 85701 w 5997575"/>
              <a:gd name="T47" fmla="*/ 4554670 h 4580255"/>
              <a:gd name="T48" fmla="*/ 50680 w 5997575"/>
              <a:gd name="T49" fmla="*/ 4527624 h 4580255"/>
              <a:gd name="T50" fmla="*/ 23624 w 5997575"/>
              <a:gd name="T51" fmla="*/ 4492616 h 4580255"/>
              <a:gd name="T52" fmla="*/ 6180 w 5997575"/>
              <a:gd name="T53" fmla="*/ 4451299 h 4580255"/>
              <a:gd name="T54" fmla="*/ 0 w 5997575"/>
              <a:gd name="T55" fmla="*/ 4405319 h 4580255"/>
              <a:gd name="T56" fmla="*/ 0 w 5997575"/>
              <a:gd name="T57" fmla="*/ 172914 h 45802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997575" h="4580255">
                <a:moveTo>
                  <a:pt x="0" y="172974"/>
                </a:moveTo>
                <a:lnTo>
                  <a:pt x="6180" y="126955"/>
                </a:lnTo>
                <a:lnTo>
                  <a:pt x="23624" y="85626"/>
                </a:lnTo>
                <a:lnTo>
                  <a:pt x="50680" y="50625"/>
                </a:lnTo>
                <a:lnTo>
                  <a:pt x="85701" y="23593"/>
                </a:lnTo>
                <a:lnTo>
                  <a:pt x="127036" y="6171"/>
                </a:lnTo>
                <a:lnTo>
                  <a:pt x="173037" y="0"/>
                </a:lnTo>
                <a:lnTo>
                  <a:pt x="5824029" y="0"/>
                </a:lnTo>
                <a:lnTo>
                  <a:pt x="5870057" y="6171"/>
                </a:lnTo>
                <a:lnTo>
                  <a:pt x="5911410" y="23593"/>
                </a:lnTo>
                <a:lnTo>
                  <a:pt x="5946441" y="50625"/>
                </a:lnTo>
                <a:lnTo>
                  <a:pt x="5973503" y="85626"/>
                </a:lnTo>
                <a:lnTo>
                  <a:pt x="5990949" y="126955"/>
                </a:lnTo>
                <a:lnTo>
                  <a:pt x="5997130" y="172974"/>
                </a:lnTo>
                <a:lnTo>
                  <a:pt x="5997130" y="4406849"/>
                </a:lnTo>
                <a:lnTo>
                  <a:pt x="5990949" y="4452844"/>
                </a:lnTo>
                <a:lnTo>
                  <a:pt x="5973503" y="4494176"/>
                </a:lnTo>
                <a:lnTo>
                  <a:pt x="5946441" y="4529194"/>
                </a:lnTo>
                <a:lnTo>
                  <a:pt x="5911410" y="4556250"/>
                </a:lnTo>
                <a:lnTo>
                  <a:pt x="5870057" y="4573693"/>
                </a:lnTo>
                <a:lnTo>
                  <a:pt x="5824029" y="4579874"/>
                </a:lnTo>
                <a:lnTo>
                  <a:pt x="173037" y="4579874"/>
                </a:lnTo>
                <a:lnTo>
                  <a:pt x="127036" y="4573693"/>
                </a:lnTo>
                <a:lnTo>
                  <a:pt x="85701" y="4556250"/>
                </a:lnTo>
                <a:lnTo>
                  <a:pt x="50680" y="4529194"/>
                </a:lnTo>
                <a:lnTo>
                  <a:pt x="23624" y="4494176"/>
                </a:lnTo>
                <a:lnTo>
                  <a:pt x="6180" y="4452844"/>
                </a:lnTo>
                <a:lnTo>
                  <a:pt x="0" y="4406849"/>
                </a:lnTo>
                <a:lnTo>
                  <a:pt x="0" y="172974"/>
                </a:lnTo>
                <a:close/>
              </a:path>
            </a:pathLst>
          </a:custGeom>
          <a:noFill/>
          <a:ln w="19049">
            <a:solidFill>
              <a:srgbClr val="588E1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1" name="object 11">
            <a:extLst>
              <a:ext uri="{FF2B5EF4-FFF2-40B4-BE49-F238E27FC236}">
                <a16:creationId xmlns:a16="http://schemas.microsoft.com/office/drawing/2014/main" id="{FF17B061-FDA7-47EE-B6CC-800CA4F4E662}"/>
              </a:ext>
            </a:extLst>
          </p:cNvPr>
          <p:cNvSpPr txBox="1"/>
          <p:nvPr/>
        </p:nvSpPr>
        <p:spPr>
          <a:xfrm>
            <a:off x="280988" y="168275"/>
            <a:ext cx="7878762" cy="690563"/>
          </a:xfrm>
          <a:prstGeom prst="rect">
            <a:avLst/>
          </a:prstGeom>
        </p:spPr>
        <p:txBody>
          <a:bodyPr lIns="0" tIns="12700" rIns="0" bIns="0">
            <a:spAutoFit/>
          </a:bodyPr>
          <a:lstStyle/>
          <a:p>
            <a:pPr marL="12700">
              <a:spcBef>
                <a:spcPts val="100"/>
              </a:spcBef>
              <a:defRPr/>
            </a:pPr>
            <a:r>
              <a:rPr sz="4400" dirty="0">
                <a:solidFill>
                  <a:schemeClr val="bg1"/>
                </a:solidFill>
                <a:latin typeface="Arial"/>
                <a:cs typeface="Arial"/>
              </a:rPr>
              <a:t>如何吃</a:t>
            </a:r>
            <a:r>
              <a:rPr sz="4400" spc="-60" dirty="0">
                <a:solidFill>
                  <a:schemeClr val="bg1"/>
                </a:solidFill>
                <a:latin typeface="Arial"/>
                <a:cs typeface="Arial"/>
              </a:rPr>
              <a:t> </a:t>
            </a:r>
            <a:r>
              <a:rPr sz="4400" dirty="0">
                <a:solidFill>
                  <a:schemeClr val="bg1"/>
                </a:solidFill>
                <a:latin typeface="Arial"/>
                <a:cs typeface="Arial"/>
              </a:rPr>
              <a:t>大象？</a:t>
            </a:r>
          </a:p>
        </p:txBody>
      </p:sp>
      <p:sp>
        <p:nvSpPr>
          <p:cNvPr id="143368" name="object 12">
            <a:extLst>
              <a:ext uri="{FF2B5EF4-FFF2-40B4-BE49-F238E27FC236}">
                <a16:creationId xmlns:a16="http://schemas.microsoft.com/office/drawing/2014/main" id="{65AADF5A-F034-4D8F-8693-DD8C8FE83EB6}"/>
              </a:ext>
            </a:extLst>
          </p:cNvPr>
          <p:cNvSpPr>
            <a:spLocks/>
          </p:cNvSpPr>
          <p:nvPr/>
        </p:nvSpPr>
        <p:spPr bwMode="auto">
          <a:xfrm>
            <a:off x="1022350" y="1497013"/>
            <a:ext cx="4737100" cy="485775"/>
          </a:xfrm>
          <a:custGeom>
            <a:avLst/>
            <a:gdLst>
              <a:gd name="T0" fmla="*/ 4510046 w 4735830"/>
              <a:gd name="T1" fmla="*/ 0 h 486410"/>
              <a:gd name="T2" fmla="*/ 231831 w 4735830"/>
              <a:gd name="T3" fmla="*/ 0 h 486410"/>
              <a:gd name="T4" fmla="*/ 185111 w 4735830"/>
              <a:gd name="T5" fmla="*/ 4672 h 486410"/>
              <a:gd name="T6" fmla="*/ 141593 w 4735830"/>
              <a:gd name="T7" fmla="*/ 18070 h 486410"/>
              <a:gd name="T8" fmla="*/ 102211 w 4735830"/>
              <a:gd name="T9" fmla="*/ 39276 h 486410"/>
              <a:gd name="T10" fmla="*/ 67901 w 4735830"/>
              <a:gd name="T11" fmla="*/ 67361 h 486410"/>
              <a:gd name="T12" fmla="*/ 39595 w 4735830"/>
              <a:gd name="T13" fmla="*/ 101400 h 486410"/>
              <a:gd name="T14" fmla="*/ 18219 w 4735830"/>
              <a:gd name="T15" fmla="*/ 140471 h 486410"/>
              <a:gd name="T16" fmla="*/ 4708 w 4735830"/>
              <a:gd name="T17" fmla="*/ 183651 h 486410"/>
              <a:gd name="T18" fmla="*/ 0 w 4735830"/>
              <a:gd name="T19" fmla="*/ 230014 h 486410"/>
              <a:gd name="T20" fmla="*/ 0 w 4735830"/>
              <a:gd name="T21" fmla="*/ 253103 h 486410"/>
              <a:gd name="T22" fmla="*/ 4708 w 4735830"/>
              <a:gd name="T23" fmla="*/ 299430 h 486410"/>
              <a:gd name="T24" fmla="*/ 18219 w 4735830"/>
              <a:gd name="T25" fmla="*/ 342591 h 486410"/>
              <a:gd name="T26" fmla="*/ 39595 w 4735830"/>
              <a:gd name="T27" fmla="*/ 381660 h 486410"/>
              <a:gd name="T28" fmla="*/ 67901 w 4735830"/>
              <a:gd name="T29" fmla="*/ 415709 h 486410"/>
              <a:gd name="T30" fmla="*/ 102211 w 4735830"/>
              <a:gd name="T31" fmla="*/ 443807 h 486410"/>
              <a:gd name="T32" fmla="*/ 141593 w 4735830"/>
              <a:gd name="T33" fmla="*/ 465027 h 486410"/>
              <a:gd name="T34" fmla="*/ 185111 w 4735830"/>
              <a:gd name="T35" fmla="*/ 478440 h 486410"/>
              <a:gd name="T36" fmla="*/ 231831 w 4735830"/>
              <a:gd name="T37" fmla="*/ 483117 h 486410"/>
              <a:gd name="T38" fmla="*/ 4510046 w 4735830"/>
              <a:gd name="T39" fmla="*/ 483117 h 486410"/>
              <a:gd name="T40" fmla="*/ 4556775 w 4735830"/>
              <a:gd name="T41" fmla="*/ 478440 h 486410"/>
              <a:gd name="T42" fmla="*/ 4600295 w 4735830"/>
              <a:gd name="T43" fmla="*/ 465027 h 486410"/>
              <a:gd name="T44" fmla="*/ 4639677 w 4735830"/>
              <a:gd name="T45" fmla="*/ 443807 h 486410"/>
              <a:gd name="T46" fmla="*/ 4673985 w 4735830"/>
              <a:gd name="T47" fmla="*/ 415709 h 486410"/>
              <a:gd name="T48" fmla="*/ 4702291 w 4735830"/>
              <a:gd name="T49" fmla="*/ 381660 h 486410"/>
              <a:gd name="T50" fmla="*/ 4723662 w 4735830"/>
              <a:gd name="T51" fmla="*/ 342591 h 486410"/>
              <a:gd name="T52" fmla="*/ 4737169 w 4735830"/>
              <a:gd name="T53" fmla="*/ 299430 h 486410"/>
              <a:gd name="T54" fmla="*/ 4741878 w 4735830"/>
              <a:gd name="T55" fmla="*/ 253103 h 486410"/>
              <a:gd name="T56" fmla="*/ 4741878 w 4735830"/>
              <a:gd name="T57" fmla="*/ 230014 h 486410"/>
              <a:gd name="T58" fmla="*/ 4737169 w 4735830"/>
              <a:gd name="T59" fmla="*/ 183651 h 486410"/>
              <a:gd name="T60" fmla="*/ 4723662 w 4735830"/>
              <a:gd name="T61" fmla="*/ 140471 h 486410"/>
              <a:gd name="T62" fmla="*/ 4702291 w 4735830"/>
              <a:gd name="T63" fmla="*/ 101400 h 486410"/>
              <a:gd name="T64" fmla="*/ 4673985 w 4735830"/>
              <a:gd name="T65" fmla="*/ 67361 h 486410"/>
              <a:gd name="T66" fmla="*/ 4639677 w 4735830"/>
              <a:gd name="T67" fmla="*/ 39276 h 486410"/>
              <a:gd name="T68" fmla="*/ 4600295 w 4735830"/>
              <a:gd name="T69" fmla="*/ 18070 h 486410"/>
              <a:gd name="T70" fmla="*/ 4556775 w 4735830"/>
              <a:gd name="T71" fmla="*/ 4672 h 486410"/>
              <a:gd name="T72" fmla="*/ 4510046 w 4735830"/>
              <a:gd name="T73" fmla="*/ 0 h 48641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35830" h="486410">
                <a:moveTo>
                  <a:pt x="4504004" y="0"/>
                </a:moveTo>
                <a:lnTo>
                  <a:pt x="231521" y="0"/>
                </a:lnTo>
                <a:lnTo>
                  <a:pt x="184861" y="4702"/>
                </a:lnTo>
                <a:lnTo>
                  <a:pt x="141403" y="18190"/>
                </a:lnTo>
                <a:lnTo>
                  <a:pt x="102076" y="39533"/>
                </a:lnTo>
                <a:lnTo>
                  <a:pt x="67811" y="67802"/>
                </a:lnTo>
                <a:lnTo>
                  <a:pt x="39540" y="102065"/>
                </a:lnTo>
                <a:lnTo>
                  <a:pt x="18194" y="141392"/>
                </a:lnTo>
                <a:lnTo>
                  <a:pt x="4703" y="184854"/>
                </a:lnTo>
                <a:lnTo>
                  <a:pt x="0" y="231521"/>
                </a:lnTo>
                <a:lnTo>
                  <a:pt x="0" y="254762"/>
                </a:lnTo>
                <a:lnTo>
                  <a:pt x="4703" y="301391"/>
                </a:lnTo>
                <a:lnTo>
                  <a:pt x="18194" y="344836"/>
                </a:lnTo>
                <a:lnTo>
                  <a:pt x="39540" y="384162"/>
                </a:lnTo>
                <a:lnTo>
                  <a:pt x="67811" y="418433"/>
                </a:lnTo>
                <a:lnTo>
                  <a:pt x="102076" y="446715"/>
                </a:lnTo>
                <a:lnTo>
                  <a:pt x="141403" y="468074"/>
                </a:lnTo>
                <a:lnTo>
                  <a:pt x="184861" y="481575"/>
                </a:lnTo>
                <a:lnTo>
                  <a:pt x="231521" y="486283"/>
                </a:lnTo>
                <a:lnTo>
                  <a:pt x="4504004" y="486283"/>
                </a:lnTo>
                <a:lnTo>
                  <a:pt x="4550670" y="481575"/>
                </a:lnTo>
                <a:lnTo>
                  <a:pt x="4594132" y="468074"/>
                </a:lnTo>
                <a:lnTo>
                  <a:pt x="4633460" y="446715"/>
                </a:lnTo>
                <a:lnTo>
                  <a:pt x="4667723" y="418433"/>
                </a:lnTo>
                <a:lnTo>
                  <a:pt x="4695991" y="384162"/>
                </a:lnTo>
                <a:lnTo>
                  <a:pt x="4717334" y="344836"/>
                </a:lnTo>
                <a:lnTo>
                  <a:pt x="4730822" y="301391"/>
                </a:lnTo>
                <a:lnTo>
                  <a:pt x="4735525" y="254762"/>
                </a:lnTo>
                <a:lnTo>
                  <a:pt x="4735525" y="231521"/>
                </a:lnTo>
                <a:lnTo>
                  <a:pt x="4730822" y="184854"/>
                </a:lnTo>
                <a:lnTo>
                  <a:pt x="4717334" y="141392"/>
                </a:lnTo>
                <a:lnTo>
                  <a:pt x="4695991" y="102065"/>
                </a:lnTo>
                <a:lnTo>
                  <a:pt x="4667723" y="67802"/>
                </a:lnTo>
                <a:lnTo>
                  <a:pt x="4633460" y="39533"/>
                </a:lnTo>
                <a:lnTo>
                  <a:pt x="4594132" y="18190"/>
                </a:lnTo>
                <a:lnTo>
                  <a:pt x="4550670" y="4702"/>
                </a:lnTo>
                <a:lnTo>
                  <a:pt x="4504004" y="0"/>
                </a:lnTo>
                <a:close/>
              </a:path>
            </a:pathLst>
          </a:custGeom>
          <a:solidFill>
            <a:srgbClr val="588E1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3" name="object 13">
            <a:extLst>
              <a:ext uri="{FF2B5EF4-FFF2-40B4-BE49-F238E27FC236}">
                <a16:creationId xmlns:a16="http://schemas.microsoft.com/office/drawing/2014/main" id="{A9BA5553-AA5A-48DC-9603-F7DAD54C8C7C}"/>
              </a:ext>
            </a:extLst>
          </p:cNvPr>
          <p:cNvSpPr txBox="1"/>
          <p:nvPr/>
        </p:nvSpPr>
        <p:spPr>
          <a:xfrm>
            <a:off x="1587500" y="1504950"/>
            <a:ext cx="3603625" cy="452438"/>
          </a:xfrm>
          <a:prstGeom prst="rect">
            <a:avLst/>
          </a:prstGeom>
        </p:spPr>
        <p:txBody>
          <a:bodyPr lIns="0" tIns="12065" rIns="0" bIns="0">
            <a:spAutoFit/>
          </a:bodyPr>
          <a:lstStyle/>
          <a:p>
            <a:pPr marL="12700">
              <a:spcBef>
                <a:spcPts val="95"/>
              </a:spcBef>
              <a:defRPr/>
            </a:pPr>
            <a:r>
              <a:rPr sz="2800" b="1" spc="-5" dirty="0">
                <a:solidFill>
                  <a:srgbClr val="FFFFFF"/>
                </a:solidFill>
                <a:latin typeface="Arial"/>
                <a:cs typeface="Arial"/>
              </a:rPr>
              <a:t>一次一件!</a:t>
            </a:r>
            <a:endParaRPr sz="2800">
              <a:latin typeface="Arial"/>
              <a:cs typeface="Arial"/>
            </a:endParaRPr>
          </a:p>
        </p:txBody>
      </p:sp>
      <p:sp>
        <p:nvSpPr>
          <p:cNvPr id="143370" name="object 14">
            <a:extLst>
              <a:ext uri="{FF2B5EF4-FFF2-40B4-BE49-F238E27FC236}">
                <a16:creationId xmlns:a16="http://schemas.microsoft.com/office/drawing/2014/main" id="{E0DD4528-2E61-4627-8C65-8DD0567197E6}"/>
              </a:ext>
            </a:extLst>
          </p:cNvPr>
          <p:cNvSpPr txBox="1">
            <a:spLocks noChangeArrowheads="1"/>
          </p:cNvSpPr>
          <p:nvPr/>
        </p:nvSpPr>
        <p:spPr bwMode="auto">
          <a:xfrm>
            <a:off x="7534275" y="1776413"/>
            <a:ext cx="4244975" cy="392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3335" rIns="0" bIns="0">
            <a:spAutoFit/>
          </a:bodyPr>
          <a:lstStyle>
            <a:lvl1pPr marL="127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00"/>
              </a:spcBef>
            </a:pPr>
            <a:r>
              <a:rPr lang="zh-CN" altLang="zh-CN" sz="3200">
                <a:solidFill>
                  <a:srgbClr val="585858"/>
                </a:solidFill>
                <a:latin typeface="Arial" panose="020B0604020202020204" pitchFamily="34" charset="0"/>
                <a:cs typeface="Arial" panose="020B0604020202020204" pitchFamily="34" charset="0"/>
              </a:rPr>
              <a:t>了解问题。通过定义业务功能中的边界来切片和骰子您的大象。在当时的一个部分现代化。</a:t>
            </a:r>
            <a:endParaRPr lang="zh-CN" altLang="zh-CN" sz="3200">
              <a:latin typeface="Arial" panose="020B0604020202020204" pitchFamily="34" charset="0"/>
              <a:cs typeface="Arial" panose="020B0604020202020204" pitchFamily="34" charset="0"/>
            </a:endParaRPr>
          </a:p>
          <a:p>
            <a:pPr/>
            <a:r>
              <a:rPr lang="zh-CN" altLang="zh-CN" sz="3200">
                <a:solidFill>
                  <a:srgbClr val="585858"/>
                </a:solidFill>
                <a:latin typeface="Arial" panose="020B0604020202020204" pitchFamily="34" charset="0"/>
                <a:cs typeface="Arial" panose="020B0604020202020204" pitchFamily="34" charset="0"/>
              </a:rPr>
              <a:t>开始小</a:t>
            </a:r>
            <a:endParaRPr lang="zh-CN" altLang="zh-CN" sz="3200">
              <a:latin typeface="Arial" panose="020B0604020202020204" pitchFamily="34" charset="0"/>
              <a:cs typeface="Arial" panose="020B0604020202020204" pitchFamily="34" charset="0"/>
            </a:endParaRPr>
          </a:p>
        </p:txBody>
      </p:sp>
      <p:sp>
        <p:nvSpPr>
          <p:cNvPr id="143371" name="object 15">
            <a:extLst>
              <a:ext uri="{FF2B5EF4-FFF2-40B4-BE49-F238E27FC236}">
                <a16:creationId xmlns:a16="http://schemas.microsoft.com/office/drawing/2014/main" id="{89164EAF-964F-46EF-94FD-DAE7BA45F948}"/>
              </a:ext>
            </a:extLst>
          </p:cNvPr>
          <p:cNvSpPr>
            <a:spLocks noChangeArrowheads="1"/>
          </p:cNvSpPr>
          <p:nvPr/>
        </p:nvSpPr>
        <p:spPr bwMode="auto">
          <a:xfrm>
            <a:off x="571500" y="2279650"/>
            <a:ext cx="5638800" cy="38163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43372" name="object 16">
            <a:extLst>
              <a:ext uri="{FF2B5EF4-FFF2-40B4-BE49-F238E27FC236}">
                <a16:creationId xmlns:a16="http://schemas.microsoft.com/office/drawing/2014/main" id="{8B258DEE-A418-4085-A81D-99B5C99430A2}"/>
              </a:ext>
            </a:extLst>
          </p:cNvPr>
          <p:cNvSpPr>
            <a:spLocks noChangeArrowheads="1"/>
          </p:cNvSpPr>
          <p:nvPr/>
        </p:nvSpPr>
        <p:spPr bwMode="auto">
          <a:xfrm>
            <a:off x="2690813" y="3884613"/>
            <a:ext cx="574675" cy="45402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43373" name="object 17">
            <a:extLst>
              <a:ext uri="{FF2B5EF4-FFF2-40B4-BE49-F238E27FC236}">
                <a16:creationId xmlns:a16="http://schemas.microsoft.com/office/drawing/2014/main" id="{32205E14-420A-4017-8F0C-F80CF33C7A84}"/>
              </a:ext>
            </a:extLst>
          </p:cNvPr>
          <p:cNvSpPr txBox="1">
            <a:spLocks noChangeArrowheads="1"/>
          </p:cNvSpPr>
          <p:nvPr/>
        </p:nvSpPr>
        <p:spPr bwMode="auto">
          <a:xfrm>
            <a:off x="4060825" y="3086100"/>
            <a:ext cx="319088"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marL="258763" indent="-246063">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r>
              <a:rPr lang="zh-CN" altLang="zh-CN" sz="1000" b="1">
                <a:solidFill>
                  <a:srgbClr val="D9D9D9"/>
                </a:solidFill>
                <a:latin typeface="Arial" panose="020B0604020202020204" pitchFamily="34" charset="0"/>
                <a:cs typeface="Arial" panose="020B0604020202020204" pitchFamily="34" charset="0"/>
              </a:rPr>
              <a:t>补货订单</a:t>
            </a:r>
            <a:endParaRPr lang="zh-CN" altLang="zh-CN" sz="1000">
              <a:latin typeface="Arial" panose="020B0604020202020204" pitchFamily="34" charset="0"/>
              <a:cs typeface="Arial" panose="020B0604020202020204" pitchFamily="34" charset="0"/>
            </a:endParaRPr>
          </a:p>
        </p:txBody>
      </p:sp>
      <p:sp>
        <p:nvSpPr>
          <p:cNvPr id="143374" name="object 18">
            <a:extLst>
              <a:ext uri="{FF2B5EF4-FFF2-40B4-BE49-F238E27FC236}">
                <a16:creationId xmlns:a16="http://schemas.microsoft.com/office/drawing/2014/main" id="{D3C958E2-6493-45B2-BD2E-9CDB32C46B3A}"/>
              </a:ext>
            </a:extLst>
          </p:cNvPr>
          <p:cNvSpPr>
            <a:spLocks/>
          </p:cNvSpPr>
          <p:nvPr/>
        </p:nvSpPr>
        <p:spPr bwMode="auto">
          <a:xfrm>
            <a:off x="5087938" y="2967038"/>
            <a:ext cx="128587" cy="319087"/>
          </a:xfrm>
          <a:custGeom>
            <a:avLst/>
            <a:gdLst>
              <a:gd name="T0" fmla="*/ 16762 w 128904"/>
              <a:gd name="T1" fmla="*/ 75199 h 320039"/>
              <a:gd name="T2" fmla="*/ 42228 w 128904"/>
              <a:gd name="T3" fmla="*/ 76450 h 320039"/>
              <a:gd name="T4" fmla="*/ 55149 w 128904"/>
              <a:gd name="T5" fmla="*/ 63812 h 320039"/>
              <a:gd name="T6" fmla="*/ 20024 w 128904"/>
              <a:gd name="T7" fmla="*/ 55553 h 320039"/>
              <a:gd name="T8" fmla="*/ 15352 w 128904"/>
              <a:gd name="T9" fmla="*/ 38914 h 320039"/>
              <a:gd name="T10" fmla="*/ 23160 w 128904"/>
              <a:gd name="T11" fmla="*/ 25525 h 320039"/>
              <a:gd name="T12" fmla="*/ 67066 w 128904"/>
              <a:gd name="T13" fmla="*/ 17017 h 320039"/>
              <a:gd name="T14" fmla="*/ 76852 w 128904"/>
              <a:gd name="T15" fmla="*/ 30280 h 320039"/>
              <a:gd name="T16" fmla="*/ 72335 w 128904"/>
              <a:gd name="T17" fmla="*/ 47296 h 320039"/>
              <a:gd name="T18" fmla="*/ 92805 w 128904"/>
              <a:gd name="T19" fmla="*/ 35159 h 320039"/>
              <a:gd name="T20" fmla="*/ 88331 w 128904"/>
              <a:gd name="T21" fmla="*/ 17017 h 320039"/>
              <a:gd name="T22" fmla="*/ 29307 w 128904"/>
              <a:gd name="T23" fmla="*/ 60935 h 320039"/>
              <a:gd name="T24" fmla="*/ 58043 w 128904"/>
              <a:gd name="T25" fmla="*/ 49173 h 320039"/>
              <a:gd name="T26" fmla="*/ 88331 w 128904"/>
              <a:gd name="T27" fmla="*/ 17017 h 320039"/>
              <a:gd name="T28" fmla="*/ 72962 w 128904"/>
              <a:gd name="T29" fmla="*/ 1875 h 320039"/>
              <a:gd name="T30" fmla="*/ 30812 w 128904"/>
              <a:gd name="T31" fmla="*/ 165036 h 320039"/>
              <a:gd name="T32" fmla="*/ 34450 w 128904"/>
              <a:gd name="T33" fmla="*/ 88461 h 320039"/>
              <a:gd name="T34" fmla="*/ 16262 w 128904"/>
              <a:gd name="T35" fmla="*/ 102600 h 320039"/>
              <a:gd name="T36" fmla="*/ 30185 w 128904"/>
              <a:gd name="T37" fmla="*/ 132129 h 320039"/>
              <a:gd name="T38" fmla="*/ 24916 w 128904"/>
              <a:gd name="T39" fmla="*/ 135257 h 320039"/>
              <a:gd name="T40" fmla="*/ 33070 w 128904"/>
              <a:gd name="T41" fmla="*/ 148646 h 320039"/>
              <a:gd name="T42" fmla="*/ 74342 w 128904"/>
              <a:gd name="T43" fmla="*/ 137634 h 320039"/>
              <a:gd name="T44" fmla="*/ 85693 w 128904"/>
              <a:gd name="T45" fmla="*/ 127498 h 320039"/>
              <a:gd name="T46" fmla="*/ 29676 w 128904"/>
              <a:gd name="T47" fmla="*/ 113362 h 320039"/>
              <a:gd name="T48" fmla="*/ 36583 w 128904"/>
              <a:gd name="T49" fmla="*/ 105602 h 320039"/>
              <a:gd name="T50" fmla="*/ 37837 w 128904"/>
              <a:gd name="T51" fmla="*/ 88587 h 320039"/>
              <a:gd name="T52" fmla="*/ 41224 w 128904"/>
              <a:gd name="T53" fmla="*/ 105602 h 320039"/>
              <a:gd name="T54" fmla="*/ 48375 w 128904"/>
              <a:gd name="T55" fmla="*/ 115740 h 320039"/>
              <a:gd name="T56" fmla="*/ 45991 w 128904"/>
              <a:gd name="T57" fmla="*/ 127000 h 320039"/>
              <a:gd name="T58" fmla="*/ 64181 w 128904"/>
              <a:gd name="T59" fmla="*/ 122746 h 320039"/>
              <a:gd name="T60" fmla="*/ 55081 w 128904"/>
              <a:gd name="T61" fmla="*/ 104978 h 320039"/>
              <a:gd name="T62" fmla="*/ 67066 w 128904"/>
              <a:gd name="T63" fmla="*/ 101099 h 320039"/>
              <a:gd name="T64" fmla="*/ 69073 w 128904"/>
              <a:gd name="T65" fmla="*/ 121619 h 320039"/>
              <a:gd name="T66" fmla="*/ 86920 w 128904"/>
              <a:gd name="T67" fmla="*/ 114987 h 320039"/>
              <a:gd name="T68" fmla="*/ 83108 w 128904"/>
              <a:gd name="T69" fmla="*/ 185118 h 320039"/>
              <a:gd name="T70" fmla="*/ 68697 w 128904"/>
              <a:gd name="T71" fmla="*/ 247492 h 320039"/>
              <a:gd name="T72" fmla="*/ 59665 w 128904"/>
              <a:gd name="T73" fmla="*/ 227847 h 320039"/>
              <a:gd name="T74" fmla="*/ 55650 w 128904"/>
              <a:gd name="T75" fmla="*/ 214458 h 320039"/>
              <a:gd name="T76" fmla="*/ 79237 w 128904"/>
              <a:gd name="T77" fmla="*/ 204450 h 320039"/>
              <a:gd name="T78" fmla="*/ 106958 w 128904"/>
              <a:gd name="T79" fmla="*/ 198944 h 320039"/>
              <a:gd name="T80" fmla="*/ 83108 w 128904"/>
              <a:gd name="T81" fmla="*/ 185118 h 320039"/>
              <a:gd name="T82" fmla="*/ 107394 w 128904"/>
              <a:gd name="T83" fmla="*/ 227222 h 320039"/>
              <a:gd name="T84" fmla="*/ 83249 w 128904"/>
              <a:gd name="T85" fmla="*/ 201197 h 320039"/>
              <a:gd name="T86" fmla="*/ 95542 w 128904"/>
              <a:gd name="T87" fmla="*/ 207703 h 320039"/>
              <a:gd name="T88" fmla="*/ 107394 w 128904"/>
              <a:gd name="T89" fmla="*/ 227222 h 320039"/>
              <a:gd name="T90" fmla="*/ 108965 w 128904"/>
              <a:gd name="T91" fmla="*/ 207328 h 320039"/>
              <a:gd name="T92" fmla="*/ 61798 w 128904"/>
              <a:gd name="T93" fmla="*/ 263007 h 320039"/>
              <a:gd name="T94" fmla="*/ 81366 w 128904"/>
              <a:gd name="T95" fmla="*/ 315308 h 320039"/>
              <a:gd name="T96" fmla="*/ 100309 w 128904"/>
              <a:gd name="T97" fmla="*/ 301670 h 320039"/>
              <a:gd name="T98" fmla="*/ 75848 w 128904"/>
              <a:gd name="T99" fmla="*/ 296665 h 320039"/>
              <a:gd name="T100" fmla="*/ 70453 w 128904"/>
              <a:gd name="T101" fmla="*/ 280398 h 320039"/>
              <a:gd name="T102" fmla="*/ 77855 w 128904"/>
              <a:gd name="T103" fmla="*/ 271765 h 320039"/>
              <a:gd name="T104" fmla="*/ 107585 w 128904"/>
              <a:gd name="T105" fmla="*/ 266510 h 320039"/>
              <a:gd name="T106" fmla="*/ 112854 w 128904"/>
              <a:gd name="T107" fmla="*/ 276521 h 320039"/>
              <a:gd name="T108" fmla="*/ 111851 w 128904"/>
              <a:gd name="T109" fmla="*/ 287281 h 320039"/>
              <a:gd name="T110" fmla="*/ 119754 w 128904"/>
              <a:gd name="T111" fmla="*/ 302295 h 320039"/>
              <a:gd name="T112" fmla="*/ 126778 w 128904"/>
              <a:gd name="T113" fmla="*/ 282026 h 320039"/>
              <a:gd name="T114" fmla="*/ 84536 w 128904"/>
              <a:gd name="T115" fmla="*/ 293662 h 320039"/>
              <a:gd name="T116" fmla="*/ 80866 w 128904"/>
              <a:gd name="T117" fmla="*/ 297792 h 320039"/>
              <a:gd name="T118" fmla="*/ 101193 w 128904"/>
              <a:gd name="T119" fmla="*/ 276521 h 320039"/>
              <a:gd name="T120" fmla="*/ 103696 w 128904"/>
              <a:gd name="T121" fmla="*/ 266761 h 320039"/>
              <a:gd name="T122" fmla="*/ 122513 w 128904"/>
              <a:gd name="T123" fmla="*/ 264383 h 32003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28904" h="320039">
                <a:moveTo>
                  <a:pt x="23193" y="6477"/>
                </a:moveTo>
                <a:lnTo>
                  <a:pt x="0" y="34798"/>
                </a:lnTo>
                <a:lnTo>
                  <a:pt x="137" y="39751"/>
                </a:lnTo>
                <a:lnTo>
                  <a:pt x="16970" y="76327"/>
                </a:lnTo>
                <a:lnTo>
                  <a:pt x="22050" y="77978"/>
                </a:lnTo>
                <a:lnTo>
                  <a:pt x="27130" y="79756"/>
                </a:lnTo>
                <a:lnTo>
                  <a:pt x="32210" y="80010"/>
                </a:lnTo>
                <a:lnTo>
                  <a:pt x="42751" y="77597"/>
                </a:lnTo>
                <a:lnTo>
                  <a:pt x="47196" y="75311"/>
                </a:lnTo>
                <a:lnTo>
                  <a:pt x="50371" y="72009"/>
                </a:lnTo>
                <a:lnTo>
                  <a:pt x="53673" y="68707"/>
                </a:lnTo>
                <a:lnTo>
                  <a:pt x="55832" y="64770"/>
                </a:lnTo>
                <a:lnTo>
                  <a:pt x="56643" y="61849"/>
                </a:lnTo>
                <a:lnTo>
                  <a:pt x="29670" y="61849"/>
                </a:lnTo>
                <a:lnTo>
                  <a:pt x="26495" y="61087"/>
                </a:lnTo>
                <a:lnTo>
                  <a:pt x="20272" y="56387"/>
                </a:lnTo>
                <a:lnTo>
                  <a:pt x="17986" y="52451"/>
                </a:lnTo>
                <a:lnTo>
                  <a:pt x="16716" y="46609"/>
                </a:lnTo>
                <a:lnTo>
                  <a:pt x="15627" y="42037"/>
                </a:lnTo>
                <a:lnTo>
                  <a:pt x="15542" y="39497"/>
                </a:lnTo>
                <a:lnTo>
                  <a:pt x="15700" y="36576"/>
                </a:lnTo>
                <a:lnTo>
                  <a:pt x="17732" y="32766"/>
                </a:lnTo>
                <a:lnTo>
                  <a:pt x="19637" y="28956"/>
                </a:lnTo>
                <a:lnTo>
                  <a:pt x="23447" y="25908"/>
                </a:lnTo>
                <a:lnTo>
                  <a:pt x="29035" y="23368"/>
                </a:lnTo>
                <a:lnTo>
                  <a:pt x="23193" y="6477"/>
                </a:lnTo>
                <a:close/>
              </a:path>
              <a:path w="128904" h="320039">
                <a:moveTo>
                  <a:pt x="89425" y="17272"/>
                </a:moveTo>
                <a:lnTo>
                  <a:pt x="67897" y="17272"/>
                </a:lnTo>
                <a:lnTo>
                  <a:pt x="69929" y="17780"/>
                </a:lnTo>
                <a:lnTo>
                  <a:pt x="74501" y="21717"/>
                </a:lnTo>
                <a:lnTo>
                  <a:pt x="76533" y="25527"/>
                </a:lnTo>
                <a:lnTo>
                  <a:pt x="77803" y="30734"/>
                </a:lnTo>
                <a:lnTo>
                  <a:pt x="78741" y="34798"/>
                </a:lnTo>
                <a:lnTo>
                  <a:pt x="78819" y="39751"/>
                </a:lnTo>
                <a:lnTo>
                  <a:pt x="76025" y="45593"/>
                </a:lnTo>
                <a:lnTo>
                  <a:pt x="73231" y="48006"/>
                </a:lnTo>
                <a:lnTo>
                  <a:pt x="68913" y="49911"/>
                </a:lnTo>
                <a:lnTo>
                  <a:pt x="73866" y="67437"/>
                </a:lnTo>
                <a:lnTo>
                  <a:pt x="94170" y="42386"/>
                </a:lnTo>
                <a:lnTo>
                  <a:pt x="93954" y="35687"/>
                </a:lnTo>
                <a:lnTo>
                  <a:pt x="93850" y="34798"/>
                </a:lnTo>
                <a:lnTo>
                  <a:pt x="92535" y="27432"/>
                </a:lnTo>
                <a:lnTo>
                  <a:pt x="90884" y="20574"/>
                </a:lnTo>
                <a:lnTo>
                  <a:pt x="89425" y="17272"/>
                </a:lnTo>
                <a:close/>
              </a:path>
              <a:path w="128904" h="320039">
                <a:moveTo>
                  <a:pt x="64849" y="0"/>
                </a:moveTo>
                <a:lnTo>
                  <a:pt x="40528" y="39497"/>
                </a:lnTo>
                <a:lnTo>
                  <a:pt x="40410" y="45593"/>
                </a:lnTo>
                <a:lnTo>
                  <a:pt x="29670" y="61849"/>
                </a:lnTo>
                <a:lnTo>
                  <a:pt x="56643" y="61849"/>
                </a:lnTo>
                <a:lnTo>
                  <a:pt x="57102" y="60198"/>
                </a:lnTo>
                <a:lnTo>
                  <a:pt x="58245" y="55499"/>
                </a:lnTo>
                <a:lnTo>
                  <a:pt x="58762" y="49911"/>
                </a:lnTo>
                <a:lnTo>
                  <a:pt x="58753" y="30353"/>
                </a:lnTo>
                <a:lnTo>
                  <a:pt x="59515" y="24384"/>
                </a:lnTo>
                <a:lnTo>
                  <a:pt x="67897" y="17272"/>
                </a:lnTo>
                <a:lnTo>
                  <a:pt x="89425" y="17272"/>
                </a:lnTo>
                <a:lnTo>
                  <a:pt x="88471" y="15112"/>
                </a:lnTo>
                <a:lnTo>
                  <a:pt x="82121" y="6477"/>
                </a:lnTo>
                <a:lnTo>
                  <a:pt x="78311" y="3556"/>
                </a:lnTo>
                <a:lnTo>
                  <a:pt x="73866" y="1905"/>
                </a:lnTo>
                <a:lnTo>
                  <a:pt x="69294" y="254"/>
                </a:lnTo>
                <a:lnTo>
                  <a:pt x="64849" y="0"/>
                </a:lnTo>
                <a:close/>
              </a:path>
              <a:path w="128904" h="320039">
                <a:moveTo>
                  <a:pt x="119205" y="146558"/>
                </a:moveTo>
                <a:lnTo>
                  <a:pt x="31194" y="167512"/>
                </a:lnTo>
                <a:lnTo>
                  <a:pt x="35131" y="184404"/>
                </a:lnTo>
                <a:lnTo>
                  <a:pt x="123269" y="163449"/>
                </a:lnTo>
                <a:lnTo>
                  <a:pt x="119205" y="146558"/>
                </a:lnTo>
                <a:close/>
              </a:path>
              <a:path w="128904" h="320039">
                <a:moveTo>
                  <a:pt x="34877" y="89789"/>
                </a:moveTo>
                <a:lnTo>
                  <a:pt x="31321" y="90678"/>
                </a:lnTo>
                <a:lnTo>
                  <a:pt x="25860" y="91948"/>
                </a:lnTo>
                <a:lnTo>
                  <a:pt x="21796" y="94996"/>
                </a:lnTo>
                <a:lnTo>
                  <a:pt x="16462" y="104140"/>
                </a:lnTo>
                <a:lnTo>
                  <a:pt x="16157" y="107569"/>
                </a:lnTo>
                <a:lnTo>
                  <a:pt x="16043" y="110236"/>
                </a:lnTo>
                <a:lnTo>
                  <a:pt x="18367" y="120142"/>
                </a:lnTo>
                <a:lnTo>
                  <a:pt x="30559" y="134112"/>
                </a:lnTo>
                <a:lnTo>
                  <a:pt x="30305" y="134366"/>
                </a:lnTo>
                <a:lnTo>
                  <a:pt x="29670" y="134747"/>
                </a:lnTo>
                <a:lnTo>
                  <a:pt x="26749" y="136398"/>
                </a:lnTo>
                <a:lnTo>
                  <a:pt x="25225" y="137287"/>
                </a:lnTo>
                <a:lnTo>
                  <a:pt x="24209" y="138049"/>
                </a:lnTo>
                <a:lnTo>
                  <a:pt x="28146" y="154686"/>
                </a:lnTo>
                <a:lnTo>
                  <a:pt x="30813" y="152527"/>
                </a:lnTo>
                <a:lnTo>
                  <a:pt x="33480" y="150876"/>
                </a:lnTo>
                <a:lnTo>
                  <a:pt x="36020" y="149606"/>
                </a:lnTo>
                <a:lnTo>
                  <a:pt x="38560" y="148462"/>
                </a:lnTo>
                <a:lnTo>
                  <a:pt x="42624" y="147193"/>
                </a:lnTo>
                <a:lnTo>
                  <a:pt x="75263" y="139700"/>
                </a:lnTo>
                <a:lnTo>
                  <a:pt x="80089" y="137668"/>
                </a:lnTo>
                <a:lnTo>
                  <a:pt x="84915" y="133350"/>
                </a:lnTo>
                <a:lnTo>
                  <a:pt x="86566" y="130302"/>
                </a:lnTo>
                <a:lnTo>
                  <a:pt x="86754" y="129412"/>
                </a:lnTo>
                <a:lnTo>
                  <a:pt x="43767" y="129412"/>
                </a:lnTo>
                <a:lnTo>
                  <a:pt x="42243" y="129286"/>
                </a:lnTo>
                <a:lnTo>
                  <a:pt x="30010" y="116205"/>
                </a:lnTo>
                <a:lnTo>
                  <a:pt x="30044" y="115062"/>
                </a:lnTo>
                <a:lnTo>
                  <a:pt x="30305" y="113411"/>
                </a:lnTo>
                <a:lnTo>
                  <a:pt x="32845" y="109093"/>
                </a:lnTo>
                <a:lnTo>
                  <a:pt x="34750" y="107696"/>
                </a:lnTo>
                <a:lnTo>
                  <a:pt x="37036" y="107187"/>
                </a:lnTo>
                <a:lnTo>
                  <a:pt x="39449" y="106553"/>
                </a:lnTo>
                <a:lnTo>
                  <a:pt x="55763" y="106553"/>
                </a:lnTo>
                <a:lnTo>
                  <a:pt x="54435" y="103632"/>
                </a:lnTo>
                <a:lnTo>
                  <a:pt x="38306" y="89916"/>
                </a:lnTo>
                <a:lnTo>
                  <a:pt x="34877" y="89789"/>
                </a:lnTo>
                <a:close/>
              </a:path>
              <a:path w="128904" h="320039">
                <a:moveTo>
                  <a:pt x="55763" y="106553"/>
                </a:moveTo>
                <a:lnTo>
                  <a:pt x="39449" y="106553"/>
                </a:lnTo>
                <a:lnTo>
                  <a:pt x="41735" y="107187"/>
                </a:lnTo>
                <a:lnTo>
                  <a:pt x="43767" y="109093"/>
                </a:lnTo>
                <a:lnTo>
                  <a:pt x="45164" y="110236"/>
                </a:lnTo>
                <a:lnTo>
                  <a:pt x="46815" y="113030"/>
                </a:lnTo>
                <a:lnTo>
                  <a:pt x="48974" y="117475"/>
                </a:lnTo>
                <a:lnTo>
                  <a:pt x="51006" y="122047"/>
                </a:lnTo>
                <a:lnTo>
                  <a:pt x="53927" y="127254"/>
                </a:lnTo>
                <a:lnTo>
                  <a:pt x="50625" y="128016"/>
                </a:lnTo>
                <a:lnTo>
                  <a:pt x="46561" y="128905"/>
                </a:lnTo>
                <a:lnTo>
                  <a:pt x="43767" y="129412"/>
                </a:lnTo>
                <a:lnTo>
                  <a:pt x="86754" y="129412"/>
                </a:lnTo>
                <a:lnTo>
                  <a:pt x="87788" y="124587"/>
                </a:lnTo>
                <a:lnTo>
                  <a:pt x="64976" y="124587"/>
                </a:lnTo>
                <a:lnTo>
                  <a:pt x="62944" y="121793"/>
                </a:lnTo>
                <a:lnTo>
                  <a:pt x="60277" y="116712"/>
                </a:lnTo>
                <a:lnTo>
                  <a:pt x="56917" y="109093"/>
                </a:lnTo>
                <a:lnTo>
                  <a:pt x="55763" y="106553"/>
                </a:lnTo>
                <a:close/>
              </a:path>
              <a:path w="128904" h="320039">
                <a:moveTo>
                  <a:pt x="61420" y="85344"/>
                </a:moveTo>
                <a:lnTo>
                  <a:pt x="62309" y="101346"/>
                </a:lnTo>
                <a:lnTo>
                  <a:pt x="65484" y="101727"/>
                </a:lnTo>
                <a:lnTo>
                  <a:pt x="67897" y="102616"/>
                </a:lnTo>
                <a:lnTo>
                  <a:pt x="73993" y="115062"/>
                </a:lnTo>
                <a:lnTo>
                  <a:pt x="73993" y="118237"/>
                </a:lnTo>
                <a:lnTo>
                  <a:pt x="71961" y="122047"/>
                </a:lnTo>
                <a:lnTo>
                  <a:pt x="69929" y="123444"/>
                </a:lnTo>
                <a:lnTo>
                  <a:pt x="64976" y="124587"/>
                </a:lnTo>
                <a:lnTo>
                  <a:pt x="87788" y="124587"/>
                </a:lnTo>
                <a:lnTo>
                  <a:pt x="88344" y="122047"/>
                </a:lnTo>
                <a:lnTo>
                  <a:pt x="87996" y="116712"/>
                </a:lnTo>
                <a:lnTo>
                  <a:pt x="87872" y="115824"/>
                </a:lnTo>
                <a:lnTo>
                  <a:pt x="68024" y="85598"/>
                </a:lnTo>
                <a:lnTo>
                  <a:pt x="61420" y="85344"/>
                </a:lnTo>
                <a:close/>
              </a:path>
              <a:path w="128904" h="320039">
                <a:moveTo>
                  <a:pt x="84137" y="187896"/>
                </a:moveTo>
                <a:lnTo>
                  <a:pt x="45300" y="206375"/>
                </a:lnTo>
                <a:lnTo>
                  <a:pt x="42830" y="219983"/>
                </a:lnTo>
                <a:lnTo>
                  <a:pt x="44021" y="227965"/>
                </a:lnTo>
                <a:lnTo>
                  <a:pt x="69548" y="251206"/>
                </a:lnTo>
                <a:lnTo>
                  <a:pt x="68405" y="233680"/>
                </a:lnTo>
                <a:lnTo>
                  <a:pt x="64976" y="233553"/>
                </a:lnTo>
                <a:lnTo>
                  <a:pt x="62309" y="232791"/>
                </a:lnTo>
                <a:lnTo>
                  <a:pt x="60404" y="231267"/>
                </a:lnTo>
                <a:lnTo>
                  <a:pt x="58499" y="229870"/>
                </a:lnTo>
                <a:lnTo>
                  <a:pt x="57356" y="227711"/>
                </a:lnTo>
                <a:lnTo>
                  <a:pt x="55705" y="221234"/>
                </a:lnTo>
                <a:lnTo>
                  <a:pt x="56340" y="217678"/>
                </a:lnTo>
                <a:lnTo>
                  <a:pt x="60658" y="211074"/>
                </a:lnTo>
                <a:lnTo>
                  <a:pt x="64214" y="208787"/>
                </a:lnTo>
                <a:lnTo>
                  <a:pt x="69294" y="207518"/>
                </a:lnTo>
                <a:lnTo>
                  <a:pt x="80218" y="207518"/>
                </a:lnTo>
                <a:lnTo>
                  <a:pt x="79708" y="205359"/>
                </a:lnTo>
                <a:lnTo>
                  <a:pt x="84280" y="204216"/>
                </a:lnTo>
                <a:lnTo>
                  <a:pt x="108829" y="204216"/>
                </a:lnTo>
                <a:lnTo>
                  <a:pt x="108283" y="201930"/>
                </a:lnTo>
                <a:lnTo>
                  <a:pt x="103584" y="195707"/>
                </a:lnTo>
                <a:lnTo>
                  <a:pt x="96345" y="191516"/>
                </a:lnTo>
                <a:lnTo>
                  <a:pt x="90533" y="189087"/>
                </a:lnTo>
                <a:lnTo>
                  <a:pt x="84137" y="187896"/>
                </a:lnTo>
                <a:close/>
              </a:path>
              <a:path w="128904" h="320039">
                <a:moveTo>
                  <a:pt x="80218" y="207518"/>
                </a:moveTo>
                <a:lnTo>
                  <a:pt x="69294" y="207518"/>
                </a:lnTo>
                <a:lnTo>
                  <a:pt x="79327" y="249809"/>
                </a:lnTo>
                <a:lnTo>
                  <a:pt x="108724" y="230632"/>
                </a:lnTo>
                <a:lnTo>
                  <a:pt x="85677" y="230632"/>
                </a:lnTo>
                <a:lnTo>
                  <a:pt x="80218" y="207518"/>
                </a:lnTo>
                <a:close/>
              </a:path>
              <a:path w="128904" h="320039">
                <a:moveTo>
                  <a:pt x="108829" y="204216"/>
                </a:moveTo>
                <a:lnTo>
                  <a:pt x="84280" y="204216"/>
                </a:lnTo>
                <a:lnTo>
                  <a:pt x="88217" y="204597"/>
                </a:lnTo>
                <a:lnTo>
                  <a:pt x="91392" y="206375"/>
                </a:lnTo>
                <a:lnTo>
                  <a:pt x="94694" y="208026"/>
                </a:lnTo>
                <a:lnTo>
                  <a:pt x="96726" y="210820"/>
                </a:lnTo>
                <a:lnTo>
                  <a:pt x="97615" y="214503"/>
                </a:lnTo>
                <a:lnTo>
                  <a:pt x="98504" y="217932"/>
                </a:lnTo>
                <a:lnTo>
                  <a:pt x="85677" y="230632"/>
                </a:lnTo>
                <a:lnTo>
                  <a:pt x="108724" y="230632"/>
                </a:lnTo>
                <a:lnTo>
                  <a:pt x="109297" y="229602"/>
                </a:lnTo>
                <a:lnTo>
                  <a:pt x="110998" y="223662"/>
                </a:lnTo>
                <a:lnTo>
                  <a:pt x="111341" y="217271"/>
                </a:lnTo>
                <a:lnTo>
                  <a:pt x="110315" y="210439"/>
                </a:lnTo>
                <a:lnTo>
                  <a:pt x="108829" y="204216"/>
                </a:lnTo>
                <a:close/>
              </a:path>
              <a:path w="128904" h="320039">
                <a:moveTo>
                  <a:pt x="72215" y="259461"/>
                </a:moveTo>
                <a:lnTo>
                  <a:pt x="66627" y="262509"/>
                </a:lnTo>
                <a:lnTo>
                  <a:pt x="62563" y="266954"/>
                </a:lnTo>
                <a:lnTo>
                  <a:pt x="60177" y="273177"/>
                </a:lnTo>
                <a:lnTo>
                  <a:pt x="57991" y="278765"/>
                </a:lnTo>
                <a:lnTo>
                  <a:pt x="76660" y="318897"/>
                </a:lnTo>
                <a:lnTo>
                  <a:pt x="82375" y="320040"/>
                </a:lnTo>
                <a:lnTo>
                  <a:pt x="93551" y="317373"/>
                </a:lnTo>
                <a:lnTo>
                  <a:pt x="97361" y="314706"/>
                </a:lnTo>
                <a:lnTo>
                  <a:pt x="99520" y="310388"/>
                </a:lnTo>
                <a:lnTo>
                  <a:pt x="101552" y="306197"/>
                </a:lnTo>
                <a:lnTo>
                  <a:pt x="102060" y="302768"/>
                </a:lnTo>
                <a:lnTo>
                  <a:pt x="79962" y="302768"/>
                </a:lnTo>
                <a:lnTo>
                  <a:pt x="78311" y="302387"/>
                </a:lnTo>
                <a:lnTo>
                  <a:pt x="76787" y="301117"/>
                </a:lnTo>
                <a:lnTo>
                  <a:pt x="74755" y="299339"/>
                </a:lnTo>
                <a:lnTo>
                  <a:pt x="73104" y="296164"/>
                </a:lnTo>
                <a:lnTo>
                  <a:pt x="71199" y="287909"/>
                </a:lnTo>
                <a:lnTo>
                  <a:pt x="71326" y="284607"/>
                </a:lnTo>
                <a:lnTo>
                  <a:pt x="72469" y="281940"/>
                </a:lnTo>
                <a:lnTo>
                  <a:pt x="73612" y="279400"/>
                </a:lnTo>
                <a:lnTo>
                  <a:pt x="75771" y="277368"/>
                </a:lnTo>
                <a:lnTo>
                  <a:pt x="78819" y="275844"/>
                </a:lnTo>
                <a:lnTo>
                  <a:pt x="72215" y="259461"/>
                </a:lnTo>
                <a:close/>
              </a:path>
              <a:path w="128904" h="320039">
                <a:moveTo>
                  <a:pt x="124475" y="270129"/>
                </a:moveTo>
                <a:lnTo>
                  <a:pt x="107521" y="270129"/>
                </a:lnTo>
                <a:lnTo>
                  <a:pt x="108918" y="270510"/>
                </a:lnTo>
                <a:lnTo>
                  <a:pt x="110061" y="271653"/>
                </a:lnTo>
                <a:lnTo>
                  <a:pt x="111712" y="273177"/>
                </a:lnTo>
                <a:lnTo>
                  <a:pt x="113109" y="276225"/>
                </a:lnTo>
                <a:lnTo>
                  <a:pt x="114252" y="280670"/>
                </a:lnTo>
                <a:lnTo>
                  <a:pt x="115014" y="284226"/>
                </a:lnTo>
                <a:lnTo>
                  <a:pt x="115014" y="287147"/>
                </a:lnTo>
                <a:lnTo>
                  <a:pt x="114125" y="289306"/>
                </a:lnTo>
                <a:lnTo>
                  <a:pt x="113236" y="291592"/>
                </a:lnTo>
                <a:lnTo>
                  <a:pt x="111712" y="293243"/>
                </a:lnTo>
                <a:lnTo>
                  <a:pt x="109299" y="294513"/>
                </a:lnTo>
                <a:lnTo>
                  <a:pt x="116030" y="309753"/>
                </a:lnTo>
                <a:lnTo>
                  <a:pt x="121237" y="306832"/>
                </a:lnTo>
                <a:lnTo>
                  <a:pt x="124793" y="302895"/>
                </a:lnTo>
                <a:lnTo>
                  <a:pt x="126571" y="298069"/>
                </a:lnTo>
                <a:lnTo>
                  <a:pt x="128427" y="293243"/>
                </a:lnTo>
                <a:lnTo>
                  <a:pt x="128349" y="286258"/>
                </a:lnTo>
                <a:lnTo>
                  <a:pt x="126285" y="277368"/>
                </a:lnTo>
                <a:lnTo>
                  <a:pt x="124475" y="270129"/>
                </a:lnTo>
                <a:close/>
              </a:path>
              <a:path w="128904" h="320039">
                <a:moveTo>
                  <a:pt x="105870" y="254000"/>
                </a:moveTo>
                <a:lnTo>
                  <a:pt x="85582" y="298069"/>
                </a:lnTo>
                <a:lnTo>
                  <a:pt x="85423" y="299339"/>
                </a:lnTo>
                <a:lnTo>
                  <a:pt x="84153" y="301371"/>
                </a:lnTo>
                <a:lnTo>
                  <a:pt x="83137" y="302006"/>
                </a:lnTo>
                <a:lnTo>
                  <a:pt x="81867" y="302260"/>
                </a:lnTo>
                <a:lnTo>
                  <a:pt x="79962" y="302768"/>
                </a:lnTo>
                <a:lnTo>
                  <a:pt x="102060" y="302768"/>
                </a:lnTo>
                <a:lnTo>
                  <a:pt x="102568" y="299339"/>
                </a:lnTo>
                <a:lnTo>
                  <a:pt x="102446" y="280670"/>
                </a:lnTo>
                <a:lnTo>
                  <a:pt x="102695" y="274701"/>
                </a:lnTo>
                <a:lnTo>
                  <a:pt x="103457" y="272923"/>
                </a:lnTo>
                <a:lnTo>
                  <a:pt x="104092" y="271526"/>
                </a:lnTo>
                <a:lnTo>
                  <a:pt x="104981" y="270764"/>
                </a:lnTo>
                <a:lnTo>
                  <a:pt x="106124" y="270510"/>
                </a:lnTo>
                <a:lnTo>
                  <a:pt x="107521" y="270129"/>
                </a:lnTo>
                <a:lnTo>
                  <a:pt x="124475" y="270129"/>
                </a:lnTo>
                <a:lnTo>
                  <a:pt x="124031" y="268351"/>
                </a:lnTo>
                <a:lnTo>
                  <a:pt x="120602" y="262001"/>
                </a:lnTo>
                <a:lnTo>
                  <a:pt x="110950" y="255143"/>
                </a:lnTo>
                <a:lnTo>
                  <a:pt x="105870" y="25400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43375" name="object 19">
            <a:extLst>
              <a:ext uri="{FF2B5EF4-FFF2-40B4-BE49-F238E27FC236}">
                <a16:creationId xmlns:a16="http://schemas.microsoft.com/office/drawing/2014/main" id="{22F77116-0101-48B6-95E1-9BC1AC8D3EC5}"/>
              </a:ext>
            </a:extLst>
          </p:cNvPr>
          <p:cNvSpPr>
            <a:spLocks/>
          </p:cNvSpPr>
          <p:nvPr/>
        </p:nvSpPr>
        <p:spPr bwMode="auto">
          <a:xfrm>
            <a:off x="3705225" y="3213100"/>
            <a:ext cx="107950" cy="561975"/>
          </a:xfrm>
          <a:custGeom>
            <a:avLst/>
            <a:gdLst>
              <a:gd name="T0" fmla="*/ 92856 w 107950"/>
              <a:gd name="T1" fmla="*/ 0 h 561975"/>
              <a:gd name="T2" fmla="*/ 59328 w 107950"/>
              <a:gd name="T3" fmla="*/ 68833 h 561975"/>
              <a:gd name="T4" fmla="*/ 52724 w 107950"/>
              <a:gd name="T5" fmla="*/ 97281 h 561975"/>
              <a:gd name="T6" fmla="*/ 68472 w 107950"/>
              <a:gd name="T7" fmla="*/ 90550 h 561975"/>
              <a:gd name="T8" fmla="*/ 72968 w 107950"/>
              <a:gd name="T9" fmla="*/ 74929 h 561975"/>
              <a:gd name="T10" fmla="*/ 4083 w 107950"/>
              <a:gd name="T11" fmla="*/ 39624 h 561975"/>
              <a:gd name="T12" fmla="*/ 70377 w 107950"/>
              <a:gd name="T13" fmla="*/ 52704 h 561975"/>
              <a:gd name="T14" fmla="*/ 76219 w 107950"/>
              <a:gd name="T15" fmla="*/ 173989 h 561975"/>
              <a:gd name="T16" fmla="*/ 35706 w 107950"/>
              <a:gd name="T17" fmla="*/ 143637 h 561975"/>
              <a:gd name="T18" fmla="*/ 73806 w 107950"/>
              <a:gd name="T19" fmla="*/ 124078 h 561975"/>
              <a:gd name="T20" fmla="*/ 76981 w 107950"/>
              <a:gd name="T21" fmla="*/ 228345 h 561975"/>
              <a:gd name="T22" fmla="*/ 11348 w 107950"/>
              <a:gd name="T23" fmla="*/ 207744 h 561975"/>
              <a:gd name="T24" fmla="*/ 25419 w 107950"/>
              <a:gd name="T25" fmla="*/ 241426 h 561975"/>
              <a:gd name="T26" fmla="*/ 26562 w 107950"/>
              <a:gd name="T27" fmla="*/ 222123 h 561975"/>
              <a:gd name="T28" fmla="*/ 25038 w 107950"/>
              <a:gd name="T29" fmla="*/ 207899 h 561975"/>
              <a:gd name="T30" fmla="*/ 50196 w 107950"/>
              <a:gd name="T31" fmla="*/ 200405 h 561975"/>
              <a:gd name="T32" fmla="*/ 69234 w 107950"/>
              <a:gd name="T33" fmla="*/ 189737 h 561975"/>
              <a:gd name="T34" fmla="*/ 77953 w 107950"/>
              <a:gd name="T35" fmla="*/ 199898 h 561975"/>
              <a:gd name="T36" fmla="*/ 66059 w 107950"/>
              <a:gd name="T37" fmla="*/ 208661 h 561975"/>
              <a:gd name="T38" fmla="*/ 56534 w 107950"/>
              <a:gd name="T39" fmla="*/ 225678 h 561975"/>
              <a:gd name="T40" fmla="*/ 79013 w 107950"/>
              <a:gd name="T41" fmla="*/ 202056 h 561975"/>
              <a:gd name="T42" fmla="*/ 60217 w 107950"/>
              <a:gd name="T43" fmla="*/ 275463 h 561975"/>
              <a:gd name="T44" fmla="*/ 67329 w 107950"/>
              <a:gd name="T45" fmla="*/ 295782 h 561975"/>
              <a:gd name="T46" fmla="*/ 78886 w 107950"/>
              <a:gd name="T47" fmla="*/ 309752 h 561975"/>
              <a:gd name="T48" fmla="*/ 83382 w 107950"/>
              <a:gd name="T49" fmla="*/ 294131 h 561975"/>
              <a:gd name="T50" fmla="*/ 14624 w 107950"/>
              <a:gd name="T51" fmla="*/ 258952 h 561975"/>
              <a:gd name="T52" fmla="*/ 80791 w 107950"/>
              <a:gd name="T53" fmla="*/ 271906 h 561975"/>
              <a:gd name="T54" fmla="*/ 41421 w 107950"/>
              <a:gd name="T55" fmla="*/ 336295 h 561975"/>
              <a:gd name="T56" fmla="*/ 20847 w 107950"/>
              <a:gd name="T57" fmla="*/ 368045 h 561975"/>
              <a:gd name="T58" fmla="*/ 84635 w 107950"/>
              <a:gd name="T59" fmla="*/ 352425 h 561975"/>
              <a:gd name="T60" fmla="*/ 83458 w 107950"/>
              <a:gd name="T61" fmla="*/ 326389 h 561975"/>
              <a:gd name="T62" fmla="*/ 84635 w 107950"/>
              <a:gd name="T63" fmla="*/ 352425 h 561975"/>
              <a:gd name="T64" fmla="*/ 59582 w 107950"/>
              <a:gd name="T65" fmla="*/ 373379 h 561975"/>
              <a:gd name="T66" fmla="*/ 20212 w 107950"/>
              <a:gd name="T67" fmla="*/ 409193 h 561975"/>
              <a:gd name="T68" fmla="*/ 48787 w 107950"/>
              <a:gd name="T69" fmla="*/ 423798 h 561975"/>
              <a:gd name="T70" fmla="*/ 42310 w 107950"/>
              <a:gd name="T71" fmla="*/ 393573 h 561975"/>
              <a:gd name="T72" fmla="*/ 83585 w 107950"/>
              <a:gd name="T73" fmla="*/ 388619 h 561975"/>
              <a:gd name="T74" fmla="*/ 59582 w 107950"/>
              <a:gd name="T75" fmla="*/ 373379 h 561975"/>
              <a:gd name="T76" fmla="*/ 74314 w 107950"/>
              <a:gd name="T77" fmla="*/ 402081 h 561975"/>
              <a:gd name="T78" fmla="*/ 86935 w 107950"/>
              <a:gd name="T79" fmla="*/ 419496 h 561975"/>
              <a:gd name="T80" fmla="*/ 86760 w 107950"/>
              <a:gd name="T81" fmla="*/ 393700 h 561975"/>
              <a:gd name="T82" fmla="*/ 0 w 107950"/>
              <a:gd name="T83" fmla="*/ 509523 h 561975"/>
              <a:gd name="T84" fmla="*/ 2305 w 107950"/>
              <a:gd name="T85" fmla="*/ 525652 h 561975"/>
              <a:gd name="T86" fmla="*/ 11957 w 107950"/>
              <a:gd name="T87" fmla="*/ 535304 h 561975"/>
              <a:gd name="T88" fmla="*/ 93745 w 107950"/>
              <a:gd name="T89" fmla="*/ 543686 h 561975"/>
              <a:gd name="T90" fmla="*/ 20085 w 107950"/>
              <a:gd name="T91" fmla="*/ 520191 h 561975"/>
              <a:gd name="T92" fmla="*/ 13608 w 107950"/>
              <a:gd name="T93" fmla="*/ 507364 h 561975"/>
              <a:gd name="T94" fmla="*/ 67636 w 107950"/>
              <a:gd name="T95" fmla="*/ 522350 h 561975"/>
              <a:gd name="T96" fmla="*/ 90041 w 107950"/>
              <a:gd name="T97" fmla="*/ 494900 h 561975"/>
              <a:gd name="T98" fmla="*/ 90041 w 107950"/>
              <a:gd name="T99" fmla="*/ 494900 h 561975"/>
              <a:gd name="T100" fmla="*/ 56153 w 107950"/>
              <a:gd name="T101" fmla="*/ 472058 h 561975"/>
              <a:gd name="T102" fmla="*/ 75838 w 107950"/>
              <a:gd name="T103" fmla="*/ 478154 h 561975"/>
              <a:gd name="T104" fmla="*/ 89003 w 107950"/>
              <a:gd name="T105" fmla="*/ 495352 h 561975"/>
              <a:gd name="T106" fmla="*/ 92348 w 107950"/>
              <a:gd name="T107" fmla="*/ 481202 h 561975"/>
              <a:gd name="T108" fmla="*/ 89427 w 107950"/>
              <a:gd name="T109" fmla="*/ 453008 h 561975"/>
              <a:gd name="T110" fmla="*/ 80918 w 107950"/>
              <a:gd name="T111" fmla="*/ 469645 h 56197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07950" h="561975">
                <a:moveTo>
                  <a:pt x="92856" y="0"/>
                </a:moveTo>
                <a:lnTo>
                  <a:pt x="2432" y="4317"/>
                </a:lnTo>
                <a:lnTo>
                  <a:pt x="3321" y="22605"/>
                </a:lnTo>
                <a:lnTo>
                  <a:pt x="93745" y="18287"/>
                </a:lnTo>
                <a:lnTo>
                  <a:pt x="92856" y="0"/>
                </a:lnTo>
                <a:close/>
              </a:path>
              <a:path w="107950" h="561975">
                <a:moveTo>
                  <a:pt x="63865" y="55244"/>
                </a:moveTo>
                <a:lnTo>
                  <a:pt x="41929" y="55244"/>
                </a:lnTo>
                <a:lnTo>
                  <a:pt x="47009" y="55499"/>
                </a:lnTo>
                <a:lnTo>
                  <a:pt x="49803" y="56261"/>
                </a:lnTo>
                <a:lnTo>
                  <a:pt x="59328" y="68833"/>
                </a:lnTo>
                <a:lnTo>
                  <a:pt x="59455" y="71119"/>
                </a:lnTo>
                <a:lnTo>
                  <a:pt x="6115" y="82041"/>
                </a:lnTo>
                <a:lnTo>
                  <a:pt x="7004" y="99440"/>
                </a:lnTo>
                <a:lnTo>
                  <a:pt x="47644" y="97408"/>
                </a:lnTo>
                <a:lnTo>
                  <a:pt x="52724" y="97281"/>
                </a:lnTo>
                <a:lnTo>
                  <a:pt x="56661" y="96774"/>
                </a:lnTo>
                <a:lnTo>
                  <a:pt x="61995" y="95250"/>
                </a:lnTo>
                <a:lnTo>
                  <a:pt x="64408" y="93979"/>
                </a:lnTo>
                <a:lnTo>
                  <a:pt x="66440" y="92201"/>
                </a:lnTo>
                <a:lnTo>
                  <a:pt x="68472" y="90550"/>
                </a:lnTo>
                <a:lnTo>
                  <a:pt x="70123" y="88011"/>
                </a:lnTo>
                <a:lnTo>
                  <a:pt x="71393" y="84836"/>
                </a:lnTo>
                <a:lnTo>
                  <a:pt x="72536" y="81533"/>
                </a:lnTo>
                <a:lnTo>
                  <a:pt x="73171" y="77977"/>
                </a:lnTo>
                <a:lnTo>
                  <a:pt x="72968" y="74929"/>
                </a:lnTo>
                <a:lnTo>
                  <a:pt x="72536" y="65531"/>
                </a:lnTo>
                <a:lnTo>
                  <a:pt x="68472" y="58546"/>
                </a:lnTo>
                <a:lnTo>
                  <a:pt x="63865" y="55244"/>
                </a:lnTo>
                <a:close/>
              </a:path>
              <a:path w="107950" h="561975">
                <a:moveTo>
                  <a:pt x="69615" y="36575"/>
                </a:moveTo>
                <a:lnTo>
                  <a:pt x="4083" y="39624"/>
                </a:lnTo>
                <a:lnTo>
                  <a:pt x="4972" y="57023"/>
                </a:lnTo>
                <a:lnTo>
                  <a:pt x="41929" y="55244"/>
                </a:lnTo>
                <a:lnTo>
                  <a:pt x="63865" y="55244"/>
                </a:lnTo>
                <a:lnTo>
                  <a:pt x="60852" y="53086"/>
                </a:lnTo>
                <a:lnTo>
                  <a:pt x="70377" y="52704"/>
                </a:lnTo>
                <a:lnTo>
                  <a:pt x="69615" y="36575"/>
                </a:lnTo>
                <a:close/>
              </a:path>
              <a:path w="107950" h="561975">
                <a:moveTo>
                  <a:pt x="72917" y="105917"/>
                </a:moveTo>
                <a:lnTo>
                  <a:pt x="8655" y="135508"/>
                </a:lnTo>
                <a:lnTo>
                  <a:pt x="9417" y="151002"/>
                </a:lnTo>
                <a:lnTo>
                  <a:pt x="76219" y="173989"/>
                </a:lnTo>
                <a:lnTo>
                  <a:pt x="75330" y="156209"/>
                </a:lnTo>
                <a:lnTo>
                  <a:pt x="41294" y="145287"/>
                </a:lnTo>
                <a:lnTo>
                  <a:pt x="39389" y="144652"/>
                </a:lnTo>
                <a:lnTo>
                  <a:pt x="37611" y="144144"/>
                </a:lnTo>
                <a:lnTo>
                  <a:pt x="35706" y="143637"/>
                </a:lnTo>
                <a:lnTo>
                  <a:pt x="34817" y="143509"/>
                </a:lnTo>
                <a:lnTo>
                  <a:pt x="32912" y="143001"/>
                </a:lnTo>
                <a:lnTo>
                  <a:pt x="29991" y="142112"/>
                </a:lnTo>
                <a:lnTo>
                  <a:pt x="40913" y="138049"/>
                </a:lnTo>
                <a:lnTo>
                  <a:pt x="73806" y="124078"/>
                </a:lnTo>
                <a:lnTo>
                  <a:pt x="72917" y="105917"/>
                </a:lnTo>
                <a:close/>
              </a:path>
              <a:path w="107950" h="561975">
                <a:moveTo>
                  <a:pt x="50196" y="200405"/>
                </a:moveTo>
                <a:lnTo>
                  <a:pt x="39643" y="200405"/>
                </a:lnTo>
                <a:lnTo>
                  <a:pt x="41675" y="243839"/>
                </a:lnTo>
                <a:lnTo>
                  <a:pt x="76981" y="228345"/>
                </a:lnTo>
                <a:lnTo>
                  <a:pt x="77843" y="226059"/>
                </a:lnTo>
                <a:lnTo>
                  <a:pt x="51454" y="226059"/>
                </a:lnTo>
                <a:lnTo>
                  <a:pt x="50196" y="200405"/>
                </a:lnTo>
                <a:close/>
              </a:path>
              <a:path w="107950" h="561975">
                <a:moveTo>
                  <a:pt x="43326" y="182371"/>
                </a:moveTo>
                <a:lnTo>
                  <a:pt x="11348" y="207744"/>
                </a:lnTo>
                <a:lnTo>
                  <a:pt x="11148" y="218058"/>
                </a:lnTo>
                <a:lnTo>
                  <a:pt x="11322" y="223012"/>
                </a:lnTo>
                <a:lnTo>
                  <a:pt x="13354" y="228853"/>
                </a:lnTo>
                <a:lnTo>
                  <a:pt x="20339" y="238125"/>
                </a:lnTo>
                <a:lnTo>
                  <a:pt x="25419" y="241426"/>
                </a:lnTo>
                <a:lnTo>
                  <a:pt x="31769" y="243331"/>
                </a:lnTo>
                <a:lnTo>
                  <a:pt x="33928" y="225932"/>
                </a:lnTo>
                <a:lnTo>
                  <a:pt x="30499" y="225170"/>
                </a:lnTo>
                <a:lnTo>
                  <a:pt x="28086" y="223900"/>
                </a:lnTo>
                <a:lnTo>
                  <a:pt x="26562" y="222123"/>
                </a:lnTo>
                <a:lnTo>
                  <a:pt x="24911" y="220344"/>
                </a:lnTo>
                <a:lnTo>
                  <a:pt x="24149" y="218058"/>
                </a:lnTo>
                <a:lnTo>
                  <a:pt x="24022" y="215391"/>
                </a:lnTo>
                <a:lnTo>
                  <a:pt x="23768" y="211327"/>
                </a:lnTo>
                <a:lnTo>
                  <a:pt x="25038" y="207899"/>
                </a:lnTo>
                <a:lnTo>
                  <a:pt x="27832" y="205104"/>
                </a:lnTo>
                <a:lnTo>
                  <a:pt x="30499" y="202311"/>
                </a:lnTo>
                <a:lnTo>
                  <a:pt x="34436" y="200787"/>
                </a:lnTo>
                <a:lnTo>
                  <a:pt x="39643" y="200405"/>
                </a:lnTo>
                <a:lnTo>
                  <a:pt x="50196" y="200405"/>
                </a:lnTo>
                <a:lnTo>
                  <a:pt x="50184" y="200151"/>
                </a:lnTo>
                <a:lnTo>
                  <a:pt x="55010" y="199898"/>
                </a:lnTo>
                <a:lnTo>
                  <a:pt x="77953" y="199898"/>
                </a:lnTo>
                <a:lnTo>
                  <a:pt x="75584" y="195071"/>
                </a:lnTo>
                <a:lnTo>
                  <a:pt x="69234" y="189737"/>
                </a:lnTo>
                <a:lnTo>
                  <a:pt x="63971" y="186211"/>
                </a:lnTo>
                <a:lnTo>
                  <a:pt x="57899" y="183816"/>
                </a:lnTo>
                <a:lnTo>
                  <a:pt x="51017" y="182540"/>
                </a:lnTo>
                <a:lnTo>
                  <a:pt x="43326" y="182371"/>
                </a:lnTo>
                <a:close/>
              </a:path>
              <a:path w="107950" h="561975">
                <a:moveTo>
                  <a:pt x="77953" y="199898"/>
                </a:moveTo>
                <a:lnTo>
                  <a:pt x="55010" y="199898"/>
                </a:lnTo>
                <a:lnTo>
                  <a:pt x="58820" y="200913"/>
                </a:lnTo>
                <a:lnTo>
                  <a:pt x="61614" y="203326"/>
                </a:lnTo>
                <a:lnTo>
                  <a:pt x="64535" y="205612"/>
                </a:lnTo>
                <a:lnTo>
                  <a:pt x="66059" y="208661"/>
                </a:lnTo>
                <a:lnTo>
                  <a:pt x="66186" y="212470"/>
                </a:lnTo>
                <a:lnTo>
                  <a:pt x="66440" y="216026"/>
                </a:lnTo>
                <a:lnTo>
                  <a:pt x="65170" y="219075"/>
                </a:lnTo>
                <a:lnTo>
                  <a:pt x="60217" y="224281"/>
                </a:lnTo>
                <a:lnTo>
                  <a:pt x="56534" y="225678"/>
                </a:lnTo>
                <a:lnTo>
                  <a:pt x="51454" y="226059"/>
                </a:lnTo>
                <a:lnTo>
                  <a:pt x="77843" y="226059"/>
                </a:lnTo>
                <a:lnTo>
                  <a:pt x="79902" y="220599"/>
                </a:lnTo>
                <a:lnTo>
                  <a:pt x="79394" y="210819"/>
                </a:lnTo>
                <a:lnTo>
                  <a:pt x="79013" y="202056"/>
                </a:lnTo>
                <a:lnTo>
                  <a:pt x="77953" y="199898"/>
                </a:lnTo>
                <a:close/>
              </a:path>
              <a:path w="107950" h="561975">
                <a:moveTo>
                  <a:pt x="74279" y="274446"/>
                </a:moveTo>
                <a:lnTo>
                  <a:pt x="52343" y="274446"/>
                </a:lnTo>
                <a:lnTo>
                  <a:pt x="57423" y="274700"/>
                </a:lnTo>
                <a:lnTo>
                  <a:pt x="60217" y="275463"/>
                </a:lnTo>
                <a:lnTo>
                  <a:pt x="69742" y="288036"/>
                </a:lnTo>
                <a:lnTo>
                  <a:pt x="69869" y="290321"/>
                </a:lnTo>
                <a:lnTo>
                  <a:pt x="69488" y="292353"/>
                </a:lnTo>
                <a:lnTo>
                  <a:pt x="68345" y="294131"/>
                </a:lnTo>
                <a:lnTo>
                  <a:pt x="67329" y="295782"/>
                </a:lnTo>
                <a:lnTo>
                  <a:pt x="16529" y="301243"/>
                </a:lnTo>
                <a:lnTo>
                  <a:pt x="17418" y="318642"/>
                </a:lnTo>
                <a:lnTo>
                  <a:pt x="63138" y="316483"/>
                </a:lnTo>
                <a:lnTo>
                  <a:pt x="76854" y="311403"/>
                </a:lnTo>
                <a:lnTo>
                  <a:pt x="78886" y="309752"/>
                </a:lnTo>
                <a:lnTo>
                  <a:pt x="80537" y="307213"/>
                </a:lnTo>
                <a:lnTo>
                  <a:pt x="81807" y="304038"/>
                </a:lnTo>
                <a:lnTo>
                  <a:pt x="83077" y="300736"/>
                </a:lnTo>
                <a:lnTo>
                  <a:pt x="83476" y="297941"/>
                </a:lnTo>
                <a:lnTo>
                  <a:pt x="83382" y="294131"/>
                </a:lnTo>
                <a:lnTo>
                  <a:pt x="82950" y="284733"/>
                </a:lnTo>
                <a:lnTo>
                  <a:pt x="78886" y="277749"/>
                </a:lnTo>
                <a:lnTo>
                  <a:pt x="74279" y="274446"/>
                </a:lnTo>
                <a:close/>
              </a:path>
              <a:path w="107950" h="561975">
                <a:moveTo>
                  <a:pt x="80029" y="255777"/>
                </a:moveTo>
                <a:lnTo>
                  <a:pt x="14624" y="258952"/>
                </a:lnTo>
                <a:lnTo>
                  <a:pt x="15386" y="276225"/>
                </a:lnTo>
                <a:lnTo>
                  <a:pt x="52343" y="274446"/>
                </a:lnTo>
                <a:lnTo>
                  <a:pt x="74279" y="274446"/>
                </a:lnTo>
                <a:lnTo>
                  <a:pt x="71266" y="272288"/>
                </a:lnTo>
                <a:lnTo>
                  <a:pt x="80791" y="271906"/>
                </a:lnTo>
                <a:lnTo>
                  <a:pt x="80029" y="255777"/>
                </a:lnTo>
                <a:close/>
              </a:path>
              <a:path w="107950" h="561975">
                <a:moveTo>
                  <a:pt x="83458" y="326389"/>
                </a:moveTo>
                <a:lnTo>
                  <a:pt x="69615" y="327025"/>
                </a:lnTo>
                <a:lnTo>
                  <a:pt x="69996" y="335025"/>
                </a:lnTo>
                <a:lnTo>
                  <a:pt x="41421" y="336295"/>
                </a:lnTo>
                <a:lnTo>
                  <a:pt x="17503" y="352425"/>
                </a:lnTo>
                <a:lnTo>
                  <a:pt x="17630" y="353949"/>
                </a:lnTo>
                <a:lnTo>
                  <a:pt x="17926" y="359537"/>
                </a:lnTo>
                <a:lnTo>
                  <a:pt x="18942" y="364108"/>
                </a:lnTo>
                <a:lnTo>
                  <a:pt x="20847" y="368045"/>
                </a:lnTo>
                <a:lnTo>
                  <a:pt x="34309" y="365887"/>
                </a:lnTo>
                <a:lnTo>
                  <a:pt x="33039" y="362965"/>
                </a:lnTo>
                <a:lnTo>
                  <a:pt x="32277" y="360679"/>
                </a:lnTo>
                <a:lnTo>
                  <a:pt x="70885" y="352425"/>
                </a:lnTo>
                <a:lnTo>
                  <a:pt x="84635" y="352425"/>
                </a:lnTo>
                <a:lnTo>
                  <a:pt x="84601" y="351789"/>
                </a:lnTo>
                <a:lnTo>
                  <a:pt x="107842" y="350646"/>
                </a:lnTo>
                <a:lnTo>
                  <a:pt x="97208" y="334390"/>
                </a:lnTo>
                <a:lnTo>
                  <a:pt x="83839" y="334390"/>
                </a:lnTo>
                <a:lnTo>
                  <a:pt x="83458" y="326389"/>
                </a:lnTo>
                <a:close/>
              </a:path>
              <a:path w="107950" h="561975">
                <a:moveTo>
                  <a:pt x="84635" y="352425"/>
                </a:moveTo>
                <a:lnTo>
                  <a:pt x="70885" y="352425"/>
                </a:lnTo>
                <a:lnTo>
                  <a:pt x="71393" y="364236"/>
                </a:lnTo>
                <a:lnTo>
                  <a:pt x="85236" y="363600"/>
                </a:lnTo>
                <a:lnTo>
                  <a:pt x="84635" y="352425"/>
                </a:lnTo>
                <a:close/>
              </a:path>
              <a:path w="107950" h="561975">
                <a:moveTo>
                  <a:pt x="96793" y="333755"/>
                </a:moveTo>
                <a:lnTo>
                  <a:pt x="83839" y="334390"/>
                </a:lnTo>
                <a:lnTo>
                  <a:pt x="97208" y="334390"/>
                </a:lnTo>
                <a:lnTo>
                  <a:pt x="96793" y="333755"/>
                </a:lnTo>
                <a:close/>
              </a:path>
              <a:path w="107950" h="561975">
                <a:moveTo>
                  <a:pt x="59582" y="373379"/>
                </a:moveTo>
                <a:lnTo>
                  <a:pt x="23514" y="391794"/>
                </a:lnTo>
                <a:lnTo>
                  <a:pt x="20974" y="397382"/>
                </a:lnTo>
                <a:lnTo>
                  <a:pt x="20157" y="402081"/>
                </a:lnTo>
                <a:lnTo>
                  <a:pt x="20066" y="405764"/>
                </a:lnTo>
                <a:lnTo>
                  <a:pt x="20212" y="409193"/>
                </a:lnTo>
                <a:lnTo>
                  <a:pt x="49136" y="441086"/>
                </a:lnTo>
                <a:lnTo>
                  <a:pt x="56280" y="441324"/>
                </a:lnTo>
                <a:lnTo>
                  <a:pt x="63279" y="440372"/>
                </a:lnTo>
                <a:lnTo>
                  <a:pt x="84926" y="423798"/>
                </a:lnTo>
                <a:lnTo>
                  <a:pt x="48787" y="423798"/>
                </a:lnTo>
                <a:lnTo>
                  <a:pt x="43707" y="422528"/>
                </a:lnTo>
                <a:lnTo>
                  <a:pt x="34182" y="403986"/>
                </a:lnTo>
                <a:lnTo>
                  <a:pt x="35706" y="400049"/>
                </a:lnTo>
                <a:lnTo>
                  <a:pt x="39008" y="396874"/>
                </a:lnTo>
                <a:lnTo>
                  <a:pt x="42310" y="393573"/>
                </a:lnTo>
                <a:lnTo>
                  <a:pt x="47263" y="391794"/>
                </a:lnTo>
                <a:lnTo>
                  <a:pt x="53740" y="391413"/>
                </a:lnTo>
                <a:lnTo>
                  <a:pt x="60217" y="391159"/>
                </a:lnTo>
                <a:lnTo>
                  <a:pt x="85173" y="391159"/>
                </a:lnTo>
                <a:lnTo>
                  <a:pt x="83585" y="388619"/>
                </a:lnTo>
                <a:lnTo>
                  <a:pt x="80537" y="383539"/>
                </a:lnTo>
                <a:lnTo>
                  <a:pt x="76219" y="379729"/>
                </a:lnTo>
                <a:lnTo>
                  <a:pt x="70758" y="377063"/>
                </a:lnTo>
                <a:lnTo>
                  <a:pt x="65170" y="374523"/>
                </a:lnTo>
                <a:lnTo>
                  <a:pt x="59582" y="373379"/>
                </a:lnTo>
                <a:close/>
              </a:path>
              <a:path w="107950" h="561975">
                <a:moveTo>
                  <a:pt x="85173" y="391159"/>
                </a:moveTo>
                <a:lnTo>
                  <a:pt x="60217" y="391159"/>
                </a:lnTo>
                <a:lnTo>
                  <a:pt x="65297" y="392429"/>
                </a:lnTo>
                <a:lnTo>
                  <a:pt x="72409" y="398271"/>
                </a:lnTo>
                <a:lnTo>
                  <a:pt x="74314" y="402081"/>
                </a:lnTo>
                <a:lnTo>
                  <a:pt x="74822" y="411098"/>
                </a:lnTo>
                <a:lnTo>
                  <a:pt x="73298" y="414908"/>
                </a:lnTo>
                <a:lnTo>
                  <a:pt x="48787" y="423798"/>
                </a:lnTo>
                <a:lnTo>
                  <a:pt x="84926" y="423798"/>
                </a:lnTo>
                <a:lnTo>
                  <a:pt x="86935" y="419496"/>
                </a:lnTo>
                <a:lnTo>
                  <a:pt x="88415" y="413003"/>
                </a:lnTo>
                <a:lnTo>
                  <a:pt x="88576" y="408431"/>
                </a:lnTo>
                <a:lnTo>
                  <a:pt x="88518" y="402081"/>
                </a:lnTo>
                <a:lnTo>
                  <a:pt x="88411" y="399414"/>
                </a:lnTo>
                <a:lnTo>
                  <a:pt x="86760" y="393700"/>
                </a:lnTo>
                <a:lnTo>
                  <a:pt x="85173" y="391159"/>
                </a:lnTo>
                <a:close/>
              </a:path>
              <a:path w="107950" h="561975">
                <a:moveTo>
                  <a:pt x="14116" y="502157"/>
                </a:moveTo>
                <a:lnTo>
                  <a:pt x="654" y="504316"/>
                </a:lnTo>
                <a:lnTo>
                  <a:pt x="146" y="507618"/>
                </a:lnTo>
                <a:lnTo>
                  <a:pt x="0" y="509523"/>
                </a:lnTo>
                <a:lnTo>
                  <a:pt x="19" y="514222"/>
                </a:lnTo>
                <a:lnTo>
                  <a:pt x="273" y="517524"/>
                </a:lnTo>
                <a:lnTo>
                  <a:pt x="654" y="520445"/>
                </a:lnTo>
                <a:lnTo>
                  <a:pt x="1543" y="522985"/>
                </a:lnTo>
                <a:lnTo>
                  <a:pt x="2305" y="525652"/>
                </a:lnTo>
                <a:lnTo>
                  <a:pt x="3448" y="527811"/>
                </a:lnTo>
                <a:lnTo>
                  <a:pt x="6115" y="531240"/>
                </a:lnTo>
                <a:lnTo>
                  <a:pt x="7766" y="532764"/>
                </a:lnTo>
                <a:lnTo>
                  <a:pt x="9925" y="534034"/>
                </a:lnTo>
                <a:lnTo>
                  <a:pt x="11957" y="535304"/>
                </a:lnTo>
                <a:lnTo>
                  <a:pt x="15005" y="536574"/>
                </a:lnTo>
                <a:lnTo>
                  <a:pt x="18815" y="537971"/>
                </a:lnTo>
                <a:lnTo>
                  <a:pt x="30499" y="541527"/>
                </a:lnTo>
                <a:lnTo>
                  <a:pt x="94634" y="561720"/>
                </a:lnTo>
                <a:lnTo>
                  <a:pt x="93745" y="543686"/>
                </a:lnTo>
                <a:lnTo>
                  <a:pt x="46501" y="530605"/>
                </a:lnTo>
                <a:lnTo>
                  <a:pt x="67636" y="522350"/>
                </a:lnTo>
                <a:lnTo>
                  <a:pt x="26943" y="522350"/>
                </a:lnTo>
                <a:lnTo>
                  <a:pt x="23260" y="521461"/>
                </a:lnTo>
                <a:lnTo>
                  <a:pt x="20085" y="520191"/>
                </a:lnTo>
                <a:lnTo>
                  <a:pt x="17672" y="518286"/>
                </a:lnTo>
                <a:lnTo>
                  <a:pt x="15259" y="516508"/>
                </a:lnTo>
                <a:lnTo>
                  <a:pt x="13862" y="513587"/>
                </a:lnTo>
                <a:lnTo>
                  <a:pt x="13735" y="509523"/>
                </a:lnTo>
                <a:lnTo>
                  <a:pt x="13608" y="507364"/>
                </a:lnTo>
                <a:lnTo>
                  <a:pt x="13735" y="504951"/>
                </a:lnTo>
                <a:lnTo>
                  <a:pt x="14116" y="502157"/>
                </a:lnTo>
                <a:close/>
              </a:path>
              <a:path w="107950" h="561975">
                <a:moveTo>
                  <a:pt x="89003" y="495352"/>
                </a:moveTo>
                <a:lnTo>
                  <a:pt x="26943" y="522350"/>
                </a:lnTo>
                <a:lnTo>
                  <a:pt x="67636" y="522350"/>
                </a:lnTo>
                <a:lnTo>
                  <a:pt x="92348" y="512698"/>
                </a:lnTo>
                <a:lnTo>
                  <a:pt x="91520" y="495553"/>
                </a:lnTo>
                <a:lnTo>
                  <a:pt x="89681" y="495553"/>
                </a:lnTo>
                <a:lnTo>
                  <a:pt x="89003" y="495352"/>
                </a:lnTo>
                <a:close/>
              </a:path>
              <a:path w="107950" h="561975">
                <a:moveTo>
                  <a:pt x="90041" y="494900"/>
                </a:moveTo>
                <a:lnTo>
                  <a:pt x="89003" y="495352"/>
                </a:lnTo>
                <a:lnTo>
                  <a:pt x="89681" y="495553"/>
                </a:lnTo>
                <a:lnTo>
                  <a:pt x="90041" y="494900"/>
                </a:lnTo>
                <a:close/>
              </a:path>
              <a:path w="107950" h="561975">
                <a:moveTo>
                  <a:pt x="91459" y="494283"/>
                </a:moveTo>
                <a:lnTo>
                  <a:pt x="90041" y="494900"/>
                </a:lnTo>
                <a:lnTo>
                  <a:pt x="89681" y="495553"/>
                </a:lnTo>
                <a:lnTo>
                  <a:pt x="91520" y="495553"/>
                </a:lnTo>
                <a:lnTo>
                  <a:pt x="91459" y="494283"/>
                </a:lnTo>
                <a:close/>
              </a:path>
              <a:path w="107950" h="561975">
                <a:moveTo>
                  <a:pt x="85261" y="472058"/>
                </a:moveTo>
                <a:lnTo>
                  <a:pt x="56153" y="472058"/>
                </a:lnTo>
                <a:lnTo>
                  <a:pt x="63519" y="472185"/>
                </a:lnTo>
                <a:lnTo>
                  <a:pt x="70631" y="473709"/>
                </a:lnTo>
                <a:lnTo>
                  <a:pt x="73044" y="474979"/>
                </a:lnTo>
                <a:lnTo>
                  <a:pt x="74441" y="476630"/>
                </a:lnTo>
                <a:lnTo>
                  <a:pt x="75838" y="478154"/>
                </a:lnTo>
                <a:lnTo>
                  <a:pt x="76600" y="480186"/>
                </a:lnTo>
                <a:lnTo>
                  <a:pt x="76854" y="485139"/>
                </a:lnTo>
                <a:lnTo>
                  <a:pt x="76092" y="487933"/>
                </a:lnTo>
                <a:lnTo>
                  <a:pt x="74314" y="490981"/>
                </a:lnTo>
                <a:lnTo>
                  <a:pt x="89003" y="495352"/>
                </a:lnTo>
                <a:lnTo>
                  <a:pt x="90041" y="494900"/>
                </a:lnTo>
                <a:lnTo>
                  <a:pt x="91713" y="491870"/>
                </a:lnTo>
                <a:lnTo>
                  <a:pt x="92602" y="487933"/>
                </a:lnTo>
                <a:lnTo>
                  <a:pt x="92475" y="483996"/>
                </a:lnTo>
                <a:lnTo>
                  <a:pt x="92348" y="481202"/>
                </a:lnTo>
                <a:lnTo>
                  <a:pt x="91459" y="478789"/>
                </a:lnTo>
                <a:lnTo>
                  <a:pt x="88411" y="474471"/>
                </a:lnTo>
                <a:lnTo>
                  <a:pt x="85490" y="472185"/>
                </a:lnTo>
                <a:lnTo>
                  <a:pt x="85261" y="472058"/>
                </a:lnTo>
                <a:close/>
              </a:path>
              <a:path w="107950" h="561975">
                <a:moveTo>
                  <a:pt x="89427" y="453008"/>
                </a:moveTo>
                <a:lnTo>
                  <a:pt x="23895" y="456183"/>
                </a:lnTo>
                <a:lnTo>
                  <a:pt x="24784" y="473455"/>
                </a:lnTo>
                <a:lnTo>
                  <a:pt x="56153" y="472058"/>
                </a:lnTo>
                <a:lnTo>
                  <a:pt x="85261" y="472058"/>
                </a:lnTo>
                <a:lnTo>
                  <a:pt x="80918" y="469645"/>
                </a:lnTo>
                <a:lnTo>
                  <a:pt x="90189" y="469137"/>
                </a:lnTo>
                <a:lnTo>
                  <a:pt x="89427" y="453008"/>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43376" name="object 20">
            <a:extLst>
              <a:ext uri="{FF2B5EF4-FFF2-40B4-BE49-F238E27FC236}">
                <a16:creationId xmlns:a16="http://schemas.microsoft.com/office/drawing/2014/main" id="{845265CD-8574-4544-A626-8EEF215CC0BE}"/>
              </a:ext>
            </a:extLst>
          </p:cNvPr>
          <p:cNvSpPr>
            <a:spLocks/>
          </p:cNvSpPr>
          <p:nvPr/>
        </p:nvSpPr>
        <p:spPr bwMode="auto">
          <a:xfrm>
            <a:off x="4633913" y="3343275"/>
            <a:ext cx="111125" cy="373063"/>
          </a:xfrm>
          <a:custGeom>
            <a:avLst/>
            <a:gdLst>
              <a:gd name="T0" fmla="*/ 12751 w 111760"/>
              <a:gd name="T1" fmla="*/ 46539 h 373379"/>
              <a:gd name="T2" fmla="*/ 27934 w 111760"/>
              <a:gd name="T3" fmla="*/ 76130 h 373379"/>
              <a:gd name="T4" fmla="*/ 44721 w 111760"/>
              <a:gd name="T5" fmla="*/ 78281 h 373379"/>
              <a:gd name="T6" fmla="*/ 60148 w 111760"/>
              <a:gd name="T7" fmla="*/ 60324 h 373379"/>
              <a:gd name="T8" fmla="*/ 33982 w 111760"/>
              <a:gd name="T9" fmla="*/ 59059 h 373379"/>
              <a:gd name="T10" fmla="*/ 27809 w 111760"/>
              <a:gd name="T11" fmla="*/ 49320 h 373379"/>
              <a:gd name="T12" fmla="*/ 49905 w 111760"/>
              <a:gd name="T13" fmla="*/ 20613 h 373379"/>
              <a:gd name="T14" fmla="*/ 99441 w 111760"/>
              <a:gd name="T15" fmla="*/ 18843 h 373379"/>
              <a:gd name="T16" fmla="*/ 62003 w 111760"/>
              <a:gd name="T17" fmla="*/ 64118 h 373379"/>
              <a:gd name="T18" fmla="*/ 75701 w 111760"/>
              <a:gd name="T19" fmla="*/ 72339 h 373379"/>
              <a:gd name="T20" fmla="*/ 92858 w 111760"/>
              <a:gd name="T21" fmla="*/ 66771 h 373379"/>
              <a:gd name="T22" fmla="*/ 64508 w 111760"/>
              <a:gd name="T23" fmla="*/ 20613 h 373379"/>
              <a:gd name="T24" fmla="*/ 36574 w 111760"/>
              <a:gd name="T25" fmla="*/ 59816 h 373379"/>
              <a:gd name="T26" fmla="*/ 99864 w 111760"/>
              <a:gd name="T27" fmla="*/ 54633 h 373379"/>
              <a:gd name="T28" fmla="*/ 64508 w 111760"/>
              <a:gd name="T29" fmla="*/ 20613 h 373379"/>
              <a:gd name="T30" fmla="*/ 85797 w 111760"/>
              <a:gd name="T31" fmla="*/ 43502 h 373379"/>
              <a:gd name="T32" fmla="*/ 100524 w 111760"/>
              <a:gd name="T33" fmla="*/ 47928 h 373379"/>
              <a:gd name="T34" fmla="*/ 87181 w 111760"/>
              <a:gd name="T35" fmla="*/ 91558 h 373379"/>
              <a:gd name="T36" fmla="*/ 78541 w 111760"/>
              <a:gd name="T37" fmla="*/ 91939 h 373379"/>
              <a:gd name="T38" fmla="*/ 78541 w 111760"/>
              <a:gd name="T39" fmla="*/ 91939 h 373379"/>
              <a:gd name="T40" fmla="*/ 105202 w 111760"/>
              <a:gd name="T41" fmla="*/ 142905 h 373379"/>
              <a:gd name="T42" fmla="*/ 18923 w 111760"/>
              <a:gd name="T43" fmla="*/ 181980 h 373379"/>
              <a:gd name="T44" fmla="*/ 92120 w 111760"/>
              <a:gd name="T45" fmla="*/ 196144 h 373379"/>
              <a:gd name="T46" fmla="*/ 83479 w 111760"/>
              <a:gd name="T47" fmla="*/ 196524 h 373379"/>
              <a:gd name="T48" fmla="*/ 83479 w 111760"/>
              <a:gd name="T49" fmla="*/ 196524 h 373379"/>
              <a:gd name="T50" fmla="*/ 65704 w 111760"/>
              <a:gd name="T51" fmla="*/ 250903 h 373379"/>
              <a:gd name="T52" fmla="*/ 72616 w 111760"/>
              <a:gd name="T53" fmla="*/ 271138 h 373379"/>
              <a:gd name="T54" fmla="*/ 81873 w 111760"/>
              <a:gd name="T55" fmla="*/ 286693 h 373379"/>
              <a:gd name="T56" fmla="*/ 87923 w 111760"/>
              <a:gd name="T57" fmla="*/ 276070 h 373379"/>
              <a:gd name="T58" fmla="*/ 83849 w 111760"/>
              <a:gd name="T59" fmla="*/ 253052 h 373379"/>
              <a:gd name="T60" fmla="*/ 22133 w 111760"/>
              <a:gd name="T61" fmla="*/ 251662 h 373379"/>
              <a:gd name="T62" fmla="*/ 85824 w 111760"/>
              <a:gd name="T63" fmla="*/ 247362 h 373379"/>
              <a:gd name="T64" fmla="*/ 12998 w 111760"/>
              <a:gd name="T65" fmla="*/ 310721 h 373379"/>
              <a:gd name="T66" fmla="*/ 100 w 111760"/>
              <a:gd name="T67" fmla="*/ 329817 h 373379"/>
              <a:gd name="T68" fmla="*/ 10529 w 111760"/>
              <a:gd name="T69" fmla="*/ 367503 h 373379"/>
              <a:gd name="T70" fmla="*/ 26823 w 111760"/>
              <a:gd name="T71" fmla="*/ 371676 h 373379"/>
              <a:gd name="T72" fmla="*/ 21639 w 111760"/>
              <a:gd name="T73" fmla="*/ 354351 h 373379"/>
              <a:gd name="T74" fmla="*/ 15714 w 111760"/>
              <a:gd name="T75" fmla="*/ 350557 h 373379"/>
              <a:gd name="T76" fmla="*/ 13122 w 111760"/>
              <a:gd name="T77" fmla="*/ 337026 h 373379"/>
              <a:gd name="T78" fmla="*/ 48424 w 111760"/>
              <a:gd name="T79" fmla="*/ 306800 h 373379"/>
              <a:gd name="T80" fmla="*/ 25661 w 111760"/>
              <a:gd name="T81" fmla="*/ 327288 h 373379"/>
              <a:gd name="T82" fmla="*/ 37315 w 111760"/>
              <a:gd name="T83" fmla="*/ 353845 h 373379"/>
              <a:gd name="T84" fmla="*/ 90685 w 111760"/>
              <a:gd name="T85" fmla="*/ 353339 h 373379"/>
              <a:gd name="T86" fmla="*/ 41882 w 111760"/>
              <a:gd name="T87" fmla="*/ 346636 h 373379"/>
              <a:gd name="T88" fmla="*/ 39880 w 111760"/>
              <a:gd name="T89" fmla="*/ 334496 h 373379"/>
              <a:gd name="T90" fmla="*/ 52003 w 111760"/>
              <a:gd name="T91" fmla="*/ 324379 h 373379"/>
              <a:gd name="T92" fmla="*/ 87674 w 111760"/>
              <a:gd name="T93" fmla="*/ 318056 h 373379"/>
              <a:gd name="T94" fmla="*/ 64533 w 111760"/>
              <a:gd name="T95" fmla="*/ 306490 h 373379"/>
              <a:gd name="T96" fmla="*/ 70025 w 111760"/>
              <a:gd name="T97" fmla="*/ 324758 h 373379"/>
              <a:gd name="T98" fmla="*/ 78526 w 111760"/>
              <a:gd name="T99" fmla="*/ 337026 h 373379"/>
              <a:gd name="T100" fmla="*/ 66321 w 111760"/>
              <a:gd name="T101" fmla="*/ 352706 h 373379"/>
              <a:gd name="T102" fmla="*/ 90655 w 111760"/>
              <a:gd name="T103" fmla="*/ 352706 h 373379"/>
              <a:gd name="T104" fmla="*/ 91347 w 111760"/>
              <a:gd name="T105" fmla="*/ 337026 h 373379"/>
              <a:gd name="T106" fmla="*/ 90637 w 111760"/>
              <a:gd name="T107" fmla="*/ 352328 h 37337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11760" h="373379">
                <a:moveTo>
                  <a:pt x="101385" y="0"/>
                </a:moveTo>
                <a:lnTo>
                  <a:pt x="10961" y="4318"/>
                </a:lnTo>
                <a:lnTo>
                  <a:pt x="12699" y="38988"/>
                </a:lnTo>
                <a:lnTo>
                  <a:pt x="13120" y="46736"/>
                </a:lnTo>
                <a:lnTo>
                  <a:pt x="13650" y="54229"/>
                </a:lnTo>
                <a:lnTo>
                  <a:pt x="14216" y="57531"/>
                </a:lnTo>
                <a:lnTo>
                  <a:pt x="14898" y="61849"/>
                </a:lnTo>
                <a:lnTo>
                  <a:pt x="28741" y="76454"/>
                </a:lnTo>
                <a:lnTo>
                  <a:pt x="32678" y="78232"/>
                </a:lnTo>
                <a:lnTo>
                  <a:pt x="36742" y="78994"/>
                </a:lnTo>
                <a:lnTo>
                  <a:pt x="40806" y="78867"/>
                </a:lnTo>
                <a:lnTo>
                  <a:pt x="46013" y="78612"/>
                </a:lnTo>
                <a:lnTo>
                  <a:pt x="50458" y="76835"/>
                </a:lnTo>
                <a:lnTo>
                  <a:pt x="57951" y="70612"/>
                </a:lnTo>
                <a:lnTo>
                  <a:pt x="60491" y="66167"/>
                </a:lnTo>
                <a:lnTo>
                  <a:pt x="61888" y="60579"/>
                </a:lnTo>
                <a:lnTo>
                  <a:pt x="100507" y="60579"/>
                </a:lnTo>
                <a:lnTo>
                  <a:pt x="100816" y="60071"/>
                </a:lnTo>
                <a:lnTo>
                  <a:pt x="37631" y="60071"/>
                </a:lnTo>
                <a:lnTo>
                  <a:pt x="34964" y="59309"/>
                </a:lnTo>
                <a:lnTo>
                  <a:pt x="31027" y="56134"/>
                </a:lnTo>
                <a:lnTo>
                  <a:pt x="29630" y="53975"/>
                </a:lnTo>
                <a:lnTo>
                  <a:pt x="29122" y="51181"/>
                </a:lnTo>
                <a:lnTo>
                  <a:pt x="28614" y="49530"/>
                </a:lnTo>
                <a:lnTo>
                  <a:pt x="28233" y="45338"/>
                </a:lnTo>
                <a:lnTo>
                  <a:pt x="27823" y="38100"/>
                </a:lnTo>
                <a:lnTo>
                  <a:pt x="27090" y="21844"/>
                </a:lnTo>
                <a:lnTo>
                  <a:pt x="51347" y="20700"/>
                </a:lnTo>
                <a:lnTo>
                  <a:pt x="66373" y="20700"/>
                </a:lnTo>
                <a:lnTo>
                  <a:pt x="66333" y="19938"/>
                </a:lnTo>
                <a:lnTo>
                  <a:pt x="87288" y="18923"/>
                </a:lnTo>
                <a:lnTo>
                  <a:pt x="102314" y="18923"/>
                </a:lnTo>
                <a:lnTo>
                  <a:pt x="101385" y="0"/>
                </a:lnTo>
                <a:close/>
              </a:path>
              <a:path w="111760" h="373379">
                <a:moveTo>
                  <a:pt x="100507" y="60579"/>
                </a:moveTo>
                <a:lnTo>
                  <a:pt x="61888" y="60579"/>
                </a:lnTo>
                <a:lnTo>
                  <a:pt x="63793" y="64388"/>
                </a:lnTo>
                <a:lnTo>
                  <a:pt x="66587" y="67437"/>
                </a:lnTo>
                <a:lnTo>
                  <a:pt x="70270" y="69469"/>
                </a:lnTo>
                <a:lnTo>
                  <a:pt x="73953" y="71627"/>
                </a:lnTo>
                <a:lnTo>
                  <a:pt x="77890" y="72644"/>
                </a:lnTo>
                <a:lnTo>
                  <a:pt x="82081" y="72389"/>
                </a:lnTo>
                <a:lnTo>
                  <a:pt x="86018" y="72262"/>
                </a:lnTo>
                <a:lnTo>
                  <a:pt x="89447" y="71120"/>
                </a:lnTo>
                <a:lnTo>
                  <a:pt x="95543" y="67056"/>
                </a:lnTo>
                <a:lnTo>
                  <a:pt x="97956" y="64643"/>
                </a:lnTo>
                <a:lnTo>
                  <a:pt x="99734" y="61849"/>
                </a:lnTo>
                <a:lnTo>
                  <a:pt x="100507" y="60579"/>
                </a:lnTo>
                <a:close/>
              </a:path>
              <a:path w="111760" h="373379">
                <a:moveTo>
                  <a:pt x="66373" y="20700"/>
                </a:moveTo>
                <a:lnTo>
                  <a:pt x="51347" y="20700"/>
                </a:lnTo>
                <a:lnTo>
                  <a:pt x="52134" y="38735"/>
                </a:lnTo>
                <a:lnTo>
                  <a:pt x="52248" y="48640"/>
                </a:lnTo>
                <a:lnTo>
                  <a:pt x="37631" y="60071"/>
                </a:lnTo>
                <a:lnTo>
                  <a:pt x="100816" y="60071"/>
                </a:lnTo>
                <a:lnTo>
                  <a:pt x="101512" y="58927"/>
                </a:lnTo>
                <a:lnTo>
                  <a:pt x="102655" y="55752"/>
                </a:lnTo>
                <a:lnTo>
                  <a:pt x="102750" y="54863"/>
                </a:lnTo>
                <a:lnTo>
                  <a:pt x="75731" y="54863"/>
                </a:lnTo>
                <a:lnTo>
                  <a:pt x="73318" y="54101"/>
                </a:lnTo>
                <a:lnTo>
                  <a:pt x="66968" y="31876"/>
                </a:lnTo>
                <a:lnTo>
                  <a:pt x="66373" y="20700"/>
                </a:lnTo>
                <a:close/>
              </a:path>
              <a:path w="111760" h="373379">
                <a:moveTo>
                  <a:pt x="102314" y="18923"/>
                </a:moveTo>
                <a:lnTo>
                  <a:pt x="87288" y="18923"/>
                </a:lnTo>
                <a:lnTo>
                  <a:pt x="88177" y="38100"/>
                </a:lnTo>
                <a:lnTo>
                  <a:pt x="88277" y="43687"/>
                </a:lnTo>
                <a:lnTo>
                  <a:pt x="75731" y="54863"/>
                </a:lnTo>
                <a:lnTo>
                  <a:pt x="102750" y="54863"/>
                </a:lnTo>
                <a:lnTo>
                  <a:pt x="103322" y="49530"/>
                </a:lnTo>
                <a:lnTo>
                  <a:pt x="103429" y="48133"/>
                </a:lnTo>
                <a:lnTo>
                  <a:pt x="103544" y="43307"/>
                </a:lnTo>
                <a:lnTo>
                  <a:pt x="102314" y="18923"/>
                </a:lnTo>
                <a:close/>
              </a:path>
              <a:path w="111760" h="373379">
                <a:moveTo>
                  <a:pt x="105830" y="91186"/>
                </a:moveTo>
                <a:lnTo>
                  <a:pt x="89701" y="91948"/>
                </a:lnTo>
                <a:lnTo>
                  <a:pt x="90590" y="109220"/>
                </a:lnTo>
                <a:lnTo>
                  <a:pt x="106592" y="108458"/>
                </a:lnTo>
                <a:lnTo>
                  <a:pt x="105830" y="91186"/>
                </a:lnTo>
                <a:close/>
              </a:path>
              <a:path w="111760" h="373379">
                <a:moveTo>
                  <a:pt x="80811" y="92329"/>
                </a:moveTo>
                <a:lnTo>
                  <a:pt x="15279" y="95504"/>
                </a:lnTo>
                <a:lnTo>
                  <a:pt x="16168" y="112775"/>
                </a:lnTo>
                <a:lnTo>
                  <a:pt x="81700" y="109727"/>
                </a:lnTo>
                <a:lnTo>
                  <a:pt x="80811" y="92329"/>
                </a:lnTo>
                <a:close/>
              </a:path>
              <a:path w="111760" h="373379">
                <a:moveTo>
                  <a:pt x="107481" y="126111"/>
                </a:moveTo>
                <a:lnTo>
                  <a:pt x="17057" y="130429"/>
                </a:lnTo>
                <a:lnTo>
                  <a:pt x="17819" y="147827"/>
                </a:lnTo>
                <a:lnTo>
                  <a:pt x="108243" y="143510"/>
                </a:lnTo>
                <a:lnTo>
                  <a:pt x="107481" y="126111"/>
                </a:lnTo>
                <a:close/>
              </a:path>
              <a:path w="111760" h="373379">
                <a:moveTo>
                  <a:pt x="109132" y="161162"/>
                </a:moveTo>
                <a:lnTo>
                  <a:pt x="18708" y="165481"/>
                </a:lnTo>
                <a:lnTo>
                  <a:pt x="19470" y="182752"/>
                </a:lnTo>
                <a:lnTo>
                  <a:pt x="109894" y="178562"/>
                </a:lnTo>
                <a:lnTo>
                  <a:pt x="109132" y="161162"/>
                </a:lnTo>
                <a:close/>
              </a:path>
              <a:path w="111760" h="373379">
                <a:moveTo>
                  <a:pt x="110783" y="196214"/>
                </a:moveTo>
                <a:lnTo>
                  <a:pt x="94781" y="196976"/>
                </a:lnTo>
                <a:lnTo>
                  <a:pt x="95543" y="214249"/>
                </a:lnTo>
                <a:lnTo>
                  <a:pt x="111545" y="213487"/>
                </a:lnTo>
                <a:lnTo>
                  <a:pt x="110783" y="196214"/>
                </a:lnTo>
                <a:close/>
              </a:path>
              <a:path w="111760" h="373379">
                <a:moveTo>
                  <a:pt x="85891" y="197358"/>
                </a:moveTo>
                <a:lnTo>
                  <a:pt x="20359" y="200533"/>
                </a:lnTo>
                <a:lnTo>
                  <a:pt x="21121" y="217805"/>
                </a:lnTo>
                <a:lnTo>
                  <a:pt x="86653" y="214757"/>
                </a:lnTo>
                <a:lnTo>
                  <a:pt x="85891" y="197358"/>
                </a:lnTo>
                <a:close/>
              </a:path>
              <a:path w="111760" h="373379">
                <a:moveTo>
                  <a:pt x="81736" y="250951"/>
                </a:moveTo>
                <a:lnTo>
                  <a:pt x="59856" y="250951"/>
                </a:lnTo>
                <a:lnTo>
                  <a:pt x="64809" y="251206"/>
                </a:lnTo>
                <a:lnTo>
                  <a:pt x="67603" y="251968"/>
                </a:lnTo>
                <a:lnTo>
                  <a:pt x="77382" y="266827"/>
                </a:lnTo>
                <a:lnTo>
                  <a:pt x="76874" y="268859"/>
                </a:lnTo>
                <a:lnTo>
                  <a:pt x="75731" y="270510"/>
                </a:lnTo>
                <a:lnTo>
                  <a:pt x="74715" y="272288"/>
                </a:lnTo>
                <a:lnTo>
                  <a:pt x="24042" y="277749"/>
                </a:lnTo>
                <a:lnTo>
                  <a:pt x="24804" y="295148"/>
                </a:lnTo>
                <a:lnTo>
                  <a:pt x="70651" y="292862"/>
                </a:lnTo>
                <a:lnTo>
                  <a:pt x="84240" y="287909"/>
                </a:lnTo>
                <a:lnTo>
                  <a:pt x="86399" y="286131"/>
                </a:lnTo>
                <a:lnTo>
                  <a:pt x="88050" y="283718"/>
                </a:lnTo>
                <a:lnTo>
                  <a:pt x="89193" y="280416"/>
                </a:lnTo>
                <a:lnTo>
                  <a:pt x="90463" y="277241"/>
                </a:lnTo>
                <a:lnTo>
                  <a:pt x="90862" y="274447"/>
                </a:lnTo>
                <a:lnTo>
                  <a:pt x="90784" y="268859"/>
                </a:lnTo>
                <a:lnTo>
                  <a:pt x="90336" y="261238"/>
                </a:lnTo>
                <a:lnTo>
                  <a:pt x="86272" y="254126"/>
                </a:lnTo>
                <a:lnTo>
                  <a:pt x="81736" y="250951"/>
                </a:lnTo>
                <a:close/>
              </a:path>
              <a:path w="111760" h="373379">
                <a:moveTo>
                  <a:pt x="87542" y="232283"/>
                </a:moveTo>
                <a:lnTo>
                  <a:pt x="22010" y="235331"/>
                </a:lnTo>
                <a:lnTo>
                  <a:pt x="22772" y="252730"/>
                </a:lnTo>
                <a:lnTo>
                  <a:pt x="59856" y="250951"/>
                </a:lnTo>
                <a:lnTo>
                  <a:pt x="81736" y="250951"/>
                </a:lnTo>
                <a:lnTo>
                  <a:pt x="78652" y="248793"/>
                </a:lnTo>
                <a:lnTo>
                  <a:pt x="88304" y="248412"/>
                </a:lnTo>
                <a:lnTo>
                  <a:pt x="87542" y="232283"/>
                </a:lnTo>
                <a:close/>
              </a:path>
              <a:path w="111760" h="373379">
                <a:moveTo>
                  <a:pt x="21248" y="311785"/>
                </a:moveTo>
                <a:lnTo>
                  <a:pt x="19216" y="311785"/>
                </a:lnTo>
                <a:lnTo>
                  <a:pt x="13374" y="312039"/>
                </a:lnTo>
                <a:lnTo>
                  <a:pt x="8675" y="314579"/>
                </a:lnTo>
                <a:lnTo>
                  <a:pt x="5119" y="319405"/>
                </a:lnTo>
                <a:lnTo>
                  <a:pt x="1436" y="324231"/>
                </a:lnTo>
                <a:lnTo>
                  <a:pt x="105" y="331216"/>
                </a:lnTo>
                <a:lnTo>
                  <a:pt x="0" y="334137"/>
                </a:lnTo>
                <a:lnTo>
                  <a:pt x="408" y="343027"/>
                </a:lnTo>
                <a:lnTo>
                  <a:pt x="8548" y="366776"/>
                </a:lnTo>
                <a:lnTo>
                  <a:pt x="10834" y="369062"/>
                </a:lnTo>
                <a:lnTo>
                  <a:pt x="14009" y="370713"/>
                </a:lnTo>
                <a:lnTo>
                  <a:pt x="17819" y="371729"/>
                </a:lnTo>
                <a:lnTo>
                  <a:pt x="21756" y="372872"/>
                </a:lnTo>
                <a:lnTo>
                  <a:pt x="27598" y="373253"/>
                </a:lnTo>
                <a:lnTo>
                  <a:pt x="94019" y="370078"/>
                </a:lnTo>
                <a:lnTo>
                  <a:pt x="93358" y="355981"/>
                </a:lnTo>
                <a:lnTo>
                  <a:pt x="24931" y="355981"/>
                </a:lnTo>
                <a:lnTo>
                  <a:pt x="22264" y="355854"/>
                </a:lnTo>
                <a:lnTo>
                  <a:pt x="20740" y="355346"/>
                </a:lnTo>
                <a:lnTo>
                  <a:pt x="18708" y="354711"/>
                </a:lnTo>
                <a:lnTo>
                  <a:pt x="17184" y="353568"/>
                </a:lnTo>
                <a:lnTo>
                  <a:pt x="16168" y="352044"/>
                </a:lnTo>
                <a:lnTo>
                  <a:pt x="14771" y="349885"/>
                </a:lnTo>
                <a:lnTo>
                  <a:pt x="13916" y="346710"/>
                </a:lnTo>
                <a:lnTo>
                  <a:pt x="13737" y="341757"/>
                </a:lnTo>
                <a:lnTo>
                  <a:pt x="13501" y="338455"/>
                </a:lnTo>
                <a:lnTo>
                  <a:pt x="19851" y="331597"/>
                </a:lnTo>
                <a:lnTo>
                  <a:pt x="21248" y="311785"/>
                </a:lnTo>
                <a:close/>
              </a:path>
              <a:path w="111760" h="373379">
                <a:moveTo>
                  <a:pt x="58586" y="307721"/>
                </a:moveTo>
                <a:lnTo>
                  <a:pt x="49823" y="308102"/>
                </a:lnTo>
                <a:lnTo>
                  <a:pt x="42584" y="310388"/>
                </a:lnTo>
                <a:lnTo>
                  <a:pt x="29757" y="320294"/>
                </a:lnTo>
                <a:lnTo>
                  <a:pt x="26389" y="327279"/>
                </a:lnTo>
                <a:lnTo>
                  <a:pt x="26402" y="328676"/>
                </a:lnTo>
                <a:lnTo>
                  <a:pt x="26821" y="335915"/>
                </a:lnTo>
                <a:lnTo>
                  <a:pt x="27217" y="344043"/>
                </a:lnTo>
                <a:lnTo>
                  <a:pt x="31027" y="350520"/>
                </a:lnTo>
                <a:lnTo>
                  <a:pt x="38393" y="355346"/>
                </a:lnTo>
                <a:lnTo>
                  <a:pt x="28741" y="355727"/>
                </a:lnTo>
                <a:lnTo>
                  <a:pt x="24931" y="355981"/>
                </a:lnTo>
                <a:lnTo>
                  <a:pt x="93358" y="355981"/>
                </a:lnTo>
                <a:lnTo>
                  <a:pt x="93305" y="354838"/>
                </a:lnTo>
                <a:lnTo>
                  <a:pt x="54903" y="354838"/>
                </a:lnTo>
                <a:lnTo>
                  <a:pt x="49950" y="353568"/>
                </a:lnTo>
                <a:lnTo>
                  <a:pt x="46521" y="350901"/>
                </a:lnTo>
                <a:lnTo>
                  <a:pt x="43092" y="348107"/>
                </a:lnTo>
                <a:lnTo>
                  <a:pt x="41187" y="344551"/>
                </a:lnTo>
                <a:lnTo>
                  <a:pt x="41060" y="340360"/>
                </a:lnTo>
                <a:lnTo>
                  <a:pt x="40937" y="338455"/>
                </a:lnTo>
                <a:lnTo>
                  <a:pt x="41032" y="335915"/>
                </a:lnTo>
                <a:lnTo>
                  <a:pt x="42330" y="332994"/>
                </a:lnTo>
                <a:lnTo>
                  <a:pt x="45378" y="330200"/>
                </a:lnTo>
                <a:lnTo>
                  <a:pt x="48426" y="327279"/>
                </a:lnTo>
                <a:lnTo>
                  <a:pt x="53506" y="325755"/>
                </a:lnTo>
                <a:lnTo>
                  <a:pt x="60491" y="325374"/>
                </a:lnTo>
                <a:lnTo>
                  <a:pt x="67095" y="325120"/>
                </a:lnTo>
                <a:lnTo>
                  <a:pt x="93010" y="325120"/>
                </a:lnTo>
                <a:lnTo>
                  <a:pt x="90209" y="319405"/>
                </a:lnTo>
                <a:lnTo>
                  <a:pt x="84240" y="314452"/>
                </a:lnTo>
                <a:lnTo>
                  <a:pt x="79213" y="311167"/>
                </a:lnTo>
                <a:lnTo>
                  <a:pt x="73270" y="308943"/>
                </a:lnTo>
                <a:lnTo>
                  <a:pt x="66398" y="307790"/>
                </a:lnTo>
                <a:lnTo>
                  <a:pt x="58586" y="307721"/>
                </a:lnTo>
                <a:close/>
              </a:path>
              <a:path w="111760" h="373379">
                <a:moveTo>
                  <a:pt x="93010" y="325120"/>
                </a:moveTo>
                <a:lnTo>
                  <a:pt x="67095" y="325120"/>
                </a:lnTo>
                <a:lnTo>
                  <a:pt x="72048" y="326136"/>
                </a:lnTo>
                <a:lnTo>
                  <a:pt x="75477" y="328676"/>
                </a:lnTo>
                <a:lnTo>
                  <a:pt x="78779" y="331216"/>
                </a:lnTo>
                <a:lnTo>
                  <a:pt x="80557" y="334645"/>
                </a:lnTo>
                <a:lnTo>
                  <a:pt x="80795" y="338455"/>
                </a:lnTo>
                <a:lnTo>
                  <a:pt x="80842" y="343281"/>
                </a:lnTo>
                <a:lnTo>
                  <a:pt x="79541" y="346710"/>
                </a:lnTo>
                <a:lnTo>
                  <a:pt x="73191" y="352552"/>
                </a:lnTo>
                <a:lnTo>
                  <a:pt x="68238" y="354203"/>
                </a:lnTo>
                <a:lnTo>
                  <a:pt x="61380" y="354584"/>
                </a:lnTo>
                <a:lnTo>
                  <a:pt x="54903" y="354838"/>
                </a:lnTo>
                <a:lnTo>
                  <a:pt x="93305" y="354838"/>
                </a:lnTo>
                <a:lnTo>
                  <a:pt x="93275" y="354203"/>
                </a:lnTo>
                <a:lnTo>
                  <a:pt x="84113" y="354203"/>
                </a:lnTo>
                <a:lnTo>
                  <a:pt x="90971" y="348615"/>
                </a:lnTo>
                <a:lnTo>
                  <a:pt x="94028" y="342011"/>
                </a:lnTo>
                <a:lnTo>
                  <a:pt x="93987" y="338455"/>
                </a:lnTo>
                <a:lnTo>
                  <a:pt x="93396" y="326136"/>
                </a:lnTo>
                <a:lnTo>
                  <a:pt x="93322" y="325755"/>
                </a:lnTo>
                <a:lnTo>
                  <a:pt x="93010" y="325120"/>
                </a:lnTo>
                <a:close/>
              </a:path>
              <a:path w="111760" h="373379">
                <a:moveTo>
                  <a:pt x="93257" y="353822"/>
                </a:moveTo>
                <a:lnTo>
                  <a:pt x="84113" y="354203"/>
                </a:lnTo>
                <a:lnTo>
                  <a:pt x="93275" y="354203"/>
                </a:lnTo>
                <a:lnTo>
                  <a:pt x="93257" y="35382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43377" name="object 21">
            <a:extLst>
              <a:ext uri="{FF2B5EF4-FFF2-40B4-BE49-F238E27FC236}">
                <a16:creationId xmlns:a16="http://schemas.microsoft.com/office/drawing/2014/main" id="{8E9779D7-DB71-4941-84CF-4870DD09DE39}"/>
              </a:ext>
            </a:extLst>
          </p:cNvPr>
          <p:cNvSpPr>
            <a:spLocks/>
          </p:cNvSpPr>
          <p:nvPr/>
        </p:nvSpPr>
        <p:spPr bwMode="auto">
          <a:xfrm>
            <a:off x="2906713" y="5262563"/>
            <a:ext cx="336550" cy="530225"/>
          </a:xfrm>
          <a:custGeom>
            <a:avLst/>
            <a:gdLst>
              <a:gd name="T0" fmla="*/ 257677 w 337819"/>
              <a:gd name="T1" fmla="*/ 496132 h 530860"/>
              <a:gd name="T2" fmla="*/ 250947 w 337819"/>
              <a:gd name="T3" fmla="*/ 512543 h 530860"/>
              <a:gd name="T4" fmla="*/ 272881 w 337819"/>
              <a:gd name="T5" fmla="*/ 520118 h 530860"/>
              <a:gd name="T6" fmla="*/ 267647 w 337819"/>
              <a:gd name="T7" fmla="*/ 511281 h 530860"/>
              <a:gd name="T8" fmla="*/ 311144 w 337819"/>
              <a:gd name="T9" fmla="*/ 486033 h 530860"/>
              <a:gd name="T10" fmla="*/ 299304 w 337819"/>
              <a:gd name="T11" fmla="*/ 492345 h 530860"/>
              <a:gd name="T12" fmla="*/ 264407 w 337819"/>
              <a:gd name="T13" fmla="*/ 429223 h 530860"/>
              <a:gd name="T14" fmla="*/ 271636 w 337819"/>
              <a:gd name="T15" fmla="*/ 443110 h 530860"/>
              <a:gd name="T16" fmla="*/ 282104 w 337819"/>
              <a:gd name="T17" fmla="*/ 459522 h 530860"/>
              <a:gd name="T18" fmla="*/ 287838 w 337819"/>
              <a:gd name="T19" fmla="*/ 444373 h 530860"/>
              <a:gd name="T20" fmla="*/ 302794 w 337819"/>
              <a:gd name="T21" fmla="*/ 470883 h 530860"/>
              <a:gd name="T22" fmla="*/ 242970 w 337819"/>
              <a:gd name="T23" fmla="*/ 434273 h 530860"/>
              <a:gd name="T24" fmla="*/ 274004 w 337819"/>
              <a:gd name="T25" fmla="*/ 421649 h 530860"/>
              <a:gd name="T26" fmla="*/ 208109 w 337819"/>
              <a:gd name="T27" fmla="*/ 349691 h 530860"/>
              <a:gd name="T28" fmla="*/ 182680 w 337819"/>
              <a:gd name="T29" fmla="*/ 382514 h 530860"/>
              <a:gd name="T30" fmla="*/ 205332 w 337819"/>
              <a:gd name="T31" fmla="*/ 412812 h 530860"/>
              <a:gd name="T32" fmla="*/ 198601 w 337819"/>
              <a:gd name="T33" fmla="*/ 391351 h 530860"/>
              <a:gd name="T34" fmla="*/ 222905 w 337819"/>
              <a:gd name="T35" fmla="*/ 362316 h 530860"/>
              <a:gd name="T36" fmla="*/ 217795 w 337819"/>
              <a:gd name="T37" fmla="*/ 371152 h 530860"/>
              <a:gd name="T38" fmla="*/ 247338 w 337819"/>
              <a:gd name="T39" fmla="*/ 388826 h 530860"/>
              <a:gd name="T40" fmla="*/ 230009 w 337819"/>
              <a:gd name="T41" fmla="*/ 364840 h 530860"/>
              <a:gd name="T42" fmla="*/ 231629 w 337819"/>
              <a:gd name="T43" fmla="*/ 386301 h 530860"/>
              <a:gd name="T44" fmla="*/ 248168 w 337819"/>
              <a:gd name="T45" fmla="*/ 368627 h 530860"/>
              <a:gd name="T46" fmla="*/ 198228 w 337819"/>
              <a:gd name="T47" fmla="*/ 304244 h 530860"/>
              <a:gd name="T48" fmla="*/ 197106 w 337819"/>
              <a:gd name="T49" fmla="*/ 320656 h 530860"/>
              <a:gd name="T50" fmla="*/ 213183 w 337819"/>
              <a:gd name="T51" fmla="*/ 302981 h 530860"/>
              <a:gd name="T52" fmla="*/ 183521 w 337819"/>
              <a:gd name="T53" fmla="*/ 276471 h 530860"/>
              <a:gd name="T54" fmla="*/ 176915 w 337819"/>
              <a:gd name="T55" fmla="*/ 287832 h 530860"/>
              <a:gd name="T56" fmla="*/ 185266 w 337819"/>
              <a:gd name="T57" fmla="*/ 302981 h 530860"/>
              <a:gd name="T58" fmla="*/ 204585 w 337819"/>
              <a:gd name="T59" fmla="*/ 296669 h 530860"/>
              <a:gd name="T60" fmla="*/ 198601 w 337819"/>
              <a:gd name="T61" fmla="*/ 276471 h 530860"/>
              <a:gd name="T62" fmla="*/ 162707 w 337819"/>
              <a:gd name="T63" fmla="*/ 270158 h 530860"/>
              <a:gd name="T64" fmla="*/ 177913 w 337819"/>
              <a:gd name="T65" fmla="*/ 260059 h 530860"/>
              <a:gd name="T66" fmla="*/ 98272 w 337819"/>
              <a:gd name="T67" fmla="*/ 225973 h 530860"/>
              <a:gd name="T68" fmla="*/ 124295 w 337819"/>
              <a:gd name="T69" fmla="*/ 252485 h 530860"/>
              <a:gd name="T70" fmla="*/ 115970 w 337819"/>
              <a:gd name="T71" fmla="*/ 234810 h 530860"/>
              <a:gd name="T72" fmla="*/ 132795 w 337819"/>
              <a:gd name="T73" fmla="*/ 200725 h 530860"/>
              <a:gd name="T74" fmla="*/ 145135 w 337819"/>
              <a:gd name="T75" fmla="*/ 224712 h 530860"/>
              <a:gd name="T76" fmla="*/ 161710 w 337819"/>
              <a:gd name="T77" fmla="*/ 227237 h 530860"/>
              <a:gd name="T78" fmla="*/ 141518 w 337819"/>
              <a:gd name="T79" fmla="*/ 175477 h 530860"/>
              <a:gd name="T80" fmla="*/ 116095 w 337819"/>
              <a:gd name="T81" fmla="*/ 208300 h 530860"/>
              <a:gd name="T82" fmla="*/ 148374 w 337819"/>
              <a:gd name="T83" fmla="*/ 195676 h 530860"/>
              <a:gd name="T84" fmla="*/ 68735 w 337819"/>
              <a:gd name="T85" fmla="*/ 176739 h 530860"/>
              <a:gd name="T86" fmla="*/ 89797 w 337819"/>
              <a:gd name="T87" fmla="*/ 106044 h 530860"/>
              <a:gd name="T88" fmla="*/ 51909 w 337819"/>
              <a:gd name="T89" fmla="*/ 146441 h 530860"/>
              <a:gd name="T90" fmla="*/ 109115 w 337819"/>
              <a:gd name="T91" fmla="*/ 112355 h 530860"/>
              <a:gd name="T92" fmla="*/ 154731 w 337819"/>
              <a:gd name="T93" fmla="*/ 147703 h 530860"/>
              <a:gd name="T94" fmla="*/ 76835 w 337819"/>
              <a:gd name="T95" fmla="*/ 103519 h 530860"/>
              <a:gd name="T96" fmla="*/ 109489 w 337819"/>
              <a:gd name="T97" fmla="*/ 65645 h 530860"/>
              <a:gd name="T98" fmla="*/ 38199 w 337819"/>
              <a:gd name="T99" fmla="*/ 87107 h 530860"/>
              <a:gd name="T100" fmla="*/ 32716 w 337819"/>
              <a:gd name="T101" fmla="*/ 69434 h 530860"/>
              <a:gd name="T102" fmla="*/ 17760 w 337819"/>
              <a:gd name="T103" fmla="*/ 40398 h 530860"/>
              <a:gd name="T104" fmla="*/ 52781 w 337819"/>
              <a:gd name="T105" fmla="*/ 1260 h 530860"/>
              <a:gd name="T106" fmla="*/ 36705 w 337819"/>
              <a:gd name="T107" fmla="*/ 31560 h 530860"/>
              <a:gd name="T108" fmla="*/ 42562 w 337819"/>
              <a:gd name="T109" fmla="*/ 63120 h 530860"/>
              <a:gd name="T110" fmla="*/ 61132 w 337819"/>
              <a:gd name="T111" fmla="*/ 55545 h 530860"/>
              <a:gd name="T112" fmla="*/ 55149 w 337819"/>
              <a:gd name="T113" fmla="*/ 20200 h 530860"/>
              <a:gd name="T114" fmla="*/ 79203 w 337819"/>
              <a:gd name="T115" fmla="*/ 8835 h 530860"/>
              <a:gd name="T116" fmla="*/ 67612 w 337819"/>
              <a:gd name="T117" fmla="*/ 18935 h 530860"/>
              <a:gd name="T118" fmla="*/ 69731 w 337819"/>
              <a:gd name="T119" fmla="*/ 47971 h 530860"/>
              <a:gd name="T120" fmla="*/ 91666 w 337819"/>
              <a:gd name="T121" fmla="*/ 32825 h 5308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37819" h="530860">
                <a:moveTo>
                  <a:pt x="304736" y="466090"/>
                </a:moveTo>
                <a:lnTo>
                  <a:pt x="292671" y="473710"/>
                </a:lnTo>
                <a:lnTo>
                  <a:pt x="296481" y="480060"/>
                </a:lnTo>
                <a:lnTo>
                  <a:pt x="271462" y="494030"/>
                </a:lnTo>
                <a:lnTo>
                  <a:pt x="266128" y="496570"/>
                </a:lnTo>
                <a:lnTo>
                  <a:pt x="262572" y="499110"/>
                </a:lnTo>
                <a:lnTo>
                  <a:pt x="261048" y="500380"/>
                </a:lnTo>
                <a:lnTo>
                  <a:pt x="258762" y="501650"/>
                </a:lnTo>
                <a:lnTo>
                  <a:pt x="257238" y="504190"/>
                </a:lnTo>
                <a:lnTo>
                  <a:pt x="255460" y="508000"/>
                </a:lnTo>
                <a:lnTo>
                  <a:pt x="255079" y="509270"/>
                </a:lnTo>
                <a:lnTo>
                  <a:pt x="255714" y="515620"/>
                </a:lnTo>
                <a:lnTo>
                  <a:pt x="256603" y="518160"/>
                </a:lnTo>
                <a:lnTo>
                  <a:pt x="258127" y="520700"/>
                </a:lnTo>
                <a:lnTo>
                  <a:pt x="260667" y="525780"/>
                </a:lnTo>
                <a:lnTo>
                  <a:pt x="263588" y="528320"/>
                </a:lnTo>
                <a:lnTo>
                  <a:pt x="267017" y="530860"/>
                </a:lnTo>
                <a:lnTo>
                  <a:pt x="278066" y="523240"/>
                </a:lnTo>
                <a:lnTo>
                  <a:pt x="275653" y="521970"/>
                </a:lnTo>
                <a:lnTo>
                  <a:pt x="274002" y="519430"/>
                </a:lnTo>
                <a:lnTo>
                  <a:pt x="273240" y="518160"/>
                </a:lnTo>
                <a:lnTo>
                  <a:pt x="272732" y="516890"/>
                </a:lnTo>
                <a:lnTo>
                  <a:pt x="272478" y="516890"/>
                </a:lnTo>
                <a:lnTo>
                  <a:pt x="272732" y="514350"/>
                </a:lnTo>
                <a:lnTo>
                  <a:pt x="273113" y="513080"/>
                </a:lnTo>
                <a:lnTo>
                  <a:pt x="274383" y="511810"/>
                </a:lnTo>
                <a:lnTo>
                  <a:pt x="277177" y="510540"/>
                </a:lnTo>
                <a:lnTo>
                  <a:pt x="304990" y="495300"/>
                </a:lnTo>
                <a:lnTo>
                  <a:pt x="320627" y="495300"/>
                </a:lnTo>
                <a:lnTo>
                  <a:pt x="317055" y="488950"/>
                </a:lnTo>
                <a:lnTo>
                  <a:pt x="337248" y="477520"/>
                </a:lnTo>
                <a:lnTo>
                  <a:pt x="330771" y="473710"/>
                </a:lnTo>
                <a:lnTo>
                  <a:pt x="308546" y="473710"/>
                </a:lnTo>
                <a:lnTo>
                  <a:pt x="304736" y="466090"/>
                </a:lnTo>
                <a:close/>
              </a:path>
              <a:path w="337819" h="530860">
                <a:moveTo>
                  <a:pt x="320627" y="495300"/>
                </a:moveTo>
                <a:lnTo>
                  <a:pt x="304990" y="495300"/>
                </a:lnTo>
                <a:lnTo>
                  <a:pt x="310705" y="505460"/>
                </a:lnTo>
                <a:lnTo>
                  <a:pt x="322770" y="499110"/>
                </a:lnTo>
                <a:lnTo>
                  <a:pt x="320627" y="495300"/>
                </a:lnTo>
                <a:close/>
              </a:path>
              <a:path w="337819" h="530860">
                <a:moveTo>
                  <a:pt x="286639" y="430530"/>
                </a:moveTo>
                <a:lnTo>
                  <a:pt x="266890" y="430530"/>
                </a:lnTo>
                <a:lnTo>
                  <a:pt x="269430" y="431800"/>
                </a:lnTo>
                <a:lnTo>
                  <a:pt x="272097" y="433070"/>
                </a:lnTo>
                <a:lnTo>
                  <a:pt x="274129" y="435610"/>
                </a:lnTo>
                <a:lnTo>
                  <a:pt x="275526" y="438150"/>
                </a:lnTo>
                <a:lnTo>
                  <a:pt x="276669" y="440690"/>
                </a:lnTo>
                <a:lnTo>
                  <a:pt x="277177" y="441960"/>
                </a:lnTo>
                <a:lnTo>
                  <a:pt x="276796" y="445770"/>
                </a:lnTo>
                <a:lnTo>
                  <a:pt x="233616" y="473710"/>
                </a:lnTo>
                <a:lnTo>
                  <a:pt x="242125" y="488950"/>
                </a:lnTo>
                <a:lnTo>
                  <a:pt x="277812" y="468630"/>
                </a:lnTo>
                <a:lnTo>
                  <a:pt x="282130" y="466090"/>
                </a:lnTo>
                <a:lnTo>
                  <a:pt x="285432" y="464820"/>
                </a:lnTo>
                <a:lnTo>
                  <a:pt x="287464" y="462280"/>
                </a:lnTo>
                <a:lnTo>
                  <a:pt x="289623" y="461010"/>
                </a:lnTo>
                <a:lnTo>
                  <a:pt x="291147" y="458470"/>
                </a:lnTo>
                <a:lnTo>
                  <a:pt x="292290" y="455930"/>
                </a:lnTo>
                <a:lnTo>
                  <a:pt x="293306" y="453390"/>
                </a:lnTo>
                <a:lnTo>
                  <a:pt x="293687" y="450850"/>
                </a:lnTo>
                <a:lnTo>
                  <a:pt x="293306" y="447040"/>
                </a:lnTo>
                <a:lnTo>
                  <a:pt x="293052" y="443230"/>
                </a:lnTo>
                <a:lnTo>
                  <a:pt x="291909" y="440690"/>
                </a:lnTo>
                <a:lnTo>
                  <a:pt x="290131" y="436880"/>
                </a:lnTo>
                <a:lnTo>
                  <a:pt x="286639" y="430530"/>
                </a:lnTo>
                <a:close/>
              </a:path>
              <a:path w="337819" h="530860">
                <a:moveTo>
                  <a:pt x="319976" y="467360"/>
                </a:moveTo>
                <a:lnTo>
                  <a:pt x="308546" y="473710"/>
                </a:lnTo>
                <a:lnTo>
                  <a:pt x="330771" y="473710"/>
                </a:lnTo>
                <a:lnTo>
                  <a:pt x="319976" y="467360"/>
                </a:lnTo>
                <a:close/>
              </a:path>
              <a:path w="337819" h="530860">
                <a:moveTo>
                  <a:pt x="270573" y="405130"/>
                </a:moveTo>
                <a:lnTo>
                  <a:pt x="213169" y="436880"/>
                </a:lnTo>
                <a:lnTo>
                  <a:pt x="221551" y="452120"/>
                </a:lnTo>
                <a:lnTo>
                  <a:pt x="247586" y="436880"/>
                </a:lnTo>
                <a:lnTo>
                  <a:pt x="253936" y="433070"/>
                </a:lnTo>
                <a:lnTo>
                  <a:pt x="258508" y="431800"/>
                </a:lnTo>
                <a:lnTo>
                  <a:pt x="264223" y="430530"/>
                </a:lnTo>
                <a:lnTo>
                  <a:pt x="286639" y="430530"/>
                </a:lnTo>
                <a:lnTo>
                  <a:pt x="285940" y="429260"/>
                </a:lnTo>
                <a:lnTo>
                  <a:pt x="279209" y="424180"/>
                </a:lnTo>
                <a:lnTo>
                  <a:pt x="269938" y="422910"/>
                </a:lnTo>
                <a:lnTo>
                  <a:pt x="278320" y="419100"/>
                </a:lnTo>
                <a:lnTo>
                  <a:pt x="270573" y="405130"/>
                </a:lnTo>
                <a:close/>
              </a:path>
              <a:path w="337819" h="530860">
                <a:moveTo>
                  <a:pt x="225347" y="349250"/>
                </a:moveTo>
                <a:lnTo>
                  <a:pt x="218836" y="349250"/>
                </a:lnTo>
                <a:lnTo>
                  <a:pt x="212064" y="351790"/>
                </a:lnTo>
                <a:lnTo>
                  <a:pt x="205041" y="355600"/>
                </a:lnTo>
                <a:lnTo>
                  <a:pt x="197040" y="359410"/>
                </a:lnTo>
                <a:lnTo>
                  <a:pt x="191579" y="364490"/>
                </a:lnTo>
                <a:lnTo>
                  <a:pt x="188404" y="372110"/>
                </a:lnTo>
                <a:lnTo>
                  <a:pt x="186408" y="378460"/>
                </a:lnTo>
                <a:lnTo>
                  <a:pt x="186150" y="384810"/>
                </a:lnTo>
                <a:lnTo>
                  <a:pt x="187654" y="392430"/>
                </a:lnTo>
                <a:lnTo>
                  <a:pt x="190944" y="398780"/>
                </a:lnTo>
                <a:lnTo>
                  <a:pt x="194373" y="405130"/>
                </a:lnTo>
                <a:lnTo>
                  <a:pt x="198691" y="410210"/>
                </a:lnTo>
                <a:lnTo>
                  <a:pt x="204025" y="412750"/>
                </a:lnTo>
                <a:lnTo>
                  <a:pt x="209232" y="415290"/>
                </a:lnTo>
                <a:lnTo>
                  <a:pt x="221805" y="415290"/>
                </a:lnTo>
                <a:lnTo>
                  <a:pt x="215963" y="398780"/>
                </a:lnTo>
                <a:lnTo>
                  <a:pt x="209740" y="398780"/>
                </a:lnTo>
                <a:lnTo>
                  <a:pt x="205422" y="397510"/>
                </a:lnTo>
                <a:lnTo>
                  <a:pt x="203644" y="394970"/>
                </a:lnTo>
                <a:lnTo>
                  <a:pt x="202374" y="393700"/>
                </a:lnTo>
                <a:lnTo>
                  <a:pt x="200469" y="389890"/>
                </a:lnTo>
                <a:lnTo>
                  <a:pt x="209740" y="373380"/>
                </a:lnTo>
                <a:lnTo>
                  <a:pt x="221932" y="373380"/>
                </a:lnTo>
                <a:lnTo>
                  <a:pt x="219138" y="368300"/>
                </a:lnTo>
                <a:lnTo>
                  <a:pt x="223329" y="365760"/>
                </a:lnTo>
                <a:lnTo>
                  <a:pt x="227139" y="364490"/>
                </a:lnTo>
                <a:lnTo>
                  <a:pt x="249999" y="364490"/>
                </a:lnTo>
                <a:lnTo>
                  <a:pt x="245808" y="356870"/>
                </a:lnTo>
                <a:lnTo>
                  <a:pt x="239712" y="351790"/>
                </a:lnTo>
                <a:lnTo>
                  <a:pt x="231584" y="350520"/>
                </a:lnTo>
                <a:lnTo>
                  <a:pt x="225347" y="349250"/>
                </a:lnTo>
                <a:close/>
              </a:path>
              <a:path w="337819" h="530860">
                <a:moveTo>
                  <a:pt x="221932" y="373380"/>
                </a:moveTo>
                <a:lnTo>
                  <a:pt x="209740" y="373380"/>
                </a:lnTo>
                <a:lnTo>
                  <a:pt x="230822" y="410210"/>
                </a:lnTo>
                <a:lnTo>
                  <a:pt x="238773" y="406400"/>
                </a:lnTo>
                <a:lnTo>
                  <a:pt x="245094" y="401320"/>
                </a:lnTo>
                <a:lnTo>
                  <a:pt x="249771" y="394970"/>
                </a:lnTo>
                <a:lnTo>
                  <a:pt x="252037" y="391160"/>
                </a:lnTo>
                <a:lnTo>
                  <a:pt x="231711" y="391160"/>
                </a:lnTo>
                <a:lnTo>
                  <a:pt x="221932" y="373380"/>
                </a:lnTo>
                <a:close/>
              </a:path>
              <a:path w="337819" h="530860">
                <a:moveTo>
                  <a:pt x="249999" y="364490"/>
                </a:moveTo>
                <a:lnTo>
                  <a:pt x="227139" y="364490"/>
                </a:lnTo>
                <a:lnTo>
                  <a:pt x="230822" y="365760"/>
                </a:lnTo>
                <a:lnTo>
                  <a:pt x="234378" y="367030"/>
                </a:lnTo>
                <a:lnTo>
                  <a:pt x="237172" y="368300"/>
                </a:lnTo>
                <a:lnTo>
                  <a:pt x="240601" y="374650"/>
                </a:lnTo>
                <a:lnTo>
                  <a:pt x="240982" y="378460"/>
                </a:lnTo>
                <a:lnTo>
                  <a:pt x="239839" y="382270"/>
                </a:lnTo>
                <a:lnTo>
                  <a:pt x="238823" y="384810"/>
                </a:lnTo>
                <a:lnTo>
                  <a:pt x="236029" y="388620"/>
                </a:lnTo>
                <a:lnTo>
                  <a:pt x="231711" y="391160"/>
                </a:lnTo>
                <a:lnTo>
                  <a:pt x="252037" y="391160"/>
                </a:lnTo>
                <a:lnTo>
                  <a:pt x="252793" y="389890"/>
                </a:lnTo>
                <a:lnTo>
                  <a:pt x="254267" y="383540"/>
                </a:lnTo>
                <a:lnTo>
                  <a:pt x="254301" y="377190"/>
                </a:lnTo>
                <a:lnTo>
                  <a:pt x="252882" y="370840"/>
                </a:lnTo>
                <a:lnTo>
                  <a:pt x="249999" y="364490"/>
                </a:lnTo>
                <a:close/>
              </a:path>
              <a:path w="337819" h="530860">
                <a:moveTo>
                  <a:pt x="215963" y="303530"/>
                </a:moveTo>
                <a:lnTo>
                  <a:pt x="194754" y="303530"/>
                </a:lnTo>
                <a:lnTo>
                  <a:pt x="197294" y="304800"/>
                </a:lnTo>
                <a:lnTo>
                  <a:pt x="199707" y="306070"/>
                </a:lnTo>
                <a:lnTo>
                  <a:pt x="201993" y="306070"/>
                </a:lnTo>
                <a:lnTo>
                  <a:pt x="203771" y="308610"/>
                </a:lnTo>
                <a:lnTo>
                  <a:pt x="206565" y="313690"/>
                </a:lnTo>
                <a:lnTo>
                  <a:pt x="206692" y="316230"/>
                </a:lnTo>
                <a:lnTo>
                  <a:pt x="205295" y="318770"/>
                </a:lnTo>
                <a:lnTo>
                  <a:pt x="204152" y="320040"/>
                </a:lnTo>
                <a:lnTo>
                  <a:pt x="200850" y="322580"/>
                </a:lnTo>
                <a:lnTo>
                  <a:pt x="162369" y="344170"/>
                </a:lnTo>
                <a:lnTo>
                  <a:pt x="170751" y="359410"/>
                </a:lnTo>
                <a:lnTo>
                  <a:pt x="212915" y="336550"/>
                </a:lnTo>
                <a:lnTo>
                  <a:pt x="222440" y="316230"/>
                </a:lnTo>
                <a:lnTo>
                  <a:pt x="221297" y="312420"/>
                </a:lnTo>
                <a:lnTo>
                  <a:pt x="217233" y="304800"/>
                </a:lnTo>
                <a:lnTo>
                  <a:pt x="215963" y="303530"/>
                </a:lnTo>
                <a:close/>
              </a:path>
              <a:path w="337819" h="530860">
                <a:moveTo>
                  <a:pt x="197262" y="269240"/>
                </a:moveTo>
                <a:lnTo>
                  <a:pt x="178244" y="269240"/>
                </a:lnTo>
                <a:lnTo>
                  <a:pt x="182816" y="271780"/>
                </a:lnTo>
                <a:lnTo>
                  <a:pt x="184594" y="273050"/>
                </a:lnTo>
                <a:lnTo>
                  <a:pt x="187007" y="278130"/>
                </a:lnTo>
                <a:lnTo>
                  <a:pt x="187388" y="279400"/>
                </a:lnTo>
                <a:lnTo>
                  <a:pt x="187134" y="283210"/>
                </a:lnTo>
                <a:lnTo>
                  <a:pt x="186372" y="284480"/>
                </a:lnTo>
                <a:lnTo>
                  <a:pt x="184975" y="285750"/>
                </a:lnTo>
                <a:lnTo>
                  <a:pt x="183705" y="287020"/>
                </a:lnTo>
                <a:lnTo>
                  <a:pt x="180276" y="289560"/>
                </a:lnTo>
                <a:lnTo>
                  <a:pt x="174688" y="292100"/>
                </a:lnTo>
                <a:lnTo>
                  <a:pt x="143192" y="309880"/>
                </a:lnTo>
                <a:lnTo>
                  <a:pt x="151574" y="325120"/>
                </a:lnTo>
                <a:lnTo>
                  <a:pt x="179133" y="309880"/>
                </a:lnTo>
                <a:lnTo>
                  <a:pt x="184594" y="307340"/>
                </a:lnTo>
                <a:lnTo>
                  <a:pt x="188785" y="304800"/>
                </a:lnTo>
                <a:lnTo>
                  <a:pt x="191706" y="304800"/>
                </a:lnTo>
                <a:lnTo>
                  <a:pt x="194754" y="303530"/>
                </a:lnTo>
                <a:lnTo>
                  <a:pt x="215963" y="303530"/>
                </a:lnTo>
                <a:lnTo>
                  <a:pt x="214693" y="302260"/>
                </a:lnTo>
                <a:lnTo>
                  <a:pt x="211518" y="299720"/>
                </a:lnTo>
                <a:lnTo>
                  <a:pt x="208470" y="298450"/>
                </a:lnTo>
                <a:lnTo>
                  <a:pt x="204660" y="297180"/>
                </a:lnTo>
                <a:lnTo>
                  <a:pt x="200215" y="295910"/>
                </a:lnTo>
                <a:lnTo>
                  <a:pt x="202247" y="292100"/>
                </a:lnTo>
                <a:lnTo>
                  <a:pt x="203390" y="289560"/>
                </a:lnTo>
                <a:lnTo>
                  <a:pt x="203390" y="281940"/>
                </a:lnTo>
                <a:lnTo>
                  <a:pt x="202374" y="278130"/>
                </a:lnTo>
                <a:lnTo>
                  <a:pt x="197262" y="269240"/>
                </a:lnTo>
                <a:close/>
              </a:path>
              <a:path w="337819" h="530860">
                <a:moveTo>
                  <a:pt x="181419" y="243840"/>
                </a:moveTo>
                <a:lnTo>
                  <a:pt x="124015" y="275590"/>
                </a:lnTo>
                <a:lnTo>
                  <a:pt x="132397" y="290830"/>
                </a:lnTo>
                <a:lnTo>
                  <a:pt x="160337" y="275590"/>
                </a:lnTo>
                <a:lnTo>
                  <a:pt x="165798" y="271780"/>
                </a:lnTo>
                <a:lnTo>
                  <a:pt x="169989" y="270510"/>
                </a:lnTo>
                <a:lnTo>
                  <a:pt x="175704" y="269240"/>
                </a:lnTo>
                <a:lnTo>
                  <a:pt x="197262" y="269240"/>
                </a:lnTo>
                <a:lnTo>
                  <a:pt x="196532" y="267970"/>
                </a:lnTo>
                <a:lnTo>
                  <a:pt x="190182" y="262890"/>
                </a:lnTo>
                <a:lnTo>
                  <a:pt x="181292" y="261620"/>
                </a:lnTo>
                <a:lnTo>
                  <a:pt x="189166" y="257810"/>
                </a:lnTo>
                <a:lnTo>
                  <a:pt x="181419" y="243840"/>
                </a:lnTo>
                <a:close/>
              </a:path>
              <a:path w="337819" h="530860">
                <a:moveTo>
                  <a:pt x="112035" y="219710"/>
                </a:moveTo>
                <a:lnTo>
                  <a:pt x="102298" y="219710"/>
                </a:lnTo>
                <a:lnTo>
                  <a:pt x="100774" y="223520"/>
                </a:lnTo>
                <a:lnTo>
                  <a:pt x="100139" y="227330"/>
                </a:lnTo>
                <a:lnTo>
                  <a:pt x="100393" y="233680"/>
                </a:lnTo>
                <a:lnTo>
                  <a:pt x="101409" y="237490"/>
                </a:lnTo>
                <a:lnTo>
                  <a:pt x="106870" y="247650"/>
                </a:lnTo>
                <a:lnTo>
                  <a:pt x="112585" y="251460"/>
                </a:lnTo>
                <a:lnTo>
                  <a:pt x="120586" y="252730"/>
                </a:lnTo>
                <a:lnTo>
                  <a:pt x="126656" y="254000"/>
                </a:lnTo>
                <a:lnTo>
                  <a:pt x="139749" y="251460"/>
                </a:lnTo>
                <a:lnTo>
                  <a:pt x="146748" y="247650"/>
                </a:lnTo>
                <a:lnTo>
                  <a:pt x="153156" y="243840"/>
                </a:lnTo>
                <a:lnTo>
                  <a:pt x="159588" y="237490"/>
                </a:lnTo>
                <a:lnTo>
                  <a:pt x="126428" y="237490"/>
                </a:lnTo>
                <a:lnTo>
                  <a:pt x="118173" y="236220"/>
                </a:lnTo>
                <a:lnTo>
                  <a:pt x="115125" y="233680"/>
                </a:lnTo>
                <a:lnTo>
                  <a:pt x="111061" y="226060"/>
                </a:lnTo>
                <a:lnTo>
                  <a:pt x="110934" y="222250"/>
                </a:lnTo>
                <a:lnTo>
                  <a:pt x="112035" y="219710"/>
                </a:lnTo>
                <a:close/>
              </a:path>
              <a:path w="337819" h="530860">
                <a:moveTo>
                  <a:pt x="159702" y="201930"/>
                </a:moveTo>
                <a:lnTo>
                  <a:pt x="135318" y="201930"/>
                </a:lnTo>
                <a:lnTo>
                  <a:pt x="143700" y="204470"/>
                </a:lnTo>
                <a:lnTo>
                  <a:pt x="146875" y="205740"/>
                </a:lnTo>
                <a:lnTo>
                  <a:pt x="150939" y="213360"/>
                </a:lnTo>
                <a:lnTo>
                  <a:pt x="151066" y="217170"/>
                </a:lnTo>
                <a:lnTo>
                  <a:pt x="149542" y="220980"/>
                </a:lnTo>
                <a:lnTo>
                  <a:pt x="147891" y="226060"/>
                </a:lnTo>
                <a:lnTo>
                  <a:pt x="144081" y="228600"/>
                </a:lnTo>
                <a:lnTo>
                  <a:pt x="131635" y="236220"/>
                </a:lnTo>
                <a:lnTo>
                  <a:pt x="126428" y="237490"/>
                </a:lnTo>
                <a:lnTo>
                  <a:pt x="159588" y="237490"/>
                </a:lnTo>
                <a:lnTo>
                  <a:pt x="162161" y="234950"/>
                </a:lnTo>
                <a:lnTo>
                  <a:pt x="164782" y="228600"/>
                </a:lnTo>
                <a:lnTo>
                  <a:pt x="167449" y="220980"/>
                </a:lnTo>
                <a:lnTo>
                  <a:pt x="166941" y="214630"/>
                </a:lnTo>
                <a:lnTo>
                  <a:pt x="163258" y="207010"/>
                </a:lnTo>
                <a:lnTo>
                  <a:pt x="161099" y="203200"/>
                </a:lnTo>
                <a:lnTo>
                  <a:pt x="159702" y="201930"/>
                </a:lnTo>
                <a:close/>
              </a:path>
              <a:path w="337819" h="530860">
                <a:moveTo>
                  <a:pt x="144208" y="176530"/>
                </a:moveTo>
                <a:lnTo>
                  <a:pt x="64960" y="219710"/>
                </a:lnTo>
                <a:lnTo>
                  <a:pt x="73342" y="234950"/>
                </a:lnTo>
                <a:lnTo>
                  <a:pt x="102298" y="219710"/>
                </a:lnTo>
                <a:lnTo>
                  <a:pt x="112035" y="219710"/>
                </a:lnTo>
                <a:lnTo>
                  <a:pt x="114236" y="214630"/>
                </a:lnTo>
                <a:lnTo>
                  <a:pt x="118300" y="209550"/>
                </a:lnTo>
                <a:lnTo>
                  <a:pt x="124777" y="207010"/>
                </a:lnTo>
                <a:lnTo>
                  <a:pt x="130365" y="203200"/>
                </a:lnTo>
                <a:lnTo>
                  <a:pt x="135318" y="201930"/>
                </a:lnTo>
                <a:lnTo>
                  <a:pt x="159702" y="201930"/>
                </a:lnTo>
                <a:lnTo>
                  <a:pt x="158305" y="200660"/>
                </a:lnTo>
                <a:lnTo>
                  <a:pt x="151193" y="196850"/>
                </a:lnTo>
                <a:lnTo>
                  <a:pt x="147510" y="195580"/>
                </a:lnTo>
                <a:lnTo>
                  <a:pt x="143573" y="195580"/>
                </a:lnTo>
                <a:lnTo>
                  <a:pt x="151955" y="190500"/>
                </a:lnTo>
                <a:lnTo>
                  <a:pt x="144208" y="176530"/>
                </a:lnTo>
                <a:close/>
              </a:path>
              <a:path w="337819" h="530860">
                <a:moveTo>
                  <a:pt x="127444" y="146050"/>
                </a:moveTo>
                <a:lnTo>
                  <a:pt x="70040" y="177800"/>
                </a:lnTo>
                <a:lnTo>
                  <a:pt x="78422" y="193040"/>
                </a:lnTo>
                <a:lnTo>
                  <a:pt x="135826" y="161290"/>
                </a:lnTo>
                <a:lnTo>
                  <a:pt x="127444" y="146050"/>
                </a:lnTo>
                <a:close/>
              </a:path>
              <a:path w="337819" h="530860">
                <a:moveTo>
                  <a:pt x="106087" y="104140"/>
                </a:moveTo>
                <a:lnTo>
                  <a:pt x="86931" y="104140"/>
                </a:lnTo>
                <a:lnTo>
                  <a:pt x="91503" y="106680"/>
                </a:lnTo>
                <a:lnTo>
                  <a:pt x="93408" y="109220"/>
                </a:lnTo>
                <a:lnTo>
                  <a:pt x="94805" y="111760"/>
                </a:lnTo>
                <a:lnTo>
                  <a:pt x="95948" y="113030"/>
                </a:lnTo>
                <a:lnTo>
                  <a:pt x="96583" y="115570"/>
                </a:lnTo>
                <a:lnTo>
                  <a:pt x="83248" y="129540"/>
                </a:lnTo>
                <a:lnTo>
                  <a:pt x="52895" y="147320"/>
                </a:lnTo>
                <a:lnTo>
                  <a:pt x="61277" y="161290"/>
                </a:lnTo>
                <a:lnTo>
                  <a:pt x="94932" y="143510"/>
                </a:lnTo>
                <a:lnTo>
                  <a:pt x="100139" y="140970"/>
                </a:lnTo>
                <a:lnTo>
                  <a:pt x="112712" y="124460"/>
                </a:lnTo>
                <a:lnTo>
                  <a:pt x="112204" y="116840"/>
                </a:lnTo>
                <a:lnTo>
                  <a:pt x="111188" y="113030"/>
                </a:lnTo>
                <a:lnTo>
                  <a:pt x="109156" y="110490"/>
                </a:lnTo>
                <a:lnTo>
                  <a:pt x="106087" y="104140"/>
                </a:lnTo>
                <a:close/>
              </a:path>
              <a:path w="337819" h="530860">
                <a:moveTo>
                  <a:pt x="149288" y="133350"/>
                </a:moveTo>
                <a:lnTo>
                  <a:pt x="135191" y="142240"/>
                </a:lnTo>
                <a:lnTo>
                  <a:pt x="143573" y="156210"/>
                </a:lnTo>
                <a:lnTo>
                  <a:pt x="157670" y="148590"/>
                </a:lnTo>
                <a:lnTo>
                  <a:pt x="149288" y="133350"/>
                </a:lnTo>
                <a:close/>
              </a:path>
              <a:path w="337819" h="530860">
                <a:moveTo>
                  <a:pt x="111569" y="66040"/>
                </a:moveTo>
                <a:lnTo>
                  <a:pt x="32448" y="109220"/>
                </a:lnTo>
                <a:lnTo>
                  <a:pt x="40830" y="124460"/>
                </a:lnTo>
                <a:lnTo>
                  <a:pt x="74358" y="106680"/>
                </a:lnTo>
                <a:lnTo>
                  <a:pt x="78295" y="104140"/>
                </a:lnTo>
                <a:lnTo>
                  <a:pt x="106087" y="104140"/>
                </a:lnTo>
                <a:lnTo>
                  <a:pt x="105473" y="102870"/>
                </a:lnTo>
                <a:lnTo>
                  <a:pt x="99377" y="99060"/>
                </a:lnTo>
                <a:lnTo>
                  <a:pt x="90868" y="96520"/>
                </a:lnTo>
                <a:lnTo>
                  <a:pt x="120078" y="81280"/>
                </a:lnTo>
                <a:lnTo>
                  <a:pt x="111569" y="66040"/>
                </a:lnTo>
                <a:close/>
              </a:path>
              <a:path w="337819" h="530860">
                <a:moveTo>
                  <a:pt x="15430" y="17780"/>
                </a:moveTo>
                <a:lnTo>
                  <a:pt x="0" y="45720"/>
                </a:lnTo>
                <a:lnTo>
                  <a:pt x="762" y="52070"/>
                </a:lnTo>
                <a:lnTo>
                  <a:pt x="23304" y="85090"/>
                </a:lnTo>
                <a:lnTo>
                  <a:pt x="28130" y="87630"/>
                </a:lnTo>
                <a:lnTo>
                  <a:pt x="38925" y="87630"/>
                </a:lnTo>
                <a:lnTo>
                  <a:pt x="43878" y="86360"/>
                </a:lnTo>
                <a:lnTo>
                  <a:pt x="48323" y="83820"/>
                </a:lnTo>
                <a:lnTo>
                  <a:pt x="53403" y="81280"/>
                </a:lnTo>
                <a:lnTo>
                  <a:pt x="56959" y="77470"/>
                </a:lnTo>
                <a:lnTo>
                  <a:pt x="61531" y="69850"/>
                </a:lnTo>
                <a:lnTo>
                  <a:pt x="33337" y="69850"/>
                </a:lnTo>
                <a:lnTo>
                  <a:pt x="25971" y="67310"/>
                </a:lnTo>
                <a:lnTo>
                  <a:pt x="22796" y="63500"/>
                </a:lnTo>
                <a:lnTo>
                  <a:pt x="17208" y="53340"/>
                </a:lnTo>
                <a:lnTo>
                  <a:pt x="16319" y="49530"/>
                </a:lnTo>
                <a:lnTo>
                  <a:pt x="17208" y="44450"/>
                </a:lnTo>
                <a:lnTo>
                  <a:pt x="18097" y="40640"/>
                </a:lnTo>
                <a:lnTo>
                  <a:pt x="20891" y="36830"/>
                </a:lnTo>
                <a:lnTo>
                  <a:pt x="25590" y="33020"/>
                </a:lnTo>
                <a:lnTo>
                  <a:pt x="15430" y="17780"/>
                </a:lnTo>
                <a:close/>
              </a:path>
              <a:path w="337819" h="530860">
                <a:moveTo>
                  <a:pt x="67754" y="0"/>
                </a:moveTo>
                <a:lnTo>
                  <a:pt x="58102" y="0"/>
                </a:lnTo>
                <a:lnTo>
                  <a:pt x="53784" y="1270"/>
                </a:lnTo>
                <a:lnTo>
                  <a:pt x="49720" y="2540"/>
                </a:lnTo>
                <a:lnTo>
                  <a:pt x="43497" y="6350"/>
                </a:lnTo>
                <a:lnTo>
                  <a:pt x="39433" y="11430"/>
                </a:lnTo>
                <a:lnTo>
                  <a:pt x="37782" y="19050"/>
                </a:lnTo>
                <a:lnTo>
                  <a:pt x="36639" y="24130"/>
                </a:lnTo>
                <a:lnTo>
                  <a:pt x="37401" y="31750"/>
                </a:lnTo>
                <a:lnTo>
                  <a:pt x="39941" y="41910"/>
                </a:lnTo>
                <a:lnTo>
                  <a:pt x="41973" y="49530"/>
                </a:lnTo>
                <a:lnTo>
                  <a:pt x="43243" y="53340"/>
                </a:lnTo>
                <a:lnTo>
                  <a:pt x="44132" y="59690"/>
                </a:lnTo>
                <a:lnTo>
                  <a:pt x="44005" y="62230"/>
                </a:lnTo>
                <a:lnTo>
                  <a:pt x="43370" y="63500"/>
                </a:lnTo>
                <a:lnTo>
                  <a:pt x="42608" y="66040"/>
                </a:lnTo>
                <a:lnTo>
                  <a:pt x="41338" y="67310"/>
                </a:lnTo>
                <a:lnTo>
                  <a:pt x="36512" y="69850"/>
                </a:lnTo>
                <a:lnTo>
                  <a:pt x="61531" y="69850"/>
                </a:lnTo>
                <a:lnTo>
                  <a:pt x="62547" y="66040"/>
                </a:lnTo>
                <a:lnTo>
                  <a:pt x="62293" y="55880"/>
                </a:lnTo>
                <a:lnTo>
                  <a:pt x="61023" y="49530"/>
                </a:lnTo>
                <a:lnTo>
                  <a:pt x="58610" y="40640"/>
                </a:lnTo>
                <a:lnTo>
                  <a:pt x="56070" y="31750"/>
                </a:lnTo>
                <a:lnTo>
                  <a:pt x="55181" y="25400"/>
                </a:lnTo>
                <a:lnTo>
                  <a:pt x="55816" y="22860"/>
                </a:lnTo>
                <a:lnTo>
                  <a:pt x="56197" y="20320"/>
                </a:lnTo>
                <a:lnTo>
                  <a:pt x="57340" y="19050"/>
                </a:lnTo>
                <a:lnTo>
                  <a:pt x="59245" y="17780"/>
                </a:lnTo>
                <a:lnTo>
                  <a:pt x="61277" y="16510"/>
                </a:lnTo>
                <a:lnTo>
                  <a:pt x="86106" y="16510"/>
                </a:lnTo>
                <a:lnTo>
                  <a:pt x="84391" y="13970"/>
                </a:lnTo>
                <a:lnTo>
                  <a:pt x="80708" y="8890"/>
                </a:lnTo>
                <a:lnTo>
                  <a:pt x="76390" y="5080"/>
                </a:lnTo>
                <a:lnTo>
                  <a:pt x="72199" y="2540"/>
                </a:lnTo>
                <a:lnTo>
                  <a:pt x="67754" y="0"/>
                </a:lnTo>
                <a:close/>
              </a:path>
              <a:path w="337819" h="530860">
                <a:moveTo>
                  <a:pt x="86106" y="16510"/>
                </a:moveTo>
                <a:lnTo>
                  <a:pt x="63436" y="16510"/>
                </a:lnTo>
                <a:lnTo>
                  <a:pt x="68897" y="19050"/>
                </a:lnTo>
                <a:lnTo>
                  <a:pt x="71945" y="21590"/>
                </a:lnTo>
                <a:lnTo>
                  <a:pt x="77025" y="31750"/>
                </a:lnTo>
                <a:lnTo>
                  <a:pt x="77914" y="35560"/>
                </a:lnTo>
                <a:lnTo>
                  <a:pt x="76898" y="41910"/>
                </a:lnTo>
                <a:lnTo>
                  <a:pt x="74739" y="44450"/>
                </a:lnTo>
                <a:lnTo>
                  <a:pt x="71056" y="48260"/>
                </a:lnTo>
                <a:lnTo>
                  <a:pt x="80581" y="63500"/>
                </a:lnTo>
                <a:lnTo>
                  <a:pt x="87820" y="58420"/>
                </a:lnTo>
                <a:lnTo>
                  <a:pt x="92138" y="53340"/>
                </a:lnTo>
                <a:lnTo>
                  <a:pt x="93662" y="45720"/>
                </a:lnTo>
                <a:lnTo>
                  <a:pt x="94214" y="39370"/>
                </a:lnTo>
                <a:lnTo>
                  <a:pt x="93408" y="33020"/>
                </a:lnTo>
                <a:lnTo>
                  <a:pt x="91269" y="26670"/>
                </a:lnTo>
                <a:lnTo>
                  <a:pt x="87820" y="19050"/>
                </a:lnTo>
                <a:lnTo>
                  <a:pt x="86106" y="1651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43378" name="object 22">
            <a:extLst>
              <a:ext uri="{FF2B5EF4-FFF2-40B4-BE49-F238E27FC236}">
                <a16:creationId xmlns:a16="http://schemas.microsoft.com/office/drawing/2014/main" id="{765A5FF6-B87F-4F85-A596-8701714BE005}"/>
              </a:ext>
            </a:extLst>
          </p:cNvPr>
          <p:cNvSpPr>
            <a:spLocks noChangeArrowheads="1"/>
          </p:cNvSpPr>
          <p:nvPr/>
        </p:nvSpPr>
        <p:spPr bwMode="auto">
          <a:xfrm>
            <a:off x="2138363" y="5118100"/>
            <a:ext cx="446087" cy="730250"/>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43379" name="object 23">
            <a:extLst>
              <a:ext uri="{FF2B5EF4-FFF2-40B4-BE49-F238E27FC236}">
                <a16:creationId xmlns:a16="http://schemas.microsoft.com/office/drawing/2014/main" id="{E2379012-1EDB-4654-824A-368891C670C4}"/>
              </a:ext>
            </a:extLst>
          </p:cNvPr>
          <p:cNvSpPr txBox="1">
            <a:spLocks noChangeArrowheads="1"/>
          </p:cNvSpPr>
          <p:nvPr/>
        </p:nvSpPr>
        <p:spPr bwMode="auto">
          <a:xfrm>
            <a:off x="3721100" y="4799013"/>
            <a:ext cx="439738"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065" rIns="0" bIns="0">
            <a:spAutoFit/>
          </a:bodyPr>
          <a:lstStyle>
            <a:lvl1pPr marL="12700" indent="41275">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00"/>
              </a:spcBef>
            </a:pPr>
            <a:r>
              <a:rPr lang="zh-CN" altLang="zh-CN" sz="1000" b="1">
                <a:solidFill>
                  <a:srgbClr val="D9D9D9"/>
                </a:solidFill>
                <a:latin typeface="Arial" panose="020B0604020202020204" pitchFamily="34" charset="0"/>
                <a:cs typeface="Arial" panose="020B0604020202020204" pitchFamily="34" charset="0"/>
              </a:rPr>
              <a:t>销售订单</a:t>
            </a:r>
            <a:endParaRPr lang="zh-CN" altLang="zh-CN" sz="1000">
              <a:latin typeface="Arial" panose="020B0604020202020204" pitchFamily="34" charset="0"/>
              <a:cs typeface="Arial" panose="020B0604020202020204" pitchFamily="34" charset="0"/>
            </a:endParaRPr>
          </a:p>
        </p:txBody>
      </p:sp>
      <p:sp>
        <p:nvSpPr>
          <p:cNvPr id="143380" name="object 24">
            <a:extLst>
              <a:ext uri="{FF2B5EF4-FFF2-40B4-BE49-F238E27FC236}">
                <a16:creationId xmlns:a16="http://schemas.microsoft.com/office/drawing/2014/main" id="{F186ABE0-F576-40CA-9AAB-759EA5E92DBB}"/>
              </a:ext>
            </a:extLst>
          </p:cNvPr>
          <p:cNvSpPr>
            <a:spLocks/>
          </p:cNvSpPr>
          <p:nvPr/>
        </p:nvSpPr>
        <p:spPr bwMode="auto">
          <a:xfrm>
            <a:off x="5259388" y="3975100"/>
            <a:ext cx="111125" cy="414338"/>
          </a:xfrm>
          <a:custGeom>
            <a:avLst/>
            <a:gdLst>
              <a:gd name="T0" fmla="*/ 43727 w 111760"/>
              <a:gd name="T1" fmla="*/ 40865 h 414654"/>
              <a:gd name="T2" fmla="*/ 46203 w 111760"/>
              <a:gd name="T3" fmla="*/ 54653 h 414654"/>
              <a:gd name="T4" fmla="*/ 55337 w 111760"/>
              <a:gd name="T5" fmla="*/ 66166 h 414654"/>
              <a:gd name="T6" fmla="*/ 79778 w 111760"/>
              <a:gd name="T7" fmla="*/ 69964 h 414654"/>
              <a:gd name="T8" fmla="*/ 96564 w 111760"/>
              <a:gd name="T9" fmla="*/ 56172 h 414654"/>
              <a:gd name="T10" fmla="*/ 58178 w 111760"/>
              <a:gd name="T11" fmla="*/ 30110 h 414654"/>
              <a:gd name="T12" fmla="*/ 82987 w 111760"/>
              <a:gd name="T13" fmla="*/ 27707 h 414654"/>
              <a:gd name="T14" fmla="*/ 82616 w 111760"/>
              <a:gd name="T15" fmla="*/ 43776 h 414654"/>
              <a:gd name="T16" fmla="*/ 74839 w 111760"/>
              <a:gd name="T17" fmla="*/ 51493 h 414654"/>
              <a:gd name="T18" fmla="*/ 98409 w 111760"/>
              <a:gd name="T19" fmla="*/ 37321 h 414654"/>
              <a:gd name="T20" fmla="*/ 9544 w 111760"/>
              <a:gd name="T21" fmla="*/ 22520 h 414654"/>
              <a:gd name="T22" fmla="*/ 82616 w 111760"/>
              <a:gd name="T23" fmla="*/ 18977 h 414654"/>
              <a:gd name="T24" fmla="*/ 43859 w 111760"/>
              <a:gd name="T25" fmla="*/ 102606 h 414654"/>
              <a:gd name="T26" fmla="*/ 60277 w 111760"/>
              <a:gd name="T27" fmla="*/ 105513 h 414654"/>
              <a:gd name="T28" fmla="*/ 63977 w 111760"/>
              <a:gd name="T29" fmla="*/ 115763 h 414654"/>
              <a:gd name="T30" fmla="*/ 78420 w 111760"/>
              <a:gd name="T31" fmla="*/ 122341 h 414654"/>
              <a:gd name="T32" fmla="*/ 78173 w 111760"/>
              <a:gd name="T33" fmla="*/ 109310 h 414654"/>
              <a:gd name="T34" fmla="*/ 72150 w 111760"/>
              <a:gd name="T35" fmla="*/ 102606 h 414654"/>
              <a:gd name="T36" fmla="*/ 43859 w 111760"/>
              <a:gd name="T37" fmla="*/ 102606 h 414654"/>
              <a:gd name="T38" fmla="*/ 76199 w 111760"/>
              <a:gd name="T39" fmla="*/ 83753 h 414654"/>
              <a:gd name="T40" fmla="*/ 103600 w 111760"/>
              <a:gd name="T41" fmla="*/ 149035 h 414654"/>
              <a:gd name="T42" fmla="*/ 15716 w 111760"/>
              <a:gd name="T43" fmla="*/ 153338 h 414654"/>
              <a:gd name="T44" fmla="*/ 15882 w 111760"/>
              <a:gd name="T45" fmla="*/ 188890 h 414654"/>
              <a:gd name="T46" fmla="*/ 23122 w 111760"/>
              <a:gd name="T47" fmla="*/ 218366 h 414654"/>
              <a:gd name="T48" fmla="*/ 42748 w 111760"/>
              <a:gd name="T49" fmla="*/ 210649 h 414654"/>
              <a:gd name="T50" fmla="*/ 31267 w 111760"/>
              <a:gd name="T51" fmla="*/ 204578 h 414654"/>
              <a:gd name="T52" fmla="*/ 31267 w 111760"/>
              <a:gd name="T53" fmla="*/ 190785 h 414654"/>
              <a:gd name="T54" fmla="*/ 56943 w 111760"/>
              <a:gd name="T55" fmla="*/ 182941 h 414654"/>
              <a:gd name="T56" fmla="*/ 68016 w 111760"/>
              <a:gd name="T57" fmla="*/ 169435 h 414654"/>
              <a:gd name="T58" fmla="*/ 81161 w 111760"/>
              <a:gd name="T59" fmla="*/ 182941 h 414654"/>
              <a:gd name="T60" fmla="*/ 67805 w 111760"/>
              <a:gd name="T61" fmla="*/ 188890 h 414654"/>
              <a:gd name="T62" fmla="*/ 69038 w 111760"/>
              <a:gd name="T63" fmla="*/ 202426 h 414654"/>
              <a:gd name="T64" fmla="*/ 60150 w 111760"/>
              <a:gd name="T65" fmla="*/ 208878 h 414654"/>
              <a:gd name="T66" fmla="*/ 81161 w 111760"/>
              <a:gd name="T67" fmla="*/ 182941 h 414654"/>
              <a:gd name="T68" fmla="*/ 108413 w 111760"/>
              <a:gd name="T69" fmla="*/ 253791 h 414654"/>
              <a:gd name="T70" fmla="*/ 20530 w 111760"/>
              <a:gd name="T71" fmla="*/ 257967 h 414654"/>
              <a:gd name="T72" fmla="*/ 58053 w 111760"/>
              <a:gd name="T73" fmla="*/ 290988 h 414654"/>
              <a:gd name="T74" fmla="*/ 75087 w 111760"/>
              <a:gd name="T75" fmla="*/ 306802 h 414654"/>
              <a:gd name="T76" fmla="*/ 71014 w 111760"/>
              <a:gd name="T77" fmla="*/ 313508 h 414654"/>
              <a:gd name="T78" fmla="*/ 24109 w 111760"/>
              <a:gd name="T79" fmla="*/ 335015 h 414654"/>
              <a:gd name="T80" fmla="*/ 85455 w 111760"/>
              <a:gd name="T81" fmla="*/ 323629 h 414654"/>
              <a:gd name="T82" fmla="*/ 88220 w 111760"/>
              <a:gd name="T83" fmla="*/ 310598 h 414654"/>
              <a:gd name="T84" fmla="*/ 84962 w 111760"/>
              <a:gd name="T85" fmla="*/ 272390 h 414654"/>
              <a:gd name="T86" fmla="*/ 79373 w 111760"/>
              <a:gd name="T87" fmla="*/ 290988 h 414654"/>
              <a:gd name="T88" fmla="*/ 20653 w 111760"/>
              <a:gd name="T89" fmla="*/ 351589 h 414654"/>
              <a:gd name="T90" fmla="*/ 656 w 111760"/>
              <a:gd name="T91" fmla="*/ 388911 h 414654"/>
              <a:gd name="T92" fmla="*/ 91381 w 111760"/>
              <a:gd name="T93" fmla="*/ 409661 h 414654"/>
              <a:gd name="T94" fmla="*/ 20159 w 111760"/>
              <a:gd name="T95" fmla="*/ 394985 h 414654"/>
              <a:gd name="T96" fmla="*/ 13617 w 111760"/>
              <a:gd name="T97" fmla="*/ 375628 h 414654"/>
              <a:gd name="T98" fmla="*/ 19172 w 111760"/>
              <a:gd name="T99" fmla="*/ 371452 h 414654"/>
              <a:gd name="T100" fmla="*/ 26332 w 111760"/>
              <a:gd name="T101" fmla="*/ 383851 h 414654"/>
              <a:gd name="T102" fmla="*/ 24109 w 111760"/>
              <a:gd name="T103" fmla="*/ 395617 h 414654"/>
              <a:gd name="T104" fmla="*/ 48549 w 111760"/>
              <a:gd name="T105" fmla="*/ 393340 h 414654"/>
              <a:gd name="T106" fmla="*/ 47068 w 111760"/>
              <a:gd name="T107" fmla="*/ 367151 h 414654"/>
              <a:gd name="T108" fmla="*/ 90401 w 111760"/>
              <a:gd name="T109" fmla="*/ 364874 h 414654"/>
              <a:gd name="T110" fmla="*/ 71152 w 111760"/>
              <a:gd name="T111" fmla="*/ 348806 h 414654"/>
              <a:gd name="T112" fmla="*/ 65212 w 111760"/>
              <a:gd name="T113" fmla="*/ 364874 h 414654"/>
              <a:gd name="T114" fmla="*/ 78296 w 111760"/>
              <a:gd name="T115" fmla="*/ 374362 h 414654"/>
              <a:gd name="T116" fmla="*/ 74100 w 111760"/>
              <a:gd name="T117" fmla="*/ 389291 h 414654"/>
              <a:gd name="T118" fmla="*/ 53363 w 111760"/>
              <a:gd name="T119" fmla="*/ 394478 h 414654"/>
              <a:gd name="T120" fmla="*/ 88418 w 111760"/>
              <a:gd name="T121" fmla="*/ 388406 h 414654"/>
              <a:gd name="T122" fmla="*/ 90704 w 111760"/>
              <a:gd name="T123" fmla="*/ 365506 h 414654"/>
              <a:gd name="T124" fmla="*/ 90663 w 111760"/>
              <a:gd name="T125" fmla="*/ 393973 h 41465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11760" h="414654">
                <a:moveTo>
                  <a:pt x="59389" y="20954"/>
                </a:moveTo>
                <a:lnTo>
                  <a:pt x="43983" y="20954"/>
                </a:lnTo>
                <a:lnTo>
                  <a:pt x="44491" y="32892"/>
                </a:lnTo>
                <a:lnTo>
                  <a:pt x="44991" y="41020"/>
                </a:lnTo>
                <a:lnTo>
                  <a:pt x="45595" y="46989"/>
                </a:lnTo>
                <a:lnTo>
                  <a:pt x="45701" y="47624"/>
                </a:lnTo>
                <a:lnTo>
                  <a:pt x="46838" y="51942"/>
                </a:lnTo>
                <a:lnTo>
                  <a:pt x="47539" y="54863"/>
                </a:lnTo>
                <a:lnTo>
                  <a:pt x="49190" y="58038"/>
                </a:lnTo>
                <a:lnTo>
                  <a:pt x="51476" y="60959"/>
                </a:lnTo>
                <a:lnTo>
                  <a:pt x="53762" y="64007"/>
                </a:lnTo>
                <a:lnTo>
                  <a:pt x="56937" y="66420"/>
                </a:lnTo>
                <a:lnTo>
                  <a:pt x="60747" y="68198"/>
                </a:lnTo>
                <a:lnTo>
                  <a:pt x="64684" y="70103"/>
                </a:lnTo>
                <a:lnTo>
                  <a:pt x="69383" y="70865"/>
                </a:lnTo>
                <a:lnTo>
                  <a:pt x="82083" y="70230"/>
                </a:lnTo>
                <a:lnTo>
                  <a:pt x="87925" y="68198"/>
                </a:lnTo>
                <a:lnTo>
                  <a:pt x="92243" y="64515"/>
                </a:lnTo>
                <a:lnTo>
                  <a:pt x="96688" y="60832"/>
                </a:lnTo>
                <a:lnTo>
                  <a:pt x="99355" y="56387"/>
                </a:lnTo>
                <a:lnTo>
                  <a:pt x="100308" y="51942"/>
                </a:lnTo>
                <a:lnTo>
                  <a:pt x="71034" y="51942"/>
                </a:lnTo>
                <a:lnTo>
                  <a:pt x="68748" y="51307"/>
                </a:lnTo>
                <a:lnTo>
                  <a:pt x="59858" y="30225"/>
                </a:lnTo>
                <a:lnTo>
                  <a:pt x="59389" y="20954"/>
                </a:lnTo>
                <a:close/>
              </a:path>
              <a:path w="111760" h="414654">
                <a:moveTo>
                  <a:pt x="100389" y="19049"/>
                </a:moveTo>
                <a:lnTo>
                  <a:pt x="85004" y="19049"/>
                </a:lnTo>
                <a:lnTo>
                  <a:pt x="85385" y="27812"/>
                </a:lnTo>
                <a:lnTo>
                  <a:pt x="85678" y="32892"/>
                </a:lnTo>
                <a:lnTo>
                  <a:pt x="85766" y="38734"/>
                </a:lnTo>
                <a:lnTo>
                  <a:pt x="85369" y="41147"/>
                </a:lnTo>
                <a:lnTo>
                  <a:pt x="85004" y="43941"/>
                </a:lnTo>
                <a:lnTo>
                  <a:pt x="83861" y="46481"/>
                </a:lnTo>
                <a:lnTo>
                  <a:pt x="81829" y="48513"/>
                </a:lnTo>
                <a:lnTo>
                  <a:pt x="79670" y="50545"/>
                </a:lnTo>
                <a:lnTo>
                  <a:pt x="77003" y="51688"/>
                </a:lnTo>
                <a:lnTo>
                  <a:pt x="71034" y="51942"/>
                </a:lnTo>
                <a:lnTo>
                  <a:pt x="100308" y="51942"/>
                </a:lnTo>
                <a:lnTo>
                  <a:pt x="101260" y="47624"/>
                </a:lnTo>
                <a:lnTo>
                  <a:pt x="101253" y="37464"/>
                </a:lnTo>
                <a:lnTo>
                  <a:pt x="100389" y="19049"/>
                </a:lnTo>
                <a:close/>
              </a:path>
              <a:path w="111760" h="414654">
                <a:moveTo>
                  <a:pt x="99482" y="0"/>
                </a:moveTo>
                <a:lnTo>
                  <a:pt x="9058" y="4317"/>
                </a:lnTo>
                <a:lnTo>
                  <a:pt x="9820" y="22605"/>
                </a:lnTo>
                <a:lnTo>
                  <a:pt x="43983" y="20954"/>
                </a:lnTo>
                <a:lnTo>
                  <a:pt x="59389" y="20954"/>
                </a:lnTo>
                <a:lnTo>
                  <a:pt x="59350" y="20192"/>
                </a:lnTo>
                <a:lnTo>
                  <a:pt x="85004" y="19049"/>
                </a:lnTo>
                <a:lnTo>
                  <a:pt x="100389" y="19049"/>
                </a:lnTo>
                <a:lnTo>
                  <a:pt x="99482" y="0"/>
                </a:lnTo>
                <a:close/>
              </a:path>
              <a:path w="111760" h="414654">
                <a:moveTo>
                  <a:pt x="74235" y="102996"/>
                </a:moveTo>
                <a:lnTo>
                  <a:pt x="45126" y="102996"/>
                </a:lnTo>
                <a:lnTo>
                  <a:pt x="52492" y="103123"/>
                </a:lnTo>
                <a:lnTo>
                  <a:pt x="56048" y="104012"/>
                </a:lnTo>
                <a:lnTo>
                  <a:pt x="59604" y="104774"/>
                </a:lnTo>
                <a:lnTo>
                  <a:pt x="62017" y="105917"/>
                </a:lnTo>
                <a:lnTo>
                  <a:pt x="63414" y="107568"/>
                </a:lnTo>
                <a:lnTo>
                  <a:pt x="64938" y="109219"/>
                </a:lnTo>
                <a:lnTo>
                  <a:pt x="65700" y="111251"/>
                </a:lnTo>
                <a:lnTo>
                  <a:pt x="65827" y="116204"/>
                </a:lnTo>
                <a:lnTo>
                  <a:pt x="65065" y="118871"/>
                </a:lnTo>
                <a:lnTo>
                  <a:pt x="63287" y="121919"/>
                </a:lnTo>
                <a:lnTo>
                  <a:pt x="78654" y="126618"/>
                </a:lnTo>
                <a:lnTo>
                  <a:pt x="80686" y="122808"/>
                </a:lnTo>
                <a:lnTo>
                  <a:pt x="81575" y="118998"/>
                </a:lnTo>
                <a:lnTo>
                  <a:pt x="81448" y="115061"/>
                </a:lnTo>
                <a:lnTo>
                  <a:pt x="81321" y="112267"/>
                </a:lnTo>
                <a:lnTo>
                  <a:pt x="80432" y="109727"/>
                </a:lnTo>
                <a:lnTo>
                  <a:pt x="78908" y="107568"/>
                </a:lnTo>
                <a:lnTo>
                  <a:pt x="77511" y="105536"/>
                </a:lnTo>
                <a:lnTo>
                  <a:pt x="74463" y="103123"/>
                </a:lnTo>
                <a:lnTo>
                  <a:pt x="74235" y="102996"/>
                </a:lnTo>
                <a:close/>
              </a:path>
              <a:path w="111760" h="414654">
                <a:moveTo>
                  <a:pt x="78400" y="84073"/>
                </a:moveTo>
                <a:lnTo>
                  <a:pt x="12995" y="87121"/>
                </a:lnTo>
                <a:lnTo>
                  <a:pt x="13757" y="104520"/>
                </a:lnTo>
                <a:lnTo>
                  <a:pt x="45126" y="102996"/>
                </a:lnTo>
                <a:lnTo>
                  <a:pt x="74235" y="102996"/>
                </a:lnTo>
                <a:lnTo>
                  <a:pt x="69891" y="100583"/>
                </a:lnTo>
                <a:lnTo>
                  <a:pt x="79162" y="100202"/>
                </a:lnTo>
                <a:lnTo>
                  <a:pt x="78400" y="84073"/>
                </a:lnTo>
                <a:close/>
              </a:path>
              <a:path w="111760" h="414654">
                <a:moveTo>
                  <a:pt x="105705" y="132333"/>
                </a:moveTo>
                <a:lnTo>
                  <a:pt x="89703" y="133095"/>
                </a:lnTo>
                <a:lnTo>
                  <a:pt x="90465" y="150367"/>
                </a:lnTo>
                <a:lnTo>
                  <a:pt x="106594" y="149605"/>
                </a:lnTo>
                <a:lnTo>
                  <a:pt x="105705" y="132333"/>
                </a:lnTo>
                <a:close/>
              </a:path>
              <a:path w="111760" h="414654">
                <a:moveTo>
                  <a:pt x="80813" y="133476"/>
                </a:moveTo>
                <a:lnTo>
                  <a:pt x="15281" y="136651"/>
                </a:lnTo>
                <a:lnTo>
                  <a:pt x="16170" y="153923"/>
                </a:lnTo>
                <a:lnTo>
                  <a:pt x="81575" y="150875"/>
                </a:lnTo>
                <a:lnTo>
                  <a:pt x="80813" y="133476"/>
                </a:lnTo>
                <a:close/>
              </a:path>
              <a:path w="111760" h="414654">
                <a:moveTo>
                  <a:pt x="49444" y="166242"/>
                </a:moveTo>
                <a:lnTo>
                  <a:pt x="16341" y="189610"/>
                </a:lnTo>
                <a:lnTo>
                  <a:pt x="16391" y="191515"/>
                </a:lnTo>
                <a:lnTo>
                  <a:pt x="17186" y="207771"/>
                </a:lnTo>
                <a:lnTo>
                  <a:pt x="19472" y="214375"/>
                </a:lnTo>
                <a:lnTo>
                  <a:pt x="23790" y="219201"/>
                </a:lnTo>
                <a:lnTo>
                  <a:pt x="27981" y="224027"/>
                </a:lnTo>
                <a:lnTo>
                  <a:pt x="34077" y="227202"/>
                </a:lnTo>
                <a:lnTo>
                  <a:pt x="41951" y="228599"/>
                </a:lnTo>
                <a:lnTo>
                  <a:pt x="43983" y="211454"/>
                </a:lnTo>
                <a:lnTo>
                  <a:pt x="39411" y="210819"/>
                </a:lnTo>
                <a:lnTo>
                  <a:pt x="36109" y="209422"/>
                </a:lnTo>
                <a:lnTo>
                  <a:pt x="34204" y="207390"/>
                </a:lnTo>
                <a:lnTo>
                  <a:pt x="32172" y="205358"/>
                </a:lnTo>
                <a:lnTo>
                  <a:pt x="31156" y="202818"/>
                </a:lnTo>
                <a:lnTo>
                  <a:pt x="30899" y="199389"/>
                </a:lnTo>
                <a:lnTo>
                  <a:pt x="30775" y="195071"/>
                </a:lnTo>
                <a:lnTo>
                  <a:pt x="32172" y="191515"/>
                </a:lnTo>
                <a:lnTo>
                  <a:pt x="35220" y="188721"/>
                </a:lnTo>
                <a:lnTo>
                  <a:pt x="38395" y="185927"/>
                </a:lnTo>
                <a:lnTo>
                  <a:pt x="43729" y="184403"/>
                </a:lnTo>
                <a:lnTo>
                  <a:pt x="58588" y="183641"/>
                </a:lnTo>
                <a:lnTo>
                  <a:pt x="83506" y="183641"/>
                </a:lnTo>
                <a:lnTo>
                  <a:pt x="81448" y="179069"/>
                </a:lnTo>
                <a:lnTo>
                  <a:pt x="75098" y="173608"/>
                </a:lnTo>
                <a:lnTo>
                  <a:pt x="69982" y="170082"/>
                </a:lnTo>
                <a:lnTo>
                  <a:pt x="63986" y="167687"/>
                </a:lnTo>
                <a:lnTo>
                  <a:pt x="57132" y="166411"/>
                </a:lnTo>
                <a:lnTo>
                  <a:pt x="49444" y="166242"/>
                </a:lnTo>
                <a:close/>
              </a:path>
              <a:path w="111760" h="414654">
                <a:moveTo>
                  <a:pt x="83506" y="183641"/>
                </a:moveTo>
                <a:lnTo>
                  <a:pt x="58588" y="183641"/>
                </a:lnTo>
                <a:lnTo>
                  <a:pt x="63541" y="184784"/>
                </a:lnTo>
                <a:lnTo>
                  <a:pt x="66716" y="187197"/>
                </a:lnTo>
                <a:lnTo>
                  <a:pt x="69764" y="189610"/>
                </a:lnTo>
                <a:lnTo>
                  <a:pt x="71415" y="193039"/>
                </a:lnTo>
                <a:lnTo>
                  <a:pt x="71669" y="197357"/>
                </a:lnTo>
                <a:lnTo>
                  <a:pt x="71796" y="200532"/>
                </a:lnTo>
                <a:lnTo>
                  <a:pt x="71034" y="203199"/>
                </a:lnTo>
                <a:lnTo>
                  <a:pt x="69383" y="205358"/>
                </a:lnTo>
                <a:lnTo>
                  <a:pt x="67859" y="207517"/>
                </a:lnTo>
                <a:lnTo>
                  <a:pt x="65319" y="208914"/>
                </a:lnTo>
                <a:lnTo>
                  <a:pt x="61890" y="209676"/>
                </a:lnTo>
                <a:lnTo>
                  <a:pt x="65827" y="226567"/>
                </a:lnTo>
                <a:lnTo>
                  <a:pt x="85639" y="204342"/>
                </a:lnTo>
                <a:lnTo>
                  <a:pt x="84877" y="186689"/>
                </a:lnTo>
                <a:lnTo>
                  <a:pt x="83506" y="183641"/>
                </a:lnTo>
                <a:close/>
              </a:path>
              <a:path w="111760" h="414654">
                <a:moveTo>
                  <a:pt x="110785" y="237362"/>
                </a:moveTo>
                <a:lnTo>
                  <a:pt x="94656" y="238124"/>
                </a:lnTo>
                <a:lnTo>
                  <a:pt x="95545" y="255523"/>
                </a:lnTo>
                <a:lnTo>
                  <a:pt x="111547" y="254761"/>
                </a:lnTo>
                <a:lnTo>
                  <a:pt x="110785" y="237362"/>
                </a:lnTo>
                <a:close/>
              </a:path>
              <a:path w="111760" h="414654">
                <a:moveTo>
                  <a:pt x="85766" y="238505"/>
                </a:moveTo>
                <a:lnTo>
                  <a:pt x="20234" y="241680"/>
                </a:lnTo>
                <a:lnTo>
                  <a:pt x="21123" y="258952"/>
                </a:lnTo>
                <a:lnTo>
                  <a:pt x="86655" y="255904"/>
                </a:lnTo>
                <a:lnTo>
                  <a:pt x="85766" y="238505"/>
                </a:lnTo>
                <a:close/>
              </a:path>
              <a:path w="111760" h="414654">
                <a:moveTo>
                  <a:pt x="81667" y="292099"/>
                </a:moveTo>
                <a:lnTo>
                  <a:pt x="59731" y="292099"/>
                </a:lnTo>
                <a:lnTo>
                  <a:pt x="64811" y="292353"/>
                </a:lnTo>
                <a:lnTo>
                  <a:pt x="67605" y="293115"/>
                </a:lnTo>
                <a:lnTo>
                  <a:pt x="77130" y="305688"/>
                </a:lnTo>
                <a:lnTo>
                  <a:pt x="77257" y="307974"/>
                </a:lnTo>
                <a:lnTo>
                  <a:pt x="76876" y="310006"/>
                </a:lnTo>
                <a:lnTo>
                  <a:pt x="75733" y="311784"/>
                </a:lnTo>
                <a:lnTo>
                  <a:pt x="74717" y="313435"/>
                </a:lnTo>
                <a:lnTo>
                  <a:pt x="73066" y="314705"/>
                </a:lnTo>
                <a:lnTo>
                  <a:pt x="69002" y="316483"/>
                </a:lnTo>
                <a:lnTo>
                  <a:pt x="64430" y="316991"/>
                </a:lnTo>
                <a:lnTo>
                  <a:pt x="23917" y="318896"/>
                </a:lnTo>
                <a:lnTo>
                  <a:pt x="24806" y="336295"/>
                </a:lnTo>
                <a:lnTo>
                  <a:pt x="70526" y="334136"/>
                </a:lnTo>
                <a:lnTo>
                  <a:pt x="84242" y="329056"/>
                </a:lnTo>
                <a:lnTo>
                  <a:pt x="86274" y="327405"/>
                </a:lnTo>
                <a:lnTo>
                  <a:pt x="87925" y="324865"/>
                </a:lnTo>
                <a:lnTo>
                  <a:pt x="89195" y="321690"/>
                </a:lnTo>
                <a:lnTo>
                  <a:pt x="90338" y="318388"/>
                </a:lnTo>
                <a:lnTo>
                  <a:pt x="90973" y="314832"/>
                </a:lnTo>
                <a:lnTo>
                  <a:pt x="90770" y="311784"/>
                </a:lnTo>
                <a:lnTo>
                  <a:pt x="90338" y="302386"/>
                </a:lnTo>
                <a:lnTo>
                  <a:pt x="86274" y="295401"/>
                </a:lnTo>
                <a:lnTo>
                  <a:pt x="81667" y="292099"/>
                </a:lnTo>
                <a:close/>
              </a:path>
              <a:path w="111760" h="414654">
                <a:moveTo>
                  <a:pt x="87417" y="273430"/>
                </a:moveTo>
                <a:lnTo>
                  <a:pt x="21885" y="276605"/>
                </a:lnTo>
                <a:lnTo>
                  <a:pt x="22774" y="293877"/>
                </a:lnTo>
                <a:lnTo>
                  <a:pt x="59731" y="292099"/>
                </a:lnTo>
                <a:lnTo>
                  <a:pt x="81667" y="292099"/>
                </a:lnTo>
                <a:lnTo>
                  <a:pt x="78654" y="289940"/>
                </a:lnTo>
                <a:lnTo>
                  <a:pt x="88179" y="289559"/>
                </a:lnTo>
                <a:lnTo>
                  <a:pt x="87417" y="273430"/>
                </a:lnTo>
                <a:close/>
              </a:path>
              <a:path w="111760" h="414654">
                <a:moveTo>
                  <a:pt x="21250" y="352932"/>
                </a:moveTo>
                <a:lnTo>
                  <a:pt x="19091" y="352932"/>
                </a:lnTo>
                <a:lnTo>
                  <a:pt x="13249" y="353186"/>
                </a:lnTo>
                <a:lnTo>
                  <a:pt x="0" y="375284"/>
                </a:lnTo>
                <a:lnTo>
                  <a:pt x="676" y="390397"/>
                </a:lnTo>
                <a:lnTo>
                  <a:pt x="17821" y="412876"/>
                </a:lnTo>
                <a:lnTo>
                  <a:pt x="21631" y="414019"/>
                </a:lnTo>
                <a:lnTo>
                  <a:pt x="27473" y="414400"/>
                </a:lnTo>
                <a:lnTo>
                  <a:pt x="94021" y="411225"/>
                </a:lnTo>
                <a:lnTo>
                  <a:pt x="93360" y="397128"/>
                </a:lnTo>
                <a:lnTo>
                  <a:pt x="24806" y="397128"/>
                </a:lnTo>
                <a:lnTo>
                  <a:pt x="22139" y="397001"/>
                </a:lnTo>
                <a:lnTo>
                  <a:pt x="20742" y="396493"/>
                </a:lnTo>
                <a:lnTo>
                  <a:pt x="18710" y="395858"/>
                </a:lnTo>
                <a:lnTo>
                  <a:pt x="17186" y="394715"/>
                </a:lnTo>
                <a:lnTo>
                  <a:pt x="13503" y="379729"/>
                </a:lnTo>
                <a:lnTo>
                  <a:pt x="14011" y="377062"/>
                </a:lnTo>
                <a:lnTo>
                  <a:pt x="15154" y="375284"/>
                </a:lnTo>
                <a:lnTo>
                  <a:pt x="15916" y="374141"/>
                </a:lnTo>
                <a:lnTo>
                  <a:pt x="17440" y="373252"/>
                </a:lnTo>
                <a:lnTo>
                  <a:pt x="19726" y="372871"/>
                </a:lnTo>
                <a:lnTo>
                  <a:pt x="21250" y="352932"/>
                </a:lnTo>
                <a:close/>
              </a:path>
              <a:path w="111760" h="414654">
                <a:moveTo>
                  <a:pt x="58588" y="348868"/>
                </a:moveTo>
                <a:lnTo>
                  <a:pt x="26330" y="368553"/>
                </a:lnTo>
                <a:lnTo>
                  <a:pt x="27092" y="385317"/>
                </a:lnTo>
                <a:lnTo>
                  <a:pt x="30902" y="391667"/>
                </a:lnTo>
                <a:lnTo>
                  <a:pt x="38268" y="396493"/>
                </a:lnTo>
                <a:lnTo>
                  <a:pt x="28743" y="397001"/>
                </a:lnTo>
                <a:lnTo>
                  <a:pt x="24806" y="397128"/>
                </a:lnTo>
                <a:lnTo>
                  <a:pt x="93360" y="397128"/>
                </a:lnTo>
                <a:lnTo>
                  <a:pt x="93307" y="395985"/>
                </a:lnTo>
                <a:lnTo>
                  <a:pt x="54905" y="395985"/>
                </a:lnTo>
                <a:lnTo>
                  <a:pt x="49952" y="394842"/>
                </a:lnTo>
                <a:lnTo>
                  <a:pt x="40860" y="377443"/>
                </a:lnTo>
                <a:lnTo>
                  <a:pt x="42205" y="374141"/>
                </a:lnTo>
                <a:lnTo>
                  <a:pt x="45380" y="371347"/>
                </a:lnTo>
                <a:lnTo>
                  <a:pt x="48428" y="368553"/>
                </a:lnTo>
                <a:lnTo>
                  <a:pt x="53508" y="366902"/>
                </a:lnTo>
                <a:lnTo>
                  <a:pt x="60366" y="366521"/>
                </a:lnTo>
                <a:lnTo>
                  <a:pt x="67097" y="366267"/>
                </a:lnTo>
                <a:lnTo>
                  <a:pt x="93013" y="366267"/>
                </a:lnTo>
                <a:lnTo>
                  <a:pt x="90211" y="360552"/>
                </a:lnTo>
                <a:lnTo>
                  <a:pt x="84115" y="355599"/>
                </a:lnTo>
                <a:lnTo>
                  <a:pt x="79144" y="352333"/>
                </a:lnTo>
                <a:lnTo>
                  <a:pt x="73209" y="350138"/>
                </a:lnTo>
                <a:lnTo>
                  <a:pt x="66345" y="348992"/>
                </a:lnTo>
                <a:lnTo>
                  <a:pt x="58588" y="348868"/>
                </a:lnTo>
                <a:close/>
              </a:path>
              <a:path w="111760" h="414654">
                <a:moveTo>
                  <a:pt x="93013" y="366267"/>
                </a:moveTo>
                <a:lnTo>
                  <a:pt x="67097" y="366267"/>
                </a:lnTo>
                <a:lnTo>
                  <a:pt x="72050" y="367410"/>
                </a:lnTo>
                <a:lnTo>
                  <a:pt x="75352" y="369950"/>
                </a:lnTo>
                <a:lnTo>
                  <a:pt x="78781" y="372490"/>
                </a:lnTo>
                <a:lnTo>
                  <a:pt x="80559" y="375792"/>
                </a:lnTo>
                <a:lnTo>
                  <a:pt x="80679" y="379729"/>
                </a:lnTo>
                <a:lnTo>
                  <a:pt x="80940" y="384174"/>
                </a:lnTo>
                <a:lnTo>
                  <a:pt x="79416" y="387857"/>
                </a:lnTo>
                <a:lnTo>
                  <a:pt x="76241" y="390778"/>
                </a:lnTo>
                <a:lnTo>
                  <a:pt x="73193" y="393699"/>
                </a:lnTo>
                <a:lnTo>
                  <a:pt x="68113" y="395350"/>
                </a:lnTo>
                <a:lnTo>
                  <a:pt x="61382" y="395731"/>
                </a:lnTo>
                <a:lnTo>
                  <a:pt x="54905" y="395985"/>
                </a:lnTo>
                <a:lnTo>
                  <a:pt x="93307" y="395985"/>
                </a:lnTo>
                <a:lnTo>
                  <a:pt x="93283" y="395477"/>
                </a:lnTo>
                <a:lnTo>
                  <a:pt x="84115" y="395477"/>
                </a:lnTo>
                <a:lnTo>
                  <a:pt x="90973" y="389889"/>
                </a:lnTo>
                <a:lnTo>
                  <a:pt x="94089" y="383158"/>
                </a:lnTo>
                <a:lnTo>
                  <a:pt x="93991" y="379729"/>
                </a:lnTo>
                <a:lnTo>
                  <a:pt x="93404" y="367410"/>
                </a:lnTo>
                <a:lnTo>
                  <a:pt x="93324" y="366902"/>
                </a:lnTo>
                <a:lnTo>
                  <a:pt x="93013" y="366267"/>
                </a:lnTo>
                <a:close/>
              </a:path>
              <a:path w="111760" h="414654">
                <a:moveTo>
                  <a:pt x="93259" y="394969"/>
                </a:moveTo>
                <a:lnTo>
                  <a:pt x="84115" y="395477"/>
                </a:lnTo>
                <a:lnTo>
                  <a:pt x="93283" y="395477"/>
                </a:lnTo>
                <a:lnTo>
                  <a:pt x="93259" y="394969"/>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43381" name="object 25">
            <a:extLst>
              <a:ext uri="{FF2B5EF4-FFF2-40B4-BE49-F238E27FC236}">
                <a16:creationId xmlns:a16="http://schemas.microsoft.com/office/drawing/2014/main" id="{CA63F009-DB09-4AD0-A24E-593DA3968891}"/>
              </a:ext>
            </a:extLst>
          </p:cNvPr>
          <p:cNvSpPr>
            <a:spLocks noChangeArrowheads="1"/>
          </p:cNvSpPr>
          <p:nvPr/>
        </p:nvSpPr>
        <p:spPr bwMode="auto">
          <a:xfrm>
            <a:off x="1257300" y="3522663"/>
            <a:ext cx="585788" cy="103187"/>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43382" name="object 26">
            <a:extLst>
              <a:ext uri="{FF2B5EF4-FFF2-40B4-BE49-F238E27FC236}">
                <a16:creationId xmlns:a16="http://schemas.microsoft.com/office/drawing/2014/main" id="{59D42C6F-53F9-4BC6-ABEB-2CC8B6111D8A}"/>
              </a:ext>
            </a:extLst>
          </p:cNvPr>
          <p:cNvSpPr txBox="1">
            <a:spLocks noChangeArrowheads="1"/>
          </p:cNvSpPr>
          <p:nvPr/>
        </p:nvSpPr>
        <p:spPr bwMode="auto">
          <a:xfrm>
            <a:off x="2854325" y="4710113"/>
            <a:ext cx="5111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065" rIns="0" bIns="0">
            <a:spAutoFit/>
          </a:bodyPr>
          <a:lstStyle>
            <a:lvl1pPr marL="220663" indent="-207963">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00"/>
              </a:spcBef>
            </a:pPr>
            <a:r>
              <a:rPr lang="zh-CN" altLang="zh-CN" sz="1000" b="1">
                <a:solidFill>
                  <a:srgbClr val="D9D9D9"/>
                </a:solidFill>
                <a:latin typeface="Arial" panose="020B0604020202020204" pitchFamily="34" charset="0"/>
                <a:cs typeface="Arial" panose="020B0604020202020204" pitchFamily="34" charset="0"/>
              </a:rPr>
              <a:t>物流 s</a:t>
            </a:r>
            <a:endParaRPr lang="zh-CN" altLang="zh-CN" sz="1000">
              <a:latin typeface="Arial" panose="020B0604020202020204" pitchFamily="34" charset="0"/>
              <a:cs typeface="Arial" panose="020B0604020202020204" pitchFamily="34" charset="0"/>
            </a:endParaRPr>
          </a:p>
        </p:txBody>
      </p:sp>
      <p:sp>
        <p:nvSpPr>
          <p:cNvPr id="143383" name="object 27">
            <a:extLst>
              <a:ext uri="{FF2B5EF4-FFF2-40B4-BE49-F238E27FC236}">
                <a16:creationId xmlns:a16="http://schemas.microsoft.com/office/drawing/2014/main" id="{850DDB2F-EA05-44CD-B1EA-D0F153DFE88E}"/>
              </a:ext>
            </a:extLst>
          </p:cNvPr>
          <p:cNvSpPr>
            <a:spLocks noChangeArrowheads="1"/>
          </p:cNvSpPr>
          <p:nvPr/>
        </p:nvSpPr>
        <p:spPr bwMode="auto">
          <a:xfrm>
            <a:off x="4519613" y="4627563"/>
            <a:ext cx="280987" cy="554037"/>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43384" name="object 28">
            <a:extLst>
              <a:ext uri="{FF2B5EF4-FFF2-40B4-BE49-F238E27FC236}">
                <a16:creationId xmlns:a16="http://schemas.microsoft.com/office/drawing/2014/main" id="{A08E303E-7918-4BFA-9E64-71D7FE1A60C2}"/>
              </a:ext>
            </a:extLst>
          </p:cNvPr>
          <p:cNvSpPr>
            <a:spLocks/>
          </p:cNvSpPr>
          <p:nvPr/>
        </p:nvSpPr>
        <p:spPr bwMode="auto">
          <a:xfrm>
            <a:off x="5095875" y="5505450"/>
            <a:ext cx="381000" cy="146050"/>
          </a:xfrm>
          <a:custGeom>
            <a:avLst/>
            <a:gdLst>
              <a:gd name="T0" fmla="*/ 69026 w 380364"/>
              <a:gd name="T1" fmla="*/ 142899 h 145414"/>
              <a:gd name="T2" fmla="*/ 4225 w 380364"/>
              <a:gd name="T3" fmla="*/ 81905 h 145414"/>
              <a:gd name="T4" fmla="*/ 74021 w 380364"/>
              <a:gd name="T5" fmla="*/ 61396 h 145414"/>
              <a:gd name="T6" fmla="*/ 107574 w 380364"/>
              <a:gd name="T7" fmla="*/ 131631 h 145414"/>
              <a:gd name="T8" fmla="*/ 113977 w 380364"/>
              <a:gd name="T9" fmla="*/ 88523 h 145414"/>
              <a:gd name="T10" fmla="*/ 107445 w 380364"/>
              <a:gd name="T11" fmla="*/ 71781 h 145414"/>
              <a:gd name="T12" fmla="*/ 126528 w 380364"/>
              <a:gd name="T13" fmla="*/ 72298 h 145414"/>
              <a:gd name="T14" fmla="*/ 122685 w 380364"/>
              <a:gd name="T15" fmla="*/ 55814 h 145414"/>
              <a:gd name="T16" fmla="*/ 110392 w 380364"/>
              <a:gd name="T17" fmla="*/ 63083 h 145414"/>
              <a:gd name="T18" fmla="*/ 130881 w 380364"/>
              <a:gd name="T19" fmla="*/ 56983 h 145414"/>
              <a:gd name="T20" fmla="*/ 173656 w 380364"/>
              <a:gd name="T21" fmla="*/ 57241 h 145414"/>
              <a:gd name="T22" fmla="*/ 178523 w 380364"/>
              <a:gd name="T23" fmla="*/ 65290 h 145414"/>
              <a:gd name="T24" fmla="*/ 157904 w 380364"/>
              <a:gd name="T25" fmla="*/ 77101 h 145414"/>
              <a:gd name="T26" fmla="*/ 146762 w 380364"/>
              <a:gd name="T27" fmla="*/ 87446 h 145414"/>
              <a:gd name="T28" fmla="*/ 147658 w 380364"/>
              <a:gd name="T29" fmla="*/ 106787 h 145414"/>
              <a:gd name="T30" fmla="*/ 176344 w 380364"/>
              <a:gd name="T31" fmla="*/ 113056 h 145414"/>
              <a:gd name="T32" fmla="*/ 166739 w 380364"/>
              <a:gd name="T33" fmla="*/ 100026 h 145414"/>
              <a:gd name="T34" fmla="*/ 161618 w 380364"/>
              <a:gd name="T35" fmla="*/ 92184 h 145414"/>
              <a:gd name="T36" fmla="*/ 199444 w 380364"/>
              <a:gd name="T37" fmla="*/ 76322 h 145414"/>
              <a:gd name="T38" fmla="*/ 189920 w 380364"/>
              <a:gd name="T39" fmla="*/ 99894 h 145414"/>
              <a:gd name="T40" fmla="*/ 192353 w 380364"/>
              <a:gd name="T41" fmla="*/ 103751 h 145414"/>
              <a:gd name="T42" fmla="*/ 209349 w 380364"/>
              <a:gd name="T43" fmla="*/ 99894 h 145414"/>
              <a:gd name="T44" fmla="*/ 184335 w 380364"/>
              <a:gd name="T45" fmla="*/ 86253 h 145414"/>
              <a:gd name="T46" fmla="*/ 209349 w 380364"/>
              <a:gd name="T47" fmla="*/ 99894 h 145414"/>
              <a:gd name="T48" fmla="*/ 203880 w 380364"/>
              <a:gd name="T49" fmla="*/ 91120 h 145414"/>
              <a:gd name="T50" fmla="*/ 220528 w 380364"/>
              <a:gd name="T51" fmla="*/ 28685 h 145414"/>
              <a:gd name="T52" fmla="*/ 229722 w 380364"/>
              <a:gd name="T53" fmla="*/ 56333 h 145414"/>
              <a:gd name="T54" fmla="*/ 229876 w 380364"/>
              <a:gd name="T55" fmla="*/ 42964 h 145414"/>
              <a:gd name="T56" fmla="*/ 223218 w 380364"/>
              <a:gd name="T57" fmla="*/ 38160 h 145414"/>
              <a:gd name="T58" fmla="*/ 247167 w 380364"/>
              <a:gd name="T59" fmla="*/ 36603 h 145414"/>
              <a:gd name="T60" fmla="*/ 254978 w 380364"/>
              <a:gd name="T61" fmla="*/ 52828 h 145414"/>
              <a:gd name="T62" fmla="*/ 268231 w 380364"/>
              <a:gd name="T63" fmla="*/ 35305 h 145414"/>
              <a:gd name="T64" fmla="*/ 295574 w 380364"/>
              <a:gd name="T65" fmla="*/ 68535 h 145414"/>
              <a:gd name="T66" fmla="*/ 339755 w 380364"/>
              <a:gd name="T67" fmla="*/ 62824 h 145414"/>
              <a:gd name="T68" fmla="*/ 307484 w 380364"/>
              <a:gd name="T69" fmla="*/ 56591 h 145414"/>
              <a:gd name="T70" fmla="*/ 139207 w 380364"/>
              <a:gd name="T71" fmla="*/ 64121 h 145414"/>
              <a:gd name="T72" fmla="*/ 156239 w 380364"/>
              <a:gd name="T73" fmla="*/ 63342 h 145414"/>
              <a:gd name="T74" fmla="*/ 164051 w 380364"/>
              <a:gd name="T75" fmla="*/ 57891 h 145414"/>
              <a:gd name="T76" fmla="*/ 193250 w 380364"/>
              <a:gd name="T77" fmla="*/ 53996 h 145414"/>
              <a:gd name="T78" fmla="*/ 179035 w 380364"/>
              <a:gd name="T79" fmla="*/ 42186 h 145414"/>
              <a:gd name="T80" fmla="*/ 326950 w 380364"/>
              <a:gd name="T81" fmla="*/ 43612 h 145414"/>
              <a:gd name="T82" fmla="*/ 330663 w 380364"/>
              <a:gd name="T83" fmla="*/ 48933 h 145414"/>
              <a:gd name="T84" fmla="*/ 316193 w 380364"/>
              <a:gd name="T85" fmla="*/ 58801 h 145414"/>
              <a:gd name="T86" fmla="*/ 348058 w 380364"/>
              <a:gd name="T87" fmla="*/ 45821 h 145414"/>
              <a:gd name="T88" fmla="*/ 281230 w 380364"/>
              <a:gd name="T89" fmla="*/ 19729 h 145414"/>
              <a:gd name="T90" fmla="*/ 293654 w 380364"/>
              <a:gd name="T91" fmla="*/ 42834 h 145414"/>
              <a:gd name="T92" fmla="*/ 324902 w 380364"/>
              <a:gd name="T93" fmla="*/ 43483 h 145414"/>
              <a:gd name="T94" fmla="*/ 337582 w 380364"/>
              <a:gd name="T95" fmla="*/ 28685 h 145414"/>
              <a:gd name="T96" fmla="*/ 298135 w 380364"/>
              <a:gd name="T97" fmla="*/ 25961 h 145414"/>
              <a:gd name="T98" fmla="*/ 296856 w 380364"/>
              <a:gd name="T99" fmla="*/ 21028 h 145414"/>
              <a:gd name="T100" fmla="*/ 310430 w 380364"/>
              <a:gd name="T101" fmla="*/ 14149 h 145414"/>
              <a:gd name="T102" fmla="*/ 332843 w 380364"/>
              <a:gd name="T103" fmla="*/ 6620 h 145414"/>
              <a:gd name="T104" fmla="*/ 248318 w 380364"/>
              <a:gd name="T105" fmla="*/ 19729 h 145414"/>
              <a:gd name="T106" fmla="*/ 238969 w 380364"/>
              <a:gd name="T107" fmla="*/ 35955 h 145414"/>
              <a:gd name="T108" fmla="*/ 265607 w 380364"/>
              <a:gd name="T109" fmla="*/ 29595 h 145414"/>
              <a:gd name="T110" fmla="*/ 255234 w 380364"/>
              <a:gd name="T111" fmla="*/ 20638 h 145414"/>
              <a:gd name="T112" fmla="*/ 316577 w 380364"/>
              <a:gd name="T113" fmla="*/ 26608 h 145414"/>
              <a:gd name="T114" fmla="*/ 326182 w 380364"/>
              <a:gd name="T115" fmla="*/ 26091 h 145414"/>
              <a:gd name="T116" fmla="*/ 319651 w 380364"/>
              <a:gd name="T117" fmla="*/ 17133 h 145414"/>
              <a:gd name="T118" fmla="*/ 361785 w 380364"/>
              <a:gd name="T119" fmla="*/ 38681 h 14541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80364" h="145414">
                <a:moveTo>
                  <a:pt x="49089" y="72643"/>
                </a:moveTo>
                <a:lnTo>
                  <a:pt x="30099" y="72643"/>
                </a:lnTo>
                <a:lnTo>
                  <a:pt x="50926" y="144894"/>
                </a:lnTo>
                <a:lnTo>
                  <a:pt x="68452" y="139814"/>
                </a:lnTo>
                <a:lnTo>
                  <a:pt x="49089" y="72643"/>
                </a:lnTo>
                <a:close/>
              </a:path>
              <a:path w="380364" h="145414">
                <a:moveTo>
                  <a:pt x="69087" y="45338"/>
                </a:moveTo>
                <a:lnTo>
                  <a:pt x="0" y="65405"/>
                </a:lnTo>
                <a:lnTo>
                  <a:pt x="4190" y="80137"/>
                </a:lnTo>
                <a:lnTo>
                  <a:pt x="30099" y="72643"/>
                </a:lnTo>
                <a:lnTo>
                  <a:pt x="49089" y="72643"/>
                </a:lnTo>
                <a:lnTo>
                  <a:pt x="47625" y="67563"/>
                </a:lnTo>
                <a:lnTo>
                  <a:pt x="73405" y="60071"/>
                </a:lnTo>
                <a:lnTo>
                  <a:pt x="69087" y="45338"/>
                </a:lnTo>
                <a:close/>
              </a:path>
              <a:path w="380364" h="145414">
                <a:moveTo>
                  <a:pt x="103886" y="61340"/>
                </a:moveTo>
                <a:lnTo>
                  <a:pt x="88391" y="65786"/>
                </a:lnTo>
                <a:lnTo>
                  <a:pt x="106679" y="128790"/>
                </a:lnTo>
                <a:lnTo>
                  <a:pt x="123316" y="123964"/>
                </a:lnTo>
                <a:lnTo>
                  <a:pt x="117728" y="104508"/>
                </a:lnTo>
                <a:lnTo>
                  <a:pt x="114553" y="93789"/>
                </a:lnTo>
                <a:lnTo>
                  <a:pt x="113029" y="86613"/>
                </a:lnTo>
                <a:lnTo>
                  <a:pt x="122554" y="70612"/>
                </a:lnTo>
                <a:lnTo>
                  <a:pt x="128850" y="70612"/>
                </a:lnTo>
                <a:lnTo>
                  <a:pt x="128874" y="70231"/>
                </a:lnTo>
                <a:lnTo>
                  <a:pt x="106552" y="70231"/>
                </a:lnTo>
                <a:lnTo>
                  <a:pt x="103886" y="61340"/>
                </a:lnTo>
                <a:close/>
              </a:path>
              <a:path w="380364" h="145414">
                <a:moveTo>
                  <a:pt x="128850" y="70612"/>
                </a:moveTo>
                <a:lnTo>
                  <a:pt x="122554" y="70612"/>
                </a:lnTo>
                <a:lnTo>
                  <a:pt x="125475" y="70738"/>
                </a:lnTo>
                <a:lnTo>
                  <a:pt x="128777" y="71755"/>
                </a:lnTo>
                <a:lnTo>
                  <a:pt x="128850" y="70612"/>
                </a:lnTo>
                <a:close/>
              </a:path>
              <a:path w="380364" h="145414">
                <a:moveTo>
                  <a:pt x="125602" y="54609"/>
                </a:moveTo>
                <a:lnTo>
                  <a:pt x="121665" y="54609"/>
                </a:lnTo>
                <a:lnTo>
                  <a:pt x="117855" y="55753"/>
                </a:lnTo>
                <a:lnTo>
                  <a:pt x="115188" y="56515"/>
                </a:lnTo>
                <a:lnTo>
                  <a:pt x="113029" y="57912"/>
                </a:lnTo>
                <a:lnTo>
                  <a:pt x="109474" y="61721"/>
                </a:lnTo>
                <a:lnTo>
                  <a:pt x="107950" y="65278"/>
                </a:lnTo>
                <a:lnTo>
                  <a:pt x="106552" y="70231"/>
                </a:lnTo>
                <a:lnTo>
                  <a:pt x="128874" y="70231"/>
                </a:lnTo>
                <a:lnTo>
                  <a:pt x="129793" y="55753"/>
                </a:lnTo>
                <a:lnTo>
                  <a:pt x="125602" y="54609"/>
                </a:lnTo>
                <a:close/>
              </a:path>
              <a:path w="380364" h="145414">
                <a:moveTo>
                  <a:pt x="192324" y="55118"/>
                </a:moveTo>
                <a:lnTo>
                  <a:pt x="170306" y="55118"/>
                </a:lnTo>
                <a:lnTo>
                  <a:pt x="172212" y="56006"/>
                </a:lnTo>
                <a:lnTo>
                  <a:pt x="174243" y="56896"/>
                </a:lnTo>
                <a:lnTo>
                  <a:pt x="175640" y="59055"/>
                </a:lnTo>
                <a:lnTo>
                  <a:pt x="176656" y="62230"/>
                </a:lnTo>
                <a:lnTo>
                  <a:pt x="177037" y="63881"/>
                </a:lnTo>
                <a:lnTo>
                  <a:pt x="174498" y="66040"/>
                </a:lnTo>
                <a:lnTo>
                  <a:pt x="169417" y="68961"/>
                </a:lnTo>
                <a:lnTo>
                  <a:pt x="162051" y="72643"/>
                </a:lnTo>
                <a:lnTo>
                  <a:pt x="156590" y="75437"/>
                </a:lnTo>
                <a:lnTo>
                  <a:pt x="152526" y="77978"/>
                </a:lnTo>
                <a:lnTo>
                  <a:pt x="149987" y="80390"/>
                </a:lnTo>
                <a:lnTo>
                  <a:pt x="147319" y="82740"/>
                </a:lnTo>
                <a:lnTo>
                  <a:pt x="145541" y="85559"/>
                </a:lnTo>
                <a:lnTo>
                  <a:pt x="143898" y="91630"/>
                </a:lnTo>
                <a:lnTo>
                  <a:pt x="143839" y="95808"/>
                </a:lnTo>
                <a:lnTo>
                  <a:pt x="144904" y="99517"/>
                </a:lnTo>
                <a:lnTo>
                  <a:pt x="146430" y="104482"/>
                </a:lnTo>
                <a:lnTo>
                  <a:pt x="149605" y="108394"/>
                </a:lnTo>
                <a:lnTo>
                  <a:pt x="159003" y="113271"/>
                </a:lnTo>
                <a:lnTo>
                  <a:pt x="164718" y="113563"/>
                </a:lnTo>
                <a:lnTo>
                  <a:pt x="174878" y="110616"/>
                </a:lnTo>
                <a:lnTo>
                  <a:pt x="187472" y="99275"/>
                </a:lnTo>
                <a:lnTo>
                  <a:pt x="170052" y="99275"/>
                </a:lnTo>
                <a:lnTo>
                  <a:pt x="167639" y="99059"/>
                </a:lnTo>
                <a:lnTo>
                  <a:pt x="165353" y="97866"/>
                </a:lnTo>
                <a:lnTo>
                  <a:pt x="163194" y="96672"/>
                </a:lnTo>
                <a:lnTo>
                  <a:pt x="161671" y="94894"/>
                </a:lnTo>
                <a:lnTo>
                  <a:pt x="161036" y="92570"/>
                </a:lnTo>
                <a:lnTo>
                  <a:pt x="160274" y="90195"/>
                </a:lnTo>
                <a:lnTo>
                  <a:pt x="170814" y="80263"/>
                </a:lnTo>
                <a:lnTo>
                  <a:pt x="178307" y="76072"/>
                </a:lnTo>
                <a:lnTo>
                  <a:pt x="180212" y="74675"/>
                </a:lnTo>
                <a:lnTo>
                  <a:pt x="197785" y="74675"/>
                </a:lnTo>
                <a:lnTo>
                  <a:pt x="193801" y="60071"/>
                </a:lnTo>
                <a:lnTo>
                  <a:pt x="192324" y="55118"/>
                </a:lnTo>
                <a:close/>
              </a:path>
              <a:path w="380364" h="145414">
                <a:moveTo>
                  <a:pt x="207608" y="97739"/>
                </a:moveTo>
                <a:lnTo>
                  <a:pt x="188340" y="97739"/>
                </a:lnTo>
                <a:lnTo>
                  <a:pt x="188467" y="98018"/>
                </a:lnTo>
                <a:lnTo>
                  <a:pt x="188849" y="98615"/>
                </a:lnTo>
                <a:lnTo>
                  <a:pt x="189484" y="99517"/>
                </a:lnTo>
                <a:lnTo>
                  <a:pt x="190753" y="101511"/>
                </a:lnTo>
                <a:lnTo>
                  <a:pt x="191769" y="102997"/>
                </a:lnTo>
                <a:lnTo>
                  <a:pt x="192531" y="103987"/>
                </a:lnTo>
                <a:lnTo>
                  <a:pt x="208914" y="99212"/>
                </a:lnTo>
                <a:lnTo>
                  <a:pt x="207608" y="97739"/>
                </a:lnTo>
                <a:close/>
              </a:path>
              <a:path w="380364" h="145414">
                <a:moveTo>
                  <a:pt x="197785" y="74675"/>
                </a:moveTo>
                <a:lnTo>
                  <a:pt x="180212" y="74675"/>
                </a:lnTo>
                <a:lnTo>
                  <a:pt x="182372" y="82041"/>
                </a:lnTo>
                <a:lnTo>
                  <a:pt x="182801" y="84391"/>
                </a:lnTo>
                <a:lnTo>
                  <a:pt x="170052" y="99275"/>
                </a:lnTo>
                <a:lnTo>
                  <a:pt x="187472" y="99275"/>
                </a:lnTo>
                <a:lnTo>
                  <a:pt x="188340" y="97739"/>
                </a:lnTo>
                <a:lnTo>
                  <a:pt x="207608" y="97739"/>
                </a:lnTo>
                <a:lnTo>
                  <a:pt x="206628" y="96634"/>
                </a:lnTo>
                <a:lnTo>
                  <a:pt x="204850" y="94106"/>
                </a:lnTo>
                <a:lnTo>
                  <a:pt x="203580" y="91630"/>
                </a:lnTo>
                <a:lnTo>
                  <a:pt x="202184" y="89153"/>
                </a:lnTo>
                <a:lnTo>
                  <a:pt x="200787" y="85140"/>
                </a:lnTo>
                <a:lnTo>
                  <a:pt x="199136" y="79628"/>
                </a:lnTo>
                <a:lnTo>
                  <a:pt x="197785" y="74675"/>
                </a:lnTo>
                <a:close/>
              </a:path>
              <a:path w="380364" h="145414">
                <a:moveTo>
                  <a:pt x="218693" y="28066"/>
                </a:moveTo>
                <a:lnTo>
                  <a:pt x="203200" y="32638"/>
                </a:lnTo>
                <a:lnTo>
                  <a:pt x="221487" y="95618"/>
                </a:lnTo>
                <a:lnTo>
                  <a:pt x="238125" y="90792"/>
                </a:lnTo>
                <a:lnTo>
                  <a:pt x="227811" y="55118"/>
                </a:lnTo>
                <a:lnTo>
                  <a:pt x="226848" y="50418"/>
                </a:lnTo>
                <a:lnTo>
                  <a:pt x="226929" y="47878"/>
                </a:lnTo>
                <a:lnTo>
                  <a:pt x="227075" y="44577"/>
                </a:lnTo>
                <a:lnTo>
                  <a:pt x="227964" y="42037"/>
                </a:lnTo>
                <a:lnTo>
                  <a:pt x="229869" y="39750"/>
                </a:lnTo>
                <a:lnTo>
                  <a:pt x="231648" y="37465"/>
                </a:lnTo>
                <a:lnTo>
                  <a:pt x="231849" y="37337"/>
                </a:lnTo>
                <a:lnTo>
                  <a:pt x="221361" y="37337"/>
                </a:lnTo>
                <a:lnTo>
                  <a:pt x="218693" y="28066"/>
                </a:lnTo>
                <a:close/>
              </a:path>
              <a:path w="380364" h="145414">
                <a:moveTo>
                  <a:pt x="265999" y="34543"/>
                </a:moveTo>
                <a:lnTo>
                  <a:pt x="241300" y="34543"/>
                </a:lnTo>
                <a:lnTo>
                  <a:pt x="245110" y="35813"/>
                </a:lnTo>
                <a:lnTo>
                  <a:pt x="246761" y="36956"/>
                </a:lnTo>
                <a:lnTo>
                  <a:pt x="249300" y="40512"/>
                </a:lnTo>
                <a:lnTo>
                  <a:pt x="250951" y="44831"/>
                </a:lnTo>
                <a:lnTo>
                  <a:pt x="252856" y="51688"/>
                </a:lnTo>
                <a:lnTo>
                  <a:pt x="262254" y="83832"/>
                </a:lnTo>
                <a:lnTo>
                  <a:pt x="278891" y="78993"/>
                </a:lnTo>
                <a:lnTo>
                  <a:pt x="266191" y="35052"/>
                </a:lnTo>
                <a:lnTo>
                  <a:pt x="265999" y="34543"/>
                </a:lnTo>
                <a:close/>
              </a:path>
              <a:path w="380364" h="145414">
                <a:moveTo>
                  <a:pt x="301116" y="50291"/>
                </a:moveTo>
                <a:lnTo>
                  <a:pt x="285114" y="57784"/>
                </a:lnTo>
                <a:lnTo>
                  <a:pt x="288416" y="63246"/>
                </a:lnTo>
                <a:lnTo>
                  <a:pt x="293115" y="67056"/>
                </a:lnTo>
                <a:lnTo>
                  <a:pt x="305053" y="71119"/>
                </a:lnTo>
                <a:lnTo>
                  <a:pt x="312419" y="70865"/>
                </a:lnTo>
                <a:lnTo>
                  <a:pt x="330453" y="65659"/>
                </a:lnTo>
                <a:lnTo>
                  <a:pt x="336930" y="61468"/>
                </a:lnTo>
                <a:lnTo>
                  <a:pt x="339586" y="57531"/>
                </a:lnTo>
                <a:lnTo>
                  <a:pt x="310261" y="57531"/>
                </a:lnTo>
                <a:lnTo>
                  <a:pt x="307593" y="56515"/>
                </a:lnTo>
                <a:lnTo>
                  <a:pt x="304926" y="55371"/>
                </a:lnTo>
                <a:lnTo>
                  <a:pt x="302767" y="53340"/>
                </a:lnTo>
                <a:lnTo>
                  <a:pt x="301116" y="50291"/>
                </a:lnTo>
                <a:close/>
              </a:path>
              <a:path w="380364" h="145414">
                <a:moveTo>
                  <a:pt x="173481" y="40640"/>
                </a:moveTo>
                <a:lnTo>
                  <a:pt x="138049" y="62737"/>
                </a:lnTo>
                <a:lnTo>
                  <a:pt x="138049" y="69341"/>
                </a:lnTo>
                <a:lnTo>
                  <a:pt x="154050" y="67690"/>
                </a:lnTo>
                <a:lnTo>
                  <a:pt x="154177" y="64388"/>
                </a:lnTo>
                <a:lnTo>
                  <a:pt x="154939" y="61975"/>
                </a:lnTo>
                <a:lnTo>
                  <a:pt x="156210" y="60325"/>
                </a:lnTo>
                <a:lnTo>
                  <a:pt x="157606" y="58674"/>
                </a:lnTo>
                <a:lnTo>
                  <a:pt x="159765" y="57403"/>
                </a:lnTo>
                <a:lnTo>
                  <a:pt x="162687" y="56641"/>
                </a:lnTo>
                <a:lnTo>
                  <a:pt x="167131" y="55371"/>
                </a:lnTo>
                <a:lnTo>
                  <a:pt x="170306" y="55118"/>
                </a:lnTo>
                <a:lnTo>
                  <a:pt x="192324" y="55118"/>
                </a:lnTo>
                <a:lnTo>
                  <a:pt x="191642" y="52831"/>
                </a:lnTo>
                <a:lnTo>
                  <a:pt x="189484" y="48133"/>
                </a:lnTo>
                <a:lnTo>
                  <a:pt x="184912" y="43561"/>
                </a:lnTo>
                <a:lnTo>
                  <a:pt x="181737" y="42037"/>
                </a:lnTo>
                <a:lnTo>
                  <a:pt x="177546" y="41275"/>
                </a:lnTo>
                <a:lnTo>
                  <a:pt x="173481" y="40640"/>
                </a:lnTo>
                <a:close/>
              </a:path>
              <a:path w="380364" h="145414">
                <a:moveTo>
                  <a:pt x="344565" y="42544"/>
                </a:moveTo>
                <a:lnTo>
                  <a:pt x="322199" y="42544"/>
                </a:lnTo>
                <a:lnTo>
                  <a:pt x="324230" y="42671"/>
                </a:lnTo>
                <a:lnTo>
                  <a:pt x="325374" y="43306"/>
                </a:lnTo>
                <a:lnTo>
                  <a:pt x="326389" y="43941"/>
                </a:lnTo>
                <a:lnTo>
                  <a:pt x="327025" y="44831"/>
                </a:lnTo>
                <a:lnTo>
                  <a:pt x="327913" y="47878"/>
                </a:lnTo>
                <a:lnTo>
                  <a:pt x="327660" y="49656"/>
                </a:lnTo>
                <a:lnTo>
                  <a:pt x="324865" y="53340"/>
                </a:lnTo>
                <a:lnTo>
                  <a:pt x="321817" y="55118"/>
                </a:lnTo>
                <a:lnTo>
                  <a:pt x="313563" y="57531"/>
                </a:lnTo>
                <a:lnTo>
                  <a:pt x="339586" y="57531"/>
                </a:lnTo>
                <a:lnTo>
                  <a:pt x="340613" y="56006"/>
                </a:lnTo>
                <a:lnTo>
                  <a:pt x="344169" y="50418"/>
                </a:lnTo>
                <a:lnTo>
                  <a:pt x="345163" y="44831"/>
                </a:lnTo>
                <a:lnTo>
                  <a:pt x="345149" y="44577"/>
                </a:lnTo>
                <a:lnTo>
                  <a:pt x="344565" y="42544"/>
                </a:lnTo>
                <a:close/>
              </a:path>
              <a:path w="380364" h="145414">
                <a:moveTo>
                  <a:pt x="315975" y="0"/>
                </a:moveTo>
                <a:lnTo>
                  <a:pt x="278891" y="19303"/>
                </a:lnTo>
                <a:lnTo>
                  <a:pt x="278002" y="24511"/>
                </a:lnTo>
                <a:lnTo>
                  <a:pt x="281431" y="35940"/>
                </a:lnTo>
                <a:lnTo>
                  <a:pt x="285241" y="40005"/>
                </a:lnTo>
                <a:lnTo>
                  <a:pt x="291211" y="41909"/>
                </a:lnTo>
                <a:lnTo>
                  <a:pt x="295380" y="42743"/>
                </a:lnTo>
                <a:lnTo>
                  <a:pt x="301418" y="43148"/>
                </a:lnTo>
                <a:lnTo>
                  <a:pt x="309338" y="43124"/>
                </a:lnTo>
                <a:lnTo>
                  <a:pt x="322199" y="42544"/>
                </a:lnTo>
                <a:lnTo>
                  <a:pt x="344565" y="42544"/>
                </a:lnTo>
                <a:lnTo>
                  <a:pt x="342011" y="33655"/>
                </a:lnTo>
                <a:lnTo>
                  <a:pt x="339089" y="30099"/>
                </a:lnTo>
                <a:lnTo>
                  <a:pt x="334772" y="28066"/>
                </a:lnTo>
                <a:lnTo>
                  <a:pt x="331512" y="26669"/>
                </a:lnTo>
                <a:lnTo>
                  <a:pt x="304546" y="26669"/>
                </a:lnTo>
                <a:lnTo>
                  <a:pt x="298830" y="26543"/>
                </a:lnTo>
                <a:lnTo>
                  <a:pt x="295655" y="25400"/>
                </a:lnTo>
                <a:lnTo>
                  <a:pt x="294893" y="24511"/>
                </a:lnTo>
                <a:lnTo>
                  <a:pt x="294443" y="23113"/>
                </a:lnTo>
                <a:lnTo>
                  <a:pt x="294131" y="21971"/>
                </a:lnTo>
                <a:lnTo>
                  <a:pt x="294386" y="20574"/>
                </a:lnTo>
                <a:lnTo>
                  <a:pt x="295510" y="19303"/>
                </a:lnTo>
                <a:lnTo>
                  <a:pt x="296925" y="17653"/>
                </a:lnTo>
                <a:lnTo>
                  <a:pt x="299974" y="16128"/>
                </a:lnTo>
                <a:lnTo>
                  <a:pt x="307848" y="13843"/>
                </a:lnTo>
                <a:lnTo>
                  <a:pt x="310641" y="13715"/>
                </a:lnTo>
                <a:lnTo>
                  <a:pt x="328966" y="13715"/>
                </a:lnTo>
                <a:lnTo>
                  <a:pt x="333248" y="11556"/>
                </a:lnTo>
                <a:lnTo>
                  <a:pt x="330073" y="6477"/>
                </a:lnTo>
                <a:lnTo>
                  <a:pt x="326009" y="3175"/>
                </a:lnTo>
                <a:lnTo>
                  <a:pt x="321055" y="1524"/>
                </a:lnTo>
                <a:lnTo>
                  <a:pt x="315975" y="0"/>
                </a:lnTo>
                <a:close/>
              </a:path>
              <a:path w="380364" h="145414">
                <a:moveTo>
                  <a:pt x="246252" y="19303"/>
                </a:moveTo>
                <a:lnTo>
                  <a:pt x="221361" y="37337"/>
                </a:lnTo>
                <a:lnTo>
                  <a:pt x="231849" y="37337"/>
                </a:lnTo>
                <a:lnTo>
                  <a:pt x="234061" y="35940"/>
                </a:lnTo>
                <a:lnTo>
                  <a:pt x="236981" y="35178"/>
                </a:lnTo>
                <a:lnTo>
                  <a:pt x="239140" y="34543"/>
                </a:lnTo>
                <a:lnTo>
                  <a:pt x="265999" y="34543"/>
                </a:lnTo>
                <a:lnTo>
                  <a:pt x="264794" y="31368"/>
                </a:lnTo>
                <a:lnTo>
                  <a:pt x="263398" y="28956"/>
                </a:lnTo>
                <a:lnTo>
                  <a:pt x="262000" y="26415"/>
                </a:lnTo>
                <a:lnTo>
                  <a:pt x="260223" y="24511"/>
                </a:lnTo>
                <a:lnTo>
                  <a:pt x="255904" y="21209"/>
                </a:lnTo>
                <a:lnTo>
                  <a:pt x="253111" y="20193"/>
                </a:lnTo>
                <a:lnTo>
                  <a:pt x="249681" y="19812"/>
                </a:lnTo>
                <a:lnTo>
                  <a:pt x="246252" y="19303"/>
                </a:lnTo>
                <a:close/>
              </a:path>
              <a:path w="380364" h="145414">
                <a:moveTo>
                  <a:pt x="323468" y="25527"/>
                </a:moveTo>
                <a:lnTo>
                  <a:pt x="313943" y="26034"/>
                </a:lnTo>
                <a:lnTo>
                  <a:pt x="304546" y="26669"/>
                </a:lnTo>
                <a:lnTo>
                  <a:pt x="331512" y="26669"/>
                </a:lnTo>
                <a:lnTo>
                  <a:pt x="330326" y="26162"/>
                </a:lnTo>
                <a:lnTo>
                  <a:pt x="323468" y="25527"/>
                </a:lnTo>
                <a:close/>
              </a:path>
              <a:path w="380364" h="145414">
                <a:moveTo>
                  <a:pt x="328966" y="13715"/>
                </a:moveTo>
                <a:lnTo>
                  <a:pt x="310641" y="13715"/>
                </a:lnTo>
                <a:lnTo>
                  <a:pt x="315213" y="15240"/>
                </a:lnTo>
                <a:lnTo>
                  <a:pt x="316991" y="16763"/>
                </a:lnTo>
                <a:lnTo>
                  <a:pt x="318388" y="19050"/>
                </a:lnTo>
                <a:lnTo>
                  <a:pt x="328966" y="13715"/>
                </a:lnTo>
                <a:close/>
              </a:path>
              <a:path w="380364" h="145414">
                <a:moveTo>
                  <a:pt x="375412" y="33019"/>
                </a:moveTo>
                <a:lnTo>
                  <a:pt x="358775" y="37846"/>
                </a:lnTo>
                <a:lnTo>
                  <a:pt x="363600" y="54483"/>
                </a:lnTo>
                <a:lnTo>
                  <a:pt x="380238" y="49784"/>
                </a:lnTo>
                <a:lnTo>
                  <a:pt x="375412" y="33019"/>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43385" name="object 29">
            <a:extLst>
              <a:ext uri="{FF2B5EF4-FFF2-40B4-BE49-F238E27FC236}">
                <a16:creationId xmlns:a16="http://schemas.microsoft.com/office/drawing/2014/main" id="{616750C0-66A6-4D04-A27B-084EEF3937F4}"/>
              </a:ext>
            </a:extLst>
          </p:cNvPr>
          <p:cNvSpPr>
            <a:spLocks/>
          </p:cNvSpPr>
          <p:nvPr/>
        </p:nvSpPr>
        <p:spPr bwMode="auto">
          <a:xfrm>
            <a:off x="5183188" y="5659438"/>
            <a:ext cx="295275" cy="131762"/>
          </a:xfrm>
          <a:custGeom>
            <a:avLst/>
            <a:gdLst>
              <a:gd name="T0" fmla="*/ 25146 w 295275"/>
              <a:gd name="T1" fmla="*/ 132948 h 131445"/>
              <a:gd name="T2" fmla="*/ 39189 w 295275"/>
              <a:gd name="T3" fmla="*/ 58870 h 131445"/>
              <a:gd name="T4" fmla="*/ 21717 w 295275"/>
              <a:gd name="T5" fmla="*/ 58870 h 131445"/>
              <a:gd name="T6" fmla="*/ 74736 w 295275"/>
              <a:gd name="T7" fmla="*/ 92650 h 131445"/>
              <a:gd name="T8" fmla="*/ 90788 w 295275"/>
              <a:gd name="T9" fmla="*/ 43830 h 131445"/>
              <a:gd name="T10" fmla="*/ 109220 w 295275"/>
              <a:gd name="T11" fmla="*/ 108370 h 131445"/>
              <a:gd name="T12" fmla="*/ 57785 w 295275"/>
              <a:gd name="T13" fmla="*/ 28033 h 131445"/>
              <a:gd name="T14" fmla="*/ 73152 w 295275"/>
              <a:gd name="T15" fmla="*/ 43830 h 131445"/>
              <a:gd name="T16" fmla="*/ 126365 w 295275"/>
              <a:gd name="T17" fmla="*/ 34230 h 131445"/>
              <a:gd name="T18" fmla="*/ 145796 w 295275"/>
              <a:gd name="T19" fmla="*/ 97663 h 131445"/>
              <a:gd name="T20" fmla="*/ 139634 w 295275"/>
              <a:gd name="T21" fmla="*/ 43600 h 131445"/>
              <a:gd name="T22" fmla="*/ 173668 w 295275"/>
              <a:gd name="T23" fmla="*/ 40669 h 131445"/>
              <a:gd name="T24" fmla="*/ 154432 w 295275"/>
              <a:gd name="T25" fmla="*/ 43201 h 131445"/>
              <a:gd name="T26" fmla="*/ 160655 w 295275"/>
              <a:gd name="T27" fmla="*/ 58060 h 131445"/>
              <a:gd name="T28" fmla="*/ 173862 w 295275"/>
              <a:gd name="T29" fmla="*/ 41183 h 131445"/>
              <a:gd name="T30" fmla="*/ 150495 w 295275"/>
              <a:gd name="T31" fmla="*/ 25643 h 131445"/>
              <a:gd name="T32" fmla="*/ 129032 w 295275"/>
              <a:gd name="T33" fmla="*/ 43600 h 131445"/>
              <a:gd name="T34" fmla="*/ 146939 w 295275"/>
              <a:gd name="T35" fmla="*/ 40669 h 131445"/>
              <a:gd name="T36" fmla="*/ 169672 w 295275"/>
              <a:gd name="T37" fmla="*/ 32559 h 131445"/>
              <a:gd name="T38" fmla="*/ 160909 w 295275"/>
              <a:gd name="T39" fmla="*/ 26221 h 131445"/>
              <a:gd name="T40" fmla="*/ 203581 w 295275"/>
              <a:gd name="T41" fmla="*/ 85323 h 131445"/>
              <a:gd name="T42" fmla="*/ 205740 w 295275"/>
              <a:gd name="T43" fmla="*/ 93061 h 131445"/>
              <a:gd name="T44" fmla="*/ 228473 w 295275"/>
              <a:gd name="T45" fmla="*/ 101533 h 131445"/>
              <a:gd name="T46" fmla="*/ 252603 w 295275"/>
              <a:gd name="T47" fmla="*/ 92496 h 131445"/>
              <a:gd name="T48" fmla="*/ 258965 w 295275"/>
              <a:gd name="T49" fmla="*/ 86814 h 131445"/>
              <a:gd name="T50" fmla="*/ 225425 w 295275"/>
              <a:gd name="T51" fmla="*/ 85567 h 131445"/>
              <a:gd name="T52" fmla="*/ 260157 w 295275"/>
              <a:gd name="T53" fmla="*/ 58317 h 131445"/>
              <a:gd name="T54" fmla="*/ 245745 w 295275"/>
              <a:gd name="T55" fmla="*/ 71390 h 131445"/>
              <a:gd name="T56" fmla="*/ 245999 w 295275"/>
              <a:gd name="T57" fmla="*/ 77791 h 131445"/>
              <a:gd name="T58" fmla="*/ 242189 w 295275"/>
              <a:gd name="T59" fmla="*/ 82804 h 131445"/>
              <a:gd name="T60" fmla="*/ 228727 w 295275"/>
              <a:gd name="T61" fmla="*/ 86814 h 131445"/>
              <a:gd name="T62" fmla="*/ 262636 w 295275"/>
              <a:gd name="T63" fmla="*/ 78730 h 131445"/>
              <a:gd name="T64" fmla="*/ 260157 w 295275"/>
              <a:gd name="T65" fmla="*/ 58317 h 131445"/>
              <a:gd name="T66" fmla="*/ 189321 w 295275"/>
              <a:gd name="T67" fmla="*/ 41827 h 131445"/>
              <a:gd name="T68" fmla="*/ 233680 w 295275"/>
              <a:gd name="T69" fmla="*/ 71955 h 131445"/>
              <a:gd name="T70" fmla="*/ 223012 w 295275"/>
              <a:gd name="T71" fmla="*/ 60297 h 131445"/>
              <a:gd name="T72" fmla="*/ 207518 w 295275"/>
              <a:gd name="T73" fmla="*/ 28033 h 131445"/>
              <a:gd name="T74" fmla="*/ 220218 w 295275"/>
              <a:gd name="T75" fmla="*/ 19216 h 131445"/>
              <a:gd name="T76" fmla="*/ 230378 w 295275"/>
              <a:gd name="T77" fmla="*/ 13507 h 131445"/>
              <a:gd name="T78" fmla="*/ 248961 w 295275"/>
              <a:gd name="T79" fmla="*/ 19216 h 131445"/>
              <a:gd name="T80" fmla="*/ 227711 w 295275"/>
              <a:gd name="T81" fmla="*/ 22249 h 131445"/>
              <a:gd name="T82" fmla="*/ 230886 w 295275"/>
              <a:gd name="T83" fmla="*/ 57997 h 131445"/>
              <a:gd name="T84" fmla="*/ 242062 w 295275"/>
              <a:gd name="T85" fmla="*/ 58317 h 131445"/>
              <a:gd name="T86" fmla="*/ 243459 w 295275"/>
              <a:gd name="T87" fmla="*/ 0 h 131445"/>
              <a:gd name="T88" fmla="*/ 247327 w 295275"/>
              <a:gd name="T89" fmla="*/ 13507 h 131445"/>
              <a:gd name="T90" fmla="*/ 273812 w 295275"/>
              <a:gd name="T91" fmla="*/ 41954 h 131445"/>
              <a:gd name="T92" fmla="*/ 290449 w 295275"/>
              <a:gd name="T93" fmla="*/ 37070 h 13144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95275" h="131445">
                <a:moveTo>
                  <a:pt x="26289" y="36766"/>
                </a:moveTo>
                <a:lnTo>
                  <a:pt x="0" y="44361"/>
                </a:lnTo>
                <a:lnTo>
                  <a:pt x="25146" y="131356"/>
                </a:lnTo>
                <a:lnTo>
                  <a:pt x="41529" y="126631"/>
                </a:lnTo>
                <a:lnTo>
                  <a:pt x="21717" y="58165"/>
                </a:lnTo>
                <a:lnTo>
                  <a:pt x="39189" y="58165"/>
                </a:lnTo>
                <a:lnTo>
                  <a:pt x="26289" y="36766"/>
                </a:lnTo>
                <a:close/>
              </a:path>
              <a:path w="295275" h="131445">
                <a:moveTo>
                  <a:pt x="39189" y="58165"/>
                </a:moveTo>
                <a:lnTo>
                  <a:pt x="21717" y="58165"/>
                </a:lnTo>
                <a:lnTo>
                  <a:pt x="58674" y="121665"/>
                </a:lnTo>
                <a:lnTo>
                  <a:pt x="75565" y="116776"/>
                </a:lnTo>
                <a:lnTo>
                  <a:pt x="74736" y="91541"/>
                </a:lnTo>
                <a:lnTo>
                  <a:pt x="59309" y="91541"/>
                </a:lnTo>
                <a:lnTo>
                  <a:pt x="39189" y="58165"/>
                </a:lnTo>
                <a:close/>
              </a:path>
              <a:path w="295275" h="131445">
                <a:moveTo>
                  <a:pt x="90788" y="43306"/>
                </a:moveTo>
                <a:lnTo>
                  <a:pt x="73152" y="43306"/>
                </a:lnTo>
                <a:lnTo>
                  <a:pt x="92837" y="111785"/>
                </a:lnTo>
                <a:lnTo>
                  <a:pt x="109220" y="107073"/>
                </a:lnTo>
                <a:lnTo>
                  <a:pt x="90788" y="43306"/>
                </a:lnTo>
                <a:close/>
              </a:path>
              <a:path w="295275" h="131445">
                <a:moveTo>
                  <a:pt x="84074" y="20078"/>
                </a:moveTo>
                <a:lnTo>
                  <a:pt x="57785" y="27698"/>
                </a:lnTo>
                <a:lnTo>
                  <a:pt x="59309" y="91541"/>
                </a:lnTo>
                <a:lnTo>
                  <a:pt x="74736" y="91541"/>
                </a:lnTo>
                <a:lnTo>
                  <a:pt x="73152" y="43306"/>
                </a:lnTo>
                <a:lnTo>
                  <a:pt x="90788" y="43306"/>
                </a:lnTo>
                <a:lnTo>
                  <a:pt x="84074" y="20078"/>
                </a:lnTo>
                <a:close/>
              </a:path>
              <a:path w="295275" h="131445">
                <a:moveTo>
                  <a:pt x="126365" y="33820"/>
                </a:moveTo>
                <a:lnTo>
                  <a:pt x="110871" y="38290"/>
                </a:lnTo>
                <a:lnTo>
                  <a:pt x="129159" y="101307"/>
                </a:lnTo>
                <a:lnTo>
                  <a:pt x="145796" y="96494"/>
                </a:lnTo>
                <a:lnTo>
                  <a:pt x="135509" y="60909"/>
                </a:lnTo>
                <a:lnTo>
                  <a:pt x="134620" y="55956"/>
                </a:lnTo>
                <a:lnTo>
                  <a:pt x="139634" y="43078"/>
                </a:lnTo>
                <a:lnTo>
                  <a:pt x="129032" y="43078"/>
                </a:lnTo>
                <a:lnTo>
                  <a:pt x="126365" y="33820"/>
                </a:lnTo>
                <a:close/>
              </a:path>
              <a:path w="295275" h="131445">
                <a:moveTo>
                  <a:pt x="173668" y="40182"/>
                </a:moveTo>
                <a:lnTo>
                  <a:pt x="148971" y="40182"/>
                </a:lnTo>
                <a:lnTo>
                  <a:pt x="152781" y="41465"/>
                </a:lnTo>
                <a:lnTo>
                  <a:pt x="154432" y="42684"/>
                </a:lnTo>
                <a:lnTo>
                  <a:pt x="156972" y="46266"/>
                </a:lnTo>
                <a:lnTo>
                  <a:pt x="158623" y="50571"/>
                </a:lnTo>
                <a:lnTo>
                  <a:pt x="160655" y="57365"/>
                </a:lnTo>
                <a:lnTo>
                  <a:pt x="169925" y="89534"/>
                </a:lnTo>
                <a:lnTo>
                  <a:pt x="186562" y="84708"/>
                </a:lnTo>
                <a:lnTo>
                  <a:pt x="173862" y="40690"/>
                </a:lnTo>
                <a:lnTo>
                  <a:pt x="173668" y="40182"/>
                </a:lnTo>
                <a:close/>
              </a:path>
              <a:path w="295275" h="131445">
                <a:moveTo>
                  <a:pt x="154050" y="25018"/>
                </a:moveTo>
                <a:lnTo>
                  <a:pt x="150495" y="25336"/>
                </a:lnTo>
                <a:lnTo>
                  <a:pt x="138430" y="28803"/>
                </a:lnTo>
                <a:lnTo>
                  <a:pt x="132587" y="34366"/>
                </a:lnTo>
                <a:lnTo>
                  <a:pt x="129032" y="43078"/>
                </a:lnTo>
                <a:lnTo>
                  <a:pt x="139634" y="43078"/>
                </a:lnTo>
                <a:lnTo>
                  <a:pt x="141732" y="41668"/>
                </a:lnTo>
                <a:lnTo>
                  <a:pt x="146939" y="40182"/>
                </a:lnTo>
                <a:lnTo>
                  <a:pt x="173668" y="40182"/>
                </a:lnTo>
                <a:lnTo>
                  <a:pt x="172466" y="37033"/>
                </a:lnTo>
                <a:lnTo>
                  <a:pt x="169672" y="32169"/>
                </a:lnTo>
                <a:lnTo>
                  <a:pt x="168021" y="30149"/>
                </a:lnTo>
                <a:lnTo>
                  <a:pt x="163703" y="26936"/>
                </a:lnTo>
                <a:lnTo>
                  <a:pt x="160909" y="25907"/>
                </a:lnTo>
                <a:lnTo>
                  <a:pt x="154050" y="25018"/>
                </a:lnTo>
                <a:close/>
              </a:path>
              <a:path w="295275" h="131445">
                <a:moveTo>
                  <a:pt x="223266" y="81102"/>
                </a:moveTo>
                <a:lnTo>
                  <a:pt x="203581" y="84302"/>
                </a:lnTo>
                <a:lnTo>
                  <a:pt x="203835" y="85102"/>
                </a:lnTo>
                <a:lnTo>
                  <a:pt x="204089" y="86334"/>
                </a:lnTo>
                <a:lnTo>
                  <a:pt x="205740" y="91947"/>
                </a:lnTo>
                <a:lnTo>
                  <a:pt x="209296" y="95935"/>
                </a:lnTo>
                <a:lnTo>
                  <a:pt x="220345" y="100672"/>
                </a:lnTo>
                <a:lnTo>
                  <a:pt x="228473" y="100317"/>
                </a:lnTo>
                <a:lnTo>
                  <a:pt x="244856" y="95592"/>
                </a:lnTo>
                <a:lnTo>
                  <a:pt x="249300" y="93649"/>
                </a:lnTo>
                <a:lnTo>
                  <a:pt x="252603" y="91389"/>
                </a:lnTo>
                <a:lnTo>
                  <a:pt x="256032" y="89141"/>
                </a:lnTo>
                <a:lnTo>
                  <a:pt x="258445" y="86639"/>
                </a:lnTo>
                <a:lnTo>
                  <a:pt x="258965" y="85775"/>
                </a:lnTo>
                <a:lnTo>
                  <a:pt x="228727" y="85775"/>
                </a:lnTo>
                <a:lnTo>
                  <a:pt x="226822" y="85039"/>
                </a:lnTo>
                <a:lnTo>
                  <a:pt x="225425" y="84543"/>
                </a:lnTo>
                <a:lnTo>
                  <a:pt x="224282" y="83235"/>
                </a:lnTo>
                <a:lnTo>
                  <a:pt x="223266" y="81102"/>
                </a:lnTo>
                <a:close/>
              </a:path>
              <a:path w="295275" h="131445">
                <a:moveTo>
                  <a:pt x="260157" y="57619"/>
                </a:moveTo>
                <a:lnTo>
                  <a:pt x="242062" y="57619"/>
                </a:lnTo>
                <a:lnTo>
                  <a:pt x="244729" y="66827"/>
                </a:lnTo>
                <a:lnTo>
                  <a:pt x="245745" y="70535"/>
                </a:lnTo>
                <a:lnTo>
                  <a:pt x="246253" y="73164"/>
                </a:lnTo>
                <a:lnTo>
                  <a:pt x="246125" y="74701"/>
                </a:lnTo>
                <a:lnTo>
                  <a:pt x="245999" y="76860"/>
                </a:lnTo>
                <a:lnTo>
                  <a:pt x="245237" y="78574"/>
                </a:lnTo>
                <a:lnTo>
                  <a:pt x="243967" y="79870"/>
                </a:lnTo>
                <a:lnTo>
                  <a:pt x="242189" y="81813"/>
                </a:lnTo>
                <a:lnTo>
                  <a:pt x="239141" y="83400"/>
                </a:lnTo>
                <a:lnTo>
                  <a:pt x="231394" y="85648"/>
                </a:lnTo>
                <a:lnTo>
                  <a:pt x="228727" y="85775"/>
                </a:lnTo>
                <a:lnTo>
                  <a:pt x="258965" y="85775"/>
                </a:lnTo>
                <a:lnTo>
                  <a:pt x="261747" y="81165"/>
                </a:lnTo>
                <a:lnTo>
                  <a:pt x="262636" y="77787"/>
                </a:lnTo>
                <a:lnTo>
                  <a:pt x="262890" y="69722"/>
                </a:lnTo>
                <a:lnTo>
                  <a:pt x="262000" y="63982"/>
                </a:lnTo>
                <a:lnTo>
                  <a:pt x="260157" y="57619"/>
                </a:lnTo>
                <a:close/>
              </a:path>
              <a:path w="295275" h="131445">
                <a:moveTo>
                  <a:pt x="215900" y="6400"/>
                </a:moveTo>
                <a:lnTo>
                  <a:pt x="188849" y="34393"/>
                </a:lnTo>
                <a:lnTo>
                  <a:pt x="189321" y="41326"/>
                </a:lnTo>
                <a:lnTo>
                  <a:pt x="209931" y="74091"/>
                </a:lnTo>
                <a:lnTo>
                  <a:pt x="217678" y="75730"/>
                </a:lnTo>
                <a:lnTo>
                  <a:pt x="233680" y="71094"/>
                </a:lnTo>
                <a:lnTo>
                  <a:pt x="239014" y="65874"/>
                </a:lnTo>
                <a:lnTo>
                  <a:pt x="241339" y="59575"/>
                </a:lnTo>
                <a:lnTo>
                  <a:pt x="223012" y="59575"/>
                </a:lnTo>
                <a:lnTo>
                  <a:pt x="219456" y="58940"/>
                </a:lnTo>
                <a:lnTo>
                  <a:pt x="205867" y="31546"/>
                </a:lnTo>
                <a:lnTo>
                  <a:pt x="207518" y="27698"/>
                </a:lnTo>
                <a:lnTo>
                  <a:pt x="209296" y="23837"/>
                </a:lnTo>
                <a:lnTo>
                  <a:pt x="212090" y="21335"/>
                </a:lnTo>
                <a:lnTo>
                  <a:pt x="220218" y="18986"/>
                </a:lnTo>
                <a:lnTo>
                  <a:pt x="248961" y="18986"/>
                </a:lnTo>
                <a:lnTo>
                  <a:pt x="247327" y="13347"/>
                </a:lnTo>
                <a:lnTo>
                  <a:pt x="230378" y="13347"/>
                </a:lnTo>
                <a:lnTo>
                  <a:pt x="223393" y="7975"/>
                </a:lnTo>
                <a:lnTo>
                  <a:pt x="215900" y="6400"/>
                </a:lnTo>
                <a:close/>
              </a:path>
              <a:path w="295275" h="131445">
                <a:moveTo>
                  <a:pt x="248961" y="18986"/>
                </a:moveTo>
                <a:lnTo>
                  <a:pt x="220218" y="18986"/>
                </a:lnTo>
                <a:lnTo>
                  <a:pt x="224028" y="19596"/>
                </a:lnTo>
                <a:lnTo>
                  <a:pt x="227711" y="21983"/>
                </a:lnTo>
                <a:lnTo>
                  <a:pt x="237744" y="46723"/>
                </a:lnTo>
                <a:lnTo>
                  <a:pt x="233934" y="54711"/>
                </a:lnTo>
                <a:lnTo>
                  <a:pt x="230886" y="57302"/>
                </a:lnTo>
                <a:lnTo>
                  <a:pt x="223012" y="59575"/>
                </a:lnTo>
                <a:lnTo>
                  <a:pt x="241339" y="59575"/>
                </a:lnTo>
                <a:lnTo>
                  <a:pt x="242062" y="57619"/>
                </a:lnTo>
                <a:lnTo>
                  <a:pt x="260157" y="57619"/>
                </a:lnTo>
                <a:lnTo>
                  <a:pt x="248961" y="18986"/>
                </a:lnTo>
                <a:close/>
              </a:path>
              <a:path w="295275" h="131445">
                <a:moveTo>
                  <a:pt x="243459" y="0"/>
                </a:moveTo>
                <a:lnTo>
                  <a:pt x="227837" y="4508"/>
                </a:lnTo>
                <a:lnTo>
                  <a:pt x="230378" y="13347"/>
                </a:lnTo>
                <a:lnTo>
                  <a:pt x="247327" y="13347"/>
                </a:lnTo>
                <a:lnTo>
                  <a:pt x="243459" y="0"/>
                </a:lnTo>
                <a:close/>
              </a:path>
              <a:path w="295275" h="131445">
                <a:moveTo>
                  <a:pt x="290449" y="36626"/>
                </a:moveTo>
                <a:lnTo>
                  <a:pt x="273812" y="41452"/>
                </a:lnTo>
                <a:lnTo>
                  <a:pt x="278638" y="58115"/>
                </a:lnTo>
                <a:lnTo>
                  <a:pt x="295275" y="53301"/>
                </a:lnTo>
                <a:lnTo>
                  <a:pt x="290449" y="36626"/>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0" name="object 30">
            <a:extLst>
              <a:ext uri="{FF2B5EF4-FFF2-40B4-BE49-F238E27FC236}">
                <a16:creationId xmlns:a16="http://schemas.microsoft.com/office/drawing/2014/main" id="{B583C9B2-215A-4D61-B35E-C4F6E2307E73}"/>
              </a:ext>
            </a:extLst>
          </p:cNvPr>
          <p:cNvSpPr txBox="1"/>
          <p:nvPr/>
        </p:nvSpPr>
        <p:spPr>
          <a:xfrm>
            <a:off x="2078038" y="4708525"/>
            <a:ext cx="554037" cy="177800"/>
          </a:xfrm>
          <a:prstGeom prst="rect">
            <a:avLst/>
          </a:prstGeom>
        </p:spPr>
        <p:txBody>
          <a:bodyPr lIns="0" tIns="12065" rIns="0" bIns="0">
            <a:spAutoFit/>
          </a:bodyPr>
          <a:lstStyle/>
          <a:p>
            <a:pPr marL="12700">
              <a:spcBef>
                <a:spcPts val="95"/>
              </a:spcBef>
              <a:defRPr/>
            </a:pPr>
            <a:r>
              <a:rPr sz="1000" b="1" spc="5" dirty="0">
                <a:solidFill>
                  <a:srgbClr val="D9D9D9"/>
                </a:solidFill>
                <a:latin typeface="Arial"/>
                <a:cs typeface="Arial"/>
              </a:rPr>
              <a:t>T</a:t>
            </a:r>
            <a:r>
              <a:rPr sz="1000" b="1" spc="-10" dirty="0">
                <a:solidFill>
                  <a:srgbClr val="D9D9D9"/>
                </a:solidFill>
                <a:latin typeface="Arial"/>
                <a:cs typeface="Arial"/>
              </a:rPr>
              <a:t>R</a:t>
            </a:r>
            <a:r>
              <a:rPr sz="1000" b="1" spc="-5" dirty="0">
                <a:solidFill>
                  <a:srgbClr val="D9D9D9"/>
                </a:solidFill>
                <a:latin typeface="Arial"/>
                <a:cs typeface="Arial"/>
              </a:rPr>
              <a:t>一个</a:t>
            </a:r>
            <a:r>
              <a:rPr sz="1000" b="1" spc="-10" dirty="0">
                <a:solidFill>
                  <a:srgbClr val="D9D9D9"/>
                </a:solidFill>
                <a:latin typeface="Arial"/>
                <a:cs typeface="Arial"/>
              </a:rPr>
              <a:t>C</a:t>
            </a:r>
            <a:r>
              <a:rPr sz="1000" b="1" spc="-5" dirty="0">
                <a:solidFill>
                  <a:srgbClr val="D9D9D9"/>
                </a:solidFill>
                <a:latin typeface="Arial"/>
                <a:cs typeface="Arial"/>
              </a:rPr>
              <a:t>国王</a:t>
            </a:r>
            <a:endParaRPr sz="1000">
              <a:latin typeface="Arial"/>
              <a:cs typeface="Arial"/>
            </a:endParaRPr>
          </a:p>
        </p:txBody>
      </p:sp>
      <p:sp>
        <p:nvSpPr>
          <p:cNvPr id="143387" name="object 31">
            <a:extLst>
              <a:ext uri="{FF2B5EF4-FFF2-40B4-BE49-F238E27FC236}">
                <a16:creationId xmlns:a16="http://schemas.microsoft.com/office/drawing/2014/main" id="{62C7E9B0-EFC4-4F89-9A44-5928431B9CB3}"/>
              </a:ext>
            </a:extLst>
          </p:cNvPr>
          <p:cNvSpPr>
            <a:spLocks noChangeArrowheads="1"/>
          </p:cNvSpPr>
          <p:nvPr/>
        </p:nvSpPr>
        <p:spPr bwMode="auto">
          <a:xfrm>
            <a:off x="2224088" y="2413000"/>
            <a:ext cx="590550" cy="930275"/>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43388" name="object 32">
            <a:extLst>
              <a:ext uri="{FF2B5EF4-FFF2-40B4-BE49-F238E27FC236}">
                <a16:creationId xmlns:a16="http://schemas.microsoft.com/office/drawing/2014/main" id="{9ED9DB12-8065-4843-BEDF-2C0EE8C1ECA1}"/>
              </a:ext>
            </a:extLst>
          </p:cNvPr>
          <p:cNvSpPr>
            <a:spLocks noChangeArrowheads="1"/>
          </p:cNvSpPr>
          <p:nvPr/>
        </p:nvSpPr>
        <p:spPr bwMode="auto">
          <a:xfrm>
            <a:off x="1865313" y="2332038"/>
            <a:ext cx="198437" cy="317500"/>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43389" name="object 33">
            <a:extLst>
              <a:ext uri="{FF2B5EF4-FFF2-40B4-BE49-F238E27FC236}">
                <a16:creationId xmlns:a16="http://schemas.microsoft.com/office/drawing/2014/main" id="{6E0E4BA4-91D2-43E9-8A02-BBBBBA5C3A27}"/>
              </a:ext>
            </a:extLst>
          </p:cNvPr>
          <p:cNvSpPr>
            <a:spLocks/>
          </p:cNvSpPr>
          <p:nvPr/>
        </p:nvSpPr>
        <p:spPr bwMode="auto">
          <a:xfrm>
            <a:off x="1920875" y="2359025"/>
            <a:ext cx="87313" cy="222250"/>
          </a:xfrm>
          <a:custGeom>
            <a:avLst/>
            <a:gdLst>
              <a:gd name="T0" fmla="*/ 0 w 87630"/>
              <a:gd name="T1" fmla="*/ 222250 h 222250"/>
              <a:gd name="T2" fmla="*/ 85932 w 87630"/>
              <a:gd name="T3" fmla="*/ 0 h 222250"/>
              <a:gd name="T4" fmla="*/ 0 60000 65536"/>
              <a:gd name="T5" fmla="*/ 0 60000 65536"/>
            </a:gdLst>
            <a:ahLst/>
            <a:cxnLst>
              <a:cxn ang="T4">
                <a:pos x="T0" y="T1"/>
              </a:cxn>
              <a:cxn ang="T5">
                <a:pos x="T2" y="T3"/>
              </a:cxn>
            </a:cxnLst>
            <a:rect l="0" t="0" r="r" b="b"/>
            <a:pathLst>
              <a:path w="87630" h="222250">
                <a:moveTo>
                  <a:pt x="0" y="222250"/>
                </a:moveTo>
                <a:lnTo>
                  <a:pt x="87503" y="0"/>
                </a:lnTo>
              </a:path>
            </a:pathLst>
          </a:custGeom>
          <a:noFill/>
          <a:ln w="28575">
            <a:solidFill>
              <a:srgbClr val="D9D9D9"/>
            </a:solidFill>
            <a:prstDash val="sysDash"/>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43390" name="object 34">
            <a:extLst>
              <a:ext uri="{FF2B5EF4-FFF2-40B4-BE49-F238E27FC236}">
                <a16:creationId xmlns:a16="http://schemas.microsoft.com/office/drawing/2014/main" id="{D2DE8F14-2591-4526-9B2D-B996EAF98609}"/>
              </a:ext>
            </a:extLst>
          </p:cNvPr>
          <p:cNvSpPr>
            <a:spLocks noChangeArrowheads="1"/>
          </p:cNvSpPr>
          <p:nvPr/>
        </p:nvSpPr>
        <p:spPr bwMode="auto">
          <a:xfrm>
            <a:off x="755650" y="2994025"/>
            <a:ext cx="146050" cy="631825"/>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43391" name="object 35">
            <a:extLst>
              <a:ext uri="{FF2B5EF4-FFF2-40B4-BE49-F238E27FC236}">
                <a16:creationId xmlns:a16="http://schemas.microsoft.com/office/drawing/2014/main" id="{D1C24C60-A4CE-45A7-9508-66962B76B725}"/>
              </a:ext>
            </a:extLst>
          </p:cNvPr>
          <p:cNvSpPr>
            <a:spLocks/>
          </p:cNvSpPr>
          <p:nvPr/>
        </p:nvSpPr>
        <p:spPr bwMode="auto">
          <a:xfrm>
            <a:off x="4430713" y="5453063"/>
            <a:ext cx="293687" cy="200025"/>
          </a:xfrm>
          <a:custGeom>
            <a:avLst/>
            <a:gdLst>
              <a:gd name="T0" fmla="*/ 39612 w 294639"/>
              <a:gd name="T1" fmla="*/ 196918 h 200660"/>
              <a:gd name="T2" fmla="*/ 66102 w 294639"/>
              <a:gd name="T3" fmla="*/ 141491 h 200660"/>
              <a:gd name="T4" fmla="*/ 61480 w 294639"/>
              <a:gd name="T5" fmla="*/ 103378 h 200660"/>
              <a:gd name="T6" fmla="*/ 68353 w 294639"/>
              <a:gd name="T7" fmla="*/ 83126 h 200660"/>
              <a:gd name="T8" fmla="*/ 83597 w 294639"/>
              <a:gd name="T9" fmla="*/ 75626 h 200660"/>
              <a:gd name="T10" fmla="*/ 66102 w 294639"/>
              <a:gd name="T11" fmla="*/ 141491 h 200660"/>
              <a:gd name="T12" fmla="*/ 144095 w 294639"/>
              <a:gd name="T13" fmla="*/ 73939 h 200660"/>
              <a:gd name="T14" fmla="*/ 115729 w 294639"/>
              <a:gd name="T15" fmla="*/ 107595 h 200660"/>
              <a:gd name="T16" fmla="*/ 155690 w 294639"/>
              <a:gd name="T17" fmla="*/ 140118 h 200660"/>
              <a:gd name="T18" fmla="*/ 173945 w 294639"/>
              <a:gd name="T19" fmla="*/ 130002 h 200660"/>
              <a:gd name="T20" fmla="*/ 146830 w 294639"/>
              <a:gd name="T21" fmla="*/ 126252 h 200660"/>
              <a:gd name="T22" fmla="*/ 137831 w 294639"/>
              <a:gd name="T23" fmla="*/ 117502 h 200660"/>
              <a:gd name="T24" fmla="*/ 131334 w 294639"/>
              <a:gd name="T25" fmla="*/ 103876 h 200660"/>
              <a:gd name="T26" fmla="*/ 132709 w 294639"/>
              <a:gd name="T27" fmla="*/ 93002 h 200660"/>
              <a:gd name="T28" fmla="*/ 141331 w 294639"/>
              <a:gd name="T29" fmla="*/ 87250 h 200660"/>
              <a:gd name="T30" fmla="*/ 166933 w 294639"/>
              <a:gd name="T31" fmla="*/ 84017 h 200660"/>
              <a:gd name="T32" fmla="*/ 150174 w 294639"/>
              <a:gd name="T33" fmla="*/ 74266 h 200660"/>
              <a:gd name="T34" fmla="*/ 163200 w 294639"/>
              <a:gd name="T35" fmla="*/ 112626 h 200660"/>
              <a:gd name="T36" fmla="*/ 150453 w 294639"/>
              <a:gd name="T37" fmla="*/ 127628 h 200660"/>
              <a:gd name="T38" fmla="*/ 179569 w 294639"/>
              <a:gd name="T39" fmla="*/ 119877 h 200660"/>
              <a:gd name="T40" fmla="*/ 205889 w 294639"/>
              <a:gd name="T41" fmla="*/ 43250 h 200660"/>
              <a:gd name="T42" fmla="*/ 203841 w 294639"/>
              <a:gd name="T43" fmla="*/ 110001 h 200660"/>
              <a:gd name="T44" fmla="*/ 224805 w 294639"/>
              <a:gd name="T45" fmla="*/ 106503 h 200660"/>
              <a:gd name="T46" fmla="*/ 236970 w 294639"/>
              <a:gd name="T47" fmla="*/ 97001 h 200660"/>
              <a:gd name="T48" fmla="*/ 202062 w 294639"/>
              <a:gd name="T49" fmla="*/ 91376 h 200660"/>
              <a:gd name="T50" fmla="*/ 195315 w 294639"/>
              <a:gd name="T51" fmla="*/ 77376 h 200660"/>
              <a:gd name="T52" fmla="*/ 194563 w 294639"/>
              <a:gd name="T53" fmla="*/ 62375 h 200660"/>
              <a:gd name="T54" fmla="*/ 203186 w 294639"/>
              <a:gd name="T55" fmla="*/ 56500 h 200660"/>
              <a:gd name="T56" fmla="*/ 228710 w 294639"/>
              <a:gd name="T57" fmla="*/ 53330 h 200660"/>
              <a:gd name="T58" fmla="*/ 211925 w 294639"/>
              <a:gd name="T59" fmla="*/ 43535 h 200660"/>
              <a:gd name="T60" fmla="*/ 144579 w 294639"/>
              <a:gd name="T61" fmla="*/ 87127 h 200660"/>
              <a:gd name="T62" fmla="*/ 154077 w 294639"/>
              <a:gd name="T63" fmla="*/ 92377 h 200660"/>
              <a:gd name="T64" fmla="*/ 157013 w 294639"/>
              <a:gd name="T65" fmla="*/ 108002 h 200660"/>
              <a:gd name="T66" fmla="*/ 169264 w 294639"/>
              <a:gd name="T67" fmla="*/ 87127 h 200660"/>
              <a:gd name="T68" fmla="*/ 225554 w 294639"/>
              <a:gd name="T69" fmla="*/ 85252 h 200660"/>
              <a:gd name="T70" fmla="*/ 223430 w 294639"/>
              <a:gd name="T71" fmla="*/ 92128 h 200660"/>
              <a:gd name="T72" fmla="*/ 215807 w 294639"/>
              <a:gd name="T73" fmla="*/ 96752 h 200660"/>
              <a:gd name="T74" fmla="*/ 238551 w 294639"/>
              <a:gd name="T75" fmla="*/ 94252 h 200660"/>
              <a:gd name="T76" fmla="*/ 242085 w 294639"/>
              <a:gd name="T77" fmla="*/ 81876 h 200660"/>
              <a:gd name="T78" fmla="*/ 240425 w 294639"/>
              <a:gd name="T79" fmla="*/ 40250 h 200660"/>
              <a:gd name="T80" fmla="*/ 257544 w 294639"/>
              <a:gd name="T81" fmla="*/ 74376 h 200660"/>
              <a:gd name="T82" fmla="*/ 262168 w 294639"/>
              <a:gd name="T83" fmla="*/ 79876 h 200660"/>
              <a:gd name="T84" fmla="*/ 270540 w 294639"/>
              <a:gd name="T85" fmla="*/ 82126 h 200660"/>
              <a:gd name="T86" fmla="*/ 275040 w 294639"/>
              <a:gd name="T87" fmla="*/ 65500 h 200660"/>
              <a:gd name="T88" fmla="*/ 272290 w 294639"/>
              <a:gd name="T89" fmla="*/ 64750 h 200660"/>
              <a:gd name="T90" fmla="*/ 269665 w 294639"/>
              <a:gd name="T91" fmla="*/ 60626 h 200660"/>
              <a:gd name="T92" fmla="*/ 230978 w 294639"/>
              <a:gd name="T93" fmla="*/ 56375 h 200660"/>
              <a:gd name="T94" fmla="*/ 215807 w 294639"/>
              <a:gd name="T95" fmla="*/ 61625 h 200660"/>
              <a:gd name="T96" fmla="*/ 218806 w 294639"/>
              <a:gd name="T97" fmla="*/ 77376 h 200660"/>
              <a:gd name="T98" fmla="*/ 230978 w 294639"/>
              <a:gd name="T99" fmla="*/ 56375 h 200660"/>
              <a:gd name="T100" fmla="*/ 285797 w 294639"/>
              <a:gd name="T101" fmla="*/ 65500 h 200660"/>
              <a:gd name="T102" fmla="*/ 228678 w 294639"/>
              <a:gd name="T103" fmla="*/ 16625 h 200660"/>
              <a:gd name="T104" fmla="*/ 233426 w 294639"/>
              <a:gd name="T105" fmla="*/ 43750 h 200660"/>
              <a:gd name="T106" fmla="*/ 255795 w 294639"/>
              <a:gd name="T107" fmla="*/ 32624 h 200660"/>
              <a:gd name="T108" fmla="*/ 249672 w 294639"/>
              <a:gd name="T109" fmla="*/ 20374 h 200660"/>
              <a:gd name="T110" fmla="*/ 249672 w 294639"/>
              <a:gd name="T111" fmla="*/ 20374 h 20066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94639" h="200660">
                <a:moveTo>
                  <a:pt x="55625" y="91312"/>
                </a:moveTo>
                <a:lnTo>
                  <a:pt x="0" y="118998"/>
                </a:lnTo>
                <a:lnTo>
                  <a:pt x="40258" y="200063"/>
                </a:lnTo>
                <a:lnTo>
                  <a:pt x="56641" y="191922"/>
                </a:lnTo>
                <a:lnTo>
                  <a:pt x="39624" y="157467"/>
                </a:lnTo>
                <a:lnTo>
                  <a:pt x="67180" y="143751"/>
                </a:lnTo>
                <a:lnTo>
                  <a:pt x="32765" y="143751"/>
                </a:lnTo>
                <a:lnTo>
                  <a:pt x="23240" y="124586"/>
                </a:lnTo>
                <a:lnTo>
                  <a:pt x="62483" y="105028"/>
                </a:lnTo>
                <a:lnTo>
                  <a:pt x="55625" y="91312"/>
                </a:lnTo>
                <a:close/>
              </a:path>
              <a:path w="294639" h="200660">
                <a:moveTo>
                  <a:pt x="84962" y="76834"/>
                </a:moveTo>
                <a:lnTo>
                  <a:pt x="69468" y="84454"/>
                </a:lnTo>
                <a:lnTo>
                  <a:pt x="109727" y="165595"/>
                </a:lnTo>
                <a:lnTo>
                  <a:pt x="125221" y="157873"/>
                </a:lnTo>
                <a:lnTo>
                  <a:pt x="84962" y="76834"/>
                </a:lnTo>
                <a:close/>
              </a:path>
              <a:path w="294639" h="200660">
                <a:moveTo>
                  <a:pt x="66547" y="126872"/>
                </a:moveTo>
                <a:lnTo>
                  <a:pt x="32765" y="143751"/>
                </a:lnTo>
                <a:lnTo>
                  <a:pt x="67180" y="143751"/>
                </a:lnTo>
                <a:lnTo>
                  <a:pt x="73405" y="140652"/>
                </a:lnTo>
                <a:lnTo>
                  <a:pt x="66547" y="126872"/>
                </a:lnTo>
                <a:close/>
              </a:path>
              <a:path w="294639" h="200660">
                <a:moveTo>
                  <a:pt x="146446" y="75120"/>
                </a:moveTo>
                <a:lnTo>
                  <a:pt x="117567" y="101726"/>
                </a:lnTo>
                <a:lnTo>
                  <a:pt x="117493" y="106044"/>
                </a:lnTo>
                <a:lnTo>
                  <a:pt x="117617" y="109315"/>
                </a:lnTo>
                <a:lnTo>
                  <a:pt x="144410" y="142985"/>
                </a:lnTo>
                <a:lnTo>
                  <a:pt x="151129" y="143544"/>
                </a:lnTo>
                <a:lnTo>
                  <a:pt x="158230" y="142356"/>
                </a:lnTo>
                <a:lnTo>
                  <a:pt x="165734" y="139420"/>
                </a:lnTo>
                <a:lnTo>
                  <a:pt x="172212" y="136220"/>
                </a:lnTo>
                <a:lnTo>
                  <a:pt x="176783" y="132079"/>
                </a:lnTo>
                <a:lnTo>
                  <a:pt x="178111" y="129666"/>
                </a:lnTo>
                <a:lnTo>
                  <a:pt x="152907" y="129666"/>
                </a:lnTo>
                <a:lnTo>
                  <a:pt x="149225" y="128269"/>
                </a:lnTo>
                <a:lnTo>
                  <a:pt x="145541" y="126999"/>
                </a:lnTo>
                <a:lnTo>
                  <a:pt x="142493" y="123951"/>
                </a:lnTo>
                <a:lnTo>
                  <a:pt x="140080" y="119379"/>
                </a:lnTo>
                <a:lnTo>
                  <a:pt x="159575" y="109727"/>
                </a:lnTo>
                <a:lnTo>
                  <a:pt x="135635" y="109727"/>
                </a:lnTo>
                <a:lnTo>
                  <a:pt x="133476" y="105536"/>
                </a:lnTo>
                <a:lnTo>
                  <a:pt x="132968" y="101726"/>
                </a:lnTo>
                <a:lnTo>
                  <a:pt x="133984" y="98043"/>
                </a:lnTo>
                <a:lnTo>
                  <a:pt x="134874" y="94487"/>
                </a:lnTo>
                <a:lnTo>
                  <a:pt x="137159" y="91947"/>
                </a:lnTo>
                <a:lnTo>
                  <a:pt x="140462" y="90169"/>
                </a:lnTo>
                <a:lnTo>
                  <a:pt x="143637" y="88645"/>
                </a:lnTo>
                <a:lnTo>
                  <a:pt x="146938" y="88518"/>
                </a:lnTo>
                <a:lnTo>
                  <a:pt x="172025" y="88518"/>
                </a:lnTo>
                <a:lnTo>
                  <a:pt x="169656" y="85359"/>
                </a:lnTo>
                <a:lnTo>
                  <a:pt x="164336" y="80448"/>
                </a:lnTo>
                <a:lnTo>
                  <a:pt x="158622" y="77215"/>
                </a:lnTo>
                <a:lnTo>
                  <a:pt x="152624" y="75453"/>
                </a:lnTo>
                <a:lnTo>
                  <a:pt x="146446" y="75120"/>
                </a:lnTo>
                <a:close/>
              </a:path>
              <a:path w="294639" h="200660">
                <a:moveTo>
                  <a:pt x="182625" y="109346"/>
                </a:moveTo>
                <a:lnTo>
                  <a:pt x="165862" y="114426"/>
                </a:lnTo>
                <a:lnTo>
                  <a:pt x="166496" y="117728"/>
                </a:lnTo>
                <a:lnTo>
                  <a:pt x="166242" y="120522"/>
                </a:lnTo>
                <a:lnTo>
                  <a:pt x="152907" y="129666"/>
                </a:lnTo>
                <a:lnTo>
                  <a:pt x="178111" y="129666"/>
                </a:lnTo>
                <a:lnTo>
                  <a:pt x="179649" y="126872"/>
                </a:lnTo>
                <a:lnTo>
                  <a:pt x="182499" y="121792"/>
                </a:lnTo>
                <a:lnTo>
                  <a:pt x="183387" y="115950"/>
                </a:lnTo>
                <a:lnTo>
                  <a:pt x="182625" y="109346"/>
                </a:lnTo>
                <a:close/>
              </a:path>
              <a:path w="294639" h="200660">
                <a:moveTo>
                  <a:pt x="209248" y="43941"/>
                </a:moveTo>
                <a:lnTo>
                  <a:pt x="180161" y="71643"/>
                </a:lnTo>
                <a:lnTo>
                  <a:pt x="180401" y="78104"/>
                </a:lnTo>
                <a:lnTo>
                  <a:pt x="207166" y="111758"/>
                </a:lnTo>
                <a:lnTo>
                  <a:pt x="213915" y="112315"/>
                </a:lnTo>
                <a:lnTo>
                  <a:pt x="221021" y="111134"/>
                </a:lnTo>
                <a:lnTo>
                  <a:pt x="228472" y="108203"/>
                </a:lnTo>
                <a:lnTo>
                  <a:pt x="234950" y="105028"/>
                </a:lnTo>
                <a:lnTo>
                  <a:pt x="239521" y="100837"/>
                </a:lnTo>
                <a:lnTo>
                  <a:pt x="240836" y="98551"/>
                </a:lnTo>
                <a:lnTo>
                  <a:pt x="215645" y="98551"/>
                </a:lnTo>
                <a:lnTo>
                  <a:pt x="208279" y="95757"/>
                </a:lnTo>
                <a:lnTo>
                  <a:pt x="205358" y="92836"/>
                </a:lnTo>
                <a:lnTo>
                  <a:pt x="202945" y="88264"/>
                </a:lnTo>
                <a:lnTo>
                  <a:pt x="222376" y="78612"/>
                </a:lnTo>
                <a:lnTo>
                  <a:pt x="198500" y="78612"/>
                </a:lnTo>
                <a:lnTo>
                  <a:pt x="196341" y="74421"/>
                </a:lnTo>
                <a:lnTo>
                  <a:pt x="195706" y="70484"/>
                </a:lnTo>
                <a:lnTo>
                  <a:pt x="197738" y="63372"/>
                </a:lnTo>
                <a:lnTo>
                  <a:pt x="199897" y="60705"/>
                </a:lnTo>
                <a:lnTo>
                  <a:pt x="203326" y="59054"/>
                </a:lnTo>
                <a:lnTo>
                  <a:pt x="206501" y="57403"/>
                </a:lnTo>
                <a:lnTo>
                  <a:pt x="209676" y="57276"/>
                </a:lnTo>
                <a:lnTo>
                  <a:pt x="234746" y="57276"/>
                </a:lnTo>
                <a:lnTo>
                  <a:pt x="232441" y="54181"/>
                </a:lnTo>
                <a:lnTo>
                  <a:pt x="227127" y="49262"/>
                </a:lnTo>
                <a:lnTo>
                  <a:pt x="221360" y="45973"/>
                </a:lnTo>
                <a:lnTo>
                  <a:pt x="215382" y="44231"/>
                </a:lnTo>
                <a:lnTo>
                  <a:pt x="209248" y="43941"/>
                </a:lnTo>
                <a:close/>
              </a:path>
              <a:path w="294639" h="200660">
                <a:moveTo>
                  <a:pt x="172025" y="88518"/>
                </a:moveTo>
                <a:lnTo>
                  <a:pt x="146938" y="88518"/>
                </a:lnTo>
                <a:lnTo>
                  <a:pt x="150367" y="89661"/>
                </a:lnTo>
                <a:lnTo>
                  <a:pt x="153669" y="90931"/>
                </a:lnTo>
                <a:lnTo>
                  <a:pt x="156590" y="93852"/>
                </a:lnTo>
                <a:lnTo>
                  <a:pt x="158876" y="98297"/>
                </a:lnTo>
                <a:lnTo>
                  <a:pt x="135635" y="109727"/>
                </a:lnTo>
                <a:lnTo>
                  <a:pt x="159575" y="109727"/>
                </a:lnTo>
                <a:lnTo>
                  <a:pt x="179069" y="100075"/>
                </a:lnTo>
                <a:lnTo>
                  <a:pt x="174571" y="91914"/>
                </a:lnTo>
                <a:lnTo>
                  <a:pt x="172025" y="88518"/>
                </a:lnTo>
                <a:close/>
              </a:path>
              <a:path w="294639" h="200660">
                <a:moveTo>
                  <a:pt x="245363" y="78104"/>
                </a:moveTo>
                <a:lnTo>
                  <a:pt x="228600" y="83184"/>
                </a:lnTo>
                <a:lnTo>
                  <a:pt x="229234" y="86613"/>
                </a:lnTo>
                <a:lnTo>
                  <a:pt x="228980" y="89280"/>
                </a:lnTo>
                <a:lnTo>
                  <a:pt x="228091" y="91439"/>
                </a:lnTo>
                <a:lnTo>
                  <a:pt x="227075" y="93598"/>
                </a:lnTo>
                <a:lnTo>
                  <a:pt x="225297" y="95376"/>
                </a:lnTo>
                <a:lnTo>
                  <a:pt x="222884" y="96519"/>
                </a:lnTo>
                <a:lnTo>
                  <a:pt x="219328" y="98297"/>
                </a:lnTo>
                <a:lnTo>
                  <a:pt x="215645" y="98551"/>
                </a:lnTo>
                <a:lnTo>
                  <a:pt x="240836" y="98551"/>
                </a:lnTo>
                <a:lnTo>
                  <a:pt x="242442" y="95757"/>
                </a:lnTo>
                <a:lnTo>
                  <a:pt x="245237" y="90677"/>
                </a:lnTo>
                <a:lnTo>
                  <a:pt x="246161" y="85359"/>
                </a:lnTo>
                <a:lnTo>
                  <a:pt x="246034" y="83184"/>
                </a:lnTo>
                <a:lnTo>
                  <a:pt x="245363" y="78104"/>
                </a:lnTo>
                <a:close/>
              </a:path>
              <a:path w="294639" h="200660">
                <a:moveTo>
                  <a:pt x="263800" y="40893"/>
                </a:moveTo>
                <a:lnTo>
                  <a:pt x="244347" y="40893"/>
                </a:lnTo>
                <a:lnTo>
                  <a:pt x="257047" y="66547"/>
                </a:lnTo>
                <a:lnTo>
                  <a:pt x="259841" y="72008"/>
                </a:lnTo>
                <a:lnTo>
                  <a:pt x="261746" y="75564"/>
                </a:lnTo>
                <a:lnTo>
                  <a:pt x="263016" y="77215"/>
                </a:lnTo>
                <a:lnTo>
                  <a:pt x="264667" y="79501"/>
                </a:lnTo>
                <a:lnTo>
                  <a:pt x="266445" y="81152"/>
                </a:lnTo>
                <a:lnTo>
                  <a:pt x="270001" y="83184"/>
                </a:lnTo>
                <a:lnTo>
                  <a:pt x="272288" y="83565"/>
                </a:lnTo>
                <a:lnTo>
                  <a:pt x="274954" y="83438"/>
                </a:lnTo>
                <a:lnTo>
                  <a:pt x="294385" y="72643"/>
                </a:lnTo>
                <a:lnTo>
                  <a:pt x="290457" y="66547"/>
                </a:lnTo>
                <a:lnTo>
                  <a:pt x="279526" y="66547"/>
                </a:lnTo>
                <a:lnTo>
                  <a:pt x="278510" y="66293"/>
                </a:lnTo>
                <a:lnTo>
                  <a:pt x="277621" y="66166"/>
                </a:lnTo>
                <a:lnTo>
                  <a:pt x="276732" y="65785"/>
                </a:lnTo>
                <a:lnTo>
                  <a:pt x="276225" y="65023"/>
                </a:lnTo>
                <a:lnTo>
                  <a:pt x="275589" y="64388"/>
                </a:lnTo>
                <a:lnTo>
                  <a:pt x="274065" y="61594"/>
                </a:lnTo>
                <a:lnTo>
                  <a:pt x="271652" y="56768"/>
                </a:lnTo>
                <a:lnTo>
                  <a:pt x="263800" y="40893"/>
                </a:lnTo>
                <a:close/>
              </a:path>
              <a:path w="294639" h="200660">
                <a:moveTo>
                  <a:pt x="234746" y="57276"/>
                </a:moveTo>
                <a:lnTo>
                  <a:pt x="209676" y="57276"/>
                </a:lnTo>
                <a:lnTo>
                  <a:pt x="216534" y="59816"/>
                </a:lnTo>
                <a:lnTo>
                  <a:pt x="219328" y="62610"/>
                </a:lnTo>
                <a:lnTo>
                  <a:pt x="221741" y="67055"/>
                </a:lnTo>
                <a:lnTo>
                  <a:pt x="198500" y="78612"/>
                </a:lnTo>
                <a:lnTo>
                  <a:pt x="222376" y="78612"/>
                </a:lnTo>
                <a:lnTo>
                  <a:pt x="241807" y="68960"/>
                </a:lnTo>
                <a:lnTo>
                  <a:pt x="237299" y="60705"/>
                </a:lnTo>
                <a:lnTo>
                  <a:pt x="234746" y="57276"/>
                </a:lnTo>
                <a:close/>
              </a:path>
              <a:path w="294639" h="200660">
                <a:moveTo>
                  <a:pt x="287019" y="61213"/>
                </a:moveTo>
                <a:lnTo>
                  <a:pt x="279526" y="66547"/>
                </a:lnTo>
                <a:lnTo>
                  <a:pt x="290457" y="66547"/>
                </a:lnTo>
                <a:lnTo>
                  <a:pt x="287019" y="61213"/>
                </a:lnTo>
                <a:close/>
              </a:path>
              <a:path w="294639" h="200660">
                <a:moveTo>
                  <a:pt x="243458" y="0"/>
                </a:moveTo>
                <a:lnTo>
                  <a:pt x="232409" y="16890"/>
                </a:lnTo>
                <a:lnTo>
                  <a:pt x="238251" y="28447"/>
                </a:lnTo>
                <a:lnTo>
                  <a:pt x="231012" y="32003"/>
                </a:lnTo>
                <a:lnTo>
                  <a:pt x="237235" y="44449"/>
                </a:lnTo>
                <a:lnTo>
                  <a:pt x="244347" y="40893"/>
                </a:lnTo>
                <a:lnTo>
                  <a:pt x="263800" y="40893"/>
                </a:lnTo>
                <a:lnTo>
                  <a:pt x="259968" y="33146"/>
                </a:lnTo>
                <a:lnTo>
                  <a:pt x="270509" y="27812"/>
                </a:lnTo>
                <a:lnTo>
                  <a:pt x="266990" y="20700"/>
                </a:lnTo>
                <a:lnTo>
                  <a:pt x="253745" y="20700"/>
                </a:lnTo>
                <a:lnTo>
                  <a:pt x="243458" y="0"/>
                </a:lnTo>
                <a:close/>
              </a:path>
              <a:path w="294639" h="200660">
                <a:moveTo>
                  <a:pt x="264413" y="15493"/>
                </a:moveTo>
                <a:lnTo>
                  <a:pt x="253745" y="20700"/>
                </a:lnTo>
                <a:lnTo>
                  <a:pt x="266990" y="20700"/>
                </a:lnTo>
                <a:lnTo>
                  <a:pt x="264413" y="15493"/>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43392" name="object 36">
            <a:extLst>
              <a:ext uri="{FF2B5EF4-FFF2-40B4-BE49-F238E27FC236}">
                <a16:creationId xmlns:a16="http://schemas.microsoft.com/office/drawing/2014/main" id="{303E7746-C185-41D9-8921-9F2F2ED878E0}"/>
              </a:ext>
            </a:extLst>
          </p:cNvPr>
          <p:cNvSpPr>
            <a:spLocks/>
          </p:cNvSpPr>
          <p:nvPr/>
        </p:nvSpPr>
        <p:spPr bwMode="auto">
          <a:xfrm>
            <a:off x="4495800" y="5621338"/>
            <a:ext cx="292100" cy="168275"/>
          </a:xfrm>
          <a:custGeom>
            <a:avLst/>
            <a:gdLst>
              <a:gd name="T0" fmla="*/ 40259 w 292100"/>
              <a:gd name="T1" fmla="*/ 168262 h 168275"/>
              <a:gd name="T2" fmla="*/ 43724 w 292100"/>
              <a:gd name="T3" fmla="*/ 96875 h 168275"/>
              <a:gd name="T4" fmla="*/ 23749 w 292100"/>
              <a:gd name="T5" fmla="*/ 96875 h 168275"/>
              <a:gd name="T6" fmla="*/ 82484 w 292100"/>
              <a:gd name="T7" fmla="*/ 122999 h 168275"/>
              <a:gd name="T8" fmla="*/ 90679 w 292100"/>
              <a:gd name="T9" fmla="*/ 73075 h 168275"/>
              <a:gd name="T10" fmla="*/ 118617 w 292100"/>
              <a:gd name="T11" fmla="*/ 129349 h 168275"/>
              <a:gd name="T12" fmla="*/ 53721 w 292100"/>
              <a:gd name="T13" fmla="*/ 60464 h 168275"/>
              <a:gd name="T14" fmla="*/ 71627 w 292100"/>
              <a:gd name="T15" fmla="*/ 73075 h 168275"/>
              <a:gd name="T16" fmla="*/ 122427 w 292100"/>
              <a:gd name="T17" fmla="*/ 54203 h 168275"/>
              <a:gd name="T18" fmla="*/ 152653 w 292100"/>
              <a:gd name="T19" fmla="*/ 112394 h 168275"/>
              <a:gd name="T20" fmla="*/ 134362 w 292100"/>
              <a:gd name="T21" fmla="*/ 74510 h 168275"/>
              <a:gd name="T22" fmla="*/ 135963 w 292100"/>
              <a:gd name="T23" fmla="*/ 62826 h 168275"/>
              <a:gd name="T24" fmla="*/ 226187 w 292100"/>
              <a:gd name="T25" fmla="*/ 83400 h 168275"/>
              <a:gd name="T26" fmla="*/ 208025 w 292100"/>
              <a:gd name="T27" fmla="*/ 91465 h 168275"/>
              <a:gd name="T28" fmla="*/ 226822 w 292100"/>
              <a:gd name="T29" fmla="*/ 103187 h 168275"/>
              <a:gd name="T30" fmla="*/ 254000 w 292100"/>
              <a:gd name="T31" fmla="*/ 91097 h 168275"/>
              <a:gd name="T32" fmla="*/ 230377 w 292100"/>
              <a:gd name="T33" fmla="*/ 86639 h 168275"/>
              <a:gd name="T34" fmla="*/ 226187 w 292100"/>
              <a:gd name="T35" fmla="*/ 83400 h 168275"/>
              <a:gd name="T36" fmla="*/ 149759 w 292100"/>
              <a:gd name="T37" fmla="*/ 57010 h 168275"/>
              <a:gd name="T38" fmla="*/ 154812 w 292100"/>
              <a:gd name="T39" fmla="*/ 60985 h 168275"/>
              <a:gd name="T40" fmla="*/ 190753 w 292100"/>
              <a:gd name="T41" fmla="*/ 93522 h 168275"/>
              <a:gd name="T42" fmla="*/ 240411 w 292100"/>
              <a:gd name="T43" fmla="*/ 56946 h 168275"/>
              <a:gd name="T44" fmla="*/ 247303 w 292100"/>
              <a:gd name="T45" fmla="*/ 71259 h 168275"/>
              <a:gd name="T46" fmla="*/ 247771 w 292100"/>
              <a:gd name="T47" fmla="*/ 75196 h 168275"/>
              <a:gd name="T48" fmla="*/ 244983 w 292100"/>
              <a:gd name="T49" fmla="*/ 80708 h 168275"/>
              <a:gd name="T50" fmla="*/ 232410 w 292100"/>
              <a:gd name="T51" fmla="*/ 87020 h 168275"/>
              <a:gd name="T52" fmla="*/ 261874 w 292100"/>
              <a:gd name="T53" fmla="*/ 82549 h 168275"/>
              <a:gd name="T54" fmla="*/ 264275 w 292100"/>
              <a:gd name="T55" fmla="*/ 73012 h 168275"/>
              <a:gd name="T56" fmla="*/ 261112 w 292100"/>
              <a:gd name="T57" fmla="*/ 59639 h 168275"/>
              <a:gd name="T58" fmla="*/ 191262 w 292100"/>
              <a:gd name="T59" fmla="*/ 18326 h 168275"/>
              <a:gd name="T60" fmla="*/ 183576 w 292100"/>
              <a:gd name="T61" fmla="*/ 37288 h 168275"/>
              <a:gd name="T62" fmla="*/ 219710 w 292100"/>
              <a:gd name="T63" fmla="*/ 79120 h 168275"/>
              <a:gd name="T64" fmla="*/ 239468 w 292100"/>
              <a:gd name="T65" fmla="*/ 62293 h 168275"/>
              <a:gd name="T66" fmla="*/ 200151 w 292100"/>
              <a:gd name="T67" fmla="*/ 37757 h 168275"/>
              <a:gd name="T68" fmla="*/ 208279 w 292100"/>
              <a:gd name="T69" fmla="*/ 24739 h 168275"/>
              <a:gd name="T70" fmla="*/ 242800 w 292100"/>
              <a:gd name="T71" fmla="*/ 22732 h 168275"/>
              <a:gd name="T72" fmla="*/ 213233 w 292100"/>
              <a:gd name="T73" fmla="*/ 11429 h 168275"/>
              <a:gd name="T74" fmla="*/ 126746 w 292100"/>
              <a:gd name="T75" fmla="*/ 62826 h 168275"/>
              <a:gd name="T76" fmla="*/ 138937 w 292100"/>
              <a:gd name="T77" fmla="*/ 59181 h 168275"/>
              <a:gd name="T78" fmla="*/ 172298 w 292100"/>
              <a:gd name="T79" fmla="*/ 56426 h 168275"/>
              <a:gd name="T80" fmla="*/ 164718 w 292100"/>
              <a:gd name="T81" fmla="*/ 44830 h 168275"/>
              <a:gd name="T82" fmla="*/ 154939 w 292100"/>
              <a:gd name="T83" fmla="*/ 40258 h 168275"/>
              <a:gd name="T84" fmla="*/ 223900 w 292100"/>
              <a:gd name="T85" fmla="*/ 26149 h 168275"/>
              <a:gd name="T86" fmla="*/ 233299 w 292100"/>
              <a:gd name="T87" fmla="*/ 41948 h 168275"/>
              <a:gd name="T88" fmla="*/ 229488 w 292100"/>
              <a:gd name="T89" fmla="*/ 58610 h 168275"/>
              <a:gd name="T90" fmla="*/ 239468 w 292100"/>
              <a:gd name="T91" fmla="*/ 62293 h 168275"/>
              <a:gd name="T92" fmla="*/ 242800 w 292100"/>
              <a:gd name="T93" fmla="*/ 22732 h 168275"/>
              <a:gd name="T94" fmla="*/ 221107 w 292100"/>
              <a:gd name="T95" fmla="*/ 15468 h 168275"/>
              <a:gd name="T96" fmla="*/ 284352 w 292100"/>
              <a:gd name="T97" fmla="*/ 27635 h 168275"/>
              <a:gd name="T98" fmla="*/ 291973 w 292100"/>
              <a:gd name="T99" fmla="*/ 43179 h 16827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92100" h="168275">
                <a:moveTo>
                  <a:pt x="24511" y="75006"/>
                </a:moveTo>
                <a:lnTo>
                  <a:pt x="0" y="87172"/>
                </a:lnTo>
                <a:lnTo>
                  <a:pt x="40259" y="168262"/>
                </a:lnTo>
                <a:lnTo>
                  <a:pt x="55499" y="160705"/>
                </a:lnTo>
                <a:lnTo>
                  <a:pt x="23749" y="96875"/>
                </a:lnTo>
                <a:lnTo>
                  <a:pt x="43724" y="96875"/>
                </a:lnTo>
                <a:lnTo>
                  <a:pt x="24511" y="75006"/>
                </a:lnTo>
                <a:close/>
              </a:path>
              <a:path w="292100" h="168275">
                <a:moveTo>
                  <a:pt x="43724" y="96875"/>
                </a:moveTo>
                <a:lnTo>
                  <a:pt x="23749" y="96875"/>
                </a:lnTo>
                <a:lnTo>
                  <a:pt x="71500" y="152730"/>
                </a:lnTo>
                <a:lnTo>
                  <a:pt x="87249" y="144906"/>
                </a:lnTo>
                <a:lnTo>
                  <a:pt x="82484" y="122999"/>
                </a:lnTo>
                <a:lnTo>
                  <a:pt x="66675" y="122999"/>
                </a:lnTo>
                <a:lnTo>
                  <a:pt x="43724" y="96875"/>
                </a:lnTo>
                <a:close/>
              </a:path>
              <a:path w="292100" h="168275">
                <a:moveTo>
                  <a:pt x="90679" y="73075"/>
                </a:moveTo>
                <a:lnTo>
                  <a:pt x="71627" y="73075"/>
                </a:lnTo>
                <a:lnTo>
                  <a:pt x="103377" y="136905"/>
                </a:lnTo>
                <a:lnTo>
                  <a:pt x="118617" y="129349"/>
                </a:lnTo>
                <a:lnTo>
                  <a:pt x="90679" y="73075"/>
                </a:lnTo>
                <a:close/>
              </a:path>
              <a:path w="292100" h="168275">
                <a:moveTo>
                  <a:pt x="78359" y="48259"/>
                </a:moveTo>
                <a:lnTo>
                  <a:pt x="53721" y="60464"/>
                </a:lnTo>
                <a:lnTo>
                  <a:pt x="66675" y="122999"/>
                </a:lnTo>
                <a:lnTo>
                  <a:pt x="82484" y="122999"/>
                </a:lnTo>
                <a:lnTo>
                  <a:pt x="71627" y="73075"/>
                </a:lnTo>
                <a:lnTo>
                  <a:pt x="90679" y="73075"/>
                </a:lnTo>
                <a:lnTo>
                  <a:pt x="78359" y="48259"/>
                </a:lnTo>
                <a:close/>
              </a:path>
              <a:path w="292100" h="168275">
                <a:moveTo>
                  <a:pt x="122427" y="54203"/>
                </a:moveTo>
                <a:lnTo>
                  <a:pt x="107950" y="61379"/>
                </a:lnTo>
                <a:lnTo>
                  <a:pt x="137160" y="120116"/>
                </a:lnTo>
                <a:lnTo>
                  <a:pt x="152653" y="112394"/>
                </a:lnTo>
                <a:lnTo>
                  <a:pt x="139218" y="85318"/>
                </a:lnTo>
                <a:lnTo>
                  <a:pt x="136229" y="79120"/>
                </a:lnTo>
                <a:lnTo>
                  <a:pt x="134362" y="74510"/>
                </a:lnTo>
                <a:lnTo>
                  <a:pt x="133603" y="68872"/>
                </a:lnTo>
                <a:lnTo>
                  <a:pt x="134112" y="66192"/>
                </a:lnTo>
                <a:lnTo>
                  <a:pt x="135963" y="62826"/>
                </a:lnTo>
                <a:lnTo>
                  <a:pt x="126746" y="62826"/>
                </a:lnTo>
                <a:lnTo>
                  <a:pt x="122427" y="54203"/>
                </a:lnTo>
                <a:close/>
              </a:path>
              <a:path w="292100" h="168275">
                <a:moveTo>
                  <a:pt x="226187" y="83400"/>
                </a:moveTo>
                <a:lnTo>
                  <a:pt x="207390" y="90068"/>
                </a:lnTo>
                <a:lnTo>
                  <a:pt x="207645" y="90817"/>
                </a:lnTo>
                <a:lnTo>
                  <a:pt x="208025" y="91465"/>
                </a:lnTo>
                <a:lnTo>
                  <a:pt x="210820" y="97205"/>
                </a:lnTo>
                <a:lnTo>
                  <a:pt x="215137" y="100495"/>
                </a:lnTo>
                <a:lnTo>
                  <a:pt x="226822" y="103187"/>
                </a:lnTo>
                <a:lnTo>
                  <a:pt x="234696" y="101384"/>
                </a:lnTo>
                <a:lnTo>
                  <a:pt x="249936" y="93814"/>
                </a:lnTo>
                <a:lnTo>
                  <a:pt x="254000" y="91097"/>
                </a:lnTo>
                <a:lnTo>
                  <a:pt x="258223" y="87020"/>
                </a:lnTo>
                <a:lnTo>
                  <a:pt x="232410" y="87020"/>
                </a:lnTo>
                <a:lnTo>
                  <a:pt x="230377" y="86639"/>
                </a:lnTo>
                <a:lnTo>
                  <a:pt x="228853" y="86398"/>
                </a:lnTo>
                <a:lnTo>
                  <a:pt x="227457" y="85318"/>
                </a:lnTo>
                <a:lnTo>
                  <a:pt x="226187" y="83400"/>
                </a:lnTo>
                <a:close/>
              </a:path>
              <a:path w="292100" h="168275">
                <a:moveTo>
                  <a:pt x="172298" y="56426"/>
                </a:moveTo>
                <a:lnTo>
                  <a:pt x="145796" y="56426"/>
                </a:lnTo>
                <a:lnTo>
                  <a:pt x="149759" y="57010"/>
                </a:lnTo>
                <a:lnTo>
                  <a:pt x="151637" y="57911"/>
                </a:lnTo>
                <a:lnTo>
                  <a:pt x="153162" y="59448"/>
                </a:lnTo>
                <a:lnTo>
                  <a:pt x="154812" y="60985"/>
                </a:lnTo>
                <a:lnTo>
                  <a:pt x="157194" y="65112"/>
                </a:lnTo>
                <a:lnTo>
                  <a:pt x="175133" y="101244"/>
                </a:lnTo>
                <a:lnTo>
                  <a:pt x="190753" y="93522"/>
                </a:lnTo>
                <a:lnTo>
                  <a:pt x="172298" y="56426"/>
                </a:lnTo>
                <a:close/>
              </a:path>
              <a:path w="292100" h="168275">
                <a:moveTo>
                  <a:pt x="259776" y="56946"/>
                </a:moveTo>
                <a:lnTo>
                  <a:pt x="240411" y="56946"/>
                </a:lnTo>
                <a:lnTo>
                  <a:pt x="244765" y="65595"/>
                </a:lnTo>
                <a:lnTo>
                  <a:pt x="246431" y="69113"/>
                </a:lnTo>
                <a:lnTo>
                  <a:pt x="247303" y="71259"/>
                </a:lnTo>
                <a:lnTo>
                  <a:pt x="247412" y="71691"/>
                </a:lnTo>
                <a:lnTo>
                  <a:pt x="247533" y="73101"/>
                </a:lnTo>
                <a:lnTo>
                  <a:pt x="247771" y="75196"/>
                </a:lnTo>
                <a:lnTo>
                  <a:pt x="247396" y="76987"/>
                </a:lnTo>
                <a:lnTo>
                  <a:pt x="246379" y="78485"/>
                </a:lnTo>
                <a:lnTo>
                  <a:pt x="244983" y="80708"/>
                </a:lnTo>
                <a:lnTo>
                  <a:pt x="242188" y="82829"/>
                </a:lnTo>
                <a:lnTo>
                  <a:pt x="234950" y="86423"/>
                </a:lnTo>
                <a:lnTo>
                  <a:pt x="232410" y="87020"/>
                </a:lnTo>
                <a:lnTo>
                  <a:pt x="258223" y="87020"/>
                </a:lnTo>
                <a:lnTo>
                  <a:pt x="259841" y="85458"/>
                </a:lnTo>
                <a:lnTo>
                  <a:pt x="261874" y="82549"/>
                </a:lnTo>
                <a:lnTo>
                  <a:pt x="263152" y="78892"/>
                </a:lnTo>
                <a:lnTo>
                  <a:pt x="264033" y="76593"/>
                </a:lnTo>
                <a:lnTo>
                  <a:pt x="264275" y="73012"/>
                </a:lnTo>
                <a:lnTo>
                  <a:pt x="263740" y="68872"/>
                </a:lnTo>
                <a:lnTo>
                  <a:pt x="263143" y="65112"/>
                </a:lnTo>
                <a:lnTo>
                  <a:pt x="261112" y="59639"/>
                </a:lnTo>
                <a:lnTo>
                  <a:pt x="259776" y="56946"/>
                </a:lnTo>
                <a:close/>
              </a:path>
              <a:path w="292100" h="168275">
                <a:moveTo>
                  <a:pt x="205612" y="11226"/>
                </a:moveTo>
                <a:lnTo>
                  <a:pt x="191262" y="18326"/>
                </a:lnTo>
                <a:lnTo>
                  <a:pt x="186689" y="23850"/>
                </a:lnTo>
                <a:lnTo>
                  <a:pt x="184530" y="31407"/>
                </a:lnTo>
                <a:lnTo>
                  <a:pt x="183576" y="37288"/>
                </a:lnTo>
                <a:lnTo>
                  <a:pt x="183943" y="43599"/>
                </a:lnTo>
                <a:lnTo>
                  <a:pt x="211836" y="78892"/>
                </a:lnTo>
                <a:lnTo>
                  <a:pt x="219710" y="79120"/>
                </a:lnTo>
                <a:lnTo>
                  <a:pt x="234696" y="71691"/>
                </a:lnTo>
                <a:lnTo>
                  <a:pt x="238887" y="65595"/>
                </a:lnTo>
                <a:lnTo>
                  <a:pt x="239468" y="62293"/>
                </a:lnTo>
                <a:lnTo>
                  <a:pt x="218439" y="62293"/>
                </a:lnTo>
                <a:lnTo>
                  <a:pt x="214502" y="60604"/>
                </a:lnTo>
                <a:lnTo>
                  <a:pt x="200151" y="37757"/>
                </a:lnTo>
                <a:lnTo>
                  <a:pt x="202184" y="29565"/>
                </a:lnTo>
                <a:lnTo>
                  <a:pt x="204470" y="26593"/>
                </a:lnTo>
                <a:lnTo>
                  <a:pt x="208279" y="24739"/>
                </a:lnTo>
                <a:lnTo>
                  <a:pt x="212089" y="22834"/>
                </a:lnTo>
                <a:lnTo>
                  <a:pt x="216026" y="22732"/>
                </a:lnTo>
                <a:lnTo>
                  <a:pt x="242800" y="22732"/>
                </a:lnTo>
                <a:lnTo>
                  <a:pt x="239196" y="15468"/>
                </a:lnTo>
                <a:lnTo>
                  <a:pt x="221107" y="15468"/>
                </a:lnTo>
                <a:lnTo>
                  <a:pt x="213233" y="11429"/>
                </a:lnTo>
                <a:lnTo>
                  <a:pt x="205612" y="11226"/>
                </a:lnTo>
                <a:close/>
              </a:path>
              <a:path w="292100" h="168275">
                <a:moveTo>
                  <a:pt x="154939" y="40258"/>
                </a:moveTo>
                <a:lnTo>
                  <a:pt x="126746" y="62826"/>
                </a:lnTo>
                <a:lnTo>
                  <a:pt x="135963" y="62826"/>
                </a:lnTo>
                <a:lnTo>
                  <a:pt x="136905" y="61112"/>
                </a:lnTo>
                <a:lnTo>
                  <a:pt x="138937" y="59181"/>
                </a:lnTo>
                <a:lnTo>
                  <a:pt x="143763" y="56794"/>
                </a:lnTo>
                <a:lnTo>
                  <a:pt x="145796" y="56426"/>
                </a:lnTo>
                <a:lnTo>
                  <a:pt x="172298" y="56426"/>
                </a:lnTo>
                <a:lnTo>
                  <a:pt x="170307" y="52476"/>
                </a:lnTo>
                <a:lnTo>
                  <a:pt x="168275" y="49136"/>
                </a:lnTo>
                <a:lnTo>
                  <a:pt x="164718" y="44830"/>
                </a:lnTo>
                <a:lnTo>
                  <a:pt x="162687" y="43154"/>
                </a:lnTo>
                <a:lnTo>
                  <a:pt x="157861" y="40766"/>
                </a:lnTo>
                <a:lnTo>
                  <a:pt x="154939" y="40258"/>
                </a:lnTo>
                <a:close/>
              </a:path>
              <a:path w="292100" h="168275">
                <a:moveTo>
                  <a:pt x="242800" y="22732"/>
                </a:moveTo>
                <a:lnTo>
                  <a:pt x="216026" y="22732"/>
                </a:lnTo>
                <a:lnTo>
                  <a:pt x="223900" y="26149"/>
                </a:lnTo>
                <a:lnTo>
                  <a:pt x="227457" y="30035"/>
                </a:lnTo>
                <a:lnTo>
                  <a:pt x="230377" y="36131"/>
                </a:lnTo>
                <a:lnTo>
                  <a:pt x="233299" y="41948"/>
                </a:lnTo>
                <a:lnTo>
                  <a:pt x="234187" y="47002"/>
                </a:lnTo>
                <a:lnTo>
                  <a:pt x="231901" y="55537"/>
                </a:lnTo>
                <a:lnTo>
                  <a:pt x="229488" y="58610"/>
                </a:lnTo>
                <a:lnTo>
                  <a:pt x="222123" y="62268"/>
                </a:lnTo>
                <a:lnTo>
                  <a:pt x="218439" y="62293"/>
                </a:lnTo>
                <a:lnTo>
                  <a:pt x="239468" y="62293"/>
                </a:lnTo>
                <a:lnTo>
                  <a:pt x="240411" y="56946"/>
                </a:lnTo>
                <a:lnTo>
                  <a:pt x="259776" y="56946"/>
                </a:lnTo>
                <a:lnTo>
                  <a:pt x="242800" y="22732"/>
                </a:lnTo>
                <a:close/>
              </a:path>
              <a:path w="292100" h="168275">
                <a:moveTo>
                  <a:pt x="231521" y="0"/>
                </a:moveTo>
                <a:lnTo>
                  <a:pt x="216915" y="7226"/>
                </a:lnTo>
                <a:lnTo>
                  <a:pt x="221107" y="15468"/>
                </a:lnTo>
                <a:lnTo>
                  <a:pt x="239196" y="15468"/>
                </a:lnTo>
                <a:lnTo>
                  <a:pt x="231521" y="0"/>
                </a:lnTo>
                <a:close/>
              </a:path>
              <a:path w="292100" h="168275">
                <a:moveTo>
                  <a:pt x="284352" y="27635"/>
                </a:moveTo>
                <a:lnTo>
                  <a:pt x="268732" y="35356"/>
                </a:lnTo>
                <a:lnTo>
                  <a:pt x="276478" y="50901"/>
                </a:lnTo>
                <a:lnTo>
                  <a:pt x="291973" y="43179"/>
                </a:lnTo>
                <a:lnTo>
                  <a:pt x="284352" y="27635"/>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43393" name="object 37">
            <a:extLst>
              <a:ext uri="{FF2B5EF4-FFF2-40B4-BE49-F238E27FC236}">
                <a16:creationId xmlns:a16="http://schemas.microsoft.com/office/drawing/2014/main" id="{A800170E-36B4-42C2-9BB7-03FE98518B4E}"/>
              </a:ext>
            </a:extLst>
          </p:cNvPr>
          <p:cNvSpPr>
            <a:spLocks/>
          </p:cNvSpPr>
          <p:nvPr/>
        </p:nvSpPr>
        <p:spPr bwMode="auto">
          <a:xfrm>
            <a:off x="5016500" y="4948238"/>
            <a:ext cx="342900" cy="285750"/>
          </a:xfrm>
          <a:custGeom>
            <a:avLst/>
            <a:gdLst>
              <a:gd name="T0" fmla="*/ 0 w 342900"/>
              <a:gd name="T1" fmla="*/ 231140 h 285750"/>
              <a:gd name="T2" fmla="*/ 58404 w 342900"/>
              <a:gd name="T3" fmla="*/ 284480 h 285750"/>
              <a:gd name="T4" fmla="*/ 52577 w 342900"/>
              <a:gd name="T5" fmla="*/ 270510 h 285750"/>
              <a:gd name="T6" fmla="*/ 16890 w 342900"/>
              <a:gd name="T7" fmla="*/ 231140 h 285750"/>
              <a:gd name="T8" fmla="*/ 49402 w 342900"/>
              <a:gd name="T9" fmla="*/ 194310 h 285750"/>
              <a:gd name="T10" fmla="*/ 52577 w 342900"/>
              <a:gd name="T11" fmla="*/ 270510 h 285750"/>
              <a:gd name="T12" fmla="*/ 88534 w 342900"/>
              <a:gd name="T13" fmla="*/ 245110 h 285750"/>
              <a:gd name="T14" fmla="*/ 113284 w 342900"/>
              <a:gd name="T15" fmla="*/ 182880 h 285750"/>
              <a:gd name="T16" fmla="*/ 105790 w 342900"/>
              <a:gd name="T17" fmla="*/ 200660 h 285750"/>
              <a:gd name="T18" fmla="*/ 96012 w 342900"/>
              <a:gd name="T19" fmla="*/ 226060 h 285750"/>
              <a:gd name="T20" fmla="*/ 136956 w 342900"/>
              <a:gd name="T21" fmla="*/ 223520 h 285750"/>
              <a:gd name="T22" fmla="*/ 110362 w 342900"/>
              <a:gd name="T23" fmla="*/ 215900 h 285750"/>
              <a:gd name="T24" fmla="*/ 122047 w 342900"/>
              <a:gd name="T25" fmla="*/ 198120 h 285750"/>
              <a:gd name="T26" fmla="*/ 145161 w 342900"/>
              <a:gd name="T27" fmla="*/ 196850 h 285750"/>
              <a:gd name="T28" fmla="*/ 130175 w 342900"/>
              <a:gd name="T29" fmla="*/ 205740 h 285750"/>
              <a:gd name="T30" fmla="*/ 127762 w 342900"/>
              <a:gd name="T31" fmla="*/ 219710 h 285750"/>
              <a:gd name="T32" fmla="*/ 138937 w 342900"/>
              <a:gd name="T33" fmla="*/ 218440 h 285750"/>
              <a:gd name="T34" fmla="*/ 153415 w 342900"/>
              <a:gd name="T35" fmla="*/ 205740 h 285750"/>
              <a:gd name="T36" fmla="*/ 150764 w 342900"/>
              <a:gd name="T37" fmla="*/ 214630 h 285750"/>
              <a:gd name="T38" fmla="*/ 150764 w 342900"/>
              <a:gd name="T39" fmla="*/ 214630 h 285750"/>
              <a:gd name="T40" fmla="*/ 49784 w 342900"/>
              <a:gd name="T41" fmla="*/ 215900 h 285750"/>
              <a:gd name="T42" fmla="*/ 99313 w 342900"/>
              <a:gd name="T43" fmla="*/ 170180 h 285750"/>
              <a:gd name="T44" fmla="*/ 79756 w 342900"/>
              <a:gd name="T45" fmla="*/ 200660 h 285750"/>
              <a:gd name="T46" fmla="*/ 95758 w 342900"/>
              <a:gd name="T47" fmla="*/ 191770 h 285750"/>
              <a:gd name="T48" fmla="*/ 106934 w 342900"/>
              <a:gd name="T49" fmla="*/ 181610 h 285750"/>
              <a:gd name="T50" fmla="*/ 141224 w 342900"/>
              <a:gd name="T51" fmla="*/ 139700 h 285750"/>
              <a:gd name="T52" fmla="*/ 163322 w 342900"/>
              <a:gd name="T53" fmla="*/ 165100 h 285750"/>
              <a:gd name="T54" fmla="*/ 156463 w 342900"/>
              <a:gd name="T55" fmla="*/ 147320 h 285750"/>
              <a:gd name="T56" fmla="*/ 167005 w 342900"/>
              <a:gd name="T57" fmla="*/ 119380 h 285750"/>
              <a:gd name="T58" fmla="*/ 197612 w 342900"/>
              <a:gd name="T59" fmla="*/ 129540 h 285750"/>
              <a:gd name="T60" fmla="*/ 179705 w 342900"/>
              <a:gd name="T61" fmla="*/ 109220 h 285750"/>
              <a:gd name="T62" fmla="*/ 149987 w 342900"/>
              <a:gd name="T63" fmla="*/ 130810 h 285750"/>
              <a:gd name="T64" fmla="*/ 147065 w 342900"/>
              <a:gd name="T65" fmla="*/ 146050 h 285750"/>
              <a:gd name="T66" fmla="*/ 164719 w 342900"/>
              <a:gd name="T67" fmla="*/ 139700 h 285750"/>
              <a:gd name="T68" fmla="*/ 246380 w 342900"/>
              <a:gd name="T69" fmla="*/ 139700 h 285750"/>
              <a:gd name="T70" fmla="*/ 193675 w 342900"/>
              <a:gd name="T71" fmla="*/ 96520 h 285750"/>
              <a:gd name="T72" fmla="*/ 184912 w 342900"/>
              <a:gd name="T73" fmla="*/ 111760 h 285750"/>
              <a:gd name="T74" fmla="*/ 198500 w 342900"/>
              <a:gd name="T75" fmla="*/ 111760 h 285750"/>
              <a:gd name="T76" fmla="*/ 276606 w 342900"/>
              <a:gd name="T77" fmla="*/ 43180 h 285750"/>
              <a:gd name="T78" fmla="*/ 269113 w 342900"/>
              <a:gd name="T79" fmla="*/ 110490 h 285750"/>
              <a:gd name="T80" fmla="*/ 301751 w 342900"/>
              <a:gd name="T81" fmla="*/ 99060 h 285750"/>
              <a:gd name="T82" fmla="*/ 266954 w 342900"/>
              <a:gd name="T83" fmla="*/ 88900 h 285750"/>
              <a:gd name="T84" fmla="*/ 256667 w 342900"/>
              <a:gd name="T85" fmla="*/ 69850 h 285750"/>
              <a:gd name="T86" fmla="*/ 267462 w 342900"/>
              <a:gd name="T87" fmla="*/ 57150 h 285750"/>
              <a:gd name="T88" fmla="*/ 276606 w 342900"/>
              <a:gd name="T89" fmla="*/ 43180 h 285750"/>
              <a:gd name="T90" fmla="*/ 291719 w 342900"/>
              <a:gd name="T91" fmla="*/ 88900 h 285750"/>
              <a:gd name="T92" fmla="*/ 305435 w 342900"/>
              <a:gd name="T93" fmla="*/ 93980 h 285750"/>
              <a:gd name="T94" fmla="*/ 204343 w 342900"/>
              <a:gd name="T95" fmla="*/ 58420 h 285750"/>
              <a:gd name="T96" fmla="*/ 297213 w 342900"/>
              <a:gd name="T97" fmla="*/ 57150 h 285750"/>
              <a:gd name="T98" fmla="*/ 260604 w 342900"/>
              <a:gd name="T99" fmla="*/ 80010 h 285750"/>
              <a:gd name="T100" fmla="*/ 288289 w 342900"/>
              <a:gd name="T101" fmla="*/ 24130 h 285750"/>
              <a:gd name="T102" fmla="*/ 318897 w 342900"/>
              <a:gd name="T103" fmla="*/ 34290 h 285750"/>
              <a:gd name="T104" fmla="*/ 306832 w 342900"/>
              <a:gd name="T105" fmla="*/ 21590 h 285750"/>
              <a:gd name="T106" fmla="*/ 311912 w 342900"/>
              <a:gd name="T107" fmla="*/ 3810 h 285750"/>
              <a:gd name="T108" fmla="*/ 306197 w 342900"/>
              <a:gd name="T109" fmla="*/ 16510 h 285750"/>
              <a:gd name="T110" fmla="*/ 319786 w 342900"/>
              <a:gd name="T111" fmla="*/ 17780 h 28575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42900" h="285750">
                <a:moveTo>
                  <a:pt x="49402" y="194310"/>
                </a:moveTo>
                <a:lnTo>
                  <a:pt x="36744" y="194310"/>
                </a:lnTo>
                <a:lnTo>
                  <a:pt x="29829" y="195580"/>
                </a:lnTo>
                <a:lnTo>
                  <a:pt x="1597" y="223520"/>
                </a:lnTo>
                <a:lnTo>
                  <a:pt x="0" y="231140"/>
                </a:lnTo>
                <a:lnTo>
                  <a:pt x="212" y="240030"/>
                </a:lnTo>
                <a:lnTo>
                  <a:pt x="19234" y="274320"/>
                </a:lnTo>
                <a:lnTo>
                  <a:pt x="42290" y="285750"/>
                </a:lnTo>
                <a:lnTo>
                  <a:pt x="50508" y="285750"/>
                </a:lnTo>
                <a:lnTo>
                  <a:pt x="58404" y="284480"/>
                </a:lnTo>
                <a:lnTo>
                  <a:pt x="65990" y="281940"/>
                </a:lnTo>
                <a:lnTo>
                  <a:pt x="73279" y="276860"/>
                </a:lnTo>
                <a:lnTo>
                  <a:pt x="80899" y="271780"/>
                </a:lnTo>
                <a:lnTo>
                  <a:pt x="81703" y="270510"/>
                </a:lnTo>
                <a:lnTo>
                  <a:pt x="52577" y="270510"/>
                </a:lnTo>
                <a:lnTo>
                  <a:pt x="40132" y="267970"/>
                </a:lnTo>
                <a:lnTo>
                  <a:pt x="33400" y="262890"/>
                </a:lnTo>
                <a:lnTo>
                  <a:pt x="19812" y="245110"/>
                </a:lnTo>
                <a:lnTo>
                  <a:pt x="16637" y="237490"/>
                </a:lnTo>
                <a:lnTo>
                  <a:pt x="16890" y="231140"/>
                </a:lnTo>
                <a:lnTo>
                  <a:pt x="33274" y="210820"/>
                </a:lnTo>
                <a:lnTo>
                  <a:pt x="53986" y="210820"/>
                </a:lnTo>
                <a:lnTo>
                  <a:pt x="61340" y="201930"/>
                </a:lnTo>
                <a:lnTo>
                  <a:pt x="55245" y="196850"/>
                </a:lnTo>
                <a:lnTo>
                  <a:pt x="49402" y="194310"/>
                </a:lnTo>
                <a:close/>
              </a:path>
              <a:path w="342900" h="285750">
                <a:moveTo>
                  <a:pt x="84836" y="231140"/>
                </a:moveTo>
                <a:lnTo>
                  <a:pt x="67437" y="237490"/>
                </a:lnTo>
                <a:lnTo>
                  <a:pt x="70358" y="243840"/>
                </a:lnTo>
                <a:lnTo>
                  <a:pt x="71374" y="248920"/>
                </a:lnTo>
                <a:lnTo>
                  <a:pt x="52577" y="270510"/>
                </a:lnTo>
                <a:lnTo>
                  <a:pt x="81703" y="270510"/>
                </a:lnTo>
                <a:lnTo>
                  <a:pt x="85725" y="264160"/>
                </a:lnTo>
                <a:lnTo>
                  <a:pt x="87757" y="256540"/>
                </a:lnTo>
                <a:lnTo>
                  <a:pt x="88711" y="251460"/>
                </a:lnTo>
                <a:lnTo>
                  <a:pt x="88534" y="245110"/>
                </a:lnTo>
                <a:lnTo>
                  <a:pt x="87239" y="238760"/>
                </a:lnTo>
                <a:lnTo>
                  <a:pt x="84836" y="231140"/>
                </a:lnTo>
                <a:close/>
              </a:path>
              <a:path w="342900" h="285750">
                <a:moveTo>
                  <a:pt x="133398" y="181610"/>
                </a:moveTo>
                <a:lnTo>
                  <a:pt x="111251" y="181610"/>
                </a:lnTo>
                <a:lnTo>
                  <a:pt x="113284" y="182880"/>
                </a:lnTo>
                <a:lnTo>
                  <a:pt x="115443" y="185420"/>
                </a:lnTo>
                <a:lnTo>
                  <a:pt x="116459" y="187960"/>
                </a:lnTo>
                <a:lnTo>
                  <a:pt x="114808" y="190500"/>
                </a:lnTo>
                <a:lnTo>
                  <a:pt x="111251" y="194310"/>
                </a:lnTo>
                <a:lnTo>
                  <a:pt x="105790" y="200660"/>
                </a:lnTo>
                <a:lnTo>
                  <a:pt x="101726" y="205740"/>
                </a:lnTo>
                <a:lnTo>
                  <a:pt x="98933" y="209550"/>
                </a:lnTo>
                <a:lnTo>
                  <a:pt x="95885" y="215900"/>
                </a:lnTo>
                <a:lnTo>
                  <a:pt x="95250" y="219710"/>
                </a:lnTo>
                <a:lnTo>
                  <a:pt x="96012" y="226060"/>
                </a:lnTo>
                <a:lnTo>
                  <a:pt x="118110" y="240030"/>
                </a:lnTo>
                <a:lnTo>
                  <a:pt x="123444" y="238760"/>
                </a:lnTo>
                <a:lnTo>
                  <a:pt x="131825" y="231140"/>
                </a:lnTo>
                <a:lnTo>
                  <a:pt x="134112" y="228600"/>
                </a:lnTo>
                <a:lnTo>
                  <a:pt x="136956" y="223520"/>
                </a:lnTo>
                <a:lnTo>
                  <a:pt x="115697" y="223520"/>
                </a:lnTo>
                <a:lnTo>
                  <a:pt x="113664" y="222250"/>
                </a:lnTo>
                <a:lnTo>
                  <a:pt x="112268" y="219710"/>
                </a:lnTo>
                <a:lnTo>
                  <a:pt x="110744" y="218440"/>
                </a:lnTo>
                <a:lnTo>
                  <a:pt x="110362" y="215900"/>
                </a:lnTo>
                <a:lnTo>
                  <a:pt x="111125" y="213360"/>
                </a:lnTo>
                <a:lnTo>
                  <a:pt x="111633" y="210820"/>
                </a:lnTo>
                <a:lnTo>
                  <a:pt x="113537" y="208280"/>
                </a:lnTo>
                <a:lnTo>
                  <a:pt x="119887" y="200660"/>
                </a:lnTo>
                <a:lnTo>
                  <a:pt x="122047" y="198120"/>
                </a:lnTo>
                <a:lnTo>
                  <a:pt x="123444" y="196850"/>
                </a:lnTo>
                <a:lnTo>
                  <a:pt x="145161" y="196850"/>
                </a:lnTo>
                <a:lnTo>
                  <a:pt x="142875" y="194310"/>
                </a:lnTo>
                <a:lnTo>
                  <a:pt x="133398" y="181610"/>
                </a:lnTo>
                <a:close/>
              </a:path>
              <a:path w="342900" h="285750">
                <a:moveTo>
                  <a:pt x="145161" y="196850"/>
                </a:moveTo>
                <a:lnTo>
                  <a:pt x="123444" y="196850"/>
                </a:lnTo>
                <a:lnTo>
                  <a:pt x="125475" y="199390"/>
                </a:lnTo>
                <a:lnTo>
                  <a:pt x="128143" y="201930"/>
                </a:lnTo>
                <a:lnTo>
                  <a:pt x="129667" y="204470"/>
                </a:lnTo>
                <a:lnTo>
                  <a:pt x="130175" y="205740"/>
                </a:lnTo>
                <a:lnTo>
                  <a:pt x="131063" y="208280"/>
                </a:lnTo>
                <a:lnTo>
                  <a:pt x="131190" y="210820"/>
                </a:lnTo>
                <a:lnTo>
                  <a:pt x="130429" y="213360"/>
                </a:lnTo>
                <a:lnTo>
                  <a:pt x="129539" y="217170"/>
                </a:lnTo>
                <a:lnTo>
                  <a:pt x="127762" y="219710"/>
                </a:lnTo>
                <a:lnTo>
                  <a:pt x="125349" y="220980"/>
                </a:lnTo>
                <a:lnTo>
                  <a:pt x="120776" y="223520"/>
                </a:lnTo>
                <a:lnTo>
                  <a:pt x="136956" y="223520"/>
                </a:lnTo>
                <a:lnTo>
                  <a:pt x="137668" y="222250"/>
                </a:lnTo>
                <a:lnTo>
                  <a:pt x="138937" y="218440"/>
                </a:lnTo>
                <a:lnTo>
                  <a:pt x="139446" y="214630"/>
                </a:lnTo>
                <a:lnTo>
                  <a:pt x="150764" y="214630"/>
                </a:lnTo>
                <a:lnTo>
                  <a:pt x="159258" y="208280"/>
                </a:lnTo>
                <a:lnTo>
                  <a:pt x="156083" y="207010"/>
                </a:lnTo>
                <a:lnTo>
                  <a:pt x="153415" y="205740"/>
                </a:lnTo>
                <a:lnTo>
                  <a:pt x="151384" y="203200"/>
                </a:lnTo>
                <a:lnTo>
                  <a:pt x="149225" y="201930"/>
                </a:lnTo>
                <a:lnTo>
                  <a:pt x="146304" y="198120"/>
                </a:lnTo>
                <a:lnTo>
                  <a:pt x="145161" y="196850"/>
                </a:lnTo>
                <a:close/>
              </a:path>
              <a:path w="342900" h="285750">
                <a:moveTo>
                  <a:pt x="150764" y="214630"/>
                </a:moveTo>
                <a:lnTo>
                  <a:pt x="140335" y="214630"/>
                </a:lnTo>
                <a:lnTo>
                  <a:pt x="143129" y="217170"/>
                </a:lnTo>
                <a:lnTo>
                  <a:pt x="144652" y="218440"/>
                </a:lnTo>
                <a:lnTo>
                  <a:pt x="145669" y="218440"/>
                </a:lnTo>
                <a:lnTo>
                  <a:pt x="150764" y="214630"/>
                </a:lnTo>
                <a:close/>
              </a:path>
              <a:path w="342900" h="285750">
                <a:moveTo>
                  <a:pt x="53986" y="210820"/>
                </a:moveTo>
                <a:lnTo>
                  <a:pt x="37592" y="210820"/>
                </a:lnTo>
                <a:lnTo>
                  <a:pt x="42037" y="212090"/>
                </a:lnTo>
                <a:lnTo>
                  <a:pt x="45974" y="213360"/>
                </a:lnTo>
                <a:lnTo>
                  <a:pt x="49784" y="215900"/>
                </a:lnTo>
                <a:lnTo>
                  <a:pt x="53986" y="210820"/>
                </a:lnTo>
                <a:close/>
              </a:path>
              <a:path w="342900" h="285750">
                <a:moveTo>
                  <a:pt x="116205" y="165100"/>
                </a:moveTo>
                <a:lnTo>
                  <a:pt x="112649" y="165100"/>
                </a:lnTo>
                <a:lnTo>
                  <a:pt x="104394" y="167640"/>
                </a:lnTo>
                <a:lnTo>
                  <a:pt x="99313" y="170180"/>
                </a:lnTo>
                <a:lnTo>
                  <a:pt x="93218" y="175260"/>
                </a:lnTo>
                <a:lnTo>
                  <a:pt x="86487" y="180340"/>
                </a:lnTo>
                <a:lnTo>
                  <a:pt x="82296" y="185420"/>
                </a:lnTo>
                <a:lnTo>
                  <a:pt x="79248" y="195580"/>
                </a:lnTo>
                <a:lnTo>
                  <a:pt x="79756" y="200660"/>
                </a:lnTo>
                <a:lnTo>
                  <a:pt x="82296" y="207010"/>
                </a:lnTo>
                <a:lnTo>
                  <a:pt x="96393" y="199390"/>
                </a:lnTo>
                <a:lnTo>
                  <a:pt x="95376" y="196850"/>
                </a:lnTo>
                <a:lnTo>
                  <a:pt x="95250" y="194310"/>
                </a:lnTo>
                <a:lnTo>
                  <a:pt x="95758" y="191770"/>
                </a:lnTo>
                <a:lnTo>
                  <a:pt x="96393" y="189230"/>
                </a:lnTo>
                <a:lnTo>
                  <a:pt x="97917" y="187960"/>
                </a:lnTo>
                <a:lnTo>
                  <a:pt x="100330" y="185420"/>
                </a:lnTo>
                <a:lnTo>
                  <a:pt x="104012" y="182880"/>
                </a:lnTo>
                <a:lnTo>
                  <a:pt x="106934" y="181610"/>
                </a:lnTo>
                <a:lnTo>
                  <a:pt x="133398" y="181610"/>
                </a:lnTo>
                <a:lnTo>
                  <a:pt x="125857" y="171450"/>
                </a:lnTo>
                <a:lnTo>
                  <a:pt x="122047" y="167640"/>
                </a:lnTo>
                <a:lnTo>
                  <a:pt x="116205" y="165100"/>
                </a:lnTo>
                <a:close/>
              </a:path>
              <a:path w="342900" h="285750">
                <a:moveTo>
                  <a:pt x="141224" y="139700"/>
                </a:moveTo>
                <a:lnTo>
                  <a:pt x="128524" y="148590"/>
                </a:lnTo>
                <a:lnTo>
                  <a:pt x="168910" y="200660"/>
                </a:lnTo>
                <a:lnTo>
                  <a:pt x="182625" y="190500"/>
                </a:lnTo>
                <a:lnTo>
                  <a:pt x="170180" y="173990"/>
                </a:lnTo>
                <a:lnTo>
                  <a:pt x="163322" y="165100"/>
                </a:lnTo>
                <a:lnTo>
                  <a:pt x="159131" y="158750"/>
                </a:lnTo>
                <a:lnTo>
                  <a:pt x="157734" y="156210"/>
                </a:lnTo>
                <a:lnTo>
                  <a:pt x="156337" y="152400"/>
                </a:lnTo>
                <a:lnTo>
                  <a:pt x="155956" y="149860"/>
                </a:lnTo>
                <a:lnTo>
                  <a:pt x="156463" y="147320"/>
                </a:lnTo>
                <a:lnTo>
                  <a:pt x="156972" y="146050"/>
                </a:lnTo>
                <a:lnTo>
                  <a:pt x="147065" y="146050"/>
                </a:lnTo>
                <a:lnTo>
                  <a:pt x="141224" y="139700"/>
                </a:lnTo>
                <a:close/>
              </a:path>
              <a:path w="342900" h="285750">
                <a:moveTo>
                  <a:pt x="179705" y="109220"/>
                </a:moveTo>
                <a:lnTo>
                  <a:pt x="167005" y="119380"/>
                </a:lnTo>
                <a:lnTo>
                  <a:pt x="207390" y="170180"/>
                </a:lnTo>
                <a:lnTo>
                  <a:pt x="221107" y="160020"/>
                </a:lnTo>
                <a:lnTo>
                  <a:pt x="208534" y="143510"/>
                </a:lnTo>
                <a:lnTo>
                  <a:pt x="201675" y="135890"/>
                </a:lnTo>
                <a:lnTo>
                  <a:pt x="197612" y="129540"/>
                </a:lnTo>
                <a:lnTo>
                  <a:pt x="194818" y="121920"/>
                </a:lnTo>
                <a:lnTo>
                  <a:pt x="194310" y="119380"/>
                </a:lnTo>
                <a:lnTo>
                  <a:pt x="194987" y="116840"/>
                </a:lnTo>
                <a:lnTo>
                  <a:pt x="185420" y="116840"/>
                </a:lnTo>
                <a:lnTo>
                  <a:pt x="179705" y="109220"/>
                </a:lnTo>
                <a:close/>
              </a:path>
              <a:path w="342900" h="285750">
                <a:moveTo>
                  <a:pt x="163195" y="124460"/>
                </a:moveTo>
                <a:lnTo>
                  <a:pt x="158876" y="124460"/>
                </a:lnTo>
                <a:lnTo>
                  <a:pt x="155194" y="125730"/>
                </a:lnTo>
                <a:lnTo>
                  <a:pt x="152146" y="128270"/>
                </a:lnTo>
                <a:lnTo>
                  <a:pt x="149987" y="130810"/>
                </a:lnTo>
                <a:lnTo>
                  <a:pt x="148336" y="132080"/>
                </a:lnTo>
                <a:lnTo>
                  <a:pt x="147574" y="134620"/>
                </a:lnTo>
                <a:lnTo>
                  <a:pt x="146685" y="137160"/>
                </a:lnTo>
                <a:lnTo>
                  <a:pt x="146431" y="140970"/>
                </a:lnTo>
                <a:lnTo>
                  <a:pt x="147065" y="146050"/>
                </a:lnTo>
                <a:lnTo>
                  <a:pt x="156972" y="146050"/>
                </a:lnTo>
                <a:lnTo>
                  <a:pt x="158114" y="143510"/>
                </a:lnTo>
                <a:lnTo>
                  <a:pt x="160020" y="142240"/>
                </a:lnTo>
                <a:lnTo>
                  <a:pt x="162051" y="140970"/>
                </a:lnTo>
                <a:lnTo>
                  <a:pt x="164719" y="139700"/>
                </a:lnTo>
                <a:lnTo>
                  <a:pt x="168275" y="139700"/>
                </a:lnTo>
                <a:lnTo>
                  <a:pt x="163195" y="124460"/>
                </a:lnTo>
                <a:close/>
              </a:path>
              <a:path w="342900" h="285750">
                <a:moveTo>
                  <a:pt x="219710" y="77470"/>
                </a:moveTo>
                <a:lnTo>
                  <a:pt x="205994" y="88900"/>
                </a:lnTo>
                <a:lnTo>
                  <a:pt x="246380" y="139700"/>
                </a:lnTo>
                <a:lnTo>
                  <a:pt x="260096" y="129540"/>
                </a:lnTo>
                <a:lnTo>
                  <a:pt x="219710" y="77470"/>
                </a:lnTo>
                <a:close/>
              </a:path>
              <a:path w="342900" h="285750">
                <a:moveTo>
                  <a:pt x="201549" y="93980"/>
                </a:moveTo>
                <a:lnTo>
                  <a:pt x="197358" y="95250"/>
                </a:lnTo>
                <a:lnTo>
                  <a:pt x="193675" y="96520"/>
                </a:lnTo>
                <a:lnTo>
                  <a:pt x="190626" y="99060"/>
                </a:lnTo>
                <a:lnTo>
                  <a:pt x="188340" y="100330"/>
                </a:lnTo>
                <a:lnTo>
                  <a:pt x="186817" y="102870"/>
                </a:lnTo>
                <a:lnTo>
                  <a:pt x="185038" y="107950"/>
                </a:lnTo>
                <a:lnTo>
                  <a:pt x="184912" y="111760"/>
                </a:lnTo>
                <a:lnTo>
                  <a:pt x="185420" y="116840"/>
                </a:lnTo>
                <a:lnTo>
                  <a:pt x="194987" y="116840"/>
                </a:lnTo>
                <a:lnTo>
                  <a:pt x="195325" y="115570"/>
                </a:lnTo>
                <a:lnTo>
                  <a:pt x="196596" y="114300"/>
                </a:lnTo>
                <a:lnTo>
                  <a:pt x="198500" y="111760"/>
                </a:lnTo>
                <a:lnTo>
                  <a:pt x="200533" y="110490"/>
                </a:lnTo>
                <a:lnTo>
                  <a:pt x="203200" y="109220"/>
                </a:lnTo>
                <a:lnTo>
                  <a:pt x="206629" y="109220"/>
                </a:lnTo>
                <a:lnTo>
                  <a:pt x="201549" y="93980"/>
                </a:lnTo>
                <a:close/>
              </a:path>
              <a:path w="342900" h="285750">
                <a:moveTo>
                  <a:pt x="276606" y="43180"/>
                </a:moveTo>
                <a:lnTo>
                  <a:pt x="270371" y="43180"/>
                </a:lnTo>
                <a:lnTo>
                  <a:pt x="264255" y="44450"/>
                </a:lnTo>
                <a:lnTo>
                  <a:pt x="241201" y="72390"/>
                </a:lnTo>
                <a:lnTo>
                  <a:pt x="241313" y="77470"/>
                </a:lnTo>
                <a:lnTo>
                  <a:pt x="269113" y="110490"/>
                </a:lnTo>
                <a:lnTo>
                  <a:pt x="275855" y="111760"/>
                </a:lnTo>
                <a:lnTo>
                  <a:pt x="282575" y="110490"/>
                </a:lnTo>
                <a:lnTo>
                  <a:pt x="289294" y="107950"/>
                </a:lnTo>
                <a:lnTo>
                  <a:pt x="296037" y="102870"/>
                </a:lnTo>
                <a:lnTo>
                  <a:pt x="301751" y="99060"/>
                </a:lnTo>
                <a:lnTo>
                  <a:pt x="303593" y="96520"/>
                </a:lnTo>
                <a:lnTo>
                  <a:pt x="281559" y="96520"/>
                </a:lnTo>
                <a:lnTo>
                  <a:pt x="273812" y="95250"/>
                </a:lnTo>
                <a:lnTo>
                  <a:pt x="270256" y="92710"/>
                </a:lnTo>
                <a:lnTo>
                  <a:pt x="266954" y="88900"/>
                </a:lnTo>
                <a:lnTo>
                  <a:pt x="278384" y="80010"/>
                </a:lnTo>
                <a:lnTo>
                  <a:pt x="260604" y="80010"/>
                </a:lnTo>
                <a:lnTo>
                  <a:pt x="257683" y="76200"/>
                </a:lnTo>
                <a:lnTo>
                  <a:pt x="256412" y="72390"/>
                </a:lnTo>
                <a:lnTo>
                  <a:pt x="256667" y="69850"/>
                </a:lnTo>
                <a:lnTo>
                  <a:pt x="256794" y="66040"/>
                </a:lnTo>
                <a:lnTo>
                  <a:pt x="258445" y="62230"/>
                </a:lnTo>
                <a:lnTo>
                  <a:pt x="261493" y="59690"/>
                </a:lnTo>
                <a:lnTo>
                  <a:pt x="264287" y="58420"/>
                </a:lnTo>
                <a:lnTo>
                  <a:pt x="267462" y="57150"/>
                </a:lnTo>
                <a:lnTo>
                  <a:pt x="297213" y="57150"/>
                </a:lnTo>
                <a:lnTo>
                  <a:pt x="295197" y="54610"/>
                </a:lnTo>
                <a:lnTo>
                  <a:pt x="289067" y="49530"/>
                </a:lnTo>
                <a:lnTo>
                  <a:pt x="282866" y="45720"/>
                </a:lnTo>
                <a:lnTo>
                  <a:pt x="276606" y="43180"/>
                </a:lnTo>
                <a:close/>
              </a:path>
              <a:path w="342900" h="285750">
                <a:moveTo>
                  <a:pt x="306577" y="69850"/>
                </a:moveTo>
                <a:lnTo>
                  <a:pt x="291084" y="78740"/>
                </a:lnTo>
                <a:lnTo>
                  <a:pt x="292354" y="82550"/>
                </a:lnTo>
                <a:lnTo>
                  <a:pt x="292735" y="85090"/>
                </a:lnTo>
                <a:lnTo>
                  <a:pt x="291719" y="88900"/>
                </a:lnTo>
                <a:lnTo>
                  <a:pt x="290322" y="91440"/>
                </a:lnTo>
                <a:lnTo>
                  <a:pt x="284988" y="95250"/>
                </a:lnTo>
                <a:lnTo>
                  <a:pt x="281559" y="96520"/>
                </a:lnTo>
                <a:lnTo>
                  <a:pt x="303593" y="96520"/>
                </a:lnTo>
                <a:lnTo>
                  <a:pt x="305435" y="93980"/>
                </a:lnTo>
                <a:lnTo>
                  <a:pt x="307086" y="88900"/>
                </a:lnTo>
                <a:lnTo>
                  <a:pt x="308863" y="82550"/>
                </a:lnTo>
                <a:lnTo>
                  <a:pt x="308737" y="77470"/>
                </a:lnTo>
                <a:lnTo>
                  <a:pt x="306577" y="69850"/>
                </a:lnTo>
                <a:close/>
              </a:path>
              <a:path w="342900" h="285750">
                <a:moveTo>
                  <a:pt x="204343" y="58420"/>
                </a:moveTo>
                <a:lnTo>
                  <a:pt x="190626" y="68580"/>
                </a:lnTo>
                <a:lnTo>
                  <a:pt x="200533" y="81280"/>
                </a:lnTo>
                <a:lnTo>
                  <a:pt x="214249" y="71120"/>
                </a:lnTo>
                <a:lnTo>
                  <a:pt x="204343" y="58420"/>
                </a:lnTo>
                <a:close/>
              </a:path>
              <a:path w="342900" h="285750">
                <a:moveTo>
                  <a:pt x="297213" y="57150"/>
                </a:moveTo>
                <a:lnTo>
                  <a:pt x="271018" y="57150"/>
                </a:lnTo>
                <a:lnTo>
                  <a:pt x="274574" y="58420"/>
                </a:lnTo>
                <a:lnTo>
                  <a:pt x="277875" y="60960"/>
                </a:lnTo>
                <a:lnTo>
                  <a:pt x="281050" y="64770"/>
                </a:lnTo>
                <a:lnTo>
                  <a:pt x="260604" y="80010"/>
                </a:lnTo>
                <a:lnTo>
                  <a:pt x="278384" y="80010"/>
                </a:lnTo>
                <a:lnTo>
                  <a:pt x="301244" y="62230"/>
                </a:lnTo>
                <a:lnTo>
                  <a:pt x="297213" y="57150"/>
                </a:lnTo>
                <a:close/>
              </a:path>
              <a:path w="342900" h="285750">
                <a:moveTo>
                  <a:pt x="300989" y="13970"/>
                </a:moveTo>
                <a:lnTo>
                  <a:pt x="288289" y="24130"/>
                </a:lnTo>
                <a:lnTo>
                  <a:pt x="328675" y="76200"/>
                </a:lnTo>
                <a:lnTo>
                  <a:pt x="342392" y="64770"/>
                </a:lnTo>
                <a:lnTo>
                  <a:pt x="329946" y="49530"/>
                </a:lnTo>
                <a:lnTo>
                  <a:pt x="323088" y="40640"/>
                </a:lnTo>
                <a:lnTo>
                  <a:pt x="318897" y="34290"/>
                </a:lnTo>
                <a:lnTo>
                  <a:pt x="317500" y="30480"/>
                </a:lnTo>
                <a:lnTo>
                  <a:pt x="316102" y="27940"/>
                </a:lnTo>
                <a:lnTo>
                  <a:pt x="315722" y="25400"/>
                </a:lnTo>
                <a:lnTo>
                  <a:pt x="316484" y="21590"/>
                </a:lnTo>
                <a:lnTo>
                  <a:pt x="306832" y="21590"/>
                </a:lnTo>
                <a:lnTo>
                  <a:pt x="300989" y="13970"/>
                </a:lnTo>
                <a:close/>
              </a:path>
              <a:path w="342900" h="285750">
                <a:moveTo>
                  <a:pt x="322961" y="0"/>
                </a:moveTo>
                <a:lnTo>
                  <a:pt x="318643" y="0"/>
                </a:lnTo>
                <a:lnTo>
                  <a:pt x="314960" y="1270"/>
                </a:lnTo>
                <a:lnTo>
                  <a:pt x="311912" y="3810"/>
                </a:lnTo>
                <a:lnTo>
                  <a:pt x="309752" y="5080"/>
                </a:lnTo>
                <a:lnTo>
                  <a:pt x="308101" y="7620"/>
                </a:lnTo>
                <a:lnTo>
                  <a:pt x="307213" y="10160"/>
                </a:lnTo>
                <a:lnTo>
                  <a:pt x="306450" y="12700"/>
                </a:lnTo>
                <a:lnTo>
                  <a:pt x="306197" y="16510"/>
                </a:lnTo>
                <a:lnTo>
                  <a:pt x="306832" y="21590"/>
                </a:lnTo>
                <a:lnTo>
                  <a:pt x="316484" y="21590"/>
                </a:lnTo>
                <a:lnTo>
                  <a:pt x="316738" y="20320"/>
                </a:lnTo>
                <a:lnTo>
                  <a:pt x="317881" y="19050"/>
                </a:lnTo>
                <a:lnTo>
                  <a:pt x="319786" y="17780"/>
                </a:lnTo>
                <a:lnTo>
                  <a:pt x="321818" y="16510"/>
                </a:lnTo>
                <a:lnTo>
                  <a:pt x="324485" y="15240"/>
                </a:lnTo>
                <a:lnTo>
                  <a:pt x="328040" y="15240"/>
                </a:lnTo>
                <a:lnTo>
                  <a:pt x="322961"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43394" name="object 38">
            <a:extLst>
              <a:ext uri="{FF2B5EF4-FFF2-40B4-BE49-F238E27FC236}">
                <a16:creationId xmlns:a16="http://schemas.microsoft.com/office/drawing/2014/main" id="{3786EA80-43EB-4EDC-A1AD-9DF54024F44C}"/>
              </a:ext>
            </a:extLst>
          </p:cNvPr>
          <p:cNvSpPr>
            <a:spLocks/>
          </p:cNvSpPr>
          <p:nvPr/>
        </p:nvSpPr>
        <p:spPr bwMode="auto">
          <a:xfrm>
            <a:off x="5141913" y="5129213"/>
            <a:ext cx="277812" cy="203200"/>
          </a:xfrm>
          <a:custGeom>
            <a:avLst/>
            <a:gdLst>
              <a:gd name="T0" fmla="*/ 55945 w 277495"/>
              <a:gd name="T1" fmla="*/ 203199 h 203200"/>
              <a:gd name="T2" fmla="*/ 50297 w 277495"/>
              <a:gd name="T3" fmla="*/ 136524 h 203200"/>
              <a:gd name="T4" fmla="*/ 25290 w 277495"/>
              <a:gd name="T5" fmla="*/ 136524 h 203200"/>
              <a:gd name="T6" fmla="*/ 89857 w 277495"/>
              <a:gd name="T7" fmla="*/ 153542 h 203200"/>
              <a:gd name="T8" fmla="*/ 89383 w 277495"/>
              <a:gd name="T9" fmla="*/ 103631 h 203200"/>
              <a:gd name="T10" fmla="*/ 125300 w 277495"/>
              <a:gd name="T11" fmla="*/ 149351 h 203200"/>
              <a:gd name="T12" fmla="*/ 47513 w 277495"/>
              <a:gd name="T13" fmla="*/ 94868 h 203200"/>
              <a:gd name="T14" fmla="*/ 67695 w 277495"/>
              <a:gd name="T15" fmla="*/ 103631 h 203200"/>
              <a:gd name="T16" fmla="*/ 113932 w 277495"/>
              <a:gd name="T17" fmla="*/ 74929 h 203200"/>
              <a:gd name="T18" fmla="*/ 155572 w 277495"/>
              <a:gd name="T19" fmla="*/ 125983 h 203200"/>
              <a:gd name="T20" fmla="*/ 129898 w 277495"/>
              <a:gd name="T21" fmla="*/ 92455 h 203200"/>
              <a:gd name="T22" fmla="*/ 128464 w 277495"/>
              <a:gd name="T23" fmla="*/ 82549 h 203200"/>
              <a:gd name="T24" fmla="*/ 167472 w 277495"/>
              <a:gd name="T25" fmla="*/ 72262 h 203200"/>
              <a:gd name="T26" fmla="*/ 145352 w 277495"/>
              <a:gd name="T27" fmla="*/ 73913 h 203200"/>
              <a:gd name="T28" fmla="*/ 155573 w 277495"/>
              <a:gd name="T29" fmla="*/ 85216 h 203200"/>
              <a:gd name="T30" fmla="*/ 167472 w 277495"/>
              <a:gd name="T31" fmla="*/ 72262 h 203200"/>
              <a:gd name="T32" fmla="*/ 205384 w 277495"/>
              <a:gd name="T33" fmla="*/ 93725 h 203200"/>
              <a:gd name="T34" fmla="*/ 209726 w 277495"/>
              <a:gd name="T35" fmla="*/ 99440 h 203200"/>
              <a:gd name="T36" fmla="*/ 226716 w 277495"/>
              <a:gd name="T37" fmla="*/ 102107 h 203200"/>
              <a:gd name="T38" fmla="*/ 250600 w 277495"/>
              <a:gd name="T39" fmla="*/ 85216 h 203200"/>
              <a:gd name="T40" fmla="*/ 222116 w 277495"/>
              <a:gd name="T41" fmla="*/ 82803 h 203200"/>
              <a:gd name="T42" fmla="*/ 236677 w 277495"/>
              <a:gd name="T43" fmla="*/ 61594 h 203200"/>
              <a:gd name="T44" fmla="*/ 241100 w 277495"/>
              <a:gd name="T45" fmla="*/ 68579 h 203200"/>
              <a:gd name="T46" fmla="*/ 228886 w 277495"/>
              <a:gd name="T47" fmla="*/ 85089 h 203200"/>
              <a:gd name="T48" fmla="*/ 250600 w 277495"/>
              <a:gd name="T49" fmla="*/ 85216 h 203200"/>
              <a:gd name="T50" fmla="*/ 257496 w 277495"/>
              <a:gd name="T51" fmla="*/ 65023 h 203200"/>
              <a:gd name="T52" fmla="*/ 252692 w 277495"/>
              <a:gd name="T53" fmla="*/ 53974 h 203200"/>
              <a:gd name="T54" fmla="*/ 123255 w 277495"/>
              <a:gd name="T55" fmla="*/ 65912 h 203200"/>
              <a:gd name="T56" fmla="*/ 128464 w 277495"/>
              <a:gd name="T57" fmla="*/ 82549 h 203200"/>
              <a:gd name="T58" fmla="*/ 131175 w 277495"/>
              <a:gd name="T59" fmla="*/ 76580 h 203200"/>
              <a:gd name="T60" fmla="*/ 141520 w 277495"/>
              <a:gd name="T61" fmla="*/ 72262 h 203200"/>
              <a:gd name="T62" fmla="*/ 158125 w 277495"/>
              <a:gd name="T63" fmla="*/ 60832 h 203200"/>
              <a:gd name="T64" fmla="*/ 148801 w 277495"/>
              <a:gd name="T65" fmla="*/ 55371 h 203200"/>
              <a:gd name="T66" fmla="*/ 187247 w 277495"/>
              <a:gd name="T67" fmla="*/ 16255 h 203200"/>
              <a:gd name="T68" fmla="*/ 170515 w 277495"/>
              <a:gd name="T69" fmla="*/ 40258 h 203200"/>
              <a:gd name="T70" fmla="*/ 206917 w 277495"/>
              <a:gd name="T71" fmla="*/ 81279 h 203200"/>
              <a:gd name="T72" fmla="*/ 227992 w 277495"/>
              <a:gd name="T73" fmla="*/ 69595 h 203200"/>
              <a:gd name="T74" fmla="*/ 201936 w 277495"/>
              <a:gd name="T75" fmla="*/ 61848 h 203200"/>
              <a:gd name="T76" fmla="*/ 189290 w 277495"/>
              <a:gd name="T77" fmla="*/ 48005 h 203200"/>
              <a:gd name="T78" fmla="*/ 189290 w 277495"/>
              <a:gd name="T79" fmla="*/ 31495 h 203200"/>
              <a:gd name="T80" fmla="*/ 199764 w 277495"/>
              <a:gd name="T81" fmla="*/ 25399 h 203200"/>
              <a:gd name="T82" fmla="*/ 203340 w 277495"/>
              <a:gd name="T83" fmla="*/ 17271 h 203200"/>
              <a:gd name="T84" fmla="*/ 199764 w 277495"/>
              <a:gd name="T85" fmla="*/ 25399 h 203200"/>
              <a:gd name="T86" fmla="*/ 216751 w 277495"/>
              <a:gd name="T87" fmla="*/ 35686 h 203200"/>
              <a:gd name="T88" fmla="*/ 222116 w 277495"/>
              <a:gd name="T89" fmla="*/ 54355 h 203200"/>
              <a:gd name="T90" fmla="*/ 213815 w 277495"/>
              <a:gd name="T91" fmla="*/ 62864 h 203200"/>
              <a:gd name="T92" fmla="*/ 231001 w 277495"/>
              <a:gd name="T93" fmla="*/ 62864 h 203200"/>
              <a:gd name="T94" fmla="*/ 252692 w 277495"/>
              <a:gd name="T95" fmla="*/ 53974 h 203200"/>
              <a:gd name="T96" fmla="*/ 230440 w 277495"/>
              <a:gd name="T97" fmla="*/ 25399 h 203200"/>
              <a:gd name="T98" fmla="*/ 265033 w 277495"/>
              <a:gd name="T99" fmla="*/ 40893 h 203200"/>
              <a:gd name="T100" fmla="*/ 210493 w 277495"/>
              <a:gd name="T101" fmla="*/ 0 h 203200"/>
              <a:gd name="T102" fmla="*/ 224057 w 277495"/>
              <a:gd name="T103" fmla="*/ 17271 h 20320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77495" h="203200">
                <a:moveTo>
                  <a:pt x="21462" y="114934"/>
                </a:moveTo>
                <a:lnTo>
                  <a:pt x="0" y="131825"/>
                </a:lnTo>
                <a:lnTo>
                  <a:pt x="55625" y="203199"/>
                </a:lnTo>
                <a:lnTo>
                  <a:pt x="69087" y="192785"/>
                </a:lnTo>
                <a:lnTo>
                  <a:pt x="25145" y="136524"/>
                </a:lnTo>
                <a:lnTo>
                  <a:pt x="50012" y="136524"/>
                </a:lnTo>
                <a:lnTo>
                  <a:pt x="21462" y="114934"/>
                </a:lnTo>
                <a:close/>
              </a:path>
              <a:path w="277495" h="203200">
                <a:moveTo>
                  <a:pt x="50012" y="136524"/>
                </a:moveTo>
                <a:lnTo>
                  <a:pt x="25145" y="136524"/>
                </a:lnTo>
                <a:lnTo>
                  <a:pt x="83185" y="181736"/>
                </a:lnTo>
                <a:lnTo>
                  <a:pt x="97027" y="170941"/>
                </a:lnTo>
                <a:lnTo>
                  <a:pt x="89346" y="153542"/>
                </a:lnTo>
                <a:lnTo>
                  <a:pt x="72516" y="153542"/>
                </a:lnTo>
                <a:lnTo>
                  <a:pt x="50012" y="136524"/>
                </a:lnTo>
                <a:close/>
              </a:path>
              <a:path w="277495" h="203200">
                <a:moveTo>
                  <a:pt x="88873" y="103631"/>
                </a:moveTo>
                <a:lnTo>
                  <a:pt x="67310" y="103631"/>
                </a:lnTo>
                <a:lnTo>
                  <a:pt x="111251" y="159892"/>
                </a:lnTo>
                <a:lnTo>
                  <a:pt x="124587" y="149351"/>
                </a:lnTo>
                <a:lnTo>
                  <a:pt x="88873" y="103631"/>
                </a:lnTo>
                <a:close/>
              </a:path>
              <a:path w="277495" h="203200">
                <a:moveTo>
                  <a:pt x="68833" y="77977"/>
                </a:moveTo>
                <a:lnTo>
                  <a:pt x="47243" y="94868"/>
                </a:lnTo>
                <a:lnTo>
                  <a:pt x="72516" y="153542"/>
                </a:lnTo>
                <a:lnTo>
                  <a:pt x="89346" y="153542"/>
                </a:lnTo>
                <a:lnTo>
                  <a:pt x="67310" y="103631"/>
                </a:lnTo>
                <a:lnTo>
                  <a:pt x="88873" y="103631"/>
                </a:lnTo>
                <a:lnTo>
                  <a:pt x="68833" y="77977"/>
                </a:lnTo>
                <a:close/>
              </a:path>
              <a:path w="277495" h="203200">
                <a:moveTo>
                  <a:pt x="113283" y="74929"/>
                </a:moveTo>
                <a:lnTo>
                  <a:pt x="100583" y="84962"/>
                </a:lnTo>
                <a:lnTo>
                  <a:pt x="140969" y="136651"/>
                </a:lnTo>
                <a:lnTo>
                  <a:pt x="154686" y="125983"/>
                </a:lnTo>
                <a:lnTo>
                  <a:pt x="135788" y="101726"/>
                </a:lnTo>
                <a:lnTo>
                  <a:pt x="131825" y="96773"/>
                </a:lnTo>
                <a:lnTo>
                  <a:pt x="129158" y="92455"/>
                </a:lnTo>
                <a:lnTo>
                  <a:pt x="127126" y="87121"/>
                </a:lnTo>
                <a:lnTo>
                  <a:pt x="127248" y="84073"/>
                </a:lnTo>
                <a:lnTo>
                  <a:pt x="127733" y="82549"/>
                </a:lnTo>
                <a:lnTo>
                  <a:pt x="119252" y="82549"/>
                </a:lnTo>
                <a:lnTo>
                  <a:pt x="113283" y="74929"/>
                </a:lnTo>
                <a:close/>
              </a:path>
              <a:path w="277495" h="203200">
                <a:moveTo>
                  <a:pt x="166519" y="72262"/>
                </a:moveTo>
                <a:lnTo>
                  <a:pt x="140715" y="72262"/>
                </a:lnTo>
                <a:lnTo>
                  <a:pt x="142620" y="72770"/>
                </a:lnTo>
                <a:lnTo>
                  <a:pt x="144525" y="73913"/>
                </a:lnTo>
                <a:lnTo>
                  <a:pt x="146303" y="75183"/>
                </a:lnTo>
                <a:lnTo>
                  <a:pt x="149478" y="78485"/>
                </a:lnTo>
                <a:lnTo>
                  <a:pt x="154687" y="85216"/>
                </a:lnTo>
                <a:lnTo>
                  <a:pt x="174370" y="110489"/>
                </a:lnTo>
                <a:lnTo>
                  <a:pt x="188087" y="99821"/>
                </a:lnTo>
                <a:lnTo>
                  <a:pt x="166519" y="72262"/>
                </a:lnTo>
                <a:close/>
              </a:path>
              <a:path w="277495" h="203200">
                <a:moveTo>
                  <a:pt x="220852" y="82803"/>
                </a:moveTo>
                <a:lnTo>
                  <a:pt x="203707" y="93090"/>
                </a:lnTo>
                <a:lnTo>
                  <a:pt x="204215" y="93725"/>
                </a:lnTo>
                <a:lnTo>
                  <a:pt x="204597" y="94360"/>
                </a:lnTo>
                <a:lnTo>
                  <a:pt x="204977" y="94741"/>
                </a:lnTo>
                <a:lnTo>
                  <a:pt x="208533" y="99440"/>
                </a:lnTo>
                <a:lnTo>
                  <a:pt x="213360" y="101726"/>
                </a:lnTo>
                <a:lnTo>
                  <a:pt x="219328" y="101853"/>
                </a:lnTo>
                <a:lnTo>
                  <a:pt x="225425" y="102107"/>
                </a:lnTo>
                <a:lnTo>
                  <a:pt x="232790" y="98678"/>
                </a:lnTo>
                <a:lnTo>
                  <a:pt x="246125" y="88264"/>
                </a:lnTo>
                <a:lnTo>
                  <a:pt x="249173" y="85216"/>
                </a:lnTo>
                <a:lnTo>
                  <a:pt x="224027" y="85216"/>
                </a:lnTo>
                <a:lnTo>
                  <a:pt x="222503" y="84454"/>
                </a:lnTo>
                <a:lnTo>
                  <a:pt x="220852" y="82803"/>
                </a:lnTo>
                <a:close/>
              </a:path>
              <a:path w="277495" h="203200">
                <a:moveTo>
                  <a:pt x="251254" y="53974"/>
                </a:moveTo>
                <a:lnTo>
                  <a:pt x="229488" y="53974"/>
                </a:lnTo>
                <a:lnTo>
                  <a:pt x="235330" y="61594"/>
                </a:lnTo>
                <a:lnTo>
                  <a:pt x="237743" y="64642"/>
                </a:lnTo>
                <a:lnTo>
                  <a:pt x="239140" y="66928"/>
                </a:lnTo>
                <a:lnTo>
                  <a:pt x="239728" y="68579"/>
                </a:lnTo>
                <a:lnTo>
                  <a:pt x="240283" y="70357"/>
                </a:lnTo>
                <a:lnTo>
                  <a:pt x="240186" y="72516"/>
                </a:lnTo>
                <a:lnTo>
                  <a:pt x="227583" y="85089"/>
                </a:lnTo>
                <a:lnTo>
                  <a:pt x="225551" y="85089"/>
                </a:lnTo>
                <a:lnTo>
                  <a:pt x="224027" y="85216"/>
                </a:lnTo>
                <a:lnTo>
                  <a:pt x="249173" y="85216"/>
                </a:lnTo>
                <a:lnTo>
                  <a:pt x="249681" y="84708"/>
                </a:lnTo>
                <a:lnTo>
                  <a:pt x="256539" y="68579"/>
                </a:lnTo>
                <a:lnTo>
                  <a:pt x="256031" y="65023"/>
                </a:lnTo>
                <a:lnTo>
                  <a:pt x="254482" y="60451"/>
                </a:lnTo>
                <a:lnTo>
                  <a:pt x="253364" y="57403"/>
                </a:lnTo>
                <a:lnTo>
                  <a:pt x="251254" y="53974"/>
                </a:lnTo>
                <a:close/>
              </a:path>
              <a:path w="277495" h="203200">
                <a:moveTo>
                  <a:pt x="145287" y="54736"/>
                </a:moveTo>
                <a:lnTo>
                  <a:pt x="129412" y="60578"/>
                </a:lnTo>
                <a:lnTo>
                  <a:pt x="122554" y="65912"/>
                </a:lnTo>
                <a:lnTo>
                  <a:pt x="119362" y="72770"/>
                </a:lnTo>
                <a:lnTo>
                  <a:pt x="119252" y="82549"/>
                </a:lnTo>
                <a:lnTo>
                  <a:pt x="127733" y="82549"/>
                </a:lnTo>
                <a:lnTo>
                  <a:pt x="128119" y="81279"/>
                </a:lnTo>
                <a:lnTo>
                  <a:pt x="128777" y="78866"/>
                </a:lnTo>
                <a:lnTo>
                  <a:pt x="130428" y="76580"/>
                </a:lnTo>
                <a:lnTo>
                  <a:pt x="134619" y="73278"/>
                </a:lnTo>
                <a:lnTo>
                  <a:pt x="136651" y="72516"/>
                </a:lnTo>
                <a:lnTo>
                  <a:pt x="140715" y="72262"/>
                </a:lnTo>
                <a:lnTo>
                  <a:pt x="166519" y="72262"/>
                </a:lnTo>
                <a:lnTo>
                  <a:pt x="159892" y="63753"/>
                </a:lnTo>
                <a:lnTo>
                  <a:pt x="157225" y="60832"/>
                </a:lnTo>
                <a:lnTo>
                  <a:pt x="152907" y="57276"/>
                </a:lnTo>
                <a:lnTo>
                  <a:pt x="150494" y="56133"/>
                </a:lnTo>
                <a:lnTo>
                  <a:pt x="147954" y="55371"/>
                </a:lnTo>
                <a:lnTo>
                  <a:pt x="145287" y="54736"/>
                </a:lnTo>
                <a:close/>
              </a:path>
              <a:path w="277495" h="203200">
                <a:moveTo>
                  <a:pt x="193675" y="14858"/>
                </a:moveTo>
                <a:lnTo>
                  <a:pt x="186181" y="16255"/>
                </a:lnTo>
                <a:lnTo>
                  <a:pt x="173608" y="26034"/>
                </a:lnTo>
                <a:lnTo>
                  <a:pt x="170179" y="32384"/>
                </a:lnTo>
                <a:lnTo>
                  <a:pt x="169544" y="40258"/>
                </a:lnTo>
                <a:lnTo>
                  <a:pt x="169798" y="45465"/>
                </a:lnTo>
                <a:lnTo>
                  <a:pt x="197103" y="78612"/>
                </a:lnTo>
                <a:lnTo>
                  <a:pt x="205739" y="81279"/>
                </a:lnTo>
                <a:lnTo>
                  <a:pt x="213613" y="79882"/>
                </a:lnTo>
                <a:lnTo>
                  <a:pt x="220472" y="74421"/>
                </a:lnTo>
                <a:lnTo>
                  <a:pt x="226694" y="69595"/>
                </a:lnTo>
                <a:lnTo>
                  <a:pt x="229347" y="63626"/>
                </a:lnTo>
                <a:lnTo>
                  <a:pt x="208914" y="63626"/>
                </a:lnTo>
                <a:lnTo>
                  <a:pt x="200787" y="61848"/>
                </a:lnTo>
                <a:lnTo>
                  <a:pt x="196595" y="58673"/>
                </a:lnTo>
                <a:lnTo>
                  <a:pt x="192277" y="53212"/>
                </a:lnTo>
                <a:lnTo>
                  <a:pt x="188213" y="48005"/>
                </a:lnTo>
                <a:lnTo>
                  <a:pt x="186181" y="43306"/>
                </a:lnTo>
                <a:lnTo>
                  <a:pt x="186436" y="34924"/>
                </a:lnTo>
                <a:lnTo>
                  <a:pt x="188213" y="31495"/>
                </a:lnTo>
                <a:lnTo>
                  <a:pt x="191515" y="28955"/>
                </a:lnTo>
                <a:lnTo>
                  <a:pt x="194817" y="26288"/>
                </a:lnTo>
                <a:lnTo>
                  <a:pt x="198627" y="25399"/>
                </a:lnTo>
                <a:lnTo>
                  <a:pt x="229128" y="25399"/>
                </a:lnTo>
                <a:lnTo>
                  <a:pt x="222782" y="17271"/>
                </a:lnTo>
                <a:lnTo>
                  <a:pt x="202183" y="17271"/>
                </a:lnTo>
                <a:lnTo>
                  <a:pt x="193675" y="14858"/>
                </a:lnTo>
                <a:close/>
              </a:path>
              <a:path w="277495" h="203200">
                <a:moveTo>
                  <a:pt x="229128" y="25399"/>
                </a:moveTo>
                <a:lnTo>
                  <a:pt x="198627" y="25399"/>
                </a:lnTo>
                <a:lnTo>
                  <a:pt x="207137" y="27177"/>
                </a:lnTo>
                <a:lnTo>
                  <a:pt x="211327" y="30225"/>
                </a:lnTo>
                <a:lnTo>
                  <a:pt x="215518" y="35686"/>
                </a:lnTo>
                <a:lnTo>
                  <a:pt x="219455" y="40766"/>
                </a:lnTo>
                <a:lnTo>
                  <a:pt x="221361" y="45465"/>
                </a:lnTo>
                <a:lnTo>
                  <a:pt x="220852" y="54355"/>
                </a:lnTo>
                <a:lnTo>
                  <a:pt x="219075" y="57911"/>
                </a:lnTo>
                <a:lnTo>
                  <a:pt x="215645" y="60451"/>
                </a:lnTo>
                <a:lnTo>
                  <a:pt x="212598" y="62864"/>
                </a:lnTo>
                <a:lnTo>
                  <a:pt x="208914" y="63626"/>
                </a:lnTo>
                <a:lnTo>
                  <a:pt x="229347" y="63626"/>
                </a:lnTo>
                <a:lnTo>
                  <a:pt x="229686" y="62864"/>
                </a:lnTo>
                <a:lnTo>
                  <a:pt x="229562" y="56514"/>
                </a:lnTo>
                <a:lnTo>
                  <a:pt x="229488" y="53974"/>
                </a:lnTo>
                <a:lnTo>
                  <a:pt x="251254" y="53974"/>
                </a:lnTo>
                <a:lnTo>
                  <a:pt x="250316" y="52450"/>
                </a:lnTo>
                <a:lnTo>
                  <a:pt x="245490" y="46354"/>
                </a:lnTo>
                <a:lnTo>
                  <a:pt x="229128" y="25399"/>
                </a:lnTo>
                <a:close/>
              </a:path>
              <a:path w="277495" h="203200">
                <a:moveTo>
                  <a:pt x="266573" y="16509"/>
                </a:moveTo>
                <a:lnTo>
                  <a:pt x="252856" y="27177"/>
                </a:lnTo>
                <a:lnTo>
                  <a:pt x="263525" y="40893"/>
                </a:lnTo>
                <a:lnTo>
                  <a:pt x="277240" y="30225"/>
                </a:lnTo>
                <a:lnTo>
                  <a:pt x="266573" y="16509"/>
                </a:lnTo>
                <a:close/>
              </a:path>
              <a:path w="277495" h="203200">
                <a:moveTo>
                  <a:pt x="209295" y="0"/>
                </a:moveTo>
                <a:lnTo>
                  <a:pt x="196468" y="10032"/>
                </a:lnTo>
                <a:lnTo>
                  <a:pt x="202183" y="17271"/>
                </a:lnTo>
                <a:lnTo>
                  <a:pt x="222782" y="17271"/>
                </a:lnTo>
                <a:lnTo>
                  <a:pt x="209295"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43395" name="object 39">
            <a:extLst>
              <a:ext uri="{FF2B5EF4-FFF2-40B4-BE49-F238E27FC236}">
                <a16:creationId xmlns:a16="http://schemas.microsoft.com/office/drawing/2014/main" id="{012FD64B-9947-4A6B-A382-34B577490C21}"/>
              </a:ext>
            </a:extLst>
          </p:cNvPr>
          <p:cNvSpPr>
            <a:spLocks/>
          </p:cNvSpPr>
          <p:nvPr/>
        </p:nvSpPr>
        <p:spPr bwMode="auto">
          <a:xfrm>
            <a:off x="7196138" y="1916113"/>
            <a:ext cx="4638675" cy="4048125"/>
          </a:xfrm>
          <a:custGeom>
            <a:avLst/>
            <a:gdLst>
              <a:gd name="T0" fmla="*/ 4585781 w 4638675"/>
              <a:gd name="T1" fmla="*/ 3971867 h 4048760"/>
              <a:gd name="T2" fmla="*/ 4565481 w 4638675"/>
              <a:gd name="T3" fmla="*/ 3992125 h 4048760"/>
              <a:gd name="T4" fmla="*/ 4565481 w 4638675"/>
              <a:gd name="T5" fmla="*/ 4021764 h 4048760"/>
              <a:gd name="T6" fmla="*/ 4585781 w 4638675"/>
              <a:gd name="T7" fmla="*/ 4042024 h 4048760"/>
              <a:gd name="T8" fmla="*/ 4615422 w 4638675"/>
              <a:gd name="T9" fmla="*/ 4042024 h 4048760"/>
              <a:gd name="T10" fmla="*/ 4635686 w 4638675"/>
              <a:gd name="T11" fmla="*/ 4021764 h 4048760"/>
              <a:gd name="T12" fmla="*/ 4605908 w 4638675"/>
              <a:gd name="T13" fmla="*/ 4016463 h 4048760"/>
              <a:gd name="T14" fmla="*/ 4610100 w 4638675"/>
              <a:gd name="T15" fmla="*/ 4001690 h 4048760"/>
              <a:gd name="T16" fmla="*/ 4636755 w 4638675"/>
              <a:gd name="T17" fmla="*/ 3997428 h 4048760"/>
              <a:gd name="T18" fmla="*/ 4627530 w 4638675"/>
              <a:gd name="T19" fmla="*/ 3980024 h 4048760"/>
              <a:gd name="T20" fmla="*/ 4600575 w 4638675"/>
              <a:gd name="T21" fmla="*/ 3968873 h 4048760"/>
              <a:gd name="T22" fmla="*/ 28701 w 4638675"/>
              <a:gd name="T23" fmla="*/ 3732749 h 4048760"/>
              <a:gd name="T24" fmla="*/ 39750 w 4638675"/>
              <a:gd name="T25" fmla="*/ 3815311 h 4048760"/>
              <a:gd name="T26" fmla="*/ 86486 w 4638675"/>
              <a:gd name="T27" fmla="*/ 3912428 h 4048760"/>
              <a:gd name="T28" fmla="*/ 152907 w 4638675"/>
              <a:gd name="T29" fmla="*/ 3976082 h 4048760"/>
              <a:gd name="T30" fmla="*/ 234442 w 4638675"/>
              <a:gd name="T31" fmla="*/ 4010955 h 4048760"/>
              <a:gd name="T32" fmla="*/ 4564405 w 4638675"/>
              <a:gd name="T33" fmla="*/ 4016463 h 4048760"/>
              <a:gd name="T34" fmla="*/ 4564405 w 4638675"/>
              <a:gd name="T35" fmla="*/ 3997428 h 4048760"/>
              <a:gd name="T36" fmla="*/ 272542 w 4638675"/>
              <a:gd name="T37" fmla="*/ 3997047 h 4048760"/>
              <a:gd name="T38" fmla="*/ 183515 w 4638675"/>
              <a:gd name="T39" fmla="*/ 3972150 h 4048760"/>
              <a:gd name="T40" fmla="*/ 101219 w 4638675"/>
              <a:gd name="T41" fmla="*/ 3900437 h 4048760"/>
              <a:gd name="T42" fmla="*/ 57911 w 4638675"/>
              <a:gd name="T43" fmla="*/ 3809499 h 4048760"/>
              <a:gd name="T44" fmla="*/ 47636 w 4638675"/>
              <a:gd name="T45" fmla="*/ 3732749 h 4048760"/>
              <a:gd name="T46" fmla="*/ 38100 w 4638675"/>
              <a:gd name="T47" fmla="*/ 76140 h 4048760"/>
              <a:gd name="T48" fmla="*/ 4636755 w 4638675"/>
              <a:gd name="T49" fmla="*/ 3997428 h 4048760"/>
              <a:gd name="T50" fmla="*/ 4610100 w 4638675"/>
              <a:gd name="T51" fmla="*/ 4001690 h 4048760"/>
              <a:gd name="T52" fmla="*/ 4605908 w 4638675"/>
              <a:gd name="T53" fmla="*/ 4016463 h 4048760"/>
              <a:gd name="T54" fmla="*/ 4638675 w 4638675"/>
              <a:gd name="T55" fmla="*/ 4006943 h 4048760"/>
              <a:gd name="T56" fmla="*/ 43433 w 4638675"/>
              <a:gd name="T57" fmla="*/ 28555 h 4048760"/>
              <a:gd name="T58" fmla="*/ 28575 w 4638675"/>
              <a:gd name="T59" fmla="*/ 32740 h 4048760"/>
              <a:gd name="T60" fmla="*/ 38100 w 4638675"/>
              <a:gd name="T61" fmla="*/ 76140 h 4048760"/>
              <a:gd name="T62" fmla="*/ 47625 w 4638675"/>
              <a:gd name="T63" fmla="*/ 32740 h 4048760"/>
              <a:gd name="T64" fmla="*/ 47625 w 4638675"/>
              <a:gd name="T65" fmla="*/ 74211 h 4048760"/>
              <a:gd name="T66" fmla="*/ 47625 w 4638675"/>
              <a:gd name="T67" fmla="*/ 76140 h 4048760"/>
              <a:gd name="T68" fmla="*/ 74282 w 4638675"/>
              <a:gd name="T69" fmla="*/ 28555 h 4048760"/>
              <a:gd name="T70" fmla="*/ 47625 w 4638675"/>
              <a:gd name="T71" fmla="*/ 32740 h 4048760"/>
              <a:gd name="T72" fmla="*/ 52947 w 4638675"/>
              <a:gd name="T73" fmla="*/ 73138 h 4048760"/>
              <a:gd name="T74" fmla="*/ 73211 w 4638675"/>
              <a:gd name="T75" fmla="*/ 52853 h 4048760"/>
              <a:gd name="T76" fmla="*/ 74282 w 4638675"/>
              <a:gd name="T77" fmla="*/ 28555 h 4048760"/>
              <a:gd name="T78" fmla="*/ 23306 w 4638675"/>
              <a:gd name="T79" fmla="*/ 2988 h 4048760"/>
              <a:gd name="T80" fmla="*/ 3006 w 4638675"/>
              <a:gd name="T81" fmla="*/ 23232 h 4048760"/>
              <a:gd name="T82" fmla="*/ 3006 w 4638675"/>
              <a:gd name="T83" fmla="*/ 52853 h 4048760"/>
              <a:gd name="T84" fmla="*/ 23306 w 4638675"/>
              <a:gd name="T85" fmla="*/ 73138 h 4048760"/>
              <a:gd name="T86" fmla="*/ 28575 w 4638675"/>
              <a:gd name="T87" fmla="*/ 32740 h 4048760"/>
              <a:gd name="T88" fmla="*/ 74282 w 4638675"/>
              <a:gd name="T89" fmla="*/ 28555 h 4048760"/>
              <a:gd name="T90" fmla="*/ 65055 w 4638675"/>
              <a:gd name="T91" fmla="*/ 11134 h 4048760"/>
              <a:gd name="T92" fmla="*/ 38100 w 4638675"/>
              <a:gd name="T93" fmla="*/ 0 h 404876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638675" h="4048760">
                <a:moveTo>
                  <a:pt x="4600575" y="3971988"/>
                </a:moveTo>
                <a:lnTo>
                  <a:pt x="4585781" y="3974982"/>
                </a:lnTo>
                <a:lnTo>
                  <a:pt x="4573666" y="3983147"/>
                </a:lnTo>
                <a:lnTo>
                  <a:pt x="4565481" y="3995257"/>
                </a:lnTo>
                <a:lnTo>
                  <a:pt x="4562475" y="4010088"/>
                </a:lnTo>
                <a:lnTo>
                  <a:pt x="4565481" y="4024919"/>
                </a:lnTo>
                <a:lnTo>
                  <a:pt x="4573666" y="4037029"/>
                </a:lnTo>
                <a:lnTo>
                  <a:pt x="4585781" y="4045194"/>
                </a:lnTo>
                <a:lnTo>
                  <a:pt x="4600575" y="4048188"/>
                </a:lnTo>
                <a:lnTo>
                  <a:pt x="4615422" y="4045194"/>
                </a:lnTo>
                <a:lnTo>
                  <a:pt x="4627530" y="4037029"/>
                </a:lnTo>
                <a:lnTo>
                  <a:pt x="4635686" y="4024919"/>
                </a:lnTo>
                <a:lnTo>
                  <a:pt x="4636755" y="4019613"/>
                </a:lnTo>
                <a:lnTo>
                  <a:pt x="4605908" y="4019613"/>
                </a:lnTo>
                <a:lnTo>
                  <a:pt x="4610100" y="4015346"/>
                </a:lnTo>
                <a:lnTo>
                  <a:pt x="4610100" y="4004830"/>
                </a:lnTo>
                <a:lnTo>
                  <a:pt x="4605908" y="4000563"/>
                </a:lnTo>
                <a:lnTo>
                  <a:pt x="4636755" y="4000563"/>
                </a:lnTo>
                <a:lnTo>
                  <a:pt x="4635686" y="3995257"/>
                </a:lnTo>
                <a:lnTo>
                  <a:pt x="4627530" y="3983147"/>
                </a:lnTo>
                <a:lnTo>
                  <a:pt x="4615422" y="3974982"/>
                </a:lnTo>
                <a:lnTo>
                  <a:pt x="4600575" y="3971988"/>
                </a:lnTo>
                <a:close/>
              </a:path>
              <a:path w="4638675" h="4048760">
                <a:moveTo>
                  <a:pt x="28576" y="74264"/>
                </a:moveTo>
                <a:lnTo>
                  <a:pt x="28701" y="3735679"/>
                </a:lnTo>
                <a:lnTo>
                  <a:pt x="31369" y="3777551"/>
                </a:lnTo>
                <a:lnTo>
                  <a:pt x="39750" y="3818305"/>
                </a:lnTo>
                <a:lnTo>
                  <a:pt x="58674" y="3869334"/>
                </a:lnTo>
                <a:lnTo>
                  <a:pt x="86486" y="3915498"/>
                </a:lnTo>
                <a:lnTo>
                  <a:pt x="122300" y="3955224"/>
                </a:lnTo>
                <a:lnTo>
                  <a:pt x="152907" y="3979202"/>
                </a:lnTo>
                <a:lnTo>
                  <a:pt x="186435" y="3997998"/>
                </a:lnTo>
                <a:lnTo>
                  <a:pt x="234442" y="4014101"/>
                </a:lnTo>
                <a:lnTo>
                  <a:pt x="284479" y="4019613"/>
                </a:lnTo>
                <a:lnTo>
                  <a:pt x="4564405" y="4019613"/>
                </a:lnTo>
                <a:lnTo>
                  <a:pt x="4562475" y="4010088"/>
                </a:lnTo>
                <a:lnTo>
                  <a:pt x="4564405" y="4000563"/>
                </a:lnTo>
                <a:lnTo>
                  <a:pt x="284479" y="4000563"/>
                </a:lnTo>
                <a:lnTo>
                  <a:pt x="272542" y="4000182"/>
                </a:lnTo>
                <a:lnTo>
                  <a:pt x="226822" y="3992562"/>
                </a:lnTo>
                <a:lnTo>
                  <a:pt x="183515" y="3975265"/>
                </a:lnTo>
                <a:lnTo>
                  <a:pt x="134493" y="3940555"/>
                </a:lnTo>
                <a:lnTo>
                  <a:pt x="101219" y="3903497"/>
                </a:lnTo>
                <a:lnTo>
                  <a:pt x="75565" y="3860317"/>
                </a:lnTo>
                <a:lnTo>
                  <a:pt x="57911" y="3812489"/>
                </a:lnTo>
                <a:lnTo>
                  <a:pt x="50292" y="3774567"/>
                </a:lnTo>
                <a:lnTo>
                  <a:pt x="47636" y="3735679"/>
                </a:lnTo>
                <a:lnTo>
                  <a:pt x="47625" y="76200"/>
                </a:lnTo>
                <a:lnTo>
                  <a:pt x="38100" y="76200"/>
                </a:lnTo>
                <a:lnTo>
                  <a:pt x="28576" y="74264"/>
                </a:lnTo>
                <a:close/>
              </a:path>
              <a:path w="4638675" h="4048760">
                <a:moveTo>
                  <a:pt x="4636755" y="4000563"/>
                </a:moveTo>
                <a:lnTo>
                  <a:pt x="4605908" y="4000563"/>
                </a:lnTo>
                <a:lnTo>
                  <a:pt x="4610100" y="4004830"/>
                </a:lnTo>
                <a:lnTo>
                  <a:pt x="4610100" y="4015346"/>
                </a:lnTo>
                <a:lnTo>
                  <a:pt x="4605908" y="4019613"/>
                </a:lnTo>
                <a:lnTo>
                  <a:pt x="4636755" y="4019613"/>
                </a:lnTo>
                <a:lnTo>
                  <a:pt x="4638675" y="4010088"/>
                </a:lnTo>
                <a:lnTo>
                  <a:pt x="4636755" y="4000563"/>
                </a:lnTo>
                <a:close/>
              </a:path>
              <a:path w="4638675" h="4048760">
                <a:moveTo>
                  <a:pt x="43433" y="28575"/>
                </a:moveTo>
                <a:lnTo>
                  <a:pt x="32893" y="28575"/>
                </a:lnTo>
                <a:lnTo>
                  <a:pt x="28575" y="32765"/>
                </a:lnTo>
                <a:lnTo>
                  <a:pt x="28609" y="74271"/>
                </a:lnTo>
                <a:lnTo>
                  <a:pt x="38100" y="76200"/>
                </a:lnTo>
                <a:lnTo>
                  <a:pt x="47625" y="74271"/>
                </a:lnTo>
                <a:lnTo>
                  <a:pt x="47625" y="32765"/>
                </a:lnTo>
                <a:lnTo>
                  <a:pt x="43433" y="28575"/>
                </a:lnTo>
                <a:close/>
              </a:path>
              <a:path w="4638675" h="4048760">
                <a:moveTo>
                  <a:pt x="47625" y="74271"/>
                </a:moveTo>
                <a:lnTo>
                  <a:pt x="38100" y="76200"/>
                </a:lnTo>
                <a:lnTo>
                  <a:pt x="47625" y="76200"/>
                </a:lnTo>
                <a:lnTo>
                  <a:pt x="47625" y="74271"/>
                </a:lnTo>
                <a:close/>
              </a:path>
              <a:path w="4638675" h="4048760">
                <a:moveTo>
                  <a:pt x="74282" y="28575"/>
                </a:moveTo>
                <a:lnTo>
                  <a:pt x="43433" y="28575"/>
                </a:lnTo>
                <a:lnTo>
                  <a:pt x="47625" y="32765"/>
                </a:lnTo>
                <a:lnTo>
                  <a:pt x="47625" y="74271"/>
                </a:lnTo>
                <a:lnTo>
                  <a:pt x="52947" y="73193"/>
                </a:lnTo>
                <a:lnTo>
                  <a:pt x="65055" y="65008"/>
                </a:lnTo>
                <a:lnTo>
                  <a:pt x="73211" y="52893"/>
                </a:lnTo>
                <a:lnTo>
                  <a:pt x="76200" y="38100"/>
                </a:lnTo>
                <a:lnTo>
                  <a:pt x="74282" y="28575"/>
                </a:lnTo>
                <a:close/>
              </a:path>
              <a:path w="4638675" h="4048760">
                <a:moveTo>
                  <a:pt x="38100" y="0"/>
                </a:moveTo>
                <a:lnTo>
                  <a:pt x="23306" y="2988"/>
                </a:lnTo>
                <a:lnTo>
                  <a:pt x="11191" y="11144"/>
                </a:lnTo>
                <a:lnTo>
                  <a:pt x="3006" y="23252"/>
                </a:lnTo>
                <a:lnTo>
                  <a:pt x="0" y="38100"/>
                </a:lnTo>
                <a:lnTo>
                  <a:pt x="3006" y="52893"/>
                </a:lnTo>
                <a:lnTo>
                  <a:pt x="11191" y="65008"/>
                </a:lnTo>
                <a:lnTo>
                  <a:pt x="23306" y="73193"/>
                </a:lnTo>
                <a:lnTo>
                  <a:pt x="28576" y="74264"/>
                </a:lnTo>
                <a:lnTo>
                  <a:pt x="28575" y="32765"/>
                </a:lnTo>
                <a:lnTo>
                  <a:pt x="32893" y="28575"/>
                </a:lnTo>
                <a:lnTo>
                  <a:pt x="74282" y="28575"/>
                </a:lnTo>
                <a:lnTo>
                  <a:pt x="73211" y="23252"/>
                </a:lnTo>
                <a:lnTo>
                  <a:pt x="65055" y="11144"/>
                </a:lnTo>
                <a:lnTo>
                  <a:pt x="52947" y="2988"/>
                </a:lnTo>
                <a:lnTo>
                  <a:pt x="38100" y="0"/>
                </a:lnTo>
                <a:close/>
              </a:path>
            </a:pathLst>
          </a:custGeom>
          <a:solidFill>
            <a:srgbClr val="588E1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Tree>
  </p:cSld>
  <p:clrMapOvr>
    <a:masterClrMapping/>
  </p:clrMapOvr>
</p:sld>
</file>

<file path=ppt/slides/slide94.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object 2">
            <a:extLst>
              <a:ext uri="{FF2B5EF4-FFF2-40B4-BE49-F238E27FC236}">
                <a16:creationId xmlns:a16="http://schemas.microsoft.com/office/drawing/2014/main" id="{82586C57-8D46-4F80-9CF5-8AEDF50379DB}"/>
              </a:ext>
            </a:extLst>
          </p:cNvPr>
          <p:cNvSpPr>
            <a:spLocks noGrp="1"/>
          </p:cNvSpPr>
          <p:nvPr>
            <p:ph type="title"/>
          </p:nvPr>
        </p:nvSpPr>
        <p:spPr>
          <a:xfrm>
            <a:off x="325438" y="166688"/>
            <a:ext cx="4732337" cy="688975"/>
          </a:xfrm>
        </p:spPr>
        <p:txBody>
          <a:bodyPr tIns="12700">
            <a:spAutoFit/>
          </a:bodyPr>
          <a:lstStyle/>
          <a:p>
            <a:pPr marL="12700">
              <a:spcBef>
                <a:spcPts val="100"/>
              </a:spcBef>
            </a:pPr>
            <a:r>
              <a:rPr lang="zh-CN" altLang="zh-CN" sz="4400" b="0">
                <a:solidFill>
                  <a:schemeClr val="bg1"/>
                </a:solidFill>
                <a:latin typeface="Arial" panose="020B0604020202020204" pitchFamily="34" charset="0"/>
                <a:cs typeface="Arial" panose="020B0604020202020204" pitchFamily="34" charset="0"/>
              </a:rPr>
              <a:t>推荐</a:t>
            </a:r>
            <a:endParaRPr lang="zh-CN" altLang="zh-CN" sz="4400">
              <a:solidFill>
                <a:schemeClr val="bg1"/>
              </a:solidFill>
              <a:latin typeface="Arial" panose="020B0604020202020204" pitchFamily="34" charset="0"/>
              <a:cs typeface="Arial" panose="020B0604020202020204" pitchFamily="34" charset="0"/>
            </a:endParaRPr>
          </a:p>
        </p:txBody>
      </p:sp>
      <p:sp>
        <p:nvSpPr>
          <p:cNvPr id="144387" name="object 3">
            <a:extLst>
              <a:ext uri="{FF2B5EF4-FFF2-40B4-BE49-F238E27FC236}">
                <a16:creationId xmlns:a16="http://schemas.microsoft.com/office/drawing/2014/main" id="{6B364E97-E75D-4996-B59B-9D12863C1434}"/>
              </a:ext>
            </a:extLst>
          </p:cNvPr>
          <p:cNvSpPr>
            <a:spLocks noChangeArrowheads="1"/>
          </p:cNvSpPr>
          <p:nvPr/>
        </p:nvSpPr>
        <p:spPr bwMode="auto">
          <a:xfrm>
            <a:off x="920750" y="1255713"/>
            <a:ext cx="5119688" cy="4948237"/>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44388" name="object 4">
            <a:extLst>
              <a:ext uri="{FF2B5EF4-FFF2-40B4-BE49-F238E27FC236}">
                <a16:creationId xmlns:a16="http://schemas.microsoft.com/office/drawing/2014/main" id="{D4DCC970-1DFA-4924-B211-FEF8E77D8620}"/>
              </a:ext>
            </a:extLst>
          </p:cNvPr>
          <p:cNvSpPr>
            <a:spLocks/>
          </p:cNvSpPr>
          <p:nvPr/>
        </p:nvSpPr>
        <p:spPr bwMode="auto">
          <a:xfrm>
            <a:off x="1011238" y="1344613"/>
            <a:ext cx="4938712" cy="4770437"/>
          </a:xfrm>
          <a:custGeom>
            <a:avLst/>
            <a:gdLst>
              <a:gd name="T0" fmla="*/ 4808887 w 4939665"/>
              <a:gd name="T1" fmla="*/ 0 h 4770755"/>
              <a:gd name="T2" fmla="*/ 125914 w 4939665"/>
              <a:gd name="T3" fmla="*/ 0 h 4770755"/>
              <a:gd name="T4" fmla="*/ 76900 w 4939665"/>
              <a:gd name="T5" fmla="*/ 9893 h 4770755"/>
              <a:gd name="T6" fmla="*/ 36879 w 4939665"/>
              <a:gd name="T7" fmla="*/ 36883 h 4770755"/>
              <a:gd name="T8" fmla="*/ 9894 w 4939665"/>
              <a:gd name="T9" fmla="*/ 76913 h 4770755"/>
              <a:gd name="T10" fmla="*/ 0 w 4939665"/>
              <a:gd name="T11" fmla="*/ 125944 h 4770755"/>
              <a:gd name="T12" fmla="*/ 0 w 4939665"/>
              <a:gd name="T13" fmla="*/ 4642790 h 4770755"/>
              <a:gd name="T14" fmla="*/ 9894 w 4939665"/>
              <a:gd name="T15" fmla="*/ 4691833 h 4770755"/>
              <a:gd name="T16" fmla="*/ 36879 w 4939665"/>
              <a:gd name="T17" fmla="*/ 4731883 h 4770755"/>
              <a:gd name="T18" fmla="*/ 76900 w 4939665"/>
              <a:gd name="T19" fmla="*/ 4758884 h 4770755"/>
              <a:gd name="T20" fmla="*/ 125914 w 4939665"/>
              <a:gd name="T21" fmla="*/ 4768784 h 4770755"/>
              <a:gd name="T22" fmla="*/ 4808887 w 4939665"/>
              <a:gd name="T23" fmla="*/ 4768784 h 4770755"/>
              <a:gd name="T24" fmla="*/ 4857885 w 4939665"/>
              <a:gd name="T25" fmla="*/ 4758884 h 4770755"/>
              <a:gd name="T26" fmla="*/ 4897892 w 4939665"/>
              <a:gd name="T27" fmla="*/ 4731883 h 4770755"/>
              <a:gd name="T28" fmla="*/ 4924860 w 4939665"/>
              <a:gd name="T29" fmla="*/ 4691833 h 4770755"/>
              <a:gd name="T30" fmla="*/ 4934749 w 4939665"/>
              <a:gd name="T31" fmla="*/ 4642790 h 4770755"/>
              <a:gd name="T32" fmla="*/ 4934749 w 4939665"/>
              <a:gd name="T33" fmla="*/ 125944 h 4770755"/>
              <a:gd name="T34" fmla="*/ 4924860 w 4939665"/>
              <a:gd name="T35" fmla="*/ 76913 h 4770755"/>
              <a:gd name="T36" fmla="*/ 4897892 w 4939665"/>
              <a:gd name="T37" fmla="*/ 36883 h 4770755"/>
              <a:gd name="T38" fmla="*/ 4857885 w 4939665"/>
              <a:gd name="T39" fmla="*/ 9893 h 4770755"/>
              <a:gd name="T40" fmla="*/ 4808887 w 4939665"/>
              <a:gd name="T41" fmla="*/ 0 h 477075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39665" h="4770755">
                <a:moveTo>
                  <a:pt x="4813528" y="0"/>
                </a:moveTo>
                <a:lnTo>
                  <a:pt x="126034" y="0"/>
                </a:lnTo>
                <a:lnTo>
                  <a:pt x="76975" y="9898"/>
                </a:lnTo>
                <a:lnTo>
                  <a:pt x="36914" y="36893"/>
                </a:lnTo>
                <a:lnTo>
                  <a:pt x="9904" y="76938"/>
                </a:lnTo>
                <a:lnTo>
                  <a:pt x="0" y="125984"/>
                </a:lnTo>
                <a:lnTo>
                  <a:pt x="0" y="4644339"/>
                </a:lnTo>
                <a:lnTo>
                  <a:pt x="9904" y="4693398"/>
                </a:lnTo>
                <a:lnTo>
                  <a:pt x="36914" y="4733459"/>
                </a:lnTo>
                <a:lnTo>
                  <a:pt x="76975" y="4760469"/>
                </a:lnTo>
                <a:lnTo>
                  <a:pt x="126034" y="4770374"/>
                </a:lnTo>
                <a:lnTo>
                  <a:pt x="4813528" y="4770374"/>
                </a:lnTo>
                <a:lnTo>
                  <a:pt x="4862574" y="4760469"/>
                </a:lnTo>
                <a:lnTo>
                  <a:pt x="4902619" y="4733459"/>
                </a:lnTo>
                <a:lnTo>
                  <a:pt x="4929614" y="4693398"/>
                </a:lnTo>
                <a:lnTo>
                  <a:pt x="4939512" y="4644339"/>
                </a:lnTo>
                <a:lnTo>
                  <a:pt x="4939512" y="125984"/>
                </a:lnTo>
                <a:lnTo>
                  <a:pt x="4929614" y="76938"/>
                </a:lnTo>
                <a:lnTo>
                  <a:pt x="4902619" y="36893"/>
                </a:lnTo>
                <a:lnTo>
                  <a:pt x="4862574" y="9898"/>
                </a:lnTo>
                <a:lnTo>
                  <a:pt x="4813528"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44389" name="object 5">
            <a:extLst>
              <a:ext uri="{FF2B5EF4-FFF2-40B4-BE49-F238E27FC236}">
                <a16:creationId xmlns:a16="http://schemas.microsoft.com/office/drawing/2014/main" id="{DF2BEBBE-4426-4FBE-86B8-94E27CEF7276}"/>
              </a:ext>
            </a:extLst>
          </p:cNvPr>
          <p:cNvSpPr>
            <a:spLocks noChangeArrowheads="1"/>
          </p:cNvSpPr>
          <p:nvPr/>
        </p:nvSpPr>
        <p:spPr bwMode="auto">
          <a:xfrm>
            <a:off x="771525" y="1411288"/>
            <a:ext cx="4392613" cy="6604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44390" name="object 6">
            <a:extLst>
              <a:ext uri="{FF2B5EF4-FFF2-40B4-BE49-F238E27FC236}">
                <a16:creationId xmlns:a16="http://schemas.microsoft.com/office/drawing/2014/main" id="{6EC3262E-EE22-4BF5-93F5-E1AD0F08D5B1}"/>
              </a:ext>
            </a:extLst>
          </p:cNvPr>
          <p:cNvSpPr>
            <a:spLocks/>
          </p:cNvSpPr>
          <p:nvPr/>
        </p:nvSpPr>
        <p:spPr bwMode="auto">
          <a:xfrm>
            <a:off x="879475" y="1481138"/>
            <a:ext cx="4178300" cy="519112"/>
          </a:xfrm>
          <a:custGeom>
            <a:avLst/>
            <a:gdLst>
              <a:gd name="T0" fmla="*/ 3915889 w 4178935"/>
              <a:gd name="T1" fmla="*/ 0 h 519430"/>
              <a:gd name="T2" fmla="*/ 0 w 4178935"/>
              <a:gd name="T3" fmla="*/ 0 h 519430"/>
              <a:gd name="T4" fmla="*/ 0 w 4178935"/>
              <a:gd name="T5" fmla="*/ 517336 h 519430"/>
              <a:gd name="T6" fmla="*/ 3915889 w 4178935"/>
              <a:gd name="T7" fmla="*/ 517336 h 519430"/>
              <a:gd name="T8" fmla="*/ 4175150 w 4178935"/>
              <a:gd name="T9" fmla="*/ 258667 h 519430"/>
              <a:gd name="T10" fmla="*/ 3915889 w 4178935"/>
              <a:gd name="T11" fmla="*/ 0 h 51943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78935" h="519430">
                <a:moveTo>
                  <a:pt x="3918864" y="0"/>
                </a:moveTo>
                <a:lnTo>
                  <a:pt x="0" y="0"/>
                </a:lnTo>
                <a:lnTo>
                  <a:pt x="0" y="518922"/>
                </a:lnTo>
                <a:lnTo>
                  <a:pt x="3918864" y="518922"/>
                </a:lnTo>
                <a:lnTo>
                  <a:pt x="4178325" y="259461"/>
                </a:lnTo>
                <a:lnTo>
                  <a:pt x="3918864" y="0"/>
                </a:lnTo>
                <a:close/>
              </a:path>
            </a:pathLst>
          </a:custGeom>
          <a:solidFill>
            <a:srgbClr val="0097C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44391" name="object 7">
            <a:extLst>
              <a:ext uri="{FF2B5EF4-FFF2-40B4-BE49-F238E27FC236}">
                <a16:creationId xmlns:a16="http://schemas.microsoft.com/office/drawing/2014/main" id="{3A28BB0E-BA3A-4AF8-A6A0-6E2705B55A18}"/>
              </a:ext>
            </a:extLst>
          </p:cNvPr>
          <p:cNvSpPr txBox="1">
            <a:spLocks noChangeArrowheads="1"/>
          </p:cNvSpPr>
          <p:nvPr/>
        </p:nvSpPr>
        <p:spPr bwMode="auto">
          <a:xfrm>
            <a:off x="957263" y="1479550"/>
            <a:ext cx="3802062"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065" rIns="0" bIns="0">
            <a:spAutoFit/>
          </a:bodyPr>
          <a:lstStyle>
            <a:lvl1pPr marL="127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00"/>
              </a:spcBef>
            </a:pPr>
            <a:r>
              <a:rPr lang="zh-CN" altLang="zh-CN" sz="1600" b="1">
                <a:solidFill>
                  <a:srgbClr val="FFFFFF"/>
                </a:solidFill>
                <a:latin typeface="Arial" panose="020B0604020202020204" pitchFamily="34" charset="0"/>
                <a:cs typeface="Arial" panose="020B0604020202020204" pitchFamily="34" charset="0"/>
              </a:rPr>
              <a:t>域驱动设计和 Microservices 由埃里克埃文斯</a:t>
            </a:r>
            <a:endParaRPr lang="zh-CN" altLang="zh-CN" sz="1600">
              <a:latin typeface="Arial" panose="020B0604020202020204" pitchFamily="34" charset="0"/>
              <a:cs typeface="Arial" panose="020B0604020202020204" pitchFamily="34" charset="0"/>
            </a:endParaRPr>
          </a:p>
        </p:txBody>
      </p:sp>
      <p:sp>
        <p:nvSpPr>
          <p:cNvPr id="144392" name="object 8">
            <a:extLst>
              <a:ext uri="{FF2B5EF4-FFF2-40B4-BE49-F238E27FC236}">
                <a16:creationId xmlns:a16="http://schemas.microsoft.com/office/drawing/2014/main" id="{5B012FAF-E964-4DC6-991E-BDD39C37BBE8}"/>
              </a:ext>
            </a:extLst>
          </p:cNvPr>
          <p:cNvSpPr>
            <a:spLocks/>
          </p:cNvSpPr>
          <p:nvPr/>
        </p:nvSpPr>
        <p:spPr bwMode="auto">
          <a:xfrm>
            <a:off x="879475" y="2000250"/>
            <a:ext cx="131763" cy="131763"/>
          </a:xfrm>
          <a:custGeom>
            <a:avLst/>
            <a:gdLst>
              <a:gd name="T0" fmla="*/ 130426 w 132080"/>
              <a:gd name="T1" fmla="*/ 0 h 132080"/>
              <a:gd name="T2" fmla="*/ 0 w 132080"/>
              <a:gd name="T3" fmla="*/ 0 h 132080"/>
              <a:gd name="T4" fmla="*/ 130426 w 132080"/>
              <a:gd name="T5" fmla="*/ 130376 h 132080"/>
              <a:gd name="T6" fmla="*/ 130426 w 132080"/>
              <a:gd name="T7" fmla="*/ 0 h 1320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2080" h="132080">
                <a:moveTo>
                  <a:pt x="132003" y="0"/>
                </a:moveTo>
                <a:lnTo>
                  <a:pt x="0" y="0"/>
                </a:lnTo>
                <a:lnTo>
                  <a:pt x="132003" y="131952"/>
                </a:lnTo>
                <a:lnTo>
                  <a:pt x="132003" y="0"/>
                </a:lnTo>
                <a:close/>
              </a:path>
            </a:pathLst>
          </a:custGeom>
          <a:solidFill>
            <a:srgbClr val="436A1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9" name="object 9">
            <a:extLst>
              <a:ext uri="{FF2B5EF4-FFF2-40B4-BE49-F238E27FC236}">
                <a16:creationId xmlns:a16="http://schemas.microsoft.com/office/drawing/2014/main" id="{9E245D98-3224-4C4D-9228-CFA32D3B1DA6}"/>
              </a:ext>
            </a:extLst>
          </p:cNvPr>
          <p:cNvSpPr txBox="1"/>
          <p:nvPr/>
        </p:nvSpPr>
        <p:spPr>
          <a:xfrm>
            <a:off x="1468438" y="5210175"/>
            <a:ext cx="3870325" cy="239713"/>
          </a:xfrm>
          <a:prstGeom prst="rect">
            <a:avLst/>
          </a:prstGeom>
        </p:spPr>
        <p:txBody>
          <a:bodyPr lIns="0" tIns="12700" rIns="0" bIns="0">
            <a:spAutoFit/>
          </a:bodyPr>
          <a:lstStyle/>
          <a:p>
            <a:pPr marL="12700">
              <a:spcBef>
                <a:spcPts val="100"/>
              </a:spcBef>
              <a:defRPr/>
            </a:pPr>
            <a:r>
              <a:rPr sz="1400" u="heavy" spc="-5" dirty="0">
                <a:solidFill>
                  <a:srgbClr val="588E1F"/>
                </a:solidFill>
                <a:uFill>
                  <a:solidFill>
                    <a:srgbClr val="588E1F"/>
                  </a:solidFill>
                </a:uFill>
                <a:latin typeface="Arial"/>
                <a:cs typeface="Arial"/>
                <a:hlinkClick r:id="rId4"/>
              </a:rPr>
              <a:t>https://www.youtube.com/watch？v=yPvef9R3k-M</a:t>
            </a:r>
            <a:endParaRPr sz="1400">
              <a:latin typeface="Arial"/>
              <a:cs typeface="Arial"/>
            </a:endParaRPr>
          </a:p>
        </p:txBody>
      </p:sp>
      <p:sp>
        <p:nvSpPr>
          <p:cNvPr id="10" name="object 10">
            <a:extLst>
              <a:ext uri="{FF2B5EF4-FFF2-40B4-BE49-F238E27FC236}">
                <a16:creationId xmlns:a16="http://schemas.microsoft.com/office/drawing/2014/main" id="{06888EDE-1768-4A01-93C1-D7052CD228B3}"/>
              </a:ext>
            </a:extLst>
          </p:cNvPr>
          <p:cNvSpPr txBox="1"/>
          <p:nvPr/>
        </p:nvSpPr>
        <p:spPr>
          <a:xfrm>
            <a:off x="1471613" y="4468813"/>
            <a:ext cx="3867150" cy="425450"/>
          </a:xfrm>
          <a:prstGeom prst="rect">
            <a:avLst/>
          </a:prstGeom>
          <a:solidFill>
            <a:srgbClr val="FFFFFF"/>
          </a:solidFill>
          <a:ln w="10795">
            <a:solidFill>
              <a:srgbClr val="7E7E7E"/>
            </a:solidFill>
          </a:ln>
        </p:spPr>
        <p:txBody>
          <a:bodyPr lIns="0" tIns="100965" rIns="0" bIns="0">
            <a:spAutoFit/>
          </a:bodyPr>
          <a:lstStyle/>
          <a:p>
            <a:pPr marL="91440">
              <a:spcBef>
                <a:spcPts val="795"/>
              </a:spcBef>
              <a:defRPr/>
            </a:pPr>
            <a:r>
              <a:rPr sz="1400" dirty="0">
                <a:solidFill>
                  <a:srgbClr val="7E7E7E"/>
                </a:solidFill>
                <a:latin typeface="Arial"/>
                <a:cs typeface="Arial"/>
              </a:rPr>
              <a:t>转到柏林,</a:t>
            </a:r>
            <a:r>
              <a:rPr sz="1400" spc="-5" dirty="0">
                <a:solidFill>
                  <a:srgbClr val="7E7E7E"/>
                </a:solidFill>
                <a:latin typeface="Arial"/>
                <a:cs typeface="Arial"/>
              </a:rPr>
              <a:t>11 月</a:t>
            </a:r>
            <a:r>
              <a:rPr sz="1400" spc="-65" dirty="0">
                <a:solidFill>
                  <a:srgbClr val="7E7E7E"/>
                </a:solidFill>
                <a:latin typeface="Arial"/>
                <a:cs typeface="Arial"/>
              </a:rPr>
              <a:t> </a:t>
            </a:r>
            <a:r>
              <a:rPr sz="1400" dirty="0">
                <a:solidFill>
                  <a:srgbClr val="7E7E7E"/>
                </a:solidFill>
                <a:latin typeface="Arial"/>
                <a:cs typeface="Arial"/>
              </a:rPr>
              <a:t>2014</a:t>
            </a:r>
            <a:endParaRPr sz="1400">
              <a:latin typeface="Arial"/>
              <a:cs typeface="Arial"/>
            </a:endParaRPr>
          </a:p>
        </p:txBody>
      </p:sp>
      <p:sp>
        <p:nvSpPr>
          <p:cNvPr id="144395" name="object 11">
            <a:extLst>
              <a:ext uri="{FF2B5EF4-FFF2-40B4-BE49-F238E27FC236}">
                <a16:creationId xmlns:a16="http://schemas.microsoft.com/office/drawing/2014/main" id="{738E2610-4359-43E7-A0B3-DE3154EC73A5}"/>
              </a:ext>
            </a:extLst>
          </p:cNvPr>
          <p:cNvSpPr>
            <a:spLocks noChangeArrowheads="1"/>
          </p:cNvSpPr>
          <p:nvPr/>
        </p:nvSpPr>
        <p:spPr bwMode="auto">
          <a:xfrm>
            <a:off x="1468438" y="2254250"/>
            <a:ext cx="3870325" cy="1993900"/>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44396" name="object 12">
            <a:extLst>
              <a:ext uri="{FF2B5EF4-FFF2-40B4-BE49-F238E27FC236}">
                <a16:creationId xmlns:a16="http://schemas.microsoft.com/office/drawing/2014/main" id="{4AEF79C5-713C-457A-A90D-C7268EFF98BC}"/>
              </a:ext>
            </a:extLst>
          </p:cNvPr>
          <p:cNvSpPr>
            <a:spLocks noChangeArrowheads="1"/>
          </p:cNvSpPr>
          <p:nvPr/>
        </p:nvSpPr>
        <p:spPr bwMode="auto">
          <a:xfrm>
            <a:off x="6542088" y="1255713"/>
            <a:ext cx="5121275" cy="4948237"/>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44397" name="object 13">
            <a:extLst>
              <a:ext uri="{FF2B5EF4-FFF2-40B4-BE49-F238E27FC236}">
                <a16:creationId xmlns:a16="http://schemas.microsoft.com/office/drawing/2014/main" id="{6CF5BC26-54DF-44F9-A2B7-7D6D2CFA7EC8}"/>
              </a:ext>
            </a:extLst>
          </p:cNvPr>
          <p:cNvSpPr>
            <a:spLocks/>
          </p:cNvSpPr>
          <p:nvPr/>
        </p:nvSpPr>
        <p:spPr bwMode="auto">
          <a:xfrm>
            <a:off x="6632575" y="1344613"/>
            <a:ext cx="4940300" cy="4770437"/>
          </a:xfrm>
          <a:custGeom>
            <a:avLst/>
            <a:gdLst>
              <a:gd name="T0" fmla="*/ 4816522 w 4939665"/>
              <a:gd name="T1" fmla="*/ 0 h 4770755"/>
              <a:gd name="T2" fmla="*/ 126064 w 4939665"/>
              <a:gd name="T3" fmla="*/ 0 h 4770755"/>
              <a:gd name="T4" fmla="*/ 76988 w 4939665"/>
              <a:gd name="T5" fmla="*/ 9893 h 4770755"/>
              <a:gd name="T6" fmla="*/ 36918 w 4939665"/>
              <a:gd name="T7" fmla="*/ 36883 h 4770755"/>
              <a:gd name="T8" fmla="*/ 9903 w 4939665"/>
              <a:gd name="T9" fmla="*/ 76913 h 4770755"/>
              <a:gd name="T10" fmla="*/ 0 w 4939665"/>
              <a:gd name="T11" fmla="*/ 125944 h 4770755"/>
              <a:gd name="T12" fmla="*/ 0 w 4939665"/>
              <a:gd name="T13" fmla="*/ 4642790 h 4770755"/>
              <a:gd name="T14" fmla="*/ 9903 w 4939665"/>
              <a:gd name="T15" fmla="*/ 4691833 h 4770755"/>
              <a:gd name="T16" fmla="*/ 36918 w 4939665"/>
              <a:gd name="T17" fmla="*/ 4731883 h 4770755"/>
              <a:gd name="T18" fmla="*/ 76988 w 4939665"/>
              <a:gd name="T19" fmla="*/ 4758884 h 4770755"/>
              <a:gd name="T20" fmla="*/ 126064 w 4939665"/>
              <a:gd name="T21" fmla="*/ 4768784 h 4770755"/>
              <a:gd name="T22" fmla="*/ 4816522 w 4939665"/>
              <a:gd name="T23" fmla="*/ 4768784 h 4770755"/>
              <a:gd name="T24" fmla="*/ 4865617 w 4939665"/>
              <a:gd name="T25" fmla="*/ 4758884 h 4770755"/>
              <a:gd name="T26" fmla="*/ 4905732 w 4939665"/>
              <a:gd name="T27" fmla="*/ 4731883 h 4770755"/>
              <a:gd name="T28" fmla="*/ 4932790 w 4939665"/>
              <a:gd name="T29" fmla="*/ 4691833 h 4770755"/>
              <a:gd name="T30" fmla="*/ 4942713 w 4939665"/>
              <a:gd name="T31" fmla="*/ 4642790 h 4770755"/>
              <a:gd name="T32" fmla="*/ 4942713 w 4939665"/>
              <a:gd name="T33" fmla="*/ 125944 h 4770755"/>
              <a:gd name="T34" fmla="*/ 4932790 w 4939665"/>
              <a:gd name="T35" fmla="*/ 76913 h 4770755"/>
              <a:gd name="T36" fmla="*/ 4905732 w 4939665"/>
              <a:gd name="T37" fmla="*/ 36883 h 4770755"/>
              <a:gd name="T38" fmla="*/ 4865617 w 4939665"/>
              <a:gd name="T39" fmla="*/ 9893 h 4770755"/>
              <a:gd name="T40" fmla="*/ 4816522 w 4939665"/>
              <a:gd name="T41" fmla="*/ 0 h 477075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39665" h="4770755">
                <a:moveTo>
                  <a:pt x="4813427" y="0"/>
                </a:moveTo>
                <a:lnTo>
                  <a:pt x="125984" y="0"/>
                </a:lnTo>
                <a:lnTo>
                  <a:pt x="76938" y="9898"/>
                </a:lnTo>
                <a:lnTo>
                  <a:pt x="36893" y="36893"/>
                </a:lnTo>
                <a:lnTo>
                  <a:pt x="9898" y="76938"/>
                </a:lnTo>
                <a:lnTo>
                  <a:pt x="0" y="125984"/>
                </a:lnTo>
                <a:lnTo>
                  <a:pt x="0" y="4644339"/>
                </a:lnTo>
                <a:lnTo>
                  <a:pt x="9898" y="4693398"/>
                </a:lnTo>
                <a:lnTo>
                  <a:pt x="36893" y="4733459"/>
                </a:lnTo>
                <a:lnTo>
                  <a:pt x="76938" y="4760469"/>
                </a:lnTo>
                <a:lnTo>
                  <a:pt x="125984" y="4770374"/>
                </a:lnTo>
                <a:lnTo>
                  <a:pt x="4813427" y="4770374"/>
                </a:lnTo>
                <a:lnTo>
                  <a:pt x="4862492" y="4760469"/>
                </a:lnTo>
                <a:lnTo>
                  <a:pt x="4902581" y="4733459"/>
                </a:lnTo>
                <a:lnTo>
                  <a:pt x="4929620" y="4693398"/>
                </a:lnTo>
                <a:lnTo>
                  <a:pt x="4939538" y="4644339"/>
                </a:lnTo>
                <a:lnTo>
                  <a:pt x="4939538" y="125984"/>
                </a:lnTo>
                <a:lnTo>
                  <a:pt x="4929620" y="76938"/>
                </a:lnTo>
                <a:lnTo>
                  <a:pt x="4902581" y="36893"/>
                </a:lnTo>
                <a:lnTo>
                  <a:pt x="4862492" y="9898"/>
                </a:lnTo>
                <a:lnTo>
                  <a:pt x="4813427"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44398" name="object 14">
            <a:extLst>
              <a:ext uri="{FF2B5EF4-FFF2-40B4-BE49-F238E27FC236}">
                <a16:creationId xmlns:a16="http://schemas.microsoft.com/office/drawing/2014/main" id="{B05D5C9B-0081-49ED-B6DC-2E4376F924BB}"/>
              </a:ext>
            </a:extLst>
          </p:cNvPr>
          <p:cNvSpPr>
            <a:spLocks noChangeArrowheads="1"/>
          </p:cNvSpPr>
          <p:nvPr/>
        </p:nvSpPr>
        <p:spPr bwMode="auto">
          <a:xfrm>
            <a:off x="6392863" y="1411288"/>
            <a:ext cx="4394200" cy="660400"/>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44399" name="object 15">
            <a:extLst>
              <a:ext uri="{FF2B5EF4-FFF2-40B4-BE49-F238E27FC236}">
                <a16:creationId xmlns:a16="http://schemas.microsoft.com/office/drawing/2014/main" id="{17FAFBDC-75AF-4927-A0D2-70149EF51E2E}"/>
              </a:ext>
            </a:extLst>
          </p:cNvPr>
          <p:cNvSpPr>
            <a:spLocks/>
          </p:cNvSpPr>
          <p:nvPr/>
        </p:nvSpPr>
        <p:spPr bwMode="auto">
          <a:xfrm>
            <a:off x="6500813" y="1481138"/>
            <a:ext cx="4178300" cy="519112"/>
          </a:xfrm>
          <a:custGeom>
            <a:avLst/>
            <a:gdLst>
              <a:gd name="T0" fmla="*/ 3918712 w 4178300"/>
              <a:gd name="T1" fmla="*/ 0 h 519430"/>
              <a:gd name="T2" fmla="*/ 0 w 4178300"/>
              <a:gd name="T3" fmla="*/ 0 h 519430"/>
              <a:gd name="T4" fmla="*/ 0 w 4178300"/>
              <a:gd name="T5" fmla="*/ 517336 h 519430"/>
              <a:gd name="T6" fmla="*/ 3918712 w 4178300"/>
              <a:gd name="T7" fmla="*/ 517336 h 519430"/>
              <a:gd name="T8" fmla="*/ 4178300 w 4178300"/>
              <a:gd name="T9" fmla="*/ 258667 h 519430"/>
              <a:gd name="T10" fmla="*/ 3918712 w 4178300"/>
              <a:gd name="T11" fmla="*/ 0 h 51943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78300" h="519430">
                <a:moveTo>
                  <a:pt x="3918712" y="0"/>
                </a:moveTo>
                <a:lnTo>
                  <a:pt x="0" y="0"/>
                </a:lnTo>
                <a:lnTo>
                  <a:pt x="0" y="518922"/>
                </a:lnTo>
                <a:lnTo>
                  <a:pt x="3918712" y="518922"/>
                </a:lnTo>
                <a:lnTo>
                  <a:pt x="4178300" y="259461"/>
                </a:lnTo>
                <a:lnTo>
                  <a:pt x="3918712" y="0"/>
                </a:lnTo>
                <a:close/>
              </a:path>
            </a:pathLst>
          </a:custGeom>
          <a:solidFill>
            <a:srgbClr val="588E1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44400" name="object 16">
            <a:extLst>
              <a:ext uri="{FF2B5EF4-FFF2-40B4-BE49-F238E27FC236}">
                <a16:creationId xmlns:a16="http://schemas.microsoft.com/office/drawing/2014/main" id="{8F6AD5BB-E3CC-484E-BE0C-6EBAAFDCB4F8}"/>
              </a:ext>
            </a:extLst>
          </p:cNvPr>
          <p:cNvSpPr txBox="1">
            <a:spLocks noChangeArrowheads="1"/>
          </p:cNvSpPr>
          <p:nvPr/>
        </p:nvSpPr>
        <p:spPr bwMode="auto">
          <a:xfrm>
            <a:off x="6580188" y="1443038"/>
            <a:ext cx="2652712"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127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10000"/>
              </a:lnSpc>
              <a:spcBef>
                <a:spcPts val="100"/>
              </a:spcBef>
            </a:pPr>
            <a:r>
              <a:rPr lang="zh-CN" altLang="zh-CN" sz="1600" b="1">
                <a:solidFill>
                  <a:srgbClr val="FFFFFF"/>
                </a:solidFill>
                <a:latin typeface="Arial" panose="020B0604020202020204" pitchFamily="34" charset="0"/>
                <a:cs typeface="Arial" panose="020B0604020202020204" pitchFamily="34" charset="0"/>
              </a:rPr>
              <a:t>Microservices 原则</a:t>
            </a:r>
            <a:endParaRPr lang="zh-CN" altLang="zh-CN" sz="1600">
              <a:latin typeface="Arial" panose="020B0604020202020204" pitchFamily="34" charset="0"/>
              <a:cs typeface="Arial" panose="020B0604020202020204" pitchFamily="34" charset="0"/>
            </a:endParaRPr>
          </a:p>
        </p:txBody>
      </p:sp>
      <p:sp>
        <p:nvSpPr>
          <p:cNvPr id="144401" name="object 17">
            <a:extLst>
              <a:ext uri="{FF2B5EF4-FFF2-40B4-BE49-F238E27FC236}">
                <a16:creationId xmlns:a16="http://schemas.microsoft.com/office/drawing/2014/main" id="{812DA86A-209B-417C-81FD-310842F35456}"/>
              </a:ext>
            </a:extLst>
          </p:cNvPr>
          <p:cNvSpPr>
            <a:spLocks/>
          </p:cNvSpPr>
          <p:nvPr/>
        </p:nvSpPr>
        <p:spPr bwMode="auto">
          <a:xfrm>
            <a:off x="6500813" y="2000250"/>
            <a:ext cx="131762" cy="131763"/>
          </a:xfrm>
          <a:custGeom>
            <a:avLst/>
            <a:gdLst>
              <a:gd name="T0" fmla="*/ 130376 w 132079"/>
              <a:gd name="T1" fmla="*/ 0 h 132080"/>
              <a:gd name="T2" fmla="*/ 0 w 132079"/>
              <a:gd name="T3" fmla="*/ 0 h 132080"/>
              <a:gd name="T4" fmla="*/ 130376 w 132079"/>
              <a:gd name="T5" fmla="*/ 130376 h 132080"/>
              <a:gd name="T6" fmla="*/ 130376 w 132079"/>
              <a:gd name="T7" fmla="*/ 0 h 1320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2079" h="132080">
                <a:moveTo>
                  <a:pt x="131952" y="0"/>
                </a:moveTo>
                <a:lnTo>
                  <a:pt x="0" y="0"/>
                </a:lnTo>
                <a:lnTo>
                  <a:pt x="131952" y="131952"/>
                </a:lnTo>
                <a:lnTo>
                  <a:pt x="131952" y="0"/>
                </a:lnTo>
                <a:close/>
              </a:path>
            </a:pathLst>
          </a:custGeom>
          <a:solidFill>
            <a:srgbClr val="436A1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8" name="object 18">
            <a:extLst>
              <a:ext uri="{FF2B5EF4-FFF2-40B4-BE49-F238E27FC236}">
                <a16:creationId xmlns:a16="http://schemas.microsoft.com/office/drawing/2014/main" id="{94B62A80-8BD2-495C-86C9-C0B27DB35160}"/>
              </a:ext>
            </a:extLst>
          </p:cNvPr>
          <p:cNvSpPr txBox="1"/>
          <p:nvPr/>
        </p:nvSpPr>
        <p:spPr>
          <a:xfrm>
            <a:off x="6988175" y="5210175"/>
            <a:ext cx="4016375" cy="239713"/>
          </a:xfrm>
          <a:prstGeom prst="rect">
            <a:avLst/>
          </a:prstGeom>
        </p:spPr>
        <p:txBody>
          <a:bodyPr lIns="0" tIns="12700" rIns="0" bIns="0">
            <a:spAutoFit/>
          </a:bodyPr>
          <a:lstStyle/>
          <a:p>
            <a:pPr marL="12700">
              <a:spcBef>
                <a:spcPts val="100"/>
              </a:spcBef>
              <a:defRPr/>
            </a:pPr>
            <a:r>
              <a:rPr sz="1400" u="heavy" spc="-5" dirty="0">
                <a:solidFill>
                  <a:srgbClr val="588E1F"/>
                </a:solidFill>
                <a:uFill>
                  <a:solidFill>
                    <a:srgbClr val="588E1F"/>
                  </a:solidFill>
                </a:uFill>
                <a:latin typeface="Arial"/>
                <a:cs typeface="Arial"/>
                <a:hlinkClick r:id="rId8"/>
              </a:rPr>
              <a:t>https://www.youtube.com/watch？v=PFQnNFe27kU</a:t>
            </a:r>
            <a:endParaRPr sz="1400">
              <a:latin typeface="Arial"/>
              <a:cs typeface="Arial"/>
            </a:endParaRPr>
          </a:p>
        </p:txBody>
      </p:sp>
      <p:sp>
        <p:nvSpPr>
          <p:cNvPr id="19" name="object 19">
            <a:extLst>
              <a:ext uri="{FF2B5EF4-FFF2-40B4-BE49-F238E27FC236}">
                <a16:creationId xmlns:a16="http://schemas.microsoft.com/office/drawing/2014/main" id="{65B41B70-4A5B-498C-AE6D-AD0766760F8E}"/>
              </a:ext>
            </a:extLst>
          </p:cNvPr>
          <p:cNvSpPr txBox="1"/>
          <p:nvPr/>
        </p:nvSpPr>
        <p:spPr>
          <a:xfrm>
            <a:off x="7092950" y="4468813"/>
            <a:ext cx="3868738" cy="425450"/>
          </a:xfrm>
          <a:prstGeom prst="rect">
            <a:avLst/>
          </a:prstGeom>
          <a:solidFill>
            <a:srgbClr val="FFFFFF"/>
          </a:solidFill>
          <a:ln w="10794">
            <a:solidFill>
              <a:srgbClr val="7E7E7E"/>
            </a:solidFill>
          </a:ln>
        </p:spPr>
        <p:txBody>
          <a:bodyPr lIns="0" tIns="100965" rIns="0" bIns="0">
            <a:spAutoFit/>
          </a:bodyPr>
          <a:lstStyle/>
          <a:p>
            <a:pPr marL="92075">
              <a:spcBef>
                <a:spcPts val="795"/>
              </a:spcBef>
              <a:defRPr/>
            </a:pPr>
            <a:r>
              <a:rPr sz="1400" spc="-10" dirty="0">
                <a:solidFill>
                  <a:srgbClr val="616161"/>
                </a:solidFill>
                <a:latin typeface="Arial"/>
                <a:cs typeface="Arial"/>
              </a:rPr>
              <a:t>Devoxx</a:t>
            </a:r>
            <a:r>
              <a:rPr sz="1400" dirty="0">
                <a:solidFill>
                  <a:srgbClr val="616161"/>
                </a:solidFill>
                <a:latin typeface="Arial"/>
                <a:cs typeface="Arial"/>
              </a:rPr>
              <a:t>比利时</a:t>
            </a:r>
            <a:r>
              <a:rPr sz="1400" spc="-5" dirty="0">
                <a:solidFill>
                  <a:srgbClr val="616161"/>
                </a:solidFill>
                <a:latin typeface="Arial"/>
                <a:cs typeface="Arial"/>
              </a:rPr>
              <a:t>11 月</a:t>
            </a:r>
            <a:r>
              <a:rPr sz="1400" dirty="0">
                <a:solidFill>
                  <a:srgbClr val="616161"/>
                </a:solidFill>
                <a:latin typeface="Arial"/>
                <a:cs typeface="Arial"/>
              </a:rPr>
              <a:t>2015</a:t>
            </a:r>
            <a:endParaRPr sz="1400">
              <a:latin typeface="Arial"/>
              <a:cs typeface="Arial"/>
            </a:endParaRPr>
          </a:p>
        </p:txBody>
      </p:sp>
      <p:sp>
        <p:nvSpPr>
          <p:cNvPr id="144404" name="object 20">
            <a:extLst>
              <a:ext uri="{FF2B5EF4-FFF2-40B4-BE49-F238E27FC236}">
                <a16:creationId xmlns:a16="http://schemas.microsoft.com/office/drawing/2014/main" id="{4F5D6267-C807-49BB-A55D-67651B0BCBA4}"/>
              </a:ext>
            </a:extLst>
          </p:cNvPr>
          <p:cNvSpPr>
            <a:spLocks noChangeArrowheads="1"/>
          </p:cNvSpPr>
          <p:nvPr/>
        </p:nvSpPr>
        <p:spPr bwMode="auto">
          <a:xfrm>
            <a:off x="7092950" y="2193925"/>
            <a:ext cx="3871913" cy="1985963"/>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Tree>
  </p:cSld>
  <p:clrMapOvr>
    <a:masterClrMapping/>
  </p:clrMapOvr>
</p:sld>
</file>

<file path=ppt/slides/slide95.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object 2">
            <a:extLst>
              <a:ext uri="{FF2B5EF4-FFF2-40B4-BE49-F238E27FC236}">
                <a16:creationId xmlns:a16="http://schemas.microsoft.com/office/drawing/2014/main" id="{CC25565A-E9D1-444B-8C14-882F31B6CE85}"/>
              </a:ext>
            </a:extLst>
          </p:cNvPr>
          <p:cNvSpPr>
            <a:spLocks noChangeArrowheads="1"/>
          </p:cNvSpPr>
          <p:nvPr/>
        </p:nvSpPr>
        <p:spPr bwMode="auto">
          <a:xfrm>
            <a:off x="6286500" y="1408113"/>
            <a:ext cx="5602288" cy="4948237"/>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45411" name="object 3">
            <a:extLst>
              <a:ext uri="{FF2B5EF4-FFF2-40B4-BE49-F238E27FC236}">
                <a16:creationId xmlns:a16="http://schemas.microsoft.com/office/drawing/2014/main" id="{F03272B7-AFE1-4C0E-88F3-18963E56F4EE}"/>
              </a:ext>
            </a:extLst>
          </p:cNvPr>
          <p:cNvSpPr>
            <a:spLocks/>
          </p:cNvSpPr>
          <p:nvPr/>
        </p:nvSpPr>
        <p:spPr bwMode="auto">
          <a:xfrm>
            <a:off x="6378575" y="1497013"/>
            <a:ext cx="5418138" cy="4770437"/>
          </a:xfrm>
          <a:custGeom>
            <a:avLst/>
            <a:gdLst>
              <a:gd name="T0" fmla="*/ 5290286 w 5418455"/>
              <a:gd name="T1" fmla="*/ 0 h 4770755"/>
              <a:gd name="T2" fmla="*/ 125949 w 5418455"/>
              <a:gd name="T3" fmla="*/ 0 h 4770755"/>
              <a:gd name="T4" fmla="*/ 76914 w 5418455"/>
              <a:gd name="T5" fmla="*/ 9893 h 4770755"/>
              <a:gd name="T6" fmla="*/ 36883 w 5418455"/>
              <a:gd name="T7" fmla="*/ 36883 h 4770755"/>
              <a:gd name="T8" fmla="*/ 9893 w 5418455"/>
              <a:gd name="T9" fmla="*/ 76913 h 4770755"/>
              <a:gd name="T10" fmla="*/ 0 w 5418455"/>
              <a:gd name="T11" fmla="*/ 125944 h 4770755"/>
              <a:gd name="T12" fmla="*/ 0 w 5418455"/>
              <a:gd name="T13" fmla="*/ 4642790 h 4770755"/>
              <a:gd name="T14" fmla="*/ 9893 w 5418455"/>
              <a:gd name="T15" fmla="*/ 4691833 h 4770755"/>
              <a:gd name="T16" fmla="*/ 36883 w 5418455"/>
              <a:gd name="T17" fmla="*/ 4731883 h 4770755"/>
              <a:gd name="T18" fmla="*/ 76914 w 5418455"/>
              <a:gd name="T19" fmla="*/ 4758884 h 4770755"/>
              <a:gd name="T20" fmla="*/ 125949 w 5418455"/>
              <a:gd name="T21" fmla="*/ 4768784 h 4770755"/>
              <a:gd name="T22" fmla="*/ 5290286 w 5418455"/>
              <a:gd name="T23" fmla="*/ 4768784 h 4770755"/>
              <a:gd name="T24" fmla="*/ 5339341 w 5418455"/>
              <a:gd name="T25" fmla="*/ 4758884 h 4770755"/>
              <a:gd name="T26" fmla="*/ 5379414 w 5418455"/>
              <a:gd name="T27" fmla="*/ 4731883 h 4770755"/>
              <a:gd name="T28" fmla="*/ 5406449 w 5418455"/>
              <a:gd name="T29" fmla="*/ 4691833 h 4770755"/>
              <a:gd name="T30" fmla="*/ 5416362 w 5418455"/>
              <a:gd name="T31" fmla="*/ 4642790 h 4770755"/>
              <a:gd name="T32" fmla="*/ 5416362 w 5418455"/>
              <a:gd name="T33" fmla="*/ 125944 h 4770755"/>
              <a:gd name="T34" fmla="*/ 5406449 w 5418455"/>
              <a:gd name="T35" fmla="*/ 76913 h 4770755"/>
              <a:gd name="T36" fmla="*/ 5379414 w 5418455"/>
              <a:gd name="T37" fmla="*/ 36883 h 4770755"/>
              <a:gd name="T38" fmla="*/ 5339341 w 5418455"/>
              <a:gd name="T39" fmla="*/ 9893 h 4770755"/>
              <a:gd name="T40" fmla="*/ 5290286 w 5418455"/>
              <a:gd name="T41" fmla="*/ 0 h 477075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418455" h="4770755">
                <a:moveTo>
                  <a:pt x="5291836" y="0"/>
                </a:moveTo>
                <a:lnTo>
                  <a:pt x="125984" y="0"/>
                </a:lnTo>
                <a:lnTo>
                  <a:pt x="76938" y="9898"/>
                </a:lnTo>
                <a:lnTo>
                  <a:pt x="36893" y="36893"/>
                </a:lnTo>
                <a:lnTo>
                  <a:pt x="9898" y="76938"/>
                </a:lnTo>
                <a:lnTo>
                  <a:pt x="0" y="125984"/>
                </a:lnTo>
                <a:lnTo>
                  <a:pt x="0" y="4644339"/>
                </a:lnTo>
                <a:lnTo>
                  <a:pt x="9898" y="4693398"/>
                </a:lnTo>
                <a:lnTo>
                  <a:pt x="36893" y="4733459"/>
                </a:lnTo>
                <a:lnTo>
                  <a:pt x="76938" y="4760469"/>
                </a:lnTo>
                <a:lnTo>
                  <a:pt x="125984" y="4770374"/>
                </a:lnTo>
                <a:lnTo>
                  <a:pt x="5291836" y="4770374"/>
                </a:lnTo>
                <a:lnTo>
                  <a:pt x="5340901" y="4760469"/>
                </a:lnTo>
                <a:lnTo>
                  <a:pt x="5380989" y="4733459"/>
                </a:lnTo>
                <a:lnTo>
                  <a:pt x="5408029" y="4693398"/>
                </a:lnTo>
                <a:lnTo>
                  <a:pt x="5417947" y="4644339"/>
                </a:lnTo>
                <a:lnTo>
                  <a:pt x="5417947" y="125984"/>
                </a:lnTo>
                <a:lnTo>
                  <a:pt x="5408029" y="76938"/>
                </a:lnTo>
                <a:lnTo>
                  <a:pt x="5380989" y="36893"/>
                </a:lnTo>
                <a:lnTo>
                  <a:pt x="5340901" y="9898"/>
                </a:lnTo>
                <a:lnTo>
                  <a:pt x="5291836"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45412" name="object 4">
            <a:extLst>
              <a:ext uri="{FF2B5EF4-FFF2-40B4-BE49-F238E27FC236}">
                <a16:creationId xmlns:a16="http://schemas.microsoft.com/office/drawing/2014/main" id="{D19B3B70-8C18-459B-8E15-620BC2A5A4A8}"/>
              </a:ext>
            </a:extLst>
          </p:cNvPr>
          <p:cNvSpPr>
            <a:spLocks noChangeArrowheads="1"/>
          </p:cNvSpPr>
          <p:nvPr/>
        </p:nvSpPr>
        <p:spPr bwMode="auto">
          <a:xfrm>
            <a:off x="6140450" y="1563688"/>
            <a:ext cx="4392613" cy="6604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45413" name="object 5">
            <a:extLst>
              <a:ext uri="{FF2B5EF4-FFF2-40B4-BE49-F238E27FC236}">
                <a16:creationId xmlns:a16="http://schemas.microsoft.com/office/drawing/2014/main" id="{D04D6E55-0976-49EA-B744-164BD93BFC06}"/>
              </a:ext>
            </a:extLst>
          </p:cNvPr>
          <p:cNvSpPr>
            <a:spLocks/>
          </p:cNvSpPr>
          <p:nvPr/>
        </p:nvSpPr>
        <p:spPr bwMode="auto">
          <a:xfrm>
            <a:off x="6246813" y="1633538"/>
            <a:ext cx="4178300" cy="519112"/>
          </a:xfrm>
          <a:custGeom>
            <a:avLst/>
            <a:gdLst>
              <a:gd name="T0" fmla="*/ 3918712 w 4178300"/>
              <a:gd name="T1" fmla="*/ 0 h 519430"/>
              <a:gd name="T2" fmla="*/ 0 w 4178300"/>
              <a:gd name="T3" fmla="*/ 0 h 519430"/>
              <a:gd name="T4" fmla="*/ 0 w 4178300"/>
              <a:gd name="T5" fmla="*/ 517336 h 519430"/>
              <a:gd name="T6" fmla="*/ 3918712 w 4178300"/>
              <a:gd name="T7" fmla="*/ 517336 h 519430"/>
              <a:gd name="T8" fmla="*/ 4178173 w 4178300"/>
              <a:gd name="T9" fmla="*/ 258667 h 519430"/>
              <a:gd name="T10" fmla="*/ 3918712 w 4178300"/>
              <a:gd name="T11" fmla="*/ 0 h 51943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78300" h="519430">
                <a:moveTo>
                  <a:pt x="3918712" y="0"/>
                </a:moveTo>
                <a:lnTo>
                  <a:pt x="0" y="0"/>
                </a:lnTo>
                <a:lnTo>
                  <a:pt x="0" y="518922"/>
                </a:lnTo>
                <a:lnTo>
                  <a:pt x="3918712" y="518922"/>
                </a:lnTo>
                <a:lnTo>
                  <a:pt x="4178173" y="259461"/>
                </a:lnTo>
                <a:lnTo>
                  <a:pt x="3918712" y="0"/>
                </a:lnTo>
                <a:close/>
              </a:path>
            </a:pathLst>
          </a:custGeom>
          <a:solidFill>
            <a:srgbClr val="588E1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6" name="object 6">
            <a:extLst>
              <a:ext uri="{FF2B5EF4-FFF2-40B4-BE49-F238E27FC236}">
                <a16:creationId xmlns:a16="http://schemas.microsoft.com/office/drawing/2014/main" id="{FB401F53-18BE-4F34-B2C9-67F7CFDEB3BC}"/>
              </a:ext>
            </a:extLst>
          </p:cNvPr>
          <p:cNvSpPr txBox="1"/>
          <p:nvPr/>
        </p:nvSpPr>
        <p:spPr>
          <a:xfrm>
            <a:off x="6326188" y="1754188"/>
            <a:ext cx="2241550" cy="269875"/>
          </a:xfrm>
          <a:prstGeom prst="rect">
            <a:avLst/>
          </a:prstGeom>
        </p:spPr>
        <p:txBody>
          <a:bodyPr lIns="0" tIns="12065" rIns="0" bIns="0">
            <a:spAutoFit/>
          </a:bodyPr>
          <a:lstStyle/>
          <a:p>
            <a:pPr marL="12700">
              <a:spcBef>
                <a:spcPts val="95"/>
              </a:spcBef>
              <a:defRPr/>
            </a:pPr>
            <a:r>
              <a:rPr sz="1600" b="1" spc="-5" dirty="0">
                <a:solidFill>
                  <a:srgbClr val="FFFFFF"/>
                </a:solidFill>
                <a:latin typeface="Arial"/>
                <a:cs typeface="Arial"/>
              </a:rPr>
              <a:t>MSA 行动</a:t>
            </a:r>
            <a:r>
              <a:rPr sz="1600" b="1" spc="-80" dirty="0">
                <a:solidFill>
                  <a:srgbClr val="FFFFFF"/>
                </a:solidFill>
                <a:latin typeface="Arial"/>
                <a:cs typeface="Arial"/>
              </a:rPr>
              <a:t> </a:t>
            </a:r>
            <a:r>
              <a:rPr sz="1600" b="1" spc="-5" dirty="0">
                <a:solidFill>
                  <a:srgbClr val="FFFFFF"/>
                </a:solidFill>
                <a:latin typeface="Arial"/>
                <a:cs typeface="Arial"/>
              </a:rPr>
              <a:t>模型</a:t>
            </a:r>
            <a:endParaRPr sz="1600">
              <a:latin typeface="Arial"/>
              <a:cs typeface="Arial"/>
            </a:endParaRPr>
          </a:p>
        </p:txBody>
      </p:sp>
      <p:sp>
        <p:nvSpPr>
          <p:cNvPr id="145415" name="object 7">
            <a:extLst>
              <a:ext uri="{FF2B5EF4-FFF2-40B4-BE49-F238E27FC236}">
                <a16:creationId xmlns:a16="http://schemas.microsoft.com/office/drawing/2014/main" id="{207F8778-9A2A-489D-8215-683A700BB482}"/>
              </a:ext>
            </a:extLst>
          </p:cNvPr>
          <p:cNvSpPr>
            <a:spLocks/>
          </p:cNvSpPr>
          <p:nvPr/>
        </p:nvSpPr>
        <p:spPr bwMode="auto">
          <a:xfrm>
            <a:off x="6246813" y="2152650"/>
            <a:ext cx="131762" cy="131763"/>
          </a:xfrm>
          <a:custGeom>
            <a:avLst/>
            <a:gdLst>
              <a:gd name="T0" fmla="*/ 130376 w 132079"/>
              <a:gd name="T1" fmla="*/ 0 h 132080"/>
              <a:gd name="T2" fmla="*/ 0 w 132079"/>
              <a:gd name="T3" fmla="*/ 0 h 132080"/>
              <a:gd name="T4" fmla="*/ 130376 w 132079"/>
              <a:gd name="T5" fmla="*/ 130376 h 132080"/>
              <a:gd name="T6" fmla="*/ 130376 w 132079"/>
              <a:gd name="T7" fmla="*/ 0 h 1320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2079" h="132080">
                <a:moveTo>
                  <a:pt x="131952" y="0"/>
                </a:moveTo>
                <a:lnTo>
                  <a:pt x="0" y="0"/>
                </a:lnTo>
                <a:lnTo>
                  <a:pt x="131952" y="131952"/>
                </a:lnTo>
                <a:lnTo>
                  <a:pt x="131952" y="0"/>
                </a:lnTo>
                <a:close/>
              </a:path>
            </a:pathLst>
          </a:custGeom>
          <a:solidFill>
            <a:srgbClr val="436A1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45416" name="object 8">
            <a:extLst>
              <a:ext uri="{FF2B5EF4-FFF2-40B4-BE49-F238E27FC236}">
                <a16:creationId xmlns:a16="http://schemas.microsoft.com/office/drawing/2014/main" id="{47D5FAD7-3D82-449D-9F1F-CED5966B1162}"/>
              </a:ext>
            </a:extLst>
          </p:cNvPr>
          <p:cNvSpPr>
            <a:spLocks noChangeArrowheads="1"/>
          </p:cNvSpPr>
          <p:nvPr/>
        </p:nvSpPr>
        <p:spPr bwMode="auto">
          <a:xfrm>
            <a:off x="431800" y="1408113"/>
            <a:ext cx="5603875" cy="4948237"/>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45417" name="object 9">
            <a:extLst>
              <a:ext uri="{FF2B5EF4-FFF2-40B4-BE49-F238E27FC236}">
                <a16:creationId xmlns:a16="http://schemas.microsoft.com/office/drawing/2014/main" id="{CC22D0B8-1C3D-4488-8CB6-02AF3207B64E}"/>
              </a:ext>
            </a:extLst>
          </p:cNvPr>
          <p:cNvSpPr>
            <a:spLocks/>
          </p:cNvSpPr>
          <p:nvPr/>
        </p:nvSpPr>
        <p:spPr bwMode="auto">
          <a:xfrm>
            <a:off x="523875" y="1497013"/>
            <a:ext cx="5418138" cy="4770437"/>
          </a:xfrm>
          <a:custGeom>
            <a:avLst/>
            <a:gdLst>
              <a:gd name="T0" fmla="*/ 5290311 w 5418455"/>
              <a:gd name="T1" fmla="*/ 0 h 4770755"/>
              <a:gd name="T2" fmla="*/ 125999 w 5418455"/>
              <a:gd name="T3" fmla="*/ 0 h 4770755"/>
              <a:gd name="T4" fmla="*/ 76950 w 5418455"/>
              <a:gd name="T5" fmla="*/ 9893 h 4770755"/>
              <a:gd name="T6" fmla="*/ 36904 w 5418455"/>
              <a:gd name="T7" fmla="*/ 36883 h 4770755"/>
              <a:gd name="T8" fmla="*/ 9899 w 5418455"/>
              <a:gd name="T9" fmla="*/ 76913 h 4770755"/>
              <a:gd name="T10" fmla="*/ 0 w 5418455"/>
              <a:gd name="T11" fmla="*/ 125944 h 4770755"/>
              <a:gd name="T12" fmla="*/ 0 w 5418455"/>
              <a:gd name="T13" fmla="*/ 4642790 h 4770755"/>
              <a:gd name="T14" fmla="*/ 9899 w 5418455"/>
              <a:gd name="T15" fmla="*/ 4691833 h 4770755"/>
              <a:gd name="T16" fmla="*/ 36904 w 5418455"/>
              <a:gd name="T17" fmla="*/ 4731883 h 4770755"/>
              <a:gd name="T18" fmla="*/ 76950 w 5418455"/>
              <a:gd name="T19" fmla="*/ 4758884 h 4770755"/>
              <a:gd name="T20" fmla="*/ 125999 w 5418455"/>
              <a:gd name="T21" fmla="*/ 4768784 h 4770755"/>
              <a:gd name="T22" fmla="*/ 5290311 w 5418455"/>
              <a:gd name="T23" fmla="*/ 4768784 h 4770755"/>
              <a:gd name="T24" fmla="*/ 5339367 w 5418455"/>
              <a:gd name="T25" fmla="*/ 4758884 h 4770755"/>
              <a:gd name="T26" fmla="*/ 5379440 w 5418455"/>
              <a:gd name="T27" fmla="*/ 4731883 h 4770755"/>
              <a:gd name="T28" fmla="*/ 5406474 w 5418455"/>
              <a:gd name="T29" fmla="*/ 4691833 h 4770755"/>
              <a:gd name="T30" fmla="*/ 5416387 w 5418455"/>
              <a:gd name="T31" fmla="*/ 4642790 h 4770755"/>
              <a:gd name="T32" fmla="*/ 5416387 w 5418455"/>
              <a:gd name="T33" fmla="*/ 125944 h 4770755"/>
              <a:gd name="T34" fmla="*/ 5406474 w 5418455"/>
              <a:gd name="T35" fmla="*/ 76913 h 4770755"/>
              <a:gd name="T36" fmla="*/ 5379440 w 5418455"/>
              <a:gd name="T37" fmla="*/ 36883 h 4770755"/>
              <a:gd name="T38" fmla="*/ 5339367 w 5418455"/>
              <a:gd name="T39" fmla="*/ 9893 h 4770755"/>
              <a:gd name="T40" fmla="*/ 5290311 w 5418455"/>
              <a:gd name="T41" fmla="*/ 0 h 477075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418455" h="4770755">
                <a:moveTo>
                  <a:pt x="5291861" y="0"/>
                </a:moveTo>
                <a:lnTo>
                  <a:pt x="126034" y="0"/>
                </a:lnTo>
                <a:lnTo>
                  <a:pt x="76975" y="9898"/>
                </a:lnTo>
                <a:lnTo>
                  <a:pt x="36914" y="36893"/>
                </a:lnTo>
                <a:lnTo>
                  <a:pt x="9904" y="76938"/>
                </a:lnTo>
                <a:lnTo>
                  <a:pt x="0" y="125984"/>
                </a:lnTo>
                <a:lnTo>
                  <a:pt x="0" y="4644339"/>
                </a:lnTo>
                <a:lnTo>
                  <a:pt x="9904" y="4693398"/>
                </a:lnTo>
                <a:lnTo>
                  <a:pt x="36914" y="4733459"/>
                </a:lnTo>
                <a:lnTo>
                  <a:pt x="76975" y="4760469"/>
                </a:lnTo>
                <a:lnTo>
                  <a:pt x="126034" y="4770374"/>
                </a:lnTo>
                <a:lnTo>
                  <a:pt x="5291861" y="4770374"/>
                </a:lnTo>
                <a:lnTo>
                  <a:pt x="5340927" y="4760469"/>
                </a:lnTo>
                <a:lnTo>
                  <a:pt x="5381015" y="4733459"/>
                </a:lnTo>
                <a:lnTo>
                  <a:pt x="5408054" y="4693398"/>
                </a:lnTo>
                <a:lnTo>
                  <a:pt x="5417972" y="4644339"/>
                </a:lnTo>
                <a:lnTo>
                  <a:pt x="5417972" y="125984"/>
                </a:lnTo>
                <a:lnTo>
                  <a:pt x="5408054" y="76938"/>
                </a:lnTo>
                <a:lnTo>
                  <a:pt x="5381015" y="36893"/>
                </a:lnTo>
                <a:lnTo>
                  <a:pt x="5340927" y="9898"/>
                </a:lnTo>
                <a:lnTo>
                  <a:pt x="5291861"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45418" name="object 10">
            <a:extLst>
              <a:ext uri="{FF2B5EF4-FFF2-40B4-BE49-F238E27FC236}">
                <a16:creationId xmlns:a16="http://schemas.microsoft.com/office/drawing/2014/main" id="{8E20744C-90D4-4AED-8961-9567650ADA5A}"/>
              </a:ext>
            </a:extLst>
          </p:cNvPr>
          <p:cNvSpPr>
            <a:spLocks noChangeArrowheads="1"/>
          </p:cNvSpPr>
          <p:nvPr/>
        </p:nvSpPr>
        <p:spPr bwMode="auto">
          <a:xfrm>
            <a:off x="285750" y="1565275"/>
            <a:ext cx="4391025" cy="660400"/>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45419" name="object 11">
            <a:extLst>
              <a:ext uri="{FF2B5EF4-FFF2-40B4-BE49-F238E27FC236}">
                <a16:creationId xmlns:a16="http://schemas.microsoft.com/office/drawing/2014/main" id="{56169C0E-2BC7-4C1B-BCBE-4E0357E2C567}"/>
              </a:ext>
            </a:extLst>
          </p:cNvPr>
          <p:cNvSpPr>
            <a:spLocks/>
          </p:cNvSpPr>
          <p:nvPr/>
        </p:nvSpPr>
        <p:spPr bwMode="auto">
          <a:xfrm>
            <a:off x="392113" y="1635125"/>
            <a:ext cx="4178300" cy="519113"/>
          </a:xfrm>
          <a:custGeom>
            <a:avLst/>
            <a:gdLst>
              <a:gd name="T0" fmla="*/ 3918775 w 4178300"/>
              <a:gd name="T1" fmla="*/ 0 h 519430"/>
              <a:gd name="T2" fmla="*/ 0 w 4178300"/>
              <a:gd name="T3" fmla="*/ 0 h 519430"/>
              <a:gd name="T4" fmla="*/ 0 w 4178300"/>
              <a:gd name="T5" fmla="*/ 517467 h 519430"/>
              <a:gd name="T6" fmla="*/ 3918775 w 4178300"/>
              <a:gd name="T7" fmla="*/ 517467 h 519430"/>
              <a:gd name="T8" fmla="*/ 4178236 w 4178300"/>
              <a:gd name="T9" fmla="*/ 258797 h 519430"/>
              <a:gd name="T10" fmla="*/ 3918775 w 4178300"/>
              <a:gd name="T11" fmla="*/ 0 h 51943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78300" h="519430">
                <a:moveTo>
                  <a:pt x="3918775" y="0"/>
                </a:moveTo>
                <a:lnTo>
                  <a:pt x="0" y="0"/>
                </a:lnTo>
                <a:lnTo>
                  <a:pt x="0" y="519049"/>
                </a:lnTo>
                <a:lnTo>
                  <a:pt x="3918775" y="519049"/>
                </a:lnTo>
                <a:lnTo>
                  <a:pt x="4178236" y="259587"/>
                </a:lnTo>
                <a:lnTo>
                  <a:pt x="3918775" y="0"/>
                </a:lnTo>
                <a:close/>
              </a:path>
            </a:pathLst>
          </a:custGeom>
          <a:solidFill>
            <a:srgbClr val="0097C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45420" name="object 12">
            <a:extLst>
              <a:ext uri="{FF2B5EF4-FFF2-40B4-BE49-F238E27FC236}">
                <a16:creationId xmlns:a16="http://schemas.microsoft.com/office/drawing/2014/main" id="{715B62B5-2EAE-4A2F-9855-1C043B2B4D9F}"/>
              </a:ext>
            </a:extLst>
          </p:cNvPr>
          <p:cNvSpPr>
            <a:spLocks/>
          </p:cNvSpPr>
          <p:nvPr/>
        </p:nvSpPr>
        <p:spPr bwMode="auto">
          <a:xfrm>
            <a:off x="392113" y="2154238"/>
            <a:ext cx="131762" cy="131762"/>
          </a:xfrm>
          <a:custGeom>
            <a:avLst/>
            <a:gdLst>
              <a:gd name="T0" fmla="*/ 130414 w 132079"/>
              <a:gd name="T1" fmla="*/ 0 h 132080"/>
              <a:gd name="T2" fmla="*/ 0 w 132079"/>
              <a:gd name="T3" fmla="*/ 0 h 132080"/>
              <a:gd name="T4" fmla="*/ 130414 w 132079"/>
              <a:gd name="T5" fmla="*/ 130371 h 132080"/>
              <a:gd name="T6" fmla="*/ 130414 w 132079"/>
              <a:gd name="T7" fmla="*/ 0 h 1320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2079" h="132080">
                <a:moveTo>
                  <a:pt x="131991" y="0"/>
                </a:moveTo>
                <a:lnTo>
                  <a:pt x="0" y="0"/>
                </a:lnTo>
                <a:lnTo>
                  <a:pt x="131991" y="131952"/>
                </a:lnTo>
                <a:lnTo>
                  <a:pt x="131991" y="0"/>
                </a:lnTo>
                <a:close/>
              </a:path>
            </a:pathLst>
          </a:custGeom>
          <a:solidFill>
            <a:srgbClr val="00719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45421" name="object 13">
            <a:extLst>
              <a:ext uri="{FF2B5EF4-FFF2-40B4-BE49-F238E27FC236}">
                <a16:creationId xmlns:a16="http://schemas.microsoft.com/office/drawing/2014/main" id="{489CEC25-2729-4664-94AB-B705DABFBB6C}"/>
              </a:ext>
            </a:extLst>
          </p:cNvPr>
          <p:cNvSpPr>
            <a:spLocks noGrp="1"/>
          </p:cNvSpPr>
          <p:nvPr>
            <p:ph type="title"/>
          </p:nvPr>
        </p:nvSpPr>
        <p:spPr>
          <a:xfrm>
            <a:off x="325438" y="166688"/>
            <a:ext cx="4264025" cy="688975"/>
          </a:xfrm>
        </p:spPr>
        <p:txBody>
          <a:bodyPr tIns="12700">
            <a:spAutoFit/>
          </a:bodyPr>
          <a:lstStyle/>
          <a:p>
            <a:pPr marL="12700">
              <a:spcBef>
                <a:spcPts val="100"/>
              </a:spcBef>
            </a:pPr>
            <a:r>
              <a:rPr lang="zh-CN" altLang="zh-CN" sz="4400" b="0">
                <a:solidFill>
                  <a:schemeClr val="bg1"/>
                </a:solidFill>
                <a:latin typeface="Arial" panose="020B0604020202020204" pitchFamily="34" charset="0"/>
                <a:cs typeface="Arial" panose="020B0604020202020204" pitchFamily="34" charset="0"/>
              </a:rPr>
              <a:t>组织</a:t>
            </a:r>
            <a:endParaRPr lang="zh-CN" altLang="zh-CN" sz="4400">
              <a:solidFill>
                <a:schemeClr val="bg1"/>
              </a:solidFill>
              <a:latin typeface="Arial" panose="020B0604020202020204" pitchFamily="34" charset="0"/>
              <a:cs typeface="Arial" panose="020B0604020202020204" pitchFamily="34" charset="0"/>
            </a:endParaRPr>
          </a:p>
        </p:txBody>
      </p:sp>
      <p:sp>
        <p:nvSpPr>
          <p:cNvPr id="145422" name="object 14">
            <a:extLst>
              <a:ext uri="{FF2B5EF4-FFF2-40B4-BE49-F238E27FC236}">
                <a16:creationId xmlns:a16="http://schemas.microsoft.com/office/drawing/2014/main" id="{6BE2B04C-53CA-436D-894D-D38D3288F0A2}"/>
              </a:ext>
            </a:extLst>
          </p:cNvPr>
          <p:cNvSpPr>
            <a:spLocks/>
          </p:cNvSpPr>
          <p:nvPr/>
        </p:nvSpPr>
        <p:spPr bwMode="auto">
          <a:xfrm>
            <a:off x="806450" y="2346325"/>
            <a:ext cx="1108075" cy="469900"/>
          </a:xfrm>
          <a:custGeom>
            <a:avLst/>
            <a:gdLst>
              <a:gd name="T0" fmla="*/ 0 w 1106805"/>
              <a:gd name="T1" fmla="*/ 471954 h 469264"/>
              <a:gd name="T2" fmla="*/ 1113092 w 1106805"/>
              <a:gd name="T3" fmla="*/ 471954 h 469264"/>
              <a:gd name="T4" fmla="*/ 1113092 w 1106805"/>
              <a:gd name="T5" fmla="*/ 0 h 469264"/>
              <a:gd name="T6" fmla="*/ 0 w 1106805"/>
              <a:gd name="T7" fmla="*/ 0 h 469264"/>
              <a:gd name="T8" fmla="*/ 0 w 1106805"/>
              <a:gd name="T9" fmla="*/ 471954 h 4692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6805" h="469264">
                <a:moveTo>
                  <a:pt x="0" y="468769"/>
                </a:moveTo>
                <a:lnTo>
                  <a:pt x="1106728" y="468769"/>
                </a:lnTo>
                <a:lnTo>
                  <a:pt x="1106728" y="0"/>
                </a:lnTo>
                <a:lnTo>
                  <a:pt x="0" y="0"/>
                </a:lnTo>
                <a:lnTo>
                  <a:pt x="0" y="468769"/>
                </a:lnTo>
                <a:close/>
              </a:path>
            </a:pathLst>
          </a:custGeom>
          <a:solidFill>
            <a:srgbClr val="C2EE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45423" name="object 15">
            <a:extLst>
              <a:ext uri="{FF2B5EF4-FFF2-40B4-BE49-F238E27FC236}">
                <a16:creationId xmlns:a16="http://schemas.microsoft.com/office/drawing/2014/main" id="{93B46028-D87C-4084-B11D-455A96E281C4}"/>
              </a:ext>
            </a:extLst>
          </p:cNvPr>
          <p:cNvSpPr>
            <a:spLocks/>
          </p:cNvSpPr>
          <p:nvPr/>
        </p:nvSpPr>
        <p:spPr bwMode="auto">
          <a:xfrm>
            <a:off x="2052638" y="2190750"/>
            <a:ext cx="1106487" cy="469900"/>
          </a:xfrm>
          <a:custGeom>
            <a:avLst/>
            <a:gdLst>
              <a:gd name="T0" fmla="*/ 0 w 1106805"/>
              <a:gd name="T1" fmla="*/ 471954 h 469264"/>
              <a:gd name="T2" fmla="*/ 1105138 w 1106805"/>
              <a:gd name="T3" fmla="*/ 471954 h 469264"/>
              <a:gd name="T4" fmla="*/ 1105138 w 1106805"/>
              <a:gd name="T5" fmla="*/ 0 h 469264"/>
              <a:gd name="T6" fmla="*/ 0 w 1106805"/>
              <a:gd name="T7" fmla="*/ 0 h 469264"/>
              <a:gd name="T8" fmla="*/ 0 w 1106805"/>
              <a:gd name="T9" fmla="*/ 471954 h 4692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6805" h="469264">
                <a:moveTo>
                  <a:pt x="0" y="468769"/>
                </a:moveTo>
                <a:lnTo>
                  <a:pt x="1106728" y="468769"/>
                </a:lnTo>
                <a:lnTo>
                  <a:pt x="1106728" y="0"/>
                </a:lnTo>
                <a:lnTo>
                  <a:pt x="0" y="0"/>
                </a:lnTo>
                <a:lnTo>
                  <a:pt x="0" y="468769"/>
                </a:lnTo>
                <a:close/>
              </a:path>
            </a:pathLst>
          </a:custGeom>
          <a:solidFill>
            <a:srgbClr val="C2EE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45424" name="object 16">
            <a:extLst>
              <a:ext uri="{FF2B5EF4-FFF2-40B4-BE49-F238E27FC236}">
                <a16:creationId xmlns:a16="http://schemas.microsoft.com/office/drawing/2014/main" id="{5602D438-A897-4E40-A188-8F79810319A2}"/>
              </a:ext>
            </a:extLst>
          </p:cNvPr>
          <p:cNvSpPr>
            <a:spLocks/>
          </p:cNvSpPr>
          <p:nvPr/>
        </p:nvSpPr>
        <p:spPr bwMode="auto">
          <a:xfrm>
            <a:off x="3338513" y="2346325"/>
            <a:ext cx="1106487" cy="469900"/>
          </a:xfrm>
          <a:custGeom>
            <a:avLst/>
            <a:gdLst>
              <a:gd name="T0" fmla="*/ 0 w 1106804"/>
              <a:gd name="T1" fmla="*/ 471954 h 469264"/>
              <a:gd name="T2" fmla="*/ 1105143 w 1106804"/>
              <a:gd name="T3" fmla="*/ 471954 h 469264"/>
              <a:gd name="T4" fmla="*/ 1105143 w 1106804"/>
              <a:gd name="T5" fmla="*/ 0 h 469264"/>
              <a:gd name="T6" fmla="*/ 0 w 1106804"/>
              <a:gd name="T7" fmla="*/ 0 h 469264"/>
              <a:gd name="T8" fmla="*/ 0 w 1106804"/>
              <a:gd name="T9" fmla="*/ 471954 h 4692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6804" h="469264">
                <a:moveTo>
                  <a:pt x="0" y="468769"/>
                </a:moveTo>
                <a:lnTo>
                  <a:pt x="1106728" y="468769"/>
                </a:lnTo>
                <a:lnTo>
                  <a:pt x="1106728" y="0"/>
                </a:lnTo>
                <a:lnTo>
                  <a:pt x="0" y="0"/>
                </a:lnTo>
                <a:lnTo>
                  <a:pt x="0" y="468769"/>
                </a:lnTo>
                <a:close/>
              </a:path>
            </a:pathLst>
          </a:custGeom>
          <a:solidFill>
            <a:srgbClr val="C2EE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45425" name="object 17">
            <a:extLst>
              <a:ext uri="{FF2B5EF4-FFF2-40B4-BE49-F238E27FC236}">
                <a16:creationId xmlns:a16="http://schemas.microsoft.com/office/drawing/2014/main" id="{240F8E1E-F9AE-493C-9E10-F00758C58538}"/>
              </a:ext>
            </a:extLst>
          </p:cNvPr>
          <p:cNvSpPr>
            <a:spLocks/>
          </p:cNvSpPr>
          <p:nvPr/>
        </p:nvSpPr>
        <p:spPr bwMode="auto">
          <a:xfrm>
            <a:off x="4589463" y="2190750"/>
            <a:ext cx="1106487" cy="469900"/>
          </a:xfrm>
          <a:custGeom>
            <a:avLst/>
            <a:gdLst>
              <a:gd name="T0" fmla="*/ 0 w 1106804"/>
              <a:gd name="T1" fmla="*/ 471954 h 469264"/>
              <a:gd name="T2" fmla="*/ 1105143 w 1106804"/>
              <a:gd name="T3" fmla="*/ 471954 h 469264"/>
              <a:gd name="T4" fmla="*/ 1105143 w 1106804"/>
              <a:gd name="T5" fmla="*/ 0 h 469264"/>
              <a:gd name="T6" fmla="*/ 0 w 1106804"/>
              <a:gd name="T7" fmla="*/ 0 h 469264"/>
              <a:gd name="T8" fmla="*/ 0 w 1106804"/>
              <a:gd name="T9" fmla="*/ 471954 h 4692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6804" h="469264">
                <a:moveTo>
                  <a:pt x="0" y="468769"/>
                </a:moveTo>
                <a:lnTo>
                  <a:pt x="1106728" y="468769"/>
                </a:lnTo>
                <a:lnTo>
                  <a:pt x="1106728" y="0"/>
                </a:lnTo>
                <a:lnTo>
                  <a:pt x="0" y="0"/>
                </a:lnTo>
                <a:lnTo>
                  <a:pt x="0" y="468769"/>
                </a:lnTo>
                <a:close/>
              </a:path>
            </a:pathLst>
          </a:custGeom>
          <a:solidFill>
            <a:srgbClr val="C2EE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45426" name="object 18">
            <a:extLst>
              <a:ext uri="{FF2B5EF4-FFF2-40B4-BE49-F238E27FC236}">
                <a16:creationId xmlns:a16="http://schemas.microsoft.com/office/drawing/2014/main" id="{87F2AFAF-6E80-420D-9873-B3497E40A7A1}"/>
              </a:ext>
            </a:extLst>
          </p:cNvPr>
          <p:cNvSpPr txBox="1">
            <a:spLocks noChangeArrowheads="1"/>
          </p:cNvSpPr>
          <p:nvPr/>
        </p:nvSpPr>
        <p:spPr bwMode="auto">
          <a:xfrm>
            <a:off x="471488" y="1755775"/>
            <a:ext cx="5326062"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065" rIns="0" bIns="0">
            <a:spAutoFit/>
          </a:bodyPr>
          <a:lstStyle>
            <a:lvl1pPr marL="127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00"/>
              </a:spcBef>
            </a:pPr>
            <a:r>
              <a:rPr lang="zh-CN" altLang="zh-CN" sz="1600" b="1">
                <a:solidFill>
                  <a:srgbClr val="FFFFFF"/>
                </a:solidFill>
                <a:latin typeface="Arial" panose="020B0604020202020204" pitchFamily="34" charset="0"/>
                <a:cs typeface="Arial" panose="020B0604020202020204" pitchFamily="34" charset="0"/>
              </a:rPr>
              <a:t>传统运营模式</a:t>
            </a:r>
            <a:endParaRPr lang="zh-CN" altLang="zh-CN" sz="1600">
              <a:latin typeface="Arial" panose="020B0604020202020204" pitchFamily="34" charset="0"/>
              <a:cs typeface="Arial" panose="020B0604020202020204" pitchFamily="34" charset="0"/>
            </a:endParaRPr>
          </a:p>
          <a:p>
            <a:pPr>
              <a:spcBef>
                <a:spcPts val="38"/>
              </a:spcBef>
            </a:pPr>
            <a:endParaRPr lang="zh-CN" altLang="zh-CN" sz="1900">
              <a:latin typeface="Times New Roman" panose="02020603050405020304" pitchFamily="18" charset="0"/>
              <a:cs typeface="Times New Roman" panose="02020603050405020304" pitchFamily="18" charset="0"/>
            </a:endParaRPr>
          </a:p>
          <a:p>
            <a:pPr/>
            <a:r>
              <a:rPr lang="zh-CN" altLang="zh-CN" sz="1400" b="1">
                <a:solidFill>
                  <a:srgbClr val="007199"/>
                </a:solidFill>
                <a:latin typeface="Arial" panose="020B0604020202020204" pitchFamily="34" charset="0"/>
                <a:cs typeface="Arial" panose="020B0604020202020204" pitchFamily="34" charset="0"/>
              </a:rPr>
              <a:t>由技术组织的开发和支持团队 siloes (康威的行动法)</a:t>
            </a:r>
            <a:endParaRPr lang="zh-CN" altLang="zh-CN" sz="1400">
              <a:latin typeface="Arial" panose="020B0604020202020204" pitchFamily="34" charset="0"/>
              <a:cs typeface="Arial" panose="020B0604020202020204" pitchFamily="34" charset="0"/>
            </a:endParaRPr>
          </a:p>
        </p:txBody>
      </p:sp>
      <p:sp>
        <p:nvSpPr>
          <p:cNvPr id="145427" name="object 19">
            <a:extLst>
              <a:ext uri="{FF2B5EF4-FFF2-40B4-BE49-F238E27FC236}">
                <a16:creationId xmlns:a16="http://schemas.microsoft.com/office/drawing/2014/main" id="{F41F44C4-CF60-43DC-B2AC-6954D292DA5D}"/>
              </a:ext>
            </a:extLst>
          </p:cNvPr>
          <p:cNvSpPr>
            <a:spLocks noChangeArrowheads="1"/>
          </p:cNvSpPr>
          <p:nvPr/>
        </p:nvSpPr>
        <p:spPr bwMode="auto">
          <a:xfrm>
            <a:off x="646113" y="2859088"/>
            <a:ext cx="5130800" cy="3357562"/>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0" name="object 20">
            <a:extLst>
              <a:ext uri="{FF2B5EF4-FFF2-40B4-BE49-F238E27FC236}">
                <a16:creationId xmlns:a16="http://schemas.microsoft.com/office/drawing/2014/main" id="{95F0ECBB-E7B4-45FE-A98B-29E40E986653}"/>
              </a:ext>
            </a:extLst>
          </p:cNvPr>
          <p:cNvSpPr txBox="1"/>
          <p:nvPr/>
        </p:nvSpPr>
        <p:spPr>
          <a:xfrm>
            <a:off x="5125678" y="4238828"/>
            <a:ext cx="561975" cy="560070"/>
          </a:xfrm>
          <a:prstGeom prst="rect">
            <a:avLst/>
          </a:prstGeom>
        </p:spPr>
        <p:txBody>
          <a:bodyPr vert="vert270" lIns="0" tIns="0" rIns="0" bIns="0">
            <a:spAutoFit/>
          </a:bodyPr>
          <a:lstStyle/>
          <a:p>
            <a:pPr marL="117475">
              <a:lnSpc>
                <a:spcPts val="1425"/>
              </a:lnSpc>
              <a:defRPr/>
            </a:pPr>
            <a:r>
              <a:rPr sz="1200" dirty="0">
                <a:latin typeface="Arial"/>
                <a:cs typeface="Arial"/>
              </a:rPr>
              <a:t>Soa</a:t>
            </a:r>
            <a:endParaRPr sz="1200">
              <a:latin typeface="Arial"/>
              <a:cs typeface="Arial"/>
            </a:endParaRPr>
          </a:p>
          <a:p>
            <a:pPr marL="12700" marR="5080" algn="ctr">
              <a:defRPr/>
            </a:pPr>
            <a:r>
              <a:rPr sz="1200" dirty="0">
                <a:latin typeface="Arial"/>
                <a:cs typeface="Arial"/>
              </a:rPr>
              <a:t>另加</a:t>
            </a:r>
            <a:r>
              <a:rPr sz="1200" spc="-10" dirty="0">
                <a:latin typeface="Arial"/>
                <a:cs typeface="Arial"/>
              </a:rPr>
              <a:t>o</a:t>
            </a:r>
            <a:r>
              <a:rPr sz="1200" dirty="0">
                <a:latin typeface="Arial"/>
                <a:cs typeface="Arial"/>
              </a:rPr>
              <a:t>Rt</a:t>
            </a:r>
            <a:r>
              <a:rPr sz="1200" spc="-5" dirty="0">
                <a:latin typeface="Arial"/>
                <a:cs typeface="Arial"/>
              </a:rPr>
              <a:t>团队</a:t>
            </a:r>
            <a:endParaRPr sz="1200">
              <a:latin typeface="Arial"/>
              <a:cs typeface="Arial"/>
            </a:endParaRPr>
          </a:p>
        </p:txBody>
      </p:sp>
      <p:sp>
        <p:nvSpPr>
          <p:cNvPr id="21" name="object 21">
            <a:extLst>
              <a:ext uri="{FF2B5EF4-FFF2-40B4-BE49-F238E27FC236}">
                <a16:creationId xmlns:a16="http://schemas.microsoft.com/office/drawing/2014/main" id="{9CE4815D-8587-4A5E-8248-68C1CDC471A5}"/>
              </a:ext>
            </a:extLst>
          </p:cNvPr>
          <p:cNvSpPr txBox="1"/>
          <p:nvPr/>
        </p:nvSpPr>
        <p:spPr>
          <a:xfrm>
            <a:off x="5133298" y="5507990"/>
            <a:ext cx="561975" cy="560070"/>
          </a:xfrm>
          <a:prstGeom prst="rect">
            <a:avLst/>
          </a:prstGeom>
        </p:spPr>
        <p:txBody>
          <a:bodyPr vert="vert270" lIns="0" tIns="0" rIns="0" bIns="0">
            <a:spAutoFit/>
          </a:bodyPr>
          <a:lstStyle/>
          <a:p>
            <a:pPr marL="173990">
              <a:lnSpc>
                <a:spcPts val="1425"/>
              </a:lnSpc>
              <a:defRPr/>
            </a:pPr>
            <a:r>
              <a:rPr sz="1200" spc="-5" dirty="0">
                <a:latin typeface="Arial"/>
                <a:cs typeface="Arial"/>
              </a:rPr>
              <a:t>Db</a:t>
            </a:r>
            <a:endParaRPr sz="1200">
              <a:latin typeface="Arial"/>
              <a:cs typeface="Arial"/>
            </a:endParaRPr>
          </a:p>
          <a:p>
            <a:pPr marL="12700" marR="5080" algn="ctr">
              <a:defRPr/>
            </a:pPr>
            <a:r>
              <a:rPr sz="1200" dirty="0">
                <a:latin typeface="Arial"/>
                <a:cs typeface="Arial"/>
              </a:rPr>
              <a:t>另加</a:t>
            </a:r>
            <a:r>
              <a:rPr sz="1200" spc="-10" dirty="0">
                <a:latin typeface="Arial"/>
                <a:cs typeface="Arial"/>
              </a:rPr>
              <a:t>o</a:t>
            </a:r>
            <a:r>
              <a:rPr sz="1200" dirty="0">
                <a:latin typeface="Arial"/>
                <a:cs typeface="Arial"/>
              </a:rPr>
              <a:t>Rt</a:t>
            </a:r>
            <a:r>
              <a:rPr sz="1200" spc="-5" dirty="0">
                <a:latin typeface="Arial"/>
                <a:cs typeface="Arial"/>
              </a:rPr>
              <a:t>团队</a:t>
            </a:r>
            <a:endParaRPr sz="1200">
              <a:latin typeface="Arial"/>
              <a:cs typeface="Arial"/>
            </a:endParaRPr>
          </a:p>
        </p:txBody>
      </p:sp>
      <p:sp>
        <p:nvSpPr>
          <p:cNvPr id="22" name="object 22">
            <a:extLst>
              <a:ext uri="{FF2B5EF4-FFF2-40B4-BE49-F238E27FC236}">
                <a16:creationId xmlns:a16="http://schemas.microsoft.com/office/drawing/2014/main" id="{52C638EE-068D-46C1-B6EF-A61EE4069C7D}"/>
              </a:ext>
            </a:extLst>
          </p:cNvPr>
          <p:cNvSpPr txBox="1"/>
          <p:nvPr/>
        </p:nvSpPr>
        <p:spPr>
          <a:xfrm>
            <a:off x="5125678" y="3010484"/>
            <a:ext cx="561975" cy="560070"/>
          </a:xfrm>
          <a:prstGeom prst="rect">
            <a:avLst/>
          </a:prstGeom>
        </p:spPr>
        <p:txBody>
          <a:bodyPr vert="vert270" lIns="0" tIns="0" rIns="0" bIns="0">
            <a:spAutoFit/>
          </a:bodyPr>
          <a:lstStyle/>
          <a:p>
            <a:pPr algn="ctr">
              <a:lnSpc>
                <a:spcPts val="1425"/>
              </a:lnSpc>
              <a:defRPr/>
            </a:pPr>
            <a:r>
              <a:rPr sz="1200" dirty="0">
                <a:latin typeface="Arial"/>
                <a:cs typeface="Arial"/>
              </a:rPr>
              <a:t>Ui</a:t>
            </a:r>
            <a:endParaRPr sz="1200">
              <a:latin typeface="Arial"/>
              <a:cs typeface="Arial"/>
            </a:endParaRPr>
          </a:p>
          <a:p>
            <a:pPr marL="12700" marR="5080" algn="ctr">
              <a:defRPr/>
            </a:pPr>
            <a:r>
              <a:rPr sz="1200" dirty="0">
                <a:latin typeface="Arial"/>
                <a:cs typeface="Arial"/>
              </a:rPr>
              <a:t>另加</a:t>
            </a:r>
            <a:r>
              <a:rPr sz="1200" spc="-10" dirty="0">
                <a:latin typeface="Arial"/>
                <a:cs typeface="Arial"/>
              </a:rPr>
              <a:t>o</a:t>
            </a:r>
            <a:r>
              <a:rPr sz="1200" dirty="0">
                <a:latin typeface="Arial"/>
                <a:cs typeface="Arial"/>
              </a:rPr>
              <a:t>Rt</a:t>
            </a:r>
            <a:r>
              <a:rPr sz="1200" spc="-5" dirty="0">
                <a:latin typeface="Arial"/>
                <a:cs typeface="Arial"/>
              </a:rPr>
              <a:t>团队</a:t>
            </a:r>
            <a:endParaRPr sz="1200">
              <a:latin typeface="Arial"/>
              <a:cs typeface="Arial"/>
            </a:endParaRPr>
          </a:p>
        </p:txBody>
      </p:sp>
      <p:sp>
        <p:nvSpPr>
          <p:cNvPr id="145431" name="object 23">
            <a:extLst>
              <a:ext uri="{FF2B5EF4-FFF2-40B4-BE49-F238E27FC236}">
                <a16:creationId xmlns:a16="http://schemas.microsoft.com/office/drawing/2014/main" id="{30A43863-23DA-4853-8EA5-D6136495C378}"/>
              </a:ext>
            </a:extLst>
          </p:cNvPr>
          <p:cNvSpPr>
            <a:spLocks/>
          </p:cNvSpPr>
          <p:nvPr/>
        </p:nvSpPr>
        <p:spPr bwMode="auto">
          <a:xfrm>
            <a:off x="2405063" y="4144963"/>
            <a:ext cx="280987" cy="649287"/>
          </a:xfrm>
          <a:custGeom>
            <a:avLst/>
            <a:gdLst>
              <a:gd name="T0" fmla="*/ 139921 w 281305"/>
              <a:gd name="T1" fmla="*/ 0 h 649604"/>
              <a:gd name="T2" fmla="*/ 139921 w 281305"/>
              <a:gd name="T3" fmla="*/ 161910 h 649604"/>
              <a:gd name="T4" fmla="*/ 0 w 281305"/>
              <a:gd name="T5" fmla="*/ 161910 h 649604"/>
              <a:gd name="T6" fmla="*/ 0 w 281305"/>
              <a:gd name="T7" fmla="*/ 485604 h 649604"/>
              <a:gd name="T8" fmla="*/ 139921 w 281305"/>
              <a:gd name="T9" fmla="*/ 485604 h 649604"/>
              <a:gd name="T10" fmla="*/ 139921 w 281305"/>
              <a:gd name="T11" fmla="*/ 647514 h 649604"/>
              <a:gd name="T12" fmla="*/ 279717 w 281305"/>
              <a:gd name="T13" fmla="*/ 323694 h 649604"/>
              <a:gd name="T14" fmla="*/ 139921 w 281305"/>
              <a:gd name="T15" fmla="*/ 0 h 6496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81305" h="649604">
                <a:moveTo>
                  <a:pt x="140715" y="0"/>
                </a:moveTo>
                <a:lnTo>
                  <a:pt x="140715" y="162305"/>
                </a:lnTo>
                <a:lnTo>
                  <a:pt x="0" y="162305"/>
                </a:lnTo>
                <a:lnTo>
                  <a:pt x="0" y="486790"/>
                </a:lnTo>
                <a:lnTo>
                  <a:pt x="140715" y="486790"/>
                </a:lnTo>
                <a:lnTo>
                  <a:pt x="140715" y="649096"/>
                </a:lnTo>
                <a:lnTo>
                  <a:pt x="281304" y="324484"/>
                </a:lnTo>
                <a:lnTo>
                  <a:pt x="1407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45432" name="object 24">
            <a:extLst>
              <a:ext uri="{FF2B5EF4-FFF2-40B4-BE49-F238E27FC236}">
                <a16:creationId xmlns:a16="http://schemas.microsoft.com/office/drawing/2014/main" id="{9B18C25D-CAD9-4629-9D25-CAE4EE640F0C}"/>
              </a:ext>
            </a:extLst>
          </p:cNvPr>
          <p:cNvSpPr>
            <a:spLocks/>
          </p:cNvSpPr>
          <p:nvPr/>
        </p:nvSpPr>
        <p:spPr bwMode="auto">
          <a:xfrm>
            <a:off x="2405063" y="4144963"/>
            <a:ext cx="280987" cy="649287"/>
          </a:xfrm>
          <a:custGeom>
            <a:avLst/>
            <a:gdLst>
              <a:gd name="T0" fmla="*/ 0 w 281305"/>
              <a:gd name="T1" fmla="*/ 161910 h 649604"/>
              <a:gd name="T2" fmla="*/ 139921 w 281305"/>
              <a:gd name="T3" fmla="*/ 161910 h 649604"/>
              <a:gd name="T4" fmla="*/ 139921 w 281305"/>
              <a:gd name="T5" fmla="*/ 0 h 649604"/>
              <a:gd name="T6" fmla="*/ 279717 w 281305"/>
              <a:gd name="T7" fmla="*/ 323694 h 649604"/>
              <a:gd name="T8" fmla="*/ 139921 w 281305"/>
              <a:gd name="T9" fmla="*/ 647514 h 649604"/>
              <a:gd name="T10" fmla="*/ 139921 w 281305"/>
              <a:gd name="T11" fmla="*/ 485604 h 649604"/>
              <a:gd name="T12" fmla="*/ 0 w 281305"/>
              <a:gd name="T13" fmla="*/ 485604 h 649604"/>
              <a:gd name="T14" fmla="*/ 0 w 281305"/>
              <a:gd name="T15" fmla="*/ 161910 h 6496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81305" h="649604">
                <a:moveTo>
                  <a:pt x="0" y="162305"/>
                </a:moveTo>
                <a:lnTo>
                  <a:pt x="140715" y="162305"/>
                </a:lnTo>
                <a:lnTo>
                  <a:pt x="140715" y="0"/>
                </a:lnTo>
                <a:lnTo>
                  <a:pt x="281304" y="324484"/>
                </a:lnTo>
                <a:lnTo>
                  <a:pt x="140715" y="649096"/>
                </a:lnTo>
                <a:lnTo>
                  <a:pt x="140715" y="486790"/>
                </a:lnTo>
                <a:lnTo>
                  <a:pt x="0" y="486790"/>
                </a:lnTo>
                <a:lnTo>
                  <a:pt x="0" y="162305"/>
                </a:lnTo>
                <a:close/>
              </a:path>
            </a:pathLst>
          </a:custGeom>
          <a:noFill/>
          <a:ln w="10795">
            <a:solidFill>
              <a:srgbClr val="7E7E7E"/>
            </a:solidFill>
            <a:prstDash val="sysDash"/>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5" name="object 25">
            <a:extLst>
              <a:ext uri="{FF2B5EF4-FFF2-40B4-BE49-F238E27FC236}">
                <a16:creationId xmlns:a16="http://schemas.microsoft.com/office/drawing/2014/main" id="{D5602ED2-0276-4C8B-BF99-A928642C7175}"/>
              </a:ext>
            </a:extLst>
          </p:cNvPr>
          <p:cNvSpPr txBox="1"/>
          <p:nvPr/>
        </p:nvSpPr>
        <p:spPr>
          <a:xfrm>
            <a:off x="1263650" y="2908300"/>
            <a:ext cx="744538" cy="390525"/>
          </a:xfrm>
          <a:prstGeom prst="rect">
            <a:avLst/>
          </a:prstGeom>
        </p:spPr>
        <p:txBody>
          <a:bodyPr lIns="0" tIns="12700" rIns="0" bIns="0">
            <a:spAutoFit/>
          </a:bodyPr>
          <a:lstStyle/>
          <a:p>
            <a:pPr algn="ctr">
              <a:spcBef>
                <a:spcPts val="100"/>
              </a:spcBef>
              <a:defRPr/>
            </a:pPr>
            <a:r>
              <a:rPr sz="1200" b="1" spc="-10" dirty="0">
                <a:solidFill>
                  <a:srgbClr val="FFFFFF"/>
                </a:solidFill>
                <a:latin typeface="Arial"/>
                <a:cs typeface="Arial"/>
              </a:rPr>
              <a:t>Ui</a:t>
            </a:r>
            <a:endParaRPr sz="1200">
              <a:latin typeface="Arial"/>
              <a:cs typeface="Arial"/>
            </a:endParaRPr>
          </a:p>
          <a:p>
            <a:pPr algn="ctr">
              <a:defRPr/>
            </a:pPr>
            <a:r>
              <a:rPr sz="1200" b="1" spc="-5" dirty="0">
                <a:solidFill>
                  <a:srgbClr val="FFFFFF"/>
                </a:solidFill>
                <a:latin typeface="Arial"/>
                <a:cs typeface="Arial"/>
              </a:rPr>
              <a:t>开发</a:t>
            </a:r>
            <a:r>
              <a:rPr sz="1200" b="1" spc="-70" dirty="0">
                <a:solidFill>
                  <a:srgbClr val="FFFFFF"/>
                </a:solidFill>
                <a:latin typeface="Arial"/>
                <a:cs typeface="Arial"/>
              </a:rPr>
              <a:t> </a:t>
            </a:r>
            <a:r>
              <a:rPr sz="1200" b="1" spc="-5" dirty="0">
                <a:solidFill>
                  <a:srgbClr val="FFFFFF"/>
                </a:solidFill>
                <a:latin typeface="Arial"/>
                <a:cs typeface="Arial"/>
              </a:rPr>
              <a:t>团队</a:t>
            </a:r>
            <a:endParaRPr sz="1200">
              <a:latin typeface="Arial"/>
              <a:cs typeface="Arial"/>
            </a:endParaRPr>
          </a:p>
        </p:txBody>
      </p:sp>
      <p:sp>
        <p:nvSpPr>
          <p:cNvPr id="145434" name="object 26">
            <a:extLst>
              <a:ext uri="{FF2B5EF4-FFF2-40B4-BE49-F238E27FC236}">
                <a16:creationId xmlns:a16="http://schemas.microsoft.com/office/drawing/2014/main" id="{8F8A518C-4F60-45ED-B51E-33E232AE2C2C}"/>
              </a:ext>
            </a:extLst>
          </p:cNvPr>
          <p:cNvSpPr txBox="1">
            <a:spLocks noChangeArrowheads="1"/>
          </p:cNvSpPr>
          <p:nvPr/>
        </p:nvSpPr>
        <p:spPr bwMode="auto">
          <a:xfrm>
            <a:off x="1220788" y="5387975"/>
            <a:ext cx="830262"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12700" indent="61913">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00"/>
              </a:spcBef>
            </a:pPr>
            <a:r>
              <a:rPr lang="zh-CN" altLang="zh-CN" sz="1200" b="1">
                <a:solidFill>
                  <a:srgbClr val="FFFFFF"/>
                </a:solidFill>
                <a:latin typeface="Arial" panose="020B0604020202020204" pitchFamily="34" charset="0"/>
                <a:cs typeface="Arial" panose="020B0604020202020204" pitchFamily="34" charset="0"/>
              </a:rPr>
              <a:t>数据库开发团队</a:t>
            </a:r>
            <a:endParaRPr lang="zh-CN" altLang="zh-CN" sz="1200">
              <a:latin typeface="Arial" panose="020B0604020202020204" pitchFamily="34" charset="0"/>
              <a:cs typeface="Arial" panose="020B0604020202020204" pitchFamily="34" charset="0"/>
            </a:endParaRPr>
          </a:p>
        </p:txBody>
      </p:sp>
      <p:sp>
        <p:nvSpPr>
          <p:cNvPr id="27" name="object 27">
            <a:extLst>
              <a:ext uri="{FF2B5EF4-FFF2-40B4-BE49-F238E27FC236}">
                <a16:creationId xmlns:a16="http://schemas.microsoft.com/office/drawing/2014/main" id="{03477B51-72C8-4D1D-87AC-EAFB6E869D26}"/>
              </a:ext>
            </a:extLst>
          </p:cNvPr>
          <p:cNvSpPr txBox="1"/>
          <p:nvPr/>
        </p:nvSpPr>
        <p:spPr>
          <a:xfrm>
            <a:off x="1263650" y="4137025"/>
            <a:ext cx="744538" cy="390525"/>
          </a:xfrm>
          <a:prstGeom prst="rect">
            <a:avLst/>
          </a:prstGeom>
        </p:spPr>
        <p:txBody>
          <a:bodyPr lIns="0" tIns="12700" rIns="0" bIns="0">
            <a:spAutoFit/>
          </a:bodyPr>
          <a:lstStyle/>
          <a:p>
            <a:pPr marL="4445" algn="ctr">
              <a:spcBef>
                <a:spcPts val="100"/>
              </a:spcBef>
              <a:defRPr/>
            </a:pPr>
            <a:r>
              <a:rPr sz="1200" b="1" spc="-5" dirty="0">
                <a:solidFill>
                  <a:srgbClr val="FFFFFF"/>
                </a:solidFill>
                <a:latin typeface="Arial"/>
                <a:cs typeface="Arial"/>
              </a:rPr>
              <a:t>Soa</a:t>
            </a:r>
            <a:endParaRPr sz="1200">
              <a:latin typeface="Arial"/>
              <a:cs typeface="Arial"/>
            </a:endParaRPr>
          </a:p>
          <a:p>
            <a:pPr algn="ctr">
              <a:defRPr/>
            </a:pPr>
            <a:r>
              <a:rPr sz="1200" b="1" spc="-5" dirty="0">
                <a:solidFill>
                  <a:srgbClr val="FFFFFF"/>
                </a:solidFill>
                <a:latin typeface="Arial"/>
                <a:cs typeface="Arial"/>
              </a:rPr>
              <a:t>开发</a:t>
            </a:r>
            <a:r>
              <a:rPr sz="1200" b="1" spc="-70" dirty="0">
                <a:solidFill>
                  <a:srgbClr val="FFFFFF"/>
                </a:solidFill>
                <a:latin typeface="Arial"/>
                <a:cs typeface="Arial"/>
              </a:rPr>
              <a:t> </a:t>
            </a:r>
            <a:r>
              <a:rPr sz="1200" b="1" spc="-5" dirty="0">
                <a:solidFill>
                  <a:srgbClr val="FFFFFF"/>
                </a:solidFill>
                <a:latin typeface="Arial"/>
                <a:cs typeface="Arial"/>
              </a:rPr>
              <a:t>团队</a:t>
            </a:r>
            <a:endParaRPr sz="1200">
              <a:latin typeface="Arial"/>
              <a:cs typeface="Arial"/>
            </a:endParaRPr>
          </a:p>
        </p:txBody>
      </p:sp>
      <p:sp>
        <p:nvSpPr>
          <p:cNvPr id="28" name="object 28">
            <a:extLst>
              <a:ext uri="{FF2B5EF4-FFF2-40B4-BE49-F238E27FC236}">
                <a16:creationId xmlns:a16="http://schemas.microsoft.com/office/drawing/2014/main" id="{1799F17E-1043-40C2-B8C5-AE5BC09C1737}"/>
              </a:ext>
            </a:extLst>
          </p:cNvPr>
          <p:cNvSpPr txBox="1"/>
          <p:nvPr/>
        </p:nvSpPr>
        <p:spPr>
          <a:xfrm>
            <a:off x="701861" y="4139336"/>
            <a:ext cx="196215" cy="1010919"/>
          </a:xfrm>
          <a:prstGeom prst="rect">
            <a:avLst/>
          </a:prstGeom>
        </p:spPr>
        <p:txBody>
          <a:bodyPr vert="vert270" lIns="0" tIns="0" rIns="0" bIns="0">
            <a:spAutoFit/>
          </a:bodyPr>
          <a:lstStyle/>
          <a:p>
            <a:pPr marL="12700">
              <a:lnSpc>
                <a:spcPts val="1425"/>
              </a:lnSpc>
              <a:defRPr/>
            </a:pPr>
            <a:r>
              <a:rPr sz="1200" spc="-5" dirty="0">
                <a:latin typeface="Arial"/>
                <a:cs typeface="Arial"/>
              </a:rPr>
              <a:t>项目</a:t>
            </a:r>
            <a:r>
              <a:rPr sz="1200" spc="-35" dirty="0">
                <a:latin typeface="Arial"/>
                <a:cs typeface="Arial"/>
              </a:rPr>
              <a:t> </a:t>
            </a:r>
            <a:r>
              <a:rPr sz="1200" spc="-5" dirty="0">
                <a:latin typeface="Arial"/>
                <a:cs typeface="Arial"/>
              </a:rPr>
              <a:t>团队</a:t>
            </a:r>
            <a:endParaRPr sz="1200">
              <a:latin typeface="Arial"/>
              <a:cs typeface="Arial"/>
            </a:endParaRPr>
          </a:p>
        </p:txBody>
      </p:sp>
      <p:sp>
        <p:nvSpPr>
          <p:cNvPr id="145437" name="object 29">
            <a:extLst>
              <a:ext uri="{FF2B5EF4-FFF2-40B4-BE49-F238E27FC236}">
                <a16:creationId xmlns:a16="http://schemas.microsoft.com/office/drawing/2014/main" id="{38B2E63B-C0C1-4294-97CA-1E6575B3730A}"/>
              </a:ext>
            </a:extLst>
          </p:cNvPr>
          <p:cNvSpPr txBox="1">
            <a:spLocks noChangeArrowheads="1"/>
          </p:cNvSpPr>
          <p:nvPr/>
        </p:nvSpPr>
        <p:spPr bwMode="auto">
          <a:xfrm>
            <a:off x="2355850" y="3206750"/>
            <a:ext cx="39052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065" rIns="0" bIns="0">
            <a:spAutoFit/>
          </a:bodyPr>
          <a:lstStyle>
            <a:lvl1pPr marL="127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16000"/>
              </a:lnSpc>
              <a:spcBef>
                <a:spcPts val="100"/>
              </a:spcBef>
            </a:pPr>
            <a:r>
              <a:rPr lang="zh-CN" altLang="zh-CN" sz="1100">
                <a:latin typeface="Arial" panose="020B0604020202020204" pitchFamily="34" charset="0"/>
                <a:cs typeface="Arial" panose="020B0604020202020204" pitchFamily="34" charset="0"/>
              </a:rPr>
              <a:t>通讯缺口</a:t>
            </a:r>
          </a:p>
        </p:txBody>
      </p:sp>
      <p:sp>
        <p:nvSpPr>
          <p:cNvPr id="145438" name="object 30">
            <a:extLst>
              <a:ext uri="{FF2B5EF4-FFF2-40B4-BE49-F238E27FC236}">
                <a16:creationId xmlns:a16="http://schemas.microsoft.com/office/drawing/2014/main" id="{E486348E-DF89-4A64-BF6C-147CFCDF7FAD}"/>
              </a:ext>
            </a:extLst>
          </p:cNvPr>
          <p:cNvSpPr>
            <a:spLocks/>
          </p:cNvSpPr>
          <p:nvPr/>
        </p:nvSpPr>
        <p:spPr bwMode="auto">
          <a:xfrm>
            <a:off x="6461125" y="2238375"/>
            <a:ext cx="5211763" cy="800100"/>
          </a:xfrm>
          <a:custGeom>
            <a:avLst/>
            <a:gdLst>
              <a:gd name="T0" fmla="*/ 400184 w 5212080"/>
              <a:gd name="T1" fmla="*/ 0 h 800735"/>
              <a:gd name="T2" fmla="*/ 0 w 5212080"/>
              <a:gd name="T3" fmla="*/ 398720 h 800735"/>
              <a:gd name="T4" fmla="*/ 400184 w 5212080"/>
              <a:gd name="T5" fmla="*/ 797439 h 800735"/>
              <a:gd name="T6" fmla="*/ 400184 w 5212080"/>
              <a:gd name="T7" fmla="*/ 683465 h 800735"/>
              <a:gd name="T8" fmla="*/ 4924703 w 5212080"/>
              <a:gd name="T9" fmla="*/ 683465 h 800735"/>
              <a:gd name="T10" fmla="*/ 5210495 w 5212080"/>
              <a:gd name="T11" fmla="*/ 398720 h 800735"/>
              <a:gd name="T12" fmla="*/ 4924703 w 5212080"/>
              <a:gd name="T13" fmla="*/ 113973 h 800735"/>
              <a:gd name="T14" fmla="*/ 400184 w 5212080"/>
              <a:gd name="T15" fmla="*/ 113973 h 800735"/>
              <a:gd name="T16" fmla="*/ 400184 w 5212080"/>
              <a:gd name="T17" fmla="*/ 0 h 800735"/>
              <a:gd name="T18" fmla="*/ 4924703 w 5212080"/>
              <a:gd name="T19" fmla="*/ 683465 h 800735"/>
              <a:gd name="T20" fmla="*/ 4810311 w 5212080"/>
              <a:gd name="T21" fmla="*/ 683465 h 800735"/>
              <a:gd name="T22" fmla="*/ 4810311 w 5212080"/>
              <a:gd name="T23" fmla="*/ 797439 h 800735"/>
              <a:gd name="T24" fmla="*/ 4924703 w 5212080"/>
              <a:gd name="T25" fmla="*/ 683465 h 800735"/>
              <a:gd name="T26" fmla="*/ 4810311 w 5212080"/>
              <a:gd name="T27" fmla="*/ 0 h 800735"/>
              <a:gd name="T28" fmla="*/ 4810311 w 5212080"/>
              <a:gd name="T29" fmla="*/ 113973 h 800735"/>
              <a:gd name="T30" fmla="*/ 4924703 w 5212080"/>
              <a:gd name="T31" fmla="*/ 113973 h 800735"/>
              <a:gd name="T32" fmla="*/ 4810311 w 5212080"/>
              <a:gd name="T33" fmla="*/ 0 h 80073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12080" h="800735">
                <a:moveTo>
                  <a:pt x="400304" y="0"/>
                </a:moveTo>
                <a:lnTo>
                  <a:pt x="0" y="400304"/>
                </a:lnTo>
                <a:lnTo>
                  <a:pt x="400304" y="800608"/>
                </a:lnTo>
                <a:lnTo>
                  <a:pt x="400304" y="686181"/>
                </a:lnTo>
                <a:lnTo>
                  <a:pt x="4926203" y="686181"/>
                </a:lnTo>
                <a:lnTo>
                  <a:pt x="5212080" y="400304"/>
                </a:lnTo>
                <a:lnTo>
                  <a:pt x="4926203" y="114427"/>
                </a:lnTo>
                <a:lnTo>
                  <a:pt x="400304" y="114427"/>
                </a:lnTo>
                <a:lnTo>
                  <a:pt x="400304" y="0"/>
                </a:lnTo>
                <a:close/>
              </a:path>
              <a:path w="5212080" h="800735">
                <a:moveTo>
                  <a:pt x="4926203" y="686181"/>
                </a:moveTo>
                <a:lnTo>
                  <a:pt x="4811776" y="686181"/>
                </a:lnTo>
                <a:lnTo>
                  <a:pt x="4811776" y="800608"/>
                </a:lnTo>
                <a:lnTo>
                  <a:pt x="4926203" y="686181"/>
                </a:lnTo>
                <a:close/>
              </a:path>
              <a:path w="5212080" h="800735">
                <a:moveTo>
                  <a:pt x="4811776" y="0"/>
                </a:moveTo>
                <a:lnTo>
                  <a:pt x="4811776" y="114427"/>
                </a:lnTo>
                <a:lnTo>
                  <a:pt x="4926203" y="114427"/>
                </a:lnTo>
                <a:lnTo>
                  <a:pt x="4811776" y="0"/>
                </a:lnTo>
                <a:close/>
              </a:path>
            </a:pathLst>
          </a:custGeom>
          <a:solidFill>
            <a:srgbClr val="DEF3C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45439" name="object 31">
            <a:extLst>
              <a:ext uri="{FF2B5EF4-FFF2-40B4-BE49-F238E27FC236}">
                <a16:creationId xmlns:a16="http://schemas.microsoft.com/office/drawing/2014/main" id="{D6F2B5F4-D96C-481D-ACFA-58DD801CB826}"/>
              </a:ext>
            </a:extLst>
          </p:cNvPr>
          <p:cNvSpPr txBox="1">
            <a:spLocks noChangeArrowheads="1"/>
          </p:cNvSpPr>
          <p:nvPr/>
        </p:nvSpPr>
        <p:spPr bwMode="auto">
          <a:xfrm>
            <a:off x="6754813" y="2406650"/>
            <a:ext cx="4625975"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3335" rIns="0" bIns="0">
            <a:spAutoFit/>
          </a:bodyPr>
          <a:lstStyle>
            <a:lvl1pPr marL="649288" indent="-636588">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00"/>
              </a:spcBef>
            </a:pPr>
            <a:r>
              <a:rPr lang="zh-CN" altLang="zh-CN" sz="1400" b="1">
                <a:solidFill>
                  <a:srgbClr val="4F6128"/>
                </a:solidFill>
                <a:latin typeface="Arial" panose="020B0604020202020204" pitchFamily="34" charset="0"/>
                <a:cs typeface="Arial" panose="020B0604020202020204" pitchFamily="34" charset="0"/>
              </a:rPr>
              <a:t>由业务能力组织的多学科 [小型] 团队, 导致模块化系统</a:t>
            </a:r>
            <a:endParaRPr lang="zh-CN" altLang="zh-CN" sz="1400">
              <a:latin typeface="Arial" panose="020B0604020202020204" pitchFamily="34" charset="0"/>
              <a:cs typeface="Arial" panose="020B0604020202020204" pitchFamily="34" charset="0"/>
            </a:endParaRPr>
          </a:p>
        </p:txBody>
      </p:sp>
      <p:sp>
        <p:nvSpPr>
          <p:cNvPr id="145440" name="object 32">
            <a:extLst>
              <a:ext uri="{FF2B5EF4-FFF2-40B4-BE49-F238E27FC236}">
                <a16:creationId xmlns:a16="http://schemas.microsoft.com/office/drawing/2014/main" id="{52A5B488-5DF1-4651-914A-17A0E4FF6ABE}"/>
              </a:ext>
            </a:extLst>
          </p:cNvPr>
          <p:cNvSpPr>
            <a:spLocks/>
          </p:cNvSpPr>
          <p:nvPr/>
        </p:nvSpPr>
        <p:spPr bwMode="auto">
          <a:xfrm>
            <a:off x="6715125" y="3086100"/>
            <a:ext cx="1138238" cy="787400"/>
          </a:xfrm>
          <a:custGeom>
            <a:avLst/>
            <a:gdLst>
              <a:gd name="T0" fmla="*/ 938028 w 1139190"/>
              <a:gd name="T1" fmla="*/ 0 h 787400"/>
              <a:gd name="T2" fmla="*/ 195902 w 1139190"/>
              <a:gd name="T3" fmla="*/ 0 h 787400"/>
              <a:gd name="T4" fmla="*/ 0 w 1139190"/>
              <a:gd name="T5" fmla="*/ 393446 h 787400"/>
              <a:gd name="T6" fmla="*/ 195902 w 1139190"/>
              <a:gd name="T7" fmla="*/ 786892 h 787400"/>
              <a:gd name="T8" fmla="*/ 938028 w 1139190"/>
              <a:gd name="T9" fmla="*/ 786892 h 787400"/>
              <a:gd name="T10" fmla="*/ 1133931 w 1139190"/>
              <a:gd name="T11" fmla="*/ 393446 h 787400"/>
              <a:gd name="T12" fmla="*/ 938028 w 1139190"/>
              <a:gd name="T13" fmla="*/ 0 h 7874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39190" h="787400">
                <a:moveTo>
                  <a:pt x="941958" y="0"/>
                </a:moveTo>
                <a:lnTo>
                  <a:pt x="196722" y="0"/>
                </a:lnTo>
                <a:lnTo>
                  <a:pt x="0" y="393446"/>
                </a:lnTo>
                <a:lnTo>
                  <a:pt x="196722" y="786892"/>
                </a:lnTo>
                <a:lnTo>
                  <a:pt x="941958" y="786892"/>
                </a:lnTo>
                <a:lnTo>
                  <a:pt x="1138681" y="393446"/>
                </a:lnTo>
                <a:lnTo>
                  <a:pt x="941958" y="0"/>
                </a:lnTo>
                <a:close/>
              </a:path>
            </a:pathLst>
          </a:custGeom>
          <a:solidFill>
            <a:srgbClr val="FFFFFF">
              <a:alpha val="25882"/>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45441" name="object 33">
            <a:extLst>
              <a:ext uri="{FF2B5EF4-FFF2-40B4-BE49-F238E27FC236}">
                <a16:creationId xmlns:a16="http://schemas.microsoft.com/office/drawing/2014/main" id="{16F79994-A34D-4979-A5E2-819AD26368A1}"/>
              </a:ext>
            </a:extLst>
          </p:cNvPr>
          <p:cNvSpPr>
            <a:spLocks/>
          </p:cNvSpPr>
          <p:nvPr/>
        </p:nvSpPr>
        <p:spPr bwMode="auto">
          <a:xfrm>
            <a:off x="6715125" y="3086100"/>
            <a:ext cx="1138238" cy="787400"/>
          </a:xfrm>
          <a:custGeom>
            <a:avLst/>
            <a:gdLst>
              <a:gd name="T0" fmla="*/ 0 w 1139190"/>
              <a:gd name="T1" fmla="*/ 393446 h 787400"/>
              <a:gd name="T2" fmla="*/ 195902 w 1139190"/>
              <a:gd name="T3" fmla="*/ 0 h 787400"/>
              <a:gd name="T4" fmla="*/ 938028 w 1139190"/>
              <a:gd name="T5" fmla="*/ 0 h 787400"/>
              <a:gd name="T6" fmla="*/ 1133931 w 1139190"/>
              <a:gd name="T7" fmla="*/ 393446 h 787400"/>
              <a:gd name="T8" fmla="*/ 938028 w 1139190"/>
              <a:gd name="T9" fmla="*/ 786892 h 787400"/>
              <a:gd name="T10" fmla="*/ 195902 w 1139190"/>
              <a:gd name="T11" fmla="*/ 786892 h 787400"/>
              <a:gd name="T12" fmla="*/ 0 w 1139190"/>
              <a:gd name="T13" fmla="*/ 393446 h 7874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39190" h="787400">
                <a:moveTo>
                  <a:pt x="0" y="393446"/>
                </a:moveTo>
                <a:lnTo>
                  <a:pt x="196722" y="0"/>
                </a:lnTo>
                <a:lnTo>
                  <a:pt x="941958" y="0"/>
                </a:lnTo>
                <a:lnTo>
                  <a:pt x="1138681" y="393446"/>
                </a:lnTo>
                <a:lnTo>
                  <a:pt x="941958" y="786892"/>
                </a:lnTo>
                <a:lnTo>
                  <a:pt x="196722" y="786892"/>
                </a:lnTo>
                <a:lnTo>
                  <a:pt x="0" y="393446"/>
                </a:lnTo>
                <a:close/>
              </a:path>
            </a:pathLst>
          </a:custGeom>
          <a:noFill/>
          <a:ln w="3175">
            <a:solidFill>
              <a:srgbClr val="7E7E7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45442" name="object 34">
            <a:extLst>
              <a:ext uri="{FF2B5EF4-FFF2-40B4-BE49-F238E27FC236}">
                <a16:creationId xmlns:a16="http://schemas.microsoft.com/office/drawing/2014/main" id="{C91F7457-6AD1-463E-B4BE-586000C93020}"/>
              </a:ext>
            </a:extLst>
          </p:cNvPr>
          <p:cNvSpPr>
            <a:spLocks/>
          </p:cNvSpPr>
          <p:nvPr/>
        </p:nvSpPr>
        <p:spPr bwMode="auto">
          <a:xfrm>
            <a:off x="6972300" y="3090863"/>
            <a:ext cx="585788" cy="161925"/>
          </a:xfrm>
          <a:custGeom>
            <a:avLst/>
            <a:gdLst>
              <a:gd name="T0" fmla="*/ 0 w 585470"/>
              <a:gd name="T1" fmla="*/ 161582 h 161925"/>
              <a:gd name="T2" fmla="*/ 586691 w 585470"/>
              <a:gd name="T3" fmla="*/ 161582 h 161925"/>
              <a:gd name="T4" fmla="*/ 586691 w 585470"/>
              <a:gd name="T5" fmla="*/ 0 h 161925"/>
              <a:gd name="T6" fmla="*/ 0 w 585470"/>
              <a:gd name="T7" fmla="*/ 0 h 161925"/>
              <a:gd name="T8" fmla="*/ 0 w 585470"/>
              <a:gd name="T9" fmla="*/ 161582 h 1619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5470" h="161925">
                <a:moveTo>
                  <a:pt x="0" y="161582"/>
                </a:moveTo>
                <a:lnTo>
                  <a:pt x="585101" y="161582"/>
                </a:lnTo>
                <a:lnTo>
                  <a:pt x="585101" y="0"/>
                </a:lnTo>
                <a:lnTo>
                  <a:pt x="0" y="0"/>
                </a:lnTo>
                <a:lnTo>
                  <a:pt x="0" y="161582"/>
                </a:lnTo>
                <a:close/>
              </a:path>
            </a:pathLst>
          </a:custGeom>
          <a:solidFill>
            <a:srgbClr val="FFFFFF">
              <a:alpha val="25882"/>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5" name="object 35">
            <a:extLst>
              <a:ext uri="{FF2B5EF4-FFF2-40B4-BE49-F238E27FC236}">
                <a16:creationId xmlns:a16="http://schemas.microsoft.com/office/drawing/2014/main" id="{D58A0039-657D-49FF-A428-F4BC4C3BE5B4}"/>
              </a:ext>
            </a:extLst>
          </p:cNvPr>
          <p:cNvSpPr txBox="1"/>
          <p:nvPr/>
        </p:nvSpPr>
        <p:spPr>
          <a:xfrm>
            <a:off x="6961188" y="3073400"/>
            <a:ext cx="608012" cy="187325"/>
          </a:xfrm>
          <a:prstGeom prst="rect">
            <a:avLst/>
          </a:prstGeom>
        </p:spPr>
        <p:txBody>
          <a:bodyPr lIns="0" tIns="13335" rIns="0" bIns="0">
            <a:spAutoFit/>
          </a:bodyPr>
          <a:lstStyle/>
          <a:p>
            <a:pPr marL="12700">
              <a:spcBef>
                <a:spcPts val="105"/>
              </a:spcBef>
              <a:defRPr/>
            </a:pPr>
            <a:r>
              <a:rPr sz="1050" dirty="0">
                <a:solidFill>
                  <a:srgbClr val="2D2D2D"/>
                </a:solidFill>
                <a:latin typeface="Arial"/>
                <a:cs typeface="Arial"/>
              </a:rPr>
              <a:t>客户</a:t>
            </a:r>
            <a:endParaRPr sz="1050">
              <a:latin typeface="Arial"/>
              <a:cs typeface="Arial"/>
            </a:endParaRPr>
          </a:p>
        </p:txBody>
      </p:sp>
      <p:sp>
        <p:nvSpPr>
          <p:cNvPr id="145444" name="object 36">
            <a:extLst>
              <a:ext uri="{FF2B5EF4-FFF2-40B4-BE49-F238E27FC236}">
                <a16:creationId xmlns:a16="http://schemas.microsoft.com/office/drawing/2014/main" id="{EBBE6478-26C8-4E5B-A42F-CDBE7F5D6EB9}"/>
              </a:ext>
            </a:extLst>
          </p:cNvPr>
          <p:cNvSpPr>
            <a:spLocks/>
          </p:cNvSpPr>
          <p:nvPr/>
        </p:nvSpPr>
        <p:spPr bwMode="auto">
          <a:xfrm>
            <a:off x="6740525" y="3368675"/>
            <a:ext cx="374650" cy="250825"/>
          </a:xfrm>
          <a:custGeom>
            <a:avLst/>
            <a:gdLst>
              <a:gd name="T0" fmla="*/ 311657 w 374650"/>
              <a:gd name="T1" fmla="*/ 0 h 250189"/>
              <a:gd name="T2" fmla="*/ 62611 w 374650"/>
              <a:gd name="T3" fmla="*/ 0 h 250189"/>
              <a:gd name="T4" fmla="*/ 0 w 374650"/>
              <a:gd name="T5" fmla="*/ 126692 h 250189"/>
              <a:gd name="T6" fmla="*/ 62611 w 374650"/>
              <a:gd name="T7" fmla="*/ 253385 h 250189"/>
              <a:gd name="T8" fmla="*/ 311657 w 374650"/>
              <a:gd name="T9" fmla="*/ 253385 h 250189"/>
              <a:gd name="T10" fmla="*/ 374269 w 374650"/>
              <a:gd name="T11" fmla="*/ 126692 h 250189"/>
              <a:gd name="T12" fmla="*/ 311657 w 374650"/>
              <a:gd name="T13" fmla="*/ 0 h 2501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4650" h="250189">
                <a:moveTo>
                  <a:pt x="311657" y="0"/>
                </a:moveTo>
                <a:lnTo>
                  <a:pt x="62611" y="0"/>
                </a:lnTo>
                <a:lnTo>
                  <a:pt x="0" y="125094"/>
                </a:lnTo>
                <a:lnTo>
                  <a:pt x="62611" y="250189"/>
                </a:lnTo>
                <a:lnTo>
                  <a:pt x="311657" y="250189"/>
                </a:lnTo>
                <a:lnTo>
                  <a:pt x="374269" y="125094"/>
                </a:lnTo>
                <a:lnTo>
                  <a:pt x="311657" y="0"/>
                </a:lnTo>
                <a:close/>
              </a:path>
            </a:pathLst>
          </a:custGeom>
          <a:solidFill>
            <a:srgbClr val="C2EE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45445" name="object 37">
            <a:extLst>
              <a:ext uri="{FF2B5EF4-FFF2-40B4-BE49-F238E27FC236}">
                <a16:creationId xmlns:a16="http://schemas.microsoft.com/office/drawing/2014/main" id="{B841429C-236A-451C-88FF-A2B9E333899A}"/>
              </a:ext>
            </a:extLst>
          </p:cNvPr>
          <p:cNvSpPr>
            <a:spLocks/>
          </p:cNvSpPr>
          <p:nvPr/>
        </p:nvSpPr>
        <p:spPr bwMode="auto">
          <a:xfrm>
            <a:off x="6740525" y="3368675"/>
            <a:ext cx="374650" cy="250825"/>
          </a:xfrm>
          <a:custGeom>
            <a:avLst/>
            <a:gdLst>
              <a:gd name="T0" fmla="*/ 0 w 374650"/>
              <a:gd name="T1" fmla="*/ 126692 h 250189"/>
              <a:gd name="T2" fmla="*/ 62611 w 374650"/>
              <a:gd name="T3" fmla="*/ 0 h 250189"/>
              <a:gd name="T4" fmla="*/ 311657 w 374650"/>
              <a:gd name="T5" fmla="*/ 0 h 250189"/>
              <a:gd name="T6" fmla="*/ 374269 w 374650"/>
              <a:gd name="T7" fmla="*/ 126692 h 250189"/>
              <a:gd name="T8" fmla="*/ 311657 w 374650"/>
              <a:gd name="T9" fmla="*/ 253385 h 250189"/>
              <a:gd name="T10" fmla="*/ 62611 w 374650"/>
              <a:gd name="T11" fmla="*/ 253385 h 250189"/>
              <a:gd name="T12" fmla="*/ 0 w 374650"/>
              <a:gd name="T13" fmla="*/ 126692 h 2501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4650" h="250189">
                <a:moveTo>
                  <a:pt x="0" y="125094"/>
                </a:moveTo>
                <a:lnTo>
                  <a:pt x="62611" y="0"/>
                </a:lnTo>
                <a:lnTo>
                  <a:pt x="311657" y="0"/>
                </a:lnTo>
                <a:lnTo>
                  <a:pt x="374269" y="125094"/>
                </a:lnTo>
                <a:lnTo>
                  <a:pt x="311657" y="250189"/>
                </a:lnTo>
                <a:lnTo>
                  <a:pt x="62611" y="250189"/>
                </a:lnTo>
                <a:lnTo>
                  <a:pt x="0" y="125094"/>
                </a:lnTo>
                <a:close/>
              </a:path>
            </a:pathLst>
          </a:custGeom>
          <a:noFill/>
          <a:ln w="3175">
            <a:solidFill>
              <a:srgbClr val="46D0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45446" name="object 38">
            <a:extLst>
              <a:ext uri="{FF2B5EF4-FFF2-40B4-BE49-F238E27FC236}">
                <a16:creationId xmlns:a16="http://schemas.microsoft.com/office/drawing/2014/main" id="{10CB9291-1471-4512-A88E-CE23D8D5A9EE}"/>
              </a:ext>
            </a:extLst>
          </p:cNvPr>
          <p:cNvSpPr>
            <a:spLocks/>
          </p:cNvSpPr>
          <p:nvPr/>
        </p:nvSpPr>
        <p:spPr bwMode="auto">
          <a:xfrm>
            <a:off x="6870700" y="3241675"/>
            <a:ext cx="114300" cy="139700"/>
          </a:xfrm>
          <a:custGeom>
            <a:avLst/>
            <a:gdLst>
              <a:gd name="T0" fmla="*/ 0 w 115570"/>
              <a:gd name="T1" fmla="*/ 141688 h 139064"/>
              <a:gd name="T2" fmla="*/ 109213 w 115570"/>
              <a:gd name="T3" fmla="*/ 141688 h 139064"/>
              <a:gd name="T4" fmla="*/ 109213 w 115570"/>
              <a:gd name="T5" fmla="*/ 0 h 139064"/>
              <a:gd name="T6" fmla="*/ 0 w 115570"/>
              <a:gd name="T7" fmla="*/ 0 h 139064"/>
              <a:gd name="T8" fmla="*/ 0 w 115570"/>
              <a:gd name="T9" fmla="*/ 141688 h 1390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5570" h="139064">
                <a:moveTo>
                  <a:pt x="0" y="138493"/>
                </a:moveTo>
                <a:lnTo>
                  <a:pt x="115416" y="138493"/>
                </a:lnTo>
                <a:lnTo>
                  <a:pt x="115416" y="0"/>
                </a:lnTo>
                <a:lnTo>
                  <a:pt x="0" y="0"/>
                </a:lnTo>
                <a:lnTo>
                  <a:pt x="0" y="138493"/>
                </a:lnTo>
                <a:close/>
              </a:path>
            </a:pathLst>
          </a:custGeom>
          <a:solidFill>
            <a:srgbClr val="FFFFFF">
              <a:alpha val="25882"/>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9" name="object 39">
            <a:extLst>
              <a:ext uri="{FF2B5EF4-FFF2-40B4-BE49-F238E27FC236}">
                <a16:creationId xmlns:a16="http://schemas.microsoft.com/office/drawing/2014/main" id="{28E445EE-8860-481B-A35D-C46760D6BBC7}"/>
              </a:ext>
            </a:extLst>
          </p:cNvPr>
          <p:cNvSpPr txBox="1"/>
          <p:nvPr/>
        </p:nvSpPr>
        <p:spPr>
          <a:xfrm>
            <a:off x="6858000" y="3227388"/>
            <a:ext cx="139700" cy="161925"/>
          </a:xfrm>
          <a:prstGeom prst="rect">
            <a:avLst/>
          </a:prstGeom>
        </p:spPr>
        <p:txBody>
          <a:bodyPr lIns="0" tIns="12700" rIns="0" bIns="0">
            <a:spAutoFit/>
          </a:bodyPr>
          <a:lstStyle/>
          <a:p>
            <a:pPr marL="12700">
              <a:spcBef>
                <a:spcPts val="100"/>
              </a:spcBef>
              <a:defRPr/>
            </a:pPr>
            <a:r>
              <a:rPr sz="900" spc="-5" dirty="0">
                <a:solidFill>
                  <a:srgbClr val="004B66"/>
                </a:solidFill>
                <a:latin typeface="Arial"/>
                <a:cs typeface="Arial"/>
              </a:rPr>
              <a:t>Ui</a:t>
            </a:r>
            <a:endParaRPr sz="900">
              <a:latin typeface="Arial"/>
              <a:cs typeface="Arial"/>
            </a:endParaRPr>
          </a:p>
        </p:txBody>
      </p:sp>
      <p:sp>
        <p:nvSpPr>
          <p:cNvPr id="145448" name="object 40">
            <a:extLst>
              <a:ext uri="{FF2B5EF4-FFF2-40B4-BE49-F238E27FC236}">
                <a16:creationId xmlns:a16="http://schemas.microsoft.com/office/drawing/2014/main" id="{26632D3F-1FE2-4B50-9BEA-406A7D2D0B4A}"/>
              </a:ext>
            </a:extLst>
          </p:cNvPr>
          <p:cNvSpPr>
            <a:spLocks/>
          </p:cNvSpPr>
          <p:nvPr/>
        </p:nvSpPr>
        <p:spPr bwMode="auto">
          <a:xfrm>
            <a:off x="7096125" y="3497263"/>
            <a:ext cx="374650" cy="250825"/>
          </a:xfrm>
          <a:custGeom>
            <a:avLst/>
            <a:gdLst>
              <a:gd name="T0" fmla="*/ 311658 w 374650"/>
              <a:gd name="T1" fmla="*/ 0 h 250189"/>
              <a:gd name="T2" fmla="*/ 62484 w 374650"/>
              <a:gd name="T3" fmla="*/ 0 h 250189"/>
              <a:gd name="T4" fmla="*/ 0 w 374650"/>
              <a:gd name="T5" fmla="*/ 126692 h 250189"/>
              <a:gd name="T6" fmla="*/ 62484 w 374650"/>
              <a:gd name="T7" fmla="*/ 253385 h 250189"/>
              <a:gd name="T8" fmla="*/ 311658 w 374650"/>
              <a:gd name="T9" fmla="*/ 253385 h 250189"/>
              <a:gd name="T10" fmla="*/ 374142 w 374650"/>
              <a:gd name="T11" fmla="*/ 126692 h 250189"/>
              <a:gd name="T12" fmla="*/ 311658 w 374650"/>
              <a:gd name="T13" fmla="*/ 0 h 2501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4650" h="250189">
                <a:moveTo>
                  <a:pt x="311658" y="0"/>
                </a:moveTo>
                <a:lnTo>
                  <a:pt x="62484" y="0"/>
                </a:lnTo>
                <a:lnTo>
                  <a:pt x="0" y="125094"/>
                </a:lnTo>
                <a:lnTo>
                  <a:pt x="62484" y="250189"/>
                </a:lnTo>
                <a:lnTo>
                  <a:pt x="311658" y="250189"/>
                </a:lnTo>
                <a:lnTo>
                  <a:pt x="374142" y="125094"/>
                </a:lnTo>
                <a:lnTo>
                  <a:pt x="311658" y="0"/>
                </a:lnTo>
                <a:close/>
              </a:path>
            </a:pathLst>
          </a:custGeom>
          <a:solidFill>
            <a:srgbClr val="F8C8A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45449" name="object 41">
            <a:extLst>
              <a:ext uri="{FF2B5EF4-FFF2-40B4-BE49-F238E27FC236}">
                <a16:creationId xmlns:a16="http://schemas.microsoft.com/office/drawing/2014/main" id="{0B88B6D0-A5B6-4319-973E-03ADECD0EC70}"/>
              </a:ext>
            </a:extLst>
          </p:cNvPr>
          <p:cNvSpPr>
            <a:spLocks/>
          </p:cNvSpPr>
          <p:nvPr/>
        </p:nvSpPr>
        <p:spPr bwMode="auto">
          <a:xfrm>
            <a:off x="7096125" y="3497263"/>
            <a:ext cx="374650" cy="250825"/>
          </a:xfrm>
          <a:custGeom>
            <a:avLst/>
            <a:gdLst>
              <a:gd name="T0" fmla="*/ 0 w 374650"/>
              <a:gd name="T1" fmla="*/ 126692 h 250189"/>
              <a:gd name="T2" fmla="*/ 62484 w 374650"/>
              <a:gd name="T3" fmla="*/ 0 h 250189"/>
              <a:gd name="T4" fmla="*/ 311658 w 374650"/>
              <a:gd name="T5" fmla="*/ 0 h 250189"/>
              <a:gd name="T6" fmla="*/ 374142 w 374650"/>
              <a:gd name="T7" fmla="*/ 126692 h 250189"/>
              <a:gd name="T8" fmla="*/ 311658 w 374650"/>
              <a:gd name="T9" fmla="*/ 253385 h 250189"/>
              <a:gd name="T10" fmla="*/ 62484 w 374650"/>
              <a:gd name="T11" fmla="*/ 253385 h 250189"/>
              <a:gd name="T12" fmla="*/ 0 w 374650"/>
              <a:gd name="T13" fmla="*/ 126692 h 2501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4650" h="250189">
                <a:moveTo>
                  <a:pt x="0" y="125094"/>
                </a:moveTo>
                <a:lnTo>
                  <a:pt x="62484" y="0"/>
                </a:lnTo>
                <a:lnTo>
                  <a:pt x="311658" y="0"/>
                </a:lnTo>
                <a:lnTo>
                  <a:pt x="374142" y="125094"/>
                </a:lnTo>
                <a:lnTo>
                  <a:pt x="311658" y="250189"/>
                </a:lnTo>
                <a:lnTo>
                  <a:pt x="62484" y="250189"/>
                </a:lnTo>
                <a:lnTo>
                  <a:pt x="0" y="125094"/>
                </a:lnTo>
                <a:close/>
              </a:path>
            </a:pathLst>
          </a:custGeom>
          <a:noFill/>
          <a:ln w="3175">
            <a:solidFill>
              <a:srgbClr val="EC771A"/>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45450" name="object 42">
            <a:extLst>
              <a:ext uri="{FF2B5EF4-FFF2-40B4-BE49-F238E27FC236}">
                <a16:creationId xmlns:a16="http://schemas.microsoft.com/office/drawing/2014/main" id="{84100604-295F-4154-A9D8-55A63465A183}"/>
              </a:ext>
            </a:extLst>
          </p:cNvPr>
          <p:cNvSpPr>
            <a:spLocks/>
          </p:cNvSpPr>
          <p:nvPr/>
        </p:nvSpPr>
        <p:spPr bwMode="auto">
          <a:xfrm>
            <a:off x="7204075" y="3368675"/>
            <a:ext cx="160338" cy="139700"/>
          </a:xfrm>
          <a:custGeom>
            <a:avLst/>
            <a:gdLst>
              <a:gd name="T0" fmla="*/ 0 w 160654"/>
              <a:gd name="T1" fmla="*/ 141688 h 139064"/>
              <a:gd name="T2" fmla="*/ 158729 w 160654"/>
              <a:gd name="T3" fmla="*/ 141688 h 139064"/>
              <a:gd name="T4" fmla="*/ 158729 w 160654"/>
              <a:gd name="T5" fmla="*/ 0 h 139064"/>
              <a:gd name="T6" fmla="*/ 0 w 160654"/>
              <a:gd name="T7" fmla="*/ 0 h 139064"/>
              <a:gd name="T8" fmla="*/ 0 w 160654"/>
              <a:gd name="T9" fmla="*/ 141688 h 1390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0654" h="139064">
                <a:moveTo>
                  <a:pt x="0" y="138493"/>
                </a:moveTo>
                <a:lnTo>
                  <a:pt x="160299" y="138493"/>
                </a:lnTo>
                <a:lnTo>
                  <a:pt x="160299" y="0"/>
                </a:lnTo>
                <a:lnTo>
                  <a:pt x="0" y="0"/>
                </a:lnTo>
                <a:lnTo>
                  <a:pt x="0" y="138493"/>
                </a:lnTo>
                <a:close/>
              </a:path>
            </a:pathLst>
          </a:custGeom>
          <a:solidFill>
            <a:srgbClr val="FFFFFF">
              <a:alpha val="25882"/>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43" name="object 43">
            <a:extLst>
              <a:ext uri="{FF2B5EF4-FFF2-40B4-BE49-F238E27FC236}">
                <a16:creationId xmlns:a16="http://schemas.microsoft.com/office/drawing/2014/main" id="{B0CB1F1D-29E7-4370-BE73-229A84F37441}"/>
              </a:ext>
            </a:extLst>
          </p:cNvPr>
          <p:cNvSpPr txBox="1"/>
          <p:nvPr/>
        </p:nvSpPr>
        <p:spPr>
          <a:xfrm>
            <a:off x="7192963" y="3352800"/>
            <a:ext cx="184150" cy="163513"/>
          </a:xfrm>
          <a:prstGeom prst="rect">
            <a:avLst/>
          </a:prstGeom>
        </p:spPr>
        <p:txBody>
          <a:bodyPr lIns="0" tIns="12700" rIns="0" bIns="0">
            <a:spAutoFit/>
          </a:bodyPr>
          <a:lstStyle/>
          <a:p>
            <a:pPr marL="12700">
              <a:spcBef>
                <a:spcPts val="100"/>
              </a:spcBef>
              <a:defRPr/>
            </a:pPr>
            <a:r>
              <a:rPr sz="900" spc="-10" dirty="0">
                <a:solidFill>
                  <a:srgbClr val="004B66"/>
                </a:solidFill>
                <a:latin typeface="Arial"/>
                <a:cs typeface="Arial"/>
              </a:rPr>
              <a:t>Db</a:t>
            </a:r>
            <a:endParaRPr sz="900">
              <a:latin typeface="Arial"/>
              <a:cs typeface="Arial"/>
            </a:endParaRPr>
          </a:p>
        </p:txBody>
      </p:sp>
      <p:sp>
        <p:nvSpPr>
          <p:cNvPr id="145452" name="object 44">
            <a:extLst>
              <a:ext uri="{FF2B5EF4-FFF2-40B4-BE49-F238E27FC236}">
                <a16:creationId xmlns:a16="http://schemas.microsoft.com/office/drawing/2014/main" id="{9C3B4224-C9F2-4727-B0FB-DB9453708B7D}"/>
              </a:ext>
            </a:extLst>
          </p:cNvPr>
          <p:cNvSpPr>
            <a:spLocks/>
          </p:cNvSpPr>
          <p:nvPr/>
        </p:nvSpPr>
        <p:spPr bwMode="auto">
          <a:xfrm>
            <a:off x="7450138" y="3376613"/>
            <a:ext cx="374650" cy="250825"/>
          </a:xfrm>
          <a:custGeom>
            <a:avLst/>
            <a:gdLst>
              <a:gd name="T0" fmla="*/ 311657 w 374650"/>
              <a:gd name="T1" fmla="*/ 0 h 250189"/>
              <a:gd name="T2" fmla="*/ 62610 w 374650"/>
              <a:gd name="T3" fmla="*/ 0 h 250189"/>
              <a:gd name="T4" fmla="*/ 0 w 374650"/>
              <a:gd name="T5" fmla="*/ 126692 h 250189"/>
              <a:gd name="T6" fmla="*/ 62610 w 374650"/>
              <a:gd name="T7" fmla="*/ 253385 h 250189"/>
              <a:gd name="T8" fmla="*/ 311657 w 374650"/>
              <a:gd name="T9" fmla="*/ 253385 h 250189"/>
              <a:gd name="T10" fmla="*/ 374268 w 374650"/>
              <a:gd name="T11" fmla="*/ 126692 h 250189"/>
              <a:gd name="T12" fmla="*/ 311657 w 374650"/>
              <a:gd name="T13" fmla="*/ 0 h 2501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4650" h="250189">
                <a:moveTo>
                  <a:pt x="311657" y="0"/>
                </a:moveTo>
                <a:lnTo>
                  <a:pt x="62610" y="0"/>
                </a:lnTo>
                <a:lnTo>
                  <a:pt x="0" y="125094"/>
                </a:lnTo>
                <a:lnTo>
                  <a:pt x="62610" y="250189"/>
                </a:lnTo>
                <a:lnTo>
                  <a:pt x="311657" y="250189"/>
                </a:lnTo>
                <a:lnTo>
                  <a:pt x="374268" y="125094"/>
                </a:lnTo>
                <a:lnTo>
                  <a:pt x="311657" y="0"/>
                </a:lnTo>
                <a:close/>
              </a:path>
            </a:pathLst>
          </a:custGeom>
          <a:solidFill>
            <a:srgbClr val="BCE69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45453" name="object 45">
            <a:extLst>
              <a:ext uri="{FF2B5EF4-FFF2-40B4-BE49-F238E27FC236}">
                <a16:creationId xmlns:a16="http://schemas.microsoft.com/office/drawing/2014/main" id="{97D90394-6DD4-4476-8F6E-98BFBC6F953F}"/>
              </a:ext>
            </a:extLst>
          </p:cNvPr>
          <p:cNvSpPr>
            <a:spLocks/>
          </p:cNvSpPr>
          <p:nvPr/>
        </p:nvSpPr>
        <p:spPr bwMode="auto">
          <a:xfrm>
            <a:off x="7450138" y="3376613"/>
            <a:ext cx="374650" cy="250825"/>
          </a:xfrm>
          <a:custGeom>
            <a:avLst/>
            <a:gdLst>
              <a:gd name="T0" fmla="*/ 0 w 374650"/>
              <a:gd name="T1" fmla="*/ 126692 h 250189"/>
              <a:gd name="T2" fmla="*/ 62610 w 374650"/>
              <a:gd name="T3" fmla="*/ 0 h 250189"/>
              <a:gd name="T4" fmla="*/ 311657 w 374650"/>
              <a:gd name="T5" fmla="*/ 0 h 250189"/>
              <a:gd name="T6" fmla="*/ 374268 w 374650"/>
              <a:gd name="T7" fmla="*/ 126692 h 250189"/>
              <a:gd name="T8" fmla="*/ 311657 w 374650"/>
              <a:gd name="T9" fmla="*/ 253385 h 250189"/>
              <a:gd name="T10" fmla="*/ 62610 w 374650"/>
              <a:gd name="T11" fmla="*/ 253385 h 250189"/>
              <a:gd name="T12" fmla="*/ 0 w 374650"/>
              <a:gd name="T13" fmla="*/ 126692 h 2501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4650" h="250189">
                <a:moveTo>
                  <a:pt x="0" y="125094"/>
                </a:moveTo>
                <a:lnTo>
                  <a:pt x="62610" y="0"/>
                </a:lnTo>
                <a:lnTo>
                  <a:pt x="311657" y="0"/>
                </a:lnTo>
                <a:lnTo>
                  <a:pt x="374268" y="125094"/>
                </a:lnTo>
                <a:lnTo>
                  <a:pt x="311657" y="250189"/>
                </a:lnTo>
                <a:lnTo>
                  <a:pt x="62610" y="250189"/>
                </a:lnTo>
                <a:lnTo>
                  <a:pt x="0" y="125094"/>
                </a:lnTo>
                <a:close/>
              </a:path>
            </a:pathLst>
          </a:custGeom>
          <a:noFill/>
          <a:ln w="3175">
            <a:solidFill>
              <a:srgbClr val="588E1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45454" name="object 46">
            <a:extLst>
              <a:ext uri="{FF2B5EF4-FFF2-40B4-BE49-F238E27FC236}">
                <a16:creationId xmlns:a16="http://schemas.microsoft.com/office/drawing/2014/main" id="{B1CE0843-15A5-48DB-BFEF-9335AF464479}"/>
              </a:ext>
            </a:extLst>
          </p:cNvPr>
          <p:cNvSpPr>
            <a:spLocks/>
          </p:cNvSpPr>
          <p:nvPr/>
        </p:nvSpPr>
        <p:spPr bwMode="auto">
          <a:xfrm>
            <a:off x="7534275" y="3241675"/>
            <a:ext cx="206375" cy="139700"/>
          </a:xfrm>
          <a:custGeom>
            <a:avLst/>
            <a:gdLst>
              <a:gd name="T0" fmla="*/ 0 w 205740"/>
              <a:gd name="T1" fmla="*/ 141688 h 139064"/>
              <a:gd name="T2" fmla="*/ 208366 w 205740"/>
              <a:gd name="T3" fmla="*/ 141688 h 139064"/>
              <a:gd name="T4" fmla="*/ 208366 w 205740"/>
              <a:gd name="T5" fmla="*/ 0 h 139064"/>
              <a:gd name="T6" fmla="*/ 0 w 205740"/>
              <a:gd name="T7" fmla="*/ 0 h 139064"/>
              <a:gd name="T8" fmla="*/ 0 w 205740"/>
              <a:gd name="T9" fmla="*/ 141688 h 1390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5740" h="139064">
                <a:moveTo>
                  <a:pt x="0" y="138493"/>
                </a:moveTo>
                <a:lnTo>
                  <a:pt x="205181" y="138493"/>
                </a:lnTo>
                <a:lnTo>
                  <a:pt x="205181" y="0"/>
                </a:lnTo>
                <a:lnTo>
                  <a:pt x="0" y="0"/>
                </a:lnTo>
                <a:lnTo>
                  <a:pt x="0" y="138493"/>
                </a:lnTo>
                <a:close/>
              </a:path>
            </a:pathLst>
          </a:custGeom>
          <a:solidFill>
            <a:srgbClr val="FFFFFF">
              <a:alpha val="25882"/>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47" name="object 47">
            <a:extLst>
              <a:ext uri="{FF2B5EF4-FFF2-40B4-BE49-F238E27FC236}">
                <a16:creationId xmlns:a16="http://schemas.microsoft.com/office/drawing/2014/main" id="{D7FA9386-CA0B-4D13-9AF5-D417977B356F}"/>
              </a:ext>
            </a:extLst>
          </p:cNvPr>
          <p:cNvSpPr txBox="1"/>
          <p:nvPr/>
        </p:nvSpPr>
        <p:spPr>
          <a:xfrm>
            <a:off x="7523163" y="3227388"/>
            <a:ext cx="223837" cy="161925"/>
          </a:xfrm>
          <a:prstGeom prst="rect">
            <a:avLst/>
          </a:prstGeom>
        </p:spPr>
        <p:txBody>
          <a:bodyPr lIns="0" tIns="12700" rIns="0" bIns="0">
            <a:spAutoFit/>
          </a:bodyPr>
          <a:lstStyle/>
          <a:p>
            <a:pPr marL="12700">
              <a:spcBef>
                <a:spcPts val="100"/>
              </a:spcBef>
              <a:defRPr/>
            </a:pPr>
            <a:r>
              <a:rPr sz="900" spc="-20" dirty="0">
                <a:solidFill>
                  <a:srgbClr val="004B66"/>
                </a:solidFill>
                <a:latin typeface="Arial"/>
                <a:cs typeface="Arial"/>
              </a:rPr>
              <a:t>M w</a:t>
            </a:r>
            <a:endParaRPr sz="900">
              <a:latin typeface="Arial"/>
              <a:cs typeface="Arial"/>
            </a:endParaRPr>
          </a:p>
        </p:txBody>
      </p:sp>
      <p:sp>
        <p:nvSpPr>
          <p:cNvPr id="145456" name="object 48">
            <a:extLst>
              <a:ext uri="{FF2B5EF4-FFF2-40B4-BE49-F238E27FC236}">
                <a16:creationId xmlns:a16="http://schemas.microsoft.com/office/drawing/2014/main" id="{DAAFD142-F0DC-4DB5-B2DB-866137619A6C}"/>
              </a:ext>
            </a:extLst>
          </p:cNvPr>
          <p:cNvSpPr>
            <a:spLocks/>
          </p:cNvSpPr>
          <p:nvPr/>
        </p:nvSpPr>
        <p:spPr bwMode="auto">
          <a:xfrm>
            <a:off x="7777163" y="3551238"/>
            <a:ext cx="1139825" cy="798512"/>
          </a:xfrm>
          <a:custGeom>
            <a:avLst/>
            <a:gdLst>
              <a:gd name="T0" fmla="*/ 944419 w 1138554"/>
              <a:gd name="T1" fmla="*/ 0 h 798195"/>
              <a:gd name="T2" fmla="*/ 200506 w 1138554"/>
              <a:gd name="T3" fmla="*/ 0 h 798195"/>
              <a:gd name="T4" fmla="*/ 0 w 1138554"/>
              <a:gd name="T5" fmla="*/ 399571 h 798195"/>
              <a:gd name="T6" fmla="*/ 200506 w 1138554"/>
              <a:gd name="T7" fmla="*/ 799271 h 798195"/>
              <a:gd name="T8" fmla="*/ 944419 w 1138554"/>
              <a:gd name="T9" fmla="*/ 799271 h 798195"/>
              <a:gd name="T10" fmla="*/ 1144924 w 1138554"/>
              <a:gd name="T11" fmla="*/ 399571 h 798195"/>
              <a:gd name="T12" fmla="*/ 944419 w 1138554"/>
              <a:gd name="T13" fmla="*/ 0 h 79819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38554" h="798195">
                <a:moveTo>
                  <a:pt x="939165" y="0"/>
                </a:moveTo>
                <a:lnTo>
                  <a:pt x="199390" y="0"/>
                </a:lnTo>
                <a:lnTo>
                  <a:pt x="0" y="398779"/>
                </a:lnTo>
                <a:lnTo>
                  <a:pt x="199390" y="797686"/>
                </a:lnTo>
                <a:lnTo>
                  <a:pt x="939165" y="797686"/>
                </a:lnTo>
                <a:lnTo>
                  <a:pt x="1138555" y="398779"/>
                </a:lnTo>
                <a:lnTo>
                  <a:pt x="939165" y="0"/>
                </a:lnTo>
                <a:close/>
              </a:path>
            </a:pathLst>
          </a:custGeom>
          <a:solidFill>
            <a:srgbClr val="FFFFFF">
              <a:alpha val="25882"/>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45457" name="object 49">
            <a:extLst>
              <a:ext uri="{FF2B5EF4-FFF2-40B4-BE49-F238E27FC236}">
                <a16:creationId xmlns:a16="http://schemas.microsoft.com/office/drawing/2014/main" id="{4A892C79-B3AA-4F2D-8509-F2D2137FB8C9}"/>
              </a:ext>
            </a:extLst>
          </p:cNvPr>
          <p:cNvSpPr>
            <a:spLocks/>
          </p:cNvSpPr>
          <p:nvPr/>
        </p:nvSpPr>
        <p:spPr bwMode="auto">
          <a:xfrm>
            <a:off x="7777163" y="3551238"/>
            <a:ext cx="1139825" cy="798512"/>
          </a:xfrm>
          <a:custGeom>
            <a:avLst/>
            <a:gdLst>
              <a:gd name="T0" fmla="*/ 0 w 1138554"/>
              <a:gd name="T1" fmla="*/ 399571 h 798195"/>
              <a:gd name="T2" fmla="*/ 200506 w 1138554"/>
              <a:gd name="T3" fmla="*/ 0 h 798195"/>
              <a:gd name="T4" fmla="*/ 944419 w 1138554"/>
              <a:gd name="T5" fmla="*/ 0 h 798195"/>
              <a:gd name="T6" fmla="*/ 1144924 w 1138554"/>
              <a:gd name="T7" fmla="*/ 399571 h 798195"/>
              <a:gd name="T8" fmla="*/ 944419 w 1138554"/>
              <a:gd name="T9" fmla="*/ 799271 h 798195"/>
              <a:gd name="T10" fmla="*/ 200506 w 1138554"/>
              <a:gd name="T11" fmla="*/ 799271 h 798195"/>
              <a:gd name="T12" fmla="*/ 0 w 1138554"/>
              <a:gd name="T13" fmla="*/ 399571 h 79819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38554" h="798195">
                <a:moveTo>
                  <a:pt x="0" y="398779"/>
                </a:moveTo>
                <a:lnTo>
                  <a:pt x="199390" y="0"/>
                </a:lnTo>
                <a:lnTo>
                  <a:pt x="939165" y="0"/>
                </a:lnTo>
                <a:lnTo>
                  <a:pt x="1138555" y="398779"/>
                </a:lnTo>
                <a:lnTo>
                  <a:pt x="939165" y="797686"/>
                </a:lnTo>
                <a:lnTo>
                  <a:pt x="199390" y="797686"/>
                </a:lnTo>
                <a:lnTo>
                  <a:pt x="0" y="398779"/>
                </a:lnTo>
                <a:close/>
              </a:path>
            </a:pathLst>
          </a:custGeom>
          <a:noFill/>
          <a:ln w="3175">
            <a:solidFill>
              <a:srgbClr val="7E7E7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45458" name="object 50">
            <a:extLst>
              <a:ext uri="{FF2B5EF4-FFF2-40B4-BE49-F238E27FC236}">
                <a16:creationId xmlns:a16="http://schemas.microsoft.com/office/drawing/2014/main" id="{B7372913-235E-4FD1-9259-F14C19E15BC8}"/>
              </a:ext>
            </a:extLst>
          </p:cNvPr>
          <p:cNvSpPr>
            <a:spLocks/>
          </p:cNvSpPr>
          <p:nvPr/>
        </p:nvSpPr>
        <p:spPr bwMode="auto">
          <a:xfrm>
            <a:off x="8121650" y="3573463"/>
            <a:ext cx="412750" cy="161925"/>
          </a:xfrm>
          <a:custGeom>
            <a:avLst/>
            <a:gdLst>
              <a:gd name="T0" fmla="*/ 0 w 412115"/>
              <a:gd name="T1" fmla="*/ 161582 h 161925"/>
              <a:gd name="T2" fmla="*/ 415160 w 412115"/>
              <a:gd name="T3" fmla="*/ 161582 h 161925"/>
              <a:gd name="T4" fmla="*/ 415160 w 412115"/>
              <a:gd name="T5" fmla="*/ 0 h 161925"/>
              <a:gd name="T6" fmla="*/ 0 w 412115"/>
              <a:gd name="T7" fmla="*/ 0 h 161925"/>
              <a:gd name="T8" fmla="*/ 0 w 412115"/>
              <a:gd name="T9" fmla="*/ 161582 h 1619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2115" h="161925">
                <a:moveTo>
                  <a:pt x="0" y="161582"/>
                </a:moveTo>
                <a:lnTo>
                  <a:pt x="411975" y="161582"/>
                </a:lnTo>
                <a:lnTo>
                  <a:pt x="411975" y="0"/>
                </a:lnTo>
                <a:lnTo>
                  <a:pt x="0" y="0"/>
                </a:lnTo>
                <a:lnTo>
                  <a:pt x="0" y="161582"/>
                </a:lnTo>
                <a:close/>
              </a:path>
            </a:pathLst>
          </a:custGeom>
          <a:solidFill>
            <a:srgbClr val="FFFFFF">
              <a:alpha val="25882"/>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51" name="object 51">
            <a:extLst>
              <a:ext uri="{FF2B5EF4-FFF2-40B4-BE49-F238E27FC236}">
                <a16:creationId xmlns:a16="http://schemas.microsoft.com/office/drawing/2014/main" id="{83493B7A-6690-4A0C-A530-D16E2D800A37}"/>
              </a:ext>
            </a:extLst>
          </p:cNvPr>
          <p:cNvSpPr txBox="1"/>
          <p:nvPr/>
        </p:nvSpPr>
        <p:spPr>
          <a:xfrm>
            <a:off x="8112125" y="3557588"/>
            <a:ext cx="434975" cy="185737"/>
          </a:xfrm>
          <a:prstGeom prst="rect">
            <a:avLst/>
          </a:prstGeom>
        </p:spPr>
        <p:txBody>
          <a:bodyPr lIns="0" tIns="13335" rIns="0" bIns="0">
            <a:spAutoFit/>
          </a:bodyPr>
          <a:lstStyle/>
          <a:p>
            <a:pPr marL="12700">
              <a:spcBef>
                <a:spcPts val="105"/>
              </a:spcBef>
              <a:defRPr/>
            </a:pPr>
            <a:r>
              <a:rPr sz="1050" spc="-10" dirty="0">
                <a:solidFill>
                  <a:srgbClr val="2D2D2D"/>
                </a:solidFill>
                <a:latin typeface="Arial"/>
                <a:cs typeface="Arial"/>
              </a:rPr>
              <a:t>O</a:t>
            </a:r>
            <a:r>
              <a:rPr sz="1050" spc="-5" dirty="0">
                <a:solidFill>
                  <a:srgbClr val="2D2D2D"/>
                </a:solidFill>
                <a:latin typeface="Arial"/>
                <a:cs typeface="Arial"/>
              </a:rPr>
              <a:t>R</a:t>
            </a:r>
            <a:r>
              <a:rPr sz="1050" dirty="0">
                <a:solidFill>
                  <a:srgbClr val="2D2D2D"/>
                </a:solidFill>
                <a:latin typeface="Arial"/>
                <a:cs typeface="Arial"/>
              </a:rPr>
              <a:t>仕样书等</a:t>
            </a:r>
            <a:endParaRPr sz="1050">
              <a:latin typeface="Arial"/>
              <a:cs typeface="Arial"/>
            </a:endParaRPr>
          </a:p>
        </p:txBody>
      </p:sp>
      <p:sp>
        <p:nvSpPr>
          <p:cNvPr id="145460" name="object 52">
            <a:extLst>
              <a:ext uri="{FF2B5EF4-FFF2-40B4-BE49-F238E27FC236}">
                <a16:creationId xmlns:a16="http://schemas.microsoft.com/office/drawing/2014/main" id="{11AEAE95-8B7C-4318-BE34-8698F2BCA937}"/>
              </a:ext>
            </a:extLst>
          </p:cNvPr>
          <p:cNvSpPr>
            <a:spLocks/>
          </p:cNvSpPr>
          <p:nvPr/>
        </p:nvSpPr>
        <p:spPr bwMode="auto">
          <a:xfrm>
            <a:off x="7804150" y="3844925"/>
            <a:ext cx="374650" cy="249238"/>
          </a:xfrm>
          <a:custGeom>
            <a:avLst/>
            <a:gdLst>
              <a:gd name="T0" fmla="*/ 311657 w 374650"/>
              <a:gd name="T1" fmla="*/ 0 h 250189"/>
              <a:gd name="T2" fmla="*/ 62483 w 374650"/>
              <a:gd name="T3" fmla="*/ 0 h 250189"/>
              <a:gd name="T4" fmla="*/ 0 w 374650"/>
              <a:gd name="T5" fmla="*/ 122735 h 250189"/>
              <a:gd name="T6" fmla="*/ 62483 w 374650"/>
              <a:gd name="T7" fmla="*/ 245470 h 250189"/>
              <a:gd name="T8" fmla="*/ 311657 w 374650"/>
              <a:gd name="T9" fmla="*/ 245470 h 250189"/>
              <a:gd name="T10" fmla="*/ 374142 w 374650"/>
              <a:gd name="T11" fmla="*/ 122735 h 250189"/>
              <a:gd name="T12" fmla="*/ 311657 w 374650"/>
              <a:gd name="T13" fmla="*/ 0 h 2501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4650" h="250189">
                <a:moveTo>
                  <a:pt x="311657" y="0"/>
                </a:moveTo>
                <a:lnTo>
                  <a:pt x="62483" y="0"/>
                </a:lnTo>
                <a:lnTo>
                  <a:pt x="0" y="125094"/>
                </a:lnTo>
                <a:lnTo>
                  <a:pt x="62483" y="250189"/>
                </a:lnTo>
                <a:lnTo>
                  <a:pt x="311657" y="250189"/>
                </a:lnTo>
                <a:lnTo>
                  <a:pt x="374142" y="125094"/>
                </a:lnTo>
                <a:lnTo>
                  <a:pt x="311657" y="0"/>
                </a:lnTo>
                <a:close/>
              </a:path>
            </a:pathLst>
          </a:custGeom>
          <a:solidFill>
            <a:srgbClr val="C2EE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45461" name="object 53">
            <a:extLst>
              <a:ext uri="{FF2B5EF4-FFF2-40B4-BE49-F238E27FC236}">
                <a16:creationId xmlns:a16="http://schemas.microsoft.com/office/drawing/2014/main" id="{1745557A-9BC8-47E5-8217-FCB6F2498A07}"/>
              </a:ext>
            </a:extLst>
          </p:cNvPr>
          <p:cNvSpPr>
            <a:spLocks/>
          </p:cNvSpPr>
          <p:nvPr/>
        </p:nvSpPr>
        <p:spPr bwMode="auto">
          <a:xfrm>
            <a:off x="7804150" y="3844925"/>
            <a:ext cx="374650" cy="249238"/>
          </a:xfrm>
          <a:custGeom>
            <a:avLst/>
            <a:gdLst>
              <a:gd name="T0" fmla="*/ 0 w 374650"/>
              <a:gd name="T1" fmla="*/ 122735 h 250189"/>
              <a:gd name="T2" fmla="*/ 62483 w 374650"/>
              <a:gd name="T3" fmla="*/ 0 h 250189"/>
              <a:gd name="T4" fmla="*/ 311657 w 374650"/>
              <a:gd name="T5" fmla="*/ 0 h 250189"/>
              <a:gd name="T6" fmla="*/ 374142 w 374650"/>
              <a:gd name="T7" fmla="*/ 122735 h 250189"/>
              <a:gd name="T8" fmla="*/ 311657 w 374650"/>
              <a:gd name="T9" fmla="*/ 245470 h 250189"/>
              <a:gd name="T10" fmla="*/ 62483 w 374650"/>
              <a:gd name="T11" fmla="*/ 245470 h 250189"/>
              <a:gd name="T12" fmla="*/ 0 w 374650"/>
              <a:gd name="T13" fmla="*/ 122735 h 2501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4650" h="250189">
                <a:moveTo>
                  <a:pt x="0" y="125094"/>
                </a:moveTo>
                <a:lnTo>
                  <a:pt x="62483" y="0"/>
                </a:lnTo>
                <a:lnTo>
                  <a:pt x="311657" y="0"/>
                </a:lnTo>
                <a:lnTo>
                  <a:pt x="374142" y="125094"/>
                </a:lnTo>
                <a:lnTo>
                  <a:pt x="311657" y="250189"/>
                </a:lnTo>
                <a:lnTo>
                  <a:pt x="62483" y="250189"/>
                </a:lnTo>
                <a:lnTo>
                  <a:pt x="0" y="125094"/>
                </a:lnTo>
                <a:close/>
              </a:path>
            </a:pathLst>
          </a:custGeom>
          <a:noFill/>
          <a:ln w="3175">
            <a:solidFill>
              <a:srgbClr val="46D0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45462" name="object 54">
            <a:extLst>
              <a:ext uri="{FF2B5EF4-FFF2-40B4-BE49-F238E27FC236}">
                <a16:creationId xmlns:a16="http://schemas.microsoft.com/office/drawing/2014/main" id="{DF829975-084A-4A4D-9363-2F84D021AA2F}"/>
              </a:ext>
            </a:extLst>
          </p:cNvPr>
          <p:cNvSpPr>
            <a:spLocks/>
          </p:cNvSpPr>
          <p:nvPr/>
        </p:nvSpPr>
        <p:spPr bwMode="auto">
          <a:xfrm>
            <a:off x="7932738" y="3717925"/>
            <a:ext cx="115887" cy="139700"/>
          </a:xfrm>
          <a:custGeom>
            <a:avLst/>
            <a:gdLst>
              <a:gd name="T0" fmla="*/ 0 w 115570"/>
              <a:gd name="T1" fmla="*/ 141688 h 139064"/>
              <a:gd name="T2" fmla="*/ 117007 w 115570"/>
              <a:gd name="T3" fmla="*/ 141688 h 139064"/>
              <a:gd name="T4" fmla="*/ 117007 w 115570"/>
              <a:gd name="T5" fmla="*/ 0 h 139064"/>
              <a:gd name="T6" fmla="*/ 0 w 115570"/>
              <a:gd name="T7" fmla="*/ 0 h 139064"/>
              <a:gd name="T8" fmla="*/ 0 w 115570"/>
              <a:gd name="T9" fmla="*/ 141688 h 1390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5570" h="139064">
                <a:moveTo>
                  <a:pt x="0" y="138493"/>
                </a:moveTo>
                <a:lnTo>
                  <a:pt x="115416" y="138493"/>
                </a:lnTo>
                <a:lnTo>
                  <a:pt x="115416" y="0"/>
                </a:lnTo>
                <a:lnTo>
                  <a:pt x="0" y="0"/>
                </a:lnTo>
                <a:lnTo>
                  <a:pt x="0" y="138493"/>
                </a:lnTo>
                <a:close/>
              </a:path>
            </a:pathLst>
          </a:custGeom>
          <a:solidFill>
            <a:srgbClr val="FFFFFF">
              <a:alpha val="25882"/>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55" name="object 55">
            <a:extLst>
              <a:ext uri="{FF2B5EF4-FFF2-40B4-BE49-F238E27FC236}">
                <a16:creationId xmlns:a16="http://schemas.microsoft.com/office/drawing/2014/main" id="{5CB1E911-D40C-4488-891D-28C757E90C92}"/>
              </a:ext>
            </a:extLst>
          </p:cNvPr>
          <p:cNvSpPr txBox="1"/>
          <p:nvPr/>
        </p:nvSpPr>
        <p:spPr>
          <a:xfrm>
            <a:off x="7921625" y="3702050"/>
            <a:ext cx="139700" cy="163513"/>
          </a:xfrm>
          <a:prstGeom prst="rect">
            <a:avLst/>
          </a:prstGeom>
        </p:spPr>
        <p:txBody>
          <a:bodyPr lIns="0" tIns="12700" rIns="0" bIns="0">
            <a:spAutoFit/>
          </a:bodyPr>
          <a:lstStyle/>
          <a:p>
            <a:pPr marL="12700">
              <a:spcBef>
                <a:spcPts val="100"/>
              </a:spcBef>
              <a:defRPr/>
            </a:pPr>
            <a:r>
              <a:rPr sz="900" spc="-5" dirty="0">
                <a:solidFill>
                  <a:srgbClr val="004B66"/>
                </a:solidFill>
                <a:latin typeface="Arial"/>
                <a:cs typeface="Arial"/>
              </a:rPr>
              <a:t>Ui</a:t>
            </a:r>
            <a:endParaRPr sz="900">
              <a:latin typeface="Arial"/>
              <a:cs typeface="Arial"/>
            </a:endParaRPr>
          </a:p>
        </p:txBody>
      </p:sp>
      <p:sp>
        <p:nvSpPr>
          <p:cNvPr id="145464" name="object 56">
            <a:extLst>
              <a:ext uri="{FF2B5EF4-FFF2-40B4-BE49-F238E27FC236}">
                <a16:creationId xmlns:a16="http://schemas.microsoft.com/office/drawing/2014/main" id="{2880F207-EC7A-471B-A652-FD9D3D65F708}"/>
              </a:ext>
            </a:extLst>
          </p:cNvPr>
          <p:cNvSpPr>
            <a:spLocks/>
          </p:cNvSpPr>
          <p:nvPr/>
        </p:nvSpPr>
        <p:spPr bwMode="auto">
          <a:xfrm>
            <a:off x="8159750" y="3973513"/>
            <a:ext cx="374650" cy="250825"/>
          </a:xfrm>
          <a:custGeom>
            <a:avLst/>
            <a:gdLst>
              <a:gd name="T0" fmla="*/ 311657 w 374650"/>
              <a:gd name="T1" fmla="*/ 0 h 250189"/>
              <a:gd name="T2" fmla="*/ 62611 w 374650"/>
              <a:gd name="T3" fmla="*/ 0 h 250189"/>
              <a:gd name="T4" fmla="*/ 0 w 374650"/>
              <a:gd name="T5" fmla="*/ 126692 h 250189"/>
              <a:gd name="T6" fmla="*/ 62611 w 374650"/>
              <a:gd name="T7" fmla="*/ 253385 h 250189"/>
              <a:gd name="T8" fmla="*/ 311657 w 374650"/>
              <a:gd name="T9" fmla="*/ 253385 h 250189"/>
              <a:gd name="T10" fmla="*/ 374269 w 374650"/>
              <a:gd name="T11" fmla="*/ 126692 h 250189"/>
              <a:gd name="T12" fmla="*/ 311657 w 374650"/>
              <a:gd name="T13" fmla="*/ 0 h 2501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4650" h="250189">
                <a:moveTo>
                  <a:pt x="311657" y="0"/>
                </a:moveTo>
                <a:lnTo>
                  <a:pt x="62611" y="0"/>
                </a:lnTo>
                <a:lnTo>
                  <a:pt x="0" y="125094"/>
                </a:lnTo>
                <a:lnTo>
                  <a:pt x="62611" y="250189"/>
                </a:lnTo>
                <a:lnTo>
                  <a:pt x="311657" y="250189"/>
                </a:lnTo>
                <a:lnTo>
                  <a:pt x="374269" y="125094"/>
                </a:lnTo>
                <a:lnTo>
                  <a:pt x="311657" y="0"/>
                </a:lnTo>
                <a:close/>
              </a:path>
            </a:pathLst>
          </a:custGeom>
          <a:solidFill>
            <a:srgbClr val="F8C8A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45465" name="object 57">
            <a:extLst>
              <a:ext uri="{FF2B5EF4-FFF2-40B4-BE49-F238E27FC236}">
                <a16:creationId xmlns:a16="http://schemas.microsoft.com/office/drawing/2014/main" id="{F92C61C1-2453-456D-AFA8-2AD89B55EAA1}"/>
              </a:ext>
            </a:extLst>
          </p:cNvPr>
          <p:cNvSpPr>
            <a:spLocks/>
          </p:cNvSpPr>
          <p:nvPr/>
        </p:nvSpPr>
        <p:spPr bwMode="auto">
          <a:xfrm>
            <a:off x="8159750" y="3973513"/>
            <a:ext cx="374650" cy="250825"/>
          </a:xfrm>
          <a:custGeom>
            <a:avLst/>
            <a:gdLst>
              <a:gd name="T0" fmla="*/ 0 w 374650"/>
              <a:gd name="T1" fmla="*/ 126692 h 250189"/>
              <a:gd name="T2" fmla="*/ 62611 w 374650"/>
              <a:gd name="T3" fmla="*/ 0 h 250189"/>
              <a:gd name="T4" fmla="*/ 311657 w 374650"/>
              <a:gd name="T5" fmla="*/ 0 h 250189"/>
              <a:gd name="T6" fmla="*/ 374269 w 374650"/>
              <a:gd name="T7" fmla="*/ 126692 h 250189"/>
              <a:gd name="T8" fmla="*/ 311657 w 374650"/>
              <a:gd name="T9" fmla="*/ 253385 h 250189"/>
              <a:gd name="T10" fmla="*/ 62611 w 374650"/>
              <a:gd name="T11" fmla="*/ 253385 h 250189"/>
              <a:gd name="T12" fmla="*/ 0 w 374650"/>
              <a:gd name="T13" fmla="*/ 126692 h 2501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4650" h="250189">
                <a:moveTo>
                  <a:pt x="0" y="125094"/>
                </a:moveTo>
                <a:lnTo>
                  <a:pt x="62611" y="0"/>
                </a:lnTo>
                <a:lnTo>
                  <a:pt x="311657" y="0"/>
                </a:lnTo>
                <a:lnTo>
                  <a:pt x="374269" y="125094"/>
                </a:lnTo>
                <a:lnTo>
                  <a:pt x="311657" y="250189"/>
                </a:lnTo>
                <a:lnTo>
                  <a:pt x="62611" y="250189"/>
                </a:lnTo>
                <a:lnTo>
                  <a:pt x="0" y="125094"/>
                </a:lnTo>
                <a:close/>
              </a:path>
            </a:pathLst>
          </a:custGeom>
          <a:noFill/>
          <a:ln w="3175">
            <a:solidFill>
              <a:srgbClr val="EC771A"/>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45466" name="object 58">
            <a:extLst>
              <a:ext uri="{FF2B5EF4-FFF2-40B4-BE49-F238E27FC236}">
                <a16:creationId xmlns:a16="http://schemas.microsoft.com/office/drawing/2014/main" id="{D983E028-E47E-4765-8D80-E81A59168864}"/>
              </a:ext>
            </a:extLst>
          </p:cNvPr>
          <p:cNvSpPr>
            <a:spLocks/>
          </p:cNvSpPr>
          <p:nvPr/>
        </p:nvSpPr>
        <p:spPr bwMode="auto">
          <a:xfrm>
            <a:off x="8266113" y="3843338"/>
            <a:ext cx="161925" cy="139700"/>
          </a:xfrm>
          <a:custGeom>
            <a:avLst/>
            <a:gdLst>
              <a:gd name="T0" fmla="*/ 0 w 160654"/>
              <a:gd name="T1" fmla="*/ 141688 h 139064"/>
              <a:gd name="T2" fmla="*/ 166741 w 160654"/>
              <a:gd name="T3" fmla="*/ 141688 h 139064"/>
              <a:gd name="T4" fmla="*/ 166741 w 160654"/>
              <a:gd name="T5" fmla="*/ 0 h 139064"/>
              <a:gd name="T6" fmla="*/ 0 w 160654"/>
              <a:gd name="T7" fmla="*/ 0 h 139064"/>
              <a:gd name="T8" fmla="*/ 0 w 160654"/>
              <a:gd name="T9" fmla="*/ 141688 h 1390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0654" h="139064">
                <a:moveTo>
                  <a:pt x="0" y="138493"/>
                </a:moveTo>
                <a:lnTo>
                  <a:pt x="160299" y="138493"/>
                </a:lnTo>
                <a:lnTo>
                  <a:pt x="160299" y="0"/>
                </a:lnTo>
                <a:lnTo>
                  <a:pt x="0" y="0"/>
                </a:lnTo>
                <a:lnTo>
                  <a:pt x="0" y="138493"/>
                </a:lnTo>
                <a:close/>
              </a:path>
            </a:pathLst>
          </a:custGeom>
          <a:solidFill>
            <a:srgbClr val="FFFFFF">
              <a:alpha val="25882"/>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59" name="object 59">
            <a:extLst>
              <a:ext uri="{FF2B5EF4-FFF2-40B4-BE49-F238E27FC236}">
                <a16:creationId xmlns:a16="http://schemas.microsoft.com/office/drawing/2014/main" id="{E3A1D495-132E-455E-8565-87262527F5BA}"/>
              </a:ext>
            </a:extLst>
          </p:cNvPr>
          <p:cNvSpPr txBox="1"/>
          <p:nvPr/>
        </p:nvSpPr>
        <p:spPr>
          <a:xfrm>
            <a:off x="8256588" y="3829050"/>
            <a:ext cx="184150" cy="163513"/>
          </a:xfrm>
          <a:prstGeom prst="rect">
            <a:avLst/>
          </a:prstGeom>
        </p:spPr>
        <p:txBody>
          <a:bodyPr lIns="0" tIns="12700" rIns="0" bIns="0">
            <a:spAutoFit/>
          </a:bodyPr>
          <a:lstStyle/>
          <a:p>
            <a:pPr marL="12700">
              <a:spcBef>
                <a:spcPts val="100"/>
              </a:spcBef>
              <a:defRPr/>
            </a:pPr>
            <a:r>
              <a:rPr sz="900" spc="-10" dirty="0">
                <a:solidFill>
                  <a:srgbClr val="004B66"/>
                </a:solidFill>
                <a:latin typeface="Arial"/>
                <a:cs typeface="Arial"/>
              </a:rPr>
              <a:t>Db</a:t>
            </a:r>
            <a:endParaRPr sz="900">
              <a:latin typeface="Arial"/>
              <a:cs typeface="Arial"/>
            </a:endParaRPr>
          </a:p>
        </p:txBody>
      </p:sp>
      <p:sp>
        <p:nvSpPr>
          <p:cNvPr id="145468" name="object 60">
            <a:extLst>
              <a:ext uri="{FF2B5EF4-FFF2-40B4-BE49-F238E27FC236}">
                <a16:creationId xmlns:a16="http://schemas.microsoft.com/office/drawing/2014/main" id="{83B4BCB1-623C-4FBA-A716-DA0DBDE39C27}"/>
              </a:ext>
            </a:extLst>
          </p:cNvPr>
          <p:cNvSpPr>
            <a:spLocks/>
          </p:cNvSpPr>
          <p:nvPr/>
        </p:nvSpPr>
        <p:spPr bwMode="auto">
          <a:xfrm>
            <a:off x="8513763" y="3852863"/>
            <a:ext cx="374650" cy="250825"/>
          </a:xfrm>
          <a:custGeom>
            <a:avLst/>
            <a:gdLst>
              <a:gd name="T0" fmla="*/ 311657 w 374650"/>
              <a:gd name="T1" fmla="*/ 0 h 250189"/>
              <a:gd name="T2" fmla="*/ 62483 w 374650"/>
              <a:gd name="T3" fmla="*/ 0 h 250189"/>
              <a:gd name="T4" fmla="*/ 0 w 374650"/>
              <a:gd name="T5" fmla="*/ 126692 h 250189"/>
              <a:gd name="T6" fmla="*/ 62483 w 374650"/>
              <a:gd name="T7" fmla="*/ 253386 h 250189"/>
              <a:gd name="T8" fmla="*/ 311657 w 374650"/>
              <a:gd name="T9" fmla="*/ 253386 h 250189"/>
              <a:gd name="T10" fmla="*/ 374141 w 374650"/>
              <a:gd name="T11" fmla="*/ 126692 h 250189"/>
              <a:gd name="T12" fmla="*/ 311657 w 374650"/>
              <a:gd name="T13" fmla="*/ 0 h 2501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4650" h="250189">
                <a:moveTo>
                  <a:pt x="311657" y="0"/>
                </a:moveTo>
                <a:lnTo>
                  <a:pt x="62483" y="0"/>
                </a:lnTo>
                <a:lnTo>
                  <a:pt x="0" y="125094"/>
                </a:lnTo>
                <a:lnTo>
                  <a:pt x="62483" y="250190"/>
                </a:lnTo>
                <a:lnTo>
                  <a:pt x="311657" y="250190"/>
                </a:lnTo>
                <a:lnTo>
                  <a:pt x="374141" y="125094"/>
                </a:lnTo>
                <a:lnTo>
                  <a:pt x="311657" y="0"/>
                </a:lnTo>
                <a:close/>
              </a:path>
            </a:pathLst>
          </a:custGeom>
          <a:solidFill>
            <a:srgbClr val="BCE69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45469" name="object 61">
            <a:extLst>
              <a:ext uri="{FF2B5EF4-FFF2-40B4-BE49-F238E27FC236}">
                <a16:creationId xmlns:a16="http://schemas.microsoft.com/office/drawing/2014/main" id="{118B2D88-21DA-42FC-B8AA-820D29BE0403}"/>
              </a:ext>
            </a:extLst>
          </p:cNvPr>
          <p:cNvSpPr>
            <a:spLocks/>
          </p:cNvSpPr>
          <p:nvPr/>
        </p:nvSpPr>
        <p:spPr bwMode="auto">
          <a:xfrm>
            <a:off x="8513763" y="3852863"/>
            <a:ext cx="374650" cy="250825"/>
          </a:xfrm>
          <a:custGeom>
            <a:avLst/>
            <a:gdLst>
              <a:gd name="T0" fmla="*/ 0 w 374650"/>
              <a:gd name="T1" fmla="*/ 126692 h 250189"/>
              <a:gd name="T2" fmla="*/ 62483 w 374650"/>
              <a:gd name="T3" fmla="*/ 0 h 250189"/>
              <a:gd name="T4" fmla="*/ 311657 w 374650"/>
              <a:gd name="T5" fmla="*/ 0 h 250189"/>
              <a:gd name="T6" fmla="*/ 374141 w 374650"/>
              <a:gd name="T7" fmla="*/ 126692 h 250189"/>
              <a:gd name="T8" fmla="*/ 311657 w 374650"/>
              <a:gd name="T9" fmla="*/ 253386 h 250189"/>
              <a:gd name="T10" fmla="*/ 62483 w 374650"/>
              <a:gd name="T11" fmla="*/ 253386 h 250189"/>
              <a:gd name="T12" fmla="*/ 0 w 374650"/>
              <a:gd name="T13" fmla="*/ 126692 h 2501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4650" h="250189">
                <a:moveTo>
                  <a:pt x="0" y="125094"/>
                </a:moveTo>
                <a:lnTo>
                  <a:pt x="62483" y="0"/>
                </a:lnTo>
                <a:lnTo>
                  <a:pt x="311657" y="0"/>
                </a:lnTo>
                <a:lnTo>
                  <a:pt x="374141" y="125094"/>
                </a:lnTo>
                <a:lnTo>
                  <a:pt x="311657" y="250190"/>
                </a:lnTo>
                <a:lnTo>
                  <a:pt x="62483" y="250190"/>
                </a:lnTo>
                <a:lnTo>
                  <a:pt x="0" y="125094"/>
                </a:lnTo>
                <a:close/>
              </a:path>
            </a:pathLst>
          </a:custGeom>
          <a:noFill/>
          <a:ln w="3175">
            <a:solidFill>
              <a:srgbClr val="588E1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45470" name="object 62">
            <a:extLst>
              <a:ext uri="{FF2B5EF4-FFF2-40B4-BE49-F238E27FC236}">
                <a16:creationId xmlns:a16="http://schemas.microsoft.com/office/drawing/2014/main" id="{03C9F60C-BF99-4B9F-8CC9-67910EB73191}"/>
              </a:ext>
            </a:extLst>
          </p:cNvPr>
          <p:cNvSpPr>
            <a:spLocks/>
          </p:cNvSpPr>
          <p:nvPr/>
        </p:nvSpPr>
        <p:spPr bwMode="auto">
          <a:xfrm>
            <a:off x="8597900" y="3717925"/>
            <a:ext cx="204788" cy="139700"/>
          </a:xfrm>
          <a:custGeom>
            <a:avLst/>
            <a:gdLst>
              <a:gd name="T0" fmla="*/ 0 w 205740"/>
              <a:gd name="T1" fmla="*/ 141688 h 139064"/>
              <a:gd name="T2" fmla="*/ 200478 w 205740"/>
              <a:gd name="T3" fmla="*/ 141688 h 139064"/>
              <a:gd name="T4" fmla="*/ 200478 w 205740"/>
              <a:gd name="T5" fmla="*/ 0 h 139064"/>
              <a:gd name="T6" fmla="*/ 0 w 205740"/>
              <a:gd name="T7" fmla="*/ 0 h 139064"/>
              <a:gd name="T8" fmla="*/ 0 w 205740"/>
              <a:gd name="T9" fmla="*/ 141688 h 1390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5740" h="139064">
                <a:moveTo>
                  <a:pt x="0" y="138493"/>
                </a:moveTo>
                <a:lnTo>
                  <a:pt x="205181" y="138493"/>
                </a:lnTo>
                <a:lnTo>
                  <a:pt x="205181" y="0"/>
                </a:lnTo>
                <a:lnTo>
                  <a:pt x="0" y="0"/>
                </a:lnTo>
                <a:lnTo>
                  <a:pt x="0" y="138493"/>
                </a:lnTo>
                <a:close/>
              </a:path>
            </a:pathLst>
          </a:custGeom>
          <a:solidFill>
            <a:srgbClr val="FFFFFF">
              <a:alpha val="25882"/>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63" name="object 63">
            <a:extLst>
              <a:ext uri="{FF2B5EF4-FFF2-40B4-BE49-F238E27FC236}">
                <a16:creationId xmlns:a16="http://schemas.microsoft.com/office/drawing/2014/main" id="{7000D28B-661E-4CF1-B40F-614844ADA36A}"/>
              </a:ext>
            </a:extLst>
          </p:cNvPr>
          <p:cNvSpPr txBox="1"/>
          <p:nvPr/>
        </p:nvSpPr>
        <p:spPr>
          <a:xfrm>
            <a:off x="8585200" y="3702050"/>
            <a:ext cx="225425" cy="163513"/>
          </a:xfrm>
          <a:prstGeom prst="rect">
            <a:avLst/>
          </a:prstGeom>
        </p:spPr>
        <p:txBody>
          <a:bodyPr lIns="0" tIns="12700" rIns="0" bIns="0">
            <a:spAutoFit/>
          </a:bodyPr>
          <a:lstStyle/>
          <a:p>
            <a:pPr marL="12700">
              <a:spcBef>
                <a:spcPts val="100"/>
              </a:spcBef>
              <a:defRPr/>
            </a:pPr>
            <a:r>
              <a:rPr sz="900" spc="-20" dirty="0">
                <a:solidFill>
                  <a:srgbClr val="004B66"/>
                </a:solidFill>
                <a:latin typeface="Arial"/>
                <a:cs typeface="Arial"/>
              </a:rPr>
              <a:t>M w</a:t>
            </a:r>
            <a:endParaRPr sz="900">
              <a:latin typeface="Arial"/>
              <a:cs typeface="Arial"/>
            </a:endParaRPr>
          </a:p>
        </p:txBody>
      </p:sp>
      <p:sp>
        <p:nvSpPr>
          <p:cNvPr id="145472" name="object 64">
            <a:extLst>
              <a:ext uri="{FF2B5EF4-FFF2-40B4-BE49-F238E27FC236}">
                <a16:creationId xmlns:a16="http://schemas.microsoft.com/office/drawing/2014/main" id="{2FCD6E15-FE26-4C45-9FDC-AD0A1E204D35}"/>
              </a:ext>
            </a:extLst>
          </p:cNvPr>
          <p:cNvSpPr>
            <a:spLocks/>
          </p:cNvSpPr>
          <p:nvPr/>
        </p:nvSpPr>
        <p:spPr bwMode="auto">
          <a:xfrm>
            <a:off x="6715125" y="4046538"/>
            <a:ext cx="1138238" cy="777875"/>
          </a:xfrm>
          <a:custGeom>
            <a:avLst/>
            <a:gdLst>
              <a:gd name="T0" fmla="*/ 940179 w 1139190"/>
              <a:gd name="T1" fmla="*/ 0 h 777875"/>
              <a:gd name="T2" fmla="*/ 193626 w 1139190"/>
              <a:gd name="T3" fmla="*/ 0 h 777875"/>
              <a:gd name="T4" fmla="*/ 0 w 1139190"/>
              <a:gd name="T5" fmla="*/ 389000 h 777875"/>
              <a:gd name="T6" fmla="*/ 193626 w 1139190"/>
              <a:gd name="T7" fmla="*/ 777874 h 777875"/>
              <a:gd name="T8" fmla="*/ 940179 w 1139190"/>
              <a:gd name="T9" fmla="*/ 777874 h 777875"/>
              <a:gd name="T10" fmla="*/ 1133931 w 1139190"/>
              <a:gd name="T11" fmla="*/ 389000 h 777875"/>
              <a:gd name="T12" fmla="*/ 940179 w 1139190"/>
              <a:gd name="T13" fmla="*/ 0 h 7778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39190" h="777875">
                <a:moveTo>
                  <a:pt x="944117" y="0"/>
                </a:moveTo>
                <a:lnTo>
                  <a:pt x="194436" y="0"/>
                </a:lnTo>
                <a:lnTo>
                  <a:pt x="0" y="389000"/>
                </a:lnTo>
                <a:lnTo>
                  <a:pt x="194436" y="777874"/>
                </a:lnTo>
                <a:lnTo>
                  <a:pt x="944117" y="777874"/>
                </a:lnTo>
                <a:lnTo>
                  <a:pt x="1138681" y="389000"/>
                </a:lnTo>
                <a:lnTo>
                  <a:pt x="944117" y="0"/>
                </a:lnTo>
                <a:close/>
              </a:path>
            </a:pathLst>
          </a:custGeom>
          <a:solidFill>
            <a:srgbClr val="FFFFFF">
              <a:alpha val="25882"/>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45473" name="object 65">
            <a:extLst>
              <a:ext uri="{FF2B5EF4-FFF2-40B4-BE49-F238E27FC236}">
                <a16:creationId xmlns:a16="http://schemas.microsoft.com/office/drawing/2014/main" id="{751267D4-5602-45BF-8B0E-8EE7C955AD58}"/>
              </a:ext>
            </a:extLst>
          </p:cNvPr>
          <p:cNvSpPr>
            <a:spLocks/>
          </p:cNvSpPr>
          <p:nvPr/>
        </p:nvSpPr>
        <p:spPr bwMode="auto">
          <a:xfrm>
            <a:off x="6715125" y="4046538"/>
            <a:ext cx="1138238" cy="777875"/>
          </a:xfrm>
          <a:custGeom>
            <a:avLst/>
            <a:gdLst>
              <a:gd name="T0" fmla="*/ 0 w 1139190"/>
              <a:gd name="T1" fmla="*/ 389000 h 777875"/>
              <a:gd name="T2" fmla="*/ 193626 w 1139190"/>
              <a:gd name="T3" fmla="*/ 0 h 777875"/>
              <a:gd name="T4" fmla="*/ 940179 w 1139190"/>
              <a:gd name="T5" fmla="*/ 0 h 777875"/>
              <a:gd name="T6" fmla="*/ 1133931 w 1139190"/>
              <a:gd name="T7" fmla="*/ 389000 h 777875"/>
              <a:gd name="T8" fmla="*/ 940179 w 1139190"/>
              <a:gd name="T9" fmla="*/ 777874 h 777875"/>
              <a:gd name="T10" fmla="*/ 193626 w 1139190"/>
              <a:gd name="T11" fmla="*/ 777874 h 777875"/>
              <a:gd name="T12" fmla="*/ 0 w 1139190"/>
              <a:gd name="T13" fmla="*/ 389000 h 7778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39190" h="777875">
                <a:moveTo>
                  <a:pt x="0" y="389000"/>
                </a:moveTo>
                <a:lnTo>
                  <a:pt x="194436" y="0"/>
                </a:lnTo>
                <a:lnTo>
                  <a:pt x="944117" y="0"/>
                </a:lnTo>
                <a:lnTo>
                  <a:pt x="1138681" y="389000"/>
                </a:lnTo>
                <a:lnTo>
                  <a:pt x="944117" y="777874"/>
                </a:lnTo>
                <a:lnTo>
                  <a:pt x="194436" y="777874"/>
                </a:lnTo>
                <a:lnTo>
                  <a:pt x="0" y="389000"/>
                </a:lnTo>
                <a:close/>
              </a:path>
            </a:pathLst>
          </a:custGeom>
          <a:noFill/>
          <a:ln w="3175">
            <a:solidFill>
              <a:srgbClr val="7E7E7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45474" name="object 66">
            <a:extLst>
              <a:ext uri="{FF2B5EF4-FFF2-40B4-BE49-F238E27FC236}">
                <a16:creationId xmlns:a16="http://schemas.microsoft.com/office/drawing/2014/main" id="{F6D4703A-1C22-4069-A99F-F30022E42D0D}"/>
              </a:ext>
            </a:extLst>
          </p:cNvPr>
          <p:cNvSpPr>
            <a:spLocks/>
          </p:cNvSpPr>
          <p:nvPr/>
        </p:nvSpPr>
        <p:spPr bwMode="auto">
          <a:xfrm>
            <a:off x="7100888" y="4056063"/>
            <a:ext cx="328612" cy="161925"/>
          </a:xfrm>
          <a:custGeom>
            <a:avLst/>
            <a:gdLst>
              <a:gd name="T0" fmla="*/ 0 w 328929"/>
              <a:gd name="T1" fmla="*/ 161582 h 161925"/>
              <a:gd name="T2" fmla="*/ 327032 w 328929"/>
              <a:gd name="T3" fmla="*/ 161582 h 161925"/>
              <a:gd name="T4" fmla="*/ 327032 w 328929"/>
              <a:gd name="T5" fmla="*/ 0 h 161925"/>
              <a:gd name="T6" fmla="*/ 0 w 328929"/>
              <a:gd name="T7" fmla="*/ 0 h 161925"/>
              <a:gd name="T8" fmla="*/ 0 w 328929"/>
              <a:gd name="T9" fmla="*/ 161582 h 1619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929" h="161925">
                <a:moveTo>
                  <a:pt x="0" y="161582"/>
                </a:moveTo>
                <a:lnTo>
                  <a:pt x="328612" y="161582"/>
                </a:lnTo>
                <a:lnTo>
                  <a:pt x="328612" y="0"/>
                </a:lnTo>
                <a:lnTo>
                  <a:pt x="0" y="0"/>
                </a:lnTo>
                <a:lnTo>
                  <a:pt x="0" y="161582"/>
                </a:lnTo>
                <a:close/>
              </a:path>
            </a:pathLst>
          </a:custGeom>
          <a:solidFill>
            <a:srgbClr val="FFFFFF">
              <a:alpha val="25882"/>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67" name="object 67">
            <a:extLst>
              <a:ext uri="{FF2B5EF4-FFF2-40B4-BE49-F238E27FC236}">
                <a16:creationId xmlns:a16="http://schemas.microsoft.com/office/drawing/2014/main" id="{0F00F2E6-7B2E-4EF1-BCB5-5235B27A3E49}"/>
              </a:ext>
            </a:extLst>
          </p:cNvPr>
          <p:cNvSpPr txBox="1"/>
          <p:nvPr/>
        </p:nvSpPr>
        <p:spPr>
          <a:xfrm>
            <a:off x="7088188" y="4040188"/>
            <a:ext cx="354012" cy="187325"/>
          </a:xfrm>
          <a:prstGeom prst="rect">
            <a:avLst/>
          </a:prstGeom>
        </p:spPr>
        <p:txBody>
          <a:bodyPr lIns="0" tIns="13335" rIns="0" bIns="0">
            <a:spAutoFit/>
          </a:bodyPr>
          <a:lstStyle/>
          <a:p>
            <a:pPr marL="12700">
              <a:spcBef>
                <a:spcPts val="105"/>
              </a:spcBef>
              <a:defRPr/>
            </a:pPr>
            <a:r>
              <a:rPr sz="1050" spc="-5" dirty="0">
                <a:solidFill>
                  <a:srgbClr val="2D2D2D"/>
                </a:solidFill>
                <a:latin typeface="Arial"/>
                <a:cs typeface="Arial"/>
              </a:rPr>
              <a:t>项目</a:t>
            </a:r>
            <a:endParaRPr sz="1050">
              <a:latin typeface="Arial"/>
              <a:cs typeface="Arial"/>
            </a:endParaRPr>
          </a:p>
        </p:txBody>
      </p:sp>
      <p:sp>
        <p:nvSpPr>
          <p:cNvPr id="145476" name="object 68">
            <a:extLst>
              <a:ext uri="{FF2B5EF4-FFF2-40B4-BE49-F238E27FC236}">
                <a16:creationId xmlns:a16="http://schemas.microsoft.com/office/drawing/2014/main" id="{53A59876-E3F0-4204-BBBC-8D6F5187814D}"/>
              </a:ext>
            </a:extLst>
          </p:cNvPr>
          <p:cNvSpPr>
            <a:spLocks/>
          </p:cNvSpPr>
          <p:nvPr/>
        </p:nvSpPr>
        <p:spPr bwMode="auto">
          <a:xfrm>
            <a:off x="6740525" y="4319588"/>
            <a:ext cx="374650" cy="250825"/>
          </a:xfrm>
          <a:custGeom>
            <a:avLst/>
            <a:gdLst>
              <a:gd name="T0" fmla="*/ 311657 w 374650"/>
              <a:gd name="T1" fmla="*/ 0 h 250189"/>
              <a:gd name="T2" fmla="*/ 62611 w 374650"/>
              <a:gd name="T3" fmla="*/ 0 h 250189"/>
              <a:gd name="T4" fmla="*/ 0 w 374650"/>
              <a:gd name="T5" fmla="*/ 126692 h 250189"/>
              <a:gd name="T6" fmla="*/ 62611 w 374650"/>
              <a:gd name="T7" fmla="*/ 253385 h 250189"/>
              <a:gd name="T8" fmla="*/ 311657 w 374650"/>
              <a:gd name="T9" fmla="*/ 253385 h 250189"/>
              <a:gd name="T10" fmla="*/ 374269 w 374650"/>
              <a:gd name="T11" fmla="*/ 126692 h 250189"/>
              <a:gd name="T12" fmla="*/ 311657 w 374650"/>
              <a:gd name="T13" fmla="*/ 0 h 2501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4650" h="250189">
                <a:moveTo>
                  <a:pt x="311657" y="0"/>
                </a:moveTo>
                <a:lnTo>
                  <a:pt x="62611" y="0"/>
                </a:lnTo>
                <a:lnTo>
                  <a:pt x="0" y="125094"/>
                </a:lnTo>
                <a:lnTo>
                  <a:pt x="62611" y="250189"/>
                </a:lnTo>
                <a:lnTo>
                  <a:pt x="311657" y="250189"/>
                </a:lnTo>
                <a:lnTo>
                  <a:pt x="374269" y="125094"/>
                </a:lnTo>
                <a:lnTo>
                  <a:pt x="311657" y="0"/>
                </a:lnTo>
                <a:close/>
              </a:path>
            </a:pathLst>
          </a:custGeom>
          <a:solidFill>
            <a:srgbClr val="C2EE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45477" name="object 69">
            <a:extLst>
              <a:ext uri="{FF2B5EF4-FFF2-40B4-BE49-F238E27FC236}">
                <a16:creationId xmlns:a16="http://schemas.microsoft.com/office/drawing/2014/main" id="{45C43C63-30CA-4E30-9C80-ED7FF126C5DB}"/>
              </a:ext>
            </a:extLst>
          </p:cNvPr>
          <p:cNvSpPr>
            <a:spLocks/>
          </p:cNvSpPr>
          <p:nvPr/>
        </p:nvSpPr>
        <p:spPr bwMode="auto">
          <a:xfrm>
            <a:off x="6740525" y="4319588"/>
            <a:ext cx="374650" cy="250825"/>
          </a:xfrm>
          <a:custGeom>
            <a:avLst/>
            <a:gdLst>
              <a:gd name="T0" fmla="*/ 0 w 374650"/>
              <a:gd name="T1" fmla="*/ 126692 h 250189"/>
              <a:gd name="T2" fmla="*/ 62611 w 374650"/>
              <a:gd name="T3" fmla="*/ 0 h 250189"/>
              <a:gd name="T4" fmla="*/ 311657 w 374650"/>
              <a:gd name="T5" fmla="*/ 0 h 250189"/>
              <a:gd name="T6" fmla="*/ 374269 w 374650"/>
              <a:gd name="T7" fmla="*/ 126692 h 250189"/>
              <a:gd name="T8" fmla="*/ 311657 w 374650"/>
              <a:gd name="T9" fmla="*/ 253385 h 250189"/>
              <a:gd name="T10" fmla="*/ 62611 w 374650"/>
              <a:gd name="T11" fmla="*/ 253385 h 250189"/>
              <a:gd name="T12" fmla="*/ 0 w 374650"/>
              <a:gd name="T13" fmla="*/ 126692 h 2501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4650" h="250189">
                <a:moveTo>
                  <a:pt x="0" y="125094"/>
                </a:moveTo>
                <a:lnTo>
                  <a:pt x="62611" y="0"/>
                </a:lnTo>
                <a:lnTo>
                  <a:pt x="311657" y="0"/>
                </a:lnTo>
                <a:lnTo>
                  <a:pt x="374269" y="125094"/>
                </a:lnTo>
                <a:lnTo>
                  <a:pt x="311657" y="250189"/>
                </a:lnTo>
                <a:lnTo>
                  <a:pt x="62611" y="250189"/>
                </a:lnTo>
                <a:lnTo>
                  <a:pt x="0" y="125094"/>
                </a:lnTo>
                <a:close/>
              </a:path>
            </a:pathLst>
          </a:custGeom>
          <a:noFill/>
          <a:ln w="3175">
            <a:solidFill>
              <a:srgbClr val="46D0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45478" name="object 70">
            <a:extLst>
              <a:ext uri="{FF2B5EF4-FFF2-40B4-BE49-F238E27FC236}">
                <a16:creationId xmlns:a16="http://schemas.microsoft.com/office/drawing/2014/main" id="{577E3A7E-9624-4F69-8B49-FAD7911651BF}"/>
              </a:ext>
            </a:extLst>
          </p:cNvPr>
          <p:cNvSpPr>
            <a:spLocks/>
          </p:cNvSpPr>
          <p:nvPr/>
        </p:nvSpPr>
        <p:spPr bwMode="auto">
          <a:xfrm>
            <a:off x="6870700" y="4192588"/>
            <a:ext cx="114300" cy="139700"/>
          </a:xfrm>
          <a:custGeom>
            <a:avLst/>
            <a:gdLst>
              <a:gd name="T0" fmla="*/ 0 w 115570"/>
              <a:gd name="T1" fmla="*/ 141688 h 139064"/>
              <a:gd name="T2" fmla="*/ 109213 w 115570"/>
              <a:gd name="T3" fmla="*/ 141688 h 139064"/>
              <a:gd name="T4" fmla="*/ 109213 w 115570"/>
              <a:gd name="T5" fmla="*/ 0 h 139064"/>
              <a:gd name="T6" fmla="*/ 0 w 115570"/>
              <a:gd name="T7" fmla="*/ 0 h 139064"/>
              <a:gd name="T8" fmla="*/ 0 w 115570"/>
              <a:gd name="T9" fmla="*/ 141688 h 1390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5570" h="139064">
                <a:moveTo>
                  <a:pt x="0" y="138493"/>
                </a:moveTo>
                <a:lnTo>
                  <a:pt x="115416" y="138493"/>
                </a:lnTo>
                <a:lnTo>
                  <a:pt x="115416" y="0"/>
                </a:lnTo>
                <a:lnTo>
                  <a:pt x="0" y="0"/>
                </a:lnTo>
                <a:lnTo>
                  <a:pt x="0" y="138493"/>
                </a:lnTo>
                <a:close/>
              </a:path>
            </a:pathLst>
          </a:custGeom>
          <a:solidFill>
            <a:srgbClr val="FFFFFF">
              <a:alpha val="25882"/>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71" name="object 71">
            <a:extLst>
              <a:ext uri="{FF2B5EF4-FFF2-40B4-BE49-F238E27FC236}">
                <a16:creationId xmlns:a16="http://schemas.microsoft.com/office/drawing/2014/main" id="{8896A3D3-7E5E-4A2A-A137-5668AB995FE3}"/>
              </a:ext>
            </a:extLst>
          </p:cNvPr>
          <p:cNvSpPr txBox="1"/>
          <p:nvPr/>
        </p:nvSpPr>
        <p:spPr>
          <a:xfrm>
            <a:off x="6858000" y="4178300"/>
            <a:ext cx="139700" cy="163513"/>
          </a:xfrm>
          <a:prstGeom prst="rect">
            <a:avLst/>
          </a:prstGeom>
        </p:spPr>
        <p:txBody>
          <a:bodyPr lIns="0" tIns="12700" rIns="0" bIns="0">
            <a:spAutoFit/>
          </a:bodyPr>
          <a:lstStyle/>
          <a:p>
            <a:pPr marL="12700">
              <a:spcBef>
                <a:spcPts val="100"/>
              </a:spcBef>
              <a:defRPr/>
            </a:pPr>
            <a:r>
              <a:rPr sz="900" spc="-5" dirty="0">
                <a:solidFill>
                  <a:srgbClr val="004B66"/>
                </a:solidFill>
                <a:latin typeface="Arial"/>
                <a:cs typeface="Arial"/>
              </a:rPr>
              <a:t>Ui</a:t>
            </a:r>
            <a:endParaRPr sz="900">
              <a:latin typeface="Arial"/>
              <a:cs typeface="Arial"/>
            </a:endParaRPr>
          </a:p>
        </p:txBody>
      </p:sp>
      <p:sp>
        <p:nvSpPr>
          <p:cNvPr id="145480" name="object 72">
            <a:extLst>
              <a:ext uri="{FF2B5EF4-FFF2-40B4-BE49-F238E27FC236}">
                <a16:creationId xmlns:a16="http://schemas.microsoft.com/office/drawing/2014/main" id="{38E0A44B-CB78-4B33-B5FB-2EC4269E98D7}"/>
              </a:ext>
            </a:extLst>
          </p:cNvPr>
          <p:cNvSpPr>
            <a:spLocks/>
          </p:cNvSpPr>
          <p:nvPr/>
        </p:nvSpPr>
        <p:spPr bwMode="auto">
          <a:xfrm>
            <a:off x="7096125" y="4448175"/>
            <a:ext cx="374650" cy="250825"/>
          </a:xfrm>
          <a:custGeom>
            <a:avLst/>
            <a:gdLst>
              <a:gd name="T0" fmla="*/ 311658 w 374650"/>
              <a:gd name="T1" fmla="*/ 0 h 250189"/>
              <a:gd name="T2" fmla="*/ 62484 w 374650"/>
              <a:gd name="T3" fmla="*/ 0 h 250189"/>
              <a:gd name="T4" fmla="*/ 0 w 374650"/>
              <a:gd name="T5" fmla="*/ 126692 h 250189"/>
              <a:gd name="T6" fmla="*/ 62484 w 374650"/>
              <a:gd name="T7" fmla="*/ 253385 h 250189"/>
              <a:gd name="T8" fmla="*/ 311658 w 374650"/>
              <a:gd name="T9" fmla="*/ 253385 h 250189"/>
              <a:gd name="T10" fmla="*/ 374142 w 374650"/>
              <a:gd name="T11" fmla="*/ 126692 h 250189"/>
              <a:gd name="T12" fmla="*/ 311658 w 374650"/>
              <a:gd name="T13" fmla="*/ 0 h 2501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4650" h="250189">
                <a:moveTo>
                  <a:pt x="311658" y="0"/>
                </a:moveTo>
                <a:lnTo>
                  <a:pt x="62484" y="0"/>
                </a:lnTo>
                <a:lnTo>
                  <a:pt x="0" y="125094"/>
                </a:lnTo>
                <a:lnTo>
                  <a:pt x="62484" y="250189"/>
                </a:lnTo>
                <a:lnTo>
                  <a:pt x="311658" y="250189"/>
                </a:lnTo>
                <a:lnTo>
                  <a:pt x="374142" y="125094"/>
                </a:lnTo>
                <a:lnTo>
                  <a:pt x="311658" y="0"/>
                </a:lnTo>
                <a:close/>
              </a:path>
            </a:pathLst>
          </a:custGeom>
          <a:solidFill>
            <a:srgbClr val="F8C8A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45481" name="object 73">
            <a:extLst>
              <a:ext uri="{FF2B5EF4-FFF2-40B4-BE49-F238E27FC236}">
                <a16:creationId xmlns:a16="http://schemas.microsoft.com/office/drawing/2014/main" id="{E19A0A6C-1A74-48D6-96D3-19FF3A2C8670}"/>
              </a:ext>
            </a:extLst>
          </p:cNvPr>
          <p:cNvSpPr>
            <a:spLocks/>
          </p:cNvSpPr>
          <p:nvPr/>
        </p:nvSpPr>
        <p:spPr bwMode="auto">
          <a:xfrm>
            <a:off x="7096125" y="4448175"/>
            <a:ext cx="374650" cy="250825"/>
          </a:xfrm>
          <a:custGeom>
            <a:avLst/>
            <a:gdLst>
              <a:gd name="T0" fmla="*/ 0 w 374650"/>
              <a:gd name="T1" fmla="*/ 126692 h 250189"/>
              <a:gd name="T2" fmla="*/ 62484 w 374650"/>
              <a:gd name="T3" fmla="*/ 0 h 250189"/>
              <a:gd name="T4" fmla="*/ 311658 w 374650"/>
              <a:gd name="T5" fmla="*/ 0 h 250189"/>
              <a:gd name="T6" fmla="*/ 374142 w 374650"/>
              <a:gd name="T7" fmla="*/ 126692 h 250189"/>
              <a:gd name="T8" fmla="*/ 311658 w 374650"/>
              <a:gd name="T9" fmla="*/ 253385 h 250189"/>
              <a:gd name="T10" fmla="*/ 62484 w 374650"/>
              <a:gd name="T11" fmla="*/ 253385 h 250189"/>
              <a:gd name="T12" fmla="*/ 0 w 374650"/>
              <a:gd name="T13" fmla="*/ 126692 h 2501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4650" h="250189">
                <a:moveTo>
                  <a:pt x="0" y="125094"/>
                </a:moveTo>
                <a:lnTo>
                  <a:pt x="62484" y="0"/>
                </a:lnTo>
                <a:lnTo>
                  <a:pt x="311658" y="0"/>
                </a:lnTo>
                <a:lnTo>
                  <a:pt x="374142" y="125094"/>
                </a:lnTo>
                <a:lnTo>
                  <a:pt x="311658" y="250189"/>
                </a:lnTo>
                <a:lnTo>
                  <a:pt x="62484" y="250189"/>
                </a:lnTo>
                <a:lnTo>
                  <a:pt x="0" y="125094"/>
                </a:lnTo>
                <a:close/>
              </a:path>
            </a:pathLst>
          </a:custGeom>
          <a:noFill/>
          <a:ln w="3175">
            <a:solidFill>
              <a:srgbClr val="EC771A"/>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45482" name="object 74">
            <a:extLst>
              <a:ext uri="{FF2B5EF4-FFF2-40B4-BE49-F238E27FC236}">
                <a16:creationId xmlns:a16="http://schemas.microsoft.com/office/drawing/2014/main" id="{812DDE69-C40A-40BB-A4A8-A6BA5FA428D3}"/>
              </a:ext>
            </a:extLst>
          </p:cNvPr>
          <p:cNvSpPr>
            <a:spLocks/>
          </p:cNvSpPr>
          <p:nvPr/>
        </p:nvSpPr>
        <p:spPr bwMode="auto">
          <a:xfrm>
            <a:off x="7204075" y="4319588"/>
            <a:ext cx="160338" cy="139700"/>
          </a:xfrm>
          <a:custGeom>
            <a:avLst/>
            <a:gdLst>
              <a:gd name="T0" fmla="*/ 0 w 160654"/>
              <a:gd name="T1" fmla="*/ 141688 h 139064"/>
              <a:gd name="T2" fmla="*/ 158729 w 160654"/>
              <a:gd name="T3" fmla="*/ 141688 h 139064"/>
              <a:gd name="T4" fmla="*/ 158729 w 160654"/>
              <a:gd name="T5" fmla="*/ 0 h 139064"/>
              <a:gd name="T6" fmla="*/ 0 w 160654"/>
              <a:gd name="T7" fmla="*/ 0 h 139064"/>
              <a:gd name="T8" fmla="*/ 0 w 160654"/>
              <a:gd name="T9" fmla="*/ 141688 h 1390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0654" h="139064">
                <a:moveTo>
                  <a:pt x="0" y="138493"/>
                </a:moveTo>
                <a:lnTo>
                  <a:pt x="160299" y="138493"/>
                </a:lnTo>
                <a:lnTo>
                  <a:pt x="160299" y="0"/>
                </a:lnTo>
                <a:lnTo>
                  <a:pt x="0" y="0"/>
                </a:lnTo>
                <a:lnTo>
                  <a:pt x="0" y="138493"/>
                </a:lnTo>
                <a:close/>
              </a:path>
            </a:pathLst>
          </a:custGeom>
          <a:solidFill>
            <a:srgbClr val="FFFFFF">
              <a:alpha val="25882"/>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75" name="object 75">
            <a:extLst>
              <a:ext uri="{FF2B5EF4-FFF2-40B4-BE49-F238E27FC236}">
                <a16:creationId xmlns:a16="http://schemas.microsoft.com/office/drawing/2014/main" id="{6DACDA25-5CFC-44D2-9AE2-508F8629DCFF}"/>
              </a:ext>
            </a:extLst>
          </p:cNvPr>
          <p:cNvSpPr txBox="1"/>
          <p:nvPr/>
        </p:nvSpPr>
        <p:spPr>
          <a:xfrm>
            <a:off x="7192963" y="4305300"/>
            <a:ext cx="184150" cy="161925"/>
          </a:xfrm>
          <a:prstGeom prst="rect">
            <a:avLst/>
          </a:prstGeom>
        </p:spPr>
        <p:txBody>
          <a:bodyPr lIns="0" tIns="12700" rIns="0" bIns="0">
            <a:spAutoFit/>
          </a:bodyPr>
          <a:lstStyle/>
          <a:p>
            <a:pPr marL="12700">
              <a:spcBef>
                <a:spcPts val="100"/>
              </a:spcBef>
              <a:defRPr/>
            </a:pPr>
            <a:r>
              <a:rPr sz="900" spc="-10" dirty="0">
                <a:solidFill>
                  <a:srgbClr val="004B66"/>
                </a:solidFill>
                <a:latin typeface="Arial"/>
                <a:cs typeface="Arial"/>
              </a:rPr>
              <a:t>Db</a:t>
            </a:r>
            <a:endParaRPr sz="900">
              <a:latin typeface="Arial"/>
              <a:cs typeface="Arial"/>
            </a:endParaRPr>
          </a:p>
        </p:txBody>
      </p:sp>
      <p:sp>
        <p:nvSpPr>
          <p:cNvPr id="145484" name="object 76">
            <a:extLst>
              <a:ext uri="{FF2B5EF4-FFF2-40B4-BE49-F238E27FC236}">
                <a16:creationId xmlns:a16="http://schemas.microsoft.com/office/drawing/2014/main" id="{7B511976-08B1-45A9-BF9F-5C455699D307}"/>
              </a:ext>
            </a:extLst>
          </p:cNvPr>
          <p:cNvSpPr>
            <a:spLocks/>
          </p:cNvSpPr>
          <p:nvPr/>
        </p:nvSpPr>
        <p:spPr bwMode="auto">
          <a:xfrm>
            <a:off x="7450138" y="4329113"/>
            <a:ext cx="374650" cy="249237"/>
          </a:xfrm>
          <a:custGeom>
            <a:avLst/>
            <a:gdLst>
              <a:gd name="T0" fmla="*/ 311657 w 374650"/>
              <a:gd name="T1" fmla="*/ 0 h 250189"/>
              <a:gd name="T2" fmla="*/ 62610 w 374650"/>
              <a:gd name="T3" fmla="*/ 0 h 250189"/>
              <a:gd name="T4" fmla="*/ 0 w 374650"/>
              <a:gd name="T5" fmla="*/ 122732 h 250189"/>
              <a:gd name="T6" fmla="*/ 62610 w 374650"/>
              <a:gd name="T7" fmla="*/ 245466 h 250189"/>
              <a:gd name="T8" fmla="*/ 311657 w 374650"/>
              <a:gd name="T9" fmla="*/ 245466 h 250189"/>
              <a:gd name="T10" fmla="*/ 374268 w 374650"/>
              <a:gd name="T11" fmla="*/ 122732 h 250189"/>
              <a:gd name="T12" fmla="*/ 311657 w 374650"/>
              <a:gd name="T13" fmla="*/ 0 h 2501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4650" h="250189">
                <a:moveTo>
                  <a:pt x="311657" y="0"/>
                </a:moveTo>
                <a:lnTo>
                  <a:pt x="62610" y="0"/>
                </a:lnTo>
                <a:lnTo>
                  <a:pt x="0" y="125094"/>
                </a:lnTo>
                <a:lnTo>
                  <a:pt x="62610" y="250190"/>
                </a:lnTo>
                <a:lnTo>
                  <a:pt x="311657" y="250190"/>
                </a:lnTo>
                <a:lnTo>
                  <a:pt x="374268" y="125094"/>
                </a:lnTo>
                <a:lnTo>
                  <a:pt x="311657" y="0"/>
                </a:lnTo>
                <a:close/>
              </a:path>
            </a:pathLst>
          </a:custGeom>
          <a:solidFill>
            <a:srgbClr val="BCE69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45485" name="object 77">
            <a:extLst>
              <a:ext uri="{FF2B5EF4-FFF2-40B4-BE49-F238E27FC236}">
                <a16:creationId xmlns:a16="http://schemas.microsoft.com/office/drawing/2014/main" id="{4450925C-A4BE-488A-AEB1-408BB9E96A36}"/>
              </a:ext>
            </a:extLst>
          </p:cNvPr>
          <p:cNvSpPr>
            <a:spLocks/>
          </p:cNvSpPr>
          <p:nvPr/>
        </p:nvSpPr>
        <p:spPr bwMode="auto">
          <a:xfrm>
            <a:off x="7450138" y="4329113"/>
            <a:ext cx="374650" cy="249237"/>
          </a:xfrm>
          <a:custGeom>
            <a:avLst/>
            <a:gdLst>
              <a:gd name="T0" fmla="*/ 0 w 374650"/>
              <a:gd name="T1" fmla="*/ 122732 h 250189"/>
              <a:gd name="T2" fmla="*/ 62610 w 374650"/>
              <a:gd name="T3" fmla="*/ 0 h 250189"/>
              <a:gd name="T4" fmla="*/ 311657 w 374650"/>
              <a:gd name="T5" fmla="*/ 0 h 250189"/>
              <a:gd name="T6" fmla="*/ 374268 w 374650"/>
              <a:gd name="T7" fmla="*/ 122732 h 250189"/>
              <a:gd name="T8" fmla="*/ 311657 w 374650"/>
              <a:gd name="T9" fmla="*/ 245466 h 250189"/>
              <a:gd name="T10" fmla="*/ 62610 w 374650"/>
              <a:gd name="T11" fmla="*/ 245466 h 250189"/>
              <a:gd name="T12" fmla="*/ 0 w 374650"/>
              <a:gd name="T13" fmla="*/ 122732 h 2501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4650" h="250189">
                <a:moveTo>
                  <a:pt x="0" y="125094"/>
                </a:moveTo>
                <a:lnTo>
                  <a:pt x="62610" y="0"/>
                </a:lnTo>
                <a:lnTo>
                  <a:pt x="311657" y="0"/>
                </a:lnTo>
                <a:lnTo>
                  <a:pt x="374268" y="125094"/>
                </a:lnTo>
                <a:lnTo>
                  <a:pt x="311657" y="250190"/>
                </a:lnTo>
                <a:lnTo>
                  <a:pt x="62610" y="250190"/>
                </a:lnTo>
                <a:lnTo>
                  <a:pt x="0" y="125094"/>
                </a:lnTo>
                <a:close/>
              </a:path>
            </a:pathLst>
          </a:custGeom>
          <a:noFill/>
          <a:ln w="3175">
            <a:solidFill>
              <a:srgbClr val="588E1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45486" name="object 78">
            <a:extLst>
              <a:ext uri="{FF2B5EF4-FFF2-40B4-BE49-F238E27FC236}">
                <a16:creationId xmlns:a16="http://schemas.microsoft.com/office/drawing/2014/main" id="{3C0D442A-5FF5-4093-BC76-202B59E932C2}"/>
              </a:ext>
            </a:extLst>
          </p:cNvPr>
          <p:cNvSpPr>
            <a:spLocks/>
          </p:cNvSpPr>
          <p:nvPr/>
        </p:nvSpPr>
        <p:spPr bwMode="auto">
          <a:xfrm>
            <a:off x="7534275" y="4192588"/>
            <a:ext cx="206375" cy="139700"/>
          </a:xfrm>
          <a:custGeom>
            <a:avLst/>
            <a:gdLst>
              <a:gd name="T0" fmla="*/ 0 w 205740"/>
              <a:gd name="T1" fmla="*/ 141688 h 139064"/>
              <a:gd name="T2" fmla="*/ 208366 w 205740"/>
              <a:gd name="T3" fmla="*/ 141688 h 139064"/>
              <a:gd name="T4" fmla="*/ 208366 w 205740"/>
              <a:gd name="T5" fmla="*/ 0 h 139064"/>
              <a:gd name="T6" fmla="*/ 0 w 205740"/>
              <a:gd name="T7" fmla="*/ 0 h 139064"/>
              <a:gd name="T8" fmla="*/ 0 w 205740"/>
              <a:gd name="T9" fmla="*/ 141688 h 1390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5740" h="139064">
                <a:moveTo>
                  <a:pt x="0" y="138493"/>
                </a:moveTo>
                <a:lnTo>
                  <a:pt x="205181" y="138493"/>
                </a:lnTo>
                <a:lnTo>
                  <a:pt x="205181" y="0"/>
                </a:lnTo>
                <a:lnTo>
                  <a:pt x="0" y="0"/>
                </a:lnTo>
                <a:lnTo>
                  <a:pt x="0" y="138493"/>
                </a:lnTo>
                <a:close/>
              </a:path>
            </a:pathLst>
          </a:custGeom>
          <a:solidFill>
            <a:srgbClr val="FFFFFF">
              <a:alpha val="25882"/>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79" name="object 79">
            <a:extLst>
              <a:ext uri="{FF2B5EF4-FFF2-40B4-BE49-F238E27FC236}">
                <a16:creationId xmlns:a16="http://schemas.microsoft.com/office/drawing/2014/main" id="{C80E4E74-B1F9-484F-A983-72B6851E5664}"/>
              </a:ext>
            </a:extLst>
          </p:cNvPr>
          <p:cNvSpPr txBox="1"/>
          <p:nvPr/>
        </p:nvSpPr>
        <p:spPr>
          <a:xfrm>
            <a:off x="7523163" y="4178300"/>
            <a:ext cx="223837" cy="163513"/>
          </a:xfrm>
          <a:prstGeom prst="rect">
            <a:avLst/>
          </a:prstGeom>
        </p:spPr>
        <p:txBody>
          <a:bodyPr lIns="0" tIns="12700" rIns="0" bIns="0">
            <a:spAutoFit/>
          </a:bodyPr>
          <a:lstStyle/>
          <a:p>
            <a:pPr marL="12700">
              <a:spcBef>
                <a:spcPts val="100"/>
              </a:spcBef>
              <a:defRPr/>
            </a:pPr>
            <a:r>
              <a:rPr sz="900" spc="-20" dirty="0">
                <a:solidFill>
                  <a:srgbClr val="004B66"/>
                </a:solidFill>
                <a:latin typeface="Arial"/>
                <a:cs typeface="Arial"/>
              </a:rPr>
              <a:t>M w</a:t>
            </a:r>
            <a:endParaRPr sz="900">
              <a:latin typeface="Arial"/>
              <a:cs typeface="Arial"/>
            </a:endParaRPr>
          </a:p>
        </p:txBody>
      </p:sp>
      <p:sp>
        <p:nvSpPr>
          <p:cNvPr id="145488" name="object 80">
            <a:extLst>
              <a:ext uri="{FF2B5EF4-FFF2-40B4-BE49-F238E27FC236}">
                <a16:creationId xmlns:a16="http://schemas.microsoft.com/office/drawing/2014/main" id="{ED59C0F2-37D9-4135-BD55-D36F6E192ABE}"/>
              </a:ext>
            </a:extLst>
          </p:cNvPr>
          <p:cNvSpPr>
            <a:spLocks/>
          </p:cNvSpPr>
          <p:nvPr/>
        </p:nvSpPr>
        <p:spPr bwMode="auto">
          <a:xfrm>
            <a:off x="7777163" y="4511675"/>
            <a:ext cx="1139825" cy="787400"/>
          </a:xfrm>
          <a:custGeom>
            <a:avLst/>
            <a:gdLst>
              <a:gd name="T0" fmla="*/ 946717 w 1138554"/>
              <a:gd name="T1" fmla="*/ 0 h 788670"/>
              <a:gd name="T2" fmla="*/ 198207 w 1138554"/>
              <a:gd name="T3" fmla="*/ 0 h 788670"/>
              <a:gd name="T4" fmla="*/ 0 w 1138554"/>
              <a:gd name="T5" fmla="*/ 391170 h 788670"/>
              <a:gd name="T6" fmla="*/ 198207 w 1138554"/>
              <a:gd name="T7" fmla="*/ 782340 h 788670"/>
              <a:gd name="T8" fmla="*/ 946717 w 1138554"/>
              <a:gd name="T9" fmla="*/ 782340 h 788670"/>
              <a:gd name="T10" fmla="*/ 1144924 w 1138554"/>
              <a:gd name="T11" fmla="*/ 391170 h 788670"/>
              <a:gd name="T12" fmla="*/ 946717 w 1138554"/>
              <a:gd name="T13" fmla="*/ 0 h 78867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38554" h="788670">
                <a:moveTo>
                  <a:pt x="941451" y="0"/>
                </a:moveTo>
                <a:lnTo>
                  <a:pt x="197104" y="0"/>
                </a:lnTo>
                <a:lnTo>
                  <a:pt x="0" y="394335"/>
                </a:lnTo>
                <a:lnTo>
                  <a:pt x="197104" y="788670"/>
                </a:lnTo>
                <a:lnTo>
                  <a:pt x="941451" y="788670"/>
                </a:lnTo>
                <a:lnTo>
                  <a:pt x="1138555" y="394335"/>
                </a:lnTo>
                <a:lnTo>
                  <a:pt x="941451" y="0"/>
                </a:lnTo>
                <a:close/>
              </a:path>
            </a:pathLst>
          </a:custGeom>
          <a:solidFill>
            <a:srgbClr val="FFFFFF">
              <a:alpha val="25882"/>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45489" name="object 81">
            <a:extLst>
              <a:ext uri="{FF2B5EF4-FFF2-40B4-BE49-F238E27FC236}">
                <a16:creationId xmlns:a16="http://schemas.microsoft.com/office/drawing/2014/main" id="{E6650B6E-501F-4F57-BC79-50CE6FB07049}"/>
              </a:ext>
            </a:extLst>
          </p:cNvPr>
          <p:cNvSpPr>
            <a:spLocks/>
          </p:cNvSpPr>
          <p:nvPr/>
        </p:nvSpPr>
        <p:spPr bwMode="auto">
          <a:xfrm>
            <a:off x="7777163" y="4511675"/>
            <a:ext cx="1139825" cy="787400"/>
          </a:xfrm>
          <a:custGeom>
            <a:avLst/>
            <a:gdLst>
              <a:gd name="T0" fmla="*/ 0 w 1138554"/>
              <a:gd name="T1" fmla="*/ 391170 h 788670"/>
              <a:gd name="T2" fmla="*/ 198207 w 1138554"/>
              <a:gd name="T3" fmla="*/ 0 h 788670"/>
              <a:gd name="T4" fmla="*/ 946717 w 1138554"/>
              <a:gd name="T5" fmla="*/ 0 h 788670"/>
              <a:gd name="T6" fmla="*/ 1144924 w 1138554"/>
              <a:gd name="T7" fmla="*/ 391170 h 788670"/>
              <a:gd name="T8" fmla="*/ 946717 w 1138554"/>
              <a:gd name="T9" fmla="*/ 782340 h 788670"/>
              <a:gd name="T10" fmla="*/ 198207 w 1138554"/>
              <a:gd name="T11" fmla="*/ 782340 h 788670"/>
              <a:gd name="T12" fmla="*/ 0 w 1138554"/>
              <a:gd name="T13" fmla="*/ 391170 h 78867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38554" h="788670">
                <a:moveTo>
                  <a:pt x="0" y="394335"/>
                </a:moveTo>
                <a:lnTo>
                  <a:pt x="197104" y="0"/>
                </a:lnTo>
                <a:lnTo>
                  <a:pt x="941451" y="0"/>
                </a:lnTo>
                <a:lnTo>
                  <a:pt x="1138555" y="394335"/>
                </a:lnTo>
                <a:lnTo>
                  <a:pt x="941451" y="788670"/>
                </a:lnTo>
                <a:lnTo>
                  <a:pt x="197104" y="788670"/>
                </a:lnTo>
                <a:lnTo>
                  <a:pt x="0" y="394335"/>
                </a:lnTo>
                <a:close/>
              </a:path>
            </a:pathLst>
          </a:custGeom>
          <a:noFill/>
          <a:ln w="3175">
            <a:solidFill>
              <a:srgbClr val="7E7E7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45490" name="object 82">
            <a:extLst>
              <a:ext uri="{FF2B5EF4-FFF2-40B4-BE49-F238E27FC236}">
                <a16:creationId xmlns:a16="http://schemas.microsoft.com/office/drawing/2014/main" id="{A4B246FE-FF3E-4D65-A542-7475AE8B7A6A}"/>
              </a:ext>
            </a:extLst>
          </p:cNvPr>
          <p:cNvSpPr>
            <a:spLocks/>
          </p:cNvSpPr>
          <p:nvPr/>
        </p:nvSpPr>
        <p:spPr bwMode="auto">
          <a:xfrm>
            <a:off x="8061325" y="4524375"/>
            <a:ext cx="571500" cy="161925"/>
          </a:xfrm>
          <a:custGeom>
            <a:avLst/>
            <a:gdLst>
              <a:gd name="T0" fmla="*/ 0 w 570865"/>
              <a:gd name="T1" fmla="*/ 161582 h 161925"/>
              <a:gd name="T2" fmla="*/ 573855 w 570865"/>
              <a:gd name="T3" fmla="*/ 161582 h 161925"/>
              <a:gd name="T4" fmla="*/ 573855 w 570865"/>
              <a:gd name="T5" fmla="*/ 0 h 161925"/>
              <a:gd name="T6" fmla="*/ 0 w 570865"/>
              <a:gd name="T7" fmla="*/ 0 h 161925"/>
              <a:gd name="T8" fmla="*/ 0 w 570865"/>
              <a:gd name="T9" fmla="*/ 161582 h 1619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0865" h="161925">
                <a:moveTo>
                  <a:pt x="0" y="161582"/>
                </a:moveTo>
                <a:lnTo>
                  <a:pt x="570674" y="161582"/>
                </a:lnTo>
                <a:lnTo>
                  <a:pt x="570674" y="0"/>
                </a:lnTo>
                <a:lnTo>
                  <a:pt x="0" y="0"/>
                </a:lnTo>
                <a:lnTo>
                  <a:pt x="0" y="161582"/>
                </a:lnTo>
                <a:close/>
              </a:path>
            </a:pathLst>
          </a:custGeom>
          <a:solidFill>
            <a:srgbClr val="FFFFFF">
              <a:alpha val="25882"/>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83" name="object 83">
            <a:extLst>
              <a:ext uri="{FF2B5EF4-FFF2-40B4-BE49-F238E27FC236}">
                <a16:creationId xmlns:a16="http://schemas.microsoft.com/office/drawing/2014/main" id="{083F1E6F-3BA6-4EA4-B357-298D873D7D62}"/>
              </a:ext>
            </a:extLst>
          </p:cNvPr>
          <p:cNvSpPr txBox="1"/>
          <p:nvPr/>
        </p:nvSpPr>
        <p:spPr>
          <a:xfrm>
            <a:off x="8050213" y="4508500"/>
            <a:ext cx="593725" cy="187325"/>
          </a:xfrm>
          <a:prstGeom prst="rect">
            <a:avLst/>
          </a:prstGeom>
        </p:spPr>
        <p:txBody>
          <a:bodyPr lIns="0" tIns="13335" rIns="0" bIns="0">
            <a:spAutoFit/>
          </a:bodyPr>
          <a:lstStyle/>
          <a:p>
            <a:pPr marL="12700">
              <a:spcBef>
                <a:spcPts val="105"/>
              </a:spcBef>
              <a:defRPr/>
            </a:pPr>
            <a:r>
              <a:rPr sz="1050" dirty="0">
                <a:solidFill>
                  <a:srgbClr val="2D2D2D"/>
                </a:solidFill>
                <a:latin typeface="Arial"/>
                <a:cs typeface="Arial"/>
              </a:rPr>
              <a:t>装运</a:t>
            </a:r>
            <a:endParaRPr sz="1050">
              <a:latin typeface="Arial"/>
              <a:cs typeface="Arial"/>
            </a:endParaRPr>
          </a:p>
        </p:txBody>
      </p:sp>
      <p:sp>
        <p:nvSpPr>
          <p:cNvPr id="145492" name="object 84">
            <a:extLst>
              <a:ext uri="{FF2B5EF4-FFF2-40B4-BE49-F238E27FC236}">
                <a16:creationId xmlns:a16="http://schemas.microsoft.com/office/drawing/2014/main" id="{5747E2A4-5ACC-4982-9274-846DFA3092F9}"/>
              </a:ext>
            </a:extLst>
          </p:cNvPr>
          <p:cNvSpPr>
            <a:spLocks/>
          </p:cNvSpPr>
          <p:nvPr/>
        </p:nvSpPr>
        <p:spPr bwMode="auto">
          <a:xfrm>
            <a:off x="7804150" y="4795838"/>
            <a:ext cx="374650" cy="250825"/>
          </a:xfrm>
          <a:custGeom>
            <a:avLst/>
            <a:gdLst>
              <a:gd name="T0" fmla="*/ 311657 w 374650"/>
              <a:gd name="T1" fmla="*/ 0 h 250189"/>
              <a:gd name="T2" fmla="*/ 62483 w 374650"/>
              <a:gd name="T3" fmla="*/ 0 h 250189"/>
              <a:gd name="T4" fmla="*/ 0 w 374650"/>
              <a:gd name="T5" fmla="*/ 126692 h 250189"/>
              <a:gd name="T6" fmla="*/ 62483 w 374650"/>
              <a:gd name="T7" fmla="*/ 253385 h 250189"/>
              <a:gd name="T8" fmla="*/ 311657 w 374650"/>
              <a:gd name="T9" fmla="*/ 253385 h 250189"/>
              <a:gd name="T10" fmla="*/ 374142 w 374650"/>
              <a:gd name="T11" fmla="*/ 126692 h 250189"/>
              <a:gd name="T12" fmla="*/ 311657 w 374650"/>
              <a:gd name="T13" fmla="*/ 0 h 2501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4650" h="250189">
                <a:moveTo>
                  <a:pt x="311657" y="0"/>
                </a:moveTo>
                <a:lnTo>
                  <a:pt x="62483" y="0"/>
                </a:lnTo>
                <a:lnTo>
                  <a:pt x="0" y="125094"/>
                </a:lnTo>
                <a:lnTo>
                  <a:pt x="62483" y="250189"/>
                </a:lnTo>
                <a:lnTo>
                  <a:pt x="311657" y="250189"/>
                </a:lnTo>
                <a:lnTo>
                  <a:pt x="374142" y="125094"/>
                </a:lnTo>
                <a:lnTo>
                  <a:pt x="311657" y="0"/>
                </a:lnTo>
                <a:close/>
              </a:path>
            </a:pathLst>
          </a:custGeom>
          <a:solidFill>
            <a:srgbClr val="C2EE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45493" name="object 85">
            <a:extLst>
              <a:ext uri="{FF2B5EF4-FFF2-40B4-BE49-F238E27FC236}">
                <a16:creationId xmlns:a16="http://schemas.microsoft.com/office/drawing/2014/main" id="{62E55D0B-147B-4C74-B56D-66EF1BEA5D45}"/>
              </a:ext>
            </a:extLst>
          </p:cNvPr>
          <p:cNvSpPr>
            <a:spLocks/>
          </p:cNvSpPr>
          <p:nvPr/>
        </p:nvSpPr>
        <p:spPr bwMode="auto">
          <a:xfrm>
            <a:off x="7804150" y="4795838"/>
            <a:ext cx="374650" cy="250825"/>
          </a:xfrm>
          <a:custGeom>
            <a:avLst/>
            <a:gdLst>
              <a:gd name="T0" fmla="*/ 0 w 374650"/>
              <a:gd name="T1" fmla="*/ 126692 h 250189"/>
              <a:gd name="T2" fmla="*/ 62483 w 374650"/>
              <a:gd name="T3" fmla="*/ 0 h 250189"/>
              <a:gd name="T4" fmla="*/ 311657 w 374650"/>
              <a:gd name="T5" fmla="*/ 0 h 250189"/>
              <a:gd name="T6" fmla="*/ 374142 w 374650"/>
              <a:gd name="T7" fmla="*/ 126692 h 250189"/>
              <a:gd name="T8" fmla="*/ 311657 w 374650"/>
              <a:gd name="T9" fmla="*/ 253385 h 250189"/>
              <a:gd name="T10" fmla="*/ 62483 w 374650"/>
              <a:gd name="T11" fmla="*/ 253385 h 250189"/>
              <a:gd name="T12" fmla="*/ 0 w 374650"/>
              <a:gd name="T13" fmla="*/ 126692 h 2501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4650" h="250189">
                <a:moveTo>
                  <a:pt x="0" y="125094"/>
                </a:moveTo>
                <a:lnTo>
                  <a:pt x="62483" y="0"/>
                </a:lnTo>
                <a:lnTo>
                  <a:pt x="311657" y="0"/>
                </a:lnTo>
                <a:lnTo>
                  <a:pt x="374142" y="125094"/>
                </a:lnTo>
                <a:lnTo>
                  <a:pt x="311657" y="250189"/>
                </a:lnTo>
                <a:lnTo>
                  <a:pt x="62483" y="250189"/>
                </a:lnTo>
                <a:lnTo>
                  <a:pt x="0" y="125094"/>
                </a:lnTo>
                <a:close/>
              </a:path>
            </a:pathLst>
          </a:custGeom>
          <a:noFill/>
          <a:ln w="3175">
            <a:solidFill>
              <a:srgbClr val="46D0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45494" name="object 86">
            <a:extLst>
              <a:ext uri="{FF2B5EF4-FFF2-40B4-BE49-F238E27FC236}">
                <a16:creationId xmlns:a16="http://schemas.microsoft.com/office/drawing/2014/main" id="{262121CE-E133-47BE-A836-07DD5DFC5780}"/>
              </a:ext>
            </a:extLst>
          </p:cNvPr>
          <p:cNvSpPr>
            <a:spLocks/>
          </p:cNvSpPr>
          <p:nvPr/>
        </p:nvSpPr>
        <p:spPr bwMode="auto">
          <a:xfrm>
            <a:off x="7932738" y="4668838"/>
            <a:ext cx="115887" cy="139700"/>
          </a:xfrm>
          <a:custGeom>
            <a:avLst/>
            <a:gdLst>
              <a:gd name="T0" fmla="*/ 0 w 115570"/>
              <a:gd name="T1" fmla="*/ 141688 h 139064"/>
              <a:gd name="T2" fmla="*/ 117007 w 115570"/>
              <a:gd name="T3" fmla="*/ 141688 h 139064"/>
              <a:gd name="T4" fmla="*/ 117007 w 115570"/>
              <a:gd name="T5" fmla="*/ 0 h 139064"/>
              <a:gd name="T6" fmla="*/ 0 w 115570"/>
              <a:gd name="T7" fmla="*/ 0 h 139064"/>
              <a:gd name="T8" fmla="*/ 0 w 115570"/>
              <a:gd name="T9" fmla="*/ 141688 h 1390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5570" h="139064">
                <a:moveTo>
                  <a:pt x="0" y="138493"/>
                </a:moveTo>
                <a:lnTo>
                  <a:pt x="115416" y="138493"/>
                </a:lnTo>
                <a:lnTo>
                  <a:pt x="115416" y="0"/>
                </a:lnTo>
                <a:lnTo>
                  <a:pt x="0" y="0"/>
                </a:lnTo>
                <a:lnTo>
                  <a:pt x="0" y="138493"/>
                </a:lnTo>
                <a:close/>
              </a:path>
            </a:pathLst>
          </a:custGeom>
          <a:solidFill>
            <a:srgbClr val="FFFFFF">
              <a:alpha val="25882"/>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87" name="object 87">
            <a:extLst>
              <a:ext uri="{FF2B5EF4-FFF2-40B4-BE49-F238E27FC236}">
                <a16:creationId xmlns:a16="http://schemas.microsoft.com/office/drawing/2014/main" id="{69C83360-B0F1-4D63-8F05-4686A0B26DE1}"/>
              </a:ext>
            </a:extLst>
          </p:cNvPr>
          <p:cNvSpPr txBox="1"/>
          <p:nvPr/>
        </p:nvSpPr>
        <p:spPr>
          <a:xfrm>
            <a:off x="7921625" y="4654550"/>
            <a:ext cx="139700" cy="161925"/>
          </a:xfrm>
          <a:prstGeom prst="rect">
            <a:avLst/>
          </a:prstGeom>
        </p:spPr>
        <p:txBody>
          <a:bodyPr lIns="0" tIns="12700" rIns="0" bIns="0">
            <a:spAutoFit/>
          </a:bodyPr>
          <a:lstStyle/>
          <a:p>
            <a:pPr marL="12700">
              <a:spcBef>
                <a:spcPts val="100"/>
              </a:spcBef>
              <a:defRPr/>
            </a:pPr>
            <a:r>
              <a:rPr sz="900" spc="-5" dirty="0">
                <a:solidFill>
                  <a:srgbClr val="004B66"/>
                </a:solidFill>
                <a:latin typeface="Arial"/>
                <a:cs typeface="Arial"/>
              </a:rPr>
              <a:t>Ui</a:t>
            </a:r>
            <a:endParaRPr sz="900">
              <a:latin typeface="Arial"/>
              <a:cs typeface="Arial"/>
            </a:endParaRPr>
          </a:p>
        </p:txBody>
      </p:sp>
      <p:sp>
        <p:nvSpPr>
          <p:cNvPr id="145496" name="object 88">
            <a:extLst>
              <a:ext uri="{FF2B5EF4-FFF2-40B4-BE49-F238E27FC236}">
                <a16:creationId xmlns:a16="http://schemas.microsoft.com/office/drawing/2014/main" id="{D79AB81F-89B8-4CC7-B4F3-BA1AE034389C}"/>
              </a:ext>
            </a:extLst>
          </p:cNvPr>
          <p:cNvSpPr>
            <a:spLocks/>
          </p:cNvSpPr>
          <p:nvPr/>
        </p:nvSpPr>
        <p:spPr bwMode="auto">
          <a:xfrm>
            <a:off x="8159750" y="4924425"/>
            <a:ext cx="374650" cy="250825"/>
          </a:xfrm>
          <a:custGeom>
            <a:avLst/>
            <a:gdLst>
              <a:gd name="T0" fmla="*/ 311657 w 374650"/>
              <a:gd name="T1" fmla="*/ 0 h 250189"/>
              <a:gd name="T2" fmla="*/ 62611 w 374650"/>
              <a:gd name="T3" fmla="*/ 0 h 250189"/>
              <a:gd name="T4" fmla="*/ 0 w 374650"/>
              <a:gd name="T5" fmla="*/ 126693 h 250189"/>
              <a:gd name="T6" fmla="*/ 62611 w 374650"/>
              <a:gd name="T7" fmla="*/ 253386 h 250189"/>
              <a:gd name="T8" fmla="*/ 311657 w 374650"/>
              <a:gd name="T9" fmla="*/ 253386 h 250189"/>
              <a:gd name="T10" fmla="*/ 374269 w 374650"/>
              <a:gd name="T11" fmla="*/ 126693 h 250189"/>
              <a:gd name="T12" fmla="*/ 311657 w 374650"/>
              <a:gd name="T13" fmla="*/ 0 h 2501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4650" h="250189">
                <a:moveTo>
                  <a:pt x="311657" y="0"/>
                </a:moveTo>
                <a:lnTo>
                  <a:pt x="62611" y="0"/>
                </a:lnTo>
                <a:lnTo>
                  <a:pt x="0" y="125095"/>
                </a:lnTo>
                <a:lnTo>
                  <a:pt x="62611" y="250190"/>
                </a:lnTo>
                <a:lnTo>
                  <a:pt x="311657" y="250190"/>
                </a:lnTo>
                <a:lnTo>
                  <a:pt x="374269" y="125095"/>
                </a:lnTo>
                <a:lnTo>
                  <a:pt x="311657" y="0"/>
                </a:lnTo>
                <a:close/>
              </a:path>
            </a:pathLst>
          </a:custGeom>
          <a:solidFill>
            <a:srgbClr val="F8C8A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45497" name="object 89">
            <a:extLst>
              <a:ext uri="{FF2B5EF4-FFF2-40B4-BE49-F238E27FC236}">
                <a16:creationId xmlns:a16="http://schemas.microsoft.com/office/drawing/2014/main" id="{E0D725A8-4BCD-48EA-8062-8070F1BFAD73}"/>
              </a:ext>
            </a:extLst>
          </p:cNvPr>
          <p:cNvSpPr>
            <a:spLocks/>
          </p:cNvSpPr>
          <p:nvPr/>
        </p:nvSpPr>
        <p:spPr bwMode="auto">
          <a:xfrm>
            <a:off x="8159750" y="4924425"/>
            <a:ext cx="374650" cy="250825"/>
          </a:xfrm>
          <a:custGeom>
            <a:avLst/>
            <a:gdLst>
              <a:gd name="T0" fmla="*/ 0 w 374650"/>
              <a:gd name="T1" fmla="*/ 126693 h 250189"/>
              <a:gd name="T2" fmla="*/ 62611 w 374650"/>
              <a:gd name="T3" fmla="*/ 0 h 250189"/>
              <a:gd name="T4" fmla="*/ 311657 w 374650"/>
              <a:gd name="T5" fmla="*/ 0 h 250189"/>
              <a:gd name="T6" fmla="*/ 374269 w 374650"/>
              <a:gd name="T7" fmla="*/ 126693 h 250189"/>
              <a:gd name="T8" fmla="*/ 311657 w 374650"/>
              <a:gd name="T9" fmla="*/ 253386 h 250189"/>
              <a:gd name="T10" fmla="*/ 62611 w 374650"/>
              <a:gd name="T11" fmla="*/ 253386 h 250189"/>
              <a:gd name="T12" fmla="*/ 0 w 374650"/>
              <a:gd name="T13" fmla="*/ 126693 h 2501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4650" h="250189">
                <a:moveTo>
                  <a:pt x="0" y="125095"/>
                </a:moveTo>
                <a:lnTo>
                  <a:pt x="62611" y="0"/>
                </a:lnTo>
                <a:lnTo>
                  <a:pt x="311657" y="0"/>
                </a:lnTo>
                <a:lnTo>
                  <a:pt x="374269" y="125095"/>
                </a:lnTo>
                <a:lnTo>
                  <a:pt x="311657" y="250190"/>
                </a:lnTo>
                <a:lnTo>
                  <a:pt x="62611" y="250190"/>
                </a:lnTo>
                <a:lnTo>
                  <a:pt x="0" y="125095"/>
                </a:lnTo>
                <a:close/>
              </a:path>
            </a:pathLst>
          </a:custGeom>
          <a:noFill/>
          <a:ln w="3175">
            <a:solidFill>
              <a:srgbClr val="EC771A"/>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45498" name="object 90">
            <a:extLst>
              <a:ext uri="{FF2B5EF4-FFF2-40B4-BE49-F238E27FC236}">
                <a16:creationId xmlns:a16="http://schemas.microsoft.com/office/drawing/2014/main" id="{E9735C82-E7F6-4BFD-AD76-C910394987DF}"/>
              </a:ext>
            </a:extLst>
          </p:cNvPr>
          <p:cNvSpPr>
            <a:spLocks/>
          </p:cNvSpPr>
          <p:nvPr/>
        </p:nvSpPr>
        <p:spPr bwMode="auto">
          <a:xfrm>
            <a:off x="8266113" y="4795838"/>
            <a:ext cx="161925" cy="138112"/>
          </a:xfrm>
          <a:custGeom>
            <a:avLst/>
            <a:gdLst>
              <a:gd name="T0" fmla="*/ 0 w 160654"/>
              <a:gd name="T1" fmla="*/ 133817 h 139064"/>
              <a:gd name="T2" fmla="*/ 166741 w 160654"/>
              <a:gd name="T3" fmla="*/ 133817 h 139064"/>
              <a:gd name="T4" fmla="*/ 166741 w 160654"/>
              <a:gd name="T5" fmla="*/ 0 h 139064"/>
              <a:gd name="T6" fmla="*/ 0 w 160654"/>
              <a:gd name="T7" fmla="*/ 0 h 139064"/>
              <a:gd name="T8" fmla="*/ 0 w 160654"/>
              <a:gd name="T9" fmla="*/ 133817 h 1390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0654" h="139064">
                <a:moveTo>
                  <a:pt x="0" y="138493"/>
                </a:moveTo>
                <a:lnTo>
                  <a:pt x="160299" y="138493"/>
                </a:lnTo>
                <a:lnTo>
                  <a:pt x="160299" y="0"/>
                </a:lnTo>
                <a:lnTo>
                  <a:pt x="0" y="0"/>
                </a:lnTo>
                <a:lnTo>
                  <a:pt x="0" y="138493"/>
                </a:lnTo>
                <a:close/>
              </a:path>
            </a:pathLst>
          </a:custGeom>
          <a:solidFill>
            <a:srgbClr val="FFFFFF">
              <a:alpha val="25882"/>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91" name="object 91">
            <a:extLst>
              <a:ext uri="{FF2B5EF4-FFF2-40B4-BE49-F238E27FC236}">
                <a16:creationId xmlns:a16="http://schemas.microsoft.com/office/drawing/2014/main" id="{113C4700-3B03-46CE-8D3D-FA65A3D71633}"/>
              </a:ext>
            </a:extLst>
          </p:cNvPr>
          <p:cNvSpPr txBox="1"/>
          <p:nvPr/>
        </p:nvSpPr>
        <p:spPr>
          <a:xfrm>
            <a:off x="8256588" y="4779963"/>
            <a:ext cx="184150" cy="163512"/>
          </a:xfrm>
          <a:prstGeom prst="rect">
            <a:avLst/>
          </a:prstGeom>
        </p:spPr>
        <p:txBody>
          <a:bodyPr lIns="0" tIns="12700" rIns="0" bIns="0">
            <a:spAutoFit/>
          </a:bodyPr>
          <a:lstStyle/>
          <a:p>
            <a:pPr marL="12700">
              <a:spcBef>
                <a:spcPts val="100"/>
              </a:spcBef>
              <a:defRPr/>
            </a:pPr>
            <a:r>
              <a:rPr sz="900" spc="-5" dirty="0">
                <a:solidFill>
                  <a:srgbClr val="004B66"/>
                </a:solidFill>
                <a:latin typeface="Arial"/>
                <a:cs typeface="Arial"/>
              </a:rPr>
              <a:t>Db</a:t>
            </a:r>
            <a:endParaRPr sz="900">
              <a:latin typeface="Arial"/>
              <a:cs typeface="Arial"/>
            </a:endParaRPr>
          </a:p>
        </p:txBody>
      </p:sp>
      <p:sp>
        <p:nvSpPr>
          <p:cNvPr id="145500" name="object 92">
            <a:extLst>
              <a:ext uri="{FF2B5EF4-FFF2-40B4-BE49-F238E27FC236}">
                <a16:creationId xmlns:a16="http://schemas.microsoft.com/office/drawing/2014/main" id="{345B3B6C-F973-4390-9C2E-1651D032BB51}"/>
              </a:ext>
            </a:extLst>
          </p:cNvPr>
          <p:cNvSpPr>
            <a:spLocks/>
          </p:cNvSpPr>
          <p:nvPr/>
        </p:nvSpPr>
        <p:spPr bwMode="auto">
          <a:xfrm>
            <a:off x="8513763" y="4803775"/>
            <a:ext cx="374650" cy="250825"/>
          </a:xfrm>
          <a:custGeom>
            <a:avLst/>
            <a:gdLst>
              <a:gd name="T0" fmla="*/ 311657 w 374650"/>
              <a:gd name="T1" fmla="*/ 0 h 250189"/>
              <a:gd name="T2" fmla="*/ 62483 w 374650"/>
              <a:gd name="T3" fmla="*/ 0 h 250189"/>
              <a:gd name="T4" fmla="*/ 0 w 374650"/>
              <a:gd name="T5" fmla="*/ 126693 h 250189"/>
              <a:gd name="T6" fmla="*/ 62483 w 374650"/>
              <a:gd name="T7" fmla="*/ 253386 h 250189"/>
              <a:gd name="T8" fmla="*/ 311657 w 374650"/>
              <a:gd name="T9" fmla="*/ 253386 h 250189"/>
              <a:gd name="T10" fmla="*/ 374141 w 374650"/>
              <a:gd name="T11" fmla="*/ 126693 h 250189"/>
              <a:gd name="T12" fmla="*/ 311657 w 374650"/>
              <a:gd name="T13" fmla="*/ 0 h 2501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4650" h="250189">
                <a:moveTo>
                  <a:pt x="311657" y="0"/>
                </a:moveTo>
                <a:lnTo>
                  <a:pt x="62483" y="0"/>
                </a:lnTo>
                <a:lnTo>
                  <a:pt x="0" y="125095"/>
                </a:lnTo>
                <a:lnTo>
                  <a:pt x="62483" y="250190"/>
                </a:lnTo>
                <a:lnTo>
                  <a:pt x="311657" y="250190"/>
                </a:lnTo>
                <a:lnTo>
                  <a:pt x="374141" y="125095"/>
                </a:lnTo>
                <a:lnTo>
                  <a:pt x="311657" y="0"/>
                </a:lnTo>
                <a:close/>
              </a:path>
            </a:pathLst>
          </a:custGeom>
          <a:solidFill>
            <a:srgbClr val="BCE69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45501" name="object 93">
            <a:extLst>
              <a:ext uri="{FF2B5EF4-FFF2-40B4-BE49-F238E27FC236}">
                <a16:creationId xmlns:a16="http://schemas.microsoft.com/office/drawing/2014/main" id="{6F997112-7705-49A8-936F-0C51D6AC3A2E}"/>
              </a:ext>
            </a:extLst>
          </p:cNvPr>
          <p:cNvSpPr>
            <a:spLocks/>
          </p:cNvSpPr>
          <p:nvPr/>
        </p:nvSpPr>
        <p:spPr bwMode="auto">
          <a:xfrm>
            <a:off x="8513763" y="4803775"/>
            <a:ext cx="374650" cy="250825"/>
          </a:xfrm>
          <a:custGeom>
            <a:avLst/>
            <a:gdLst>
              <a:gd name="T0" fmla="*/ 0 w 374650"/>
              <a:gd name="T1" fmla="*/ 126693 h 250189"/>
              <a:gd name="T2" fmla="*/ 62483 w 374650"/>
              <a:gd name="T3" fmla="*/ 0 h 250189"/>
              <a:gd name="T4" fmla="*/ 311657 w 374650"/>
              <a:gd name="T5" fmla="*/ 0 h 250189"/>
              <a:gd name="T6" fmla="*/ 374141 w 374650"/>
              <a:gd name="T7" fmla="*/ 126693 h 250189"/>
              <a:gd name="T8" fmla="*/ 311657 w 374650"/>
              <a:gd name="T9" fmla="*/ 253386 h 250189"/>
              <a:gd name="T10" fmla="*/ 62483 w 374650"/>
              <a:gd name="T11" fmla="*/ 253386 h 250189"/>
              <a:gd name="T12" fmla="*/ 0 w 374650"/>
              <a:gd name="T13" fmla="*/ 126693 h 2501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4650" h="250189">
                <a:moveTo>
                  <a:pt x="0" y="125095"/>
                </a:moveTo>
                <a:lnTo>
                  <a:pt x="62483" y="0"/>
                </a:lnTo>
                <a:lnTo>
                  <a:pt x="311657" y="0"/>
                </a:lnTo>
                <a:lnTo>
                  <a:pt x="374141" y="125095"/>
                </a:lnTo>
                <a:lnTo>
                  <a:pt x="311657" y="250190"/>
                </a:lnTo>
                <a:lnTo>
                  <a:pt x="62483" y="250190"/>
                </a:lnTo>
                <a:lnTo>
                  <a:pt x="0" y="125095"/>
                </a:lnTo>
                <a:close/>
              </a:path>
            </a:pathLst>
          </a:custGeom>
          <a:noFill/>
          <a:ln w="3175">
            <a:solidFill>
              <a:srgbClr val="588E1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45502" name="object 94">
            <a:extLst>
              <a:ext uri="{FF2B5EF4-FFF2-40B4-BE49-F238E27FC236}">
                <a16:creationId xmlns:a16="http://schemas.microsoft.com/office/drawing/2014/main" id="{3BCD8001-6DAE-4A9C-B8ED-2A402964FFB1}"/>
              </a:ext>
            </a:extLst>
          </p:cNvPr>
          <p:cNvSpPr>
            <a:spLocks/>
          </p:cNvSpPr>
          <p:nvPr/>
        </p:nvSpPr>
        <p:spPr bwMode="auto">
          <a:xfrm>
            <a:off x="8597900" y="4668838"/>
            <a:ext cx="204788" cy="139700"/>
          </a:xfrm>
          <a:custGeom>
            <a:avLst/>
            <a:gdLst>
              <a:gd name="T0" fmla="*/ 0 w 205740"/>
              <a:gd name="T1" fmla="*/ 141688 h 139064"/>
              <a:gd name="T2" fmla="*/ 200478 w 205740"/>
              <a:gd name="T3" fmla="*/ 141688 h 139064"/>
              <a:gd name="T4" fmla="*/ 200478 w 205740"/>
              <a:gd name="T5" fmla="*/ 0 h 139064"/>
              <a:gd name="T6" fmla="*/ 0 w 205740"/>
              <a:gd name="T7" fmla="*/ 0 h 139064"/>
              <a:gd name="T8" fmla="*/ 0 w 205740"/>
              <a:gd name="T9" fmla="*/ 141688 h 1390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5740" h="139064">
                <a:moveTo>
                  <a:pt x="0" y="138493"/>
                </a:moveTo>
                <a:lnTo>
                  <a:pt x="205181" y="138493"/>
                </a:lnTo>
                <a:lnTo>
                  <a:pt x="205181" y="0"/>
                </a:lnTo>
                <a:lnTo>
                  <a:pt x="0" y="0"/>
                </a:lnTo>
                <a:lnTo>
                  <a:pt x="0" y="138493"/>
                </a:lnTo>
                <a:close/>
              </a:path>
            </a:pathLst>
          </a:custGeom>
          <a:solidFill>
            <a:srgbClr val="FFFFFF">
              <a:alpha val="25882"/>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95" name="object 95">
            <a:extLst>
              <a:ext uri="{FF2B5EF4-FFF2-40B4-BE49-F238E27FC236}">
                <a16:creationId xmlns:a16="http://schemas.microsoft.com/office/drawing/2014/main" id="{C3BD1108-864C-4D7A-BE7D-702491F269FC}"/>
              </a:ext>
            </a:extLst>
          </p:cNvPr>
          <p:cNvSpPr txBox="1"/>
          <p:nvPr/>
        </p:nvSpPr>
        <p:spPr>
          <a:xfrm>
            <a:off x="8585200" y="4654550"/>
            <a:ext cx="225425" cy="161925"/>
          </a:xfrm>
          <a:prstGeom prst="rect">
            <a:avLst/>
          </a:prstGeom>
        </p:spPr>
        <p:txBody>
          <a:bodyPr lIns="0" tIns="12700" rIns="0" bIns="0">
            <a:spAutoFit/>
          </a:bodyPr>
          <a:lstStyle/>
          <a:p>
            <a:pPr marL="12700">
              <a:spcBef>
                <a:spcPts val="100"/>
              </a:spcBef>
              <a:defRPr/>
            </a:pPr>
            <a:r>
              <a:rPr sz="900" spc="-20" dirty="0">
                <a:solidFill>
                  <a:srgbClr val="004B66"/>
                </a:solidFill>
                <a:latin typeface="Arial"/>
                <a:cs typeface="Arial"/>
              </a:rPr>
              <a:t>M w</a:t>
            </a:r>
            <a:endParaRPr sz="900">
              <a:latin typeface="Arial"/>
              <a:cs typeface="Arial"/>
            </a:endParaRPr>
          </a:p>
        </p:txBody>
      </p:sp>
      <p:sp>
        <p:nvSpPr>
          <p:cNvPr id="145504" name="object 96">
            <a:extLst>
              <a:ext uri="{FF2B5EF4-FFF2-40B4-BE49-F238E27FC236}">
                <a16:creationId xmlns:a16="http://schemas.microsoft.com/office/drawing/2014/main" id="{72DA9FBB-817C-474C-89B4-2DE179F9A1BD}"/>
              </a:ext>
            </a:extLst>
          </p:cNvPr>
          <p:cNvSpPr>
            <a:spLocks/>
          </p:cNvSpPr>
          <p:nvPr/>
        </p:nvSpPr>
        <p:spPr bwMode="auto">
          <a:xfrm>
            <a:off x="8983663" y="3703638"/>
            <a:ext cx="265112" cy="560387"/>
          </a:xfrm>
          <a:custGeom>
            <a:avLst/>
            <a:gdLst>
              <a:gd name="T0" fmla="*/ 133127 w 264795"/>
              <a:gd name="T1" fmla="*/ 0 h 560070"/>
              <a:gd name="T2" fmla="*/ 133127 w 264795"/>
              <a:gd name="T3" fmla="*/ 140221 h 560070"/>
              <a:gd name="T4" fmla="*/ 0 w 264795"/>
              <a:gd name="T5" fmla="*/ 140221 h 560070"/>
              <a:gd name="T6" fmla="*/ 0 w 264795"/>
              <a:gd name="T7" fmla="*/ 420925 h 560070"/>
              <a:gd name="T8" fmla="*/ 133127 w 264795"/>
              <a:gd name="T9" fmla="*/ 420925 h 560070"/>
              <a:gd name="T10" fmla="*/ 133127 w 264795"/>
              <a:gd name="T11" fmla="*/ 561147 h 560070"/>
              <a:gd name="T12" fmla="*/ 266384 w 264795"/>
              <a:gd name="T13" fmla="*/ 280574 h 560070"/>
              <a:gd name="T14" fmla="*/ 133127 w 264795"/>
              <a:gd name="T15" fmla="*/ 0 h 56007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64795" h="560070">
                <a:moveTo>
                  <a:pt x="132333" y="0"/>
                </a:moveTo>
                <a:lnTo>
                  <a:pt x="132333" y="139826"/>
                </a:lnTo>
                <a:lnTo>
                  <a:pt x="0" y="139826"/>
                </a:lnTo>
                <a:lnTo>
                  <a:pt x="0" y="419735"/>
                </a:lnTo>
                <a:lnTo>
                  <a:pt x="132333" y="419735"/>
                </a:lnTo>
                <a:lnTo>
                  <a:pt x="132333" y="559562"/>
                </a:lnTo>
                <a:lnTo>
                  <a:pt x="264795" y="279781"/>
                </a:lnTo>
                <a:lnTo>
                  <a:pt x="1323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45505" name="object 97">
            <a:extLst>
              <a:ext uri="{FF2B5EF4-FFF2-40B4-BE49-F238E27FC236}">
                <a16:creationId xmlns:a16="http://schemas.microsoft.com/office/drawing/2014/main" id="{47136439-A19A-43F0-A146-3DAA05B680B3}"/>
              </a:ext>
            </a:extLst>
          </p:cNvPr>
          <p:cNvSpPr>
            <a:spLocks/>
          </p:cNvSpPr>
          <p:nvPr/>
        </p:nvSpPr>
        <p:spPr bwMode="auto">
          <a:xfrm>
            <a:off x="8983663" y="3703638"/>
            <a:ext cx="265112" cy="560387"/>
          </a:xfrm>
          <a:custGeom>
            <a:avLst/>
            <a:gdLst>
              <a:gd name="T0" fmla="*/ 0 w 264795"/>
              <a:gd name="T1" fmla="*/ 140221 h 560070"/>
              <a:gd name="T2" fmla="*/ 133127 w 264795"/>
              <a:gd name="T3" fmla="*/ 140221 h 560070"/>
              <a:gd name="T4" fmla="*/ 133127 w 264795"/>
              <a:gd name="T5" fmla="*/ 0 h 560070"/>
              <a:gd name="T6" fmla="*/ 266384 w 264795"/>
              <a:gd name="T7" fmla="*/ 280574 h 560070"/>
              <a:gd name="T8" fmla="*/ 133127 w 264795"/>
              <a:gd name="T9" fmla="*/ 561147 h 560070"/>
              <a:gd name="T10" fmla="*/ 133127 w 264795"/>
              <a:gd name="T11" fmla="*/ 420925 h 560070"/>
              <a:gd name="T12" fmla="*/ 0 w 264795"/>
              <a:gd name="T13" fmla="*/ 420925 h 560070"/>
              <a:gd name="T14" fmla="*/ 0 w 264795"/>
              <a:gd name="T15" fmla="*/ 140221 h 56007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64795" h="560070">
                <a:moveTo>
                  <a:pt x="0" y="139826"/>
                </a:moveTo>
                <a:lnTo>
                  <a:pt x="132333" y="139826"/>
                </a:lnTo>
                <a:lnTo>
                  <a:pt x="132333" y="0"/>
                </a:lnTo>
                <a:lnTo>
                  <a:pt x="264795" y="279781"/>
                </a:lnTo>
                <a:lnTo>
                  <a:pt x="132333" y="559562"/>
                </a:lnTo>
                <a:lnTo>
                  <a:pt x="132333" y="419735"/>
                </a:lnTo>
                <a:lnTo>
                  <a:pt x="0" y="419735"/>
                </a:lnTo>
                <a:lnTo>
                  <a:pt x="0" y="139826"/>
                </a:lnTo>
                <a:close/>
              </a:path>
            </a:pathLst>
          </a:custGeom>
          <a:noFill/>
          <a:ln w="10795">
            <a:solidFill>
              <a:srgbClr val="7E7E7E"/>
            </a:solidFill>
            <a:prstDash val="sysDash"/>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45506" name="object 98">
            <a:extLst>
              <a:ext uri="{FF2B5EF4-FFF2-40B4-BE49-F238E27FC236}">
                <a16:creationId xmlns:a16="http://schemas.microsoft.com/office/drawing/2014/main" id="{92A3CD54-8174-440A-9FE2-F3F4F4C775AF}"/>
              </a:ext>
            </a:extLst>
          </p:cNvPr>
          <p:cNvSpPr>
            <a:spLocks/>
          </p:cNvSpPr>
          <p:nvPr/>
        </p:nvSpPr>
        <p:spPr bwMode="auto">
          <a:xfrm>
            <a:off x="6791325" y="5529263"/>
            <a:ext cx="4608513" cy="681037"/>
          </a:xfrm>
          <a:custGeom>
            <a:avLst/>
            <a:gdLst>
              <a:gd name="T0" fmla="*/ 4266366 w 4608830"/>
              <a:gd name="T1" fmla="*/ 0 h 681354"/>
              <a:gd name="T2" fmla="*/ 4266366 w 4608830"/>
              <a:gd name="T3" fmla="*/ 128516 h 681354"/>
              <a:gd name="T4" fmla="*/ 0 w 4608830"/>
              <a:gd name="T5" fmla="*/ 128516 h 681354"/>
              <a:gd name="T6" fmla="*/ 0 w 4608830"/>
              <a:gd name="T7" fmla="*/ 550810 h 681354"/>
              <a:gd name="T8" fmla="*/ 4266366 w 4608830"/>
              <a:gd name="T9" fmla="*/ 550810 h 681354"/>
              <a:gd name="T10" fmla="*/ 4266366 w 4608830"/>
              <a:gd name="T11" fmla="*/ 679391 h 681354"/>
              <a:gd name="T12" fmla="*/ 4606736 w 4608830"/>
              <a:gd name="T13" fmla="*/ 339671 h 681354"/>
              <a:gd name="T14" fmla="*/ 4266366 w 4608830"/>
              <a:gd name="T15" fmla="*/ 0 h 68135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608830" h="681354">
                <a:moveTo>
                  <a:pt x="4267834" y="0"/>
                </a:moveTo>
                <a:lnTo>
                  <a:pt x="4267834" y="128816"/>
                </a:lnTo>
                <a:lnTo>
                  <a:pt x="0" y="128816"/>
                </a:lnTo>
                <a:lnTo>
                  <a:pt x="0" y="552094"/>
                </a:lnTo>
                <a:lnTo>
                  <a:pt x="4267834" y="552094"/>
                </a:lnTo>
                <a:lnTo>
                  <a:pt x="4267834" y="680974"/>
                </a:lnTo>
                <a:lnTo>
                  <a:pt x="4608321" y="340461"/>
                </a:lnTo>
                <a:lnTo>
                  <a:pt x="426783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45507" name="object 99">
            <a:extLst>
              <a:ext uri="{FF2B5EF4-FFF2-40B4-BE49-F238E27FC236}">
                <a16:creationId xmlns:a16="http://schemas.microsoft.com/office/drawing/2014/main" id="{4C4F3303-01E0-4F79-95AB-6F1BDEFD95D0}"/>
              </a:ext>
            </a:extLst>
          </p:cNvPr>
          <p:cNvSpPr>
            <a:spLocks/>
          </p:cNvSpPr>
          <p:nvPr/>
        </p:nvSpPr>
        <p:spPr bwMode="auto">
          <a:xfrm>
            <a:off x="6791325" y="5529263"/>
            <a:ext cx="4608513" cy="681037"/>
          </a:xfrm>
          <a:custGeom>
            <a:avLst/>
            <a:gdLst>
              <a:gd name="T0" fmla="*/ 0 w 4608830"/>
              <a:gd name="T1" fmla="*/ 128516 h 681354"/>
              <a:gd name="T2" fmla="*/ 4266366 w 4608830"/>
              <a:gd name="T3" fmla="*/ 128516 h 681354"/>
              <a:gd name="T4" fmla="*/ 4266366 w 4608830"/>
              <a:gd name="T5" fmla="*/ 0 h 681354"/>
              <a:gd name="T6" fmla="*/ 4606736 w 4608830"/>
              <a:gd name="T7" fmla="*/ 339671 h 681354"/>
              <a:gd name="T8" fmla="*/ 4266366 w 4608830"/>
              <a:gd name="T9" fmla="*/ 679391 h 681354"/>
              <a:gd name="T10" fmla="*/ 4266366 w 4608830"/>
              <a:gd name="T11" fmla="*/ 550810 h 681354"/>
              <a:gd name="T12" fmla="*/ 0 w 4608830"/>
              <a:gd name="T13" fmla="*/ 550810 h 681354"/>
              <a:gd name="T14" fmla="*/ 0 w 4608830"/>
              <a:gd name="T15" fmla="*/ 128516 h 68135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608830" h="681354">
                <a:moveTo>
                  <a:pt x="0" y="128816"/>
                </a:moveTo>
                <a:lnTo>
                  <a:pt x="4267834" y="128816"/>
                </a:lnTo>
                <a:lnTo>
                  <a:pt x="4267834" y="0"/>
                </a:lnTo>
                <a:lnTo>
                  <a:pt x="4608321" y="340461"/>
                </a:lnTo>
                <a:lnTo>
                  <a:pt x="4267834" y="680974"/>
                </a:lnTo>
                <a:lnTo>
                  <a:pt x="4267834" y="552094"/>
                </a:lnTo>
                <a:lnTo>
                  <a:pt x="0" y="552094"/>
                </a:lnTo>
                <a:lnTo>
                  <a:pt x="0" y="128816"/>
                </a:lnTo>
                <a:close/>
              </a:path>
            </a:pathLst>
          </a:custGeom>
          <a:noFill/>
          <a:ln w="10794">
            <a:solidFill>
              <a:srgbClr val="7E7E7E"/>
            </a:solidFill>
            <a:prstDash val="sysDash"/>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00" name="object 100">
            <a:extLst>
              <a:ext uri="{FF2B5EF4-FFF2-40B4-BE49-F238E27FC236}">
                <a16:creationId xmlns:a16="http://schemas.microsoft.com/office/drawing/2014/main" id="{19BEC71B-C331-45BA-959F-A464E5B8FF93}"/>
              </a:ext>
            </a:extLst>
          </p:cNvPr>
          <p:cNvSpPr txBox="1"/>
          <p:nvPr/>
        </p:nvSpPr>
        <p:spPr>
          <a:xfrm>
            <a:off x="6870700" y="5762625"/>
            <a:ext cx="2063750" cy="207963"/>
          </a:xfrm>
          <a:prstGeom prst="rect">
            <a:avLst/>
          </a:prstGeom>
        </p:spPr>
        <p:txBody>
          <a:bodyPr lIns="0" tIns="12700" rIns="0" bIns="0">
            <a:spAutoFit/>
          </a:bodyPr>
          <a:lstStyle/>
          <a:p>
            <a:pPr marL="12700">
              <a:spcBef>
                <a:spcPts val="100"/>
              </a:spcBef>
              <a:defRPr/>
            </a:pPr>
            <a:r>
              <a:rPr sz="1200" spc="-5" dirty="0">
                <a:solidFill>
                  <a:srgbClr val="7E7E7E"/>
                </a:solidFill>
                <a:latin typeface="Arial"/>
                <a:cs typeface="Arial"/>
              </a:rPr>
              <a:t>DevOps</a:t>
            </a:r>
            <a:r>
              <a:rPr sz="1200" dirty="0">
                <a:solidFill>
                  <a:srgbClr val="7E7E7E"/>
                </a:solidFill>
                <a:latin typeface="Arial"/>
                <a:cs typeface="Arial"/>
              </a:rPr>
              <a:t>/</a:t>
            </a:r>
            <a:r>
              <a:rPr sz="1200" spc="-5" dirty="0">
                <a:solidFill>
                  <a:srgbClr val="7E7E7E"/>
                </a:solidFill>
                <a:latin typeface="Arial"/>
                <a:cs typeface="Arial"/>
              </a:rPr>
              <a:t>连续</a:t>
            </a:r>
            <a:r>
              <a:rPr sz="1200" spc="-20" dirty="0">
                <a:solidFill>
                  <a:srgbClr val="7E7E7E"/>
                </a:solidFill>
                <a:latin typeface="Arial"/>
                <a:cs typeface="Arial"/>
              </a:rPr>
              <a:t> </a:t>
            </a:r>
            <a:r>
              <a:rPr sz="1200" spc="-5" dirty="0">
                <a:solidFill>
                  <a:srgbClr val="7E7E7E"/>
                </a:solidFill>
                <a:latin typeface="Arial"/>
                <a:cs typeface="Arial"/>
              </a:rPr>
              <a:t>交货</a:t>
            </a:r>
            <a:endParaRPr sz="1200">
              <a:latin typeface="Arial"/>
              <a:cs typeface="Arial"/>
            </a:endParaRPr>
          </a:p>
        </p:txBody>
      </p:sp>
      <p:sp>
        <p:nvSpPr>
          <p:cNvPr id="145509" name="object 101">
            <a:extLst>
              <a:ext uri="{FF2B5EF4-FFF2-40B4-BE49-F238E27FC236}">
                <a16:creationId xmlns:a16="http://schemas.microsoft.com/office/drawing/2014/main" id="{30C2B390-D35C-4137-A47E-8049243C36A8}"/>
              </a:ext>
            </a:extLst>
          </p:cNvPr>
          <p:cNvSpPr>
            <a:spLocks noChangeArrowheads="1"/>
          </p:cNvSpPr>
          <p:nvPr/>
        </p:nvSpPr>
        <p:spPr bwMode="auto">
          <a:xfrm>
            <a:off x="10420350" y="5702300"/>
            <a:ext cx="385763" cy="346075"/>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45510" name="object 102">
            <a:extLst>
              <a:ext uri="{FF2B5EF4-FFF2-40B4-BE49-F238E27FC236}">
                <a16:creationId xmlns:a16="http://schemas.microsoft.com/office/drawing/2014/main" id="{66E9D39D-0298-4FFC-80BC-46D989077B53}"/>
              </a:ext>
            </a:extLst>
          </p:cNvPr>
          <p:cNvSpPr>
            <a:spLocks noChangeArrowheads="1"/>
          </p:cNvSpPr>
          <p:nvPr/>
        </p:nvSpPr>
        <p:spPr bwMode="auto">
          <a:xfrm>
            <a:off x="9390063" y="5748338"/>
            <a:ext cx="279400" cy="252412"/>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45511" name="object 103">
            <a:extLst>
              <a:ext uri="{FF2B5EF4-FFF2-40B4-BE49-F238E27FC236}">
                <a16:creationId xmlns:a16="http://schemas.microsoft.com/office/drawing/2014/main" id="{D3EB84FE-8352-444D-8116-704597019C69}"/>
              </a:ext>
            </a:extLst>
          </p:cNvPr>
          <p:cNvSpPr>
            <a:spLocks noChangeArrowheads="1"/>
          </p:cNvSpPr>
          <p:nvPr/>
        </p:nvSpPr>
        <p:spPr bwMode="auto">
          <a:xfrm>
            <a:off x="9932988" y="5759450"/>
            <a:ext cx="230187" cy="230188"/>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45512" name="object 104">
            <a:extLst>
              <a:ext uri="{FF2B5EF4-FFF2-40B4-BE49-F238E27FC236}">
                <a16:creationId xmlns:a16="http://schemas.microsoft.com/office/drawing/2014/main" id="{2093B17E-4046-4172-814F-69855BD758F6}"/>
              </a:ext>
            </a:extLst>
          </p:cNvPr>
          <p:cNvSpPr>
            <a:spLocks noChangeArrowheads="1"/>
          </p:cNvSpPr>
          <p:nvPr/>
        </p:nvSpPr>
        <p:spPr bwMode="auto">
          <a:xfrm>
            <a:off x="9118600" y="2960688"/>
            <a:ext cx="2205038" cy="2497137"/>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45513" name="object 105">
            <a:extLst>
              <a:ext uri="{FF2B5EF4-FFF2-40B4-BE49-F238E27FC236}">
                <a16:creationId xmlns:a16="http://schemas.microsoft.com/office/drawing/2014/main" id="{C136E120-7B2F-430E-A287-7CBF8E162DF4}"/>
              </a:ext>
            </a:extLst>
          </p:cNvPr>
          <p:cNvSpPr txBox="1">
            <a:spLocks noChangeArrowheads="1"/>
          </p:cNvSpPr>
          <p:nvPr/>
        </p:nvSpPr>
        <p:spPr bwMode="auto">
          <a:xfrm>
            <a:off x="9299575" y="3317875"/>
            <a:ext cx="776288"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12700" indent="825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16000"/>
              </a:lnSpc>
              <a:spcBef>
                <a:spcPts val="100"/>
              </a:spcBef>
            </a:pPr>
            <a:r>
              <a:rPr lang="zh-CN" altLang="zh-CN" sz="1000">
                <a:solidFill>
                  <a:srgbClr val="2D2D2D"/>
                </a:solidFill>
                <a:latin typeface="Arial" panose="020B0604020202020204" pitchFamily="34" charset="0"/>
                <a:cs typeface="Arial" panose="020B0604020202020204" pitchFamily="34" charset="0"/>
              </a:rPr>
              <a:t>客户 Microservice</a:t>
            </a:r>
            <a:endParaRPr lang="zh-CN" altLang="zh-CN" sz="1000">
              <a:latin typeface="Arial" panose="020B0604020202020204" pitchFamily="34" charset="0"/>
              <a:cs typeface="Arial" panose="020B0604020202020204" pitchFamily="34" charset="0"/>
            </a:endParaRPr>
          </a:p>
        </p:txBody>
      </p:sp>
      <p:sp>
        <p:nvSpPr>
          <p:cNvPr id="145514" name="object 106">
            <a:extLst>
              <a:ext uri="{FF2B5EF4-FFF2-40B4-BE49-F238E27FC236}">
                <a16:creationId xmlns:a16="http://schemas.microsoft.com/office/drawing/2014/main" id="{381CC109-E22A-426F-BA9B-D2DF6FB6A59B}"/>
              </a:ext>
            </a:extLst>
          </p:cNvPr>
          <p:cNvSpPr txBox="1">
            <a:spLocks noChangeArrowheads="1"/>
          </p:cNvSpPr>
          <p:nvPr/>
        </p:nvSpPr>
        <p:spPr bwMode="auto">
          <a:xfrm>
            <a:off x="10364788" y="3811588"/>
            <a:ext cx="7762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065" rIns="0" bIns="0">
            <a:spAutoFit/>
          </a:bodyPr>
          <a:lstStyle>
            <a:lvl1pPr marL="12700" indent="169863">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16000"/>
              </a:lnSpc>
              <a:spcBef>
                <a:spcPts val="100"/>
              </a:spcBef>
            </a:pPr>
            <a:r>
              <a:rPr lang="zh-CN" altLang="zh-CN" sz="1000">
                <a:solidFill>
                  <a:srgbClr val="2D2D2D"/>
                </a:solidFill>
                <a:latin typeface="Arial" panose="020B0604020202020204" pitchFamily="34" charset="0"/>
                <a:cs typeface="Arial" panose="020B0604020202020204" pitchFamily="34" charset="0"/>
              </a:rPr>
              <a:t>订单 Microservice</a:t>
            </a:r>
            <a:endParaRPr lang="zh-CN" altLang="zh-CN" sz="1000">
              <a:latin typeface="Arial" panose="020B0604020202020204" pitchFamily="34" charset="0"/>
              <a:cs typeface="Arial" panose="020B0604020202020204" pitchFamily="34" charset="0"/>
            </a:endParaRPr>
          </a:p>
        </p:txBody>
      </p:sp>
      <p:sp>
        <p:nvSpPr>
          <p:cNvPr id="145515" name="object 107">
            <a:extLst>
              <a:ext uri="{FF2B5EF4-FFF2-40B4-BE49-F238E27FC236}">
                <a16:creationId xmlns:a16="http://schemas.microsoft.com/office/drawing/2014/main" id="{09A42160-5AF5-4FF8-BA0B-DE455F5F8F25}"/>
              </a:ext>
            </a:extLst>
          </p:cNvPr>
          <p:cNvSpPr txBox="1">
            <a:spLocks noChangeArrowheads="1"/>
          </p:cNvSpPr>
          <p:nvPr/>
        </p:nvSpPr>
        <p:spPr bwMode="auto">
          <a:xfrm>
            <a:off x="9328150" y="4259263"/>
            <a:ext cx="776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065" rIns="0" bIns="0">
            <a:spAutoFit/>
          </a:bodyPr>
          <a:lstStyle>
            <a:lvl1pPr marL="12700" indent="211138">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16000"/>
              </a:lnSpc>
              <a:spcBef>
                <a:spcPts val="100"/>
              </a:spcBef>
            </a:pPr>
            <a:r>
              <a:rPr lang="zh-CN" altLang="zh-CN" sz="1000">
                <a:solidFill>
                  <a:srgbClr val="2D2D2D"/>
                </a:solidFill>
                <a:latin typeface="Arial" panose="020B0604020202020204" pitchFamily="34" charset="0"/>
                <a:cs typeface="Arial" panose="020B0604020202020204" pitchFamily="34" charset="0"/>
              </a:rPr>
              <a:t>项目 Microservice</a:t>
            </a:r>
            <a:endParaRPr lang="zh-CN" altLang="zh-CN" sz="1000">
              <a:latin typeface="Arial" panose="020B0604020202020204" pitchFamily="34" charset="0"/>
              <a:cs typeface="Arial" panose="020B0604020202020204" pitchFamily="34" charset="0"/>
            </a:endParaRPr>
          </a:p>
        </p:txBody>
      </p:sp>
      <p:sp>
        <p:nvSpPr>
          <p:cNvPr id="145516" name="object 108">
            <a:extLst>
              <a:ext uri="{FF2B5EF4-FFF2-40B4-BE49-F238E27FC236}">
                <a16:creationId xmlns:a16="http://schemas.microsoft.com/office/drawing/2014/main" id="{0F8879C4-41F1-448F-B7FD-C926D006AE3F}"/>
              </a:ext>
            </a:extLst>
          </p:cNvPr>
          <p:cNvSpPr txBox="1">
            <a:spLocks noChangeArrowheads="1"/>
          </p:cNvSpPr>
          <p:nvPr/>
        </p:nvSpPr>
        <p:spPr bwMode="auto">
          <a:xfrm>
            <a:off x="10353675" y="4738688"/>
            <a:ext cx="777875"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065" rIns="0" bIns="0">
            <a:spAutoFit/>
          </a:bodyPr>
          <a:lstStyle>
            <a:lvl1pPr marL="12700" indent="90488">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16000"/>
              </a:lnSpc>
              <a:spcBef>
                <a:spcPts val="100"/>
              </a:spcBef>
            </a:pPr>
            <a:r>
              <a:rPr lang="zh-CN" altLang="zh-CN" sz="1000">
                <a:solidFill>
                  <a:srgbClr val="2D2D2D"/>
                </a:solidFill>
                <a:latin typeface="Arial" panose="020B0604020202020204" pitchFamily="34" charset="0"/>
                <a:cs typeface="Arial" panose="020B0604020202020204" pitchFamily="34" charset="0"/>
              </a:rPr>
              <a:t>装运 Microservice</a:t>
            </a:r>
            <a:endParaRPr lang="zh-CN" altLang="zh-CN" sz="1000">
              <a:latin typeface="Arial" panose="020B0604020202020204" pitchFamily="34" charset="0"/>
              <a:cs typeface="Arial" panose="020B0604020202020204" pitchFamily="34" charset="0"/>
            </a:endParaRPr>
          </a:p>
        </p:txBody>
      </p:sp>
      <p:sp>
        <p:nvSpPr>
          <p:cNvPr id="145517" name="object 109">
            <a:extLst>
              <a:ext uri="{FF2B5EF4-FFF2-40B4-BE49-F238E27FC236}">
                <a16:creationId xmlns:a16="http://schemas.microsoft.com/office/drawing/2014/main" id="{8DCA4626-717D-4C0E-802B-D54966A4EF3E}"/>
              </a:ext>
            </a:extLst>
          </p:cNvPr>
          <p:cNvSpPr>
            <a:spLocks noChangeArrowheads="1"/>
          </p:cNvSpPr>
          <p:nvPr/>
        </p:nvSpPr>
        <p:spPr bwMode="auto">
          <a:xfrm>
            <a:off x="1411288" y="3306763"/>
            <a:ext cx="449262" cy="300037"/>
          </a:xfrm>
          <a:prstGeom prst="rect">
            <a:avLst/>
          </a:prstGeom>
          <a:blipFill dpi="0" rotWithShape="1">
            <a:blip r:embed="rId1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45518" name="object 110">
            <a:extLst>
              <a:ext uri="{FF2B5EF4-FFF2-40B4-BE49-F238E27FC236}">
                <a16:creationId xmlns:a16="http://schemas.microsoft.com/office/drawing/2014/main" id="{64150344-6D4E-4FEA-915B-81A02715DDEB}"/>
              </a:ext>
            </a:extLst>
          </p:cNvPr>
          <p:cNvSpPr>
            <a:spLocks/>
          </p:cNvSpPr>
          <p:nvPr/>
        </p:nvSpPr>
        <p:spPr bwMode="auto">
          <a:xfrm>
            <a:off x="1435100" y="3614738"/>
            <a:ext cx="387350" cy="60325"/>
          </a:xfrm>
          <a:custGeom>
            <a:avLst/>
            <a:gdLst>
              <a:gd name="T0" fmla="*/ 0 w 386080"/>
              <a:gd name="T1" fmla="*/ 0 h 60325"/>
              <a:gd name="T2" fmla="*/ 31323 w 386080"/>
              <a:gd name="T3" fmla="*/ 19625 h 60325"/>
              <a:gd name="T4" fmla="*/ 116192 w 386080"/>
              <a:gd name="T5" fmla="*/ 52609 h 60325"/>
              <a:gd name="T6" fmla="*/ 240953 w 386080"/>
              <a:gd name="T7" fmla="*/ 60114 h 60325"/>
              <a:gd name="T8" fmla="*/ 391954 w 386080"/>
              <a:gd name="T9" fmla="*/ 3301 h 603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6080" h="60325">
                <a:moveTo>
                  <a:pt x="0" y="0"/>
                </a:moveTo>
                <a:lnTo>
                  <a:pt x="30813" y="19625"/>
                </a:lnTo>
                <a:lnTo>
                  <a:pt x="114300" y="52609"/>
                </a:lnTo>
                <a:lnTo>
                  <a:pt x="237029" y="60114"/>
                </a:lnTo>
                <a:lnTo>
                  <a:pt x="385571" y="3301"/>
                </a:lnTo>
              </a:path>
            </a:pathLst>
          </a:cu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45519" name="object 111">
            <a:extLst>
              <a:ext uri="{FF2B5EF4-FFF2-40B4-BE49-F238E27FC236}">
                <a16:creationId xmlns:a16="http://schemas.microsoft.com/office/drawing/2014/main" id="{E5D820FD-53C9-46ED-A313-179AF0943CC2}"/>
              </a:ext>
            </a:extLst>
          </p:cNvPr>
          <p:cNvSpPr>
            <a:spLocks noChangeArrowheads="1"/>
          </p:cNvSpPr>
          <p:nvPr/>
        </p:nvSpPr>
        <p:spPr bwMode="auto">
          <a:xfrm>
            <a:off x="1411288" y="4540250"/>
            <a:ext cx="449262" cy="300038"/>
          </a:xfrm>
          <a:prstGeom prst="rect">
            <a:avLst/>
          </a:prstGeom>
          <a:blipFill dpi="0" rotWithShape="1">
            <a:blip r:embed="rId1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45520" name="object 112">
            <a:extLst>
              <a:ext uri="{FF2B5EF4-FFF2-40B4-BE49-F238E27FC236}">
                <a16:creationId xmlns:a16="http://schemas.microsoft.com/office/drawing/2014/main" id="{85D9A522-8991-418A-90AC-3F9529B7ED81}"/>
              </a:ext>
            </a:extLst>
          </p:cNvPr>
          <p:cNvSpPr>
            <a:spLocks/>
          </p:cNvSpPr>
          <p:nvPr/>
        </p:nvSpPr>
        <p:spPr bwMode="auto">
          <a:xfrm>
            <a:off x="1435100" y="4848225"/>
            <a:ext cx="387350" cy="60325"/>
          </a:xfrm>
          <a:custGeom>
            <a:avLst/>
            <a:gdLst>
              <a:gd name="T0" fmla="*/ 0 w 386080"/>
              <a:gd name="T1" fmla="*/ 0 h 60325"/>
              <a:gd name="T2" fmla="*/ 31305 w 386080"/>
              <a:gd name="T3" fmla="*/ 19643 h 60325"/>
              <a:gd name="T4" fmla="*/ 116144 w 386080"/>
              <a:gd name="T5" fmla="*/ 52657 h 60325"/>
              <a:gd name="T6" fmla="*/ 240900 w 386080"/>
              <a:gd name="T7" fmla="*/ 60168 h 60325"/>
              <a:gd name="T8" fmla="*/ 391954 w 386080"/>
              <a:gd name="T9" fmla="*/ 3301 h 603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6080" h="60325">
                <a:moveTo>
                  <a:pt x="0" y="0"/>
                </a:moveTo>
                <a:lnTo>
                  <a:pt x="30795" y="19643"/>
                </a:lnTo>
                <a:lnTo>
                  <a:pt x="114252" y="52657"/>
                </a:lnTo>
                <a:lnTo>
                  <a:pt x="236976" y="60168"/>
                </a:lnTo>
                <a:lnTo>
                  <a:pt x="385571" y="3301"/>
                </a:lnTo>
              </a:path>
            </a:pathLst>
          </a:cu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45521" name="object 113">
            <a:extLst>
              <a:ext uri="{FF2B5EF4-FFF2-40B4-BE49-F238E27FC236}">
                <a16:creationId xmlns:a16="http://schemas.microsoft.com/office/drawing/2014/main" id="{1D508509-5A65-48E9-9442-58DF29864554}"/>
              </a:ext>
            </a:extLst>
          </p:cNvPr>
          <p:cNvSpPr>
            <a:spLocks noChangeArrowheads="1"/>
          </p:cNvSpPr>
          <p:nvPr/>
        </p:nvSpPr>
        <p:spPr bwMode="auto">
          <a:xfrm>
            <a:off x="1411288" y="5795963"/>
            <a:ext cx="449262" cy="300037"/>
          </a:xfrm>
          <a:prstGeom prst="rect">
            <a:avLst/>
          </a:prstGeom>
          <a:blipFill dpi="0" rotWithShape="1">
            <a:blip r:embed="rId1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45522" name="object 114">
            <a:extLst>
              <a:ext uri="{FF2B5EF4-FFF2-40B4-BE49-F238E27FC236}">
                <a16:creationId xmlns:a16="http://schemas.microsoft.com/office/drawing/2014/main" id="{C8034C3E-C2C0-4DA9-93D7-B65C6234DED9}"/>
              </a:ext>
            </a:extLst>
          </p:cNvPr>
          <p:cNvSpPr>
            <a:spLocks/>
          </p:cNvSpPr>
          <p:nvPr/>
        </p:nvSpPr>
        <p:spPr bwMode="auto">
          <a:xfrm>
            <a:off x="1435100" y="6102350"/>
            <a:ext cx="387350" cy="60325"/>
          </a:xfrm>
          <a:custGeom>
            <a:avLst/>
            <a:gdLst>
              <a:gd name="T0" fmla="*/ 0 w 386080"/>
              <a:gd name="T1" fmla="*/ 0 h 60325"/>
              <a:gd name="T2" fmla="*/ 31305 w 386080"/>
              <a:gd name="T3" fmla="*/ 19641 h 60325"/>
              <a:gd name="T4" fmla="*/ 116144 w 386080"/>
              <a:gd name="T5" fmla="*/ 52654 h 60325"/>
              <a:gd name="T6" fmla="*/ 240900 w 386080"/>
              <a:gd name="T7" fmla="*/ 60168 h 60325"/>
              <a:gd name="T8" fmla="*/ 391954 w 386080"/>
              <a:gd name="T9" fmla="*/ 3314 h 603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6080" h="60325">
                <a:moveTo>
                  <a:pt x="0" y="0"/>
                </a:moveTo>
                <a:lnTo>
                  <a:pt x="30795" y="19641"/>
                </a:lnTo>
                <a:lnTo>
                  <a:pt x="114252" y="52654"/>
                </a:lnTo>
                <a:lnTo>
                  <a:pt x="236976" y="60168"/>
                </a:lnTo>
                <a:lnTo>
                  <a:pt x="385571" y="3314"/>
                </a:lnTo>
              </a:path>
            </a:pathLst>
          </a:cu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45523" name="object 115">
            <a:extLst>
              <a:ext uri="{FF2B5EF4-FFF2-40B4-BE49-F238E27FC236}">
                <a16:creationId xmlns:a16="http://schemas.microsoft.com/office/drawing/2014/main" id="{76E7017C-6923-44E6-A45A-362B28CBE6B9}"/>
              </a:ext>
            </a:extLst>
          </p:cNvPr>
          <p:cNvSpPr>
            <a:spLocks noChangeArrowheads="1"/>
          </p:cNvSpPr>
          <p:nvPr/>
        </p:nvSpPr>
        <p:spPr bwMode="auto">
          <a:xfrm>
            <a:off x="6824663" y="3382963"/>
            <a:ext cx="198437" cy="214312"/>
          </a:xfrm>
          <a:prstGeom prst="rect">
            <a:avLst/>
          </a:prstGeom>
          <a:blipFill dpi="0" rotWithShape="1">
            <a:blip r:embed="rId1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45524" name="object 116">
            <a:extLst>
              <a:ext uri="{FF2B5EF4-FFF2-40B4-BE49-F238E27FC236}">
                <a16:creationId xmlns:a16="http://schemas.microsoft.com/office/drawing/2014/main" id="{1BA4DE82-C239-483B-BB12-7F1FCCED977B}"/>
              </a:ext>
            </a:extLst>
          </p:cNvPr>
          <p:cNvSpPr>
            <a:spLocks noChangeArrowheads="1"/>
          </p:cNvSpPr>
          <p:nvPr/>
        </p:nvSpPr>
        <p:spPr bwMode="auto">
          <a:xfrm>
            <a:off x="6824663" y="4327525"/>
            <a:ext cx="198437" cy="214313"/>
          </a:xfrm>
          <a:prstGeom prst="rect">
            <a:avLst/>
          </a:prstGeom>
          <a:blipFill dpi="0" rotWithShape="1">
            <a:blip r:embed="rId1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45525" name="object 117">
            <a:extLst>
              <a:ext uri="{FF2B5EF4-FFF2-40B4-BE49-F238E27FC236}">
                <a16:creationId xmlns:a16="http://schemas.microsoft.com/office/drawing/2014/main" id="{C3FCF7C2-C4A8-456A-97EC-BFDFB05DA9DD}"/>
              </a:ext>
            </a:extLst>
          </p:cNvPr>
          <p:cNvSpPr>
            <a:spLocks noChangeArrowheads="1"/>
          </p:cNvSpPr>
          <p:nvPr/>
        </p:nvSpPr>
        <p:spPr bwMode="auto">
          <a:xfrm>
            <a:off x="7891463" y="3862388"/>
            <a:ext cx="200025" cy="214312"/>
          </a:xfrm>
          <a:prstGeom prst="rect">
            <a:avLst/>
          </a:prstGeom>
          <a:blipFill dpi="0" rotWithShape="1">
            <a:blip r:embed="rId1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45526" name="object 118">
            <a:extLst>
              <a:ext uri="{FF2B5EF4-FFF2-40B4-BE49-F238E27FC236}">
                <a16:creationId xmlns:a16="http://schemas.microsoft.com/office/drawing/2014/main" id="{D296B879-EC59-4C31-A2B8-CFA0C1F01E95}"/>
              </a:ext>
            </a:extLst>
          </p:cNvPr>
          <p:cNvSpPr>
            <a:spLocks noChangeArrowheads="1"/>
          </p:cNvSpPr>
          <p:nvPr/>
        </p:nvSpPr>
        <p:spPr bwMode="auto">
          <a:xfrm>
            <a:off x="7891463" y="4800600"/>
            <a:ext cx="200025" cy="214313"/>
          </a:xfrm>
          <a:prstGeom prst="rect">
            <a:avLst/>
          </a:prstGeom>
          <a:blipFill dpi="0" rotWithShape="1">
            <a:blip r:embed="rId1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45527" name="object 119">
            <a:extLst>
              <a:ext uri="{FF2B5EF4-FFF2-40B4-BE49-F238E27FC236}">
                <a16:creationId xmlns:a16="http://schemas.microsoft.com/office/drawing/2014/main" id="{F3832480-CCE4-4C8C-942E-E21481F59E06}"/>
              </a:ext>
            </a:extLst>
          </p:cNvPr>
          <p:cNvSpPr>
            <a:spLocks noChangeArrowheads="1"/>
          </p:cNvSpPr>
          <p:nvPr/>
        </p:nvSpPr>
        <p:spPr bwMode="auto">
          <a:xfrm>
            <a:off x="7185025" y="3511550"/>
            <a:ext cx="200025" cy="212725"/>
          </a:xfrm>
          <a:prstGeom prst="rect">
            <a:avLst/>
          </a:prstGeom>
          <a:blipFill dpi="0" rotWithShape="1">
            <a:blip r:embed="rId1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45528" name="object 120">
            <a:extLst>
              <a:ext uri="{FF2B5EF4-FFF2-40B4-BE49-F238E27FC236}">
                <a16:creationId xmlns:a16="http://schemas.microsoft.com/office/drawing/2014/main" id="{0CAE53E6-65D5-45EB-AA87-F2D11EDD374A}"/>
              </a:ext>
            </a:extLst>
          </p:cNvPr>
          <p:cNvSpPr>
            <a:spLocks noChangeArrowheads="1"/>
          </p:cNvSpPr>
          <p:nvPr/>
        </p:nvSpPr>
        <p:spPr bwMode="auto">
          <a:xfrm>
            <a:off x="7185025" y="4468813"/>
            <a:ext cx="200025" cy="212725"/>
          </a:xfrm>
          <a:prstGeom prst="rect">
            <a:avLst/>
          </a:prstGeom>
          <a:blipFill dpi="0" rotWithShape="1">
            <a:blip r:embed="rId1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45529" name="object 121">
            <a:extLst>
              <a:ext uri="{FF2B5EF4-FFF2-40B4-BE49-F238E27FC236}">
                <a16:creationId xmlns:a16="http://schemas.microsoft.com/office/drawing/2014/main" id="{92B0D642-3A69-4507-8ABF-DC59AA0500C4}"/>
              </a:ext>
            </a:extLst>
          </p:cNvPr>
          <p:cNvSpPr>
            <a:spLocks noChangeArrowheads="1"/>
          </p:cNvSpPr>
          <p:nvPr/>
        </p:nvSpPr>
        <p:spPr bwMode="auto">
          <a:xfrm>
            <a:off x="8247063" y="4002088"/>
            <a:ext cx="198437" cy="214312"/>
          </a:xfrm>
          <a:prstGeom prst="rect">
            <a:avLst/>
          </a:prstGeom>
          <a:blipFill dpi="0" rotWithShape="1">
            <a:blip r:embed="rId2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45530" name="object 122">
            <a:extLst>
              <a:ext uri="{FF2B5EF4-FFF2-40B4-BE49-F238E27FC236}">
                <a16:creationId xmlns:a16="http://schemas.microsoft.com/office/drawing/2014/main" id="{A31437F9-1518-4922-A505-29D358CD3143}"/>
              </a:ext>
            </a:extLst>
          </p:cNvPr>
          <p:cNvSpPr>
            <a:spLocks noChangeArrowheads="1"/>
          </p:cNvSpPr>
          <p:nvPr/>
        </p:nvSpPr>
        <p:spPr bwMode="auto">
          <a:xfrm>
            <a:off x="8247063" y="4946650"/>
            <a:ext cx="198437" cy="212725"/>
          </a:xfrm>
          <a:prstGeom prst="rect">
            <a:avLst/>
          </a:prstGeom>
          <a:blipFill dpi="0" rotWithShape="1">
            <a:blip r:embed="rId2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45531" name="object 123">
            <a:extLst>
              <a:ext uri="{FF2B5EF4-FFF2-40B4-BE49-F238E27FC236}">
                <a16:creationId xmlns:a16="http://schemas.microsoft.com/office/drawing/2014/main" id="{A58B5208-03FE-458D-B8DE-76B76CCCE62D}"/>
              </a:ext>
            </a:extLst>
          </p:cNvPr>
          <p:cNvSpPr>
            <a:spLocks noChangeArrowheads="1"/>
          </p:cNvSpPr>
          <p:nvPr/>
        </p:nvSpPr>
        <p:spPr bwMode="auto">
          <a:xfrm>
            <a:off x="7539038" y="3395663"/>
            <a:ext cx="198437" cy="212725"/>
          </a:xfrm>
          <a:prstGeom prst="rect">
            <a:avLst/>
          </a:prstGeom>
          <a:blipFill dpi="0" rotWithShape="1">
            <a:blip r:embed="rId2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45532" name="object 124">
            <a:extLst>
              <a:ext uri="{FF2B5EF4-FFF2-40B4-BE49-F238E27FC236}">
                <a16:creationId xmlns:a16="http://schemas.microsoft.com/office/drawing/2014/main" id="{307F7A0F-4B3F-4351-A6F6-91D4E5E92015}"/>
              </a:ext>
            </a:extLst>
          </p:cNvPr>
          <p:cNvSpPr>
            <a:spLocks noChangeArrowheads="1"/>
          </p:cNvSpPr>
          <p:nvPr/>
        </p:nvSpPr>
        <p:spPr bwMode="auto">
          <a:xfrm>
            <a:off x="8607425" y="3870325"/>
            <a:ext cx="200025" cy="212725"/>
          </a:xfrm>
          <a:prstGeom prst="rect">
            <a:avLst/>
          </a:prstGeom>
          <a:blipFill dpi="0" rotWithShape="1">
            <a:blip r:embed="rId2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45533" name="object 125">
            <a:extLst>
              <a:ext uri="{FF2B5EF4-FFF2-40B4-BE49-F238E27FC236}">
                <a16:creationId xmlns:a16="http://schemas.microsoft.com/office/drawing/2014/main" id="{F5D112A9-37F0-4CB2-BD48-804C6D051ED0}"/>
              </a:ext>
            </a:extLst>
          </p:cNvPr>
          <p:cNvSpPr>
            <a:spLocks noChangeArrowheads="1"/>
          </p:cNvSpPr>
          <p:nvPr/>
        </p:nvSpPr>
        <p:spPr bwMode="auto">
          <a:xfrm>
            <a:off x="8605838" y="4822825"/>
            <a:ext cx="200025" cy="212725"/>
          </a:xfrm>
          <a:prstGeom prst="rect">
            <a:avLst/>
          </a:prstGeom>
          <a:blipFill dpi="0" rotWithShape="1">
            <a:blip r:embed="rId2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45534" name="object 126">
            <a:extLst>
              <a:ext uri="{FF2B5EF4-FFF2-40B4-BE49-F238E27FC236}">
                <a16:creationId xmlns:a16="http://schemas.microsoft.com/office/drawing/2014/main" id="{394EB946-9206-4E5B-A1C2-B3D602F9D95D}"/>
              </a:ext>
            </a:extLst>
          </p:cNvPr>
          <p:cNvSpPr>
            <a:spLocks noChangeArrowheads="1"/>
          </p:cNvSpPr>
          <p:nvPr/>
        </p:nvSpPr>
        <p:spPr bwMode="auto">
          <a:xfrm>
            <a:off x="7539038" y="4348163"/>
            <a:ext cx="198437" cy="214312"/>
          </a:xfrm>
          <a:prstGeom prst="rect">
            <a:avLst/>
          </a:prstGeom>
          <a:blipFill dpi="0" rotWithShape="1">
            <a:blip r:embed="rId2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277632" name="object 128">
            <a:extLst>
              <a:ext uri="{FF2B5EF4-FFF2-40B4-BE49-F238E27FC236}">
                <a16:creationId xmlns:a16="http://schemas.microsoft.com/office/drawing/2014/main" id="{A3848F71-E26E-446C-A63A-54092B0AED19}"/>
              </a:ext>
            </a:extLst>
          </p:cNvPr>
          <p:cNvSpPr>
            <a:spLocks noGrp="1"/>
          </p:cNvSpPr>
          <p:nvPr>
            <p:ph type="sldNum" sz="quarter" idx="12"/>
          </p:nvPr>
        </p:nvSpPr>
        <p:spPr bwMode="auto">
          <a:xfrm>
            <a:off x="11760200" y="6657975"/>
            <a:ext cx="163513" cy="1397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3175">
            <a:spAutoFit/>
          </a:bodyPr>
          <a:lstStyle>
            <a:lvl1pPr marL="254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00000"/>
              </a:lnSpc>
              <a:spcBef>
                <a:spcPts val="25"/>
              </a:spcBef>
              <a:defRPr/>
            </a:pPr>
            <a:fld id="{475E8E0C-5B52-4AD0-8A5E-358C54B88B52}" type="slidenum">
              <a:rPr lang="zh-CN" altLang="zh-CN" sz="1200" b="0" smtClean="0">
                <a:solidFill>
                  <a:srgbClr val="898989"/>
                </a:solidFill>
                <a:cs typeface="Arial" panose="020B0604020202020204" pitchFamily="34" charset="0"/>
              </a:rPr>
              <a:pPr>
                <a:lnSpc>
                  <a:spcPct val="100000"/>
                </a:lnSpc>
                <a:spcBef>
                  <a:spcPts val="25"/>
                </a:spcBef>
                <a:defRPr/>
              </a:pPr>
              <a:t>95</a:t>
            </a:fld>
            <a:endParaRPr lang="zh-CN" altLang="zh-CN" sz="1200" b="0">
              <a:solidFill>
                <a:srgbClr val="898989"/>
              </a:solidFill>
              <a:cs typeface="Arial" panose="020B0604020202020204" pitchFamily="34" charset="0"/>
            </a:endParaRPr>
          </a:p>
        </p:txBody>
      </p:sp>
    </p:spTree>
  </p:cSld>
  <p:clrMapOvr>
    <a:masterClrMapping/>
  </p:clrMapOvr>
</p:sld>
</file>

<file path=ppt/slides/slide96.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object 2">
            <a:extLst>
              <a:ext uri="{FF2B5EF4-FFF2-40B4-BE49-F238E27FC236}">
                <a16:creationId xmlns:a16="http://schemas.microsoft.com/office/drawing/2014/main" id="{1CF3AE67-F638-416C-9389-602DAE6D763C}"/>
              </a:ext>
            </a:extLst>
          </p:cNvPr>
          <p:cNvSpPr>
            <a:spLocks noGrp="1"/>
          </p:cNvSpPr>
          <p:nvPr>
            <p:ph type="title"/>
          </p:nvPr>
        </p:nvSpPr>
        <p:spPr>
          <a:xfrm>
            <a:off x="325438" y="166688"/>
            <a:ext cx="4859337" cy="688975"/>
          </a:xfrm>
        </p:spPr>
        <p:txBody>
          <a:bodyPr lIns="0" tIns="12700" rIns="0" bIns="0">
            <a:spAutoFit/>
          </a:bodyPr>
          <a:lstStyle/>
          <a:p>
            <a:pPr marL="12700">
              <a:spcBef>
                <a:spcPts val="100"/>
              </a:spcBef>
            </a:pPr>
            <a:r>
              <a:rPr lang="zh-CN" altLang="zh-CN">
                <a:solidFill>
                  <a:schemeClr val="bg1"/>
                </a:solidFill>
                <a:latin typeface="Arial" panose="020B0604020202020204" pitchFamily="34" charset="0"/>
                <a:cs typeface="Arial" panose="020B0604020202020204" pitchFamily="34" charset="0"/>
              </a:rPr>
              <a:t>推荐</a:t>
            </a:r>
          </a:p>
        </p:txBody>
      </p:sp>
      <p:sp>
        <p:nvSpPr>
          <p:cNvPr id="146435" name="object 3">
            <a:extLst>
              <a:ext uri="{FF2B5EF4-FFF2-40B4-BE49-F238E27FC236}">
                <a16:creationId xmlns:a16="http://schemas.microsoft.com/office/drawing/2014/main" id="{B8AF4AFA-4CD2-4C6C-AC63-B21041CCAC37}"/>
              </a:ext>
            </a:extLst>
          </p:cNvPr>
          <p:cNvSpPr>
            <a:spLocks noChangeArrowheads="1"/>
          </p:cNvSpPr>
          <p:nvPr/>
        </p:nvSpPr>
        <p:spPr bwMode="auto">
          <a:xfrm>
            <a:off x="2881313" y="1273175"/>
            <a:ext cx="5603875" cy="4948238"/>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46436" name="object 4">
            <a:extLst>
              <a:ext uri="{FF2B5EF4-FFF2-40B4-BE49-F238E27FC236}">
                <a16:creationId xmlns:a16="http://schemas.microsoft.com/office/drawing/2014/main" id="{A5FDE4B2-0655-4EDD-8868-5A32895B2C95}"/>
              </a:ext>
            </a:extLst>
          </p:cNvPr>
          <p:cNvSpPr>
            <a:spLocks/>
          </p:cNvSpPr>
          <p:nvPr/>
        </p:nvSpPr>
        <p:spPr bwMode="auto">
          <a:xfrm>
            <a:off x="2974975" y="1362075"/>
            <a:ext cx="5418138" cy="4770438"/>
          </a:xfrm>
          <a:custGeom>
            <a:avLst/>
            <a:gdLst>
              <a:gd name="T0" fmla="*/ 5290286 w 5418455"/>
              <a:gd name="T1" fmla="*/ 0 h 4770755"/>
              <a:gd name="T2" fmla="*/ 125948 w 5418455"/>
              <a:gd name="T3" fmla="*/ 0 h 4770755"/>
              <a:gd name="T4" fmla="*/ 76914 w 5418455"/>
              <a:gd name="T5" fmla="*/ 9893 h 4770755"/>
              <a:gd name="T6" fmla="*/ 36883 w 5418455"/>
              <a:gd name="T7" fmla="*/ 36883 h 4770755"/>
              <a:gd name="T8" fmla="*/ 9893 w 5418455"/>
              <a:gd name="T9" fmla="*/ 76913 h 4770755"/>
              <a:gd name="T10" fmla="*/ 0 w 5418455"/>
              <a:gd name="T11" fmla="*/ 125944 h 4770755"/>
              <a:gd name="T12" fmla="*/ 0 w 5418455"/>
              <a:gd name="T13" fmla="*/ 4642832 h 4770755"/>
              <a:gd name="T14" fmla="*/ 9893 w 5418455"/>
              <a:gd name="T15" fmla="*/ 4691876 h 4770755"/>
              <a:gd name="T16" fmla="*/ 36883 w 5418455"/>
              <a:gd name="T17" fmla="*/ 4731925 h 4770755"/>
              <a:gd name="T18" fmla="*/ 76914 w 5418455"/>
              <a:gd name="T19" fmla="*/ 4758927 h 4770755"/>
              <a:gd name="T20" fmla="*/ 125948 w 5418455"/>
              <a:gd name="T21" fmla="*/ 4768827 h 4770755"/>
              <a:gd name="T22" fmla="*/ 5290286 w 5418455"/>
              <a:gd name="T23" fmla="*/ 4768827 h 4770755"/>
              <a:gd name="T24" fmla="*/ 5339341 w 5418455"/>
              <a:gd name="T25" fmla="*/ 4758927 h 4770755"/>
              <a:gd name="T26" fmla="*/ 5379414 w 5418455"/>
              <a:gd name="T27" fmla="*/ 4731925 h 4770755"/>
              <a:gd name="T28" fmla="*/ 5406449 w 5418455"/>
              <a:gd name="T29" fmla="*/ 4691876 h 4770755"/>
              <a:gd name="T30" fmla="*/ 5416362 w 5418455"/>
              <a:gd name="T31" fmla="*/ 4642832 h 4770755"/>
              <a:gd name="T32" fmla="*/ 5416362 w 5418455"/>
              <a:gd name="T33" fmla="*/ 125944 h 4770755"/>
              <a:gd name="T34" fmla="*/ 5406449 w 5418455"/>
              <a:gd name="T35" fmla="*/ 76913 h 4770755"/>
              <a:gd name="T36" fmla="*/ 5379414 w 5418455"/>
              <a:gd name="T37" fmla="*/ 36883 h 4770755"/>
              <a:gd name="T38" fmla="*/ 5339341 w 5418455"/>
              <a:gd name="T39" fmla="*/ 9893 h 4770755"/>
              <a:gd name="T40" fmla="*/ 5290286 w 5418455"/>
              <a:gd name="T41" fmla="*/ 0 h 477075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418455" h="4770755">
                <a:moveTo>
                  <a:pt x="5291836" y="0"/>
                </a:moveTo>
                <a:lnTo>
                  <a:pt x="125983" y="0"/>
                </a:lnTo>
                <a:lnTo>
                  <a:pt x="76938" y="9898"/>
                </a:lnTo>
                <a:lnTo>
                  <a:pt x="36893" y="36893"/>
                </a:lnTo>
                <a:lnTo>
                  <a:pt x="9898" y="76938"/>
                </a:lnTo>
                <a:lnTo>
                  <a:pt x="0" y="125984"/>
                </a:lnTo>
                <a:lnTo>
                  <a:pt x="0" y="4644377"/>
                </a:lnTo>
                <a:lnTo>
                  <a:pt x="9898" y="4693436"/>
                </a:lnTo>
                <a:lnTo>
                  <a:pt x="36893" y="4733497"/>
                </a:lnTo>
                <a:lnTo>
                  <a:pt x="76938" y="4760507"/>
                </a:lnTo>
                <a:lnTo>
                  <a:pt x="125983" y="4770412"/>
                </a:lnTo>
                <a:lnTo>
                  <a:pt x="5291836" y="4770412"/>
                </a:lnTo>
                <a:lnTo>
                  <a:pt x="5340901" y="4760507"/>
                </a:lnTo>
                <a:lnTo>
                  <a:pt x="5380989" y="4733497"/>
                </a:lnTo>
                <a:lnTo>
                  <a:pt x="5408029" y="4693436"/>
                </a:lnTo>
                <a:lnTo>
                  <a:pt x="5417947" y="4644377"/>
                </a:lnTo>
                <a:lnTo>
                  <a:pt x="5417947" y="125984"/>
                </a:lnTo>
                <a:lnTo>
                  <a:pt x="5408029" y="76938"/>
                </a:lnTo>
                <a:lnTo>
                  <a:pt x="5380989" y="36893"/>
                </a:lnTo>
                <a:lnTo>
                  <a:pt x="5340901" y="9898"/>
                </a:lnTo>
                <a:lnTo>
                  <a:pt x="5291836"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46437" name="object 5">
            <a:extLst>
              <a:ext uri="{FF2B5EF4-FFF2-40B4-BE49-F238E27FC236}">
                <a16:creationId xmlns:a16="http://schemas.microsoft.com/office/drawing/2014/main" id="{62C7C89E-CDC8-4B94-986A-574CEE2CD3A7}"/>
              </a:ext>
            </a:extLst>
          </p:cNvPr>
          <p:cNvSpPr>
            <a:spLocks noChangeArrowheads="1"/>
          </p:cNvSpPr>
          <p:nvPr/>
        </p:nvSpPr>
        <p:spPr bwMode="auto">
          <a:xfrm>
            <a:off x="2735263" y="1428750"/>
            <a:ext cx="4394200" cy="658813"/>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46438" name="object 6">
            <a:extLst>
              <a:ext uri="{FF2B5EF4-FFF2-40B4-BE49-F238E27FC236}">
                <a16:creationId xmlns:a16="http://schemas.microsoft.com/office/drawing/2014/main" id="{42BE75AF-D8EB-463E-BA1B-4CF5E83A53D8}"/>
              </a:ext>
            </a:extLst>
          </p:cNvPr>
          <p:cNvSpPr>
            <a:spLocks/>
          </p:cNvSpPr>
          <p:nvPr/>
        </p:nvSpPr>
        <p:spPr bwMode="auto">
          <a:xfrm>
            <a:off x="2843213" y="1498600"/>
            <a:ext cx="4178300" cy="519113"/>
          </a:xfrm>
          <a:custGeom>
            <a:avLst/>
            <a:gdLst>
              <a:gd name="T0" fmla="*/ 3918712 w 4178300"/>
              <a:gd name="T1" fmla="*/ 0 h 519430"/>
              <a:gd name="T2" fmla="*/ 0 w 4178300"/>
              <a:gd name="T3" fmla="*/ 0 h 519430"/>
              <a:gd name="T4" fmla="*/ 0 w 4178300"/>
              <a:gd name="T5" fmla="*/ 517340 h 519430"/>
              <a:gd name="T6" fmla="*/ 3918712 w 4178300"/>
              <a:gd name="T7" fmla="*/ 517340 h 519430"/>
              <a:gd name="T8" fmla="*/ 4178173 w 4178300"/>
              <a:gd name="T9" fmla="*/ 258670 h 519430"/>
              <a:gd name="T10" fmla="*/ 3918712 w 4178300"/>
              <a:gd name="T11" fmla="*/ 0 h 51943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78300" h="519430">
                <a:moveTo>
                  <a:pt x="3918712" y="0"/>
                </a:moveTo>
                <a:lnTo>
                  <a:pt x="0" y="0"/>
                </a:lnTo>
                <a:lnTo>
                  <a:pt x="0" y="518921"/>
                </a:lnTo>
                <a:lnTo>
                  <a:pt x="3918712" y="518921"/>
                </a:lnTo>
                <a:lnTo>
                  <a:pt x="4178173" y="259460"/>
                </a:lnTo>
                <a:lnTo>
                  <a:pt x="3918712" y="0"/>
                </a:lnTo>
                <a:close/>
              </a:path>
            </a:pathLst>
          </a:custGeom>
          <a:solidFill>
            <a:srgbClr val="588E1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46439" name="object 7">
            <a:extLst>
              <a:ext uri="{FF2B5EF4-FFF2-40B4-BE49-F238E27FC236}">
                <a16:creationId xmlns:a16="http://schemas.microsoft.com/office/drawing/2014/main" id="{092E074A-3681-445D-9570-FC57E1106244}"/>
              </a:ext>
            </a:extLst>
          </p:cNvPr>
          <p:cNvSpPr txBox="1">
            <a:spLocks noChangeArrowheads="1"/>
          </p:cNvSpPr>
          <p:nvPr/>
        </p:nvSpPr>
        <p:spPr bwMode="auto">
          <a:xfrm>
            <a:off x="2922588" y="1497013"/>
            <a:ext cx="3781425"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065" rIns="0" bIns="0">
            <a:spAutoFit/>
          </a:bodyPr>
          <a:lstStyle>
            <a:lvl1pPr marL="127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00"/>
              </a:spcBef>
            </a:pPr>
            <a:r>
              <a:rPr lang="zh-CN" altLang="zh-CN" sz="1600" b="1">
                <a:solidFill>
                  <a:srgbClr val="FFFFFF"/>
                </a:solidFill>
                <a:latin typeface="Arial" panose="020B0604020202020204" pitchFamily="34" charset="0"/>
                <a:cs typeface="Arial" panose="020B0604020202020204" pitchFamily="34" charset="0"/>
              </a:rPr>
              <a:t>彼得 Mahlen 的 Microservices 建模</a:t>
            </a:r>
            <a:endParaRPr lang="zh-CN" altLang="zh-CN" sz="1600">
              <a:latin typeface="Arial" panose="020B0604020202020204" pitchFamily="34" charset="0"/>
              <a:cs typeface="Arial" panose="020B0604020202020204" pitchFamily="34" charset="0"/>
            </a:endParaRPr>
          </a:p>
        </p:txBody>
      </p:sp>
      <p:sp>
        <p:nvSpPr>
          <p:cNvPr id="146440" name="object 8">
            <a:extLst>
              <a:ext uri="{FF2B5EF4-FFF2-40B4-BE49-F238E27FC236}">
                <a16:creationId xmlns:a16="http://schemas.microsoft.com/office/drawing/2014/main" id="{6DAC2B8F-FA81-4481-BDC9-68BC5154FEA2}"/>
              </a:ext>
            </a:extLst>
          </p:cNvPr>
          <p:cNvSpPr>
            <a:spLocks/>
          </p:cNvSpPr>
          <p:nvPr/>
        </p:nvSpPr>
        <p:spPr bwMode="auto">
          <a:xfrm>
            <a:off x="2843213" y="2017713"/>
            <a:ext cx="131762" cy="131762"/>
          </a:xfrm>
          <a:custGeom>
            <a:avLst/>
            <a:gdLst>
              <a:gd name="T0" fmla="*/ 130372 w 132080"/>
              <a:gd name="T1" fmla="*/ 0 h 132080"/>
              <a:gd name="T2" fmla="*/ 0 w 132080"/>
              <a:gd name="T3" fmla="*/ 0 h 132080"/>
              <a:gd name="T4" fmla="*/ 130372 w 132080"/>
              <a:gd name="T5" fmla="*/ 130498 h 132080"/>
              <a:gd name="T6" fmla="*/ 130372 w 132080"/>
              <a:gd name="T7" fmla="*/ 0 h 1320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2080" h="132080">
                <a:moveTo>
                  <a:pt x="131953" y="0"/>
                </a:moveTo>
                <a:lnTo>
                  <a:pt x="0" y="0"/>
                </a:lnTo>
                <a:lnTo>
                  <a:pt x="131953" y="132080"/>
                </a:lnTo>
                <a:lnTo>
                  <a:pt x="131953" y="0"/>
                </a:lnTo>
                <a:close/>
              </a:path>
            </a:pathLst>
          </a:custGeom>
          <a:solidFill>
            <a:srgbClr val="436A1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46441" name="object 9">
            <a:extLst>
              <a:ext uri="{FF2B5EF4-FFF2-40B4-BE49-F238E27FC236}">
                <a16:creationId xmlns:a16="http://schemas.microsoft.com/office/drawing/2014/main" id="{C5C7A595-1281-4D8F-987D-AF81B28C9418}"/>
              </a:ext>
            </a:extLst>
          </p:cNvPr>
          <p:cNvSpPr>
            <a:spLocks noChangeArrowheads="1"/>
          </p:cNvSpPr>
          <p:nvPr/>
        </p:nvSpPr>
        <p:spPr bwMode="auto">
          <a:xfrm>
            <a:off x="3587750" y="2339975"/>
            <a:ext cx="3998913" cy="1998663"/>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a:p>
        </p:txBody>
      </p:sp>
      <p:sp>
        <p:nvSpPr>
          <p:cNvPr id="10" name="object 10">
            <a:extLst>
              <a:ext uri="{FF2B5EF4-FFF2-40B4-BE49-F238E27FC236}">
                <a16:creationId xmlns:a16="http://schemas.microsoft.com/office/drawing/2014/main" id="{D94BAA94-AC0D-43EF-AEF1-0691CE39B987}"/>
              </a:ext>
            </a:extLst>
          </p:cNvPr>
          <p:cNvSpPr txBox="1"/>
          <p:nvPr/>
        </p:nvSpPr>
        <p:spPr>
          <a:xfrm>
            <a:off x="4572000" y="5708650"/>
            <a:ext cx="2227263" cy="239713"/>
          </a:xfrm>
          <a:prstGeom prst="rect">
            <a:avLst/>
          </a:prstGeom>
        </p:spPr>
        <p:txBody>
          <a:bodyPr lIns="0" tIns="12700" rIns="0" bIns="0">
            <a:spAutoFit/>
          </a:bodyPr>
          <a:lstStyle/>
          <a:p>
            <a:pPr marL="12700">
              <a:spcBef>
                <a:spcPts val="100"/>
              </a:spcBef>
              <a:defRPr/>
            </a:pPr>
            <a:r>
              <a:rPr sz="1400" u="heavy" spc="-5" dirty="0">
                <a:solidFill>
                  <a:srgbClr val="588E1F"/>
                </a:solidFill>
                <a:uFill>
                  <a:solidFill>
                    <a:srgbClr val="588E1F"/>
                  </a:solidFill>
                </a:uFill>
                <a:latin typeface="Arial"/>
                <a:cs typeface="Arial"/>
                <a:hlinkClick r:id="rId5"/>
              </a:rPr>
              <a:t>http://tinyurl.com/msaspotify</a:t>
            </a:r>
            <a:endParaRPr sz="1400">
              <a:latin typeface="Arial"/>
              <a:cs typeface="Arial"/>
            </a:endParaRPr>
          </a:p>
        </p:txBody>
      </p:sp>
      <p:sp>
        <p:nvSpPr>
          <p:cNvPr id="146443" name="object 11">
            <a:extLst>
              <a:ext uri="{FF2B5EF4-FFF2-40B4-BE49-F238E27FC236}">
                <a16:creationId xmlns:a16="http://schemas.microsoft.com/office/drawing/2014/main" id="{A821990D-CB02-4B21-80D6-6AF5E81D3D09}"/>
              </a:ext>
            </a:extLst>
          </p:cNvPr>
          <p:cNvSpPr txBox="1">
            <a:spLocks noChangeArrowheads="1"/>
          </p:cNvSpPr>
          <p:nvPr/>
        </p:nvSpPr>
        <p:spPr bwMode="auto">
          <a:xfrm>
            <a:off x="3587750" y="4519613"/>
            <a:ext cx="3998913" cy="1017587"/>
          </a:xfrm>
          <a:prstGeom prst="rect">
            <a:avLst/>
          </a:prstGeom>
          <a:solidFill>
            <a:srgbClr val="FFFFFF"/>
          </a:solidFill>
          <a:ln w="10794">
            <a:solidFill>
              <a:srgbClr val="7E7E7E"/>
            </a:solidFill>
            <a:miter lim="800000"/>
            <a:headEnd/>
            <a:tailEnd/>
          </a:ln>
        </p:spPr>
        <p:txBody>
          <a:bodyPr lIns="0" tIns="77470" rIns="0" bIns="0">
            <a:spAutoFit/>
          </a:bodyPr>
          <a:lstStyle>
            <a:lvl1pPr marL="90488">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613"/>
              </a:spcBef>
            </a:pPr>
            <a:r>
              <a:rPr lang="zh-CN" altLang="zh-CN" sz="1400">
                <a:solidFill>
                  <a:srgbClr val="7E7E7E"/>
                </a:solidFill>
                <a:latin typeface="Arial" panose="020B0604020202020204" pitchFamily="34" charset="0"/>
                <a:cs typeface="Arial" panose="020B0604020202020204" pitchFamily="34" charset="0"/>
              </a:rPr>
              <a:t>在3月在瑞典的一次 microservices 谈话中, 彼得 Mahlen, 在 Spotify 的后端基础设施工程师, 在 Jfokus 的一个打包的房子谈到 microservices。</a:t>
            </a:r>
            <a:endParaRPr lang="zh-CN" altLang="zh-CN" sz="1400">
              <a:latin typeface="Arial" panose="020B0604020202020204" pitchFamily="34" charset="0"/>
              <a:cs typeface="Arial" panose="020B0604020202020204" pitchFamily="34" charset="0"/>
            </a:endParaRPr>
          </a:p>
        </p:txBody>
      </p:sp>
    </p:spTree>
  </p:cSld>
  <p:clrMapOvr>
    <a:masterClrMapping/>
  </p:clrMapOvr>
</p:sld>
</file>

<file path=ppt/slides/slide97.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itle 1">
            <a:extLst>
              <a:ext uri="{FF2B5EF4-FFF2-40B4-BE49-F238E27FC236}">
                <a16:creationId xmlns:a16="http://schemas.microsoft.com/office/drawing/2014/main" id="{9358FB41-120F-4D21-ABFF-EDCDA8EAD03E}"/>
              </a:ext>
            </a:extLst>
          </p:cNvPr>
          <p:cNvSpPr>
            <a:spLocks noGrp="1"/>
          </p:cNvSpPr>
          <p:nvPr>
            <p:ph type="title"/>
          </p:nvPr>
        </p:nvSpPr>
        <p:spPr>
          <a:xfrm>
            <a:off x="0" y="52388"/>
            <a:ext cx="10972800" cy="942975"/>
          </a:xfrm>
        </p:spPr>
        <p:txBody>
          <a:bodyPr/>
          <a:lstStyle/>
          <a:p>
            <a:pPr algn="l"/>
            <a:r>
              <a:rPr lang="en-US" altLang="zh-CN">
                <a:solidFill>
                  <a:schemeClr val="bg1"/>
                </a:solidFill>
              </a:rPr>
              <a:t>不是关于..。</a:t>
            </a:r>
          </a:p>
        </p:txBody>
      </p:sp>
      <p:sp>
        <p:nvSpPr>
          <p:cNvPr id="147459" name="Text Placeholder 2">
            <a:extLst>
              <a:ext uri="{FF2B5EF4-FFF2-40B4-BE49-F238E27FC236}">
                <a16:creationId xmlns:a16="http://schemas.microsoft.com/office/drawing/2014/main" id="{D150F085-420D-44ED-BBCB-792231B254DE}"/>
              </a:ext>
            </a:extLst>
          </p:cNvPr>
          <p:cNvSpPr>
            <a:spLocks noGrp="1"/>
          </p:cNvSpPr>
          <p:nvPr>
            <p:ph type="body" idx="1"/>
          </p:nvPr>
        </p:nvSpPr>
        <p:spPr/>
        <p:txBody>
          <a:bodyPr/>
          <a:lstStyle/>
          <a:p>
            <a:pPr/>
            <a:r>
              <a:rPr lang="en-US" altLang="zh-CN" sz="3200"/>
              <a:t>团队规模</a:t>
            </a:r>
          </a:p>
          <a:p>
            <a:pPr/>
            <a:r>
              <a:rPr lang="en-US" altLang="zh-CN" sz="3200"/>
              <a:t>代码行</a:t>
            </a:r>
          </a:p>
          <a:p>
            <a:pPr/>
            <a:r>
              <a:rPr lang="en-US" altLang="zh-CN" sz="3200"/>
              <a:t>API/端点数</a:t>
            </a:r>
          </a:p>
        </p:txBody>
      </p:sp>
      <p:pic>
        <p:nvPicPr>
          <p:cNvPr id="147460" name="Picture 3">
            <a:extLst>
              <a:ext uri="{FF2B5EF4-FFF2-40B4-BE49-F238E27FC236}">
                <a16:creationId xmlns:a16="http://schemas.microsoft.com/office/drawing/2014/main" id="{E91F8BA6-1023-4B6B-B06F-086215F0863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83325" y="1319213"/>
            <a:ext cx="4349750" cy="3371850"/>
          </a:xfrm>
          <a:prstGeom prst="rect">
            <a:avLst/>
          </a:prstGeom>
          <a:solidFill>
            <a:schemeClr val="tx1">
              <a:alpha val="90195"/>
            </a:schemeClr>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47461" name="TextBox 4">
            <a:extLst>
              <a:ext uri="{FF2B5EF4-FFF2-40B4-BE49-F238E27FC236}">
                <a16:creationId xmlns:a16="http://schemas.microsoft.com/office/drawing/2014/main" id="{05D90C56-A95A-4954-AF72-F1C543F0DBB7}"/>
              </a:ext>
            </a:extLst>
          </p:cNvPr>
          <p:cNvSpPr txBox="1">
            <a:spLocks noChangeArrowheads="1"/>
          </p:cNvSpPr>
          <p:nvPr/>
        </p:nvSpPr>
        <p:spPr bwMode="auto">
          <a:xfrm>
            <a:off x="8951913" y="3336925"/>
            <a:ext cx="14049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r>
              <a:rPr lang="en-US" altLang="zh-CN">
                <a:solidFill>
                  <a:schemeClr val="bg1"/>
                </a:solidFill>
              </a:rPr>
              <a:t>MicroService</a:t>
            </a:r>
          </a:p>
        </p:txBody>
      </p:sp>
      <p:sp>
        <p:nvSpPr>
          <p:cNvPr id="147462" name="TextBox 5">
            <a:extLst>
              <a:ext uri="{FF2B5EF4-FFF2-40B4-BE49-F238E27FC236}">
                <a16:creationId xmlns:a16="http://schemas.microsoft.com/office/drawing/2014/main" id="{A720E906-2A8C-4471-B136-069456092DE6}"/>
              </a:ext>
            </a:extLst>
          </p:cNvPr>
          <p:cNvSpPr txBox="1">
            <a:spLocks noChangeArrowheads="1"/>
          </p:cNvSpPr>
          <p:nvPr/>
        </p:nvSpPr>
        <p:spPr bwMode="auto">
          <a:xfrm>
            <a:off x="6350000" y="3997325"/>
            <a:ext cx="13858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r>
              <a:rPr lang="en-US" altLang="zh-CN">
                <a:solidFill>
                  <a:srgbClr val="000000"/>
                </a:solidFill>
              </a:rPr>
              <a:t>MegaService</a:t>
            </a:r>
          </a:p>
        </p:txBody>
      </p:sp>
      <p:cxnSp>
        <p:nvCxnSpPr>
          <p:cNvPr id="8" name="Straight Connector 7">
            <a:extLst>
              <a:ext uri="{FF2B5EF4-FFF2-40B4-BE49-F238E27FC236}">
                <a16:creationId xmlns:a16="http://schemas.microsoft.com/office/drawing/2014/main" id="{DA151A6C-68DF-42C7-9223-CEFB4D4F900A}"/>
              </a:ext>
            </a:extLst>
          </p:cNvPr>
          <p:cNvCxnSpPr/>
          <p:nvPr/>
        </p:nvCxnSpPr>
        <p:spPr>
          <a:xfrm>
            <a:off x="8093075" y="2776538"/>
            <a:ext cx="746125" cy="6477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9786B841-7523-4992-A9AE-1743ECE3CF7B}"/>
              </a:ext>
            </a:extLst>
          </p:cNvPr>
          <p:cNvCxnSpPr/>
          <p:nvPr/>
        </p:nvCxnSpPr>
        <p:spPr>
          <a:xfrm flipH="1">
            <a:off x="8093075" y="2763838"/>
            <a:ext cx="709613" cy="76041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advClick="0" advTm="7000">
    <p:fade thruBlk="1"/>
  </p:transition>
</p:sld>
</file>

<file path=ppt/slides/slide98.xml><?xml version="1.0" encoding="utf-8"?>
<p:sld xmlns:a16="http://schemas.microsoft.com/office/drawing/2014/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B01AB0-3EFB-4A4C-9122-4A745F1DE253}"/>
              </a:ext>
            </a:extLst>
          </p:cNvPr>
          <p:cNvSpPr>
            <a:spLocks noGrp="1"/>
          </p:cNvSpPr>
          <p:nvPr>
            <p:ph type="ctrTitle" idx="4294967295"/>
          </p:nvPr>
        </p:nvSpPr>
        <p:spPr>
          <a:xfrm>
            <a:off x="0" y="1804988"/>
            <a:ext cx="9086850" cy="1771650"/>
          </a:xfrm>
        </p:spPr>
        <p:txBody>
          <a:bodyPr rtlCol="0">
            <a:normAutofit/>
          </a:bodyPr>
          <a:lstStyle/>
          <a:p>
            <a:pPr marL="52385" fontAlgn="auto">
              <a:lnSpc>
                <a:spcPct val="130000"/>
              </a:lnSpc>
              <a:spcBef>
                <a:spcPts val="0"/>
              </a:spcBef>
              <a:spcAft>
                <a:spcPts val="0"/>
              </a:spcAft>
              <a:defRPr/>
            </a:pPr>
            <a:r>
              <a:rPr lang="en-US" sz="3733" b="1" dirty="0">
                <a:solidFill>
                  <a:srgbClr val="102A4C"/>
                </a:solidFill>
              </a:rPr>
              <a:t>Microservice 创建和组织</a:t>
            </a:r>
            <a:br>
              <a:rPr lang="en-US" sz="3733" b="1" dirty="0">
                <a:solidFill>
                  <a:srgbClr val="102A4C"/>
                </a:solidFill>
              </a:rPr>
            </a:br>
            <a:r>
              <a:rPr lang="en-US" sz="3200" i="1" dirty="0">
                <a:solidFill>
                  <a:schemeClr val="tx2"/>
                </a:solidFill>
                <a:latin typeface="+mn-lt"/>
                <a:cs typeface="Geneva" charset="0"/>
              </a:rPr>
              <a:t>资产管理实施示例</a:t>
            </a:r>
          </a:p>
        </p:txBody>
      </p:sp>
    </p:spTree>
  </p:cSld>
  <p:clrMapOvr>
    <a:masterClrMapping/>
  </p:clrMapOvr>
</p:sld>
</file>

<file path=ppt/slides/slide99.xml><?xml version="1.0" encoding="utf-8"?>
<p:sld xmlns:a16="http://schemas.microsoft.com/office/drawing/2014/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69F91B56-34E7-48A2-95C8-5FBFCA5F1422}"/>
              </a:ext>
            </a:extLst>
          </p:cNvPr>
          <p:cNvSpPr>
            <a:spLocks noGrp="1"/>
          </p:cNvSpPr>
          <p:nvPr>
            <p:ph type="body" sz="quarter" idx="12"/>
          </p:nvPr>
        </p:nvSpPr>
        <p:spPr>
          <a:xfrm>
            <a:off x="509588" y="1795463"/>
            <a:ext cx="6738937" cy="4008437"/>
          </a:xfrm>
        </p:spPr>
        <p:txBody>
          <a:bodyPr rtlCol="0"/>
          <a:lstStyle/>
          <a:p>
            <a:pPr fontAlgn="auto">
              <a:lnSpc>
                <a:spcPct val="100000"/>
              </a:lnSpc>
              <a:spcAft>
                <a:spcPts val="0"/>
              </a:spcAft>
              <a:defRPr/>
            </a:pPr>
            <a:r>
              <a:rPr lang="en-US" sz="2133" dirty="0"/>
              <a:t>UML 是使用图表集合可视化软件工程的用户交互、过程和系统结构的一种方法。</a:t>
            </a:r>
          </a:p>
          <a:p>
            <a:pPr fontAlgn="auto">
              <a:lnSpc>
                <a:spcPct val="100000"/>
              </a:lnSpc>
              <a:spcBef>
                <a:spcPts val="600"/>
              </a:spcBef>
              <a:spcAft>
                <a:spcPts val="0"/>
              </a:spcAft>
              <a:defRPr/>
            </a:pPr>
            <a:r>
              <a:rPr lang="en-US" sz="2133" dirty="0"/>
              <a:t>系统建模语言 (SysML) 是根据 UML 为系统量身定做的。</a:t>
            </a:r>
          </a:p>
          <a:p>
            <a:pPr fontAlgn="auto">
              <a:lnSpc>
                <a:spcPct val="100000"/>
              </a:lnSpc>
              <a:spcBef>
                <a:spcPts val="600"/>
              </a:spcBef>
              <a:spcAft>
                <a:spcPts val="0"/>
              </a:spcAft>
              <a:defRPr/>
            </a:pPr>
            <a:r>
              <a:rPr lang="en-US" sz="2133" dirty="0"/>
              <a:t>为资产管理点 EIP 服务提供了五个关键图表类型:</a:t>
            </a:r>
          </a:p>
          <a:p>
            <a:pPr marL="914377" lvl="1" fontAlgn="auto">
              <a:spcBef>
                <a:spcPts val="600"/>
              </a:spcBef>
              <a:spcAft>
                <a:spcPts val="0"/>
              </a:spcAft>
              <a:tabLst>
                <a:tab pos="3657509" algn="l"/>
              </a:tabLst>
              <a:defRPr/>
            </a:pPr>
            <a:r>
              <a:rPr lang="en-US" sz="1867" b="0" dirty="0">
                <a:solidFill>
                  <a:schemeClr val="tx2"/>
                </a:solidFill>
              </a:rPr>
              <a:t>用例活动</a:t>
            </a:r>
          </a:p>
          <a:p>
            <a:pPr marL="914377" lvl="1" fontAlgn="auto">
              <a:spcBef>
                <a:spcPts val="0"/>
              </a:spcBef>
              <a:spcAft>
                <a:spcPts val="0"/>
              </a:spcAft>
              <a:tabLst>
                <a:tab pos="3657509" algn="l"/>
              </a:tabLst>
              <a:defRPr/>
            </a:pPr>
            <a:r>
              <a:rPr lang="en-US" sz="1867" b="0" dirty="0">
                <a:solidFill>
                  <a:schemeClr val="tx2"/>
                </a:solidFill>
              </a:rPr>
              <a:t>块定义序列</a:t>
            </a:r>
            <a:endParaRPr lang="en-US" sz="1867" dirty="0">
              <a:solidFill>
                <a:schemeClr val="tx2"/>
              </a:solidFill>
            </a:endParaRPr>
          </a:p>
          <a:p>
            <a:pPr marL="914377" lvl="1" fontAlgn="auto">
              <a:spcBef>
                <a:spcPts val="0"/>
              </a:spcBef>
              <a:spcAft>
                <a:spcPts val="0"/>
              </a:spcAft>
              <a:tabLst>
                <a:tab pos="3657509" algn="l"/>
              </a:tabLst>
              <a:defRPr/>
            </a:pPr>
            <a:r>
              <a:rPr lang="en-US" sz="1867" b="0" dirty="0">
                <a:solidFill>
                  <a:schemeClr val="tx2"/>
                </a:solidFill>
              </a:rPr>
              <a:t>组件和数据流</a:t>
            </a:r>
          </a:p>
        </p:txBody>
      </p:sp>
      <p:sp>
        <p:nvSpPr>
          <p:cNvPr id="149507" name="Title 16">
            <a:extLst>
              <a:ext uri="{FF2B5EF4-FFF2-40B4-BE49-F238E27FC236}">
                <a16:creationId xmlns:a16="http://schemas.microsoft.com/office/drawing/2014/main" id="{F5B7657D-FD5E-430A-84E4-28DB0A09D359}"/>
              </a:ext>
            </a:extLst>
          </p:cNvPr>
          <p:cNvSpPr>
            <a:spLocks noGrp="1"/>
          </p:cNvSpPr>
          <p:nvPr>
            <p:ph type="title"/>
          </p:nvPr>
        </p:nvSpPr>
        <p:spPr>
          <a:xfrm>
            <a:off x="509588" y="358775"/>
            <a:ext cx="11137900" cy="523875"/>
          </a:xfrm>
        </p:spPr>
        <p:txBody>
          <a:bodyPr/>
          <a:lstStyle/>
          <a:p>
            <a:pPr/>
            <a:r>
              <a:rPr lang="en-US" altLang="zh-CN" sz="4400" b="0">
                <a:solidFill>
                  <a:schemeClr val="bg1"/>
                </a:solidFill>
              </a:rPr>
              <a:t>统一建模语言 (UML) 关系图</a:t>
            </a:r>
          </a:p>
        </p:txBody>
      </p:sp>
      <p:sp>
        <p:nvSpPr>
          <p:cNvPr id="31" name="Rectangle 30">
            <a:extLst>
              <a:ext uri="{FF2B5EF4-FFF2-40B4-BE49-F238E27FC236}">
                <a16:creationId xmlns:a16="http://schemas.microsoft.com/office/drawing/2014/main" id="{3F44C378-1D96-42EA-BE16-8354B072454C}"/>
              </a:ext>
            </a:extLst>
          </p:cNvPr>
          <p:cNvSpPr/>
          <p:nvPr/>
        </p:nvSpPr>
        <p:spPr>
          <a:xfrm>
            <a:off x="7933269" y="1260207"/>
            <a:ext cx="3714751" cy="4929523"/>
          </a:xfrm>
          <a:prstGeom prst="rect">
            <a:avLst/>
          </a:prstGeom>
          <a:gradFill flip="none" rotWithShape="1">
            <a:gsLst>
              <a:gs pos="12000">
                <a:schemeClr val="tx1"/>
              </a:gs>
              <a:gs pos="0">
                <a:schemeClr val="accent1">
                  <a:lumMod val="45000"/>
                  <a:lumOff val="55000"/>
                </a:schemeClr>
              </a:gs>
              <a:gs pos="81000">
                <a:schemeClr val="tx1"/>
              </a:gs>
              <a:gs pos="100000">
                <a:srgbClr val="56AEE1"/>
              </a:gs>
            </a:gsLst>
            <a:lin ang="2700000" scaled="1"/>
            <a:tileRect/>
          </a:gradFill>
          <a:ln>
            <a:solidFill>
              <a:srgbClr val="102A4C"/>
            </a:solid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400"/>
              </a:spcBef>
              <a:spcAft>
                <a:spcPts val="0"/>
              </a:spcAft>
              <a:defRPr/>
            </a:pPr>
            <a:r>
              <a:rPr lang="en-US" sz="1333" b="1" i="1" dirty="0">
                <a:solidFill>
                  <a:schemeClr val="bg1"/>
                </a:solidFill>
              </a:rPr>
              <a:t>图的类型 *:</a:t>
            </a:r>
          </a:p>
          <a:p>
            <a:pPr marL="514338" indent="-285744" eaLnBrk="1" fontAlgn="auto" hangingPunct="1">
              <a:spcBef>
                <a:spcPts val="200"/>
              </a:spcBef>
              <a:spcAft>
                <a:spcPts val="0"/>
              </a:spcAft>
              <a:buFont typeface="Arial" panose="020B0604020202020204" pitchFamily="34" charset="0"/>
              <a:buChar char="•"/>
              <a:defRPr/>
            </a:pPr>
            <a:r>
              <a:rPr lang="en-US" sz="1600" b="1" i="1" dirty="0">
                <a:solidFill>
                  <a:srgbClr val="FFC000"/>
                </a:solidFill>
              </a:rPr>
              <a:t>类 (块定义)</a:t>
            </a:r>
          </a:p>
          <a:p>
            <a:pPr marL="514338" indent="-285744" eaLnBrk="1" fontAlgn="auto" hangingPunct="1">
              <a:spcBef>
                <a:spcPts val="200"/>
              </a:spcBef>
              <a:spcAft>
                <a:spcPts val="0"/>
              </a:spcAft>
              <a:buFont typeface="Arial" panose="020B0604020202020204" pitchFamily="34" charset="0"/>
              <a:buChar char="•"/>
              <a:defRPr/>
            </a:pPr>
            <a:r>
              <a:rPr lang="en-US" sz="1600" b="1" i="1" dirty="0">
                <a:solidFill>
                  <a:srgbClr val="FFC000"/>
                </a:solidFill>
              </a:rPr>
              <a:t>组件和数据流</a:t>
            </a:r>
          </a:p>
          <a:p>
            <a:pPr marL="514338" indent="-285744" eaLnBrk="1" fontAlgn="auto" hangingPunct="1">
              <a:spcBef>
                <a:spcPts val="200"/>
              </a:spcBef>
              <a:spcAft>
                <a:spcPts val="0"/>
              </a:spcAft>
              <a:buFont typeface="Arial" panose="020B0604020202020204" pitchFamily="34" charset="0"/>
              <a:buChar char="•"/>
              <a:defRPr/>
            </a:pPr>
            <a:r>
              <a:rPr lang="en-US" sz="1600" dirty="0">
                <a:solidFill>
                  <a:schemeClr val="bg1"/>
                </a:solidFill>
              </a:rPr>
              <a:t>部署</a:t>
            </a:r>
          </a:p>
          <a:p>
            <a:pPr marL="514338" indent="-285744" eaLnBrk="1" fontAlgn="auto" hangingPunct="1">
              <a:spcBef>
                <a:spcPts val="200"/>
              </a:spcBef>
              <a:spcAft>
                <a:spcPts val="0"/>
              </a:spcAft>
              <a:buFont typeface="Arial" panose="020B0604020202020204" pitchFamily="34" charset="0"/>
              <a:buChar char="•"/>
              <a:defRPr/>
            </a:pPr>
            <a:r>
              <a:rPr lang="en-US" sz="1600" dirty="0">
                <a:solidFill>
                  <a:schemeClr val="bg1"/>
                </a:solidFill>
              </a:rPr>
              <a:t>对象</a:t>
            </a:r>
          </a:p>
          <a:p>
            <a:pPr marL="514338" indent="-285744" eaLnBrk="1" fontAlgn="auto" hangingPunct="1">
              <a:spcBef>
                <a:spcPts val="200"/>
              </a:spcBef>
              <a:spcAft>
                <a:spcPts val="0"/>
              </a:spcAft>
              <a:buFont typeface="Arial" panose="020B0604020202020204" pitchFamily="34" charset="0"/>
              <a:buChar char="•"/>
              <a:defRPr/>
            </a:pPr>
            <a:r>
              <a:rPr lang="en-US" sz="1600" dirty="0">
                <a:solidFill>
                  <a:schemeClr val="bg1"/>
                </a:solidFill>
              </a:rPr>
              <a:t>包</a:t>
            </a:r>
          </a:p>
          <a:p>
            <a:pPr marL="514338" indent="-285744" eaLnBrk="1" fontAlgn="auto" hangingPunct="1">
              <a:spcBef>
                <a:spcPts val="200"/>
              </a:spcBef>
              <a:spcAft>
                <a:spcPts val="0"/>
              </a:spcAft>
              <a:buFont typeface="Arial" panose="020B0604020202020204" pitchFamily="34" charset="0"/>
              <a:buChar char="•"/>
              <a:defRPr/>
            </a:pPr>
            <a:r>
              <a:rPr lang="en-US" sz="1600" dirty="0">
                <a:solidFill>
                  <a:schemeClr val="bg1"/>
                </a:solidFill>
              </a:rPr>
              <a:t>配置 文件</a:t>
            </a:r>
          </a:p>
          <a:p>
            <a:pPr marL="514338" indent="-285744" eaLnBrk="1" fontAlgn="auto" hangingPunct="1">
              <a:spcBef>
                <a:spcPts val="200"/>
              </a:spcBef>
              <a:spcAft>
                <a:spcPts val="0"/>
              </a:spcAft>
              <a:buFont typeface="Arial" panose="020B0604020202020204" pitchFamily="34" charset="0"/>
              <a:buChar char="•"/>
              <a:defRPr/>
            </a:pPr>
            <a:r>
              <a:rPr lang="en-US" sz="1600" b="1" i="1" dirty="0">
                <a:solidFill>
                  <a:schemeClr val="bg1"/>
                </a:solidFill>
              </a:rPr>
              <a:t>复合结构 (内部块)</a:t>
            </a:r>
          </a:p>
          <a:p>
            <a:pPr marL="514338" indent="-285744" eaLnBrk="1" fontAlgn="auto" hangingPunct="1">
              <a:spcBef>
                <a:spcPts val="200"/>
              </a:spcBef>
              <a:spcAft>
                <a:spcPts val="0"/>
              </a:spcAft>
              <a:buFont typeface="Arial" panose="020B0604020202020204" pitchFamily="34" charset="0"/>
              <a:buChar char="•"/>
              <a:defRPr/>
            </a:pPr>
            <a:r>
              <a:rPr lang="en-US" sz="1600" b="1" i="1" dirty="0">
                <a:solidFill>
                  <a:srgbClr val="FFC000"/>
                </a:solidFill>
              </a:rPr>
              <a:t>使用案例</a:t>
            </a:r>
          </a:p>
          <a:p>
            <a:pPr marL="514338" indent="-285744" eaLnBrk="1" fontAlgn="auto" hangingPunct="1">
              <a:spcBef>
                <a:spcPts val="200"/>
              </a:spcBef>
              <a:spcAft>
                <a:spcPts val="0"/>
              </a:spcAft>
              <a:buFont typeface="Arial" panose="020B0604020202020204" pitchFamily="34" charset="0"/>
              <a:buChar char="•"/>
              <a:defRPr/>
            </a:pPr>
            <a:r>
              <a:rPr lang="en-US" sz="1600" b="1" i="1" dirty="0">
                <a:solidFill>
                  <a:srgbClr val="FFC000"/>
                </a:solidFill>
              </a:rPr>
              <a:t>活动</a:t>
            </a:r>
          </a:p>
          <a:p>
            <a:pPr marL="514338" indent="-285744" eaLnBrk="1" fontAlgn="auto" hangingPunct="1">
              <a:spcBef>
                <a:spcPts val="200"/>
              </a:spcBef>
              <a:spcAft>
                <a:spcPts val="0"/>
              </a:spcAft>
              <a:buFont typeface="Arial" panose="020B0604020202020204" pitchFamily="34" charset="0"/>
              <a:buChar char="•"/>
              <a:defRPr/>
            </a:pPr>
            <a:r>
              <a:rPr lang="en-US" sz="1600" dirty="0">
                <a:solidFill>
                  <a:schemeClr val="bg1"/>
                </a:solidFill>
              </a:rPr>
              <a:t>状态机</a:t>
            </a:r>
          </a:p>
          <a:p>
            <a:pPr marL="514338" indent="-285744" eaLnBrk="1" fontAlgn="auto" hangingPunct="1">
              <a:spcBef>
                <a:spcPts val="200"/>
              </a:spcBef>
              <a:spcAft>
                <a:spcPts val="0"/>
              </a:spcAft>
              <a:buFont typeface="Arial" panose="020B0604020202020204" pitchFamily="34" charset="0"/>
              <a:buChar char="•"/>
              <a:defRPr/>
            </a:pPr>
            <a:r>
              <a:rPr lang="en-US" sz="1600" b="1" i="1" dirty="0">
                <a:solidFill>
                  <a:srgbClr val="FFC000"/>
                </a:solidFill>
              </a:rPr>
              <a:t>序列</a:t>
            </a:r>
          </a:p>
          <a:p>
            <a:pPr marL="514338" indent="-285744" eaLnBrk="1" fontAlgn="auto" hangingPunct="1">
              <a:spcBef>
                <a:spcPts val="200"/>
              </a:spcBef>
              <a:spcAft>
                <a:spcPts val="0"/>
              </a:spcAft>
              <a:buFont typeface="Arial" panose="020B0604020202020204" pitchFamily="34" charset="0"/>
              <a:buChar char="•"/>
              <a:defRPr/>
            </a:pPr>
            <a:r>
              <a:rPr lang="en-US" sz="1600" dirty="0">
                <a:solidFill>
                  <a:schemeClr val="bg1"/>
                </a:solidFill>
              </a:rPr>
              <a:t>通信</a:t>
            </a:r>
          </a:p>
          <a:p>
            <a:pPr marL="514338" indent="-285744" eaLnBrk="1" fontAlgn="auto" hangingPunct="1">
              <a:spcBef>
                <a:spcPts val="200"/>
              </a:spcBef>
              <a:spcAft>
                <a:spcPts val="0"/>
              </a:spcAft>
              <a:buFont typeface="Arial" panose="020B0604020202020204" pitchFamily="34" charset="0"/>
              <a:buChar char="•"/>
              <a:defRPr/>
            </a:pPr>
            <a:r>
              <a:rPr lang="en-US" sz="1600" dirty="0">
                <a:solidFill>
                  <a:schemeClr val="bg1"/>
                </a:solidFill>
              </a:rPr>
              <a:t>交互概述</a:t>
            </a:r>
          </a:p>
          <a:p>
            <a:pPr marL="514338" indent="-285744" eaLnBrk="1" fontAlgn="auto" hangingPunct="1">
              <a:spcBef>
                <a:spcPts val="200"/>
              </a:spcBef>
              <a:spcAft>
                <a:spcPts val="0"/>
              </a:spcAft>
              <a:buFont typeface="Arial" panose="020B0604020202020204" pitchFamily="34" charset="0"/>
              <a:buChar char="•"/>
              <a:defRPr/>
            </a:pPr>
            <a:r>
              <a:rPr lang="en-US" sz="1600" dirty="0">
                <a:solidFill>
                  <a:schemeClr val="bg1"/>
                </a:solidFill>
              </a:rPr>
              <a:t>时间</a:t>
            </a:r>
          </a:p>
          <a:p>
            <a:pPr marL="514338" indent="-285744" eaLnBrk="1" fontAlgn="auto" hangingPunct="1">
              <a:spcBef>
                <a:spcPts val="200"/>
              </a:spcBef>
              <a:spcAft>
                <a:spcPts val="0"/>
              </a:spcAft>
              <a:buFont typeface="Arial" panose="020B0604020202020204" pitchFamily="34" charset="0"/>
              <a:buChar char="•"/>
              <a:defRPr/>
            </a:pPr>
            <a:r>
              <a:rPr lang="en-US" sz="1600" dirty="0">
                <a:solidFill>
                  <a:schemeClr val="bg1"/>
                </a:solidFill>
              </a:rPr>
              <a:t>参数</a:t>
            </a:r>
          </a:p>
        </p:txBody>
      </p:sp>
      <p:sp>
        <p:nvSpPr>
          <p:cNvPr id="149511" name="Rectangle 31">
            <a:extLst>
              <a:ext uri="{FF2B5EF4-FFF2-40B4-BE49-F238E27FC236}">
                <a16:creationId xmlns:a16="http://schemas.microsoft.com/office/drawing/2014/main" id="{71601A86-54DA-4B6E-88C5-E7D83069EB73}"/>
              </a:ext>
            </a:extLst>
          </p:cNvPr>
          <p:cNvSpPr>
            <a:spLocks noChangeArrowheads="1"/>
          </p:cNvSpPr>
          <p:nvPr/>
        </p:nvSpPr>
        <p:spPr bwMode="auto">
          <a:xfrm>
            <a:off x="7543800" y="6186488"/>
            <a:ext cx="41036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r>
              <a:rPr lang="en-US" altLang="zh-CN" sz="1600" b="1">
                <a:solidFill>
                  <a:srgbClr val="595959"/>
                </a:solidFill>
              </a:rPr>
              <a:t>*</a:t>
            </a:r>
            <a:r>
              <a:rPr lang="en-US" altLang="zh-CN" sz="1600">
                <a:solidFill>
                  <a:srgbClr val="595959"/>
                </a:solidFill>
              </a:rPr>
              <a:t>括号中的那些将从 UML 修改为 SysML, 或者对 SysML 是唯一的。</a:t>
            </a:r>
            <a:endParaRPr lang="en-US" altLang="zh-CN" sz="1600"/>
          </a:p>
        </p:txBody>
      </p:sp>
      <p:sp>
        <p:nvSpPr>
          <p:cNvPr id="149512" name="Rectangle 6">
            <a:extLst>
              <a:ext uri="{FF2B5EF4-FFF2-40B4-BE49-F238E27FC236}">
                <a16:creationId xmlns:a16="http://schemas.microsoft.com/office/drawing/2014/main" id="{B663166B-2918-455F-9424-00DDF686E2A1}"/>
              </a:ext>
            </a:extLst>
          </p:cNvPr>
          <p:cNvSpPr>
            <a:spLocks noChangeArrowheads="1"/>
          </p:cNvSpPr>
          <p:nvPr/>
        </p:nvSpPr>
        <p:spPr bwMode="auto">
          <a:xfrm>
            <a:off x="509588" y="5289550"/>
            <a:ext cx="70342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rgbClr val="595959"/>
                </a:solidFill>
              </a:rPr>
              <a:t>注意: 图表已从严格的 UML/SysML 修改, 以适应 microservices 体系结构的特殊性。</a:t>
            </a:r>
            <a:endParaRPr lang="en-US" altLang="zh-CN" sz="1600"/>
          </a:p>
        </p:txBody>
      </p:sp>
    </p:spTree>
  </p:cSld>
  <p:clrMapOvr>
    <a:masterClrMapping/>
  </p:clrMapOvr>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75000"/>
          </a:schemeClr>
        </a:solidFill>
      </a:spPr>
      <a:bodyPr anchor="ctr"/>
      <a:lstStyle>
        <a:defPPr algn="ctr">
          <a:defRPr sz="2000" dirty="0">
            <a:solidFill>
              <a:srgbClr val="000000"/>
            </a:solidFill>
          </a:defRPr>
        </a:defPPr>
      </a:lstStyle>
      <a:style>
        <a:lnRef idx="1">
          <a:schemeClr val="accent1"/>
        </a:lnRef>
        <a:fillRef idx="3">
          <a:schemeClr val="accent1"/>
        </a:fillRef>
        <a:effectRef idx="2">
          <a:schemeClr val="accent1"/>
        </a:effectRef>
        <a:fontRef idx="minor">
          <a:schemeClr val="lt1"/>
        </a:fontRef>
      </a: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2018</TotalTime>
  <Words>13230</Words>
  <Application>Microsoft Office PowerPoint</Application>
  <PresentationFormat>宽屏</PresentationFormat>
  <Paragraphs>2584</Paragraphs>
  <Slides>261</Slides>
  <Notes>39</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261</vt:i4>
      </vt:variant>
    </vt:vector>
  </HeadingPairs>
  <TitlesOfParts>
    <vt:vector size="277" baseType="lpstr">
      <vt:lpstr>Calibri</vt:lpstr>
      <vt:lpstr>宋体</vt:lpstr>
      <vt:lpstr>Arial</vt:lpstr>
      <vt:lpstr>ＭＳ Ｐゴシック</vt:lpstr>
      <vt:lpstr>Arial Black</vt:lpstr>
      <vt:lpstr>Wingdings</vt:lpstr>
      <vt:lpstr>Arial Unicode MS</vt:lpstr>
      <vt:lpstr>Verdana</vt:lpstr>
      <vt:lpstr>Gill Sans MT</vt:lpstr>
      <vt:lpstr>Times New Roman</vt:lpstr>
      <vt:lpstr>Franklin Gothic Medium Cond</vt:lpstr>
      <vt:lpstr>Lucida Sans Typewriter</vt:lpstr>
      <vt:lpstr>Lucida Console</vt:lpstr>
      <vt:lpstr>Geneva</vt:lpstr>
      <vt:lpstr>Consolas</vt:lpstr>
      <vt:lpstr>自定义设计方案</vt:lpstr>
      <vt:lpstr>Software Architecture</vt:lpstr>
      <vt:lpstr>Microservice Architecture</vt:lpstr>
      <vt:lpstr>outline</vt:lpstr>
      <vt:lpstr>PowerPoint 演示文稿</vt:lpstr>
      <vt:lpstr>PowerPoint 演示文稿</vt:lpstr>
      <vt:lpstr>2015: Sam Newman</vt:lpstr>
      <vt:lpstr>2016: Microservice Architecture</vt:lpstr>
      <vt:lpstr>2016: Susan Fowler</vt:lpstr>
      <vt:lpstr>Why Microservices?</vt:lpstr>
      <vt:lpstr>Why Microservices?</vt:lpstr>
      <vt:lpstr>Why?</vt:lpstr>
      <vt:lpstr>Forces driving microservices</vt:lpstr>
      <vt:lpstr>Cognitive  complexity</vt:lpstr>
      <vt:lpstr>MORE INTEGRATION</vt:lpstr>
      <vt:lpstr>MONITORING AND TESTING</vt:lpstr>
      <vt:lpstr>PowerPoint 演示文稿</vt:lpstr>
      <vt:lpstr>More conﬁguration management</vt:lpstr>
      <vt:lpstr>PowerPoint 演示文稿</vt:lpstr>
      <vt:lpstr>Deployment</vt:lpstr>
      <vt:lpstr>PowerPoint 演示文稿</vt:lpstr>
      <vt:lpstr>Ecosystems, not systems</vt:lpstr>
      <vt:lpstr>Many orgs have more than one monolith…</vt:lpstr>
      <vt:lpstr>Observed problems</vt:lpstr>
      <vt:lpstr>Monolithic App</vt:lpstr>
      <vt:lpstr>Software Monolith</vt:lpstr>
      <vt:lpstr>Monolithic Architecture</vt:lpstr>
      <vt:lpstr>Characteristics</vt:lpstr>
      <vt:lpstr>Monolithic App – Evolution</vt:lpstr>
      <vt:lpstr>Evolution of a Monolithic App</vt:lpstr>
      <vt:lpstr>Pros</vt:lpstr>
      <vt:lpstr>Problems of Monolithic Architectures</vt:lpstr>
      <vt:lpstr>Problems of Monolithic Architectures</vt:lpstr>
      <vt:lpstr>Problems of Monolithic Architectures</vt:lpstr>
      <vt:lpstr>Problems of Monolithic Architectures</vt:lpstr>
      <vt:lpstr>Development Life Cycle with Small Teams</vt:lpstr>
      <vt:lpstr>Monolithic App - Scaling</vt:lpstr>
      <vt:lpstr>Availability</vt:lpstr>
      <vt:lpstr>Monolithic Apps – Failure &amp; Availability</vt:lpstr>
      <vt:lpstr>Layered Systems</vt:lpstr>
      <vt:lpstr>Problems of Layered Systems</vt:lpstr>
      <vt:lpstr>Growing systems beyond the limits</vt:lpstr>
      <vt:lpstr>PowerPoint 演示文稿</vt:lpstr>
      <vt:lpstr>Benefits of Microservices</vt:lpstr>
      <vt:lpstr>What Customers Say</vt:lpstr>
      <vt:lpstr>Tipping Point</vt:lpstr>
      <vt:lpstr>What is a  MicroService?</vt:lpstr>
      <vt:lpstr>Monolithic App (Various Components linked together)</vt:lpstr>
      <vt:lpstr>MicroServices – separate single purpose services</vt:lpstr>
      <vt:lpstr>Monolithic Architecture (Revisiting)</vt:lpstr>
      <vt:lpstr>Microservices Architecture</vt:lpstr>
      <vt:lpstr>Concept -&gt; Service Dependency Graph</vt:lpstr>
      <vt:lpstr>What is a Microservice?</vt:lpstr>
      <vt:lpstr>What is a Microservice?</vt:lpstr>
      <vt:lpstr>PowerPoint 演示文稿</vt:lpstr>
      <vt:lpstr>The three aspects of Microservices Architecture</vt:lpstr>
      <vt:lpstr>Technical</vt:lpstr>
      <vt:lpstr>Architectural</vt:lpstr>
      <vt:lpstr>Organisational</vt:lpstr>
      <vt:lpstr>PowerPoint 演示文稿</vt:lpstr>
      <vt:lpstr>More specifically</vt:lpstr>
      <vt:lpstr>Independent Deployability is key</vt:lpstr>
      <vt:lpstr>Independent code base</vt:lpstr>
      <vt:lpstr>Independent technology stacks</vt:lpstr>
      <vt:lpstr>Independent Scaling</vt:lpstr>
      <vt:lpstr>Independent evolution of Features</vt:lpstr>
      <vt:lpstr>MicroService Characteristics</vt:lpstr>
      <vt:lpstr>Characteristics</vt:lpstr>
      <vt:lpstr>SIMPLE AND LIGHTWEIGHT</vt:lpstr>
      <vt:lpstr>INDEPENDENT PROCESSES</vt:lpstr>
      <vt:lpstr>PowerPoint 演示文稿</vt:lpstr>
      <vt:lpstr>DECOUPLED</vt:lpstr>
      <vt:lpstr>The right tool for the job</vt:lpstr>
      <vt:lpstr>RESILIENCE</vt:lpstr>
      <vt:lpstr>SCALING</vt:lpstr>
      <vt:lpstr>DEPLOYMENT</vt:lpstr>
      <vt:lpstr>Conway’s law</vt:lpstr>
      <vt:lpstr>Conway’s law</vt:lpstr>
      <vt:lpstr>REPLACEABLE SERVICES</vt:lpstr>
      <vt:lpstr>Componentization via Services</vt:lpstr>
      <vt:lpstr>Favors Cross-Functional Teams</vt:lpstr>
      <vt:lpstr>Decentralized Governance</vt:lpstr>
      <vt:lpstr>Decentralized Data Management</vt:lpstr>
      <vt:lpstr>Infrastructure Automation</vt:lpstr>
      <vt:lpstr>Comparisons with Precursors</vt:lpstr>
      <vt:lpstr>Microservices vs SOA</vt:lpstr>
      <vt:lpstr>Microservices vs SOA – Technical Stack</vt:lpstr>
      <vt:lpstr>Architectural</vt:lpstr>
      <vt:lpstr>Bounded Context</vt:lpstr>
      <vt:lpstr>Service-Oriented Architecture</vt:lpstr>
      <vt:lpstr>Service-Oriented Architecture</vt:lpstr>
      <vt:lpstr>Component-Based Software Engineering</vt:lpstr>
      <vt:lpstr>MicroService Implemention</vt:lpstr>
      <vt:lpstr>PowerPoint 演示文稿</vt:lpstr>
      <vt:lpstr>Recommend</vt:lpstr>
      <vt:lpstr>Organisational</vt:lpstr>
      <vt:lpstr>Recommend</vt:lpstr>
      <vt:lpstr>Not about …</vt:lpstr>
      <vt:lpstr>Microservice Creation and Organization Asset Management Implementation Example</vt:lpstr>
      <vt:lpstr>Unified Modeling Language (UML) Diagrams</vt:lpstr>
      <vt:lpstr>Use Case Diagram for Asset Management Service</vt:lpstr>
      <vt:lpstr>Block Definition Diagram (BDD) for Asset Mgmt. Service</vt:lpstr>
      <vt:lpstr>Component &amp; Data Flow (CDF) Diagram for Asset Management</vt:lpstr>
      <vt:lpstr>Asset Management Services Activity Diagram</vt:lpstr>
      <vt:lpstr>Asset Management Services Sequence Diagram</vt:lpstr>
      <vt:lpstr>PowerPoint 演示文稿</vt:lpstr>
      <vt:lpstr>Differentiate the Complexity</vt:lpstr>
      <vt:lpstr>Essential vs. Accidental Complexity</vt:lpstr>
      <vt:lpstr>The Truth About Software Complexity</vt:lpstr>
      <vt:lpstr>Essential Complexity in Microservices</vt:lpstr>
      <vt:lpstr>Modularize the system</vt:lpstr>
      <vt:lpstr>Modularize the system</vt:lpstr>
      <vt:lpstr>Visualize the system</vt:lpstr>
      <vt:lpstr>Visualize the system</vt:lpstr>
      <vt:lpstr>Focus on component interactions</vt:lpstr>
      <vt:lpstr>Standardize selectively</vt:lpstr>
      <vt:lpstr>Remember the human element</vt:lpstr>
      <vt:lpstr>PowerPoint 演示文稿</vt:lpstr>
      <vt:lpstr>PowerPoint 演示文稿</vt:lpstr>
      <vt:lpstr>Common Language for Microservice Systems</vt:lpstr>
      <vt:lpstr>Service Domain – Logical View</vt:lpstr>
      <vt:lpstr>Service Network – Physical View</vt:lpstr>
      <vt:lpstr>DDD for Modeling Service Boundaries</vt:lpstr>
      <vt:lpstr>Sample Microservices Context Map</vt:lpstr>
      <vt:lpstr>Multi-Cloud Access Control Model</vt:lpstr>
      <vt:lpstr>Query Only</vt:lpstr>
      <vt:lpstr>Microservices Technological Capabilities</vt:lpstr>
      <vt:lpstr>Incentive-based Governance</vt:lpstr>
      <vt:lpstr>APIs vs. Microservices</vt:lpstr>
      <vt:lpstr>APIs for Microservices</vt:lpstr>
      <vt:lpstr>Microservice Design Canvas</vt:lpstr>
      <vt:lpstr>Microservice Design Canvas</vt:lpstr>
      <vt:lpstr>Microservice Design Canvas</vt:lpstr>
      <vt:lpstr>Microservice Design Canvas</vt:lpstr>
      <vt:lpstr>Microservice Design Canvas</vt:lpstr>
      <vt:lpstr>Microservice Design Canvas</vt:lpstr>
      <vt:lpstr>Microservice Design Canvas</vt:lpstr>
      <vt:lpstr>Sample Microservice Design Canvas</vt:lpstr>
      <vt:lpstr>Stable Interfaces – standardized communication</vt:lpstr>
      <vt:lpstr>HTTP Example</vt:lpstr>
      <vt:lpstr>HTTP</vt:lpstr>
      <vt:lpstr>JSON</vt:lpstr>
      <vt:lpstr>REST</vt:lpstr>
      <vt:lpstr>REST Architectural Constraints</vt:lpstr>
      <vt:lpstr>HATEOAS example in JSON</vt:lpstr>
      <vt:lpstr>Stable Interfaces</vt:lpstr>
      <vt:lpstr>Focus on Migration Strategies  From a Monolithic to a Microservices Architecture</vt:lpstr>
      <vt:lpstr>Migration Strategy: Use Incremental Refactoring</vt:lpstr>
      <vt:lpstr>Migration – Choose a Few Services to Extract from the Monolithic Application</vt:lpstr>
      <vt:lpstr>Migration – How to Extract a Module</vt:lpstr>
      <vt:lpstr>Illustration of Monolithic Module Refactoring</vt:lpstr>
      <vt:lpstr>Microservice Success  Strategies to overcome the non-technical hurdles</vt:lpstr>
      <vt:lpstr>Migration to Microservices is Transformational</vt:lpstr>
      <vt:lpstr>Strategy: Focus on Stakeholder Buy-in</vt:lpstr>
      <vt:lpstr>Strategy: Establish Consistent but Flexible Governance Principles </vt:lpstr>
      <vt:lpstr>Strategy: Continually Develop the Workforce</vt:lpstr>
      <vt:lpstr>Strategy: Focus on Stakeholder Buy-in </vt:lpstr>
      <vt:lpstr>Strategy: Recognize Complex Legal Concerns Early</vt:lpstr>
      <vt:lpstr>MicroServices - Challenges</vt:lpstr>
      <vt:lpstr>Fallacies of Distributed Computing</vt:lpstr>
      <vt:lpstr>Challenges</vt:lpstr>
      <vt:lpstr>Overall Complexity</vt:lpstr>
      <vt:lpstr>Service Discovery</vt:lpstr>
      <vt:lpstr>Chattiness (and Fan Out)</vt:lpstr>
      <vt:lpstr>Data Serialization Overhead</vt:lpstr>
      <vt:lpstr>Visual Interpretation of Architecture Patterns</vt:lpstr>
      <vt:lpstr>Microservices Prerequisites</vt:lpstr>
      <vt:lpstr>Evolving interfaces correctly</vt:lpstr>
      <vt:lpstr>API Compatibility</vt:lpstr>
      <vt:lpstr>Forward compatibility through REST and JSON</vt:lpstr>
      <vt:lpstr>Compatibility and Versioning</vt:lpstr>
      <vt:lpstr>REST API Versioning</vt:lpstr>
      <vt:lpstr>REST API Versioning</vt:lpstr>
      <vt:lpstr>Challenges - Summary</vt:lpstr>
      <vt:lpstr>Further Challenges</vt:lpstr>
      <vt:lpstr>Conclusion</vt:lpstr>
      <vt:lpstr>Microservices: just …?</vt:lpstr>
      <vt:lpstr>Summary</vt:lpstr>
      <vt:lpstr>SOA 2.0 Reference Architecture</vt:lpstr>
      <vt:lpstr>SOA 2.0 Capability Model</vt:lpstr>
      <vt:lpstr>SOA 2.0 In the Oracle Cloud PaaS</vt:lpstr>
      <vt:lpstr>Conceptual Solution Architecture</vt:lpstr>
      <vt:lpstr>Modern Application in Oracle PaaS</vt:lpstr>
      <vt:lpstr>Conclusion - Why adopt Microservices Architecture (I)</vt:lpstr>
      <vt:lpstr>Conclusion - Why adopt Microservices Architecture (II)</vt:lpstr>
      <vt:lpstr>Scalable Microservices at Netflix</vt:lpstr>
      <vt:lpstr>Netflix - Evolution</vt:lpstr>
      <vt:lpstr>Netflix Scale</vt:lpstr>
      <vt:lpstr>Best Practice -&gt; Isolation/Access</vt:lpstr>
      <vt:lpstr>Best Practice -&gt; Loadbalancers</vt:lpstr>
      <vt:lpstr>Central (Proxy) Loadbalancer</vt:lpstr>
      <vt:lpstr>Client Loadbalancer</vt:lpstr>
      <vt:lpstr>Client based Smart Loadbalancer</vt:lpstr>
      <vt:lpstr>Best Practice -&gt; LoadBalancers</vt:lpstr>
      <vt:lpstr>Best Practices contd..</vt:lpstr>
      <vt:lpstr>Dependency Resiliency</vt:lpstr>
      <vt:lpstr>Service Hosed!!</vt:lpstr>
      <vt:lpstr>Availability</vt:lpstr>
      <vt:lpstr>Resiliency/Availability</vt:lpstr>
      <vt:lpstr>Handling Fan Outs</vt:lpstr>
      <vt:lpstr>Server Caching</vt:lpstr>
      <vt:lpstr>Composite (Materialized View) Caching</vt:lpstr>
      <vt:lpstr>BottleNecks/HotSpots</vt:lpstr>
      <vt:lpstr>Tip: Pass data via Headers</vt:lpstr>
      <vt:lpstr>Test Resiliency (of Overall MicroServices)</vt:lpstr>
      <vt:lpstr>Best Practices contd..</vt:lpstr>
      <vt:lpstr>Test Resiliency – to dependencies</vt:lpstr>
      <vt:lpstr>Test Resiliency</vt:lpstr>
      <vt:lpstr>Best Practices - Summary </vt:lpstr>
      <vt:lpstr>Auto Scaling</vt:lpstr>
      <vt:lpstr>Use Canary, Red/Black pushes</vt:lpstr>
      <vt:lpstr>PowerPoint 演示文稿</vt:lpstr>
      <vt:lpstr>MicroServices at Netflix</vt:lpstr>
      <vt:lpstr>Service Dependency Graph</vt:lpstr>
      <vt:lpstr>Service Dependency Visualization</vt:lpstr>
      <vt:lpstr>Service Dependency Visualization</vt:lpstr>
      <vt:lpstr>Dependency Visualization</vt:lpstr>
      <vt:lpstr>Polyglot Ecosystem</vt:lpstr>
      <vt:lpstr>Homogeneity in A Polyglot Ecosystem</vt:lpstr>
      <vt:lpstr>TIP: Use a SideCar</vt:lpstr>
      <vt:lpstr>PowerPoint 演示文稿</vt:lpstr>
      <vt:lpstr>Netflix IPC Stack (1.0)</vt:lpstr>
      <vt:lpstr>PowerPoint 演示文稿</vt:lpstr>
      <vt:lpstr>Performance – Throughput </vt:lpstr>
      <vt:lpstr>Leverage NetflixOSS</vt:lpstr>
      <vt:lpstr>PowerPoint 演示文稿</vt:lpstr>
      <vt:lpstr>Takeaways</vt:lpstr>
      <vt:lpstr>The Amazon DevOps Story</vt:lpstr>
      <vt:lpstr>PowerPoint 演示文稿</vt:lpstr>
      <vt:lpstr>PowerPoint 演示文稿</vt:lpstr>
      <vt:lpstr>PowerPoint 演示文稿</vt:lpstr>
      <vt:lpstr>Decentralized Ownership</vt:lpstr>
      <vt:lpstr>DEPLOYMENTS AT AMAZON.COM</vt:lpstr>
      <vt:lpstr>Challenges of Microservices</vt:lpstr>
      <vt:lpstr>Challenges of Microservices</vt:lpstr>
      <vt:lpstr>Complexity in Interactions</vt:lpstr>
      <vt:lpstr>Challenges of Microservices</vt:lpstr>
      <vt:lpstr>Challenges</vt:lpstr>
      <vt:lpstr>Microservices on AWS</vt:lpstr>
      <vt:lpstr>How Can AWS Help with Operational Complexity?</vt:lpstr>
      <vt:lpstr>How Can AWS Help with Operational Complexity?</vt:lpstr>
      <vt:lpstr>Storage Options in the Traditional World</vt:lpstr>
      <vt:lpstr>Storage Options in the Cloud</vt:lpstr>
      <vt:lpstr>Don’t Reinvent the Wheel</vt:lpstr>
      <vt:lpstr>How Can AWS Help with Operational Complexity?</vt:lpstr>
      <vt:lpstr>PowerPoint 演示文稿</vt:lpstr>
      <vt:lpstr>PowerPoint 演示文稿</vt:lpstr>
      <vt:lpstr>How Can AWS Help with Operational Complexity?</vt:lpstr>
      <vt:lpstr>How Can AWS Help with Operational Complexity?</vt:lpstr>
      <vt:lpstr>How Can AWS Help with Operational Complexity?</vt:lpstr>
      <vt:lpstr>How Can AWS Help with Operational Complexity?</vt:lpstr>
      <vt:lpstr>How Can AWS Help with Managing APIs?</vt:lpstr>
      <vt:lpstr>How Can AWS Help with Managing APIs?</vt:lpstr>
      <vt:lpstr>How Can AWS Help with Scaling Deployments?</vt:lpstr>
      <vt:lpstr>Microservice Architectures</vt:lpstr>
      <vt:lpstr>A Typical Microservice Architecture on AWS</vt:lpstr>
      <vt:lpstr>A Typical Microservice Architecture on AWS</vt:lpstr>
      <vt:lpstr>A Typical Microservice Architecture on AWS</vt:lpstr>
      <vt:lpstr>A Typical Microservice Architecture on AWS</vt:lpstr>
      <vt:lpstr>A Typical Microservice Architecture on AWS</vt:lpstr>
      <vt:lpstr>Resources</vt:lpstr>
      <vt:lpstr>Sources and Further Reading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Qing Ding</dc:creator>
  <cp:lastModifiedBy>acer</cp:lastModifiedBy>
  <cp:revision>73</cp:revision>
  <dcterms:created xsi:type="dcterms:W3CDTF">2018-07-12T12:11:59Z</dcterms:created>
  <dcterms:modified xsi:type="dcterms:W3CDTF">2018-10-09T00:01:38Z</dcterms:modified>
</cp:coreProperties>
</file>